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65" r:id="rId8"/>
    <p:sldId id="259" r:id="rId9"/>
    <p:sldId id="271" r:id="rId10"/>
    <p:sldId id="272" r:id="rId11"/>
    <p:sldId id="273" r:id="rId12"/>
    <p:sldId id="274" r:id="rId13"/>
    <p:sldId id="260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PopulationParameterSweep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10-9\TBInfectionONLYParameterSweep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TBDiseaseONLYParameterSweep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TBDiseaseONLYParameterSweep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TBDiseaseONLYParameterSweep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TBDiseaseONLYParameterSweep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10-9\TBDiseaseONLYParameterSwee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PopulationParameterSwee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PopulationParameterSwee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PopulationParameterSwee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10-9\PopulationParameterSwee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TBInfectionONLYParameterSwee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TBInfectionONLYParameterSweep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TBInfectionONLYParameterSweep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mily\Desktop\Parth\AcclCompSci\GMU\geomason-1.5\kiberaTB\ParameterSweeps\Parameter%20Sweep%20No%20Treatment&#61480;\TBInfectionONLYParameterSwee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Healthy 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100%OfPopulation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populationParameterSweep!$B$2:$B$1251</c:f>
              <c:numCache>
                <c:formatCode>General</c:formatCode>
                <c:ptCount val="1250"/>
                <c:pt idx="0">
                  <c:v>0</c:v>
                </c:pt>
                <c:pt idx="1">
                  <c:v>57.89</c:v>
                </c:pt>
                <c:pt idx="2">
                  <c:v>55.63</c:v>
                </c:pt>
                <c:pt idx="3">
                  <c:v>54.52</c:v>
                </c:pt>
                <c:pt idx="4">
                  <c:v>53.809999999999995</c:v>
                </c:pt>
                <c:pt idx="5">
                  <c:v>52.779999999999909</c:v>
                </c:pt>
                <c:pt idx="6">
                  <c:v>51.57</c:v>
                </c:pt>
                <c:pt idx="7">
                  <c:v>50.379999999999995</c:v>
                </c:pt>
                <c:pt idx="8">
                  <c:v>50.109999999999907</c:v>
                </c:pt>
                <c:pt idx="9">
                  <c:v>49.849999999999902</c:v>
                </c:pt>
                <c:pt idx="10">
                  <c:v>49.55</c:v>
                </c:pt>
                <c:pt idx="11">
                  <c:v>49.3</c:v>
                </c:pt>
                <c:pt idx="12">
                  <c:v>49.07</c:v>
                </c:pt>
                <c:pt idx="13">
                  <c:v>48.839999999999904</c:v>
                </c:pt>
                <c:pt idx="14">
                  <c:v>48.3599999999999</c:v>
                </c:pt>
                <c:pt idx="15">
                  <c:v>48.290000000000006</c:v>
                </c:pt>
                <c:pt idx="16">
                  <c:v>48.13</c:v>
                </c:pt>
                <c:pt idx="17">
                  <c:v>47.99</c:v>
                </c:pt>
                <c:pt idx="18">
                  <c:v>47.96</c:v>
                </c:pt>
                <c:pt idx="19">
                  <c:v>47.89</c:v>
                </c:pt>
                <c:pt idx="20">
                  <c:v>47.720000000000006</c:v>
                </c:pt>
                <c:pt idx="21">
                  <c:v>47.5</c:v>
                </c:pt>
                <c:pt idx="22">
                  <c:v>47.41</c:v>
                </c:pt>
                <c:pt idx="23">
                  <c:v>47.329999999999906</c:v>
                </c:pt>
                <c:pt idx="24">
                  <c:v>47.230000000000004</c:v>
                </c:pt>
                <c:pt idx="25">
                  <c:v>47.19999999999991</c:v>
                </c:pt>
                <c:pt idx="26">
                  <c:v>47.169999999999909</c:v>
                </c:pt>
                <c:pt idx="27">
                  <c:v>47.08</c:v>
                </c:pt>
                <c:pt idx="28">
                  <c:v>46.959999999999901</c:v>
                </c:pt>
                <c:pt idx="29">
                  <c:v>46.9</c:v>
                </c:pt>
                <c:pt idx="30">
                  <c:v>46.879999999999995</c:v>
                </c:pt>
                <c:pt idx="31">
                  <c:v>46.849999999999902</c:v>
                </c:pt>
                <c:pt idx="32">
                  <c:v>46.789999999999907</c:v>
                </c:pt>
                <c:pt idx="33">
                  <c:v>46.78</c:v>
                </c:pt>
                <c:pt idx="34">
                  <c:v>46.749999999999908</c:v>
                </c:pt>
                <c:pt idx="35">
                  <c:v>46.67</c:v>
                </c:pt>
                <c:pt idx="36">
                  <c:v>46.660000000000004</c:v>
                </c:pt>
                <c:pt idx="37">
                  <c:v>46.57</c:v>
                </c:pt>
                <c:pt idx="38">
                  <c:v>46.489999999999903</c:v>
                </c:pt>
                <c:pt idx="39">
                  <c:v>46.449999999999903</c:v>
                </c:pt>
                <c:pt idx="40">
                  <c:v>46.36</c:v>
                </c:pt>
                <c:pt idx="41">
                  <c:v>46.3</c:v>
                </c:pt>
                <c:pt idx="42">
                  <c:v>46.23999999999991</c:v>
                </c:pt>
                <c:pt idx="43">
                  <c:v>46.21</c:v>
                </c:pt>
                <c:pt idx="44">
                  <c:v>46.18</c:v>
                </c:pt>
                <c:pt idx="45">
                  <c:v>46.15</c:v>
                </c:pt>
                <c:pt idx="46">
                  <c:v>46.099999999999909</c:v>
                </c:pt>
                <c:pt idx="47">
                  <c:v>46.08</c:v>
                </c:pt>
                <c:pt idx="48">
                  <c:v>46.01</c:v>
                </c:pt>
                <c:pt idx="49">
                  <c:v>45.949999999999903</c:v>
                </c:pt>
                <c:pt idx="50">
                  <c:v>45.949999999999903</c:v>
                </c:pt>
                <c:pt idx="51">
                  <c:v>45.939999999999905</c:v>
                </c:pt>
                <c:pt idx="52">
                  <c:v>45.929999999999907</c:v>
                </c:pt>
                <c:pt idx="53">
                  <c:v>45.899999999999906</c:v>
                </c:pt>
                <c:pt idx="54">
                  <c:v>45.879999999999903</c:v>
                </c:pt>
                <c:pt idx="55">
                  <c:v>45.829999999999906</c:v>
                </c:pt>
                <c:pt idx="56">
                  <c:v>45.799999999999912</c:v>
                </c:pt>
                <c:pt idx="57">
                  <c:v>45.73999999999991</c:v>
                </c:pt>
                <c:pt idx="58">
                  <c:v>45.69999999999991</c:v>
                </c:pt>
                <c:pt idx="59">
                  <c:v>45.68</c:v>
                </c:pt>
                <c:pt idx="60">
                  <c:v>45.65</c:v>
                </c:pt>
                <c:pt idx="61">
                  <c:v>45.620000000000005</c:v>
                </c:pt>
                <c:pt idx="62">
                  <c:v>45.6</c:v>
                </c:pt>
                <c:pt idx="63">
                  <c:v>45.499999999999908</c:v>
                </c:pt>
                <c:pt idx="64">
                  <c:v>45.49</c:v>
                </c:pt>
                <c:pt idx="65">
                  <c:v>45.49</c:v>
                </c:pt>
                <c:pt idx="66">
                  <c:v>45.47</c:v>
                </c:pt>
                <c:pt idx="67">
                  <c:v>45.47</c:v>
                </c:pt>
                <c:pt idx="68">
                  <c:v>45.449999999999996</c:v>
                </c:pt>
                <c:pt idx="69">
                  <c:v>45.44</c:v>
                </c:pt>
                <c:pt idx="70">
                  <c:v>45.42</c:v>
                </c:pt>
                <c:pt idx="71">
                  <c:v>45.4</c:v>
                </c:pt>
                <c:pt idx="72">
                  <c:v>45.349999999999902</c:v>
                </c:pt>
                <c:pt idx="73">
                  <c:v>45.339999999999904</c:v>
                </c:pt>
                <c:pt idx="74">
                  <c:v>45.339999999999904</c:v>
                </c:pt>
                <c:pt idx="75">
                  <c:v>45.3</c:v>
                </c:pt>
                <c:pt idx="76">
                  <c:v>45.28</c:v>
                </c:pt>
                <c:pt idx="77">
                  <c:v>45.17</c:v>
                </c:pt>
                <c:pt idx="78">
                  <c:v>45.17</c:v>
                </c:pt>
                <c:pt idx="79">
                  <c:v>45.160000000000004</c:v>
                </c:pt>
                <c:pt idx="80">
                  <c:v>45.160000000000004</c:v>
                </c:pt>
                <c:pt idx="81">
                  <c:v>45.14</c:v>
                </c:pt>
                <c:pt idx="82">
                  <c:v>45.12999999999991</c:v>
                </c:pt>
                <c:pt idx="83">
                  <c:v>45.12999999999991</c:v>
                </c:pt>
                <c:pt idx="84">
                  <c:v>45.119999999999905</c:v>
                </c:pt>
                <c:pt idx="85">
                  <c:v>45.119999999999905</c:v>
                </c:pt>
                <c:pt idx="86">
                  <c:v>45.089999999999904</c:v>
                </c:pt>
                <c:pt idx="87">
                  <c:v>45.079999999999906</c:v>
                </c:pt>
                <c:pt idx="88">
                  <c:v>45.059999999999903</c:v>
                </c:pt>
                <c:pt idx="89">
                  <c:v>45.05</c:v>
                </c:pt>
                <c:pt idx="90">
                  <c:v>45.04</c:v>
                </c:pt>
                <c:pt idx="91">
                  <c:v>45</c:v>
                </c:pt>
                <c:pt idx="92">
                  <c:v>45</c:v>
                </c:pt>
                <c:pt idx="93">
                  <c:v>45</c:v>
                </c:pt>
                <c:pt idx="94">
                  <c:v>45</c:v>
                </c:pt>
                <c:pt idx="95">
                  <c:v>44.99</c:v>
                </c:pt>
                <c:pt idx="96">
                  <c:v>44.99</c:v>
                </c:pt>
                <c:pt idx="97">
                  <c:v>44.94</c:v>
                </c:pt>
                <c:pt idx="98">
                  <c:v>44.92</c:v>
                </c:pt>
                <c:pt idx="99">
                  <c:v>44.91</c:v>
                </c:pt>
                <c:pt idx="100">
                  <c:v>44.91</c:v>
                </c:pt>
                <c:pt idx="101">
                  <c:v>44.91</c:v>
                </c:pt>
                <c:pt idx="102">
                  <c:v>44.91</c:v>
                </c:pt>
                <c:pt idx="103">
                  <c:v>44.9</c:v>
                </c:pt>
                <c:pt idx="104">
                  <c:v>44.86</c:v>
                </c:pt>
                <c:pt idx="105">
                  <c:v>44.819999999999901</c:v>
                </c:pt>
                <c:pt idx="106">
                  <c:v>44.819999999999901</c:v>
                </c:pt>
                <c:pt idx="107">
                  <c:v>44.819999999999901</c:v>
                </c:pt>
                <c:pt idx="108">
                  <c:v>44.789999999999907</c:v>
                </c:pt>
                <c:pt idx="109">
                  <c:v>44.789999999999907</c:v>
                </c:pt>
                <c:pt idx="110">
                  <c:v>44.789999999999907</c:v>
                </c:pt>
                <c:pt idx="111">
                  <c:v>44.78</c:v>
                </c:pt>
                <c:pt idx="112">
                  <c:v>44.749999999999908</c:v>
                </c:pt>
                <c:pt idx="113">
                  <c:v>44.749999999999908</c:v>
                </c:pt>
                <c:pt idx="114">
                  <c:v>44.749999999999908</c:v>
                </c:pt>
                <c:pt idx="115">
                  <c:v>44.730000000000004</c:v>
                </c:pt>
                <c:pt idx="116">
                  <c:v>44.719999999999906</c:v>
                </c:pt>
                <c:pt idx="117">
                  <c:v>44.719999999999906</c:v>
                </c:pt>
                <c:pt idx="118">
                  <c:v>44.71</c:v>
                </c:pt>
                <c:pt idx="119">
                  <c:v>44.7</c:v>
                </c:pt>
                <c:pt idx="120">
                  <c:v>44.690000000000005</c:v>
                </c:pt>
                <c:pt idx="121">
                  <c:v>44.690000000000005</c:v>
                </c:pt>
                <c:pt idx="122">
                  <c:v>44.65</c:v>
                </c:pt>
                <c:pt idx="123">
                  <c:v>44.65</c:v>
                </c:pt>
                <c:pt idx="124">
                  <c:v>44.65</c:v>
                </c:pt>
                <c:pt idx="125">
                  <c:v>44.64</c:v>
                </c:pt>
                <c:pt idx="126">
                  <c:v>44.620000000000005</c:v>
                </c:pt>
                <c:pt idx="127">
                  <c:v>44.620000000000005</c:v>
                </c:pt>
                <c:pt idx="128">
                  <c:v>44.620000000000005</c:v>
                </c:pt>
                <c:pt idx="129">
                  <c:v>44.59</c:v>
                </c:pt>
                <c:pt idx="130">
                  <c:v>44.59</c:v>
                </c:pt>
                <c:pt idx="131">
                  <c:v>44.59</c:v>
                </c:pt>
                <c:pt idx="132">
                  <c:v>44.59</c:v>
                </c:pt>
                <c:pt idx="133">
                  <c:v>44.58</c:v>
                </c:pt>
                <c:pt idx="134">
                  <c:v>44.58</c:v>
                </c:pt>
                <c:pt idx="135">
                  <c:v>44.559999999999903</c:v>
                </c:pt>
                <c:pt idx="136">
                  <c:v>44.559999999999903</c:v>
                </c:pt>
                <c:pt idx="137">
                  <c:v>44.55</c:v>
                </c:pt>
                <c:pt idx="138">
                  <c:v>44.54</c:v>
                </c:pt>
                <c:pt idx="139">
                  <c:v>44.53</c:v>
                </c:pt>
                <c:pt idx="140">
                  <c:v>44.53</c:v>
                </c:pt>
                <c:pt idx="141">
                  <c:v>44.53</c:v>
                </c:pt>
                <c:pt idx="142">
                  <c:v>44.53</c:v>
                </c:pt>
                <c:pt idx="143">
                  <c:v>44.53</c:v>
                </c:pt>
                <c:pt idx="144">
                  <c:v>44.5</c:v>
                </c:pt>
                <c:pt idx="145">
                  <c:v>44.5</c:v>
                </c:pt>
                <c:pt idx="146">
                  <c:v>44.44</c:v>
                </c:pt>
                <c:pt idx="147">
                  <c:v>44.43</c:v>
                </c:pt>
                <c:pt idx="148">
                  <c:v>44.419999999999902</c:v>
                </c:pt>
                <c:pt idx="149">
                  <c:v>44.41</c:v>
                </c:pt>
                <c:pt idx="150">
                  <c:v>44.41</c:v>
                </c:pt>
                <c:pt idx="151">
                  <c:v>44.41</c:v>
                </c:pt>
                <c:pt idx="152">
                  <c:v>44.41</c:v>
                </c:pt>
                <c:pt idx="153">
                  <c:v>44.399999999999906</c:v>
                </c:pt>
                <c:pt idx="154">
                  <c:v>44.379999999999903</c:v>
                </c:pt>
                <c:pt idx="155">
                  <c:v>44.369999999999905</c:v>
                </c:pt>
                <c:pt idx="156">
                  <c:v>44.369999999999905</c:v>
                </c:pt>
                <c:pt idx="157">
                  <c:v>44.369999999999905</c:v>
                </c:pt>
                <c:pt idx="158">
                  <c:v>44.36</c:v>
                </c:pt>
                <c:pt idx="159">
                  <c:v>44.36</c:v>
                </c:pt>
                <c:pt idx="160">
                  <c:v>44.339999999999996</c:v>
                </c:pt>
                <c:pt idx="161">
                  <c:v>44.319999999999901</c:v>
                </c:pt>
                <c:pt idx="162">
                  <c:v>44.309999999999995</c:v>
                </c:pt>
                <c:pt idx="163">
                  <c:v>44.309999999999995</c:v>
                </c:pt>
                <c:pt idx="164">
                  <c:v>44.290000000000006</c:v>
                </c:pt>
                <c:pt idx="165">
                  <c:v>44.279999999999909</c:v>
                </c:pt>
                <c:pt idx="166">
                  <c:v>44.279999999999909</c:v>
                </c:pt>
                <c:pt idx="167">
                  <c:v>44.279999999999909</c:v>
                </c:pt>
                <c:pt idx="168">
                  <c:v>44.279999999999909</c:v>
                </c:pt>
                <c:pt idx="169">
                  <c:v>44.279999999999909</c:v>
                </c:pt>
                <c:pt idx="170">
                  <c:v>44.279999999999909</c:v>
                </c:pt>
                <c:pt idx="171">
                  <c:v>44.27</c:v>
                </c:pt>
                <c:pt idx="172">
                  <c:v>44.27</c:v>
                </c:pt>
                <c:pt idx="173">
                  <c:v>44.27</c:v>
                </c:pt>
                <c:pt idx="174">
                  <c:v>44.27</c:v>
                </c:pt>
                <c:pt idx="175">
                  <c:v>44.25</c:v>
                </c:pt>
                <c:pt idx="176">
                  <c:v>44.25</c:v>
                </c:pt>
                <c:pt idx="177">
                  <c:v>44.24</c:v>
                </c:pt>
                <c:pt idx="178">
                  <c:v>44.220000000000006</c:v>
                </c:pt>
                <c:pt idx="179">
                  <c:v>44.220000000000006</c:v>
                </c:pt>
                <c:pt idx="180">
                  <c:v>44.220000000000006</c:v>
                </c:pt>
                <c:pt idx="181">
                  <c:v>44.2</c:v>
                </c:pt>
                <c:pt idx="182">
                  <c:v>44.18</c:v>
                </c:pt>
                <c:pt idx="183">
                  <c:v>44.160000000000004</c:v>
                </c:pt>
                <c:pt idx="184">
                  <c:v>44.139999999999908</c:v>
                </c:pt>
                <c:pt idx="185">
                  <c:v>44.139999999999908</c:v>
                </c:pt>
                <c:pt idx="186">
                  <c:v>44.139999999999908</c:v>
                </c:pt>
                <c:pt idx="187">
                  <c:v>44.1</c:v>
                </c:pt>
                <c:pt idx="188">
                  <c:v>44.07</c:v>
                </c:pt>
                <c:pt idx="189">
                  <c:v>44.07</c:v>
                </c:pt>
                <c:pt idx="190">
                  <c:v>44.06</c:v>
                </c:pt>
                <c:pt idx="191">
                  <c:v>44.06</c:v>
                </c:pt>
                <c:pt idx="192">
                  <c:v>44.06</c:v>
                </c:pt>
                <c:pt idx="193">
                  <c:v>44.06</c:v>
                </c:pt>
                <c:pt idx="194">
                  <c:v>44.06</c:v>
                </c:pt>
                <c:pt idx="195">
                  <c:v>44.04</c:v>
                </c:pt>
                <c:pt idx="196">
                  <c:v>44.01</c:v>
                </c:pt>
                <c:pt idx="197">
                  <c:v>44.01</c:v>
                </c:pt>
                <c:pt idx="198">
                  <c:v>44</c:v>
                </c:pt>
                <c:pt idx="199">
                  <c:v>44</c:v>
                </c:pt>
                <c:pt idx="200">
                  <c:v>44</c:v>
                </c:pt>
                <c:pt idx="201">
                  <c:v>44</c:v>
                </c:pt>
                <c:pt idx="202">
                  <c:v>43.99</c:v>
                </c:pt>
                <c:pt idx="203">
                  <c:v>43.949999999999996</c:v>
                </c:pt>
                <c:pt idx="204">
                  <c:v>43.949999999999996</c:v>
                </c:pt>
                <c:pt idx="205">
                  <c:v>43.94</c:v>
                </c:pt>
                <c:pt idx="206">
                  <c:v>43.87</c:v>
                </c:pt>
                <c:pt idx="207">
                  <c:v>43.839999999999996</c:v>
                </c:pt>
                <c:pt idx="208">
                  <c:v>43.83</c:v>
                </c:pt>
                <c:pt idx="209">
                  <c:v>43.82</c:v>
                </c:pt>
                <c:pt idx="210">
                  <c:v>43.82</c:v>
                </c:pt>
                <c:pt idx="211">
                  <c:v>43.82</c:v>
                </c:pt>
                <c:pt idx="212">
                  <c:v>43.809999999999995</c:v>
                </c:pt>
                <c:pt idx="213">
                  <c:v>43.809999999999995</c:v>
                </c:pt>
                <c:pt idx="214">
                  <c:v>43.78</c:v>
                </c:pt>
                <c:pt idx="215">
                  <c:v>43.78</c:v>
                </c:pt>
                <c:pt idx="216">
                  <c:v>43.78</c:v>
                </c:pt>
                <c:pt idx="217">
                  <c:v>43.760000000000005</c:v>
                </c:pt>
                <c:pt idx="218">
                  <c:v>43.75</c:v>
                </c:pt>
                <c:pt idx="219">
                  <c:v>43.74</c:v>
                </c:pt>
                <c:pt idx="220">
                  <c:v>43.74</c:v>
                </c:pt>
                <c:pt idx="221">
                  <c:v>43.74</c:v>
                </c:pt>
                <c:pt idx="222">
                  <c:v>43.730000000000004</c:v>
                </c:pt>
                <c:pt idx="223">
                  <c:v>43.730000000000004</c:v>
                </c:pt>
                <c:pt idx="224">
                  <c:v>43.720000000000006</c:v>
                </c:pt>
                <c:pt idx="225">
                  <c:v>43.71</c:v>
                </c:pt>
                <c:pt idx="226">
                  <c:v>43.71</c:v>
                </c:pt>
                <c:pt idx="227">
                  <c:v>43.71</c:v>
                </c:pt>
                <c:pt idx="228">
                  <c:v>43.71</c:v>
                </c:pt>
                <c:pt idx="229">
                  <c:v>43.71</c:v>
                </c:pt>
                <c:pt idx="230">
                  <c:v>43.71</c:v>
                </c:pt>
                <c:pt idx="231">
                  <c:v>43.690000000000005</c:v>
                </c:pt>
                <c:pt idx="232">
                  <c:v>43.65</c:v>
                </c:pt>
                <c:pt idx="233">
                  <c:v>43.65</c:v>
                </c:pt>
                <c:pt idx="234">
                  <c:v>43.64</c:v>
                </c:pt>
                <c:pt idx="235">
                  <c:v>43.64</c:v>
                </c:pt>
                <c:pt idx="236">
                  <c:v>43.64</c:v>
                </c:pt>
                <c:pt idx="237">
                  <c:v>43.620000000000005</c:v>
                </c:pt>
                <c:pt idx="238">
                  <c:v>43.58</c:v>
                </c:pt>
                <c:pt idx="239">
                  <c:v>43.57</c:v>
                </c:pt>
                <c:pt idx="240">
                  <c:v>43.56</c:v>
                </c:pt>
                <c:pt idx="241">
                  <c:v>43.56</c:v>
                </c:pt>
                <c:pt idx="242">
                  <c:v>43.55</c:v>
                </c:pt>
                <c:pt idx="243">
                  <c:v>43.54</c:v>
                </c:pt>
                <c:pt idx="244">
                  <c:v>43.53</c:v>
                </c:pt>
                <c:pt idx="245">
                  <c:v>43.52</c:v>
                </c:pt>
                <c:pt idx="246">
                  <c:v>43.52</c:v>
                </c:pt>
                <c:pt idx="247">
                  <c:v>43.5</c:v>
                </c:pt>
                <c:pt idx="248">
                  <c:v>43.5</c:v>
                </c:pt>
                <c:pt idx="249">
                  <c:v>43.5</c:v>
                </c:pt>
                <c:pt idx="250">
                  <c:v>43.49</c:v>
                </c:pt>
                <c:pt idx="251">
                  <c:v>43.49</c:v>
                </c:pt>
                <c:pt idx="252">
                  <c:v>43.46</c:v>
                </c:pt>
                <c:pt idx="253">
                  <c:v>43.44</c:v>
                </c:pt>
                <c:pt idx="254">
                  <c:v>43.44</c:v>
                </c:pt>
                <c:pt idx="255">
                  <c:v>43.44</c:v>
                </c:pt>
                <c:pt idx="256">
                  <c:v>43.43</c:v>
                </c:pt>
                <c:pt idx="257">
                  <c:v>43.43</c:v>
                </c:pt>
                <c:pt idx="258">
                  <c:v>43.43</c:v>
                </c:pt>
                <c:pt idx="259">
                  <c:v>43.43</c:v>
                </c:pt>
                <c:pt idx="260">
                  <c:v>43.43</c:v>
                </c:pt>
                <c:pt idx="261">
                  <c:v>43.43</c:v>
                </c:pt>
                <c:pt idx="262">
                  <c:v>43.41</c:v>
                </c:pt>
                <c:pt idx="263">
                  <c:v>43.41</c:v>
                </c:pt>
                <c:pt idx="264">
                  <c:v>43.4</c:v>
                </c:pt>
                <c:pt idx="265">
                  <c:v>43.4</c:v>
                </c:pt>
                <c:pt idx="266">
                  <c:v>43.4</c:v>
                </c:pt>
                <c:pt idx="267">
                  <c:v>43.389999999999901</c:v>
                </c:pt>
                <c:pt idx="268">
                  <c:v>43.389999999999901</c:v>
                </c:pt>
                <c:pt idx="269">
                  <c:v>43.379999999999995</c:v>
                </c:pt>
                <c:pt idx="270">
                  <c:v>43.379999999999995</c:v>
                </c:pt>
                <c:pt idx="271">
                  <c:v>43.379999999999995</c:v>
                </c:pt>
                <c:pt idx="272">
                  <c:v>43.379999999999995</c:v>
                </c:pt>
                <c:pt idx="273">
                  <c:v>43.379999999999995</c:v>
                </c:pt>
                <c:pt idx="274">
                  <c:v>43.379999999999995</c:v>
                </c:pt>
                <c:pt idx="275">
                  <c:v>43.379999999999995</c:v>
                </c:pt>
                <c:pt idx="276">
                  <c:v>43.37</c:v>
                </c:pt>
                <c:pt idx="277">
                  <c:v>43.36</c:v>
                </c:pt>
                <c:pt idx="278">
                  <c:v>43.36</c:v>
                </c:pt>
                <c:pt idx="279">
                  <c:v>43.28</c:v>
                </c:pt>
                <c:pt idx="280">
                  <c:v>43.25</c:v>
                </c:pt>
                <c:pt idx="281">
                  <c:v>43.25</c:v>
                </c:pt>
                <c:pt idx="282">
                  <c:v>43.24</c:v>
                </c:pt>
                <c:pt idx="283">
                  <c:v>43.24</c:v>
                </c:pt>
                <c:pt idx="284">
                  <c:v>43.21</c:v>
                </c:pt>
                <c:pt idx="285">
                  <c:v>43.21</c:v>
                </c:pt>
                <c:pt idx="286">
                  <c:v>43.19999999999991</c:v>
                </c:pt>
                <c:pt idx="287">
                  <c:v>43.190000000000005</c:v>
                </c:pt>
                <c:pt idx="288">
                  <c:v>43.190000000000005</c:v>
                </c:pt>
                <c:pt idx="289">
                  <c:v>43.179999999999907</c:v>
                </c:pt>
                <c:pt idx="290">
                  <c:v>43.169999999999909</c:v>
                </c:pt>
                <c:pt idx="291">
                  <c:v>43.169999999999909</c:v>
                </c:pt>
                <c:pt idx="292">
                  <c:v>43.169999999999909</c:v>
                </c:pt>
                <c:pt idx="293">
                  <c:v>43.149999999999906</c:v>
                </c:pt>
                <c:pt idx="294">
                  <c:v>43.14</c:v>
                </c:pt>
                <c:pt idx="295">
                  <c:v>43.14</c:v>
                </c:pt>
                <c:pt idx="296">
                  <c:v>43.1</c:v>
                </c:pt>
                <c:pt idx="297">
                  <c:v>43.09</c:v>
                </c:pt>
                <c:pt idx="298">
                  <c:v>43.08</c:v>
                </c:pt>
                <c:pt idx="299">
                  <c:v>43.059999999999903</c:v>
                </c:pt>
                <c:pt idx="300">
                  <c:v>43.019999999999904</c:v>
                </c:pt>
                <c:pt idx="301">
                  <c:v>43.009999999999906</c:v>
                </c:pt>
                <c:pt idx="302">
                  <c:v>43.009999999999906</c:v>
                </c:pt>
                <c:pt idx="303">
                  <c:v>43.009999999999906</c:v>
                </c:pt>
                <c:pt idx="304">
                  <c:v>43.009999999999906</c:v>
                </c:pt>
                <c:pt idx="305">
                  <c:v>43.009999999999906</c:v>
                </c:pt>
                <c:pt idx="306">
                  <c:v>42.98</c:v>
                </c:pt>
                <c:pt idx="307">
                  <c:v>42.98</c:v>
                </c:pt>
                <c:pt idx="308">
                  <c:v>42.94</c:v>
                </c:pt>
                <c:pt idx="309">
                  <c:v>42.94</c:v>
                </c:pt>
                <c:pt idx="310">
                  <c:v>42.93</c:v>
                </c:pt>
                <c:pt idx="311">
                  <c:v>42.93</c:v>
                </c:pt>
                <c:pt idx="312">
                  <c:v>42.93</c:v>
                </c:pt>
                <c:pt idx="313">
                  <c:v>42.91</c:v>
                </c:pt>
                <c:pt idx="314">
                  <c:v>42.91</c:v>
                </c:pt>
                <c:pt idx="315">
                  <c:v>42.91</c:v>
                </c:pt>
                <c:pt idx="316">
                  <c:v>42.91</c:v>
                </c:pt>
                <c:pt idx="317">
                  <c:v>42.87</c:v>
                </c:pt>
                <c:pt idx="318">
                  <c:v>42.87</c:v>
                </c:pt>
                <c:pt idx="319">
                  <c:v>42.87</c:v>
                </c:pt>
                <c:pt idx="320">
                  <c:v>42.87</c:v>
                </c:pt>
                <c:pt idx="321">
                  <c:v>42.87</c:v>
                </c:pt>
                <c:pt idx="322">
                  <c:v>42.86</c:v>
                </c:pt>
                <c:pt idx="323">
                  <c:v>42.86</c:v>
                </c:pt>
                <c:pt idx="324">
                  <c:v>42.839999999999996</c:v>
                </c:pt>
                <c:pt idx="325">
                  <c:v>42.839999999999996</c:v>
                </c:pt>
                <c:pt idx="326">
                  <c:v>42.839999999999996</c:v>
                </c:pt>
                <c:pt idx="327">
                  <c:v>42.839999999999996</c:v>
                </c:pt>
                <c:pt idx="328">
                  <c:v>42.839999999999996</c:v>
                </c:pt>
                <c:pt idx="329">
                  <c:v>42.8</c:v>
                </c:pt>
                <c:pt idx="330">
                  <c:v>42.790000000000006</c:v>
                </c:pt>
                <c:pt idx="331">
                  <c:v>42.790000000000006</c:v>
                </c:pt>
                <c:pt idx="332">
                  <c:v>42.790000000000006</c:v>
                </c:pt>
                <c:pt idx="333">
                  <c:v>42.790000000000006</c:v>
                </c:pt>
                <c:pt idx="334">
                  <c:v>42.78</c:v>
                </c:pt>
                <c:pt idx="335">
                  <c:v>42.77</c:v>
                </c:pt>
                <c:pt idx="336">
                  <c:v>42.77</c:v>
                </c:pt>
                <c:pt idx="337">
                  <c:v>42.77</c:v>
                </c:pt>
                <c:pt idx="338">
                  <c:v>42.75</c:v>
                </c:pt>
                <c:pt idx="339">
                  <c:v>42.75</c:v>
                </c:pt>
                <c:pt idx="340">
                  <c:v>42.75</c:v>
                </c:pt>
                <c:pt idx="341">
                  <c:v>42.75</c:v>
                </c:pt>
                <c:pt idx="342">
                  <c:v>42.71</c:v>
                </c:pt>
                <c:pt idx="343">
                  <c:v>42.7</c:v>
                </c:pt>
                <c:pt idx="344">
                  <c:v>42.67</c:v>
                </c:pt>
                <c:pt idx="345">
                  <c:v>42.67</c:v>
                </c:pt>
                <c:pt idx="346">
                  <c:v>42.67</c:v>
                </c:pt>
                <c:pt idx="347">
                  <c:v>42.660000000000004</c:v>
                </c:pt>
                <c:pt idx="348">
                  <c:v>42.660000000000004</c:v>
                </c:pt>
                <c:pt idx="349">
                  <c:v>42.620000000000005</c:v>
                </c:pt>
                <c:pt idx="350">
                  <c:v>42.620000000000005</c:v>
                </c:pt>
                <c:pt idx="351">
                  <c:v>42.620000000000005</c:v>
                </c:pt>
                <c:pt idx="352">
                  <c:v>42.59</c:v>
                </c:pt>
                <c:pt idx="353">
                  <c:v>42.58</c:v>
                </c:pt>
                <c:pt idx="354">
                  <c:v>42.58</c:v>
                </c:pt>
                <c:pt idx="355">
                  <c:v>42.56</c:v>
                </c:pt>
                <c:pt idx="356">
                  <c:v>42.55</c:v>
                </c:pt>
                <c:pt idx="357">
                  <c:v>42.489999999999903</c:v>
                </c:pt>
                <c:pt idx="358">
                  <c:v>42.489999999999903</c:v>
                </c:pt>
                <c:pt idx="359">
                  <c:v>42.489999999999903</c:v>
                </c:pt>
                <c:pt idx="360">
                  <c:v>42.489999999999903</c:v>
                </c:pt>
                <c:pt idx="361">
                  <c:v>42.489999999999903</c:v>
                </c:pt>
                <c:pt idx="362">
                  <c:v>42.489999999999903</c:v>
                </c:pt>
                <c:pt idx="363">
                  <c:v>42.489999999999903</c:v>
                </c:pt>
                <c:pt idx="364">
                  <c:v>42.48</c:v>
                </c:pt>
                <c:pt idx="365">
                  <c:v>42.48</c:v>
                </c:pt>
                <c:pt idx="366">
                  <c:v>42.48</c:v>
                </c:pt>
                <c:pt idx="367">
                  <c:v>42.48</c:v>
                </c:pt>
                <c:pt idx="368">
                  <c:v>42.47</c:v>
                </c:pt>
                <c:pt idx="369">
                  <c:v>42.46</c:v>
                </c:pt>
                <c:pt idx="370">
                  <c:v>42.46</c:v>
                </c:pt>
                <c:pt idx="371">
                  <c:v>42.449999999999903</c:v>
                </c:pt>
                <c:pt idx="372">
                  <c:v>42.429999999999907</c:v>
                </c:pt>
                <c:pt idx="373">
                  <c:v>42.429999999999907</c:v>
                </c:pt>
                <c:pt idx="374">
                  <c:v>42.4</c:v>
                </c:pt>
                <c:pt idx="375">
                  <c:v>42.3</c:v>
                </c:pt>
                <c:pt idx="376">
                  <c:v>42.3</c:v>
                </c:pt>
                <c:pt idx="377">
                  <c:v>42.260000000000005</c:v>
                </c:pt>
                <c:pt idx="378">
                  <c:v>42.24</c:v>
                </c:pt>
                <c:pt idx="379">
                  <c:v>42.21</c:v>
                </c:pt>
                <c:pt idx="380">
                  <c:v>42.21</c:v>
                </c:pt>
                <c:pt idx="381">
                  <c:v>42.2</c:v>
                </c:pt>
                <c:pt idx="382">
                  <c:v>42.2</c:v>
                </c:pt>
                <c:pt idx="383">
                  <c:v>42.18</c:v>
                </c:pt>
                <c:pt idx="384">
                  <c:v>42.18</c:v>
                </c:pt>
                <c:pt idx="385">
                  <c:v>42.160000000000004</c:v>
                </c:pt>
                <c:pt idx="386">
                  <c:v>42.15</c:v>
                </c:pt>
                <c:pt idx="387">
                  <c:v>42.15</c:v>
                </c:pt>
                <c:pt idx="388">
                  <c:v>42.15</c:v>
                </c:pt>
                <c:pt idx="389">
                  <c:v>42.14</c:v>
                </c:pt>
                <c:pt idx="390">
                  <c:v>42.14</c:v>
                </c:pt>
                <c:pt idx="391">
                  <c:v>42.11</c:v>
                </c:pt>
                <c:pt idx="392">
                  <c:v>42.09</c:v>
                </c:pt>
                <c:pt idx="393">
                  <c:v>42.09</c:v>
                </c:pt>
                <c:pt idx="394">
                  <c:v>42.09</c:v>
                </c:pt>
                <c:pt idx="395">
                  <c:v>42.08</c:v>
                </c:pt>
                <c:pt idx="396">
                  <c:v>42.08</c:v>
                </c:pt>
                <c:pt idx="397">
                  <c:v>42.08</c:v>
                </c:pt>
                <c:pt idx="398">
                  <c:v>42.07</c:v>
                </c:pt>
                <c:pt idx="399">
                  <c:v>42.06</c:v>
                </c:pt>
                <c:pt idx="400">
                  <c:v>42.06</c:v>
                </c:pt>
                <c:pt idx="401">
                  <c:v>42.06</c:v>
                </c:pt>
                <c:pt idx="402">
                  <c:v>42.06</c:v>
                </c:pt>
                <c:pt idx="403">
                  <c:v>42.06</c:v>
                </c:pt>
                <c:pt idx="404">
                  <c:v>42.06</c:v>
                </c:pt>
                <c:pt idx="405">
                  <c:v>42.04</c:v>
                </c:pt>
                <c:pt idx="406">
                  <c:v>42.04</c:v>
                </c:pt>
                <c:pt idx="407">
                  <c:v>42.02</c:v>
                </c:pt>
                <c:pt idx="408">
                  <c:v>42.02</c:v>
                </c:pt>
                <c:pt idx="409">
                  <c:v>42.01</c:v>
                </c:pt>
                <c:pt idx="410">
                  <c:v>42.01</c:v>
                </c:pt>
                <c:pt idx="411">
                  <c:v>42.01</c:v>
                </c:pt>
                <c:pt idx="412">
                  <c:v>41.99</c:v>
                </c:pt>
                <c:pt idx="413">
                  <c:v>41.94</c:v>
                </c:pt>
                <c:pt idx="414">
                  <c:v>41.94</c:v>
                </c:pt>
                <c:pt idx="415">
                  <c:v>41.94</c:v>
                </c:pt>
                <c:pt idx="416">
                  <c:v>41.94</c:v>
                </c:pt>
                <c:pt idx="417">
                  <c:v>41.929999999999907</c:v>
                </c:pt>
                <c:pt idx="418">
                  <c:v>41.929999999999907</c:v>
                </c:pt>
                <c:pt idx="419">
                  <c:v>41.929999999999907</c:v>
                </c:pt>
                <c:pt idx="420">
                  <c:v>41.91</c:v>
                </c:pt>
                <c:pt idx="421">
                  <c:v>41.91</c:v>
                </c:pt>
                <c:pt idx="422">
                  <c:v>41.899999999999906</c:v>
                </c:pt>
                <c:pt idx="423">
                  <c:v>41.899999999999906</c:v>
                </c:pt>
                <c:pt idx="424">
                  <c:v>41.879999999999903</c:v>
                </c:pt>
                <c:pt idx="425">
                  <c:v>41.86</c:v>
                </c:pt>
                <c:pt idx="426">
                  <c:v>41.86</c:v>
                </c:pt>
                <c:pt idx="427">
                  <c:v>41.819999999999901</c:v>
                </c:pt>
                <c:pt idx="428">
                  <c:v>41.819999999999901</c:v>
                </c:pt>
                <c:pt idx="429">
                  <c:v>41.809999999999995</c:v>
                </c:pt>
                <c:pt idx="430">
                  <c:v>41.809999999999995</c:v>
                </c:pt>
                <c:pt idx="431">
                  <c:v>41.809999999999995</c:v>
                </c:pt>
                <c:pt idx="432">
                  <c:v>41.809999999999995</c:v>
                </c:pt>
                <c:pt idx="433">
                  <c:v>41.809999999999995</c:v>
                </c:pt>
                <c:pt idx="434">
                  <c:v>41.809999999999995</c:v>
                </c:pt>
                <c:pt idx="435">
                  <c:v>41.809999999999995</c:v>
                </c:pt>
                <c:pt idx="436">
                  <c:v>41.809999999999995</c:v>
                </c:pt>
                <c:pt idx="437">
                  <c:v>41.809999999999995</c:v>
                </c:pt>
                <c:pt idx="438">
                  <c:v>41.809999999999995</c:v>
                </c:pt>
                <c:pt idx="439">
                  <c:v>41.789999999999907</c:v>
                </c:pt>
                <c:pt idx="440">
                  <c:v>41.78</c:v>
                </c:pt>
                <c:pt idx="441">
                  <c:v>41.709999999999908</c:v>
                </c:pt>
                <c:pt idx="442">
                  <c:v>41.709999999999908</c:v>
                </c:pt>
                <c:pt idx="443">
                  <c:v>41.709999999999908</c:v>
                </c:pt>
                <c:pt idx="444">
                  <c:v>41.709999999999908</c:v>
                </c:pt>
                <c:pt idx="445">
                  <c:v>41.709999999999908</c:v>
                </c:pt>
                <c:pt idx="446">
                  <c:v>41.709999999999908</c:v>
                </c:pt>
                <c:pt idx="447">
                  <c:v>41.709999999999908</c:v>
                </c:pt>
                <c:pt idx="448">
                  <c:v>41.69999999999991</c:v>
                </c:pt>
                <c:pt idx="449">
                  <c:v>41.69999999999991</c:v>
                </c:pt>
                <c:pt idx="450">
                  <c:v>41.69999999999991</c:v>
                </c:pt>
                <c:pt idx="451">
                  <c:v>41.69999999999991</c:v>
                </c:pt>
                <c:pt idx="452">
                  <c:v>41.69999999999991</c:v>
                </c:pt>
                <c:pt idx="453">
                  <c:v>41.69999999999991</c:v>
                </c:pt>
                <c:pt idx="454">
                  <c:v>41.689999999999905</c:v>
                </c:pt>
                <c:pt idx="455">
                  <c:v>41.689999999999905</c:v>
                </c:pt>
                <c:pt idx="456">
                  <c:v>41.689999999999905</c:v>
                </c:pt>
                <c:pt idx="457">
                  <c:v>41.689999999999905</c:v>
                </c:pt>
                <c:pt idx="458">
                  <c:v>41.68</c:v>
                </c:pt>
                <c:pt idx="459">
                  <c:v>41.68</c:v>
                </c:pt>
                <c:pt idx="460">
                  <c:v>41.68</c:v>
                </c:pt>
                <c:pt idx="461">
                  <c:v>41.669999999999909</c:v>
                </c:pt>
                <c:pt idx="462">
                  <c:v>41.669999999999909</c:v>
                </c:pt>
                <c:pt idx="463">
                  <c:v>41.65</c:v>
                </c:pt>
                <c:pt idx="464">
                  <c:v>41.65</c:v>
                </c:pt>
                <c:pt idx="465">
                  <c:v>41.63</c:v>
                </c:pt>
                <c:pt idx="466">
                  <c:v>41.63</c:v>
                </c:pt>
                <c:pt idx="467">
                  <c:v>41.63</c:v>
                </c:pt>
                <c:pt idx="468">
                  <c:v>41.620000000000005</c:v>
                </c:pt>
                <c:pt idx="469">
                  <c:v>41.620000000000005</c:v>
                </c:pt>
                <c:pt idx="470">
                  <c:v>41.620000000000005</c:v>
                </c:pt>
                <c:pt idx="471">
                  <c:v>41.54</c:v>
                </c:pt>
                <c:pt idx="472">
                  <c:v>41.54</c:v>
                </c:pt>
                <c:pt idx="473">
                  <c:v>41.54</c:v>
                </c:pt>
                <c:pt idx="474">
                  <c:v>41.54</c:v>
                </c:pt>
                <c:pt idx="475">
                  <c:v>41.53</c:v>
                </c:pt>
                <c:pt idx="476">
                  <c:v>41.53</c:v>
                </c:pt>
                <c:pt idx="477">
                  <c:v>41.53</c:v>
                </c:pt>
                <c:pt idx="478">
                  <c:v>41.52</c:v>
                </c:pt>
                <c:pt idx="479">
                  <c:v>41.48</c:v>
                </c:pt>
                <c:pt idx="480">
                  <c:v>41.47</c:v>
                </c:pt>
                <c:pt idx="481">
                  <c:v>41.47</c:v>
                </c:pt>
                <c:pt idx="482">
                  <c:v>41.47</c:v>
                </c:pt>
                <c:pt idx="483">
                  <c:v>41.379999999999995</c:v>
                </c:pt>
                <c:pt idx="484">
                  <c:v>41.379999999999995</c:v>
                </c:pt>
                <c:pt idx="485">
                  <c:v>41.37</c:v>
                </c:pt>
                <c:pt idx="486">
                  <c:v>41.37</c:v>
                </c:pt>
                <c:pt idx="487">
                  <c:v>41.37</c:v>
                </c:pt>
                <c:pt idx="488">
                  <c:v>41.349999999999902</c:v>
                </c:pt>
                <c:pt idx="489">
                  <c:v>41.349999999999902</c:v>
                </c:pt>
                <c:pt idx="490">
                  <c:v>41.349999999999902</c:v>
                </c:pt>
                <c:pt idx="491">
                  <c:v>41.349999999999902</c:v>
                </c:pt>
                <c:pt idx="492">
                  <c:v>41.329999999999906</c:v>
                </c:pt>
                <c:pt idx="493">
                  <c:v>41.319999999999901</c:v>
                </c:pt>
                <c:pt idx="494">
                  <c:v>41.309999999999995</c:v>
                </c:pt>
                <c:pt idx="495">
                  <c:v>41.309999999999995</c:v>
                </c:pt>
                <c:pt idx="496">
                  <c:v>41.309999999999995</c:v>
                </c:pt>
                <c:pt idx="497">
                  <c:v>41.309999999999995</c:v>
                </c:pt>
                <c:pt idx="498">
                  <c:v>41.309999999999995</c:v>
                </c:pt>
                <c:pt idx="499">
                  <c:v>41.309999999999995</c:v>
                </c:pt>
                <c:pt idx="500">
                  <c:v>41.309999999999995</c:v>
                </c:pt>
                <c:pt idx="501">
                  <c:v>41.309999999999995</c:v>
                </c:pt>
                <c:pt idx="502">
                  <c:v>41.309999999999995</c:v>
                </c:pt>
                <c:pt idx="503">
                  <c:v>41.3</c:v>
                </c:pt>
                <c:pt idx="504">
                  <c:v>41.3</c:v>
                </c:pt>
                <c:pt idx="505">
                  <c:v>41.3</c:v>
                </c:pt>
                <c:pt idx="506">
                  <c:v>41.3</c:v>
                </c:pt>
                <c:pt idx="507">
                  <c:v>41.3</c:v>
                </c:pt>
                <c:pt idx="508">
                  <c:v>41.3</c:v>
                </c:pt>
                <c:pt idx="509">
                  <c:v>41.3</c:v>
                </c:pt>
                <c:pt idx="510">
                  <c:v>41.3</c:v>
                </c:pt>
                <c:pt idx="511">
                  <c:v>41.3</c:v>
                </c:pt>
                <c:pt idx="512">
                  <c:v>41.3</c:v>
                </c:pt>
                <c:pt idx="513">
                  <c:v>41.3</c:v>
                </c:pt>
                <c:pt idx="514">
                  <c:v>41.260000000000005</c:v>
                </c:pt>
                <c:pt idx="515">
                  <c:v>41.260000000000005</c:v>
                </c:pt>
                <c:pt idx="516">
                  <c:v>41.230000000000004</c:v>
                </c:pt>
                <c:pt idx="517">
                  <c:v>41.220000000000006</c:v>
                </c:pt>
                <c:pt idx="518">
                  <c:v>41.220000000000006</c:v>
                </c:pt>
                <c:pt idx="519">
                  <c:v>41.220000000000006</c:v>
                </c:pt>
                <c:pt idx="520">
                  <c:v>41.220000000000006</c:v>
                </c:pt>
                <c:pt idx="521">
                  <c:v>41.220000000000006</c:v>
                </c:pt>
                <c:pt idx="522">
                  <c:v>41.220000000000006</c:v>
                </c:pt>
                <c:pt idx="523">
                  <c:v>41.209999999999908</c:v>
                </c:pt>
                <c:pt idx="524">
                  <c:v>41.179999999999907</c:v>
                </c:pt>
                <c:pt idx="525">
                  <c:v>41.17</c:v>
                </c:pt>
                <c:pt idx="526">
                  <c:v>41.149999999999906</c:v>
                </c:pt>
                <c:pt idx="527">
                  <c:v>41.14</c:v>
                </c:pt>
                <c:pt idx="528">
                  <c:v>41.12999999999991</c:v>
                </c:pt>
                <c:pt idx="529">
                  <c:v>41.12999999999991</c:v>
                </c:pt>
                <c:pt idx="530">
                  <c:v>41.12999999999991</c:v>
                </c:pt>
                <c:pt idx="531">
                  <c:v>41.12999999999991</c:v>
                </c:pt>
                <c:pt idx="532">
                  <c:v>41.120000000000005</c:v>
                </c:pt>
                <c:pt idx="533">
                  <c:v>41.11</c:v>
                </c:pt>
                <c:pt idx="534">
                  <c:v>41.11</c:v>
                </c:pt>
                <c:pt idx="535">
                  <c:v>41.089999999999904</c:v>
                </c:pt>
                <c:pt idx="536">
                  <c:v>41.079999999999906</c:v>
                </c:pt>
                <c:pt idx="537">
                  <c:v>41.079999999999906</c:v>
                </c:pt>
                <c:pt idx="538">
                  <c:v>41.079999999999906</c:v>
                </c:pt>
                <c:pt idx="539">
                  <c:v>41.059999999999903</c:v>
                </c:pt>
                <c:pt idx="540">
                  <c:v>41.059999999999903</c:v>
                </c:pt>
                <c:pt idx="541">
                  <c:v>41.059999999999903</c:v>
                </c:pt>
                <c:pt idx="542">
                  <c:v>41.05</c:v>
                </c:pt>
                <c:pt idx="543">
                  <c:v>41.05</c:v>
                </c:pt>
                <c:pt idx="544">
                  <c:v>41.05</c:v>
                </c:pt>
                <c:pt idx="545">
                  <c:v>41.02</c:v>
                </c:pt>
                <c:pt idx="546">
                  <c:v>41.02</c:v>
                </c:pt>
                <c:pt idx="547">
                  <c:v>41.02</c:v>
                </c:pt>
                <c:pt idx="548">
                  <c:v>41.009999999999906</c:v>
                </c:pt>
                <c:pt idx="549">
                  <c:v>41.009999999999906</c:v>
                </c:pt>
                <c:pt idx="550">
                  <c:v>41.009999999999906</c:v>
                </c:pt>
                <c:pt idx="551">
                  <c:v>40.99</c:v>
                </c:pt>
                <c:pt idx="552">
                  <c:v>40.99</c:v>
                </c:pt>
                <c:pt idx="553">
                  <c:v>40.949999999999903</c:v>
                </c:pt>
                <c:pt idx="554">
                  <c:v>40.949999999999903</c:v>
                </c:pt>
                <c:pt idx="555">
                  <c:v>40.939999999999905</c:v>
                </c:pt>
                <c:pt idx="556">
                  <c:v>40.93</c:v>
                </c:pt>
                <c:pt idx="557">
                  <c:v>40.93</c:v>
                </c:pt>
                <c:pt idx="558">
                  <c:v>40.919999999999902</c:v>
                </c:pt>
                <c:pt idx="559">
                  <c:v>40.919999999999902</c:v>
                </c:pt>
                <c:pt idx="560">
                  <c:v>40.919999999999902</c:v>
                </c:pt>
                <c:pt idx="561">
                  <c:v>40.919999999999902</c:v>
                </c:pt>
                <c:pt idx="562">
                  <c:v>40.909999999999904</c:v>
                </c:pt>
                <c:pt idx="563">
                  <c:v>40.9</c:v>
                </c:pt>
                <c:pt idx="564">
                  <c:v>40.889999999999901</c:v>
                </c:pt>
                <c:pt idx="565">
                  <c:v>40.889999999999901</c:v>
                </c:pt>
                <c:pt idx="566">
                  <c:v>40.889999999999901</c:v>
                </c:pt>
                <c:pt idx="567">
                  <c:v>40.879999999999995</c:v>
                </c:pt>
                <c:pt idx="568">
                  <c:v>40.879999999999995</c:v>
                </c:pt>
                <c:pt idx="569">
                  <c:v>40.879999999999995</c:v>
                </c:pt>
                <c:pt idx="570">
                  <c:v>40.879999999999995</c:v>
                </c:pt>
                <c:pt idx="571">
                  <c:v>40.849999999999902</c:v>
                </c:pt>
                <c:pt idx="572">
                  <c:v>40.83</c:v>
                </c:pt>
                <c:pt idx="573">
                  <c:v>40.82</c:v>
                </c:pt>
                <c:pt idx="574">
                  <c:v>40.809999999999995</c:v>
                </c:pt>
                <c:pt idx="575">
                  <c:v>40.809999999999995</c:v>
                </c:pt>
                <c:pt idx="576">
                  <c:v>40.809999999999995</c:v>
                </c:pt>
                <c:pt idx="577">
                  <c:v>40.809999999999995</c:v>
                </c:pt>
                <c:pt idx="578">
                  <c:v>40.800000000000011</c:v>
                </c:pt>
                <c:pt idx="579">
                  <c:v>40.800000000000011</c:v>
                </c:pt>
                <c:pt idx="580">
                  <c:v>40.800000000000011</c:v>
                </c:pt>
                <c:pt idx="581">
                  <c:v>40.800000000000011</c:v>
                </c:pt>
                <c:pt idx="582">
                  <c:v>40.800000000000011</c:v>
                </c:pt>
                <c:pt idx="583">
                  <c:v>40.800000000000011</c:v>
                </c:pt>
                <c:pt idx="584">
                  <c:v>40.800000000000011</c:v>
                </c:pt>
                <c:pt idx="585">
                  <c:v>40.800000000000011</c:v>
                </c:pt>
                <c:pt idx="586">
                  <c:v>40.800000000000011</c:v>
                </c:pt>
                <c:pt idx="587">
                  <c:v>40.790000000000006</c:v>
                </c:pt>
                <c:pt idx="588">
                  <c:v>40.770000000000003</c:v>
                </c:pt>
                <c:pt idx="589">
                  <c:v>40.74</c:v>
                </c:pt>
                <c:pt idx="590">
                  <c:v>40.74</c:v>
                </c:pt>
                <c:pt idx="591">
                  <c:v>40.74</c:v>
                </c:pt>
                <c:pt idx="592">
                  <c:v>40.700000000000003</c:v>
                </c:pt>
                <c:pt idx="593">
                  <c:v>40.700000000000003</c:v>
                </c:pt>
                <c:pt idx="594">
                  <c:v>40.67</c:v>
                </c:pt>
                <c:pt idx="595">
                  <c:v>40.65</c:v>
                </c:pt>
                <c:pt idx="596">
                  <c:v>40.64</c:v>
                </c:pt>
                <c:pt idx="597">
                  <c:v>40.61</c:v>
                </c:pt>
                <c:pt idx="598">
                  <c:v>40.61</c:v>
                </c:pt>
                <c:pt idx="599">
                  <c:v>40.61</c:v>
                </c:pt>
                <c:pt idx="600">
                  <c:v>40.61</c:v>
                </c:pt>
                <c:pt idx="601">
                  <c:v>40.6</c:v>
                </c:pt>
                <c:pt idx="602">
                  <c:v>40.6</c:v>
                </c:pt>
                <c:pt idx="603">
                  <c:v>40.590000000000003</c:v>
                </c:pt>
                <c:pt idx="604">
                  <c:v>40.56</c:v>
                </c:pt>
                <c:pt idx="605">
                  <c:v>40.550000000000004</c:v>
                </c:pt>
                <c:pt idx="606">
                  <c:v>40.550000000000004</c:v>
                </c:pt>
                <c:pt idx="607">
                  <c:v>40.550000000000004</c:v>
                </c:pt>
                <c:pt idx="608">
                  <c:v>40.550000000000004</c:v>
                </c:pt>
                <c:pt idx="609">
                  <c:v>40.54</c:v>
                </c:pt>
                <c:pt idx="610">
                  <c:v>40.54</c:v>
                </c:pt>
                <c:pt idx="611">
                  <c:v>40.54</c:v>
                </c:pt>
                <c:pt idx="612">
                  <c:v>40.54</c:v>
                </c:pt>
                <c:pt idx="613">
                  <c:v>40.54</c:v>
                </c:pt>
                <c:pt idx="614">
                  <c:v>40.459999999999901</c:v>
                </c:pt>
                <c:pt idx="615">
                  <c:v>40.43</c:v>
                </c:pt>
                <c:pt idx="616">
                  <c:v>40.43</c:v>
                </c:pt>
                <c:pt idx="617">
                  <c:v>40.43</c:v>
                </c:pt>
                <c:pt idx="618">
                  <c:v>40.42</c:v>
                </c:pt>
                <c:pt idx="619">
                  <c:v>40.42</c:v>
                </c:pt>
                <c:pt idx="620">
                  <c:v>40.42</c:v>
                </c:pt>
                <c:pt idx="621">
                  <c:v>40.410000000000004</c:v>
                </c:pt>
                <c:pt idx="622">
                  <c:v>40.410000000000004</c:v>
                </c:pt>
                <c:pt idx="623">
                  <c:v>40.410000000000004</c:v>
                </c:pt>
                <c:pt idx="624">
                  <c:v>40.39</c:v>
                </c:pt>
                <c:pt idx="625">
                  <c:v>40.379999999999995</c:v>
                </c:pt>
                <c:pt idx="626">
                  <c:v>40.379999999999995</c:v>
                </c:pt>
                <c:pt idx="627">
                  <c:v>40.379999999999995</c:v>
                </c:pt>
                <c:pt idx="628">
                  <c:v>40.370000000000005</c:v>
                </c:pt>
                <c:pt idx="629">
                  <c:v>40.370000000000005</c:v>
                </c:pt>
                <c:pt idx="630">
                  <c:v>40.36</c:v>
                </c:pt>
                <c:pt idx="631">
                  <c:v>40.36</c:v>
                </c:pt>
                <c:pt idx="632">
                  <c:v>40.36</c:v>
                </c:pt>
                <c:pt idx="633">
                  <c:v>40.36</c:v>
                </c:pt>
                <c:pt idx="634">
                  <c:v>40.339999999999904</c:v>
                </c:pt>
                <c:pt idx="635">
                  <c:v>40.339999999999904</c:v>
                </c:pt>
                <c:pt idx="636">
                  <c:v>40.339999999999904</c:v>
                </c:pt>
                <c:pt idx="637">
                  <c:v>40.339999999999904</c:v>
                </c:pt>
                <c:pt idx="638">
                  <c:v>40.32</c:v>
                </c:pt>
                <c:pt idx="639">
                  <c:v>40.32</c:v>
                </c:pt>
                <c:pt idx="640">
                  <c:v>40.32</c:v>
                </c:pt>
                <c:pt idx="641">
                  <c:v>40.309999999999903</c:v>
                </c:pt>
                <c:pt idx="642">
                  <c:v>40.309999999999903</c:v>
                </c:pt>
                <c:pt idx="643">
                  <c:v>40.309999999999903</c:v>
                </c:pt>
                <c:pt idx="644">
                  <c:v>40.300000000000011</c:v>
                </c:pt>
                <c:pt idx="645">
                  <c:v>40.28</c:v>
                </c:pt>
                <c:pt idx="646">
                  <c:v>40.28</c:v>
                </c:pt>
                <c:pt idx="647">
                  <c:v>40.28</c:v>
                </c:pt>
                <c:pt idx="648">
                  <c:v>40.25</c:v>
                </c:pt>
                <c:pt idx="649">
                  <c:v>40.23999999999991</c:v>
                </c:pt>
                <c:pt idx="650">
                  <c:v>40.23999999999991</c:v>
                </c:pt>
                <c:pt idx="651">
                  <c:v>40.23999999999991</c:v>
                </c:pt>
                <c:pt idx="652">
                  <c:v>40.23999999999991</c:v>
                </c:pt>
                <c:pt idx="653">
                  <c:v>40.230000000000011</c:v>
                </c:pt>
                <c:pt idx="654">
                  <c:v>40.220000000000006</c:v>
                </c:pt>
                <c:pt idx="655">
                  <c:v>40.220000000000006</c:v>
                </c:pt>
                <c:pt idx="656">
                  <c:v>40.17</c:v>
                </c:pt>
                <c:pt idx="657">
                  <c:v>40.17</c:v>
                </c:pt>
                <c:pt idx="658">
                  <c:v>40.17</c:v>
                </c:pt>
                <c:pt idx="659">
                  <c:v>40.17</c:v>
                </c:pt>
                <c:pt idx="660">
                  <c:v>40.160000000000004</c:v>
                </c:pt>
                <c:pt idx="661">
                  <c:v>40.160000000000004</c:v>
                </c:pt>
                <c:pt idx="662">
                  <c:v>40.160000000000004</c:v>
                </c:pt>
                <c:pt idx="663">
                  <c:v>40.160000000000004</c:v>
                </c:pt>
                <c:pt idx="664">
                  <c:v>40.15</c:v>
                </c:pt>
                <c:pt idx="665">
                  <c:v>40.120000000000005</c:v>
                </c:pt>
                <c:pt idx="666">
                  <c:v>40.120000000000005</c:v>
                </c:pt>
                <c:pt idx="667">
                  <c:v>40.11</c:v>
                </c:pt>
                <c:pt idx="668">
                  <c:v>40.1</c:v>
                </c:pt>
                <c:pt idx="669">
                  <c:v>40.1</c:v>
                </c:pt>
                <c:pt idx="670">
                  <c:v>40.090000000000003</c:v>
                </c:pt>
                <c:pt idx="671">
                  <c:v>40.090000000000003</c:v>
                </c:pt>
                <c:pt idx="672">
                  <c:v>40.08</c:v>
                </c:pt>
                <c:pt idx="673">
                  <c:v>40.08</c:v>
                </c:pt>
                <c:pt idx="674">
                  <c:v>40.08</c:v>
                </c:pt>
                <c:pt idx="675">
                  <c:v>40.08</c:v>
                </c:pt>
                <c:pt idx="676">
                  <c:v>40.08</c:v>
                </c:pt>
                <c:pt idx="677">
                  <c:v>40.08</c:v>
                </c:pt>
                <c:pt idx="678">
                  <c:v>40.07</c:v>
                </c:pt>
                <c:pt idx="679">
                  <c:v>40.07</c:v>
                </c:pt>
                <c:pt idx="680">
                  <c:v>40.03</c:v>
                </c:pt>
                <c:pt idx="681">
                  <c:v>40.03</c:v>
                </c:pt>
                <c:pt idx="682">
                  <c:v>40.03</c:v>
                </c:pt>
                <c:pt idx="683">
                  <c:v>40.020000000000003</c:v>
                </c:pt>
                <c:pt idx="684">
                  <c:v>40.020000000000003</c:v>
                </c:pt>
                <c:pt idx="685">
                  <c:v>40.020000000000003</c:v>
                </c:pt>
                <c:pt idx="686">
                  <c:v>40</c:v>
                </c:pt>
                <c:pt idx="687">
                  <c:v>40</c:v>
                </c:pt>
                <c:pt idx="688">
                  <c:v>40</c:v>
                </c:pt>
                <c:pt idx="689">
                  <c:v>39.99</c:v>
                </c:pt>
                <c:pt idx="690">
                  <c:v>39.980000000000004</c:v>
                </c:pt>
                <c:pt idx="691">
                  <c:v>39.980000000000004</c:v>
                </c:pt>
                <c:pt idx="692">
                  <c:v>39.980000000000004</c:v>
                </c:pt>
                <c:pt idx="693">
                  <c:v>39.980000000000004</c:v>
                </c:pt>
                <c:pt idx="694">
                  <c:v>39.96</c:v>
                </c:pt>
                <c:pt idx="695">
                  <c:v>39.949999999999903</c:v>
                </c:pt>
                <c:pt idx="696">
                  <c:v>39.949999999999903</c:v>
                </c:pt>
                <c:pt idx="697">
                  <c:v>39.949999999999903</c:v>
                </c:pt>
                <c:pt idx="698">
                  <c:v>39.949999999999903</c:v>
                </c:pt>
                <c:pt idx="699">
                  <c:v>39.909999999999904</c:v>
                </c:pt>
                <c:pt idx="700">
                  <c:v>39.889999999999901</c:v>
                </c:pt>
                <c:pt idx="701">
                  <c:v>39.889999999999901</c:v>
                </c:pt>
                <c:pt idx="702">
                  <c:v>39.889999999999901</c:v>
                </c:pt>
                <c:pt idx="703">
                  <c:v>39.889999999999901</c:v>
                </c:pt>
                <c:pt idx="704">
                  <c:v>39.889999999999901</c:v>
                </c:pt>
                <c:pt idx="705">
                  <c:v>39.889999999999901</c:v>
                </c:pt>
                <c:pt idx="706">
                  <c:v>39.889999999999901</c:v>
                </c:pt>
                <c:pt idx="707">
                  <c:v>39.879999999999903</c:v>
                </c:pt>
                <c:pt idx="708">
                  <c:v>39.879999999999903</c:v>
                </c:pt>
                <c:pt idx="709">
                  <c:v>39.82</c:v>
                </c:pt>
                <c:pt idx="710">
                  <c:v>39.82</c:v>
                </c:pt>
                <c:pt idx="711">
                  <c:v>39.82</c:v>
                </c:pt>
                <c:pt idx="712">
                  <c:v>39.82</c:v>
                </c:pt>
                <c:pt idx="713">
                  <c:v>39.809999999999995</c:v>
                </c:pt>
                <c:pt idx="714">
                  <c:v>39.800000000000011</c:v>
                </c:pt>
                <c:pt idx="715">
                  <c:v>39.800000000000011</c:v>
                </c:pt>
                <c:pt idx="716">
                  <c:v>39.800000000000011</c:v>
                </c:pt>
                <c:pt idx="717">
                  <c:v>39.800000000000011</c:v>
                </c:pt>
                <c:pt idx="718">
                  <c:v>39.800000000000011</c:v>
                </c:pt>
                <c:pt idx="719">
                  <c:v>39.800000000000011</c:v>
                </c:pt>
                <c:pt idx="720">
                  <c:v>39.78</c:v>
                </c:pt>
                <c:pt idx="721">
                  <c:v>39.78</c:v>
                </c:pt>
                <c:pt idx="722">
                  <c:v>39.75</c:v>
                </c:pt>
                <c:pt idx="723">
                  <c:v>39.720000000000006</c:v>
                </c:pt>
                <c:pt idx="724">
                  <c:v>39.720000000000006</c:v>
                </c:pt>
                <c:pt idx="725">
                  <c:v>39.720000000000006</c:v>
                </c:pt>
                <c:pt idx="726">
                  <c:v>39.720000000000006</c:v>
                </c:pt>
                <c:pt idx="727">
                  <c:v>39.71</c:v>
                </c:pt>
                <c:pt idx="728">
                  <c:v>39.700000000000003</c:v>
                </c:pt>
                <c:pt idx="729">
                  <c:v>39.700000000000003</c:v>
                </c:pt>
                <c:pt idx="730">
                  <c:v>39.700000000000003</c:v>
                </c:pt>
                <c:pt idx="731">
                  <c:v>39.67</c:v>
                </c:pt>
                <c:pt idx="732">
                  <c:v>39.660000000000004</c:v>
                </c:pt>
                <c:pt idx="733">
                  <c:v>39.660000000000004</c:v>
                </c:pt>
                <c:pt idx="734">
                  <c:v>39.65</c:v>
                </c:pt>
                <c:pt idx="735">
                  <c:v>39.61</c:v>
                </c:pt>
                <c:pt idx="736">
                  <c:v>39.61</c:v>
                </c:pt>
                <c:pt idx="737">
                  <c:v>39.6</c:v>
                </c:pt>
                <c:pt idx="738">
                  <c:v>39.589999999999904</c:v>
                </c:pt>
                <c:pt idx="739">
                  <c:v>39.589999999999904</c:v>
                </c:pt>
                <c:pt idx="740">
                  <c:v>39.589999999999904</c:v>
                </c:pt>
                <c:pt idx="741">
                  <c:v>39.58</c:v>
                </c:pt>
                <c:pt idx="742">
                  <c:v>39.58</c:v>
                </c:pt>
                <c:pt idx="743">
                  <c:v>39.58</c:v>
                </c:pt>
                <c:pt idx="744">
                  <c:v>39.57</c:v>
                </c:pt>
                <c:pt idx="745">
                  <c:v>39.57</c:v>
                </c:pt>
                <c:pt idx="746">
                  <c:v>39.57</c:v>
                </c:pt>
                <c:pt idx="747">
                  <c:v>39.56</c:v>
                </c:pt>
                <c:pt idx="748">
                  <c:v>39.56</c:v>
                </c:pt>
                <c:pt idx="749">
                  <c:v>39.550000000000004</c:v>
                </c:pt>
                <c:pt idx="750">
                  <c:v>39.550000000000004</c:v>
                </c:pt>
                <c:pt idx="751">
                  <c:v>39.550000000000004</c:v>
                </c:pt>
                <c:pt idx="752">
                  <c:v>39.550000000000004</c:v>
                </c:pt>
                <c:pt idx="753">
                  <c:v>39.550000000000004</c:v>
                </c:pt>
                <c:pt idx="754">
                  <c:v>39.550000000000004</c:v>
                </c:pt>
                <c:pt idx="755">
                  <c:v>39.550000000000004</c:v>
                </c:pt>
                <c:pt idx="756">
                  <c:v>39.550000000000004</c:v>
                </c:pt>
                <c:pt idx="757">
                  <c:v>39.550000000000004</c:v>
                </c:pt>
                <c:pt idx="758">
                  <c:v>39.550000000000004</c:v>
                </c:pt>
                <c:pt idx="759">
                  <c:v>39.550000000000004</c:v>
                </c:pt>
                <c:pt idx="760">
                  <c:v>39.550000000000004</c:v>
                </c:pt>
                <c:pt idx="761">
                  <c:v>39.550000000000004</c:v>
                </c:pt>
                <c:pt idx="762">
                  <c:v>39.550000000000004</c:v>
                </c:pt>
                <c:pt idx="763">
                  <c:v>39.54</c:v>
                </c:pt>
                <c:pt idx="764">
                  <c:v>39.54</c:v>
                </c:pt>
                <c:pt idx="765">
                  <c:v>39.54</c:v>
                </c:pt>
                <c:pt idx="766">
                  <c:v>39.54</c:v>
                </c:pt>
                <c:pt idx="767">
                  <c:v>39.54</c:v>
                </c:pt>
                <c:pt idx="768">
                  <c:v>39.53</c:v>
                </c:pt>
                <c:pt idx="769">
                  <c:v>39.53</c:v>
                </c:pt>
                <c:pt idx="770">
                  <c:v>39.53</c:v>
                </c:pt>
                <c:pt idx="771">
                  <c:v>39.53</c:v>
                </c:pt>
                <c:pt idx="772">
                  <c:v>39.53</c:v>
                </c:pt>
                <c:pt idx="773">
                  <c:v>39.53</c:v>
                </c:pt>
                <c:pt idx="774">
                  <c:v>39.53</c:v>
                </c:pt>
                <c:pt idx="775">
                  <c:v>39.53</c:v>
                </c:pt>
                <c:pt idx="776">
                  <c:v>39.519999999999904</c:v>
                </c:pt>
                <c:pt idx="777">
                  <c:v>39.519999999999904</c:v>
                </c:pt>
                <c:pt idx="778">
                  <c:v>39.51</c:v>
                </c:pt>
                <c:pt idx="779">
                  <c:v>39.51</c:v>
                </c:pt>
                <c:pt idx="780">
                  <c:v>39.51</c:v>
                </c:pt>
                <c:pt idx="781">
                  <c:v>39.5</c:v>
                </c:pt>
                <c:pt idx="782">
                  <c:v>39.5</c:v>
                </c:pt>
                <c:pt idx="783">
                  <c:v>39.489999999999903</c:v>
                </c:pt>
                <c:pt idx="784">
                  <c:v>39.489999999999903</c:v>
                </c:pt>
                <c:pt idx="785">
                  <c:v>39.489999999999903</c:v>
                </c:pt>
                <c:pt idx="786">
                  <c:v>39.489999999999903</c:v>
                </c:pt>
                <c:pt idx="787">
                  <c:v>39.489999999999903</c:v>
                </c:pt>
                <c:pt idx="788">
                  <c:v>39.489999999999903</c:v>
                </c:pt>
                <c:pt idx="789">
                  <c:v>39.489999999999903</c:v>
                </c:pt>
                <c:pt idx="790">
                  <c:v>39.489999999999903</c:v>
                </c:pt>
                <c:pt idx="791">
                  <c:v>39.489999999999903</c:v>
                </c:pt>
                <c:pt idx="792">
                  <c:v>39.480000000000004</c:v>
                </c:pt>
                <c:pt idx="793">
                  <c:v>39.480000000000004</c:v>
                </c:pt>
                <c:pt idx="794">
                  <c:v>39.480000000000004</c:v>
                </c:pt>
                <c:pt idx="795">
                  <c:v>39.480000000000004</c:v>
                </c:pt>
                <c:pt idx="796">
                  <c:v>39.480000000000004</c:v>
                </c:pt>
                <c:pt idx="797">
                  <c:v>39.480000000000004</c:v>
                </c:pt>
                <c:pt idx="798">
                  <c:v>39.480000000000004</c:v>
                </c:pt>
                <c:pt idx="799">
                  <c:v>39.480000000000004</c:v>
                </c:pt>
                <c:pt idx="800">
                  <c:v>39.47</c:v>
                </c:pt>
                <c:pt idx="801">
                  <c:v>39.47</c:v>
                </c:pt>
                <c:pt idx="802">
                  <c:v>39.47</c:v>
                </c:pt>
                <c:pt idx="803">
                  <c:v>39.47</c:v>
                </c:pt>
                <c:pt idx="804">
                  <c:v>39.47</c:v>
                </c:pt>
                <c:pt idx="805">
                  <c:v>39.47</c:v>
                </c:pt>
                <c:pt idx="806">
                  <c:v>39.46</c:v>
                </c:pt>
                <c:pt idx="807">
                  <c:v>39.46</c:v>
                </c:pt>
                <c:pt idx="808">
                  <c:v>39.46</c:v>
                </c:pt>
                <c:pt idx="809">
                  <c:v>39.46</c:v>
                </c:pt>
                <c:pt idx="810">
                  <c:v>39.46</c:v>
                </c:pt>
                <c:pt idx="811">
                  <c:v>39.46</c:v>
                </c:pt>
                <c:pt idx="812">
                  <c:v>39.46</c:v>
                </c:pt>
                <c:pt idx="813">
                  <c:v>39.44</c:v>
                </c:pt>
                <c:pt idx="814">
                  <c:v>39.44</c:v>
                </c:pt>
                <c:pt idx="815">
                  <c:v>39.44</c:v>
                </c:pt>
                <c:pt idx="816">
                  <c:v>39.44</c:v>
                </c:pt>
                <c:pt idx="817">
                  <c:v>39.43</c:v>
                </c:pt>
                <c:pt idx="818">
                  <c:v>39.42</c:v>
                </c:pt>
                <c:pt idx="819">
                  <c:v>39.410000000000004</c:v>
                </c:pt>
                <c:pt idx="820">
                  <c:v>39.410000000000004</c:v>
                </c:pt>
                <c:pt idx="821">
                  <c:v>39.4</c:v>
                </c:pt>
                <c:pt idx="822">
                  <c:v>39.39</c:v>
                </c:pt>
                <c:pt idx="823">
                  <c:v>39.39</c:v>
                </c:pt>
                <c:pt idx="824">
                  <c:v>39.39</c:v>
                </c:pt>
                <c:pt idx="825">
                  <c:v>39.39</c:v>
                </c:pt>
                <c:pt idx="826">
                  <c:v>39.379999999999995</c:v>
                </c:pt>
                <c:pt idx="827">
                  <c:v>39.370000000000005</c:v>
                </c:pt>
                <c:pt idx="828">
                  <c:v>39.370000000000005</c:v>
                </c:pt>
                <c:pt idx="829">
                  <c:v>39.370000000000005</c:v>
                </c:pt>
                <c:pt idx="830">
                  <c:v>39.370000000000005</c:v>
                </c:pt>
                <c:pt idx="831">
                  <c:v>39.370000000000005</c:v>
                </c:pt>
                <c:pt idx="832">
                  <c:v>39.370000000000005</c:v>
                </c:pt>
                <c:pt idx="833">
                  <c:v>39.370000000000005</c:v>
                </c:pt>
                <c:pt idx="834">
                  <c:v>39.370000000000005</c:v>
                </c:pt>
                <c:pt idx="835">
                  <c:v>39.370000000000005</c:v>
                </c:pt>
                <c:pt idx="836">
                  <c:v>39.370000000000005</c:v>
                </c:pt>
                <c:pt idx="837">
                  <c:v>39.370000000000005</c:v>
                </c:pt>
                <c:pt idx="838">
                  <c:v>39.370000000000005</c:v>
                </c:pt>
                <c:pt idx="839">
                  <c:v>39.370000000000005</c:v>
                </c:pt>
                <c:pt idx="840">
                  <c:v>39.370000000000005</c:v>
                </c:pt>
                <c:pt idx="841">
                  <c:v>39.370000000000005</c:v>
                </c:pt>
                <c:pt idx="842">
                  <c:v>39.370000000000005</c:v>
                </c:pt>
                <c:pt idx="843">
                  <c:v>39.349999999999902</c:v>
                </c:pt>
                <c:pt idx="844">
                  <c:v>39.349999999999902</c:v>
                </c:pt>
                <c:pt idx="845">
                  <c:v>39.349999999999902</c:v>
                </c:pt>
                <c:pt idx="846">
                  <c:v>39.349999999999902</c:v>
                </c:pt>
                <c:pt idx="847">
                  <c:v>39.349999999999902</c:v>
                </c:pt>
                <c:pt idx="848">
                  <c:v>39.349999999999902</c:v>
                </c:pt>
                <c:pt idx="849">
                  <c:v>39.349999999999902</c:v>
                </c:pt>
                <c:pt idx="850">
                  <c:v>39.349999999999902</c:v>
                </c:pt>
                <c:pt idx="851">
                  <c:v>39.349999999999902</c:v>
                </c:pt>
                <c:pt idx="852">
                  <c:v>39.349999999999902</c:v>
                </c:pt>
                <c:pt idx="853">
                  <c:v>39.349999999999902</c:v>
                </c:pt>
                <c:pt idx="854">
                  <c:v>39.349999999999902</c:v>
                </c:pt>
                <c:pt idx="855">
                  <c:v>39.349999999999902</c:v>
                </c:pt>
                <c:pt idx="856">
                  <c:v>39.349999999999902</c:v>
                </c:pt>
                <c:pt idx="857">
                  <c:v>39.349999999999902</c:v>
                </c:pt>
                <c:pt idx="858">
                  <c:v>39.349999999999902</c:v>
                </c:pt>
                <c:pt idx="859">
                  <c:v>39.349999999999902</c:v>
                </c:pt>
                <c:pt idx="860">
                  <c:v>39.349999999999902</c:v>
                </c:pt>
                <c:pt idx="861">
                  <c:v>39.339999999999996</c:v>
                </c:pt>
                <c:pt idx="862">
                  <c:v>39.339999999999996</c:v>
                </c:pt>
                <c:pt idx="863">
                  <c:v>39.339999999999996</c:v>
                </c:pt>
                <c:pt idx="864">
                  <c:v>39.339999999999996</c:v>
                </c:pt>
                <c:pt idx="865">
                  <c:v>39.339999999999996</c:v>
                </c:pt>
                <c:pt idx="866">
                  <c:v>39.339999999999996</c:v>
                </c:pt>
                <c:pt idx="867">
                  <c:v>39.339999999999996</c:v>
                </c:pt>
                <c:pt idx="868">
                  <c:v>39.339999999999996</c:v>
                </c:pt>
                <c:pt idx="869">
                  <c:v>39.339999999999996</c:v>
                </c:pt>
                <c:pt idx="870">
                  <c:v>39.339999999999996</c:v>
                </c:pt>
                <c:pt idx="871">
                  <c:v>39.33</c:v>
                </c:pt>
                <c:pt idx="872">
                  <c:v>39.33</c:v>
                </c:pt>
                <c:pt idx="873">
                  <c:v>39.33</c:v>
                </c:pt>
                <c:pt idx="874">
                  <c:v>39.33</c:v>
                </c:pt>
                <c:pt idx="875">
                  <c:v>39.33</c:v>
                </c:pt>
                <c:pt idx="876">
                  <c:v>39.33</c:v>
                </c:pt>
                <c:pt idx="877">
                  <c:v>39.319999999999901</c:v>
                </c:pt>
                <c:pt idx="878">
                  <c:v>39.319999999999901</c:v>
                </c:pt>
                <c:pt idx="879">
                  <c:v>39.319999999999901</c:v>
                </c:pt>
                <c:pt idx="880">
                  <c:v>39.309999999999903</c:v>
                </c:pt>
                <c:pt idx="881">
                  <c:v>39.309999999999903</c:v>
                </c:pt>
                <c:pt idx="882">
                  <c:v>39.309999999999903</c:v>
                </c:pt>
                <c:pt idx="883">
                  <c:v>39.309999999999903</c:v>
                </c:pt>
                <c:pt idx="884">
                  <c:v>39.309999999999903</c:v>
                </c:pt>
                <c:pt idx="885">
                  <c:v>39.309999999999903</c:v>
                </c:pt>
                <c:pt idx="886">
                  <c:v>39.300000000000011</c:v>
                </c:pt>
                <c:pt idx="887">
                  <c:v>39.300000000000011</c:v>
                </c:pt>
                <c:pt idx="888">
                  <c:v>39.300000000000011</c:v>
                </c:pt>
                <c:pt idx="889">
                  <c:v>39.300000000000011</c:v>
                </c:pt>
                <c:pt idx="890">
                  <c:v>39.300000000000011</c:v>
                </c:pt>
                <c:pt idx="891">
                  <c:v>39.300000000000011</c:v>
                </c:pt>
                <c:pt idx="892">
                  <c:v>39.300000000000011</c:v>
                </c:pt>
                <c:pt idx="893">
                  <c:v>39.300000000000011</c:v>
                </c:pt>
                <c:pt idx="894">
                  <c:v>39.289999999999907</c:v>
                </c:pt>
                <c:pt idx="895">
                  <c:v>39.289999999999907</c:v>
                </c:pt>
                <c:pt idx="896">
                  <c:v>39.289999999999907</c:v>
                </c:pt>
                <c:pt idx="897">
                  <c:v>39.269999999999911</c:v>
                </c:pt>
                <c:pt idx="898">
                  <c:v>39.269999999999911</c:v>
                </c:pt>
                <c:pt idx="899">
                  <c:v>39.269999999999911</c:v>
                </c:pt>
                <c:pt idx="900">
                  <c:v>39.269999999999911</c:v>
                </c:pt>
                <c:pt idx="901">
                  <c:v>39.269999999999911</c:v>
                </c:pt>
                <c:pt idx="902">
                  <c:v>39.269999999999911</c:v>
                </c:pt>
                <c:pt idx="903">
                  <c:v>39.260000000000005</c:v>
                </c:pt>
                <c:pt idx="904">
                  <c:v>39.249999999999908</c:v>
                </c:pt>
                <c:pt idx="905">
                  <c:v>39.249999999999908</c:v>
                </c:pt>
                <c:pt idx="906">
                  <c:v>39.249999999999908</c:v>
                </c:pt>
                <c:pt idx="907">
                  <c:v>39.249999999999908</c:v>
                </c:pt>
                <c:pt idx="908">
                  <c:v>39.249999999999908</c:v>
                </c:pt>
                <c:pt idx="909">
                  <c:v>39.249999999999908</c:v>
                </c:pt>
                <c:pt idx="910">
                  <c:v>39.23999999999991</c:v>
                </c:pt>
                <c:pt idx="911">
                  <c:v>39.229999999999912</c:v>
                </c:pt>
                <c:pt idx="912">
                  <c:v>39.229999999999912</c:v>
                </c:pt>
                <c:pt idx="913">
                  <c:v>39.229999999999912</c:v>
                </c:pt>
                <c:pt idx="914">
                  <c:v>39.229999999999912</c:v>
                </c:pt>
                <c:pt idx="915">
                  <c:v>39.229999999999912</c:v>
                </c:pt>
                <c:pt idx="916">
                  <c:v>39.229999999999912</c:v>
                </c:pt>
                <c:pt idx="917">
                  <c:v>39.229999999999912</c:v>
                </c:pt>
                <c:pt idx="918">
                  <c:v>39.229999999999912</c:v>
                </c:pt>
                <c:pt idx="919">
                  <c:v>39.220000000000006</c:v>
                </c:pt>
                <c:pt idx="920">
                  <c:v>39.220000000000006</c:v>
                </c:pt>
                <c:pt idx="921">
                  <c:v>39.220000000000006</c:v>
                </c:pt>
                <c:pt idx="922">
                  <c:v>39.220000000000006</c:v>
                </c:pt>
                <c:pt idx="923">
                  <c:v>39.220000000000006</c:v>
                </c:pt>
                <c:pt idx="924">
                  <c:v>39.220000000000006</c:v>
                </c:pt>
                <c:pt idx="925">
                  <c:v>39.220000000000006</c:v>
                </c:pt>
                <c:pt idx="926">
                  <c:v>39.220000000000006</c:v>
                </c:pt>
                <c:pt idx="927">
                  <c:v>39.21</c:v>
                </c:pt>
                <c:pt idx="928">
                  <c:v>39.21</c:v>
                </c:pt>
                <c:pt idx="929">
                  <c:v>39.21</c:v>
                </c:pt>
                <c:pt idx="930">
                  <c:v>39.21</c:v>
                </c:pt>
                <c:pt idx="931">
                  <c:v>39.21</c:v>
                </c:pt>
                <c:pt idx="932">
                  <c:v>39.21</c:v>
                </c:pt>
                <c:pt idx="933">
                  <c:v>39.21</c:v>
                </c:pt>
                <c:pt idx="934">
                  <c:v>39.21</c:v>
                </c:pt>
                <c:pt idx="935">
                  <c:v>39.21</c:v>
                </c:pt>
                <c:pt idx="936">
                  <c:v>39.21</c:v>
                </c:pt>
                <c:pt idx="937">
                  <c:v>39.21</c:v>
                </c:pt>
                <c:pt idx="938">
                  <c:v>39.21</c:v>
                </c:pt>
                <c:pt idx="939">
                  <c:v>39.21</c:v>
                </c:pt>
                <c:pt idx="940">
                  <c:v>39.21</c:v>
                </c:pt>
                <c:pt idx="941">
                  <c:v>39.21</c:v>
                </c:pt>
                <c:pt idx="942">
                  <c:v>39.200000000000003</c:v>
                </c:pt>
                <c:pt idx="943">
                  <c:v>39.190000000000005</c:v>
                </c:pt>
                <c:pt idx="944">
                  <c:v>39.18</c:v>
                </c:pt>
                <c:pt idx="945">
                  <c:v>39.17</c:v>
                </c:pt>
                <c:pt idx="946">
                  <c:v>39.17</c:v>
                </c:pt>
                <c:pt idx="947">
                  <c:v>39.17</c:v>
                </c:pt>
                <c:pt idx="948">
                  <c:v>39.17</c:v>
                </c:pt>
                <c:pt idx="949">
                  <c:v>39.17</c:v>
                </c:pt>
                <c:pt idx="950">
                  <c:v>39.17</c:v>
                </c:pt>
                <c:pt idx="951">
                  <c:v>39.17</c:v>
                </c:pt>
                <c:pt idx="952">
                  <c:v>39.17</c:v>
                </c:pt>
                <c:pt idx="953">
                  <c:v>39.17</c:v>
                </c:pt>
                <c:pt idx="954">
                  <c:v>39.17</c:v>
                </c:pt>
                <c:pt idx="955">
                  <c:v>39.17</c:v>
                </c:pt>
                <c:pt idx="956">
                  <c:v>39.17</c:v>
                </c:pt>
                <c:pt idx="957">
                  <c:v>39.160000000000004</c:v>
                </c:pt>
                <c:pt idx="958">
                  <c:v>39.160000000000004</c:v>
                </c:pt>
                <c:pt idx="959">
                  <c:v>39.160000000000004</c:v>
                </c:pt>
                <c:pt idx="960">
                  <c:v>39.160000000000004</c:v>
                </c:pt>
                <c:pt idx="961">
                  <c:v>39.15</c:v>
                </c:pt>
                <c:pt idx="962">
                  <c:v>39.15</c:v>
                </c:pt>
                <c:pt idx="963">
                  <c:v>39.15</c:v>
                </c:pt>
                <c:pt idx="964">
                  <c:v>39.15</c:v>
                </c:pt>
                <c:pt idx="965">
                  <c:v>39.14</c:v>
                </c:pt>
                <c:pt idx="966">
                  <c:v>39.14</c:v>
                </c:pt>
                <c:pt idx="967">
                  <c:v>39.14</c:v>
                </c:pt>
                <c:pt idx="968">
                  <c:v>39.14</c:v>
                </c:pt>
                <c:pt idx="969">
                  <c:v>39.120000000000005</c:v>
                </c:pt>
                <c:pt idx="970">
                  <c:v>39.109999999999907</c:v>
                </c:pt>
                <c:pt idx="971">
                  <c:v>39.099999999999909</c:v>
                </c:pt>
                <c:pt idx="972">
                  <c:v>39.089999999999904</c:v>
                </c:pt>
                <c:pt idx="973">
                  <c:v>39.089999999999904</c:v>
                </c:pt>
                <c:pt idx="974">
                  <c:v>39.079999999999906</c:v>
                </c:pt>
                <c:pt idx="975">
                  <c:v>39.079999999999906</c:v>
                </c:pt>
                <c:pt idx="976">
                  <c:v>39.079999999999906</c:v>
                </c:pt>
                <c:pt idx="977">
                  <c:v>39.079999999999906</c:v>
                </c:pt>
                <c:pt idx="978">
                  <c:v>39.07</c:v>
                </c:pt>
                <c:pt idx="979">
                  <c:v>39.059999999999903</c:v>
                </c:pt>
                <c:pt idx="980">
                  <c:v>39.059999999999903</c:v>
                </c:pt>
                <c:pt idx="981">
                  <c:v>39.059999999999903</c:v>
                </c:pt>
                <c:pt idx="982">
                  <c:v>39.059999999999903</c:v>
                </c:pt>
                <c:pt idx="983">
                  <c:v>39.059999999999903</c:v>
                </c:pt>
                <c:pt idx="984">
                  <c:v>39.059999999999903</c:v>
                </c:pt>
                <c:pt idx="985">
                  <c:v>39.059999999999903</c:v>
                </c:pt>
                <c:pt idx="986">
                  <c:v>39.059999999999903</c:v>
                </c:pt>
                <c:pt idx="987">
                  <c:v>39.059999999999903</c:v>
                </c:pt>
                <c:pt idx="988">
                  <c:v>39.059999999999903</c:v>
                </c:pt>
                <c:pt idx="989">
                  <c:v>39.04</c:v>
                </c:pt>
                <c:pt idx="990">
                  <c:v>39.04</c:v>
                </c:pt>
                <c:pt idx="991">
                  <c:v>39.04</c:v>
                </c:pt>
                <c:pt idx="992">
                  <c:v>39.04</c:v>
                </c:pt>
                <c:pt idx="993">
                  <c:v>39.03</c:v>
                </c:pt>
                <c:pt idx="994">
                  <c:v>39.020000000000003</c:v>
                </c:pt>
                <c:pt idx="995">
                  <c:v>39.020000000000003</c:v>
                </c:pt>
                <c:pt idx="996">
                  <c:v>39.020000000000003</c:v>
                </c:pt>
                <c:pt idx="997">
                  <c:v>39.01</c:v>
                </c:pt>
                <c:pt idx="998">
                  <c:v>39.01</c:v>
                </c:pt>
                <c:pt idx="999">
                  <c:v>39.01</c:v>
                </c:pt>
                <c:pt idx="1000">
                  <c:v>39</c:v>
                </c:pt>
                <c:pt idx="1001">
                  <c:v>39</c:v>
                </c:pt>
                <c:pt idx="1002">
                  <c:v>39</c:v>
                </c:pt>
                <c:pt idx="1003">
                  <c:v>39</c:v>
                </c:pt>
                <c:pt idx="1004">
                  <c:v>39</c:v>
                </c:pt>
                <c:pt idx="1005">
                  <c:v>39</c:v>
                </c:pt>
                <c:pt idx="1006">
                  <c:v>39</c:v>
                </c:pt>
                <c:pt idx="1007">
                  <c:v>39</c:v>
                </c:pt>
                <c:pt idx="1008">
                  <c:v>39</c:v>
                </c:pt>
                <c:pt idx="1009">
                  <c:v>39</c:v>
                </c:pt>
                <c:pt idx="1010">
                  <c:v>39</c:v>
                </c:pt>
                <c:pt idx="1011">
                  <c:v>39</c:v>
                </c:pt>
                <c:pt idx="1012">
                  <c:v>39</c:v>
                </c:pt>
                <c:pt idx="1013">
                  <c:v>38.99</c:v>
                </c:pt>
                <c:pt idx="1014">
                  <c:v>38.99</c:v>
                </c:pt>
                <c:pt idx="1015">
                  <c:v>38.99</c:v>
                </c:pt>
                <c:pt idx="1016">
                  <c:v>38.99</c:v>
                </c:pt>
                <c:pt idx="1017">
                  <c:v>38.980000000000004</c:v>
                </c:pt>
                <c:pt idx="1018">
                  <c:v>38.980000000000004</c:v>
                </c:pt>
                <c:pt idx="1019">
                  <c:v>38.980000000000004</c:v>
                </c:pt>
                <c:pt idx="1020">
                  <c:v>38.980000000000004</c:v>
                </c:pt>
                <c:pt idx="1021">
                  <c:v>38.980000000000004</c:v>
                </c:pt>
                <c:pt idx="1022">
                  <c:v>38.980000000000004</c:v>
                </c:pt>
                <c:pt idx="1023">
                  <c:v>38.980000000000004</c:v>
                </c:pt>
                <c:pt idx="1024">
                  <c:v>38.980000000000004</c:v>
                </c:pt>
                <c:pt idx="1025">
                  <c:v>38.980000000000004</c:v>
                </c:pt>
                <c:pt idx="1026">
                  <c:v>38.980000000000004</c:v>
                </c:pt>
                <c:pt idx="1027">
                  <c:v>38.980000000000004</c:v>
                </c:pt>
                <c:pt idx="1028">
                  <c:v>38.97</c:v>
                </c:pt>
                <c:pt idx="1029">
                  <c:v>38.96</c:v>
                </c:pt>
                <c:pt idx="1030">
                  <c:v>38.96</c:v>
                </c:pt>
                <c:pt idx="1031">
                  <c:v>38.96</c:v>
                </c:pt>
                <c:pt idx="1032">
                  <c:v>38.96</c:v>
                </c:pt>
                <c:pt idx="1033">
                  <c:v>38.96</c:v>
                </c:pt>
                <c:pt idx="1034">
                  <c:v>38.96</c:v>
                </c:pt>
                <c:pt idx="1035">
                  <c:v>38.96</c:v>
                </c:pt>
                <c:pt idx="1036">
                  <c:v>38.96</c:v>
                </c:pt>
                <c:pt idx="1037">
                  <c:v>38.949999999999996</c:v>
                </c:pt>
                <c:pt idx="1038">
                  <c:v>38.949999999999996</c:v>
                </c:pt>
                <c:pt idx="1039">
                  <c:v>38.949999999999996</c:v>
                </c:pt>
                <c:pt idx="1040">
                  <c:v>38.949999999999996</c:v>
                </c:pt>
                <c:pt idx="1041">
                  <c:v>38.949999999999996</c:v>
                </c:pt>
                <c:pt idx="1042">
                  <c:v>38.949999999999996</c:v>
                </c:pt>
                <c:pt idx="1043">
                  <c:v>38.949999999999996</c:v>
                </c:pt>
                <c:pt idx="1044">
                  <c:v>38.949999999999996</c:v>
                </c:pt>
                <c:pt idx="1045">
                  <c:v>38.949999999999996</c:v>
                </c:pt>
                <c:pt idx="1046">
                  <c:v>38.949999999999996</c:v>
                </c:pt>
                <c:pt idx="1047">
                  <c:v>38.949999999999996</c:v>
                </c:pt>
                <c:pt idx="1048">
                  <c:v>38.949999999999996</c:v>
                </c:pt>
                <c:pt idx="1049">
                  <c:v>38.949999999999996</c:v>
                </c:pt>
                <c:pt idx="1050">
                  <c:v>38.94</c:v>
                </c:pt>
                <c:pt idx="1051">
                  <c:v>38.94</c:v>
                </c:pt>
                <c:pt idx="1052">
                  <c:v>38.94</c:v>
                </c:pt>
                <c:pt idx="1053">
                  <c:v>38.94</c:v>
                </c:pt>
                <c:pt idx="1054">
                  <c:v>38.94</c:v>
                </c:pt>
                <c:pt idx="1055">
                  <c:v>38.94</c:v>
                </c:pt>
                <c:pt idx="1056">
                  <c:v>38.94</c:v>
                </c:pt>
                <c:pt idx="1057">
                  <c:v>38.94</c:v>
                </c:pt>
                <c:pt idx="1058">
                  <c:v>38.94</c:v>
                </c:pt>
                <c:pt idx="1059">
                  <c:v>38.93</c:v>
                </c:pt>
                <c:pt idx="1060">
                  <c:v>38.92</c:v>
                </c:pt>
                <c:pt idx="1061">
                  <c:v>38.92</c:v>
                </c:pt>
                <c:pt idx="1062">
                  <c:v>38.92</c:v>
                </c:pt>
                <c:pt idx="1063">
                  <c:v>38.92</c:v>
                </c:pt>
                <c:pt idx="1064">
                  <c:v>38.910000000000004</c:v>
                </c:pt>
                <c:pt idx="1065">
                  <c:v>38.910000000000004</c:v>
                </c:pt>
                <c:pt idx="1066">
                  <c:v>38.910000000000004</c:v>
                </c:pt>
                <c:pt idx="1067">
                  <c:v>38.9</c:v>
                </c:pt>
                <c:pt idx="1068">
                  <c:v>38.889999999999901</c:v>
                </c:pt>
                <c:pt idx="1069">
                  <c:v>38.889999999999901</c:v>
                </c:pt>
                <c:pt idx="1070">
                  <c:v>38.879999999999903</c:v>
                </c:pt>
                <c:pt idx="1071">
                  <c:v>38.879999999999903</c:v>
                </c:pt>
                <c:pt idx="1072">
                  <c:v>38.870000000000005</c:v>
                </c:pt>
                <c:pt idx="1073">
                  <c:v>38.870000000000005</c:v>
                </c:pt>
                <c:pt idx="1074">
                  <c:v>38.870000000000005</c:v>
                </c:pt>
                <c:pt idx="1075">
                  <c:v>38.870000000000005</c:v>
                </c:pt>
                <c:pt idx="1076">
                  <c:v>38.870000000000005</c:v>
                </c:pt>
                <c:pt idx="1077">
                  <c:v>38.86</c:v>
                </c:pt>
                <c:pt idx="1078">
                  <c:v>38.86</c:v>
                </c:pt>
                <c:pt idx="1079">
                  <c:v>38.86</c:v>
                </c:pt>
                <c:pt idx="1080">
                  <c:v>38.86</c:v>
                </c:pt>
                <c:pt idx="1081">
                  <c:v>38.86</c:v>
                </c:pt>
                <c:pt idx="1082">
                  <c:v>38.86</c:v>
                </c:pt>
                <c:pt idx="1083">
                  <c:v>38.849999999999994</c:v>
                </c:pt>
                <c:pt idx="1084">
                  <c:v>38.849999999999994</c:v>
                </c:pt>
                <c:pt idx="1085">
                  <c:v>38.849999999999994</c:v>
                </c:pt>
                <c:pt idx="1086">
                  <c:v>38.849999999999994</c:v>
                </c:pt>
                <c:pt idx="1087">
                  <c:v>38.839999999999996</c:v>
                </c:pt>
                <c:pt idx="1088">
                  <c:v>38.839999999999996</c:v>
                </c:pt>
                <c:pt idx="1089">
                  <c:v>38.839999999999996</c:v>
                </c:pt>
                <c:pt idx="1090">
                  <c:v>38.839999999999996</c:v>
                </c:pt>
                <c:pt idx="1091">
                  <c:v>38.83</c:v>
                </c:pt>
                <c:pt idx="1092">
                  <c:v>38.83</c:v>
                </c:pt>
                <c:pt idx="1093">
                  <c:v>38.83</c:v>
                </c:pt>
                <c:pt idx="1094">
                  <c:v>38.83</c:v>
                </c:pt>
                <c:pt idx="1095">
                  <c:v>38.83</c:v>
                </c:pt>
                <c:pt idx="1096">
                  <c:v>38.83</c:v>
                </c:pt>
                <c:pt idx="1097">
                  <c:v>38.82</c:v>
                </c:pt>
                <c:pt idx="1098">
                  <c:v>38.82</c:v>
                </c:pt>
                <c:pt idx="1099">
                  <c:v>38.82</c:v>
                </c:pt>
                <c:pt idx="1100">
                  <c:v>38.82</c:v>
                </c:pt>
                <c:pt idx="1101">
                  <c:v>38.82</c:v>
                </c:pt>
                <c:pt idx="1102">
                  <c:v>38.82</c:v>
                </c:pt>
                <c:pt idx="1103">
                  <c:v>38.82</c:v>
                </c:pt>
                <c:pt idx="1104">
                  <c:v>38.82</c:v>
                </c:pt>
                <c:pt idx="1105">
                  <c:v>38.82</c:v>
                </c:pt>
                <c:pt idx="1106">
                  <c:v>38.82</c:v>
                </c:pt>
                <c:pt idx="1107">
                  <c:v>38.82</c:v>
                </c:pt>
                <c:pt idx="1108">
                  <c:v>38.82</c:v>
                </c:pt>
                <c:pt idx="1109">
                  <c:v>38.82</c:v>
                </c:pt>
                <c:pt idx="1110">
                  <c:v>38.82</c:v>
                </c:pt>
                <c:pt idx="1111">
                  <c:v>38.82</c:v>
                </c:pt>
                <c:pt idx="1112">
                  <c:v>38.82</c:v>
                </c:pt>
                <c:pt idx="1113">
                  <c:v>38.82</c:v>
                </c:pt>
                <c:pt idx="1114">
                  <c:v>38.82</c:v>
                </c:pt>
                <c:pt idx="1115">
                  <c:v>38.82</c:v>
                </c:pt>
                <c:pt idx="1116">
                  <c:v>38.82</c:v>
                </c:pt>
                <c:pt idx="1117">
                  <c:v>38.82</c:v>
                </c:pt>
                <c:pt idx="1118">
                  <c:v>38.82</c:v>
                </c:pt>
                <c:pt idx="1119">
                  <c:v>38.82</c:v>
                </c:pt>
                <c:pt idx="1120">
                  <c:v>38.809999999999995</c:v>
                </c:pt>
                <c:pt idx="1121">
                  <c:v>38.809999999999995</c:v>
                </c:pt>
                <c:pt idx="1122">
                  <c:v>38.809999999999995</c:v>
                </c:pt>
                <c:pt idx="1123">
                  <c:v>38.809999999999995</c:v>
                </c:pt>
                <c:pt idx="1124">
                  <c:v>38.800000000000011</c:v>
                </c:pt>
                <c:pt idx="1125">
                  <c:v>38.800000000000011</c:v>
                </c:pt>
                <c:pt idx="1126">
                  <c:v>38.800000000000011</c:v>
                </c:pt>
                <c:pt idx="1127">
                  <c:v>38.800000000000011</c:v>
                </c:pt>
                <c:pt idx="1128">
                  <c:v>38.800000000000011</c:v>
                </c:pt>
                <c:pt idx="1129">
                  <c:v>38.800000000000011</c:v>
                </c:pt>
                <c:pt idx="1130">
                  <c:v>38.800000000000011</c:v>
                </c:pt>
                <c:pt idx="1131">
                  <c:v>38.800000000000011</c:v>
                </c:pt>
                <c:pt idx="1132">
                  <c:v>38.800000000000011</c:v>
                </c:pt>
                <c:pt idx="1133">
                  <c:v>38.800000000000011</c:v>
                </c:pt>
                <c:pt idx="1134">
                  <c:v>38.790000000000006</c:v>
                </c:pt>
                <c:pt idx="1135">
                  <c:v>38.78</c:v>
                </c:pt>
                <c:pt idx="1136">
                  <c:v>38.78</c:v>
                </c:pt>
                <c:pt idx="1137">
                  <c:v>38.78</c:v>
                </c:pt>
                <c:pt idx="1138">
                  <c:v>38.770000000000003</c:v>
                </c:pt>
                <c:pt idx="1139">
                  <c:v>38.770000000000003</c:v>
                </c:pt>
                <c:pt idx="1140">
                  <c:v>38.770000000000003</c:v>
                </c:pt>
                <c:pt idx="1141">
                  <c:v>38.770000000000003</c:v>
                </c:pt>
                <c:pt idx="1142">
                  <c:v>38.770000000000003</c:v>
                </c:pt>
                <c:pt idx="1143">
                  <c:v>38.760000000000005</c:v>
                </c:pt>
                <c:pt idx="1144">
                  <c:v>38.760000000000005</c:v>
                </c:pt>
                <c:pt idx="1145">
                  <c:v>38.760000000000005</c:v>
                </c:pt>
                <c:pt idx="1146">
                  <c:v>38.760000000000005</c:v>
                </c:pt>
                <c:pt idx="1147">
                  <c:v>38.760000000000005</c:v>
                </c:pt>
                <c:pt idx="1148">
                  <c:v>38.760000000000005</c:v>
                </c:pt>
                <c:pt idx="1149">
                  <c:v>38.760000000000005</c:v>
                </c:pt>
                <c:pt idx="1150">
                  <c:v>38.760000000000005</c:v>
                </c:pt>
                <c:pt idx="1151">
                  <c:v>38.760000000000005</c:v>
                </c:pt>
                <c:pt idx="1152">
                  <c:v>38.760000000000005</c:v>
                </c:pt>
                <c:pt idx="1153">
                  <c:v>38.760000000000005</c:v>
                </c:pt>
                <c:pt idx="1154">
                  <c:v>38.760000000000005</c:v>
                </c:pt>
                <c:pt idx="1155">
                  <c:v>38.75</c:v>
                </c:pt>
                <c:pt idx="1156">
                  <c:v>38.75</c:v>
                </c:pt>
                <c:pt idx="1157">
                  <c:v>38.75</c:v>
                </c:pt>
                <c:pt idx="1158">
                  <c:v>38.74</c:v>
                </c:pt>
                <c:pt idx="1159">
                  <c:v>38.74</c:v>
                </c:pt>
                <c:pt idx="1160">
                  <c:v>38.74</c:v>
                </c:pt>
                <c:pt idx="1161">
                  <c:v>38.730000000000011</c:v>
                </c:pt>
                <c:pt idx="1162">
                  <c:v>38.730000000000011</c:v>
                </c:pt>
                <c:pt idx="1163">
                  <c:v>38.730000000000011</c:v>
                </c:pt>
                <c:pt idx="1164">
                  <c:v>38.730000000000011</c:v>
                </c:pt>
                <c:pt idx="1165">
                  <c:v>38.730000000000011</c:v>
                </c:pt>
                <c:pt idx="1166">
                  <c:v>38.730000000000011</c:v>
                </c:pt>
                <c:pt idx="1167">
                  <c:v>38.730000000000011</c:v>
                </c:pt>
                <c:pt idx="1168">
                  <c:v>38.730000000000011</c:v>
                </c:pt>
                <c:pt idx="1169">
                  <c:v>38.730000000000011</c:v>
                </c:pt>
                <c:pt idx="1170">
                  <c:v>38.720000000000006</c:v>
                </c:pt>
                <c:pt idx="1171">
                  <c:v>38.720000000000006</c:v>
                </c:pt>
                <c:pt idx="1172">
                  <c:v>38.720000000000006</c:v>
                </c:pt>
                <c:pt idx="1173">
                  <c:v>38.720000000000006</c:v>
                </c:pt>
                <c:pt idx="1174">
                  <c:v>38.720000000000006</c:v>
                </c:pt>
                <c:pt idx="1175">
                  <c:v>38.720000000000006</c:v>
                </c:pt>
                <c:pt idx="1176">
                  <c:v>38.720000000000006</c:v>
                </c:pt>
                <c:pt idx="1177">
                  <c:v>38.720000000000006</c:v>
                </c:pt>
                <c:pt idx="1178">
                  <c:v>38.720000000000006</c:v>
                </c:pt>
                <c:pt idx="1179">
                  <c:v>38.720000000000006</c:v>
                </c:pt>
                <c:pt idx="1180">
                  <c:v>38.720000000000006</c:v>
                </c:pt>
                <c:pt idx="1181">
                  <c:v>38.720000000000006</c:v>
                </c:pt>
                <c:pt idx="1182">
                  <c:v>38.71</c:v>
                </c:pt>
                <c:pt idx="1183">
                  <c:v>38.71</c:v>
                </c:pt>
                <c:pt idx="1184">
                  <c:v>38.71</c:v>
                </c:pt>
                <c:pt idx="1185">
                  <c:v>38.71</c:v>
                </c:pt>
                <c:pt idx="1186">
                  <c:v>38.71</c:v>
                </c:pt>
                <c:pt idx="1187">
                  <c:v>38.71</c:v>
                </c:pt>
                <c:pt idx="1188">
                  <c:v>38.700000000000003</c:v>
                </c:pt>
                <c:pt idx="1189">
                  <c:v>38.690000000000005</c:v>
                </c:pt>
                <c:pt idx="1190">
                  <c:v>38.68</c:v>
                </c:pt>
                <c:pt idx="1191">
                  <c:v>38.669999999999909</c:v>
                </c:pt>
                <c:pt idx="1192">
                  <c:v>38.669999999999909</c:v>
                </c:pt>
                <c:pt idx="1193">
                  <c:v>38.669999999999909</c:v>
                </c:pt>
                <c:pt idx="1194">
                  <c:v>38.660000000000004</c:v>
                </c:pt>
                <c:pt idx="1195">
                  <c:v>38.660000000000004</c:v>
                </c:pt>
                <c:pt idx="1196">
                  <c:v>38.660000000000004</c:v>
                </c:pt>
                <c:pt idx="1197">
                  <c:v>38.660000000000004</c:v>
                </c:pt>
                <c:pt idx="1198">
                  <c:v>38.660000000000004</c:v>
                </c:pt>
                <c:pt idx="1199">
                  <c:v>38.660000000000004</c:v>
                </c:pt>
                <c:pt idx="1200">
                  <c:v>38.65</c:v>
                </c:pt>
                <c:pt idx="1201">
                  <c:v>38.65</c:v>
                </c:pt>
                <c:pt idx="1202">
                  <c:v>38.65</c:v>
                </c:pt>
                <c:pt idx="1203">
                  <c:v>38.65</c:v>
                </c:pt>
                <c:pt idx="1204">
                  <c:v>38.639999999999908</c:v>
                </c:pt>
                <c:pt idx="1205">
                  <c:v>38.62999999999991</c:v>
                </c:pt>
                <c:pt idx="1206">
                  <c:v>38.62999999999991</c:v>
                </c:pt>
                <c:pt idx="1207">
                  <c:v>38.620000000000005</c:v>
                </c:pt>
                <c:pt idx="1208">
                  <c:v>38.620000000000005</c:v>
                </c:pt>
                <c:pt idx="1209">
                  <c:v>38.620000000000005</c:v>
                </c:pt>
                <c:pt idx="1210">
                  <c:v>38.620000000000005</c:v>
                </c:pt>
                <c:pt idx="1211">
                  <c:v>38.620000000000005</c:v>
                </c:pt>
                <c:pt idx="1212">
                  <c:v>38.620000000000005</c:v>
                </c:pt>
                <c:pt idx="1213">
                  <c:v>38.620000000000005</c:v>
                </c:pt>
                <c:pt idx="1214">
                  <c:v>38.620000000000005</c:v>
                </c:pt>
                <c:pt idx="1215">
                  <c:v>38.620000000000005</c:v>
                </c:pt>
                <c:pt idx="1216">
                  <c:v>38.620000000000005</c:v>
                </c:pt>
                <c:pt idx="1217">
                  <c:v>38.620000000000005</c:v>
                </c:pt>
                <c:pt idx="1218">
                  <c:v>38.620000000000005</c:v>
                </c:pt>
                <c:pt idx="1219">
                  <c:v>38.620000000000005</c:v>
                </c:pt>
                <c:pt idx="1220">
                  <c:v>38.620000000000005</c:v>
                </c:pt>
                <c:pt idx="1221">
                  <c:v>38.620000000000005</c:v>
                </c:pt>
                <c:pt idx="1222">
                  <c:v>38.620000000000005</c:v>
                </c:pt>
                <c:pt idx="1223">
                  <c:v>38.620000000000005</c:v>
                </c:pt>
                <c:pt idx="1224">
                  <c:v>38.620000000000005</c:v>
                </c:pt>
                <c:pt idx="1225">
                  <c:v>38.620000000000005</c:v>
                </c:pt>
                <c:pt idx="1226">
                  <c:v>38.620000000000005</c:v>
                </c:pt>
                <c:pt idx="1227">
                  <c:v>38.61</c:v>
                </c:pt>
                <c:pt idx="1228">
                  <c:v>38.61</c:v>
                </c:pt>
                <c:pt idx="1229">
                  <c:v>38.61</c:v>
                </c:pt>
                <c:pt idx="1230">
                  <c:v>38.61</c:v>
                </c:pt>
                <c:pt idx="1231">
                  <c:v>38.61</c:v>
                </c:pt>
                <c:pt idx="1232">
                  <c:v>38.61</c:v>
                </c:pt>
                <c:pt idx="1233">
                  <c:v>38.61</c:v>
                </c:pt>
                <c:pt idx="1234">
                  <c:v>38.61</c:v>
                </c:pt>
                <c:pt idx="1235">
                  <c:v>38.61</c:v>
                </c:pt>
                <c:pt idx="1236">
                  <c:v>38.61</c:v>
                </c:pt>
                <c:pt idx="1237">
                  <c:v>38.61</c:v>
                </c:pt>
                <c:pt idx="1238">
                  <c:v>38.61</c:v>
                </c:pt>
                <c:pt idx="1239">
                  <c:v>38.61</c:v>
                </c:pt>
                <c:pt idx="1240">
                  <c:v>38.6</c:v>
                </c:pt>
                <c:pt idx="1241">
                  <c:v>38.6</c:v>
                </c:pt>
                <c:pt idx="1242">
                  <c:v>38.6</c:v>
                </c:pt>
                <c:pt idx="1243">
                  <c:v>38.6</c:v>
                </c:pt>
                <c:pt idx="1244">
                  <c:v>38.6</c:v>
                </c:pt>
                <c:pt idx="1245">
                  <c:v>38.6</c:v>
                </c:pt>
                <c:pt idx="1246">
                  <c:v>38.6</c:v>
                </c:pt>
                <c:pt idx="1247">
                  <c:v>38.6</c:v>
                </c:pt>
                <c:pt idx="1248">
                  <c:v>38.6</c:v>
                </c:pt>
                <c:pt idx="1249">
                  <c:v>38.6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populationParameterSweep!$B$1254:$B$2503</c:f>
              <c:numCache>
                <c:formatCode>General</c:formatCode>
                <c:ptCount val="1250"/>
                <c:pt idx="0">
                  <c:v>0</c:v>
                </c:pt>
                <c:pt idx="1">
                  <c:v>55.7</c:v>
                </c:pt>
                <c:pt idx="2">
                  <c:v>53.499999999999908</c:v>
                </c:pt>
                <c:pt idx="3">
                  <c:v>51.7</c:v>
                </c:pt>
                <c:pt idx="4">
                  <c:v>50.9</c:v>
                </c:pt>
                <c:pt idx="5">
                  <c:v>50.499999999999908</c:v>
                </c:pt>
                <c:pt idx="6">
                  <c:v>49.399999999999906</c:v>
                </c:pt>
                <c:pt idx="7">
                  <c:v>48.5</c:v>
                </c:pt>
                <c:pt idx="8">
                  <c:v>48.2</c:v>
                </c:pt>
                <c:pt idx="9">
                  <c:v>48.1</c:v>
                </c:pt>
                <c:pt idx="10">
                  <c:v>47.599999999999909</c:v>
                </c:pt>
                <c:pt idx="11">
                  <c:v>47.599999999999909</c:v>
                </c:pt>
                <c:pt idx="12">
                  <c:v>47.1</c:v>
                </c:pt>
                <c:pt idx="13">
                  <c:v>47</c:v>
                </c:pt>
                <c:pt idx="14">
                  <c:v>46.9</c:v>
                </c:pt>
                <c:pt idx="15">
                  <c:v>46.69999999999991</c:v>
                </c:pt>
                <c:pt idx="16">
                  <c:v>46.69999999999991</c:v>
                </c:pt>
                <c:pt idx="17">
                  <c:v>46.69999999999991</c:v>
                </c:pt>
                <c:pt idx="18">
                  <c:v>46.69999999999991</c:v>
                </c:pt>
                <c:pt idx="19">
                  <c:v>46.5</c:v>
                </c:pt>
                <c:pt idx="20">
                  <c:v>46.5</c:v>
                </c:pt>
                <c:pt idx="21">
                  <c:v>46.4</c:v>
                </c:pt>
                <c:pt idx="22">
                  <c:v>46.4</c:v>
                </c:pt>
                <c:pt idx="23">
                  <c:v>46.2</c:v>
                </c:pt>
                <c:pt idx="24">
                  <c:v>46.2</c:v>
                </c:pt>
                <c:pt idx="25">
                  <c:v>46</c:v>
                </c:pt>
                <c:pt idx="26">
                  <c:v>46</c:v>
                </c:pt>
                <c:pt idx="27">
                  <c:v>46</c:v>
                </c:pt>
                <c:pt idx="28">
                  <c:v>45.8</c:v>
                </c:pt>
                <c:pt idx="29">
                  <c:v>45.8</c:v>
                </c:pt>
                <c:pt idx="30">
                  <c:v>45.8</c:v>
                </c:pt>
                <c:pt idx="31">
                  <c:v>45.8</c:v>
                </c:pt>
                <c:pt idx="32">
                  <c:v>45.8</c:v>
                </c:pt>
                <c:pt idx="33">
                  <c:v>45.8</c:v>
                </c:pt>
                <c:pt idx="34">
                  <c:v>45.8</c:v>
                </c:pt>
                <c:pt idx="35">
                  <c:v>45.7</c:v>
                </c:pt>
                <c:pt idx="36">
                  <c:v>45.7</c:v>
                </c:pt>
                <c:pt idx="37">
                  <c:v>45.7</c:v>
                </c:pt>
                <c:pt idx="38">
                  <c:v>45.6</c:v>
                </c:pt>
                <c:pt idx="39">
                  <c:v>45.6</c:v>
                </c:pt>
                <c:pt idx="40">
                  <c:v>45.6</c:v>
                </c:pt>
                <c:pt idx="41">
                  <c:v>45.6</c:v>
                </c:pt>
                <c:pt idx="42">
                  <c:v>45.5</c:v>
                </c:pt>
                <c:pt idx="43">
                  <c:v>45.5</c:v>
                </c:pt>
                <c:pt idx="44">
                  <c:v>45.5</c:v>
                </c:pt>
                <c:pt idx="45">
                  <c:v>45.5</c:v>
                </c:pt>
                <c:pt idx="46">
                  <c:v>45.5</c:v>
                </c:pt>
                <c:pt idx="47">
                  <c:v>45.5</c:v>
                </c:pt>
                <c:pt idx="48">
                  <c:v>45.5</c:v>
                </c:pt>
                <c:pt idx="49">
                  <c:v>45.5</c:v>
                </c:pt>
                <c:pt idx="50">
                  <c:v>45.5</c:v>
                </c:pt>
                <c:pt idx="51">
                  <c:v>45.4</c:v>
                </c:pt>
                <c:pt idx="52">
                  <c:v>45.4</c:v>
                </c:pt>
                <c:pt idx="53">
                  <c:v>45.4</c:v>
                </c:pt>
                <c:pt idx="54">
                  <c:v>45.4</c:v>
                </c:pt>
                <c:pt idx="55">
                  <c:v>45.4</c:v>
                </c:pt>
                <c:pt idx="56">
                  <c:v>45.4</c:v>
                </c:pt>
                <c:pt idx="57">
                  <c:v>45.3</c:v>
                </c:pt>
                <c:pt idx="58">
                  <c:v>45.3</c:v>
                </c:pt>
                <c:pt idx="59">
                  <c:v>45.3</c:v>
                </c:pt>
                <c:pt idx="60">
                  <c:v>45.3</c:v>
                </c:pt>
                <c:pt idx="61">
                  <c:v>45.3</c:v>
                </c:pt>
                <c:pt idx="62">
                  <c:v>45.3</c:v>
                </c:pt>
                <c:pt idx="63">
                  <c:v>45.3</c:v>
                </c:pt>
                <c:pt idx="64">
                  <c:v>45.099999999999909</c:v>
                </c:pt>
                <c:pt idx="65">
                  <c:v>45.099999999999909</c:v>
                </c:pt>
                <c:pt idx="66">
                  <c:v>45.099999999999909</c:v>
                </c:pt>
                <c:pt idx="67">
                  <c:v>45.099999999999909</c:v>
                </c:pt>
                <c:pt idx="68">
                  <c:v>45.099999999999909</c:v>
                </c:pt>
                <c:pt idx="69">
                  <c:v>45.099999999999909</c:v>
                </c:pt>
                <c:pt idx="70">
                  <c:v>45.099999999999909</c:v>
                </c:pt>
                <c:pt idx="71">
                  <c:v>45.099999999999909</c:v>
                </c:pt>
                <c:pt idx="72">
                  <c:v>45.099999999999909</c:v>
                </c:pt>
                <c:pt idx="73">
                  <c:v>45.099999999999909</c:v>
                </c:pt>
                <c:pt idx="74">
                  <c:v>45.099999999999909</c:v>
                </c:pt>
                <c:pt idx="75">
                  <c:v>45</c:v>
                </c:pt>
                <c:pt idx="76">
                  <c:v>45</c:v>
                </c:pt>
                <c:pt idx="77">
                  <c:v>44.9</c:v>
                </c:pt>
                <c:pt idx="78">
                  <c:v>44.9</c:v>
                </c:pt>
                <c:pt idx="79">
                  <c:v>44.9</c:v>
                </c:pt>
                <c:pt idx="80">
                  <c:v>44.9</c:v>
                </c:pt>
                <c:pt idx="81">
                  <c:v>44.9</c:v>
                </c:pt>
                <c:pt idx="82">
                  <c:v>44.9</c:v>
                </c:pt>
                <c:pt idx="83">
                  <c:v>44.9</c:v>
                </c:pt>
                <c:pt idx="84">
                  <c:v>44.9</c:v>
                </c:pt>
                <c:pt idx="85">
                  <c:v>44.9</c:v>
                </c:pt>
                <c:pt idx="86">
                  <c:v>44.9</c:v>
                </c:pt>
                <c:pt idx="87">
                  <c:v>44.9</c:v>
                </c:pt>
                <c:pt idx="88">
                  <c:v>44.9</c:v>
                </c:pt>
                <c:pt idx="89">
                  <c:v>44.69999999999991</c:v>
                </c:pt>
                <c:pt idx="90">
                  <c:v>44.69999999999991</c:v>
                </c:pt>
                <c:pt idx="91">
                  <c:v>44.69999999999991</c:v>
                </c:pt>
                <c:pt idx="92">
                  <c:v>44.69999999999991</c:v>
                </c:pt>
                <c:pt idx="93">
                  <c:v>44.69999999999991</c:v>
                </c:pt>
                <c:pt idx="94">
                  <c:v>44.69999999999991</c:v>
                </c:pt>
                <c:pt idx="95">
                  <c:v>44.69999999999991</c:v>
                </c:pt>
                <c:pt idx="96">
                  <c:v>44.69999999999991</c:v>
                </c:pt>
                <c:pt idx="97">
                  <c:v>44.69999999999991</c:v>
                </c:pt>
                <c:pt idx="98">
                  <c:v>44.69999999999991</c:v>
                </c:pt>
                <c:pt idx="99">
                  <c:v>44.6</c:v>
                </c:pt>
                <c:pt idx="100">
                  <c:v>44.6</c:v>
                </c:pt>
                <c:pt idx="101">
                  <c:v>44.6</c:v>
                </c:pt>
                <c:pt idx="102">
                  <c:v>44.6</c:v>
                </c:pt>
                <c:pt idx="103">
                  <c:v>44.6</c:v>
                </c:pt>
                <c:pt idx="104">
                  <c:v>44.2</c:v>
                </c:pt>
                <c:pt idx="105">
                  <c:v>44.2</c:v>
                </c:pt>
                <c:pt idx="106">
                  <c:v>44.2</c:v>
                </c:pt>
                <c:pt idx="107">
                  <c:v>44.2</c:v>
                </c:pt>
                <c:pt idx="108">
                  <c:v>44.2</c:v>
                </c:pt>
                <c:pt idx="109">
                  <c:v>44.2</c:v>
                </c:pt>
                <c:pt idx="110">
                  <c:v>44.2</c:v>
                </c:pt>
                <c:pt idx="111">
                  <c:v>44.2</c:v>
                </c:pt>
                <c:pt idx="112">
                  <c:v>44.2</c:v>
                </c:pt>
                <c:pt idx="113">
                  <c:v>44.2</c:v>
                </c:pt>
                <c:pt idx="114">
                  <c:v>44.1</c:v>
                </c:pt>
                <c:pt idx="115">
                  <c:v>44.1</c:v>
                </c:pt>
                <c:pt idx="116">
                  <c:v>44.1</c:v>
                </c:pt>
                <c:pt idx="117">
                  <c:v>44.1</c:v>
                </c:pt>
                <c:pt idx="118">
                  <c:v>44.1</c:v>
                </c:pt>
                <c:pt idx="119">
                  <c:v>44.1</c:v>
                </c:pt>
                <c:pt idx="120">
                  <c:v>44.1</c:v>
                </c:pt>
                <c:pt idx="121">
                  <c:v>44.1</c:v>
                </c:pt>
                <c:pt idx="122">
                  <c:v>44.1</c:v>
                </c:pt>
                <c:pt idx="123">
                  <c:v>44.1</c:v>
                </c:pt>
                <c:pt idx="124">
                  <c:v>44.1</c:v>
                </c:pt>
                <c:pt idx="125">
                  <c:v>44.1</c:v>
                </c:pt>
                <c:pt idx="126">
                  <c:v>44.1</c:v>
                </c:pt>
                <c:pt idx="127">
                  <c:v>44.1</c:v>
                </c:pt>
                <c:pt idx="128">
                  <c:v>44.1</c:v>
                </c:pt>
                <c:pt idx="129">
                  <c:v>44.1</c:v>
                </c:pt>
                <c:pt idx="130">
                  <c:v>44.1</c:v>
                </c:pt>
                <c:pt idx="131">
                  <c:v>44.1</c:v>
                </c:pt>
                <c:pt idx="132">
                  <c:v>44.1</c:v>
                </c:pt>
                <c:pt idx="133">
                  <c:v>43.9</c:v>
                </c:pt>
                <c:pt idx="134">
                  <c:v>43.9</c:v>
                </c:pt>
                <c:pt idx="135">
                  <c:v>43.9</c:v>
                </c:pt>
                <c:pt idx="136">
                  <c:v>43.9</c:v>
                </c:pt>
                <c:pt idx="137">
                  <c:v>43.9</c:v>
                </c:pt>
                <c:pt idx="138">
                  <c:v>43.9</c:v>
                </c:pt>
                <c:pt idx="139">
                  <c:v>43.9</c:v>
                </c:pt>
                <c:pt idx="140">
                  <c:v>43.9</c:v>
                </c:pt>
                <c:pt idx="141">
                  <c:v>43.9</c:v>
                </c:pt>
                <c:pt idx="142">
                  <c:v>43.9</c:v>
                </c:pt>
                <c:pt idx="143">
                  <c:v>43.9</c:v>
                </c:pt>
                <c:pt idx="144">
                  <c:v>43.9</c:v>
                </c:pt>
                <c:pt idx="145">
                  <c:v>43.9</c:v>
                </c:pt>
                <c:pt idx="146">
                  <c:v>43.9</c:v>
                </c:pt>
                <c:pt idx="147">
                  <c:v>43.9</c:v>
                </c:pt>
                <c:pt idx="148">
                  <c:v>43.9</c:v>
                </c:pt>
                <c:pt idx="149">
                  <c:v>43.9</c:v>
                </c:pt>
                <c:pt idx="150">
                  <c:v>43.9</c:v>
                </c:pt>
                <c:pt idx="151">
                  <c:v>43.9</c:v>
                </c:pt>
                <c:pt idx="152">
                  <c:v>43.9</c:v>
                </c:pt>
                <c:pt idx="153">
                  <c:v>43.9</c:v>
                </c:pt>
                <c:pt idx="154">
                  <c:v>43.8</c:v>
                </c:pt>
                <c:pt idx="155">
                  <c:v>43.8</c:v>
                </c:pt>
                <c:pt idx="156">
                  <c:v>43.8</c:v>
                </c:pt>
                <c:pt idx="157">
                  <c:v>43.8</c:v>
                </c:pt>
                <c:pt idx="158">
                  <c:v>43.8</c:v>
                </c:pt>
                <c:pt idx="159">
                  <c:v>43.8</c:v>
                </c:pt>
                <c:pt idx="160">
                  <c:v>43.8</c:v>
                </c:pt>
                <c:pt idx="161">
                  <c:v>43.7</c:v>
                </c:pt>
                <c:pt idx="162">
                  <c:v>43.7</c:v>
                </c:pt>
                <c:pt idx="163">
                  <c:v>43.7</c:v>
                </c:pt>
                <c:pt idx="164">
                  <c:v>43.7</c:v>
                </c:pt>
                <c:pt idx="165">
                  <c:v>43.7</c:v>
                </c:pt>
                <c:pt idx="166">
                  <c:v>43.7</c:v>
                </c:pt>
                <c:pt idx="167">
                  <c:v>43.7</c:v>
                </c:pt>
                <c:pt idx="168">
                  <c:v>43.7</c:v>
                </c:pt>
                <c:pt idx="169">
                  <c:v>43.7</c:v>
                </c:pt>
                <c:pt idx="170">
                  <c:v>43.7</c:v>
                </c:pt>
                <c:pt idx="171">
                  <c:v>43.7</c:v>
                </c:pt>
                <c:pt idx="172">
                  <c:v>43.4</c:v>
                </c:pt>
                <c:pt idx="173">
                  <c:v>43.4</c:v>
                </c:pt>
                <c:pt idx="174">
                  <c:v>43.4</c:v>
                </c:pt>
                <c:pt idx="175">
                  <c:v>43.4</c:v>
                </c:pt>
                <c:pt idx="176">
                  <c:v>43.4</c:v>
                </c:pt>
                <c:pt idx="177">
                  <c:v>43.4</c:v>
                </c:pt>
                <c:pt idx="178">
                  <c:v>43.4</c:v>
                </c:pt>
                <c:pt idx="179">
                  <c:v>43.3</c:v>
                </c:pt>
                <c:pt idx="180">
                  <c:v>43.3</c:v>
                </c:pt>
                <c:pt idx="181">
                  <c:v>43.3</c:v>
                </c:pt>
                <c:pt idx="182">
                  <c:v>43.3</c:v>
                </c:pt>
                <c:pt idx="183">
                  <c:v>43.3</c:v>
                </c:pt>
                <c:pt idx="184">
                  <c:v>43.3</c:v>
                </c:pt>
                <c:pt idx="185">
                  <c:v>43.3</c:v>
                </c:pt>
                <c:pt idx="186">
                  <c:v>43.3</c:v>
                </c:pt>
                <c:pt idx="187">
                  <c:v>43.2</c:v>
                </c:pt>
                <c:pt idx="188">
                  <c:v>43.1</c:v>
                </c:pt>
                <c:pt idx="189">
                  <c:v>43.1</c:v>
                </c:pt>
                <c:pt idx="190">
                  <c:v>43.1</c:v>
                </c:pt>
                <c:pt idx="191">
                  <c:v>43.1</c:v>
                </c:pt>
                <c:pt idx="192">
                  <c:v>43.1</c:v>
                </c:pt>
                <c:pt idx="193">
                  <c:v>43.1</c:v>
                </c:pt>
                <c:pt idx="194">
                  <c:v>43.1</c:v>
                </c:pt>
                <c:pt idx="195">
                  <c:v>43.1</c:v>
                </c:pt>
                <c:pt idx="196">
                  <c:v>43.1</c:v>
                </c:pt>
                <c:pt idx="197">
                  <c:v>43.1</c:v>
                </c:pt>
                <c:pt idx="198">
                  <c:v>43.1</c:v>
                </c:pt>
                <c:pt idx="199">
                  <c:v>43.1</c:v>
                </c:pt>
                <c:pt idx="200">
                  <c:v>43.1</c:v>
                </c:pt>
                <c:pt idx="201">
                  <c:v>43</c:v>
                </c:pt>
                <c:pt idx="202">
                  <c:v>43</c:v>
                </c:pt>
                <c:pt idx="203">
                  <c:v>43</c:v>
                </c:pt>
                <c:pt idx="204">
                  <c:v>43</c:v>
                </c:pt>
                <c:pt idx="205">
                  <c:v>43</c:v>
                </c:pt>
                <c:pt idx="206">
                  <c:v>43</c:v>
                </c:pt>
                <c:pt idx="207">
                  <c:v>43</c:v>
                </c:pt>
                <c:pt idx="208">
                  <c:v>43</c:v>
                </c:pt>
                <c:pt idx="209">
                  <c:v>43</c:v>
                </c:pt>
                <c:pt idx="210">
                  <c:v>43</c:v>
                </c:pt>
                <c:pt idx="211">
                  <c:v>43</c:v>
                </c:pt>
                <c:pt idx="212">
                  <c:v>43</c:v>
                </c:pt>
                <c:pt idx="213">
                  <c:v>43</c:v>
                </c:pt>
                <c:pt idx="214">
                  <c:v>43</c:v>
                </c:pt>
                <c:pt idx="215">
                  <c:v>43</c:v>
                </c:pt>
                <c:pt idx="216">
                  <c:v>43</c:v>
                </c:pt>
                <c:pt idx="217">
                  <c:v>43</c:v>
                </c:pt>
                <c:pt idx="218">
                  <c:v>43</c:v>
                </c:pt>
                <c:pt idx="219">
                  <c:v>43</c:v>
                </c:pt>
                <c:pt idx="220">
                  <c:v>43</c:v>
                </c:pt>
                <c:pt idx="221">
                  <c:v>43</c:v>
                </c:pt>
                <c:pt idx="222">
                  <c:v>43</c:v>
                </c:pt>
                <c:pt idx="223">
                  <c:v>43</c:v>
                </c:pt>
                <c:pt idx="224">
                  <c:v>43</c:v>
                </c:pt>
                <c:pt idx="225">
                  <c:v>43</c:v>
                </c:pt>
                <c:pt idx="226">
                  <c:v>43</c:v>
                </c:pt>
                <c:pt idx="227">
                  <c:v>43</c:v>
                </c:pt>
                <c:pt idx="228">
                  <c:v>43</c:v>
                </c:pt>
                <c:pt idx="229">
                  <c:v>43</c:v>
                </c:pt>
                <c:pt idx="230">
                  <c:v>43</c:v>
                </c:pt>
                <c:pt idx="231">
                  <c:v>43</c:v>
                </c:pt>
                <c:pt idx="232">
                  <c:v>43</c:v>
                </c:pt>
                <c:pt idx="233">
                  <c:v>43</c:v>
                </c:pt>
                <c:pt idx="234">
                  <c:v>43</c:v>
                </c:pt>
                <c:pt idx="235">
                  <c:v>43</c:v>
                </c:pt>
                <c:pt idx="236">
                  <c:v>43</c:v>
                </c:pt>
                <c:pt idx="237">
                  <c:v>43</c:v>
                </c:pt>
                <c:pt idx="238">
                  <c:v>43</c:v>
                </c:pt>
                <c:pt idx="239">
                  <c:v>43</c:v>
                </c:pt>
                <c:pt idx="240">
                  <c:v>43</c:v>
                </c:pt>
                <c:pt idx="241">
                  <c:v>43</c:v>
                </c:pt>
                <c:pt idx="242">
                  <c:v>43</c:v>
                </c:pt>
                <c:pt idx="243">
                  <c:v>43</c:v>
                </c:pt>
                <c:pt idx="244">
                  <c:v>43</c:v>
                </c:pt>
                <c:pt idx="245">
                  <c:v>43</c:v>
                </c:pt>
                <c:pt idx="246">
                  <c:v>43</c:v>
                </c:pt>
                <c:pt idx="247">
                  <c:v>43</c:v>
                </c:pt>
                <c:pt idx="248">
                  <c:v>43</c:v>
                </c:pt>
                <c:pt idx="249">
                  <c:v>43</c:v>
                </c:pt>
                <c:pt idx="250">
                  <c:v>43</c:v>
                </c:pt>
                <c:pt idx="251">
                  <c:v>43</c:v>
                </c:pt>
                <c:pt idx="252">
                  <c:v>43</c:v>
                </c:pt>
                <c:pt idx="253">
                  <c:v>43</c:v>
                </c:pt>
                <c:pt idx="254">
                  <c:v>43</c:v>
                </c:pt>
                <c:pt idx="255">
                  <c:v>43</c:v>
                </c:pt>
                <c:pt idx="256">
                  <c:v>43</c:v>
                </c:pt>
                <c:pt idx="257">
                  <c:v>43</c:v>
                </c:pt>
                <c:pt idx="258">
                  <c:v>43</c:v>
                </c:pt>
                <c:pt idx="259">
                  <c:v>43</c:v>
                </c:pt>
                <c:pt idx="260">
                  <c:v>43</c:v>
                </c:pt>
                <c:pt idx="261">
                  <c:v>43</c:v>
                </c:pt>
                <c:pt idx="262">
                  <c:v>43</c:v>
                </c:pt>
                <c:pt idx="263">
                  <c:v>43</c:v>
                </c:pt>
                <c:pt idx="264">
                  <c:v>43</c:v>
                </c:pt>
                <c:pt idx="265">
                  <c:v>42.8</c:v>
                </c:pt>
                <c:pt idx="266">
                  <c:v>42.8</c:v>
                </c:pt>
                <c:pt idx="267">
                  <c:v>42.8</c:v>
                </c:pt>
                <c:pt idx="268">
                  <c:v>42.8</c:v>
                </c:pt>
                <c:pt idx="269">
                  <c:v>42.8</c:v>
                </c:pt>
                <c:pt idx="270">
                  <c:v>42.8</c:v>
                </c:pt>
                <c:pt idx="271">
                  <c:v>42.8</c:v>
                </c:pt>
                <c:pt idx="272">
                  <c:v>42.8</c:v>
                </c:pt>
                <c:pt idx="273">
                  <c:v>42.8</c:v>
                </c:pt>
                <c:pt idx="274">
                  <c:v>42.8</c:v>
                </c:pt>
                <c:pt idx="275">
                  <c:v>42.8</c:v>
                </c:pt>
                <c:pt idx="276">
                  <c:v>42.8</c:v>
                </c:pt>
                <c:pt idx="277">
                  <c:v>42.8</c:v>
                </c:pt>
                <c:pt idx="278">
                  <c:v>42.8</c:v>
                </c:pt>
                <c:pt idx="279">
                  <c:v>42.8</c:v>
                </c:pt>
                <c:pt idx="280">
                  <c:v>42.8</c:v>
                </c:pt>
                <c:pt idx="281">
                  <c:v>42.6</c:v>
                </c:pt>
                <c:pt idx="282">
                  <c:v>42.6</c:v>
                </c:pt>
                <c:pt idx="283">
                  <c:v>42.6</c:v>
                </c:pt>
                <c:pt idx="284">
                  <c:v>42.6</c:v>
                </c:pt>
                <c:pt idx="285">
                  <c:v>42.6</c:v>
                </c:pt>
                <c:pt idx="286">
                  <c:v>42.6</c:v>
                </c:pt>
                <c:pt idx="287">
                  <c:v>42.5</c:v>
                </c:pt>
                <c:pt idx="288">
                  <c:v>42.5</c:v>
                </c:pt>
                <c:pt idx="289">
                  <c:v>42.5</c:v>
                </c:pt>
                <c:pt idx="290">
                  <c:v>42.5</c:v>
                </c:pt>
                <c:pt idx="291">
                  <c:v>42.5</c:v>
                </c:pt>
                <c:pt idx="292">
                  <c:v>42.5</c:v>
                </c:pt>
                <c:pt idx="293">
                  <c:v>42.5</c:v>
                </c:pt>
                <c:pt idx="294">
                  <c:v>42.5</c:v>
                </c:pt>
                <c:pt idx="295">
                  <c:v>42.5</c:v>
                </c:pt>
                <c:pt idx="296">
                  <c:v>42.5</c:v>
                </c:pt>
                <c:pt idx="297">
                  <c:v>42.5</c:v>
                </c:pt>
                <c:pt idx="298">
                  <c:v>42.5</c:v>
                </c:pt>
                <c:pt idx="299">
                  <c:v>42.5</c:v>
                </c:pt>
                <c:pt idx="300">
                  <c:v>42.5</c:v>
                </c:pt>
                <c:pt idx="301">
                  <c:v>42.5</c:v>
                </c:pt>
                <c:pt idx="302">
                  <c:v>42.5</c:v>
                </c:pt>
                <c:pt idx="303">
                  <c:v>42.5</c:v>
                </c:pt>
                <c:pt idx="304">
                  <c:v>42.5</c:v>
                </c:pt>
                <c:pt idx="305">
                  <c:v>42.5</c:v>
                </c:pt>
                <c:pt idx="306">
                  <c:v>42.5</c:v>
                </c:pt>
                <c:pt idx="307">
                  <c:v>42.5</c:v>
                </c:pt>
                <c:pt idx="308">
                  <c:v>42.4</c:v>
                </c:pt>
                <c:pt idx="309">
                  <c:v>42.4</c:v>
                </c:pt>
                <c:pt idx="310">
                  <c:v>42.4</c:v>
                </c:pt>
                <c:pt idx="311">
                  <c:v>42.4</c:v>
                </c:pt>
                <c:pt idx="312">
                  <c:v>42.4</c:v>
                </c:pt>
                <c:pt idx="313">
                  <c:v>42.4</c:v>
                </c:pt>
                <c:pt idx="314">
                  <c:v>42.4</c:v>
                </c:pt>
                <c:pt idx="315">
                  <c:v>42.19999999999991</c:v>
                </c:pt>
                <c:pt idx="316">
                  <c:v>42.19999999999991</c:v>
                </c:pt>
                <c:pt idx="317">
                  <c:v>42.19999999999991</c:v>
                </c:pt>
                <c:pt idx="318">
                  <c:v>42.19999999999991</c:v>
                </c:pt>
                <c:pt idx="319">
                  <c:v>42.19999999999991</c:v>
                </c:pt>
                <c:pt idx="320">
                  <c:v>42.19999999999991</c:v>
                </c:pt>
                <c:pt idx="321">
                  <c:v>42.19999999999991</c:v>
                </c:pt>
                <c:pt idx="322">
                  <c:v>42</c:v>
                </c:pt>
                <c:pt idx="323">
                  <c:v>42</c:v>
                </c:pt>
                <c:pt idx="324">
                  <c:v>42</c:v>
                </c:pt>
                <c:pt idx="325">
                  <c:v>42</c:v>
                </c:pt>
                <c:pt idx="326">
                  <c:v>42</c:v>
                </c:pt>
                <c:pt idx="327">
                  <c:v>42</c:v>
                </c:pt>
                <c:pt idx="328">
                  <c:v>42</c:v>
                </c:pt>
                <c:pt idx="329">
                  <c:v>41.9</c:v>
                </c:pt>
                <c:pt idx="330">
                  <c:v>41.9</c:v>
                </c:pt>
                <c:pt idx="331">
                  <c:v>41.9</c:v>
                </c:pt>
                <c:pt idx="332">
                  <c:v>41.9</c:v>
                </c:pt>
                <c:pt idx="333">
                  <c:v>41.9</c:v>
                </c:pt>
                <c:pt idx="334">
                  <c:v>41.9</c:v>
                </c:pt>
                <c:pt idx="335">
                  <c:v>41.9</c:v>
                </c:pt>
                <c:pt idx="336">
                  <c:v>41.9</c:v>
                </c:pt>
                <c:pt idx="337">
                  <c:v>41.9</c:v>
                </c:pt>
                <c:pt idx="338">
                  <c:v>41.9</c:v>
                </c:pt>
                <c:pt idx="339">
                  <c:v>41.9</c:v>
                </c:pt>
                <c:pt idx="340">
                  <c:v>41.9</c:v>
                </c:pt>
                <c:pt idx="341">
                  <c:v>41.9</c:v>
                </c:pt>
                <c:pt idx="342">
                  <c:v>41.9</c:v>
                </c:pt>
                <c:pt idx="343">
                  <c:v>41.9</c:v>
                </c:pt>
                <c:pt idx="344">
                  <c:v>41.8</c:v>
                </c:pt>
                <c:pt idx="345">
                  <c:v>41.8</c:v>
                </c:pt>
                <c:pt idx="346">
                  <c:v>41.8</c:v>
                </c:pt>
                <c:pt idx="347">
                  <c:v>41.8</c:v>
                </c:pt>
                <c:pt idx="348">
                  <c:v>41.8</c:v>
                </c:pt>
                <c:pt idx="349">
                  <c:v>41.8</c:v>
                </c:pt>
                <c:pt idx="350">
                  <c:v>41.8</c:v>
                </c:pt>
                <c:pt idx="351">
                  <c:v>41.8</c:v>
                </c:pt>
                <c:pt idx="352">
                  <c:v>41.8</c:v>
                </c:pt>
                <c:pt idx="353">
                  <c:v>41.8</c:v>
                </c:pt>
                <c:pt idx="354">
                  <c:v>41.8</c:v>
                </c:pt>
                <c:pt idx="355">
                  <c:v>41.8</c:v>
                </c:pt>
                <c:pt idx="356">
                  <c:v>41.8</c:v>
                </c:pt>
                <c:pt idx="357">
                  <c:v>41.8</c:v>
                </c:pt>
                <c:pt idx="358">
                  <c:v>41.8</c:v>
                </c:pt>
                <c:pt idx="359">
                  <c:v>41.8</c:v>
                </c:pt>
                <c:pt idx="360">
                  <c:v>41.8</c:v>
                </c:pt>
                <c:pt idx="361">
                  <c:v>41.8</c:v>
                </c:pt>
                <c:pt idx="362">
                  <c:v>41.8</c:v>
                </c:pt>
                <c:pt idx="363">
                  <c:v>41.8</c:v>
                </c:pt>
                <c:pt idx="364">
                  <c:v>41.8</c:v>
                </c:pt>
                <c:pt idx="365">
                  <c:v>41.8</c:v>
                </c:pt>
                <c:pt idx="366">
                  <c:v>41.8</c:v>
                </c:pt>
                <c:pt idx="367">
                  <c:v>41.8</c:v>
                </c:pt>
                <c:pt idx="368">
                  <c:v>41.8</c:v>
                </c:pt>
                <c:pt idx="369">
                  <c:v>41.8</c:v>
                </c:pt>
                <c:pt idx="370">
                  <c:v>41.8</c:v>
                </c:pt>
                <c:pt idx="371">
                  <c:v>41.8</c:v>
                </c:pt>
                <c:pt idx="372">
                  <c:v>41.8</c:v>
                </c:pt>
                <c:pt idx="373">
                  <c:v>41.8</c:v>
                </c:pt>
                <c:pt idx="374">
                  <c:v>41.5</c:v>
                </c:pt>
                <c:pt idx="375">
                  <c:v>41.5</c:v>
                </c:pt>
                <c:pt idx="376">
                  <c:v>41.5</c:v>
                </c:pt>
                <c:pt idx="377">
                  <c:v>41.5</c:v>
                </c:pt>
                <c:pt idx="378">
                  <c:v>41.5</c:v>
                </c:pt>
                <c:pt idx="379">
                  <c:v>41.5</c:v>
                </c:pt>
                <c:pt idx="380">
                  <c:v>41.5</c:v>
                </c:pt>
                <c:pt idx="381">
                  <c:v>41.5</c:v>
                </c:pt>
                <c:pt idx="382">
                  <c:v>41.5</c:v>
                </c:pt>
                <c:pt idx="383">
                  <c:v>41.5</c:v>
                </c:pt>
                <c:pt idx="384">
                  <c:v>41.5</c:v>
                </c:pt>
                <c:pt idx="385">
                  <c:v>41.5</c:v>
                </c:pt>
                <c:pt idx="386">
                  <c:v>41.5</c:v>
                </c:pt>
                <c:pt idx="387">
                  <c:v>41.5</c:v>
                </c:pt>
                <c:pt idx="388">
                  <c:v>41.5</c:v>
                </c:pt>
                <c:pt idx="389">
                  <c:v>41.5</c:v>
                </c:pt>
                <c:pt idx="390">
                  <c:v>41.5</c:v>
                </c:pt>
                <c:pt idx="391">
                  <c:v>41.5</c:v>
                </c:pt>
                <c:pt idx="392">
                  <c:v>41.5</c:v>
                </c:pt>
                <c:pt idx="393">
                  <c:v>41.5</c:v>
                </c:pt>
                <c:pt idx="394">
                  <c:v>41.5</c:v>
                </c:pt>
                <c:pt idx="395">
                  <c:v>41.5</c:v>
                </c:pt>
                <c:pt idx="396">
                  <c:v>41.5</c:v>
                </c:pt>
                <c:pt idx="397">
                  <c:v>41.5</c:v>
                </c:pt>
                <c:pt idx="398">
                  <c:v>41.5</c:v>
                </c:pt>
                <c:pt idx="399">
                  <c:v>41.5</c:v>
                </c:pt>
                <c:pt idx="400">
                  <c:v>41.5</c:v>
                </c:pt>
                <c:pt idx="401">
                  <c:v>41.5</c:v>
                </c:pt>
                <c:pt idx="402">
                  <c:v>41.5</c:v>
                </c:pt>
                <c:pt idx="403">
                  <c:v>41.5</c:v>
                </c:pt>
                <c:pt idx="404">
                  <c:v>41.5</c:v>
                </c:pt>
                <c:pt idx="405">
                  <c:v>41.5</c:v>
                </c:pt>
                <c:pt idx="406">
                  <c:v>41.5</c:v>
                </c:pt>
                <c:pt idx="407">
                  <c:v>41.5</c:v>
                </c:pt>
                <c:pt idx="408">
                  <c:v>41.5</c:v>
                </c:pt>
                <c:pt idx="409">
                  <c:v>41.5</c:v>
                </c:pt>
                <c:pt idx="410">
                  <c:v>41.5</c:v>
                </c:pt>
                <c:pt idx="411">
                  <c:v>41.5</c:v>
                </c:pt>
                <c:pt idx="412">
                  <c:v>41.5</c:v>
                </c:pt>
                <c:pt idx="413">
                  <c:v>41.5</c:v>
                </c:pt>
                <c:pt idx="414">
                  <c:v>41.5</c:v>
                </c:pt>
                <c:pt idx="415">
                  <c:v>41.5</c:v>
                </c:pt>
                <c:pt idx="416">
                  <c:v>41.5</c:v>
                </c:pt>
                <c:pt idx="417">
                  <c:v>41.5</c:v>
                </c:pt>
                <c:pt idx="418">
                  <c:v>41.5</c:v>
                </c:pt>
                <c:pt idx="419">
                  <c:v>41.4</c:v>
                </c:pt>
                <c:pt idx="420">
                  <c:v>41.19999999999991</c:v>
                </c:pt>
                <c:pt idx="421">
                  <c:v>41.19999999999991</c:v>
                </c:pt>
                <c:pt idx="422">
                  <c:v>41.19999999999991</c:v>
                </c:pt>
                <c:pt idx="423">
                  <c:v>41.19999999999991</c:v>
                </c:pt>
                <c:pt idx="424">
                  <c:v>41.19999999999991</c:v>
                </c:pt>
                <c:pt idx="425">
                  <c:v>41.19999999999991</c:v>
                </c:pt>
                <c:pt idx="426">
                  <c:v>41.19999999999991</c:v>
                </c:pt>
                <c:pt idx="427">
                  <c:v>41.19999999999991</c:v>
                </c:pt>
                <c:pt idx="428">
                  <c:v>41.19999999999991</c:v>
                </c:pt>
                <c:pt idx="429">
                  <c:v>41.19999999999991</c:v>
                </c:pt>
                <c:pt idx="430">
                  <c:v>41.19999999999991</c:v>
                </c:pt>
                <c:pt idx="431">
                  <c:v>41.19999999999991</c:v>
                </c:pt>
                <c:pt idx="432">
                  <c:v>41.19999999999991</c:v>
                </c:pt>
                <c:pt idx="433">
                  <c:v>41.19999999999991</c:v>
                </c:pt>
                <c:pt idx="434">
                  <c:v>41.19999999999991</c:v>
                </c:pt>
                <c:pt idx="435">
                  <c:v>41.19999999999991</c:v>
                </c:pt>
                <c:pt idx="436">
                  <c:v>41.19999999999991</c:v>
                </c:pt>
                <c:pt idx="437">
                  <c:v>41.19999999999991</c:v>
                </c:pt>
                <c:pt idx="438">
                  <c:v>41.19999999999991</c:v>
                </c:pt>
                <c:pt idx="439">
                  <c:v>41.19999999999991</c:v>
                </c:pt>
                <c:pt idx="440">
                  <c:v>41.19999999999991</c:v>
                </c:pt>
                <c:pt idx="441">
                  <c:v>41.19999999999991</c:v>
                </c:pt>
                <c:pt idx="442">
                  <c:v>41.19999999999991</c:v>
                </c:pt>
                <c:pt idx="443">
                  <c:v>41.19999999999991</c:v>
                </c:pt>
                <c:pt idx="444">
                  <c:v>41.19999999999991</c:v>
                </c:pt>
                <c:pt idx="445">
                  <c:v>41.19999999999991</c:v>
                </c:pt>
                <c:pt idx="446">
                  <c:v>41.19999999999991</c:v>
                </c:pt>
                <c:pt idx="447">
                  <c:v>41.19999999999991</c:v>
                </c:pt>
                <c:pt idx="448">
                  <c:v>41.19999999999991</c:v>
                </c:pt>
                <c:pt idx="449">
                  <c:v>41.19999999999991</c:v>
                </c:pt>
                <c:pt idx="450">
                  <c:v>41.19999999999991</c:v>
                </c:pt>
                <c:pt idx="451">
                  <c:v>41.19999999999991</c:v>
                </c:pt>
                <c:pt idx="452">
                  <c:v>41.19999999999991</c:v>
                </c:pt>
                <c:pt idx="453">
                  <c:v>41.19999999999991</c:v>
                </c:pt>
                <c:pt idx="454">
                  <c:v>41.19999999999991</c:v>
                </c:pt>
                <c:pt idx="455">
                  <c:v>41.099999999999909</c:v>
                </c:pt>
                <c:pt idx="456">
                  <c:v>41.099999999999909</c:v>
                </c:pt>
                <c:pt idx="457">
                  <c:v>41.099999999999909</c:v>
                </c:pt>
                <c:pt idx="458">
                  <c:v>41.099999999999909</c:v>
                </c:pt>
                <c:pt idx="459">
                  <c:v>41.099999999999909</c:v>
                </c:pt>
                <c:pt idx="460">
                  <c:v>41.099999999999909</c:v>
                </c:pt>
                <c:pt idx="461">
                  <c:v>41.099999999999909</c:v>
                </c:pt>
                <c:pt idx="462">
                  <c:v>41.099999999999909</c:v>
                </c:pt>
                <c:pt idx="463">
                  <c:v>41.099999999999909</c:v>
                </c:pt>
                <c:pt idx="464">
                  <c:v>41.099999999999909</c:v>
                </c:pt>
                <c:pt idx="465">
                  <c:v>41</c:v>
                </c:pt>
                <c:pt idx="466">
                  <c:v>41</c:v>
                </c:pt>
                <c:pt idx="467">
                  <c:v>41</c:v>
                </c:pt>
                <c:pt idx="468">
                  <c:v>41</c:v>
                </c:pt>
                <c:pt idx="469">
                  <c:v>41</c:v>
                </c:pt>
                <c:pt idx="470">
                  <c:v>41</c:v>
                </c:pt>
                <c:pt idx="471">
                  <c:v>41</c:v>
                </c:pt>
                <c:pt idx="472">
                  <c:v>41</c:v>
                </c:pt>
                <c:pt idx="473">
                  <c:v>41</c:v>
                </c:pt>
                <c:pt idx="474">
                  <c:v>40.9</c:v>
                </c:pt>
                <c:pt idx="475">
                  <c:v>40.9</c:v>
                </c:pt>
                <c:pt idx="476">
                  <c:v>40.9</c:v>
                </c:pt>
                <c:pt idx="477">
                  <c:v>40.9</c:v>
                </c:pt>
                <c:pt idx="478">
                  <c:v>40.9</c:v>
                </c:pt>
                <c:pt idx="479">
                  <c:v>40.9</c:v>
                </c:pt>
                <c:pt idx="480">
                  <c:v>40.9</c:v>
                </c:pt>
                <c:pt idx="481">
                  <c:v>40.9</c:v>
                </c:pt>
                <c:pt idx="482">
                  <c:v>40.9</c:v>
                </c:pt>
                <c:pt idx="483">
                  <c:v>40.9</c:v>
                </c:pt>
                <c:pt idx="484">
                  <c:v>40.9</c:v>
                </c:pt>
                <c:pt idx="485">
                  <c:v>40.9</c:v>
                </c:pt>
                <c:pt idx="486">
                  <c:v>40.9</c:v>
                </c:pt>
                <c:pt idx="487">
                  <c:v>40.9</c:v>
                </c:pt>
                <c:pt idx="488">
                  <c:v>40.9</c:v>
                </c:pt>
                <c:pt idx="489">
                  <c:v>40.9</c:v>
                </c:pt>
                <c:pt idx="490">
                  <c:v>40.9</c:v>
                </c:pt>
                <c:pt idx="491">
                  <c:v>40.9</c:v>
                </c:pt>
                <c:pt idx="492">
                  <c:v>40.9</c:v>
                </c:pt>
                <c:pt idx="493">
                  <c:v>40.800000000000011</c:v>
                </c:pt>
                <c:pt idx="494">
                  <c:v>40.599999999999909</c:v>
                </c:pt>
                <c:pt idx="495">
                  <c:v>40.599999999999909</c:v>
                </c:pt>
                <c:pt idx="496">
                  <c:v>40.300000000000011</c:v>
                </c:pt>
                <c:pt idx="497">
                  <c:v>40.300000000000011</c:v>
                </c:pt>
                <c:pt idx="498">
                  <c:v>40.300000000000011</c:v>
                </c:pt>
                <c:pt idx="499">
                  <c:v>40.300000000000011</c:v>
                </c:pt>
                <c:pt idx="500">
                  <c:v>40.300000000000011</c:v>
                </c:pt>
                <c:pt idx="501">
                  <c:v>40.300000000000011</c:v>
                </c:pt>
                <c:pt idx="502">
                  <c:v>40.300000000000011</c:v>
                </c:pt>
                <c:pt idx="503">
                  <c:v>40.300000000000011</c:v>
                </c:pt>
                <c:pt idx="504">
                  <c:v>40.300000000000011</c:v>
                </c:pt>
                <c:pt idx="505">
                  <c:v>40.300000000000011</c:v>
                </c:pt>
                <c:pt idx="506">
                  <c:v>40.300000000000011</c:v>
                </c:pt>
                <c:pt idx="507">
                  <c:v>40.300000000000011</c:v>
                </c:pt>
                <c:pt idx="508">
                  <c:v>40.300000000000011</c:v>
                </c:pt>
                <c:pt idx="509">
                  <c:v>40.300000000000011</c:v>
                </c:pt>
                <c:pt idx="510">
                  <c:v>40.300000000000011</c:v>
                </c:pt>
                <c:pt idx="511">
                  <c:v>40.300000000000011</c:v>
                </c:pt>
                <c:pt idx="512">
                  <c:v>40.300000000000011</c:v>
                </c:pt>
                <c:pt idx="513">
                  <c:v>40.300000000000011</c:v>
                </c:pt>
                <c:pt idx="514">
                  <c:v>40.300000000000011</c:v>
                </c:pt>
                <c:pt idx="515">
                  <c:v>40.300000000000011</c:v>
                </c:pt>
                <c:pt idx="516">
                  <c:v>40.300000000000011</c:v>
                </c:pt>
                <c:pt idx="517">
                  <c:v>40.300000000000011</c:v>
                </c:pt>
                <c:pt idx="518">
                  <c:v>40.300000000000011</c:v>
                </c:pt>
                <c:pt idx="519">
                  <c:v>40.300000000000011</c:v>
                </c:pt>
                <c:pt idx="520">
                  <c:v>40.099999999999909</c:v>
                </c:pt>
                <c:pt idx="521">
                  <c:v>40.099999999999909</c:v>
                </c:pt>
                <c:pt idx="522">
                  <c:v>40.099999999999909</c:v>
                </c:pt>
                <c:pt idx="523">
                  <c:v>40.099999999999909</c:v>
                </c:pt>
                <c:pt idx="524">
                  <c:v>40.099999999999909</c:v>
                </c:pt>
                <c:pt idx="525">
                  <c:v>40</c:v>
                </c:pt>
                <c:pt idx="526">
                  <c:v>40</c:v>
                </c:pt>
                <c:pt idx="527">
                  <c:v>40</c:v>
                </c:pt>
                <c:pt idx="528">
                  <c:v>40</c:v>
                </c:pt>
                <c:pt idx="529">
                  <c:v>40</c:v>
                </c:pt>
                <c:pt idx="530">
                  <c:v>40</c:v>
                </c:pt>
                <c:pt idx="531">
                  <c:v>40</c:v>
                </c:pt>
                <c:pt idx="532">
                  <c:v>40</c:v>
                </c:pt>
                <c:pt idx="533">
                  <c:v>40</c:v>
                </c:pt>
                <c:pt idx="534">
                  <c:v>40</c:v>
                </c:pt>
                <c:pt idx="535">
                  <c:v>40</c:v>
                </c:pt>
                <c:pt idx="536">
                  <c:v>40</c:v>
                </c:pt>
                <c:pt idx="537">
                  <c:v>40</c:v>
                </c:pt>
                <c:pt idx="538">
                  <c:v>40</c:v>
                </c:pt>
                <c:pt idx="539">
                  <c:v>40</c:v>
                </c:pt>
                <c:pt idx="540">
                  <c:v>40</c:v>
                </c:pt>
                <c:pt idx="541">
                  <c:v>40</c:v>
                </c:pt>
                <c:pt idx="542">
                  <c:v>40</c:v>
                </c:pt>
                <c:pt idx="543">
                  <c:v>40</c:v>
                </c:pt>
                <c:pt idx="544">
                  <c:v>40</c:v>
                </c:pt>
                <c:pt idx="545">
                  <c:v>40</c:v>
                </c:pt>
                <c:pt idx="546">
                  <c:v>40</c:v>
                </c:pt>
                <c:pt idx="547">
                  <c:v>40</c:v>
                </c:pt>
                <c:pt idx="548">
                  <c:v>40</c:v>
                </c:pt>
                <c:pt idx="549">
                  <c:v>40</c:v>
                </c:pt>
                <c:pt idx="550">
                  <c:v>40</c:v>
                </c:pt>
                <c:pt idx="551">
                  <c:v>40</c:v>
                </c:pt>
                <c:pt idx="552">
                  <c:v>40</c:v>
                </c:pt>
                <c:pt idx="553">
                  <c:v>40</c:v>
                </c:pt>
                <c:pt idx="554">
                  <c:v>40</c:v>
                </c:pt>
                <c:pt idx="555">
                  <c:v>40</c:v>
                </c:pt>
                <c:pt idx="556">
                  <c:v>40</c:v>
                </c:pt>
                <c:pt idx="557">
                  <c:v>40</c:v>
                </c:pt>
                <c:pt idx="558">
                  <c:v>40</c:v>
                </c:pt>
                <c:pt idx="559">
                  <c:v>40</c:v>
                </c:pt>
                <c:pt idx="560">
                  <c:v>40</c:v>
                </c:pt>
                <c:pt idx="561">
                  <c:v>40</c:v>
                </c:pt>
                <c:pt idx="562">
                  <c:v>40</c:v>
                </c:pt>
                <c:pt idx="563">
                  <c:v>40</c:v>
                </c:pt>
                <c:pt idx="564">
                  <c:v>40</c:v>
                </c:pt>
                <c:pt idx="565">
                  <c:v>40</c:v>
                </c:pt>
                <c:pt idx="566">
                  <c:v>40</c:v>
                </c:pt>
                <c:pt idx="567">
                  <c:v>40</c:v>
                </c:pt>
                <c:pt idx="568">
                  <c:v>40</c:v>
                </c:pt>
                <c:pt idx="569">
                  <c:v>40</c:v>
                </c:pt>
                <c:pt idx="570">
                  <c:v>40</c:v>
                </c:pt>
                <c:pt idx="571">
                  <c:v>40</c:v>
                </c:pt>
                <c:pt idx="572">
                  <c:v>40</c:v>
                </c:pt>
                <c:pt idx="573">
                  <c:v>39.9</c:v>
                </c:pt>
                <c:pt idx="574">
                  <c:v>39.9</c:v>
                </c:pt>
                <c:pt idx="575">
                  <c:v>39.9</c:v>
                </c:pt>
                <c:pt idx="576">
                  <c:v>39.9</c:v>
                </c:pt>
                <c:pt idx="577">
                  <c:v>39.9</c:v>
                </c:pt>
                <c:pt idx="578">
                  <c:v>39.9</c:v>
                </c:pt>
                <c:pt idx="579">
                  <c:v>39.9</c:v>
                </c:pt>
                <c:pt idx="580">
                  <c:v>39.9</c:v>
                </c:pt>
                <c:pt idx="581">
                  <c:v>39.9</c:v>
                </c:pt>
                <c:pt idx="582">
                  <c:v>39.9</c:v>
                </c:pt>
                <c:pt idx="583">
                  <c:v>39.9</c:v>
                </c:pt>
                <c:pt idx="584">
                  <c:v>39.9</c:v>
                </c:pt>
                <c:pt idx="585">
                  <c:v>39.9</c:v>
                </c:pt>
                <c:pt idx="586">
                  <c:v>39.9</c:v>
                </c:pt>
                <c:pt idx="587">
                  <c:v>39.9</c:v>
                </c:pt>
                <c:pt idx="588">
                  <c:v>39.9</c:v>
                </c:pt>
                <c:pt idx="589">
                  <c:v>39.9</c:v>
                </c:pt>
                <c:pt idx="590">
                  <c:v>39.9</c:v>
                </c:pt>
                <c:pt idx="591">
                  <c:v>39.9</c:v>
                </c:pt>
                <c:pt idx="592">
                  <c:v>39.9</c:v>
                </c:pt>
                <c:pt idx="593">
                  <c:v>39.9</c:v>
                </c:pt>
                <c:pt idx="594">
                  <c:v>39.9</c:v>
                </c:pt>
                <c:pt idx="595">
                  <c:v>39.9</c:v>
                </c:pt>
                <c:pt idx="596">
                  <c:v>39.9</c:v>
                </c:pt>
                <c:pt idx="597">
                  <c:v>39.9</c:v>
                </c:pt>
                <c:pt idx="598">
                  <c:v>39.9</c:v>
                </c:pt>
                <c:pt idx="599">
                  <c:v>39.9</c:v>
                </c:pt>
                <c:pt idx="600">
                  <c:v>39.9</c:v>
                </c:pt>
                <c:pt idx="601">
                  <c:v>39.9</c:v>
                </c:pt>
                <c:pt idx="602">
                  <c:v>39.800000000000011</c:v>
                </c:pt>
                <c:pt idx="603">
                  <c:v>39.800000000000011</c:v>
                </c:pt>
                <c:pt idx="604">
                  <c:v>39.800000000000011</c:v>
                </c:pt>
                <c:pt idx="605">
                  <c:v>39.800000000000011</c:v>
                </c:pt>
                <c:pt idx="606">
                  <c:v>39.800000000000011</c:v>
                </c:pt>
                <c:pt idx="607">
                  <c:v>39.800000000000011</c:v>
                </c:pt>
                <c:pt idx="608">
                  <c:v>39.800000000000011</c:v>
                </c:pt>
                <c:pt idx="609">
                  <c:v>39.800000000000011</c:v>
                </c:pt>
                <c:pt idx="610">
                  <c:v>39.800000000000011</c:v>
                </c:pt>
                <c:pt idx="611">
                  <c:v>39.800000000000011</c:v>
                </c:pt>
                <c:pt idx="612">
                  <c:v>39.800000000000011</c:v>
                </c:pt>
                <c:pt idx="613">
                  <c:v>39.800000000000011</c:v>
                </c:pt>
                <c:pt idx="614">
                  <c:v>39.800000000000011</c:v>
                </c:pt>
                <c:pt idx="615">
                  <c:v>39.800000000000011</c:v>
                </c:pt>
                <c:pt idx="616">
                  <c:v>39.800000000000011</c:v>
                </c:pt>
                <c:pt idx="617">
                  <c:v>39.800000000000011</c:v>
                </c:pt>
                <c:pt idx="618">
                  <c:v>39.800000000000011</c:v>
                </c:pt>
                <c:pt idx="619">
                  <c:v>39.800000000000011</c:v>
                </c:pt>
                <c:pt idx="620">
                  <c:v>39.800000000000011</c:v>
                </c:pt>
                <c:pt idx="621">
                  <c:v>39.800000000000011</c:v>
                </c:pt>
                <c:pt idx="622">
                  <c:v>39.800000000000011</c:v>
                </c:pt>
                <c:pt idx="623">
                  <c:v>39.800000000000011</c:v>
                </c:pt>
                <c:pt idx="624">
                  <c:v>39.800000000000011</c:v>
                </c:pt>
                <c:pt idx="625">
                  <c:v>39.800000000000011</c:v>
                </c:pt>
                <c:pt idx="626">
                  <c:v>39.800000000000011</c:v>
                </c:pt>
                <c:pt idx="627">
                  <c:v>39.800000000000011</c:v>
                </c:pt>
                <c:pt idx="628">
                  <c:v>39.800000000000011</c:v>
                </c:pt>
                <c:pt idx="629">
                  <c:v>39.800000000000011</c:v>
                </c:pt>
                <c:pt idx="630">
                  <c:v>39.800000000000011</c:v>
                </c:pt>
                <c:pt idx="631">
                  <c:v>39.800000000000011</c:v>
                </c:pt>
                <c:pt idx="632">
                  <c:v>39.800000000000011</c:v>
                </c:pt>
                <c:pt idx="633">
                  <c:v>39.800000000000011</c:v>
                </c:pt>
                <c:pt idx="634">
                  <c:v>39.800000000000011</c:v>
                </c:pt>
                <c:pt idx="635">
                  <c:v>39.800000000000011</c:v>
                </c:pt>
                <c:pt idx="636">
                  <c:v>39.800000000000011</c:v>
                </c:pt>
                <c:pt idx="637">
                  <c:v>39.800000000000011</c:v>
                </c:pt>
                <c:pt idx="638">
                  <c:v>39.800000000000011</c:v>
                </c:pt>
                <c:pt idx="639">
                  <c:v>39.800000000000011</c:v>
                </c:pt>
                <c:pt idx="640">
                  <c:v>39.800000000000011</c:v>
                </c:pt>
                <c:pt idx="641">
                  <c:v>39.800000000000011</c:v>
                </c:pt>
                <c:pt idx="642">
                  <c:v>39.800000000000011</c:v>
                </c:pt>
                <c:pt idx="643">
                  <c:v>39.800000000000011</c:v>
                </c:pt>
                <c:pt idx="644">
                  <c:v>39.800000000000011</c:v>
                </c:pt>
                <c:pt idx="645">
                  <c:v>39.800000000000011</c:v>
                </c:pt>
                <c:pt idx="646">
                  <c:v>39.800000000000011</c:v>
                </c:pt>
                <c:pt idx="647">
                  <c:v>39.800000000000011</c:v>
                </c:pt>
                <c:pt idx="648">
                  <c:v>39.800000000000011</c:v>
                </c:pt>
                <c:pt idx="649">
                  <c:v>39.800000000000011</c:v>
                </c:pt>
                <c:pt idx="650">
                  <c:v>39.5</c:v>
                </c:pt>
                <c:pt idx="651">
                  <c:v>39.5</c:v>
                </c:pt>
                <c:pt idx="652">
                  <c:v>39.5</c:v>
                </c:pt>
                <c:pt idx="653">
                  <c:v>39.5</c:v>
                </c:pt>
                <c:pt idx="654">
                  <c:v>39.5</c:v>
                </c:pt>
                <c:pt idx="655">
                  <c:v>39.5</c:v>
                </c:pt>
                <c:pt idx="656">
                  <c:v>39.5</c:v>
                </c:pt>
                <c:pt idx="657">
                  <c:v>39.5</c:v>
                </c:pt>
                <c:pt idx="658">
                  <c:v>39.5</c:v>
                </c:pt>
                <c:pt idx="659">
                  <c:v>39.5</c:v>
                </c:pt>
                <c:pt idx="660">
                  <c:v>39.5</c:v>
                </c:pt>
                <c:pt idx="661">
                  <c:v>39.5</c:v>
                </c:pt>
                <c:pt idx="662">
                  <c:v>39.5</c:v>
                </c:pt>
                <c:pt idx="663">
                  <c:v>39.5</c:v>
                </c:pt>
                <c:pt idx="664">
                  <c:v>39.4</c:v>
                </c:pt>
                <c:pt idx="665">
                  <c:v>39.1</c:v>
                </c:pt>
                <c:pt idx="666">
                  <c:v>39.1</c:v>
                </c:pt>
                <c:pt idx="667">
                  <c:v>39.1</c:v>
                </c:pt>
                <c:pt idx="668">
                  <c:v>39.1</c:v>
                </c:pt>
                <c:pt idx="669">
                  <c:v>39.1</c:v>
                </c:pt>
                <c:pt idx="670">
                  <c:v>39.1</c:v>
                </c:pt>
                <c:pt idx="671">
                  <c:v>39.1</c:v>
                </c:pt>
                <c:pt idx="672">
                  <c:v>39.1</c:v>
                </c:pt>
                <c:pt idx="673">
                  <c:v>39.1</c:v>
                </c:pt>
                <c:pt idx="674">
                  <c:v>39.1</c:v>
                </c:pt>
                <c:pt idx="675">
                  <c:v>39.1</c:v>
                </c:pt>
                <c:pt idx="676">
                  <c:v>39.1</c:v>
                </c:pt>
                <c:pt idx="677">
                  <c:v>39.1</c:v>
                </c:pt>
                <c:pt idx="678">
                  <c:v>39.1</c:v>
                </c:pt>
                <c:pt idx="679">
                  <c:v>39.1</c:v>
                </c:pt>
                <c:pt idx="680">
                  <c:v>39.1</c:v>
                </c:pt>
                <c:pt idx="681">
                  <c:v>39.1</c:v>
                </c:pt>
                <c:pt idx="682">
                  <c:v>39.1</c:v>
                </c:pt>
                <c:pt idx="683">
                  <c:v>39.1</c:v>
                </c:pt>
                <c:pt idx="684">
                  <c:v>39.1</c:v>
                </c:pt>
                <c:pt idx="685">
                  <c:v>39.1</c:v>
                </c:pt>
                <c:pt idx="686">
                  <c:v>39.1</c:v>
                </c:pt>
                <c:pt idx="687">
                  <c:v>39.1</c:v>
                </c:pt>
                <c:pt idx="688">
                  <c:v>39.1</c:v>
                </c:pt>
                <c:pt idx="689">
                  <c:v>39.1</c:v>
                </c:pt>
                <c:pt idx="690">
                  <c:v>39.1</c:v>
                </c:pt>
                <c:pt idx="691">
                  <c:v>39.1</c:v>
                </c:pt>
                <c:pt idx="692">
                  <c:v>39.1</c:v>
                </c:pt>
                <c:pt idx="693">
                  <c:v>39.1</c:v>
                </c:pt>
                <c:pt idx="694">
                  <c:v>39.1</c:v>
                </c:pt>
                <c:pt idx="695">
                  <c:v>39.1</c:v>
                </c:pt>
                <c:pt idx="696">
                  <c:v>39.1</c:v>
                </c:pt>
                <c:pt idx="697">
                  <c:v>39</c:v>
                </c:pt>
                <c:pt idx="698">
                  <c:v>39</c:v>
                </c:pt>
                <c:pt idx="699">
                  <c:v>39</c:v>
                </c:pt>
                <c:pt idx="700">
                  <c:v>39</c:v>
                </c:pt>
                <c:pt idx="701">
                  <c:v>39</c:v>
                </c:pt>
                <c:pt idx="702">
                  <c:v>39</c:v>
                </c:pt>
                <c:pt idx="703">
                  <c:v>39</c:v>
                </c:pt>
                <c:pt idx="704">
                  <c:v>39</c:v>
                </c:pt>
                <c:pt idx="705">
                  <c:v>39</c:v>
                </c:pt>
                <c:pt idx="706">
                  <c:v>39</c:v>
                </c:pt>
                <c:pt idx="707">
                  <c:v>39</c:v>
                </c:pt>
                <c:pt idx="708">
                  <c:v>39</c:v>
                </c:pt>
                <c:pt idx="709">
                  <c:v>39</c:v>
                </c:pt>
                <c:pt idx="710">
                  <c:v>39</c:v>
                </c:pt>
                <c:pt idx="711">
                  <c:v>39</c:v>
                </c:pt>
                <c:pt idx="712">
                  <c:v>38.9</c:v>
                </c:pt>
                <c:pt idx="713">
                  <c:v>38.9</c:v>
                </c:pt>
                <c:pt idx="714">
                  <c:v>38.700000000000003</c:v>
                </c:pt>
                <c:pt idx="715">
                  <c:v>38.700000000000003</c:v>
                </c:pt>
                <c:pt idx="716">
                  <c:v>38.700000000000003</c:v>
                </c:pt>
                <c:pt idx="717">
                  <c:v>38.700000000000003</c:v>
                </c:pt>
                <c:pt idx="718">
                  <c:v>38.700000000000003</c:v>
                </c:pt>
                <c:pt idx="719">
                  <c:v>38.700000000000003</c:v>
                </c:pt>
                <c:pt idx="720">
                  <c:v>38.700000000000003</c:v>
                </c:pt>
                <c:pt idx="721">
                  <c:v>38.700000000000003</c:v>
                </c:pt>
                <c:pt idx="722">
                  <c:v>38.700000000000003</c:v>
                </c:pt>
                <c:pt idx="723">
                  <c:v>38.700000000000003</c:v>
                </c:pt>
                <c:pt idx="724">
                  <c:v>38.700000000000003</c:v>
                </c:pt>
                <c:pt idx="725">
                  <c:v>38.700000000000003</c:v>
                </c:pt>
                <c:pt idx="726">
                  <c:v>38.700000000000003</c:v>
                </c:pt>
                <c:pt idx="727">
                  <c:v>38.700000000000003</c:v>
                </c:pt>
                <c:pt idx="728">
                  <c:v>38.700000000000003</c:v>
                </c:pt>
                <c:pt idx="729">
                  <c:v>38.700000000000003</c:v>
                </c:pt>
                <c:pt idx="730">
                  <c:v>38.700000000000003</c:v>
                </c:pt>
                <c:pt idx="731">
                  <c:v>38.700000000000003</c:v>
                </c:pt>
                <c:pt idx="732">
                  <c:v>38.700000000000003</c:v>
                </c:pt>
                <c:pt idx="733">
                  <c:v>38.700000000000003</c:v>
                </c:pt>
                <c:pt idx="734">
                  <c:v>38.700000000000003</c:v>
                </c:pt>
                <c:pt idx="735">
                  <c:v>38.700000000000003</c:v>
                </c:pt>
                <c:pt idx="736">
                  <c:v>38.700000000000003</c:v>
                </c:pt>
                <c:pt idx="737">
                  <c:v>38.700000000000003</c:v>
                </c:pt>
                <c:pt idx="738">
                  <c:v>38.700000000000003</c:v>
                </c:pt>
                <c:pt idx="739">
                  <c:v>38.700000000000003</c:v>
                </c:pt>
                <c:pt idx="740">
                  <c:v>38.700000000000003</c:v>
                </c:pt>
                <c:pt idx="741">
                  <c:v>38.700000000000003</c:v>
                </c:pt>
                <c:pt idx="742">
                  <c:v>38.700000000000003</c:v>
                </c:pt>
                <c:pt idx="743">
                  <c:v>38.700000000000003</c:v>
                </c:pt>
                <c:pt idx="744">
                  <c:v>38.700000000000003</c:v>
                </c:pt>
                <c:pt idx="745">
                  <c:v>38.700000000000003</c:v>
                </c:pt>
                <c:pt idx="746">
                  <c:v>38.700000000000003</c:v>
                </c:pt>
                <c:pt idx="747">
                  <c:v>38.700000000000003</c:v>
                </c:pt>
                <c:pt idx="748">
                  <c:v>38.700000000000003</c:v>
                </c:pt>
                <c:pt idx="749">
                  <c:v>38.700000000000003</c:v>
                </c:pt>
                <c:pt idx="750">
                  <c:v>38.700000000000003</c:v>
                </c:pt>
                <c:pt idx="751">
                  <c:v>38.700000000000003</c:v>
                </c:pt>
                <c:pt idx="752">
                  <c:v>38.700000000000003</c:v>
                </c:pt>
                <c:pt idx="753">
                  <c:v>38.700000000000003</c:v>
                </c:pt>
                <c:pt idx="754">
                  <c:v>38.700000000000003</c:v>
                </c:pt>
                <c:pt idx="755">
                  <c:v>38.700000000000003</c:v>
                </c:pt>
                <c:pt idx="756">
                  <c:v>38.700000000000003</c:v>
                </c:pt>
                <c:pt idx="757">
                  <c:v>38.700000000000003</c:v>
                </c:pt>
                <c:pt idx="758">
                  <c:v>38.700000000000003</c:v>
                </c:pt>
                <c:pt idx="759">
                  <c:v>38.700000000000003</c:v>
                </c:pt>
                <c:pt idx="760">
                  <c:v>38.700000000000003</c:v>
                </c:pt>
                <c:pt idx="761">
                  <c:v>38.700000000000003</c:v>
                </c:pt>
                <c:pt idx="762">
                  <c:v>38.700000000000003</c:v>
                </c:pt>
                <c:pt idx="763">
                  <c:v>38.700000000000003</c:v>
                </c:pt>
                <c:pt idx="764">
                  <c:v>38.700000000000003</c:v>
                </c:pt>
                <c:pt idx="765">
                  <c:v>38.700000000000003</c:v>
                </c:pt>
                <c:pt idx="766">
                  <c:v>38.700000000000003</c:v>
                </c:pt>
                <c:pt idx="767">
                  <c:v>38.700000000000003</c:v>
                </c:pt>
                <c:pt idx="768">
                  <c:v>38.700000000000003</c:v>
                </c:pt>
                <c:pt idx="769">
                  <c:v>38.700000000000003</c:v>
                </c:pt>
                <c:pt idx="770">
                  <c:v>38.700000000000003</c:v>
                </c:pt>
                <c:pt idx="771">
                  <c:v>38.700000000000003</c:v>
                </c:pt>
                <c:pt idx="772">
                  <c:v>38.700000000000003</c:v>
                </c:pt>
                <c:pt idx="773">
                  <c:v>38.700000000000003</c:v>
                </c:pt>
                <c:pt idx="774">
                  <c:v>38.700000000000003</c:v>
                </c:pt>
                <c:pt idx="775">
                  <c:v>38.700000000000003</c:v>
                </c:pt>
                <c:pt idx="776">
                  <c:v>38.700000000000003</c:v>
                </c:pt>
                <c:pt idx="777">
                  <c:v>38.700000000000003</c:v>
                </c:pt>
                <c:pt idx="778">
                  <c:v>38.700000000000003</c:v>
                </c:pt>
                <c:pt idx="779">
                  <c:v>38.700000000000003</c:v>
                </c:pt>
                <c:pt idx="780">
                  <c:v>38.700000000000003</c:v>
                </c:pt>
                <c:pt idx="781">
                  <c:v>38.700000000000003</c:v>
                </c:pt>
                <c:pt idx="782">
                  <c:v>38.700000000000003</c:v>
                </c:pt>
                <c:pt idx="783">
                  <c:v>38.700000000000003</c:v>
                </c:pt>
                <c:pt idx="784">
                  <c:v>38.700000000000003</c:v>
                </c:pt>
                <c:pt idx="785">
                  <c:v>38.700000000000003</c:v>
                </c:pt>
                <c:pt idx="786">
                  <c:v>38.700000000000003</c:v>
                </c:pt>
                <c:pt idx="787">
                  <c:v>38.700000000000003</c:v>
                </c:pt>
                <c:pt idx="788">
                  <c:v>38.700000000000003</c:v>
                </c:pt>
                <c:pt idx="789">
                  <c:v>38.700000000000003</c:v>
                </c:pt>
                <c:pt idx="790">
                  <c:v>38.700000000000003</c:v>
                </c:pt>
                <c:pt idx="791">
                  <c:v>38.700000000000003</c:v>
                </c:pt>
                <c:pt idx="792">
                  <c:v>38.700000000000003</c:v>
                </c:pt>
                <c:pt idx="793">
                  <c:v>38.700000000000003</c:v>
                </c:pt>
                <c:pt idx="794">
                  <c:v>38.700000000000003</c:v>
                </c:pt>
                <c:pt idx="795">
                  <c:v>38.700000000000003</c:v>
                </c:pt>
                <c:pt idx="796">
                  <c:v>38.700000000000003</c:v>
                </c:pt>
                <c:pt idx="797">
                  <c:v>38.700000000000003</c:v>
                </c:pt>
                <c:pt idx="798">
                  <c:v>38.700000000000003</c:v>
                </c:pt>
                <c:pt idx="799">
                  <c:v>38.700000000000003</c:v>
                </c:pt>
                <c:pt idx="800">
                  <c:v>38.700000000000003</c:v>
                </c:pt>
                <c:pt idx="801">
                  <c:v>38.700000000000003</c:v>
                </c:pt>
                <c:pt idx="802">
                  <c:v>38.700000000000003</c:v>
                </c:pt>
                <c:pt idx="803">
                  <c:v>38.700000000000003</c:v>
                </c:pt>
                <c:pt idx="804">
                  <c:v>38.700000000000003</c:v>
                </c:pt>
                <c:pt idx="805">
                  <c:v>38.700000000000003</c:v>
                </c:pt>
                <c:pt idx="806">
                  <c:v>38.700000000000003</c:v>
                </c:pt>
                <c:pt idx="807">
                  <c:v>38.700000000000003</c:v>
                </c:pt>
                <c:pt idx="808">
                  <c:v>38.700000000000003</c:v>
                </c:pt>
                <c:pt idx="809">
                  <c:v>38.700000000000003</c:v>
                </c:pt>
                <c:pt idx="810">
                  <c:v>38.700000000000003</c:v>
                </c:pt>
                <c:pt idx="811">
                  <c:v>38.700000000000003</c:v>
                </c:pt>
                <c:pt idx="812">
                  <c:v>38.6</c:v>
                </c:pt>
                <c:pt idx="813">
                  <c:v>38.6</c:v>
                </c:pt>
                <c:pt idx="814">
                  <c:v>38.6</c:v>
                </c:pt>
                <c:pt idx="815">
                  <c:v>38.6</c:v>
                </c:pt>
                <c:pt idx="816">
                  <c:v>38.6</c:v>
                </c:pt>
                <c:pt idx="817">
                  <c:v>38.6</c:v>
                </c:pt>
                <c:pt idx="818">
                  <c:v>38.6</c:v>
                </c:pt>
                <c:pt idx="819">
                  <c:v>38.6</c:v>
                </c:pt>
                <c:pt idx="820">
                  <c:v>38.6</c:v>
                </c:pt>
                <c:pt idx="821">
                  <c:v>38.6</c:v>
                </c:pt>
                <c:pt idx="822">
                  <c:v>38.6</c:v>
                </c:pt>
                <c:pt idx="823">
                  <c:v>38.6</c:v>
                </c:pt>
                <c:pt idx="824">
                  <c:v>38.6</c:v>
                </c:pt>
                <c:pt idx="825">
                  <c:v>38.6</c:v>
                </c:pt>
                <c:pt idx="826">
                  <c:v>38.6</c:v>
                </c:pt>
                <c:pt idx="827">
                  <c:v>38.6</c:v>
                </c:pt>
                <c:pt idx="828">
                  <c:v>38.6</c:v>
                </c:pt>
                <c:pt idx="829">
                  <c:v>38.6</c:v>
                </c:pt>
                <c:pt idx="830">
                  <c:v>38.5</c:v>
                </c:pt>
                <c:pt idx="831">
                  <c:v>38.5</c:v>
                </c:pt>
                <c:pt idx="832">
                  <c:v>38.5</c:v>
                </c:pt>
                <c:pt idx="833">
                  <c:v>38.5</c:v>
                </c:pt>
                <c:pt idx="834">
                  <c:v>38.5</c:v>
                </c:pt>
                <c:pt idx="835">
                  <c:v>38.5</c:v>
                </c:pt>
                <c:pt idx="836">
                  <c:v>38.5</c:v>
                </c:pt>
                <c:pt idx="837">
                  <c:v>38.5</c:v>
                </c:pt>
                <c:pt idx="838">
                  <c:v>38.5</c:v>
                </c:pt>
                <c:pt idx="839">
                  <c:v>38.5</c:v>
                </c:pt>
                <c:pt idx="840">
                  <c:v>38.5</c:v>
                </c:pt>
                <c:pt idx="841">
                  <c:v>38.5</c:v>
                </c:pt>
                <c:pt idx="842">
                  <c:v>38.5</c:v>
                </c:pt>
                <c:pt idx="843">
                  <c:v>38.5</c:v>
                </c:pt>
                <c:pt idx="844">
                  <c:v>38.5</c:v>
                </c:pt>
                <c:pt idx="845">
                  <c:v>38.5</c:v>
                </c:pt>
                <c:pt idx="846">
                  <c:v>38.5</c:v>
                </c:pt>
                <c:pt idx="847">
                  <c:v>38.5</c:v>
                </c:pt>
                <c:pt idx="848">
                  <c:v>38.5</c:v>
                </c:pt>
                <c:pt idx="849">
                  <c:v>38.5</c:v>
                </c:pt>
                <c:pt idx="850">
                  <c:v>38.5</c:v>
                </c:pt>
                <c:pt idx="851">
                  <c:v>38.5</c:v>
                </c:pt>
                <c:pt idx="852">
                  <c:v>38.5</c:v>
                </c:pt>
                <c:pt idx="853">
                  <c:v>38.5</c:v>
                </c:pt>
                <c:pt idx="854">
                  <c:v>38.5</c:v>
                </c:pt>
                <c:pt idx="855">
                  <c:v>38.5</c:v>
                </c:pt>
                <c:pt idx="856">
                  <c:v>38.5</c:v>
                </c:pt>
                <c:pt idx="857">
                  <c:v>38.5</c:v>
                </c:pt>
                <c:pt idx="858">
                  <c:v>38.5</c:v>
                </c:pt>
                <c:pt idx="859">
                  <c:v>38.5</c:v>
                </c:pt>
                <c:pt idx="860">
                  <c:v>38.5</c:v>
                </c:pt>
                <c:pt idx="861">
                  <c:v>38.5</c:v>
                </c:pt>
                <c:pt idx="862">
                  <c:v>38.5</c:v>
                </c:pt>
                <c:pt idx="863">
                  <c:v>38.4</c:v>
                </c:pt>
                <c:pt idx="864">
                  <c:v>38.4</c:v>
                </c:pt>
                <c:pt idx="865">
                  <c:v>38.4</c:v>
                </c:pt>
                <c:pt idx="866">
                  <c:v>38.4</c:v>
                </c:pt>
                <c:pt idx="867">
                  <c:v>38.4</c:v>
                </c:pt>
                <c:pt idx="868">
                  <c:v>38.4</c:v>
                </c:pt>
                <c:pt idx="869">
                  <c:v>38.4</c:v>
                </c:pt>
                <c:pt idx="870">
                  <c:v>38.4</c:v>
                </c:pt>
                <c:pt idx="871">
                  <c:v>38.4</c:v>
                </c:pt>
                <c:pt idx="872">
                  <c:v>38.4</c:v>
                </c:pt>
                <c:pt idx="873">
                  <c:v>38.4</c:v>
                </c:pt>
                <c:pt idx="874">
                  <c:v>38.4</c:v>
                </c:pt>
                <c:pt idx="875">
                  <c:v>38.4</c:v>
                </c:pt>
                <c:pt idx="876">
                  <c:v>38.4</c:v>
                </c:pt>
                <c:pt idx="877">
                  <c:v>38.4</c:v>
                </c:pt>
                <c:pt idx="878">
                  <c:v>38.4</c:v>
                </c:pt>
                <c:pt idx="879">
                  <c:v>38.4</c:v>
                </c:pt>
                <c:pt idx="880">
                  <c:v>38.4</c:v>
                </c:pt>
                <c:pt idx="881">
                  <c:v>38.4</c:v>
                </c:pt>
                <c:pt idx="882">
                  <c:v>38.4</c:v>
                </c:pt>
                <c:pt idx="883">
                  <c:v>38.4</c:v>
                </c:pt>
                <c:pt idx="884">
                  <c:v>38.4</c:v>
                </c:pt>
                <c:pt idx="885">
                  <c:v>38.4</c:v>
                </c:pt>
                <c:pt idx="886">
                  <c:v>38.4</c:v>
                </c:pt>
                <c:pt idx="887">
                  <c:v>38.4</c:v>
                </c:pt>
                <c:pt idx="888">
                  <c:v>38.4</c:v>
                </c:pt>
                <c:pt idx="889">
                  <c:v>38.4</c:v>
                </c:pt>
                <c:pt idx="890">
                  <c:v>38.4</c:v>
                </c:pt>
                <c:pt idx="891">
                  <c:v>38.4</c:v>
                </c:pt>
                <c:pt idx="892">
                  <c:v>38.4</c:v>
                </c:pt>
                <c:pt idx="893">
                  <c:v>38.4</c:v>
                </c:pt>
                <c:pt idx="894">
                  <c:v>38.4</c:v>
                </c:pt>
                <c:pt idx="895">
                  <c:v>38.4</c:v>
                </c:pt>
                <c:pt idx="896">
                  <c:v>38.4</c:v>
                </c:pt>
                <c:pt idx="897">
                  <c:v>38.4</c:v>
                </c:pt>
                <c:pt idx="898">
                  <c:v>38.4</c:v>
                </c:pt>
                <c:pt idx="899">
                  <c:v>38.4</c:v>
                </c:pt>
                <c:pt idx="900">
                  <c:v>38.4</c:v>
                </c:pt>
                <c:pt idx="901">
                  <c:v>38.4</c:v>
                </c:pt>
                <c:pt idx="902">
                  <c:v>38.4</c:v>
                </c:pt>
                <c:pt idx="903">
                  <c:v>38.4</c:v>
                </c:pt>
                <c:pt idx="904">
                  <c:v>38.4</c:v>
                </c:pt>
                <c:pt idx="905">
                  <c:v>38.4</c:v>
                </c:pt>
                <c:pt idx="906">
                  <c:v>38.4</c:v>
                </c:pt>
                <c:pt idx="907">
                  <c:v>38.4</c:v>
                </c:pt>
                <c:pt idx="908">
                  <c:v>38.4</c:v>
                </c:pt>
                <c:pt idx="909">
                  <c:v>38.4</c:v>
                </c:pt>
                <c:pt idx="910">
                  <c:v>38.4</c:v>
                </c:pt>
                <c:pt idx="911">
                  <c:v>38.4</c:v>
                </c:pt>
                <c:pt idx="912">
                  <c:v>38.4</c:v>
                </c:pt>
                <c:pt idx="913">
                  <c:v>38.4</c:v>
                </c:pt>
                <c:pt idx="914">
                  <c:v>38.4</c:v>
                </c:pt>
                <c:pt idx="915">
                  <c:v>38.4</c:v>
                </c:pt>
                <c:pt idx="916">
                  <c:v>38.4</c:v>
                </c:pt>
                <c:pt idx="917">
                  <c:v>38.4</c:v>
                </c:pt>
                <c:pt idx="918">
                  <c:v>38.4</c:v>
                </c:pt>
                <c:pt idx="919">
                  <c:v>38.4</c:v>
                </c:pt>
                <c:pt idx="920">
                  <c:v>38.4</c:v>
                </c:pt>
                <c:pt idx="921">
                  <c:v>38.4</c:v>
                </c:pt>
                <c:pt idx="922">
                  <c:v>38.4</c:v>
                </c:pt>
                <c:pt idx="923">
                  <c:v>38.4</c:v>
                </c:pt>
                <c:pt idx="924">
                  <c:v>38.4</c:v>
                </c:pt>
                <c:pt idx="925">
                  <c:v>38.4</c:v>
                </c:pt>
                <c:pt idx="926">
                  <c:v>38.4</c:v>
                </c:pt>
                <c:pt idx="927">
                  <c:v>38.4</c:v>
                </c:pt>
                <c:pt idx="928">
                  <c:v>38.4</c:v>
                </c:pt>
                <c:pt idx="929">
                  <c:v>38.4</c:v>
                </c:pt>
                <c:pt idx="930">
                  <c:v>38.4</c:v>
                </c:pt>
                <c:pt idx="931">
                  <c:v>38.4</c:v>
                </c:pt>
                <c:pt idx="932">
                  <c:v>38.4</c:v>
                </c:pt>
                <c:pt idx="933">
                  <c:v>38.4</c:v>
                </c:pt>
                <c:pt idx="934">
                  <c:v>38.4</c:v>
                </c:pt>
                <c:pt idx="935">
                  <c:v>38.4</c:v>
                </c:pt>
                <c:pt idx="936">
                  <c:v>38.4</c:v>
                </c:pt>
                <c:pt idx="937">
                  <c:v>38.4</c:v>
                </c:pt>
                <c:pt idx="938">
                  <c:v>38.4</c:v>
                </c:pt>
                <c:pt idx="939">
                  <c:v>38.4</c:v>
                </c:pt>
                <c:pt idx="940">
                  <c:v>38.4</c:v>
                </c:pt>
                <c:pt idx="941">
                  <c:v>38.4</c:v>
                </c:pt>
                <c:pt idx="942">
                  <c:v>38.4</c:v>
                </c:pt>
                <c:pt idx="943">
                  <c:v>38.4</c:v>
                </c:pt>
                <c:pt idx="944">
                  <c:v>38.4</c:v>
                </c:pt>
                <c:pt idx="945">
                  <c:v>38.4</c:v>
                </c:pt>
                <c:pt idx="946">
                  <c:v>38.4</c:v>
                </c:pt>
                <c:pt idx="947">
                  <c:v>38.4</c:v>
                </c:pt>
                <c:pt idx="948">
                  <c:v>38.4</c:v>
                </c:pt>
                <c:pt idx="949">
                  <c:v>38.4</c:v>
                </c:pt>
                <c:pt idx="950">
                  <c:v>38.4</c:v>
                </c:pt>
                <c:pt idx="951">
                  <c:v>38.4</c:v>
                </c:pt>
                <c:pt idx="952">
                  <c:v>38.4</c:v>
                </c:pt>
                <c:pt idx="953">
                  <c:v>38.4</c:v>
                </c:pt>
                <c:pt idx="954">
                  <c:v>38.4</c:v>
                </c:pt>
                <c:pt idx="955">
                  <c:v>38.4</c:v>
                </c:pt>
                <c:pt idx="956">
                  <c:v>38.4</c:v>
                </c:pt>
                <c:pt idx="957">
                  <c:v>38.4</c:v>
                </c:pt>
                <c:pt idx="958">
                  <c:v>38.4</c:v>
                </c:pt>
                <c:pt idx="959">
                  <c:v>38.4</c:v>
                </c:pt>
                <c:pt idx="960">
                  <c:v>38.4</c:v>
                </c:pt>
                <c:pt idx="961">
                  <c:v>38.4</c:v>
                </c:pt>
                <c:pt idx="962">
                  <c:v>38.4</c:v>
                </c:pt>
                <c:pt idx="963">
                  <c:v>38.4</c:v>
                </c:pt>
                <c:pt idx="964">
                  <c:v>38.4</c:v>
                </c:pt>
                <c:pt idx="965">
                  <c:v>38.4</c:v>
                </c:pt>
                <c:pt idx="966">
                  <c:v>38.4</c:v>
                </c:pt>
                <c:pt idx="967">
                  <c:v>38.4</c:v>
                </c:pt>
                <c:pt idx="968">
                  <c:v>38.4</c:v>
                </c:pt>
                <c:pt idx="969">
                  <c:v>38.4</c:v>
                </c:pt>
                <c:pt idx="970">
                  <c:v>38.4</c:v>
                </c:pt>
                <c:pt idx="971">
                  <c:v>38.4</c:v>
                </c:pt>
                <c:pt idx="972">
                  <c:v>38.4</c:v>
                </c:pt>
                <c:pt idx="973">
                  <c:v>38.4</c:v>
                </c:pt>
                <c:pt idx="974">
                  <c:v>38.4</c:v>
                </c:pt>
                <c:pt idx="975">
                  <c:v>38.4</c:v>
                </c:pt>
                <c:pt idx="976">
                  <c:v>38.4</c:v>
                </c:pt>
                <c:pt idx="977">
                  <c:v>38.4</c:v>
                </c:pt>
                <c:pt idx="978">
                  <c:v>38.4</c:v>
                </c:pt>
                <c:pt idx="979">
                  <c:v>38.4</c:v>
                </c:pt>
                <c:pt idx="980">
                  <c:v>38.4</c:v>
                </c:pt>
                <c:pt idx="981">
                  <c:v>38.4</c:v>
                </c:pt>
                <c:pt idx="982">
                  <c:v>38.4</c:v>
                </c:pt>
                <c:pt idx="983">
                  <c:v>38.4</c:v>
                </c:pt>
                <c:pt idx="984">
                  <c:v>38.4</c:v>
                </c:pt>
                <c:pt idx="985">
                  <c:v>38.4</c:v>
                </c:pt>
                <c:pt idx="986">
                  <c:v>38.4</c:v>
                </c:pt>
                <c:pt idx="987">
                  <c:v>38.4</c:v>
                </c:pt>
                <c:pt idx="988">
                  <c:v>38.4</c:v>
                </c:pt>
                <c:pt idx="989">
                  <c:v>38.4</c:v>
                </c:pt>
                <c:pt idx="990">
                  <c:v>38.4</c:v>
                </c:pt>
                <c:pt idx="991">
                  <c:v>38.4</c:v>
                </c:pt>
                <c:pt idx="992">
                  <c:v>38.4</c:v>
                </c:pt>
                <c:pt idx="993">
                  <c:v>38.4</c:v>
                </c:pt>
                <c:pt idx="994">
                  <c:v>38.4</c:v>
                </c:pt>
                <c:pt idx="995">
                  <c:v>38.4</c:v>
                </c:pt>
                <c:pt idx="996">
                  <c:v>38.4</c:v>
                </c:pt>
                <c:pt idx="997">
                  <c:v>38.4</c:v>
                </c:pt>
                <c:pt idx="998">
                  <c:v>38.4</c:v>
                </c:pt>
                <c:pt idx="999">
                  <c:v>38.4</c:v>
                </c:pt>
                <c:pt idx="1000">
                  <c:v>38.4</c:v>
                </c:pt>
                <c:pt idx="1001">
                  <c:v>38.4</c:v>
                </c:pt>
                <c:pt idx="1002">
                  <c:v>38.4</c:v>
                </c:pt>
                <c:pt idx="1003">
                  <c:v>38.4</c:v>
                </c:pt>
                <c:pt idx="1004">
                  <c:v>38.4</c:v>
                </c:pt>
                <c:pt idx="1005">
                  <c:v>38.4</c:v>
                </c:pt>
                <c:pt idx="1006">
                  <c:v>38.4</c:v>
                </c:pt>
                <c:pt idx="1007">
                  <c:v>38.4</c:v>
                </c:pt>
                <c:pt idx="1008">
                  <c:v>38.4</c:v>
                </c:pt>
                <c:pt idx="1009">
                  <c:v>38.4</c:v>
                </c:pt>
                <c:pt idx="1010">
                  <c:v>38.4</c:v>
                </c:pt>
                <c:pt idx="1011">
                  <c:v>38.4</c:v>
                </c:pt>
                <c:pt idx="1012">
                  <c:v>38.4</c:v>
                </c:pt>
                <c:pt idx="1013">
                  <c:v>38.4</c:v>
                </c:pt>
                <c:pt idx="1014">
                  <c:v>38.4</c:v>
                </c:pt>
                <c:pt idx="1015">
                  <c:v>38.4</c:v>
                </c:pt>
                <c:pt idx="1016">
                  <c:v>38.4</c:v>
                </c:pt>
                <c:pt idx="1017">
                  <c:v>38.4</c:v>
                </c:pt>
                <c:pt idx="1018">
                  <c:v>38.4</c:v>
                </c:pt>
                <c:pt idx="1019">
                  <c:v>38.4</c:v>
                </c:pt>
                <c:pt idx="1020">
                  <c:v>38.4</c:v>
                </c:pt>
                <c:pt idx="1021">
                  <c:v>38.4</c:v>
                </c:pt>
                <c:pt idx="1022">
                  <c:v>38.4</c:v>
                </c:pt>
                <c:pt idx="1023">
                  <c:v>38.4</c:v>
                </c:pt>
                <c:pt idx="1024">
                  <c:v>38.4</c:v>
                </c:pt>
                <c:pt idx="1025">
                  <c:v>38.4</c:v>
                </c:pt>
                <c:pt idx="1026">
                  <c:v>38.4</c:v>
                </c:pt>
                <c:pt idx="1027">
                  <c:v>38.4</c:v>
                </c:pt>
                <c:pt idx="1028">
                  <c:v>38.4</c:v>
                </c:pt>
                <c:pt idx="1029">
                  <c:v>38.4</c:v>
                </c:pt>
                <c:pt idx="1030">
                  <c:v>38.4</c:v>
                </c:pt>
                <c:pt idx="1031">
                  <c:v>38.4</c:v>
                </c:pt>
                <c:pt idx="1032">
                  <c:v>38.4</c:v>
                </c:pt>
                <c:pt idx="1033">
                  <c:v>38.4</c:v>
                </c:pt>
                <c:pt idx="1034">
                  <c:v>38.4</c:v>
                </c:pt>
                <c:pt idx="1035">
                  <c:v>38.4</c:v>
                </c:pt>
                <c:pt idx="1036">
                  <c:v>38.4</c:v>
                </c:pt>
                <c:pt idx="1037">
                  <c:v>38.4</c:v>
                </c:pt>
                <c:pt idx="1038">
                  <c:v>38.4</c:v>
                </c:pt>
                <c:pt idx="1039">
                  <c:v>38.4</c:v>
                </c:pt>
                <c:pt idx="1040">
                  <c:v>38.4</c:v>
                </c:pt>
                <c:pt idx="1041">
                  <c:v>38.4</c:v>
                </c:pt>
                <c:pt idx="1042">
                  <c:v>38.4</c:v>
                </c:pt>
                <c:pt idx="1043">
                  <c:v>38.4</c:v>
                </c:pt>
                <c:pt idx="1044">
                  <c:v>38.4</c:v>
                </c:pt>
                <c:pt idx="1045">
                  <c:v>38.4</c:v>
                </c:pt>
                <c:pt idx="1046">
                  <c:v>38.4</c:v>
                </c:pt>
                <c:pt idx="1047">
                  <c:v>38.4</c:v>
                </c:pt>
                <c:pt idx="1048">
                  <c:v>38.4</c:v>
                </c:pt>
                <c:pt idx="1049">
                  <c:v>38.4</c:v>
                </c:pt>
                <c:pt idx="1050">
                  <c:v>38.4</c:v>
                </c:pt>
                <c:pt idx="1051">
                  <c:v>38.4</c:v>
                </c:pt>
                <c:pt idx="1052">
                  <c:v>38.4</c:v>
                </c:pt>
                <c:pt idx="1053">
                  <c:v>38.4</c:v>
                </c:pt>
                <c:pt idx="1054">
                  <c:v>38.4</c:v>
                </c:pt>
                <c:pt idx="1055">
                  <c:v>38.4</c:v>
                </c:pt>
                <c:pt idx="1056">
                  <c:v>38.4</c:v>
                </c:pt>
                <c:pt idx="1057">
                  <c:v>38.4</c:v>
                </c:pt>
                <c:pt idx="1058">
                  <c:v>38.4</c:v>
                </c:pt>
                <c:pt idx="1059">
                  <c:v>38.4</c:v>
                </c:pt>
                <c:pt idx="1060">
                  <c:v>38.4</c:v>
                </c:pt>
                <c:pt idx="1061">
                  <c:v>38.4</c:v>
                </c:pt>
                <c:pt idx="1062">
                  <c:v>38.4</c:v>
                </c:pt>
                <c:pt idx="1063">
                  <c:v>38.4</c:v>
                </c:pt>
                <c:pt idx="1064">
                  <c:v>38.4</c:v>
                </c:pt>
                <c:pt idx="1065">
                  <c:v>38.4</c:v>
                </c:pt>
                <c:pt idx="1066">
                  <c:v>38.4</c:v>
                </c:pt>
                <c:pt idx="1067">
                  <c:v>38.4</c:v>
                </c:pt>
                <c:pt idx="1068">
                  <c:v>38.4</c:v>
                </c:pt>
                <c:pt idx="1069">
                  <c:v>38.4</c:v>
                </c:pt>
                <c:pt idx="1070">
                  <c:v>38.4</c:v>
                </c:pt>
                <c:pt idx="1071">
                  <c:v>38.4</c:v>
                </c:pt>
                <c:pt idx="1072">
                  <c:v>38.4</c:v>
                </c:pt>
                <c:pt idx="1073">
                  <c:v>38.4</c:v>
                </c:pt>
                <c:pt idx="1074">
                  <c:v>38.4</c:v>
                </c:pt>
                <c:pt idx="1075">
                  <c:v>38.4</c:v>
                </c:pt>
                <c:pt idx="1076">
                  <c:v>38.4</c:v>
                </c:pt>
                <c:pt idx="1077">
                  <c:v>38.4</c:v>
                </c:pt>
                <c:pt idx="1078">
                  <c:v>38.4</c:v>
                </c:pt>
                <c:pt idx="1079">
                  <c:v>38.4</c:v>
                </c:pt>
                <c:pt idx="1080">
                  <c:v>38.4</c:v>
                </c:pt>
                <c:pt idx="1081">
                  <c:v>38.4</c:v>
                </c:pt>
                <c:pt idx="1082">
                  <c:v>38.4</c:v>
                </c:pt>
                <c:pt idx="1083">
                  <c:v>38.4</c:v>
                </c:pt>
                <c:pt idx="1084">
                  <c:v>38.4</c:v>
                </c:pt>
                <c:pt idx="1085">
                  <c:v>38.4</c:v>
                </c:pt>
                <c:pt idx="1086">
                  <c:v>38.4</c:v>
                </c:pt>
                <c:pt idx="1087">
                  <c:v>38.4</c:v>
                </c:pt>
                <c:pt idx="1088">
                  <c:v>38.4</c:v>
                </c:pt>
                <c:pt idx="1089">
                  <c:v>38.4</c:v>
                </c:pt>
                <c:pt idx="1090">
                  <c:v>38.4</c:v>
                </c:pt>
                <c:pt idx="1091">
                  <c:v>38.4</c:v>
                </c:pt>
                <c:pt idx="1092">
                  <c:v>38.4</c:v>
                </c:pt>
                <c:pt idx="1093">
                  <c:v>38.4</c:v>
                </c:pt>
                <c:pt idx="1094">
                  <c:v>38.4</c:v>
                </c:pt>
                <c:pt idx="1095">
                  <c:v>38.4</c:v>
                </c:pt>
                <c:pt idx="1096">
                  <c:v>38.4</c:v>
                </c:pt>
                <c:pt idx="1097">
                  <c:v>38.4</c:v>
                </c:pt>
                <c:pt idx="1098">
                  <c:v>38.4</c:v>
                </c:pt>
                <c:pt idx="1099">
                  <c:v>38.4</c:v>
                </c:pt>
                <c:pt idx="1100">
                  <c:v>38.4</c:v>
                </c:pt>
                <c:pt idx="1101">
                  <c:v>38.4</c:v>
                </c:pt>
                <c:pt idx="1102">
                  <c:v>38.4</c:v>
                </c:pt>
                <c:pt idx="1103">
                  <c:v>38.4</c:v>
                </c:pt>
                <c:pt idx="1104">
                  <c:v>38.4</c:v>
                </c:pt>
                <c:pt idx="1105">
                  <c:v>38.4</c:v>
                </c:pt>
                <c:pt idx="1106">
                  <c:v>38.4</c:v>
                </c:pt>
                <c:pt idx="1107">
                  <c:v>38.4</c:v>
                </c:pt>
                <c:pt idx="1108">
                  <c:v>38.4</c:v>
                </c:pt>
                <c:pt idx="1109">
                  <c:v>38.4</c:v>
                </c:pt>
                <c:pt idx="1110">
                  <c:v>38.4</c:v>
                </c:pt>
                <c:pt idx="1111">
                  <c:v>38.4</c:v>
                </c:pt>
                <c:pt idx="1112">
                  <c:v>38.4</c:v>
                </c:pt>
                <c:pt idx="1113">
                  <c:v>38.4</c:v>
                </c:pt>
                <c:pt idx="1114">
                  <c:v>38.4</c:v>
                </c:pt>
                <c:pt idx="1115">
                  <c:v>38.4</c:v>
                </c:pt>
                <c:pt idx="1116">
                  <c:v>38.4</c:v>
                </c:pt>
                <c:pt idx="1117">
                  <c:v>38.4</c:v>
                </c:pt>
                <c:pt idx="1118">
                  <c:v>38.4</c:v>
                </c:pt>
                <c:pt idx="1119">
                  <c:v>38.4</c:v>
                </c:pt>
                <c:pt idx="1120">
                  <c:v>38.4</c:v>
                </c:pt>
                <c:pt idx="1121">
                  <c:v>38.4</c:v>
                </c:pt>
                <c:pt idx="1122">
                  <c:v>38.4</c:v>
                </c:pt>
                <c:pt idx="1123">
                  <c:v>38.4</c:v>
                </c:pt>
                <c:pt idx="1124">
                  <c:v>38.4</c:v>
                </c:pt>
                <c:pt idx="1125">
                  <c:v>38.4</c:v>
                </c:pt>
                <c:pt idx="1126">
                  <c:v>38.4</c:v>
                </c:pt>
                <c:pt idx="1127">
                  <c:v>38.4</c:v>
                </c:pt>
                <c:pt idx="1128">
                  <c:v>38.4</c:v>
                </c:pt>
                <c:pt idx="1129">
                  <c:v>38.4</c:v>
                </c:pt>
                <c:pt idx="1130">
                  <c:v>38.4</c:v>
                </c:pt>
                <c:pt idx="1131">
                  <c:v>38.4</c:v>
                </c:pt>
                <c:pt idx="1132">
                  <c:v>38.4</c:v>
                </c:pt>
                <c:pt idx="1133">
                  <c:v>38.4</c:v>
                </c:pt>
                <c:pt idx="1134">
                  <c:v>38.4</c:v>
                </c:pt>
                <c:pt idx="1135">
                  <c:v>38.4</c:v>
                </c:pt>
                <c:pt idx="1136">
                  <c:v>38.4</c:v>
                </c:pt>
                <c:pt idx="1137">
                  <c:v>38.300000000000011</c:v>
                </c:pt>
                <c:pt idx="1138">
                  <c:v>38.300000000000011</c:v>
                </c:pt>
                <c:pt idx="1139">
                  <c:v>38.300000000000011</c:v>
                </c:pt>
                <c:pt idx="1140">
                  <c:v>38.300000000000011</c:v>
                </c:pt>
                <c:pt idx="1141">
                  <c:v>38.300000000000011</c:v>
                </c:pt>
                <c:pt idx="1142">
                  <c:v>38.300000000000011</c:v>
                </c:pt>
                <c:pt idx="1143">
                  <c:v>38.300000000000011</c:v>
                </c:pt>
                <c:pt idx="1144">
                  <c:v>38.300000000000011</c:v>
                </c:pt>
                <c:pt idx="1145">
                  <c:v>38.300000000000011</c:v>
                </c:pt>
                <c:pt idx="1146">
                  <c:v>38.300000000000011</c:v>
                </c:pt>
                <c:pt idx="1147">
                  <c:v>38.300000000000011</c:v>
                </c:pt>
                <c:pt idx="1148">
                  <c:v>38.300000000000011</c:v>
                </c:pt>
                <c:pt idx="1149">
                  <c:v>38.300000000000011</c:v>
                </c:pt>
                <c:pt idx="1150">
                  <c:v>38.300000000000011</c:v>
                </c:pt>
                <c:pt idx="1151">
                  <c:v>38.300000000000011</c:v>
                </c:pt>
                <c:pt idx="1152">
                  <c:v>38.300000000000011</c:v>
                </c:pt>
                <c:pt idx="1153">
                  <c:v>38.300000000000011</c:v>
                </c:pt>
                <c:pt idx="1154">
                  <c:v>38.300000000000011</c:v>
                </c:pt>
                <c:pt idx="1155">
                  <c:v>38.300000000000011</c:v>
                </c:pt>
                <c:pt idx="1156">
                  <c:v>38.300000000000011</c:v>
                </c:pt>
                <c:pt idx="1157">
                  <c:v>38.300000000000011</c:v>
                </c:pt>
                <c:pt idx="1158">
                  <c:v>38.300000000000011</c:v>
                </c:pt>
                <c:pt idx="1159">
                  <c:v>38.300000000000011</c:v>
                </c:pt>
                <c:pt idx="1160">
                  <c:v>38.300000000000011</c:v>
                </c:pt>
                <c:pt idx="1161">
                  <c:v>38.300000000000011</c:v>
                </c:pt>
                <c:pt idx="1162">
                  <c:v>38.300000000000011</c:v>
                </c:pt>
                <c:pt idx="1163">
                  <c:v>38.300000000000011</c:v>
                </c:pt>
                <c:pt idx="1164">
                  <c:v>38.300000000000011</c:v>
                </c:pt>
                <c:pt idx="1165">
                  <c:v>38.300000000000011</c:v>
                </c:pt>
                <c:pt idx="1166">
                  <c:v>38.300000000000011</c:v>
                </c:pt>
                <c:pt idx="1167">
                  <c:v>38.300000000000011</c:v>
                </c:pt>
                <c:pt idx="1168">
                  <c:v>38.300000000000011</c:v>
                </c:pt>
                <c:pt idx="1169">
                  <c:v>38.300000000000011</c:v>
                </c:pt>
                <c:pt idx="1170">
                  <c:v>38.300000000000011</c:v>
                </c:pt>
                <c:pt idx="1171">
                  <c:v>38.300000000000011</c:v>
                </c:pt>
                <c:pt idx="1172">
                  <c:v>38.300000000000011</c:v>
                </c:pt>
                <c:pt idx="1173">
                  <c:v>38.300000000000011</c:v>
                </c:pt>
                <c:pt idx="1174">
                  <c:v>38.300000000000011</c:v>
                </c:pt>
                <c:pt idx="1175">
                  <c:v>38.300000000000011</c:v>
                </c:pt>
                <c:pt idx="1176">
                  <c:v>38.300000000000011</c:v>
                </c:pt>
                <c:pt idx="1177">
                  <c:v>38.300000000000011</c:v>
                </c:pt>
                <c:pt idx="1178">
                  <c:v>38.300000000000011</c:v>
                </c:pt>
                <c:pt idx="1179">
                  <c:v>38.300000000000011</c:v>
                </c:pt>
                <c:pt idx="1180">
                  <c:v>38.300000000000011</c:v>
                </c:pt>
                <c:pt idx="1181">
                  <c:v>38.300000000000011</c:v>
                </c:pt>
                <c:pt idx="1182">
                  <c:v>38.300000000000011</c:v>
                </c:pt>
                <c:pt idx="1183">
                  <c:v>38.300000000000011</c:v>
                </c:pt>
                <c:pt idx="1184">
                  <c:v>38.300000000000011</c:v>
                </c:pt>
                <c:pt idx="1185">
                  <c:v>38.300000000000011</c:v>
                </c:pt>
                <c:pt idx="1186">
                  <c:v>38.300000000000011</c:v>
                </c:pt>
                <c:pt idx="1187">
                  <c:v>38.300000000000011</c:v>
                </c:pt>
                <c:pt idx="1188">
                  <c:v>38.300000000000011</c:v>
                </c:pt>
                <c:pt idx="1189">
                  <c:v>38.300000000000011</c:v>
                </c:pt>
                <c:pt idx="1190">
                  <c:v>38.300000000000011</c:v>
                </c:pt>
                <c:pt idx="1191">
                  <c:v>38.300000000000011</c:v>
                </c:pt>
                <c:pt idx="1192">
                  <c:v>38.300000000000011</c:v>
                </c:pt>
                <c:pt idx="1193">
                  <c:v>38.300000000000011</c:v>
                </c:pt>
                <c:pt idx="1194">
                  <c:v>38.300000000000011</c:v>
                </c:pt>
                <c:pt idx="1195">
                  <c:v>38.300000000000011</c:v>
                </c:pt>
                <c:pt idx="1196">
                  <c:v>38.300000000000011</c:v>
                </c:pt>
                <c:pt idx="1197">
                  <c:v>38.300000000000011</c:v>
                </c:pt>
                <c:pt idx="1198">
                  <c:v>38.300000000000011</c:v>
                </c:pt>
                <c:pt idx="1199">
                  <c:v>38.300000000000011</c:v>
                </c:pt>
                <c:pt idx="1200">
                  <c:v>38.300000000000011</c:v>
                </c:pt>
                <c:pt idx="1201">
                  <c:v>38.300000000000011</c:v>
                </c:pt>
                <c:pt idx="1202">
                  <c:v>38.300000000000011</c:v>
                </c:pt>
                <c:pt idx="1203">
                  <c:v>38.300000000000011</c:v>
                </c:pt>
                <c:pt idx="1204">
                  <c:v>38.300000000000011</c:v>
                </c:pt>
                <c:pt idx="1205">
                  <c:v>38.300000000000011</c:v>
                </c:pt>
                <c:pt idx="1206">
                  <c:v>38.300000000000011</c:v>
                </c:pt>
                <c:pt idx="1207">
                  <c:v>38.300000000000011</c:v>
                </c:pt>
                <c:pt idx="1208">
                  <c:v>38.300000000000011</c:v>
                </c:pt>
                <c:pt idx="1209">
                  <c:v>38.300000000000011</c:v>
                </c:pt>
                <c:pt idx="1210">
                  <c:v>38.300000000000011</c:v>
                </c:pt>
                <c:pt idx="1211">
                  <c:v>38.300000000000011</c:v>
                </c:pt>
                <c:pt idx="1212">
                  <c:v>38.300000000000011</c:v>
                </c:pt>
                <c:pt idx="1213">
                  <c:v>38.300000000000011</c:v>
                </c:pt>
                <c:pt idx="1214">
                  <c:v>38.300000000000011</c:v>
                </c:pt>
                <c:pt idx="1215">
                  <c:v>38.300000000000011</c:v>
                </c:pt>
                <c:pt idx="1216">
                  <c:v>38.300000000000011</c:v>
                </c:pt>
                <c:pt idx="1217">
                  <c:v>38.300000000000011</c:v>
                </c:pt>
                <c:pt idx="1218">
                  <c:v>38.300000000000011</c:v>
                </c:pt>
                <c:pt idx="1219">
                  <c:v>38.300000000000011</c:v>
                </c:pt>
                <c:pt idx="1220">
                  <c:v>38.300000000000011</c:v>
                </c:pt>
                <c:pt idx="1221">
                  <c:v>38.300000000000011</c:v>
                </c:pt>
                <c:pt idx="1222">
                  <c:v>38.300000000000011</c:v>
                </c:pt>
                <c:pt idx="1223">
                  <c:v>38.300000000000011</c:v>
                </c:pt>
                <c:pt idx="1224">
                  <c:v>38.300000000000011</c:v>
                </c:pt>
                <c:pt idx="1225">
                  <c:v>38.300000000000011</c:v>
                </c:pt>
                <c:pt idx="1226">
                  <c:v>38.300000000000011</c:v>
                </c:pt>
                <c:pt idx="1227">
                  <c:v>38.300000000000011</c:v>
                </c:pt>
                <c:pt idx="1228">
                  <c:v>38.300000000000011</c:v>
                </c:pt>
                <c:pt idx="1229">
                  <c:v>38.300000000000011</c:v>
                </c:pt>
                <c:pt idx="1230">
                  <c:v>38.300000000000011</c:v>
                </c:pt>
                <c:pt idx="1231">
                  <c:v>38.300000000000011</c:v>
                </c:pt>
                <c:pt idx="1232">
                  <c:v>38.300000000000011</c:v>
                </c:pt>
                <c:pt idx="1233">
                  <c:v>38.300000000000011</c:v>
                </c:pt>
                <c:pt idx="1234">
                  <c:v>38.300000000000011</c:v>
                </c:pt>
                <c:pt idx="1235">
                  <c:v>38.300000000000011</c:v>
                </c:pt>
                <c:pt idx="1236">
                  <c:v>38.300000000000011</c:v>
                </c:pt>
                <c:pt idx="1237">
                  <c:v>38.300000000000011</c:v>
                </c:pt>
                <c:pt idx="1238">
                  <c:v>38.300000000000011</c:v>
                </c:pt>
                <c:pt idx="1239">
                  <c:v>38.300000000000011</c:v>
                </c:pt>
                <c:pt idx="1240">
                  <c:v>38.300000000000011</c:v>
                </c:pt>
                <c:pt idx="1241">
                  <c:v>38.300000000000011</c:v>
                </c:pt>
                <c:pt idx="1242">
                  <c:v>38.300000000000011</c:v>
                </c:pt>
                <c:pt idx="1243">
                  <c:v>38.300000000000011</c:v>
                </c:pt>
                <c:pt idx="1244">
                  <c:v>38.300000000000011</c:v>
                </c:pt>
                <c:pt idx="1245">
                  <c:v>38.300000000000011</c:v>
                </c:pt>
                <c:pt idx="1246">
                  <c:v>38.200000000000003</c:v>
                </c:pt>
                <c:pt idx="1247">
                  <c:v>38.200000000000003</c:v>
                </c:pt>
                <c:pt idx="1248">
                  <c:v>38.200000000000003</c:v>
                </c:pt>
                <c:pt idx="1249">
                  <c:v>38.200000000000003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populationParameterSweep!$B$2506:$B$3755</c:f>
              <c:numCache>
                <c:formatCode>General</c:formatCode>
                <c:ptCount val="1250"/>
                <c:pt idx="0">
                  <c:v>0</c:v>
                </c:pt>
                <c:pt idx="1">
                  <c:v>60.149999999999906</c:v>
                </c:pt>
                <c:pt idx="2">
                  <c:v>58.4</c:v>
                </c:pt>
                <c:pt idx="3">
                  <c:v>57.099999999999909</c:v>
                </c:pt>
                <c:pt idx="4">
                  <c:v>56.5</c:v>
                </c:pt>
                <c:pt idx="5">
                  <c:v>55.65</c:v>
                </c:pt>
                <c:pt idx="6">
                  <c:v>54.849999999999994</c:v>
                </c:pt>
                <c:pt idx="7">
                  <c:v>53.5</c:v>
                </c:pt>
                <c:pt idx="8">
                  <c:v>53.25</c:v>
                </c:pt>
                <c:pt idx="9">
                  <c:v>52.949999999999903</c:v>
                </c:pt>
                <c:pt idx="10">
                  <c:v>52.849999999999902</c:v>
                </c:pt>
                <c:pt idx="11">
                  <c:v>52.65</c:v>
                </c:pt>
                <c:pt idx="12">
                  <c:v>52.299999999999912</c:v>
                </c:pt>
                <c:pt idx="13">
                  <c:v>52.15</c:v>
                </c:pt>
                <c:pt idx="14">
                  <c:v>51.599999999999909</c:v>
                </c:pt>
                <c:pt idx="15">
                  <c:v>51.55</c:v>
                </c:pt>
                <c:pt idx="16">
                  <c:v>51.349999999999902</c:v>
                </c:pt>
                <c:pt idx="17">
                  <c:v>51.3</c:v>
                </c:pt>
                <c:pt idx="18">
                  <c:v>51.3</c:v>
                </c:pt>
                <c:pt idx="19">
                  <c:v>51.05</c:v>
                </c:pt>
                <c:pt idx="20">
                  <c:v>50.7</c:v>
                </c:pt>
                <c:pt idx="21">
                  <c:v>50.4</c:v>
                </c:pt>
                <c:pt idx="22">
                  <c:v>50.349999999999994</c:v>
                </c:pt>
                <c:pt idx="23">
                  <c:v>50.349999999999994</c:v>
                </c:pt>
                <c:pt idx="24">
                  <c:v>50.3</c:v>
                </c:pt>
                <c:pt idx="25">
                  <c:v>50.3</c:v>
                </c:pt>
                <c:pt idx="26">
                  <c:v>50.1</c:v>
                </c:pt>
                <c:pt idx="27">
                  <c:v>50.05</c:v>
                </c:pt>
                <c:pt idx="28">
                  <c:v>49.949999999999996</c:v>
                </c:pt>
                <c:pt idx="29">
                  <c:v>49.949999999999996</c:v>
                </c:pt>
                <c:pt idx="30">
                  <c:v>49.949999999999996</c:v>
                </c:pt>
                <c:pt idx="31">
                  <c:v>49.949999999999996</c:v>
                </c:pt>
                <c:pt idx="32">
                  <c:v>49.949999999999996</c:v>
                </c:pt>
                <c:pt idx="33">
                  <c:v>49.949999999999996</c:v>
                </c:pt>
                <c:pt idx="34">
                  <c:v>49.8</c:v>
                </c:pt>
                <c:pt idx="35">
                  <c:v>49.8</c:v>
                </c:pt>
                <c:pt idx="36">
                  <c:v>49.75</c:v>
                </c:pt>
                <c:pt idx="37">
                  <c:v>49.75</c:v>
                </c:pt>
                <c:pt idx="38">
                  <c:v>49.7</c:v>
                </c:pt>
                <c:pt idx="39">
                  <c:v>49.55</c:v>
                </c:pt>
                <c:pt idx="40">
                  <c:v>49.5</c:v>
                </c:pt>
                <c:pt idx="41">
                  <c:v>49.5</c:v>
                </c:pt>
                <c:pt idx="42">
                  <c:v>49.5</c:v>
                </c:pt>
                <c:pt idx="43">
                  <c:v>49.5</c:v>
                </c:pt>
                <c:pt idx="44">
                  <c:v>49.5</c:v>
                </c:pt>
                <c:pt idx="45">
                  <c:v>49.5</c:v>
                </c:pt>
                <c:pt idx="46">
                  <c:v>49.5</c:v>
                </c:pt>
                <c:pt idx="47">
                  <c:v>49.5</c:v>
                </c:pt>
                <c:pt idx="48">
                  <c:v>49.5</c:v>
                </c:pt>
                <c:pt idx="49">
                  <c:v>49.449999999999996</c:v>
                </c:pt>
                <c:pt idx="50">
                  <c:v>49.449999999999996</c:v>
                </c:pt>
                <c:pt idx="51">
                  <c:v>49.449999999999996</c:v>
                </c:pt>
                <c:pt idx="52">
                  <c:v>49.449999999999996</c:v>
                </c:pt>
                <c:pt idx="53">
                  <c:v>49.449999999999996</c:v>
                </c:pt>
                <c:pt idx="54">
                  <c:v>49.449999999999996</c:v>
                </c:pt>
                <c:pt idx="55">
                  <c:v>49.399999999999906</c:v>
                </c:pt>
                <c:pt idx="56">
                  <c:v>49.349999999999902</c:v>
                </c:pt>
                <c:pt idx="57">
                  <c:v>49.3</c:v>
                </c:pt>
                <c:pt idx="58">
                  <c:v>49.3</c:v>
                </c:pt>
                <c:pt idx="59">
                  <c:v>49.3</c:v>
                </c:pt>
                <c:pt idx="60">
                  <c:v>49.3</c:v>
                </c:pt>
                <c:pt idx="61">
                  <c:v>49.25</c:v>
                </c:pt>
                <c:pt idx="62">
                  <c:v>49.15</c:v>
                </c:pt>
                <c:pt idx="63">
                  <c:v>49.05</c:v>
                </c:pt>
                <c:pt idx="64">
                  <c:v>49.05</c:v>
                </c:pt>
                <c:pt idx="65">
                  <c:v>49.05</c:v>
                </c:pt>
                <c:pt idx="66">
                  <c:v>49.05</c:v>
                </c:pt>
                <c:pt idx="67">
                  <c:v>49.05</c:v>
                </c:pt>
                <c:pt idx="68">
                  <c:v>49.05</c:v>
                </c:pt>
                <c:pt idx="69">
                  <c:v>49.05</c:v>
                </c:pt>
                <c:pt idx="70">
                  <c:v>49.05</c:v>
                </c:pt>
                <c:pt idx="71">
                  <c:v>48.949999999999903</c:v>
                </c:pt>
                <c:pt idx="72">
                  <c:v>48.9</c:v>
                </c:pt>
                <c:pt idx="73">
                  <c:v>48.9</c:v>
                </c:pt>
                <c:pt idx="74">
                  <c:v>48.9</c:v>
                </c:pt>
                <c:pt idx="75">
                  <c:v>48.9</c:v>
                </c:pt>
                <c:pt idx="76">
                  <c:v>48.9</c:v>
                </c:pt>
                <c:pt idx="77">
                  <c:v>48.9</c:v>
                </c:pt>
                <c:pt idx="78">
                  <c:v>48.9</c:v>
                </c:pt>
                <c:pt idx="79">
                  <c:v>48.9</c:v>
                </c:pt>
                <c:pt idx="80">
                  <c:v>48.9</c:v>
                </c:pt>
                <c:pt idx="81">
                  <c:v>48.9</c:v>
                </c:pt>
                <c:pt idx="82">
                  <c:v>48.9</c:v>
                </c:pt>
                <c:pt idx="83">
                  <c:v>48.849999999999994</c:v>
                </c:pt>
                <c:pt idx="84">
                  <c:v>48.849999999999994</c:v>
                </c:pt>
                <c:pt idx="85">
                  <c:v>48.849999999999994</c:v>
                </c:pt>
                <c:pt idx="86">
                  <c:v>48.849999999999994</c:v>
                </c:pt>
                <c:pt idx="87">
                  <c:v>48.849999999999994</c:v>
                </c:pt>
                <c:pt idx="88">
                  <c:v>48.849999999999994</c:v>
                </c:pt>
                <c:pt idx="89">
                  <c:v>48.849999999999994</c:v>
                </c:pt>
                <c:pt idx="90">
                  <c:v>48.849999999999994</c:v>
                </c:pt>
                <c:pt idx="91">
                  <c:v>48.849999999999994</c:v>
                </c:pt>
                <c:pt idx="92">
                  <c:v>48.849999999999994</c:v>
                </c:pt>
                <c:pt idx="93">
                  <c:v>48.849999999999994</c:v>
                </c:pt>
                <c:pt idx="94">
                  <c:v>48.849999999999994</c:v>
                </c:pt>
                <c:pt idx="95">
                  <c:v>48.849999999999994</c:v>
                </c:pt>
                <c:pt idx="96">
                  <c:v>48.849999999999994</c:v>
                </c:pt>
                <c:pt idx="97">
                  <c:v>48.849999999999994</c:v>
                </c:pt>
                <c:pt idx="98">
                  <c:v>48.849999999999994</c:v>
                </c:pt>
                <c:pt idx="99">
                  <c:v>48.849999999999994</c:v>
                </c:pt>
                <c:pt idx="100">
                  <c:v>48.849999999999994</c:v>
                </c:pt>
                <c:pt idx="101">
                  <c:v>48.849999999999994</c:v>
                </c:pt>
                <c:pt idx="102">
                  <c:v>48.849999999999994</c:v>
                </c:pt>
                <c:pt idx="103">
                  <c:v>48.849999999999994</c:v>
                </c:pt>
                <c:pt idx="104">
                  <c:v>48.849999999999994</c:v>
                </c:pt>
                <c:pt idx="105">
                  <c:v>48.849999999999994</c:v>
                </c:pt>
                <c:pt idx="106">
                  <c:v>48.849999999999994</c:v>
                </c:pt>
                <c:pt idx="107">
                  <c:v>48.849999999999994</c:v>
                </c:pt>
                <c:pt idx="108">
                  <c:v>48.849999999999994</c:v>
                </c:pt>
                <c:pt idx="109">
                  <c:v>48.8</c:v>
                </c:pt>
                <c:pt idx="110">
                  <c:v>48.8</c:v>
                </c:pt>
                <c:pt idx="111">
                  <c:v>48.8</c:v>
                </c:pt>
                <c:pt idx="112">
                  <c:v>48.8</c:v>
                </c:pt>
                <c:pt idx="113">
                  <c:v>48.75</c:v>
                </c:pt>
                <c:pt idx="114">
                  <c:v>48.75</c:v>
                </c:pt>
                <c:pt idx="115">
                  <c:v>48.75</c:v>
                </c:pt>
                <c:pt idx="116">
                  <c:v>48.75</c:v>
                </c:pt>
                <c:pt idx="117">
                  <c:v>48.75</c:v>
                </c:pt>
                <c:pt idx="118">
                  <c:v>48.75</c:v>
                </c:pt>
                <c:pt idx="119">
                  <c:v>48.75</c:v>
                </c:pt>
                <c:pt idx="120">
                  <c:v>48.75</c:v>
                </c:pt>
                <c:pt idx="121">
                  <c:v>48.75</c:v>
                </c:pt>
                <c:pt idx="122">
                  <c:v>48.69999999999991</c:v>
                </c:pt>
                <c:pt idx="123">
                  <c:v>48.69999999999991</c:v>
                </c:pt>
                <c:pt idx="124">
                  <c:v>48.69999999999991</c:v>
                </c:pt>
                <c:pt idx="125">
                  <c:v>48.69999999999991</c:v>
                </c:pt>
                <c:pt idx="126">
                  <c:v>48.69999999999991</c:v>
                </c:pt>
                <c:pt idx="127">
                  <c:v>48.69999999999991</c:v>
                </c:pt>
                <c:pt idx="128">
                  <c:v>48.69999999999991</c:v>
                </c:pt>
                <c:pt idx="129">
                  <c:v>48.69999999999991</c:v>
                </c:pt>
                <c:pt idx="130">
                  <c:v>48.69999999999991</c:v>
                </c:pt>
                <c:pt idx="131">
                  <c:v>48.69999999999991</c:v>
                </c:pt>
                <c:pt idx="132">
                  <c:v>48.69999999999991</c:v>
                </c:pt>
                <c:pt idx="133">
                  <c:v>48.65</c:v>
                </c:pt>
                <c:pt idx="134">
                  <c:v>48.65</c:v>
                </c:pt>
                <c:pt idx="135">
                  <c:v>48.65</c:v>
                </c:pt>
                <c:pt idx="136">
                  <c:v>48.65</c:v>
                </c:pt>
                <c:pt idx="137">
                  <c:v>48.65</c:v>
                </c:pt>
                <c:pt idx="138">
                  <c:v>48.65</c:v>
                </c:pt>
                <c:pt idx="139">
                  <c:v>48.65</c:v>
                </c:pt>
                <c:pt idx="140">
                  <c:v>48.65</c:v>
                </c:pt>
                <c:pt idx="141">
                  <c:v>48.65</c:v>
                </c:pt>
                <c:pt idx="142">
                  <c:v>48.55</c:v>
                </c:pt>
                <c:pt idx="143">
                  <c:v>48.5</c:v>
                </c:pt>
                <c:pt idx="144">
                  <c:v>48.5</c:v>
                </c:pt>
                <c:pt idx="145">
                  <c:v>48.5</c:v>
                </c:pt>
                <c:pt idx="146">
                  <c:v>48.5</c:v>
                </c:pt>
                <c:pt idx="147">
                  <c:v>48.4</c:v>
                </c:pt>
                <c:pt idx="148">
                  <c:v>48.4</c:v>
                </c:pt>
                <c:pt idx="149">
                  <c:v>48.349999999999994</c:v>
                </c:pt>
                <c:pt idx="150">
                  <c:v>48.349999999999994</c:v>
                </c:pt>
                <c:pt idx="151">
                  <c:v>48.349999999999994</c:v>
                </c:pt>
                <c:pt idx="152">
                  <c:v>48.349999999999994</c:v>
                </c:pt>
                <c:pt idx="153">
                  <c:v>48.349999999999994</c:v>
                </c:pt>
                <c:pt idx="154">
                  <c:v>48.349999999999994</c:v>
                </c:pt>
                <c:pt idx="155">
                  <c:v>48.349999999999994</c:v>
                </c:pt>
                <c:pt idx="156">
                  <c:v>48.349999999999994</c:v>
                </c:pt>
                <c:pt idx="157">
                  <c:v>48.349999999999994</c:v>
                </c:pt>
                <c:pt idx="158">
                  <c:v>48.349999999999994</c:v>
                </c:pt>
                <c:pt idx="159">
                  <c:v>48.349999999999994</c:v>
                </c:pt>
                <c:pt idx="160">
                  <c:v>48.349999999999994</c:v>
                </c:pt>
                <c:pt idx="161">
                  <c:v>48.349999999999994</c:v>
                </c:pt>
                <c:pt idx="162">
                  <c:v>48.349999999999994</c:v>
                </c:pt>
                <c:pt idx="163">
                  <c:v>48.349999999999994</c:v>
                </c:pt>
                <c:pt idx="164">
                  <c:v>48.349999999999994</c:v>
                </c:pt>
                <c:pt idx="165">
                  <c:v>48.349999999999994</c:v>
                </c:pt>
                <c:pt idx="166">
                  <c:v>48.349999999999994</c:v>
                </c:pt>
                <c:pt idx="167">
                  <c:v>48.349999999999994</c:v>
                </c:pt>
                <c:pt idx="168">
                  <c:v>48.3</c:v>
                </c:pt>
                <c:pt idx="169">
                  <c:v>48.3</c:v>
                </c:pt>
                <c:pt idx="170">
                  <c:v>48.3</c:v>
                </c:pt>
                <c:pt idx="171">
                  <c:v>48.3</c:v>
                </c:pt>
                <c:pt idx="172">
                  <c:v>48.3</c:v>
                </c:pt>
                <c:pt idx="173">
                  <c:v>48.3</c:v>
                </c:pt>
                <c:pt idx="174">
                  <c:v>48.25</c:v>
                </c:pt>
                <c:pt idx="175">
                  <c:v>48.25</c:v>
                </c:pt>
                <c:pt idx="176">
                  <c:v>48.25</c:v>
                </c:pt>
                <c:pt idx="177">
                  <c:v>48.2</c:v>
                </c:pt>
                <c:pt idx="178">
                  <c:v>48.2</c:v>
                </c:pt>
                <c:pt idx="179">
                  <c:v>48.2</c:v>
                </c:pt>
                <c:pt idx="180">
                  <c:v>48.2</c:v>
                </c:pt>
                <c:pt idx="181">
                  <c:v>48.2</c:v>
                </c:pt>
                <c:pt idx="182">
                  <c:v>48.2</c:v>
                </c:pt>
                <c:pt idx="183">
                  <c:v>48.2</c:v>
                </c:pt>
                <c:pt idx="184">
                  <c:v>48.2</c:v>
                </c:pt>
                <c:pt idx="185">
                  <c:v>48.2</c:v>
                </c:pt>
                <c:pt idx="186">
                  <c:v>48.2</c:v>
                </c:pt>
                <c:pt idx="187">
                  <c:v>48.2</c:v>
                </c:pt>
                <c:pt idx="188">
                  <c:v>48.2</c:v>
                </c:pt>
                <c:pt idx="189">
                  <c:v>48.2</c:v>
                </c:pt>
                <c:pt idx="190">
                  <c:v>48.2</c:v>
                </c:pt>
                <c:pt idx="191">
                  <c:v>48.2</c:v>
                </c:pt>
                <c:pt idx="192">
                  <c:v>48.2</c:v>
                </c:pt>
                <c:pt idx="193">
                  <c:v>48.2</c:v>
                </c:pt>
                <c:pt idx="194">
                  <c:v>48.2</c:v>
                </c:pt>
                <c:pt idx="195">
                  <c:v>48.15</c:v>
                </c:pt>
                <c:pt idx="196">
                  <c:v>48.15</c:v>
                </c:pt>
                <c:pt idx="197">
                  <c:v>48.15</c:v>
                </c:pt>
                <c:pt idx="198">
                  <c:v>48.15</c:v>
                </c:pt>
                <c:pt idx="199">
                  <c:v>48.15</c:v>
                </c:pt>
                <c:pt idx="200">
                  <c:v>48.15</c:v>
                </c:pt>
                <c:pt idx="201">
                  <c:v>48.15</c:v>
                </c:pt>
                <c:pt idx="202">
                  <c:v>48.15</c:v>
                </c:pt>
                <c:pt idx="203">
                  <c:v>48.15</c:v>
                </c:pt>
                <c:pt idx="204">
                  <c:v>48.15</c:v>
                </c:pt>
                <c:pt idx="205">
                  <c:v>48.15</c:v>
                </c:pt>
                <c:pt idx="206">
                  <c:v>48.15</c:v>
                </c:pt>
                <c:pt idx="207">
                  <c:v>48.15</c:v>
                </c:pt>
                <c:pt idx="208">
                  <c:v>48.15</c:v>
                </c:pt>
                <c:pt idx="209">
                  <c:v>48.15</c:v>
                </c:pt>
                <c:pt idx="210">
                  <c:v>48.15</c:v>
                </c:pt>
                <c:pt idx="211">
                  <c:v>48.15</c:v>
                </c:pt>
                <c:pt idx="212">
                  <c:v>48.15</c:v>
                </c:pt>
                <c:pt idx="213">
                  <c:v>48.15</c:v>
                </c:pt>
                <c:pt idx="214">
                  <c:v>48.15</c:v>
                </c:pt>
                <c:pt idx="215">
                  <c:v>48.15</c:v>
                </c:pt>
                <c:pt idx="216">
                  <c:v>48.15</c:v>
                </c:pt>
                <c:pt idx="217">
                  <c:v>48.15</c:v>
                </c:pt>
                <c:pt idx="218">
                  <c:v>48.15</c:v>
                </c:pt>
                <c:pt idx="219">
                  <c:v>48.15</c:v>
                </c:pt>
                <c:pt idx="220">
                  <c:v>48.15</c:v>
                </c:pt>
                <c:pt idx="221">
                  <c:v>48.15</c:v>
                </c:pt>
                <c:pt idx="222">
                  <c:v>48.15</c:v>
                </c:pt>
                <c:pt idx="223">
                  <c:v>48.15</c:v>
                </c:pt>
                <c:pt idx="224">
                  <c:v>48.15</c:v>
                </c:pt>
                <c:pt idx="225">
                  <c:v>48.15</c:v>
                </c:pt>
                <c:pt idx="226">
                  <c:v>48.15</c:v>
                </c:pt>
                <c:pt idx="227">
                  <c:v>48.15</c:v>
                </c:pt>
                <c:pt idx="228">
                  <c:v>48.15</c:v>
                </c:pt>
                <c:pt idx="229">
                  <c:v>48.15</c:v>
                </c:pt>
                <c:pt idx="230">
                  <c:v>48.15</c:v>
                </c:pt>
                <c:pt idx="231">
                  <c:v>48.15</c:v>
                </c:pt>
                <c:pt idx="232">
                  <c:v>48.15</c:v>
                </c:pt>
                <c:pt idx="233">
                  <c:v>48.15</c:v>
                </c:pt>
                <c:pt idx="234">
                  <c:v>48.15</c:v>
                </c:pt>
                <c:pt idx="235">
                  <c:v>48.15</c:v>
                </c:pt>
                <c:pt idx="236">
                  <c:v>48.15</c:v>
                </c:pt>
                <c:pt idx="237">
                  <c:v>48.15</c:v>
                </c:pt>
                <c:pt idx="238">
                  <c:v>48.15</c:v>
                </c:pt>
                <c:pt idx="239">
                  <c:v>48.15</c:v>
                </c:pt>
                <c:pt idx="240">
                  <c:v>48.15</c:v>
                </c:pt>
                <c:pt idx="241">
                  <c:v>48.05</c:v>
                </c:pt>
                <c:pt idx="242">
                  <c:v>48.05</c:v>
                </c:pt>
                <c:pt idx="243">
                  <c:v>48.05</c:v>
                </c:pt>
                <c:pt idx="244">
                  <c:v>48.05</c:v>
                </c:pt>
                <c:pt idx="245">
                  <c:v>48.05</c:v>
                </c:pt>
                <c:pt idx="246">
                  <c:v>48.05</c:v>
                </c:pt>
                <c:pt idx="247">
                  <c:v>48.05</c:v>
                </c:pt>
                <c:pt idx="248">
                  <c:v>48.05</c:v>
                </c:pt>
                <c:pt idx="249">
                  <c:v>48</c:v>
                </c:pt>
                <c:pt idx="250">
                  <c:v>48</c:v>
                </c:pt>
                <c:pt idx="251">
                  <c:v>48</c:v>
                </c:pt>
                <c:pt idx="252">
                  <c:v>48</c:v>
                </c:pt>
                <c:pt idx="253">
                  <c:v>48</c:v>
                </c:pt>
                <c:pt idx="254">
                  <c:v>48</c:v>
                </c:pt>
                <c:pt idx="255">
                  <c:v>48</c:v>
                </c:pt>
                <c:pt idx="256">
                  <c:v>48</c:v>
                </c:pt>
                <c:pt idx="257">
                  <c:v>48</c:v>
                </c:pt>
                <c:pt idx="258">
                  <c:v>47.949999999999903</c:v>
                </c:pt>
                <c:pt idx="259">
                  <c:v>47.949999999999903</c:v>
                </c:pt>
                <c:pt idx="260">
                  <c:v>47.949999999999903</c:v>
                </c:pt>
                <c:pt idx="261">
                  <c:v>47.949999999999903</c:v>
                </c:pt>
                <c:pt idx="262">
                  <c:v>47.949999999999903</c:v>
                </c:pt>
                <c:pt idx="263">
                  <c:v>47.949999999999903</c:v>
                </c:pt>
                <c:pt idx="264">
                  <c:v>47.949999999999903</c:v>
                </c:pt>
                <c:pt idx="265">
                  <c:v>47.9</c:v>
                </c:pt>
                <c:pt idx="266">
                  <c:v>47.849999999999994</c:v>
                </c:pt>
                <c:pt idx="267">
                  <c:v>47.8</c:v>
                </c:pt>
                <c:pt idx="268">
                  <c:v>47.8</c:v>
                </c:pt>
                <c:pt idx="269">
                  <c:v>47.8</c:v>
                </c:pt>
                <c:pt idx="270">
                  <c:v>47.8</c:v>
                </c:pt>
                <c:pt idx="271">
                  <c:v>47.8</c:v>
                </c:pt>
                <c:pt idx="272">
                  <c:v>47.8</c:v>
                </c:pt>
                <c:pt idx="273">
                  <c:v>47.8</c:v>
                </c:pt>
                <c:pt idx="274">
                  <c:v>47.8</c:v>
                </c:pt>
                <c:pt idx="275">
                  <c:v>47.8</c:v>
                </c:pt>
                <c:pt idx="276">
                  <c:v>47.8</c:v>
                </c:pt>
                <c:pt idx="277">
                  <c:v>47.8</c:v>
                </c:pt>
                <c:pt idx="278">
                  <c:v>47.8</c:v>
                </c:pt>
                <c:pt idx="279">
                  <c:v>47.8</c:v>
                </c:pt>
                <c:pt idx="280">
                  <c:v>47.8</c:v>
                </c:pt>
                <c:pt idx="281">
                  <c:v>47.8</c:v>
                </c:pt>
                <c:pt idx="282">
                  <c:v>47.75</c:v>
                </c:pt>
                <c:pt idx="283">
                  <c:v>47.75</c:v>
                </c:pt>
                <c:pt idx="284">
                  <c:v>47.75</c:v>
                </c:pt>
                <c:pt idx="285">
                  <c:v>47.75</c:v>
                </c:pt>
                <c:pt idx="286">
                  <c:v>47.75</c:v>
                </c:pt>
                <c:pt idx="287">
                  <c:v>47.7</c:v>
                </c:pt>
                <c:pt idx="288">
                  <c:v>47.7</c:v>
                </c:pt>
                <c:pt idx="289">
                  <c:v>47.7</c:v>
                </c:pt>
                <c:pt idx="290">
                  <c:v>47.7</c:v>
                </c:pt>
                <c:pt idx="291">
                  <c:v>47.7</c:v>
                </c:pt>
                <c:pt idx="292">
                  <c:v>47.7</c:v>
                </c:pt>
                <c:pt idx="293">
                  <c:v>47.7</c:v>
                </c:pt>
                <c:pt idx="294">
                  <c:v>47.7</c:v>
                </c:pt>
                <c:pt idx="295">
                  <c:v>47.7</c:v>
                </c:pt>
                <c:pt idx="296">
                  <c:v>47.7</c:v>
                </c:pt>
                <c:pt idx="297">
                  <c:v>47.7</c:v>
                </c:pt>
                <c:pt idx="298">
                  <c:v>47.7</c:v>
                </c:pt>
                <c:pt idx="299">
                  <c:v>47.7</c:v>
                </c:pt>
                <c:pt idx="300">
                  <c:v>47.7</c:v>
                </c:pt>
                <c:pt idx="301">
                  <c:v>47.7</c:v>
                </c:pt>
                <c:pt idx="302">
                  <c:v>47.7</c:v>
                </c:pt>
                <c:pt idx="303">
                  <c:v>47.7</c:v>
                </c:pt>
                <c:pt idx="304">
                  <c:v>47.7</c:v>
                </c:pt>
                <c:pt idx="305">
                  <c:v>47.7</c:v>
                </c:pt>
                <c:pt idx="306">
                  <c:v>47.65</c:v>
                </c:pt>
                <c:pt idx="307">
                  <c:v>47.65</c:v>
                </c:pt>
                <c:pt idx="308">
                  <c:v>47.65</c:v>
                </c:pt>
                <c:pt idx="309">
                  <c:v>47.65</c:v>
                </c:pt>
                <c:pt idx="310">
                  <c:v>47.65</c:v>
                </c:pt>
                <c:pt idx="311">
                  <c:v>47.65</c:v>
                </c:pt>
                <c:pt idx="312">
                  <c:v>47.65</c:v>
                </c:pt>
                <c:pt idx="313">
                  <c:v>47.65</c:v>
                </c:pt>
                <c:pt idx="314">
                  <c:v>47.65</c:v>
                </c:pt>
                <c:pt idx="315">
                  <c:v>47.65</c:v>
                </c:pt>
                <c:pt idx="316">
                  <c:v>47.65</c:v>
                </c:pt>
                <c:pt idx="317">
                  <c:v>47.65</c:v>
                </c:pt>
                <c:pt idx="318">
                  <c:v>47.55</c:v>
                </c:pt>
                <c:pt idx="319">
                  <c:v>47.55</c:v>
                </c:pt>
                <c:pt idx="320">
                  <c:v>47.55</c:v>
                </c:pt>
                <c:pt idx="321">
                  <c:v>47.449999999999996</c:v>
                </c:pt>
                <c:pt idx="322">
                  <c:v>47.449999999999996</c:v>
                </c:pt>
                <c:pt idx="323">
                  <c:v>47.349999999999902</c:v>
                </c:pt>
                <c:pt idx="324">
                  <c:v>47.349999999999902</c:v>
                </c:pt>
                <c:pt idx="325">
                  <c:v>47.349999999999902</c:v>
                </c:pt>
                <c:pt idx="326">
                  <c:v>47.349999999999902</c:v>
                </c:pt>
                <c:pt idx="327">
                  <c:v>47.349999999999902</c:v>
                </c:pt>
                <c:pt idx="328">
                  <c:v>47.349999999999902</c:v>
                </c:pt>
                <c:pt idx="329">
                  <c:v>47.349999999999902</c:v>
                </c:pt>
                <c:pt idx="330">
                  <c:v>47.349999999999902</c:v>
                </c:pt>
                <c:pt idx="331">
                  <c:v>47.349999999999902</c:v>
                </c:pt>
                <c:pt idx="332">
                  <c:v>47.349999999999902</c:v>
                </c:pt>
                <c:pt idx="333">
                  <c:v>47.349999999999902</c:v>
                </c:pt>
                <c:pt idx="334">
                  <c:v>47.349999999999902</c:v>
                </c:pt>
                <c:pt idx="335">
                  <c:v>47.349999999999902</c:v>
                </c:pt>
                <c:pt idx="336">
                  <c:v>47.349999999999902</c:v>
                </c:pt>
                <c:pt idx="337">
                  <c:v>47.349999999999902</c:v>
                </c:pt>
                <c:pt idx="338">
                  <c:v>47.349999999999902</c:v>
                </c:pt>
                <c:pt idx="339">
                  <c:v>47.349999999999902</c:v>
                </c:pt>
                <c:pt idx="340">
                  <c:v>47.349999999999902</c:v>
                </c:pt>
                <c:pt idx="341">
                  <c:v>47.349999999999902</c:v>
                </c:pt>
                <c:pt idx="342">
                  <c:v>47.349999999999902</c:v>
                </c:pt>
                <c:pt idx="343">
                  <c:v>47.349999999999902</c:v>
                </c:pt>
                <c:pt idx="344">
                  <c:v>47.349999999999902</c:v>
                </c:pt>
                <c:pt idx="345">
                  <c:v>47.349999999999902</c:v>
                </c:pt>
                <c:pt idx="346">
                  <c:v>47.349999999999902</c:v>
                </c:pt>
                <c:pt idx="347">
                  <c:v>47.349999999999902</c:v>
                </c:pt>
                <c:pt idx="348">
                  <c:v>47.349999999999902</c:v>
                </c:pt>
                <c:pt idx="349">
                  <c:v>47.349999999999902</c:v>
                </c:pt>
                <c:pt idx="350">
                  <c:v>47.349999999999902</c:v>
                </c:pt>
                <c:pt idx="351">
                  <c:v>47.349999999999902</c:v>
                </c:pt>
                <c:pt idx="352">
                  <c:v>47.349999999999902</c:v>
                </c:pt>
                <c:pt idx="353">
                  <c:v>47.3</c:v>
                </c:pt>
                <c:pt idx="354">
                  <c:v>47.3</c:v>
                </c:pt>
                <c:pt idx="355">
                  <c:v>47.3</c:v>
                </c:pt>
                <c:pt idx="356">
                  <c:v>47.25</c:v>
                </c:pt>
                <c:pt idx="357">
                  <c:v>47.25</c:v>
                </c:pt>
                <c:pt idx="358">
                  <c:v>47.25</c:v>
                </c:pt>
                <c:pt idx="359">
                  <c:v>47.25</c:v>
                </c:pt>
                <c:pt idx="360">
                  <c:v>47.25</c:v>
                </c:pt>
                <c:pt idx="361">
                  <c:v>47.25</c:v>
                </c:pt>
                <c:pt idx="362">
                  <c:v>47.25</c:v>
                </c:pt>
                <c:pt idx="363">
                  <c:v>47.25</c:v>
                </c:pt>
                <c:pt idx="364">
                  <c:v>47.25</c:v>
                </c:pt>
                <c:pt idx="365">
                  <c:v>47.25</c:v>
                </c:pt>
                <c:pt idx="366">
                  <c:v>47.25</c:v>
                </c:pt>
                <c:pt idx="367">
                  <c:v>47.25</c:v>
                </c:pt>
                <c:pt idx="368">
                  <c:v>47.25</c:v>
                </c:pt>
                <c:pt idx="369">
                  <c:v>47.25</c:v>
                </c:pt>
                <c:pt idx="370">
                  <c:v>47.19999999999991</c:v>
                </c:pt>
                <c:pt idx="371">
                  <c:v>47.19999999999991</c:v>
                </c:pt>
                <c:pt idx="372">
                  <c:v>47.19999999999991</c:v>
                </c:pt>
                <c:pt idx="373">
                  <c:v>47.19999999999991</c:v>
                </c:pt>
                <c:pt idx="374">
                  <c:v>47.19999999999991</c:v>
                </c:pt>
                <c:pt idx="375">
                  <c:v>47.19999999999991</c:v>
                </c:pt>
                <c:pt idx="376">
                  <c:v>47.19999999999991</c:v>
                </c:pt>
                <c:pt idx="377">
                  <c:v>47.15</c:v>
                </c:pt>
                <c:pt idx="378">
                  <c:v>47.15</c:v>
                </c:pt>
                <c:pt idx="379">
                  <c:v>47.15</c:v>
                </c:pt>
                <c:pt idx="380">
                  <c:v>47.05</c:v>
                </c:pt>
                <c:pt idx="381">
                  <c:v>47.05</c:v>
                </c:pt>
                <c:pt idx="382">
                  <c:v>47.05</c:v>
                </c:pt>
                <c:pt idx="383">
                  <c:v>47.05</c:v>
                </c:pt>
                <c:pt idx="384">
                  <c:v>47.05</c:v>
                </c:pt>
                <c:pt idx="385">
                  <c:v>47.05</c:v>
                </c:pt>
                <c:pt idx="386">
                  <c:v>47.05</c:v>
                </c:pt>
                <c:pt idx="387">
                  <c:v>47.05</c:v>
                </c:pt>
                <c:pt idx="388">
                  <c:v>47.05</c:v>
                </c:pt>
                <c:pt idx="389">
                  <c:v>47.05</c:v>
                </c:pt>
                <c:pt idx="390">
                  <c:v>47.05</c:v>
                </c:pt>
                <c:pt idx="391">
                  <c:v>47.05</c:v>
                </c:pt>
                <c:pt idx="392">
                  <c:v>47</c:v>
                </c:pt>
                <c:pt idx="393">
                  <c:v>47</c:v>
                </c:pt>
                <c:pt idx="394">
                  <c:v>47</c:v>
                </c:pt>
                <c:pt idx="395">
                  <c:v>47</c:v>
                </c:pt>
                <c:pt idx="396">
                  <c:v>46.949999999999996</c:v>
                </c:pt>
                <c:pt idx="397">
                  <c:v>46.949999999999996</c:v>
                </c:pt>
                <c:pt idx="398">
                  <c:v>46.9</c:v>
                </c:pt>
                <c:pt idx="399">
                  <c:v>46.9</c:v>
                </c:pt>
                <c:pt idx="400">
                  <c:v>46.9</c:v>
                </c:pt>
                <c:pt idx="401">
                  <c:v>46.9</c:v>
                </c:pt>
                <c:pt idx="402">
                  <c:v>46.9</c:v>
                </c:pt>
                <c:pt idx="403">
                  <c:v>46.849999999999902</c:v>
                </c:pt>
                <c:pt idx="404">
                  <c:v>46.849999999999902</c:v>
                </c:pt>
                <c:pt idx="405">
                  <c:v>46.849999999999902</c:v>
                </c:pt>
                <c:pt idx="406">
                  <c:v>46.849999999999902</c:v>
                </c:pt>
                <c:pt idx="407">
                  <c:v>46.849999999999902</c:v>
                </c:pt>
                <c:pt idx="408">
                  <c:v>46.849999999999902</c:v>
                </c:pt>
                <c:pt idx="409">
                  <c:v>46.849999999999902</c:v>
                </c:pt>
                <c:pt idx="410">
                  <c:v>46.849999999999902</c:v>
                </c:pt>
                <c:pt idx="411">
                  <c:v>46.849999999999902</c:v>
                </c:pt>
                <c:pt idx="412">
                  <c:v>46.849999999999902</c:v>
                </c:pt>
                <c:pt idx="413">
                  <c:v>46.849999999999902</c:v>
                </c:pt>
                <c:pt idx="414">
                  <c:v>46.849999999999902</c:v>
                </c:pt>
                <c:pt idx="415">
                  <c:v>46.849999999999902</c:v>
                </c:pt>
                <c:pt idx="416">
                  <c:v>46.849999999999902</c:v>
                </c:pt>
                <c:pt idx="417">
                  <c:v>46.849999999999902</c:v>
                </c:pt>
                <c:pt idx="418">
                  <c:v>46.849999999999902</c:v>
                </c:pt>
                <c:pt idx="419">
                  <c:v>46.849999999999902</c:v>
                </c:pt>
                <c:pt idx="420">
                  <c:v>46.849999999999902</c:v>
                </c:pt>
                <c:pt idx="421">
                  <c:v>46.75</c:v>
                </c:pt>
                <c:pt idx="422">
                  <c:v>46.75</c:v>
                </c:pt>
                <c:pt idx="423">
                  <c:v>46.75</c:v>
                </c:pt>
                <c:pt idx="424">
                  <c:v>46.75</c:v>
                </c:pt>
                <c:pt idx="425">
                  <c:v>46.75</c:v>
                </c:pt>
                <c:pt idx="426">
                  <c:v>46.75</c:v>
                </c:pt>
                <c:pt idx="427">
                  <c:v>46.75</c:v>
                </c:pt>
                <c:pt idx="428">
                  <c:v>46.75</c:v>
                </c:pt>
                <c:pt idx="429">
                  <c:v>46.75</c:v>
                </c:pt>
                <c:pt idx="430">
                  <c:v>46.75</c:v>
                </c:pt>
                <c:pt idx="431">
                  <c:v>46.75</c:v>
                </c:pt>
                <c:pt idx="432">
                  <c:v>46.75</c:v>
                </c:pt>
                <c:pt idx="433">
                  <c:v>46.75</c:v>
                </c:pt>
                <c:pt idx="434">
                  <c:v>46.75</c:v>
                </c:pt>
                <c:pt idx="435">
                  <c:v>46.75</c:v>
                </c:pt>
                <c:pt idx="436">
                  <c:v>46.75</c:v>
                </c:pt>
                <c:pt idx="437">
                  <c:v>46.75</c:v>
                </c:pt>
                <c:pt idx="438">
                  <c:v>46.75</c:v>
                </c:pt>
                <c:pt idx="439">
                  <c:v>46.75</c:v>
                </c:pt>
                <c:pt idx="440">
                  <c:v>46.75</c:v>
                </c:pt>
                <c:pt idx="441">
                  <c:v>46.75</c:v>
                </c:pt>
                <c:pt idx="442">
                  <c:v>46.75</c:v>
                </c:pt>
                <c:pt idx="443">
                  <c:v>46.75</c:v>
                </c:pt>
                <c:pt idx="444">
                  <c:v>46.75</c:v>
                </c:pt>
                <c:pt idx="445">
                  <c:v>46.75</c:v>
                </c:pt>
                <c:pt idx="446">
                  <c:v>46.75</c:v>
                </c:pt>
                <c:pt idx="447">
                  <c:v>46.75</c:v>
                </c:pt>
                <c:pt idx="448">
                  <c:v>46.75</c:v>
                </c:pt>
                <c:pt idx="449">
                  <c:v>46.75</c:v>
                </c:pt>
                <c:pt idx="450">
                  <c:v>46.75</c:v>
                </c:pt>
                <c:pt idx="451">
                  <c:v>46.75</c:v>
                </c:pt>
                <c:pt idx="452">
                  <c:v>46.75</c:v>
                </c:pt>
                <c:pt idx="453">
                  <c:v>46.75</c:v>
                </c:pt>
                <c:pt idx="454">
                  <c:v>46.75</c:v>
                </c:pt>
                <c:pt idx="455">
                  <c:v>46.75</c:v>
                </c:pt>
                <c:pt idx="456">
                  <c:v>46.75</c:v>
                </c:pt>
                <c:pt idx="457">
                  <c:v>46.75</c:v>
                </c:pt>
                <c:pt idx="458">
                  <c:v>46.75</c:v>
                </c:pt>
                <c:pt idx="459">
                  <c:v>46.75</c:v>
                </c:pt>
                <c:pt idx="460">
                  <c:v>46.75</c:v>
                </c:pt>
                <c:pt idx="461">
                  <c:v>46.69999999999991</c:v>
                </c:pt>
                <c:pt idx="462">
                  <c:v>46.69999999999991</c:v>
                </c:pt>
                <c:pt idx="463">
                  <c:v>46.69999999999991</c:v>
                </c:pt>
                <c:pt idx="464">
                  <c:v>46.69999999999991</c:v>
                </c:pt>
                <c:pt idx="465">
                  <c:v>46.69999999999991</c:v>
                </c:pt>
                <c:pt idx="466">
                  <c:v>46.69999999999991</c:v>
                </c:pt>
                <c:pt idx="467">
                  <c:v>46.69999999999991</c:v>
                </c:pt>
                <c:pt idx="468">
                  <c:v>46.69999999999991</c:v>
                </c:pt>
                <c:pt idx="469">
                  <c:v>46.69999999999991</c:v>
                </c:pt>
                <c:pt idx="470">
                  <c:v>46.69999999999991</c:v>
                </c:pt>
                <c:pt idx="471">
                  <c:v>46.69999999999991</c:v>
                </c:pt>
                <c:pt idx="472">
                  <c:v>46.69999999999991</c:v>
                </c:pt>
                <c:pt idx="473">
                  <c:v>46.69999999999991</c:v>
                </c:pt>
                <c:pt idx="474">
                  <c:v>46.69999999999991</c:v>
                </c:pt>
                <c:pt idx="475">
                  <c:v>46.69999999999991</c:v>
                </c:pt>
                <c:pt idx="476">
                  <c:v>46.69999999999991</c:v>
                </c:pt>
                <c:pt idx="477">
                  <c:v>46.69999999999991</c:v>
                </c:pt>
                <c:pt idx="478">
                  <c:v>46.69999999999991</c:v>
                </c:pt>
                <c:pt idx="479">
                  <c:v>46.69999999999991</c:v>
                </c:pt>
                <c:pt idx="480">
                  <c:v>46.649999999999906</c:v>
                </c:pt>
                <c:pt idx="481">
                  <c:v>46.649999999999906</c:v>
                </c:pt>
                <c:pt idx="482">
                  <c:v>46.649999999999906</c:v>
                </c:pt>
                <c:pt idx="483">
                  <c:v>46.649999999999906</c:v>
                </c:pt>
                <c:pt idx="484">
                  <c:v>46.649999999999906</c:v>
                </c:pt>
                <c:pt idx="485">
                  <c:v>46.649999999999906</c:v>
                </c:pt>
                <c:pt idx="486">
                  <c:v>46.649999999999906</c:v>
                </c:pt>
                <c:pt idx="487">
                  <c:v>46.649999999999906</c:v>
                </c:pt>
                <c:pt idx="488">
                  <c:v>46.649999999999906</c:v>
                </c:pt>
                <c:pt idx="489">
                  <c:v>46.649999999999906</c:v>
                </c:pt>
                <c:pt idx="490">
                  <c:v>46.649999999999906</c:v>
                </c:pt>
                <c:pt idx="491">
                  <c:v>46.649999999999906</c:v>
                </c:pt>
                <c:pt idx="492">
                  <c:v>46.649999999999906</c:v>
                </c:pt>
                <c:pt idx="493">
                  <c:v>46.649999999999906</c:v>
                </c:pt>
                <c:pt idx="494">
                  <c:v>46.649999999999906</c:v>
                </c:pt>
                <c:pt idx="495">
                  <c:v>46.649999999999906</c:v>
                </c:pt>
                <c:pt idx="496">
                  <c:v>46.649999999999906</c:v>
                </c:pt>
                <c:pt idx="497">
                  <c:v>46.649999999999906</c:v>
                </c:pt>
                <c:pt idx="498">
                  <c:v>46.649999999999906</c:v>
                </c:pt>
                <c:pt idx="499">
                  <c:v>46.649999999999906</c:v>
                </c:pt>
                <c:pt idx="500">
                  <c:v>46.599999999999909</c:v>
                </c:pt>
                <c:pt idx="501">
                  <c:v>46.599999999999909</c:v>
                </c:pt>
                <c:pt idx="502">
                  <c:v>46.599999999999909</c:v>
                </c:pt>
                <c:pt idx="503">
                  <c:v>46.599999999999909</c:v>
                </c:pt>
                <c:pt idx="504">
                  <c:v>46.599999999999909</c:v>
                </c:pt>
                <c:pt idx="505">
                  <c:v>46.599999999999909</c:v>
                </c:pt>
                <c:pt idx="506">
                  <c:v>46.599999999999909</c:v>
                </c:pt>
                <c:pt idx="507">
                  <c:v>46.599999999999909</c:v>
                </c:pt>
                <c:pt idx="508">
                  <c:v>46.599999999999909</c:v>
                </c:pt>
                <c:pt idx="509">
                  <c:v>46.599999999999909</c:v>
                </c:pt>
                <c:pt idx="510">
                  <c:v>46.599999999999909</c:v>
                </c:pt>
                <c:pt idx="511">
                  <c:v>46.599999999999909</c:v>
                </c:pt>
                <c:pt idx="512">
                  <c:v>46.599999999999909</c:v>
                </c:pt>
                <c:pt idx="513">
                  <c:v>46.5</c:v>
                </c:pt>
                <c:pt idx="514">
                  <c:v>46.5</c:v>
                </c:pt>
                <c:pt idx="515">
                  <c:v>46.5</c:v>
                </c:pt>
                <c:pt idx="516">
                  <c:v>46.5</c:v>
                </c:pt>
                <c:pt idx="517">
                  <c:v>46.5</c:v>
                </c:pt>
                <c:pt idx="518">
                  <c:v>46.5</c:v>
                </c:pt>
                <c:pt idx="519">
                  <c:v>46.5</c:v>
                </c:pt>
                <c:pt idx="520">
                  <c:v>46.5</c:v>
                </c:pt>
                <c:pt idx="521">
                  <c:v>46.5</c:v>
                </c:pt>
                <c:pt idx="522">
                  <c:v>46.5</c:v>
                </c:pt>
                <c:pt idx="523">
                  <c:v>46.5</c:v>
                </c:pt>
                <c:pt idx="524">
                  <c:v>46.5</c:v>
                </c:pt>
                <c:pt idx="525">
                  <c:v>46.5</c:v>
                </c:pt>
                <c:pt idx="526">
                  <c:v>46.5</c:v>
                </c:pt>
                <c:pt idx="527">
                  <c:v>46.5</c:v>
                </c:pt>
                <c:pt idx="528">
                  <c:v>46.5</c:v>
                </c:pt>
                <c:pt idx="529">
                  <c:v>46.5</c:v>
                </c:pt>
                <c:pt idx="530">
                  <c:v>46.5</c:v>
                </c:pt>
                <c:pt idx="531">
                  <c:v>46.5</c:v>
                </c:pt>
                <c:pt idx="532">
                  <c:v>46.5</c:v>
                </c:pt>
                <c:pt idx="533">
                  <c:v>46.5</c:v>
                </c:pt>
                <c:pt idx="534">
                  <c:v>46.5</c:v>
                </c:pt>
                <c:pt idx="535">
                  <c:v>46.5</c:v>
                </c:pt>
                <c:pt idx="536">
                  <c:v>46.5</c:v>
                </c:pt>
                <c:pt idx="537">
                  <c:v>46.5</c:v>
                </c:pt>
                <c:pt idx="538">
                  <c:v>46.5</c:v>
                </c:pt>
                <c:pt idx="539">
                  <c:v>46.5</c:v>
                </c:pt>
                <c:pt idx="540">
                  <c:v>46.5</c:v>
                </c:pt>
                <c:pt idx="541">
                  <c:v>46.5</c:v>
                </c:pt>
                <c:pt idx="542">
                  <c:v>46.5</c:v>
                </c:pt>
                <c:pt idx="543">
                  <c:v>46.5</c:v>
                </c:pt>
                <c:pt idx="544">
                  <c:v>46.5</c:v>
                </c:pt>
                <c:pt idx="545">
                  <c:v>46.5</c:v>
                </c:pt>
                <c:pt idx="546">
                  <c:v>46.5</c:v>
                </c:pt>
                <c:pt idx="547">
                  <c:v>46.5</c:v>
                </c:pt>
                <c:pt idx="548">
                  <c:v>46.5</c:v>
                </c:pt>
                <c:pt idx="549">
                  <c:v>46.5</c:v>
                </c:pt>
                <c:pt idx="550">
                  <c:v>46.449999999999903</c:v>
                </c:pt>
                <c:pt idx="551">
                  <c:v>46.449999999999903</c:v>
                </c:pt>
                <c:pt idx="552">
                  <c:v>46.449999999999903</c:v>
                </c:pt>
                <c:pt idx="553">
                  <c:v>46.449999999999903</c:v>
                </c:pt>
                <c:pt idx="554">
                  <c:v>46.449999999999903</c:v>
                </c:pt>
                <c:pt idx="555">
                  <c:v>46.449999999999903</c:v>
                </c:pt>
                <c:pt idx="556">
                  <c:v>46.449999999999903</c:v>
                </c:pt>
                <c:pt idx="557">
                  <c:v>46.449999999999903</c:v>
                </c:pt>
                <c:pt idx="558">
                  <c:v>46.449999999999903</c:v>
                </c:pt>
                <c:pt idx="559">
                  <c:v>46.449999999999903</c:v>
                </c:pt>
                <c:pt idx="560">
                  <c:v>46.449999999999903</c:v>
                </c:pt>
                <c:pt idx="561">
                  <c:v>46.449999999999903</c:v>
                </c:pt>
                <c:pt idx="562">
                  <c:v>46.449999999999903</c:v>
                </c:pt>
                <c:pt idx="563">
                  <c:v>46.449999999999903</c:v>
                </c:pt>
                <c:pt idx="564">
                  <c:v>46.449999999999903</c:v>
                </c:pt>
                <c:pt idx="565">
                  <c:v>46.449999999999903</c:v>
                </c:pt>
                <c:pt idx="566">
                  <c:v>46.4</c:v>
                </c:pt>
                <c:pt idx="567">
                  <c:v>46.4</c:v>
                </c:pt>
                <c:pt idx="568">
                  <c:v>46.4</c:v>
                </c:pt>
                <c:pt idx="569">
                  <c:v>46.4</c:v>
                </c:pt>
                <c:pt idx="570">
                  <c:v>46.4</c:v>
                </c:pt>
                <c:pt idx="571">
                  <c:v>46.4</c:v>
                </c:pt>
                <c:pt idx="572">
                  <c:v>46.4</c:v>
                </c:pt>
                <c:pt idx="573">
                  <c:v>46.4</c:v>
                </c:pt>
                <c:pt idx="574">
                  <c:v>46.4</c:v>
                </c:pt>
                <c:pt idx="575">
                  <c:v>46.4</c:v>
                </c:pt>
                <c:pt idx="576">
                  <c:v>46.4</c:v>
                </c:pt>
                <c:pt idx="577">
                  <c:v>46.4</c:v>
                </c:pt>
                <c:pt idx="578">
                  <c:v>46.4</c:v>
                </c:pt>
                <c:pt idx="579">
                  <c:v>46.4</c:v>
                </c:pt>
                <c:pt idx="580">
                  <c:v>46.4</c:v>
                </c:pt>
                <c:pt idx="581">
                  <c:v>46.4</c:v>
                </c:pt>
                <c:pt idx="582">
                  <c:v>46.4</c:v>
                </c:pt>
                <c:pt idx="583">
                  <c:v>46.4</c:v>
                </c:pt>
                <c:pt idx="584">
                  <c:v>46.4</c:v>
                </c:pt>
                <c:pt idx="585">
                  <c:v>46.19999999999991</c:v>
                </c:pt>
                <c:pt idx="586">
                  <c:v>46.19999999999991</c:v>
                </c:pt>
                <c:pt idx="587">
                  <c:v>46.19999999999991</c:v>
                </c:pt>
                <c:pt idx="588">
                  <c:v>46.099999999999909</c:v>
                </c:pt>
                <c:pt idx="589">
                  <c:v>46.099999999999909</c:v>
                </c:pt>
                <c:pt idx="590">
                  <c:v>46.099999999999909</c:v>
                </c:pt>
                <c:pt idx="591">
                  <c:v>46.099999999999909</c:v>
                </c:pt>
                <c:pt idx="592">
                  <c:v>46.099999999999909</c:v>
                </c:pt>
                <c:pt idx="593">
                  <c:v>46.099999999999909</c:v>
                </c:pt>
                <c:pt idx="594">
                  <c:v>46.099999999999909</c:v>
                </c:pt>
                <c:pt idx="595">
                  <c:v>45.9</c:v>
                </c:pt>
                <c:pt idx="596">
                  <c:v>45.9</c:v>
                </c:pt>
                <c:pt idx="597">
                  <c:v>45.849999999999902</c:v>
                </c:pt>
                <c:pt idx="598">
                  <c:v>45.849999999999902</c:v>
                </c:pt>
                <c:pt idx="599">
                  <c:v>45.849999999999902</c:v>
                </c:pt>
                <c:pt idx="600">
                  <c:v>45.849999999999902</c:v>
                </c:pt>
                <c:pt idx="601">
                  <c:v>45.849999999999902</c:v>
                </c:pt>
                <c:pt idx="602">
                  <c:v>45.849999999999902</c:v>
                </c:pt>
                <c:pt idx="603">
                  <c:v>45.849999999999902</c:v>
                </c:pt>
                <c:pt idx="604">
                  <c:v>45.849999999999902</c:v>
                </c:pt>
                <c:pt idx="605">
                  <c:v>45.849999999999902</c:v>
                </c:pt>
                <c:pt idx="606">
                  <c:v>45.849999999999902</c:v>
                </c:pt>
                <c:pt idx="607">
                  <c:v>45.849999999999902</c:v>
                </c:pt>
                <c:pt idx="608">
                  <c:v>45.849999999999902</c:v>
                </c:pt>
                <c:pt idx="609">
                  <c:v>45.849999999999902</c:v>
                </c:pt>
                <c:pt idx="610">
                  <c:v>45.849999999999902</c:v>
                </c:pt>
                <c:pt idx="611">
                  <c:v>45.849999999999902</c:v>
                </c:pt>
                <c:pt idx="612">
                  <c:v>45.849999999999902</c:v>
                </c:pt>
                <c:pt idx="613">
                  <c:v>45.799999999999912</c:v>
                </c:pt>
                <c:pt idx="614">
                  <c:v>45.69999999999991</c:v>
                </c:pt>
                <c:pt idx="615">
                  <c:v>45.69999999999991</c:v>
                </c:pt>
                <c:pt idx="616">
                  <c:v>45.69999999999991</c:v>
                </c:pt>
                <c:pt idx="617">
                  <c:v>45.69999999999991</c:v>
                </c:pt>
                <c:pt idx="618">
                  <c:v>45.69999999999991</c:v>
                </c:pt>
                <c:pt idx="619">
                  <c:v>45.69999999999991</c:v>
                </c:pt>
                <c:pt idx="620">
                  <c:v>45.69999999999991</c:v>
                </c:pt>
                <c:pt idx="621">
                  <c:v>45.65</c:v>
                </c:pt>
                <c:pt idx="622">
                  <c:v>45.65</c:v>
                </c:pt>
                <c:pt idx="623">
                  <c:v>45.55</c:v>
                </c:pt>
                <c:pt idx="624">
                  <c:v>45.55</c:v>
                </c:pt>
                <c:pt idx="625">
                  <c:v>45.55</c:v>
                </c:pt>
                <c:pt idx="626">
                  <c:v>45.55</c:v>
                </c:pt>
                <c:pt idx="627">
                  <c:v>45.55</c:v>
                </c:pt>
                <c:pt idx="628">
                  <c:v>45.55</c:v>
                </c:pt>
                <c:pt idx="629">
                  <c:v>45.55</c:v>
                </c:pt>
                <c:pt idx="630">
                  <c:v>45.55</c:v>
                </c:pt>
                <c:pt idx="631">
                  <c:v>45.55</c:v>
                </c:pt>
                <c:pt idx="632">
                  <c:v>45.55</c:v>
                </c:pt>
                <c:pt idx="633">
                  <c:v>45.55</c:v>
                </c:pt>
                <c:pt idx="634">
                  <c:v>45.499999999999908</c:v>
                </c:pt>
                <c:pt idx="635">
                  <c:v>45.449999999999996</c:v>
                </c:pt>
                <c:pt idx="636">
                  <c:v>45.449999999999996</c:v>
                </c:pt>
                <c:pt idx="637">
                  <c:v>45.449999999999996</c:v>
                </c:pt>
                <c:pt idx="638">
                  <c:v>45.449999999999996</c:v>
                </c:pt>
                <c:pt idx="639">
                  <c:v>45.449999999999996</c:v>
                </c:pt>
                <c:pt idx="640">
                  <c:v>45.449999999999996</c:v>
                </c:pt>
                <c:pt idx="641">
                  <c:v>45.449999999999996</c:v>
                </c:pt>
                <c:pt idx="642">
                  <c:v>45.449999999999996</c:v>
                </c:pt>
                <c:pt idx="643">
                  <c:v>45.449999999999996</c:v>
                </c:pt>
                <c:pt idx="644">
                  <c:v>45.449999999999996</c:v>
                </c:pt>
                <c:pt idx="645">
                  <c:v>45.449999999999996</c:v>
                </c:pt>
                <c:pt idx="646">
                  <c:v>45.449999999999996</c:v>
                </c:pt>
                <c:pt idx="647">
                  <c:v>45.449999999999996</c:v>
                </c:pt>
                <c:pt idx="648">
                  <c:v>45.449999999999996</c:v>
                </c:pt>
                <c:pt idx="649">
                  <c:v>45.449999999999996</c:v>
                </c:pt>
                <c:pt idx="650">
                  <c:v>45.449999999999996</c:v>
                </c:pt>
                <c:pt idx="651">
                  <c:v>45.449999999999996</c:v>
                </c:pt>
                <c:pt idx="652">
                  <c:v>45.449999999999996</c:v>
                </c:pt>
                <c:pt idx="653">
                  <c:v>45.449999999999996</c:v>
                </c:pt>
                <c:pt idx="654">
                  <c:v>45.449999999999996</c:v>
                </c:pt>
                <c:pt idx="655">
                  <c:v>45.449999999999996</c:v>
                </c:pt>
                <c:pt idx="656">
                  <c:v>45.449999999999996</c:v>
                </c:pt>
                <c:pt idx="657">
                  <c:v>45.449999999999996</c:v>
                </c:pt>
                <c:pt idx="658">
                  <c:v>45.449999999999996</c:v>
                </c:pt>
                <c:pt idx="659">
                  <c:v>45.449999999999996</c:v>
                </c:pt>
                <c:pt idx="660">
                  <c:v>45.449999999999996</c:v>
                </c:pt>
                <c:pt idx="661">
                  <c:v>45.449999999999996</c:v>
                </c:pt>
                <c:pt idx="662">
                  <c:v>45.449999999999996</c:v>
                </c:pt>
                <c:pt idx="663">
                  <c:v>45.449999999999996</c:v>
                </c:pt>
                <c:pt idx="664">
                  <c:v>45.449999999999996</c:v>
                </c:pt>
                <c:pt idx="665">
                  <c:v>45.449999999999996</c:v>
                </c:pt>
                <c:pt idx="666">
                  <c:v>45.449999999999996</c:v>
                </c:pt>
                <c:pt idx="667">
                  <c:v>45.449999999999996</c:v>
                </c:pt>
                <c:pt idx="668">
                  <c:v>45.449999999999996</c:v>
                </c:pt>
                <c:pt idx="669">
                  <c:v>45.449999999999996</c:v>
                </c:pt>
                <c:pt idx="670">
                  <c:v>45.449999999999996</c:v>
                </c:pt>
                <c:pt idx="671">
                  <c:v>45.349999999999994</c:v>
                </c:pt>
                <c:pt idx="672">
                  <c:v>45.349999999999994</c:v>
                </c:pt>
                <c:pt idx="673">
                  <c:v>45.349999999999994</c:v>
                </c:pt>
                <c:pt idx="674">
                  <c:v>45.349999999999994</c:v>
                </c:pt>
                <c:pt idx="675">
                  <c:v>45.349999999999994</c:v>
                </c:pt>
                <c:pt idx="676">
                  <c:v>45.349999999999994</c:v>
                </c:pt>
                <c:pt idx="677">
                  <c:v>45.349999999999994</c:v>
                </c:pt>
                <c:pt idx="678">
                  <c:v>45.349999999999994</c:v>
                </c:pt>
                <c:pt idx="679">
                  <c:v>45.349999999999994</c:v>
                </c:pt>
                <c:pt idx="680">
                  <c:v>45.349999999999994</c:v>
                </c:pt>
                <c:pt idx="681">
                  <c:v>45.349999999999994</c:v>
                </c:pt>
                <c:pt idx="682">
                  <c:v>45.349999999999994</c:v>
                </c:pt>
                <c:pt idx="683">
                  <c:v>45.349999999999994</c:v>
                </c:pt>
                <c:pt idx="684">
                  <c:v>45.349999999999994</c:v>
                </c:pt>
                <c:pt idx="685">
                  <c:v>45.349999999999994</c:v>
                </c:pt>
                <c:pt idx="686">
                  <c:v>45.349999999999994</c:v>
                </c:pt>
                <c:pt idx="687">
                  <c:v>45.349999999999994</c:v>
                </c:pt>
                <c:pt idx="688">
                  <c:v>45.349999999999994</c:v>
                </c:pt>
                <c:pt idx="689">
                  <c:v>45.349999999999994</c:v>
                </c:pt>
                <c:pt idx="690">
                  <c:v>45.349999999999994</c:v>
                </c:pt>
                <c:pt idx="691">
                  <c:v>45.349999999999994</c:v>
                </c:pt>
                <c:pt idx="692">
                  <c:v>45.349999999999994</c:v>
                </c:pt>
                <c:pt idx="693">
                  <c:v>45.349999999999994</c:v>
                </c:pt>
                <c:pt idx="694">
                  <c:v>45.349999999999994</c:v>
                </c:pt>
                <c:pt idx="695">
                  <c:v>45.349999999999994</c:v>
                </c:pt>
                <c:pt idx="696">
                  <c:v>45.349999999999994</c:v>
                </c:pt>
                <c:pt idx="697">
                  <c:v>45.349999999999994</c:v>
                </c:pt>
                <c:pt idx="698">
                  <c:v>45.349999999999994</c:v>
                </c:pt>
                <c:pt idx="699">
                  <c:v>45.349999999999994</c:v>
                </c:pt>
                <c:pt idx="700">
                  <c:v>45.349999999999994</c:v>
                </c:pt>
                <c:pt idx="701">
                  <c:v>45.349999999999994</c:v>
                </c:pt>
                <c:pt idx="702">
                  <c:v>45.349999999999994</c:v>
                </c:pt>
                <c:pt idx="703">
                  <c:v>45.349999999999994</c:v>
                </c:pt>
                <c:pt idx="704">
                  <c:v>45.3</c:v>
                </c:pt>
                <c:pt idx="705">
                  <c:v>45.3</c:v>
                </c:pt>
                <c:pt idx="706">
                  <c:v>45.3</c:v>
                </c:pt>
                <c:pt idx="707">
                  <c:v>45.15</c:v>
                </c:pt>
                <c:pt idx="708">
                  <c:v>45.15</c:v>
                </c:pt>
                <c:pt idx="709">
                  <c:v>45.15</c:v>
                </c:pt>
                <c:pt idx="710">
                  <c:v>45.15</c:v>
                </c:pt>
                <c:pt idx="711">
                  <c:v>45.15</c:v>
                </c:pt>
                <c:pt idx="712">
                  <c:v>45.15</c:v>
                </c:pt>
                <c:pt idx="713">
                  <c:v>45.15</c:v>
                </c:pt>
                <c:pt idx="714">
                  <c:v>45.15</c:v>
                </c:pt>
                <c:pt idx="715">
                  <c:v>45.15</c:v>
                </c:pt>
                <c:pt idx="716">
                  <c:v>45.15</c:v>
                </c:pt>
                <c:pt idx="717">
                  <c:v>45.15</c:v>
                </c:pt>
                <c:pt idx="718">
                  <c:v>45.15</c:v>
                </c:pt>
                <c:pt idx="719">
                  <c:v>45.15</c:v>
                </c:pt>
                <c:pt idx="720">
                  <c:v>45.15</c:v>
                </c:pt>
                <c:pt idx="721">
                  <c:v>45.099999999999909</c:v>
                </c:pt>
                <c:pt idx="722">
                  <c:v>45.099999999999909</c:v>
                </c:pt>
                <c:pt idx="723">
                  <c:v>45.099999999999909</c:v>
                </c:pt>
                <c:pt idx="724">
                  <c:v>45.099999999999909</c:v>
                </c:pt>
                <c:pt idx="725">
                  <c:v>45.099999999999909</c:v>
                </c:pt>
                <c:pt idx="726">
                  <c:v>45.099999999999909</c:v>
                </c:pt>
                <c:pt idx="727">
                  <c:v>45.099999999999909</c:v>
                </c:pt>
                <c:pt idx="728">
                  <c:v>45.049999999999905</c:v>
                </c:pt>
                <c:pt idx="729">
                  <c:v>45.049999999999905</c:v>
                </c:pt>
                <c:pt idx="730">
                  <c:v>45.049999999999905</c:v>
                </c:pt>
                <c:pt idx="731">
                  <c:v>45.049999999999905</c:v>
                </c:pt>
                <c:pt idx="732">
                  <c:v>45.049999999999905</c:v>
                </c:pt>
                <c:pt idx="733">
                  <c:v>45.049999999999905</c:v>
                </c:pt>
                <c:pt idx="734">
                  <c:v>45.049999999999905</c:v>
                </c:pt>
                <c:pt idx="735">
                  <c:v>45.049999999999905</c:v>
                </c:pt>
                <c:pt idx="736">
                  <c:v>45.049999999999905</c:v>
                </c:pt>
                <c:pt idx="737">
                  <c:v>45.049999999999905</c:v>
                </c:pt>
                <c:pt idx="738">
                  <c:v>45.049999999999905</c:v>
                </c:pt>
                <c:pt idx="739">
                  <c:v>45.049999999999905</c:v>
                </c:pt>
                <c:pt idx="740">
                  <c:v>45.049999999999905</c:v>
                </c:pt>
                <c:pt idx="741">
                  <c:v>45.049999999999905</c:v>
                </c:pt>
                <c:pt idx="742">
                  <c:v>45.049999999999905</c:v>
                </c:pt>
                <c:pt idx="743">
                  <c:v>45.049999999999905</c:v>
                </c:pt>
                <c:pt idx="744">
                  <c:v>45.049999999999905</c:v>
                </c:pt>
                <c:pt idx="745">
                  <c:v>45.049999999999905</c:v>
                </c:pt>
                <c:pt idx="746">
                  <c:v>45.049999999999905</c:v>
                </c:pt>
                <c:pt idx="747">
                  <c:v>45.049999999999905</c:v>
                </c:pt>
                <c:pt idx="748">
                  <c:v>45.049999999999905</c:v>
                </c:pt>
                <c:pt idx="749">
                  <c:v>45.049999999999905</c:v>
                </c:pt>
                <c:pt idx="750">
                  <c:v>45.049999999999905</c:v>
                </c:pt>
                <c:pt idx="751">
                  <c:v>45.049999999999905</c:v>
                </c:pt>
                <c:pt idx="752">
                  <c:v>45.049999999999905</c:v>
                </c:pt>
                <c:pt idx="753">
                  <c:v>45.049999999999905</c:v>
                </c:pt>
                <c:pt idx="754">
                  <c:v>45.049999999999905</c:v>
                </c:pt>
                <c:pt idx="755">
                  <c:v>45.049999999999905</c:v>
                </c:pt>
                <c:pt idx="756">
                  <c:v>45.049999999999905</c:v>
                </c:pt>
                <c:pt idx="757">
                  <c:v>44.999999999999908</c:v>
                </c:pt>
                <c:pt idx="758">
                  <c:v>44.949999999999903</c:v>
                </c:pt>
                <c:pt idx="759">
                  <c:v>44.949999999999903</c:v>
                </c:pt>
                <c:pt idx="760">
                  <c:v>44.949999999999903</c:v>
                </c:pt>
                <c:pt idx="761">
                  <c:v>44.949999999999903</c:v>
                </c:pt>
                <c:pt idx="762">
                  <c:v>44.949999999999903</c:v>
                </c:pt>
                <c:pt idx="763">
                  <c:v>44.949999999999903</c:v>
                </c:pt>
                <c:pt idx="764">
                  <c:v>44.949999999999903</c:v>
                </c:pt>
                <c:pt idx="765">
                  <c:v>44.949999999999903</c:v>
                </c:pt>
                <c:pt idx="766">
                  <c:v>44.949999999999903</c:v>
                </c:pt>
                <c:pt idx="767">
                  <c:v>44.949999999999903</c:v>
                </c:pt>
                <c:pt idx="768">
                  <c:v>44.949999999999903</c:v>
                </c:pt>
                <c:pt idx="769">
                  <c:v>44.949999999999903</c:v>
                </c:pt>
                <c:pt idx="770">
                  <c:v>44.949999999999903</c:v>
                </c:pt>
                <c:pt idx="771">
                  <c:v>44.949999999999903</c:v>
                </c:pt>
                <c:pt idx="772">
                  <c:v>44.949999999999903</c:v>
                </c:pt>
                <c:pt idx="773">
                  <c:v>44.949999999999903</c:v>
                </c:pt>
                <c:pt idx="774">
                  <c:v>44.949999999999903</c:v>
                </c:pt>
                <c:pt idx="775">
                  <c:v>44.949999999999903</c:v>
                </c:pt>
                <c:pt idx="776">
                  <c:v>44.949999999999903</c:v>
                </c:pt>
                <c:pt idx="777">
                  <c:v>44.949999999999903</c:v>
                </c:pt>
                <c:pt idx="778">
                  <c:v>44.949999999999903</c:v>
                </c:pt>
                <c:pt idx="779">
                  <c:v>44.949999999999903</c:v>
                </c:pt>
                <c:pt idx="780">
                  <c:v>44.949999999999903</c:v>
                </c:pt>
                <c:pt idx="781">
                  <c:v>44.949999999999903</c:v>
                </c:pt>
                <c:pt idx="782">
                  <c:v>44.949999999999903</c:v>
                </c:pt>
                <c:pt idx="783">
                  <c:v>44.949999999999903</c:v>
                </c:pt>
                <c:pt idx="784">
                  <c:v>44.949999999999903</c:v>
                </c:pt>
                <c:pt idx="785">
                  <c:v>44.949999999999903</c:v>
                </c:pt>
                <c:pt idx="786">
                  <c:v>44.949999999999903</c:v>
                </c:pt>
                <c:pt idx="787">
                  <c:v>44.949999999999903</c:v>
                </c:pt>
                <c:pt idx="788">
                  <c:v>44.949999999999903</c:v>
                </c:pt>
                <c:pt idx="789">
                  <c:v>44.949999999999903</c:v>
                </c:pt>
                <c:pt idx="790">
                  <c:v>44.949999999999903</c:v>
                </c:pt>
                <c:pt idx="791">
                  <c:v>44.949999999999903</c:v>
                </c:pt>
                <c:pt idx="792">
                  <c:v>44.949999999999903</c:v>
                </c:pt>
                <c:pt idx="793">
                  <c:v>44.949999999999903</c:v>
                </c:pt>
                <c:pt idx="794">
                  <c:v>44.949999999999903</c:v>
                </c:pt>
                <c:pt idx="795">
                  <c:v>44.949999999999903</c:v>
                </c:pt>
                <c:pt idx="796">
                  <c:v>44.949999999999903</c:v>
                </c:pt>
                <c:pt idx="797">
                  <c:v>44.949999999999903</c:v>
                </c:pt>
                <c:pt idx="798">
                  <c:v>44.949999999999903</c:v>
                </c:pt>
                <c:pt idx="799">
                  <c:v>44.949999999999903</c:v>
                </c:pt>
                <c:pt idx="800">
                  <c:v>44.949999999999903</c:v>
                </c:pt>
                <c:pt idx="801">
                  <c:v>44.949999999999903</c:v>
                </c:pt>
                <c:pt idx="802">
                  <c:v>44.9</c:v>
                </c:pt>
                <c:pt idx="803">
                  <c:v>44.9</c:v>
                </c:pt>
                <c:pt idx="804">
                  <c:v>44.9</c:v>
                </c:pt>
                <c:pt idx="805">
                  <c:v>44.9</c:v>
                </c:pt>
                <c:pt idx="806">
                  <c:v>44.9</c:v>
                </c:pt>
                <c:pt idx="807">
                  <c:v>44.9</c:v>
                </c:pt>
                <c:pt idx="808">
                  <c:v>44.9</c:v>
                </c:pt>
                <c:pt idx="809">
                  <c:v>44.9</c:v>
                </c:pt>
                <c:pt idx="810">
                  <c:v>44.9</c:v>
                </c:pt>
                <c:pt idx="811">
                  <c:v>44.9</c:v>
                </c:pt>
                <c:pt idx="812">
                  <c:v>44.9</c:v>
                </c:pt>
                <c:pt idx="813">
                  <c:v>44.9</c:v>
                </c:pt>
                <c:pt idx="814">
                  <c:v>44.9</c:v>
                </c:pt>
                <c:pt idx="815">
                  <c:v>44.9</c:v>
                </c:pt>
                <c:pt idx="816">
                  <c:v>44.9</c:v>
                </c:pt>
                <c:pt idx="817">
                  <c:v>44.9</c:v>
                </c:pt>
                <c:pt idx="818">
                  <c:v>44.9</c:v>
                </c:pt>
                <c:pt idx="819">
                  <c:v>44.9</c:v>
                </c:pt>
                <c:pt idx="820">
                  <c:v>44.849999999999902</c:v>
                </c:pt>
                <c:pt idx="821">
                  <c:v>44.849999999999902</c:v>
                </c:pt>
                <c:pt idx="822">
                  <c:v>44.849999999999902</c:v>
                </c:pt>
                <c:pt idx="823">
                  <c:v>44.849999999999902</c:v>
                </c:pt>
                <c:pt idx="824">
                  <c:v>44.849999999999902</c:v>
                </c:pt>
                <c:pt idx="825">
                  <c:v>44.849999999999902</c:v>
                </c:pt>
                <c:pt idx="826">
                  <c:v>44.849999999999902</c:v>
                </c:pt>
                <c:pt idx="827">
                  <c:v>44.8</c:v>
                </c:pt>
                <c:pt idx="828">
                  <c:v>44.8</c:v>
                </c:pt>
                <c:pt idx="829">
                  <c:v>44.8</c:v>
                </c:pt>
                <c:pt idx="830">
                  <c:v>44.8</c:v>
                </c:pt>
                <c:pt idx="831">
                  <c:v>44.8</c:v>
                </c:pt>
                <c:pt idx="832">
                  <c:v>44.8</c:v>
                </c:pt>
                <c:pt idx="833">
                  <c:v>44.8</c:v>
                </c:pt>
                <c:pt idx="834">
                  <c:v>44.8</c:v>
                </c:pt>
                <c:pt idx="835">
                  <c:v>44.8</c:v>
                </c:pt>
                <c:pt idx="836">
                  <c:v>44.8</c:v>
                </c:pt>
                <c:pt idx="837">
                  <c:v>44.8</c:v>
                </c:pt>
                <c:pt idx="838">
                  <c:v>44.8</c:v>
                </c:pt>
                <c:pt idx="839">
                  <c:v>44.749999999999908</c:v>
                </c:pt>
                <c:pt idx="840">
                  <c:v>44.749999999999908</c:v>
                </c:pt>
                <c:pt idx="841">
                  <c:v>44.749999999999908</c:v>
                </c:pt>
                <c:pt idx="842">
                  <c:v>44.749999999999908</c:v>
                </c:pt>
                <c:pt idx="843">
                  <c:v>44.749999999999908</c:v>
                </c:pt>
                <c:pt idx="844">
                  <c:v>44.749999999999908</c:v>
                </c:pt>
                <c:pt idx="845">
                  <c:v>44.749999999999908</c:v>
                </c:pt>
                <c:pt idx="846">
                  <c:v>44.749999999999908</c:v>
                </c:pt>
                <c:pt idx="847">
                  <c:v>44.749999999999908</c:v>
                </c:pt>
                <c:pt idx="848">
                  <c:v>44.749999999999908</c:v>
                </c:pt>
                <c:pt idx="849">
                  <c:v>44.749999999999908</c:v>
                </c:pt>
                <c:pt idx="850">
                  <c:v>44.749999999999908</c:v>
                </c:pt>
                <c:pt idx="851">
                  <c:v>44.749999999999908</c:v>
                </c:pt>
                <c:pt idx="852">
                  <c:v>44.749999999999908</c:v>
                </c:pt>
                <c:pt idx="853">
                  <c:v>44.749999999999908</c:v>
                </c:pt>
                <c:pt idx="854">
                  <c:v>44.749999999999908</c:v>
                </c:pt>
                <c:pt idx="855">
                  <c:v>44.749999999999908</c:v>
                </c:pt>
                <c:pt idx="856">
                  <c:v>44.749999999999908</c:v>
                </c:pt>
                <c:pt idx="857">
                  <c:v>44.749999999999908</c:v>
                </c:pt>
                <c:pt idx="858">
                  <c:v>44.749999999999908</c:v>
                </c:pt>
                <c:pt idx="859">
                  <c:v>44.749999999999908</c:v>
                </c:pt>
                <c:pt idx="860">
                  <c:v>44.749999999999908</c:v>
                </c:pt>
                <c:pt idx="861">
                  <c:v>44.749999999999908</c:v>
                </c:pt>
                <c:pt idx="862">
                  <c:v>44.749999999999908</c:v>
                </c:pt>
                <c:pt idx="863">
                  <c:v>44.749999999999908</c:v>
                </c:pt>
                <c:pt idx="864">
                  <c:v>44.749999999999908</c:v>
                </c:pt>
                <c:pt idx="865">
                  <c:v>44.749999999999908</c:v>
                </c:pt>
                <c:pt idx="866">
                  <c:v>44.749999999999908</c:v>
                </c:pt>
                <c:pt idx="867">
                  <c:v>44.749999999999908</c:v>
                </c:pt>
                <c:pt idx="868">
                  <c:v>44.749999999999908</c:v>
                </c:pt>
                <c:pt idx="869">
                  <c:v>44.749999999999908</c:v>
                </c:pt>
                <c:pt idx="870">
                  <c:v>44.749999999999908</c:v>
                </c:pt>
                <c:pt idx="871">
                  <c:v>44.749999999999908</c:v>
                </c:pt>
                <c:pt idx="872">
                  <c:v>44.749999999999908</c:v>
                </c:pt>
                <c:pt idx="873">
                  <c:v>44.749999999999908</c:v>
                </c:pt>
                <c:pt idx="874">
                  <c:v>44.749999999999908</c:v>
                </c:pt>
                <c:pt idx="875">
                  <c:v>44.749999999999908</c:v>
                </c:pt>
                <c:pt idx="876">
                  <c:v>44.749999999999908</c:v>
                </c:pt>
                <c:pt idx="877">
                  <c:v>44.749999999999908</c:v>
                </c:pt>
                <c:pt idx="878">
                  <c:v>44.749999999999908</c:v>
                </c:pt>
                <c:pt idx="879">
                  <c:v>44.749999999999908</c:v>
                </c:pt>
                <c:pt idx="880">
                  <c:v>44.749999999999908</c:v>
                </c:pt>
                <c:pt idx="881">
                  <c:v>44.749999999999908</c:v>
                </c:pt>
                <c:pt idx="882">
                  <c:v>44.749999999999908</c:v>
                </c:pt>
                <c:pt idx="883">
                  <c:v>44.749999999999908</c:v>
                </c:pt>
                <c:pt idx="884">
                  <c:v>44.749999999999908</c:v>
                </c:pt>
                <c:pt idx="885">
                  <c:v>44.749999999999908</c:v>
                </c:pt>
                <c:pt idx="886">
                  <c:v>44.749999999999908</c:v>
                </c:pt>
                <c:pt idx="887">
                  <c:v>44.749999999999908</c:v>
                </c:pt>
                <c:pt idx="888">
                  <c:v>44.69999999999991</c:v>
                </c:pt>
                <c:pt idx="889">
                  <c:v>44.65</c:v>
                </c:pt>
                <c:pt idx="890">
                  <c:v>44.65</c:v>
                </c:pt>
                <c:pt idx="891">
                  <c:v>44.65</c:v>
                </c:pt>
                <c:pt idx="892">
                  <c:v>44.65</c:v>
                </c:pt>
                <c:pt idx="893">
                  <c:v>44.65</c:v>
                </c:pt>
                <c:pt idx="894">
                  <c:v>44.65</c:v>
                </c:pt>
                <c:pt idx="895">
                  <c:v>44.65</c:v>
                </c:pt>
                <c:pt idx="896">
                  <c:v>44.65</c:v>
                </c:pt>
                <c:pt idx="897">
                  <c:v>44.65</c:v>
                </c:pt>
                <c:pt idx="898">
                  <c:v>44.65</c:v>
                </c:pt>
                <c:pt idx="899">
                  <c:v>44.65</c:v>
                </c:pt>
                <c:pt idx="900">
                  <c:v>44.65</c:v>
                </c:pt>
                <c:pt idx="901">
                  <c:v>44.65</c:v>
                </c:pt>
                <c:pt idx="902">
                  <c:v>44.65</c:v>
                </c:pt>
                <c:pt idx="903">
                  <c:v>44.65</c:v>
                </c:pt>
                <c:pt idx="904">
                  <c:v>44.65</c:v>
                </c:pt>
                <c:pt idx="905">
                  <c:v>44.65</c:v>
                </c:pt>
                <c:pt idx="906">
                  <c:v>44.65</c:v>
                </c:pt>
                <c:pt idx="907">
                  <c:v>44.65</c:v>
                </c:pt>
                <c:pt idx="908">
                  <c:v>44.65</c:v>
                </c:pt>
                <c:pt idx="909">
                  <c:v>44.65</c:v>
                </c:pt>
                <c:pt idx="910">
                  <c:v>44.65</c:v>
                </c:pt>
                <c:pt idx="911">
                  <c:v>44.65</c:v>
                </c:pt>
                <c:pt idx="912">
                  <c:v>44.65</c:v>
                </c:pt>
                <c:pt idx="913">
                  <c:v>44.65</c:v>
                </c:pt>
                <c:pt idx="914">
                  <c:v>44.65</c:v>
                </c:pt>
                <c:pt idx="915">
                  <c:v>44.65</c:v>
                </c:pt>
                <c:pt idx="916">
                  <c:v>44.65</c:v>
                </c:pt>
                <c:pt idx="917">
                  <c:v>44.65</c:v>
                </c:pt>
                <c:pt idx="918">
                  <c:v>44.65</c:v>
                </c:pt>
                <c:pt idx="919">
                  <c:v>44.65</c:v>
                </c:pt>
                <c:pt idx="920">
                  <c:v>44.65</c:v>
                </c:pt>
                <c:pt idx="921">
                  <c:v>44.65</c:v>
                </c:pt>
                <c:pt idx="922">
                  <c:v>44.65</c:v>
                </c:pt>
                <c:pt idx="923">
                  <c:v>44.65</c:v>
                </c:pt>
                <c:pt idx="924">
                  <c:v>44.65</c:v>
                </c:pt>
                <c:pt idx="925">
                  <c:v>44.65</c:v>
                </c:pt>
                <c:pt idx="926">
                  <c:v>44.65</c:v>
                </c:pt>
                <c:pt idx="927">
                  <c:v>44.65</c:v>
                </c:pt>
                <c:pt idx="928">
                  <c:v>44.65</c:v>
                </c:pt>
                <c:pt idx="929">
                  <c:v>44.65</c:v>
                </c:pt>
                <c:pt idx="930">
                  <c:v>44.65</c:v>
                </c:pt>
                <c:pt idx="931">
                  <c:v>44.65</c:v>
                </c:pt>
                <c:pt idx="932">
                  <c:v>44.65</c:v>
                </c:pt>
                <c:pt idx="933">
                  <c:v>44.65</c:v>
                </c:pt>
                <c:pt idx="934">
                  <c:v>44.65</c:v>
                </c:pt>
                <c:pt idx="935">
                  <c:v>44.65</c:v>
                </c:pt>
                <c:pt idx="936">
                  <c:v>44.65</c:v>
                </c:pt>
                <c:pt idx="937">
                  <c:v>44.65</c:v>
                </c:pt>
                <c:pt idx="938">
                  <c:v>44.65</c:v>
                </c:pt>
                <c:pt idx="939">
                  <c:v>44.65</c:v>
                </c:pt>
                <c:pt idx="940">
                  <c:v>44.65</c:v>
                </c:pt>
                <c:pt idx="941">
                  <c:v>44.65</c:v>
                </c:pt>
                <c:pt idx="942">
                  <c:v>44.65</c:v>
                </c:pt>
                <c:pt idx="943">
                  <c:v>44.65</c:v>
                </c:pt>
                <c:pt idx="944">
                  <c:v>44.65</c:v>
                </c:pt>
                <c:pt idx="945">
                  <c:v>44.65</c:v>
                </c:pt>
                <c:pt idx="946">
                  <c:v>44.65</c:v>
                </c:pt>
                <c:pt idx="947">
                  <c:v>44.65</c:v>
                </c:pt>
                <c:pt idx="948">
                  <c:v>44.65</c:v>
                </c:pt>
                <c:pt idx="949">
                  <c:v>44.65</c:v>
                </c:pt>
                <c:pt idx="950">
                  <c:v>44.65</c:v>
                </c:pt>
                <c:pt idx="951">
                  <c:v>44.65</c:v>
                </c:pt>
                <c:pt idx="952">
                  <c:v>44.65</c:v>
                </c:pt>
                <c:pt idx="953">
                  <c:v>44.6</c:v>
                </c:pt>
                <c:pt idx="954">
                  <c:v>44.6</c:v>
                </c:pt>
                <c:pt idx="955">
                  <c:v>44.6</c:v>
                </c:pt>
                <c:pt idx="956">
                  <c:v>44.6</c:v>
                </c:pt>
                <c:pt idx="957">
                  <c:v>44.6</c:v>
                </c:pt>
                <c:pt idx="958">
                  <c:v>44.6</c:v>
                </c:pt>
                <c:pt idx="959">
                  <c:v>44.6</c:v>
                </c:pt>
                <c:pt idx="960">
                  <c:v>44.6</c:v>
                </c:pt>
                <c:pt idx="961">
                  <c:v>44.6</c:v>
                </c:pt>
                <c:pt idx="962">
                  <c:v>44.6</c:v>
                </c:pt>
                <c:pt idx="963">
                  <c:v>44.6</c:v>
                </c:pt>
                <c:pt idx="964">
                  <c:v>44.6</c:v>
                </c:pt>
                <c:pt idx="965">
                  <c:v>44.6</c:v>
                </c:pt>
                <c:pt idx="966">
                  <c:v>44.6</c:v>
                </c:pt>
                <c:pt idx="967">
                  <c:v>44.6</c:v>
                </c:pt>
                <c:pt idx="968">
                  <c:v>44.6</c:v>
                </c:pt>
                <c:pt idx="969">
                  <c:v>44.6</c:v>
                </c:pt>
                <c:pt idx="970">
                  <c:v>44.6</c:v>
                </c:pt>
                <c:pt idx="971">
                  <c:v>44.6</c:v>
                </c:pt>
                <c:pt idx="972">
                  <c:v>44.6</c:v>
                </c:pt>
                <c:pt idx="973">
                  <c:v>44.6</c:v>
                </c:pt>
                <c:pt idx="974">
                  <c:v>44.6</c:v>
                </c:pt>
                <c:pt idx="975">
                  <c:v>44.6</c:v>
                </c:pt>
                <c:pt idx="976">
                  <c:v>44.6</c:v>
                </c:pt>
                <c:pt idx="977">
                  <c:v>44.6</c:v>
                </c:pt>
                <c:pt idx="978">
                  <c:v>44.6</c:v>
                </c:pt>
                <c:pt idx="979">
                  <c:v>44.6</c:v>
                </c:pt>
                <c:pt idx="980">
                  <c:v>44.6</c:v>
                </c:pt>
                <c:pt idx="981">
                  <c:v>44.6</c:v>
                </c:pt>
                <c:pt idx="982">
                  <c:v>44.6</c:v>
                </c:pt>
                <c:pt idx="983">
                  <c:v>44.6</c:v>
                </c:pt>
                <c:pt idx="984">
                  <c:v>44.6</c:v>
                </c:pt>
                <c:pt idx="985">
                  <c:v>44.6</c:v>
                </c:pt>
                <c:pt idx="986">
                  <c:v>44.6</c:v>
                </c:pt>
                <c:pt idx="987">
                  <c:v>44.6</c:v>
                </c:pt>
                <c:pt idx="988">
                  <c:v>44.6</c:v>
                </c:pt>
                <c:pt idx="989">
                  <c:v>44.6</c:v>
                </c:pt>
                <c:pt idx="990">
                  <c:v>44.6</c:v>
                </c:pt>
                <c:pt idx="991">
                  <c:v>44.6</c:v>
                </c:pt>
                <c:pt idx="992">
                  <c:v>44.6</c:v>
                </c:pt>
                <c:pt idx="993">
                  <c:v>44.6</c:v>
                </c:pt>
                <c:pt idx="994">
                  <c:v>44.6</c:v>
                </c:pt>
                <c:pt idx="995">
                  <c:v>44.6</c:v>
                </c:pt>
                <c:pt idx="996">
                  <c:v>44.6</c:v>
                </c:pt>
                <c:pt idx="997">
                  <c:v>44.6</c:v>
                </c:pt>
                <c:pt idx="998">
                  <c:v>44.6</c:v>
                </c:pt>
                <c:pt idx="999">
                  <c:v>44.6</c:v>
                </c:pt>
                <c:pt idx="1000">
                  <c:v>44.6</c:v>
                </c:pt>
                <c:pt idx="1001">
                  <c:v>44.6</c:v>
                </c:pt>
                <c:pt idx="1002">
                  <c:v>44.6</c:v>
                </c:pt>
                <c:pt idx="1003">
                  <c:v>44.6</c:v>
                </c:pt>
                <c:pt idx="1004">
                  <c:v>44.6</c:v>
                </c:pt>
                <c:pt idx="1005">
                  <c:v>44.6</c:v>
                </c:pt>
                <c:pt idx="1006">
                  <c:v>44.6</c:v>
                </c:pt>
                <c:pt idx="1007">
                  <c:v>44.6</c:v>
                </c:pt>
                <c:pt idx="1008">
                  <c:v>44.6</c:v>
                </c:pt>
                <c:pt idx="1009">
                  <c:v>44.6</c:v>
                </c:pt>
                <c:pt idx="1010">
                  <c:v>44.6</c:v>
                </c:pt>
                <c:pt idx="1011">
                  <c:v>44.6</c:v>
                </c:pt>
                <c:pt idx="1012">
                  <c:v>44.6</c:v>
                </c:pt>
                <c:pt idx="1013">
                  <c:v>44.6</c:v>
                </c:pt>
                <c:pt idx="1014">
                  <c:v>44.6</c:v>
                </c:pt>
                <c:pt idx="1015">
                  <c:v>44.6</c:v>
                </c:pt>
                <c:pt idx="1016">
                  <c:v>44.6</c:v>
                </c:pt>
                <c:pt idx="1017">
                  <c:v>44.6</c:v>
                </c:pt>
                <c:pt idx="1018">
                  <c:v>44.6</c:v>
                </c:pt>
                <c:pt idx="1019">
                  <c:v>44.6</c:v>
                </c:pt>
                <c:pt idx="1020">
                  <c:v>44.6</c:v>
                </c:pt>
                <c:pt idx="1021">
                  <c:v>44.6</c:v>
                </c:pt>
                <c:pt idx="1022">
                  <c:v>44.6</c:v>
                </c:pt>
                <c:pt idx="1023">
                  <c:v>44.6</c:v>
                </c:pt>
                <c:pt idx="1024">
                  <c:v>44.6</c:v>
                </c:pt>
                <c:pt idx="1025">
                  <c:v>44.6</c:v>
                </c:pt>
                <c:pt idx="1026">
                  <c:v>44.6</c:v>
                </c:pt>
                <c:pt idx="1027">
                  <c:v>44.6</c:v>
                </c:pt>
                <c:pt idx="1028">
                  <c:v>44.6</c:v>
                </c:pt>
                <c:pt idx="1029">
                  <c:v>44.6</c:v>
                </c:pt>
                <c:pt idx="1030">
                  <c:v>44.6</c:v>
                </c:pt>
                <c:pt idx="1031">
                  <c:v>44.55</c:v>
                </c:pt>
                <c:pt idx="1032">
                  <c:v>44.5</c:v>
                </c:pt>
                <c:pt idx="1033">
                  <c:v>44.5</c:v>
                </c:pt>
                <c:pt idx="1034">
                  <c:v>44.5</c:v>
                </c:pt>
                <c:pt idx="1035">
                  <c:v>44.5</c:v>
                </c:pt>
                <c:pt idx="1036">
                  <c:v>44.5</c:v>
                </c:pt>
                <c:pt idx="1037">
                  <c:v>44.5</c:v>
                </c:pt>
                <c:pt idx="1038">
                  <c:v>44.5</c:v>
                </c:pt>
                <c:pt idx="1039">
                  <c:v>44.5</c:v>
                </c:pt>
                <c:pt idx="1040">
                  <c:v>44.5</c:v>
                </c:pt>
                <c:pt idx="1041">
                  <c:v>44.5</c:v>
                </c:pt>
                <c:pt idx="1042">
                  <c:v>44.5</c:v>
                </c:pt>
                <c:pt idx="1043">
                  <c:v>44.5</c:v>
                </c:pt>
                <c:pt idx="1044">
                  <c:v>44.5</c:v>
                </c:pt>
                <c:pt idx="1045">
                  <c:v>44.5</c:v>
                </c:pt>
                <c:pt idx="1046">
                  <c:v>44.5</c:v>
                </c:pt>
                <c:pt idx="1047">
                  <c:v>44.5</c:v>
                </c:pt>
                <c:pt idx="1048">
                  <c:v>44.5</c:v>
                </c:pt>
                <c:pt idx="1049">
                  <c:v>44.5</c:v>
                </c:pt>
                <c:pt idx="1050">
                  <c:v>44.5</c:v>
                </c:pt>
                <c:pt idx="1051">
                  <c:v>44.5</c:v>
                </c:pt>
                <c:pt idx="1052">
                  <c:v>44.5</c:v>
                </c:pt>
                <c:pt idx="1053">
                  <c:v>44.5</c:v>
                </c:pt>
                <c:pt idx="1054">
                  <c:v>44.5</c:v>
                </c:pt>
                <c:pt idx="1055">
                  <c:v>44.5</c:v>
                </c:pt>
                <c:pt idx="1056">
                  <c:v>44.5</c:v>
                </c:pt>
                <c:pt idx="1057">
                  <c:v>44.5</c:v>
                </c:pt>
                <c:pt idx="1058">
                  <c:v>44.5</c:v>
                </c:pt>
                <c:pt idx="1059">
                  <c:v>44.5</c:v>
                </c:pt>
                <c:pt idx="1060">
                  <c:v>44.5</c:v>
                </c:pt>
                <c:pt idx="1061">
                  <c:v>44.5</c:v>
                </c:pt>
                <c:pt idx="1062">
                  <c:v>44.5</c:v>
                </c:pt>
                <c:pt idx="1063">
                  <c:v>44.5</c:v>
                </c:pt>
                <c:pt idx="1064">
                  <c:v>44.5</c:v>
                </c:pt>
                <c:pt idx="1065">
                  <c:v>44.5</c:v>
                </c:pt>
                <c:pt idx="1066">
                  <c:v>44.5</c:v>
                </c:pt>
                <c:pt idx="1067">
                  <c:v>44.5</c:v>
                </c:pt>
                <c:pt idx="1068">
                  <c:v>44.5</c:v>
                </c:pt>
                <c:pt idx="1069">
                  <c:v>44.5</c:v>
                </c:pt>
                <c:pt idx="1070">
                  <c:v>44.5</c:v>
                </c:pt>
                <c:pt idx="1071">
                  <c:v>44.5</c:v>
                </c:pt>
                <c:pt idx="1072">
                  <c:v>44.5</c:v>
                </c:pt>
                <c:pt idx="1073">
                  <c:v>44.5</c:v>
                </c:pt>
                <c:pt idx="1074">
                  <c:v>44.5</c:v>
                </c:pt>
                <c:pt idx="1075">
                  <c:v>44.5</c:v>
                </c:pt>
                <c:pt idx="1076">
                  <c:v>44.5</c:v>
                </c:pt>
                <c:pt idx="1077">
                  <c:v>44.5</c:v>
                </c:pt>
                <c:pt idx="1078">
                  <c:v>44.5</c:v>
                </c:pt>
                <c:pt idx="1079">
                  <c:v>44.5</c:v>
                </c:pt>
                <c:pt idx="1080">
                  <c:v>44.5</c:v>
                </c:pt>
                <c:pt idx="1081">
                  <c:v>44.5</c:v>
                </c:pt>
                <c:pt idx="1082">
                  <c:v>44.5</c:v>
                </c:pt>
                <c:pt idx="1083">
                  <c:v>44.5</c:v>
                </c:pt>
                <c:pt idx="1084">
                  <c:v>44.5</c:v>
                </c:pt>
                <c:pt idx="1085">
                  <c:v>44.5</c:v>
                </c:pt>
                <c:pt idx="1086">
                  <c:v>44.5</c:v>
                </c:pt>
                <c:pt idx="1087">
                  <c:v>44.5</c:v>
                </c:pt>
                <c:pt idx="1088">
                  <c:v>44.5</c:v>
                </c:pt>
                <c:pt idx="1089">
                  <c:v>44.5</c:v>
                </c:pt>
                <c:pt idx="1090">
                  <c:v>44.5</c:v>
                </c:pt>
                <c:pt idx="1091">
                  <c:v>44.5</c:v>
                </c:pt>
                <c:pt idx="1092">
                  <c:v>44.5</c:v>
                </c:pt>
                <c:pt idx="1093">
                  <c:v>44.5</c:v>
                </c:pt>
                <c:pt idx="1094">
                  <c:v>44.5</c:v>
                </c:pt>
                <c:pt idx="1095">
                  <c:v>44.5</c:v>
                </c:pt>
                <c:pt idx="1096">
                  <c:v>44.449999999999996</c:v>
                </c:pt>
                <c:pt idx="1097">
                  <c:v>44.449999999999996</c:v>
                </c:pt>
                <c:pt idx="1098">
                  <c:v>44.449999999999996</c:v>
                </c:pt>
                <c:pt idx="1099">
                  <c:v>44.449999999999996</c:v>
                </c:pt>
                <c:pt idx="1100">
                  <c:v>44.449999999999996</c:v>
                </c:pt>
                <c:pt idx="1101">
                  <c:v>44.449999999999996</c:v>
                </c:pt>
                <c:pt idx="1102">
                  <c:v>44.449999999999996</c:v>
                </c:pt>
                <c:pt idx="1103">
                  <c:v>44.449999999999996</c:v>
                </c:pt>
                <c:pt idx="1104">
                  <c:v>44.449999999999996</c:v>
                </c:pt>
                <c:pt idx="1105">
                  <c:v>44.399999999999906</c:v>
                </c:pt>
                <c:pt idx="1106">
                  <c:v>44.399999999999906</c:v>
                </c:pt>
                <c:pt idx="1107">
                  <c:v>44.399999999999906</c:v>
                </c:pt>
                <c:pt idx="1108">
                  <c:v>44.399999999999906</c:v>
                </c:pt>
                <c:pt idx="1109">
                  <c:v>44.349999999999902</c:v>
                </c:pt>
                <c:pt idx="1110">
                  <c:v>44.349999999999902</c:v>
                </c:pt>
                <c:pt idx="1111">
                  <c:v>44.349999999999902</c:v>
                </c:pt>
                <c:pt idx="1112">
                  <c:v>44.349999999999902</c:v>
                </c:pt>
                <c:pt idx="1113">
                  <c:v>44.349999999999902</c:v>
                </c:pt>
                <c:pt idx="1114">
                  <c:v>44.349999999999902</c:v>
                </c:pt>
                <c:pt idx="1115">
                  <c:v>44.349999999999902</c:v>
                </c:pt>
                <c:pt idx="1116">
                  <c:v>44.349999999999902</c:v>
                </c:pt>
                <c:pt idx="1117">
                  <c:v>44.349999999999902</c:v>
                </c:pt>
                <c:pt idx="1118">
                  <c:v>44.349999999999902</c:v>
                </c:pt>
                <c:pt idx="1119">
                  <c:v>44.349999999999902</c:v>
                </c:pt>
                <c:pt idx="1120">
                  <c:v>44.349999999999902</c:v>
                </c:pt>
                <c:pt idx="1121">
                  <c:v>44.349999999999902</c:v>
                </c:pt>
                <c:pt idx="1122">
                  <c:v>44.349999999999902</c:v>
                </c:pt>
                <c:pt idx="1123">
                  <c:v>44.349999999999902</c:v>
                </c:pt>
                <c:pt idx="1124">
                  <c:v>44.349999999999902</c:v>
                </c:pt>
                <c:pt idx="1125">
                  <c:v>44.349999999999902</c:v>
                </c:pt>
                <c:pt idx="1126">
                  <c:v>44.349999999999902</c:v>
                </c:pt>
                <c:pt idx="1127">
                  <c:v>44.349999999999902</c:v>
                </c:pt>
                <c:pt idx="1128">
                  <c:v>44.349999999999902</c:v>
                </c:pt>
                <c:pt idx="1129">
                  <c:v>44.349999999999902</c:v>
                </c:pt>
                <c:pt idx="1130">
                  <c:v>44.349999999999902</c:v>
                </c:pt>
                <c:pt idx="1131">
                  <c:v>44.349999999999902</c:v>
                </c:pt>
                <c:pt idx="1132">
                  <c:v>44.349999999999902</c:v>
                </c:pt>
                <c:pt idx="1133">
                  <c:v>44.349999999999902</c:v>
                </c:pt>
                <c:pt idx="1134">
                  <c:v>44.349999999999902</c:v>
                </c:pt>
                <c:pt idx="1135">
                  <c:v>44.349999999999902</c:v>
                </c:pt>
                <c:pt idx="1136">
                  <c:v>44.349999999999902</c:v>
                </c:pt>
                <c:pt idx="1137">
                  <c:v>44.349999999999902</c:v>
                </c:pt>
                <c:pt idx="1138">
                  <c:v>44.349999999999902</c:v>
                </c:pt>
                <c:pt idx="1139">
                  <c:v>44.349999999999902</c:v>
                </c:pt>
                <c:pt idx="1140">
                  <c:v>44.349999999999902</c:v>
                </c:pt>
                <c:pt idx="1141">
                  <c:v>44.349999999999902</c:v>
                </c:pt>
                <c:pt idx="1142">
                  <c:v>44.349999999999902</c:v>
                </c:pt>
                <c:pt idx="1143">
                  <c:v>44.349999999999902</c:v>
                </c:pt>
                <c:pt idx="1144">
                  <c:v>44.349999999999902</c:v>
                </c:pt>
                <c:pt idx="1145">
                  <c:v>44.349999999999902</c:v>
                </c:pt>
                <c:pt idx="1146">
                  <c:v>44.349999999999902</c:v>
                </c:pt>
                <c:pt idx="1147">
                  <c:v>44.349999999999902</c:v>
                </c:pt>
                <c:pt idx="1148">
                  <c:v>44.349999999999902</c:v>
                </c:pt>
                <c:pt idx="1149">
                  <c:v>44.349999999999902</c:v>
                </c:pt>
                <c:pt idx="1150">
                  <c:v>44.349999999999902</c:v>
                </c:pt>
                <c:pt idx="1151">
                  <c:v>44.349999999999902</c:v>
                </c:pt>
                <c:pt idx="1152">
                  <c:v>44.349999999999902</c:v>
                </c:pt>
                <c:pt idx="1153">
                  <c:v>44.349999999999902</c:v>
                </c:pt>
                <c:pt idx="1154">
                  <c:v>44.349999999999902</c:v>
                </c:pt>
                <c:pt idx="1155">
                  <c:v>44.349999999999902</c:v>
                </c:pt>
                <c:pt idx="1156">
                  <c:v>44.349999999999902</c:v>
                </c:pt>
                <c:pt idx="1157">
                  <c:v>44.349999999999902</c:v>
                </c:pt>
                <c:pt idx="1158">
                  <c:v>44.349999999999902</c:v>
                </c:pt>
                <c:pt idx="1159">
                  <c:v>44.349999999999902</c:v>
                </c:pt>
                <c:pt idx="1160">
                  <c:v>44.349999999999902</c:v>
                </c:pt>
                <c:pt idx="1161">
                  <c:v>44.3</c:v>
                </c:pt>
                <c:pt idx="1162">
                  <c:v>44.3</c:v>
                </c:pt>
                <c:pt idx="1163">
                  <c:v>44.3</c:v>
                </c:pt>
                <c:pt idx="1164">
                  <c:v>44.3</c:v>
                </c:pt>
                <c:pt idx="1165">
                  <c:v>44.3</c:v>
                </c:pt>
                <c:pt idx="1166">
                  <c:v>44.3</c:v>
                </c:pt>
                <c:pt idx="1167">
                  <c:v>44.3</c:v>
                </c:pt>
                <c:pt idx="1168">
                  <c:v>44.3</c:v>
                </c:pt>
                <c:pt idx="1169">
                  <c:v>44.3</c:v>
                </c:pt>
                <c:pt idx="1170">
                  <c:v>44.3</c:v>
                </c:pt>
                <c:pt idx="1171">
                  <c:v>44.3</c:v>
                </c:pt>
                <c:pt idx="1172">
                  <c:v>44.3</c:v>
                </c:pt>
                <c:pt idx="1173">
                  <c:v>44.3</c:v>
                </c:pt>
                <c:pt idx="1174">
                  <c:v>44.3</c:v>
                </c:pt>
                <c:pt idx="1175">
                  <c:v>44.3</c:v>
                </c:pt>
                <c:pt idx="1176">
                  <c:v>44.3</c:v>
                </c:pt>
                <c:pt idx="1177">
                  <c:v>44.3</c:v>
                </c:pt>
                <c:pt idx="1178">
                  <c:v>44.3</c:v>
                </c:pt>
                <c:pt idx="1179">
                  <c:v>44.3</c:v>
                </c:pt>
                <c:pt idx="1180">
                  <c:v>44.3</c:v>
                </c:pt>
                <c:pt idx="1181">
                  <c:v>44.3</c:v>
                </c:pt>
                <c:pt idx="1182">
                  <c:v>44.3</c:v>
                </c:pt>
                <c:pt idx="1183">
                  <c:v>44.25</c:v>
                </c:pt>
                <c:pt idx="1184">
                  <c:v>44.25</c:v>
                </c:pt>
                <c:pt idx="1185">
                  <c:v>44.25</c:v>
                </c:pt>
                <c:pt idx="1186">
                  <c:v>44.25</c:v>
                </c:pt>
                <c:pt idx="1187">
                  <c:v>44.2</c:v>
                </c:pt>
                <c:pt idx="1188">
                  <c:v>44.2</c:v>
                </c:pt>
                <c:pt idx="1189">
                  <c:v>44.2</c:v>
                </c:pt>
                <c:pt idx="1190">
                  <c:v>44.2</c:v>
                </c:pt>
                <c:pt idx="1191">
                  <c:v>44.2</c:v>
                </c:pt>
                <c:pt idx="1192">
                  <c:v>44.2</c:v>
                </c:pt>
                <c:pt idx="1193">
                  <c:v>44.2</c:v>
                </c:pt>
                <c:pt idx="1194">
                  <c:v>44.2</c:v>
                </c:pt>
                <c:pt idx="1195">
                  <c:v>44.2</c:v>
                </c:pt>
                <c:pt idx="1196">
                  <c:v>44.2</c:v>
                </c:pt>
                <c:pt idx="1197">
                  <c:v>44.2</c:v>
                </c:pt>
                <c:pt idx="1198">
                  <c:v>44.2</c:v>
                </c:pt>
                <c:pt idx="1199">
                  <c:v>44.2</c:v>
                </c:pt>
                <c:pt idx="1200">
                  <c:v>44.2</c:v>
                </c:pt>
                <c:pt idx="1201">
                  <c:v>44.2</c:v>
                </c:pt>
                <c:pt idx="1202">
                  <c:v>44.2</c:v>
                </c:pt>
                <c:pt idx="1203">
                  <c:v>44.2</c:v>
                </c:pt>
                <c:pt idx="1204">
                  <c:v>44.2</c:v>
                </c:pt>
                <c:pt idx="1205">
                  <c:v>44.2</c:v>
                </c:pt>
                <c:pt idx="1206">
                  <c:v>44.2</c:v>
                </c:pt>
                <c:pt idx="1207">
                  <c:v>44.2</c:v>
                </c:pt>
                <c:pt idx="1208">
                  <c:v>44.2</c:v>
                </c:pt>
                <c:pt idx="1209">
                  <c:v>44.2</c:v>
                </c:pt>
                <c:pt idx="1210">
                  <c:v>44.2</c:v>
                </c:pt>
                <c:pt idx="1211">
                  <c:v>44.1</c:v>
                </c:pt>
                <c:pt idx="1212">
                  <c:v>44.1</c:v>
                </c:pt>
                <c:pt idx="1213">
                  <c:v>44.1</c:v>
                </c:pt>
                <c:pt idx="1214">
                  <c:v>44.1</c:v>
                </c:pt>
                <c:pt idx="1215">
                  <c:v>44.1</c:v>
                </c:pt>
                <c:pt idx="1216">
                  <c:v>44.1</c:v>
                </c:pt>
                <c:pt idx="1217">
                  <c:v>44.1</c:v>
                </c:pt>
                <c:pt idx="1218">
                  <c:v>44.1</c:v>
                </c:pt>
                <c:pt idx="1219">
                  <c:v>44.1</c:v>
                </c:pt>
                <c:pt idx="1220">
                  <c:v>44.1</c:v>
                </c:pt>
                <c:pt idx="1221">
                  <c:v>44.1</c:v>
                </c:pt>
                <c:pt idx="1222">
                  <c:v>44.1</c:v>
                </c:pt>
                <c:pt idx="1223">
                  <c:v>44.1</c:v>
                </c:pt>
                <c:pt idx="1224">
                  <c:v>44.1</c:v>
                </c:pt>
                <c:pt idx="1225">
                  <c:v>44.1</c:v>
                </c:pt>
                <c:pt idx="1226">
                  <c:v>44.1</c:v>
                </c:pt>
                <c:pt idx="1227">
                  <c:v>44.1</c:v>
                </c:pt>
                <c:pt idx="1228">
                  <c:v>44.1</c:v>
                </c:pt>
                <c:pt idx="1229">
                  <c:v>44.1</c:v>
                </c:pt>
                <c:pt idx="1230">
                  <c:v>44.1</c:v>
                </c:pt>
                <c:pt idx="1231">
                  <c:v>44.1</c:v>
                </c:pt>
                <c:pt idx="1232">
                  <c:v>44.1</c:v>
                </c:pt>
                <c:pt idx="1233">
                  <c:v>44.1</c:v>
                </c:pt>
                <c:pt idx="1234">
                  <c:v>44.1</c:v>
                </c:pt>
                <c:pt idx="1235">
                  <c:v>44.1</c:v>
                </c:pt>
                <c:pt idx="1236">
                  <c:v>44.1</c:v>
                </c:pt>
                <c:pt idx="1237">
                  <c:v>44.1</c:v>
                </c:pt>
                <c:pt idx="1238">
                  <c:v>44.1</c:v>
                </c:pt>
                <c:pt idx="1239">
                  <c:v>44.1</c:v>
                </c:pt>
                <c:pt idx="1240">
                  <c:v>44.05</c:v>
                </c:pt>
                <c:pt idx="1241">
                  <c:v>44.05</c:v>
                </c:pt>
                <c:pt idx="1242">
                  <c:v>44.05</c:v>
                </c:pt>
                <c:pt idx="1243">
                  <c:v>44.05</c:v>
                </c:pt>
                <c:pt idx="1244">
                  <c:v>44.05</c:v>
                </c:pt>
                <c:pt idx="1245">
                  <c:v>44.05</c:v>
                </c:pt>
                <c:pt idx="1246">
                  <c:v>44.05</c:v>
                </c:pt>
                <c:pt idx="1247">
                  <c:v>44.05</c:v>
                </c:pt>
                <c:pt idx="1248">
                  <c:v>44.05</c:v>
                </c:pt>
                <c:pt idx="1249">
                  <c:v>44.05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populationParameterSweep!$B$3758:$B$5007</c:f>
              <c:numCache>
                <c:formatCode>General</c:formatCode>
                <c:ptCount val="1250"/>
                <c:pt idx="0">
                  <c:v>0</c:v>
                </c:pt>
                <c:pt idx="1">
                  <c:v>57.599999999999909</c:v>
                </c:pt>
                <c:pt idx="2">
                  <c:v>55.966666666666583</c:v>
                </c:pt>
                <c:pt idx="3">
                  <c:v>55.499999999999908</c:v>
                </c:pt>
                <c:pt idx="4">
                  <c:v>54.399999999999906</c:v>
                </c:pt>
                <c:pt idx="5">
                  <c:v>53.966666666666583</c:v>
                </c:pt>
                <c:pt idx="6">
                  <c:v>52.866666666666582</c:v>
                </c:pt>
                <c:pt idx="7">
                  <c:v>51.4</c:v>
                </c:pt>
                <c:pt idx="8">
                  <c:v>51.066666666666585</c:v>
                </c:pt>
                <c:pt idx="9">
                  <c:v>50.799999999999912</c:v>
                </c:pt>
                <c:pt idx="10">
                  <c:v>50.266666666666588</c:v>
                </c:pt>
                <c:pt idx="11">
                  <c:v>49.999999999999908</c:v>
                </c:pt>
                <c:pt idx="12">
                  <c:v>49.7</c:v>
                </c:pt>
                <c:pt idx="13">
                  <c:v>49.466666666666583</c:v>
                </c:pt>
                <c:pt idx="14">
                  <c:v>49.3</c:v>
                </c:pt>
                <c:pt idx="15">
                  <c:v>49.1</c:v>
                </c:pt>
                <c:pt idx="16">
                  <c:v>48.933333333333302</c:v>
                </c:pt>
                <c:pt idx="17">
                  <c:v>48.8333333333333</c:v>
                </c:pt>
                <c:pt idx="18">
                  <c:v>48.733333333333306</c:v>
                </c:pt>
                <c:pt idx="19">
                  <c:v>48.633333333333304</c:v>
                </c:pt>
                <c:pt idx="20">
                  <c:v>48.533333333333303</c:v>
                </c:pt>
                <c:pt idx="21">
                  <c:v>48.466666666666583</c:v>
                </c:pt>
                <c:pt idx="22">
                  <c:v>48.4</c:v>
                </c:pt>
                <c:pt idx="23">
                  <c:v>48.3333333333333</c:v>
                </c:pt>
                <c:pt idx="24">
                  <c:v>48.299999999999912</c:v>
                </c:pt>
                <c:pt idx="25">
                  <c:v>48.166666666666586</c:v>
                </c:pt>
                <c:pt idx="26">
                  <c:v>48.1</c:v>
                </c:pt>
                <c:pt idx="27">
                  <c:v>48</c:v>
                </c:pt>
                <c:pt idx="28">
                  <c:v>47.9</c:v>
                </c:pt>
                <c:pt idx="29">
                  <c:v>47.9</c:v>
                </c:pt>
                <c:pt idx="30">
                  <c:v>47.8333333333333</c:v>
                </c:pt>
                <c:pt idx="31">
                  <c:v>47.466666666666583</c:v>
                </c:pt>
                <c:pt idx="32">
                  <c:v>47.3333333333333</c:v>
                </c:pt>
                <c:pt idx="33">
                  <c:v>47.3333333333333</c:v>
                </c:pt>
                <c:pt idx="34">
                  <c:v>47.3333333333333</c:v>
                </c:pt>
                <c:pt idx="35">
                  <c:v>47.3</c:v>
                </c:pt>
                <c:pt idx="36">
                  <c:v>47.233333333333306</c:v>
                </c:pt>
                <c:pt idx="37">
                  <c:v>47.2</c:v>
                </c:pt>
                <c:pt idx="38">
                  <c:v>47.166666666666586</c:v>
                </c:pt>
                <c:pt idx="39">
                  <c:v>47.1</c:v>
                </c:pt>
                <c:pt idx="40">
                  <c:v>47.1</c:v>
                </c:pt>
                <c:pt idx="41">
                  <c:v>47.066666666666585</c:v>
                </c:pt>
                <c:pt idx="42">
                  <c:v>47</c:v>
                </c:pt>
                <c:pt idx="43">
                  <c:v>46.966666666666583</c:v>
                </c:pt>
                <c:pt idx="44">
                  <c:v>46.9</c:v>
                </c:pt>
                <c:pt idx="45">
                  <c:v>46.866666666666582</c:v>
                </c:pt>
                <c:pt idx="46">
                  <c:v>46.766666666666588</c:v>
                </c:pt>
                <c:pt idx="47">
                  <c:v>46.766666666666588</c:v>
                </c:pt>
                <c:pt idx="48">
                  <c:v>46.766666666666588</c:v>
                </c:pt>
                <c:pt idx="49">
                  <c:v>46.69999999999991</c:v>
                </c:pt>
                <c:pt idx="50">
                  <c:v>46.69999999999991</c:v>
                </c:pt>
                <c:pt idx="51">
                  <c:v>46.666666666666586</c:v>
                </c:pt>
                <c:pt idx="52">
                  <c:v>46.633333333333304</c:v>
                </c:pt>
                <c:pt idx="53">
                  <c:v>46.6</c:v>
                </c:pt>
                <c:pt idx="54">
                  <c:v>46.566666666666585</c:v>
                </c:pt>
                <c:pt idx="55">
                  <c:v>46.566666666666585</c:v>
                </c:pt>
                <c:pt idx="56">
                  <c:v>46.566666666666585</c:v>
                </c:pt>
                <c:pt idx="57">
                  <c:v>46.566666666666585</c:v>
                </c:pt>
                <c:pt idx="58">
                  <c:v>46.566666666666585</c:v>
                </c:pt>
                <c:pt idx="59">
                  <c:v>46.566666666666585</c:v>
                </c:pt>
                <c:pt idx="60">
                  <c:v>46.533333333333303</c:v>
                </c:pt>
                <c:pt idx="61">
                  <c:v>46.533333333333303</c:v>
                </c:pt>
                <c:pt idx="62">
                  <c:v>46.5</c:v>
                </c:pt>
                <c:pt idx="63">
                  <c:v>46.466666666666583</c:v>
                </c:pt>
                <c:pt idx="64">
                  <c:v>46.466666666666583</c:v>
                </c:pt>
                <c:pt idx="65">
                  <c:v>46.466666666666583</c:v>
                </c:pt>
                <c:pt idx="66">
                  <c:v>46.466666666666583</c:v>
                </c:pt>
                <c:pt idx="67">
                  <c:v>46.466666666666583</c:v>
                </c:pt>
                <c:pt idx="68">
                  <c:v>46.466666666666583</c:v>
                </c:pt>
                <c:pt idx="69">
                  <c:v>46.4</c:v>
                </c:pt>
                <c:pt idx="70">
                  <c:v>46.366666666666582</c:v>
                </c:pt>
                <c:pt idx="71">
                  <c:v>46.366666666666582</c:v>
                </c:pt>
                <c:pt idx="72">
                  <c:v>46.366666666666582</c:v>
                </c:pt>
                <c:pt idx="73">
                  <c:v>46.366666666666582</c:v>
                </c:pt>
                <c:pt idx="74">
                  <c:v>46.366666666666582</c:v>
                </c:pt>
                <c:pt idx="75">
                  <c:v>46.366666666666582</c:v>
                </c:pt>
                <c:pt idx="76">
                  <c:v>46.366666666666582</c:v>
                </c:pt>
                <c:pt idx="77">
                  <c:v>46.3333333333333</c:v>
                </c:pt>
                <c:pt idx="78">
                  <c:v>46.3333333333333</c:v>
                </c:pt>
                <c:pt idx="79">
                  <c:v>46.3333333333333</c:v>
                </c:pt>
                <c:pt idx="80">
                  <c:v>46.3333333333333</c:v>
                </c:pt>
                <c:pt idx="81">
                  <c:v>46.3333333333333</c:v>
                </c:pt>
                <c:pt idx="82">
                  <c:v>46.3333333333333</c:v>
                </c:pt>
                <c:pt idx="83">
                  <c:v>46.3333333333333</c:v>
                </c:pt>
                <c:pt idx="84">
                  <c:v>46.266666666666588</c:v>
                </c:pt>
                <c:pt idx="85">
                  <c:v>46.233333333333306</c:v>
                </c:pt>
                <c:pt idx="86">
                  <c:v>46.233333333333306</c:v>
                </c:pt>
                <c:pt idx="87">
                  <c:v>46.233333333333306</c:v>
                </c:pt>
                <c:pt idx="88">
                  <c:v>46.233333333333306</c:v>
                </c:pt>
                <c:pt idx="89">
                  <c:v>46.233333333333306</c:v>
                </c:pt>
                <c:pt idx="90">
                  <c:v>46.233333333333306</c:v>
                </c:pt>
                <c:pt idx="91">
                  <c:v>46.166666666666586</c:v>
                </c:pt>
                <c:pt idx="92">
                  <c:v>46.133333333333304</c:v>
                </c:pt>
                <c:pt idx="93">
                  <c:v>46.133333333333304</c:v>
                </c:pt>
                <c:pt idx="94">
                  <c:v>46.1</c:v>
                </c:pt>
                <c:pt idx="95">
                  <c:v>46.1</c:v>
                </c:pt>
                <c:pt idx="96">
                  <c:v>46.1</c:v>
                </c:pt>
                <c:pt idx="97">
                  <c:v>46.1</c:v>
                </c:pt>
                <c:pt idx="98">
                  <c:v>46.1</c:v>
                </c:pt>
                <c:pt idx="99">
                  <c:v>46.1</c:v>
                </c:pt>
                <c:pt idx="100">
                  <c:v>46.1</c:v>
                </c:pt>
                <c:pt idx="101">
                  <c:v>46.1</c:v>
                </c:pt>
                <c:pt idx="102">
                  <c:v>46.1</c:v>
                </c:pt>
                <c:pt idx="103">
                  <c:v>46.1</c:v>
                </c:pt>
                <c:pt idx="104">
                  <c:v>46.1</c:v>
                </c:pt>
                <c:pt idx="105">
                  <c:v>46.1</c:v>
                </c:pt>
                <c:pt idx="106">
                  <c:v>46.1</c:v>
                </c:pt>
                <c:pt idx="107">
                  <c:v>46.1</c:v>
                </c:pt>
                <c:pt idx="108">
                  <c:v>46.1</c:v>
                </c:pt>
                <c:pt idx="109">
                  <c:v>46.1</c:v>
                </c:pt>
                <c:pt idx="110">
                  <c:v>46.1</c:v>
                </c:pt>
                <c:pt idx="111">
                  <c:v>46.1</c:v>
                </c:pt>
                <c:pt idx="112">
                  <c:v>46.1</c:v>
                </c:pt>
                <c:pt idx="113">
                  <c:v>46.1</c:v>
                </c:pt>
                <c:pt idx="114">
                  <c:v>46.066666666666585</c:v>
                </c:pt>
                <c:pt idx="115">
                  <c:v>46.066666666666585</c:v>
                </c:pt>
                <c:pt idx="116">
                  <c:v>46.066666666666585</c:v>
                </c:pt>
                <c:pt idx="117">
                  <c:v>46.033333333333303</c:v>
                </c:pt>
                <c:pt idx="118">
                  <c:v>46.033333333333303</c:v>
                </c:pt>
                <c:pt idx="119">
                  <c:v>45.966666666666583</c:v>
                </c:pt>
                <c:pt idx="120">
                  <c:v>45.966666666666583</c:v>
                </c:pt>
                <c:pt idx="121">
                  <c:v>45.966666666666583</c:v>
                </c:pt>
                <c:pt idx="122">
                  <c:v>45.966666666666583</c:v>
                </c:pt>
                <c:pt idx="123">
                  <c:v>45.866666666666582</c:v>
                </c:pt>
                <c:pt idx="124">
                  <c:v>45.866666666666582</c:v>
                </c:pt>
                <c:pt idx="125">
                  <c:v>45.8333333333333</c:v>
                </c:pt>
                <c:pt idx="126">
                  <c:v>45.8333333333333</c:v>
                </c:pt>
                <c:pt idx="127">
                  <c:v>45.8</c:v>
                </c:pt>
                <c:pt idx="128">
                  <c:v>45.666666666666586</c:v>
                </c:pt>
                <c:pt idx="129">
                  <c:v>45.666666666666586</c:v>
                </c:pt>
                <c:pt idx="130">
                  <c:v>45.666666666666586</c:v>
                </c:pt>
                <c:pt idx="131">
                  <c:v>45.6</c:v>
                </c:pt>
                <c:pt idx="132">
                  <c:v>45.533333333333303</c:v>
                </c:pt>
                <c:pt idx="133">
                  <c:v>45.533333333333303</c:v>
                </c:pt>
                <c:pt idx="134">
                  <c:v>45.533333333333303</c:v>
                </c:pt>
                <c:pt idx="135">
                  <c:v>45.533333333333303</c:v>
                </c:pt>
                <c:pt idx="136">
                  <c:v>45.499999999999908</c:v>
                </c:pt>
                <c:pt idx="137">
                  <c:v>45.499999999999908</c:v>
                </c:pt>
                <c:pt idx="138">
                  <c:v>45.466666666666583</c:v>
                </c:pt>
                <c:pt idx="139">
                  <c:v>45.466666666666583</c:v>
                </c:pt>
                <c:pt idx="140">
                  <c:v>45.466666666666583</c:v>
                </c:pt>
                <c:pt idx="141">
                  <c:v>45.433333333333302</c:v>
                </c:pt>
                <c:pt idx="142">
                  <c:v>45.4</c:v>
                </c:pt>
                <c:pt idx="143">
                  <c:v>45.4</c:v>
                </c:pt>
                <c:pt idx="144">
                  <c:v>45.4</c:v>
                </c:pt>
                <c:pt idx="145">
                  <c:v>45.4</c:v>
                </c:pt>
                <c:pt idx="146">
                  <c:v>45.4</c:v>
                </c:pt>
                <c:pt idx="147">
                  <c:v>45.4</c:v>
                </c:pt>
                <c:pt idx="148">
                  <c:v>45.366666666666582</c:v>
                </c:pt>
                <c:pt idx="149">
                  <c:v>45.366666666666582</c:v>
                </c:pt>
                <c:pt idx="150">
                  <c:v>45.366666666666582</c:v>
                </c:pt>
                <c:pt idx="151">
                  <c:v>45.366666666666582</c:v>
                </c:pt>
                <c:pt idx="152">
                  <c:v>45.3333333333333</c:v>
                </c:pt>
                <c:pt idx="153">
                  <c:v>45.3333333333333</c:v>
                </c:pt>
                <c:pt idx="154">
                  <c:v>45.3333333333333</c:v>
                </c:pt>
                <c:pt idx="155">
                  <c:v>45.3333333333333</c:v>
                </c:pt>
                <c:pt idx="156">
                  <c:v>45.3333333333333</c:v>
                </c:pt>
                <c:pt idx="157">
                  <c:v>45.3333333333333</c:v>
                </c:pt>
                <c:pt idx="158">
                  <c:v>45.3333333333333</c:v>
                </c:pt>
                <c:pt idx="159">
                  <c:v>45.3333333333333</c:v>
                </c:pt>
                <c:pt idx="160">
                  <c:v>45.3</c:v>
                </c:pt>
                <c:pt idx="161">
                  <c:v>45.166666666666586</c:v>
                </c:pt>
                <c:pt idx="162">
                  <c:v>45.166666666666586</c:v>
                </c:pt>
                <c:pt idx="163">
                  <c:v>45.166666666666586</c:v>
                </c:pt>
                <c:pt idx="164">
                  <c:v>45.166666666666586</c:v>
                </c:pt>
                <c:pt idx="165">
                  <c:v>45.166666666666586</c:v>
                </c:pt>
                <c:pt idx="166">
                  <c:v>45.166666666666586</c:v>
                </c:pt>
                <c:pt idx="167">
                  <c:v>45.166666666666586</c:v>
                </c:pt>
                <c:pt idx="168">
                  <c:v>45.133333333333304</c:v>
                </c:pt>
                <c:pt idx="169">
                  <c:v>45.133333333333304</c:v>
                </c:pt>
                <c:pt idx="170">
                  <c:v>45.133333333333304</c:v>
                </c:pt>
                <c:pt idx="171">
                  <c:v>45.133333333333304</c:v>
                </c:pt>
                <c:pt idx="172">
                  <c:v>45.133333333333304</c:v>
                </c:pt>
                <c:pt idx="173">
                  <c:v>45.133333333333304</c:v>
                </c:pt>
                <c:pt idx="174">
                  <c:v>45.1</c:v>
                </c:pt>
                <c:pt idx="175">
                  <c:v>45.066666666666585</c:v>
                </c:pt>
                <c:pt idx="176">
                  <c:v>45.066666666666585</c:v>
                </c:pt>
                <c:pt idx="177">
                  <c:v>45.066666666666585</c:v>
                </c:pt>
                <c:pt idx="178">
                  <c:v>45.066666666666585</c:v>
                </c:pt>
                <c:pt idx="179">
                  <c:v>45.066666666666585</c:v>
                </c:pt>
                <c:pt idx="180">
                  <c:v>45.066666666666585</c:v>
                </c:pt>
                <c:pt idx="181">
                  <c:v>45.066666666666585</c:v>
                </c:pt>
                <c:pt idx="182">
                  <c:v>45.066666666666585</c:v>
                </c:pt>
                <c:pt idx="183">
                  <c:v>45.066666666666585</c:v>
                </c:pt>
                <c:pt idx="184">
                  <c:v>45.066666666666585</c:v>
                </c:pt>
                <c:pt idx="185">
                  <c:v>45.066666666666585</c:v>
                </c:pt>
                <c:pt idx="186">
                  <c:v>45.066666666666585</c:v>
                </c:pt>
                <c:pt idx="187">
                  <c:v>45.066666666666585</c:v>
                </c:pt>
                <c:pt idx="188">
                  <c:v>45.066666666666585</c:v>
                </c:pt>
                <c:pt idx="189">
                  <c:v>44.933333333333302</c:v>
                </c:pt>
                <c:pt idx="190">
                  <c:v>44.866666666666582</c:v>
                </c:pt>
                <c:pt idx="191">
                  <c:v>44.866666666666582</c:v>
                </c:pt>
                <c:pt idx="192">
                  <c:v>44.866666666666582</c:v>
                </c:pt>
                <c:pt idx="193">
                  <c:v>44.866666666666582</c:v>
                </c:pt>
                <c:pt idx="194">
                  <c:v>44.8333333333333</c:v>
                </c:pt>
                <c:pt idx="195">
                  <c:v>44.8333333333333</c:v>
                </c:pt>
                <c:pt idx="196">
                  <c:v>44.8333333333333</c:v>
                </c:pt>
                <c:pt idx="197">
                  <c:v>44.8333333333333</c:v>
                </c:pt>
                <c:pt idx="198">
                  <c:v>44.8333333333333</c:v>
                </c:pt>
                <c:pt idx="199">
                  <c:v>44.8333333333333</c:v>
                </c:pt>
                <c:pt idx="200">
                  <c:v>44.8</c:v>
                </c:pt>
                <c:pt idx="201">
                  <c:v>44.8</c:v>
                </c:pt>
                <c:pt idx="202">
                  <c:v>44.766666666666588</c:v>
                </c:pt>
                <c:pt idx="203">
                  <c:v>44.766666666666588</c:v>
                </c:pt>
                <c:pt idx="204">
                  <c:v>44.766666666666588</c:v>
                </c:pt>
                <c:pt idx="205">
                  <c:v>44.766666666666588</c:v>
                </c:pt>
                <c:pt idx="206">
                  <c:v>44.766666666666588</c:v>
                </c:pt>
                <c:pt idx="207">
                  <c:v>44.766666666666588</c:v>
                </c:pt>
                <c:pt idx="208">
                  <c:v>44.766666666666588</c:v>
                </c:pt>
                <c:pt idx="209">
                  <c:v>44.69999999999991</c:v>
                </c:pt>
                <c:pt idx="210">
                  <c:v>44.69999999999991</c:v>
                </c:pt>
                <c:pt idx="211">
                  <c:v>44.69999999999991</c:v>
                </c:pt>
                <c:pt idx="212">
                  <c:v>44.69999999999991</c:v>
                </c:pt>
                <c:pt idx="213">
                  <c:v>44.69999999999991</c:v>
                </c:pt>
                <c:pt idx="214">
                  <c:v>44.69999999999991</c:v>
                </c:pt>
                <c:pt idx="215">
                  <c:v>44.6</c:v>
                </c:pt>
                <c:pt idx="216">
                  <c:v>44.566666666666585</c:v>
                </c:pt>
                <c:pt idx="217">
                  <c:v>44.566666666666585</c:v>
                </c:pt>
                <c:pt idx="218">
                  <c:v>44.533333333333303</c:v>
                </c:pt>
                <c:pt idx="219">
                  <c:v>44.533333333333303</c:v>
                </c:pt>
                <c:pt idx="220">
                  <c:v>44.533333333333303</c:v>
                </c:pt>
                <c:pt idx="221">
                  <c:v>44.533333333333303</c:v>
                </c:pt>
                <c:pt idx="222">
                  <c:v>44.533333333333303</c:v>
                </c:pt>
                <c:pt idx="223">
                  <c:v>44.533333333333303</c:v>
                </c:pt>
                <c:pt idx="224">
                  <c:v>44.533333333333303</c:v>
                </c:pt>
                <c:pt idx="225">
                  <c:v>44.533333333333303</c:v>
                </c:pt>
                <c:pt idx="226">
                  <c:v>44.533333333333303</c:v>
                </c:pt>
                <c:pt idx="227">
                  <c:v>44.533333333333303</c:v>
                </c:pt>
                <c:pt idx="228">
                  <c:v>44.533333333333303</c:v>
                </c:pt>
                <c:pt idx="229">
                  <c:v>44.533333333333303</c:v>
                </c:pt>
                <c:pt idx="230">
                  <c:v>44.533333333333303</c:v>
                </c:pt>
                <c:pt idx="231">
                  <c:v>44.533333333333303</c:v>
                </c:pt>
                <c:pt idx="232">
                  <c:v>44.533333333333303</c:v>
                </c:pt>
                <c:pt idx="233">
                  <c:v>44.533333333333303</c:v>
                </c:pt>
                <c:pt idx="234">
                  <c:v>44.5</c:v>
                </c:pt>
                <c:pt idx="235">
                  <c:v>44.5</c:v>
                </c:pt>
                <c:pt idx="236">
                  <c:v>44.5</c:v>
                </c:pt>
                <c:pt idx="237">
                  <c:v>44.5</c:v>
                </c:pt>
                <c:pt idx="238">
                  <c:v>44.466666666666583</c:v>
                </c:pt>
                <c:pt idx="239">
                  <c:v>44.466666666666583</c:v>
                </c:pt>
                <c:pt idx="240">
                  <c:v>44.466666666666583</c:v>
                </c:pt>
                <c:pt idx="241">
                  <c:v>44.466666666666583</c:v>
                </c:pt>
                <c:pt idx="242">
                  <c:v>44.466666666666583</c:v>
                </c:pt>
                <c:pt idx="243">
                  <c:v>44.466666666666583</c:v>
                </c:pt>
                <c:pt idx="244">
                  <c:v>44.466666666666583</c:v>
                </c:pt>
                <c:pt idx="245">
                  <c:v>44.466666666666583</c:v>
                </c:pt>
                <c:pt idx="246">
                  <c:v>44.466666666666583</c:v>
                </c:pt>
                <c:pt idx="247">
                  <c:v>44.466666666666583</c:v>
                </c:pt>
                <c:pt idx="248">
                  <c:v>44.466666666666583</c:v>
                </c:pt>
                <c:pt idx="249">
                  <c:v>44.466666666666583</c:v>
                </c:pt>
                <c:pt idx="250">
                  <c:v>44.433333333333302</c:v>
                </c:pt>
                <c:pt idx="251">
                  <c:v>44.433333333333302</c:v>
                </c:pt>
                <c:pt idx="252">
                  <c:v>44.3333333333333</c:v>
                </c:pt>
                <c:pt idx="253">
                  <c:v>44.3333333333333</c:v>
                </c:pt>
                <c:pt idx="254">
                  <c:v>44.3333333333333</c:v>
                </c:pt>
                <c:pt idx="255">
                  <c:v>44.3333333333333</c:v>
                </c:pt>
                <c:pt idx="256">
                  <c:v>44.3</c:v>
                </c:pt>
                <c:pt idx="257">
                  <c:v>44.3</c:v>
                </c:pt>
                <c:pt idx="258">
                  <c:v>44.3</c:v>
                </c:pt>
                <c:pt idx="259">
                  <c:v>44.266666666666588</c:v>
                </c:pt>
                <c:pt idx="260">
                  <c:v>44.266666666666588</c:v>
                </c:pt>
                <c:pt idx="261">
                  <c:v>44.266666666666588</c:v>
                </c:pt>
                <c:pt idx="262">
                  <c:v>44.2</c:v>
                </c:pt>
                <c:pt idx="263">
                  <c:v>44.2</c:v>
                </c:pt>
                <c:pt idx="264">
                  <c:v>44.2</c:v>
                </c:pt>
                <c:pt idx="265">
                  <c:v>44.2</c:v>
                </c:pt>
                <c:pt idx="266">
                  <c:v>44.2</c:v>
                </c:pt>
                <c:pt idx="267">
                  <c:v>44.033333333333303</c:v>
                </c:pt>
                <c:pt idx="268">
                  <c:v>44.033333333333303</c:v>
                </c:pt>
                <c:pt idx="269">
                  <c:v>44.033333333333303</c:v>
                </c:pt>
                <c:pt idx="270">
                  <c:v>44.033333333333303</c:v>
                </c:pt>
                <c:pt idx="271">
                  <c:v>44.033333333333303</c:v>
                </c:pt>
                <c:pt idx="272">
                  <c:v>44.033333333333303</c:v>
                </c:pt>
                <c:pt idx="273">
                  <c:v>44.033333333333303</c:v>
                </c:pt>
                <c:pt idx="274">
                  <c:v>44.033333333333303</c:v>
                </c:pt>
                <c:pt idx="275">
                  <c:v>43.966666666666583</c:v>
                </c:pt>
                <c:pt idx="276">
                  <c:v>43.966666666666583</c:v>
                </c:pt>
                <c:pt idx="277">
                  <c:v>43.966666666666583</c:v>
                </c:pt>
                <c:pt idx="278">
                  <c:v>43.933333333333302</c:v>
                </c:pt>
                <c:pt idx="279">
                  <c:v>43.933333333333302</c:v>
                </c:pt>
                <c:pt idx="280">
                  <c:v>43.933333333333302</c:v>
                </c:pt>
                <c:pt idx="281">
                  <c:v>43.9</c:v>
                </c:pt>
                <c:pt idx="282">
                  <c:v>43.866666666666582</c:v>
                </c:pt>
                <c:pt idx="283">
                  <c:v>43.866666666666582</c:v>
                </c:pt>
                <c:pt idx="284">
                  <c:v>43.866666666666582</c:v>
                </c:pt>
                <c:pt idx="285">
                  <c:v>43.866666666666582</c:v>
                </c:pt>
                <c:pt idx="286">
                  <c:v>43.866666666666582</c:v>
                </c:pt>
                <c:pt idx="287">
                  <c:v>43.866666666666582</c:v>
                </c:pt>
                <c:pt idx="288">
                  <c:v>43.866666666666582</c:v>
                </c:pt>
                <c:pt idx="289">
                  <c:v>43.8333333333333</c:v>
                </c:pt>
                <c:pt idx="290">
                  <c:v>43.8333333333333</c:v>
                </c:pt>
                <c:pt idx="291">
                  <c:v>43.8333333333333</c:v>
                </c:pt>
                <c:pt idx="292">
                  <c:v>43.8333333333333</c:v>
                </c:pt>
                <c:pt idx="293">
                  <c:v>43.8333333333333</c:v>
                </c:pt>
                <c:pt idx="294">
                  <c:v>43.8</c:v>
                </c:pt>
                <c:pt idx="295">
                  <c:v>43.8</c:v>
                </c:pt>
                <c:pt idx="296">
                  <c:v>43.8</c:v>
                </c:pt>
                <c:pt idx="297">
                  <c:v>43.733333333333306</c:v>
                </c:pt>
                <c:pt idx="298">
                  <c:v>43.733333333333306</c:v>
                </c:pt>
                <c:pt idx="299">
                  <c:v>43.733333333333306</c:v>
                </c:pt>
                <c:pt idx="300">
                  <c:v>43.733333333333306</c:v>
                </c:pt>
                <c:pt idx="301">
                  <c:v>43.733333333333306</c:v>
                </c:pt>
                <c:pt idx="302">
                  <c:v>43.733333333333306</c:v>
                </c:pt>
                <c:pt idx="303">
                  <c:v>43.733333333333306</c:v>
                </c:pt>
                <c:pt idx="304">
                  <c:v>43.7</c:v>
                </c:pt>
                <c:pt idx="305">
                  <c:v>43.7</c:v>
                </c:pt>
                <c:pt idx="306">
                  <c:v>43.7</c:v>
                </c:pt>
                <c:pt idx="307">
                  <c:v>43.7</c:v>
                </c:pt>
                <c:pt idx="308">
                  <c:v>43.666666666666586</c:v>
                </c:pt>
                <c:pt idx="309">
                  <c:v>43.666666666666586</c:v>
                </c:pt>
                <c:pt idx="310">
                  <c:v>43.666666666666586</c:v>
                </c:pt>
                <c:pt idx="311">
                  <c:v>43.666666666666586</c:v>
                </c:pt>
                <c:pt idx="312">
                  <c:v>43.666666666666586</c:v>
                </c:pt>
                <c:pt idx="313">
                  <c:v>43.666666666666586</c:v>
                </c:pt>
                <c:pt idx="314">
                  <c:v>43.666666666666586</c:v>
                </c:pt>
                <c:pt idx="315">
                  <c:v>43.666666666666586</c:v>
                </c:pt>
                <c:pt idx="316">
                  <c:v>43.666666666666586</c:v>
                </c:pt>
                <c:pt idx="317">
                  <c:v>43.633333333333304</c:v>
                </c:pt>
                <c:pt idx="318">
                  <c:v>43.633333333333304</c:v>
                </c:pt>
                <c:pt idx="319">
                  <c:v>43.633333333333304</c:v>
                </c:pt>
                <c:pt idx="320">
                  <c:v>43.633333333333304</c:v>
                </c:pt>
                <c:pt idx="321">
                  <c:v>43.633333333333304</c:v>
                </c:pt>
                <c:pt idx="322">
                  <c:v>43.566666666666585</c:v>
                </c:pt>
                <c:pt idx="323">
                  <c:v>43.566666666666585</c:v>
                </c:pt>
                <c:pt idx="324">
                  <c:v>43.566666666666585</c:v>
                </c:pt>
                <c:pt idx="325">
                  <c:v>43.566666666666585</c:v>
                </c:pt>
                <c:pt idx="326">
                  <c:v>43.566666666666585</c:v>
                </c:pt>
                <c:pt idx="327">
                  <c:v>43.566666666666585</c:v>
                </c:pt>
                <c:pt idx="328">
                  <c:v>43.566666666666585</c:v>
                </c:pt>
                <c:pt idx="329">
                  <c:v>43.566666666666585</c:v>
                </c:pt>
                <c:pt idx="330">
                  <c:v>43.566666666666585</c:v>
                </c:pt>
                <c:pt idx="331">
                  <c:v>43.566666666666585</c:v>
                </c:pt>
                <c:pt idx="332">
                  <c:v>43.566666666666585</c:v>
                </c:pt>
                <c:pt idx="333">
                  <c:v>43.566666666666585</c:v>
                </c:pt>
                <c:pt idx="334">
                  <c:v>43.566666666666585</c:v>
                </c:pt>
                <c:pt idx="335">
                  <c:v>43.566666666666585</c:v>
                </c:pt>
                <c:pt idx="336">
                  <c:v>43.566666666666585</c:v>
                </c:pt>
                <c:pt idx="337">
                  <c:v>43.566666666666585</c:v>
                </c:pt>
                <c:pt idx="338">
                  <c:v>43.566666666666585</c:v>
                </c:pt>
                <c:pt idx="339">
                  <c:v>43.566666666666585</c:v>
                </c:pt>
                <c:pt idx="340">
                  <c:v>43.566666666666585</c:v>
                </c:pt>
                <c:pt idx="341">
                  <c:v>43.566666666666585</c:v>
                </c:pt>
                <c:pt idx="342">
                  <c:v>43.566666666666585</c:v>
                </c:pt>
                <c:pt idx="343">
                  <c:v>43.566666666666585</c:v>
                </c:pt>
                <c:pt idx="344">
                  <c:v>43.566666666666585</c:v>
                </c:pt>
                <c:pt idx="345">
                  <c:v>43.566666666666585</c:v>
                </c:pt>
                <c:pt idx="346">
                  <c:v>43.566666666666585</c:v>
                </c:pt>
                <c:pt idx="347">
                  <c:v>43.566666666666585</c:v>
                </c:pt>
                <c:pt idx="348">
                  <c:v>43.566666666666585</c:v>
                </c:pt>
                <c:pt idx="349">
                  <c:v>43.566666666666585</c:v>
                </c:pt>
                <c:pt idx="350">
                  <c:v>43.566666666666585</c:v>
                </c:pt>
                <c:pt idx="351">
                  <c:v>43.566666666666585</c:v>
                </c:pt>
                <c:pt idx="352">
                  <c:v>43.566666666666585</c:v>
                </c:pt>
                <c:pt idx="353">
                  <c:v>43.566666666666585</c:v>
                </c:pt>
                <c:pt idx="354">
                  <c:v>43.566666666666585</c:v>
                </c:pt>
                <c:pt idx="355">
                  <c:v>43.566666666666585</c:v>
                </c:pt>
                <c:pt idx="356">
                  <c:v>43.566666666666585</c:v>
                </c:pt>
                <c:pt idx="357">
                  <c:v>43.566666666666585</c:v>
                </c:pt>
                <c:pt idx="358">
                  <c:v>43.566666666666585</c:v>
                </c:pt>
                <c:pt idx="359">
                  <c:v>43.566666666666585</c:v>
                </c:pt>
                <c:pt idx="360">
                  <c:v>43.533333333333303</c:v>
                </c:pt>
                <c:pt idx="361">
                  <c:v>43.533333333333303</c:v>
                </c:pt>
                <c:pt idx="362">
                  <c:v>43.433333333333302</c:v>
                </c:pt>
                <c:pt idx="363">
                  <c:v>43.4</c:v>
                </c:pt>
                <c:pt idx="364">
                  <c:v>43.4</c:v>
                </c:pt>
                <c:pt idx="365">
                  <c:v>43.4</c:v>
                </c:pt>
                <c:pt idx="366">
                  <c:v>43.3333333333333</c:v>
                </c:pt>
                <c:pt idx="367">
                  <c:v>43.3333333333333</c:v>
                </c:pt>
                <c:pt idx="368">
                  <c:v>43.3333333333333</c:v>
                </c:pt>
                <c:pt idx="369">
                  <c:v>43.3333333333333</c:v>
                </c:pt>
                <c:pt idx="370">
                  <c:v>43.3333333333333</c:v>
                </c:pt>
                <c:pt idx="371">
                  <c:v>43.3</c:v>
                </c:pt>
                <c:pt idx="372">
                  <c:v>43.3</c:v>
                </c:pt>
                <c:pt idx="373">
                  <c:v>43.3</c:v>
                </c:pt>
                <c:pt idx="374">
                  <c:v>43.3</c:v>
                </c:pt>
                <c:pt idx="375">
                  <c:v>43.3</c:v>
                </c:pt>
                <c:pt idx="376">
                  <c:v>43.266666666666588</c:v>
                </c:pt>
                <c:pt idx="377">
                  <c:v>43.266666666666588</c:v>
                </c:pt>
                <c:pt idx="378">
                  <c:v>43.266666666666588</c:v>
                </c:pt>
                <c:pt idx="379">
                  <c:v>43.266666666666588</c:v>
                </c:pt>
                <c:pt idx="380">
                  <c:v>43.266666666666588</c:v>
                </c:pt>
                <c:pt idx="381">
                  <c:v>43.266666666666588</c:v>
                </c:pt>
                <c:pt idx="382">
                  <c:v>43.266666666666588</c:v>
                </c:pt>
                <c:pt idx="383">
                  <c:v>43.266666666666588</c:v>
                </c:pt>
                <c:pt idx="384">
                  <c:v>43.266666666666588</c:v>
                </c:pt>
                <c:pt idx="385">
                  <c:v>43.266666666666588</c:v>
                </c:pt>
                <c:pt idx="386">
                  <c:v>43.266666666666588</c:v>
                </c:pt>
                <c:pt idx="387">
                  <c:v>43.266666666666588</c:v>
                </c:pt>
                <c:pt idx="388">
                  <c:v>43.266666666666588</c:v>
                </c:pt>
                <c:pt idx="389">
                  <c:v>43.266666666666588</c:v>
                </c:pt>
                <c:pt idx="390">
                  <c:v>43.266666666666588</c:v>
                </c:pt>
                <c:pt idx="391">
                  <c:v>43.266666666666588</c:v>
                </c:pt>
                <c:pt idx="392">
                  <c:v>43.266666666666588</c:v>
                </c:pt>
                <c:pt idx="393">
                  <c:v>43.266666666666588</c:v>
                </c:pt>
                <c:pt idx="394">
                  <c:v>43.266666666666588</c:v>
                </c:pt>
                <c:pt idx="395">
                  <c:v>43.266666666666588</c:v>
                </c:pt>
                <c:pt idx="396">
                  <c:v>43.266666666666588</c:v>
                </c:pt>
                <c:pt idx="397">
                  <c:v>43.266666666666588</c:v>
                </c:pt>
                <c:pt idx="398">
                  <c:v>43.266666666666588</c:v>
                </c:pt>
                <c:pt idx="399">
                  <c:v>43.266666666666588</c:v>
                </c:pt>
                <c:pt idx="400">
                  <c:v>43.266666666666588</c:v>
                </c:pt>
                <c:pt idx="401">
                  <c:v>43.266666666666588</c:v>
                </c:pt>
                <c:pt idx="402">
                  <c:v>43.266666666666588</c:v>
                </c:pt>
                <c:pt idx="403">
                  <c:v>43.266666666666588</c:v>
                </c:pt>
                <c:pt idx="404">
                  <c:v>43.266666666666588</c:v>
                </c:pt>
                <c:pt idx="405">
                  <c:v>43.266666666666588</c:v>
                </c:pt>
                <c:pt idx="406">
                  <c:v>43.266666666666588</c:v>
                </c:pt>
                <c:pt idx="407">
                  <c:v>43.266666666666588</c:v>
                </c:pt>
                <c:pt idx="408">
                  <c:v>43.233333333333306</c:v>
                </c:pt>
                <c:pt idx="409">
                  <c:v>43.233333333333306</c:v>
                </c:pt>
                <c:pt idx="410">
                  <c:v>43.233333333333306</c:v>
                </c:pt>
                <c:pt idx="411">
                  <c:v>43.233333333333306</c:v>
                </c:pt>
                <c:pt idx="412">
                  <c:v>43.233333333333306</c:v>
                </c:pt>
                <c:pt idx="413">
                  <c:v>43.233333333333306</c:v>
                </c:pt>
                <c:pt idx="414">
                  <c:v>43.233333333333306</c:v>
                </c:pt>
                <c:pt idx="415">
                  <c:v>43.233333333333306</c:v>
                </c:pt>
                <c:pt idx="416">
                  <c:v>43.233333333333306</c:v>
                </c:pt>
                <c:pt idx="417">
                  <c:v>43.233333333333306</c:v>
                </c:pt>
                <c:pt idx="418">
                  <c:v>43.233333333333306</c:v>
                </c:pt>
                <c:pt idx="419">
                  <c:v>43.233333333333306</c:v>
                </c:pt>
                <c:pt idx="420">
                  <c:v>43.233333333333306</c:v>
                </c:pt>
                <c:pt idx="421">
                  <c:v>43.233333333333306</c:v>
                </c:pt>
                <c:pt idx="422">
                  <c:v>43.2</c:v>
                </c:pt>
                <c:pt idx="423">
                  <c:v>43.2</c:v>
                </c:pt>
                <c:pt idx="424">
                  <c:v>43.2</c:v>
                </c:pt>
                <c:pt idx="425">
                  <c:v>43.166666666666586</c:v>
                </c:pt>
                <c:pt idx="426">
                  <c:v>43.166666666666586</c:v>
                </c:pt>
                <c:pt idx="427">
                  <c:v>43.133333333333304</c:v>
                </c:pt>
                <c:pt idx="428">
                  <c:v>43.133333333333304</c:v>
                </c:pt>
                <c:pt idx="429">
                  <c:v>43.133333333333304</c:v>
                </c:pt>
                <c:pt idx="430">
                  <c:v>43.133333333333304</c:v>
                </c:pt>
                <c:pt idx="431">
                  <c:v>43.133333333333304</c:v>
                </c:pt>
                <c:pt idx="432">
                  <c:v>43.133333333333304</c:v>
                </c:pt>
                <c:pt idx="433">
                  <c:v>43.133333333333304</c:v>
                </c:pt>
                <c:pt idx="434">
                  <c:v>43.133333333333304</c:v>
                </c:pt>
                <c:pt idx="435">
                  <c:v>43.133333333333304</c:v>
                </c:pt>
                <c:pt idx="436">
                  <c:v>43.133333333333304</c:v>
                </c:pt>
                <c:pt idx="437">
                  <c:v>43.133333333333304</c:v>
                </c:pt>
                <c:pt idx="438">
                  <c:v>43.133333333333304</c:v>
                </c:pt>
                <c:pt idx="439">
                  <c:v>43.133333333333304</c:v>
                </c:pt>
                <c:pt idx="440">
                  <c:v>43.133333333333304</c:v>
                </c:pt>
                <c:pt idx="441">
                  <c:v>43.133333333333304</c:v>
                </c:pt>
                <c:pt idx="442">
                  <c:v>43.133333333333304</c:v>
                </c:pt>
                <c:pt idx="443">
                  <c:v>43.133333333333304</c:v>
                </c:pt>
                <c:pt idx="444">
                  <c:v>43.133333333333304</c:v>
                </c:pt>
                <c:pt idx="445">
                  <c:v>43.133333333333304</c:v>
                </c:pt>
                <c:pt idx="446">
                  <c:v>43.133333333333304</c:v>
                </c:pt>
                <c:pt idx="447">
                  <c:v>43.133333333333304</c:v>
                </c:pt>
                <c:pt idx="448">
                  <c:v>43.133333333333304</c:v>
                </c:pt>
                <c:pt idx="449">
                  <c:v>43.133333333333304</c:v>
                </c:pt>
                <c:pt idx="450">
                  <c:v>43.1</c:v>
                </c:pt>
                <c:pt idx="451">
                  <c:v>43.1</c:v>
                </c:pt>
                <c:pt idx="452">
                  <c:v>43.1</c:v>
                </c:pt>
                <c:pt idx="453">
                  <c:v>43.1</c:v>
                </c:pt>
                <c:pt idx="454">
                  <c:v>43.1</c:v>
                </c:pt>
                <c:pt idx="455">
                  <c:v>43.1</c:v>
                </c:pt>
                <c:pt idx="456">
                  <c:v>43.1</c:v>
                </c:pt>
                <c:pt idx="457">
                  <c:v>43.1</c:v>
                </c:pt>
                <c:pt idx="458">
                  <c:v>43</c:v>
                </c:pt>
                <c:pt idx="459">
                  <c:v>43</c:v>
                </c:pt>
                <c:pt idx="460">
                  <c:v>43</c:v>
                </c:pt>
                <c:pt idx="461">
                  <c:v>43</c:v>
                </c:pt>
                <c:pt idx="462">
                  <c:v>43</c:v>
                </c:pt>
                <c:pt idx="463">
                  <c:v>43</c:v>
                </c:pt>
                <c:pt idx="464">
                  <c:v>43</c:v>
                </c:pt>
                <c:pt idx="465">
                  <c:v>43</c:v>
                </c:pt>
                <c:pt idx="466">
                  <c:v>43</c:v>
                </c:pt>
                <c:pt idx="467">
                  <c:v>43</c:v>
                </c:pt>
                <c:pt idx="468">
                  <c:v>43</c:v>
                </c:pt>
                <c:pt idx="469">
                  <c:v>43</c:v>
                </c:pt>
                <c:pt idx="470">
                  <c:v>43</c:v>
                </c:pt>
                <c:pt idx="471">
                  <c:v>43</c:v>
                </c:pt>
                <c:pt idx="472">
                  <c:v>42.966666666666583</c:v>
                </c:pt>
                <c:pt idx="473">
                  <c:v>42.966666666666583</c:v>
                </c:pt>
                <c:pt idx="474">
                  <c:v>42.966666666666583</c:v>
                </c:pt>
                <c:pt idx="475">
                  <c:v>42.966666666666583</c:v>
                </c:pt>
                <c:pt idx="476">
                  <c:v>42.966666666666583</c:v>
                </c:pt>
                <c:pt idx="477">
                  <c:v>42.966666666666583</c:v>
                </c:pt>
                <c:pt idx="478">
                  <c:v>42.966666666666583</c:v>
                </c:pt>
                <c:pt idx="479">
                  <c:v>42.966666666666583</c:v>
                </c:pt>
                <c:pt idx="480">
                  <c:v>42.966666666666583</c:v>
                </c:pt>
                <c:pt idx="481">
                  <c:v>42.966666666666583</c:v>
                </c:pt>
                <c:pt idx="482">
                  <c:v>42.966666666666583</c:v>
                </c:pt>
                <c:pt idx="483">
                  <c:v>42.966666666666583</c:v>
                </c:pt>
                <c:pt idx="484">
                  <c:v>42.966666666666583</c:v>
                </c:pt>
                <c:pt idx="485">
                  <c:v>42.966666666666583</c:v>
                </c:pt>
                <c:pt idx="486">
                  <c:v>42.966666666666583</c:v>
                </c:pt>
                <c:pt idx="487">
                  <c:v>42.966666666666583</c:v>
                </c:pt>
                <c:pt idx="488">
                  <c:v>42.966666666666583</c:v>
                </c:pt>
                <c:pt idx="489">
                  <c:v>42.966666666666583</c:v>
                </c:pt>
                <c:pt idx="490">
                  <c:v>42.966666666666583</c:v>
                </c:pt>
                <c:pt idx="491">
                  <c:v>42.966666666666583</c:v>
                </c:pt>
                <c:pt idx="492">
                  <c:v>42.966666666666583</c:v>
                </c:pt>
                <c:pt idx="493">
                  <c:v>42.966666666666583</c:v>
                </c:pt>
                <c:pt idx="494">
                  <c:v>42.966666666666583</c:v>
                </c:pt>
                <c:pt idx="495">
                  <c:v>42.966666666666583</c:v>
                </c:pt>
                <c:pt idx="496">
                  <c:v>42.966666666666583</c:v>
                </c:pt>
                <c:pt idx="497">
                  <c:v>42.966666666666583</c:v>
                </c:pt>
                <c:pt idx="498">
                  <c:v>42.966666666666583</c:v>
                </c:pt>
                <c:pt idx="499">
                  <c:v>42.966666666666583</c:v>
                </c:pt>
                <c:pt idx="500">
                  <c:v>42.966666666666583</c:v>
                </c:pt>
                <c:pt idx="501">
                  <c:v>42.966666666666583</c:v>
                </c:pt>
                <c:pt idx="502">
                  <c:v>42.966666666666583</c:v>
                </c:pt>
                <c:pt idx="503">
                  <c:v>42.966666666666583</c:v>
                </c:pt>
                <c:pt idx="504">
                  <c:v>42.966666666666583</c:v>
                </c:pt>
                <c:pt idx="505">
                  <c:v>42.966666666666583</c:v>
                </c:pt>
                <c:pt idx="506">
                  <c:v>42.966666666666583</c:v>
                </c:pt>
                <c:pt idx="507">
                  <c:v>42.966666666666583</c:v>
                </c:pt>
                <c:pt idx="508">
                  <c:v>42.966666666666583</c:v>
                </c:pt>
                <c:pt idx="509">
                  <c:v>42.933333333333302</c:v>
                </c:pt>
                <c:pt idx="510">
                  <c:v>42.933333333333302</c:v>
                </c:pt>
                <c:pt idx="511">
                  <c:v>42.933333333333302</c:v>
                </c:pt>
                <c:pt idx="512">
                  <c:v>42.933333333333302</c:v>
                </c:pt>
                <c:pt idx="513">
                  <c:v>42.933333333333302</c:v>
                </c:pt>
                <c:pt idx="514">
                  <c:v>42.933333333333302</c:v>
                </c:pt>
                <c:pt idx="515">
                  <c:v>42.933333333333302</c:v>
                </c:pt>
                <c:pt idx="516">
                  <c:v>42.933333333333302</c:v>
                </c:pt>
                <c:pt idx="517">
                  <c:v>42.933333333333302</c:v>
                </c:pt>
                <c:pt idx="518">
                  <c:v>42.933333333333302</c:v>
                </c:pt>
                <c:pt idx="519">
                  <c:v>42.933333333333302</c:v>
                </c:pt>
                <c:pt idx="520">
                  <c:v>42.933333333333302</c:v>
                </c:pt>
                <c:pt idx="521">
                  <c:v>42.933333333333302</c:v>
                </c:pt>
                <c:pt idx="522">
                  <c:v>42.933333333333302</c:v>
                </c:pt>
                <c:pt idx="523">
                  <c:v>42.933333333333302</c:v>
                </c:pt>
                <c:pt idx="524">
                  <c:v>42.933333333333302</c:v>
                </c:pt>
                <c:pt idx="525">
                  <c:v>42.933333333333302</c:v>
                </c:pt>
                <c:pt idx="526">
                  <c:v>42.933333333333302</c:v>
                </c:pt>
                <c:pt idx="527">
                  <c:v>42.933333333333302</c:v>
                </c:pt>
                <c:pt idx="528">
                  <c:v>42.933333333333302</c:v>
                </c:pt>
                <c:pt idx="529">
                  <c:v>42.933333333333302</c:v>
                </c:pt>
                <c:pt idx="530">
                  <c:v>42.933333333333302</c:v>
                </c:pt>
                <c:pt idx="531">
                  <c:v>42.9</c:v>
                </c:pt>
                <c:pt idx="532">
                  <c:v>42.8333333333333</c:v>
                </c:pt>
                <c:pt idx="533">
                  <c:v>42.8333333333333</c:v>
                </c:pt>
                <c:pt idx="534">
                  <c:v>42.8333333333333</c:v>
                </c:pt>
                <c:pt idx="535">
                  <c:v>42.8333333333333</c:v>
                </c:pt>
                <c:pt idx="536">
                  <c:v>42.8333333333333</c:v>
                </c:pt>
                <c:pt idx="537">
                  <c:v>42.8333333333333</c:v>
                </c:pt>
                <c:pt idx="538">
                  <c:v>42.8</c:v>
                </c:pt>
                <c:pt idx="539">
                  <c:v>42.8</c:v>
                </c:pt>
                <c:pt idx="540">
                  <c:v>42.8</c:v>
                </c:pt>
                <c:pt idx="541">
                  <c:v>42.766666666666588</c:v>
                </c:pt>
                <c:pt idx="542">
                  <c:v>42.766666666666588</c:v>
                </c:pt>
                <c:pt idx="543">
                  <c:v>42.766666666666588</c:v>
                </c:pt>
                <c:pt idx="544">
                  <c:v>42.766666666666588</c:v>
                </c:pt>
                <c:pt idx="545">
                  <c:v>42.766666666666588</c:v>
                </c:pt>
                <c:pt idx="546">
                  <c:v>42.766666666666588</c:v>
                </c:pt>
                <c:pt idx="547">
                  <c:v>42.766666666666588</c:v>
                </c:pt>
                <c:pt idx="548">
                  <c:v>42.766666666666588</c:v>
                </c:pt>
                <c:pt idx="549">
                  <c:v>42.766666666666588</c:v>
                </c:pt>
                <c:pt idx="550">
                  <c:v>42.766666666666588</c:v>
                </c:pt>
                <c:pt idx="551">
                  <c:v>42.766666666666588</c:v>
                </c:pt>
                <c:pt idx="552">
                  <c:v>42.766666666666588</c:v>
                </c:pt>
                <c:pt idx="553">
                  <c:v>42.733333333333306</c:v>
                </c:pt>
                <c:pt idx="554">
                  <c:v>42.733333333333306</c:v>
                </c:pt>
                <c:pt idx="555">
                  <c:v>42.733333333333306</c:v>
                </c:pt>
                <c:pt idx="556">
                  <c:v>42.733333333333306</c:v>
                </c:pt>
                <c:pt idx="557">
                  <c:v>42.733333333333306</c:v>
                </c:pt>
                <c:pt idx="558">
                  <c:v>42.733333333333306</c:v>
                </c:pt>
                <c:pt idx="559">
                  <c:v>42.733333333333306</c:v>
                </c:pt>
                <c:pt idx="560">
                  <c:v>42.733333333333306</c:v>
                </c:pt>
                <c:pt idx="561">
                  <c:v>42.733333333333306</c:v>
                </c:pt>
                <c:pt idx="562">
                  <c:v>42.733333333333306</c:v>
                </c:pt>
                <c:pt idx="563">
                  <c:v>42.733333333333306</c:v>
                </c:pt>
                <c:pt idx="564">
                  <c:v>42.733333333333306</c:v>
                </c:pt>
                <c:pt idx="565">
                  <c:v>42.733333333333306</c:v>
                </c:pt>
                <c:pt idx="566">
                  <c:v>42.69999999999991</c:v>
                </c:pt>
                <c:pt idx="567">
                  <c:v>42.69999999999991</c:v>
                </c:pt>
                <c:pt idx="568">
                  <c:v>42.69999999999991</c:v>
                </c:pt>
                <c:pt idx="569">
                  <c:v>42.69999999999991</c:v>
                </c:pt>
                <c:pt idx="570">
                  <c:v>42.69999999999991</c:v>
                </c:pt>
                <c:pt idx="571">
                  <c:v>42.69999999999991</c:v>
                </c:pt>
                <c:pt idx="572">
                  <c:v>42.69999999999991</c:v>
                </c:pt>
                <c:pt idx="573">
                  <c:v>42.69999999999991</c:v>
                </c:pt>
                <c:pt idx="574">
                  <c:v>42.633333333333304</c:v>
                </c:pt>
                <c:pt idx="575">
                  <c:v>42.633333333333304</c:v>
                </c:pt>
                <c:pt idx="576">
                  <c:v>42.633333333333304</c:v>
                </c:pt>
                <c:pt idx="577">
                  <c:v>42.633333333333304</c:v>
                </c:pt>
                <c:pt idx="578">
                  <c:v>42.633333333333304</c:v>
                </c:pt>
                <c:pt idx="579">
                  <c:v>42.633333333333304</c:v>
                </c:pt>
                <c:pt idx="580">
                  <c:v>42.633333333333304</c:v>
                </c:pt>
                <c:pt idx="581">
                  <c:v>42.633333333333304</c:v>
                </c:pt>
                <c:pt idx="582">
                  <c:v>42.633333333333304</c:v>
                </c:pt>
                <c:pt idx="583">
                  <c:v>42.633333333333304</c:v>
                </c:pt>
                <c:pt idx="584">
                  <c:v>42.633333333333304</c:v>
                </c:pt>
                <c:pt idx="585">
                  <c:v>42.633333333333304</c:v>
                </c:pt>
                <c:pt idx="586">
                  <c:v>42.633333333333304</c:v>
                </c:pt>
                <c:pt idx="587">
                  <c:v>42.633333333333304</c:v>
                </c:pt>
                <c:pt idx="588">
                  <c:v>42.633333333333304</c:v>
                </c:pt>
                <c:pt idx="589">
                  <c:v>42.633333333333304</c:v>
                </c:pt>
                <c:pt idx="590">
                  <c:v>42.633333333333304</c:v>
                </c:pt>
                <c:pt idx="591">
                  <c:v>42.633333333333304</c:v>
                </c:pt>
                <c:pt idx="592">
                  <c:v>42.633333333333304</c:v>
                </c:pt>
                <c:pt idx="593">
                  <c:v>42.6</c:v>
                </c:pt>
                <c:pt idx="594">
                  <c:v>42.6</c:v>
                </c:pt>
                <c:pt idx="595">
                  <c:v>42.6</c:v>
                </c:pt>
                <c:pt idx="596">
                  <c:v>42.6</c:v>
                </c:pt>
                <c:pt idx="597">
                  <c:v>42.6</c:v>
                </c:pt>
                <c:pt idx="598">
                  <c:v>42.6</c:v>
                </c:pt>
                <c:pt idx="599">
                  <c:v>42.533333333333303</c:v>
                </c:pt>
                <c:pt idx="600">
                  <c:v>42.533333333333303</c:v>
                </c:pt>
                <c:pt idx="601">
                  <c:v>42.533333333333303</c:v>
                </c:pt>
                <c:pt idx="602">
                  <c:v>42.533333333333303</c:v>
                </c:pt>
                <c:pt idx="603">
                  <c:v>42.533333333333303</c:v>
                </c:pt>
                <c:pt idx="604">
                  <c:v>42.533333333333303</c:v>
                </c:pt>
                <c:pt idx="605">
                  <c:v>42.533333333333303</c:v>
                </c:pt>
                <c:pt idx="606">
                  <c:v>42.533333333333303</c:v>
                </c:pt>
                <c:pt idx="607">
                  <c:v>42.533333333333303</c:v>
                </c:pt>
                <c:pt idx="608">
                  <c:v>42.533333333333303</c:v>
                </c:pt>
                <c:pt idx="609">
                  <c:v>42.533333333333303</c:v>
                </c:pt>
                <c:pt idx="610">
                  <c:v>42.533333333333303</c:v>
                </c:pt>
                <c:pt idx="611">
                  <c:v>42.533333333333303</c:v>
                </c:pt>
                <c:pt idx="612">
                  <c:v>42.533333333333303</c:v>
                </c:pt>
                <c:pt idx="613">
                  <c:v>42.5</c:v>
                </c:pt>
                <c:pt idx="614">
                  <c:v>42.5</c:v>
                </c:pt>
                <c:pt idx="615">
                  <c:v>42.5</c:v>
                </c:pt>
                <c:pt idx="616">
                  <c:v>42.5</c:v>
                </c:pt>
                <c:pt idx="617">
                  <c:v>42.5</c:v>
                </c:pt>
                <c:pt idx="618">
                  <c:v>42.5</c:v>
                </c:pt>
                <c:pt idx="619">
                  <c:v>42.5</c:v>
                </c:pt>
                <c:pt idx="620">
                  <c:v>42.5</c:v>
                </c:pt>
                <c:pt idx="621">
                  <c:v>42.466666666666583</c:v>
                </c:pt>
                <c:pt idx="622">
                  <c:v>42.466666666666583</c:v>
                </c:pt>
                <c:pt idx="623">
                  <c:v>42.466666666666583</c:v>
                </c:pt>
                <c:pt idx="624">
                  <c:v>42.466666666666583</c:v>
                </c:pt>
                <c:pt idx="625">
                  <c:v>42.466666666666583</c:v>
                </c:pt>
                <c:pt idx="626">
                  <c:v>42.466666666666583</c:v>
                </c:pt>
                <c:pt idx="627">
                  <c:v>42.3333333333333</c:v>
                </c:pt>
                <c:pt idx="628">
                  <c:v>42.3333333333333</c:v>
                </c:pt>
                <c:pt idx="629">
                  <c:v>42.3333333333333</c:v>
                </c:pt>
                <c:pt idx="630">
                  <c:v>42.3333333333333</c:v>
                </c:pt>
                <c:pt idx="631">
                  <c:v>42.3333333333333</c:v>
                </c:pt>
                <c:pt idx="632">
                  <c:v>42.3333333333333</c:v>
                </c:pt>
                <c:pt idx="633">
                  <c:v>42.3333333333333</c:v>
                </c:pt>
                <c:pt idx="634">
                  <c:v>42.299999999999912</c:v>
                </c:pt>
                <c:pt idx="635">
                  <c:v>42.299999999999912</c:v>
                </c:pt>
                <c:pt idx="636">
                  <c:v>42.299999999999912</c:v>
                </c:pt>
                <c:pt idx="637">
                  <c:v>42.299999999999912</c:v>
                </c:pt>
                <c:pt idx="638">
                  <c:v>42.299999999999912</c:v>
                </c:pt>
                <c:pt idx="639">
                  <c:v>42.299999999999912</c:v>
                </c:pt>
                <c:pt idx="640">
                  <c:v>42.299999999999912</c:v>
                </c:pt>
                <c:pt idx="641">
                  <c:v>42.299999999999912</c:v>
                </c:pt>
                <c:pt idx="642">
                  <c:v>42.299999999999912</c:v>
                </c:pt>
                <c:pt idx="643">
                  <c:v>42.266666666666588</c:v>
                </c:pt>
                <c:pt idx="644">
                  <c:v>42.266666666666588</c:v>
                </c:pt>
                <c:pt idx="645">
                  <c:v>42.266666666666588</c:v>
                </c:pt>
                <c:pt idx="646">
                  <c:v>42.233333333333306</c:v>
                </c:pt>
                <c:pt idx="647">
                  <c:v>42.19999999999991</c:v>
                </c:pt>
                <c:pt idx="648">
                  <c:v>42.19999999999991</c:v>
                </c:pt>
                <c:pt idx="649">
                  <c:v>42.19999999999991</c:v>
                </c:pt>
                <c:pt idx="650">
                  <c:v>42.19999999999991</c:v>
                </c:pt>
                <c:pt idx="651">
                  <c:v>42.166666666666586</c:v>
                </c:pt>
                <c:pt idx="652">
                  <c:v>42.166666666666586</c:v>
                </c:pt>
                <c:pt idx="653">
                  <c:v>42.166666666666586</c:v>
                </c:pt>
                <c:pt idx="654">
                  <c:v>42.166666666666586</c:v>
                </c:pt>
                <c:pt idx="655">
                  <c:v>42.166666666666586</c:v>
                </c:pt>
                <c:pt idx="656">
                  <c:v>42.166666666666586</c:v>
                </c:pt>
                <c:pt idx="657">
                  <c:v>42.166666666666586</c:v>
                </c:pt>
                <c:pt idx="658">
                  <c:v>42.099999999999909</c:v>
                </c:pt>
                <c:pt idx="659">
                  <c:v>42.099999999999909</c:v>
                </c:pt>
                <c:pt idx="660">
                  <c:v>42.099999999999909</c:v>
                </c:pt>
                <c:pt idx="661">
                  <c:v>42.099999999999909</c:v>
                </c:pt>
                <c:pt idx="662">
                  <c:v>42.099999999999909</c:v>
                </c:pt>
                <c:pt idx="663">
                  <c:v>42.099999999999909</c:v>
                </c:pt>
                <c:pt idx="664">
                  <c:v>42.099999999999909</c:v>
                </c:pt>
                <c:pt idx="665">
                  <c:v>42.066666666666585</c:v>
                </c:pt>
                <c:pt idx="666">
                  <c:v>42.066666666666585</c:v>
                </c:pt>
                <c:pt idx="667">
                  <c:v>42.066666666666585</c:v>
                </c:pt>
                <c:pt idx="668">
                  <c:v>42.066666666666585</c:v>
                </c:pt>
                <c:pt idx="669">
                  <c:v>42.066666666666585</c:v>
                </c:pt>
                <c:pt idx="670">
                  <c:v>42.066666666666585</c:v>
                </c:pt>
                <c:pt idx="671">
                  <c:v>42.033333333333303</c:v>
                </c:pt>
                <c:pt idx="672">
                  <c:v>42.033333333333303</c:v>
                </c:pt>
                <c:pt idx="673">
                  <c:v>42.033333333333303</c:v>
                </c:pt>
                <c:pt idx="674">
                  <c:v>42.033333333333303</c:v>
                </c:pt>
                <c:pt idx="675">
                  <c:v>42.033333333333303</c:v>
                </c:pt>
                <c:pt idx="676">
                  <c:v>42.033333333333303</c:v>
                </c:pt>
                <c:pt idx="677">
                  <c:v>42.033333333333303</c:v>
                </c:pt>
                <c:pt idx="678">
                  <c:v>42.033333333333303</c:v>
                </c:pt>
                <c:pt idx="679">
                  <c:v>42.033333333333303</c:v>
                </c:pt>
                <c:pt idx="680">
                  <c:v>42.033333333333303</c:v>
                </c:pt>
                <c:pt idx="681">
                  <c:v>42.033333333333303</c:v>
                </c:pt>
                <c:pt idx="682">
                  <c:v>42.033333333333303</c:v>
                </c:pt>
                <c:pt idx="683">
                  <c:v>42.033333333333303</c:v>
                </c:pt>
                <c:pt idx="684">
                  <c:v>42.033333333333303</c:v>
                </c:pt>
                <c:pt idx="685">
                  <c:v>42.033333333333303</c:v>
                </c:pt>
                <c:pt idx="686">
                  <c:v>42.033333333333303</c:v>
                </c:pt>
                <c:pt idx="687">
                  <c:v>42.033333333333303</c:v>
                </c:pt>
                <c:pt idx="688">
                  <c:v>42.033333333333303</c:v>
                </c:pt>
                <c:pt idx="689">
                  <c:v>42.033333333333303</c:v>
                </c:pt>
                <c:pt idx="690">
                  <c:v>42.033333333333303</c:v>
                </c:pt>
                <c:pt idx="691">
                  <c:v>42.033333333333303</c:v>
                </c:pt>
                <c:pt idx="692">
                  <c:v>42.033333333333303</c:v>
                </c:pt>
                <c:pt idx="693">
                  <c:v>42.033333333333303</c:v>
                </c:pt>
                <c:pt idx="694">
                  <c:v>42.033333333333303</c:v>
                </c:pt>
                <c:pt idx="695">
                  <c:v>42.033333333333303</c:v>
                </c:pt>
                <c:pt idx="696">
                  <c:v>42.033333333333303</c:v>
                </c:pt>
                <c:pt idx="697">
                  <c:v>42.033333333333303</c:v>
                </c:pt>
                <c:pt idx="698">
                  <c:v>42.033333333333303</c:v>
                </c:pt>
                <c:pt idx="699">
                  <c:v>42.033333333333303</c:v>
                </c:pt>
                <c:pt idx="700">
                  <c:v>42.033333333333303</c:v>
                </c:pt>
                <c:pt idx="701">
                  <c:v>42.033333333333303</c:v>
                </c:pt>
                <c:pt idx="702">
                  <c:v>42.033333333333303</c:v>
                </c:pt>
                <c:pt idx="703">
                  <c:v>41.999999999999908</c:v>
                </c:pt>
                <c:pt idx="704">
                  <c:v>41.999999999999908</c:v>
                </c:pt>
                <c:pt idx="705">
                  <c:v>41.999999999999908</c:v>
                </c:pt>
                <c:pt idx="706">
                  <c:v>41.966666666666583</c:v>
                </c:pt>
                <c:pt idx="707">
                  <c:v>41.966666666666583</c:v>
                </c:pt>
                <c:pt idx="708">
                  <c:v>41.966666666666583</c:v>
                </c:pt>
                <c:pt idx="709">
                  <c:v>41.966666666666583</c:v>
                </c:pt>
                <c:pt idx="710">
                  <c:v>41.966666666666583</c:v>
                </c:pt>
                <c:pt idx="711">
                  <c:v>41.899999999999906</c:v>
                </c:pt>
                <c:pt idx="712">
                  <c:v>41.899999999999906</c:v>
                </c:pt>
                <c:pt idx="713">
                  <c:v>41.899999999999906</c:v>
                </c:pt>
                <c:pt idx="714">
                  <c:v>41.899999999999906</c:v>
                </c:pt>
                <c:pt idx="715">
                  <c:v>41.899999999999906</c:v>
                </c:pt>
                <c:pt idx="716">
                  <c:v>41.866666666666582</c:v>
                </c:pt>
                <c:pt idx="717">
                  <c:v>41.866666666666582</c:v>
                </c:pt>
                <c:pt idx="718">
                  <c:v>41.866666666666582</c:v>
                </c:pt>
                <c:pt idx="719">
                  <c:v>41.8333333333333</c:v>
                </c:pt>
                <c:pt idx="720">
                  <c:v>41.8333333333333</c:v>
                </c:pt>
                <c:pt idx="721">
                  <c:v>41.8</c:v>
                </c:pt>
                <c:pt idx="722">
                  <c:v>41.8</c:v>
                </c:pt>
                <c:pt idx="723">
                  <c:v>41.8</c:v>
                </c:pt>
                <c:pt idx="724">
                  <c:v>41.8</c:v>
                </c:pt>
                <c:pt idx="725">
                  <c:v>41.8</c:v>
                </c:pt>
                <c:pt idx="726">
                  <c:v>41.8</c:v>
                </c:pt>
                <c:pt idx="727">
                  <c:v>41.8</c:v>
                </c:pt>
                <c:pt idx="728">
                  <c:v>41.8</c:v>
                </c:pt>
                <c:pt idx="729">
                  <c:v>41.8</c:v>
                </c:pt>
                <c:pt idx="730">
                  <c:v>41.766666666666588</c:v>
                </c:pt>
                <c:pt idx="731">
                  <c:v>41.6</c:v>
                </c:pt>
                <c:pt idx="732">
                  <c:v>41.6</c:v>
                </c:pt>
                <c:pt idx="733">
                  <c:v>41.6</c:v>
                </c:pt>
                <c:pt idx="734">
                  <c:v>41.6</c:v>
                </c:pt>
                <c:pt idx="735">
                  <c:v>41.6</c:v>
                </c:pt>
                <c:pt idx="736">
                  <c:v>41.6</c:v>
                </c:pt>
                <c:pt idx="737">
                  <c:v>41.6</c:v>
                </c:pt>
                <c:pt idx="738">
                  <c:v>41.6</c:v>
                </c:pt>
                <c:pt idx="739">
                  <c:v>41.6</c:v>
                </c:pt>
                <c:pt idx="740">
                  <c:v>41.6</c:v>
                </c:pt>
                <c:pt idx="741">
                  <c:v>41.6</c:v>
                </c:pt>
                <c:pt idx="742">
                  <c:v>41.6</c:v>
                </c:pt>
                <c:pt idx="743">
                  <c:v>41.6</c:v>
                </c:pt>
                <c:pt idx="744">
                  <c:v>41.6</c:v>
                </c:pt>
                <c:pt idx="745">
                  <c:v>41.6</c:v>
                </c:pt>
                <c:pt idx="746">
                  <c:v>41.6</c:v>
                </c:pt>
                <c:pt idx="747">
                  <c:v>41.566666666666585</c:v>
                </c:pt>
                <c:pt idx="748">
                  <c:v>41.566666666666585</c:v>
                </c:pt>
                <c:pt idx="749">
                  <c:v>41.566666666666585</c:v>
                </c:pt>
                <c:pt idx="750">
                  <c:v>41.566666666666585</c:v>
                </c:pt>
                <c:pt idx="751">
                  <c:v>41.566666666666585</c:v>
                </c:pt>
                <c:pt idx="752">
                  <c:v>41.566666666666585</c:v>
                </c:pt>
                <c:pt idx="753">
                  <c:v>41.566666666666585</c:v>
                </c:pt>
                <c:pt idx="754">
                  <c:v>41.566666666666585</c:v>
                </c:pt>
                <c:pt idx="755">
                  <c:v>41.566666666666585</c:v>
                </c:pt>
                <c:pt idx="756">
                  <c:v>41.566666666666585</c:v>
                </c:pt>
                <c:pt idx="757">
                  <c:v>41.566666666666585</c:v>
                </c:pt>
                <c:pt idx="758">
                  <c:v>41.566666666666585</c:v>
                </c:pt>
                <c:pt idx="759">
                  <c:v>41.566666666666585</c:v>
                </c:pt>
                <c:pt idx="760">
                  <c:v>41.566666666666585</c:v>
                </c:pt>
                <c:pt idx="761">
                  <c:v>41.566666666666585</c:v>
                </c:pt>
                <c:pt idx="762">
                  <c:v>41.566666666666585</c:v>
                </c:pt>
                <c:pt idx="763">
                  <c:v>41.566666666666585</c:v>
                </c:pt>
                <c:pt idx="764">
                  <c:v>41.566666666666585</c:v>
                </c:pt>
                <c:pt idx="765">
                  <c:v>41.566666666666585</c:v>
                </c:pt>
                <c:pt idx="766">
                  <c:v>41.566666666666585</c:v>
                </c:pt>
                <c:pt idx="767">
                  <c:v>41.566666666666585</c:v>
                </c:pt>
                <c:pt idx="768">
                  <c:v>41.566666666666585</c:v>
                </c:pt>
                <c:pt idx="769">
                  <c:v>41.566666666666585</c:v>
                </c:pt>
                <c:pt idx="770">
                  <c:v>41.566666666666585</c:v>
                </c:pt>
                <c:pt idx="771">
                  <c:v>41.566666666666585</c:v>
                </c:pt>
                <c:pt idx="772">
                  <c:v>41.566666666666585</c:v>
                </c:pt>
                <c:pt idx="773">
                  <c:v>41.566666666666585</c:v>
                </c:pt>
                <c:pt idx="774">
                  <c:v>41.566666666666585</c:v>
                </c:pt>
                <c:pt idx="775">
                  <c:v>41.566666666666585</c:v>
                </c:pt>
                <c:pt idx="776">
                  <c:v>41.566666666666585</c:v>
                </c:pt>
                <c:pt idx="777">
                  <c:v>41.566666666666585</c:v>
                </c:pt>
                <c:pt idx="778">
                  <c:v>41.566666666666585</c:v>
                </c:pt>
                <c:pt idx="779">
                  <c:v>41.566666666666585</c:v>
                </c:pt>
                <c:pt idx="780">
                  <c:v>41.566666666666585</c:v>
                </c:pt>
                <c:pt idx="781">
                  <c:v>41.566666666666585</c:v>
                </c:pt>
                <c:pt idx="782">
                  <c:v>41.566666666666585</c:v>
                </c:pt>
                <c:pt idx="783">
                  <c:v>41.533333333333303</c:v>
                </c:pt>
                <c:pt idx="784">
                  <c:v>41.533333333333303</c:v>
                </c:pt>
                <c:pt idx="785">
                  <c:v>41.533333333333303</c:v>
                </c:pt>
                <c:pt idx="786">
                  <c:v>41.533333333333303</c:v>
                </c:pt>
                <c:pt idx="787">
                  <c:v>41.533333333333303</c:v>
                </c:pt>
                <c:pt idx="788">
                  <c:v>41.533333333333303</c:v>
                </c:pt>
                <c:pt idx="789">
                  <c:v>41.533333333333303</c:v>
                </c:pt>
                <c:pt idx="790">
                  <c:v>41.533333333333303</c:v>
                </c:pt>
                <c:pt idx="791">
                  <c:v>41.533333333333303</c:v>
                </c:pt>
                <c:pt idx="792">
                  <c:v>41.533333333333303</c:v>
                </c:pt>
                <c:pt idx="793">
                  <c:v>41.533333333333303</c:v>
                </c:pt>
                <c:pt idx="794">
                  <c:v>41.533333333333303</c:v>
                </c:pt>
                <c:pt idx="795">
                  <c:v>41.533333333333303</c:v>
                </c:pt>
                <c:pt idx="796">
                  <c:v>41.533333333333303</c:v>
                </c:pt>
                <c:pt idx="797">
                  <c:v>41.533333333333303</c:v>
                </c:pt>
                <c:pt idx="798">
                  <c:v>41.499999999999908</c:v>
                </c:pt>
                <c:pt idx="799">
                  <c:v>41.499999999999908</c:v>
                </c:pt>
                <c:pt idx="800">
                  <c:v>41.499999999999908</c:v>
                </c:pt>
                <c:pt idx="801">
                  <c:v>41.466666666666583</c:v>
                </c:pt>
                <c:pt idx="802">
                  <c:v>41.466666666666583</c:v>
                </c:pt>
                <c:pt idx="803">
                  <c:v>41.466666666666583</c:v>
                </c:pt>
                <c:pt idx="804">
                  <c:v>41.466666666666583</c:v>
                </c:pt>
                <c:pt idx="805">
                  <c:v>41.466666666666583</c:v>
                </c:pt>
                <c:pt idx="806">
                  <c:v>41.466666666666583</c:v>
                </c:pt>
                <c:pt idx="807">
                  <c:v>41.466666666666583</c:v>
                </c:pt>
                <c:pt idx="808">
                  <c:v>41.466666666666583</c:v>
                </c:pt>
                <c:pt idx="809">
                  <c:v>41.466666666666583</c:v>
                </c:pt>
                <c:pt idx="810">
                  <c:v>41.466666666666583</c:v>
                </c:pt>
                <c:pt idx="811">
                  <c:v>41.466666666666583</c:v>
                </c:pt>
                <c:pt idx="812">
                  <c:v>41.466666666666583</c:v>
                </c:pt>
                <c:pt idx="813">
                  <c:v>41.466666666666583</c:v>
                </c:pt>
                <c:pt idx="814">
                  <c:v>41.466666666666583</c:v>
                </c:pt>
                <c:pt idx="815">
                  <c:v>41.466666666666583</c:v>
                </c:pt>
                <c:pt idx="816">
                  <c:v>41.466666666666583</c:v>
                </c:pt>
                <c:pt idx="817">
                  <c:v>41.466666666666583</c:v>
                </c:pt>
                <c:pt idx="818">
                  <c:v>41.466666666666583</c:v>
                </c:pt>
                <c:pt idx="819">
                  <c:v>41.466666666666583</c:v>
                </c:pt>
                <c:pt idx="820">
                  <c:v>41.466666666666583</c:v>
                </c:pt>
                <c:pt idx="821">
                  <c:v>41.466666666666583</c:v>
                </c:pt>
                <c:pt idx="822">
                  <c:v>41.466666666666583</c:v>
                </c:pt>
                <c:pt idx="823">
                  <c:v>41.466666666666583</c:v>
                </c:pt>
                <c:pt idx="824">
                  <c:v>41.466666666666583</c:v>
                </c:pt>
                <c:pt idx="825">
                  <c:v>41.466666666666583</c:v>
                </c:pt>
                <c:pt idx="826">
                  <c:v>41.466666666666583</c:v>
                </c:pt>
                <c:pt idx="827">
                  <c:v>41.466666666666583</c:v>
                </c:pt>
                <c:pt idx="828">
                  <c:v>41.466666666666583</c:v>
                </c:pt>
                <c:pt idx="829">
                  <c:v>41.466666666666583</c:v>
                </c:pt>
                <c:pt idx="830">
                  <c:v>41.466666666666583</c:v>
                </c:pt>
                <c:pt idx="831">
                  <c:v>41.466666666666583</c:v>
                </c:pt>
                <c:pt idx="832">
                  <c:v>41.466666666666583</c:v>
                </c:pt>
                <c:pt idx="833">
                  <c:v>41.4</c:v>
                </c:pt>
                <c:pt idx="834">
                  <c:v>41.4</c:v>
                </c:pt>
                <c:pt idx="835">
                  <c:v>41.4</c:v>
                </c:pt>
                <c:pt idx="836">
                  <c:v>41.4</c:v>
                </c:pt>
                <c:pt idx="837">
                  <c:v>41.4</c:v>
                </c:pt>
                <c:pt idx="838">
                  <c:v>41.4</c:v>
                </c:pt>
                <c:pt idx="839">
                  <c:v>41.4</c:v>
                </c:pt>
                <c:pt idx="840">
                  <c:v>41.4</c:v>
                </c:pt>
                <c:pt idx="841">
                  <c:v>41.4</c:v>
                </c:pt>
                <c:pt idx="842">
                  <c:v>41.4</c:v>
                </c:pt>
                <c:pt idx="843">
                  <c:v>41.4</c:v>
                </c:pt>
                <c:pt idx="844">
                  <c:v>41.3333333333333</c:v>
                </c:pt>
                <c:pt idx="845">
                  <c:v>41.3333333333333</c:v>
                </c:pt>
                <c:pt idx="846">
                  <c:v>41.3333333333333</c:v>
                </c:pt>
                <c:pt idx="847">
                  <c:v>41.3333333333333</c:v>
                </c:pt>
                <c:pt idx="848">
                  <c:v>41.3333333333333</c:v>
                </c:pt>
                <c:pt idx="849">
                  <c:v>41.3333333333333</c:v>
                </c:pt>
                <c:pt idx="850">
                  <c:v>41.3333333333333</c:v>
                </c:pt>
                <c:pt idx="851">
                  <c:v>41.3333333333333</c:v>
                </c:pt>
                <c:pt idx="852">
                  <c:v>41.3333333333333</c:v>
                </c:pt>
                <c:pt idx="853">
                  <c:v>41.3333333333333</c:v>
                </c:pt>
                <c:pt idx="854">
                  <c:v>41.3333333333333</c:v>
                </c:pt>
                <c:pt idx="855">
                  <c:v>41.3333333333333</c:v>
                </c:pt>
                <c:pt idx="856">
                  <c:v>41.3333333333333</c:v>
                </c:pt>
                <c:pt idx="857">
                  <c:v>41.3333333333333</c:v>
                </c:pt>
                <c:pt idx="858">
                  <c:v>41.3333333333333</c:v>
                </c:pt>
                <c:pt idx="859">
                  <c:v>41.3333333333333</c:v>
                </c:pt>
                <c:pt idx="860">
                  <c:v>41.3333333333333</c:v>
                </c:pt>
                <c:pt idx="861">
                  <c:v>41.3333333333333</c:v>
                </c:pt>
                <c:pt idx="862">
                  <c:v>41.3333333333333</c:v>
                </c:pt>
                <c:pt idx="863">
                  <c:v>41.3333333333333</c:v>
                </c:pt>
                <c:pt idx="864">
                  <c:v>41.3333333333333</c:v>
                </c:pt>
                <c:pt idx="865">
                  <c:v>41.3333333333333</c:v>
                </c:pt>
                <c:pt idx="866">
                  <c:v>41.3333333333333</c:v>
                </c:pt>
                <c:pt idx="867">
                  <c:v>41.3333333333333</c:v>
                </c:pt>
                <c:pt idx="868">
                  <c:v>41.3333333333333</c:v>
                </c:pt>
                <c:pt idx="869">
                  <c:v>41.3333333333333</c:v>
                </c:pt>
                <c:pt idx="870">
                  <c:v>41.3333333333333</c:v>
                </c:pt>
                <c:pt idx="871">
                  <c:v>41.3333333333333</c:v>
                </c:pt>
                <c:pt idx="872">
                  <c:v>41.3333333333333</c:v>
                </c:pt>
                <c:pt idx="873">
                  <c:v>41.3333333333333</c:v>
                </c:pt>
                <c:pt idx="874">
                  <c:v>41.3333333333333</c:v>
                </c:pt>
                <c:pt idx="875">
                  <c:v>41.3333333333333</c:v>
                </c:pt>
                <c:pt idx="876">
                  <c:v>41.3333333333333</c:v>
                </c:pt>
                <c:pt idx="877">
                  <c:v>41.3333333333333</c:v>
                </c:pt>
                <c:pt idx="878">
                  <c:v>41.3333333333333</c:v>
                </c:pt>
                <c:pt idx="879">
                  <c:v>41.3333333333333</c:v>
                </c:pt>
                <c:pt idx="880">
                  <c:v>41.3333333333333</c:v>
                </c:pt>
                <c:pt idx="881">
                  <c:v>41.3333333333333</c:v>
                </c:pt>
                <c:pt idx="882">
                  <c:v>41.3333333333333</c:v>
                </c:pt>
                <c:pt idx="883">
                  <c:v>41.3333333333333</c:v>
                </c:pt>
                <c:pt idx="884">
                  <c:v>41.3333333333333</c:v>
                </c:pt>
                <c:pt idx="885">
                  <c:v>41.3333333333333</c:v>
                </c:pt>
                <c:pt idx="886">
                  <c:v>41.3333333333333</c:v>
                </c:pt>
                <c:pt idx="887">
                  <c:v>41.3333333333333</c:v>
                </c:pt>
                <c:pt idx="888">
                  <c:v>41.3333333333333</c:v>
                </c:pt>
                <c:pt idx="889">
                  <c:v>41.3</c:v>
                </c:pt>
                <c:pt idx="890">
                  <c:v>41.3</c:v>
                </c:pt>
                <c:pt idx="891">
                  <c:v>41.3</c:v>
                </c:pt>
                <c:pt idx="892">
                  <c:v>41.3</c:v>
                </c:pt>
                <c:pt idx="893">
                  <c:v>41.3</c:v>
                </c:pt>
                <c:pt idx="894">
                  <c:v>41.3</c:v>
                </c:pt>
                <c:pt idx="895">
                  <c:v>41.3</c:v>
                </c:pt>
                <c:pt idx="896">
                  <c:v>41.3</c:v>
                </c:pt>
                <c:pt idx="897">
                  <c:v>41.3</c:v>
                </c:pt>
                <c:pt idx="898">
                  <c:v>41.3</c:v>
                </c:pt>
                <c:pt idx="899">
                  <c:v>41.3</c:v>
                </c:pt>
                <c:pt idx="900">
                  <c:v>41.3</c:v>
                </c:pt>
                <c:pt idx="901">
                  <c:v>41.3</c:v>
                </c:pt>
                <c:pt idx="902">
                  <c:v>41.3</c:v>
                </c:pt>
                <c:pt idx="903">
                  <c:v>41.3</c:v>
                </c:pt>
                <c:pt idx="904">
                  <c:v>41.3</c:v>
                </c:pt>
                <c:pt idx="905">
                  <c:v>41.3</c:v>
                </c:pt>
                <c:pt idx="906">
                  <c:v>41.3</c:v>
                </c:pt>
                <c:pt idx="907">
                  <c:v>41.3</c:v>
                </c:pt>
                <c:pt idx="908">
                  <c:v>41.3</c:v>
                </c:pt>
                <c:pt idx="909">
                  <c:v>41.3</c:v>
                </c:pt>
                <c:pt idx="910">
                  <c:v>41.3</c:v>
                </c:pt>
                <c:pt idx="911">
                  <c:v>41.3</c:v>
                </c:pt>
                <c:pt idx="912">
                  <c:v>41.3</c:v>
                </c:pt>
                <c:pt idx="913">
                  <c:v>41.3</c:v>
                </c:pt>
                <c:pt idx="914">
                  <c:v>41.3</c:v>
                </c:pt>
                <c:pt idx="915">
                  <c:v>41.3</c:v>
                </c:pt>
                <c:pt idx="916">
                  <c:v>41.3</c:v>
                </c:pt>
                <c:pt idx="917">
                  <c:v>41.3</c:v>
                </c:pt>
                <c:pt idx="918">
                  <c:v>41.3</c:v>
                </c:pt>
                <c:pt idx="919">
                  <c:v>41.266666666666588</c:v>
                </c:pt>
                <c:pt idx="920">
                  <c:v>41.266666666666588</c:v>
                </c:pt>
                <c:pt idx="921">
                  <c:v>41.266666666666588</c:v>
                </c:pt>
                <c:pt idx="922">
                  <c:v>41.266666666666588</c:v>
                </c:pt>
                <c:pt idx="923">
                  <c:v>41.266666666666588</c:v>
                </c:pt>
                <c:pt idx="924">
                  <c:v>41.266666666666588</c:v>
                </c:pt>
                <c:pt idx="925">
                  <c:v>41.266666666666588</c:v>
                </c:pt>
                <c:pt idx="926">
                  <c:v>41.266666666666588</c:v>
                </c:pt>
                <c:pt idx="927">
                  <c:v>41.266666666666588</c:v>
                </c:pt>
                <c:pt idx="928">
                  <c:v>41.266666666666588</c:v>
                </c:pt>
                <c:pt idx="929">
                  <c:v>41.266666666666588</c:v>
                </c:pt>
                <c:pt idx="930">
                  <c:v>41.266666666666588</c:v>
                </c:pt>
                <c:pt idx="931">
                  <c:v>41.266666666666588</c:v>
                </c:pt>
                <c:pt idx="932">
                  <c:v>41.266666666666588</c:v>
                </c:pt>
                <c:pt idx="933">
                  <c:v>41.266666666666588</c:v>
                </c:pt>
                <c:pt idx="934">
                  <c:v>41.266666666666588</c:v>
                </c:pt>
                <c:pt idx="935">
                  <c:v>41.266666666666588</c:v>
                </c:pt>
                <c:pt idx="936">
                  <c:v>41.266666666666588</c:v>
                </c:pt>
                <c:pt idx="937">
                  <c:v>41.266666666666588</c:v>
                </c:pt>
                <c:pt idx="938">
                  <c:v>41.266666666666588</c:v>
                </c:pt>
                <c:pt idx="939">
                  <c:v>41.266666666666588</c:v>
                </c:pt>
                <c:pt idx="940">
                  <c:v>41.266666666666588</c:v>
                </c:pt>
                <c:pt idx="941">
                  <c:v>41.266666666666588</c:v>
                </c:pt>
                <c:pt idx="942">
                  <c:v>41.266666666666588</c:v>
                </c:pt>
                <c:pt idx="943">
                  <c:v>41.266666666666588</c:v>
                </c:pt>
                <c:pt idx="944">
                  <c:v>41.266666666666588</c:v>
                </c:pt>
                <c:pt idx="945">
                  <c:v>41.266666666666588</c:v>
                </c:pt>
                <c:pt idx="946">
                  <c:v>41.266666666666588</c:v>
                </c:pt>
                <c:pt idx="947">
                  <c:v>41.266666666666588</c:v>
                </c:pt>
                <c:pt idx="948">
                  <c:v>41.266666666666588</c:v>
                </c:pt>
                <c:pt idx="949">
                  <c:v>41.266666666666588</c:v>
                </c:pt>
                <c:pt idx="950">
                  <c:v>41.266666666666588</c:v>
                </c:pt>
                <c:pt idx="951">
                  <c:v>41.266666666666588</c:v>
                </c:pt>
                <c:pt idx="952">
                  <c:v>41.266666666666588</c:v>
                </c:pt>
                <c:pt idx="953">
                  <c:v>41.266666666666588</c:v>
                </c:pt>
                <c:pt idx="954">
                  <c:v>41.266666666666588</c:v>
                </c:pt>
                <c:pt idx="955">
                  <c:v>41.266666666666588</c:v>
                </c:pt>
                <c:pt idx="956">
                  <c:v>41.266666666666588</c:v>
                </c:pt>
                <c:pt idx="957">
                  <c:v>41.266666666666588</c:v>
                </c:pt>
                <c:pt idx="958">
                  <c:v>41.266666666666588</c:v>
                </c:pt>
                <c:pt idx="959">
                  <c:v>41.266666666666588</c:v>
                </c:pt>
                <c:pt idx="960">
                  <c:v>41.266666666666588</c:v>
                </c:pt>
                <c:pt idx="961">
                  <c:v>41.266666666666588</c:v>
                </c:pt>
                <c:pt idx="962">
                  <c:v>41.266666666666588</c:v>
                </c:pt>
                <c:pt idx="963">
                  <c:v>41.266666666666588</c:v>
                </c:pt>
                <c:pt idx="964">
                  <c:v>41.233333333333306</c:v>
                </c:pt>
                <c:pt idx="965">
                  <c:v>41.233333333333306</c:v>
                </c:pt>
                <c:pt idx="966">
                  <c:v>41.233333333333306</c:v>
                </c:pt>
                <c:pt idx="967">
                  <c:v>41.233333333333306</c:v>
                </c:pt>
                <c:pt idx="968">
                  <c:v>41.233333333333306</c:v>
                </c:pt>
                <c:pt idx="969">
                  <c:v>41.233333333333306</c:v>
                </c:pt>
                <c:pt idx="970">
                  <c:v>41.233333333333306</c:v>
                </c:pt>
                <c:pt idx="971">
                  <c:v>41.233333333333306</c:v>
                </c:pt>
                <c:pt idx="972">
                  <c:v>41.233333333333306</c:v>
                </c:pt>
                <c:pt idx="973">
                  <c:v>41.233333333333306</c:v>
                </c:pt>
                <c:pt idx="974">
                  <c:v>41.233333333333306</c:v>
                </c:pt>
                <c:pt idx="975">
                  <c:v>41.233333333333306</c:v>
                </c:pt>
                <c:pt idx="976">
                  <c:v>41.233333333333306</c:v>
                </c:pt>
                <c:pt idx="977">
                  <c:v>41.233333333333306</c:v>
                </c:pt>
                <c:pt idx="978">
                  <c:v>41.233333333333306</c:v>
                </c:pt>
                <c:pt idx="979">
                  <c:v>41.233333333333306</c:v>
                </c:pt>
                <c:pt idx="980">
                  <c:v>41.233333333333306</c:v>
                </c:pt>
                <c:pt idx="981">
                  <c:v>41.233333333333306</c:v>
                </c:pt>
                <c:pt idx="982">
                  <c:v>41.233333333333306</c:v>
                </c:pt>
                <c:pt idx="983">
                  <c:v>41.233333333333306</c:v>
                </c:pt>
                <c:pt idx="984">
                  <c:v>41.233333333333306</c:v>
                </c:pt>
                <c:pt idx="985">
                  <c:v>41.233333333333306</c:v>
                </c:pt>
                <c:pt idx="986">
                  <c:v>41.233333333333306</c:v>
                </c:pt>
                <c:pt idx="987">
                  <c:v>41.233333333333306</c:v>
                </c:pt>
                <c:pt idx="988">
                  <c:v>41.233333333333306</c:v>
                </c:pt>
                <c:pt idx="989">
                  <c:v>41.233333333333306</c:v>
                </c:pt>
                <c:pt idx="990">
                  <c:v>41.233333333333306</c:v>
                </c:pt>
                <c:pt idx="991">
                  <c:v>41.233333333333306</c:v>
                </c:pt>
                <c:pt idx="992">
                  <c:v>41.233333333333306</c:v>
                </c:pt>
                <c:pt idx="993">
                  <c:v>41.233333333333306</c:v>
                </c:pt>
                <c:pt idx="994">
                  <c:v>41.233333333333306</c:v>
                </c:pt>
                <c:pt idx="995">
                  <c:v>41.233333333333306</c:v>
                </c:pt>
                <c:pt idx="996">
                  <c:v>41.233333333333306</c:v>
                </c:pt>
                <c:pt idx="997">
                  <c:v>41.233333333333306</c:v>
                </c:pt>
                <c:pt idx="998">
                  <c:v>41.233333333333306</c:v>
                </c:pt>
                <c:pt idx="999">
                  <c:v>41.2</c:v>
                </c:pt>
                <c:pt idx="1000">
                  <c:v>41.2</c:v>
                </c:pt>
                <c:pt idx="1001">
                  <c:v>41.2</c:v>
                </c:pt>
                <c:pt idx="1002">
                  <c:v>41.2</c:v>
                </c:pt>
                <c:pt idx="1003">
                  <c:v>41.2</c:v>
                </c:pt>
                <c:pt idx="1004">
                  <c:v>41.2</c:v>
                </c:pt>
                <c:pt idx="1005">
                  <c:v>41.2</c:v>
                </c:pt>
                <c:pt idx="1006">
                  <c:v>41.2</c:v>
                </c:pt>
                <c:pt idx="1007">
                  <c:v>41.166666666666586</c:v>
                </c:pt>
                <c:pt idx="1008">
                  <c:v>41.166666666666586</c:v>
                </c:pt>
                <c:pt idx="1009">
                  <c:v>41.166666666666586</c:v>
                </c:pt>
                <c:pt idx="1010">
                  <c:v>41.166666666666586</c:v>
                </c:pt>
                <c:pt idx="1011">
                  <c:v>41.166666666666586</c:v>
                </c:pt>
                <c:pt idx="1012">
                  <c:v>41.166666666666586</c:v>
                </c:pt>
                <c:pt idx="1013">
                  <c:v>41.166666666666586</c:v>
                </c:pt>
                <c:pt idx="1014">
                  <c:v>41.166666666666586</c:v>
                </c:pt>
                <c:pt idx="1015">
                  <c:v>41.166666666666586</c:v>
                </c:pt>
                <c:pt idx="1016">
                  <c:v>41.166666666666586</c:v>
                </c:pt>
                <c:pt idx="1017">
                  <c:v>41.166666666666586</c:v>
                </c:pt>
                <c:pt idx="1018">
                  <c:v>41.166666666666586</c:v>
                </c:pt>
                <c:pt idx="1019">
                  <c:v>41.166666666666586</c:v>
                </c:pt>
                <c:pt idx="1020">
                  <c:v>41.166666666666586</c:v>
                </c:pt>
                <c:pt idx="1021">
                  <c:v>41.166666666666586</c:v>
                </c:pt>
                <c:pt idx="1022">
                  <c:v>41.166666666666586</c:v>
                </c:pt>
                <c:pt idx="1023">
                  <c:v>41.166666666666586</c:v>
                </c:pt>
                <c:pt idx="1024">
                  <c:v>41.166666666666586</c:v>
                </c:pt>
                <c:pt idx="1025">
                  <c:v>41.166666666666586</c:v>
                </c:pt>
                <c:pt idx="1026">
                  <c:v>41.166666666666586</c:v>
                </c:pt>
                <c:pt idx="1027">
                  <c:v>41.166666666666586</c:v>
                </c:pt>
                <c:pt idx="1028">
                  <c:v>41.166666666666586</c:v>
                </c:pt>
                <c:pt idx="1029">
                  <c:v>41.166666666666586</c:v>
                </c:pt>
                <c:pt idx="1030">
                  <c:v>41.166666666666586</c:v>
                </c:pt>
                <c:pt idx="1031">
                  <c:v>41.166666666666586</c:v>
                </c:pt>
                <c:pt idx="1032">
                  <c:v>41.166666666666586</c:v>
                </c:pt>
                <c:pt idx="1033">
                  <c:v>41.166666666666586</c:v>
                </c:pt>
                <c:pt idx="1034">
                  <c:v>41.166666666666586</c:v>
                </c:pt>
                <c:pt idx="1035">
                  <c:v>41.166666666666586</c:v>
                </c:pt>
                <c:pt idx="1036">
                  <c:v>41.166666666666586</c:v>
                </c:pt>
                <c:pt idx="1037">
                  <c:v>41.166666666666586</c:v>
                </c:pt>
                <c:pt idx="1038">
                  <c:v>41.166666666666586</c:v>
                </c:pt>
                <c:pt idx="1039">
                  <c:v>41.133333333333304</c:v>
                </c:pt>
                <c:pt idx="1040">
                  <c:v>41.133333333333304</c:v>
                </c:pt>
                <c:pt idx="1041">
                  <c:v>41.133333333333304</c:v>
                </c:pt>
                <c:pt idx="1042">
                  <c:v>41.133333333333304</c:v>
                </c:pt>
                <c:pt idx="1043">
                  <c:v>41.133333333333304</c:v>
                </c:pt>
                <c:pt idx="1044">
                  <c:v>41.133333333333304</c:v>
                </c:pt>
                <c:pt idx="1045">
                  <c:v>41.133333333333304</c:v>
                </c:pt>
                <c:pt idx="1046">
                  <c:v>41.133333333333304</c:v>
                </c:pt>
                <c:pt idx="1047">
                  <c:v>41.133333333333304</c:v>
                </c:pt>
                <c:pt idx="1048">
                  <c:v>41.133333333333304</c:v>
                </c:pt>
                <c:pt idx="1049">
                  <c:v>41.133333333333304</c:v>
                </c:pt>
                <c:pt idx="1050">
                  <c:v>41.133333333333304</c:v>
                </c:pt>
                <c:pt idx="1051">
                  <c:v>41.133333333333304</c:v>
                </c:pt>
                <c:pt idx="1052">
                  <c:v>41.133333333333304</c:v>
                </c:pt>
                <c:pt idx="1053">
                  <c:v>41.133333333333304</c:v>
                </c:pt>
                <c:pt idx="1054">
                  <c:v>41.133333333333304</c:v>
                </c:pt>
                <c:pt idx="1055">
                  <c:v>41.133333333333304</c:v>
                </c:pt>
                <c:pt idx="1056">
                  <c:v>41.133333333333304</c:v>
                </c:pt>
                <c:pt idx="1057">
                  <c:v>41.133333333333304</c:v>
                </c:pt>
                <c:pt idx="1058">
                  <c:v>41.133333333333304</c:v>
                </c:pt>
                <c:pt idx="1059">
                  <c:v>41.133333333333304</c:v>
                </c:pt>
                <c:pt idx="1060">
                  <c:v>41.133333333333304</c:v>
                </c:pt>
                <c:pt idx="1061">
                  <c:v>41.133333333333304</c:v>
                </c:pt>
                <c:pt idx="1062">
                  <c:v>41.133333333333304</c:v>
                </c:pt>
                <c:pt idx="1063">
                  <c:v>41.133333333333304</c:v>
                </c:pt>
                <c:pt idx="1064">
                  <c:v>41.133333333333304</c:v>
                </c:pt>
                <c:pt idx="1065">
                  <c:v>41.133333333333304</c:v>
                </c:pt>
                <c:pt idx="1066">
                  <c:v>41.133333333333304</c:v>
                </c:pt>
                <c:pt idx="1067">
                  <c:v>41.133333333333304</c:v>
                </c:pt>
                <c:pt idx="1068">
                  <c:v>41.133333333333304</c:v>
                </c:pt>
                <c:pt idx="1069">
                  <c:v>41.133333333333304</c:v>
                </c:pt>
                <c:pt idx="1070">
                  <c:v>41.133333333333304</c:v>
                </c:pt>
                <c:pt idx="1071">
                  <c:v>41.133333333333304</c:v>
                </c:pt>
                <c:pt idx="1072">
                  <c:v>41.133333333333304</c:v>
                </c:pt>
                <c:pt idx="1073">
                  <c:v>41.133333333333304</c:v>
                </c:pt>
                <c:pt idx="1074">
                  <c:v>41.133333333333304</c:v>
                </c:pt>
                <c:pt idx="1075">
                  <c:v>41.133333333333304</c:v>
                </c:pt>
                <c:pt idx="1076">
                  <c:v>41.133333333333304</c:v>
                </c:pt>
                <c:pt idx="1077">
                  <c:v>41.133333333333304</c:v>
                </c:pt>
                <c:pt idx="1078">
                  <c:v>41.133333333333304</c:v>
                </c:pt>
                <c:pt idx="1079">
                  <c:v>41.133333333333304</c:v>
                </c:pt>
                <c:pt idx="1080">
                  <c:v>41.133333333333304</c:v>
                </c:pt>
                <c:pt idx="1081">
                  <c:v>41.133333333333304</c:v>
                </c:pt>
                <c:pt idx="1082">
                  <c:v>41.133333333333304</c:v>
                </c:pt>
                <c:pt idx="1083">
                  <c:v>41.133333333333304</c:v>
                </c:pt>
                <c:pt idx="1084">
                  <c:v>41.133333333333304</c:v>
                </c:pt>
                <c:pt idx="1085">
                  <c:v>41.133333333333304</c:v>
                </c:pt>
                <c:pt idx="1086">
                  <c:v>41.133333333333304</c:v>
                </c:pt>
                <c:pt idx="1087">
                  <c:v>41.133333333333304</c:v>
                </c:pt>
                <c:pt idx="1088">
                  <c:v>41.133333333333304</c:v>
                </c:pt>
                <c:pt idx="1089">
                  <c:v>41.133333333333304</c:v>
                </c:pt>
                <c:pt idx="1090">
                  <c:v>41.133333333333304</c:v>
                </c:pt>
                <c:pt idx="1091">
                  <c:v>41.133333333333304</c:v>
                </c:pt>
                <c:pt idx="1092">
                  <c:v>41.133333333333304</c:v>
                </c:pt>
                <c:pt idx="1093">
                  <c:v>41.099999999999909</c:v>
                </c:pt>
                <c:pt idx="1094">
                  <c:v>41.099999999999909</c:v>
                </c:pt>
                <c:pt idx="1095">
                  <c:v>41.099999999999909</c:v>
                </c:pt>
                <c:pt idx="1096">
                  <c:v>41.099999999999909</c:v>
                </c:pt>
                <c:pt idx="1097">
                  <c:v>41.099999999999909</c:v>
                </c:pt>
                <c:pt idx="1098">
                  <c:v>41.099999999999909</c:v>
                </c:pt>
                <c:pt idx="1099">
                  <c:v>41.099999999999909</c:v>
                </c:pt>
                <c:pt idx="1100">
                  <c:v>41.099999999999909</c:v>
                </c:pt>
                <c:pt idx="1101">
                  <c:v>41.099999999999909</c:v>
                </c:pt>
                <c:pt idx="1102">
                  <c:v>41.099999999999909</c:v>
                </c:pt>
                <c:pt idx="1103">
                  <c:v>41.099999999999909</c:v>
                </c:pt>
                <c:pt idx="1104">
                  <c:v>41.099999999999909</c:v>
                </c:pt>
                <c:pt idx="1105">
                  <c:v>41.099999999999909</c:v>
                </c:pt>
                <c:pt idx="1106">
                  <c:v>41.099999999999909</c:v>
                </c:pt>
                <c:pt idx="1107">
                  <c:v>41.099999999999909</c:v>
                </c:pt>
                <c:pt idx="1108">
                  <c:v>41.099999999999909</c:v>
                </c:pt>
                <c:pt idx="1109">
                  <c:v>41.099999999999909</c:v>
                </c:pt>
                <c:pt idx="1110">
                  <c:v>41.099999999999909</c:v>
                </c:pt>
                <c:pt idx="1111">
                  <c:v>41.099999999999909</c:v>
                </c:pt>
                <c:pt idx="1112">
                  <c:v>41.099999999999909</c:v>
                </c:pt>
                <c:pt idx="1113">
                  <c:v>41.099999999999909</c:v>
                </c:pt>
                <c:pt idx="1114">
                  <c:v>41.099999999999909</c:v>
                </c:pt>
                <c:pt idx="1115">
                  <c:v>41.099999999999909</c:v>
                </c:pt>
                <c:pt idx="1116">
                  <c:v>41.099999999999909</c:v>
                </c:pt>
                <c:pt idx="1117">
                  <c:v>41.099999999999909</c:v>
                </c:pt>
                <c:pt idx="1118">
                  <c:v>41.099999999999909</c:v>
                </c:pt>
                <c:pt idx="1119">
                  <c:v>41.099999999999909</c:v>
                </c:pt>
                <c:pt idx="1120">
                  <c:v>41.099999999999909</c:v>
                </c:pt>
                <c:pt idx="1121">
                  <c:v>41.099999999999909</c:v>
                </c:pt>
                <c:pt idx="1122">
                  <c:v>41.099999999999909</c:v>
                </c:pt>
                <c:pt idx="1123">
                  <c:v>41.099999999999909</c:v>
                </c:pt>
                <c:pt idx="1124">
                  <c:v>41.099999999999909</c:v>
                </c:pt>
                <c:pt idx="1125">
                  <c:v>41.099999999999909</c:v>
                </c:pt>
                <c:pt idx="1126">
                  <c:v>41.099999999999909</c:v>
                </c:pt>
                <c:pt idx="1127">
                  <c:v>41.066666666666585</c:v>
                </c:pt>
                <c:pt idx="1128">
                  <c:v>41.066666666666585</c:v>
                </c:pt>
                <c:pt idx="1129">
                  <c:v>41.066666666666585</c:v>
                </c:pt>
                <c:pt idx="1130">
                  <c:v>41.066666666666585</c:v>
                </c:pt>
                <c:pt idx="1131">
                  <c:v>41.066666666666585</c:v>
                </c:pt>
                <c:pt idx="1132">
                  <c:v>41.066666666666585</c:v>
                </c:pt>
                <c:pt idx="1133">
                  <c:v>41.066666666666585</c:v>
                </c:pt>
                <c:pt idx="1134">
                  <c:v>41.066666666666585</c:v>
                </c:pt>
                <c:pt idx="1135">
                  <c:v>41.066666666666585</c:v>
                </c:pt>
                <c:pt idx="1136">
                  <c:v>41.066666666666585</c:v>
                </c:pt>
                <c:pt idx="1137">
                  <c:v>41.066666666666585</c:v>
                </c:pt>
                <c:pt idx="1138">
                  <c:v>41.066666666666585</c:v>
                </c:pt>
                <c:pt idx="1139">
                  <c:v>41.066666666666585</c:v>
                </c:pt>
                <c:pt idx="1140">
                  <c:v>41.066666666666585</c:v>
                </c:pt>
                <c:pt idx="1141">
                  <c:v>41.066666666666585</c:v>
                </c:pt>
                <c:pt idx="1142">
                  <c:v>41.066666666666585</c:v>
                </c:pt>
                <c:pt idx="1143">
                  <c:v>41.066666666666585</c:v>
                </c:pt>
                <c:pt idx="1144">
                  <c:v>41.066666666666585</c:v>
                </c:pt>
                <c:pt idx="1145">
                  <c:v>41.066666666666585</c:v>
                </c:pt>
                <c:pt idx="1146">
                  <c:v>41.066666666666585</c:v>
                </c:pt>
                <c:pt idx="1147">
                  <c:v>41.066666666666585</c:v>
                </c:pt>
                <c:pt idx="1148">
                  <c:v>41.066666666666585</c:v>
                </c:pt>
                <c:pt idx="1149">
                  <c:v>41.066666666666585</c:v>
                </c:pt>
                <c:pt idx="1150">
                  <c:v>41.066666666666585</c:v>
                </c:pt>
                <c:pt idx="1151">
                  <c:v>41.066666666666585</c:v>
                </c:pt>
                <c:pt idx="1152">
                  <c:v>41.066666666666585</c:v>
                </c:pt>
                <c:pt idx="1153">
                  <c:v>41.066666666666585</c:v>
                </c:pt>
                <c:pt idx="1154">
                  <c:v>41.066666666666585</c:v>
                </c:pt>
                <c:pt idx="1155">
                  <c:v>41.066666666666585</c:v>
                </c:pt>
                <c:pt idx="1156">
                  <c:v>41.066666666666585</c:v>
                </c:pt>
                <c:pt idx="1157">
                  <c:v>41.066666666666585</c:v>
                </c:pt>
                <c:pt idx="1158">
                  <c:v>41.066666666666585</c:v>
                </c:pt>
                <c:pt idx="1159">
                  <c:v>41.066666666666585</c:v>
                </c:pt>
                <c:pt idx="1160">
                  <c:v>41.066666666666585</c:v>
                </c:pt>
                <c:pt idx="1161">
                  <c:v>41.066666666666585</c:v>
                </c:pt>
                <c:pt idx="1162">
                  <c:v>41.066666666666585</c:v>
                </c:pt>
                <c:pt idx="1163">
                  <c:v>41.066666666666585</c:v>
                </c:pt>
                <c:pt idx="1164">
                  <c:v>41.066666666666585</c:v>
                </c:pt>
                <c:pt idx="1165">
                  <c:v>41.066666666666585</c:v>
                </c:pt>
                <c:pt idx="1166">
                  <c:v>41.066666666666585</c:v>
                </c:pt>
                <c:pt idx="1167">
                  <c:v>41.066666666666585</c:v>
                </c:pt>
                <c:pt idx="1168">
                  <c:v>41.066666666666585</c:v>
                </c:pt>
                <c:pt idx="1169">
                  <c:v>41.066666666666585</c:v>
                </c:pt>
                <c:pt idx="1170">
                  <c:v>41.066666666666585</c:v>
                </c:pt>
                <c:pt idx="1171">
                  <c:v>41.066666666666585</c:v>
                </c:pt>
                <c:pt idx="1172">
                  <c:v>41.066666666666585</c:v>
                </c:pt>
                <c:pt idx="1173">
                  <c:v>41.066666666666585</c:v>
                </c:pt>
                <c:pt idx="1174">
                  <c:v>41.066666666666585</c:v>
                </c:pt>
                <c:pt idx="1175">
                  <c:v>41.066666666666585</c:v>
                </c:pt>
                <c:pt idx="1176">
                  <c:v>41.066666666666585</c:v>
                </c:pt>
                <c:pt idx="1177">
                  <c:v>41.066666666666585</c:v>
                </c:pt>
                <c:pt idx="1178">
                  <c:v>41.066666666666585</c:v>
                </c:pt>
                <c:pt idx="1179">
                  <c:v>41.066666666666585</c:v>
                </c:pt>
                <c:pt idx="1180">
                  <c:v>41.033333333333303</c:v>
                </c:pt>
                <c:pt idx="1181">
                  <c:v>41.033333333333303</c:v>
                </c:pt>
                <c:pt idx="1182">
                  <c:v>41.033333333333303</c:v>
                </c:pt>
                <c:pt idx="1183">
                  <c:v>41.033333333333303</c:v>
                </c:pt>
                <c:pt idx="1184">
                  <c:v>41.033333333333303</c:v>
                </c:pt>
                <c:pt idx="1185">
                  <c:v>41.033333333333303</c:v>
                </c:pt>
                <c:pt idx="1186">
                  <c:v>41.033333333333303</c:v>
                </c:pt>
                <c:pt idx="1187">
                  <c:v>41.033333333333303</c:v>
                </c:pt>
                <c:pt idx="1188">
                  <c:v>41.033333333333303</c:v>
                </c:pt>
                <c:pt idx="1189">
                  <c:v>41</c:v>
                </c:pt>
                <c:pt idx="1190">
                  <c:v>41</c:v>
                </c:pt>
                <c:pt idx="1191">
                  <c:v>41</c:v>
                </c:pt>
                <c:pt idx="1192">
                  <c:v>41</c:v>
                </c:pt>
                <c:pt idx="1193">
                  <c:v>41</c:v>
                </c:pt>
                <c:pt idx="1194">
                  <c:v>41</c:v>
                </c:pt>
                <c:pt idx="1195">
                  <c:v>41</c:v>
                </c:pt>
                <c:pt idx="1196">
                  <c:v>41</c:v>
                </c:pt>
                <c:pt idx="1197">
                  <c:v>41</c:v>
                </c:pt>
                <c:pt idx="1198">
                  <c:v>41</c:v>
                </c:pt>
                <c:pt idx="1199">
                  <c:v>41</c:v>
                </c:pt>
                <c:pt idx="1200">
                  <c:v>41</c:v>
                </c:pt>
                <c:pt idx="1201">
                  <c:v>41</c:v>
                </c:pt>
                <c:pt idx="1202">
                  <c:v>41</c:v>
                </c:pt>
                <c:pt idx="1203">
                  <c:v>41</c:v>
                </c:pt>
                <c:pt idx="1204">
                  <c:v>41</c:v>
                </c:pt>
                <c:pt idx="1205">
                  <c:v>41</c:v>
                </c:pt>
                <c:pt idx="1206">
                  <c:v>41</c:v>
                </c:pt>
                <c:pt idx="1207">
                  <c:v>41</c:v>
                </c:pt>
                <c:pt idx="1208">
                  <c:v>41</c:v>
                </c:pt>
                <c:pt idx="1209">
                  <c:v>41</c:v>
                </c:pt>
                <c:pt idx="1210">
                  <c:v>41</c:v>
                </c:pt>
                <c:pt idx="1211">
                  <c:v>41</c:v>
                </c:pt>
                <c:pt idx="1212">
                  <c:v>41</c:v>
                </c:pt>
                <c:pt idx="1213">
                  <c:v>41</c:v>
                </c:pt>
                <c:pt idx="1214">
                  <c:v>41</c:v>
                </c:pt>
                <c:pt idx="1215">
                  <c:v>41</c:v>
                </c:pt>
                <c:pt idx="1216">
                  <c:v>41</c:v>
                </c:pt>
                <c:pt idx="1217">
                  <c:v>41</c:v>
                </c:pt>
                <c:pt idx="1218">
                  <c:v>41</c:v>
                </c:pt>
                <c:pt idx="1219">
                  <c:v>41</c:v>
                </c:pt>
                <c:pt idx="1220">
                  <c:v>41</c:v>
                </c:pt>
                <c:pt idx="1221">
                  <c:v>41</c:v>
                </c:pt>
                <c:pt idx="1222">
                  <c:v>41</c:v>
                </c:pt>
                <c:pt idx="1223">
                  <c:v>41</c:v>
                </c:pt>
                <c:pt idx="1224">
                  <c:v>41</c:v>
                </c:pt>
                <c:pt idx="1225">
                  <c:v>41</c:v>
                </c:pt>
                <c:pt idx="1226">
                  <c:v>41</c:v>
                </c:pt>
                <c:pt idx="1227">
                  <c:v>41</c:v>
                </c:pt>
                <c:pt idx="1228">
                  <c:v>41</c:v>
                </c:pt>
                <c:pt idx="1229">
                  <c:v>41</c:v>
                </c:pt>
                <c:pt idx="1230">
                  <c:v>41</c:v>
                </c:pt>
                <c:pt idx="1231">
                  <c:v>40.966666666666583</c:v>
                </c:pt>
                <c:pt idx="1232">
                  <c:v>40.966666666666583</c:v>
                </c:pt>
                <c:pt idx="1233">
                  <c:v>40.966666666666583</c:v>
                </c:pt>
                <c:pt idx="1234">
                  <c:v>40.966666666666583</c:v>
                </c:pt>
                <c:pt idx="1235">
                  <c:v>40.966666666666583</c:v>
                </c:pt>
                <c:pt idx="1236">
                  <c:v>40.933333333333302</c:v>
                </c:pt>
                <c:pt idx="1237">
                  <c:v>40.933333333333302</c:v>
                </c:pt>
                <c:pt idx="1238">
                  <c:v>40.933333333333302</c:v>
                </c:pt>
                <c:pt idx="1239">
                  <c:v>40.933333333333302</c:v>
                </c:pt>
                <c:pt idx="1240">
                  <c:v>40.933333333333302</c:v>
                </c:pt>
                <c:pt idx="1241">
                  <c:v>40.933333333333302</c:v>
                </c:pt>
                <c:pt idx="1242">
                  <c:v>40.933333333333302</c:v>
                </c:pt>
                <c:pt idx="1243">
                  <c:v>40.933333333333302</c:v>
                </c:pt>
                <c:pt idx="1244">
                  <c:v>40.933333333333302</c:v>
                </c:pt>
                <c:pt idx="1245">
                  <c:v>40.933333333333302</c:v>
                </c:pt>
                <c:pt idx="1246">
                  <c:v>40.933333333333302</c:v>
                </c:pt>
                <c:pt idx="1247">
                  <c:v>40.933333333333302</c:v>
                </c:pt>
                <c:pt idx="1248">
                  <c:v>40.933333333333302</c:v>
                </c:pt>
                <c:pt idx="1249">
                  <c:v>40.933333333333302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populationParameterSweep!$B$5010:$B$6259</c:f>
              <c:numCache>
                <c:formatCode>General</c:formatCode>
                <c:ptCount val="1250"/>
                <c:pt idx="0">
                  <c:v>0</c:v>
                </c:pt>
                <c:pt idx="1">
                  <c:v>57.8</c:v>
                </c:pt>
                <c:pt idx="2">
                  <c:v>56.074999999999903</c:v>
                </c:pt>
                <c:pt idx="3">
                  <c:v>55.275000000000006</c:v>
                </c:pt>
                <c:pt idx="4">
                  <c:v>54.275000000000006</c:v>
                </c:pt>
                <c:pt idx="5">
                  <c:v>53.6</c:v>
                </c:pt>
                <c:pt idx="6">
                  <c:v>52.75</c:v>
                </c:pt>
                <c:pt idx="7">
                  <c:v>51.55</c:v>
                </c:pt>
                <c:pt idx="8">
                  <c:v>51.025000000000006</c:v>
                </c:pt>
                <c:pt idx="9">
                  <c:v>50.675000000000004</c:v>
                </c:pt>
                <c:pt idx="10">
                  <c:v>50.449999999999903</c:v>
                </c:pt>
                <c:pt idx="11">
                  <c:v>50.2</c:v>
                </c:pt>
                <c:pt idx="12">
                  <c:v>50.05</c:v>
                </c:pt>
                <c:pt idx="13">
                  <c:v>49.849999999999994</c:v>
                </c:pt>
                <c:pt idx="14">
                  <c:v>49.175000000000004</c:v>
                </c:pt>
                <c:pt idx="15">
                  <c:v>49.05</c:v>
                </c:pt>
                <c:pt idx="16">
                  <c:v>48.949999999999903</c:v>
                </c:pt>
                <c:pt idx="17">
                  <c:v>48.75</c:v>
                </c:pt>
                <c:pt idx="18">
                  <c:v>48.624999999999908</c:v>
                </c:pt>
                <c:pt idx="19">
                  <c:v>48.475000000000001</c:v>
                </c:pt>
                <c:pt idx="20">
                  <c:v>48.349999999999994</c:v>
                </c:pt>
                <c:pt idx="21">
                  <c:v>48.2</c:v>
                </c:pt>
                <c:pt idx="22">
                  <c:v>48.15</c:v>
                </c:pt>
                <c:pt idx="23">
                  <c:v>47.925000000000004</c:v>
                </c:pt>
                <c:pt idx="24">
                  <c:v>47.599999999999909</c:v>
                </c:pt>
                <c:pt idx="25">
                  <c:v>47.599999999999909</c:v>
                </c:pt>
                <c:pt idx="26">
                  <c:v>47.575000000000003</c:v>
                </c:pt>
                <c:pt idx="27">
                  <c:v>47.475000000000001</c:v>
                </c:pt>
                <c:pt idx="28">
                  <c:v>47.425000000000004</c:v>
                </c:pt>
                <c:pt idx="29">
                  <c:v>47.4</c:v>
                </c:pt>
                <c:pt idx="30">
                  <c:v>47.3</c:v>
                </c:pt>
                <c:pt idx="31">
                  <c:v>47.275000000000006</c:v>
                </c:pt>
                <c:pt idx="32">
                  <c:v>47.125000000000007</c:v>
                </c:pt>
                <c:pt idx="33">
                  <c:v>47.125000000000007</c:v>
                </c:pt>
                <c:pt idx="34">
                  <c:v>47.099999999999909</c:v>
                </c:pt>
                <c:pt idx="35">
                  <c:v>46.925000000000004</c:v>
                </c:pt>
                <c:pt idx="36">
                  <c:v>46.9</c:v>
                </c:pt>
                <c:pt idx="37">
                  <c:v>46.875</c:v>
                </c:pt>
                <c:pt idx="38">
                  <c:v>46.849999999999994</c:v>
                </c:pt>
                <c:pt idx="39">
                  <c:v>46.8</c:v>
                </c:pt>
                <c:pt idx="40">
                  <c:v>46.75</c:v>
                </c:pt>
                <c:pt idx="41">
                  <c:v>46.75</c:v>
                </c:pt>
                <c:pt idx="42">
                  <c:v>46.7</c:v>
                </c:pt>
                <c:pt idx="43">
                  <c:v>46.7</c:v>
                </c:pt>
                <c:pt idx="44">
                  <c:v>46.675000000000004</c:v>
                </c:pt>
                <c:pt idx="45">
                  <c:v>46.675000000000004</c:v>
                </c:pt>
                <c:pt idx="46">
                  <c:v>46.675000000000004</c:v>
                </c:pt>
                <c:pt idx="47">
                  <c:v>46.6</c:v>
                </c:pt>
                <c:pt idx="48">
                  <c:v>46.449999999999996</c:v>
                </c:pt>
                <c:pt idx="49">
                  <c:v>46.425000000000004</c:v>
                </c:pt>
                <c:pt idx="50">
                  <c:v>46.425000000000004</c:v>
                </c:pt>
                <c:pt idx="51">
                  <c:v>46.4</c:v>
                </c:pt>
                <c:pt idx="52">
                  <c:v>46.325000000000003</c:v>
                </c:pt>
                <c:pt idx="53">
                  <c:v>46.3</c:v>
                </c:pt>
                <c:pt idx="54">
                  <c:v>46.25</c:v>
                </c:pt>
                <c:pt idx="55">
                  <c:v>46.25</c:v>
                </c:pt>
                <c:pt idx="56">
                  <c:v>46.2</c:v>
                </c:pt>
                <c:pt idx="57">
                  <c:v>46.2</c:v>
                </c:pt>
                <c:pt idx="58">
                  <c:v>46.2</c:v>
                </c:pt>
                <c:pt idx="59">
                  <c:v>46.175000000000004</c:v>
                </c:pt>
                <c:pt idx="60">
                  <c:v>46.15</c:v>
                </c:pt>
                <c:pt idx="61">
                  <c:v>46.15</c:v>
                </c:pt>
                <c:pt idx="62">
                  <c:v>46.15</c:v>
                </c:pt>
                <c:pt idx="63">
                  <c:v>46.15</c:v>
                </c:pt>
                <c:pt idx="64">
                  <c:v>46.15</c:v>
                </c:pt>
                <c:pt idx="65">
                  <c:v>46.15</c:v>
                </c:pt>
                <c:pt idx="66">
                  <c:v>46.15</c:v>
                </c:pt>
                <c:pt idx="67">
                  <c:v>46.075000000000003</c:v>
                </c:pt>
                <c:pt idx="68">
                  <c:v>46.05</c:v>
                </c:pt>
                <c:pt idx="69">
                  <c:v>46.025000000000006</c:v>
                </c:pt>
                <c:pt idx="70">
                  <c:v>46</c:v>
                </c:pt>
                <c:pt idx="71">
                  <c:v>45.949999999999996</c:v>
                </c:pt>
                <c:pt idx="72">
                  <c:v>45.949999999999996</c:v>
                </c:pt>
                <c:pt idx="73">
                  <c:v>45.925000000000004</c:v>
                </c:pt>
                <c:pt idx="74">
                  <c:v>45.925000000000004</c:v>
                </c:pt>
                <c:pt idx="75">
                  <c:v>45.925000000000004</c:v>
                </c:pt>
                <c:pt idx="76">
                  <c:v>45.925000000000004</c:v>
                </c:pt>
                <c:pt idx="77">
                  <c:v>45.9</c:v>
                </c:pt>
                <c:pt idx="78">
                  <c:v>45.9</c:v>
                </c:pt>
                <c:pt idx="79">
                  <c:v>45.849999999999994</c:v>
                </c:pt>
                <c:pt idx="80">
                  <c:v>45.849999999999994</c:v>
                </c:pt>
                <c:pt idx="81">
                  <c:v>45.849999999999994</c:v>
                </c:pt>
                <c:pt idx="82">
                  <c:v>45.824999999999903</c:v>
                </c:pt>
                <c:pt idx="83">
                  <c:v>45.824999999999903</c:v>
                </c:pt>
                <c:pt idx="84">
                  <c:v>45.8</c:v>
                </c:pt>
                <c:pt idx="85">
                  <c:v>45.8</c:v>
                </c:pt>
                <c:pt idx="86">
                  <c:v>45.8</c:v>
                </c:pt>
                <c:pt idx="87">
                  <c:v>45.8</c:v>
                </c:pt>
                <c:pt idx="88">
                  <c:v>45.8</c:v>
                </c:pt>
                <c:pt idx="89">
                  <c:v>45.8</c:v>
                </c:pt>
                <c:pt idx="90">
                  <c:v>45.8</c:v>
                </c:pt>
                <c:pt idx="91">
                  <c:v>45.725000000000009</c:v>
                </c:pt>
                <c:pt idx="92">
                  <c:v>45.725000000000009</c:v>
                </c:pt>
                <c:pt idx="93">
                  <c:v>45.65</c:v>
                </c:pt>
                <c:pt idx="94">
                  <c:v>45.65</c:v>
                </c:pt>
                <c:pt idx="95">
                  <c:v>45.65</c:v>
                </c:pt>
                <c:pt idx="96">
                  <c:v>45.65</c:v>
                </c:pt>
                <c:pt idx="97">
                  <c:v>45.65</c:v>
                </c:pt>
                <c:pt idx="98">
                  <c:v>45.65</c:v>
                </c:pt>
                <c:pt idx="99">
                  <c:v>45.65</c:v>
                </c:pt>
                <c:pt idx="100">
                  <c:v>45.65</c:v>
                </c:pt>
                <c:pt idx="101">
                  <c:v>45.65</c:v>
                </c:pt>
                <c:pt idx="102">
                  <c:v>45.65</c:v>
                </c:pt>
                <c:pt idx="103">
                  <c:v>45.65</c:v>
                </c:pt>
                <c:pt idx="104">
                  <c:v>45.65</c:v>
                </c:pt>
                <c:pt idx="105">
                  <c:v>45.624999999999908</c:v>
                </c:pt>
                <c:pt idx="106">
                  <c:v>45.624999999999908</c:v>
                </c:pt>
                <c:pt idx="107">
                  <c:v>45.574999999999903</c:v>
                </c:pt>
                <c:pt idx="108">
                  <c:v>45.549999999999905</c:v>
                </c:pt>
                <c:pt idx="109">
                  <c:v>45.549999999999905</c:v>
                </c:pt>
                <c:pt idx="110">
                  <c:v>45.549999999999905</c:v>
                </c:pt>
                <c:pt idx="111">
                  <c:v>45.524999999999906</c:v>
                </c:pt>
                <c:pt idx="112">
                  <c:v>45.524999999999906</c:v>
                </c:pt>
                <c:pt idx="113">
                  <c:v>45.524999999999906</c:v>
                </c:pt>
                <c:pt idx="114">
                  <c:v>45.524999999999906</c:v>
                </c:pt>
                <c:pt idx="115">
                  <c:v>45.499999999999908</c:v>
                </c:pt>
                <c:pt idx="116">
                  <c:v>45.499999999999908</c:v>
                </c:pt>
                <c:pt idx="117">
                  <c:v>45.449999999999903</c:v>
                </c:pt>
                <c:pt idx="118">
                  <c:v>45.449999999999903</c:v>
                </c:pt>
                <c:pt idx="119">
                  <c:v>45.424999999999905</c:v>
                </c:pt>
                <c:pt idx="120">
                  <c:v>45.424999999999905</c:v>
                </c:pt>
                <c:pt idx="121">
                  <c:v>45.399999999999906</c:v>
                </c:pt>
                <c:pt idx="122">
                  <c:v>45.399999999999906</c:v>
                </c:pt>
                <c:pt idx="123">
                  <c:v>45.399999999999906</c:v>
                </c:pt>
                <c:pt idx="124">
                  <c:v>45.375</c:v>
                </c:pt>
                <c:pt idx="125">
                  <c:v>45.375</c:v>
                </c:pt>
                <c:pt idx="126">
                  <c:v>45.274999999999906</c:v>
                </c:pt>
                <c:pt idx="127">
                  <c:v>45.274999999999906</c:v>
                </c:pt>
                <c:pt idx="128">
                  <c:v>45.099999999999909</c:v>
                </c:pt>
                <c:pt idx="129">
                  <c:v>45.099999999999909</c:v>
                </c:pt>
                <c:pt idx="130">
                  <c:v>45.099999999999909</c:v>
                </c:pt>
                <c:pt idx="131">
                  <c:v>45.074999999999903</c:v>
                </c:pt>
                <c:pt idx="132">
                  <c:v>45.074999999999903</c:v>
                </c:pt>
                <c:pt idx="133">
                  <c:v>45.074999999999903</c:v>
                </c:pt>
                <c:pt idx="134">
                  <c:v>45.074999999999903</c:v>
                </c:pt>
                <c:pt idx="135">
                  <c:v>45.074999999999903</c:v>
                </c:pt>
                <c:pt idx="136">
                  <c:v>45.074999999999903</c:v>
                </c:pt>
                <c:pt idx="137">
                  <c:v>45.074999999999903</c:v>
                </c:pt>
                <c:pt idx="138">
                  <c:v>45.074999999999903</c:v>
                </c:pt>
                <c:pt idx="139">
                  <c:v>45.074999999999903</c:v>
                </c:pt>
                <c:pt idx="140">
                  <c:v>45.074999999999903</c:v>
                </c:pt>
                <c:pt idx="141">
                  <c:v>45.074999999999903</c:v>
                </c:pt>
                <c:pt idx="142">
                  <c:v>45.074999999999903</c:v>
                </c:pt>
                <c:pt idx="143">
                  <c:v>45.024999999999906</c:v>
                </c:pt>
                <c:pt idx="144">
                  <c:v>45.024999999999906</c:v>
                </c:pt>
                <c:pt idx="145">
                  <c:v>45.024999999999906</c:v>
                </c:pt>
                <c:pt idx="146">
                  <c:v>45.024999999999906</c:v>
                </c:pt>
                <c:pt idx="147">
                  <c:v>45.024999999999906</c:v>
                </c:pt>
                <c:pt idx="148">
                  <c:v>44.949999999999903</c:v>
                </c:pt>
                <c:pt idx="149">
                  <c:v>44.949999999999903</c:v>
                </c:pt>
                <c:pt idx="150">
                  <c:v>44.9</c:v>
                </c:pt>
                <c:pt idx="151">
                  <c:v>44.9</c:v>
                </c:pt>
                <c:pt idx="152">
                  <c:v>44.9</c:v>
                </c:pt>
                <c:pt idx="153">
                  <c:v>44.9</c:v>
                </c:pt>
                <c:pt idx="154">
                  <c:v>44.849999999999902</c:v>
                </c:pt>
                <c:pt idx="155">
                  <c:v>44.849999999999902</c:v>
                </c:pt>
                <c:pt idx="156">
                  <c:v>44.849999999999902</c:v>
                </c:pt>
                <c:pt idx="157">
                  <c:v>44.849999999999902</c:v>
                </c:pt>
                <c:pt idx="158">
                  <c:v>44.849999999999902</c:v>
                </c:pt>
                <c:pt idx="159">
                  <c:v>44.774999999999906</c:v>
                </c:pt>
                <c:pt idx="160">
                  <c:v>44.774999999999906</c:v>
                </c:pt>
                <c:pt idx="161">
                  <c:v>44.749999999999908</c:v>
                </c:pt>
                <c:pt idx="162">
                  <c:v>44.749999999999908</c:v>
                </c:pt>
                <c:pt idx="163">
                  <c:v>44.749999999999908</c:v>
                </c:pt>
                <c:pt idx="164">
                  <c:v>44.749999999999908</c:v>
                </c:pt>
                <c:pt idx="165">
                  <c:v>44.749999999999908</c:v>
                </c:pt>
                <c:pt idx="166">
                  <c:v>44.724999999999909</c:v>
                </c:pt>
                <c:pt idx="167">
                  <c:v>44.724999999999909</c:v>
                </c:pt>
                <c:pt idx="168">
                  <c:v>44.724999999999909</c:v>
                </c:pt>
                <c:pt idx="169">
                  <c:v>44.69999999999991</c:v>
                </c:pt>
                <c:pt idx="170">
                  <c:v>44.69999999999991</c:v>
                </c:pt>
                <c:pt idx="171">
                  <c:v>44.69999999999991</c:v>
                </c:pt>
                <c:pt idx="172">
                  <c:v>44.69999999999991</c:v>
                </c:pt>
                <c:pt idx="173">
                  <c:v>44.69999999999991</c:v>
                </c:pt>
                <c:pt idx="174">
                  <c:v>44.674999999999905</c:v>
                </c:pt>
                <c:pt idx="175">
                  <c:v>44.674999999999905</c:v>
                </c:pt>
                <c:pt idx="176">
                  <c:v>44.674999999999905</c:v>
                </c:pt>
                <c:pt idx="177">
                  <c:v>44.674999999999905</c:v>
                </c:pt>
                <c:pt idx="178">
                  <c:v>44.674999999999905</c:v>
                </c:pt>
                <c:pt idx="179">
                  <c:v>44.674999999999905</c:v>
                </c:pt>
                <c:pt idx="180">
                  <c:v>44.674999999999905</c:v>
                </c:pt>
                <c:pt idx="181">
                  <c:v>44.674999999999905</c:v>
                </c:pt>
                <c:pt idx="182">
                  <c:v>44.674999999999905</c:v>
                </c:pt>
                <c:pt idx="183">
                  <c:v>44.674999999999905</c:v>
                </c:pt>
                <c:pt idx="184">
                  <c:v>44.674999999999905</c:v>
                </c:pt>
                <c:pt idx="185">
                  <c:v>44.674999999999905</c:v>
                </c:pt>
                <c:pt idx="186">
                  <c:v>44.674999999999905</c:v>
                </c:pt>
                <c:pt idx="187">
                  <c:v>44.674999999999905</c:v>
                </c:pt>
                <c:pt idx="188">
                  <c:v>44.65</c:v>
                </c:pt>
                <c:pt idx="189">
                  <c:v>44.624999999999908</c:v>
                </c:pt>
                <c:pt idx="190">
                  <c:v>44.624999999999908</c:v>
                </c:pt>
                <c:pt idx="191">
                  <c:v>44.624999999999908</c:v>
                </c:pt>
                <c:pt idx="192">
                  <c:v>44.624999999999908</c:v>
                </c:pt>
                <c:pt idx="193">
                  <c:v>44.574999999999903</c:v>
                </c:pt>
                <c:pt idx="194">
                  <c:v>44.574999999999903</c:v>
                </c:pt>
                <c:pt idx="195">
                  <c:v>44.549999999999905</c:v>
                </c:pt>
                <c:pt idx="196">
                  <c:v>44.525000000000006</c:v>
                </c:pt>
                <c:pt idx="197">
                  <c:v>44.525000000000006</c:v>
                </c:pt>
                <c:pt idx="198">
                  <c:v>44.525000000000006</c:v>
                </c:pt>
                <c:pt idx="199">
                  <c:v>44.525000000000006</c:v>
                </c:pt>
                <c:pt idx="200">
                  <c:v>44.525000000000006</c:v>
                </c:pt>
                <c:pt idx="201">
                  <c:v>44.525000000000006</c:v>
                </c:pt>
                <c:pt idx="202">
                  <c:v>44.525000000000006</c:v>
                </c:pt>
                <c:pt idx="203">
                  <c:v>44.525000000000006</c:v>
                </c:pt>
                <c:pt idx="204">
                  <c:v>44.525000000000006</c:v>
                </c:pt>
                <c:pt idx="205">
                  <c:v>44.525000000000006</c:v>
                </c:pt>
                <c:pt idx="206">
                  <c:v>44.525000000000006</c:v>
                </c:pt>
                <c:pt idx="207">
                  <c:v>44.525000000000006</c:v>
                </c:pt>
                <c:pt idx="208">
                  <c:v>44.525000000000006</c:v>
                </c:pt>
                <c:pt idx="209">
                  <c:v>44.525000000000006</c:v>
                </c:pt>
                <c:pt idx="210">
                  <c:v>44.525000000000006</c:v>
                </c:pt>
                <c:pt idx="211">
                  <c:v>44.525000000000006</c:v>
                </c:pt>
                <c:pt idx="212">
                  <c:v>44.525000000000006</c:v>
                </c:pt>
                <c:pt idx="213">
                  <c:v>44.525000000000006</c:v>
                </c:pt>
                <c:pt idx="214">
                  <c:v>44.525000000000006</c:v>
                </c:pt>
                <c:pt idx="215">
                  <c:v>44.525000000000006</c:v>
                </c:pt>
                <c:pt idx="216">
                  <c:v>44.474999999999902</c:v>
                </c:pt>
                <c:pt idx="217">
                  <c:v>44.474999999999902</c:v>
                </c:pt>
                <c:pt idx="218">
                  <c:v>44.474999999999902</c:v>
                </c:pt>
                <c:pt idx="219">
                  <c:v>44.474999999999902</c:v>
                </c:pt>
                <c:pt idx="220">
                  <c:v>44.474999999999902</c:v>
                </c:pt>
                <c:pt idx="221">
                  <c:v>44.449999999999903</c:v>
                </c:pt>
                <c:pt idx="222">
                  <c:v>44.449999999999903</c:v>
                </c:pt>
                <c:pt idx="223">
                  <c:v>44.449999999999903</c:v>
                </c:pt>
                <c:pt idx="224">
                  <c:v>44.449999999999903</c:v>
                </c:pt>
                <c:pt idx="225">
                  <c:v>44.449999999999903</c:v>
                </c:pt>
                <c:pt idx="226">
                  <c:v>44.449999999999903</c:v>
                </c:pt>
                <c:pt idx="227">
                  <c:v>44.449999999999903</c:v>
                </c:pt>
                <c:pt idx="228">
                  <c:v>44.449999999999903</c:v>
                </c:pt>
                <c:pt idx="229">
                  <c:v>44.449999999999903</c:v>
                </c:pt>
                <c:pt idx="230">
                  <c:v>44.449999999999903</c:v>
                </c:pt>
                <c:pt idx="231">
                  <c:v>44.449999999999903</c:v>
                </c:pt>
                <c:pt idx="232">
                  <c:v>44.425000000000004</c:v>
                </c:pt>
                <c:pt idx="233">
                  <c:v>44.425000000000004</c:v>
                </c:pt>
                <c:pt idx="234">
                  <c:v>44.425000000000004</c:v>
                </c:pt>
                <c:pt idx="235">
                  <c:v>44.425000000000004</c:v>
                </c:pt>
                <c:pt idx="236">
                  <c:v>44.399999999999906</c:v>
                </c:pt>
                <c:pt idx="237">
                  <c:v>44.399999999999906</c:v>
                </c:pt>
                <c:pt idx="238">
                  <c:v>44.399999999999906</c:v>
                </c:pt>
                <c:pt idx="239">
                  <c:v>44.399999999999906</c:v>
                </c:pt>
                <c:pt idx="240">
                  <c:v>44.399999999999906</c:v>
                </c:pt>
                <c:pt idx="241">
                  <c:v>44.399999999999906</c:v>
                </c:pt>
                <c:pt idx="242">
                  <c:v>44.375</c:v>
                </c:pt>
                <c:pt idx="243">
                  <c:v>44.375</c:v>
                </c:pt>
                <c:pt idx="244">
                  <c:v>44.375</c:v>
                </c:pt>
                <c:pt idx="245">
                  <c:v>44.375</c:v>
                </c:pt>
                <c:pt idx="246">
                  <c:v>44.375</c:v>
                </c:pt>
                <c:pt idx="247">
                  <c:v>44.3</c:v>
                </c:pt>
                <c:pt idx="248">
                  <c:v>44.3</c:v>
                </c:pt>
                <c:pt idx="249">
                  <c:v>44.3</c:v>
                </c:pt>
                <c:pt idx="250">
                  <c:v>44.274999999999906</c:v>
                </c:pt>
                <c:pt idx="251">
                  <c:v>44.274999999999906</c:v>
                </c:pt>
                <c:pt idx="252">
                  <c:v>44.274999999999906</c:v>
                </c:pt>
                <c:pt idx="253">
                  <c:v>44.274999999999906</c:v>
                </c:pt>
                <c:pt idx="254">
                  <c:v>44.274999999999906</c:v>
                </c:pt>
                <c:pt idx="255">
                  <c:v>44.274999999999906</c:v>
                </c:pt>
                <c:pt idx="256">
                  <c:v>44.224999999999909</c:v>
                </c:pt>
                <c:pt idx="257">
                  <c:v>44.224999999999909</c:v>
                </c:pt>
                <c:pt idx="258">
                  <c:v>44.224999999999909</c:v>
                </c:pt>
                <c:pt idx="259">
                  <c:v>44.15</c:v>
                </c:pt>
                <c:pt idx="260">
                  <c:v>44.15</c:v>
                </c:pt>
                <c:pt idx="261">
                  <c:v>44.15</c:v>
                </c:pt>
                <c:pt idx="262">
                  <c:v>44.15</c:v>
                </c:pt>
                <c:pt idx="263">
                  <c:v>44.099999999999909</c:v>
                </c:pt>
                <c:pt idx="264">
                  <c:v>44.099999999999909</c:v>
                </c:pt>
                <c:pt idx="265">
                  <c:v>44.099999999999909</c:v>
                </c:pt>
                <c:pt idx="266">
                  <c:v>44.074999999999903</c:v>
                </c:pt>
                <c:pt idx="267">
                  <c:v>44.05</c:v>
                </c:pt>
                <c:pt idx="268">
                  <c:v>44.05</c:v>
                </c:pt>
                <c:pt idx="269">
                  <c:v>44.05</c:v>
                </c:pt>
                <c:pt idx="270">
                  <c:v>44.05</c:v>
                </c:pt>
                <c:pt idx="271">
                  <c:v>44.05</c:v>
                </c:pt>
                <c:pt idx="272">
                  <c:v>44.05</c:v>
                </c:pt>
                <c:pt idx="273">
                  <c:v>44.024999999999906</c:v>
                </c:pt>
                <c:pt idx="274">
                  <c:v>44.024999999999906</c:v>
                </c:pt>
                <c:pt idx="275">
                  <c:v>44.024999999999906</c:v>
                </c:pt>
                <c:pt idx="276">
                  <c:v>44.024999999999906</c:v>
                </c:pt>
                <c:pt idx="277">
                  <c:v>44.024999999999906</c:v>
                </c:pt>
                <c:pt idx="278">
                  <c:v>44.024999999999906</c:v>
                </c:pt>
                <c:pt idx="279">
                  <c:v>43.974999999999902</c:v>
                </c:pt>
                <c:pt idx="280">
                  <c:v>43.974999999999902</c:v>
                </c:pt>
                <c:pt idx="281">
                  <c:v>43.949999999999903</c:v>
                </c:pt>
                <c:pt idx="282">
                  <c:v>43.949999999999903</c:v>
                </c:pt>
                <c:pt idx="283">
                  <c:v>43.949999999999903</c:v>
                </c:pt>
                <c:pt idx="284">
                  <c:v>43.949999999999903</c:v>
                </c:pt>
                <c:pt idx="285">
                  <c:v>43.949999999999903</c:v>
                </c:pt>
                <c:pt idx="286">
                  <c:v>43.925000000000004</c:v>
                </c:pt>
                <c:pt idx="287">
                  <c:v>43.849999999999994</c:v>
                </c:pt>
                <c:pt idx="288">
                  <c:v>43.824999999999903</c:v>
                </c:pt>
                <c:pt idx="289">
                  <c:v>43.824999999999903</c:v>
                </c:pt>
                <c:pt idx="290">
                  <c:v>43.824999999999903</c:v>
                </c:pt>
                <c:pt idx="291">
                  <c:v>43.824999999999903</c:v>
                </c:pt>
                <c:pt idx="292">
                  <c:v>43.824999999999903</c:v>
                </c:pt>
                <c:pt idx="293">
                  <c:v>43.624999999999908</c:v>
                </c:pt>
                <c:pt idx="294">
                  <c:v>43.574999999999903</c:v>
                </c:pt>
                <c:pt idx="295">
                  <c:v>43.574999999999903</c:v>
                </c:pt>
                <c:pt idx="296">
                  <c:v>43.574999999999903</c:v>
                </c:pt>
                <c:pt idx="297">
                  <c:v>43.574999999999903</c:v>
                </c:pt>
                <c:pt idx="298">
                  <c:v>43.574999999999903</c:v>
                </c:pt>
                <c:pt idx="299">
                  <c:v>43.574999999999903</c:v>
                </c:pt>
                <c:pt idx="300">
                  <c:v>43.524999999999906</c:v>
                </c:pt>
                <c:pt idx="301">
                  <c:v>43.524999999999906</c:v>
                </c:pt>
                <c:pt idx="302">
                  <c:v>43.474999999999902</c:v>
                </c:pt>
                <c:pt idx="303">
                  <c:v>43.474999999999902</c:v>
                </c:pt>
                <c:pt idx="304">
                  <c:v>43.474999999999902</c:v>
                </c:pt>
                <c:pt idx="305">
                  <c:v>43.474999999999902</c:v>
                </c:pt>
                <c:pt idx="306">
                  <c:v>43.474999999999902</c:v>
                </c:pt>
                <c:pt idx="307">
                  <c:v>43.474999999999902</c:v>
                </c:pt>
                <c:pt idx="308">
                  <c:v>43.474999999999902</c:v>
                </c:pt>
                <c:pt idx="309">
                  <c:v>43.449999999999996</c:v>
                </c:pt>
                <c:pt idx="310">
                  <c:v>43.449999999999996</c:v>
                </c:pt>
                <c:pt idx="311">
                  <c:v>43.4</c:v>
                </c:pt>
                <c:pt idx="312">
                  <c:v>43.4</c:v>
                </c:pt>
                <c:pt idx="313">
                  <c:v>43.375</c:v>
                </c:pt>
                <c:pt idx="314">
                  <c:v>43.375</c:v>
                </c:pt>
                <c:pt idx="315">
                  <c:v>43.375</c:v>
                </c:pt>
                <c:pt idx="316">
                  <c:v>43.375</c:v>
                </c:pt>
                <c:pt idx="317">
                  <c:v>43.375</c:v>
                </c:pt>
                <c:pt idx="318">
                  <c:v>43.375</c:v>
                </c:pt>
                <c:pt idx="319">
                  <c:v>43.375</c:v>
                </c:pt>
                <c:pt idx="320">
                  <c:v>43.375</c:v>
                </c:pt>
                <c:pt idx="321">
                  <c:v>43.375</c:v>
                </c:pt>
                <c:pt idx="322">
                  <c:v>43.375</c:v>
                </c:pt>
                <c:pt idx="323">
                  <c:v>43.349999999999994</c:v>
                </c:pt>
                <c:pt idx="324">
                  <c:v>43.349999999999994</c:v>
                </c:pt>
                <c:pt idx="325">
                  <c:v>43.349999999999994</c:v>
                </c:pt>
                <c:pt idx="326">
                  <c:v>43.349999999999994</c:v>
                </c:pt>
                <c:pt idx="327">
                  <c:v>43.349999999999994</c:v>
                </c:pt>
                <c:pt idx="328">
                  <c:v>43.325000000000003</c:v>
                </c:pt>
                <c:pt idx="329">
                  <c:v>43.325000000000003</c:v>
                </c:pt>
                <c:pt idx="330">
                  <c:v>43.325000000000003</c:v>
                </c:pt>
                <c:pt idx="331">
                  <c:v>43.325000000000003</c:v>
                </c:pt>
                <c:pt idx="332">
                  <c:v>43.325000000000003</c:v>
                </c:pt>
                <c:pt idx="333">
                  <c:v>43.325000000000003</c:v>
                </c:pt>
                <c:pt idx="334">
                  <c:v>43.3</c:v>
                </c:pt>
                <c:pt idx="335">
                  <c:v>43.25</c:v>
                </c:pt>
                <c:pt idx="336">
                  <c:v>43.224999999999909</c:v>
                </c:pt>
                <c:pt idx="337">
                  <c:v>43.224999999999909</c:v>
                </c:pt>
                <c:pt idx="338">
                  <c:v>43.224999999999909</c:v>
                </c:pt>
                <c:pt idx="339">
                  <c:v>43.2</c:v>
                </c:pt>
                <c:pt idx="340">
                  <c:v>43.2</c:v>
                </c:pt>
                <c:pt idx="341">
                  <c:v>43.2</c:v>
                </c:pt>
                <c:pt idx="342">
                  <c:v>43.2</c:v>
                </c:pt>
                <c:pt idx="343">
                  <c:v>43.175000000000004</c:v>
                </c:pt>
                <c:pt idx="344">
                  <c:v>43.175000000000004</c:v>
                </c:pt>
                <c:pt idx="345">
                  <c:v>43.175000000000004</c:v>
                </c:pt>
                <c:pt idx="346">
                  <c:v>43.175000000000004</c:v>
                </c:pt>
                <c:pt idx="347">
                  <c:v>43.175000000000004</c:v>
                </c:pt>
                <c:pt idx="348">
                  <c:v>43.125000000000007</c:v>
                </c:pt>
                <c:pt idx="349">
                  <c:v>43.125000000000007</c:v>
                </c:pt>
                <c:pt idx="350">
                  <c:v>43.099999999999909</c:v>
                </c:pt>
                <c:pt idx="351">
                  <c:v>43.099999999999909</c:v>
                </c:pt>
                <c:pt idx="352">
                  <c:v>43.099999999999909</c:v>
                </c:pt>
                <c:pt idx="353">
                  <c:v>43.099999999999909</c:v>
                </c:pt>
                <c:pt idx="354">
                  <c:v>43.099999999999909</c:v>
                </c:pt>
                <c:pt idx="355">
                  <c:v>43.099999999999909</c:v>
                </c:pt>
                <c:pt idx="356">
                  <c:v>43.099999999999909</c:v>
                </c:pt>
                <c:pt idx="357">
                  <c:v>43.099999999999909</c:v>
                </c:pt>
                <c:pt idx="358">
                  <c:v>43.074999999999903</c:v>
                </c:pt>
                <c:pt idx="359">
                  <c:v>43.05</c:v>
                </c:pt>
                <c:pt idx="360">
                  <c:v>43.05</c:v>
                </c:pt>
                <c:pt idx="361">
                  <c:v>43.05</c:v>
                </c:pt>
                <c:pt idx="362">
                  <c:v>43.05</c:v>
                </c:pt>
                <c:pt idx="363">
                  <c:v>43.025000000000006</c:v>
                </c:pt>
                <c:pt idx="364">
                  <c:v>43.025000000000006</c:v>
                </c:pt>
                <c:pt idx="365">
                  <c:v>43.025000000000006</c:v>
                </c:pt>
                <c:pt idx="366">
                  <c:v>43.025000000000006</c:v>
                </c:pt>
                <c:pt idx="367">
                  <c:v>43.025000000000006</c:v>
                </c:pt>
                <c:pt idx="368">
                  <c:v>43.025000000000006</c:v>
                </c:pt>
                <c:pt idx="369">
                  <c:v>43.025000000000006</c:v>
                </c:pt>
                <c:pt idx="370">
                  <c:v>43.025000000000006</c:v>
                </c:pt>
                <c:pt idx="371">
                  <c:v>43.025000000000006</c:v>
                </c:pt>
                <c:pt idx="372">
                  <c:v>43.025000000000006</c:v>
                </c:pt>
                <c:pt idx="373">
                  <c:v>43.025000000000006</c:v>
                </c:pt>
                <c:pt idx="374">
                  <c:v>43.025000000000006</c:v>
                </c:pt>
                <c:pt idx="375">
                  <c:v>43.025000000000006</c:v>
                </c:pt>
                <c:pt idx="376">
                  <c:v>43.025000000000006</c:v>
                </c:pt>
                <c:pt idx="377">
                  <c:v>43</c:v>
                </c:pt>
                <c:pt idx="378">
                  <c:v>43</c:v>
                </c:pt>
                <c:pt idx="379">
                  <c:v>43</c:v>
                </c:pt>
                <c:pt idx="380">
                  <c:v>43</c:v>
                </c:pt>
                <c:pt idx="381">
                  <c:v>42.974999999999902</c:v>
                </c:pt>
                <c:pt idx="382">
                  <c:v>42.974999999999902</c:v>
                </c:pt>
                <c:pt idx="383">
                  <c:v>42.949999999999996</c:v>
                </c:pt>
                <c:pt idx="384">
                  <c:v>42.949999999999996</c:v>
                </c:pt>
                <c:pt idx="385">
                  <c:v>42.949999999999996</c:v>
                </c:pt>
                <c:pt idx="386">
                  <c:v>42.925000000000004</c:v>
                </c:pt>
                <c:pt idx="387">
                  <c:v>42.925000000000004</c:v>
                </c:pt>
                <c:pt idx="388">
                  <c:v>42.9</c:v>
                </c:pt>
                <c:pt idx="389">
                  <c:v>42.9</c:v>
                </c:pt>
                <c:pt idx="390">
                  <c:v>42.9</c:v>
                </c:pt>
                <c:pt idx="391">
                  <c:v>42.849999999999994</c:v>
                </c:pt>
                <c:pt idx="392">
                  <c:v>42.775000000000006</c:v>
                </c:pt>
                <c:pt idx="393">
                  <c:v>42.775000000000006</c:v>
                </c:pt>
                <c:pt idx="394">
                  <c:v>42.775000000000006</c:v>
                </c:pt>
                <c:pt idx="395">
                  <c:v>42.749999999999908</c:v>
                </c:pt>
                <c:pt idx="396">
                  <c:v>42.69999999999991</c:v>
                </c:pt>
                <c:pt idx="397">
                  <c:v>42.69999999999991</c:v>
                </c:pt>
                <c:pt idx="398">
                  <c:v>42.69999999999991</c:v>
                </c:pt>
                <c:pt idx="399">
                  <c:v>42.69999999999991</c:v>
                </c:pt>
                <c:pt idx="400">
                  <c:v>42.69999999999991</c:v>
                </c:pt>
                <c:pt idx="401">
                  <c:v>42.69999999999991</c:v>
                </c:pt>
                <c:pt idx="402">
                  <c:v>42.69999999999991</c:v>
                </c:pt>
                <c:pt idx="403">
                  <c:v>42.69999999999991</c:v>
                </c:pt>
                <c:pt idx="404">
                  <c:v>42.69999999999991</c:v>
                </c:pt>
                <c:pt idx="405">
                  <c:v>42.65</c:v>
                </c:pt>
                <c:pt idx="406">
                  <c:v>42.6</c:v>
                </c:pt>
                <c:pt idx="407">
                  <c:v>42.6</c:v>
                </c:pt>
                <c:pt idx="408">
                  <c:v>42.6</c:v>
                </c:pt>
                <c:pt idx="409">
                  <c:v>42.6</c:v>
                </c:pt>
                <c:pt idx="410">
                  <c:v>42.6</c:v>
                </c:pt>
                <c:pt idx="411">
                  <c:v>42.6</c:v>
                </c:pt>
                <c:pt idx="412">
                  <c:v>42.6</c:v>
                </c:pt>
                <c:pt idx="413">
                  <c:v>42.575000000000003</c:v>
                </c:pt>
                <c:pt idx="414">
                  <c:v>42.449999999999903</c:v>
                </c:pt>
                <c:pt idx="415">
                  <c:v>42.449999999999903</c:v>
                </c:pt>
                <c:pt idx="416">
                  <c:v>42.449999999999903</c:v>
                </c:pt>
                <c:pt idx="417">
                  <c:v>42.425000000000004</c:v>
                </c:pt>
                <c:pt idx="418">
                  <c:v>42.425000000000004</c:v>
                </c:pt>
                <c:pt idx="419">
                  <c:v>42.425000000000004</c:v>
                </c:pt>
                <c:pt idx="420">
                  <c:v>42.374999999999901</c:v>
                </c:pt>
                <c:pt idx="421">
                  <c:v>42.349999999999902</c:v>
                </c:pt>
                <c:pt idx="422">
                  <c:v>42.349999999999902</c:v>
                </c:pt>
                <c:pt idx="423">
                  <c:v>42.349999999999902</c:v>
                </c:pt>
                <c:pt idx="424">
                  <c:v>42.299999999999912</c:v>
                </c:pt>
                <c:pt idx="425">
                  <c:v>42.299999999999912</c:v>
                </c:pt>
                <c:pt idx="426">
                  <c:v>42.299999999999912</c:v>
                </c:pt>
                <c:pt idx="427">
                  <c:v>42.275000000000006</c:v>
                </c:pt>
                <c:pt idx="428">
                  <c:v>42.275000000000006</c:v>
                </c:pt>
                <c:pt idx="429">
                  <c:v>42.275000000000006</c:v>
                </c:pt>
                <c:pt idx="430">
                  <c:v>42.275000000000006</c:v>
                </c:pt>
                <c:pt idx="431">
                  <c:v>42.25</c:v>
                </c:pt>
                <c:pt idx="432">
                  <c:v>42.19999999999991</c:v>
                </c:pt>
                <c:pt idx="433">
                  <c:v>42.175000000000004</c:v>
                </c:pt>
                <c:pt idx="434">
                  <c:v>42.175000000000004</c:v>
                </c:pt>
                <c:pt idx="435">
                  <c:v>42.175000000000004</c:v>
                </c:pt>
                <c:pt idx="436">
                  <c:v>42.175000000000004</c:v>
                </c:pt>
                <c:pt idx="437">
                  <c:v>42.175000000000004</c:v>
                </c:pt>
                <c:pt idx="438">
                  <c:v>42.175000000000004</c:v>
                </c:pt>
                <c:pt idx="439">
                  <c:v>42.175000000000004</c:v>
                </c:pt>
                <c:pt idx="440">
                  <c:v>42.175000000000004</c:v>
                </c:pt>
                <c:pt idx="441">
                  <c:v>42.15</c:v>
                </c:pt>
                <c:pt idx="442">
                  <c:v>42.15</c:v>
                </c:pt>
                <c:pt idx="443">
                  <c:v>42.125000000000007</c:v>
                </c:pt>
                <c:pt idx="444">
                  <c:v>42.125000000000007</c:v>
                </c:pt>
                <c:pt idx="445">
                  <c:v>42.125000000000007</c:v>
                </c:pt>
                <c:pt idx="446">
                  <c:v>42.125000000000007</c:v>
                </c:pt>
                <c:pt idx="447">
                  <c:v>42.125000000000007</c:v>
                </c:pt>
                <c:pt idx="448">
                  <c:v>42.125000000000007</c:v>
                </c:pt>
                <c:pt idx="449">
                  <c:v>42.1</c:v>
                </c:pt>
                <c:pt idx="450">
                  <c:v>42.074999999999903</c:v>
                </c:pt>
                <c:pt idx="451">
                  <c:v>42.074999999999903</c:v>
                </c:pt>
                <c:pt idx="452">
                  <c:v>42.05</c:v>
                </c:pt>
                <c:pt idx="453">
                  <c:v>42.025000000000006</c:v>
                </c:pt>
                <c:pt idx="454">
                  <c:v>41.9</c:v>
                </c:pt>
                <c:pt idx="455">
                  <c:v>41.9</c:v>
                </c:pt>
                <c:pt idx="456">
                  <c:v>41.875</c:v>
                </c:pt>
                <c:pt idx="457">
                  <c:v>41.875</c:v>
                </c:pt>
                <c:pt idx="458">
                  <c:v>41.875</c:v>
                </c:pt>
                <c:pt idx="459">
                  <c:v>41.875</c:v>
                </c:pt>
                <c:pt idx="460">
                  <c:v>41.849999999999994</c:v>
                </c:pt>
                <c:pt idx="461">
                  <c:v>41.825000000000003</c:v>
                </c:pt>
                <c:pt idx="462">
                  <c:v>41.825000000000003</c:v>
                </c:pt>
                <c:pt idx="463">
                  <c:v>41.825000000000003</c:v>
                </c:pt>
                <c:pt idx="464">
                  <c:v>41.825000000000003</c:v>
                </c:pt>
                <c:pt idx="465">
                  <c:v>41.825000000000003</c:v>
                </c:pt>
                <c:pt idx="466">
                  <c:v>41.825000000000003</c:v>
                </c:pt>
                <c:pt idx="467">
                  <c:v>41.8</c:v>
                </c:pt>
                <c:pt idx="468">
                  <c:v>41.75</c:v>
                </c:pt>
                <c:pt idx="469">
                  <c:v>41.75</c:v>
                </c:pt>
                <c:pt idx="470">
                  <c:v>41.75</c:v>
                </c:pt>
                <c:pt idx="471">
                  <c:v>41.725000000000009</c:v>
                </c:pt>
                <c:pt idx="472">
                  <c:v>41.725000000000009</c:v>
                </c:pt>
                <c:pt idx="473">
                  <c:v>41.725000000000009</c:v>
                </c:pt>
                <c:pt idx="474">
                  <c:v>41.725000000000009</c:v>
                </c:pt>
                <c:pt idx="475">
                  <c:v>41.725000000000009</c:v>
                </c:pt>
                <c:pt idx="476">
                  <c:v>41.725000000000009</c:v>
                </c:pt>
                <c:pt idx="477">
                  <c:v>41.725000000000009</c:v>
                </c:pt>
                <c:pt idx="478">
                  <c:v>41.725000000000009</c:v>
                </c:pt>
                <c:pt idx="479">
                  <c:v>41.725000000000009</c:v>
                </c:pt>
                <c:pt idx="480">
                  <c:v>41.725000000000009</c:v>
                </c:pt>
                <c:pt idx="481">
                  <c:v>41.69999999999991</c:v>
                </c:pt>
                <c:pt idx="482">
                  <c:v>41.675000000000004</c:v>
                </c:pt>
                <c:pt idx="483">
                  <c:v>41.625000000000007</c:v>
                </c:pt>
                <c:pt idx="484">
                  <c:v>41.625000000000007</c:v>
                </c:pt>
                <c:pt idx="485">
                  <c:v>41.625000000000007</c:v>
                </c:pt>
                <c:pt idx="486">
                  <c:v>41.625000000000007</c:v>
                </c:pt>
                <c:pt idx="487">
                  <c:v>41.625000000000007</c:v>
                </c:pt>
                <c:pt idx="488">
                  <c:v>41.625000000000007</c:v>
                </c:pt>
                <c:pt idx="489">
                  <c:v>41.625000000000007</c:v>
                </c:pt>
                <c:pt idx="490">
                  <c:v>41.625000000000007</c:v>
                </c:pt>
                <c:pt idx="491">
                  <c:v>41.625000000000007</c:v>
                </c:pt>
                <c:pt idx="492">
                  <c:v>41.625000000000007</c:v>
                </c:pt>
                <c:pt idx="493">
                  <c:v>41.625000000000007</c:v>
                </c:pt>
                <c:pt idx="494">
                  <c:v>41.625000000000007</c:v>
                </c:pt>
                <c:pt idx="495">
                  <c:v>41.55</c:v>
                </c:pt>
                <c:pt idx="496">
                  <c:v>41.55</c:v>
                </c:pt>
                <c:pt idx="497">
                  <c:v>41.55</c:v>
                </c:pt>
                <c:pt idx="498">
                  <c:v>41.55</c:v>
                </c:pt>
                <c:pt idx="499">
                  <c:v>41.525000000000006</c:v>
                </c:pt>
                <c:pt idx="500">
                  <c:v>41.525000000000006</c:v>
                </c:pt>
                <c:pt idx="501">
                  <c:v>41.525000000000006</c:v>
                </c:pt>
                <c:pt idx="502">
                  <c:v>41.525000000000006</c:v>
                </c:pt>
                <c:pt idx="503">
                  <c:v>41.525000000000006</c:v>
                </c:pt>
                <c:pt idx="504">
                  <c:v>41.525000000000006</c:v>
                </c:pt>
                <c:pt idx="505">
                  <c:v>41.525000000000006</c:v>
                </c:pt>
                <c:pt idx="506">
                  <c:v>41.525000000000006</c:v>
                </c:pt>
                <c:pt idx="507">
                  <c:v>41.525000000000006</c:v>
                </c:pt>
                <c:pt idx="508">
                  <c:v>41.525000000000006</c:v>
                </c:pt>
                <c:pt idx="509">
                  <c:v>41.525000000000006</c:v>
                </c:pt>
                <c:pt idx="510">
                  <c:v>41.525000000000006</c:v>
                </c:pt>
                <c:pt idx="511">
                  <c:v>41.525000000000006</c:v>
                </c:pt>
                <c:pt idx="512">
                  <c:v>41.525000000000006</c:v>
                </c:pt>
                <c:pt idx="513">
                  <c:v>41.525000000000006</c:v>
                </c:pt>
                <c:pt idx="514">
                  <c:v>41.525000000000006</c:v>
                </c:pt>
                <c:pt idx="515">
                  <c:v>41.525000000000006</c:v>
                </c:pt>
                <c:pt idx="516">
                  <c:v>41.5</c:v>
                </c:pt>
                <c:pt idx="517">
                  <c:v>41.5</c:v>
                </c:pt>
                <c:pt idx="518">
                  <c:v>41.5</c:v>
                </c:pt>
                <c:pt idx="519">
                  <c:v>41.475000000000001</c:v>
                </c:pt>
                <c:pt idx="520">
                  <c:v>41.475000000000001</c:v>
                </c:pt>
                <c:pt idx="521">
                  <c:v>41.475000000000001</c:v>
                </c:pt>
                <c:pt idx="522">
                  <c:v>41.475000000000001</c:v>
                </c:pt>
                <c:pt idx="523">
                  <c:v>41.475000000000001</c:v>
                </c:pt>
                <c:pt idx="524">
                  <c:v>41.449999999999996</c:v>
                </c:pt>
                <c:pt idx="525">
                  <c:v>41.449999999999996</c:v>
                </c:pt>
                <c:pt idx="526">
                  <c:v>41.449999999999996</c:v>
                </c:pt>
                <c:pt idx="527">
                  <c:v>41.449999999999996</c:v>
                </c:pt>
                <c:pt idx="528">
                  <c:v>41.425000000000004</c:v>
                </c:pt>
                <c:pt idx="529">
                  <c:v>41.425000000000004</c:v>
                </c:pt>
                <c:pt idx="530">
                  <c:v>41.425000000000004</c:v>
                </c:pt>
                <c:pt idx="531">
                  <c:v>41.4</c:v>
                </c:pt>
                <c:pt idx="532">
                  <c:v>41.4</c:v>
                </c:pt>
                <c:pt idx="533">
                  <c:v>41.4</c:v>
                </c:pt>
                <c:pt idx="534">
                  <c:v>41.325000000000003</c:v>
                </c:pt>
                <c:pt idx="535">
                  <c:v>41.325000000000003</c:v>
                </c:pt>
                <c:pt idx="536">
                  <c:v>41.325000000000003</c:v>
                </c:pt>
                <c:pt idx="537">
                  <c:v>41.325000000000003</c:v>
                </c:pt>
                <c:pt idx="538">
                  <c:v>41.325000000000003</c:v>
                </c:pt>
                <c:pt idx="539">
                  <c:v>41.325000000000003</c:v>
                </c:pt>
                <c:pt idx="540">
                  <c:v>41.325000000000003</c:v>
                </c:pt>
                <c:pt idx="541">
                  <c:v>41.325000000000003</c:v>
                </c:pt>
                <c:pt idx="542">
                  <c:v>41.325000000000003</c:v>
                </c:pt>
                <c:pt idx="543">
                  <c:v>41.325000000000003</c:v>
                </c:pt>
                <c:pt idx="544">
                  <c:v>41.325000000000003</c:v>
                </c:pt>
                <c:pt idx="545">
                  <c:v>41.325000000000003</c:v>
                </c:pt>
                <c:pt idx="546">
                  <c:v>41.3</c:v>
                </c:pt>
                <c:pt idx="547">
                  <c:v>41.275000000000006</c:v>
                </c:pt>
                <c:pt idx="548">
                  <c:v>41.25</c:v>
                </c:pt>
                <c:pt idx="549">
                  <c:v>41.25</c:v>
                </c:pt>
                <c:pt idx="550">
                  <c:v>41.25</c:v>
                </c:pt>
                <c:pt idx="551">
                  <c:v>41.25</c:v>
                </c:pt>
                <c:pt idx="552">
                  <c:v>41.2</c:v>
                </c:pt>
                <c:pt idx="553">
                  <c:v>41.175000000000004</c:v>
                </c:pt>
                <c:pt idx="554">
                  <c:v>41.175000000000004</c:v>
                </c:pt>
                <c:pt idx="555">
                  <c:v>41.175000000000004</c:v>
                </c:pt>
                <c:pt idx="556">
                  <c:v>41.175000000000004</c:v>
                </c:pt>
                <c:pt idx="557">
                  <c:v>41.175000000000004</c:v>
                </c:pt>
                <c:pt idx="558">
                  <c:v>41.15</c:v>
                </c:pt>
                <c:pt idx="559">
                  <c:v>41.15</c:v>
                </c:pt>
                <c:pt idx="560">
                  <c:v>41.15</c:v>
                </c:pt>
                <c:pt idx="561">
                  <c:v>41.1</c:v>
                </c:pt>
                <c:pt idx="562">
                  <c:v>41.1</c:v>
                </c:pt>
                <c:pt idx="563">
                  <c:v>41.1</c:v>
                </c:pt>
                <c:pt idx="564">
                  <c:v>41.1</c:v>
                </c:pt>
                <c:pt idx="565">
                  <c:v>41.075000000000003</c:v>
                </c:pt>
                <c:pt idx="566">
                  <c:v>41.075000000000003</c:v>
                </c:pt>
                <c:pt idx="567">
                  <c:v>41.075000000000003</c:v>
                </c:pt>
                <c:pt idx="568">
                  <c:v>41.075000000000003</c:v>
                </c:pt>
                <c:pt idx="569">
                  <c:v>41.075000000000003</c:v>
                </c:pt>
                <c:pt idx="570">
                  <c:v>41.05</c:v>
                </c:pt>
                <c:pt idx="571">
                  <c:v>41.05</c:v>
                </c:pt>
                <c:pt idx="572">
                  <c:v>41.025000000000006</c:v>
                </c:pt>
                <c:pt idx="573">
                  <c:v>41.025000000000006</c:v>
                </c:pt>
                <c:pt idx="574">
                  <c:v>41.025000000000006</c:v>
                </c:pt>
                <c:pt idx="575">
                  <c:v>41.025000000000006</c:v>
                </c:pt>
                <c:pt idx="576">
                  <c:v>41.025000000000006</c:v>
                </c:pt>
                <c:pt idx="577">
                  <c:v>41.025000000000006</c:v>
                </c:pt>
                <c:pt idx="578">
                  <c:v>40.975000000000001</c:v>
                </c:pt>
                <c:pt idx="579">
                  <c:v>40.975000000000001</c:v>
                </c:pt>
                <c:pt idx="580">
                  <c:v>40.875</c:v>
                </c:pt>
                <c:pt idx="581">
                  <c:v>40.849999999999902</c:v>
                </c:pt>
                <c:pt idx="582">
                  <c:v>40.849999999999902</c:v>
                </c:pt>
                <c:pt idx="583">
                  <c:v>40.800000000000011</c:v>
                </c:pt>
                <c:pt idx="584">
                  <c:v>40.800000000000011</c:v>
                </c:pt>
                <c:pt idx="585">
                  <c:v>40.800000000000011</c:v>
                </c:pt>
                <c:pt idx="586">
                  <c:v>40.800000000000011</c:v>
                </c:pt>
                <c:pt idx="587">
                  <c:v>40.800000000000011</c:v>
                </c:pt>
                <c:pt idx="588">
                  <c:v>40.800000000000011</c:v>
                </c:pt>
                <c:pt idx="589">
                  <c:v>40.800000000000011</c:v>
                </c:pt>
                <c:pt idx="590">
                  <c:v>40.800000000000011</c:v>
                </c:pt>
                <c:pt idx="591">
                  <c:v>40.800000000000011</c:v>
                </c:pt>
                <c:pt idx="592">
                  <c:v>40.800000000000011</c:v>
                </c:pt>
                <c:pt idx="593">
                  <c:v>40.725000000000009</c:v>
                </c:pt>
                <c:pt idx="594">
                  <c:v>40.700000000000003</c:v>
                </c:pt>
                <c:pt idx="595">
                  <c:v>40.700000000000003</c:v>
                </c:pt>
                <c:pt idx="596">
                  <c:v>40.700000000000003</c:v>
                </c:pt>
                <c:pt idx="597">
                  <c:v>40.700000000000003</c:v>
                </c:pt>
                <c:pt idx="598">
                  <c:v>40.700000000000003</c:v>
                </c:pt>
                <c:pt idx="599">
                  <c:v>40.700000000000003</c:v>
                </c:pt>
                <c:pt idx="600">
                  <c:v>40.700000000000003</c:v>
                </c:pt>
                <c:pt idx="601">
                  <c:v>40.675000000000004</c:v>
                </c:pt>
                <c:pt idx="602">
                  <c:v>40.65</c:v>
                </c:pt>
                <c:pt idx="603">
                  <c:v>40.65</c:v>
                </c:pt>
                <c:pt idx="604">
                  <c:v>40.65</c:v>
                </c:pt>
                <c:pt idx="605">
                  <c:v>40.65</c:v>
                </c:pt>
                <c:pt idx="606">
                  <c:v>40.65</c:v>
                </c:pt>
                <c:pt idx="607">
                  <c:v>40.65</c:v>
                </c:pt>
                <c:pt idx="608">
                  <c:v>40.65</c:v>
                </c:pt>
                <c:pt idx="609">
                  <c:v>40.65</c:v>
                </c:pt>
                <c:pt idx="610">
                  <c:v>40.65</c:v>
                </c:pt>
                <c:pt idx="611">
                  <c:v>40.65</c:v>
                </c:pt>
                <c:pt idx="612">
                  <c:v>40.625000000000007</c:v>
                </c:pt>
                <c:pt idx="613">
                  <c:v>40.625000000000007</c:v>
                </c:pt>
                <c:pt idx="614">
                  <c:v>40.625000000000007</c:v>
                </c:pt>
                <c:pt idx="615">
                  <c:v>40.625000000000007</c:v>
                </c:pt>
                <c:pt idx="616">
                  <c:v>40.599999999999909</c:v>
                </c:pt>
                <c:pt idx="617">
                  <c:v>40.599999999999909</c:v>
                </c:pt>
                <c:pt idx="618">
                  <c:v>40.599999999999909</c:v>
                </c:pt>
                <c:pt idx="619">
                  <c:v>40.599999999999909</c:v>
                </c:pt>
                <c:pt idx="620">
                  <c:v>40.599999999999909</c:v>
                </c:pt>
                <c:pt idx="621">
                  <c:v>40.575000000000003</c:v>
                </c:pt>
                <c:pt idx="622">
                  <c:v>40.525000000000006</c:v>
                </c:pt>
                <c:pt idx="623">
                  <c:v>40.525000000000006</c:v>
                </c:pt>
                <c:pt idx="624">
                  <c:v>40.525000000000006</c:v>
                </c:pt>
                <c:pt idx="625">
                  <c:v>40.5</c:v>
                </c:pt>
                <c:pt idx="626">
                  <c:v>40.5</c:v>
                </c:pt>
                <c:pt idx="627">
                  <c:v>40.5</c:v>
                </c:pt>
                <c:pt idx="628">
                  <c:v>40.449999999999903</c:v>
                </c:pt>
                <c:pt idx="629">
                  <c:v>40.449999999999903</c:v>
                </c:pt>
                <c:pt idx="630">
                  <c:v>40.449999999999903</c:v>
                </c:pt>
                <c:pt idx="631">
                  <c:v>40.425000000000004</c:v>
                </c:pt>
                <c:pt idx="632">
                  <c:v>40.425000000000004</c:v>
                </c:pt>
                <c:pt idx="633">
                  <c:v>40.425000000000004</c:v>
                </c:pt>
                <c:pt idx="634">
                  <c:v>40.425000000000004</c:v>
                </c:pt>
                <c:pt idx="635">
                  <c:v>40.425000000000004</c:v>
                </c:pt>
                <c:pt idx="636">
                  <c:v>40.425000000000004</c:v>
                </c:pt>
                <c:pt idx="637">
                  <c:v>40.425000000000004</c:v>
                </c:pt>
                <c:pt idx="638">
                  <c:v>40.4</c:v>
                </c:pt>
                <c:pt idx="639">
                  <c:v>40.374999999999901</c:v>
                </c:pt>
                <c:pt idx="640">
                  <c:v>40.349999999999994</c:v>
                </c:pt>
                <c:pt idx="641">
                  <c:v>40.325000000000003</c:v>
                </c:pt>
                <c:pt idx="642">
                  <c:v>40.325000000000003</c:v>
                </c:pt>
                <c:pt idx="643">
                  <c:v>40.325000000000003</c:v>
                </c:pt>
                <c:pt idx="644">
                  <c:v>40.325000000000003</c:v>
                </c:pt>
                <c:pt idx="645">
                  <c:v>40.325000000000003</c:v>
                </c:pt>
                <c:pt idx="646">
                  <c:v>40.325000000000003</c:v>
                </c:pt>
                <c:pt idx="647">
                  <c:v>40.325000000000003</c:v>
                </c:pt>
                <c:pt idx="648">
                  <c:v>40.275000000000006</c:v>
                </c:pt>
                <c:pt idx="649">
                  <c:v>40.275000000000006</c:v>
                </c:pt>
                <c:pt idx="650">
                  <c:v>40.275000000000006</c:v>
                </c:pt>
                <c:pt idx="651">
                  <c:v>40.275000000000006</c:v>
                </c:pt>
                <c:pt idx="652">
                  <c:v>40.275000000000006</c:v>
                </c:pt>
                <c:pt idx="653">
                  <c:v>40.275000000000006</c:v>
                </c:pt>
                <c:pt idx="654">
                  <c:v>40.275000000000006</c:v>
                </c:pt>
                <c:pt idx="655">
                  <c:v>40.275000000000006</c:v>
                </c:pt>
                <c:pt idx="656">
                  <c:v>40.25</c:v>
                </c:pt>
                <c:pt idx="657">
                  <c:v>40.25</c:v>
                </c:pt>
                <c:pt idx="658">
                  <c:v>40.25</c:v>
                </c:pt>
                <c:pt idx="659">
                  <c:v>40.25</c:v>
                </c:pt>
                <c:pt idx="660">
                  <c:v>40.25</c:v>
                </c:pt>
                <c:pt idx="661">
                  <c:v>40.225000000000009</c:v>
                </c:pt>
                <c:pt idx="662">
                  <c:v>40.225000000000009</c:v>
                </c:pt>
                <c:pt idx="663">
                  <c:v>40.225000000000009</c:v>
                </c:pt>
                <c:pt idx="664">
                  <c:v>40.225000000000009</c:v>
                </c:pt>
                <c:pt idx="665">
                  <c:v>40.225000000000009</c:v>
                </c:pt>
                <c:pt idx="666">
                  <c:v>40.225000000000009</c:v>
                </c:pt>
                <c:pt idx="667">
                  <c:v>40.225000000000009</c:v>
                </c:pt>
                <c:pt idx="668">
                  <c:v>40.225000000000009</c:v>
                </c:pt>
                <c:pt idx="669">
                  <c:v>40.225000000000009</c:v>
                </c:pt>
                <c:pt idx="670">
                  <c:v>40.225000000000009</c:v>
                </c:pt>
                <c:pt idx="671">
                  <c:v>40.225000000000009</c:v>
                </c:pt>
                <c:pt idx="672">
                  <c:v>40.225000000000009</c:v>
                </c:pt>
                <c:pt idx="673">
                  <c:v>40.225000000000009</c:v>
                </c:pt>
                <c:pt idx="674">
                  <c:v>40.225000000000009</c:v>
                </c:pt>
                <c:pt idx="675">
                  <c:v>40.225000000000009</c:v>
                </c:pt>
                <c:pt idx="676">
                  <c:v>40.225000000000009</c:v>
                </c:pt>
                <c:pt idx="677">
                  <c:v>40.225000000000009</c:v>
                </c:pt>
                <c:pt idx="678">
                  <c:v>40.225000000000009</c:v>
                </c:pt>
                <c:pt idx="679">
                  <c:v>40.225000000000009</c:v>
                </c:pt>
                <c:pt idx="680">
                  <c:v>40.225000000000009</c:v>
                </c:pt>
                <c:pt idx="681">
                  <c:v>40.225000000000009</c:v>
                </c:pt>
                <c:pt idx="682">
                  <c:v>40.225000000000009</c:v>
                </c:pt>
                <c:pt idx="683">
                  <c:v>40.225000000000009</c:v>
                </c:pt>
                <c:pt idx="684">
                  <c:v>40.225000000000009</c:v>
                </c:pt>
                <c:pt idx="685">
                  <c:v>40.225000000000009</c:v>
                </c:pt>
                <c:pt idx="686">
                  <c:v>40.225000000000009</c:v>
                </c:pt>
                <c:pt idx="687">
                  <c:v>40.225000000000009</c:v>
                </c:pt>
                <c:pt idx="688">
                  <c:v>40.225000000000009</c:v>
                </c:pt>
                <c:pt idx="689">
                  <c:v>40.225000000000009</c:v>
                </c:pt>
                <c:pt idx="690">
                  <c:v>40.225000000000009</c:v>
                </c:pt>
                <c:pt idx="691">
                  <c:v>40.175000000000004</c:v>
                </c:pt>
                <c:pt idx="692">
                  <c:v>40.175000000000004</c:v>
                </c:pt>
                <c:pt idx="693">
                  <c:v>40.175000000000004</c:v>
                </c:pt>
                <c:pt idx="694">
                  <c:v>40.075000000000003</c:v>
                </c:pt>
                <c:pt idx="695">
                  <c:v>40.075000000000003</c:v>
                </c:pt>
                <c:pt idx="696">
                  <c:v>40.075000000000003</c:v>
                </c:pt>
                <c:pt idx="697">
                  <c:v>40.075000000000003</c:v>
                </c:pt>
                <c:pt idx="698">
                  <c:v>40.075000000000003</c:v>
                </c:pt>
                <c:pt idx="699">
                  <c:v>40.075000000000003</c:v>
                </c:pt>
                <c:pt idx="700">
                  <c:v>40.075000000000003</c:v>
                </c:pt>
                <c:pt idx="701">
                  <c:v>40.075000000000003</c:v>
                </c:pt>
                <c:pt idx="702">
                  <c:v>40.075000000000003</c:v>
                </c:pt>
                <c:pt idx="703">
                  <c:v>40.075000000000003</c:v>
                </c:pt>
                <c:pt idx="704">
                  <c:v>40.075000000000003</c:v>
                </c:pt>
                <c:pt idx="705">
                  <c:v>40.075000000000003</c:v>
                </c:pt>
                <c:pt idx="706">
                  <c:v>40.075000000000003</c:v>
                </c:pt>
                <c:pt idx="707">
                  <c:v>40.075000000000003</c:v>
                </c:pt>
                <c:pt idx="708">
                  <c:v>40.075000000000003</c:v>
                </c:pt>
                <c:pt idx="709">
                  <c:v>40.075000000000003</c:v>
                </c:pt>
                <c:pt idx="710">
                  <c:v>40.075000000000003</c:v>
                </c:pt>
                <c:pt idx="711">
                  <c:v>40.050000000000004</c:v>
                </c:pt>
                <c:pt idx="712">
                  <c:v>40.050000000000004</c:v>
                </c:pt>
                <c:pt idx="713">
                  <c:v>40.025000000000006</c:v>
                </c:pt>
                <c:pt idx="714">
                  <c:v>40.025000000000006</c:v>
                </c:pt>
                <c:pt idx="715">
                  <c:v>40.025000000000006</c:v>
                </c:pt>
                <c:pt idx="716">
                  <c:v>40.025000000000006</c:v>
                </c:pt>
                <c:pt idx="717">
                  <c:v>40.025000000000006</c:v>
                </c:pt>
                <c:pt idx="718">
                  <c:v>40.025000000000006</c:v>
                </c:pt>
                <c:pt idx="719">
                  <c:v>40</c:v>
                </c:pt>
                <c:pt idx="720">
                  <c:v>40</c:v>
                </c:pt>
                <c:pt idx="721">
                  <c:v>40</c:v>
                </c:pt>
                <c:pt idx="722">
                  <c:v>39.975000000000001</c:v>
                </c:pt>
                <c:pt idx="723">
                  <c:v>39.975000000000001</c:v>
                </c:pt>
                <c:pt idx="724">
                  <c:v>39.975000000000001</c:v>
                </c:pt>
                <c:pt idx="725">
                  <c:v>39.975000000000001</c:v>
                </c:pt>
                <c:pt idx="726">
                  <c:v>39.975000000000001</c:v>
                </c:pt>
                <c:pt idx="727">
                  <c:v>39.975000000000001</c:v>
                </c:pt>
                <c:pt idx="728">
                  <c:v>39.9</c:v>
                </c:pt>
                <c:pt idx="729">
                  <c:v>39.9</c:v>
                </c:pt>
                <c:pt idx="730">
                  <c:v>39.9</c:v>
                </c:pt>
                <c:pt idx="731">
                  <c:v>39.9</c:v>
                </c:pt>
                <c:pt idx="732">
                  <c:v>39.9</c:v>
                </c:pt>
                <c:pt idx="733">
                  <c:v>39.875</c:v>
                </c:pt>
                <c:pt idx="734">
                  <c:v>39.875</c:v>
                </c:pt>
                <c:pt idx="735">
                  <c:v>39.875</c:v>
                </c:pt>
                <c:pt idx="736">
                  <c:v>39.875</c:v>
                </c:pt>
                <c:pt idx="737">
                  <c:v>39.849999999999994</c:v>
                </c:pt>
                <c:pt idx="738">
                  <c:v>39.849999999999994</c:v>
                </c:pt>
                <c:pt idx="739">
                  <c:v>39.849999999999994</c:v>
                </c:pt>
                <c:pt idx="740">
                  <c:v>39.849999999999994</c:v>
                </c:pt>
                <c:pt idx="741">
                  <c:v>39.849999999999994</c:v>
                </c:pt>
                <c:pt idx="742">
                  <c:v>39.849999999999994</c:v>
                </c:pt>
                <c:pt idx="743">
                  <c:v>39.849999999999994</c:v>
                </c:pt>
                <c:pt idx="744">
                  <c:v>39.849999999999994</c:v>
                </c:pt>
                <c:pt idx="745">
                  <c:v>39.849999999999994</c:v>
                </c:pt>
                <c:pt idx="746">
                  <c:v>39.849999999999994</c:v>
                </c:pt>
                <c:pt idx="747">
                  <c:v>39.849999999999994</c:v>
                </c:pt>
                <c:pt idx="748">
                  <c:v>39.849999999999994</c:v>
                </c:pt>
                <c:pt idx="749">
                  <c:v>39.849999999999994</c:v>
                </c:pt>
                <c:pt idx="750">
                  <c:v>39.849999999999994</c:v>
                </c:pt>
                <c:pt idx="751">
                  <c:v>39.825000000000003</c:v>
                </c:pt>
                <c:pt idx="752">
                  <c:v>39.825000000000003</c:v>
                </c:pt>
                <c:pt idx="753">
                  <c:v>39.825000000000003</c:v>
                </c:pt>
                <c:pt idx="754">
                  <c:v>39.825000000000003</c:v>
                </c:pt>
                <c:pt idx="755">
                  <c:v>39.825000000000003</c:v>
                </c:pt>
                <c:pt idx="756">
                  <c:v>39.825000000000003</c:v>
                </c:pt>
                <c:pt idx="757">
                  <c:v>39.825000000000003</c:v>
                </c:pt>
                <c:pt idx="758">
                  <c:v>39.800000000000011</c:v>
                </c:pt>
                <c:pt idx="759">
                  <c:v>39.800000000000011</c:v>
                </c:pt>
                <c:pt idx="760">
                  <c:v>39.800000000000011</c:v>
                </c:pt>
                <c:pt idx="761">
                  <c:v>39.800000000000011</c:v>
                </c:pt>
                <c:pt idx="762">
                  <c:v>39.800000000000011</c:v>
                </c:pt>
                <c:pt idx="763">
                  <c:v>39.800000000000011</c:v>
                </c:pt>
                <c:pt idx="764">
                  <c:v>39.800000000000011</c:v>
                </c:pt>
                <c:pt idx="765">
                  <c:v>39.800000000000011</c:v>
                </c:pt>
                <c:pt idx="766">
                  <c:v>39.775000000000006</c:v>
                </c:pt>
                <c:pt idx="767">
                  <c:v>39.775000000000006</c:v>
                </c:pt>
                <c:pt idx="768">
                  <c:v>39.775000000000006</c:v>
                </c:pt>
                <c:pt idx="769">
                  <c:v>39.775000000000006</c:v>
                </c:pt>
                <c:pt idx="770">
                  <c:v>39.775000000000006</c:v>
                </c:pt>
                <c:pt idx="771">
                  <c:v>39.775000000000006</c:v>
                </c:pt>
                <c:pt idx="772">
                  <c:v>39.775000000000006</c:v>
                </c:pt>
                <c:pt idx="773">
                  <c:v>39.775000000000006</c:v>
                </c:pt>
                <c:pt idx="774">
                  <c:v>39.775000000000006</c:v>
                </c:pt>
                <c:pt idx="775">
                  <c:v>39.775000000000006</c:v>
                </c:pt>
                <c:pt idx="776">
                  <c:v>39.775000000000006</c:v>
                </c:pt>
                <c:pt idx="777">
                  <c:v>39.775000000000006</c:v>
                </c:pt>
                <c:pt idx="778">
                  <c:v>39.775000000000006</c:v>
                </c:pt>
                <c:pt idx="779">
                  <c:v>39.775000000000006</c:v>
                </c:pt>
                <c:pt idx="780">
                  <c:v>39.75</c:v>
                </c:pt>
                <c:pt idx="781">
                  <c:v>39.75</c:v>
                </c:pt>
                <c:pt idx="782">
                  <c:v>39.75</c:v>
                </c:pt>
                <c:pt idx="783">
                  <c:v>39.75</c:v>
                </c:pt>
                <c:pt idx="784">
                  <c:v>39.75</c:v>
                </c:pt>
                <c:pt idx="785">
                  <c:v>39.75</c:v>
                </c:pt>
                <c:pt idx="786">
                  <c:v>39.75</c:v>
                </c:pt>
                <c:pt idx="787">
                  <c:v>39.75</c:v>
                </c:pt>
                <c:pt idx="788">
                  <c:v>39.75</c:v>
                </c:pt>
                <c:pt idx="789">
                  <c:v>39.75</c:v>
                </c:pt>
                <c:pt idx="790">
                  <c:v>39.75</c:v>
                </c:pt>
                <c:pt idx="791">
                  <c:v>39.75</c:v>
                </c:pt>
                <c:pt idx="792">
                  <c:v>39.75</c:v>
                </c:pt>
                <c:pt idx="793">
                  <c:v>39.725000000000009</c:v>
                </c:pt>
                <c:pt idx="794">
                  <c:v>39.725000000000009</c:v>
                </c:pt>
                <c:pt idx="795">
                  <c:v>39.725000000000009</c:v>
                </c:pt>
                <c:pt idx="796">
                  <c:v>39.725000000000009</c:v>
                </c:pt>
                <c:pt idx="797">
                  <c:v>39.725000000000009</c:v>
                </c:pt>
                <c:pt idx="798">
                  <c:v>39.725000000000009</c:v>
                </c:pt>
                <c:pt idx="799">
                  <c:v>39.725000000000009</c:v>
                </c:pt>
                <c:pt idx="800">
                  <c:v>39.725000000000009</c:v>
                </c:pt>
                <c:pt idx="801">
                  <c:v>39.725000000000009</c:v>
                </c:pt>
                <c:pt idx="802">
                  <c:v>39.725000000000009</c:v>
                </c:pt>
                <c:pt idx="803">
                  <c:v>39.725000000000009</c:v>
                </c:pt>
                <c:pt idx="804">
                  <c:v>39.700000000000003</c:v>
                </c:pt>
                <c:pt idx="805">
                  <c:v>39.700000000000003</c:v>
                </c:pt>
                <c:pt idx="806">
                  <c:v>39.700000000000003</c:v>
                </c:pt>
                <c:pt idx="807">
                  <c:v>39.700000000000003</c:v>
                </c:pt>
                <c:pt idx="808">
                  <c:v>39.700000000000003</c:v>
                </c:pt>
                <c:pt idx="809">
                  <c:v>39.700000000000003</c:v>
                </c:pt>
                <c:pt idx="810">
                  <c:v>39.700000000000003</c:v>
                </c:pt>
                <c:pt idx="811">
                  <c:v>39.700000000000003</c:v>
                </c:pt>
                <c:pt idx="812">
                  <c:v>39.700000000000003</c:v>
                </c:pt>
                <c:pt idx="813">
                  <c:v>39.675000000000004</c:v>
                </c:pt>
                <c:pt idx="814">
                  <c:v>39.675000000000004</c:v>
                </c:pt>
                <c:pt idx="815">
                  <c:v>39.675000000000004</c:v>
                </c:pt>
                <c:pt idx="816">
                  <c:v>39.675000000000004</c:v>
                </c:pt>
                <c:pt idx="817">
                  <c:v>39.675000000000004</c:v>
                </c:pt>
                <c:pt idx="818">
                  <c:v>39.675000000000004</c:v>
                </c:pt>
                <c:pt idx="819">
                  <c:v>39.675000000000004</c:v>
                </c:pt>
                <c:pt idx="820">
                  <c:v>39.675000000000004</c:v>
                </c:pt>
                <c:pt idx="821">
                  <c:v>39.675000000000004</c:v>
                </c:pt>
                <c:pt idx="822">
                  <c:v>39.675000000000004</c:v>
                </c:pt>
                <c:pt idx="823">
                  <c:v>39.675000000000004</c:v>
                </c:pt>
                <c:pt idx="824">
                  <c:v>39.675000000000004</c:v>
                </c:pt>
                <c:pt idx="825">
                  <c:v>39.675000000000004</c:v>
                </c:pt>
                <c:pt idx="826">
                  <c:v>39.675000000000004</c:v>
                </c:pt>
                <c:pt idx="827">
                  <c:v>39.675000000000004</c:v>
                </c:pt>
                <c:pt idx="828">
                  <c:v>39.675000000000004</c:v>
                </c:pt>
                <c:pt idx="829">
                  <c:v>39.675000000000004</c:v>
                </c:pt>
                <c:pt idx="830">
                  <c:v>39.675000000000004</c:v>
                </c:pt>
                <c:pt idx="831">
                  <c:v>39.675000000000004</c:v>
                </c:pt>
                <c:pt idx="832">
                  <c:v>39.675000000000004</c:v>
                </c:pt>
                <c:pt idx="833">
                  <c:v>39.675000000000004</c:v>
                </c:pt>
                <c:pt idx="834">
                  <c:v>39.675000000000004</c:v>
                </c:pt>
                <c:pt idx="835">
                  <c:v>39.675000000000004</c:v>
                </c:pt>
                <c:pt idx="836">
                  <c:v>39.675000000000004</c:v>
                </c:pt>
                <c:pt idx="837">
                  <c:v>39.675000000000004</c:v>
                </c:pt>
                <c:pt idx="838">
                  <c:v>39.675000000000004</c:v>
                </c:pt>
                <c:pt idx="839">
                  <c:v>39.675000000000004</c:v>
                </c:pt>
                <c:pt idx="840">
                  <c:v>39.65</c:v>
                </c:pt>
                <c:pt idx="841">
                  <c:v>39.65</c:v>
                </c:pt>
                <c:pt idx="842">
                  <c:v>39.65</c:v>
                </c:pt>
                <c:pt idx="843">
                  <c:v>39.65</c:v>
                </c:pt>
                <c:pt idx="844">
                  <c:v>39.65</c:v>
                </c:pt>
                <c:pt idx="845">
                  <c:v>39.65</c:v>
                </c:pt>
                <c:pt idx="846">
                  <c:v>39.65</c:v>
                </c:pt>
                <c:pt idx="847">
                  <c:v>39.625000000000007</c:v>
                </c:pt>
                <c:pt idx="848">
                  <c:v>39.625000000000007</c:v>
                </c:pt>
                <c:pt idx="849">
                  <c:v>39.625000000000007</c:v>
                </c:pt>
                <c:pt idx="850">
                  <c:v>39.625000000000007</c:v>
                </c:pt>
                <c:pt idx="851">
                  <c:v>39.625000000000007</c:v>
                </c:pt>
                <c:pt idx="852">
                  <c:v>39.625000000000007</c:v>
                </c:pt>
                <c:pt idx="853">
                  <c:v>39.625000000000007</c:v>
                </c:pt>
                <c:pt idx="854">
                  <c:v>39.625000000000007</c:v>
                </c:pt>
                <c:pt idx="855">
                  <c:v>39.625000000000007</c:v>
                </c:pt>
                <c:pt idx="856">
                  <c:v>39.625000000000007</c:v>
                </c:pt>
                <c:pt idx="857">
                  <c:v>39.625000000000007</c:v>
                </c:pt>
                <c:pt idx="858">
                  <c:v>39.625000000000007</c:v>
                </c:pt>
                <c:pt idx="859">
                  <c:v>39.625000000000007</c:v>
                </c:pt>
                <c:pt idx="860">
                  <c:v>39.625000000000007</c:v>
                </c:pt>
                <c:pt idx="861">
                  <c:v>39.625000000000007</c:v>
                </c:pt>
                <c:pt idx="862">
                  <c:v>39.625000000000007</c:v>
                </c:pt>
                <c:pt idx="863">
                  <c:v>39.625000000000007</c:v>
                </c:pt>
                <c:pt idx="864">
                  <c:v>39.625000000000007</c:v>
                </c:pt>
                <c:pt idx="865">
                  <c:v>39.625000000000007</c:v>
                </c:pt>
                <c:pt idx="866">
                  <c:v>39.625000000000007</c:v>
                </c:pt>
                <c:pt idx="867">
                  <c:v>39.625000000000007</c:v>
                </c:pt>
                <c:pt idx="868">
                  <c:v>39.625000000000007</c:v>
                </c:pt>
                <c:pt idx="869">
                  <c:v>39.625000000000007</c:v>
                </c:pt>
                <c:pt idx="870">
                  <c:v>39.625000000000007</c:v>
                </c:pt>
                <c:pt idx="871">
                  <c:v>39.625000000000007</c:v>
                </c:pt>
                <c:pt idx="872">
                  <c:v>39.625000000000007</c:v>
                </c:pt>
                <c:pt idx="873">
                  <c:v>39.625000000000007</c:v>
                </c:pt>
                <c:pt idx="874">
                  <c:v>39.625000000000007</c:v>
                </c:pt>
                <c:pt idx="875">
                  <c:v>39.625000000000007</c:v>
                </c:pt>
                <c:pt idx="876">
                  <c:v>39.625000000000007</c:v>
                </c:pt>
                <c:pt idx="877">
                  <c:v>39.625000000000007</c:v>
                </c:pt>
                <c:pt idx="878">
                  <c:v>39.625000000000007</c:v>
                </c:pt>
                <c:pt idx="879">
                  <c:v>39.6</c:v>
                </c:pt>
                <c:pt idx="880">
                  <c:v>39.6</c:v>
                </c:pt>
                <c:pt idx="881">
                  <c:v>39.6</c:v>
                </c:pt>
                <c:pt idx="882">
                  <c:v>39.6</c:v>
                </c:pt>
                <c:pt idx="883">
                  <c:v>39.6</c:v>
                </c:pt>
                <c:pt idx="884">
                  <c:v>39.6</c:v>
                </c:pt>
                <c:pt idx="885">
                  <c:v>39.575000000000003</c:v>
                </c:pt>
                <c:pt idx="886">
                  <c:v>39.575000000000003</c:v>
                </c:pt>
                <c:pt idx="887">
                  <c:v>39.575000000000003</c:v>
                </c:pt>
                <c:pt idx="888">
                  <c:v>39.575000000000003</c:v>
                </c:pt>
                <c:pt idx="889">
                  <c:v>39.575000000000003</c:v>
                </c:pt>
                <c:pt idx="890">
                  <c:v>39.575000000000003</c:v>
                </c:pt>
                <c:pt idx="891">
                  <c:v>39.575000000000003</c:v>
                </c:pt>
                <c:pt idx="892">
                  <c:v>39.575000000000003</c:v>
                </c:pt>
                <c:pt idx="893">
                  <c:v>39.575000000000003</c:v>
                </c:pt>
                <c:pt idx="894">
                  <c:v>39.575000000000003</c:v>
                </c:pt>
                <c:pt idx="895">
                  <c:v>39.575000000000003</c:v>
                </c:pt>
                <c:pt idx="896">
                  <c:v>39.575000000000003</c:v>
                </c:pt>
                <c:pt idx="897">
                  <c:v>39.575000000000003</c:v>
                </c:pt>
                <c:pt idx="898">
                  <c:v>39.575000000000003</c:v>
                </c:pt>
                <c:pt idx="899">
                  <c:v>39.575000000000003</c:v>
                </c:pt>
                <c:pt idx="900">
                  <c:v>39.575000000000003</c:v>
                </c:pt>
                <c:pt idx="901">
                  <c:v>39.575000000000003</c:v>
                </c:pt>
                <c:pt idx="902">
                  <c:v>39.575000000000003</c:v>
                </c:pt>
                <c:pt idx="903">
                  <c:v>39.575000000000003</c:v>
                </c:pt>
                <c:pt idx="904">
                  <c:v>39.550000000000004</c:v>
                </c:pt>
                <c:pt idx="905">
                  <c:v>39.550000000000004</c:v>
                </c:pt>
                <c:pt idx="906">
                  <c:v>39.550000000000004</c:v>
                </c:pt>
                <c:pt idx="907">
                  <c:v>39.550000000000004</c:v>
                </c:pt>
                <c:pt idx="908">
                  <c:v>39.550000000000004</c:v>
                </c:pt>
                <c:pt idx="909">
                  <c:v>39.550000000000004</c:v>
                </c:pt>
                <c:pt idx="910">
                  <c:v>39.550000000000004</c:v>
                </c:pt>
                <c:pt idx="911">
                  <c:v>39.550000000000004</c:v>
                </c:pt>
                <c:pt idx="912">
                  <c:v>39.550000000000004</c:v>
                </c:pt>
                <c:pt idx="913">
                  <c:v>39.550000000000004</c:v>
                </c:pt>
                <c:pt idx="914">
                  <c:v>39.550000000000004</c:v>
                </c:pt>
                <c:pt idx="915">
                  <c:v>39.550000000000004</c:v>
                </c:pt>
                <c:pt idx="916">
                  <c:v>39.550000000000004</c:v>
                </c:pt>
                <c:pt idx="917">
                  <c:v>39.550000000000004</c:v>
                </c:pt>
                <c:pt idx="918">
                  <c:v>39.550000000000004</c:v>
                </c:pt>
                <c:pt idx="919">
                  <c:v>39.550000000000004</c:v>
                </c:pt>
                <c:pt idx="920">
                  <c:v>39.550000000000004</c:v>
                </c:pt>
                <c:pt idx="921">
                  <c:v>39.550000000000004</c:v>
                </c:pt>
                <c:pt idx="922">
                  <c:v>39.550000000000004</c:v>
                </c:pt>
                <c:pt idx="923">
                  <c:v>39.550000000000004</c:v>
                </c:pt>
                <c:pt idx="924">
                  <c:v>39.550000000000004</c:v>
                </c:pt>
                <c:pt idx="925">
                  <c:v>39.550000000000004</c:v>
                </c:pt>
                <c:pt idx="926">
                  <c:v>39.550000000000004</c:v>
                </c:pt>
                <c:pt idx="927">
                  <c:v>39.550000000000004</c:v>
                </c:pt>
                <c:pt idx="928">
                  <c:v>39.550000000000004</c:v>
                </c:pt>
                <c:pt idx="929">
                  <c:v>39.550000000000004</c:v>
                </c:pt>
                <c:pt idx="930">
                  <c:v>39.550000000000004</c:v>
                </c:pt>
                <c:pt idx="931">
                  <c:v>39.550000000000004</c:v>
                </c:pt>
                <c:pt idx="932">
                  <c:v>39.550000000000004</c:v>
                </c:pt>
                <c:pt idx="933">
                  <c:v>39.550000000000004</c:v>
                </c:pt>
                <c:pt idx="934">
                  <c:v>39.550000000000004</c:v>
                </c:pt>
                <c:pt idx="935">
                  <c:v>39.550000000000004</c:v>
                </c:pt>
                <c:pt idx="936">
                  <c:v>39.550000000000004</c:v>
                </c:pt>
                <c:pt idx="937">
                  <c:v>39.550000000000004</c:v>
                </c:pt>
                <c:pt idx="938">
                  <c:v>39.550000000000004</c:v>
                </c:pt>
                <c:pt idx="939">
                  <c:v>39.550000000000004</c:v>
                </c:pt>
                <c:pt idx="940">
                  <c:v>39.550000000000004</c:v>
                </c:pt>
                <c:pt idx="941">
                  <c:v>39.550000000000004</c:v>
                </c:pt>
                <c:pt idx="942">
                  <c:v>39.550000000000004</c:v>
                </c:pt>
                <c:pt idx="943">
                  <c:v>39.550000000000004</c:v>
                </c:pt>
                <c:pt idx="944">
                  <c:v>39.550000000000004</c:v>
                </c:pt>
                <c:pt idx="945">
                  <c:v>39.550000000000004</c:v>
                </c:pt>
                <c:pt idx="946">
                  <c:v>39.550000000000004</c:v>
                </c:pt>
                <c:pt idx="947">
                  <c:v>39.550000000000004</c:v>
                </c:pt>
                <c:pt idx="948">
                  <c:v>39.550000000000004</c:v>
                </c:pt>
                <c:pt idx="949">
                  <c:v>39.550000000000004</c:v>
                </c:pt>
                <c:pt idx="950">
                  <c:v>39.550000000000004</c:v>
                </c:pt>
                <c:pt idx="951">
                  <c:v>39.550000000000004</c:v>
                </c:pt>
                <c:pt idx="952">
                  <c:v>39.550000000000004</c:v>
                </c:pt>
                <c:pt idx="953">
                  <c:v>39.525000000000006</c:v>
                </c:pt>
                <c:pt idx="954">
                  <c:v>39.525000000000006</c:v>
                </c:pt>
                <c:pt idx="955">
                  <c:v>39.525000000000006</c:v>
                </c:pt>
                <c:pt idx="956">
                  <c:v>39.525000000000006</c:v>
                </c:pt>
                <c:pt idx="957">
                  <c:v>39.525000000000006</c:v>
                </c:pt>
                <c:pt idx="958">
                  <c:v>39.525000000000006</c:v>
                </c:pt>
                <c:pt idx="959">
                  <c:v>39.525000000000006</c:v>
                </c:pt>
                <c:pt idx="960">
                  <c:v>39.525000000000006</c:v>
                </c:pt>
                <c:pt idx="961">
                  <c:v>39.525000000000006</c:v>
                </c:pt>
                <c:pt idx="962">
                  <c:v>39.525000000000006</c:v>
                </c:pt>
                <c:pt idx="963">
                  <c:v>39.525000000000006</c:v>
                </c:pt>
                <c:pt idx="964">
                  <c:v>39.525000000000006</c:v>
                </c:pt>
                <c:pt idx="965">
                  <c:v>39.525000000000006</c:v>
                </c:pt>
                <c:pt idx="966">
                  <c:v>39.525000000000006</c:v>
                </c:pt>
                <c:pt idx="967">
                  <c:v>39.525000000000006</c:v>
                </c:pt>
                <c:pt idx="968">
                  <c:v>39.525000000000006</c:v>
                </c:pt>
                <c:pt idx="969">
                  <c:v>39.525000000000006</c:v>
                </c:pt>
                <c:pt idx="970">
                  <c:v>39.525000000000006</c:v>
                </c:pt>
                <c:pt idx="971">
                  <c:v>39.525000000000006</c:v>
                </c:pt>
                <c:pt idx="972">
                  <c:v>39.525000000000006</c:v>
                </c:pt>
                <c:pt idx="973">
                  <c:v>39.525000000000006</c:v>
                </c:pt>
                <c:pt idx="974">
                  <c:v>39.525000000000006</c:v>
                </c:pt>
                <c:pt idx="975">
                  <c:v>39.525000000000006</c:v>
                </c:pt>
                <c:pt idx="976">
                  <c:v>39.525000000000006</c:v>
                </c:pt>
                <c:pt idx="977">
                  <c:v>39.525000000000006</c:v>
                </c:pt>
                <c:pt idx="978">
                  <c:v>39.525000000000006</c:v>
                </c:pt>
                <c:pt idx="979">
                  <c:v>39.525000000000006</c:v>
                </c:pt>
                <c:pt idx="980">
                  <c:v>39.525000000000006</c:v>
                </c:pt>
                <c:pt idx="981">
                  <c:v>39.525000000000006</c:v>
                </c:pt>
                <c:pt idx="982">
                  <c:v>39.525000000000006</c:v>
                </c:pt>
                <c:pt idx="983">
                  <c:v>39.525000000000006</c:v>
                </c:pt>
                <c:pt idx="984">
                  <c:v>39.525000000000006</c:v>
                </c:pt>
                <c:pt idx="985">
                  <c:v>39.525000000000006</c:v>
                </c:pt>
                <c:pt idx="986">
                  <c:v>39.525000000000006</c:v>
                </c:pt>
                <c:pt idx="987">
                  <c:v>39.525000000000006</c:v>
                </c:pt>
                <c:pt idx="988">
                  <c:v>39.525000000000006</c:v>
                </c:pt>
                <c:pt idx="989">
                  <c:v>39.5</c:v>
                </c:pt>
                <c:pt idx="990">
                  <c:v>39.5</c:v>
                </c:pt>
                <c:pt idx="991">
                  <c:v>39.5</c:v>
                </c:pt>
                <c:pt idx="992">
                  <c:v>39.5</c:v>
                </c:pt>
                <c:pt idx="993">
                  <c:v>39.5</c:v>
                </c:pt>
                <c:pt idx="994">
                  <c:v>39.5</c:v>
                </c:pt>
                <c:pt idx="995">
                  <c:v>39.5</c:v>
                </c:pt>
                <c:pt idx="996">
                  <c:v>39.475000000000001</c:v>
                </c:pt>
                <c:pt idx="997">
                  <c:v>39.449999999999996</c:v>
                </c:pt>
                <c:pt idx="998">
                  <c:v>39.449999999999996</c:v>
                </c:pt>
                <c:pt idx="999">
                  <c:v>39.449999999999996</c:v>
                </c:pt>
                <c:pt idx="1000">
                  <c:v>39.449999999999996</c:v>
                </c:pt>
                <c:pt idx="1001">
                  <c:v>39.449999999999996</c:v>
                </c:pt>
                <c:pt idx="1002">
                  <c:v>39.449999999999996</c:v>
                </c:pt>
                <c:pt idx="1003">
                  <c:v>39.449999999999996</c:v>
                </c:pt>
                <c:pt idx="1004">
                  <c:v>39.449999999999996</c:v>
                </c:pt>
                <c:pt idx="1005">
                  <c:v>39.449999999999996</c:v>
                </c:pt>
                <c:pt idx="1006">
                  <c:v>39.449999999999996</c:v>
                </c:pt>
                <c:pt idx="1007">
                  <c:v>39.449999999999996</c:v>
                </c:pt>
                <c:pt idx="1008">
                  <c:v>39.449999999999996</c:v>
                </c:pt>
                <c:pt idx="1009">
                  <c:v>39.449999999999996</c:v>
                </c:pt>
                <c:pt idx="1010">
                  <c:v>39.449999999999996</c:v>
                </c:pt>
                <c:pt idx="1011">
                  <c:v>39.449999999999996</c:v>
                </c:pt>
                <c:pt idx="1012">
                  <c:v>39.449999999999996</c:v>
                </c:pt>
                <c:pt idx="1013">
                  <c:v>39.449999999999996</c:v>
                </c:pt>
                <c:pt idx="1014">
                  <c:v>39.449999999999996</c:v>
                </c:pt>
                <c:pt idx="1015">
                  <c:v>39.449999999999996</c:v>
                </c:pt>
                <c:pt idx="1016">
                  <c:v>39.449999999999996</c:v>
                </c:pt>
                <c:pt idx="1017">
                  <c:v>39.449999999999996</c:v>
                </c:pt>
                <c:pt idx="1018">
                  <c:v>39.449999999999996</c:v>
                </c:pt>
                <c:pt idx="1019">
                  <c:v>39.449999999999996</c:v>
                </c:pt>
                <c:pt idx="1020">
                  <c:v>39.425000000000004</c:v>
                </c:pt>
                <c:pt idx="1021">
                  <c:v>39.425000000000004</c:v>
                </c:pt>
                <c:pt idx="1022">
                  <c:v>39.425000000000004</c:v>
                </c:pt>
                <c:pt idx="1023">
                  <c:v>39.425000000000004</c:v>
                </c:pt>
                <c:pt idx="1024">
                  <c:v>39.425000000000004</c:v>
                </c:pt>
                <c:pt idx="1025">
                  <c:v>39.425000000000004</c:v>
                </c:pt>
                <c:pt idx="1026">
                  <c:v>39.425000000000004</c:v>
                </c:pt>
                <c:pt idx="1027">
                  <c:v>39.425000000000004</c:v>
                </c:pt>
                <c:pt idx="1028">
                  <c:v>39.425000000000004</c:v>
                </c:pt>
                <c:pt idx="1029">
                  <c:v>39.425000000000004</c:v>
                </c:pt>
                <c:pt idx="1030">
                  <c:v>39.425000000000004</c:v>
                </c:pt>
                <c:pt idx="1031">
                  <c:v>39.425000000000004</c:v>
                </c:pt>
                <c:pt idx="1032">
                  <c:v>39.425000000000004</c:v>
                </c:pt>
                <c:pt idx="1033">
                  <c:v>39.4</c:v>
                </c:pt>
                <c:pt idx="1034">
                  <c:v>39.4</c:v>
                </c:pt>
                <c:pt idx="1035">
                  <c:v>39.4</c:v>
                </c:pt>
                <c:pt idx="1036">
                  <c:v>39.4</c:v>
                </c:pt>
                <c:pt idx="1037">
                  <c:v>39.4</c:v>
                </c:pt>
                <c:pt idx="1038">
                  <c:v>39.4</c:v>
                </c:pt>
                <c:pt idx="1039">
                  <c:v>39.4</c:v>
                </c:pt>
                <c:pt idx="1040">
                  <c:v>39.4</c:v>
                </c:pt>
                <c:pt idx="1041">
                  <c:v>39.4</c:v>
                </c:pt>
                <c:pt idx="1042">
                  <c:v>39.4</c:v>
                </c:pt>
                <c:pt idx="1043">
                  <c:v>39.4</c:v>
                </c:pt>
                <c:pt idx="1044">
                  <c:v>39.4</c:v>
                </c:pt>
                <c:pt idx="1045">
                  <c:v>39.4</c:v>
                </c:pt>
                <c:pt idx="1046">
                  <c:v>39.4</c:v>
                </c:pt>
                <c:pt idx="1047">
                  <c:v>39.4</c:v>
                </c:pt>
                <c:pt idx="1048">
                  <c:v>39.4</c:v>
                </c:pt>
                <c:pt idx="1049">
                  <c:v>39.4</c:v>
                </c:pt>
                <c:pt idx="1050">
                  <c:v>39.4</c:v>
                </c:pt>
                <c:pt idx="1051">
                  <c:v>39.4</c:v>
                </c:pt>
                <c:pt idx="1052">
                  <c:v>39.4</c:v>
                </c:pt>
                <c:pt idx="1053">
                  <c:v>39.4</c:v>
                </c:pt>
                <c:pt idx="1054">
                  <c:v>39.4</c:v>
                </c:pt>
                <c:pt idx="1055">
                  <c:v>39.4</c:v>
                </c:pt>
                <c:pt idx="1056">
                  <c:v>39.4</c:v>
                </c:pt>
                <c:pt idx="1057">
                  <c:v>39.4</c:v>
                </c:pt>
                <c:pt idx="1058">
                  <c:v>39.4</c:v>
                </c:pt>
                <c:pt idx="1059">
                  <c:v>39.4</c:v>
                </c:pt>
                <c:pt idx="1060">
                  <c:v>39.4</c:v>
                </c:pt>
                <c:pt idx="1061">
                  <c:v>39.4</c:v>
                </c:pt>
                <c:pt idx="1062">
                  <c:v>39.4</c:v>
                </c:pt>
                <c:pt idx="1063">
                  <c:v>39.4</c:v>
                </c:pt>
                <c:pt idx="1064">
                  <c:v>39.4</c:v>
                </c:pt>
                <c:pt idx="1065">
                  <c:v>39.4</c:v>
                </c:pt>
                <c:pt idx="1066">
                  <c:v>39.375</c:v>
                </c:pt>
                <c:pt idx="1067">
                  <c:v>39.349999999999994</c:v>
                </c:pt>
                <c:pt idx="1068">
                  <c:v>39.349999999999994</c:v>
                </c:pt>
                <c:pt idx="1069">
                  <c:v>39.349999999999994</c:v>
                </c:pt>
                <c:pt idx="1070">
                  <c:v>39.349999999999994</c:v>
                </c:pt>
                <c:pt idx="1071">
                  <c:v>39.349999999999994</c:v>
                </c:pt>
                <c:pt idx="1072">
                  <c:v>39.349999999999994</c:v>
                </c:pt>
                <c:pt idx="1073">
                  <c:v>39.349999999999994</c:v>
                </c:pt>
                <c:pt idx="1074">
                  <c:v>39.349999999999994</c:v>
                </c:pt>
                <c:pt idx="1075">
                  <c:v>39.349999999999994</c:v>
                </c:pt>
                <c:pt idx="1076">
                  <c:v>39.349999999999994</c:v>
                </c:pt>
                <c:pt idx="1077">
                  <c:v>39.349999999999994</c:v>
                </c:pt>
                <c:pt idx="1078">
                  <c:v>39.349999999999994</c:v>
                </c:pt>
                <c:pt idx="1079">
                  <c:v>39.349999999999994</c:v>
                </c:pt>
                <c:pt idx="1080">
                  <c:v>39.349999999999994</c:v>
                </c:pt>
                <c:pt idx="1081">
                  <c:v>39.349999999999994</c:v>
                </c:pt>
                <c:pt idx="1082">
                  <c:v>39.349999999999994</c:v>
                </c:pt>
                <c:pt idx="1083">
                  <c:v>39.349999999999994</c:v>
                </c:pt>
                <c:pt idx="1084">
                  <c:v>39.349999999999994</c:v>
                </c:pt>
                <c:pt idx="1085">
                  <c:v>39.349999999999994</c:v>
                </c:pt>
                <c:pt idx="1086">
                  <c:v>39.349999999999994</c:v>
                </c:pt>
                <c:pt idx="1087">
                  <c:v>39.349999999999994</c:v>
                </c:pt>
                <c:pt idx="1088">
                  <c:v>39.349999999999994</c:v>
                </c:pt>
                <c:pt idx="1089">
                  <c:v>39.349999999999994</c:v>
                </c:pt>
                <c:pt idx="1090">
                  <c:v>39.349999999999994</c:v>
                </c:pt>
                <c:pt idx="1091">
                  <c:v>39.349999999999994</c:v>
                </c:pt>
                <c:pt idx="1092">
                  <c:v>39.324999999999903</c:v>
                </c:pt>
                <c:pt idx="1093">
                  <c:v>39.324999999999903</c:v>
                </c:pt>
                <c:pt idx="1094">
                  <c:v>39.324999999999903</c:v>
                </c:pt>
                <c:pt idx="1095">
                  <c:v>39.324999999999903</c:v>
                </c:pt>
                <c:pt idx="1096">
                  <c:v>39.324999999999903</c:v>
                </c:pt>
                <c:pt idx="1097">
                  <c:v>39.324999999999903</c:v>
                </c:pt>
                <c:pt idx="1098">
                  <c:v>39.324999999999903</c:v>
                </c:pt>
                <c:pt idx="1099">
                  <c:v>39.324999999999903</c:v>
                </c:pt>
                <c:pt idx="1100">
                  <c:v>39.324999999999903</c:v>
                </c:pt>
                <c:pt idx="1101">
                  <c:v>39.324999999999903</c:v>
                </c:pt>
                <c:pt idx="1102">
                  <c:v>39.300000000000011</c:v>
                </c:pt>
                <c:pt idx="1103">
                  <c:v>39.300000000000011</c:v>
                </c:pt>
                <c:pt idx="1104">
                  <c:v>39.300000000000011</c:v>
                </c:pt>
                <c:pt idx="1105">
                  <c:v>39.300000000000011</c:v>
                </c:pt>
                <c:pt idx="1106">
                  <c:v>39.300000000000011</c:v>
                </c:pt>
                <c:pt idx="1107">
                  <c:v>39.300000000000011</c:v>
                </c:pt>
                <c:pt idx="1108">
                  <c:v>39.300000000000011</c:v>
                </c:pt>
                <c:pt idx="1109">
                  <c:v>39.300000000000011</c:v>
                </c:pt>
                <c:pt idx="1110">
                  <c:v>39.300000000000011</c:v>
                </c:pt>
                <c:pt idx="1111">
                  <c:v>39.300000000000011</c:v>
                </c:pt>
                <c:pt idx="1112">
                  <c:v>39.300000000000011</c:v>
                </c:pt>
                <c:pt idx="1113">
                  <c:v>39.300000000000011</c:v>
                </c:pt>
                <c:pt idx="1114">
                  <c:v>39.300000000000011</c:v>
                </c:pt>
                <c:pt idx="1115">
                  <c:v>39.300000000000011</c:v>
                </c:pt>
                <c:pt idx="1116">
                  <c:v>39.300000000000011</c:v>
                </c:pt>
                <c:pt idx="1117">
                  <c:v>39.300000000000011</c:v>
                </c:pt>
                <c:pt idx="1118">
                  <c:v>39.300000000000011</c:v>
                </c:pt>
                <c:pt idx="1119">
                  <c:v>39.300000000000011</c:v>
                </c:pt>
                <c:pt idx="1120">
                  <c:v>39.300000000000011</c:v>
                </c:pt>
                <c:pt idx="1121">
                  <c:v>39.300000000000011</c:v>
                </c:pt>
                <c:pt idx="1122">
                  <c:v>39.300000000000011</c:v>
                </c:pt>
                <c:pt idx="1123">
                  <c:v>39.300000000000011</c:v>
                </c:pt>
                <c:pt idx="1124">
                  <c:v>39.300000000000011</c:v>
                </c:pt>
                <c:pt idx="1125">
                  <c:v>39.300000000000011</c:v>
                </c:pt>
                <c:pt idx="1126">
                  <c:v>39.300000000000011</c:v>
                </c:pt>
                <c:pt idx="1127">
                  <c:v>39.300000000000011</c:v>
                </c:pt>
                <c:pt idx="1128">
                  <c:v>39.300000000000011</c:v>
                </c:pt>
                <c:pt idx="1129">
                  <c:v>39.300000000000011</c:v>
                </c:pt>
                <c:pt idx="1130">
                  <c:v>39.300000000000011</c:v>
                </c:pt>
                <c:pt idx="1131">
                  <c:v>39.300000000000011</c:v>
                </c:pt>
                <c:pt idx="1132">
                  <c:v>39.300000000000011</c:v>
                </c:pt>
                <c:pt idx="1133">
                  <c:v>39.300000000000011</c:v>
                </c:pt>
                <c:pt idx="1134">
                  <c:v>39.300000000000011</c:v>
                </c:pt>
                <c:pt idx="1135">
                  <c:v>39.300000000000011</c:v>
                </c:pt>
                <c:pt idx="1136">
                  <c:v>39.300000000000011</c:v>
                </c:pt>
                <c:pt idx="1137">
                  <c:v>39.300000000000011</c:v>
                </c:pt>
                <c:pt idx="1138">
                  <c:v>39.300000000000011</c:v>
                </c:pt>
                <c:pt idx="1139">
                  <c:v>39.300000000000011</c:v>
                </c:pt>
                <c:pt idx="1140">
                  <c:v>39.275000000000006</c:v>
                </c:pt>
                <c:pt idx="1141">
                  <c:v>39.275000000000006</c:v>
                </c:pt>
                <c:pt idx="1142">
                  <c:v>39.275000000000006</c:v>
                </c:pt>
                <c:pt idx="1143">
                  <c:v>39.275000000000006</c:v>
                </c:pt>
                <c:pt idx="1144">
                  <c:v>39.275000000000006</c:v>
                </c:pt>
                <c:pt idx="1145">
                  <c:v>39.275000000000006</c:v>
                </c:pt>
                <c:pt idx="1146">
                  <c:v>39.275000000000006</c:v>
                </c:pt>
                <c:pt idx="1147">
                  <c:v>39.275000000000006</c:v>
                </c:pt>
                <c:pt idx="1148">
                  <c:v>39.275000000000006</c:v>
                </c:pt>
                <c:pt idx="1149">
                  <c:v>39.275000000000006</c:v>
                </c:pt>
                <c:pt idx="1150">
                  <c:v>39.275000000000006</c:v>
                </c:pt>
                <c:pt idx="1151">
                  <c:v>39.275000000000006</c:v>
                </c:pt>
                <c:pt idx="1152">
                  <c:v>39.275000000000006</c:v>
                </c:pt>
                <c:pt idx="1153">
                  <c:v>39.275000000000006</c:v>
                </c:pt>
                <c:pt idx="1154">
                  <c:v>39.275000000000006</c:v>
                </c:pt>
                <c:pt idx="1155">
                  <c:v>39.275000000000006</c:v>
                </c:pt>
                <c:pt idx="1156">
                  <c:v>39.275000000000006</c:v>
                </c:pt>
                <c:pt idx="1157">
                  <c:v>39.275000000000006</c:v>
                </c:pt>
                <c:pt idx="1158">
                  <c:v>39.275000000000006</c:v>
                </c:pt>
                <c:pt idx="1159">
                  <c:v>39.275000000000006</c:v>
                </c:pt>
                <c:pt idx="1160">
                  <c:v>39.275000000000006</c:v>
                </c:pt>
                <c:pt idx="1161">
                  <c:v>39.275000000000006</c:v>
                </c:pt>
                <c:pt idx="1162">
                  <c:v>39.275000000000006</c:v>
                </c:pt>
                <c:pt idx="1163">
                  <c:v>39.275000000000006</c:v>
                </c:pt>
                <c:pt idx="1164">
                  <c:v>39.275000000000006</c:v>
                </c:pt>
                <c:pt idx="1165">
                  <c:v>39.275000000000006</c:v>
                </c:pt>
                <c:pt idx="1166">
                  <c:v>39.275000000000006</c:v>
                </c:pt>
                <c:pt idx="1167">
                  <c:v>39.275000000000006</c:v>
                </c:pt>
                <c:pt idx="1168">
                  <c:v>39.275000000000006</c:v>
                </c:pt>
                <c:pt idx="1169">
                  <c:v>39.275000000000006</c:v>
                </c:pt>
                <c:pt idx="1170">
                  <c:v>39.275000000000006</c:v>
                </c:pt>
                <c:pt idx="1171">
                  <c:v>39.275000000000006</c:v>
                </c:pt>
                <c:pt idx="1172">
                  <c:v>39.275000000000006</c:v>
                </c:pt>
                <c:pt idx="1173">
                  <c:v>39.275000000000006</c:v>
                </c:pt>
                <c:pt idx="1174">
                  <c:v>39.275000000000006</c:v>
                </c:pt>
                <c:pt idx="1175">
                  <c:v>39.275000000000006</c:v>
                </c:pt>
                <c:pt idx="1176">
                  <c:v>39.275000000000006</c:v>
                </c:pt>
                <c:pt idx="1177">
                  <c:v>39.275000000000006</c:v>
                </c:pt>
                <c:pt idx="1178">
                  <c:v>39.275000000000006</c:v>
                </c:pt>
                <c:pt idx="1179">
                  <c:v>39.275000000000006</c:v>
                </c:pt>
                <c:pt idx="1180">
                  <c:v>39.275000000000006</c:v>
                </c:pt>
                <c:pt idx="1181">
                  <c:v>39.275000000000006</c:v>
                </c:pt>
                <c:pt idx="1182">
                  <c:v>39.25</c:v>
                </c:pt>
                <c:pt idx="1183">
                  <c:v>39.25</c:v>
                </c:pt>
                <c:pt idx="1184">
                  <c:v>39.25</c:v>
                </c:pt>
                <c:pt idx="1185">
                  <c:v>39.25</c:v>
                </c:pt>
                <c:pt idx="1186">
                  <c:v>39.25</c:v>
                </c:pt>
                <c:pt idx="1187">
                  <c:v>39.225000000000009</c:v>
                </c:pt>
                <c:pt idx="1188">
                  <c:v>39.225000000000009</c:v>
                </c:pt>
                <c:pt idx="1189">
                  <c:v>39.225000000000009</c:v>
                </c:pt>
                <c:pt idx="1190">
                  <c:v>39.225000000000009</c:v>
                </c:pt>
                <c:pt idx="1191">
                  <c:v>39.225000000000009</c:v>
                </c:pt>
                <c:pt idx="1192">
                  <c:v>39.225000000000009</c:v>
                </c:pt>
                <c:pt idx="1193">
                  <c:v>39.225000000000009</c:v>
                </c:pt>
                <c:pt idx="1194">
                  <c:v>39.225000000000009</c:v>
                </c:pt>
                <c:pt idx="1195">
                  <c:v>39.225000000000009</c:v>
                </c:pt>
                <c:pt idx="1196">
                  <c:v>39.225000000000009</c:v>
                </c:pt>
                <c:pt idx="1197">
                  <c:v>39.225000000000009</c:v>
                </c:pt>
                <c:pt idx="1198">
                  <c:v>39.225000000000009</c:v>
                </c:pt>
                <c:pt idx="1199">
                  <c:v>39.225000000000009</c:v>
                </c:pt>
                <c:pt idx="1200">
                  <c:v>39.225000000000009</c:v>
                </c:pt>
                <c:pt idx="1201">
                  <c:v>39.225000000000009</c:v>
                </c:pt>
                <c:pt idx="1202">
                  <c:v>39.225000000000009</c:v>
                </c:pt>
                <c:pt idx="1203">
                  <c:v>39.225000000000009</c:v>
                </c:pt>
                <c:pt idx="1204">
                  <c:v>39.225000000000009</c:v>
                </c:pt>
                <c:pt idx="1205">
                  <c:v>39.225000000000009</c:v>
                </c:pt>
                <c:pt idx="1206">
                  <c:v>39.225000000000009</c:v>
                </c:pt>
                <c:pt idx="1207">
                  <c:v>39.225000000000009</c:v>
                </c:pt>
                <c:pt idx="1208">
                  <c:v>39.225000000000009</c:v>
                </c:pt>
                <c:pt idx="1209">
                  <c:v>39.225000000000009</c:v>
                </c:pt>
                <c:pt idx="1210">
                  <c:v>39.225000000000009</c:v>
                </c:pt>
                <c:pt idx="1211">
                  <c:v>39.225000000000009</c:v>
                </c:pt>
                <c:pt idx="1212">
                  <c:v>39.225000000000009</c:v>
                </c:pt>
                <c:pt idx="1213">
                  <c:v>39.225000000000009</c:v>
                </c:pt>
                <c:pt idx="1214">
                  <c:v>39.225000000000009</c:v>
                </c:pt>
                <c:pt idx="1215">
                  <c:v>39.225000000000009</c:v>
                </c:pt>
                <c:pt idx="1216">
                  <c:v>39.200000000000003</c:v>
                </c:pt>
                <c:pt idx="1217">
                  <c:v>39.200000000000003</c:v>
                </c:pt>
                <c:pt idx="1218">
                  <c:v>39.175000000000004</c:v>
                </c:pt>
                <c:pt idx="1219">
                  <c:v>39.175000000000004</c:v>
                </c:pt>
                <c:pt idx="1220">
                  <c:v>39.175000000000004</c:v>
                </c:pt>
                <c:pt idx="1221">
                  <c:v>39.175000000000004</c:v>
                </c:pt>
                <c:pt idx="1222">
                  <c:v>39.175000000000004</c:v>
                </c:pt>
                <c:pt idx="1223">
                  <c:v>39.175000000000004</c:v>
                </c:pt>
                <c:pt idx="1224">
                  <c:v>39.175000000000004</c:v>
                </c:pt>
                <c:pt idx="1225">
                  <c:v>39.175000000000004</c:v>
                </c:pt>
                <c:pt idx="1226">
                  <c:v>39.175000000000004</c:v>
                </c:pt>
                <c:pt idx="1227">
                  <c:v>39.175000000000004</c:v>
                </c:pt>
                <c:pt idx="1228">
                  <c:v>39.175000000000004</c:v>
                </c:pt>
                <c:pt idx="1229">
                  <c:v>39.175000000000004</c:v>
                </c:pt>
                <c:pt idx="1230">
                  <c:v>39.175000000000004</c:v>
                </c:pt>
                <c:pt idx="1231">
                  <c:v>39.175000000000004</c:v>
                </c:pt>
                <c:pt idx="1232">
                  <c:v>39.175000000000004</c:v>
                </c:pt>
                <c:pt idx="1233">
                  <c:v>39.175000000000004</c:v>
                </c:pt>
                <c:pt idx="1234">
                  <c:v>39.175000000000004</c:v>
                </c:pt>
                <c:pt idx="1235">
                  <c:v>39.15</c:v>
                </c:pt>
                <c:pt idx="1236">
                  <c:v>39.15</c:v>
                </c:pt>
                <c:pt idx="1237">
                  <c:v>39.15</c:v>
                </c:pt>
                <c:pt idx="1238">
                  <c:v>39.125000000000007</c:v>
                </c:pt>
                <c:pt idx="1239">
                  <c:v>39.125000000000007</c:v>
                </c:pt>
                <c:pt idx="1240">
                  <c:v>39.125000000000007</c:v>
                </c:pt>
                <c:pt idx="1241">
                  <c:v>39.1</c:v>
                </c:pt>
                <c:pt idx="1242">
                  <c:v>39.1</c:v>
                </c:pt>
                <c:pt idx="1243">
                  <c:v>39.1</c:v>
                </c:pt>
                <c:pt idx="1244">
                  <c:v>39.1</c:v>
                </c:pt>
                <c:pt idx="1245">
                  <c:v>39.1</c:v>
                </c:pt>
                <c:pt idx="1246">
                  <c:v>39.1</c:v>
                </c:pt>
                <c:pt idx="1247">
                  <c:v>39.074999999999903</c:v>
                </c:pt>
                <c:pt idx="1248">
                  <c:v>39.074999999999903</c:v>
                </c:pt>
                <c:pt idx="1249">
                  <c:v>39.074999999999903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populationParameterSweep!$B$6262:$B$7511</c:f>
              <c:numCache>
                <c:formatCode>General</c:formatCode>
                <c:ptCount val="1250"/>
                <c:pt idx="0">
                  <c:v>0</c:v>
                </c:pt>
                <c:pt idx="1">
                  <c:v>57.499999999999908</c:v>
                </c:pt>
                <c:pt idx="2">
                  <c:v>55.8</c:v>
                </c:pt>
                <c:pt idx="3">
                  <c:v>55.04</c:v>
                </c:pt>
                <c:pt idx="4">
                  <c:v>54.1</c:v>
                </c:pt>
                <c:pt idx="5">
                  <c:v>53.2</c:v>
                </c:pt>
                <c:pt idx="6">
                  <c:v>51.7</c:v>
                </c:pt>
                <c:pt idx="7">
                  <c:v>50.44</c:v>
                </c:pt>
                <c:pt idx="8">
                  <c:v>50.160000000000004</c:v>
                </c:pt>
                <c:pt idx="9">
                  <c:v>49.9</c:v>
                </c:pt>
                <c:pt idx="10">
                  <c:v>49.3</c:v>
                </c:pt>
                <c:pt idx="11">
                  <c:v>48.98</c:v>
                </c:pt>
                <c:pt idx="12">
                  <c:v>48.64</c:v>
                </c:pt>
                <c:pt idx="13">
                  <c:v>48.379999999999995</c:v>
                </c:pt>
                <c:pt idx="14">
                  <c:v>48.1</c:v>
                </c:pt>
                <c:pt idx="15">
                  <c:v>47.98</c:v>
                </c:pt>
                <c:pt idx="16">
                  <c:v>47.919999999999902</c:v>
                </c:pt>
                <c:pt idx="17">
                  <c:v>47.620000000000005</c:v>
                </c:pt>
                <c:pt idx="18">
                  <c:v>47.5</c:v>
                </c:pt>
                <c:pt idx="19">
                  <c:v>47.48</c:v>
                </c:pt>
                <c:pt idx="20">
                  <c:v>47.32</c:v>
                </c:pt>
                <c:pt idx="21">
                  <c:v>47.139999999999908</c:v>
                </c:pt>
                <c:pt idx="22">
                  <c:v>47.099999999999909</c:v>
                </c:pt>
                <c:pt idx="23">
                  <c:v>47.02</c:v>
                </c:pt>
                <c:pt idx="24">
                  <c:v>46.9</c:v>
                </c:pt>
                <c:pt idx="25">
                  <c:v>46.8</c:v>
                </c:pt>
                <c:pt idx="26">
                  <c:v>46.68</c:v>
                </c:pt>
                <c:pt idx="27">
                  <c:v>46.660000000000004</c:v>
                </c:pt>
                <c:pt idx="28">
                  <c:v>46.5</c:v>
                </c:pt>
                <c:pt idx="29">
                  <c:v>46.46</c:v>
                </c:pt>
                <c:pt idx="30">
                  <c:v>46.32</c:v>
                </c:pt>
                <c:pt idx="31">
                  <c:v>46.260000000000005</c:v>
                </c:pt>
                <c:pt idx="32">
                  <c:v>46.260000000000005</c:v>
                </c:pt>
                <c:pt idx="33">
                  <c:v>46.220000000000006</c:v>
                </c:pt>
                <c:pt idx="34">
                  <c:v>46.1</c:v>
                </c:pt>
                <c:pt idx="35">
                  <c:v>45.98</c:v>
                </c:pt>
                <c:pt idx="36">
                  <c:v>45.879999999999903</c:v>
                </c:pt>
                <c:pt idx="37">
                  <c:v>45.86</c:v>
                </c:pt>
                <c:pt idx="38">
                  <c:v>45.68</c:v>
                </c:pt>
                <c:pt idx="39">
                  <c:v>45.660000000000004</c:v>
                </c:pt>
                <c:pt idx="40">
                  <c:v>45.660000000000004</c:v>
                </c:pt>
                <c:pt idx="41">
                  <c:v>45.56</c:v>
                </c:pt>
                <c:pt idx="42">
                  <c:v>45.46</c:v>
                </c:pt>
                <c:pt idx="43">
                  <c:v>45.46</c:v>
                </c:pt>
                <c:pt idx="44">
                  <c:v>45.42</c:v>
                </c:pt>
                <c:pt idx="45">
                  <c:v>45.42</c:v>
                </c:pt>
                <c:pt idx="46">
                  <c:v>45.4</c:v>
                </c:pt>
                <c:pt idx="47">
                  <c:v>45.4</c:v>
                </c:pt>
                <c:pt idx="48">
                  <c:v>45.3599999999999</c:v>
                </c:pt>
                <c:pt idx="49">
                  <c:v>45.260000000000005</c:v>
                </c:pt>
                <c:pt idx="50">
                  <c:v>45.260000000000005</c:v>
                </c:pt>
                <c:pt idx="51">
                  <c:v>45.160000000000004</c:v>
                </c:pt>
                <c:pt idx="52">
                  <c:v>45.160000000000004</c:v>
                </c:pt>
                <c:pt idx="53">
                  <c:v>45.14</c:v>
                </c:pt>
                <c:pt idx="54">
                  <c:v>45.14</c:v>
                </c:pt>
                <c:pt idx="55">
                  <c:v>45.120000000000005</c:v>
                </c:pt>
                <c:pt idx="56">
                  <c:v>45.08</c:v>
                </c:pt>
                <c:pt idx="57">
                  <c:v>45.04</c:v>
                </c:pt>
                <c:pt idx="58">
                  <c:v>45.019999999999904</c:v>
                </c:pt>
                <c:pt idx="59">
                  <c:v>44.98</c:v>
                </c:pt>
                <c:pt idx="60">
                  <c:v>44.96</c:v>
                </c:pt>
                <c:pt idx="61">
                  <c:v>44.96</c:v>
                </c:pt>
                <c:pt idx="62">
                  <c:v>44.94</c:v>
                </c:pt>
                <c:pt idx="63">
                  <c:v>44.879999999999995</c:v>
                </c:pt>
                <c:pt idx="64">
                  <c:v>44.86</c:v>
                </c:pt>
                <c:pt idx="65">
                  <c:v>44.839999999999996</c:v>
                </c:pt>
                <c:pt idx="66">
                  <c:v>44.82</c:v>
                </c:pt>
                <c:pt idx="67">
                  <c:v>44.720000000000006</c:v>
                </c:pt>
                <c:pt idx="68">
                  <c:v>44.68</c:v>
                </c:pt>
                <c:pt idx="69">
                  <c:v>44.58</c:v>
                </c:pt>
                <c:pt idx="70">
                  <c:v>44.36</c:v>
                </c:pt>
                <c:pt idx="71">
                  <c:v>44.36</c:v>
                </c:pt>
                <c:pt idx="72">
                  <c:v>44.3</c:v>
                </c:pt>
                <c:pt idx="73">
                  <c:v>44.3</c:v>
                </c:pt>
                <c:pt idx="74">
                  <c:v>44.3</c:v>
                </c:pt>
                <c:pt idx="75">
                  <c:v>44.3</c:v>
                </c:pt>
                <c:pt idx="76">
                  <c:v>44.24</c:v>
                </c:pt>
                <c:pt idx="77">
                  <c:v>44.220000000000006</c:v>
                </c:pt>
                <c:pt idx="78">
                  <c:v>44.220000000000006</c:v>
                </c:pt>
                <c:pt idx="79">
                  <c:v>44.220000000000006</c:v>
                </c:pt>
                <c:pt idx="80">
                  <c:v>44.18</c:v>
                </c:pt>
                <c:pt idx="81">
                  <c:v>44.18</c:v>
                </c:pt>
                <c:pt idx="82">
                  <c:v>44.18</c:v>
                </c:pt>
                <c:pt idx="83">
                  <c:v>44.160000000000004</c:v>
                </c:pt>
                <c:pt idx="84">
                  <c:v>44.160000000000004</c:v>
                </c:pt>
                <c:pt idx="85">
                  <c:v>44.160000000000004</c:v>
                </c:pt>
                <c:pt idx="86">
                  <c:v>44.14</c:v>
                </c:pt>
                <c:pt idx="87">
                  <c:v>44.120000000000005</c:v>
                </c:pt>
                <c:pt idx="88">
                  <c:v>44.120000000000005</c:v>
                </c:pt>
                <c:pt idx="89">
                  <c:v>44.120000000000005</c:v>
                </c:pt>
                <c:pt idx="90">
                  <c:v>44.1</c:v>
                </c:pt>
                <c:pt idx="91">
                  <c:v>44.1</c:v>
                </c:pt>
                <c:pt idx="92">
                  <c:v>44.1</c:v>
                </c:pt>
                <c:pt idx="93">
                  <c:v>44.06</c:v>
                </c:pt>
                <c:pt idx="94">
                  <c:v>44.06</c:v>
                </c:pt>
                <c:pt idx="95">
                  <c:v>44.06</c:v>
                </c:pt>
                <c:pt idx="96">
                  <c:v>44.06</c:v>
                </c:pt>
                <c:pt idx="97">
                  <c:v>44.04</c:v>
                </c:pt>
                <c:pt idx="98">
                  <c:v>44.02</c:v>
                </c:pt>
                <c:pt idx="99">
                  <c:v>44.02</c:v>
                </c:pt>
                <c:pt idx="100">
                  <c:v>44.02</c:v>
                </c:pt>
                <c:pt idx="101">
                  <c:v>44.02</c:v>
                </c:pt>
                <c:pt idx="102">
                  <c:v>44.02</c:v>
                </c:pt>
                <c:pt idx="103">
                  <c:v>44.02</c:v>
                </c:pt>
                <c:pt idx="104">
                  <c:v>43.98</c:v>
                </c:pt>
                <c:pt idx="105">
                  <c:v>43.98</c:v>
                </c:pt>
                <c:pt idx="106">
                  <c:v>43.98</c:v>
                </c:pt>
                <c:pt idx="107">
                  <c:v>43.96</c:v>
                </c:pt>
                <c:pt idx="108">
                  <c:v>43.919999999999902</c:v>
                </c:pt>
                <c:pt idx="109">
                  <c:v>43.879999999999903</c:v>
                </c:pt>
                <c:pt idx="110">
                  <c:v>43.879999999999903</c:v>
                </c:pt>
                <c:pt idx="111">
                  <c:v>43.73999999999991</c:v>
                </c:pt>
                <c:pt idx="112">
                  <c:v>43.64</c:v>
                </c:pt>
                <c:pt idx="113">
                  <c:v>43.64</c:v>
                </c:pt>
                <c:pt idx="114">
                  <c:v>43.64</c:v>
                </c:pt>
                <c:pt idx="115">
                  <c:v>43.599999999999909</c:v>
                </c:pt>
                <c:pt idx="116">
                  <c:v>43.56</c:v>
                </c:pt>
                <c:pt idx="117">
                  <c:v>43.56</c:v>
                </c:pt>
                <c:pt idx="118">
                  <c:v>43.54</c:v>
                </c:pt>
                <c:pt idx="119">
                  <c:v>43.54</c:v>
                </c:pt>
                <c:pt idx="120">
                  <c:v>43.54</c:v>
                </c:pt>
                <c:pt idx="121">
                  <c:v>43.54</c:v>
                </c:pt>
                <c:pt idx="122">
                  <c:v>43.54</c:v>
                </c:pt>
                <c:pt idx="123">
                  <c:v>43.52</c:v>
                </c:pt>
                <c:pt idx="124">
                  <c:v>43.5</c:v>
                </c:pt>
                <c:pt idx="125">
                  <c:v>43.5</c:v>
                </c:pt>
                <c:pt idx="126">
                  <c:v>43.42</c:v>
                </c:pt>
                <c:pt idx="127">
                  <c:v>43.42</c:v>
                </c:pt>
                <c:pt idx="128">
                  <c:v>43.4</c:v>
                </c:pt>
                <c:pt idx="129">
                  <c:v>43.4</c:v>
                </c:pt>
                <c:pt idx="130">
                  <c:v>43.4</c:v>
                </c:pt>
                <c:pt idx="131">
                  <c:v>43.4</c:v>
                </c:pt>
                <c:pt idx="132">
                  <c:v>43.4</c:v>
                </c:pt>
                <c:pt idx="133">
                  <c:v>43.4</c:v>
                </c:pt>
                <c:pt idx="134">
                  <c:v>43.36</c:v>
                </c:pt>
                <c:pt idx="135">
                  <c:v>43.36</c:v>
                </c:pt>
                <c:pt idx="136">
                  <c:v>43.36</c:v>
                </c:pt>
                <c:pt idx="137">
                  <c:v>43.36</c:v>
                </c:pt>
                <c:pt idx="138">
                  <c:v>43.36</c:v>
                </c:pt>
                <c:pt idx="139">
                  <c:v>43.339999999999996</c:v>
                </c:pt>
                <c:pt idx="140">
                  <c:v>43.32</c:v>
                </c:pt>
                <c:pt idx="141">
                  <c:v>43.3</c:v>
                </c:pt>
                <c:pt idx="142">
                  <c:v>43.28</c:v>
                </c:pt>
                <c:pt idx="143">
                  <c:v>43.28</c:v>
                </c:pt>
                <c:pt idx="144">
                  <c:v>43.28</c:v>
                </c:pt>
                <c:pt idx="145">
                  <c:v>43.260000000000005</c:v>
                </c:pt>
                <c:pt idx="146">
                  <c:v>43.260000000000005</c:v>
                </c:pt>
                <c:pt idx="147">
                  <c:v>43.260000000000005</c:v>
                </c:pt>
                <c:pt idx="148">
                  <c:v>43.24</c:v>
                </c:pt>
                <c:pt idx="149">
                  <c:v>43.24</c:v>
                </c:pt>
                <c:pt idx="150">
                  <c:v>43.24</c:v>
                </c:pt>
                <c:pt idx="151">
                  <c:v>43.24</c:v>
                </c:pt>
                <c:pt idx="152">
                  <c:v>43.24</c:v>
                </c:pt>
                <c:pt idx="153">
                  <c:v>43.24</c:v>
                </c:pt>
                <c:pt idx="154">
                  <c:v>43.2</c:v>
                </c:pt>
                <c:pt idx="155">
                  <c:v>43.2</c:v>
                </c:pt>
                <c:pt idx="156">
                  <c:v>43.2</c:v>
                </c:pt>
                <c:pt idx="157">
                  <c:v>43.2</c:v>
                </c:pt>
                <c:pt idx="158">
                  <c:v>43.2</c:v>
                </c:pt>
                <c:pt idx="159">
                  <c:v>43.179999999999907</c:v>
                </c:pt>
                <c:pt idx="160">
                  <c:v>43.179999999999907</c:v>
                </c:pt>
                <c:pt idx="161">
                  <c:v>43.179999999999907</c:v>
                </c:pt>
                <c:pt idx="162">
                  <c:v>43.179999999999907</c:v>
                </c:pt>
                <c:pt idx="163">
                  <c:v>43.160000000000004</c:v>
                </c:pt>
                <c:pt idx="164">
                  <c:v>43.160000000000004</c:v>
                </c:pt>
                <c:pt idx="165">
                  <c:v>43.160000000000004</c:v>
                </c:pt>
                <c:pt idx="166">
                  <c:v>43.160000000000004</c:v>
                </c:pt>
                <c:pt idx="167">
                  <c:v>43.099999999999909</c:v>
                </c:pt>
                <c:pt idx="168">
                  <c:v>43.099999999999909</c:v>
                </c:pt>
                <c:pt idx="169">
                  <c:v>43.08</c:v>
                </c:pt>
                <c:pt idx="170">
                  <c:v>43.08</c:v>
                </c:pt>
                <c:pt idx="171">
                  <c:v>43.08</c:v>
                </c:pt>
                <c:pt idx="172">
                  <c:v>43.08</c:v>
                </c:pt>
                <c:pt idx="173">
                  <c:v>43.08</c:v>
                </c:pt>
                <c:pt idx="174">
                  <c:v>43.08</c:v>
                </c:pt>
                <c:pt idx="175">
                  <c:v>43.08</c:v>
                </c:pt>
                <c:pt idx="176">
                  <c:v>43.08</c:v>
                </c:pt>
                <c:pt idx="177">
                  <c:v>43.08</c:v>
                </c:pt>
                <c:pt idx="178">
                  <c:v>43.08</c:v>
                </c:pt>
                <c:pt idx="179">
                  <c:v>43.059999999999903</c:v>
                </c:pt>
                <c:pt idx="180">
                  <c:v>43.059999999999903</c:v>
                </c:pt>
                <c:pt idx="181">
                  <c:v>43.059999999999903</c:v>
                </c:pt>
                <c:pt idx="182">
                  <c:v>43.059999999999903</c:v>
                </c:pt>
                <c:pt idx="183">
                  <c:v>43.059999999999903</c:v>
                </c:pt>
                <c:pt idx="184">
                  <c:v>43.059999999999903</c:v>
                </c:pt>
                <c:pt idx="185">
                  <c:v>43.059999999999903</c:v>
                </c:pt>
                <c:pt idx="186">
                  <c:v>43.059999999999903</c:v>
                </c:pt>
                <c:pt idx="187">
                  <c:v>43.059999999999903</c:v>
                </c:pt>
                <c:pt idx="188">
                  <c:v>42.96</c:v>
                </c:pt>
                <c:pt idx="189">
                  <c:v>42.9</c:v>
                </c:pt>
                <c:pt idx="190">
                  <c:v>42.879999999999995</c:v>
                </c:pt>
                <c:pt idx="191">
                  <c:v>42.879999999999995</c:v>
                </c:pt>
                <c:pt idx="192">
                  <c:v>42.82</c:v>
                </c:pt>
                <c:pt idx="193">
                  <c:v>42.78</c:v>
                </c:pt>
                <c:pt idx="194">
                  <c:v>42.78</c:v>
                </c:pt>
                <c:pt idx="195">
                  <c:v>42.760000000000005</c:v>
                </c:pt>
                <c:pt idx="196">
                  <c:v>42.720000000000006</c:v>
                </c:pt>
                <c:pt idx="197">
                  <c:v>42.720000000000006</c:v>
                </c:pt>
                <c:pt idx="198">
                  <c:v>42.720000000000006</c:v>
                </c:pt>
                <c:pt idx="199">
                  <c:v>42.720000000000006</c:v>
                </c:pt>
                <c:pt idx="200">
                  <c:v>42.720000000000006</c:v>
                </c:pt>
                <c:pt idx="201">
                  <c:v>42.720000000000006</c:v>
                </c:pt>
                <c:pt idx="202">
                  <c:v>42.720000000000006</c:v>
                </c:pt>
                <c:pt idx="203">
                  <c:v>42.7</c:v>
                </c:pt>
                <c:pt idx="204">
                  <c:v>42.7</c:v>
                </c:pt>
                <c:pt idx="205">
                  <c:v>42.7</c:v>
                </c:pt>
                <c:pt idx="206">
                  <c:v>42.7</c:v>
                </c:pt>
                <c:pt idx="207">
                  <c:v>42.7</c:v>
                </c:pt>
                <c:pt idx="208">
                  <c:v>42.7</c:v>
                </c:pt>
                <c:pt idx="209">
                  <c:v>42.660000000000004</c:v>
                </c:pt>
                <c:pt idx="210">
                  <c:v>42.64</c:v>
                </c:pt>
                <c:pt idx="211">
                  <c:v>42.64</c:v>
                </c:pt>
                <c:pt idx="212">
                  <c:v>42.64</c:v>
                </c:pt>
                <c:pt idx="213">
                  <c:v>42.64</c:v>
                </c:pt>
                <c:pt idx="214">
                  <c:v>42.64</c:v>
                </c:pt>
                <c:pt idx="215">
                  <c:v>42.64</c:v>
                </c:pt>
                <c:pt idx="216">
                  <c:v>42.620000000000005</c:v>
                </c:pt>
                <c:pt idx="217">
                  <c:v>42.620000000000005</c:v>
                </c:pt>
                <c:pt idx="218">
                  <c:v>42.6</c:v>
                </c:pt>
                <c:pt idx="219">
                  <c:v>42.6</c:v>
                </c:pt>
                <c:pt idx="220">
                  <c:v>42.58</c:v>
                </c:pt>
                <c:pt idx="221">
                  <c:v>42.58</c:v>
                </c:pt>
                <c:pt idx="222">
                  <c:v>42.58</c:v>
                </c:pt>
                <c:pt idx="223">
                  <c:v>42.58</c:v>
                </c:pt>
                <c:pt idx="224">
                  <c:v>42.56</c:v>
                </c:pt>
                <c:pt idx="225">
                  <c:v>42.56</c:v>
                </c:pt>
                <c:pt idx="226">
                  <c:v>42.56</c:v>
                </c:pt>
                <c:pt idx="227">
                  <c:v>42.539999999999907</c:v>
                </c:pt>
                <c:pt idx="228">
                  <c:v>42.539999999999907</c:v>
                </c:pt>
                <c:pt idx="229">
                  <c:v>42.539999999999907</c:v>
                </c:pt>
                <c:pt idx="230">
                  <c:v>42.539999999999907</c:v>
                </c:pt>
                <c:pt idx="231">
                  <c:v>42.539999999999907</c:v>
                </c:pt>
                <c:pt idx="232">
                  <c:v>42.539999999999907</c:v>
                </c:pt>
                <c:pt idx="233">
                  <c:v>42.539999999999907</c:v>
                </c:pt>
                <c:pt idx="234">
                  <c:v>42.519999999999904</c:v>
                </c:pt>
                <c:pt idx="235">
                  <c:v>42.519999999999904</c:v>
                </c:pt>
                <c:pt idx="236">
                  <c:v>42.519999999999904</c:v>
                </c:pt>
                <c:pt idx="237">
                  <c:v>42.519999999999904</c:v>
                </c:pt>
                <c:pt idx="238">
                  <c:v>42.519999999999904</c:v>
                </c:pt>
                <c:pt idx="239">
                  <c:v>42.519999999999904</c:v>
                </c:pt>
                <c:pt idx="240">
                  <c:v>42.519999999999904</c:v>
                </c:pt>
                <c:pt idx="241">
                  <c:v>42.5</c:v>
                </c:pt>
                <c:pt idx="242">
                  <c:v>42.5</c:v>
                </c:pt>
                <c:pt idx="243">
                  <c:v>42.5</c:v>
                </c:pt>
                <c:pt idx="244">
                  <c:v>42.5</c:v>
                </c:pt>
                <c:pt idx="245">
                  <c:v>42.5</c:v>
                </c:pt>
                <c:pt idx="246">
                  <c:v>42.5</c:v>
                </c:pt>
                <c:pt idx="247">
                  <c:v>42.5</c:v>
                </c:pt>
                <c:pt idx="248">
                  <c:v>42.5</c:v>
                </c:pt>
                <c:pt idx="249">
                  <c:v>42.44</c:v>
                </c:pt>
                <c:pt idx="250">
                  <c:v>42.44</c:v>
                </c:pt>
                <c:pt idx="251">
                  <c:v>42.44</c:v>
                </c:pt>
                <c:pt idx="252">
                  <c:v>42.44</c:v>
                </c:pt>
                <c:pt idx="253">
                  <c:v>42.44</c:v>
                </c:pt>
                <c:pt idx="254">
                  <c:v>42.42</c:v>
                </c:pt>
                <c:pt idx="255">
                  <c:v>42.42</c:v>
                </c:pt>
                <c:pt idx="256">
                  <c:v>42.42</c:v>
                </c:pt>
                <c:pt idx="257">
                  <c:v>42.42</c:v>
                </c:pt>
                <c:pt idx="258">
                  <c:v>42.42</c:v>
                </c:pt>
                <c:pt idx="259">
                  <c:v>42.42</c:v>
                </c:pt>
                <c:pt idx="260">
                  <c:v>42.42</c:v>
                </c:pt>
                <c:pt idx="261">
                  <c:v>42.42</c:v>
                </c:pt>
                <c:pt idx="262">
                  <c:v>42.42</c:v>
                </c:pt>
                <c:pt idx="263">
                  <c:v>42.42</c:v>
                </c:pt>
                <c:pt idx="264">
                  <c:v>42.42</c:v>
                </c:pt>
                <c:pt idx="265">
                  <c:v>42.42</c:v>
                </c:pt>
                <c:pt idx="266">
                  <c:v>42.4</c:v>
                </c:pt>
                <c:pt idx="267">
                  <c:v>42.4</c:v>
                </c:pt>
                <c:pt idx="268">
                  <c:v>42.36</c:v>
                </c:pt>
                <c:pt idx="269">
                  <c:v>42.36</c:v>
                </c:pt>
                <c:pt idx="270">
                  <c:v>42.36</c:v>
                </c:pt>
                <c:pt idx="271">
                  <c:v>42.36</c:v>
                </c:pt>
                <c:pt idx="272">
                  <c:v>42.36</c:v>
                </c:pt>
                <c:pt idx="273">
                  <c:v>42.339999999999996</c:v>
                </c:pt>
                <c:pt idx="274">
                  <c:v>42.32</c:v>
                </c:pt>
                <c:pt idx="275">
                  <c:v>42.32</c:v>
                </c:pt>
                <c:pt idx="276">
                  <c:v>42.32</c:v>
                </c:pt>
                <c:pt idx="277">
                  <c:v>42.279999999999909</c:v>
                </c:pt>
                <c:pt idx="278">
                  <c:v>42.260000000000005</c:v>
                </c:pt>
                <c:pt idx="279">
                  <c:v>42.260000000000005</c:v>
                </c:pt>
                <c:pt idx="280">
                  <c:v>42.260000000000005</c:v>
                </c:pt>
                <c:pt idx="281">
                  <c:v>42.260000000000005</c:v>
                </c:pt>
                <c:pt idx="282">
                  <c:v>42.260000000000005</c:v>
                </c:pt>
                <c:pt idx="283">
                  <c:v>42.220000000000006</c:v>
                </c:pt>
                <c:pt idx="284">
                  <c:v>42.220000000000006</c:v>
                </c:pt>
                <c:pt idx="285">
                  <c:v>42.220000000000006</c:v>
                </c:pt>
                <c:pt idx="286">
                  <c:v>42.139999999999908</c:v>
                </c:pt>
                <c:pt idx="287">
                  <c:v>42.139999999999908</c:v>
                </c:pt>
                <c:pt idx="288">
                  <c:v>42.139999999999908</c:v>
                </c:pt>
                <c:pt idx="289">
                  <c:v>42.120000000000005</c:v>
                </c:pt>
                <c:pt idx="290">
                  <c:v>42.120000000000005</c:v>
                </c:pt>
                <c:pt idx="291">
                  <c:v>42.120000000000005</c:v>
                </c:pt>
                <c:pt idx="292">
                  <c:v>42.1</c:v>
                </c:pt>
                <c:pt idx="293">
                  <c:v>42.1</c:v>
                </c:pt>
                <c:pt idx="294">
                  <c:v>42.1</c:v>
                </c:pt>
                <c:pt idx="295">
                  <c:v>42.1</c:v>
                </c:pt>
                <c:pt idx="296">
                  <c:v>42.1</c:v>
                </c:pt>
                <c:pt idx="297">
                  <c:v>42.08</c:v>
                </c:pt>
                <c:pt idx="298">
                  <c:v>42.08</c:v>
                </c:pt>
                <c:pt idx="299">
                  <c:v>42.08</c:v>
                </c:pt>
                <c:pt idx="300">
                  <c:v>42.04</c:v>
                </c:pt>
                <c:pt idx="301">
                  <c:v>41.999999999999908</c:v>
                </c:pt>
                <c:pt idx="302">
                  <c:v>41.999999999999908</c:v>
                </c:pt>
                <c:pt idx="303">
                  <c:v>41.999999999999908</c:v>
                </c:pt>
                <c:pt idx="304">
                  <c:v>41.959999999999901</c:v>
                </c:pt>
                <c:pt idx="305">
                  <c:v>41.959999999999901</c:v>
                </c:pt>
                <c:pt idx="306">
                  <c:v>41.959999999999901</c:v>
                </c:pt>
                <c:pt idx="307">
                  <c:v>41.959999999999901</c:v>
                </c:pt>
                <c:pt idx="308">
                  <c:v>41.959999999999901</c:v>
                </c:pt>
                <c:pt idx="309">
                  <c:v>41.959999999999901</c:v>
                </c:pt>
                <c:pt idx="310">
                  <c:v>41.959999999999901</c:v>
                </c:pt>
                <c:pt idx="311">
                  <c:v>41.94</c:v>
                </c:pt>
                <c:pt idx="312">
                  <c:v>41.94</c:v>
                </c:pt>
                <c:pt idx="313">
                  <c:v>41.94</c:v>
                </c:pt>
                <c:pt idx="314">
                  <c:v>41.92</c:v>
                </c:pt>
                <c:pt idx="315">
                  <c:v>41.9</c:v>
                </c:pt>
                <c:pt idx="316">
                  <c:v>41.9</c:v>
                </c:pt>
                <c:pt idx="317">
                  <c:v>41.879999999999903</c:v>
                </c:pt>
                <c:pt idx="318">
                  <c:v>41.879999999999903</c:v>
                </c:pt>
                <c:pt idx="319">
                  <c:v>41.879999999999903</c:v>
                </c:pt>
                <c:pt idx="320">
                  <c:v>41.879999999999903</c:v>
                </c:pt>
                <c:pt idx="321">
                  <c:v>41.879999999999903</c:v>
                </c:pt>
                <c:pt idx="322">
                  <c:v>41.86</c:v>
                </c:pt>
                <c:pt idx="323">
                  <c:v>41.839999999999904</c:v>
                </c:pt>
                <c:pt idx="324">
                  <c:v>41.839999999999904</c:v>
                </c:pt>
                <c:pt idx="325">
                  <c:v>41.8</c:v>
                </c:pt>
                <c:pt idx="326">
                  <c:v>41.78</c:v>
                </c:pt>
                <c:pt idx="327">
                  <c:v>41.760000000000005</c:v>
                </c:pt>
                <c:pt idx="328">
                  <c:v>41.760000000000005</c:v>
                </c:pt>
                <c:pt idx="329">
                  <c:v>41.720000000000006</c:v>
                </c:pt>
                <c:pt idx="330">
                  <c:v>41.720000000000006</c:v>
                </c:pt>
                <c:pt idx="331">
                  <c:v>41.720000000000006</c:v>
                </c:pt>
                <c:pt idx="332">
                  <c:v>41.720000000000006</c:v>
                </c:pt>
                <c:pt idx="333">
                  <c:v>41.720000000000006</c:v>
                </c:pt>
                <c:pt idx="334">
                  <c:v>41.720000000000006</c:v>
                </c:pt>
                <c:pt idx="335">
                  <c:v>41.720000000000006</c:v>
                </c:pt>
                <c:pt idx="336">
                  <c:v>41.720000000000006</c:v>
                </c:pt>
                <c:pt idx="337">
                  <c:v>41.69999999999991</c:v>
                </c:pt>
                <c:pt idx="338">
                  <c:v>41.69999999999991</c:v>
                </c:pt>
                <c:pt idx="339">
                  <c:v>41.69999999999991</c:v>
                </c:pt>
                <c:pt idx="340">
                  <c:v>41.679999999999907</c:v>
                </c:pt>
                <c:pt idx="341">
                  <c:v>41.620000000000005</c:v>
                </c:pt>
                <c:pt idx="342">
                  <c:v>41.58</c:v>
                </c:pt>
                <c:pt idx="343">
                  <c:v>41.52</c:v>
                </c:pt>
                <c:pt idx="344">
                  <c:v>41.52</c:v>
                </c:pt>
                <c:pt idx="345">
                  <c:v>41.52</c:v>
                </c:pt>
                <c:pt idx="346">
                  <c:v>41.52</c:v>
                </c:pt>
                <c:pt idx="347">
                  <c:v>41.52</c:v>
                </c:pt>
                <c:pt idx="348">
                  <c:v>41.52</c:v>
                </c:pt>
                <c:pt idx="349">
                  <c:v>41.52</c:v>
                </c:pt>
                <c:pt idx="350">
                  <c:v>41.5</c:v>
                </c:pt>
                <c:pt idx="351">
                  <c:v>41.48</c:v>
                </c:pt>
                <c:pt idx="352">
                  <c:v>41.48</c:v>
                </c:pt>
                <c:pt idx="353">
                  <c:v>41.48</c:v>
                </c:pt>
                <c:pt idx="354">
                  <c:v>41.48</c:v>
                </c:pt>
                <c:pt idx="355">
                  <c:v>41.48</c:v>
                </c:pt>
                <c:pt idx="356">
                  <c:v>41.48</c:v>
                </c:pt>
                <c:pt idx="357">
                  <c:v>41.459999999999901</c:v>
                </c:pt>
                <c:pt idx="358">
                  <c:v>41.459999999999901</c:v>
                </c:pt>
                <c:pt idx="359">
                  <c:v>41.459999999999901</c:v>
                </c:pt>
                <c:pt idx="360">
                  <c:v>41.459999999999901</c:v>
                </c:pt>
                <c:pt idx="361">
                  <c:v>41.44</c:v>
                </c:pt>
                <c:pt idx="362">
                  <c:v>41.44</c:v>
                </c:pt>
                <c:pt idx="363">
                  <c:v>41.44</c:v>
                </c:pt>
                <c:pt idx="364">
                  <c:v>41.44</c:v>
                </c:pt>
                <c:pt idx="365">
                  <c:v>41.44</c:v>
                </c:pt>
                <c:pt idx="366">
                  <c:v>41.44</c:v>
                </c:pt>
                <c:pt idx="367">
                  <c:v>41.4</c:v>
                </c:pt>
                <c:pt idx="368">
                  <c:v>41.4</c:v>
                </c:pt>
                <c:pt idx="369">
                  <c:v>41.4</c:v>
                </c:pt>
                <c:pt idx="370">
                  <c:v>41.4</c:v>
                </c:pt>
                <c:pt idx="371">
                  <c:v>41.379999999999995</c:v>
                </c:pt>
                <c:pt idx="372">
                  <c:v>41.379999999999995</c:v>
                </c:pt>
                <c:pt idx="373">
                  <c:v>41.379999999999995</c:v>
                </c:pt>
                <c:pt idx="374">
                  <c:v>41.379999999999995</c:v>
                </c:pt>
                <c:pt idx="375">
                  <c:v>41.379999999999995</c:v>
                </c:pt>
                <c:pt idx="376">
                  <c:v>41.379999999999995</c:v>
                </c:pt>
                <c:pt idx="377">
                  <c:v>41.379999999999995</c:v>
                </c:pt>
                <c:pt idx="378">
                  <c:v>41.339999999999996</c:v>
                </c:pt>
                <c:pt idx="379">
                  <c:v>41.339999999999996</c:v>
                </c:pt>
                <c:pt idx="380">
                  <c:v>41.339999999999996</c:v>
                </c:pt>
                <c:pt idx="381">
                  <c:v>41.339999999999996</c:v>
                </c:pt>
                <c:pt idx="382">
                  <c:v>41.339999999999996</c:v>
                </c:pt>
                <c:pt idx="383">
                  <c:v>41.339999999999996</c:v>
                </c:pt>
                <c:pt idx="384">
                  <c:v>41.339999999999996</c:v>
                </c:pt>
                <c:pt idx="385">
                  <c:v>41.3</c:v>
                </c:pt>
                <c:pt idx="386">
                  <c:v>41.3</c:v>
                </c:pt>
                <c:pt idx="387">
                  <c:v>41.3</c:v>
                </c:pt>
                <c:pt idx="388">
                  <c:v>41.3</c:v>
                </c:pt>
                <c:pt idx="389">
                  <c:v>41.3</c:v>
                </c:pt>
                <c:pt idx="390">
                  <c:v>41.3</c:v>
                </c:pt>
                <c:pt idx="391">
                  <c:v>41.3</c:v>
                </c:pt>
                <c:pt idx="392">
                  <c:v>41.3</c:v>
                </c:pt>
                <c:pt idx="393">
                  <c:v>41.3</c:v>
                </c:pt>
                <c:pt idx="394">
                  <c:v>41.3</c:v>
                </c:pt>
                <c:pt idx="395">
                  <c:v>41.3</c:v>
                </c:pt>
                <c:pt idx="396">
                  <c:v>41.3</c:v>
                </c:pt>
                <c:pt idx="397">
                  <c:v>41.3</c:v>
                </c:pt>
                <c:pt idx="398">
                  <c:v>41.3</c:v>
                </c:pt>
                <c:pt idx="399">
                  <c:v>41.3</c:v>
                </c:pt>
                <c:pt idx="400">
                  <c:v>41.3</c:v>
                </c:pt>
                <c:pt idx="401">
                  <c:v>41.3</c:v>
                </c:pt>
                <c:pt idx="402">
                  <c:v>41.3</c:v>
                </c:pt>
                <c:pt idx="403">
                  <c:v>41.3</c:v>
                </c:pt>
                <c:pt idx="404">
                  <c:v>41.3</c:v>
                </c:pt>
                <c:pt idx="405">
                  <c:v>41.3</c:v>
                </c:pt>
                <c:pt idx="406">
                  <c:v>41.3</c:v>
                </c:pt>
                <c:pt idx="407">
                  <c:v>41.3</c:v>
                </c:pt>
                <c:pt idx="408">
                  <c:v>41.28</c:v>
                </c:pt>
                <c:pt idx="409">
                  <c:v>41.24</c:v>
                </c:pt>
                <c:pt idx="410">
                  <c:v>41.24</c:v>
                </c:pt>
                <c:pt idx="411">
                  <c:v>41.24</c:v>
                </c:pt>
                <c:pt idx="412">
                  <c:v>41.220000000000006</c:v>
                </c:pt>
                <c:pt idx="413">
                  <c:v>41.18</c:v>
                </c:pt>
                <c:pt idx="414">
                  <c:v>41.18</c:v>
                </c:pt>
                <c:pt idx="415">
                  <c:v>41.18</c:v>
                </c:pt>
                <c:pt idx="416">
                  <c:v>41.18</c:v>
                </c:pt>
                <c:pt idx="417">
                  <c:v>41.18</c:v>
                </c:pt>
                <c:pt idx="418">
                  <c:v>41.18</c:v>
                </c:pt>
                <c:pt idx="419">
                  <c:v>41.18</c:v>
                </c:pt>
                <c:pt idx="420">
                  <c:v>41.18</c:v>
                </c:pt>
                <c:pt idx="421">
                  <c:v>41.18</c:v>
                </c:pt>
                <c:pt idx="422">
                  <c:v>41.18</c:v>
                </c:pt>
                <c:pt idx="423">
                  <c:v>41.18</c:v>
                </c:pt>
                <c:pt idx="424">
                  <c:v>41.18</c:v>
                </c:pt>
                <c:pt idx="425">
                  <c:v>41.18</c:v>
                </c:pt>
                <c:pt idx="426">
                  <c:v>41.160000000000004</c:v>
                </c:pt>
                <c:pt idx="427">
                  <c:v>41.14</c:v>
                </c:pt>
                <c:pt idx="428">
                  <c:v>41.14</c:v>
                </c:pt>
                <c:pt idx="429">
                  <c:v>41.08</c:v>
                </c:pt>
                <c:pt idx="430">
                  <c:v>41.08</c:v>
                </c:pt>
                <c:pt idx="431">
                  <c:v>41.08</c:v>
                </c:pt>
                <c:pt idx="432">
                  <c:v>41.08</c:v>
                </c:pt>
                <c:pt idx="433">
                  <c:v>41.08</c:v>
                </c:pt>
                <c:pt idx="434">
                  <c:v>41.06</c:v>
                </c:pt>
                <c:pt idx="435">
                  <c:v>41.06</c:v>
                </c:pt>
                <c:pt idx="436">
                  <c:v>41.04</c:v>
                </c:pt>
                <c:pt idx="437">
                  <c:v>41.04</c:v>
                </c:pt>
                <c:pt idx="438">
                  <c:v>41</c:v>
                </c:pt>
                <c:pt idx="439">
                  <c:v>41</c:v>
                </c:pt>
                <c:pt idx="440">
                  <c:v>41</c:v>
                </c:pt>
                <c:pt idx="441">
                  <c:v>40.96</c:v>
                </c:pt>
                <c:pt idx="442">
                  <c:v>40.96</c:v>
                </c:pt>
                <c:pt idx="443">
                  <c:v>40.96</c:v>
                </c:pt>
                <c:pt idx="444">
                  <c:v>40.96</c:v>
                </c:pt>
                <c:pt idx="445">
                  <c:v>40.96</c:v>
                </c:pt>
                <c:pt idx="446">
                  <c:v>40.96</c:v>
                </c:pt>
                <c:pt idx="447">
                  <c:v>40.96</c:v>
                </c:pt>
                <c:pt idx="448">
                  <c:v>40.96</c:v>
                </c:pt>
                <c:pt idx="449">
                  <c:v>40.96</c:v>
                </c:pt>
                <c:pt idx="450">
                  <c:v>40.96</c:v>
                </c:pt>
                <c:pt idx="451">
                  <c:v>40.96</c:v>
                </c:pt>
                <c:pt idx="452">
                  <c:v>40.96</c:v>
                </c:pt>
                <c:pt idx="453">
                  <c:v>40.96</c:v>
                </c:pt>
                <c:pt idx="454">
                  <c:v>40.94</c:v>
                </c:pt>
                <c:pt idx="455">
                  <c:v>40.94</c:v>
                </c:pt>
                <c:pt idx="456">
                  <c:v>40.92</c:v>
                </c:pt>
                <c:pt idx="457">
                  <c:v>40.92</c:v>
                </c:pt>
                <c:pt idx="458">
                  <c:v>40.92</c:v>
                </c:pt>
                <c:pt idx="459">
                  <c:v>40.92</c:v>
                </c:pt>
                <c:pt idx="460">
                  <c:v>40.92</c:v>
                </c:pt>
                <c:pt idx="461">
                  <c:v>40.92</c:v>
                </c:pt>
                <c:pt idx="462">
                  <c:v>40.92</c:v>
                </c:pt>
                <c:pt idx="463">
                  <c:v>40.9</c:v>
                </c:pt>
                <c:pt idx="464">
                  <c:v>40.9</c:v>
                </c:pt>
                <c:pt idx="465">
                  <c:v>40.9</c:v>
                </c:pt>
                <c:pt idx="466">
                  <c:v>40.9</c:v>
                </c:pt>
                <c:pt idx="467">
                  <c:v>40.9</c:v>
                </c:pt>
                <c:pt idx="468">
                  <c:v>40.9</c:v>
                </c:pt>
                <c:pt idx="469">
                  <c:v>40.839999999999996</c:v>
                </c:pt>
                <c:pt idx="470">
                  <c:v>40.839999999999996</c:v>
                </c:pt>
                <c:pt idx="471">
                  <c:v>40.839999999999996</c:v>
                </c:pt>
                <c:pt idx="472">
                  <c:v>40.839999999999996</c:v>
                </c:pt>
                <c:pt idx="473">
                  <c:v>40.839999999999996</c:v>
                </c:pt>
                <c:pt idx="474">
                  <c:v>40.839999999999996</c:v>
                </c:pt>
                <c:pt idx="475">
                  <c:v>40.839999999999996</c:v>
                </c:pt>
                <c:pt idx="476">
                  <c:v>40.82</c:v>
                </c:pt>
                <c:pt idx="477">
                  <c:v>40.82</c:v>
                </c:pt>
                <c:pt idx="478">
                  <c:v>40.82</c:v>
                </c:pt>
                <c:pt idx="479">
                  <c:v>40.82</c:v>
                </c:pt>
                <c:pt idx="480">
                  <c:v>40.82</c:v>
                </c:pt>
                <c:pt idx="481">
                  <c:v>40.82</c:v>
                </c:pt>
                <c:pt idx="482">
                  <c:v>40.82</c:v>
                </c:pt>
                <c:pt idx="483">
                  <c:v>40.82</c:v>
                </c:pt>
                <c:pt idx="484">
                  <c:v>40.82</c:v>
                </c:pt>
                <c:pt idx="485">
                  <c:v>40.82</c:v>
                </c:pt>
                <c:pt idx="486">
                  <c:v>40.82</c:v>
                </c:pt>
                <c:pt idx="487">
                  <c:v>40.82</c:v>
                </c:pt>
                <c:pt idx="488">
                  <c:v>40.82</c:v>
                </c:pt>
                <c:pt idx="489">
                  <c:v>40.78</c:v>
                </c:pt>
                <c:pt idx="490">
                  <c:v>40.760000000000005</c:v>
                </c:pt>
                <c:pt idx="491">
                  <c:v>40.760000000000005</c:v>
                </c:pt>
                <c:pt idx="492">
                  <c:v>40.760000000000005</c:v>
                </c:pt>
                <c:pt idx="493">
                  <c:v>40.760000000000005</c:v>
                </c:pt>
                <c:pt idx="494">
                  <c:v>40.760000000000005</c:v>
                </c:pt>
                <c:pt idx="495">
                  <c:v>40.760000000000005</c:v>
                </c:pt>
                <c:pt idx="496">
                  <c:v>40.73999999999991</c:v>
                </c:pt>
                <c:pt idx="497">
                  <c:v>40.660000000000004</c:v>
                </c:pt>
                <c:pt idx="498">
                  <c:v>40.620000000000005</c:v>
                </c:pt>
                <c:pt idx="499">
                  <c:v>40.620000000000005</c:v>
                </c:pt>
                <c:pt idx="500">
                  <c:v>40.620000000000005</c:v>
                </c:pt>
                <c:pt idx="501">
                  <c:v>40.620000000000005</c:v>
                </c:pt>
                <c:pt idx="502">
                  <c:v>40.620000000000005</c:v>
                </c:pt>
                <c:pt idx="503">
                  <c:v>40.620000000000005</c:v>
                </c:pt>
                <c:pt idx="504">
                  <c:v>40.620000000000005</c:v>
                </c:pt>
                <c:pt idx="505">
                  <c:v>40.620000000000005</c:v>
                </c:pt>
                <c:pt idx="506">
                  <c:v>40.620000000000005</c:v>
                </c:pt>
                <c:pt idx="507">
                  <c:v>40.620000000000005</c:v>
                </c:pt>
                <c:pt idx="508">
                  <c:v>40.620000000000005</c:v>
                </c:pt>
                <c:pt idx="509">
                  <c:v>40.620000000000005</c:v>
                </c:pt>
                <c:pt idx="510">
                  <c:v>40.620000000000005</c:v>
                </c:pt>
                <c:pt idx="511">
                  <c:v>40.620000000000005</c:v>
                </c:pt>
                <c:pt idx="512">
                  <c:v>40.620000000000005</c:v>
                </c:pt>
                <c:pt idx="513">
                  <c:v>40.620000000000005</c:v>
                </c:pt>
                <c:pt idx="514">
                  <c:v>40.620000000000005</c:v>
                </c:pt>
                <c:pt idx="515">
                  <c:v>40.620000000000005</c:v>
                </c:pt>
                <c:pt idx="516">
                  <c:v>40.519999999999904</c:v>
                </c:pt>
                <c:pt idx="517">
                  <c:v>40.519999999999904</c:v>
                </c:pt>
                <c:pt idx="518">
                  <c:v>40.5</c:v>
                </c:pt>
                <c:pt idx="519">
                  <c:v>40.5</c:v>
                </c:pt>
                <c:pt idx="520">
                  <c:v>40.5</c:v>
                </c:pt>
                <c:pt idx="521">
                  <c:v>40.5</c:v>
                </c:pt>
                <c:pt idx="522">
                  <c:v>40.5</c:v>
                </c:pt>
                <c:pt idx="523">
                  <c:v>40.5</c:v>
                </c:pt>
                <c:pt idx="524">
                  <c:v>40.5</c:v>
                </c:pt>
                <c:pt idx="525">
                  <c:v>40.5</c:v>
                </c:pt>
                <c:pt idx="526">
                  <c:v>40.5</c:v>
                </c:pt>
                <c:pt idx="527">
                  <c:v>40.5</c:v>
                </c:pt>
                <c:pt idx="528">
                  <c:v>40.5</c:v>
                </c:pt>
                <c:pt idx="529">
                  <c:v>40.5</c:v>
                </c:pt>
                <c:pt idx="530">
                  <c:v>40.5</c:v>
                </c:pt>
                <c:pt idx="531">
                  <c:v>40.5</c:v>
                </c:pt>
                <c:pt idx="532">
                  <c:v>40.5</c:v>
                </c:pt>
                <c:pt idx="533">
                  <c:v>40.5</c:v>
                </c:pt>
                <c:pt idx="534">
                  <c:v>40.459999999999901</c:v>
                </c:pt>
                <c:pt idx="535">
                  <c:v>40.459999999999901</c:v>
                </c:pt>
                <c:pt idx="536">
                  <c:v>40.459999999999901</c:v>
                </c:pt>
                <c:pt idx="537">
                  <c:v>40.459999999999901</c:v>
                </c:pt>
                <c:pt idx="538">
                  <c:v>40.459999999999901</c:v>
                </c:pt>
                <c:pt idx="539">
                  <c:v>40.459999999999901</c:v>
                </c:pt>
                <c:pt idx="540">
                  <c:v>40.459999999999901</c:v>
                </c:pt>
                <c:pt idx="541">
                  <c:v>40.459999999999901</c:v>
                </c:pt>
                <c:pt idx="542">
                  <c:v>40.459999999999901</c:v>
                </c:pt>
                <c:pt idx="543">
                  <c:v>40.459999999999901</c:v>
                </c:pt>
                <c:pt idx="544">
                  <c:v>40.459999999999901</c:v>
                </c:pt>
                <c:pt idx="545">
                  <c:v>40.459999999999901</c:v>
                </c:pt>
                <c:pt idx="546">
                  <c:v>40.459999999999901</c:v>
                </c:pt>
                <c:pt idx="547">
                  <c:v>40.459999999999901</c:v>
                </c:pt>
                <c:pt idx="548">
                  <c:v>40.459999999999901</c:v>
                </c:pt>
                <c:pt idx="549">
                  <c:v>40.459999999999901</c:v>
                </c:pt>
                <c:pt idx="550">
                  <c:v>40.459999999999901</c:v>
                </c:pt>
                <c:pt idx="551">
                  <c:v>40.459999999999901</c:v>
                </c:pt>
                <c:pt idx="552">
                  <c:v>40.459999999999901</c:v>
                </c:pt>
                <c:pt idx="553">
                  <c:v>40.459999999999901</c:v>
                </c:pt>
                <c:pt idx="554">
                  <c:v>40.459999999999901</c:v>
                </c:pt>
                <c:pt idx="555">
                  <c:v>40.459999999999901</c:v>
                </c:pt>
                <c:pt idx="556">
                  <c:v>40.459999999999901</c:v>
                </c:pt>
                <c:pt idx="557">
                  <c:v>40.459999999999901</c:v>
                </c:pt>
                <c:pt idx="558">
                  <c:v>40.459999999999901</c:v>
                </c:pt>
                <c:pt idx="559">
                  <c:v>40.459999999999901</c:v>
                </c:pt>
                <c:pt idx="560">
                  <c:v>40.4</c:v>
                </c:pt>
                <c:pt idx="561">
                  <c:v>40.4</c:v>
                </c:pt>
                <c:pt idx="562">
                  <c:v>40.4</c:v>
                </c:pt>
                <c:pt idx="563">
                  <c:v>40.4</c:v>
                </c:pt>
                <c:pt idx="564">
                  <c:v>40.4</c:v>
                </c:pt>
                <c:pt idx="565">
                  <c:v>40.4</c:v>
                </c:pt>
                <c:pt idx="566">
                  <c:v>40.4</c:v>
                </c:pt>
                <c:pt idx="567">
                  <c:v>40.4</c:v>
                </c:pt>
                <c:pt idx="568">
                  <c:v>40.4</c:v>
                </c:pt>
                <c:pt idx="569">
                  <c:v>40.4</c:v>
                </c:pt>
                <c:pt idx="570">
                  <c:v>40.4</c:v>
                </c:pt>
                <c:pt idx="571">
                  <c:v>40.4</c:v>
                </c:pt>
                <c:pt idx="572">
                  <c:v>40.4</c:v>
                </c:pt>
                <c:pt idx="573">
                  <c:v>40.4</c:v>
                </c:pt>
                <c:pt idx="574">
                  <c:v>40.4</c:v>
                </c:pt>
                <c:pt idx="575">
                  <c:v>40.4</c:v>
                </c:pt>
                <c:pt idx="576">
                  <c:v>40.4</c:v>
                </c:pt>
                <c:pt idx="577">
                  <c:v>40.4</c:v>
                </c:pt>
                <c:pt idx="578">
                  <c:v>40.4</c:v>
                </c:pt>
                <c:pt idx="579">
                  <c:v>40.4</c:v>
                </c:pt>
                <c:pt idx="580">
                  <c:v>40.4</c:v>
                </c:pt>
                <c:pt idx="581">
                  <c:v>40.4</c:v>
                </c:pt>
                <c:pt idx="582">
                  <c:v>40.4</c:v>
                </c:pt>
                <c:pt idx="583">
                  <c:v>40.4</c:v>
                </c:pt>
                <c:pt idx="584">
                  <c:v>40.379999999999995</c:v>
                </c:pt>
                <c:pt idx="585">
                  <c:v>40.379999999999995</c:v>
                </c:pt>
                <c:pt idx="586">
                  <c:v>40.379999999999995</c:v>
                </c:pt>
                <c:pt idx="587">
                  <c:v>40.379999999999995</c:v>
                </c:pt>
                <c:pt idx="588">
                  <c:v>40.36</c:v>
                </c:pt>
                <c:pt idx="589">
                  <c:v>40.339999999999904</c:v>
                </c:pt>
                <c:pt idx="590">
                  <c:v>40.339999999999904</c:v>
                </c:pt>
                <c:pt idx="591">
                  <c:v>40.339999999999904</c:v>
                </c:pt>
                <c:pt idx="592">
                  <c:v>40.339999999999904</c:v>
                </c:pt>
                <c:pt idx="593">
                  <c:v>40.339999999999904</c:v>
                </c:pt>
                <c:pt idx="594">
                  <c:v>40.339999999999904</c:v>
                </c:pt>
                <c:pt idx="595">
                  <c:v>40.300000000000011</c:v>
                </c:pt>
                <c:pt idx="596">
                  <c:v>40.28</c:v>
                </c:pt>
                <c:pt idx="597">
                  <c:v>40.28</c:v>
                </c:pt>
                <c:pt idx="598">
                  <c:v>40.28</c:v>
                </c:pt>
                <c:pt idx="599">
                  <c:v>40.28</c:v>
                </c:pt>
                <c:pt idx="600">
                  <c:v>40.28</c:v>
                </c:pt>
                <c:pt idx="601">
                  <c:v>40.28</c:v>
                </c:pt>
                <c:pt idx="602">
                  <c:v>40.260000000000005</c:v>
                </c:pt>
                <c:pt idx="603">
                  <c:v>40.260000000000005</c:v>
                </c:pt>
                <c:pt idx="604">
                  <c:v>40.260000000000005</c:v>
                </c:pt>
                <c:pt idx="605">
                  <c:v>40.260000000000005</c:v>
                </c:pt>
                <c:pt idx="606">
                  <c:v>40.260000000000005</c:v>
                </c:pt>
                <c:pt idx="607">
                  <c:v>40.260000000000005</c:v>
                </c:pt>
                <c:pt idx="608">
                  <c:v>40.23999999999991</c:v>
                </c:pt>
                <c:pt idx="609">
                  <c:v>40.220000000000006</c:v>
                </c:pt>
                <c:pt idx="610">
                  <c:v>40.220000000000006</c:v>
                </c:pt>
                <c:pt idx="611">
                  <c:v>40.220000000000006</c:v>
                </c:pt>
                <c:pt idx="612">
                  <c:v>40.220000000000006</c:v>
                </c:pt>
                <c:pt idx="613">
                  <c:v>40.220000000000006</c:v>
                </c:pt>
                <c:pt idx="614">
                  <c:v>40.200000000000003</c:v>
                </c:pt>
                <c:pt idx="615">
                  <c:v>40.200000000000003</c:v>
                </c:pt>
                <c:pt idx="616">
                  <c:v>40.200000000000003</c:v>
                </c:pt>
                <c:pt idx="617">
                  <c:v>40.200000000000003</c:v>
                </c:pt>
                <c:pt idx="618">
                  <c:v>40.200000000000003</c:v>
                </c:pt>
                <c:pt idx="619">
                  <c:v>40.200000000000003</c:v>
                </c:pt>
                <c:pt idx="620">
                  <c:v>40.200000000000003</c:v>
                </c:pt>
                <c:pt idx="621">
                  <c:v>40.200000000000003</c:v>
                </c:pt>
                <c:pt idx="622">
                  <c:v>40.200000000000003</c:v>
                </c:pt>
                <c:pt idx="623">
                  <c:v>40.200000000000003</c:v>
                </c:pt>
                <c:pt idx="624">
                  <c:v>40.200000000000003</c:v>
                </c:pt>
                <c:pt idx="625">
                  <c:v>40.200000000000003</c:v>
                </c:pt>
                <c:pt idx="626">
                  <c:v>40.200000000000003</c:v>
                </c:pt>
                <c:pt idx="627">
                  <c:v>40.200000000000003</c:v>
                </c:pt>
                <c:pt idx="628">
                  <c:v>40.200000000000003</c:v>
                </c:pt>
                <c:pt idx="629">
                  <c:v>40.18</c:v>
                </c:pt>
                <c:pt idx="630">
                  <c:v>40.099999999999909</c:v>
                </c:pt>
                <c:pt idx="631">
                  <c:v>40.099999999999909</c:v>
                </c:pt>
                <c:pt idx="632">
                  <c:v>40.099999999999909</c:v>
                </c:pt>
                <c:pt idx="633">
                  <c:v>40.099999999999909</c:v>
                </c:pt>
                <c:pt idx="634">
                  <c:v>40.099999999999909</c:v>
                </c:pt>
                <c:pt idx="635">
                  <c:v>40.099999999999909</c:v>
                </c:pt>
                <c:pt idx="636">
                  <c:v>40.099999999999909</c:v>
                </c:pt>
                <c:pt idx="637">
                  <c:v>40.08</c:v>
                </c:pt>
                <c:pt idx="638">
                  <c:v>40.08</c:v>
                </c:pt>
                <c:pt idx="639">
                  <c:v>40.08</c:v>
                </c:pt>
                <c:pt idx="640">
                  <c:v>40.08</c:v>
                </c:pt>
                <c:pt idx="641">
                  <c:v>40.08</c:v>
                </c:pt>
                <c:pt idx="642">
                  <c:v>40.06</c:v>
                </c:pt>
                <c:pt idx="643">
                  <c:v>40.06</c:v>
                </c:pt>
                <c:pt idx="644">
                  <c:v>40.06</c:v>
                </c:pt>
                <c:pt idx="645">
                  <c:v>40.06</c:v>
                </c:pt>
                <c:pt idx="646">
                  <c:v>40.06</c:v>
                </c:pt>
                <c:pt idx="647">
                  <c:v>40.06</c:v>
                </c:pt>
                <c:pt idx="648">
                  <c:v>40.06</c:v>
                </c:pt>
                <c:pt idx="649">
                  <c:v>40.06</c:v>
                </c:pt>
                <c:pt idx="650">
                  <c:v>40.06</c:v>
                </c:pt>
                <c:pt idx="651">
                  <c:v>40.06</c:v>
                </c:pt>
                <c:pt idx="652">
                  <c:v>40.06</c:v>
                </c:pt>
                <c:pt idx="653">
                  <c:v>40.06</c:v>
                </c:pt>
                <c:pt idx="654">
                  <c:v>40.020000000000003</c:v>
                </c:pt>
                <c:pt idx="655">
                  <c:v>40.020000000000003</c:v>
                </c:pt>
                <c:pt idx="656">
                  <c:v>40.020000000000003</c:v>
                </c:pt>
                <c:pt idx="657">
                  <c:v>39.980000000000004</c:v>
                </c:pt>
                <c:pt idx="658">
                  <c:v>39.980000000000004</c:v>
                </c:pt>
                <c:pt idx="659">
                  <c:v>39.980000000000004</c:v>
                </c:pt>
                <c:pt idx="660">
                  <c:v>39.980000000000004</c:v>
                </c:pt>
                <c:pt idx="661">
                  <c:v>39.959999999999901</c:v>
                </c:pt>
                <c:pt idx="662">
                  <c:v>39.959999999999901</c:v>
                </c:pt>
                <c:pt idx="663">
                  <c:v>39.959999999999901</c:v>
                </c:pt>
                <c:pt idx="664">
                  <c:v>39.959999999999901</c:v>
                </c:pt>
                <c:pt idx="665">
                  <c:v>39.94</c:v>
                </c:pt>
                <c:pt idx="666">
                  <c:v>39.94</c:v>
                </c:pt>
                <c:pt idx="667">
                  <c:v>39.94</c:v>
                </c:pt>
                <c:pt idx="668">
                  <c:v>39.94</c:v>
                </c:pt>
                <c:pt idx="669">
                  <c:v>39.94</c:v>
                </c:pt>
                <c:pt idx="670">
                  <c:v>39.94</c:v>
                </c:pt>
                <c:pt idx="671">
                  <c:v>39.94</c:v>
                </c:pt>
                <c:pt idx="672">
                  <c:v>39.839999999999904</c:v>
                </c:pt>
                <c:pt idx="673">
                  <c:v>39.839999999999904</c:v>
                </c:pt>
                <c:pt idx="674">
                  <c:v>39.800000000000011</c:v>
                </c:pt>
                <c:pt idx="675">
                  <c:v>39.800000000000011</c:v>
                </c:pt>
                <c:pt idx="676">
                  <c:v>39.800000000000011</c:v>
                </c:pt>
                <c:pt idx="677">
                  <c:v>39.800000000000011</c:v>
                </c:pt>
                <c:pt idx="678">
                  <c:v>39.760000000000005</c:v>
                </c:pt>
                <c:pt idx="679">
                  <c:v>39.760000000000005</c:v>
                </c:pt>
                <c:pt idx="680">
                  <c:v>39.760000000000005</c:v>
                </c:pt>
                <c:pt idx="681">
                  <c:v>39.760000000000005</c:v>
                </c:pt>
                <c:pt idx="682">
                  <c:v>39.760000000000005</c:v>
                </c:pt>
                <c:pt idx="683">
                  <c:v>39.760000000000005</c:v>
                </c:pt>
                <c:pt idx="684">
                  <c:v>39.74</c:v>
                </c:pt>
                <c:pt idx="685">
                  <c:v>39.74</c:v>
                </c:pt>
                <c:pt idx="686">
                  <c:v>39.74</c:v>
                </c:pt>
                <c:pt idx="687">
                  <c:v>39.74</c:v>
                </c:pt>
                <c:pt idx="688">
                  <c:v>39.700000000000003</c:v>
                </c:pt>
                <c:pt idx="689">
                  <c:v>39.700000000000003</c:v>
                </c:pt>
                <c:pt idx="690">
                  <c:v>39.68</c:v>
                </c:pt>
                <c:pt idx="691">
                  <c:v>39.68</c:v>
                </c:pt>
                <c:pt idx="692">
                  <c:v>39.68</c:v>
                </c:pt>
                <c:pt idx="693">
                  <c:v>39.6</c:v>
                </c:pt>
                <c:pt idx="694">
                  <c:v>39.6</c:v>
                </c:pt>
                <c:pt idx="695">
                  <c:v>39.6</c:v>
                </c:pt>
                <c:pt idx="696">
                  <c:v>39.6</c:v>
                </c:pt>
                <c:pt idx="697">
                  <c:v>39.6</c:v>
                </c:pt>
                <c:pt idx="698">
                  <c:v>39.6</c:v>
                </c:pt>
                <c:pt idx="699">
                  <c:v>39.6</c:v>
                </c:pt>
                <c:pt idx="700">
                  <c:v>39.6</c:v>
                </c:pt>
                <c:pt idx="701">
                  <c:v>39.6</c:v>
                </c:pt>
                <c:pt idx="702">
                  <c:v>39.6</c:v>
                </c:pt>
                <c:pt idx="703">
                  <c:v>39.6</c:v>
                </c:pt>
                <c:pt idx="704">
                  <c:v>39.6</c:v>
                </c:pt>
                <c:pt idx="705">
                  <c:v>39.6</c:v>
                </c:pt>
                <c:pt idx="706">
                  <c:v>39.58</c:v>
                </c:pt>
                <c:pt idx="707">
                  <c:v>39.58</c:v>
                </c:pt>
                <c:pt idx="708">
                  <c:v>39.58</c:v>
                </c:pt>
                <c:pt idx="709">
                  <c:v>39.58</c:v>
                </c:pt>
                <c:pt idx="710">
                  <c:v>39.58</c:v>
                </c:pt>
                <c:pt idx="711">
                  <c:v>39.58</c:v>
                </c:pt>
                <c:pt idx="712">
                  <c:v>39.58</c:v>
                </c:pt>
                <c:pt idx="713">
                  <c:v>39.58</c:v>
                </c:pt>
                <c:pt idx="714">
                  <c:v>39.58</c:v>
                </c:pt>
                <c:pt idx="715">
                  <c:v>39.58</c:v>
                </c:pt>
                <c:pt idx="716">
                  <c:v>39.56</c:v>
                </c:pt>
                <c:pt idx="717">
                  <c:v>39.56</c:v>
                </c:pt>
                <c:pt idx="718">
                  <c:v>39.56</c:v>
                </c:pt>
                <c:pt idx="719">
                  <c:v>39.54</c:v>
                </c:pt>
                <c:pt idx="720">
                  <c:v>39.54</c:v>
                </c:pt>
                <c:pt idx="721">
                  <c:v>39.54</c:v>
                </c:pt>
                <c:pt idx="722">
                  <c:v>39.519999999999904</c:v>
                </c:pt>
                <c:pt idx="723">
                  <c:v>39.519999999999904</c:v>
                </c:pt>
                <c:pt idx="724">
                  <c:v>39.519999999999904</c:v>
                </c:pt>
                <c:pt idx="725">
                  <c:v>39.519999999999904</c:v>
                </c:pt>
                <c:pt idx="726">
                  <c:v>39.519999999999904</c:v>
                </c:pt>
                <c:pt idx="727">
                  <c:v>39.5</c:v>
                </c:pt>
                <c:pt idx="728">
                  <c:v>39.5</c:v>
                </c:pt>
                <c:pt idx="729">
                  <c:v>39.5</c:v>
                </c:pt>
                <c:pt idx="730">
                  <c:v>39.5</c:v>
                </c:pt>
                <c:pt idx="731">
                  <c:v>39.5</c:v>
                </c:pt>
                <c:pt idx="732">
                  <c:v>39.5</c:v>
                </c:pt>
                <c:pt idx="733">
                  <c:v>39.5</c:v>
                </c:pt>
                <c:pt idx="734">
                  <c:v>39.4</c:v>
                </c:pt>
                <c:pt idx="735">
                  <c:v>39.4</c:v>
                </c:pt>
                <c:pt idx="736">
                  <c:v>39.4</c:v>
                </c:pt>
                <c:pt idx="737">
                  <c:v>39.4</c:v>
                </c:pt>
                <c:pt idx="738">
                  <c:v>39.36</c:v>
                </c:pt>
                <c:pt idx="739">
                  <c:v>39.36</c:v>
                </c:pt>
                <c:pt idx="740">
                  <c:v>39.36</c:v>
                </c:pt>
                <c:pt idx="741">
                  <c:v>39.36</c:v>
                </c:pt>
                <c:pt idx="742">
                  <c:v>39.36</c:v>
                </c:pt>
                <c:pt idx="743">
                  <c:v>39.36</c:v>
                </c:pt>
                <c:pt idx="744">
                  <c:v>39.36</c:v>
                </c:pt>
                <c:pt idx="745">
                  <c:v>39.36</c:v>
                </c:pt>
                <c:pt idx="746">
                  <c:v>39.36</c:v>
                </c:pt>
                <c:pt idx="747">
                  <c:v>39.36</c:v>
                </c:pt>
                <c:pt idx="748">
                  <c:v>39.36</c:v>
                </c:pt>
                <c:pt idx="749">
                  <c:v>39.36</c:v>
                </c:pt>
                <c:pt idx="750">
                  <c:v>39.36</c:v>
                </c:pt>
                <c:pt idx="751">
                  <c:v>39.36</c:v>
                </c:pt>
                <c:pt idx="752">
                  <c:v>39.339999999999996</c:v>
                </c:pt>
                <c:pt idx="753">
                  <c:v>39.32</c:v>
                </c:pt>
                <c:pt idx="754">
                  <c:v>39.32</c:v>
                </c:pt>
                <c:pt idx="755">
                  <c:v>39.32</c:v>
                </c:pt>
                <c:pt idx="756">
                  <c:v>39.32</c:v>
                </c:pt>
                <c:pt idx="757">
                  <c:v>39.32</c:v>
                </c:pt>
                <c:pt idx="758">
                  <c:v>39.32</c:v>
                </c:pt>
                <c:pt idx="759">
                  <c:v>39.32</c:v>
                </c:pt>
                <c:pt idx="760">
                  <c:v>39.32</c:v>
                </c:pt>
                <c:pt idx="761">
                  <c:v>39.32</c:v>
                </c:pt>
                <c:pt idx="762">
                  <c:v>39.32</c:v>
                </c:pt>
                <c:pt idx="763">
                  <c:v>39.32</c:v>
                </c:pt>
                <c:pt idx="764">
                  <c:v>39.32</c:v>
                </c:pt>
                <c:pt idx="765">
                  <c:v>39.32</c:v>
                </c:pt>
                <c:pt idx="766">
                  <c:v>39.300000000000011</c:v>
                </c:pt>
                <c:pt idx="767">
                  <c:v>39.300000000000011</c:v>
                </c:pt>
                <c:pt idx="768">
                  <c:v>39.300000000000011</c:v>
                </c:pt>
                <c:pt idx="769">
                  <c:v>39.300000000000011</c:v>
                </c:pt>
                <c:pt idx="770">
                  <c:v>39.28</c:v>
                </c:pt>
                <c:pt idx="771">
                  <c:v>39.28</c:v>
                </c:pt>
                <c:pt idx="772">
                  <c:v>39.28</c:v>
                </c:pt>
                <c:pt idx="773">
                  <c:v>39.28</c:v>
                </c:pt>
                <c:pt idx="774">
                  <c:v>39.28</c:v>
                </c:pt>
                <c:pt idx="775">
                  <c:v>39.28</c:v>
                </c:pt>
                <c:pt idx="776">
                  <c:v>39.28</c:v>
                </c:pt>
                <c:pt idx="777">
                  <c:v>39.28</c:v>
                </c:pt>
                <c:pt idx="778">
                  <c:v>39.28</c:v>
                </c:pt>
                <c:pt idx="779">
                  <c:v>39.28</c:v>
                </c:pt>
                <c:pt idx="780">
                  <c:v>39.28</c:v>
                </c:pt>
                <c:pt idx="781">
                  <c:v>39.28</c:v>
                </c:pt>
                <c:pt idx="782">
                  <c:v>39.260000000000005</c:v>
                </c:pt>
                <c:pt idx="783">
                  <c:v>39.260000000000005</c:v>
                </c:pt>
                <c:pt idx="784">
                  <c:v>39.260000000000005</c:v>
                </c:pt>
                <c:pt idx="785">
                  <c:v>39.260000000000005</c:v>
                </c:pt>
                <c:pt idx="786">
                  <c:v>39.260000000000005</c:v>
                </c:pt>
                <c:pt idx="787">
                  <c:v>39.260000000000005</c:v>
                </c:pt>
                <c:pt idx="788">
                  <c:v>39.260000000000005</c:v>
                </c:pt>
                <c:pt idx="789">
                  <c:v>39.260000000000005</c:v>
                </c:pt>
                <c:pt idx="790">
                  <c:v>39.23999999999991</c:v>
                </c:pt>
                <c:pt idx="791">
                  <c:v>39.200000000000003</c:v>
                </c:pt>
                <c:pt idx="792">
                  <c:v>39.200000000000003</c:v>
                </c:pt>
                <c:pt idx="793">
                  <c:v>39.200000000000003</c:v>
                </c:pt>
                <c:pt idx="794">
                  <c:v>39.200000000000003</c:v>
                </c:pt>
                <c:pt idx="795">
                  <c:v>39.200000000000003</c:v>
                </c:pt>
                <c:pt idx="796">
                  <c:v>39.200000000000003</c:v>
                </c:pt>
                <c:pt idx="797">
                  <c:v>39.200000000000003</c:v>
                </c:pt>
                <c:pt idx="798">
                  <c:v>39.200000000000003</c:v>
                </c:pt>
                <c:pt idx="799">
                  <c:v>39.200000000000003</c:v>
                </c:pt>
                <c:pt idx="800">
                  <c:v>39.200000000000003</c:v>
                </c:pt>
                <c:pt idx="801">
                  <c:v>39.18</c:v>
                </c:pt>
                <c:pt idx="802">
                  <c:v>39.18</c:v>
                </c:pt>
                <c:pt idx="803">
                  <c:v>39.18</c:v>
                </c:pt>
                <c:pt idx="804">
                  <c:v>39.18</c:v>
                </c:pt>
                <c:pt idx="805">
                  <c:v>39.18</c:v>
                </c:pt>
                <c:pt idx="806">
                  <c:v>39.18</c:v>
                </c:pt>
                <c:pt idx="807">
                  <c:v>39.18</c:v>
                </c:pt>
                <c:pt idx="808">
                  <c:v>39.18</c:v>
                </c:pt>
                <c:pt idx="809">
                  <c:v>39.18</c:v>
                </c:pt>
                <c:pt idx="810">
                  <c:v>39.18</c:v>
                </c:pt>
                <c:pt idx="811">
                  <c:v>39.18</c:v>
                </c:pt>
                <c:pt idx="812">
                  <c:v>39.18</c:v>
                </c:pt>
                <c:pt idx="813">
                  <c:v>39.160000000000004</c:v>
                </c:pt>
                <c:pt idx="814">
                  <c:v>39.160000000000004</c:v>
                </c:pt>
                <c:pt idx="815">
                  <c:v>39.160000000000004</c:v>
                </c:pt>
                <c:pt idx="816">
                  <c:v>39.160000000000004</c:v>
                </c:pt>
                <c:pt idx="817">
                  <c:v>39.160000000000004</c:v>
                </c:pt>
                <c:pt idx="818">
                  <c:v>39.160000000000004</c:v>
                </c:pt>
                <c:pt idx="819">
                  <c:v>39.160000000000004</c:v>
                </c:pt>
                <c:pt idx="820">
                  <c:v>39.160000000000004</c:v>
                </c:pt>
                <c:pt idx="821">
                  <c:v>39.160000000000004</c:v>
                </c:pt>
                <c:pt idx="822">
                  <c:v>39.160000000000004</c:v>
                </c:pt>
                <c:pt idx="823">
                  <c:v>39.160000000000004</c:v>
                </c:pt>
                <c:pt idx="824">
                  <c:v>39.160000000000004</c:v>
                </c:pt>
                <c:pt idx="825">
                  <c:v>39.160000000000004</c:v>
                </c:pt>
                <c:pt idx="826">
                  <c:v>39.160000000000004</c:v>
                </c:pt>
                <c:pt idx="827">
                  <c:v>39.14</c:v>
                </c:pt>
                <c:pt idx="828">
                  <c:v>39.14</c:v>
                </c:pt>
                <c:pt idx="829">
                  <c:v>39.14</c:v>
                </c:pt>
                <c:pt idx="830">
                  <c:v>39.14</c:v>
                </c:pt>
                <c:pt idx="831">
                  <c:v>39.14</c:v>
                </c:pt>
                <c:pt idx="832">
                  <c:v>39.14</c:v>
                </c:pt>
                <c:pt idx="833">
                  <c:v>39.14</c:v>
                </c:pt>
                <c:pt idx="834">
                  <c:v>39.120000000000005</c:v>
                </c:pt>
                <c:pt idx="835">
                  <c:v>39.120000000000005</c:v>
                </c:pt>
                <c:pt idx="836">
                  <c:v>39.120000000000005</c:v>
                </c:pt>
                <c:pt idx="837">
                  <c:v>39.099999999999909</c:v>
                </c:pt>
                <c:pt idx="838">
                  <c:v>39.099999999999909</c:v>
                </c:pt>
                <c:pt idx="839">
                  <c:v>39.099999999999909</c:v>
                </c:pt>
                <c:pt idx="840">
                  <c:v>39.099999999999909</c:v>
                </c:pt>
                <c:pt idx="841">
                  <c:v>39.099999999999909</c:v>
                </c:pt>
                <c:pt idx="842">
                  <c:v>39.099999999999909</c:v>
                </c:pt>
                <c:pt idx="843">
                  <c:v>39.099999999999909</c:v>
                </c:pt>
                <c:pt idx="844">
                  <c:v>39.099999999999909</c:v>
                </c:pt>
                <c:pt idx="845">
                  <c:v>39.099999999999909</c:v>
                </c:pt>
                <c:pt idx="846">
                  <c:v>39.059999999999903</c:v>
                </c:pt>
                <c:pt idx="847">
                  <c:v>39.04</c:v>
                </c:pt>
                <c:pt idx="848">
                  <c:v>39.04</c:v>
                </c:pt>
                <c:pt idx="849">
                  <c:v>39.04</c:v>
                </c:pt>
                <c:pt idx="850">
                  <c:v>39.04</c:v>
                </c:pt>
                <c:pt idx="851">
                  <c:v>39.04</c:v>
                </c:pt>
                <c:pt idx="852">
                  <c:v>39.04</c:v>
                </c:pt>
                <c:pt idx="853">
                  <c:v>39.04</c:v>
                </c:pt>
                <c:pt idx="854">
                  <c:v>39.04</c:v>
                </c:pt>
                <c:pt idx="855">
                  <c:v>39.04</c:v>
                </c:pt>
                <c:pt idx="856">
                  <c:v>39.04</c:v>
                </c:pt>
                <c:pt idx="857">
                  <c:v>39.019999999999904</c:v>
                </c:pt>
                <c:pt idx="858">
                  <c:v>39.019999999999904</c:v>
                </c:pt>
                <c:pt idx="859">
                  <c:v>39.019999999999904</c:v>
                </c:pt>
                <c:pt idx="860">
                  <c:v>39.019999999999904</c:v>
                </c:pt>
                <c:pt idx="861">
                  <c:v>39.019999999999904</c:v>
                </c:pt>
                <c:pt idx="862">
                  <c:v>39.019999999999904</c:v>
                </c:pt>
                <c:pt idx="863">
                  <c:v>39.019999999999904</c:v>
                </c:pt>
                <c:pt idx="864">
                  <c:v>39.019999999999904</c:v>
                </c:pt>
                <c:pt idx="865">
                  <c:v>39.019999999999904</c:v>
                </c:pt>
                <c:pt idx="866">
                  <c:v>39.019999999999904</c:v>
                </c:pt>
                <c:pt idx="867">
                  <c:v>39.019999999999904</c:v>
                </c:pt>
                <c:pt idx="868">
                  <c:v>39</c:v>
                </c:pt>
                <c:pt idx="869">
                  <c:v>39</c:v>
                </c:pt>
                <c:pt idx="870">
                  <c:v>39</c:v>
                </c:pt>
                <c:pt idx="871">
                  <c:v>38.980000000000004</c:v>
                </c:pt>
                <c:pt idx="872">
                  <c:v>38.980000000000004</c:v>
                </c:pt>
                <c:pt idx="873">
                  <c:v>38.980000000000004</c:v>
                </c:pt>
                <c:pt idx="874">
                  <c:v>38.980000000000004</c:v>
                </c:pt>
                <c:pt idx="875">
                  <c:v>38.980000000000004</c:v>
                </c:pt>
                <c:pt idx="876">
                  <c:v>38.980000000000004</c:v>
                </c:pt>
                <c:pt idx="877">
                  <c:v>38.980000000000004</c:v>
                </c:pt>
                <c:pt idx="878">
                  <c:v>38.96</c:v>
                </c:pt>
                <c:pt idx="879">
                  <c:v>38.96</c:v>
                </c:pt>
                <c:pt idx="880">
                  <c:v>38.96</c:v>
                </c:pt>
                <c:pt idx="881">
                  <c:v>38.96</c:v>
                </c:pt>
                <c:pt idx="882">
                  <c:v>38.96</c:v>
                </c:pt>
                <c:pt idx="883">
                  <c:v>38.94</c:v>
                </c:pt>
                <c:pt idx="884">
                  <c:v>38.94</c:v>
                </c:pt>
                <c:pt idx="885">
                  <c:v>38.94</c:v>
                </c:pt>
                <c:pt idx="886">
                  <c:v>38.94</c:v>
                </c:pt>
                <c:pt idx="887">
                  <c:v>38.94</c:v>
                </c:pt>
                <c:pt idx="888">
                  <c:v>38.92</c:v>
                </c:pt>
                <c:pt idx="889">
                  <c:v>38.92</c:v>
                </c:pt>
                <c:pt idx="890">
                  <c:v>38.92</c:v>
                </c:pt>
                <c:pt idx="891">
                  <c:v>38.92</c:v>
                </c:pt>
                <c:pt idx="892">
                  <c:v>38.92</c:v>
                </c:pt>
                <c:pt idx="893">
                  <c:v>38.92</c:v>
                </c:pt>
                <c:pt idx="894">
                  <c:v>38.92</c:v>
                </c:pt>
                <c:pt idx="895">
                  <c:v>38.92</c:v>
                </c:pt>
                <c:pt idx="896">
                  <c:v>38.92</c:v>
                </c:pt>
                <c:pt idx="897">
                  <c:v>38.92</c:v>
                </c:pt>
                <c:pt idx="898">
                  <c:v>38.92</c:v>
                </c:pt>
                <c:pt idx="899">
                  <c:v>38.92</c:v>
                </c:pt>
                <c:pt idx="900">
                  <c:v>38.92</c:v>
                </c:pt>
                <c:pt idx="901">
                  <c:v>38.92</c:v>
                </c:pt>
                <c:pt idx="902">
                  <c:v>38.92</c:v>
                </c:pt>
                <c:pt idx="903">
                  <c:v>38.92</c:v>
                </c:pt>
                <c:pt idx="904">
                  <c:v>38.92</c:v>
                </c:pt>
                <c:pt idx="905">
                  <c:v>38.92</c:v>
                </c:pt>
                <c:pt idx="906">
                  <c:v>38.92</c:v>
                </c:pt>
                <c:pt idx="907">
                  <c:v>38.92</c:v>
                </c:pt>
                <c:pt idx="908">
                  <c:v>38.92</c:v>
                </c:pt>
                <c:pt idx="909">
                  <c:v>38.92</c:v>
                </c:pt>
                <c:pt idx="910">
                  <c:v>38.92</c:v>
                </c:pt>
                <c:pt idx="911">
                  <c:v>38.92</c:v>
                </c:pt>
                <c:pt idx="912">
                  <c:v>38.92</c:v>
                </c:pt>
                <c:pt idx="913">
                  <c:v>38.92</c:v>
                </c:pt>
                <c:pt idx="914">
                  <c:v>38.92</c:v>
                </c:pt>
                <c:pt idx="915">
                  <c:v>38.92</c:v>
                </c:pt>
                <c:pt idx="916">
                  <c:v>38.92</c:v>
                </c:pt>
                <c:pt idx="917">
                  <c:v>38.9</c:v>
                </c:pt>
                <c:pt idx="918">
                  <c:v>38.9</c:v>
                </c:pt>
                <c:pt idx="919">
                  <c:v>38.9</c:v>
                </c:pt>
                <c:pt idx="920">
                  <c:v>38.879999999999903</c:v>
                </c:pt>
                <c:pt idx="921">
                  <c:v>38.879999999999903</c:v>
                </c:pt>
                <c:pt idx="922">
                  <c:v>38.879999999999903</c:v>
                </c:pt>
                <c:pt idx="923">
                  <c:v>38.879999999999903</c:v>
                </c:pt>
                <c:pt idx="924">
                  <c:v>38.879999999999903</c:v>
                </c:pt>
                <c:pt idx="925">
                  <c:v>38.879999999999903</c:v>
                </c:pt>
                <c:pt idx="926">
                  <c:v>38.879999999999903</c:v>
                </c:pt>
                <c:pt idx="927">
                  <c:v>38.879999999999903</c:v>
                </c:pt>
                <c:pt idx="928">
                  <c:v>38.86</c:v>
                </c:pt>
                <c:pt idx="929">
                  <c:v>38.86</c:v>
                </c:pt>
                <c:pt idx="930">
                  <c:v>38.86</c:v>
                </c:pt>
                <c:pt idx="931">
                  <c:v>38.86</c:v>
                </c:pt>
                <c:pt idx="932">
                  <c:v>38.86</c:v>
                </c:pt>
                <c:pt idx="933">
                  <c:v>38.86</c:v>
                </c:pt>
                <c:pt idx="934">
                  <c:v>38.86</c:v>
                </c:pt>
                <c:pt idx="935">
                  <c:v>38.86</c:v>
                </c:pt>
                <c:pt idx="936">
                  <c:v>38.86</c:v>
                </c:pt>
                <c:pt idx="937">
                  <c:v>38.86</c:v>
                </c:pt>
                <c:pt idx="938">
                  <c:v>38.86</c:v>
                </c:pt>
                <c:pt idx="939">
                  <c:v>38.86</c:v>
                </c:pt>
                <c:pt idx="940">
                  <c:v>38.86</c:v>
                </c:pt>
                <c:pt idx="941">
                  <c:v>38.86</c:v>
                </c:pt>
                <c:pt idx="942">
                  <c:v>38.86</c:v>
                </c:pt>
                <c:pt idx="943">
                  <c:v>38.86</c:v>
                </c:pt>
                <c:pt idx="944">
                  <c:v>38.86</c:v>
                </c:pt>
                <c:pt idx="945">
                  <c:v>38.86</c:v>
                </c:pt>
                <c:pt idx="946">
                  <c:v>38.839999999999996</c:v>
                </c:pt>
                <c:pt idx="947">
                  <c:v>38.839999999999996</c:v>
                </c:pt>
                <c:pt idx="948">
                  <c:v>38.839999999999996</c:v>
                </c:pt>
                <c:pt idx="949">
                  <c:v>38.839999999999996</c:v>
                </c:pt>
                <c:pt idx="950">
                  <c:v>38.839999999999996</c:v>
                </c:pt>
                <c:pt idx="951">
                  <c:v>38.839999999999996</c:v>
                </c:pt>
                <c:pt idx="952">
                  <c:v>38.839999999999996</c:v>
                </c:pt>
                <c:pt idx="953">
                  <c:v>38.839999999999996</c:v>
                </c:pt>
                <c:pt idx="954">
                  <c:v>38.839999999999996</c:v>
                </c:pt>
                <c:pt idx="955">
                  <c:v>38.839999999999996</c:v>
                </c:pt>
                <c:pt idx="956">
                  <c:v>38.839999999999996</c:v>
                </c:pt>
                <c:pt idx="957">
                  <c:v>38.839999999999996</c:v>
                </c:pt>
                <c:pt idx="958">
                  <c:v>38.839999999999996</c:v>
                </c:pt>
                <c:pt idx="959">
                  <c:v>38.839999999999996</c:v>
                </c:pt>
                <c:pt idx="960">
                  <c:v>38.839999999999996</c:v>
                </c:pt>
                <c:pt idx="961">
                  <c:v>38.839999999999996</c:v>
                </c:pt>
                <c:pt idx="962">
                  <c:v>38.839999999999996</c:v>
                </c:pt>
                <c:pt idx="963">
                  <c:v>38.839999999999996</c:v>
                </c:pt>
                <c:pt idx="964">
                  <c:v>38.839999999999996</c:v>
                </c:pt>
                <c:pt idx="965">
                  <c:v>38.839999999999996</c:v>
                </c:pt>
                <c:pt idx="966">
                  <c:v>38.839999999999996</c:v>
                </c:pt>
                <c:pt idx="967">
                  <c:v>38.839999999999996</c:v>
                </c:pt>
                <c:pt idx="968">
                  <c:v>38.839999999999996</c:v>
                </c:pt>
                <c:pt idx="969">
                  <c:v>38.839999999999996</c:v>
                </c:pt>
                <c:pt idx="970">
                  <c:v>38.839999999999996</c:v>
                </c:pt>
                <c:pt idx="971">
                  <c:v>38.839999999999996</c:v>
                </c:pt>
                <c:pt idx="972">
                  <c:v>38.839999999999996</c:v>
                </c:pt>
                <c:pt idx="973">
                  <c:v>38.839999999999996</c:v>
                </c:pt>
                <c:pt idx="974">
                  <c:v>38.839999999999996</c:v>
                </c:pt>
                <c:pt idx="975">
                  <c:v>38.82</c:v>
                </c:pt>
                <c:pt idx="976">
                  <c:v>38.82</c:v>
                </c:pt>
                <c:pt idx="977">
                  <c:v>38.82</c:v>
                </c:pt>
                <c:pt idx="978">
                  <c:v>38.82</c:v>
                </c:pt>
                <c:pt idx="979">
                  <c:v>38.82</c:v>
                </c:pt>
                <c:pt idx="980">
                  <c:v>38.82</c:v>
                </c:pt>
                <c:pt idx="981">
                  <c:v>38.82</c:v>
                </c:pt>
                <c:pt idx="982">
                  <c:v>38.82</c:v>
                </c:pt>
                <c:pt idx="983">
                  <c:v>38.82</c:v>
                </c:pt>
                <c:pt idx="984">
                  <c:v>38.82</c:v>
                </c:pt>
                <c:pt idx="985">
                  <c:v>38.82</c:v>
                </c:pt>
                <c:pt idx="986">
                  <c:v>38.82</c:v>
                </c:pt>
                <c:pt idx="987">
                  <c:v>38.800000000000011</c:v>
                </c:pt>
                <c:pt idx="988">
                  <c:v>38.800000000000011</c:v>
                </c:pt>
                <c:pt idx="989">
                  <c:v>38.78</c:v>
                </c:pt>
                <c:pt idx="990">
                  <c:v>38.760000000000005</c:v>
                </c:pt>
                <c:pt idx="991">
                  <c:v>38.760000000000005</c:v>
                </c:pt>
                <c:pt idx="992">
                  <c:v>38.760000000000005</c:v>
                </c:pt>
                <c:pt idx="993">
                  <c:v>38.760000000000005</c:v>
                </c:pt>
                <c:pt idx="994">
                  <c:v>38.760000000000005</c:v>
                </c:pt>
                <c:pt idx="995">
                  <c:v>38.760000000000005</c:v>
                </c:pt>
                <c:pt idx="996">
                  <c:v>38.760000000000005</c:v>
                </c:pt>
                <c:pt idx="997">
                  <c:v>38.760000000000005</c:v>
                </c:pt>
                <c:pt idx="998">
                  <c:v>38.760000000000005</c:v>
                </c:pt>
                <c:pt idx="999">
                  <c:v>38.760000000000005</c:v>
                </c:pt>
                <c:pt idx="1000">
                  <c:v>38.760000000000005</c:v>
                </c:pt>
                <c:pt idx="1001">
                  <c:v>38.74</c:v>
                </c:pt>
                <c:pt idx="1002">
                  <c:v>38.74</c:v>
                </c:pt>
                <c:pt idx="1003">
                  <c:v>38.74</c:v>
                </c:pt>
                <c:pt idx="1004">
                  <c:v>38.74</c:v>
                </c:pt>
                <c:pt idx="1005">
                  <c:v>38.74</c:v>
                </c:pt>
                <c:pt idx="1006">
                  <c:v>38.74</c:v>
                </c:pt>
                <c:pt idx="1007">
                  <c:v>38.74</c:v>
                </c:pt>
                <c:pt idx="1008">
                  <c:v>38.74</c:v>
                </c:pt>
                <c:pt idx="1009">
                  <c:v>38.74</c:v>
                </c:pt>
                <c:pt idx="1010">
                  <c:v>38.74</c:v>
                </c:pt>
                <c:pt idx="1011">
                  <c:v>38.74</c:v>
                </c:pt>
                <c:pt idx="1012">
                  <c:v>38.720000000000006</c:v>
                </c:pt>
                <c:pt idx="1013">
                  <c:v>38.700000000000003</c:v>
                </c:pt>
                <c:pt idx="1014">
                  <c:v>38.700000000000003</c:v>
                </c:pt>
                <c:pt idx="1015">
                  <c:v>38.700000000000003</c:v>
                </c:pt>
                <c:pt idx="1016">
                  <c:v>38.700000000000003</c:v>
                </c:pt>
                <c:pt idx="1017">
                  <c:v>38.700000000000003</c:v>
                </c:pt>
                <c:pt idx="1018">
                  <c:v>38.700000000000003</c:v>
                </c:pt>
                <c:pt idx="1019">
                  <c:v>38.700000000000003</c:v>
                </c:pt>
                <c:pt idx="1020">
                  <c:v>38.700000000000003</c:v>
                </c:pt>
                <c:pt idx="1021">
                  <c:v>38.700000000000003</c:v>
                </c:pt>
                <c:pt idx="1022">
                  <c:v>38.700000000000003</c:v>
                </c:pt>
                <c:pt idx="1023">
                  <c:v>38.700000000000003</c:v>
                </c:pt>
                <c:pt idx="1024">
                  <c:v>38.700000000000003</c:v>
                </c:pt>
                <c:pt idx="1025">
                  <c:v>38.68</c:v>
                </c:pt>
                <c:pt idx="1026">
                  <c:v>38.68</c:v>
                </c:pt>
                <c:pt idx="1027">
                  <c:v>38.68</c:v>
                </c:pt>
                <c:pt idx="1028">
                  <c:v>38.68</c:v>
                </c:pt>
                <c:pt idx="1029">
                  <c:v>38.660000000000004</c:v>
                </c:pt>
                <c:pt idx="1030">
                  <c:v>38.660000000000004</c:v>
                </c:pt>
                <c:pt idx="1031">
                  <c:v>38.660000000000004</c:v>
                </c:pt>
                <c:pt idx="1032">
                  <c:v>38.660000000000004</c:v>
                </c:pt>
                <c:pt idx="1033">
                  <c:v>38.660000000000004</c:v>
                </c:pt>
                <c:pt idx="1034">
                  <c:v>38.660000000000004</c:v>
                </c:pt>
                <c:pt idx="1035">
                  <c:v>38.660000000000004</c:v>
                </c:pt>
                <c:pt idx="1036">
                  <c:v>38.660000000000004</c:v>
                </c:pt>
                <c:pt idx="1037">
                  <c:v>38.660000000000004</c:v>
                </c:pt>
                <c:pt idx="1038">
                  <c:v>38.660000000000004</c:v>
                </c:pt>
                <c:pt idx="1039">
                  <c:v>38.660000000000004</c:v>
                </c:pt>
                <c:pt idx="1040">
                  <c:v>38.660000000000004</c:v>
                </c:pt>
                <c:pt idx="1041">
                  <c:v>38.660000000000004</c:v>
                </c:pt>
                <c:pt idx="1042">
                  <c:v>38.64</c:v>
                </c:pt>
                <c:pt idx="1043">
                  <c:v>38.64</c:v>
                </c:pt>
                <c:pt idx="1044">
                  <c:v>38.64</c:v>
                </c:pt>
                <c:pt idx="1045">
                  <c:v>38.64</c:v>
                </c:pt>
                <c:pt idx="1046">
                  <c:v>38.64</c:v>
                </c:pt>
                <c:pt idx="1047">
                  <c:v>38.64</c:v>
                </c:pt>
                <c:pt idx="1048">
                  <c:v>38.64</c:v>
                </c:pt>
                <c:pt idx="1049">
                  <c:v>38.64</c:v>
                </c:pt>
                <c:pt idx="1050">
                  <c:v>38.64</c:v>
                </c:pt>
                <c:pt idx="1051">
                  <c:v>38.64</c:v>
                </c:pt>
                <c:pt idx="1052">
                  <c:v>38.64</c:v>
                </c:pt>
                <c:pt idx="1053">
                  <c:v>38.64</c:v>
                </c:pt>
                <c:pt idx="1054">
                  <c:v>38.64</c:v>
                </c:pt>
                <c:pt idx="1055">
                  <c:v>38.64</c:v>
                </c:pt>
                <c:pt idx="1056">
                  <c:v>38.64</c:v>
                </c:pt>
                <c:pt idx="1057">
                  <c:v>38.64</c:v>
                </c:pt>
                <c:pt idx="1058">
                  <c:v>38.64</c:v>
                </c:pt>
                <c:pt idx="1059">
                  <c:v>38.64</c:v>
                </c:pt>
                <c:pt idx="1060">
                  <c:v>38.64</c:v>
                </c:pt>
                <c:pt idx="1061">
                  <c:v>38.64</c:v>
                </c:pt>
                <c:pt idx="1062">
                  <c:v>38.64</c:v>
                </c:pt>
                <c:pt idx="1063">
                  <c:v>38.64</c:v>
                </c:pt>
                <c:pt idx="1064">
                  <c:v>38.620000000000005</c:v>
                </c:pt>
                <c:pt idx="1065">
                  <c:v>38.620000000000005</c:v>
                </c:pt>
                <c:pt idx="1066">
                  <c:v>38.620000000000005</c:v>
                </c:pt>
                <c:pt idx="1067">
                  <c:v>38.620000000000005</c:v>
                </c:pt>
                <c:pt idx="1068">
                  <c:v>38.620000000000005</c:v>
                </c:pt>
                <c:pt idx="1069">
                  <c:v>38.620000000000005</c:v>
                </c:pt>
                <c:pt idx="1070">
                  <c:v>38.620000000000005</c:v>
                </c:pt>
                <c:pt idx="1071">
                  <c:v>38.6</c:v>
                </c:pt>
                <c:pt idx="1072">
                  <c:v>38.6</c:v>
                </c:pt>
                <c:pt idx="1073">
                  <c:v>38.6</c:v>
                </c:pt>
                <c:pt idx="1074">
                  <c:v>38.6</c:v>
                </c:pt>
                <c:pt idx="1075">
                  <c:v>38.6</c:v>
                </c:pt>
                <c:pt idx="1076">
                  <c:v>38.6</c:v>
                </c:pt>
                <c:pt idx="1077">
                  <c:v>38.6</c:v>
                </c:pt>
                <c:pt idx="1078">
                  <c:v>38.6</c:v>
                </c:pt>
                <c:pt idx="1079">
                  <c:v>38.6</c:v>
                </c:pt>
                <c:pt idx="1080">
                  <c:v>38.6</c:v>
                </c:pt>
                <c:pt idx="1081">
                  <c:v>38.6</c:v>
                </c:pt>
                <c:pt idx="1082">
                  <c:v>38.6</c:v>
                </c:pt>
                <c:pt idx="1083">
                  <c:v>38.6</c:v>
                </c:pt>
                <c:pt idx="1084">
                  <c:v>38.6</c:v>
                </c:pt>
                <c:pt idx="1085">
                  <c:v>38.58</c:v>
                </c:pt>
                <c:pt idx="1086">
                  <c:v>38.58</c:v>
                </c:pt>
                <c:pt idx="1087">
                  <c:v>38.58</c:v>
                </c:pt>
                <c:pt idx="1088">
                  <c:v>38.58</c:v>
                </c:pt>
                <c:pt idx="1089">
                  <c:v>38.58</c:v>
                </c:pt>
                <c:pt idx="1090">
                  <c:v>38.58</c:v>
                </c:pt>
                <c:pt idx="1091">
                  <c:v>38.58</c:v>
                </c:pt>
                <c:pt idx="1092">
                  <c:v>38.58</c:v>
                </c:pt>
                <c:pt idx="1093">
                  <c:v>38.58</c:v>
                </c:pt>
                <c:pt idx="1094">
                  <c:v>38.58</c:v>
                </c:pt>
                <c:pt idx="1095">
                  <c:v>38.58</c:v>
                </c:pt>
                <c:pt idx="1096">
                  <c:v>38.58</c:v>
                </c:pt>
                <c:pt idx="1097">
                  <c:v>38.58</c:v>
                </c:pt>
                <c:pt idx="1098">
                  <c:v>38.58</c:v>
                </c:pt>
                <c:pt idx="1099">
                  <c:v>38.58</c:v>
                </c:pt>
                <c:pt idx="1100">
                  <c:v>38.58</c:v>
                </c:pt>
                <c:pt idx="1101">
                  <c:v>38.58</c:v>
                </c:pt>
                <c:pt idx="1102">
                  <c:v>38.58</c:v>
                </c:pt>
                <c:pt idx="1103">
                  <c:v>38.58</c:v>
                </c:pt>
                <c:pt idx="1104">
                  <c:v>38.58</c:v>
                </c:pt>
                <c:pt idx="1105">
                  <c:v>38.58</c:v>
                </c:pt>
                <c:pt idx="1106">
                  <c:v>38.58</c:v>
                </c:pt>
                <c:pt idx="1107">
                  <c:v>38.58</c:v>
                </c:pt>
                <c:pt idx="1108">
                  <c:v>38.58</c:v>
                </c:pt>
                <c:pt idx="1109">
                  <c:v>38.58</c:v>
                </c:pt>
                <c:pt idx="1110">
                  <c:v>38.58</c:v>
                </c:pt>
                <c:pt idx="1111">
                  <c:v>38.58</c:v>
                </c:pt>
                <c:pt idx="1112">
                  <c:v>38.58</c:v>
                </c:pt>
                <c:pt idx="1113">
                  <c:v>38.58</c:v>
                </c:pt>
                <c:pt idx="1114">
                  <c:v>38.58</c:v>
                </c:pt>
                <c:pt idx="1115">
                  <c:v>38.58</c:v>
                </c:pt>
                <c:pt idx="1116">
                  <c:v>38.58</c:v>
                </c:pt>
                <c:pt idx="1117">
                  <c:v>38.58</c:v>
                </c:pt>
                <c:pt idx="1118">
                  <c:v>38.58</c:v>
                </c:pt>
                <c:pt idx="1119">
                  <c:v>38.58</c:v>
                </c:pt>
                <c:pt idx="1120">
                  <c:v>38.58</c:v>
                </c:pt>
                <c:pt idx="1121">
                  <c:v>38.58</c:v>
                </c:pt>
                <c:pt idx="1122">
                  <c:v>38.58</c:v>
                </c:pt>
                <c:pt idx="1123">
                  <c:v>38.58</c:v>
                </c:pt>
                <c:pt idx="1124">
                  <c:v>38.58</c:v>
                </c:pt>
                <c:pt idx="1125">
                  <c:v>38.58</c:v>
                </c:pt>
                <c:pt idx="1126">
                  <c:v>38.58</c:v>
                </c:pt>
                <c:pt idx="1127">
                  <c:v>38.58</c:v>
                </c:pt>
                <c:pt idx="1128">
                  <c:v>38.58</c:v>
                </c:pt>
                <c:pt idx="1129">
                  <c:v>38.58</c:v>
                </c:pt>
                <c:pt idx="1130">
                  <c:v>38.58</c:v>
                </c:pt>
                <c:pt idx="1131">
                  <c:v>38.58</c:v>
                </c:pt>
                <c:pt idx="1132">
                  <c:v>38.58</c:v>
                </c:pt>
                <c:pt idx="1133">
                  <c:v>38.56</c:v>
                </c:pt>
                <c:pt idx="1134">
                  <c:v>38.56</c:v>
                </c:pt>
                <c:pt idx="1135">
                  <c:v>38.56</c:v>
                </c:pt>
                <c:pt idx="1136">
                  <c:v>38.56</c:v>
                </c:pt>
                <c:pt idx="1137">
                  <c:v>38.56</c:v>
                </c:pt>
                <c:pt idx="1138">
                  <c:v>38.56</c:v>
                </c:pt>
                <c:pt idx="1139">
                  <c:v>38.56</c:v>
                </c:pt>
                <c:pt idx="1140">
                  <c:v>38.56</c:v>
                </c:pt>
                <c:pt idx="1141">
                  <c:v>38.56</c:v>
                </c:pt>
                <c:pt idx="1142">
                  <c:v>38.56</c:v>
                </c:pt>
                <c:pt idx="1143">
                  <c:v>38.56</c:v>
                </c:pt>
                <c:pt idx="1144">
                  <c:v>38.56</c:v>
                </c:pt>
                <c:pt idx="1145">
                  <c:v>38.56</c:v>
                </c:pt>
                <c:pt idx="1146">
                  <c:v>38.56</c:v>
                </c:pt>
                <c:pt idx="1147">
                  <c:v>38.56</c:v>
                </c:pt>
                <c:pt idx="1148">
                  <c:v>38.56</c:v>
                </c:pt>
                <c:pt idx="1149">
                  <c:v>38.56</c:v>
                </c:pt>
                <c:pt idx="1150">
                  <c:v>38.56</c:v>
                </c:pt>
                <c:pt idx="1151">
                  <c:v>38.56</c:v>
                </c:pt>
                <c:pt idx="1152">
                  <c:v>38.56</c:v>
                </c:pt>
                <c:pt idx="1153">
                  <c:v>38.56</c:v>
                </c:pt>
                <c:pt idx="1154">
                  <c:v>38.56</c:v>
                </c:pt>
                <c:pt idx="1155">
                  <c:v>38.56</c:v>
                </c:pt>
                <c:pt idx="1156">
                  <c:v>38.56</c:v>
                </c:pt>
                <c:pt idx="1157">
                  <c:v>38.56</c:v>
                </c:pt>
                <c:pt idx="1158">
                  <c:v>38.56</c:v>
                </c:pt>
                <c:pt idx="1159">
                  <c:v>38.54</c:v>
                </c:pt>
                <c:pt idx="1160">
                  <c:v>38.54</c:v>
                </c:pt>
                <c:pt idx="1161">
                  <c:v>38.54</c:v>
                </c:pt>
                <c:pt idx="1162">
                  <c:v>38.54</c:v>
                </c:pt>
                <c:pt idx="1163">
                  <c:v>38.54</c:v>
                </c:pt>
                <c:pt idx="1164">
                  <c:v>38.54</c:v>
                </c:pt>
                <c:pt idx="1165">
                  <c:v>38.54</c:v>
                </c:pt>
                <c:pt idx="1166">
                  <c:v>38.54</c:v>
                </c:pt>
                <c:pt idx="1167">
                  <c:v>38.54</c:v>
                </c:pt>
                <c:pt idx="1168">
                  <c:v>38.54</c:v>
                </c:pt>
                <c:pt idx="1169">
                  <c:v>38.54</c:v>
                </c:pt>
                <c:pt idx="1170">
                  <c:v>38.520000000000003</c:v>
                </c:pt>
                <c:pt idx="1171">
                  <c:v>38.520000000000003</c:v>
                </c:pt>
                <c:pt idx="1172">
                  <c:v>38.520000000000003</c:v>
                </c:pt>
                <c:pt idx="1173">
                  <c:v>38.520000000000003</c:v>
                </c:pt>
                <c:pt idx="1174">
                  <c:v>38.520000000000003</c:v>
                </c:pt>
                <c:pt idx="1175">
                  <c:v>38.520000000000003</c:v>
                </c:pt>
                <c:pt idx="1176">
                  <c:v>38.520000000000003</c:v>
                </c:pt>
                <c:pt idx="1177">
                  <c:v>38.520000000000003</c:v>
                </c:pt>
                <c:pt idx="1178">
                  <c:v>38.520000000000003</c:v>
                </c:pt>
                <c:pt idx="1179">
                  <c:v>38.520000000000003</c:v>
                </c:pt>
                <c:pt idx="1180">
                  <c:v>38.5</c:v>
                </c:pt>
                <c:pt idx="1181">
                  <c:v>38.5</c:v>
                </c:pt>
                <c:pt idx="1182">
                  <c:v>38.5</c:v>
                </c:pt>
                <c:pt idx="1183">
                  <c:v>38.5</c:v>
                </c:pt>
                <c:pt idx="1184">
                  <c:v>38.5</c:v>
                </c:pt>
                <c:pt idx="1185">
                  <c:v>38.5</c:v>
                </c:pt>
                <c:pt idx="1186">
                  <c:v>38.5</c:v>
                </c:pt>
                <c:pt idx="1187">
                  <c:v>38.5</c:v>
                </c:pt>
                <c:pt idx="1188">
                  <c:v>38.5</c:v>
                </c:pt>
                <c:pt idx="1189">
                  <c:v>38.5</c:v>
                </c:pt>
                <c:pt idx="1190">
                  <c:v>38.46</c:v>
                </c:pt>
                <c:pt idx="1191">
                  <c:v>38.46</c:v>
                </c:pt>
                <c:pt idx="1192">
                  <c:v>38.46</c:v>
                </c:pt>
                <c:pt idx="1193">
                  <c:v>38.46</c:v>
                </c:pt>
                <c:pt idx="1194">
                  <c:v>38.46</c:v>
                </c:pt>
                <c:pt idx="1195">
                  <c:v>38.46</c:v>
                </c:pt>
                <c:pt idx="1196">
                  <c:v>38.46</c:v>
                </c:pt>
                <c:pt idx="1197">
                  <c:v>38.46</c:v>
                </c:pt>
                <c:pt idx="1198">
                  <c:v>38.46</c:v>
                </c:pt>
                <c:pt idx="1199">
                  <c:v>38.46</c:v>
                </c:pt>
                <c:pt idx="1200">
                  <c:v>38.46</c:v>
                </c:pt>
                <c:pt idx="1201">
                  <c:v>38.46</c:v>
                </c:pt>
                <c:pt idx="1202">
                  <c:v>38.46</c:v>
                </c:pt>
                <c:pt idx="1203">
                  <c:v>38.46</c:v>
                </c:pt>
                <c:pt idx="1204">
                  <c:v>38.46</c:v>
                </c:pt>
                <c:pt idx="1205">
                  <c:v>38.46</c:v>
                </c:pt>
                <c:pt idx="1206">
                  <c:v>38.44</c:v>
                </c:pt>
                <c:pt idx="1207">
                  <c:v>38.44</c:v>
                </c:pt>
                <c:pt idx="1208">
                  <c:v>38.44</c:v>
                </c:pt>
                <c:pt idx="1209">
                  <c:v>38.44</c:v>
                </c:pt>
                <c:pt idx="1210">
                  <c:v>38.44</c:v>
                </c:pt>
                <c:pt idx="1211">
                  <c:v>38.44</c:v>
                </c:pt>
                <c:pt idx="1212">
                  <c:v>38.44</c:v>
                </c:pt>
                <c:pt idx="1213">
                  <c:v>38.44</c:v>
                </c:pt>
                <c:pt idx="1214">
                  <c:v>38.44</c:v>
                </c:pt>
                <c:pt idx="1215">
                  <c:v>38.44</c:v>
                </c:pt>
                <c:pt idx="1216">
                  <c:v>38.44</c:v>
                </c:pt>
                <c:pt idx="1217">
                  <c:v>38.44</c:v>
                </c:pt>
                <c:pt idx="1218">
                  <c:v>38.44</c:v>
                </c:pt>
                <c:pt idx="1219">
                  <c:v>38.44</c:v>
                </c:pt>
                <c:pt idx="1220">
                  <c:v>38.44</c:v>
                </c:pt>
                <c:pt idx="1221">
                  <c:v>38.44</c:v>
                </c:pt>
                <c:pt idx="1222">
                  <c:v>38.42</c:v>
                </c:pt>
                <c:pt idx="1223">
                  <c:v>38.42</c:v>
                </c:pt>
                <c:pt idx="1224">
                  <c:v>38.42</c:v>
                </c:pt>
                <c:pt idx="1225">
                  <c:v>38.42</c:v>
                </c:pt>
                <c:pt idx="1226">
                  <c:v>38.42</c:v>
                </c:pt>
                <c:pt idx="1227">
                  <c:v>38.42</c:v>
                </c:pt>
                <c:pt idx="1228">
                  <c:v>38.42</c:v>
                </c:pt>
                <c:pt idx="1229">
                  <c:v>38.42</c:v>
                </c:pt>
                <c:pt idx="1230">
                  <c:v>38.42</c:v>
                </c:pt>
                <c:pt idx="1231">
                  <c:v>38.42</c:v>
                </c:pt>
                <c:pt idx="1232">
                  <c:v>38.42</c:v>
                </c:pt>
                <c:pt idx="1233">
                  <c:v>38.42</c:v>
                </c:pt>
                <c:pt idx="1234">
                  <c:v>38.42</c:v>
                </c:pt>
                <c:pt idx="1235">
                  <c:v>38.42</c:v>
                </c:pt>
                <c:pt idx="1236">
                  <c:v>38.42</c:v>
                </c:pt>
                <c:pt idx="1237">
                  <c:v>38.42</c:v>
                </c:pt>
                <c:pt idx="1238">
                  <c:v>38.42</c:v>
                </c:pt>
                <c:pt idx="1239">
                  <c:v>38.42</c:v>
                </c:pt>
                <c:pt idx="1240">
                  <c:v>38.42</c:v>
                </c:pt>
                <c:pt idx="1241">
                  <c:v>38.42</c:v>
                </c:pt>
                <c:pt idx="1242">
                  <c:v>38.4</c:v>
                </c:pt>
                <c:pt idx="1243">
                  <c:v>38.4</c:v>
                </c:pt>
                <c:pt idx="1244">
                  <c:v>38.4</c:v>
                </c:pt>
                <c:pt idx="1245">
                  <c:v>38.4</c:v>
                </c:pt>
                <c:pt idx="1246">
                  <c:v>38.4</c:v>
                </c:pt>
                <c:pt idx="1247">
                  <c:v>38.4</c:v>
                </c:pt>
                <c:pt idx="1248">
                  <c:v>38.4</c:v>
                </c:pt>
                <c:pt idx="1249">
                  <c:v>38.4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populationParameterSweep!$B$7514:$B$8763</c:f>
              <c:numCache>
                <c:formatCode>General</c:formatCode>
                <c:ptCount val="1250"/>
                <c:pt idx="0">
                  <c:v>0</c:v>
                </c:pt>
                <c:pt idx="1">
                  <c:v>58.966666666666583</c:v>
                </c:pt>
                <c:pt idx="2">
                  <c:v>57.183333333333302</c:v>
                </c:pt>
                <c:pt idx="3">
                  <c:v>56.033333333333303</c:v>
                </c:pt>
                <c:pt idx="4">
                  <c:v>55</c:v>
                </c:pt>
                <c:pt idx="5">
                  <c:v>54.0833333333333</c:v>
                </c:pt>
                <c:pt idx="6">
                  <c:v>52.916666666666579</c:v>
                </c:pt>
                <c:pt idx="7">
                  <c:v>51.383333333333297</c:v>
                </c:pt>
                <c:pt idx="8">
                  <c:v>50.9</c:v>
                </c:pt>
                <c:pt idx="9">
                  <c:v>50.51666666666658</c:v>
                </c:pt>
                <c:pt idx="10">
                  <c:v>50.3333333333333</c:v>
                </c:pt>
                <c:pt idx="11">
                  <c:v>50.0833333333333</c:v>
                </c:pt>
                <c:pt idx="12">
                  <c:v>49.966666666666583</c:v>
                </c:pt>
                <c:pt idx="13">
                  <c:v>49.65</c:v>
                </c:pt>
                <c:pt idx="14">
                  <c:v>49.25</c:v>
                </c:pt>
                <c:pt idx="15">
                  <c:v>48.916666666666579</c:v>
                </c:pt>
                <c:pt idx="16">
                  <c:v>48.733333333333306</c:v>
                </c:pt>
                <c:pt idx="17">
                  <c:v>48.5833333333333</c:v>
                </c:pt>
                <c:pt idx="18">
                  <c:v>48.449999999999903</c:v>
                </c:pt>
                <c:pt idx="19">
                  <c:v>48.233333333333306</c:v>
                </c:pt>
                <c:pt idx="20">
                  <c:v>47.949999999999903</c:v>
                </c:pt>
                <c:pt idx="21">
                  <c:v>47.749999999999908</c:v>
                </c:pt>
                <c:pt idx="22">
                  <c:v>47.65</c:v>
                </c:pt>
                <c:pt idx="23">
                  <c:v>47.599999999999909</c:v>
                </c:pt>
                <c:pt idx="24">
                  <c:v>47.483333333333299</c:v>
                </c:pt>
                <c:pt idx="25">
                  <c:v>47.433333333333302</c:v>
                </c:pt>
                <c:pt idx="26">
                  <c:v>47.3333333333333</c:v>
                </c:pt>
                <c:pt idx="27">
                  <c:v>47.216666666666583</c:v>
                </c:pt>
                <c:pt idx="28">
                  <c:v>47.05</c:v>
                </c:pt>
                <c:pt idx="29">
                  <c:v>46.9</c:v>
                </c:pt>
                <c:pt idx="30">
                  <c:v>46.766666666666588</c:v>
                </c:pt>
                <c:pt idx="31">
                  <c:v>46.733333333333306</c:v>
                </c:pt>
                <c:pt idx="32">
                  <c:v>46.716666666666583</c:v>
                </c:pt>
                <c:pt idx="33">
                  <c:v>46.683333333333302</c:v>
                </c:pt>
                <c:pt idx="34">
                  <c:v>46.65</c:v>
                </c:pt>
                <c:pt idx="35">
                  <c:v>46.466666666666583</c:v>
                </c:pt>
                <c:pt idx="36">
                  <c:v>46.416666666666579</c:v>
                </c:pt>
                <c:pt idx="37">
                  <c:v>46.383333333333297</c:v>
                </c:pt>
                <c:pt idx="38">
                  <c:v>46.349999999999902</c:v>
                </c:pt>
                <c:pt idx="39">
                  <c:v>46.349999999999902</c:v>
                </c:pt>
                <c:pt idx="40">
                  <c:v>46.316666666666578</c:v>
                </c:pt>
                <c:pt idx="41">
                  <c:v>46.3</c:v>
                </c:pt>
                <c:pt idx="42">
                  <c:v>46.15</c:v>
                </c:pt>
                <c:pt idx="43">
                  <c:v>46.066666666666585</c:v>
                </c:pt>
                <c:pt idx="44">
                  <c:v>46.066666666666585</c:v>
                </c:pt>
                <c:pt idx="45">
                  <c:v>46</c:v>
                </c:pt>
                <c:pt idx="46">
                  <c:v>46</c:v>
                </c:pt>
                <c:pt idx="47">
                  <c:v>45.983333333333299</c:v>
                </c:pt>
                <c:pt idx="48">
                  <c:v>45.9</c:v>
                </c:pt>
                <c:pt idx="49">
                  <c:v>45.783333333333303</c:v>
                </c:pt>
                <c:pt idx="50">
                  <c:v>45.766666666666588</c:v>
                </c:pt>
                <c:pt idx="51">
                  <c:v>45.75</c:v>
                </c:pt>
                <c:pt idx="52">
                  <c:v>45.733333333333306</c:v>
                </c:pt>
                <c:pt idx="53">
                  <c:v>45.733333333333306</c:v>
                </c:pt>
                <c:pt idx="54">
                  <c:v>45.7</c:v>
                </c:pt>
                <c:pt idx="55">
                  <c:v>45.65</c:v>
                </c:pt>
                <c:pt idx="56">
                  <c:v>45.6</c:v>
                </c:pt>
                <c:pt idx="57">
                  <c:v>45.6</c:v>
                </c:pt>
                <c:pt idx="58">
                  <c:v>45.6</c:v>
                </c:pt>
                <c:pt idx="59">
                  <c:v>45.5833333333333</c:v>
                </c:pt>
                <c:pt idx="60">
                  <c:v>45.566666666666585</c:v>
                </c:pt>
                <c:pt idx="61">
                  <c:v>45.566666666666585</c:v>
                </c:pt>
                <c:pt idx="62">
                  <c:v>45.55</c:v>
                </c:pt>
                <c:pt idx="63">
                  <c:v>45.533333333333303</c:v>
                </c:pt>
                <c:pt idx="64">
                  <c:v>45.533333333333303</c:v>
                </c:pt>
                <c:pt idx="65">
                  <c:v>45.51666666666658</c:v>
                </c:pt>
                <c:pt idx="66">
                  <c:v>45.51666666666658</c:v>
                </c:pt>
                <c:pt idx="67">
                  <c:v>45.51666666666658</c:v>
                </c:pt>
                <c:pt idx="68">
                  <c:v>45.466666666666583</c:v>
                </c:pt>
                <c:pt idx="69">
                  <c:v>45.433333333333302</c:v>
                </c:pt>
                <c:pt idx="70">
                  <c:v>45.416666666666579</c:v>
                </c:pt>
                <c:pt idx="71">
                  <c:v>45.4</c:v>
                </c:pt>
                <c:pt idx="72">
                  <c:v>45.383333333333297</c:v>
                </c:pt>
                <c:pt idx="73">
                  <c:v>45.383333333333297</c:v>
                </c:pt>
                <c:pt idx="74">
                  <c:v>45.316666666666578</c:v>
                </c:pt>
                <c:pt idx="75">
                  <c:v>45.25</c:v>
                </c:pt>
                <c:pt idx="76">
                  <c:v>45.25</c:v>
                </c:pt>
                <c:pt idx="77">
                  <c:v>45.183333333333302</c:v>
                </c:pt>
                <c:pt idx="78">
                  <c:v>45.183333333333302</c:v>
                </c:pt>
                <c:pt idx="79">
                  <c:v>45.183333333333302</c:v>
                </c:pt>
                <c:pt idx="80">
                  <c:v>45.166666666666586</c:v>
                </c:pt>
                <c:pt idx="81">
                  <c:v>45.116666666666582</c:v>
                </c:pt>
                <c:pt idx="82">
                  <c:v>45.099999999999909</c:v>
                </c:pt>
                <c:pt idx="83">
                  <c:v>45.0833333333333</c:v>
                </c:pt>
                <c:pt idx="84">
                  <c:v>45</c:v>
                </c:pt>
                <c:pt idx="85">
                  <c:v>45</c:v>
                </c:pt>
                <c:pt idx="86">
                  <c:v>44.983333333333299</c:v>
                </c:pt>
                <c:pt idx="87">
                  <c:v>44.983333333333299</c:v>
                </c:pt>
                <c:pt idx="88">
                  <c:v>44.983333333333299</c:v>
                </c:pt>
                <c:pt idx="89">
                  <c:v>44.983333333333299</c:v>
                </c:pt>
                <c:pt idx="90">
                  <c:v>44.983333333333299</c:v>
                </c:pt>
                <c:pt idx="91">
                  <c:v>44.9</c:v>
                </c:pt>
                <c:pt idx="92">
                  <c:v>44.9</c:v>
                </c:pt>
                <c:pt idx="93">
                  <c:v>44.866666666666582</c:v>
                </c:pt>
                <c:pt idx="94">
                  <c:v>44.8333333333333</c:v>
                </c:pt>
                <c:pt idx="95">
                  <c:v>44.816666666666578</c:v>
                </c:pt>
                <c:pt idx="96">
                  <c:v>44.8</c:v>
                </c:pt>
                <c:pt idx="97">
                  <c:v>44.766666666666588</c:v>
                </c:pt>
                <c:pt idx="98">
                  <c:v>44.733333333333306</c:v>
                </c:pt>
                <c:pt idx="99">
                  <c:v>44.716666666666583</c:v>
                </c:pt>
                <c:pt idx="100">
                  <c:v>44.716666666666583</c:v>
                </c:pt>
                <c:pt idx="101">
                  <c:v>44.716666666666583</c:v>
                </c:pt>
                <c:pt idx="102">
                  <c:v>44.716666666666583</c:v>
                </c:pt>
                <c:pt idx="103">
                  <c:v>44.716666666666583</c:v>
                </c:pt>
                <c:pt idx="104">
                  <c:v>44.683333333333302</c:v>
                </c:pt>
                <c:pt idx="105">
                  <c:v>44.616666666666582</c:v>
                </c:pt>
                <c:pt idx="106">
                  <c:v>44.6</c:v>
                </c:pt>
                <c:pt idx="107">
                  <c:v>44.6</c:v>
                </c:pt>
                <c:pt idx="108">
                  <c:v>44.6</c:v>
                </c:pt>
                <c:pt idx="109">
                  <c:v>44.6</c:v>
                </c:pt>
                <c:pt idx="110">
                  <c:v>44.6</c:v>
                </c:pt>
                <c:pt idx="111">
                  <c:v>44.6</c:v>
                </c:pt>
                <c:pt idx="112">
                  <c:v>44.6</c:v>
                </c:pt>
                <c:pt idx="113">
                  <c:v>44.6</c:v>
                </c:pt>
                <c:pt idx="114">
                  <c:v>44.6</c:v>
                </c:pt>
                <c:pt idx="115">
                  <c:v>44.6</c:v>
                </c:pt>
                <c:pt idx="116">
                  <c:v>44.6</c:v>
                </c:pt>
                <c:pt idx="117">
                  <c:v>44.5833333333333</c:v>
                </c:pt>
                <c:pt idx="118">
                  <c:v>44.55</c:v>
                </c:pt>
                <c:pt idx="119">
                  <c:v>44.533333333333303</c:v>
                </c:pt>
                <c:pt idx="120">
                  <c:v>44.533333333333303</c:v>
                </c:pt>
                <c:pt idx="121">
                  <c:v>44.533333333333303</c:v>
                </c:pt>
                <c:pt idx="122">
                  <c:v>44.51666666666658</c:v>
                </c:pt>
                <c:pt idx="123">
                  <c:v>44.51666666666658</c:v>
                </c:pt>
                <c:pt idx="124">
                  <c:v>44.51666666666658</c:v>
                </c:pt>
                <c:pt idx="125">
                  <c:v>44.5</c:v>
                </c:pt>
                <c:pt idx="126">
                  <c:v>44.5</c:v>
                </c:pt>
                <c:pt idx="127">
                  <c:v>44.483333333333299</c:v>
                </c:pt>
                <c:pt idx="128">
                  <c:v>44.483333333333299</c:v>
                </c:pt>
                <c:pt idx="129">
                  <c:v>44.483333333333299</c:v>
                </c:pt>
                <c:pt idx="130">
                  <c:v>44.483333333333299</c:v>
                </c:pt>
                <c:pt idx="131">
                  <c:v>44.483333333333299</c:v>
                </c:pt>
                <c:pt idx="132">
                  <c:v>44.483333333333299</c:v>
                </c:pt>
                <c:pt idx="133">
                  <c:v>44.449999999999996</c:v>
                </c:pt>
                <c:pt idx="134">
                  <c:v>44.433333333333302</c:v>
                </c:pt>
                <c:pt idx="135">
                  <c:v>44.416666666666579</c:v>
                </c:pt>
                <c:pt idx="136">
                  <c:v>44.4</c:v>
                </c:pt>
                <c:pt idx="137">
                  <c:v>44.4</c:v>
                </c:pt>
                <c:pt idx="138">
                  <c:v>44.3333333333333</c:v>
                </c:pt>
                <c:pt idx="139">
                  <c:v>44.25</c:v>
                </c:pt>
                <c:pt idx="140">
                  <c:v>44.233333333333306</c:v>
                </c:pt>
                <c:pt idx="141">
                  <c:v>44.233333333333306</c:v>
                </c:pt>
                <c:pt idx="142">
                  <c:v>44.216666666666583</c:v>
                </c:pt>
                <c:pt idx="143">
                  <c:v>44.216666666666583</c:v>
                </c:pt>
                <c:pt idx="144">
                  <c:v>44.15</c:v>
                </c:pt>
                <c:pt idx="145">
                  <c:v>44.15</c:v>
                </c:pt>
                <c:pt idx="146">
                  <c:v>44.133333333333304</c:v>
                </c:pt>
                <c:pt idx="147">
                  <c:v>44.133333333333304</c:v>
                </c:pt>
                <c:pt idx="148">
                  <c:v>44.133333333333304</c:v>
                </c:pt>
                <c:pt idx="149">
                  <c:v>44.133333333333304</c:v>
                </c:pt>
                <c:pt idx="150">
                  <c:v>44.133333333333304</c:v>
                </c:pt>
                <c:pt idx="151">
                  <c:v>44.116666666666582</c:v>
                </c:pt>
                <c:pt idx="152">
                  <c:v>44.116666666666582</c:v>
                </c:pt>
                <c:pt idx="153">
                  <c:v>44.116666666666582</c:v>
                </c:pt>
                <c:pt idx="154">
                  <c:v>44.1</c:v>
                </c:pt>
                <c:pt idx="155">
                  <c:v>44.1</c:v>
                </c:pt>
                <c:pt idx="156">
                  <c:v>44.1</c:v>
                </c:pt>
                <c:pt idx="157">
                  <c:v>44.1</c:v>
                </c:pt>
                <c:pt idx="158">
                  <c:v>44.0833333333333</c:v>
                </c:pt>
                <c:pt idx="159">
                  <c:v>44.066666666666585</c:v>
                </c:pt>
                <c:pt idx="160">
                  <c:v>44.066666666666585</c:v>
                </c:pt>
                <c:pt idx="161">
                  <c:v>44.066666666666585</c:v>
                </c:pt>
                <c:pt idx="162">
                  <c:v>44.066666666666585</c:v>
                </c:pt>
                <c:pt idx="163">
                  <c:v>44.066666666666585</c:v>
                </c:pt>
                <c:pt idx="164">
                  <c:v>44.066666666666585</c:v>
                </c:pt>
                <c:pt idx="165">
                  <c:v>44.05</c:v>
                </c:pt>
                <c:pt idx="166">
                  <c:v>44.05</c:v>
                </c:pt>
                <c:pt idx="167">
                  <c:v>44.05</c:v>
                </c:pt>
                <c:pt idx="168">
                  <c:v>44.05</c:v>
                </c:pt>
                <c:pt idx="169">
                  <c:v>44.05</c:v>
                </c:pt>
                <c:pt idx="170">
                  <c:v>44.05</c:v>
                </c:pt>
                <c:pt idx="171">
                  <c:v>44.033333333333303</c:v>
                </c:pt>
                <c:pt idx="172">
                  <c:v>44.033333333333303</c:v>
                </c:pt>
                <c:pt idx="173">
                  <c:v>44.033333333333303</c:v>
                </c:pt>
                <c:pt idx="174">
                  <c:v>44.01666666666658</c:v>
                </c:pt>
                <c:pt idx="175">
                  <c:v>44.01666666666658</c:v>
                </c:pt>
                <c:pt idx="176">
                  <c:v>44.01666666666658</c:v>
                </c:pt>
                <c:pt idx="177">
                  <c:v>44.01666666666658</c:v>
                </c:pt>
                <c:pt idx="178">
                  <c:v>44.01666666666658</c:v>
                </c:pt>
                <c:pt idx="179">
                  <c:v>44.01666666666658</c:v>
                </c:pt>
                <c:pt idx="180">
                  <c:v>44.01666666666658</c:v>
                </c:pt>
                <c:pt idx="181">
                  <c:v>44.01666666666658</c:v>
                </c:pt>
                <c:pt idx="182">
                  <c:v>43.966666666666583</c:v>
                </c:pt>
                <c:pt idx="183">
                  <c:v>43.966666666666583</c:v>
                </c:pt>
                <c:pt idx="184">
                  <c:v>43.966666666666583</c:v>
                </c:pt>
                <c:pt idx="185">
                  <c:v>43.966666666666583</c:v>
                </c:pt>
                <c:pt idx="186">
                  <c:v>43.966666666666583</c:v>
                </c:pt>
                <c:pt idx="187">
                  <c:v>43.949999999999903</c:v>
                </c:pt>
                <c:pt idx="188">
                  <c:v>43.933333333333302</c:v>
                </c:pt>
                <c:pt idx="189">
                  <c:v>43.933333333333302</c:v>
                </c:pt>
                <c:pt idx="190">
                  <c:v>43.933333333333302</c:v>
                </c:pt>
                <c:pt idx="191">
                  <c:v>43.933333333333302</c:v>
                </c:pt>
                <c:pt idx="192">
                  <c:v>43.933333333333302</c:v>
                </c:pt>
                <c:pt idx="193">
                  <c:v>43.933333333333302</c:v>
                </c:pt>
                <c:pt idx="194">
                  <c:v>43.933333333333302</c:v>
                </c:pt>
                <c:pt idx="195">
                  <c:v>43.916666666666579</c:v>
                </c:pt>
                <c:pt idx="196">
                  <c:v>43.849999999999994</c:v>
                </c:pt>
                <c:pt idx="197">
                  <c:v>43.816666666666578</c:v>
                </c:pt>
                <c:pt idx="198">
                  <c:v>43.816666666666578</c:v>
                </c:pt>
                <c:pt idx="199">
                  <c:v>43.816666666666578</c:v>
                </c:pt>
                <c:pt idx="200">
                  <c:v>43.816666666666578</c:v>
                </c:pt>
                <c:pt idx="201">
                  <c:v>43.816666666666578</c:v>
                </c:pt>
                <c:pt idx="202">
                  <c:v>43.8</c:v>
                </c:pt>
                <c:pt idx="203">
                  <c:v>43.733333333333306</c:v>
                </c:pt>
                <c:pt idx="204">
                  <c:v>43.716666666666583</c:v>
                </c:pt>
                <c:pt idx="205">
                  <c:v>43.716666666666583</c:v>
                </c:pt>
                <c:pt idx="206">
                  <c:v>43.683333333333302</c:v>
                </c:pt>
                <c:pt idx="207">
                  <c:v>43.666666666666586</c:v>
                </c:pt>
                <c:pt idx="208">
                  <c:v>43.666666666666586</c:v>
                </c:pt>
                <c:pt idx="209">
                  <c:v>43.666666666666586</c:v>
                </c:pt>
                <c:pt idx="210">
                  <c:v>43.65</c:v>
                </c:pt>
                <c:pt idx="211">
                  <c:v>43.616666666666582</c:v>
                </c:pt>
                <c:pt idx="212">
                  <c:v>43.616666666666582</c:v>
                </c:pt>
                <c:pt idx="213">
                  <c:v>43.616666666666582</c:v>
                </c:pt>
                <c:pt idx="214">
                  <c:v>43.616666666666582</c:v>
                </c:pt>
                <c:pt idx="215">
                  <c:v>43.6</c:v>
                </c:pt>
                <c:pt idx="216">
                  <c:v>43.566666666666585</c:v>
                </c:pt>
                <c:pt idx="217">
                  <c:v>43.55</c:v>
                </c:pt>
                <c:pt idx="218">
                  <c:v>43.533333333333303</c:v>
                </c:pt>
                <c:pt idx="219">
                  <c:v>43.533333333333303</c:v>
                </c:pt>
                <c:pt idx="220">
                  <c:v>43.533333333333303</c:v>
                </c:pt>
                <c:pt idx="221">
                  <c:v>43.466666666666583</c:v>
                </c:pt>
                <c:pt idx="222">
                  <c:v>43.466666666666583</c:v>
                </c:pt>
                <c:pt idx="223">
                  <c:v>43.466666666666583</c:v>
                </c:pt>
                <c:pt idx="224">
                  <c:v>43.433333333333302</c:v>
                </c:pt>
                <c:pt idx="225">
                  <c:v>43.433333333333302</c:v>
                </c:pt>
                <c:pt idx="226">
                  <c:v>43.416666666666579</c:v>
                </c:pt>
                <c:pt idx="227">
                  <c:v>43.4</c:v>
                </c:pt>
                <c:pt idx="228">
                  <c:v>43.383333333333297</c:v>
                </c:pt>
                <c:pt idx="229">
                  <c:v>43.366666666666582</c:v>
                </c:pt>
                <c:pt idx="230">
                  <c:v>43.366666666666582</c:v>
                </c:pt>
                <c:pt idx="231">
                  <c:v>43.366666666666582</c:v>
                </c:pt>
                <c:pt idx="232">
                  <c:v>43.366666666666582</c:v>
                </c:pt>
                <c:pt idx="233">
                  <c:v>43.366666666666582</c:v>
                </c:pt>
                <c:pt idx="234">
                  <c:v>43.366666666666582</c:v>
                </c:pt>
                <c:pt idx="235">
                  <c:v>43.366666666666582</c:v>
                </c:pt>
                <c:pt idx="236">
                  <c:v>43.349999999999994</c:v>
                </c:pt>
                <c:pt idx="237">
                  <c:v>43.316666666666578</c:v>
                </c:pt>
                <c:pt idx="238">
                  <c:v>43.316666666666578</c:v>
                </c:pt>
                <c:pt idx="239">
                  <c:v>43.3</c:v>
                </c:pt>
                <c:pt idx="240">
                  <c:v>43.3</c:v>
                </c:pt>
                <c:pt idx="241">
                  <c:v>43.283333333333303</c:v>
                </c:pt>
                <c:pt idx="242">
                  <c:v>43.283333333333303</c:v>
                </c:pt>
                <c:pt idx="243">
                  <c:v>43.283333333333303</c:v>
                </c:pt>
                <c:pt idx="244">
                  <c:v>43.283333333333303</c:v>
                </c:pt>
                <c:pt idx="245">
                  <c:v>43.283333333333303</c:v>
                </c:pt>
                <c:pt idx="246">
                  <c:v>43.283333333333303</c:v>
                </c:pt>
                <c:pt idx="247">
                  <c:v>43.266666666666588</c:v>
                </c:pt>
                <c:pt idx="248">
                  <c:v>43.266666666666588</c:v>
                </c:pt>
                <c:pt idx="249">
                  <c:v>43.266666666666588</c:v>
                </c:pt>
                <c:pt idx="250">
                  <c:v>43.216666666666583</c:v>
                </c:pt>
                <c:pt idx="251">
                  <c:v>43.216666666666583</c:v>
                </c:pt>
                <c:pt idx="252">
                  <c:v>43.216666666666583</c:v>
                </c:pt>
                <c:pt idx="253">
                  <c:v>43.216666666666583</c:v>
                </c:pt>
                <c:pt idx="254">
                  <c:v>43.216666666666583</c:v>
                </c:pt>
                <c:pt idx="255">
                  <c:v>43.216666666666583</c:v>
                </c:pt>
                <c:pt idx="256">
                  <c:v>43.216666666666583</c:v>
                </c:pt>
                <c:pt idx="257">
                  <c:v>43.216666666666583</c:v>
                </c:pt>
                <c:pt idx="258">
                  <c:v>43.166666666666586</c:v>
                </c:pt>
                <c:pt idx="259">
                  <c:v>43.133333333333304</c:v>
                </c:pt>
                <c:pt idx="260">
                  <c:v>43.133333333333304</c:v>
                </c:pt>
                <c:pt idx="261">
                  <c:v>43.133333333333304</c:v>
                </c:pt>
                <c:pt idx="262">
                  <c:v>43.133333333333304</c:v>
                </c:pt>
                <c:pt idx="263">
                  <c:v>43.133333333333304</c:v>
                </c:pt>
                <c:pt idx="264">
                  <c:v>43.116666666666582</c:v>
                </c:pt>
                <c:pt idx="265">
                  <c:v>43.116666666666582</c:v>
                </c:pt>
                <c:pt idx="266">
                  <c:v>43.1</c:v>
                </c:pt>
                <c:pt idx="267">
                  <c:v>43.1</c:v>
                </c:pt>
                <c:pt idx="268">
                  <c:v>43.066666666666585</c:v>
                </c:pt>
                <c:pt idx="269">
                  <c:v>43.066666666666585</c:v>
                </c:pt>
                <c:pt idx="270">
                  <c:v>43.01666666666658</c:v>
                </c:pt>
                <c:pt idx="271">
                  <c:v>43.01666666666658</c:v>
                </c:pt>
                <c:pt idx="272">
                  <c:v>43</c:v>
                </c:pt>
                <c:pt idx="273">
                  <c:v>42.983333333333299</c:v>
                </c:pt>
                <c:pt idx="274">
                  <c:v>42.966666666666583</c:v>
                </c:pt>
                <c:pt idx="275">
                  <c:v>42.966666666666583</c:v>
                </c:pt>
                <c:pt idx="276">
                  <c:v>42.933333333333302</c:v>
                </c:pt>
                <c:pt idx="277">
                  <c:v>42.933333333333302</c:v>
                </c:pt>
                <c:pt idx="278">
                  <c:v>42.9</c:v>
                </c:pt>
                <c:pt idx="279">
                  <c:v>42.849999999999994</c:v>
                </c:pt>
                <c:pt idx="280">
                  <c:v>42.849999999999994</c:v>
                </c:pt>
                <c:pt idx="281">
                  <c:v>42.849999999999994</c:v>
                </c:pt>
                <c:pt idx="282">
                  <c:v>42.849999999999994</c:v>
                </c:pt>
                <c:pt idx="283">
                  <c:v>42.849999999999994</c:v>
                </c:pt>
                <c:pt idx="284">
                  <c:v>42.849999999999994</c:v>
                </c:pt>
                <c:pt idx="285">
                  <c:v>42.783333333333303</c:v>
                </c:pt>
                <c:pt idx="286">
                  <c:v>42.783333333333303</c:v>
                </c:pt>
                <c:pt idx="287">
                  <c:v>42.783333333333303</c:v>
                </c:pt>
                <c:pt idx="288">
                  <c:v>42.783333333333303</c:v>
                </c:pt>
                <c:pt idx="289">
                  <c:v>42.766666666666588</c:v>
                </c:pt>
                <c:pt idx="290">
                  <c:v>42.766666666666588</c:v>
                </c:pt>
                <c:pt idx="291">
                  <c:v>42.766666666666588</c:v>
                </c:pt>
                <c:pt idx="292">
                  <c:v>42.766666666666588</c:v>
                </c:pt>
                <c:pt idx="293">
                  <c:v>42.75</c:v>
                </c:pt>
                <c:pt idx="294">
                  <c:v>42.75</c:v>
                </c:pt>
                <c:pt idx="295">
                  <c:v>42.75</c:v>
                </c:pt>
                <c:pt idx="296">
                  <c:v>42.75</c:v>
                </c:pt>
                <c:pt idx="297">
                  <c:v>42.75</c:v>
                </c:pt>
                <c:pt idx="298">
                  <c:v>42.75</c:v>
                </c:pt>
                <c:pt idx="299">
                  <c:v>42.716666666666583</c:v>
                </c:pt>
                <c:pt idx="300">
                  <c:v>42.716666666666583</c:v>
                </c:pt>
                <c:pt idx="301">
                  <c:v>42.716666666666583</c:v>
                </c:pt>
                <c:pt idx="302">
                  <c:v>42.716666666666583</c:v>
                </c:pt>
                <c:pt idx="303">
                  <c:v>42.716666666666583</c:v>
                </c:pt>
                <c:pt idx="304">
                  <c:v>42.716666666666583</c:v>
                </c:pt>
                <c:pt idx="305">
                  <c:v>42.716666666666583</c:v>
                </c:pt>
                <c:pt idx="306">
                  <c:v>42.716666666666583</c:v>
                </c:pt>
                <c:pt idx="307">
                  <c:v>42.716666666666583</c:v>
                </c:pt>
                <c:pt idx="308">
                  <c:v>42.633333333333304</c:v>
                </c:pt>
                <c:pt idx="309">
                  <c:v>42.633333333333304</c:v>
                </c:pt>
                <c:pt idx="310">
                  <c:v>42.633333333333304</c:v>
                </c:pt>
                <c:pt idx="311">
                  <c:v>42.633333333333304</c:v>
                </c:pt>
                <c:pt idx="312">
                  <c:v>42.633333333333304</c:v>
                </c:pt>
                <c:pt idx="313">
                  <c:v>42.633333333333304</c:v>
                </c:pt>
                <c:pt idx="314">
                  <c:v>42.633333333333304</c:v>
                </c:pt>
                <c:pt idx="315">
                  <c:v>42.633333333333304</c:v>
                </c:pt>
                <c:pt idx="316">
                  <c:v>42.6</c:v>
                </c:pt>
                <c:pt idx="317">
                  <c:v>42.6</c:v>
                </c:pt>
                <c:pt idx="318">
                  <c:v>42.6</c:v>
                </c:pt>
                <c:pt idx="319">
                  <c:v>42.6</c:v>
                </c:pt>
                <c:pt idx="320">
                  <c:v>42.6</c:v>
                </c:pt>
                <c:pt idx="321">
                  <c:v>42.5833333333333</c:v>
                </c:pt>
                <c:pt idx="322">
                  <c:v>42.5833333333333</c:v>
                </c:pt>
                <c:pt idx="323">
                  <c:v>42.5833333333333</c:v>
                </c:pt>
                <c:pt idx="324">
                  <c:v>42.5833333333333</c:v>
                </c:pt>
                <c:pt idx="325">
                  <c:v>42.5833333333333</c:v>
                </c:pt>
                <c:pt idx="326">
                  <c:v>42.5833333333333</c:v>
                </c:pt>
                <c:pt idx="327">
                  <c:v>42.5833333333333</c:v>
                </c:pt>
                <c:pt idx="328">
                  <c:v>42.533333333333303</c:v>
                </c:pt>
                <c:pt idx="329">
                  <c:v>42.483333333333299</c:v>
                </c:pt>
                <c:pt idx="330">
                  <c:v>42.483333333333299</c:v>
                </c:pt>
                <c:pt idx="331">
                  <c:v>42.483333333333299</c:v>
                </c:pt>
                <c:pt idx="332">
                  <c:v>42.483333333333299</c:v>
                </c:pt>
                <c:pt idx="333">
                  <c:v>42.483333333333299</c:v>
                </c:pt>
                <c:pt idx="334">
                  <c:v>42.483333333333299</c:v>
                </c:pt>
                <c:pt idx="335">
                  <c:v>42.433333333333302</c:v>
                </c:pt>
                <c:pt idx="336">
                  <c:v>42.4</c:v>
                </c:pt>
                <c:pt idx="337">
                  <c:v>42.4</c:v>
                </c:pt>
                <c:pt idx="338">
                  <c:v>42.4</c:v>
                </c:pt>
                <c:pt idx="339">
                  <c:v>42.4</c:v>
                </c:pt>
                <c:pt idx="340">
                  <c:v>42.4</c:v>
                </c:pt>
                <c:pt idx="341">
                  <c:v>42.4</c:v>
                </c:pt>
                <c:pt idx="342">
                  <c:v>42.4</c:v>
                </c:pt>
                <c:pt idx="343">
                  <c:v>42.349999999999994</c:v>
                </c:pt>
                <c:pt idx="344">
                  <c:v>42.3</c:v>
                </c:pt>
                <c:pt idx="345">
                  <c:v>42.283333333333303</c:v>
                </c:pt>
                <c:pt idx="346">
                  <c:v>42.283333333333303</c:v>
                </c:pt>
                <c:pt idx="347">
                  <c:v>42.283333333333303</c:v>
                </c:pt>
                <c:pt idx="348">
                  <c:v>42.283333333333303</c:v>
                </c:pt>
                <c:pt idx="349">
                  <c:v>42.283333333333303</c:v>
                </c:pt>
                <c:pt idx="350">
                  <c:v>42.283333333333303</c:v>
                </c:pt>
                <c:pt idx="351">
                  <c:v>42.283333333333303</c:v>
                </c:pt>
                <c:pt idx="352">
                  <c:v>42.283333333333303</c:v>
                </c:pt>
                <c:pt idx="353">
                  <c:v>42.283333333333303</c:v>
                </c:pt>
                <c:pt idx="354">
                  <c:v>42.283333333333303</c:v>
                </c:pt>
                <c:pt idx="355">
                  <c:v>42.283333333333303</c:v>
                </c:pt>
                <c:pt idx="356">
                  <c:v>42.283333333333303</c:v>
                </c:pt>
                <c:pt idx="357">
                  <c:v>42.266666666666588</c:v>
                </c:pt>
                <c:pt idx="358">
                  <c:v>42.266666666666588</c:v>
                </c:pt>
                <c:pt idx="359">
                  <c:v>42.25</c:v>
                </c:pt>
                <c:pt idx="360">
                  <c:v>42.25</c:v>
                </c:pt>
                <c:pt idx="361">
                  <c:v>42.25</c:v>
                </c:pt>
                <c:pt idx="362">
                  <c:v>42.25</c:v>
                </c:pt>
                <c:pt idx="363">
                  <c:v>42.25</c:v>
                </c:pt>
                <c:pt idx="364">
                  <c:v>42.233333333333306</c:v>
                </c:pt>
                <c:pt idx="365">
                  <c:v>42.216666666666583</c:v>
                </c:pt>
                <c:pt idx="366">
                  <c:v>42.19999999999991</c:v>
                </c:pt>
                <c:pt idx="367">
                  <c:v>42.19999999999991</c:v>
                </c:pt>
                <c:pt idx="368">
                  <c:v>42.19999999999991</c:v>
                </c:pt>
                <c:pt idx="369">
                  <c:v>42.19999999999991</c:v>
                </c:pt>
                <c:pt idx="370">
                  <c:v>42.19999999999991</c:v>
                </c:pt>
                <c:pt idx="371">
                  <c:v>42.19999999999991</c:v>
                </c:pt>
                <c:pt idx="372">
                  <c:v>42.183333333333302</c:v>
                </c:pt>
                <c:pt idx="373">
                  <c:v>42.183333333333302</c:v>
                </c:pt>
                <c:pt idx="374">
                  <c:v>42.166666666666586</c:v>
                </c:pt>
                <c:pt idx="375">
                  <c:v>42.166666666666586</c:v>
                </c:pt>
                <c:pt idx="376">
                  <c:v>42.15</c:v>
                </c:pt>
                <c:pt idx="377">
                  <c:v>42.15</c:v>
                </c:pt>
                <c:pt idx="378">
                  <c:v>42.133333333333304</c:v>
                </c:pt>
                <c:pt idx="379">
                  <c:v>42.133333333333304</c:v>
                </c:pt>
                <c:pt idx="380">
                  <c:v>42.133333333333304</c:v>
                </c:pt>
                <c:pt idx="381">
                  <c:v>42.133333333333304</c:v>
                </c:pt>
                <c:pt idx="382">
                  <c:v>42.133333333333304</c:v>
                </c:pt>
                <c:pt idx="383">
                  <c:v>42.133333333333304</c:v>
                </c:pt>
                <c:pt idx="384">
                  <c:v>42.133333333333304</c:v>
                </c:pt>
                <c:pt idx="385">
                  <c:v>42.133333333333304</c:v>
                </c:pt>
                <c:pt idx="386">
                  <c:v>42.116666666666582</c:v>
                </c:pt>
                <c:pt idx="387">
                  <c:v>42.1</c:v>
                </c:pt>
                <c:pt idx="388">
                  <c:v>42.066666666666585</c:v>
                </c:pt>
                <c:pt idx="389">
                  <c:v>42.066666666666585</c:v>
                </c:pt>
                <c:pt idx="390">
                  <c:v>42.066666666666585</c:v>
                </c:pt>
                <c:pt idx="391">
                  <c:v>42.066666666666585</c:v>
                </c:pt>
                <c:pt idx="392">
                  <c:v>42.066666666666585</c:v>
                </c:pt>
                <c:pt idx="393">
                  <c:v>42.05</c:v>
                </c:pt>
                <c:pt idx="394">
                  <c:v>42.05</c:v>
                </c:pt>
                <c:pt idx="395">
                  <c:v>42.05</c:v>
                </c:pt>
                <c:pt idx="396">
                  <c:v>42.05</c:v>
                </c:pt>
                <c:pt idx="397">
                  <c:v>42.05</c:v>
                </c:pt>
                <c:pt idx="398">
                  <c:v>42.05</c:v>
                </c:pt>
                <c:pt idx="399">
                  <c:v>42.033333333333303</c:v>
                </c:pt>
                <c:pt idx="400">
                  <c:v>42.033333333333303</c:v>
                </c:pt>
                <c:pt idx="401">
                  <c:v>41.983333333333299</c:v>
                </c:pt>
                <c:pt idx="402">
                  <c:v>41.983333333333299</c:v>
                </c:pt>
                <c:pt idx="403">
                  <c:v>41.966666666666583</c:v>
                </c:pt>
                <c:pt idx="404">
                  <c:v>41.966666666666583</c:v>
                </c:pt>
                <c:pt idx="405">
                  <c:v>41.966666666666583</c:v>
                </c:pt>
                <c:pt idx="406">
                  <c:v>41.933333333333302</c:v>
                </c:pt>
                <c:pt idx="407">
                  <c:v>41.916666666666579</c:v>
                </c:pt>
                <c:pt idx="408">
                  <c:v>41.916666666666579</c:v>
                </c:pt>
                <c:pt idx="409">
                  <c:v>41.916666666666579</c:v>
                </c:pt>
                <c:pt idx="410">
                  <c:v>41.899999999999906</c:v>
                </c:pt>
                <c:pt idx="411">
                  <c:v>41.899999999999906</c:v>
                </c:pt>
                <c:pt idx="412">
                  <c:v>41.899999999999906</c:v>
                </c:pt>
                <c:pt idx="413">
                  <c:v>41.899999999999906</c:v>
                </c:pt>
                <c:pt idx="414">
                  <c:v>41.883333333333297</c:v>
                </c:pt>
                <c:pt idx="415">
                  <c:v>41.883333333333297</c:v>
                </c:pt>
                <c:pt idx="416">
                  <c:v>41.883333333333297</c:v>
                </c:pt>
                <c:pt idx="417">
                  <c:v>41.883333333333297</c:v>
                </c:pt>
                <c:pt idx="418">
                  <c:v>41.866666666666582</c:v>
                </c:pt>
                <c:pt idx="419">
                  <c:v>41.866666666666582</c:v>
                </c:pt>
                <c:pt idx="420">
                  <c:v>41.866666666666582</c:v>
                </c:pt>
                <c:pt idx="421">
                  <c:v>41.866666666666582</c:v>
                </c:pt>
                <c:pt idx="422">
                  <c:v>41.866666666666582</c:v>
                </c:pt>
                <c:pt idx="423">
                  <c:v>41.866666666666582</c:v>
                </c:pt>
                <c:pt idx="424">
                  <c:v>41.8333333333333</c:v>
                </c:pt>
                <c:pt idx="425">
                  <c:v>41.8333333333333</c:v>
                </c:pt>
                <c:pt idx="426">
                  <c:v>41.816666666666578</c:v>
                </c:pt>
                <c:pt idx="427">
                  <c:v>41.8</c:v>
                </c:pt>
                <c:pt idx="428">
                  <c:v>41.8</c:v>
                </c:pt>
                <c:pt idx="429">
                  <c:v>41.8</c:v>
                </c:pt>
                <c:pt idx="430">
                  <c:v>41.783333333333303</c:v>
                </c:pt>
                <c:pt idx="431">
                  <c:v>41.783333333333303</c:v>
                </c:pt>
                <c:pt idx="432">
                  <c:v>41.783333333333303</c:v>
                </c:pt>
                <c:pt idx="433">
                  <c:v>41.783333333333303</c:v>
                </c:pt>
                <c:pt idx="434">
                  <c:v>41.766666666666588</c:v>
                </c:pt>
                <c:pt idx="435">
                  <c:v>41.766666666666588</c:v>
                </c:pt>
                <c:pt idx="436">
                  <c:v>41.766666666666588</c:v>
                </c:pt>
                <c:pt idx="437">
                  <c:v>41.766666666666588</c:v>
                </c:pt>
                <c:pt idx="438">
                  <c:v>41.766666666666588</c:v>
                </c:pt>
                <c:pt idx="439">
                  <c:v>41.766666666666588</c:v>
                </c:pt>
                <c:pt idx="440">
                  <c:v>41.766666666666588</c:v>
                </c:pt>
                <c:pt idx="441">
                  <c:v>41.766666666666588</c:v>
                </c:pt>
                <c:pt idx="442">
                  <c:v>41.766666666666588</c:v>
                </c:pt>
                <c:pt idx="443">
                  <c:v>41.75</c:v>
                </c:pt>
                <c:pt idx="444">
                  <c:v>41.75</c:v>
                </c:pt>
                <c:pt idx="445">
                  <c:v>41.75</c:v>
                </c:pt>
                <c:pt idx="446">
                  <c:v>41.75</c:v>
                </c:pt>
                <c:pt idx="447">
                  <c:v>41.75</c:v>
                </c:pt>
                <c:pt idx="448">
                  <c:v>41.683333333333302</c:v>
                </c:pt>
                <c:pt idx="449">
                  <c:v>41.683333333333302</c:v>
                </c:pt>
                <c:pt idx="450">
                  <c:v>41.666666666666586</c:v>
                </c:pt>
                <c:pt idx="451">
                  <c:v>41.666666666666586</c:v>
                </c:pt>
                <c:pt idx="452">
                  <c:v>41.666666666666586</c:v>
                </c:pt>
                <c:pt idx="453">
                  <c:v>41.666666666666586</c:v>
                </c:pt>
                <c:pt idx="454">
                  <c:v>41.666666666666586</c:v>
                </c:pt>
                <c:pt idx="455">
                  <c:v>41.666666666666586</c:v>
                </c:pt>
                <c:pt idx="456">
                  <c:v>41.666666666666586</c:v>
                </c:pt>
                <c:pt idx="457">
                  <c:v>41.666666666666586</c:v>
                </c:pt>
                <c:pt idx="458">
                  <c:v>41.666666666666586</c:v>
                </c:pt>
                <c:pt idx="459">
                  <c:v>41.666666666666586</c:v>
                </c:pt>
                <c:pt idx="460">
                  <c:v>41.666666666666586</c:v>
                </c:pt>
                <c:pt idx="461">
                  <c:v>41.666666666666586</c:v>
                </c:pt>
                <c:pt idx="462">
                  <c:v>41.666666666666586</c:v>
                </c:pt>
                <c:pt idx="463">
                  <c:v>41.65</c:v>
                </c:pt>
                <c:pt idx="464">
                  <c:v>41.633333333333304</c:v>
                </c:pt>
                <c:pt idx="465">
                  <c:v>41.633333333333304</c:v>
                </c:pt>
                <c:pt idx="466">
                  <c:v>41.633333333333304</c:v>
                </c:pt>
                <c:pt idx="467">
                  <c:v>41.633333333333304</c:v>
                </c:pt>
                <c:pt idx="468">
                  <c:v>41.6</c:v>
                </c:pt>
                <c:pt idx="469">
                  <c:v>41.5833333333333</c:v>
                </c:pt>
                <c:pt idx="470">
                  <c:v>41.5833333333333</c:v>
                </c:pt>
                <c:pt idx="471">
                  <c:v>41.5833333333333</c:v>
                </c:pt>
                <c:pt idx="472">
                  <c:v>41.5833333333333</c:v>
                </c:pt>
                <c:pt idx="473">
                  <c:v>41.5833333333333</c:v>
                </c:pt>
                <c:pt idx="474">
                  <c:v>41.5833333333333</c:v>
                </c:pt>
                <c:pt idx="475">
                  <c:v>41.566666666666585</c:v>
                </c:pt>
                <c:pt idx="476">
                  <c:v>41.55</c:v>
                </c:pt>
                <c:pt idx="477">
                  <c:v>41.55</c:v>
                </c:pt>
                <c:pt idx="478">
                  <c:v>41.55</c:v>
                </c:pt>
                <c:pt idx="479">
                  <c:v>41.55</c:v>
                </c:pt>
                <c:pt idx="480">
                  <c:v>41.55</c:v>
                </c:pt>
                <c:pt idx="481">
                  <c:v>41.55</c:v>
                </c:pt>
                <c:pt idx="482">
                  <c:v>41.533333333333303</c:v>
                </c:pt>
                <c:pt idx="483">
                  <c:v>41.51666666666658</c:v>
                </c:pt>
                <c:pt idx="484">
                  <c:v>41.51666666666658</c:v>
                </c:pt>
                <c:pt idx="485">
                  <c:v>41.51666666666658</c:v>
                </c:pt>
                <c:pt idx="486">
                  <c:v>41.51666666666658</c:v>
                </c:pt>
                <c:pt idx="487">
                  <c:v>41.51666666666658</c:v>
                </c:pt>
                <c:pt idx="488">
                  <c:v>41.51666666666658</c:v>
                </c:pt>
                <c:pt idx="489">
                  <c:v>41.51666666666658</c:v>
                </c:pt>
                <c:pt idx="490">
                  <c:v>41.449999999999903</c:v>
                </c:pt>
                <c:pt idx="491">
                  <c:v>41.449999999999903</c:v>
                </c:pt>
                <c:pt idx="492">
                  <c:v>41.449999999999903</c:v>
                </c:pt>
                <c:pt idx="493">
                  <c:v>41.449999999999903</c:v>
                </c:pt>
                <c:pt idx="494">
                  <c:v>41.449999999999903</c:v>
                </c:pt>
                <c:pt idx="495">
                  <c:v>41.449999999999903</c:v>
                </c:pt>
                <c:pt idx="496">
                  <c:v>41.433333333333302</c:v>
                </c:pt>
                <c:pt idx="497">
                  <c:v>41.4</c:v>
                </c:pt>
                <c:pt idx="498">
                  <c:v>41.366666666666582</c:v>
                </c:pt>
                <c:pt idx="499">
                  <c:v>41.366666666666582</c:v>
                </c:pt>
                <c:pt idx="500">
                  <c:v>41.366666666666582</c:v>
                </c:pt>
                <c:pt idx="501">
                  <c:v>41.366666666666582</c:v>
                </c:pt>
                <c:pt idx="502">
                  <c:v>41.366666666666582</c:v>
                </c:pt>
                <c:pt idx="503">
                  <c:v>41.366666666666582</c:v>
                </c:pt>
                <c:pt idx="504">
                  <c:v>41.366666666666582</c:v>
                </c:pt>
                <c:pt idx="505">
                  <c:v>41.366666666666582</c:v>
                </c:pt>
                <c:pt idx="506">
                  <c:v>41.349999999999902</c:v>
                </c:pt>
                <c:pt idx="507">
                  <c:v>41.349999999999902</c:v>
                </c:pt>
                <c:pt idx="508">
                  <c:v>41.266666666666588</c:v>
                </c:pt>
                <c:pt idx="509">
                  <c:v>41.266666666666588</c:v>
                </c:pt>
                <c:pt idx="510">
                  <c:v>41.266666666666588</c:v>
                </c:pt>
                <c:pt idx="511">
                  <c:v>41.266666666666588</c:v>
                </c:pt>
                <c:pt idx="512">
                  <c:v>41.266666666666588</c:v>
                </c:pt>
                <c:pt idx="513">
                  <c:v>41.266666666666588</c:v>
                </c:pt>
                <c:pt idx="514">
                  <c:v>41.25</c:v>
                </c:pt>
                <c:pt idx="515">
                  <c:v>41.25</c:v>
                </c:pt>
                <c:pt idx="516">
                  <c:v>41.25</c:v>
                </c:pt>
                <c:pt idx="517">
                  <c:v>41.2</c:v>
                </c:pt>
                <c:pt idx="518">
                  <c:v>41.2</c:v>
                </c:pt>
                <c:pt idx="519">
                  <c:v>41.183333333333302</c:v>
                </c:pt>
                <c:pt idx="520">
                  <c:v>41.183333333333302</c:v>
                </c:pt>
                <c:pt idx="521">
                  <c:v>41.183333333333302</c:v>
                </c:pt>
                <c:pt idx="522">
                  <c:v>41.183333333333302</c:v>
                </c:pt>
                <c:pt idx="523">
                  <c:v>41.183333333333302</c:v>
                </c:pt>
                <c:pt idx="524">
                  <c:v>41.183333333333302</c:v>
                </c:pt>
                <c:pt idx="525">
                  <c:v>41.183333333333302</c:v>
                </c:pt>
                <c:pt idx="526">
                  <c:v>41.183333333333302</c:v>
                </c:pt>
                <c:pt idx="527">
                  <c:v>41.183333333333302</c:v>
                </c:pt>
                <c:pt idx="528">
                  <c:v>41.183333333333302</c:v>
                </c:pt>
                <c:pt idx="529">
                  <c:v>41.183333333333302</c:v>
                </c:pt>
                <c:pt idx="530">
                  <c:v>41.15</c:v>
                </c:pt>
                <c:pt idx="531">
                  <c:v>41.15</c:v>
                </c:pt>
                <c:pt idx="532">
                  <c:v>41.133333333333304</c:v>
                </c:pt>
                <c:pt idx="533">
                  <c:v>41.133333333333304</c:v>
                </c:pt>
                <c:pt idx="534">
                  <c:v>41.133333333333304</c:v>
                </c:pt>
                <c:pt idx="535">
                  <c:v>41.133333333333304</c:v>
                </c:pt>
                <c:pt idx="536">
                  <c:v>41.116666666666582</c:v>
                </c:pt>
                <c:pt idx="537">
                  <c:v>41.1</c:v>
                </c:pt>
                <c:pt idx="538">
                  <c:v>41.1</c:v>
                </c:pt>
                <c:pt idx="539">
                  <c:v>41.1</c:v>
                </c:pt>
                <c:pt idx="540">
                  <c:v>41.1</c:v>
                </c:pt>
                <c:pt idx="541">
                  <c:v>41.1</c:v>
                </c:pt>
                <c:pt idx="542">
                  <c:v>41.1</c:v>
                </c:pt>
                <c:pt idx="543">
                  <c:v>41.1</c:v>
                </c:pt>
                <c:pt idx="544">
                  <c:v>41.1</c:v>
                </c:pt>
                <c:pt idx="545">
                  <c:v>41.1</c:v>
                </c:pt>
                <c:pt idx="546">
                  <c:v>41.066666666666585</c:v>
                </c:pt>
                <c:pt idx="547">
                  <c:v>41.066666666666585</c:v>
                </c:pt>
                <c:pt idx="548">
                  <c:v>41</c:v>
                </c:pt>
                <c:pt idx="549">
                  <c:v>41</c:v>
                </c:pt>
                <c:pt idx="550">
                  <c:v>41</c:v>
                </c:pt>
                <c:pt idx="551">
                  <c:v>40.983333333333299</c:v>
                </c:pt>
                <c:pt idx="552">
                  <c:v>40.983333333333299</c:v>
                </c:pt>
                <c:pt idx="553">
                  <c:v>40.949999999999903</c:v>
                </c:pt>
                <c:pt idx="554">
                  <c:v>40.949999999999903</c:v>
                </c:pt>
                <c:pt idx="555">
                  <c:v>40.949999999999903</c:v>
                </c:pt>
                <c:pt idx="556">
                  <c:v>40.949999999999903</c:v>
                </c:pt>
                <c:pt idx="557">
                  <c:v>40.949999999999903</c:v>
                </c:pt>
                <c:pt idx="558">
                  <c:v>40.933333333333302</c:v>
                </c:pt>
                <c:pt idx="559">
                  <c:v>40.933333333333302</c:v>
                </c:pt>
                <c:pt idx="560">
                  <c:v>40.916666666666579</c:v>
                </c:pt>
                <c:pt idx="561">
                  <c:v>40.916666666666579</c:v>
                </c:pt>
                <c:pt idx="562">
                  <c:v>40.883333333333297</c:v>
                </c:pt>
                <c:pt idx="563">
                  <c:v>40.866666666666582</c:v>
                </c:pt>
                <c:pt idx="564">
                  <c:v>40.866666666666582</c:v>
                </c:pt>
                <c:pt idx="565">
                  <c:v>40.866666666666582</c:v>
                </c:pt>
                <c:pt idx="566">
                  <c:v>40.849999999999902</c:v>
                </c:pt>
                <c:pt idx="567">
                  <c:v>40.849999999999902</c:v>
                </c:pt>
                <c:pt idx="568">
                  <c:v>40.849999999999902</c:v>
                </c:pt>
                <c:pt idx="569">
                  <c:v>40.8333333333333</c:v>
                </c:pt>
                <c:pt idx="570">
                  <c:v>40.8333333333333</c:v>
                </c:pt>
                <c:pt idx="571">
                  <c:v>40.8333333333333</c:v>
                </c:pt>
                <c:pt idx="572">
                  <c:v>40.8333333333333</c:v>
                </c:pt>
                <c:pt idx="573">
                  <c:v>40.783333333333303</c:v>
                </c:pt>
                <c:pt idx="574">
                  <c:v>40.783333333333303</c:v>
                </c:pt>
                <c:pt idx="575">
                  <c:v>40.783333333333303</c:v>
                </c:pt>
                <c:pt idx="576">
                  <c:v>40.783333333333303</c:v>
                </c:pt>
                <c:pt idx="577">
                  <c:v>40.783333333333303</c:v>
                </c:pt>
                <c:pt idx="578">
                  <c:v>40.783333333333303</c:v>
                </c:pt>
                <c:pt idx="579">
                  <c:v>40.766666666666588</c:v>
                </c:pt>
                <c:pt idx="580">
                  <c:v>40.766666666666588</c:v>
                </c:pt>
                <c:pt idx="581">
                  <c:v>40.766666666666588</c:v>
                </c:pt>
                <c:pt idx="582">
                  <c:v>40.75</c:v>
                </c:pt>
                <c:pt idx="583">
                  <c:v>40.75</c:v>
                </c:pt>
                <c:pt idx="584">
                  <c:v>40.733333333333306</c:v>
                </c:pt>
                <c:pt idx="585">
                  <c:v>40.733333333333306</c:v>
                </c:pt>
                <c:pt idx="586">
                  <c:v>40.733333333333306</c:v>
                </c:pt>
                <c:pt idx="587">
                  <c:v>40.733333333333306</c:v>
                </c:pt>
                <c:pt idx="588">
                  <c:v>40.716666666666583</c:v>
                </c:pt>
                <c:pt idx="589">
                  <c:v>40.716666666666583</c:v>
                </c:pt>
                <c:pt idx="590">
                  <c:v>40.716666666666583</c:v>
                </c:pt>
                <c:pt idx="591">
                  <c:v>40.716666666666583</c:v>
                </c:pt>
                <c:pt idx="592">
                  <c:v>40.700000000000003</c:v>
                </c:pt>
                <c:pt idx="593">
                  <c:v>40.666666666666586</c:v>
                </c:pt>
                <c:pt idx="594">
                  <c:v>40.666666666666586</c:v>
                </c:pt>
                <c:pt idx="595">
                  <c:v>40.633333333333304</c:v>
                </c:pt>
                <c:pt idx="596">
                  <c:v>40.633333333333304</c:v>
                </c:pt>
                <c:pt idx="597">
                  <c:v>40.633333333333304</c:v>
                </c:pt>
                <c:pt idx="598">
                  <c:v>40.633333333333304</c:v>
                </c:pt>
                <c:pt idx="599">
                  <c:v>40.616666666666582</c:v>
                </c:pt>
                <c:pt idx="600">
                  <c:v>40.616666666666582</c:v>
                </c:pt>
                <c:pt idx="601">
                  <c:v>40.6</c:v>
                </c:pt>
                <c:pt idx="602">
                  <c:v>40.5833333333333</c:v>
                </c:pt>
                <c:pt idx="603">
                  <c:v>40.5833333333333</c:v>
                </c:pt>
                <c:pt idx="604">
                  <c:v>40.5833333333333</c:v>
                </c:pt>
                <c:pt idx="605">
                  <c:v>40.5833333333333</c:v>
                </c:pt>
                <c:pt idx="606">
                  <c:v>40.51666666666658</c:v>
                </c:pt>
                <c:pt idx="607">
                  <c:v>40.51666666666658</c:v>
                </c:pt>
                <c:pt idx="608">
                  <c:v>40.51666666666658</c:v>
                </c:pt>
                <c:pt idx="609">
                  <c:v>40.416666666666579</c:v>
                </c:pt>
                <c:pt idx="610">
                  <c:v>40.416666666666579</c:v>
                </c:pt>
                <c:pt idx="611">
                  <c:v>40.416666666666579</c:v>
                </c:pt>
                <c:pt idx="612">
                  <c:v>40.4</c:v>
                </c:pt>
                <c:pt idx="613">
                  <c:v>40.349999999999994</c:v>
                </c:pt>
                <c:pt idx="614">
                  <c:v>40.349999999999994</c:v>
                </c:pt>
                <c:pt idx="615">
                  <c:v>40.349999999999994</c:v>
                </c:pt>
                <c:pt idx="616">
                  <c:v>40.349999999999994</c:v>
                </c:pt>
                <c:pt idx="617">
                  <c:v>40.349999999999994</c:v>
                </c:pt>
                <c:pt idx="618">
                  <c:v>40.349999999999994</c:v>
                </c:pt>
                <c:pt idx="619">
                  <c:v>40.3333333333333</c:v>
                </c:pt>
                <c:pt idx="620">
                  <c:v>40.3333333333333</c:v>
                </c:pt>
                <c:pt idx="621">
                  <c:v>40.3333333333333</c:v>
                </c:pt>
                <c:pt idx="622">
                  <c:v>40.3333333333333</c:v>
                </c:pt>
                <c:pt idx="623">
                  <c:v>40.3333333333333</c:v>
                </c:pt>
                <c:pt idx="624">
                  <c:v>40.283333333333303</c:v>
                </c:pt>
                <c:pt idx="625">
                  <c:v>40.25</c:v>
                </c:pt>
                <c:pt idx="626">
                  <c:v>40.25</c:v>
                </c:pt>
                <c:pt idx="627">
                  <c:v>40.200000000000003</c:v>
                </c:pt>
                <c:pt idx="628">
                  <c:v>40.200000000000003</c:v>
                </c:pt>
                <c:pt idx="629">
                  <c:v>40.200000000000003</c:v>
                </c:pt>
                <c:pt idx="630">
                  <c:v>40.200000000000003</c:v>
                </c:pt>
                <c:pt idx="631">
                  <c:v>40.200000000000003</c:v>
                </c:pt>
                <c:pt idx="632">
                  <c:v>40.183333333333302</c:v>
                </c:pt>
                <c:pt idx="633">
                  <c:v>40.166666666666586</c:v>
                </c:pt>
                <c:pt idx="634">
                  <c:v>40.166666666666586</c:v>
                </c:pt>
                <c:pt idx="635">
                  <c:v>40.166666666666586</c:v>
                </c:pt>
                <c:pt idx="636">
                  <c:v>40.166666666666586</c:v>
                </c:pt>
                <c:pt idx="637">
                  <c:v>40.066666666666585</c:v>
                </c:pt>
                <c:pt idx="638">
                  <c:v>40.066666666666585</c:v>
                </c:pt>
                <c:pt idx="639">
                  <c:v>40.066666666666585</c:v>
                </c:pt>
                <c:pt idx="640">
                  <c:v>40.066666666666585</c:v>
                </c:pt>
                <c:pt idx="641">
                  <c:v>40.066666666666585</c:v>
                </c:pt>
                <c:pt idx="642">
                  <c:v>40.066666666666585</c:v>
                </c:pt>
                <c:pt idx="643">
                  <c:v>40.066666666666585</c:v>
                </c:pt>
                <c:pt idx="644">
                  <c:v>40.050000000000004</c:v>
                </c:pt>
                <c:pt idx="645">
                  <c:v>40.050000000000004</c:v>
                </c:pt>
                <c:pt idx="646">
                  <c:v>40.050000000000004</c:v>
                </c:pt>
                <c:pt idx="647">
                  <c:v>40.050000000000004</c:v>
                </c:pt>
                <c:pt idx="648">
                  <c:v>40.033333333333303</c:v>
                </c:pt>
                <c:pt idx="649">
                  <c:v>40.033333333333303</c:v>
                </c:pt>
                <c:pt idx="650">
                  <c:v>40.01666666666658</c:v>
                </c:pt>
                <c:pt idx="651">
                  <c:v>40.01666666666658</c:v>
                </c:pt>
                <c:pt idx="652">
                  <c:v>40.01666666666658</c:v>
                </c:pt>
                <c:pt idx="653">
                  <c:v>40.01666666666658</c:v>
                </c:pt>
                <c:pt idx="654">
                  <c:v>40</c:v>
                </c:pt>
                <c:pt idx="655">
                  <c:v>40</c:v>
                </c:pt>
                <c:pt idx="656">
                  <c:v>40</c:v>
                </c:pt>
                <c:pt idx="657">
                  <c:v>40</c:v>
                </c:pt>
                <c:pt idx="658">
                  <c:v>40</c:v>
                </c:pt>
                <c:pt idx="659">
                  <c:v>40</c:v>
                </c:pt>
                <c:pt idx="660">
                  <c:v>40</c:v>
                </c:pt>
                <c:pt idx="661">
                  <c:v>40</c:v>
                </c:pt>
                <c:pt idx="662">
                  <c:v>39.983333333333299</c:v>
                </c:pt>
                <c:pt idx="663">
                  <c:v>39.933333333333302</c:v>
                </c:pt>
                <c:pt idx="664">
                  <c:v>39.916666666666579</c:v>
                </c:pt>
                <c:pt idx="665">
                  <c:v>39.916666666666579</c:v>
                </c:pt>
                <c:pt idx="666">
                  <c:v>39.849999999999902</c:v>
                </c:pt>
                <c:pt idx="667">
                  <c:v>39.849999999999902</c:v>
                </c:pt>
                <c:pt idx="668">
                  <c:v>39.849999999999902</c:v>
                </c:pt>
                <c:pt idx="669">
                  <c:v>39.849999999999902</c:v>
                </c:pt>
                <c:pt idx="670">
                  <c:v>39.849999999999902</c:v>
                </c:pt>
                <c:pt idx="671">
                  <c:v>39.849999999999902</c:v>
                </c:pt>
                <c:pt idx="672">
                  <c:v>39.849999999999902</c:v>
                </c:pt>
                <c:pt idx="673">
                  <c:v>39.849999999999902</c:v>
                </c:pt>
                <c:pt idx="674">
                  <c:v>39.8333333333333</c:v>
                </c:pt>
                <c:pt idx="675">
                  <c:v>39.8333333333333</c:v>
                </c:pt>
                <c:pt idx="676">
                  <c:v>39.8333333333333</c:v>
                </c:pt>
                <c:pt idx="677">
                  <c:v>39.8333333333333</c:v>
                </c:pt>
                <c:pt idx="678">
                  <c:v>39.8333333333333</c:v>
                </c:pt>
                <c:pt idx="679">
                  <c:v>39.800000000000011</c:v>
                </c:pt>
                <c:pt idx="680">
                  <c:v>39.800000000000011</c:v>
                </c:pt>
                <c:pt idx="681">
                  <c:v>39.800000000000011</c:v>
                </c:pt>
                <c:pt idx="682">
                  <c:v>39.800000000000011</c:v>
                </c:pt>
                <c:pt idx="683">
                  <c:v>39.800000000000011</c:v>
                </c:pt>
                <c:pt idx="684">
                  <c:v>39.800000000000011</c:v>
                </c:pt>
                <c:pt idx="685">
                  <c:v>39.800000000000011</c:v>
                </c:pt>
                <c:pt idx="686">
                  <c:v>39.783333333333303</c:v>
                </c:pt>
                <c:pt idx="687">
                  <c:v>39.783333333333303</c:v>
                </c:pt>
                <c:pt idx="688">
                  <c:v>39.783333333333303</c:v>
                </c:pt>
                <c:pt idx="689">
                  <c:v>39.783333333333303</c:v>
                </c:pt>
                <c:pt idx="690">
                  <c:v>39.75</c:v>
                </c:pt>
                <c:pt idx="691">
                  <c:v>39.75</c:v>
                </c:pt>
                <c:pt idx="692">
                  <c:v>39.733333333333306</c:v>
                </c:pt>
                <c:pt idx="693">
                  <c:v>39.69999999999991</c:v>
                </c:pt>
                <c:pt idx="694">
                  <c:v>39.69999999999991</c:v>
                </c:pt>
                <c:pt idx="695">
                  <c:v>39.683333333333302</c:v>
                </c:pt>
                <c:pt idx="696">
                  <c:v>39.683333333333302</c:v>
                </c:pt>
                <c:pt idx="697">
                  <c:v>39.666666666666586</c:v>
                </c:pt>
                <c:pt idx="698">
                  <c:v>39.666666666666586</c:v>
                </c:pt>
                <c:pt idx="699">
                  <c:v>39.666666666666586</c:v>
                </c:pt>
                <c:pt idx="700">
                  <c:v>39.616666666666582</c:v>
                </c:pt>
                <c:pt idx="701">
                  <c:v>39.616666666666582</c:v>
                </c:pt>
                <c:pt idx="702">
                  <c:v>39.616666666666582</c:v>
                </c:pt>
                <c:pt idx="703">
                  <c:v>39.616666666666582</c:v>
                </c:pt>
                <c:pt idx="704">
                  <c:v>39.616666666666582</c:v>
                </c:pt>
                <c:pt idx="705">
                  <c:v>39.6</c:v>
                </c:pt>
                <c:pt idx="706">
                  <c:v>39.6</c:v>
                </c:pt>
                <c:pt idx="707">
                  <c:v>39.5833333333333</c:v>
                </c:pt>
                <c:pt idx="708">
                  <c:v>39.5833333333333</c:v>
                </c:pt>
                <c:pt idx="709">
                  <c:v>39.5833333333333</c:v>
                </c:pt>
                <c:pt idx="710">
                  <c:v>39.5833333333333</c:v>
                </c:pt>
                <c:pt idx="711">
                  <c:v>39.5833333333333</c:v>
                </c:pt>
                <c:pt idx="712">
                  <c:v>39.566666666666585</c:v>
                </c:pt>
                <c:pt idx="713">
                  <c:v>39.566666666666585</c:v>
                </c:pt>
                <c:pt idx="714">
                  <c:v>39.566666666666585</c:v>
                </c:pt>
                <c:pt idx="715">
                  <c:v>39.566666666666585</c:v>
                </c:pt>
                <c:pt idx="716">
                  <c:v>39.566666666666585</c:v>
                </c:pt>
                <c:pt idx="717">
                  <c:v>39.550000000000004</c:v>
                </c:pt>
                <c:pt idx="718">
                  <c:v>39.550000000000004</c:v>
                </c:pt>
                <c:pt idx="719">
                  <c:v>39.550000000000004</c:v>
                </c:pt>
                <c:pt idx="720">
                  <c:v>39.51666666666658</c:v>
                </c:pt>
                <c:pt idx="721">
                  <c:v>39.51666666666658</c:v>
                </c:pt>
                <c:pt idx="722">
                  <c:v>39.51666666666658</c:v>
                </c:pt>
                <c:pt idx="723">
                  <c:v>39.51666666666658</c:v>
                </c:pt>
                <c:pt idx="724">
                  <c:v>39.449999999999996</c:v>
                </c:pt>
                <c:pt idx="725">
                  <c:v>39.449999999999996</c:v>
                </c:pt>
                <c:pt idx="726">
                  <c:v>39.449999999999996</c:v>
                </c:pt>
                <c:pt idx="727">
                  <c:v>39.449999999999996</c:v>
                </c:pt>
                <c:pt idx="728">
                  <c:v>39.433333333333302</c:v>
                </c:pt>
                <c:pt idx="729">
                  <c:v>39.416666666666579</c:v>
                </c:pt>
                <c:pt idx="730">
                  <c:v>39.416666666666579</c:v>
                </c:pt>
                <c:pt idx="731">
                  <c:v>39.416666666666579</c:v>
                </c:pt>
                <c:pt idx="732">
                  <c:v>39.416666666666579</c:v>
                </c:pt>
                <c:pt idx="733">
                  <c:v>39.416666666666579</c:v>
                </c:pt>
                <c:pt idx="734">
                  <c:v>39.4</c:v>
                </c:pt>
                <c:pt idx="735">
                  <c:v>39.383333333333297</c:v>
                </c:pt>
                <c:pt idx="736">
                  <c:v>39.383333333333297</c:v>
                </c:pt>
                <c:pt idx="737">
                  <c:v>39.383333333333297</c:v>
                </c:pt>
                <c:pt idx="738">
                  <c:v>39.383333333333297</c:v>
                </c:pt>
                <c:pt idx="739">
                  <c:v>39.383333333333297</c:v>
                </c:pt>
                <c:pt idx="740">
                  <c:v>39.383333333333297</c:v>
                </c:pt>
                <c:pt idx="741">
                  <c:v>39.383333333333297</c:v>
                </c:pt>
                <c:pt idx="742">
                  <c:v>39.383333333333297</c:v>
                </c:pt>
                <c:pt idx="743">
                  <c:v>39.383333333333297</c:v>
                </c:pt>
                <c:pt idx="744">
                  <c:v>39.383333333333297</c:v>
                </c:pt>
                <c:pt idx="745">
                  <c:v>39.383333333333297</c:v>
                </c:pt>
                <c:pt idx="746">
                  <c:v>39.383333333333297</c:v>
                </c:pt>
                <c:pt idx="747">
                  <c:v>39.383333333333297</c:v>
                </c:pt>
                <c:pt idx="748">
                  <c:v>39.383333333333297</c:v>
                </c:pt>
                <c:pt idx="749">
                  <c:v>39.383333333333297</c:v>
                </c:pt>
                <c:pt idx="750">
                  <c:v>39.383333333333297</c:v>
                </c:pt>
                <c:pt idx="751">
                  <c:v>39.383333333333297</c:v>
                </c:pt>
                <c:pt idx="752">
                  <c:v>39.383333333333297</c:v>
                </c:pt>
                <c:pt idx="753">
                  <c:v>39.383333333333297</c:v>
                </c:pt>
                <c:pt idx="754">
                  <c:v>39.383333333333297</c:v>
                </c:pt>
                <c:pt idx="755">
                  <c:v>39.383333333333297</c:v>
                </c:pt>
                <c:pt idx="756">
                  <c:v>39.383333333333297</c:v>
                </c:pt>
                <c:pt idx="757">
                  <c:v>39.383333333333297</c:v>
                </c:pt>
                <c:pt idx="758">
                  <c:v>39.383333333333297</c:v>
                </c:pt>
                <c:pt idx="759">
                  <c:v>39.383333333333297</c:v>
                </c:pt>
                <c:pt idx="760">
                  <c:v>39.383333333333297</c:v>
                </c:pt>
                <c:pt idx="761">
                  <c:v>39.349999999999994</c:v>
                </c:pt>
                <c:pt idx="762">
                  <c:v>39.349999999999994</c:v>
                </c:pt>
                <c:pt idx="763">
                  <c:v>39.349999999999994</c:v>
                </c:pt>
                <c:pt idx="764">
                  <c:v>39.349999999999994</c:v>
                </c:pt>
                <c:pt idx="765">
                  <c:v>39.349999999999994</c:v>
                </c:pt>
                <c:pt idx="766">
                  <c:v>39.349999999999994</c:v>
                </c:pt>
                <c:pt idx="767">
                  <c:v>39.349999999999994</c:v>
                </c:pt>
                <c:pt idx="768">
                  <c:v>39.349999999999994</c:v>
                </c:pt>
                <c:pt idx="769">
                  <c:v>39.349999999999994</c:v>
                </c:pt>
                <c:pt idx="770">
                  <c:v>39.3333333333333</c:v>
                </c:pt>
                <c:pt idx="771">
                  <c:v>39.3333333333333</c:v>
                </c:pt>
                <c:pt idx="772">
                  <c:v>39.3333333333333</c:v>
                </c:pt>
                <c:pt idx="773">
                  <c:v>39.3333333333333</c:v>
                </c:pt>
                <c:pt idx="774">
                  <c:v>39.3333333333333</c:v>
                </c:pt>
                <c:pt idx="775">
                  <c:v>39.3333333333333</c:v>
                </c:pt>
                <c:pt idx="776">
                  <c:v>39.3333333333333</c:v>
                </c:pt>
                <c:pt idx="777">
                  <c:v>39.3333333333333</c:v>
                </c:pt>
                <c:pt idx="778">
                  <c:v>39.3333333333333</c:v>
                </c:pt>
                <c:pt idx="779">
                  <c:v>39.3333333333333</c:v>
                </c:pt>
                <c:pt idx="780">
                  <c:v>39.3333333333333</c:v>
                </c:pt>
                <c:pt idx="781">
                  <c:v>39.3333333333333</c:v>
                </c:pt>
                <c:pt idx="782">
                  <c:v>39.3333333333333</c:v>
                </c:pt>
                <c:pt idx="783">
                  <c:v>39.316666666666578</c:v>
                </c:pt>
                <c:pt idx="784">
                  <c:v>39.300000000000011</c:v>
                </c:pt>
                <c:pt idx="785">
                  <c:v>39.300000000000011</c:v>
                </c:pt>
                <c:pt idx="786">
                  <c:v>39.300000000000011</c:v>
                </c:pt>
                <c:pt idx="787">
                  <c:v>39.300000000000011</c:v>
                </c:pt>
                <c:pt idx="788">
                  <c:v>39.300000000000011</c:v>
                </c:pt>
                <c:pt idx="789">
                  <c:v>39.300000000000011</c:v>
                </c:pt>
                <c:pt idx="790">
                  <c:v>39.300000000000011</c:v>
                </c:pt>
                <c:pt idx="791">
                  <c:v>39.300000000000011</c:v>
                </c:pt>
                <c:pt idx="792">
                  <c:v>39.300000000000011</c:v>
                </c:pt>
                <c:pt idx="793">
                  <c:v>39.300000000000011</c:v>
                </c:pt>
                <c:pt idx="794">
                  <c:v>39.300000000000011</c:v>
                </c:pt>
                <c:pt idx="795">
                  <c:v>39.300000000000011</c:v>
                </c:pt>
                <c:pt idx="796">
                  <c:v>39.300000000000011</c:v>
                </c:pt>
                <c:pt idx="797">
                  <c:v>39.300000000000011</c:v>
                </c:pt>
                <c:pt idx="798">
                  <c:v>39.300000000000011</c:v>
                </c:pt>
                <c:pt idx="799">
                  <c:v>39.300000000000011</c:v>
                </c:pt>
                <c:pt idx="800">
                  <c:v>39.300000000000011</c:v>
                </c:pt>
                <c:pt idx="801">
                  <c:v>39.300000000000011</c:v>
                </c:pt>
                <c:pt idx="802">
                  <c:v>39.300000000000011</c:v>
                </c:pt>
                <c:pt idx="803">
                  <c:v>39.300000000000011</c:v>
                </c:pt>
                <c:pt idx="804">
                  <c:v>39.300000000000011</c:v>
                </c:pt>
                <c:pt idx="805">
                  <c:v>39.300000000000011</c:v>
                </c:pt>
                <c:pt idx="806">
                  <c:v>39.300000000000011</c:v>
                </c:pt>
                <c:pt idx="807">
                  <c:v>39.283333333333303</c:v>
                </c:pt>
                <c:pt idx="808">
                  <c:v>39.266666666666588</c:v>
                </c:pt>
                <c:pt idx="809">
                  <c:v>39.266666666666588</c:v>
                </c:pt>
                <c:pt idx="810">
                  <c:v>39.266666666666588</c:v>
                </c:pt>
                <c:pt idx="811">
                  <c:v>39.266666666666588</c:v>
                </c:pt>
                <c:pt idx="812">
                  <c:v>39.266666666666588</c:v>
                </c:pt>
                <c:pt idx="813">
                  <c:v>39.266666666666588</c:v>
                </c:pt>
                <c:pt idx="814">
                  <c:v>39.266666666666588</c:v>
                </c:pt>
                <c:pt idx="815">
                  <c:v>39.266666666666588</c:v>
                </c:pt>
                <c:pt idx="816">
                  <c:v>39.266666666666588</c:v>
                </c:pt>
                <c:pt idx="817">
                  <c:v>39.266666666666588</c:v>
                </c:pt>
                <c:pt idx="818">
                  <c:v>39.266666666666588</c:v>
                </c:pt>
                <c:pt idx="819">
                  <c:v>39.266666666666588</c:v>
                </c:pt>
                <c:pt idx="820">
                  <c:v>39.266666666666588</c:v>
                </c:pt>
                <c:pt idx="821">
                  <c:v>39.266666666666588</c:v>
                </c:pt>
                <c:pt idx="822">
                  <c:v>39.266666666666588</c:v>
                </c:pt>
                <c:pt idx="823">
                  <c:v>39.266666666666588</c:v>
                </c:pt>
                <c:pt idx="824">
                  <c:v>39.266666666666588</c:v>
                </c:pt>
                <c:pt idx="825">
                  <c:v>39.266666666666588</c:v>
                </c:pt>
                <c:pt idx="826">
                  <c:v>39.266666666666588</c:v>
                </c:pt>
                <c:pt idx="827">
                  <c:v>39.266666666666588</c:v>
                </c:pt>
                <c:pt idx="828">
                  <c:v>39.266666666666588</c:v>
                </c:pt>
                <c:pt idx="829">
                  <c:v>39.266666666666588</c:v>
                </c:pt>
                <c:pt idx="830">
                  <c:v>39.266666666666588</c:v>
                </c:pt>
                <c:pt idx="831">
                  <c:v>39.266666666666588</c:v>
                </c:pt>
                <c:pt idx="832">
                  <c:v>39.266666666666588</c:v>
                </c:pt>
                <c:pt idx="833">
                  <c:v>39.266666666666588</c:v>
                </c:pt>
                <c:pt idx="834">
                  <c:v>39.266666666666588</c:v>
                </c:pt>
                <c:pt idx="835">
                  <c:v>39.266666666666588</c:v>
                </c:pt>
                <c:pt idx="836">
                  <c:v>39.266666666666588</c:v>
                </c:pt>
                <c:pt idx="837">
                  <c:v>39.266666666666588</c:v>
                </c:pt>
                <c:pt idx="838">
                  <c:v>39.266666666666588</c:v>
                </c:pt>
                <c:pt idx="839">
                  <c:v>39.266666666666588</c:v>
                </c:pt>
                <c:pt idx="840">
                  <c:v>39.266666666666588</c:v>
                </c:pt>
                <c:pt idx="841">
                  <c:v>39.266666666666588</c:v>
                </c:pt>
                <c:pt idx="842">
                  <c:v>39.266666666666588</c:v>
                </c:pt>
                <c:pt idx="843">
                  <c:v>39.266666666666588</c:v>
                </c:pt>
                <c:pt idx="844">
                  <c:v>39.266666666666588</c:v>
                </c:pt>
                <c:pt idx="845">
                  <c:v>39.266666666666588</c:v>
                </c:pt>
                <c:pt idx="846">
                  <c:v>39.266666666666588</c:v>
                </c:pt>
                <c:pt idx="847">
                  <c:v>39.266666666666588</c:v>
                </c:pt>
                <c:pt idx="848">
                  <c:v>39.266666666666588</c:v>
                </c:pt>
                <c:pt idx="849">
                  <c:v>39.266666666666588</c:v>
                </c:pt>
                <c:pt idx="850">
                  <c:v>39.266666666666588</c:v>
                </c:pt>
                <c:pt idx="851">
                  <c:v>39.266666666666588</c:v>
                </c:pt>
                <c:pt idx="852">
                  <c:v>39.266666666666588</c:v>
                </c:pt>
                <c:pt idx="853">
                  <c:v>39.25</c:v>
                </c:pt>
                <c:pt idx="854">
                  <c:v>39.25</c:v>
                </c:pt>
                <c:pt idx="855">
                  <c:v>39.25</c:v>
                </c:pt>
                <c:pt idx="856">
                  <c:v>39.25</c:v>
                </c:pt>
                <c:pt idx="857">
                  <c:v>39.25</c:v>
                </c:pt>
                <c:pt idx="858">
                  <c:v>39.25</c:v>
                </c:pt>
                <c:pt idx="859">
                  <c:v>39.25</c:v>
                </c:pt>
                <c:pt idx="860">
                  <c:v>39.25</c:v>
                </c:pt>
                <c:pt idx="861">
                  <c:v>39.25</c:v>
                </c:pt>
                <c:pt idx="862">
                  <c:v>39.25</c:v>
                </c:pt>
                <c:pt idx="863">
                  <c:v>39.25</c:v>
                </c:pt>
                <c:pt idx="864">
                  <c:v>39.25</c:v>
                </c:pt>
                <c:pt idx="865">
                  <c:v>39.25</c:v>
                </c:pt>
                <c:pt idx="866">
                  <c:v>39.25</c:v>
                </c:pt>
                <c:pt idx="867">
                  <c:v>39.25</c:v>
                </c:pt>
                <c:pt idx="868">
                  <c:v>39.25</c:v>
                </c:pt>
                <c:pt idx="869">
                  <c:v>39.233333333333306</c:v>
                </c:pt>
                <c:pt idx="870">
                  <c:v>39.216666666666583</c:v>
                </c:pt>
                <c:pt idx="871">
                  <c:v>39.216666666666583</c:v>
                </c:pt>
                <c:pt idx="872">
                  <c:v>39.216666666666583</c:v>
                </c:pt>
                <c:pt idx="873">
                  <c:v>39.216666666666583</c:v>
                </c:pt>
                <c:pt idx="874">
                  <c:v>39.216666666666583</c:v>
                </c:pt>
                <c:pt idx="875">
                  <c:v>39.216666666666583</c:v>
                </c:pt>
                <c:pt idx="876">
                  <c:v>39.216666666666583</c:v>
                </c:pt>
                <c:pt idx="877">
                  <c:v>39.216666666666583</c:v>
                </c:pt>
                <c:pt idx="878">
                  <c:v>39.216666666666583</c:v>
                </c:pt>
                <c:pt idx="879">
                  <c:v>39.216666666666583</c:v>
                </c:pt>
                <c:pt idx="880">
                  <c:v>39.216666666666583</c:v>
                </c:pt>
                <c:pt idx="881">
                  <c:v>39.216666666666583</c:v>
                </c:pt>
                <c:pt idx="882">
                  <c:v>39.216666666666583</c:v>
                </c:pt>
                <c:pt idx="883">
                  <c:v>39.216666666666583</c:v>
                </c:pt>
                <c:pt idx="884">
                  <c:v>39.216666666666583</c:v>
                </c:pt>
                <c:pt idx="885">
                  <c:v>39.216666666666583</c:v>
                </c:pt>
                <c:pt idx="886">
                  <c:v>39.216666666666583</c:v>
                </c:pt>
                <c:pt idx="887">
                  <c:v>39.200000000000003</c:v>
                </c:pt>
                <c:pt idx="888">
                  <c:v>39.200000000000003</c:v>
                </c:pt>
                <c:pt idx="889">
                  <c:v>39.15</c:v>
                </c:pt>
                <c:pt idx="890">
                  <c:v>39.15</c:v>
                </c:pt>
                <c:pt idx="891">
                  <c:v>39.15</c:v>
                </c:pt>
                <c:pt idx="892">
                  <c:v>39.15</c:v>
                </c:pt>
                <c:pt idx="893">
                  <c:v>39.15</c:v>
                </c:pt>
                <c:pt idx="894">
                  <c:v>39.15</c:v>
                </c:pt>
                <c:pt idx="895">
                  <c:v>39.15</c:v>
                </c:pt>
                <c:pt idx="896">
                  <c:v>39.15</c:v>
                </c:pt>
                <c:pt idx="897">
                  <c:v>39.15</c:v>
                </c:pt>
                <c:pt idx="898">
                  <c:v>39.15</c:v>
                </c:pt>
                <c:pt idx="899">
                  <c:v>39.15</c:v>
                </c:pt>
                <c:pt idx="900">
                  <c:v>39.15</c:v>
                </c:pt>
                <c:pt idx="901">
                  <c:v>39.15</c:v>
                </c:pt>
                <c:pt idx="902">
                  <c:v>39.15</c:v>
                </c:pt>
                <c:pt idx="903">
                  <c:v>39.15</c:v>
                </c:pt>
                <c:pt idx="904">
                  <c:v>39.15</c:v>
                </c:pt>
                <c:pt idx="905">
                  <c:v>39.15</c:v>
                </c:pt>
                <c:pt idx="906">
                  <c:v>39.15</c:v>
                </c:pt>
                <c:pt idx="907">
                  <c:v>39.15</c:v>
                </c:pt>
                <c:pt idx="908">
                  <c:v>39.15</c:v>
                </c:pt>
                <c:pt idx="909">
                  <c:v>39.15</c:v>
                </c:pt>
                <c:pt idx="910">
                  <c:v>39.15</c:v>
                </c:pt>
                <c:pt idx="911">
                  <c:v>39.15</c:v>
                </c:pt>
                <c:pt idx="912">
                  <c:v>39.15</c:v>
                </c:pt>
                <c:pt idx="913">
                  <c:v>39.15</c:v>
                </c:pt>
                <c:pt idx="914">
                  <c:v>39.15</c:v>
                </c:pt>
                <c:pt idx="915">
                  <c:v>39.15</c:v>
                </c:pt>
                <c:pt idx="916">
                  <c:v>39.15</c:v>
                </c:pt>
                <c:pt idx="917">
                  <c:v>39.15</c:v>
                </c:pt>
                <c:pt idx="918">
                  <c:v>39.15</c:v>
                </c:pt>
                <c:pt idx="919">
                  <c:v>39.15</c:v>
                </c:pt>
                <c:pt idx="920">
                  <c:v>39.15</c:v>
                </c:pt>
                <c:pt idx="921">
                  <c:v>39.15</c:v>
                </c:pt>
                <c:pt idx="922">
                  <c:v>39.15</c:v>
                </c:pt>
                <c:pt idx="923">
                  <c:v>39.15</c:v>
                </c:pt>
                <c:pt idx="924">
                  <c:v>39.15</c:v>
                </c:pt>
                <c:pt idx="925">
                  <c:v>39.15</c:v>
                </c:pt>
                <c:pt idx="926">
                  <c:v>39.15</c:v>
                </c:pt>
                <c:pt idx="927">
                  <c:v>39.15</c:v>
                </c:pt>
                <c:pt idx="928">
                  <c:v>39.15</c:v>
                </c:pt>
                <c:pt idx="929">
                  <c:v>39.15</c:v>
                </c:pt>
                <c:pt idx="930">
                  <c:v>39.15</c:v>
                </c:pt>
                <c:pt idx="931">
                  <c:v>39.133333333333304</c:v>
                </c:pt>
                <c:pt idx="932">
                  <c:v>39.133333333333304</c:v>
                </c:pt>
                <c:pt idx="933">
                  <c:v>39.133333333333304</c:v>
                </c:pt>
                <c:pt idx="934">
                  <c:v>39.133333333333304</c:v>
                </c:pt>
                <c:pt idx="935">
                  <c:v>39.133333333333304</c:v>
                </c:pt>
                <c:pt idx="936">
                  <c:v>39.133333333333304</c:v>
                </c:pt>
                <c:pt idx="937">
                  <c:v>39.133333333333304</c:v>
                </c:pt>
                <c:pt idx="938">
                  <c:v>39.133333333333304</c:v>
                </c:pt>
                <c:pt idx="939">
                  <c:v>39.133333333333304</c:v>
                </c:pt>
                <c:pt idx="940">
                  <c:v>39.133333333333304</c:v>
                </c:pt>
                <c:pt idx="941">
                  <c:v>39.133333333333304</c:v>
                </c:pt>
                <c:pt idx="942">
                  <c:v>39.133333333333304</c:v>
                </c:pt>
                <c:pt idx="943">
                  <c:v>39.116666666666582</c:v>
                </c:pt>
                <c:pt idx="944">
                  <c:v>39.116666666666582</c:v>
                </c:pt>
                <c:pt idx="945">
                  <c:v>39.116666666666582</c:v>
                </c:pt>
                <c:pt idx="946">
                  <c:v>39.116666666666582</c:v>
                </c:pt>
                <c:pt idx="947">
                  <c:v>39.116666666666582</c:v>
                </c:pt>
                <c:pt idx="948">
                  <c:v>39.116666666666582</c:v>
                </c:pt>
                <c:pt idx="949">
                  <c:v>39.116666666666582</c:v>
                </c:pt>
                <c:pt idx="950">
                  <c:v>39.116666666666582</c:v>
                </c:pt>
                <c:pt idx="951">
                  <c:v>39.116666666666582</c:v>
                </c:pt>
                <c:pt idx="952">
                  <c:v>39.116666666666582</c:v>
                </c:pt>
                <c:pt idx="953">
                  <c:v>39.116666666666582</c:v>
                </c:pt>
                <c:pt idx="954">
                  <c:v>39.116666666666582</c:v>
                </c:pt>
                <c:pt idx="955">
                  <c:v>39.116666666666582</c:v>
                </c:pt>
                <c:pt idx="956">
                  <c:v>39.116666666666582</c:v>
                </c:pt>
                <c:pt idx="957">
                  <c:v>39.116666666666582</c:v>
                </c:pt>
                <c:pt idx="958">
                  <c:v>39.116666666666582</c:v>
                </c:pt>
                <c:pt idx="959">
                  <c:v>39.116666666666582</c:v>
                </c:pt>
                <c:pt idx="960">
                  <c:v>39.116666666666582</c:v>
                </c:pt>
                <c:pt idx="961">
                  <c:v>39.116666666666582</c:v>
                </c:pt>
                <c:pt idx="962">
                  <c:v>39.116666666666582</c:v>
                </c:pt>
                <c:pt idx="963">
                  <c:v>39.116666666666582</c:v>
                </c:pt>
                <c:pt idx="964">
                  <c:v>39.116666666666582</c:v>
                </c:pt>
                <c:pt idx="965">
                  <c:v>39.116666666666582</c:v>
                </c:pt>
                <c:pt idx="966">
                  <c:v>39.116666666666582</c:v>
                </c:pt>
                <c:pt idx="967">
                  <c:v>39.116666666666582</c:v>
                </c:pt>
                <c:pt idx="968">
                  <c:v>39.116666666666582</c:v>
                </c:pt>
                <c:pt idx="969">
                  <c:v>39.116666666666582</c:v>
                </c:pt>
                <c:pt idx="970">
                  <c:v>39.116666666666582</c:v>
                </c:pt>
                <c:pt idx="971">
                  <c:v>39.116666666666582</c:v>
                </c:pt>
                <c:pt idx="972">
                  <c:v>39.116666666666582</c:v>
                </c:pt>
                <c:pt idx="973">
                  <c:v>39.116666666666582</c:v>
                </c:pt>
                <c:pt idx="974">
                  <c:v>39.116666666666582</c:v>
                </c:pt>
                <c:pt idx="975">
                  <c:v>39.116666666666582</c:v>
                </c:pt>
                <c:pt idx="976">
                  <c:v>39.1</c:v>
                </c:pt>
                <c:pt idx="977">
                  <c:v>39.1</c:v>
                </c:pt>
                <c:pt idx="978">
                  <c:v>39.1</c:v>
                </c:pt>
                <c:pt idx="979">
                  <c:v>39.1</c:v>
                </c:pt>
                <c:pt idx="980">
                  <c:v>39.1</c:v>
                </c:pt>
                <c:pt idx="981">
                  <c:v>39.1</c:v>
                </c:pt>
                <c:pt idx="982">
                  <c:v>39.1</c:v>
                </c:pt>
                <c:pt idx="983">
                  <c:v>39.1</c:v>
                </c:pt>
                <c:pt idx="984">
                  <c:v>39.1</c:v>
                </c:pt>
                <c:pt idx="985">
                  <c:v>39.0833333333333</c:v>
                </c:pt>
                <c:pt idx="986">
                  <c:v>39.050000000000004</c:v>
                </c:pt>
                <c:pt idx="987">
                  <c:v>39.050000000000004</c:v>
                </c:pt>
                <c:pt idx="988">
                  <c:v>39.050000000000004</c:v>
                </c:pt>
                <c:pt idx="989">
                  <c:v>39.050000000000004</c:v>
                </c:pt>
                <c:pt idx="990">
                  <c:v>39.050000000000004</c:v>
                </c:pt>
                <c:pt idx="991">
                  <c:v>39.050000000000004</c:v>
                </c:pt>
                <c:pt idx="992">
                  <c:v>39.033333333333303</c:v>
                </c:pt>
                <c:pt idx="993">
                  <c:v>39.033333333333303</c:v>
                </c:pt>
                <c:pt idx="994">
                  <c:v>39</c:v>
                </c:pt>
                <c:pt idx="995">
                  <c:v>39</c:v>
                </c:pt>
                <c:pt idx="996">
                  <c:v>39</c:v>
                </c:pt>
                <c:pt idx="997">
                  <c:v>39</c:v>
                </c:pt>
                <c:pt idx="998">
                  <c:v>39</c:v>
                </c:pt>
                <c:pt idx="999">
                  <c:v>39</c:v>
                </c:pt>
                <c:pt idx="1000">
                  <c:v>38.983333333333299</c:v>
                </c:pt>
                <c:pt idx="1001">
                  <c:v>38.983333333333299</c:v>
                </c:pt>
                <c:pt idx="1002">
                  <c:v>38.983333333333299</c:v>
                </c:pt>
                <c:pt idx="1003">
                  <c:v>38.983333333333299</c:v>
                </c:pt>
                <c:pt idx="1004">
                  <c:v>38.983333333333299</c:v>
                </c:pt>
                <c:pt idx="1005">
                  <c:v>38.983333333333299</c:v>
                </c:pt>
                <c:pt idx="1006">
                  <c:v>38.983333333333299</c:v>
                </c:pt>
                <c:pt idx="1007">
                  <c:v>38.983333333333299</c:v>
                </c:pt>
                <c:pt idx="1008">
                  <c:v>38.983333333333299</c:v>
                </c:pt>
                <c:pt idx="1009">
                  <c:v>38.983333333333299</c:v>
                </c:pt>
                <c:pt idx="1010">
                  <c:v>38.966666666666583</c:v>
                </c:pt>
                <c:pt idx="1011">
                  <c:v>38.949999999999996</c:v>
                </c:pt>
                <c:pt idx="1012">
                  <c:v>38.949999999999996</c:v>
                </c:pt>
                <c:pt idx="1013">
                  <c:v>38.949999999999996</c:v>
                </c:pt>
                <c:pt idx="1014">
                  <c:v>38.949999999999996</c:v>
                </c:pt>
                <c:pt idx="1015">
                  <c:v>38.949999999999996</c:v>
                </c:pt>
                <c:pt idx="1016">
                  <c:v>38.949999999999996</c:v>
                </c:pt>
                <c:pt idx="1017">
                  <c:v>38.933333333333302</c:v>
                </c:pt>
                <c:pt idx="1018">
                  <c:v>38.916666666666579</c:v>
                </c:pt>
                <c:pt idx="1019">
                  <c:v>38.916666666666579</c:v>
                </c:pt>
                <c:pt idx="1020">
                  <c:v>38.916666666666579</c:v>
                </c:pt>
                <c:pt idx="1021">
                  <c:v>38.916666666666579</c:v>
                </c:pt>
                <c:pt idx="1022">
                  <c:v>38.916666666666579</c:v>
                </c:pt>
                <c:pt idx="1023">
                  <c:v>38.916666666666579</c:v>
                </c:pt>
                <c:pt idx="1024">
                  <c:v>38.916666666666579</c:v>
                </c:pt>
                <c:pt idx="1025">
                  <c:v>38.916666666666579</c:v>
                </c:pt>
                <c:pt idx="1026">
                  <c:v>38.916666666666579</c:v>
                </c:pt>
                <c:pt idx="1027">
                  <c:v>38.916666666666579</c:v>
                </c:pt>
                <c:pt idx="1028">
                  <c:v>38.916666666666579</c:v>
                </c:pt>
                <c:pt idx="1029">
                  <c:v>38.916666666666579</c:v>
                </c:pt>
                <c:pt idx="1030">
                  <c:v>38.916666666666579</c:v>
                </c:pt>
                <c:pt idx="1031">
                  <c:v>38.916666666666579</c:v>
                </c:pt>
                <c:pt idx="1032">
                  <c:v>38.916666666666579</c:v>
                </c:pt>
                <c:pt idx="1033">
                  <c:v>38.916666666666579</c:v>
                </c:pt>
                <c:pt idx="1034">
                  <c:v>38.916666666666579</c:v>
                </c:pt>
                <c:pt idx="1035">
                  <c:v>38.916666666666579</c:v>
                </c:pt>
                <c:pt idx="1036">
                  <c:v>38.916666666666579</c:v>
                </c:pt>
                <c:pt idx="1037">
                  <c:v>38.916666666666579</c:v>
                </c:pt>
                <c:pt idx="1038">
                  <c:v>38.9</c:v>
                </c:pt>
                <c:pt idx="1039">
                  <c:v>38.9</c:v>
                </c:pt>
                <c:pt idx="1040">
                  <c:v>38.9</c:v>
                </c:pt>
                <c:pt idx="1041">
                  <c:v>38.9</c:v>
                </c:pt>
                <c:pt idx="1042">
                  <c:v>38.9</c:v>
                </c:pt>
                <c:pt idx="1043">
                  <c:v>38.9</c:v>
                </c:pt>
                <c:pt idx="1044">
                  <c:v>38.9</c:v>
                </c:pt>
                <c:pt idx="1045">
                  <c:v>38.9</c:v>
                </c:pt>
                <c:pt idx="1046">
                  <c:v>38.9</c:v>
                </c:pt>
                <c:pt idx="1047">
                  <c:v>38.9</c:v>
                </c:pt>
                <c:pt idx="1048">
                  <c:v>38.9</c:v>
                </c:pt>
                <c:pt idx="1049">
                  <c:v>38.9</c:v>
                </c:pt>
                <c:pt idx="1050">
                  <c:v>38.883333333333297</c:v>
                </c:pt>
                <c:pt idx="1051">
                  <c:v>38.883333333333297</c:v>
                </c:pt>
                <c:pt idx="1052">
                  <c:v>38.883333333333297</c:v>
                </c:pt>
                <c:pt idx="1053">
                  <c:v>38.883333333333297</c:v>
                </c:pt>
                <c:pt idx="1054">
                  <c:v>38.883333333333297</c:v>
                </c:pt>
                <c:pt idx="1055">
                  <c:v>38.883333333333297</c:v>
                </c:pt>
                <c:pt idx="1056">
                  <c:v>38.883333333333297</c:v>
                </c:pt>
                <c:pt idx="1057">
                  <c:v>38.883333333333297</c:v>
                </c:pt>
                <c:pt idx="1058">
                  <c:v>38.883333333333297</c:v>
                </c:pt>
                <c:pt idx="1059">
                  <c:v>38.883333333333297</c:v>
                </c:pt>
                <c:pt idx="1060">
                  <c:v>38.883333333333297</c:v>
                </c:pt>
                <c:pt idx="1061">
                  <c:v>38.883333333333297</c:v>
                </c:pt>
                <c:pt idx="1062">
                  <c:v>38.849999999999902</c:v>
                </c:pt>
                <c:pt idx="1063">
                  <c:v>38.849999999999902</c:v>
                </c:pt>
                <c:pt idx="1064">
                  <c:v>38.849999999999902</c:v>
                </c:pt>
                <c:pt idx="1065">
                  <c:v>38.849999999999902</c:v>
                </c:pt>
                <c:pt idx="1066">
                  <c:v>38.849999999999902</c:v>
                </c:pt>
                <c:pt idx="1067">
                  <c:v>38.849999999999902</c:v>
                </c:pt>
                <c:pt idx="1068">
                  <c:v>38.849999999999902</c:v>
                </c:pt>
                <c:pt idx="1069">
                  <c:v>38.849999999999902</c:v>
                </c:pt>
                <c:pt idx="1070">
                  <c:v>38.849999999999902</c:v>
                </c:pt>
                <c:pt idx="1071">
                  <c:v>38.849999999999902</c:v>
                </c:pt>
                <c:pt idx="1072">
                  <c:v>38.849999999999902</c:v>
                </c:pt>
                <c:pt idx="1073">
                  <c:v>38.849999999999902</c:v>
                </c:pt>
                <c:pt idx="1074">
                  <c:v>38.849999999999902</c:v>
                </c:pt>
                <c:pt idx="1075">
                  <c:v>38.849999999999902</c:v>
                </c:pt>
                <c:pt idx="1076">
                  <c:v>38.849999999999902</c:v>
                </c:pt>
                <c:pt idx="1077">
                  <c:v>38.849999999999902</c:v>
                </c:pt>
                <c:pt idx="1078">
                  <c:v>38.849999999999902</c:v>
                </c:pt>
                <c:pt idx="1079">
                  <c:v>38.849999999999902</c:v>
                </c:pt>
                <c:pt idx="1080">
                  <c:v>38.849999999999902</c:v>
                </c:pt>
                <c:pt idx="1081">
                  <c:v>38.8333333333333</c:v>
                </c:pt>
                <c:pt idx="1082">
                  <c:v>38.8333333333333</c:v>
                </c:pt>
                <c:pt idx="1083">
                  <c:v>38.8333333333333</c:v>
                </c:pt>
                <c:pt idx="1084">
                  <c:v>38.8333333333333</c:v>
                </c:pt>
                <c:pt idx="1085">
                  <c:v>38.8333333333333</c:v>
                </c:pt>
                <c:pt idx="1086">
                  <c:v>38.8333333333333</c:v>
                </c:pt>
                <c:pt idx="1087">
                  <c:v>38.8333333333333</c:v>
                </c:pt>
                <c:pt idx="1088">
                  <c:v>38.8333333333333</c:v>
                </c:pt>
                <c:pt idx="1089">
                  <c:v>38.816666666666578</c:v>
                </c:pt>
                <c:pt idx="1090">
                  <c:v>38.816666666666578</c:v>
                </c:pt>
                <c:pt idx="1091">
                  <c:v>38.816666666666578</c:v>
                </c:pt>
                <c:pt idx="1092">
                  <c:v>38.816666666666578</c:v>
                </c:pt>
                <c:pt idx="1093">
                  <c:v>38.816666666666578</c:v>
                </c:pt>
                <c:pt idx="1094">
                  <c:v>38.816666666666578</c:v>
                </c:pt>
                <c:pt idx="1095">
                  <c:v>38.816666666666578</c:v>
                </c:pt>
                <c:pt idx="1096">
                  <c:v>38.816666666666578</c:v>
                </c:pt>
                <c:pt idx="1097">
                  <c:v>38.816666666666578</c:v>
                </c:pt>
                <c:pt idx="1098">
                  <c:v>38.816666666666578</c:v>
                </c:pt>
                <c:pt idx="1099">
                  <c:v>38.816666666666578</c:v>
                </c:pt>
                <c:pt idx="1100">
                  <c:v>38.816666666666578</c:v>
                </c:pt>
                <c:pt idx="1101">
                  <c:v>38.816666666666578</c:v>
                </c:pt>
                <c:pt idx="1102">
                  <c:v>38.816666666666578</c:v>
                </c:pt>
                <c:pt idx="1103">
                  <c:v>38.816666666666578</c:v>
                </c:pt>
                <c:pt idx="1104">
                  <c:v>38.816666666666578</c:v>
                </c:pt>
                <c:pt idx="1105">
                  <c:v>38.816666666666578</c:v>
                </c:pt>
                <c:pt idx="1106">
                  <c:v>38.816666666666578</c:v>
                </c:pt>
                <c:pt idx="1107">
                  <c:v>38.816666666666578</c:v>
                </c:pt>
                <c:pt idx="1108">
                  <c:v>38.816666666666578</c:v>
                </c:pt>
                <c:pt idx="1109">
                  <c:v>38.816666666666578</c:v>
                </c:pt>
                <c:pt idx="1110">
                  <c:v>38.800000000000011</c:v>
                </c:pt>
                <c:pt idx="1111">
                  <c:v>38.800000000000011</c:v>
                </c:pt>
                <c:pt idx="1112">
                  <c:v>38.800000000000011</c:v>
                </c:pt>
                <c:pt idx="1113">
                  <c:v>38.800000000000011</c:v>
                </c:pt>
                <c:pt idx="1114">
                  <c:v>38.783333333333303</c:v>
                </c:pt>
                <c:pt idx="1115">
                  <c:v>38.783333333333303</c:v>
                </c:pt>
                <c:pt idx="1116">
                  <c:v>38.783333333333303</c:v>
                </c:pt>
                <c:pt idx="1117">
                  <c:v>38.783333333333303</c:v>
                </c:pt>
                <c:pt idx="1118">
                  <c:v>38.783333333333303</c:v>
                </c:pt>
                <c:pt idx="1119">
                  <c:v>38.783333333333303</c:v>
                </c:pt>
                <c:pt idx="1120">
                  <c:v>38.783333333333303</c:v>
                </c:pt>
                <c:pt idx="1121">
                  <c:v>38.783333333333303</c:v>
                </c:pt>
                <c:pt idx="1122">
                  <c:v>38.783333333333303</c:v>
                </c:pt>
                <c:pt idx="1123">
                  <c:v>38.783333333333303</c:v>
                </c:pt>
                <c:pt idx="1124">
                  <c:v>38.783333333333303</c:v>
                </c:pt>
                <c:pt idx="1125">
                  <c:v>38.783333333333303</c:v>
                </c:pt>
                <c:pt idx="1126">
                  <c:v>38.783333333333303</c:v>
                </c:pt>
                <c:pt idx="1127">
                  <c:v>38.783333333333303</c:v>
                </c:pt>
                <c:pt idx="1128">
                  <c:v>38.783333333333303</c:v>
                </c:pt>
                <c:pt idx="1129">
                  <c:v>38.783333333333303</c:v>
                </c:pt>
                <c:pt idx="1130">
                  <c:v>38.783333333333303</c:v>
                </c:pt>
                <c:pt idx="1131">
                  <c:v>38.783333333333303</c:v>
                </c:pt>
                <c:pt idx="1132">
                  <c:v>38.783333333333303</c:v>
                </c:pt>
                <c:pt idx="1133">
                  <c:v>38.783333333333303</c:v>
                </c:pt>
                <c:pt idx="1134">
                  <c:v>38.783333333333303</c:v>
                </c:pt>
                <c:pt idx="1135">
                  <c:v>38.783333333333303</c:v>
                </c:pt>
                <c:pt idx="1136">
                  <c:v>38.783333333333303</c:v>
                </c:pt>
                <c:pt idx="1137">
                  <c:v>38.783333333333303</c:v>
                </c:pt>
                <c:pt idx="1138">
                  <c:v>38.783333333333303</c:v>
                </c:pt>
                <c:pt idx="1139">
                  <c:v>38.783333333333303</c:v>
                </c:pt>
                <c:pt idx="1140">
                  <c:v>38.783333333333303</c:v>
                </c:pt>
                <c:pt idx="1141">
                  <c:v>38.783333333333303</c:v>
                </c:pt>
                <c:pt idx="1142">
                  <c:v>38.783333333333303</c:v>
                </c:pt>
                <c:pt idx="1143">
                  <c:v>38.783333333333303</c:v>
                </c:pt>
                <c:pt idx="1144">
                  <c:v>38.783333333333303</c:v>
                </c:pt>
                <c:pt idx="1145">
                  <c:v>38.783333333333303</c:v>
                </c:pt>
                <c:pt idx="1146">
                  <c:v>38.783333333333303</c:v>
                </c:pt>
                <c:pt idx="1147">
                  <c:v>38.783333333333303</c:v>
                </c:pt>
                <c:pt idx="1148">
                  <c:v>38.783333333333303</c:v>
                </c:pt>
                <c:pt idx="1149">
                  <c:v>38.783333333333303</c:v>
                </c:pt>
                <c:pt idx="1150">
                  <c:v>38.783333333333303</c:v>
                </c:pt>
                <c:pt idx="1151">
                  <c:v>38.783333333333303</c:v>
                </c:pt>
                <c:pt idx="1152">
                  <c:v>38.783333333333303</c:v>
                </c:pt>
                <c:pt idx="1153">
                  <c:v>38.766666666666588</c:v>
                </c:pt>
                <c:pt idx="1154">
                  <c:v>38.766666666666588</c:v>
                </c:pt>
                <c:pt idx="1155">
                  <c:v>38.766666666666588</c:v>
                </c:pt>
                <c:pt idx="1156">
                  <c:v>38.766666666666588</c:v>
                </c:pt>
                <c:pt idx="1157">
                  <c:v>38.766666666666588</c:v>
                </c:pt>
                <c:pt idx="1158">
                  <c:v>38.766666666666588</c:v>
                </c:pt>
                <c:pt idx="1159">
                  <c:v>38.766666666666588</c:v>
                </c:pt>
                <c:pt idx="1160">
                  <c:v>38.766666666666588</c:v>
                </c:pt>
                <c:pt idx="1161">
                  <c:v>38.75</c:v>
                </c:pt>
                <c:pt idx="1162">
                  <c:v>38.75</c:v>
                </c:pt>
                <c:pt idx="1163">
                  <c:v>38.75</c:v>
                </c:pt>
                <c:pt idx="1164">
                  <c:v>38.75</c:v>
                </c:pt>
                <c:pt idx="1165">
                  <c:v>38.75</c:v>
                </c:pt>
                <c:pt idx="1166">
                  <c:v>38.75</c:v>
                </c:pt>
                <c:pt idx="1167">
                  <c:v>38.75</c:v>
                </c:pt>
                <c:pt idx="1168">
                  <c:v>38.75</c:v>
                </c:pt>
                <c:pt idx="1169">
                  <c:v>38.75</c:v>
                </c:pt>
                <c:pt idx="1170">
                  <c:v>38.75</c:v>
                </c:pt>
                <c:pt idx="1171">
                  <c:v>38.75</c:v>
                </c:pt>
                <c:pt idx="1172">
                  <c:v>38.75</c:v>
                </c:pt>
                <c:pt idx="1173">
                  <c:v>38.75</c:v>
                </c:pt>
                <c:pt idx="1174">
                  <c:v>38.75</c:v>
                </c:pt>
                <c:pt idx="1175">
                  <c:v>38.75</c:v>
                </c:pt>
                <c:pt idx="1176">
                  <c:v>38.75</c:v>
                </c:pt>
                <c:pt idx="1177">
                  <c:v>38.75</c:v>
                </c:pt>
                <c:pt idx="1178">
                  <c:v>38.75</c:v>
                </c:pt>
                <c:pt idx="1179">
                  <c:v>38.75</c:v>
                </c:pt>
                <c:pt idx="1180">
                  <c:v>38.75</c:v>
                </c:pt>
                <c:pt idx="1181">
                  <c:v>38.75</c:v>
                </c:pt>
                <c:pt idx="1182">
                  <c:v>38.75</c:v>
                </c:pt>
                <c:pt idx="1183">
                  <c:v>38.75</c:v>
                </c:pt>
                <c:pt idx="1184">
                  <c:v>38.75</c:v>
                </c:pt>
                <c:pt idx="1185">
                  <c:v>38.75</c:v>
                </c:pt>
                <c:pt idx="1186">
                  <c:v>38.733333333333306</c:v>
                </c:pt>
                <c:pt idx="1187">
                  <c:v>38.733333333333306</c:v>
                </c:pt>
                <c:pt idx="1188">
                  <c:v>38.733333333333306</c:v>
                </c:pt>
                <c:pt idx="1189">
                  <c:v>38.733333333333306</c:v>
                </c:pt>
                <c:pt idx="1190">
                  <c:v>38.733333333333306</c:v>
                </c:pt>
                <c:pt idx="1191">
                  <c:v>38.733333333333306</c:v>
                </c:pt>
                <c:pt idx="1192">
                  <c:v>38.733333333333306</c:v>
                </c:pt>
                <c:pt idx="1193">
                  <c:v>38.733333333333306</c:v>
                </c:pt>
                <c:pt idx="1194">
                  <c:v>38.733333333333306</c:v>
                </c:pt>
                <c:pt idx="1195">
                  <c:v>38.733333333333306</c:v>
                </c:pt>
                <c:pt idx="1196">
                  <c:v>38.733333333333306</c:v>
                </c:pt>
                <c:pt idx="1197">
                  <c:v>38.733333333333306</c:v>
                </c:pt>
                <c:pt idx="1198">
                  <c:v>38.733333333333306</c:v>
                </c:pt>
                <c:pt idx="1199">
                  <c:v>38.716666666666583</c:v>
                </c:pt>
                <c:pt idx="1200">
                  <c:v>38.716666666666583</c:v>
                </c:pt>
                <c:pt idx="1201">
                  <c:v>38.716666666666583</c:v>
                </c:pt>
                <c:pt idx="1202">
                  <c:v>38.716666666666583</c:v>
                </c:pt>
                <c:pt idx="1203">
                  <c:v>38.716666666666583</c:v>
                </c:pt>
                <c:pt idx="1204">
                  <c:v>38.716666666666583</c:v>
                </c:pt>
                <c:pt idx="1205">
                  <c:v>38.716666666666583</c:v>
                </c:pt>
                <c:pt idx="1206">
                  <c:v>38.700000000000003</c:v>
                </c:pt>
                <c:pt idx="1207">
                  <c:v>38.700000000000003</c:v>
                </c:pt>
                <c:pt idx="1208">
                  <c:v>38.683333333333302</c:v>
                </c:pt>
                <c:pt idx="1209">
                  <c:v>38.683333333333302</c:v>
                </c:pt>
                <c:pt idx="1210">
                  <c:v>38.683333333333302</c:v>
                </c:pt>
                <c:pt idx="1211">
                  <c:v>38.683333333333302</c:v>
                </c:pt>
                <c:pt idx="1212">
                  <c:v>38.683333333333302</c:v>
                </c:pt>
                <c:pt idx="1213">
                  <c:v>38.683333333333302</c:v>
                </c:pt>
                <c:pt idx="1214">
                  <c:v>38.683333333333302</c:v>
                </c:pt>
                <c:pt idx="1215">
                  <c:v>38.683333333333302</c:v>
                </c:pt>
                <c:pt idx="1216">
                  <c:v>38.666666666666586</c:v>
                </c:pt>
                <c:pt idx="1217">
                  <c:v>38.666666666666586</c:v>
                </c:pt>
                <c:pt idx="1218">
                  <c:v>38.666666666666586</c:v>
                </c:pt>
                <c:pt idx="1219">
                  <c:v>38.666666666666586</c:v>
                </c:pt>
                <c:pt idx="1220">
                  <c:v>38.666666666666586</c:v>
                </c:pt>
                <c:pt idx="1221">
                  <c:v>38.666666666666586</c:v>
                </c:pt>
                <c:pt idx="1222">
                  <c:v>38.666666666666586</c:v>
                </c:pt>
                <c:pt idx="1223">
                  <c:v>38.666666666666586</c:v>
                </c:pt>
                <c:pt idx="1224">
                  <c:v>38.666666666666586</c:v>
                </c:pt>
                <c:pt idx="1225">
                  <c:v>38.666666666666586</c:v>
                </c:pt>
                <c:pt idx="1226">
                  <c:v>38.666666666666586</c:v>
                </c:pt>
                <c:pt idx="1227">
                  <c:v>38.666666666666586</c:v>
                </c:pt>
                <c:pt idx="1228">
                  <c:v>38.666666666666586</c:v>
                </c:pt>
                <c:pt idx="1229">
                  <c:v>38.666666666666586</c:v>
                </c:pt>
                <c:pt idx="1230">
                  <c:v>38.666666666666586</c:v>
                </c:pt>
                <c:pt idx="1231">
                  <c:v>38.666666666666586</c:v>
                </c:pt>
                <c:pt idx="1232">
                  <c:v>38.666666666666586</c:v>
                </c:pt>
                <c:pt idx="1233">
                  <c:v>38.666666666666586</c:v>
                </c:pt>
                <c:pt idx="1234">
                  <c:v>38.666666666666586</c:v>
                </c:pt>
                <c:pt idx="1235">
                  <c:v>38.666666666666586</c:v>
                </c:pt>
                <c:pt idx="1236">
                  <c:v>38.666666666666586</c:v>
                </c:pt>
                <c:pt idx="1237">
                  <c:v>38.666666666666586</c:v>
                </c:pt>
                <c:pt idx="1238">
                  <c:v>38.666666666666586</c:v>
                </c:pt>
                <c:pt idx="1239">
                  <c:v>38.666666666666586</c:v>
                </c:pt>
                <c:pt idx="1240">
                  <c:v>38.666666666666586</c:v>
                </c:pt>
                <c:pt idx="1241">
                  <c:v>38.666666666666586</c:v>
                </c:pt>
                <c:pt idx="1242">
                  <c:v>38.666666666666586</c:v>
                </c:pt>
                <c:pt idx="1243">
                  <c:v>38.666666666666586</c:v>
                </c:pt>
                <c:pt idx="1244">
                  <c:v>38.666666666666586</c:v>
                </c:pt>
                <c:pt idx="1245">
                  <c:v>38.666666666666586</c:v>
                </c:pt>
                <c:pt idx="1246">
                  <c:v>38.666666666666586</c:v>
                </c:pt>
                <c:pt idx="1247">
                  <c:v>38.666666666666586</c:v>
                </c:pt>
                <c:pt idx="1248">
                  <c:v>38.666666666666586</c:v>
                </c:pt>
                <c:pt idx="1249">
                  <c:v>38.666666666666586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populationParameterSweep!$B$8766:$B$10015</c:f>
              <c:numCache>
                <c:formatCode>General</c:formatCode>
                <c:ptCount val="1250"/>
                <c:pt idx="0">
                  <c:v>0</c:v>
                </c:pt>
                <c:pt idx="1">
                  <c:v>58.6</c:v>
                </c:pt>
                <c:pt idx="2">
                  <c:v>56.685714285714198</c:v>
                </c:pt>
                <c:pt idx="3">
                  <c:v>55.214285714285701</c:v>
                </c:pt>
                <c:pt idx="4">
                  <c:v>53.9428571428571</c:v>
                </c:pt>
                <c:pt idx="5">
                  <c:v>53.171428571428493</c:v>
                </c:pt>
                <c:pt idx="6">
                  <c:v>51.69999999999991</c:v>
                </c:pt>
                <c:pt idx="7">
                  <c:v>50.585714285714197</c:v>
                </c:pt>
                <c:pt idx="8">
                  <c:v>50.142857142857103</c:v>
                </c:pt>
                <c:pt idx="9">
                  <c:v>49.97142857142849</c:v>
                </c:pt>
                <c:pt idx="10">
                  <c:v>49.714285714285701</c:v>
                </c:pt>
                <c:pt idx="11">
                  <c:v>49.342857142857099</c:v>
                </c:pt>
                <c:pt idx="12">
                  <c:v>49.1</c:v>
                </c:pt>
                <c:pt idx="13">
                  <c:v>48.785714285714199</c:v>
                </c:pt>
                <c:pt idx="14">
                  <c:v>48.271428571428494</c:v>
                </c:pt>
                <c:pt idx="15">
                  <c:v>48.171428571428493</c:v>
                </c:pt>
                <c:pt idx="16">
                  <c:v>48.071428571428491</c:v>
                </c:pt>
                <c:pt idx="17">
                  <c:v>48.014285714285691</c:v>
                </c:pt>
                <c:pt idx="18">
                  <c:v>47.799999999999912</c:v>
                </c:pt>
                <c:pt idx="19">
                  <c:v>47.785714285714199</c:v>
                </c:pt>
                <c:pt idx="20">
                  <c:v>47.485714285714195</c:v>
                </c:pt>
                <c:pt idx="21">
                  <c:v>47.328571428571408</c:v>
                </c:pt>
                <c:pt idx="22">
                  <c:v>47.214285714285701</c:v>
                </c:pt>
                <c:pt idx="23">
                  <c:v>47.142857142857103</c:v>
                </c:pt>
                <c:pt idx="24">
                  <c:v>47.142857142857103</c:v>
                </c:pt>
                <c:pt idx="25">
                  <c:v>47.142857142857103</c:v>
                </c:pt>
                <c:pt idx="26">
                  <c:v>47.128571428571412</c:v>
                </c:pt>
                <c:pt idx="27">
                  <c:v>47.057142857142793</c:v>
                </c:pt>
                <c:pt idx="28">
                  <c:v>46.957142857142792</c:v>
                </c:pt>
                <c:pt idx="29">
                  <c:v>46.842857142857099</c:v>
                </c:pt>
                <c:pt idx="30">
                  <c:v>46.742857142857105</c:v>
                </c:pt>
                <c:pt idx="31">
                  <c:v>46.728571428571414</c:v>
                </c:pt>
                <c:pt idx="32">
                  <c:v>46.685714285714198</c:v>
                </c:pt>
                <c:pt idx="33">
                  <c:v>46.6142857142857</c:v>
                </c:pt>
                <c:pt idx="34">
                  <c:v>46.514285714285691</c:v>
                </c:pt>
                <c:pt idx="35">
                  <c:v>46.328571428571408</c:v>
                </c:pt>
                <c:pt idx="36">
                  <c:v>46.3</c:v>
                </c:pt>
                <c:pt idx="37">
                  <c:v>46.285714285714199</c:v>
                </c:pt>
                <c:pt idx="38">
                  <c:v>46.257142857142796</c:v>
                </c:pt>
                <c:pt idx="39">
                  <c:v>46.214285714285701</c:v>
                </c:pt>
                <c:pt idx="40">
                  <c:v>46.214285714285701</c:v>
                </c:pt>
                <c:pt idx="41">
                  <c:v>46.071428571428491</c:v>
                </c:pt>
                <c:pt idx="42">
                  <c:v>45.957142857142792</c:v>
                </c:pt>
                <c:pt idx="43">
                  <c:v>45.9</c:v>
                </c:pt>
                <c:pt idx="44">
                  <c:v>45.9</c:v>
                </c:pt>
                <c:pt idx="45">
                  <c:v>45.885714285714194</c:v>
                </c:pt>
                <c:pt idx="46">
                  <c:v>45.885714285714194</c:v>
                </c:pt>
                <c:pt idx="47">
                  <c:v>45.871428571428488</c:v>
                </c:pt>
                <c:pt idx="48">
                  <c:v>45.828571428571408</c:v>
                </c:pt>
                <c:pt idx="49">
                  <c:v>45.785714285714199</c:v>
                </c:pt>
                <c:pt idx="50">
                  <c:v>45.757142857142796</c:v>
                </c:pt>
                <c:pt idx="51">
                  <c:v>45.742857142857105</c:v>
                </c:pt>
                <c:pt idx="52">
                  <c:v>45.728571428571414</c:v>
                </c:pt>
                <c:pt idx="53">
                  <c:v>45.7</c:v>
                </c:pt>
                <c:pt idx="54">
                  <c:v>45.671428571428493</c:v>
                </c:pt>
                <c:pt idx="55">
                  <c:v>45.657142857142794</c:v>
                </c:pt>
                <c:pt idx="56">
                  <c:v>45.628571428571412</c:v>
                </c:pt>
                <c:pt idx="57">
                  <c:v>45.6142857142857</c:v>
                </c:pt>
                <c:pt idx="58">
                  <c:v>45.557142857142793</c:v>
                </c:pt>
                <c:pt idx="59">
                  <c:v>45.557142857142793</c:v>
                </c:pt>
                <c:pt idx="60">
                  <c:v>45.557142857142793</c:v>
                </c:pt>
                <c:pt idx="61">
                  <c:v>45.542857142857102</c:v>
                </c:pt>
                <c:pt idx="62">
                  <c:v>45.5</c:v>
                </c:pt>
                <c:pt idx="63">
                  <c:v>45.371428571428488</c:v>
                </c:pt>
                <c:pt idx="64">
                  <c:v>45.35714285714279</c:v>
                </c:pt>
                <c:pt idx="65">
                  <c:v>45.342857142857099</c:v>
                </c:pt>
                <c:pt idx="66">
                  <c:v>45.328571428571408</c:v>
                </c:pt>
                <c:pt idx="67">
                  <c:v>45.2</c:v>
                </c:pt>
                <c:pt idx="68">
                  <c:v>45.185714285714198</c:v>
                </c:pt>
                <c:pt idx="69">
                  <c:v>45.185714285714198</c:v>
                </c:pt>
                <c:pt idx="70">
                  <c:v>45.128571428571412</c:v>
                </c:pt>
                <c:pt idx="71">
                  <c:v>45.128571428571412</c:v>
                </c:pt>
                <c:pt idx="72">
                  <c:v>45.071428571428491</c:v>
                </c:pt>
                <c:pt idx="73">
                  <c:v>45.028571428571411</c:v>
                </c:pt>
                <c:pt idx="74">
                  <c:v>45.014285714285691</c:v>
                </c:pt>
                <c:pt idx="75">
                  <c:v>45.014285714285691</c:v>
                </c:pt>
                <c:pt idx="76">
                  <c:v>44.9428571428571</c:v>
                </c:pt>
                <c:pt idx="77">
                  <c:v>44.85714285714279</c:v>
                </c:pt>
                <c:pt idx="78">
                  <c:v>44.85714285714279</c:v>
                </c:pt>
                <c:pt idx="79">
                  <c:v>44.842857142857099</c:v>
                </c:pt>
                <c:pt idx="80">
                  <c:v>44.828571428571408</c:v>
                </c:pt>
                <c:pt idx="81">
                  <c:v>44.814285714285695</c:v>
                </c:pt>
                <c:pt idx="82">
                  <c:v>44.814285714285695</c:v>
                </c:pt>
                <c:pt idx="83">
                  <c:v>44.785714285714199</c:v>
                </c:pt>
                <c:pt idx="84">
                  <c:v>44.785714285714199</c:v>
                </c:pt>
                <c:pt idx="85">
                  <c:v>44.785714285714199</c:v>
                </c:pt>
                <c:pt idx="86">
                  <c:v>44.785714285714199</c:v>
                </c:pt>
                <c:pt idx="87">
                  <c:v>44.785714285714199</c:v>
                </c:pt>
                <c:pt idx="88">
                  <c:v>44.785714285714199</c:v>
                </c:pt>
                <c:pt idx="89">
                  <c:v>44.757142857142796</c:v>
                </c:pt>
                <c:pt idx="90">
                  <c:v>44.728571428571414</c:v>
                </c:pt>
                <c:pt idx="91">
                  <c:v>44.685714285714198</c:v>
                </c:pt>
                <c:pt idx="92">
                  <c:v>44.671428571428493</c:v>
                </c:pt>
                <c:pt idx="93">
                  <c:v>44.671428571428493</c:v>
                </c:pt>
                <c:pt idx="94">
                  <c:v>44.671428571428493</c:v>
                </c:pt>
                <c:pt idx="95">
                  <c:v>44.671428571428493</c:v>
                </c:pt>
                <c:pt idx="96">
                  <c:v>44.642857142857103</c:v>
                </c:pt>
                <c:pt idx="97">
                  <c:v>44.628571428571412</c:v>
                </c:pt>
                <c:pt idx="98">
                  <c:v>44.6142857142857</c:v>
                </c:pt>
                <c:pt idx="99">
                  <c:v>44.6</c:v>
                </c:pt>
                <c:pt idx="100">
                  <c:v>44.6</c:v>
                </c:pt>
                <c:pt idx="101">
                  <c:v>44.6</c:v>
                </c:pt>
                <c:pt idx="102">
                  <c:v>44.528571428571411</c:v>
                </c:pt>
                <c:pt idx="103">
                  <c:v>44.528571428571411</c:v>
                </c:pt>
                <c:pt idx="104">
                  <c:v>44.528571428571411</c:v>
                </c:pt>
                <c:pt idx="105">
                  <c:v>44.528571428571411</c:v>
                </c:pt>
                <c:pt idx="106">
                  <c:v>44.528571428571411</c:v>
                </c:pt>
                <c:pt idx="107">
                  <c:v>44.528571428571411</c:v>
                </c:pt>
                <c:pt idx="108">
                  <c:v>44.528571428571411</c:v>
                </c:pt>
                <c:pt idx="109">
                  <c:v>44.528571428571411</c:v>
                </c:pt>
                <c:pt idx="110">
                  <c:v>44.528571428571411</c:v>
                </c:pt>
                <c:pt idx="111">
                  <c:v>44.514285714285691</c:v>
                </c:pt>
                <c:pt idx="112">
                  <c:v>44.5</c:v>
                </c:pt>
                <c:pt idx="113">
                  <c:v>44.5</c:v>
                </c:pt>
                <c:pt idx="114">
                  <c:v>44.485714285714195</c:v>
                </c:pt>
                <c:pt idx="115">
                  <c:v>44.485714285714195</c:v>
                </c:pt>
                <c:pt idx="116">
                  <c:v>44.485714285714195</c:v>
                </c:pt>
                <c:pt idx="117">
                  <c:v>44.485714285714195</c:v>
                </c:pt>
                <c:pt idx="118">
                  <c:v>44.485714285714195</c:v>
                </c:pt>
                <c:pt idx="119">
                  <c:v>44.47142857142849</c:v>
                </c:pt>
                <c:pt idx="120">
                  <c:v>44.457142857142792</c:v>
                </c:pt>
                <c:pt idx="121">
                  <c:v>44.35714285714279</c:v>
                </c:pt>
                <c:pt idx="122">
                  <c:v>44.35714285714279</c:v>
                </c:pt>
                <c:pt idx="123">
                  <c:v>44.35714285714279</c:v>
                </c:pt>
                <c:pt idx="124">
                  <c:v>44.35714285714279</c:v>
                </c:pt>
                <c:pt idx="125">
                  <c:v>44.342857142857099</c:v>
                </c:pt>
                <c:pt idx="126">
                  <c:v>44.328571428571408</c:v>
                </c:pt>
                <c:pt idx="127">
                  <c:v>44.328571428571408</c:v>
                </c:pt>
                <c:pt idx="128">
                  <c:v>44.328571428571408</c:v>
                </c:pt>
                <c:pt idx="129">
                  <c:v>44.328571428571408</c:v>
                </c:pt>
                <c:pt idx="130">
                  <c:v>44.328571428571408</c:v>
                </c:pt>
                <c:pt idx="131">
                  <c:v>44.328571428571408</c:v>
                </c:pt>
                <c:pt idx="132">
                  <c:v>44.314285714285695</c:v>
                </c:pt>
                <c:pt idx="133">
                  <c:v>44.285714285714199</c:v>
                </c:pt>
                <c:pt idx="134">
                  <c:v>44.285714285714199</c:v>
                </c:pt>
                <c:pt idx="135">
                  <c:v>44.285714285714199</c:v>
                </c:pt>
                <c:pt idx="136">
                  <c:v>44.271428571428494</c:v>
                </c:pt>
                <c:pt idx="137">
                  <c:v>44.242857142857105</c:v>
                </c:pt>
                <c:pt idx="138">
                  <c:v>44.242857142857105</c:v>
                </c:pt>
                <c:pt idx="139">
                  <c:v>44.242857142857105</c:v>
                </c:pt>
                <c:pt idx="140">
                  <c:v>44.242857142857105</c:v>
                </c:pt>
                <c:pt idx="141">
                  <c:v>44.185714285714198</c:v>
                </c:pt>
                <c:pt idx="142">
                  <c:v>44.185714285714198</c:v>
                </c:pt>
                <c:pt idx="143">
                  <c:v>44.185714285714198</c:v>
                </c:pt>
                <c:pt idx="144">
                  <c:v>44.171428571428493</c:v>
                </c:pt>
                <c:pt idx="145">
                  <c:v>44.157142857142794</c:v>
                </c:pt>
                <c:pt idx="146">
                  <c:v>44.157142857142794</c:v>
                </c:pt>
                <c:pt idx="147">
                  <c:v>44.142857142857103</c:v>
                </c:pt>
                <c:pt idx="148">
                  <c:v>44.142857142857103</c:v>
                </c:pt>
                <c:pt idx="149">
                  <c:v>44.142857142857103</c:v>
                </c:pt>
                <c:pt idx="150">
                  <c:v>44.128571428571412</c:v>
                </c:pt>
                <c:pt idx="151">
                  <c:v>44.128571428571412</c:v>
                </c:pt>
                <c:pt idx="152">
                  <c:v>44.128571428571412</c:v>
                </c:pt>
                <c:pt idx="153">
                  <c:v>44.128571428571412</c:v>
                </c:pt>
                <c:pt idx="154">
                  <c:v>44.1142857142857</c:v>
                </c:pt>
                <c:pt idx="155">
                  <c:v>44.1</c:v>
                </c:pt>
                <c:pt idx="156">
                  <c:v>44.1</c:v>
                </c:pt>
                <c:pt idx="157">
                  <c:v>44.1</c:v>
                </c:pt>
                <c:pt idx="158">
                  <c:v>44.071428571428491</c:v>
                </c:pt>
                <c:pt idx="159">
                  <c:v>44.071428571428491</c:v>
                </c:pt>
                <c:pt idx="160">
                  <c:v>44.071428571428491</c:v>
                </c:pt>
                <c:pt idx="161">
                  <c:v>44.057142857142793</c:v>
                </c:pt>
                <c:pt idx="162">
                  <c:v>44.042857142857102</c:v>
                </c:pt>
                <c:pt idx="163">
                  <c:v>44.042857142857102</c:v>
                </c:pt>
                <c:pt idx="164">
                  <c:v>44.042857142857102</c:v>
                </c:pt>
                <c:pt idx="165">
                  <c:v>44.042857142857102</c:v>
                </c:pt>
                <c:pt idx="166">
                  <c:v>44.028571428571411</c:v>
                </c:pt>
                <c:pt idx="167">
                  <c:v>44.028571428571411</c:v>
                </c:pt>
                <c:pt idx="168">
                  <c:v>44.028571428571411</c:v>
                </c:pt>
                <c:pt idx="169">
                  <c:v>44.014285714285691</c:v>
                </c:pt>
                <c:pt idx="170">
                  <c:v>44.014285714285691</c:v>
                </c:pt>
                <c:pt idx="171">
                  <c:v>44.014285714285691</c:v>
                </c:pt>
                <c:pt idx="172">
                  <c:v>44.014285714285691</c:v>
                </c:pt>
                <c:pt idx="173">
                  <c:v>44.014285714285691</c:v>
                </c:pt>
                <c:pt idx="174">
                  <c:v>44.014285714285691</c:v>
                </c:pt>
                <c:pt idx="175">
                  <c:v>44.014285714285691</c:v>
                </c:pt>
                <c:pt idx="176">
                  <c:v>43.957142857142792</c:v>
                </c:pt>
                <c:pt idx="177">
                  <c:v>43.957142857142792</c:v>
                </c:pt>
                <c:pt idx="178">
                  <c:v>43.9428571428571</c:v>
                </c:pt>
                <c:pt idx="179">
                  <c:v>43.9428571428571</c:v>
                </c:pt>
                <c:pt idx="180">
                  <c:v>43.9428571428571</c:v>
                </c:pt>
                <c:pt idx="181">
                  <c:v>43.899999999999906</c:v>
                </c:pt>
                <c:pt idx="182">
                  <c:v>43.899999999999906</c:v>
                </c:pt>
                <c:pt idx="183">
                  <c:v>43.885714285714194</c:v>
                </c:pt>
                <c:pt idx="184">
                  <c:v>43.885714285714194</c:v>
                </c:pt>
                <c:pt idx="185">
                  <c:v>43.885714285714194</c:v>
                </c:pt>
                <c:pt idx="186">
                  <c:v>43.885714285714194</c:v>
                </c:pt>
                <c:pt idx="187">
                  <c:v>43.885714285714194</c:v>
                </c:pt>
                <c:pt idx="188">
                  <c:v>43.871428571428488</c:v>
                </c:pt>
                <c:pt idx="189">
                  <c:v>43.871428571428488</c:v>
                </c:pt>
                <c:pt idx="190">
                  <c:v>43.871428571428488</c:v>
                </c:pt>
                <c:pt idx="191">
                  <c:v>43.871428571428488</c:v>
                </c:pt>
                <c:pt idx="192">
                  <c:v>43.871428571428488</c:v>
                </c:pt>
                <c:pt idx="193">
                  <c:v>43.8</c:v>
                </c:pt>
                <c:pt idx="194">
                  <c:v>43.8</c:v>
                </c:pt>
                <c:pt idx="195">
                  <c:v>43.8</c:v>
                </c:pt>
                <c:pt idx="196">
                  <c:v>43.785714285714199</c:v>
                </c:pt>
                <c:pt idx="197">
                  <c:v>43.785714285714199</c:v>
                </c:pt>
                <c:pt idx="198">
                  <c:v>43.785714285714199</c:v>
                </c:pt>
                <c:pt idx="199">
                  <c:v>43.785714285714199</c:v>
                </c:pt>
                <c:pt idx="200">
                  <c:v>43.785714285714199</c:v>
                </c:pt>
                <c:pt idx="201">
                  <c:v>43.771428571428494</c:v>
                </c:pt>
                <c:pt idx="202">
                  <c:v>43.757142857142796</c:v>
                </c:pt>
                <c:pt idx="203">
                  <c:v>43.714285714285701</c:v>
                </c:pt>
                <c:pt idx="204">
                  <c:v>43.714285714285701</c:v>
                </c:pt>
                <c:pt idx="205">
                  <c:v>43.714285714285701</c:v>
                </c:pt>
                <c:pt idx="206">
                  <c:v>43.714285714285701</c:v>
                </c:pt>
                <c:pt idx="207">
                  <c:v>43.714285714285701</c:v>
                </c:pt>
                <c:pt idx="208">
                  <c:v>43.7</c:v>
                </c:pt>
                <c:pt idx="209">
                  <c:v>43.671428571428493</c:v>
                </c:pt>
                <c:pt idx="210">
                  <c:v>43.642857142857103</c:v>
                </c:pt>
                <c:pt idx="211">
                  <c:v>43.642857142857103</c:v>
                </c:pt>
                <c:pt idx="212">
                  <c:v>43.642857142857103</c:v>
                </c:pt>
                <c:pt idx="213">
                  <c:v>43.642857142857103</c:v>
                </c:pt>
                <c:pt idx="214">
                  <c:v>43.628571428571412</c:v>
                </c:pt>
                <c:pt idx="215">
                  <c:v>43.6142857142857</c:v>
                </c:pt>
                <c:pt idx="216">
                  <c:v>43.599999999999909</c:v>
                </c:pt>
                <c:pt idx="217">
                  <c:v>43.585714285714197</c:v>
                </c:pt>
                <c:pt idx="218">
                  <c:v>43.571428571428491</c:v>
                </c:pt>
                <c:pt idx="219">
                  <c:v>43.571428571428491</c:v>
                </c:pt>
                <c:pt idx="220">
                  <c:v>43.571428571428491</c:v>
                </c:pt>
                <c:pt idx="221">
                  <c:v>43.557142857142793</c:v>
                </c:pt>
                <c:pt idx="222">
                  <c:v>43.542857142857102</c:v>
                </c:pt>
                <c:pt idx="223">
                  <c:v>43.542857142857102</c:v>
                </c:pt>
                <c:pt idx="224">
                  <c:v>43.542857142857102</c:v>
                </c:pt>
                <c:pt idx="225">
                  <c:v>43.528571428571411</c:v>
                </c:pt>
                <c:pt idx="226">
                  <c:v>43.514285714285691</c:v>
                </c:pt>
                <c:pt idx="227">
                  <c:v>43.514285714285691</c:v>
                </c:pt>
                <c:pt idx="228">
                  <c:v>43.514285714285691</c:v>
                </c:pt>
                <c:pt idx="229">
                  <c:v>43.485714285714195</c:v>
                </c:pt>
                <c:pt idx="230">
                  <c:v>43.485714285714195</c:v>
                </c:pt>
                <c:pt idx="231">
                  <c:v>43.485714285714195</c:v>
                </c:pt>
                <c:pt idx="232">
                  <c:v>43.485714285714195</c:v>
                </c:pt>
                <c:pt idx="233">
                  <c:v>43.485714285714195</c:v>
                </c:pt>
                <c:pt idx="234">
                  <c:v>43.457142857142792</c:v>
                </c:pt>
                <c:pt idx="235">
                  <c:v>43.457142857142792</c:v>
                </c:pt>
                <c:pt idx="236">
                  <c:v>43.4</c:v>
                </c:pt>
                <c:pt idx="237">
                  <c:v>43.4</c:v>
                </c:pt>
                <c:pt idx="238">
                  <c:v>43.385714285714194</c:v>
                </c:pt>
                <c:pt idx="239">
                  <c:v>43.385714285714194</c:v>
                </c:pt>
                <c:pt idx="240">
                  <c:v>43.385714285714194</c:v>
                </c:pt>
                <c:pt idx="241">
                  <c:v>43.385714285714194</c:v>
                </c:pt>
                <c:pt idx="242">
                  <c:v>43.371428571428488</c:v>
                </c:pt>
                <c:pt idx="243">
                  <c:v>43.371428571428488</c:v>
                </c:pt>
                <c:pt idx="244">
                  <c:v>43.371428571428488</c:v>
                </c:pt>
                <c:pt idx="245">
                  <c:v>43.342857142857099</c:v>
                </c:pt>
                <c:pt idx="246">
                  <c:v>43.342857142857099</c:v>
                </c:pt>
                <c:pt idx="247">
                  <c:v>43.342857142857099</c:v>
                </c:pt>
                <c:pt idx="248">
                  <c:v>43.285714285714199</c:v>
                </c:pt>
                <c:pt idx="249">
                  <c:v>43.285714285714199</c:v>
                </c:pt>
                <c:pt idx="250">
                  <c:v>43.285714285714199</c:v>
                </c:pt>
                <c:pt idx="251">
                  <c:v>43.271428571428494</c:v>
                </c:pt>
                <c:pt idx="252">
                  <c:v>43.271428571428494</c:v>
                </c:pt>
                <c:pt idx="253">
                  <c:v>43.257142857142796</c:v>
                </c:pt>
                <c:pt idx="254">
                  <c:v>43.257142857142796</c:v>
                </c:pt>
                <c:pt idx="255">
                  <c:v>43.257142857142796</c:v>
                </c:pt>
                <c:pt idx="256">
                  <c:v>43.242857142857105</c:v>
                </c:pt>
                <c:pt idx="257">
                  <c:v>43.242857142857105</c:v>
                </c:pt>
                <c:pt idx="258">
                  <c:v>43.228571428571414</c:v>
                </c:pt>
                <c:pt idx="259">
                  <c:v>43.228571428571414</c:v>
                </c:pt>
                <c:pt idx="260">
                  <c:v>43.228571428571414</c:v>
                </c:pt>
                <c:pt idx="261">
                  <c:v>43.228571428571414</c:v>
                </c:pt>
                <c:pt idx="262">
                  <c:v>43.228571428571414</c:v>
                </c:pt>
                <c:pt idx="263">
                  <c:v>43.228571428571414</c:v>
                </c:pt>
                <c:pt idx="264">
                  <c:v>43.228571428571414</c:v>
                </c:pt>
                <c:pt idx="265">
                  <c:v>43.228571428571414</c:v>
                </c:pt>
                <c:pt idx="266">
                  <c:v>43.214285714285701</c:v>
                </c:pt>
                <c:pt idx="267">
                  <c:v>43.214285714285701</c:v>
                </c:pt>
                <c:pt idx="268">
                  <c:v>43.214285714285701</c:v>
                </c:pt>
                <c:pt idx="269">
                  <c:v>43.214285714285701</c:v>
                </c:pt>
                <c:pt idx="270">
                  <c:v>43.214285714285701</c:v>
                </c:pt>
                <c:pt idx="271">
                  <c:v>43.214285714285701</c:v>
                </c:pt>
                <c:pt idx="272">
                  <c:v>43.214285714285701</c:v>
                </c:pt>
                <c:pt idx="273">
                  <c:v>43.2</c:v>
                </c:pt>
                <c:pt idx="274">
                  <c:v>43.157142857142794</c:v>
                </c:pt>
                <c:pt idx="275">
                  <c:v>43.157142857142794</c:v>
                </c:pt>
                <c:pt idx="276">
                  <c:v>43.128571428571412</c:v>
                </c:pt>
                <c:pt idx="277">
                  <c:v>43.128571428571412</c:v>
                </c:pt>
                <c:pt idx="278">
                  <c:v>43.128571428571412</c:v>
                </c:pt>
                <c:pt idx="279">
                  <c:v>43.128571428571412</c:v>
                </c:pt>
                <c:pt idx="280">
                  <c:v>43.085714285714197</c:v>
                </c:pt>
                <c:pt idx="281">
                  <c:v>43.085714285714197</c:v>
                </c:pt>
                <c:pt idx="282">
                  <c:v>43.071428571428491</c:v>
                </c:pt>
                <c:pt idx="283">
                  <c:v>43.071428571428491</c:v>
                </c:pt>
                <c:pt idx="284">
                  <c:v>43.071428571428491</c:v>
                </c:pt>
                <c:pt idx="285">
                  <c:v>43.071428571428491</c:v>
                </c:pt>
                <c:pt idx="286">
                  <c:v>43.071428571428491</c:v>
                </c:pt>
                <c:pt idx="287">
                  <c:v>43.042857142857102</c:v>
                </c:pt>
                <c:pt idx="288">
                  <c:v>43.042857142857102</c:v>
                </c:pt>
                <c:pt idx="289">
                  <c:v>43.042857142857102</c:v>
                </c:pt>
                <c:pt idx="290">
                  <c:v>43.042857142857102</c:v>
                </c:pt>
                <c:pt idx="291">
                  <c:v>43.042857142857102</c:v>
                </c:pt>
                <c:pt idx="292">
                  <c:v>43.042857142857102</c:v>
                </c:pt>
                <c:pt idx="293">
                  <c:v>43.028571428571411</c:v>
                </c:pt>
                <c:pt idx="294">
                  <c:v>43.028571428571411</c:v>
                </c:pt>
                <c:pt idx="295">
                  <c:v>43.028571428571411</c:v>
                </c:pt>
                <c:pt idx="296">
                  <c:v>43.014285714285691</c:v>
                </c:pt>
                <c:pt idx="297">
                  <c:v>43</c:v>
                </c:pt>
                <c:pt idx="298">
                  <c:v>43</c:v>
                </c:pt>
                <c:pt idx="299">
                  <c:v>43</c:v>
                </c:pt>
                <c:pt idx="300">
                  <c:v>43</c:v>
                </c:pt>
                <c:pt idx="301">
                  <c:v>43</c:v>
                </c:pt>
                <c:pt idx="302">
                  <c:v>42.957142857142792</c:v>
                </c:pt>
                <c:pt idx="303">
                  <c:v>42.957142857142792</c:v>
                </c:pt>
                <c:pt idx="304">
                  <c:v>42.9428571428571</c:v>
                </c:pt>
                <c:pt idx="305">
                  <c:v>42.928571428571409</c:v>
                </c:pt>
                <c:pt idx="306">
                  <c:v>42.928571428571409</c:v>
                </c:pt>
                <c:pt idx="307">
                  <c:v>42.91428571428569</c:v>
                </c:pt>
                <c:pt idx="308">
                  <c:v>42.885714285714194</c:v>
                </c:pt>
                <c:pt idx="309">
                  <c:v>42.885714285714194</c:v>
                </c:pt>
                <c:pt idx="310">
                  <c:v>42.885714285714194</c:v>
                </c:pt>
                <c:pt idx="311">
                  <c:v>42.885714285714194</c:v>
                </c:pt>
                <c:pt idx="312">
                  <c:v>42.885714285714194</c:v>
                </c:pt>
                <c:pt idx="313">
                  <c:v>42.885714285714194</c:v>
                </c:pt>
                <c:pt idx="314">
                  <c:v>42.885714285714194</c:v>
                </c:pt>
                <c:pt idx="315">
                  <c:v>42.85714285714279</c:v>
                </c:pt>
                <c:pt idx="316">
                  <c:v>42.85714285714279</c:v>
                </c:pt>
                <c:pt idx="317">
                  <c:v>42.85714285714279</c:v>
                </c:pt>
                <c:pt idx="318">
                  <c:v>42.85714285714279</c:v>
                </c:pt>
                <c:pt idx="319">
                  <c:v>42.842857142857099</c:v>
                </c:pt>
                <c:pt idx="320">
                  <c:v>42.842857142857099</c:v>
                </c:pt>
                <c:pt idx="321">
                  <c:v>42.828571428571408</c:v>
                </c:pt>
                <c:pt idx="322">
                  <c:v>42.8</c:v>
                </c:pt>
                <c:pt idx="323">
                  <c:v>42.8</c:v>
                </c:pt>
                <c:pt idx="324">
                  <c:v>42.8</c:v>
                </c:pt>
                <c:pt idx="325">
                  <c:v>42.785714285714199</c:v>
                </c:pt>
                <c:pt idx="326">
                  <c:v>42.785714285714199</c:v>
                </c:pt>
                <c:pt idx="327">
                  <c:v>42.742857142857105</c:v>
                </c:pt>
                <c:pt idx="328">
                  <c:v>42.69999999999991</c:v>
                </c:pt>
                <c:pt idx="329">
                  <c:v>42.69999999999991</c:v>
                </c:pt>
                <c:pt idx="330">
                  <c:v>42.69999999999991</c:v>
                </c:pt>
                <c:pt idx="331">
                  <c:v>42.69999999999991</c:v>
                </c:pt>
                <c:pt idx="332">
                  <c:v>42.69999999999991</c:v>
                </c:pt>
                <c:pt idx="333">
                  <c:v>42.69999999999991</c:v>
                </c:pt>
                <c:pt idx="334">
                  <c:v>42.69999999999991</c:v>
                </c:pt>
                <c:pt idx="335">
                  <c:v>42.69999999999991</c:v>
                </c:pt>
                <c:pt idx="336">
                  <c:v>42.69999999999991</c:v>
                </c:pt>
                <c:pt idx="337">
                  <c:v>42.657142857142794</c:v>
                </c:pt>
                <c:pt idx="338">
                  <c:v>42.657142857142794</c:v>
                </c:pt>
                <c:pt idx="339">
                  <c:v>42.657142857142794</c:v>
                </c:pt>
                <c:pt idx="340">
                  <c:v>42.657142857142794</c:v>
                </c:pt>
                <c:pt idx="341">
                  <c:v>42.6142857142857</c:v>
                </c:pt>
                <c:pt idx="342">
                  <c:v>42.557142857142793</c:v>
                </c:pt>
                <c:pt idx="343">
                  <c:v>42.557142857142793</c:v>
                </c:pt>
                <c:pt idx="344">
                  <c:v>42.557142857142793</c:v>
                </c:pt>
                <c:pt idx="345">
                  <c:v>42.557142857142793</c:v>
                </c:pt>
                <c:pt idx="346">
                  <c:v>42.557142857142793</c:v>
                </c:pt>
                <c:pt idx="347">
                  <c:v>42.557142857142793</c:v>
                </c:pt>
                <c:pt idx="348">
                  <c:v>42.557142857142793</c:v>
                </c:pt>
                <c:pt idx="349">
                  <c:v>42.528571428571411</c:v>
                </c:pt>
                <c:pt idx="350">
                  <c:v>42.5</c:v>
                </c:pt>
                <c:pt idx="351">
                  <c:v>42.5</c:v>
                </c:pt>
                <c:pt idx="352">
                  <c:v>42.5</c:v>
                </c:pt>
                <c:pt idx="353">
                  <c:v>42.5</c:v>
                </c:pt>
                <c:pt idx="354">
                  <c:v>42.5</c:v>
                </c:pt>
                <c:pt idx="355">
                  <c:v>42.5</c:v>
                </c:pt>
                <c:pt idx="356">
                  <c:v>42.485714285714195</c:v>
                </c:pt>
                <c:pt idx="357">
                  <c:v>42.485714285714195</c:v>
                </c:pt>
                <c:pt idx="358">
                  <c:v>42.485714285714195</c:v>
                </c:pt>
                <c:pt idx="359">
                  <c:v>42.485714285714195</c:v>
                </c:pt>
                <c:pt idx="360">
                  <c:v>42.485714285714195</c:v>
                </c:pt>
                <c:pt idx="361">
                  <c:v>42.428571428571409</c:v>
                </c:pt>
                <c:pt idx="362">
                  <c:v>42.41428571428569</c:v>
                </c:pt>
                <c:pt idx="363">
                  <c:v>42.399999999999906</c:v>
                </c:pt>
                <c:pt idx="364">
                  <c:v>42.399999999999906</c:v>
                </c:pt>
                <c:pt idx="365">
                  <c:v>42.399999999999906</c:v>
                </c:pt>
                <c:pt idx="366">
                  <c:v>42.399999999999906</c:v>
                </c:pt>
                <c:pt idx="367">
                  <c:v>42.35714285714279</c:v>
                </c:pt>
                <c:pt idx="368">
                  <c:v>42.35714285714279</c:v>
                </c:pt>
                <c:pt idx="369">
                  <c:v>42.35714285714279</c:v>
                </c:pt>
                <c:pt idx="370">
                  <c:v>42.35714285714279</c:v>
                </c:pt>
                <c:pt idx="371">
                  <c:v>42.35714285714279</c:v>
                </c:pt>
                <c:pt idx="372">
                  <c:v>42.35714285714279</c:v>
                </c:pt>
                <c:pt idx="373">
                  <c:v>42.342857142857099</c:v>
                </c:pt>
                <c:pt idx="374">
                  <c:v>42.342857142857099</c:v>
                </c:pt>
                <c:pt idx="375">
                  <c:v>42.342857142857099</c:v>
                </c:pt>
                <c:pt idx="376">
                  <c:v>42.342857142857099</c:v>
                </c:pt>
                <c:pt idx="377">
                  <c:v>42.342857142857099</c:v>
                </c:pt>
                <c:pt idx="378">
                  <c:v>42.342857142857099</c:v>
                </c:pt>
                <c:pt idx="379">
                  <c:v>42.342857142857099</c:v>
                </c:pt>
                <c:pt idx="380">
                  <c:v>42.299999999999912</c:v>
                </c:pt>
                <c:pt idx="381">
                  <c:v>42.299999999999912</c:v>
                </c:pt>
                <c:pt idx="382">
                  <c:v>42.285714285714199</c:v>
                </c:pt>
                <c:pt idx="383">
                  <c:v>42.257142857142796</c:v>
                </c:pt>
                <c:pt idx="384">
                  <c:v>42.228571428571414</c:v>
                </c:pt>
                <c:pt idx="385">
                  <c:v>42.214285714285701</c:v>
                </c:pt>
                <c:pt idx="386">
                  <c:v>42.19999999999991</c:v>
                </c:pt>
                <c:pt idx="387">
                  <c:v>42.19999999999991</c:v>
                </c:pt>
                <c:pt idx="388">
                  <c:v>42.157142857142794</c:v>
                </c:pt>
                <c:pt idx="389">
                  <c:v>42.157142857142794</c:v>
                </c:pt>
                <c:pt idx="390">
                  <c:v>42.157142857142794</c:v>
                </c:pt>
                <c:pt idx="391">
                  <c:v>42.157142857142794</c:v>
                </c:pt>
                <c:pt idx="392">
                  <c:v>42.1142857142857</c:v>
                </c:pt>
                <c:pt idx="393">
                  <c:v>42.1142857142857</c:v>
                </c:pt>
                <c:pt idx="394">
                  <c:v>42.1142857142857</c:v>
                </c:pt>
                <c:pt idx="395">
                  <c:v>42.1142857142857</c:v>
                </c:pt>
                <c:pt idx="396">
                  <c:v>42.1142857142857</c:v>
                </c:pt>
                <c:pt idx="397">
                  <c:v>42.1142857142857</c:v>
                </c:pt>
                <c:pt idx="398">
                  <c:v>42.1142857142857</c:v>
                </c:pt>
                <c:pt idx="399">
                  <c:v>42.1142857142857</c:v>
                </c:pt>
                <c:pt idx="400">
                  <c:v>42.1</c:v>
                </c:pt>
                <c:pt idx="401">
                  <c:v>42.085714285714197</c:v>
                </c:pt>
                <c:pt idx="402">
                  <c:v>42.085714285714197</c:v>
                </c:pt>
                <c:pt idx="403">
                  <c:v>42.085714285714197</c:v>
                </c:pt>
                <c:pt idx="404">
                  <c:v>42.071428571428491</c:v>
                </c:pt>
                <c:pt idx="405">
                  <c:v>42.057142857142793</c:v>
                </c:pt>
                <c:pt idx="406">
                  <c:v>42.028571428571411</c:v>
                </c:pt>
                <c:pt idx="407">
                  <c:v>42.028571428571411</c:v>
                </c:pt>
                <c:pt idx="408">
                  <c:v>42.028571428571411</c:v>
                </c:pt>
                <c:pt idx="409">
                  <c:v>42.028571428571411</c:v>
                </c:pt>
                <c:pt idx="410">
                  <c:v>42.014285714285691</c:v>
                </c:pt>
                <c:pt idx="411">
                  <c:v>42</c:v>
                </c:pt>
                <c:pt idx="412">
                  <c:v>41.97142857142849</c:v>
                </c:pt>
                <c:pt idx="413">
                  <c:v>41.97142857142849</c:v>
                </c:pt>
                <c:pt idx="414">
                  <c:v>41.97142857142849</c:v>
                </c:pt>
                <c:pt idx="415">
                  <c:v>41.97142857142849</c:v>
                </c:pt>
                <c:pt idx="416">
                  <c:v>41.97142857142849</c:v>
                </c:pt>
                <c:pt idx="417">
                  <c:v>41.97142857142849</c:v>
                </c:pt>
                <c:pt idx="418">
                  <c:v>41.97142857142849</c:v>
                </c:pt>
                <c:pt idx="419">
                  <c:v>41.97142857142849</c:v>
                </c:pt>
                <c:pt idx="420">
                  <c:v>41.957142857142792</c:v>
                </c:pt>
                <c:pt idx="421">
                  <c:v>41.9428571428571</c:v>
                </c:pt>
                <c:pt idx="422">
                  <c:v>41.9428571428571</c:v>
                </c:pt>
                <c:pt idx="423">
                  <c:v>41.9428571428571</c:v>
                </c:pt>
                <c:pt idx="424">
                  <c:v>41.9428571428571</c:v>
                </c:pt>
                <c:pt idx="425">
                  <c:v>41.9428571428571</c:v>
                </c:pt>
                <c:pt idx="426">
                  <c:v>41.9428571428571</c:v>
                </c:pt>
                <c:pt idx="427">
                  <c:v>41.9428571428571</c:v>
                </c:pt>
                <c:pt idx="428">
                  <c:v>41.9428571428571</c:v>
                </c:pt>
                <c:pt idx="429">
                  <c:v>41.9428571428571</c:v>
                </c:pt>
                <c:pt idx="430">
                  <c:v>41.928571428571409</c:v>
                </c:pt>
                <c:pt idx="431">
                  <c:v>41.928571428571409</c:v>
                </c:pt>
                <c:pt idx="432">
                  <c:v>41.928571428571409</c:v>
                </c:pt>
                <c:pt idx="433">
                  <c:v>41.928571428571409</c:v>
                </c:pt>
                <c:pt idx="434">
                  <c:v>41.928571428571409</c:v>
                </c:pt>
                <c:pt idx="435">
                  <c:v>41.928571428571409</c:v>
                </c:pt>
                <c:pt idx="436">
                  <c:v>41.928571428571409</c:v>
                </c:pt>
                <c:pt idx="437">
                  <c:v>41.928571428571409</c:v>
                </c:pt>
                <c:pt idx="438">
                  <c:v>41.928571428571409</c:v>
                </c:pt>
                <c:pt idx="439">
                  <c:v>41.928571428571409</c:v>
                </c:pt>
                <c:pt idx="440">
                  <c:v>41.928571428571409</c:v>
                </c:pt>
                <c:pt idx="441">
                  <c:v>41.928571428571409</c:v>
                </c:pt>
                <c:pt idx="442">
                  <c:v>41.928571428571409</c:v>
                </c:pt>
                <c:pt idx="443">
                  <c:v>41.928571428571409</c:v>
                </c:pt>
                <c:pt idx="444">
                  <c:v>41.85714285714279</c:v>
                </c:pt>
                <c:pt idx="445">
                  <c:v>41.85714285714279</c:v>
                </c:pt>
                <c:pt idx="446">
                  <c:v>41.85714285714279</c:v>
                </c:pt>
                <c:pt idx="447">
                  <c:v>41.842857142857099</c:v>
                </c:pt>
                <c:pt idx="448">
                  <c:v>41.785714285714199</c:v>
                </c:pt>
                <c:pt idx="449">
                  <c:v>41.785714285714199</c:v>
                </c:pt>
                <c:pt idx="450">
                  <c:v>41.728571428571414</c:v>
                </c:pt>
                <c:pt idx="451">
                  <c:v>41.728571428571414</c:v>
                </c:pt>
                <c:pt idx="452">
                  <c:v>41.728571428571414</c:v>
                </c:pt>
                <c:pt idx="453">
                  <c:v>41.728571428571414</c:v>
                </c:pt>
                <c:pt idx="454">
                  <c:v>41.728571428571414</c:v>
                </c:pt>
                <c:pt idx="455">
                  <c:v>41.714285714285701</c:v>
                </c:pt>
                <c:pt idx="456">
                  <c:v>41.714285714285701</c:v>
                </c:pt>
                <c:pt idx="457">
                  <c:v>41.714285714285701</c:v>
                </c:pt>
                <c:pt idx="458">
                  <c:v>41.714285714285701</c:v>
                </c:pt>
                <c:pt idx="459">
                  <c:v>41.69999999999991</c:v>
                </c:pt>
                <c:pt idx="460">
                  <c:v>41.685714285714198</c:v>
                </c:pt>
                <c:pt idx="461">
                  <c:v>41.671428571428493</c:v>
                </c:pt>
                <c:pt idx="462">
                  <c:v>41.642857142857103</c:v>
                </c:pt>
                <c:pt idx="463">
                  <c:v>41.628571428571412</c:v>
                </c:pt>
                <c:pt idx="464">
                  <c:v>41.628571428571412</c:v>
                </c:pt>
                <c:pt idx="465">
                  <c:v>41.628571428571412</c:v>
                </c:pt>
                <c:pt idx="466">
                  <c:v>41.628571428571412</c:v>
                </c:pt>
                <c:pt idx="467">
                  <c:v>41.628571428571412</c:v>
                </c:pt>
                <c:pt idx="468">
                  <c:v>41.6142857142857</c:v>
                </c:pt>
                <c:pt idx="469">
                  <c:v>41.6142857142857</c:v>
                </c:pt>
                <c:pt idx="470">
                  <c:v>41.6142857142857</c:v>
                </c:pt>
                <c:pt idx="471">
                  <c:v>41.6142857142857</c:v>
                </c:pt>
                <c:pt idx="472">
                  <c:v>41.6142857142857</c:v>
                </c:pt>
                <c:pt idx="473">
                  <c:v>41.6142857142857</c:v>
                </c:pt>
                <c:pt idx="474">
                  <c:v>41.6142857142857</c:v>
                </c:pt>
                <c:pt idx="475">
                  <c:v>41.6142857142857</c:v>
                </c:pt>
                <c:pt idx="476">
                  <c:v>41.6142857142857</c:v>
                </c:pt>
                <c:pt idx="477">
                  <c:v>41.6142857142857</c:v>
                </c:pt>
                <c:pt idx="478">
                  <c:v>41.6142857142857</c:v>
                </c:pt>
                <c:pt idx="479">
                  <c:v>41.557142857142793</c:v>
                </c:pt>
                <c:pt idx="480">
                  <c:v>41.557142857142793</c:v>
                </c:pt>
                <c:pt idx="481">
                  <c:v>41.557142857142793</c:v>
                </c:pt>
                <c:pt idx="482">
                  <c:v>41.557142857142793</c:v>
                </c:pt>
                <c:pt idx="483">
                  <c:v>41.542857142857102</c:v>
                </c:pt>
                <c:pt idx="484">
                  <c:v>41.528571428571411</c:v>
                </c:pt>
                <c:pt idx="485">
                  <c:v>41.528571428571411</c:v>
                </c:pt>
                <c:pt idx="486">
                  <c:v>41.528571428571411</c:v>
                </c:pt>
                <c:pt idx="487">
                  <c:v>41.528571428571411</c:v>
                </c:pt>
                <c:pt idx="488">
                  <c:v>41.528571428571411</c:v>
                </c:pt>
                <c:pt idx="489">
                  <c:v>41.5</c:v>
                </c:pt>
                <c:pt idx="490">
                  <c:v>41.5</c:v>
                </c:pt>
                <c:pt idx="491">
                  <c:v>41.5</c:v>
                </c:pt>
                <c:pt idx="492">
                  <c:v>41.5</c:v>
                </c:pt>
                <c:pt idx="493">
                  <c:v>41.5</c:v>
                </c:pt>
                <c:pt idx="494">
                  <c:v>41.5</c:v>
                </c:pt>
                <c:pt idx="495">
                  <c:v>41.5</c:v>
                </c:pt>
                <c:pt idx="496">
                  <c:v>41.5</c:v>
                </c:pt>
                <c:pt idx="497">
                  <c:v>41.485714285714195</c:v>
                </c:pt>
                <c:pt idx="498">
                  <c:v>41.485714285714195</c:v>
                </c:pt>
                <c:pt idx="499">
                  <c:v>41.485714285714195</c:v>
                </c:pt>
                <c:pt idx="500">
                  <c:v>41.485714285714195</c:v>
                </c:pt>
                <c:pt idx="501">
                  <c:v>41.485714285714195</c:v>
                </c:pt>
                <c:pt idx="502">
                  <c:v>41.485714285714195</c:v>
                </c:pt>
                <c:pt idx="503">
                  <c:v>41.485714285714195</c:v>
                </c:pt>
                <c:pt idx="504">
                  <c:v>41.47142857142849</c:v>
                </c:pt>
                <c:pt idx="505">
                  <c:v>41.47142857142849</c:v>
                </c:pt>
                <c:pt idx="506">
                  <c:v>41.457142857142792</c:v>
                </c:pt>
                <c:pt idx="507">
                  <c:v>41.41428571428569</c:v>
                </c:pt>
                <c:pt idx="508">
                  <c:v>41.41428571428569</c:v>
                </c:pt>
                <c:pt idx="509">
                  <c:v>41.41428571428569</c:v>
                </c:pt>
                <c:pt idx="510">
                  <c:v>41.41428571428569</c:v>
                </c:pt>
                <c:pt idx="511">
                  <c:v>41.4</c:v>
                </c:pt>
                <c:pt idx="512">
                  <c:v>41.314285714285695</c:v>
                </c:pt>
                <c:pt idx="513">
                  <c:v>41.314285714285695</c:v>
                </c:pt>
                <c:pt idx="514">
                  <c:v>41.314285714285695</c:v>
                </c:pt>
                <c:pt idx="515">
                  <c:v>41.3</c:v>
                </c:pt>
                <c:pt idx="516">
                  <c:v>41.3</c:v>
                </c:pt>
                <c:pt idx="517">
                  <c:v>41.3</c:v>
                </c:pt>
                <c:pt idx="518">
                  <c:v>41.271428571428494</c:v>
                </c:pt>
                <c:pt idx="519">
                  <c:v>41.271428571428494</c:v>
                </c:pt>
                <c:pt idx="520">
                  <c:v>41.271428571428494</c:v>
                </c:pt>
                <c:pt idx="521">
                  <c:v>41.271428571428494</c:v>
                </c:pt>
                <c:pt idx="522">
                  <c:v>41.271428571428494</c:v>
                </c:pt>
                <c:pt idx="523">
                  <c:v>41.271428571428494</c:v>
                </c:pt>
                <c:pt idx="524">
                  <c:v>41.271428571428494</c:v>
                </c:pt>
                <c:pt idx="525">
                  <c:v>41.271428571428494</c:v>
                </c:pt>
                <c:pt idx="526">
                  <c:v>41.257142857142796</c:v>
                </c:pt>
                <c:pt idx="527">
                  <c:v>41.257142857142796</c:v>
                </c:pt>
                <c:pt idx="528">
                  <c:v>41.214285714285701</c:v>
                </c:pt>
                <c:pt idx="529">
                  <c:v>41.214285714285701</c:v>
                </c:pt>
                <c:pt idx="530">
                  <c:v>41.2</c:v>
                </c:pt>
                <c:pt idx="531">
                  <c:v>41.2</c:v>
                </c:pt>
                <c:pt idx="532">
                  <c:v>41.171428571428493</c:v>
                </c:pt>
                <c:pt idx="533">
                  <c:v>41.171428571428493</c:v>
                </c:pt>
                <c:pt idx="534">
                  <c:v>41.171428571428493</c:v>
                </c:pt>
                <c:pt idx="535">
                  <c:v>41.157142857142794</c:v>
                </c:pt>
                <c:pt idx="536">
                  <c:v>41.142857142857103</c:v>
                </c:pt>
                <c:pt idx="537">
                  <c:v>41.142857142857103</c:v>
                </c:pt>
                <c:pt idx="538">
                  <c:v>41.142857142857103</c:v>
                </c:pt>
                <c:pt idx="539">
                  <c:v>41.1142857142857</c:v>
                </c:pt>
                <c:pt idx="540">
                  <c:v>41.1142857142857</c:v>
                </c:pt>
                <c:pt idx="541">
                  <c:v>41.1142857142857</c:v>
                </c:pt>
                <c:pt idx="542">
                  <c:v>41.1142857142857</c:v>
                </c:pt>
                <c:pt idx="543">
                  <c:v>41.085714285714197</c:v>
                </c:pt>
                <c:pt idx="544">
                  <c:v>41.085714285714197</c:v>
                </c:pt>
                <c:pt idx="545">
                  <c:v>41.042857142857102</c:v>
                </c:pt>
                <c:pt idx="546">
                  <c:v>41.042857142857102</c:v>
                </c:pt>
                <c:pt idx="547">
                  <c:v>41.042857142857102</c:v>
                </c:pt>
                <c:pt idx="548">
                  <c:v>41.042857142857102</c:v>
                </c:pt>
                <c:pt idx="549">
                  <c:v>41.042857142857102</c:v>
                </c:pt>
                <c:pt idx="550">
                  <c:v>41.028571428571411</c:v>
                </c:pt>
                <c:pt idx="551">
                  <c:v>41.028571428571411</c:v>
                </c:pt>
                <c:pt idx="552">
                  <c:v>41.028571428571411</c:v>
                </c:pt>
                <c:pt idx="553">
                  <c:v>41.014285714285691</c:v>
                </c:pt>
                <c:pt idx="554">
                  <c:v>40.9428571428571</c:v>
                </c:pt>
                <c:pt idx="555">
                  <c:v>40.9428571428571</c:v>
                </c:pt>
                <c:pt idx="556">
                  <c:v>40.9428571428571</c:v>
                </c:pt>
                <c:pt idx="557">
                  <c:v>40.928571428571409</c:v>
                </c:pt>
                <c:pt idx="558">
                  <c:v>40.928571428571409</c:v>
                </c:pt>
                <c:pt idx="559">
                  <c:v>40.91428571428569</c:v>
                </c:pt>
                <c:pt idx="560">
                  <c:v>40.91428571428569</c:v>
                </c:pt>
                <c:pt idx="561">
                  <c:v>40.9</c:v>
                </c:pt>
                <c:pt idx="562">
                  <c:v>40.9</c:v>
                </c:pt>
                <c:pt idx="563">
                  <c:v>40.871428571428488</c:v>
                </c:pt>
                <c:pt idx="564">
                  <c:v>40.85714285714279</c:v>
                </c:pt>
                <c:pt idx="565">
                  <c:v>40.85714285714279</c:v>
                </c:pt>
                <c:pt idx="566">
                  <c:v>40.842857142857099</c:v>
                </c:pt>
                <c:pt idx="567">
                  <c:v>40.842857142857099</c:v>
                </c:pt>
                <c:pt idx="568">
                  <c:v>40.842857142857099</c:v>
                </c:pt>
                <c:pt idx="569">
                  <c:v>40.842857142857099</c:v>
                </c:pt>
                <c:pt idx="570">
                  <c:v>40.842857142857099</c:v>
                </c:pt>
                <c:pt idx="571">
                  <c:v>40.842857142857099</c:v>
                </c:pt>
                <c:pt idx="572">
                  <c:v>40.842857142857099</c:v>
                </c:pt>
                <c:pt idx="573">
                  <c:v>40.842857142857099</c:v>
                </c:pt>
                <c:pt idx="574">
                  <c:v>40.842857142857099</c:v>
                </c:pt>
                <c:pt idx="575">
                  <c:v>40.842857142857099</c:v>
                </c:pt>
                <c:pt idx="576">
                  <c:v>40.842857142857099</c:v>
                </c:pt>
                <c:pt idx="577">
                  <c:v>40.842857142857099</c:v>
                </c:pt>
                <c:pt idx="578">
                  <c:v>40.828571428571408</c:v>
                </c:pt>
                <c:pt idx="579">
                  <c:v>40.828571428571408</c:v>
                </c:pt>
                <c:pt idx="580">
                  <c:v>40.828571428571408</c:v>
                </c:pt>
                <c:pt idx="581">
                  <c:v>40.814285714285695</c:v>
                </c:pt>
                <c:pt idx="582">
                  <c:v>40.814285714285695</c:v>
                </c:pt>
                <c:pt idx="583">
                  <c:v>40.814285714285695</c:v>
                </c:pt>
                <c:pt idx="584">
                  <c:v>40.814285714285695</c:v>
                </c:pt>
                <c:pt idx="585">
                  <c:v>40.814285714285695</c:v>
                </c:pt>
                <c:pt idx="586">
                  <c:v>40.814285714285695</c:v>
                </c:pt>
                <c:pt idx="587">
                  <c:v>40.814285714285695</c:v>
                </c:pt>
                <c:pt idx="588">
                  <c:v>40.800000000000011</c:v>
                </c:pt>
                <c:pt idx="589">
                  <c:v>40.785714285714199</c:v>
                </c:pt>
                <c:pt idx="590">
                  <c:v>40.771428571428494</c:v>
                </c:pt>
                <c:pt idx="591">
                  <c:v>40.757142857142796</c:v>
                </c:pt>
                <c:pt idx="592">
                  <c:v>40.757142857142796</c:v>
                </c:pt>
                <c:pt idx="593">
                  <c:v>40.757142857142796</c:v>
                </c:pt>
                <c:pt idx="594">
                  <c:v>40.757142857142796</c:v>
                </c:pt>
                <c:pt idx="595">
                  <c:v>40.757142857142796</c:v>
                </c:pt>
                <c:pt idx="596">
                  <c:v>40.757142857142796</c:v>
                </c:pt>
                <c:pt idx="597">
                  <c:v>40.757142857142796</c:v>
                </c:pt>
                <c:pt idx="598">
                  <c:v>40.757142857142796</c:v>
                </c:pt>
                <c:pt idx="599">
                  <c:v>40.757142857142796</c:v>
                </c:pt>
                <c:pt idx="600">
                  <c:v>40.757142857142796</c:v>
                </c:pt>
                <c:pt idx="601">
                  <c:v>40.742857142857105</c:v>
                </c:pt>
                <c:pt idx="602">
                  <c:v>40.742857142857105</c:v>
                </c:pt>
                <c:pt idx="603">
                  <c:v>40.742857142857105</c:v>
                </c:pt>
                <c:pt idx="604">
                  <c:v>40.714285714285701</c:v>
                </c:pt>
                <c:pt idx="605">
                  <c:v>40.700000000000003</c:v>
                </c:pt>
                <c:pt idx="606">
                  <c:v>40.700000000000003</c:v>
                </c:pt>
                <c:pt idx="607">
                  <c:v>40.685714285714198</c:v>
                </c:pt>
                <c:pt idx="608">
                  <c:v>40.685714285714198</c:v>
                </c:pt>
                <c:pt idx="609">
                  <c:v>40.685714285714198</c:v>
                </c:pt>
                <c:pt idx="610">
                  <c:v>40.642857142857103</c:v>
                </c:pt>
                <c:pt idx="611">
                  <c:v>40.642857142857103</c:v>
                </c:pt>
                <c:pt idx="612">
                  <c:v>40.628571428571412</c:v>
                </c:pt>
                <c:pt idx="613">
                  <c:v>40.6142857142857</c:v>
                </c:pt>
                <c:pt idx="614">
                  <c:v>40.6142857142857</c:v>
                </c:pt>
                <c:pt idx="615">
                  <c:v>40.6142857142857</c:v>
                </c:pt>
                <c:pt idx="616">
                  <c:v>40.6142857142857</c:v>
                </c:pt>
                <c:pt idx="617">
                  <c:v>40.6142857142857</c:v>
                </c:pt>
                <c:pt idx="618">
                  <c:v>40.6142857142857</c:v>
                </c:pt>
                <c:pt idx="619">
                  <c:v>40.6142857142857</c:v>
                </c:pt>
                <c:pt idx="620">
                  <c:v>40.6142857142857</c:v>
                </c:pt>
                <c:pt idx="621">
                  <c:v>40.6142857142857</c:v>
                </c:pt>
                <c:pt idx="622">
                  <c:v>40.6142857142857</c:v>
                </c:pt>
                <c:pt idx="623">
                  <c:v>40.6142857142857</c:v>
                </c:pt>
                <c:pt idx="624">
                  <c:v>40.6142857142857</c:v>
                </c:pt>
                <c:pt idx="625">
                  <c:v>40.6142857142857</c:v>
                </c:pt>
                <c:pt idx="626">
                  <c:v>40.6142857142857</c:v>
                </c:pt>
                <c:pt idx="627">
                  <c:v>40.6142857142857</c:v>
                </c:pt>
                <c:pt idx="628">
                  <c:v>40.6142857142857</c:v>
                </c:pt>
                <c:pt idx="629">
                  <c:v>40.6142857142857</c:v>
                </c:pt>
                <c:pt idx="630">
                  <c:v>40.585714285714197</c:v>
                </c:pt>
                <c:pt idx="631">
                  <c:v>40.585714285714197</c:v>
                </c:pt>
                <c:pt idx="632">
                  <c:v>40.585714285714197</c:v>
                </c:pt>
                <c:pt idx="633">
                  <c:v>40.585714285714197</c:v>
                </c:pt>
                <c:pt idx="634">
                  <c:v>40.585714285714197</c:v>
                </c:pt>
                <c:pt idx="635">
                  <c:v>40.585714285714197</c:v>
                </c:pt>
                <c:pt idx="636">
                  <c:v>40.585714285714197</c:v>
                </c:pt>
                <c:pt idx="637">
                  <c:v>40.528571428571411</c:v>
                </c:pt>
                <c:pt idx="638">
                  <c:v>40.528571428571411</c:v>
                </c:pt>
                <c:pt idx="639">
                  <c:v>40.514285714285691</c:v>
                </c:pt>
                <c:pt idx="640">
                  <c:v>40.514285714285691</c:v>
                </c:pt>
                <c:pt idx="641">
                  <c:v>40.514285714285691</c:v>
                </c:pt>
                <c:pt idx="642">
                  <c:v>40.514285714285691</c:v>
                </c:pt>
                <c:pt idx="643">
                  <c:v>40.5</c:v>
                </c:pt>
                <c:pt idx="644">
                  <c:v>40.5</c:v>
                </c:pt>
                <c:pt idx="645">
                  <c:v>40.5</c:v>
                </c:pt>
                <c:pt idx="646">
                  <c:v>40.5</c:v>
                </c:pt>
                <c:pt idx="647">
                  <c:v>40.5</c:v>
                </c:pt>
                <c:pt idx="648">
                  <c:v>40.5</c:v>
                </c:pt>
                <c:pt idx="649">
                  <c:v>40.5</c:v>
                </c:pt>
                <c:pt idx="650">
                  <c:v>40.5</c:v>
                </c:pt>
                <c:pt idx="651">
                  <c:v>40.5</c:v>
                </c:pt>
                <c:pt idx="652">
                  <c:v>40.5</c:v>
                </c:pt>
                <c:pt idx="653">
                  <c:v>40.485714285714195</c:v>
                </c:pt>
                <c:pt idx="654">
                  <c:v>40.47142857142849</c:v>
                </c:pt>
                <c:pt idx="655">
                  <c:v>40.47142857142849</c:v>
                </c:pt>
                <c:pt idx="656">
                  <c:v>40.47142857142849</c:v>
                </c:pt>
                <c:pt idx="657">
                  <c:v>40.457142857142792</c:v>
                </c:pt>
                <c:pt idx="658">
                  <c:v>40.4428571428571</c:v>
                </c:pt>
                <c:pt idx="659">
                  <c:v>40.4428571428571</c:v>
                </c:pt>
                <c:pt idx="660">
                  <c:v>40.4428571428571</c:v>
                </c:pt>
                <c:pt idx="661">
                  <c:v>40.41428571428569</c:v>
                </c:pt>
                <c:pt idx="662">
                  <c:v>40.41428571428569</c:v>
                </c:pt>
                <c:pt idx="663">
                  <c:v>40.41428571428569</c:v>
                </c:pt>
                <c:pt idx="664">
                  <c:v>40.41428571428569</c:v>
                </c:pt>
                <c:pt idx="665">
                  <c:v>40.371428571428488</c:v>
                </c:pt>
                <c:pt idx="666">
                  <c:v>40.371428571428488</c:v>
                </c:pt>
                <c:pt idx="667">
                  <c:v>40.371428571428488</c:v>
                </c:pt>
                <c:pt idx="668">
                  <c:v>40.371428571428488</c:v>
                </c:pt>
                <c:pt idx="669">
                  <c:v>40.371428571428488</c:v>
                </c:pt>
                <c:pt idx="670">
                  <c:v>40.371428571428488</c:v>
                </c:pt>
                <c:pt idx="671">
                  <c:v>40.371428571428488</c:v>
                </c:pt>
                <c:pt idx="672">
                  <c:v>40.35714285714279</c:v>
                </c:pt>
                <c:pt idx="673">
                  <c:v>40.35714285714279</c:v>
                </c:pt>
                <c:pt idx="674">
                  <c:v>40.35714285714279</c:v>
                </c:pt>
                <c:pt idx="675">
                  <c:v>40.35714285714279</c:v>
                </c:pt>
                <c:pt idx="676">
                  <c:v>40.35714285714279</c:v>
                </c:pt>
                <c:pt idx="677">
                  <c:v>40.35714285714279</c:v>
                </c:pt>
                <c:pt idx="678">
                  <c:v>40.35714285714279</c:v>
                </c:pt>
                <c:pt idx="679">
                  <c:v>40.35714285714279</c:v>
                </c:pt>
                <c:pt idx="680">
                  <c:v>40.35714285714279</c:v>
                </c:pt>
                <c:pt idx="681">
                  <c:v>40.35714285714279</c:v>
                </c:pt>
                <c:pt idx="682">
                  <c:v>40.35714285714279</c:v>
                </c:pt>
                <c:pt idx="683">
                  <c:v>40.35714285714279</c:v>
                </c:pt>
                <c:pt idx="684">
                  <c:v>40.35714285714279</c:v>
                </c:pt>
                <c:pt idx="685">
                  <c:v>40.342857142857099</c:v>
                </c:pt>
                <c:pt idx="686">
                  <c:v>40.342857142857099</c:v>
                </c:pt>
                <c:pt idx="687">
                  <c:v>40.328571428571408</c:v>
                </c:pt>
                <c:pt idx="688">
                  <c:v>40.328571428571408</c:v>
                </c:pt>
                <c:pt idx="689">
                  <c:v>40.328571428571408</c:v>
                </c:pt>
                <c:pt idx="690">
                  <c:v>40.328571428571408</c:v>
                </c:pt>
                <c:pt idx="691">
                  <c:v>40.314285714285695</c:v>
                </c:pt>
                <c:pt idx="692">
                  <c:v>40.300000000000011</c:v>
                </c:pt>
                <c:pt idx="693">
                  <c:v>40.300000000000011</c:v>
                </c:pt>
                <c:pt idx="694">
                  <c:v>40.271428571428494</c:v>
                </c:pt>
                <c:pt idx="695">
                  <c:v>40.271428571428494</c:v>
                </c:pt>
                <c:pt idx="696">
                  <c:v>40.271428571428494</c:v>
                </c:pt>
                <c:pt idx="697">
                  <c:v>40.271428571428494</c:v>
                </c:pt>
                <c:pt idx="698">
                  <c:v>40.271428571428494</c:v>
                </c:pt>
                <c:pt idx="699">
                  <c:v>40.228571428571414</c:v>
                </c:pt>
                <c:pt idx="700">
                  <c:v>40.19999999999991</c:v>
                </c:pt>
                <c:pt idx="701">
                  <c:v>40.19999999999991</c:v>
                </c:pt>
                <c:pt idx="702">
                  <c:v>40.19999999999991</c:v>
                </c:pt>
                <c:pt idx="703">
                  <c:v>40.185714285714198</c:v>
                </c:pt>
                <c:pt idx="704">
                  <c:v>40.171428571428493</c:v>
                </c:pt>
                <c:pt idx="705">
                  <c:v>40.171428571428493</c:v>
                </c:pt>
                <c:pt idx="706">
                  <c:v>40.171428571428493</c:v>
                </c:pt>
                <c:pt idx="707">
                  <c:v>40.171428571428493</c:v>
                </c:pt>
                <c:pt idx="708">
                  <c:v>40.171428571428493</c:v>
                </c:pt>
                <c:pt idx="709">
                  <c:v>40.171428571428493</c:v>
                </c:pt>
                <c:pt idx="710">
                  <c:v>40.171428571428493</c:v>
                </c:pt>
                <c:pt idx="711">
                  <c:v>40.157142857142794</c:v>
                </c:pt>
                <c:pt idx="712">
                  <c:v>40.157142857142794</c:v>
                </c:pt>
                <c:pt idx="713">
                  <c:v>40.157142857142794</c:v>
                </c:pt>
                <c:pt idx="714">
                  <c:v>40.1142857142857</c:v>
                </c:pt>
                <c:pt idx="715">
                  <c:v>40.099999999999909</c:v>
                </c:pt>
                <c:pt idx="716">
                  <c:v>40.085714285714197</c:v>
                </c:pt>
                <c:pt idx="717">
                  <c:v>40.085714285714197</c:v>
                </c:pt>
                <c:pt idx="718">
                  <c:v>40.085714285714197</c:v>
                </c:pt>
                <c:pt idx="719">
                  <c:v>40.071428571428491</c:v>
                </c:pt>
                <c:pt idx="720">
                  <c:v>40.071428571428491</c:v>
                </c:pt>
                <c:pt idx="721">
                  <c:v>40.057142857142793</c:v>
                </c:pt>
                <c:pt idx="722">
                  <c:v>40.042857142857102</c:v>
                </c:pt>
                <c:pt idx="723">
                  <c:v>40.042857142857102</c:v>
                </c:pt>
                <c:pt idx="724">
                  <c:v>40.042857142857102</c:v>
                </c:pt>
                <c:pt idx="725">
                  <c:v>40.042857142857102</c:v>
                </c:pt>
                <c:pt idx="726">
                  <c:v>39.957142857142792</c:v>
                </c:pt>
                <c:pt idx="727">
                  <c:v>39.928571428571409</c:v>
                </c:pt>
                <c:pt idx="728">
                  <c:v>39.9</c:v>
                </c:pt>
                <c:pt idx="729">
                  <c:v>39.885714285714194</c:v>
                </c:pt>
                <c:pt idx="730">
                  <c:v>39.885714285714194</c:v>
                </c:pt>
                <c:pt idx="731">
                  <c:v>39.885714285714194</c:v>
                </c:pt>
                <c:pt idx="732">
                  <c:v>39.885714285714194</c:v>
                </c:pt>
                <c:pt idx="733">
                  <c:v>39.871428571428488</c:v>
                </c:pt>
                <c:pt idx="734">
                  <c:v>39.871428571428488</c:v>
                </c:pt>
                <c:pt idx="735">
                  <c:v>39.871428571428488</c:v>
                </c:pt>
                <c:pt idx="736">
                  <c:v>39.871428571428488</c:v>
                </c:pt>
                <c:pt idx="737">
                  <c:v>39.871428571428488</c:v>
                </c:pt>
                <c:pt idx="738">
                  <c:v>39.871428571428488</c:v>
                </c:pt>
                <c:pt idx="739">
                  <c:v>39.871428571428488</c:v>
                </c:pt>
                <c:pt idx="740">
                  <c:v>39.871428571428488</c:v>
                </c:pt>
                <c:pt idx="741">
                  <c:v>39.85714285714279</c:v>
                </c:pt>
                <c:pt idx="742">
                  <c:v>39.85714285714279</c:v>
                </c:pt>
                <c:pt idx="743">
                  <c:v>39.85714285714279</c:v>
                </c:pt>
                <c:pt idx="744">
                  <c:v>39.85714285714279</c:v>
                </c:pt>
                <c:pt idx="745">
                  <c:v>39.842857142857099</c:v>
                </c:pt>
                <c:pt idx="746">
                  <c:v>39.828571428571408</c:v>
                </c:pt>
                <c:pt idx="747">
                  <c:v>39.828571428571408</c:v>
                </c:pt>
                <c:pt idx="748">
                  <c:v>39.828571428571408</c:v>
                </c:pt>
                <c:pt idx="749">
                  <c:v>39.828571428571408</c:v>
                </c:pt>
                <c:pt idx="750">
                  <c:v>39.828571428571408</c:v>
                </c:pt>
                <c:pt idx="751">
                  <c:v>39.814285714285695</c:v>
                </c:pt>
                <c:pt idx="752">
                  <c:v>39.814285714285695</c:v>
                </c:pt>
                <c:pt idx="753">
                  <c:v>39.814285714285695</c:v>
                </c:pt>
                <c:pt idx="754">
                  <c:v>39.814285714285695</c:v>
                </c:pt>
                <c:pt idx="755">
                  <c:v>39.800000000000011</c:v>
                </c:pt>
                <c:pt idx="756">
                  <c:v>39.800000000000011</c:v>
                </c:pt>
                <c:pt idx="757">
                  <c:v>39.800000000000011</c:v>
                </c:pt>
                <c:pt idx="758">
                  <c:v>39.800000000000011</c:v>
                </c:pt>
                <c:pt idx="759">
                  <c:v>39.800000000000011</c:v>
                </c:pt>
                <c:pt idx="760">
                  <c:v>39.800000000000011</c:v>
                </c:pt>
                <c:pt idx="761">
                  <c:v>39.800000000000011</c:v>
                </c:pt>
                <c:pt idx="762">
                  <c:v>39.800000000000011</c:v>
                </c:pt>
                <c:pt idx="763">
                  <c:v>39.800000000000011</c:v>
                </c:pt>
                <c:pt idx="764">
                  <c:v>39.800000000000011</c:v>
                </c:pt>
                <c:pt idx="765">
                  <c:v>39.800000000000011</c:v>
                </c:pt>
                <c:pt idx="766">
                  <c:v>39.800000000000011</c:v>
                </c:pt>
                <c:pt idx="767">
                  <c:v>39.800000000000011</c:v>
                </c:pt>
                <c:pt idx="768">
                  <c:v>39.800000000000011</c:v>
                </c:pt>
                <c:pt idx="769">
                  <c:v>39.800000000000011</c:v>
                </c:pt>
                <c:pt idx="770">
                  <c:v>39.800000000000011</c:v>
                </c:pt>
                <c:pt idx="771">
                  <c:v>39.800000000000011</c:v>
                </c:pt>
                <c:pt idx="772">
                  <c:v>39.800000000000011</c:v>
                </c:pt>
                <c:pt idx="773">
                  <c:v>39.800000000000011</c:v>
                </c:pt>
                <c:pt idx="774">
                  <c:v>39.800000000000011</c:v>
                </c:pt>
                <c:pt idx="775">
                  <c:v>39.800000000000011</c:v>
                </c:pt>
                <c:pt idx="776">
                  <c:v>39.800000000000011</c:v>
                </c:pt>
                <c:pt idx="777">
                  <c:v>39.800000000000011</c:v>
                </c:pt>
                <c:pt idx="778">
                  <c:v>39.800000000000011</c:v>
                </c:pt>
                <c:pt idx="779">
                  <c:v>39.800000000000011</c:v>
                </c:pt>
                <c:pt idx="780">
                  <c:v>39.800000000000011</c:v>
                </c:pt>
                <c:pt idx="781">
                  <c:v>39.800000000000011</c:v>
                </c:pt>
                <c:pt idx="782">
                  <c:v>39.800000000000011</c:v>
                </c:pt>
                <c:pt idx="783">
                  <c:v>39.800000000000011</c:v>
                </c:pt>
                <c:pt idx="784">
                  <c:v>39.800000000000011</c:v>
                </c:pt>
                <c:pt idx="785">
                  <c:v>39.800000000000011</c:v>
                </c:pt>
                <c:pt idx="786">
                  <c:v>39.785714285714199</c:v>
                </c:pt>
                <c:pt idx="787">
                  <c:v>39.785714285714199</c:v>
                </c:pt>
                <c:pt idx="788">
                  <c:v>39.785714285714199</c:v>
                </c:pt>
                <c:pt idx="789">
                  <c:v>39.785714285714199</c:v>
                </c:pt>
                <c:pt idx="790">
                  <c:v>39.785714285714199</c:v>
                </c:pt>
                <c:pt idx="791">
                  <c:v>39.785714285714199</c:v>
                </c:pt>
                <c:pt idx="792">
                  <c:v>39.785714285714199</c:v>
                </c:pt>
                <c:pt idx="793">
                  <c:v>39.785714285714199</c:v>
                </c:pt>
                <c:pt idx="794">
                  <c:v>39.785714285714199</c:v>
                </c:pt>
                <c:pt idx="795">
                  <c:v>39.785714285714199</c:v>
                </c:pt>
                <c:pt idx="796">
                  <c:v>39.785714285714199</c:v>
                </c:pt>
                <c:pt idx="797">
                  <c:v>39.785714285714199</c:v>
                </c:pt>
                <c:pt idx="798">
                  <c:v>39.771428571428494</c:v>
                </c:pt>
                <c:pt idx="799">
                  <c:v>39.771428571428494</c:v>
                </c:pt>
                <c:pt idx="800">
                  <c:v>39.771428571428494</c:v>
                </c:pt>
                <c:pt idx="801">
                  <c:v>39.771428571428494</c:v>
                </c:pt>
                <c:pt idx="802">
                  <c:v>39.757142857142796</c:v>
                </c:pt>
                <c:pt idx="803">
                  <c:v>39.757142857142796</c:v>
                </c:pt>
                <c:pt idx="804">
                  <c:v>39.757142857142796</c:v>
                </c:pt>
                <c:pt idx="805">
                  <c:v>39.757142857142796</c:v>
                </c:pt>
                <c:pt idx="806">
                  <c:v>39.757142857142796</c:v>
                </c:pt>
                <c:pt idx="807">
                  <c:v>39.757142857142796</c:v>
                </c:pt>
                <c:pt idx="808">
                  <c:v>39.757142857142796</c:v>
                </c:pt>
                <c:pt idx="809">
                  <c:v>39.757142857142796</c:v>
                </c:pt>
                <c:pt idx="810">
                  <c:v>39.757142857142796</c:v>
                </c:pt>
                <c:pt idx="811">
                  <c:v>39.757142857142796</c:v>
                </c:pt>
                <c:pt idx="812">
                  <c:v>39.757142857142796</c:v>
                </c:pt>
                <c:pt idx="813">
                  <c:v>39.757142857142796</c:v>
                </c:pt>
                <c:pt idx="814">
                  <c:v>39.757142857142796</c:v>
                </c:pt>
                <c:pt idx="815">
                  <c:v>39.757142857142796</c:v>
                </c:pt>
                <c:pt idx="816">
                  <c:v>39.757142857142796</c:v>
                </c:pt>
                <c:pt idx="817">
                  <c:v>39.757142857142796</c:v>
                </c:pt>
                <c:pt idx="818">
                  <c:v>39.757142857142796</c:v>
                </c:pt>
                <c:pt idx="819">
                  <c:v>39.757142857142796</c:v>
                </c:pt>
                <c:pt idx="820">
                  <c:v>39.757142857142796</c:v>
                </c:pt>
                <c:pt idx="821">
                  <c:v>39.757142857142796</c:v>
                </c:pt>
                <c:pt idx="822">
                  <c:v>39.757142857142796</c:v>
                </c:pt>
                <c:pt idx="823">
                  <c:v>39.757142857142796</c:v>
                </c:pt>
                <c:pt idx="824">
                  <c:v>39.757142857142796</c:v>
                </c:pt>
                <c:pt idx="825">
                  <c:v>39.742857142857105</c:v>
                </c:pt>
                <c:pt idx="826">
                  <c:v>39.742857142857105</c:v>
                </c:pt>
                <c:pt idx="827">
                  <c:v>39.742857142857105</c:v>
                </c:pt>
                <c:pt idx="828">
                  <c:v>39.714285714285701</c:v>
                </c:pt>
                <c:pt idx="829">
                  <c:v>39.714285714285701</c:v>
                </c:pt>
                <c:pt idx="830">
                  <c:v>39.714285714285701</c:v>
                </c:pt>
                <c:pt idx="831">
                  <c:v>39.714285714285701</c:v>
                </c:pt>
                <c:pt idx="832">
                  <c:v>39.714285714285701</c:v>
                </c:pt>
                <c:pt idx="833">
                  <c:v>39.714285714285701</c:v>
                </c:pt>
                <c:pt idx="834">
                  <c:v>39.714285714285701</c:v>
                </c:pt>
                <c:pt idx="835">
                  <c:v>39.714285714285701</c:v>
                </c:pt>
                <c:pt idx="836">
                  <c:v>39.714285714285701</c:v>
                </c:pt>
                <c:pt idx="837">
                  <c:v>39.69999999999991</c:v>
                </c:pt>
                <c:pt idx="838">
                  <c:v>39.69999999999991</c:v>
                </c:pt>
                <c:pt idx="839">
                  <c:v>39.69999999999991</c:v>
                </c:pt>
                <c:pt idx="840">
                  <c:v>39.69999999999991</c:v>
                </c:pt>
                <c:pt idx="841">
                  <c:v>39.69999999999991</c:v>
                </c:pt>
                <c:pt idx="842">
                  <c:v>39.69999999999991</c:v>
                </c:pt>
                <c:pt idx="843">
                  <c:v>39.69999999999991</c:v>
                </c:pt>
                <c:pt idx="844">
                  <c:v>39.69999999999991</c:v>
                </c:pt>
                <c:pt idx="845">
                  <c:v>39.69999999999991</c:v>
                </c:pt>
                <c:pt idx="846">
                  <c:v>39.685714285714198</c:v>
                </c:pt>
                <c:pt idx="847">
                  <c:v>39.685714285714198</c:v>
                </c:pt>
                <c:pt idx="848">
                  <c:v>39.685714285714198</c:v>
                </c:pt>
                <c:pt idx="849">
                  <c:v>39.685714285714198</c:v>
                </c:pt>
                <c:pt idx="850">
                  <c:v>39.685714285714198</c:v>
                </c:pt>
                <c:pt idx="851">
                  <c:v>39.685714285714198</c:v>
                </c:pt>
                <c:pt idx="852">
                  <c:v>39.685714285714198</c:v>
                </c:pt>
                <c:pt idx="853">
                  <c:v>39.685714285714198</c:v>
                </c:pt>
                <c:pt idx="854">
                  <c:v>39.685714285714198</c:v>
                </c:pt>
                <c:pt idx="855">
                  <c:v>39.685714285714198</c:v>
                </c:pt>
                <c:pt idx="856">
                  <c:v>39.685714285714198</c:v>
                </c:pt>
                <c:pt idx="857">
                  <c:v>39.685714285714198</c:v>
                </c:pt>
                <c:pt idx="858">
                  <c:v>39.685714285714198</c:v>
                </c:pt>
                <c:pt idx="859">
                  <c:v>39.685714285714198</c:v>
                </c:pt>
                <c:pt idx="860">
                  <c:v>39.685714285714198</c:v>
                </c:pt>
                <c:pt idx="861">
                  <c:v>39.685714285714198</c:v>
                </c:pt>
                <c:pt idx="862">
                  <c:v>39.685714285714198</c:v>
                </c:pt>
                <c:pt idx="863">
                  <c:v>39.685714285714198</c:v>
                </c:pt>
                <c:pt idx="864">
                  <c:v>39.671428571428493</c:v>
                </c:pt>
                <c:pt idx="865">
                  <c:v>39.671428571428493</c:v>
                </c:pt>
                <c:pt idx="866">
                  <c:v>39.671428571428493</c:v>
                </c:pt>
                <c:pt idx="867">
                  <c:v>39.642857142857103</c:v>
                </c:pt>
                <c:pt idx="868">
                  <c:v>39.642857142857103</c:v>
                </c:pt>
                <c:pt idx="869">
                  <c:v>39.642857142857103</c:v>
                </c:pt>
                <c:pt idx="870">
                  <c:v>39.642857142857103</c:v>
                </c:pt>
                <c:pt idx="871">
                  <c:v>39.628571428571412</c:v>
                </c:pt>
                <c:pt idx="872">
                  <c:v>39.628571428571412</c:v>
                </c:pt>
                <c:pt idx="873">
                  <c:v>39.628571428571412</c:v>
                </c:pt>
                <c:pt idx="874">
                  <c:v>39.628571428571412</c:v>
                </c:pt>
                <c:pt idx="875">
                  <c:v>39.628571428571412</c:v>
                </c:pt>
                <c:pt idx="876">
                  <c:v>39.628571428571412</c:v>
                </c:pt>
                <c:pt idx="877">
                  <c:v>39.628571428571412</c:v>
                </c:pt>
                <c:pt idx="878">
                  <c:v>39.628571428571412</c:v>
                </c:pt>
                <c:pt idx="879">
                  <c:v>39.628571428571412</c:v>
                </c:pt>
                <c:pt idx="880">
                  <c:v>39.628571428571412</c:v>
                </c:pt>
                <c:pt idx="881">
                  <c:v>39.628571428571412</c:v>
                </c:pt>
                <c:pt idx="882">
                  <c:v>39.628571428571412</c:v>
                </c:pt>
                <c:pt idx="883">
                  <c:v>39.628571428571412</c:v>
                </c:pt>
                <c:pt idx="884">
                  <c:v>39.6142857142857</c:v>
                </c:pt>
                <c:pt idx="885">
                  <c:v>39.6</c:v>
                </c:pt>
                <c:pt idx="886">
                  <c:v>39.6</c:v>
                </c:pt>
                <c:pt idx="887">
                  <c:v>39.6</c:v>
                </c:pt>
                <c:pt idx="888">
                  <c:v>39.6</c:v>
                </c:pt>
                <c:pt idx="889">
                  <c:v>39.6</c:v>
                </c:pt>
                <c:pt idx="890">
                  <c:v>39.6</c:v>
                </c:pt>
                <c:pt idx="891">
                  <c:v>39.6</c:v>
                </c:pt>
                <c:pt idx="892">
                  <c:v>39.6</c:v>
                </c:pt>
                <c:pt idx="893">
                  <c:v>39.6</c:v>
                </c:pt>
                <c:pt idx="894">
                  <c:v>39.585714285714197</c:v>
                </c:pt>
                <c:pt idx="895">
                  <c:v>39.585714285714197</c:v>
                </c:pt>
                <c:pt idx="896">
                  <c:v>39.585714285714197</c:v>
                </c:pt>
                <c:pt idx="897">
                  <c:v>39.585714285714197</c:v>
                </c:pt>
                <c:pt idx="898">
                  <c:v>39.585714285714197</c:v>
                </c:pt>
                <c:pt idx="899">
                  <c:v>39.585714285714197</c:v>
                </c:pt>
                <c:pt idx="900">
                  <c:v>39.585714285714197</c:v>
                </c:pt>
                <c:pt idx="901">
                  <c:v>39.585714285714197</c:v>
                </c:pt>
                <c:pt idx="902">
                  <c:v>39.585714285714197</c:v>
                </c:pt>
                <c:pt idx="903">
                  <c:v>39.585714285714197</c:v>
                </c:pt>
                <c:pt idx="904">
                  <c:v>39.585714285714197</c:v>
                </c:pt>
                <c:pt idx="905">
                  <c:v>39.585714285714197</c:v>
                </c:pt>
                <c:pt idx="906">
                  <c:v>39.585714285714197</c:v>
                </c:pt>
                <c:pt idx="907">
                  <c:v>39.585714285714197</c:v>
                </c:pt>
                <c:pt idx="908">
                  <c:v>39.571428571428491</c:v>
                </c:pt>
                <c:pt idx="909">
                  <c:v>39.571428571428491</c:v>
                </c:pt>
                <c:pt idx="910">
                  <c:v>39.571428571428491</c:v>
                </c:pt>
                <c:pt idx="911">
                  <c:v>39.571428571428491</c:v>
                </c:pt>
                <c:pt idx="912">
                  <c:v>39.571428571428491</c:v>
                </c:pt>
                <c:pt idx="913">
                  <c:v>39.571428571428491</c:v>
                </c:pt>
                <c:pt idx="914">
                  <c:v>39.571428571428491</c:v>
                </c:pt>
                <c:pt idx="915">
                  <c:v>39.571428571428491</c:v>
                </c:pt>
                <c:pt idx="916">
                  <c:v>39.571428571428491</c:v>
                </c:pt>
                <c:pt idx="917">
                  <c:v>39.571428571428491</c:v>
                </c:pt>
                <c:pt idx="918">
                  <c:v>39.571428571428491</c:v>
                </c:pt>
                <c:pt idx="919">
                  <c:v>39.557142857142793</c:v>
                </c:pt>
                <c:pt idx="920">
                  <c:v>39.557142857142793</c:v>
                </c:pt>
                <c:pt idx="921">
                  <c:v>39.557142857142793</c:v>
                </c:pt>
                <c:pt idx="922">
                  <c:v>39.557142857142793</c:v>
                </c:pt>
                <c:pt idx="923">
                  <c:v>39.557142857142793</c:v>
                </c:pt>
                <c:pt idx="924">
                  <c:v>39.557142857142793</c:v>
                </c:pt>
                <c:pt idx="925">
                  <c:v>39.557142857142793</c:v>
                </c:pt>
                <c:pt idx="926">
                  <c:v>39.557142857142793</c:v>
                </c:pt>
                <c:pt idx="927">
                  <c:v>39.557142857142793</c:v>
                </c:pt>
                <c:pt idx="928">
                  <c:v>39.557142857142793</c:v>
                </c:pt>
                <c:pt idx="929">
                  <c:v>39.557142857142793</c:v>
                </c:pt>
                <c:pt idx="930">
                  <c:v>39.557142857142793</c:v>
                </c:pt>
                <c:pt idx="931">
                  <c:v>39.557142857142793</c:v>
                </c:pt>
                <c:pt idx="932">
                  <c:v>39.557142857142793</c:v>
                </c:pt>
                <c:pt idx="933">
                  <c:v>39.557142857142793</c:v>
                </c:pt>
                <c:pt idx="934">
                  <c:v>39.557142857142793</c:v>
                </c:pt>
                <c:pt idx="935">
                  <c:v>39.557142857142793</c:v>
                </c:pt>
                <c:pt idx="936">
                  <c:v>39.557142857142793</c:v>
                </c:pt>
                <c:pt idx="937">
                  <c:v>39.557142857142793</c:v>
                </c:pt>
                <c:pt idx="938">
                  <c:v>39.557142857142793</c:v>
                </c:pt>
                <c:pt idx="939">
                  <c:v>39.542857142857102</c:v>
                </c:pt>
                <c:pt idx="940">
                  <c:v>39.542857142857102</c:v>
                </c:pt>
                <c:pt idx="941">
                  <c:v>39.542857142857102</c:v>
                </c:pt>
                <c:pt idx="942">
                  <c:v>39.542857142857102</c:v>
                </c:pt>
                <c:pt idx="943">
                  <c:v>39.542857142857102</c:v>
                </c:pt>
                <c:pt idx="944">
                  <c:v>39.542857142857102</c:v>
                </c:pt>
                <c:pt idx="945">
                  <c:v>39.542857142857102</c:v>
                </c:pt>
                <c:pt idx="946">
                  <c:v>39.542857142857102</c:v>
                </c:pt>
                <c:pt idx="947">
                  <c:v>39.542857142857102</c:v>
                </c:pt>
                <c:pt idx="948">
                  <c:v>39.542857142857102</c:v>
                </c:pt>
                <c:pt idx="949">
                  <c:v>39.542857142857102</c:v>
                </c:pt>
                <c:pt idx="950">
                  <c:v>39.542857142857102</c:v>
                </c:pt>
                <c:pt idx="951">
                  <c:v>39.528571428571411</c:v>
                </c:pt>
                <c:pt idx="952">
                  <c:v>39.528571428571411</c:v>
                </c:pt>
                <c:pt idx="953">
                  <c:v>39.528571428571411</c:v>
                </c:pt>
                <c:pt idx="954">
                  <c:v>39.5</c:v>
                </c:pt>
                <c:pt idx="955">
                  <c:v>39.5</c:v>
                </c:pt>
                <c:pt idx="956">
                  <c:v>39.5</c:v>
                </c:pt>
                <c:pt idx="957">
                  <c:v>39.5</c:v>
                </c:pt>
                <c:pt idx="958">
                  <c:v>39.5</c:v>
                </c:pt>
                <c:pt idx="959">
                  <c:v>39.5</c:v>
                </c:pt>
                <c:pt idx="960">
                  <c:v>39.5</c:v>
                </c:pt>
                <c:pt idx="961">
                  <c:v>39.5</c:v>
                </c:pt>
                <c:pt idx="962">
                  <c:v>39.5</c:v>
                </c:pt>
                <c:pt idx="963">
                  <c:v>39.5</c:v>
                </c:pt>
                <c:pt idx="964">
                  <c:v>39.5</c:v>
                </c:pt>
                <c:pt idx="965">
                  <c:v>39.5</c:v>
                </c:pt>
                <c:pt idx="966">
                  <c:v>39.5</c:v>
                </c:pt>
                <c:pt idx="967">
                  <c:v>39.5</c:v>
                </c:pt>
                <c:pt idx="968">
                  <c:v>39.5</c:v>
                </c:pt>
                <c:pt idx="969">
                  <c:v>39.5</c:v>
                </c:pt>
                <c:pt idx="970">
                  <c:v>39.5</c:v>
                </c:pt>
                <c:pt idx="971">
                  <c:v>39.485714285714195</c:v>
                </c:pt>
                <c:pt idx="972">
                  <c:v>39.485714285714195</c:v>
                </c:pt>
                <c:pt idx="973">
                  <c:v>39.485714285714195</c:v>
                </c:pt>
                <c:pt idx="974">
                  <c:v>39.485714285714195</c:v>
                </c:pt>
                <c:pt idx="975">
                  <c:v>39.485714285714195</c:v>
                </c:pt>
                <c:pt idx="976">
                  <c:v>39.485714285714195</c:v>
                </c:pt>
                <c:pt idx="977">
                  <c:v>39.485714285714195</c:v>
                </c:pt>
                <c:pt idx="978">
                  <c:v>39.47142857142849</c:v>
                </c:pt>
                <c:pt idx="979">
                  <c:v>39.47142857142849</c:v>
                </c:pt>
                <c:pt idx="980">
                  <c:v>39.4428571428571</c:v>
                </c:pt>
                <c:pt idx="981">
                  <c:v>39.4428571428571</c:v>
                </c:pt>
                <c:pt idx="982">
                  <c:v>39.4428571428571</c:v>
                </c:pt>
                <c:pt idx="983">
                  <c:v>39.4428571428571</c:v>
                </c:pt>
                <c:pt idx="984">
                  <c:v>39.428571428571409</c:v>
                </c:pt>
                <c:pt idx="985">
                  <c:v>39.428571428571409</c:v>
                </c:pt>
                <c:pt idx="986">
                  <c:v>39.428571428571409</c:v>
                </c:pt>
                <c:pt idx="987">
                  <c:v>39.41428571428569</c:v>
                </c:pt>
                <c:pt idx="988">
                  <c:v>39.41428571428569</c:v>
                </c:pt>
                <c:pt idx="989">
                  <c:v>39.4</c:v>
                </c:pt>
                <c:pt idx="990">
                  <c:v>39.4</c:v>
                </c:pt>
                <c:pt idx="991">
                  <c:v>39.4</c:v>
                </c:pt>
                <c:pt idx="992">
                  <c:v>39.4</c:v>
                </c:pt>
                <c:pt idx="993">
                  <c:v>39.371428571428488</c:v>
                </c:pt>
                <c:pt idx="994">
                  <c:v>39.371428571428488</c:v>
                </c:pt>
                <c:pt idx="995">
                  <c:v>39.371428571428488</c:v>
                </c:pt>
                <c:pt idx="996">
                  <c:v>39.371428571428488</c:v>
                </c:pt>
                <c:pt idx="997">
                  <c:v>39.371428571428488</c:v>
                </c:pt>
                <c:pt idx="998">
                  <c:v>39.371428571428488</c:v>
                </c:pt>
                <c:pt idx="999">
                  <c:v>39.371428571428488</c:v>
                </c:pt>
                <c:pt idx="1000">
                  <c:v>39.371428571428488</c:v>
                </c:pt>
                <c:pt idx="1001">
                  <c:v>39.371428571428488</c:v>
                </c:pt>
                <c:pt idx="1002">
                  <c:v>39.371428571428488</c:v>
                </c:pt>
                <c:pt idx="1003">
                  <c:v>39.371428571428488</c:v>
                </c:pt>
                <c:pt idx="1004">
                  <c:v>39.371428571428488</c:v>
                </c:pt>
                <c:pt idx="1005">
                  <c:v>39.371428571428488</c:v>
                </c:pt>
                <c:pt idx="1006">
                  <c:v>39.371428571428488</c:v>
                </c:pt>
                <c:pt idx="1007">
                  <c:v>39.35714285714279</c:v>
                </c:pt>
                <c:pt idx="1008">
                  <c:v>39.35714285714279</c:v>
                </c:pt>
                <c:pt idx="1009">
                  <c:v>39.35714285714279</c:v>
                </c:pt>
                <c:pt idx="1010">
                  <c:v>39.35714285714279</c:v>
                </c:pt>
                <c:pt idx="1011">
                  <c:v>39.35714285714279</c:v>
                </c:pt>
                <c:pt idx="1012">
                  <c:v>39.35714285714279</c:v>
                </c:pt>
                <c:pt idx="1013">
                  <c:v>39.35714285714279</c:v>
                </c:pt>
                <c:pt idx="1014">
                  <c:v>39.35714285714279</c:v>
                </c:pt>
                <c:pt idx="1015">
                  <c:v>39.35714285714279</c:v>
                </c:pt>
                <c:pt idx="1016">
                  <c:v>39.35714285714279</c:v>
                </c:pt>
                <c:pt idx="1017">
                  <c:v>39.35714285714279</c:v>
                </c:pt>
                <c:pt idx="1018">
                  <c:v>39.35714285714279</c:v>
                </c:pt>
                <c:pt idx="1019">
                  <c:v>39.35714285714279</c:v>
                </c:pt>
                <c:pt idx="1020">
                  <c:v>39.35714285714279</c:v>
                </c:pt>
                <c:pt idx="1021">
                  <c:v>39.35714285714279</c:v>
                </c:pt>
                <c:pt idx="1022">
                  <c:v>39.35714285714279</c:v>
                </c:pt>
                <c:pt idx="1023">
                  <c:v>39.35714285714279</c:v>
                </c:pt>
                <c:pt idx="1024">
                  <c:v>39.35714285714279</c:v>
                </c:pt>
                <c:pt idx="1025">
                  <c:v>39.35714285714279</c:v>
                </c:pt>
                <c:pt idx="1026">
                  <c:v>39.35714285714279</c:v>
                </c:pt>
                <c:pt idx="1027">
                  <c:v>39.342857142857099</c:v>
                </c:pt>
                <c:pt idx="1028">
                  <c:v>39.342857142857099</c:v>
                </c:pt>
                <c:pt idx="1029">
                  <c:v>39.342857142857099</c:v>
                </c:pt>
                <c:pt idx="1030">
                  <c:v>39.342857142857099</c:v>
                </c:pt>
                <c:pt idx="1031">
                  <c:v>39.342857142857099</c:v>
                </c:pt>
                <c:pt idx="1032">
                  <c:v>39.342857142857099</c:v>
                </c:pt>
                <c:pt idx="1033">
                  <c:v>39.342857142857099</c:v>
                </c:pt>
                <c:pt idx="1034">
                  <c:v>39.328571428571408</c:v>
                </c:pt>
                <c:pt idx="1035">
                  <c:v>39.328571428571408</c:v>
                </c:pt>
                <c:pt idx="1036">
                  <c:v>39.328571428571408</c:v>
                </c:pt>
                <c:pt idx="1037">
                  <c:v>39.328571428571408</c:v>
                </c:pt>
                <c:pt idx="1038">
                  <c:v>39.328571428571408</c:v>
                </c:pt>
                <c:pt idx="1039">
                  <c:v>39.328571428571408</c:v>
                </c:pt>
                <c:pt idx="1040">
                  <c:v>39.328571428571408</c:v>
                </c:pt>
                <c:pt idx="1041">
                  <c:v>39.328571428571408</c:v>
                </c:pt>
                <c:pt idx="1042">
                  <c:v>39.328571428571408</c:v>
                </c:pt>
                <c:pt idx="1043">
                  <c:v>39.328571428571408</c:v>
                </c:pt>
                <c:pt idx="1044">
                  <c:v>39.328571428571408</c:v>
                </c:pt>
                <c:pt idx="1045">
                  <c:v>39.328571428571408</c:v>
                </c:pt>
                <c:pt idx="1046">
                  <c:v>39.328571428571408</c:v>
                </c:pt>
                <c:pt idx="1047">
                  <c:v>39.328571428571408</c:v>
                </c:pt>
                <c:pt idx="1048">
                  <c:v>39.328571428571408</c:v>
                </c:pt>
                <c:pt idx="1049">
                  <c:v>39.328571428571408</c:v>
                </c:pt>
                <c:pt idx="1050">
                  <c:v>39.328571428571408</c:v>
                </c:pt>
                <c:pt idx="1051">
                  <c:v>39.328571428571408</c:v>
                </c:pt>
                <c:pt idx="1052">
                  <c:v>39.328571428571408</c:v>
                </c:pt>
                <c:pt idx="1053">
                  <c:v>39.300000000000011</c:v>
                </c:pt>
                <c:pt idx="1054">
                  <c:v>39.300000000000011</c:v>
                </c:pt>
                <c:pt idx="1055">
                  <c:v>39.300000000000011</c:v>
                </c:pt>
                <c:pt idx="1056">
                  <c:v>39.300000000000011</c:v>
                </c:pt>
                <c:pt idx="1057">
                  <c:v>39.300000000000011</c:v>
                </c:pt>
                <c:pt idx="1058">
                  <c:v>39.300000000000011</c:v>
                </c:pt>
                <c:pt idx="1059">
                  <c:v>39.300000000000011</c:v>
                </c:pt>
                <c:pt idx="1060">
                  <c:v>39.300000000000011</c:v>
                </c:pt>
                <c:pt idx="1061">
                  <c:v>39.300000000000011</c:v>
                </c:pt>
                <c:pt idx="1062">
                  <c:v>39.300000000000011</c:v>
                </c:pt>
                <c:pt idx="1063">
                  <c:v>39.300000000000011</c:v>
                </c:pt>
                <c:pt idx="1064">
                  <c:v>39.300000000000011</c:v>
                </c:pt>
                <c:pt idx="1065">
                  <c:v>39.300000000000011</c:v>
                </c:pt>
                <c:pt idx="1066">
                  <c:v>39.300000000000011</c:v>
                </c:pt>
                <c:pt idx="1067">
                  <c:v>39.285714285714199</c:v>
                </c:pt>
                <c:pt idx="1068">
                  <c:v>39.285714285714199</c:v>
                </c:pt>
                <c:pt idx="1069">
                  <c:v>39.285714285714199</c:v>
                </c:pt>
                <c:pt idx="1070">
                  <c:v>39.271428571428494</c:v>
                </c:pt>
                <c:pt idx="1071">
                  <c:v>39.271428571428494</c:v>
                </c:pt>
                <c:pt idx="1072">
                  <c:v>39.271428571428494</c:v>
                </c:pt>
                <c:pt idx="1073">
                  <c:v>39.271428571428494</c:v>
                </c:pt>
                <c:pt idx="1074">
                  <c:v>39.242857142857105</c:v>
                </c:pt>
                <c:pt idx="1075">
                  <c:v>39.242857142857105</c:v>
                </c:pt>
                <c:pt idx="1076">
                  <c:v>39.242857142857105</c:v>
                </c:pt>
                <c:pt idx="1077">
                  <c:v>39.242857142857105</c:v>
                </c:pt>
                <c:pt idx="1078">
                  <c:v>39.242857142857105</c:v>
                </c:pt>
                <c:pt idx="1079">
                  <c:v>39.242857142857105</c:v>
                </c:pt>
                <c:pt idx="1080">
                  <c:v>39.242857142857105</c:v>
                </c:pt>
                <c:pt idx="1081">
                  <c:v>39.242857142857105</c:v>
                </c:pt>
                <c:pt idx="1082">
                  <c:v>39.242857142857105</c:v>
                </c:pt>
                <c:pt idx="1083">
                  <c:v>39.242857142857105</c:v>
                </c:pt>
                <c:pt idx="1084">
                  <c:v>39.242857142857105</c:v>
                </c:pt>
                <c:pt idx="1085">
                  <c:v>39.242857142857105</c:v>
                </c:pt>
                <c:pt idx="1086">
                  <c:v>39.242857142857105</c:v>
                </c:pt>
                <c:pt idx="1087">
                  <c:v>39.242857142857105</c:v>
                </c:pt>
                <c:pt idx="1088">
                  <c:v>39.242857142857105</c:v>
                </c:pt>
                <c:pt idx="1089">
                  <c:v>39.242857142857105</c:v>
                </c:pt>
                <c:pt idx="1090">
                  <c:v>39.242857142857105</c:v>
                </c:pt>
                <c:pt idx="1091">
                  <c:v>39.242857142857105</c:v>
                </c:pt>
                <c:pt idx="1092">
                  <c:v>39.228571428571414</c:v>
                </c:pt>
                <c:pt idx="1093">
                  <c:v>39.228571428571414</c:v>
                </c:pt>
                <c:pt idx="1094">
                  <c:v>39.228571428571414</c:v>
                </c:pt>
                <c:pt idx="1095">
                  <c:v>39.228571428571414</c:v>
                </c:pt>
                <c:pt idx="1096">
                  <c:v>39.228571428571414</c:v>
                </c:pt>
                <c:pt idx="1097">
                  <c:v>39.214285714285701</c:v>
                </c:pt>
                <c:pt idx="1098">
                  <c:v>39.214285714285701</c:v>
                </c:pt>
                <c:pt idx="1099">
                  <c:v>39.214285714285701</c:v>
                </c:pt>
                <c:pt idx="1100">
                  <c:v>39.214285714285701</c:v>
                </c:pt>
                <c:pt idx="1101">
                  <c:v>39.214285714285701</c:v>
                </c:pt>
                <c:pt idx="1102">
                  <c:v>39.214285714285701</c:v>
                </c:pt>
                <c:pt idx="1103">
                  <c:v>39.214285714285701</c:v>
                </c:pt>
                <c:pt idx="1104">
                  <c:v>39.214285714285701</c:v>
                </c:pt>
                <c:pt idx="1105">
                  <c:v>39.214285714285701</c:v>
                </c:pt>
                <c:pt idx="1106">
                  <c:v>39.214285714285701</c:v>
                </c:pt>
                <c:pt idx="1107">
                  <c:v>39.214285714285701</c:v>
                </c:pt>
                <c:pt idx="1108">
                  <c:v>39.214285714285701</c:v>
                </c:pt>
                <c:pt idx="1109">
                  <c:v>39.214285714285701</c:v>
                </c:pt>
                <c:pt idx="1110">
                  <c:v>39.214285714285701</c:v>
                </c:pt>
                <c:pt idx="1111">
                  <c:v>39.214285714285701</c:v>
                </c:pt>
                <c:pt idx="1112">
                  <c:v>39.214285714285701</c:v>
                </c:pt>
                <c:pt idx="1113">
                  <c:v>39.200000000000003</c:v>
                </c:pt>
                <c:pt idx="1114">
                  <c:v>39.200000000000003</c:v>
                </c:pt>
                <c:pt idx="1115">
                  <c:v>39.200000000000003</c:v>
                </c:pt>
                <c:pt idx="1116">
                  <c:v>39.200000000000003</c:v>
                </c:pt>
                <c:pt idx="1117">
                  <c:v>39.200000000000003</c:v>
                </c:pt>
                <c:pt idx="1118">
                  <c:v>39.200000000000003</c:v>
                </c:pt>
                <c:pt idx="1119">
                  <c:v>39.200000000000003</c:v>
                </c:pt>
                <c:pt idx="1120">
                  <c:v>39.200000000000003</c:v>
                </c:pt>
                <c:pt idx="1121">
                  <c:v>39.200000000000003</c:v>
                </c:pt>
                <c:pt idx="1122">
                  <c:v>39.200000000000003</c:v>
                </c:pt>
                <c:pt idx="1123">
                  <c:v>39.200000000000003</c:v>
                </c:pt>
                <c:pt idx="1124">
                  <c:v>39.200000000000003</c:v>
                </c:pt>
                <c:pt idx="1125">
                  <c:v>39.200000000000003</c:v>
                </c:pt>
                <c:pt idx="1126">
                  <c:v>39.200000000000003</c:v>
                </c:pt>
                <c:pt idx="1127">
                  <c:v>39.200000000000003</c:v>
                </c:pt>
                <c:pt idx="1128">
                  <c:v>39.200000000000003</c:v>
                </c:pt>
                <c:pt idx="1129">
                  <c:v>39.200000000000003</c:v>
                </c:pt>
                <c:pt idx="1130">
                  <c:v>39.200000000000003</c:v>
                </c:pt>
                <c:pt idx="1131">
                  <c:v>39.200000000000003</c:v>
                </c:pt>
                <c:pt idx="1132">
                  <c:v>39.200000000000003</c:v>
                </c:pt>
                <c:pt idx="1133">
                  <c:v>39.200000000000003</c:v>
                </c:pt>
                <c:pt idx="1134">
                  <c:v>39.200000000000003</c:v>
                </c:pt>
                <c:pt idx="1135">
                  <c:v>39.200000000000003</c:v>
                </c:pt>
                <c:pt idx="1136">
                  <c:v>39.185714285714198</c:v>
                </c:pt>
                <c:pt idx="1137">
                  <c:v>39.185714285714198</c:v>
                </c:pt>
                <c:pt idx="1138">
                  <c:v>39.185714285714198</c:v>
                </c:pt>
                <c:pt idx="1139">
                  <c:v>39.185714285714198</c:v>
                </c:pt>
                <c:pt idx="1140">
                  <c:v>39.185714285714198</c:v>
                </c:pt>
                <c:pt idx="1141">
                  <c:v>39.185714285714198</c:v>
                </c:pt>
                <c:pt idx="1142">
                  <c:v>39.185714285714198</c:v>
                </c:pt>
                <c:pt idx="1143">
                  <c:v>39.185714285714198</c:v>
                </c:pt>
                <c:pt idx="1144">
                  <c:v>39.185714285714198</c:v>
                </c:pt>
                <c:pt idx="1145">
                  <c:v>39.185714285714198</c:v>
                </c:pt>
                <c:pt idx="1146">
                  <c:v>39.185714285714198</c:v>
                </c:pt>
                <c:pt idx="1147">
                  <c:v>39.185714285714198</c:v>
                </c:pt>
                <c:pt idx="1148">
                  <c:v>39.185714285714198</c:v>
                </c:pt>
                <c:pt idx="1149">
                  <c:v>39.185714285714198</c:v>
                </c:pt>
                <c:pt idx="1150">
                  <c:v>39.185714285714198</c:v>
                </c:pt>
                <c:pt idx="1151">
                  <c:v>39.185714285714198</c:v>
                </c:pt>
                <c:pt idx="1152">
                  <c:v>39.185714285714198</c:v>
                </c:pt>
                <c:pt idx="1153">
                  <c:v>39.185714285714198</c:v>
                </c:pt>
                <c:pt idx="1154">
                  <c:v>39.185714285714198</c:v>
                </c:pt>
                <c:pt idx="1155">
                  <c:v>39.185714285714198</c:v>
                </c:pt>
                <c:pt idx="1156">
                  <c:v>39.185714285714198</c:v>
                </c:pt>
                <c:pt idx="1157">
                  <c:v>39.185714285714198</c:v>
                </c:pt>
                <c:pt idx="1158">
                  <c:v>39.185714285714198</c:v>
                </c:pt>
                <c:pt idx="1159">
                  <c:v>39.185714285714198</c:v>
                </c:pt>
                <c:pt idx="1160">
                  <c:v>39.185714285714198</c:v>
                </c:pt>
                <c:pt idx="1161">
                  <c:v>39.185714285714198</c:v>
                </c:pt>
                <c:pt idx="1162">
                  <c:v>39.185714285714198</c:v>
                </c:pt>
                <c:pt idx="1163">
                  <c:v>39.185714285714198</c:v>
                </c:pt>
                <c:pt idx="1164">
                  <c:v>39.185714285714198</c:v>
                </c:pt>
                <c:pt idx="1165">
                  <c:v>39.185714285714198</c:v>
                </c:pt>
                <c:pt idx="1166">
                  <c:v>39.185714285714198</c:v>
                </c:pt>
                <c:pt idx="1167">
                  <c:v>39.185714285714198</c:v>
                </c:pt>
                <c:pt idx="1168">
                  <c:v>39.185714285714198</c:v>
                </c:pt>
                <c:pt idx="1169">
                  <c:v>39.185714285714198</c:v>
                </c:pt>
                <c:pt idx="1170">
                  <c:v>39.185714285714198</c:v>
                </c:pt>
                <c:pt idx="1171">
                  <c:v>39.185714285714198</c:v>
                </c:pt>
                <c:pt idx="1172">
                  <c:v>39.185714285714198</c:v>
                </c:pt>
                <c:pt idx="1173">
                  <c:v>39.185714285714198</c:v>
                </c:pt>
                <c:pt idx="1174">
                  <c:v>39.185714285714198</c:v>
                </c:pt>
                <c:pt idx="1175">
                  <c:v>39.185714285714198</c:v>
                </c:pt>
                <c:pt idx="1176">
                  <c:v>39.185714285714198</c:v>
                </c:pt>
                <c:pt idx="1177">
                  <c:v>39.185714285714198</c:v>
                </c:pt>
                <c:pt idx="1178">
                  <c:v>39.185714285714198</c:v>
                </c:pt>
                <c:pt idx="1179">
                  <c:v>39.185714285714198</c:v>
                </c:pt>
                <c:pt idx="1180">
                  <c:v>39.185714285714198</c:v>
                </c:pt>
                <c:pt idx="1181">
                  <c:v>39.185714285714198</c:v>
                </c:pt>
                <c:pt idx="1182">
                  <c:v>39.185714285714198</c:v>
                </c:pt>
                <c:pt idx="1183">
                  <c:v>39.185714285714198</c:v>
                </c:pt>
                <c:pt idx="1184">
                  <c:v>39.185714285714198</c:v>
                </c:pt>
                <c:pt idx="1185">
                  <c:v>39.185714285714198</c:v>
                </c:pt>
                <c:pt idx="1186">
                  <c:v>39.185714285714198</c:v>
                </c:pt>
                <c:pt idx="1187">
                  <c:v>39.171428571428493</c:v>
                </c:pt>
                <c:pt idx="1188">
                  <c:v>39.171428571428493</c:v>
                </c:pt>
                <c:pt idx="1189">
                  <c:v>39.171428571428493</c:v>
                </c:pt>
                <c:pt idx="1190">
                  <c:v>39.171428571428493</c:v>
                </c:pt>
                <c:pt idx="1191">
                  <c:v>39.171428571428493</c:v>
                </c:pt>
                <c:pt idx="1192">
                  <c:v>39.171428571428493</c:v>
                </c:pt>
                <c:pt idx="1193">
                  <c:v>39.171428571428493</c:v>
                </c:pt>
                <c:pt idx="1194">
                  <c:v>39.171428571428493</c:v>
                </c:pt>
                <c:pt idx="1195">
                  <c:v>39.171428571428493</c:v>
                </c:pt>
                <c:pt idx="1196">
                  <c:v>39.171428571428493</c:v>
                </c:pt>
                <c:pt idx="1197">
                  <c:v>39.157142857142794</c:v>
                </c:pt>
                <c:pt idx="1198">
                  <c:v>39.142857142857103</c:v>
                </c:pt>
                <c:pt idx="1199">
                  <c:v>39.142857142857103</c:v>
                </c:pt>
                <c:pt idx="1200">
                  <c:v>39.142857142857103</c:v>
                </c:pt>
                <c:pt idx="1201">
                  <c:v>39.142857142857103</c:v>
                </c:pt>
                <c:pt idx="1202">
                  <c:v>39.142857142857103</c:v>
                </c:pt>
                <c:pt idx="1203">
                  <c:v>39.128571428571412</c:v>
                </c:pt>
                <c:pt idx="1204">
                  <c:v>39.128571428571412</c:v>
                </c:pt>
                <c:pt idx="1205">
                  <c:v>39.128571428571412</c:v>
                </c:pt>
                <c:pt idx="1206">
                  <c:v>39.128571428571412</c:v>
                </c:pt>
                <c:pt idx="1207">
                  <c:v>39.128571428571412</c:v>
                </c:pt>
                <c:pt idx="1208">
                  <c:v>39.128571428571412</c:v>
                </c:pt>
                <c:pt idx="1209">
                  <c:v>39.128571428571412</c:v>
                </c:pt>
                <c:pt idx="1210">
                  <c:v>39.128571428571412</c:v>
                </c:pt>
                <c:pt idx="1211">
                  <c:v>39.128571428571412</c:v>
                </c:pt>
                <c:pt idx="1212">
                  <c:v>39.128571428571412</c:v>
                </c:pt>
                <c:pt idx="1213">
                  <c:v>39.128571428571412</c:v>
                </c:pt>
                <c:pt idx="1214">
                  <c:v>39.128571428571412</c:v>
                </c:pt>
                <c:pt idx="1215">
                  <c:v>39.128571428571412</c:v>
                </c:pt>
                <c:pt idx="1216">
                  <c:v>39.128571428571412</c:v>
                </c:pt>
                <c:pt idx="1217">
                  <c:v>39.128571428571412</c:v>
                </c:pt>
                <c:pt idx="1218">
                  <c:v>39.128571428571412</c:v>
                </c:pt>
                <c:pt idx="1219">
                  <c:v>39.128571428571412</c:v>
                </c:pt>
                <c:pt idx="1220">
                  <c:v>39.128571428571412</c:v>
                </c:pt>
                <c:pt idx="1221">
                  <c:v>39.128571428571412</c:v>
                </c:pt>
                <c:pt idx="1222">
                  <c:v>39.128571428571412</c:v>
                </c:pt>
                <c:pt idx="1223">
                  <c:v>39.128571428571412</c:v>
                </c:pt>
                <c:pt idx="1224">
                  <c:v>39.128571428571412</c:v>
                </c:pt>
                <c:pt idx="1225">
                  <c:v>39.128571428571412</c:v>
                </c:pt>
                <c:pt idx="1226">
                  <c:v>39.128571428571412</c:v>
                </c:pt>
                <c:pt idx="1227">
                  <c:v>39.1142857142857</c:v>
                </c:pt>
                <c:pt idx="1228">
                  <c:v>39.1142857142857</c:v>
                </c:pt>
                <c:pt idx="1229">
                  <c:v>39.1142857142857</c:v>
                </c:pt>
                <c:pt idx="1230">
                  <c:v>39.1142857142857</c:v>
                </c:pt>
                <c:pt idx="1231">
                  <c:v>39.1142857142857</c:v>
                </c:pt>
                <c:pt idx="1232">
                  <c:v>39.1142857142857</c:v>
                </c:pt>
                <c:pt idx="1233">
                  <c:v>39.1142857142857</c:v>
                </c:pt>
                <c:pt idx="1234">
                  <c:v>39.1142857142857</c:v>
                </c:pt>
                <c:pt idx="1235">
                  <c:v>39.1142857142857</c:v>
                </c:pt>
                <c:pt idx="1236">
                  <c:v>39.1142857142857</c:v>
                </c:pt>
                <c:pt idx="1237">
                  <c:v>39.1142857142857</c:v>
                </c:pt>
                <c:pt idx="1238">
                  <c:v>39.1142857142857</c:v>
                </c:pt>
                <c:pt idx="1239">
                  <c:v>39.1142857142857</c:v>
                </c:pt>
                <c:pt idx="1240">
                  <c:v>39.1142857142857</c:v>
                </c:pt>
                <c:pt idx="1241">
                  <c:v>39.1142857142857</c:v>
                </c:pt>
                <c:pt idx="1242">
                  <c:v>39.1</c:v>
                </c:pt>
                <c:pt idx="1243">
                  <c:v>39.1</c:v>
                </c:pt>
                <c:pt idx="1244">
                  <c:v>39.1</c:v>
                </c:pt>
                <c:pt idx="1245">
                  <c:v>39.1</c:v>
                </c:pt>
                <c:pt idx="1246">
                  <c:v>39.085714285714197</c:v>
                </c:pt>
                <c:pt idx="1247">
                  <c:v>39.085714285714197</c:v>
                </c:pt>
                <c:pt idx="1248">
                  <c:v>39.085714285714197</c:v>
                </c:pt>
                <c:pt idx="1249">
                  <c:v>39.085714285714197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populationParameterSweep!$B$10018:$B$11267</c:f>
              <c:numCache>
                <c:formatCode>General</c:formatCode>
                <c:ptCount val="1250"/>
                <c:pt idx="0">
                  <c:v>0</c:v>
                </c:pt>
                <c:pt idx="1">
                  <c:v>57.425000000000004</c:v>
                </c:pt>
                <c:pt idx="2">
                  <c:v>55.375</c:v>
                </c:pt>
                <c:pt idx="3">
                  <c:v>54.187499999999901</c:v>
                </c:pt>
                <c:pt idx="4">
                  <c:v>53.25</c:v>
                </c:pt>
                <c:pt idx="5">
                  <c:v>52.374999999999901</c:v>
                </c:pt>
                <c:pt idx="6">
                  <c:v>51.399999999999906</c:v>
                </c:pt>
                <c:pt idx="7">
                  <c:v>50.112499999999905</c:v>
                </c:pt>
                <c:pt idx="8">
                  <c:v>49.9</c:v>
                </c:pt>
                <c:pt idx="9">
                  <c:v>49.449999999999903</c:v>
                </c:pt>
                <c:pt idx="10">
                  <c:v>49.212500000000006</c:v>
                </c:pt>
                <c:pt idx="11">
                  <c:v>48.924999999999905</c:v>
                </c:pt>
                <c:pt idx="12">
                  <c:v>48.662499999999909</c:v>
                </c:pt>
                <c:pt idx="13">
                  <c:v>48.425000000000004</c:v>
                </c:pt>
                <c:pt idx="14">
                  <c:v>48.137500000000003</c:v>
                </c:pt>
                <c:pt idx="15">
                  <c:v>47.937499999999901</c:v>
                </c:pt>
                <c:pt idx="16">
                  <c:v>47.849999999999902</c:v>
                </c:pt>
                <c:pt idx="17">
                  <c:v>47.712499999999906</c:v>
                </c:pt>
                <c:pt idx="18">
                  <c:v>47.574999999999903</c:v>
                </c:pt>
                <c:pt idx="19">
                  <c:v>47.5</c:v>
                </c:pt>
                <c:pt idx="20">
                  <c:v>47.412500000000001</c:v>
                </c:pt>
                <c:pt idx="21">
                  <c:v>47.175000000000004</c:v>
                </c:pt>
                <c:pt idx="22">
                  <c:v>47.087499999999999</c:v>
                </c:pt>
                <c:pt idx="23">
                  <c:v>47.012500000000003</c:v>
                </c:pt>
                <c:pt idx="24">
                  <c:v>47</c:v>
                </c:pt>
                <c:pt idx="25">
                  <c:v>46.9375</c:v>
                </c:pt>
                <c:pt idx="26">
                  <c:v>46.875</c:v>
                </c:pt>
                <c:pt idx="27">
                  <c:v>46.737500000000004</c:v>
                </c:pt>
                <c:pt idx="28">
                  <c:v>46.537500000000001</c:v>
                </c:pt>
                <c:pt idx="29">
                  <c:v>46.487499999999997</c:v>
                </c:pt>
                <c:pt idx="30">
                  <c:v>46.412500000000001</c:v>
                </c:pt>
                <c:pt idx="31">
                  <c:v>46.375</c:v>
                </c:pt>
                <c:pt idx="32">
                  <c:v>46.312499999999901</c:v>
                </c:pt>
                <c:pt idx="33">
                  <c:v>46.175000000000004</c:v>
                </c:pt>
                <c:pt idx="34">
                  <c:v>46.025000000000006</c:v>
                </c:pt>
                <c:pt idx="35">
                  <c:v>45.962500000000006</c:v>
                </c:pt>
                <c:pt idx="36">
                  <c:v>45.875</c:v>
                </c:pt>
                <c:pt idx="37">
                  <c:v>45.849999999999994</c:v>
                </c:pt>
                <c:pt idx="38">
                  <c:v>45.837499999999999</c:v>
                </c:pt>
                <c:pt idx="39">
                  <c:v>45.837499999999999</c:v>
                </c:pt>
                <c:pt idx="40">
                  <c:v>45.775000000000006</c:v>
                </c:pt>
                <c:pt idx="41">
                  <c:v>45.737500000000004</c:v>
                </c:pt>
                <c:pt idx="42">
                  <c:v>45.662500000000009</c:v>
                </c:pt>
                <c:pt idx="43">
                  <c:v>45.625000000000007</c:v>
                </c:pt>
                <c:pt idx="44">
                  <c:v>45.612500000000004</c:v>
                </c:pt>
                <c:pt idx="45">
                  <c:v>45.512500000000003</c:v>
                </c:pt>
                <c:pt idx="46">
                  <c:v>45.512500000000003</c:v>
                </c:pt>
                <c:pt idx="47">
                  <c:v>45.425000000000004</c:v>
                </c:pt>
                <c:pt idx="48">
                  <c:v>45.375</c:v>
                </c:pt>
                <c:pt idx="49">
                  <c:v>45.325000000000003</c:v>
                </c:pt>
                <c:pt idx="50">
                  <c:v>45.3125</c:v>
                </c:pt>
                <c:pt idx="51">
                  <c:v>45.3125</c:v>
                </c:pt>
                <c:pt idx="52">
                  <c:v>45.287500000000001</c:v>
                </c:pt>
                <c:pt idx="53">
                  <c:v>45.26250000000001</c:v>
                </c:pt>
                <c:pt idx="54">
                  <c:v>45.237500000000004</c:v>
                </c:pt>
                <c:pt idx="55">
                  <c:v>45.225000000000009</c:v>
                </c:pt>
                <c:pt idx="56">
                  <c:v>45.1875</c:v>
                </c:pt>
                <c:pt idx="57">
                  <c:v>45.175000000000004</c:v>
                </c:pt>
                <c:pt idx="58">
                  <c:v>45.175000000000004</c:v>
                </c:pt>
                <c:pt idx="59">
                  <c:v>45.162500000000009</c:v>
                </c:pt>
                <c:pt idx="60">
                  <c:v>45.112500000000004</c:v>
                </c:pt>
                <c:pt idx="61">
                  <c:v>45.112500000000004</c:v>
                </c:pt>
                <c:pt idx="62">
                  <c:v>45.1</c:v>
                </c:pt>
                <c:pt idx="63">
                  <c:v>45.062500000000007</c:v>
                </c:pt>
                <c:pt idx="64">
                  <c:v>45.062500000000007</c:v>
                </c:pt>
                <c:pt idx="65">
                  <c:v>45.05</c:v>
                </c:pt>
                <c:pt idx="66">
                  <c:v>45.05</c:v>
                </c:pt>
                <c:pt idx="67">
                  <c:v>45.037500000000001</c:v>
                </c:pt>
                <c:pt idx="68">
                  <c:v>45.037500000000001</c:v>
                </c:pt>
                <c:pt idx="69">
                  <c:v>44.987499999999997</c:v>
                </c:pt>
                <c:pt idx="70">
                  <c:v>44.949999999999903</c:v>
                </c:pt>
                <c:pt idx="71">
                  <c:v>44.925000000000004</c:v>
                </c:pt>
                <c:pt idx="72">
                  <c:v>44.925000000000004</c:v>
                </c:pt>
                <c:pt idx="73">
                  <c:v>44.925000000000004</c:v>
                </c:pt>
                <c:pt idx="74">
                  <c:v>44.912500000000001</c:v>
                </c:pt>
                <c:pt idx="75">
                  <c:v>44.912500000000001</c:v>
                </c:pt>
                <c:pt idx="76">
                  <c:v>44.912500000000001</c:v>
                </c:pt>
                <c:pt idx="77">
                  <c:v>44.837499999999999</c:v>
                </c:pt>
                <c:pt idx="78">
                  <c:v>44.837499999999999</c:v>
                </c:pt>
                <c:pt idx="79">
                  <c:v>44.837499999999999</c:v>
                </c:pt>
                <c:pt idx="80">
                  <c:v>44.837499999999999</c:v>
                </c:pt>
                <c:pt idx="81">
                  <c:v>44.812499999999901</c:v>
                </c:pt>
                <c:pt idx="82">
                  <c:v>44.8</c:v>
                </c:pt>
                <c:pt idx="83">
                  <c:v>44.8</c:v>
                </c:pt>
                <c:pt idx="84">
                  <c:v>44.787499999999902</c:v>
                </c:pt>
                <c:pt idx="85">
                  <c:v>44.787499999999902</c:v>
                </c:pt>
                <c:pt idx="86">
                  <c:v>44.787499999999902</c:v>
                </c:pt>
                <c:pt idx="87">
                  <c:v>44.787499999999902</c:v>
                </c:pt>
                <c:pt idx="88">
                  <c:v>44.774999999999906</c:v>
                </c:pt>
                <c:pt idx="89">
                  <c:v>44.76250000000001</c:v>
                </c:pt>
                <c:pt idx="90">
                  <c:v>44.749999999999908</c:v>
                </c:pt>
                <c:pt idx="91">
                  <c:v>44.737499999999905</c:v>
                </c:pt>
                <c:pt idx="92">
                  <c:v>44.737499999999905</c:v>
                </c:pt>
                <c:pt idx="93">
                  <c:v>44.737499999999905</c:v>
                </c:pt>
                <c:pt idx="94">
                  <c:v>44.737499999999905</c:v>
                </c:pt>
                <c:pt idx="95">
                  <c:v>44.737499999999905</c:v>
                </c:pt>
                <c:pt idx="96">
                  <c:v>44.724999999999909</c:v>
                </c:pt>
                <c:pt idx="97">
                  <c:v>44.724999999999909</c:v>
                </c:pt>
                <c:pt idx="98">
                  <c:v>44.69999999999991</c:v>
                </c:pt>
                <c:pt idx="99">
                  <c:v>44.687499999999901</c:v>
                </c:pt>
                <c:pt idx="100">
                  <c:v>44.687499999999901</c:v>
                </c:pt>
                <c:pt idx="101">
                  <c:v>44.649999999999906</c:v>
                </c:pt>
                <c:pt idx="102">
                  <c:v>44.649999999999906</c:v>
                </c:pt>
                <c:pt idx="103">
                  <c:v>44.649999999999906</c:v>
                </c:pt>
                <c:pt idx="104">
                  <c:v>44.612500000000004</c:v>
                </c:pt>
                <c:pt idx="105">
                  <c:v>44.612500000000004</c:v>
                </c:pt>
                <c:pt idx="106">
                  <c:v>44.55</c:v>
                </c:pt>
                <c:pt idx="107">
                  <c:v>44.525000000000006</c:v>
                </c:pt>
                <c:pt idx="108">
                  <c:v>44.525000000000006</c:v>
                </c:pt>
                <c:pt idx="109">
                  <c:v>44.525000000000006</c:v>
                </c:pt>
                <c:pt idx="110">
                  <c:v>44.525000000000006</c:v>
                </c:pt>
                <c:pt idx="111">
                  <c:v>44.525000000000006</c:v>
                </c:pt>
                <c:pt idx="112">
                  <c:v>44.474999999999902</c:v>
                </c:pt>
                <c:pt idx="113">
                  <c:v>44.462500000000006</c:v>
                </c:pt>
                <c:pt idx="114">
                  <c:v>44.462500000000006</c:v>
                </c:pt>
                <c:pt idx="115">
                  <c:v>44.4375</c:v>
                </c:pt>
                <c:pt idx="116">
                  <c:v>44.425000000000004</c:v>
                </c:pt>
                <c:pt idx="117">
                  <c:v>44.425000000000004</c:v>
                </c:pt>
                <c:pt idx="118">
                  <c:v>44.412500000000001</c:v>
                </c:pt>
                <c:pt idx="119">
                  <c:v>44.349999999999994</c:v>
                </c:pt>
                <c:pt idx="120">
                  <c:v>44.325000000000003</c:v>
                </c:pt>
                <c:pt idx="121">
                  <c:v>44.325000000000003</c:v>
                </c:pt>
                <c:pt idx="122">
                  <c:v>44.325000000000003</c:v>
                </c:pt>
                <c:pt idx="123">
                  <c:v>44.325000000000003</c:v>
                </c:pt>
                <c:pt idx="124">
                  <c:v>44.3125</c:v>
                </c:pt>
                <c:pt idx="125">
                  <c:v>44.287499999999902</c:v>
                </c:pt>
                <c:pt idx="126">
                  <c:v>44.212499999999906</c:v>
                </c:pt>
                <c:pt idx="127">
                  <c:v>44.2</c:v>
                </c:pt>
                <c:pt idx="128">
                  <c:v>44.2</c:v>
                </c:pt>
                <c:pt idx="129">
                  <c:v>44.187499999999901</c:v>
                </c:pt>
                <c:pt idx="130">
                  <c:v>44.175000000000004</c:v>
                </c:pt>
                <c:pt idx="131">
                  <c:v>44.175000000000004</c:v>
                </c:pt>
                <c:pt idx="132">
                  <c:v>44.149999999999906</c:v>
                </c:pt>
                <c:pt idx="133">
                  <c:v>44.149999999999906</c:v>
                </c:pt>
                <c:pt idx="134">
                  <c:v>44.112500000000004</c:v>
                </c:pt>
                <c:pt idx="135">
                  <c:v>44.062500000000007</c:v>
                </c:pt>
                <c:pt idx="136">
                  <c:v>44.062500000000007</c:v>
                </c:pt>
                <c:pt idx="137">
                  <c:v>44.062500000000007</c:v>
                </c:pt>
                <c:pt idx="138">
                  <c:v>44.062500000000007</c:v>
                </c:pt>
                <c:pt idx="139">
                  <c:v>44.062500000000007</c:v>
                </c:pt>
                <c:pt idx="140">
                  <c:v>44.037499999999902</c:v>
                </c:pt>
                <c:pt idx="141">
                  <c:v>44.037499999999902</c:v>
                </c:pt>
                <c:pt idx="142">
                  <c:v>44.037499999999902</c:v>
                </c:pt>
                <c:pt idx="143">
                  <c:v>44.037499999999902</c:v>
                </c:pt>
                <c:pt idx="144">
                  <c:v>44.037499999999902</c:v>
                </c:pt>
                <c:pt idx="145">
                  <c:v>44.037499999999902</c:v>
                </c:pt>
                <c:pt idx="146">
                  <c:v>44.012499999999903</c:v>
                </c:pt>
                <c:pt idx="147">
                  <c:v>43.962500000000006</c:v>
                </c:pt>
                <c:pt idx="148">
                  <c:v>43.925000000000004</c:v>
                </c:pt>
                <c:pt idx="149">
                  <c:v>43.925000000000004</c:v>
                </c:pt>
                <c:pt idx="150">
                  <c:v>43.925000000000004</c:v>
                </c:pt>
                <c:pt idx="151">
                  <c:v>43.925000000000004</c:v>
                </c:pt>
                <c:pt idx="152">
                  <c:v>43.925000000000004</c:v>
                </c:pt>
                <c:pt idx="153">
                  <c:v>43.912499999999902</c:v>
                </c:pt>
                <c:pt idx="154">
                  <c:v>43.874999999999901</c:v>
                </c:pt>
                <c:pt idx="155">
                  <c:v>43.862499999999905</c:v>
                </c:pt>
                <c:pt idx="156">
                  <c:v>43.862499999999905</c:v>
                </c:pt>
                <c:pt idx="157">
                  <c:v>43.862499999999905</c:v>
                </c:pt>
                <c:pt idx="158">
                  <c:v>43.862499999999905</c:v>
                </c:pt>
                <c:pt idx="159">
                  <c:v>43.849999999999994</c:v>
                </c:pt>
                <c:pt idx="160">
                  <c:v>43.824999999999903</c:v>
                </c:pt>
                <c:pt idx="161">
                  <c:v>43.8</c:v>
                </c:pt>
                <c:pt idx="162">
                  <c:v>43.8</c:v>
                </c:pt>
                <c:pt idx="163">
                  <c:v>43.8</c:v>
                </c:pt>
                <c:pt idx="164">
                  <c:v>43.8</c:v>
                </c:pt>
                <c:pt idx="165">
                  <c:v>43.8</c:v>
                </c:pt>
                <c:pt idx="166">
                  <c:v>43.8</c:v>
                </c:pt>
                <c:pt idx="167">
                  <c:v>43.775000000000006</c:v>
                </c:pt>
                <c:pt idx="168">
                  <c:v>43.775000000000006</c:v>
                </c:pt>
                <c:pt idx="169">
                  <c:v>43.75</c:v>
                </c:pt>
                <c:pt idx="170">
                  <c:v>43.737500000000004</c:v>
                </c:pt>
                <c:pt idx="171">
                  <c:v>43.737500000000004</c:v>
                </c:pt>
                <c:pt idx="172">
                  <c:v>43.737500000000004</c:v>
                </c:pt>
                <c:pt idx="173">
                  <c:v>43.724999999999909</c:v>
                </c:pt>
                <c:pt idx="174">
                  <c:v>43.7</c:v>
                </c:pt>
                <c:pt idx="175">
                  <c:v>43.7</c:v>
                </c:pt>
                <c:pt idx="176">
                  <c:v>43.7</c:v>
                </c:pt>
                <c:pt idx="177">
                  <c:v>43.7</c:v>
                </c:pt>
                <c:pt idx="178">
                  <c:v>43.7</c:v>
                </c:pt>
                <c:pt idx="179">
                  <c:v>43.7</c:v>
                </c:pt>
                <c:pt idx="180">
                  <c:v>43.7</c:v>
                </c:pt>
                <c:pt idx="181">
                  <c:v>43.7</c:v>
                </c:pt>
                <c:pt idx="182">
                  <c:v>43.7</c:v>
                </c:pt>
                <c:pt idx="183">
                  <c:v>43.7</c:v>
                </c:pt>
                <c:pt idx="184">
                  <c:v>43.7</c:v>
                </c:pt>
                <c:pt idx="185">
                  <c:v>43.7</c:v>
                </c:pt>
                <c:pt idx="186">
                  <c:v>43.65</c:v>
                </c:pt>
                <c:pt idx="187">
                  <c:v>43.65</c:v>
                </c:pt>
                <c:pt idx="188">
                  <c:v>43.65</c:v>
                </c:pt>
                <c:pt idx="189">
                  <c:v>43.637499999999903</c:v>
                </c:pt>
                <c:pt idx="190">
                  <c:v>43.637499999999903</c:v>
                </c:pt>
                <c:pt idx="191">
                  <c:v>43.637499999999903</c:v>
                </c:pt>
                <c:pt idx="192">
                  <c:v>43.637499999999903</c:v>
                </c:pt>
                <c:pt idx="193">
                  <c:v>43.637499999999903</c:v>
                </c:pt>
                <c:pt idx="194">
                  <c:v>43.612500000000004</c:v>
                </c:pt>
                <c:pt idx="195">
                  <c:v>43.574999999999903</c:v>
                </c:pt>
                <c:pt idx="196">
                  <c:v>43.574999999999903</c:v>
                </c:pt>
                <c:pt idx="197">
                  <c:v>43.55</c:v>
                </c:pt>
                <c:pt idx="198">
                  <c:v>43.525000000000006</c:v>
                </c:pt>
                <c:pt idx="199">
                  <c:v>43.525000000000006</c:v>
                </c:pt>
                <c:pt idx="200">
                  <c:v>43.512500000000003</c:v>
                </c:pt>
                <c:pt idx="201">
                  <c:v>43.475000000000001</c:v>
                </c:pt>
                <c:pt idx="202">
                  <c:v>43.4375</c:v>
                </c:pt>
                <c:pt idx="203">
                  <c:v>43.424999999999905</c:v>
                </c:pt>
                <c:pt idx="204">
                  <c:v>43.412500000000001</c:v>
                </c:pt>
                <c:pt idx="205">
                  <c:v>43.412500000000001</c:v>
                </c:pt>
                <c:pt idx="206">
                  <c:v>43.412500000000001</c:v>
                </c:pt>
                <c:pt idx="207">
                  <c:v>43.4</c:v>
                </c:pt>
                <c:pt idx="208">
                  <c:v>43.4</c:v>
                </c:pt>
                <c:pt idx="209">
                  <c:v>43.375</c:v>
                </c:pt>
                <c:pt idx="210">
                  <c:v>43.349999999999994</c:v>
                </c:pt>
                <c:pt idx="211">
                  <c:v>43.349999999999994</c:v>
                </c:pt>
                <c:pt idx="212">
                  <c:v>43.337499999999999</c:v>
                </c:pt>
                <c:pt idx="213">
                  <c:v>43.337499999999999</c:v>
                </c:pt>
                <c:pt idx="214">
                  <c:v>43.337499999999999</c:v>
                </c:pt>
                <c:pt idx="215">
                  <c:v>43.337499999999999</c:v>
                </c:pt>
                <c:pt idx="216">
                  <c:v>43.337499999999999</c:v>
                </c:pt>
                <c:pt idx="217">
                  <c:v>43.325000000000003</c:v>
                </c:pt>
                <c:pt idx="218">
                  <c:v>43.3</c:v>
                </c:pt>
                <c:pt idx="219">
                  <c:v>43.275000000000006</c:v>
                </c:pt>
                <c:pt idx="220">
                  <c:v>43.26249999999991</c:v>
                </c:pt>
                <c:pt idx="221">
                  <c:v>43.237500000000004</c:v>
                </c:pt>
                <c:pt idx="222">
                  <c:v>43.224999999999909</c:v>
                </c:pt>
                <c:pt idx="223">
                  <c:v>43.212500000000006</c:v>
                </c:pt>
                <c:pt idx="224">
                  <c:v>43.2</c:v>
                </c:pt>
                <c:pt idx="225">
                  <c:v>43.175000000000004</c:v>
                </c:pt>
                <c:pt idx="226">
                  <c:v>43.149999999999906</c:v>
                </c:pt>
                <c:pt idx="227">
                  <c:v>43.149999999999906</c:v>
                </c:pt>
                <c:pt idx="228">
                  <c:v>43.112499999999905</c:v>
                </c:pt>
                <c:pt idx="229">
                  <c:v>43.112499999999905</c:v>
                </c:pt>
                <c:pt idx="230">
                  <c:v>43.099999999999909</c:v>
                </c:pt>
                <c:pt idx="231">
                  <c:v>43.087499999999999</c:v>
                </c:pt>
                <c:pt idx="232">
                  <c:v>43.074999999999903</c:v>
                </c:pt>
                <c:pt idx="233">
                  <c:v>43.074999999999903</c:v>
                </c:pt>
                <c:pt idx="234">
                  <c:v>43.074999999999903</c:v>
                </c:pt>
                <c:pt idx="235">
                  <c:v>43.074999999999903</c:v>
                </c:pt>
                <c:pt idx="236">
                  <c:v>43.062499999999908</c:v>
                </c:pt>
                <c:pt idx="237">
                  <c:v>43.05</c:v>
                </c:pt>
                <c:pt idx="238">
                  <c:v>43.037500000000001</c:v>
                </c:pt>
                <c:pt idx="239">
                  <c:v>43</c:v>
                </c:pt>
                <c:pt idx="240">
                  <c:v>43</c:v>
                </c:pt>
                <c:pt idx="241">
                  <c:v>42.962500000000006</c:v>
                </c:pt>
                <c:pt idx="242">
                  <c:v>42.962500000000006</c:v>
                </c:pt>
                <c:pt idx="243">
                  <c:v>42.9375</c:v>
                </c:pt>
                <c:pt idx="244">
                  <c:v>42.9375</c:v>
                </c:pt>
                <c:pt idx="245">
                  <c:v>42.9375</c:v>
                </c:pt>
                <c:pt idx="246">
                  <c:v>42.875</c:v>
                </c:pt>
                <c:pt idx="247">
                  <c:v>42.875</c:v>
                </c:pt>
                <c:pt idx="248">
                  <c:v>42.862500000000004</c:v>
                </c:pt>
                <c:pt idx="249">
                  <c:v>42.849999999999994</c:v>
                </c:pt>
                <c:pt idx="250">
                  <c:v>42.849999999999994</c:v>
                </c:pt>
                <c:pt idx="251">
                  <c:v>42.849999999999994</c:v>
                </c:pt>
                <c:pt idx="252">
                  <c:v>42.75</c:v>
                </c:pt>
                <c:pt idx="253">
                  <c:v>42.75</c:v>
                </c:pt>
                <c:pt idx="254">
                  <c:v>42.75</c:v>
                </c:pt>
                <c:pt idx="255">
                  <c:v>42.75</c:v>
                </c:pt>
                <c:pt idx="256">
                  <c:v>42.75</c:v>
                </c:pt>
                <c:pt idx="257">
                  <c:v>42.725000000000009</c:v>
                </c:pt>
                <c:pt idx="258">
                  <c:v>42.725000000000009</c:v>
                </c:pt>
                <c:pt idx="259">
                  <c:v>42.712500000000006</c:v>
                </c:pt>
                <c:pt idx="260">
                  <c:v>42.7</c:v>
                </c:pt>
                <c:pt idx="261">
                  <c:v>42.7</c:v>
                </c:pt>
                <c:pt idx="262">
                  <c:v>42.7</c:v>
                </c:pt>
                <c:pt idx="263">
                  <c:v>42.7</c:v>
                </c:pt>
                <c:pt idx="264">
                  <c:v>42.7</c:v>
                </c:pt>
                <c:pt idx="265">
                  <c:v>42.7</c:v>
                </c:pt>
                <c:pt idx="266">
                  <c:v>42.6875</c:v>
                </c:pt>
                <c:pt idx="267">
                  <c:v>42.662500000000009</c:v>
                </c:pt>
                <c:pt idx="268">
                  <c:v>42.65</c:v>
                </c:pt>
                <c:pt idx="269">
                  <c:v>42.65</c:v>
                </c:pt>
                <c:pt idx="270">
                  <c:v>42.625000000000007</c:v>
                </c:pt>
                <c:pt idx="271">
                  <c:v>42.6</c:v>
                </c:pt>
                <c:pt idx="272">
                  <c:v>42.6</c:v>
                </c:pt>
                <c:pt idx="273">
                  <c:v>42.6</c:v>
                </c:pt>
                <c:pt idx="274">
                  <c:v>42.6</c:v>
                </c:pt>
                <c:pt idx="275">
                  <c:v>42.587499999999999</c:v>
                </c:pt>
                <c:pt idx="276">
                  <c:v>42.587499999999999</c:v>
                </c:pt>
                <c:pt idx="277">
                  <c:v>42.575000000000003</c:v>
                </c:pt>
                <c:pt idx="278">
                  <c:v>42.575000000000003</c:v>
                </c:pt>
                <c:pt idx="279">
                  <c:v>42.562500000000007</c:v>
                </c:pt>
                <c:pt idx="280">
                  <c:v>42.562500000000007</c:v>
                </c:pt>
                <c:pt idx="281">
                  <c:v>42.55</c:v>
                </c:pt>
                <c:pt idx="282">
                  <c:v>42.55</c:v>
                </c:pt>
                <c:pt idx="283">
                  <c:v>42.55</c:v>
                </c:pt>
                <c:pt idx="284">
                  <c:v>42.537500000000001</c:v>
                </c:pt>
                <c:pt idx="285">
                  <c:v>42.537500000000001</c:v>
                </c:pt>
                <c:pt idx="286">
                  <c:v>42.537500000000001</c:v>
                </c:pt>
                <c:pt idx="287">
                  <c:v>42.537500000000001</c:v>
                </c:pt>
                <c:pt idx="288">
                  <c:v>42.537500000000001</c:v>
                </c:pt>
                <c:pt idx="289">
                  <c:v>42.537500000000001</c:v>
                </c:pt>
                <c:pt idx="290">
                  <c:v>42.462500000000006</c:v>
                </c:pt>
                <c:pt idx="291">
                  <c:v>42.449999999999903</c:v>
                </c:pt>
                <c:pt idx="292">
                  <c:v>42.449999999999903</c:v>
                </c:pt>
                <c:pt idx="293">
                  <c:v>42.437499999999901</c:v>
                </c:pt>
                <c:pt idx="294">
                  <c:v>42.425000000000004</c:v>
                </c:pt>
                <c:pt idx="295">
                  <c:v>42.425000000000004</c:v>
                </c:pt>
                <c:pt idx="296">
                  <c:v>42.412499999999902</c:v>
                </c:pt>
                <c:pt idx="297">
                  <c:v>42.412499999999902</c:v>
                </c:pt>
                <c:pt idx="298">
                  <c:v>42.412499999999902</c:v>
                </c:pt>
                <c:pt idx="299">
                  <c:v>42.387499999999896</c:v>
                </c:pt>
                <c:pt idx="300">
                  <c:v>42.349999999999902</c:v>
                </c:pt>
                <c:pt idx="301">
                  <c:v>42.337499999999899</c:v>
                </c:pt>
                <c:pt idx="302">
                  <c:v>42.337499999999899</c:v>
                </c:pt>
                <c:pt idx="303">
                  <c:v>42.337499999999899</c:v>
                </c:pt>
                <c:pt idx="304">
                  <c:v>42.337499999999899</c:v>
                </c:pt>
                <c:pt idx="305">
                  <c:v>42.337499999999899</c:v>
                </c:pt>
                <c:pt idx="306">
                  <c:v>42.337499999999899</c:v>
                </c:pt>
                <c:pt idx="307">
                  <c:v>42.337499999999899</c:v>
                </c:pt>
                <c:pt idx="308">
                  <c:v>42.337499999999899</c:v>
                </c:pt>
                <c:pt idx="309">
                  <c:v>42.337499999999899</c:v>
                </c:pt>
                <c:pt idx="310">
                  <c:v>42.337499999999899</c:v>
                </c:pt>
                <c:pt idx="311">
                  <c:v>42.337499999999899</c:v>
                </c:pt>
                <c:pt idx="312">
                  <c:v>42.337499999999899</c:v>
                </c:pt>
                <c:pt idx="313">
                  <c:v>42.337499999999899</c:v>
                </c:pt>
                <c:pt idx="314">
                  <c:v>42.337499999999899</c:v>
                </c:pt>
                <c:pt idx="315">
                  <c:v>42.325000000000003</c:v>
                </c:pt>
                <c:pt idx="316">
                  <c:v>42.325000000000003</c:v>
                </c:pt>
                <c:pt idx="317">
                  <c:v>42.3</c:v>
                </c:pt>
                <c:pt idx="318">
                  <c:v>42.3</c:v>
                </c:pt>
                <c:pt idx="319">
                  <c:v>42.3</c:v>
                </c:pt>
                <c:pt idx="320">
                  <c:v>42.3</c:v>
                </c:pt>
                <c:pt idx="321">
                  <c:v>42.287500000000001</c:v>
                </c:pt>
                <c:pt idx="322">
                  <c:v>42.287500000000001</c:v>
                </c:pt>
                <c:pt idx="323">
                  <c:v>42.287500000000001</c:v>
                </c:pt>
                <c:pt idx="324">
                  <c:v>42.287500000000001</c:v>
                </c:pt>
                <c:pt idx="325">
                  <c:v>42.287500000000001</c:v>
                </c:pt>
                <c:pt idx="326">
                  <c:v>42.287500000000001</c:v>
                </c:pt>
                <c:pt idx="327">
                  <c:v>42.287500000000001</c:v>
                </c:pt>
                <c:pt idx="328">
                  <c:v>42.224999999999909</c:v>
                </c:pt>
                <c:pt idx="329">
                  <c:v>42.224999999999909</c:v>
                </c:pt>
                <c:pt idx="330">
                  <c:v>42.224999999999909</c:v>
                </c:pt>
                <c:pt idx="331">
                  <c:v>42.224999999999909</c:v>
                </c:pt>
                <c:pt idx="332">
                  <c:v>42.224999999999909</c:v>
                </c:pt>
                <c:pt idx="333">
                  <c:v>42.224999999999909</c:v>
                </c:pt>
                <c:pt idx="334">
                  <c:v>42.224999999999909</c:v>
                </c:pt>
                <c:pt idx="335">
                  <c:v>42.162499999999909</c:v>
                </c:pt>
                <c:pt idx="336">
                  <c:v>42.162499999999909</c:v>
                </c:pt>
                <c:pt idx="337">
                  <c:v>42.137500000000003</c:v>
                </c:pt>
                <c:pt idx="338">
                  <c:v>42.137500000000003</c:v>
                </c:pt>
                <c:pt idx="339">
                  <c:v>42.137500000000003</c:v>
                </c:pt>
                <c:pt idx="340">
                  <c:v>42.137500000000003</c:v>
                </c:pt>
                <c:pt idx="341">
                  <c:v>42.137500000000003</c:v>
                </c:pt>
                <c:pt idx="342">
                  <c:v>42.112500000000004</c:v>
                </c:pt>
                <c:pt idx="343">
                  <c:v>42.112500000000004</c:v>
                </c:pt>
                <c:pt idx="344">
                  <c:v>42.112500000000004</c:v>
                </c:pt>
                <c:pt idx="345">
                  <c:v>42.112500000000004</c:v>
                </c:pt>
                <c:pt idx="346">
                  <c:v>42.112500000000004</c:v>
                </c:pt>
                <c:pt idx="347">
                  <c:v>42.112500000000004</c:v>
                </c:pt>
                <c:pt idx="348">
                  <c:v>42.112500000000004</c:v>
                </c:pt>
                <c:pt idx="349">
                  <c:v>42.087499999999999</c:v>
                </c:pt>
                <c:pt idx="350">
                  <c:v>42.087499999999999</c:v>
                </c:pt>
                <c:pt idx="351">
                  <c:v>42.075000000000003</c:v>
                </c:pt>
                <c:pt idx="352">
                  <c:v>42.075000000000003</c:v>
                </c:pt>
                <c:pt idx="353">
                  <c:v>42.075000000000003</c:v>
                </c:pt>
                <c:pt idx="354">
                  <c:v>42.075000000000003</c:v>
                </c:pt>
                <c:pt idx="355">
                  <c:v>42.075000000000003</c:v>
                </c:pt>
                <c:pt idx="356">
                  <c:v>42.075000000000003</c:v>
                </c:pt>
                <c:pt idx="357">
                  <c:v>42.062500000000007</c:v>
                </c:pt>
                <c:pt idx="358">
                  <c:v>42.05</c:v>
                </c:pt>
                <c:pt idx="359">
                  <c:v>42.05</c:v>
                </c:pt>
                <c:pt idx="360">
                  <c:v>42.05</c:v>
                </c:pt>
                <c:pt idx="361">
                  <c:v>42.05</c:v>
                </c:pt>
                <c:pt idx="362">
                  <c:v>42.05</c:v>
                </c:pt>
                <c:pt idx="363">
                  <c:v>42.025000000000006</c:v>
                </c:pt>
                <c:pt idx="364">
                  <c:v>42.025000000000006</c:v>
                </c:pt>
                <c:pt idx="365">
                  <c:v>42.025000000000006</c:v>
                </c:pt>
                <c:pt idx="366">
                  <c:v>42.025000000000006</c:v>
                </c:pt>
                <c:pt idx="367">
                  <c:v>42.025000000000006</c:v>
                </c:pt>
                <c:pt idx="368">
                  <c:v>42.025000000000006</c:v>
                </c:pt>
                <c:pt idx="369">
                  <c:v>42.025000000000006</c:v>
                </c:pt>
                <c:pt idx="370">
                  <c:v>41.962500000000006</c:v>
                </c:pt>
                <c:pt idx="371">
                  <c:v>41.937499999999901</c:v>
                </c:pt>
                <c:pt idx="372">
                  <c:v>41.937499999999901</c:v>
                </c:pt>
                <c:pt idx="373">
                  <c:v>41.912500000000001</c:v>
                </c:pt>
                <c:pt idx="374">
                  <c:v>41.912500000000001</c:v>
                </c:pt>
                <c:pt idx="375">
                  <c:v>41.912500000000001</c:v>
                </c:pt>
                <c:pt idx="376">
                  <c:v>41.912500000000001</c:v>
                </c:pt>
                <c:pt idx="377">
                  <c:v>41.9</c:v>
                </c:pt>
                <c:pt idx="378">
                  <c:v>41.887499999999996</c:v>
                </c:pt>
                <c:pt idx="379">
                  <c:v>41.887499999999996</c:v>
                </c:pt>
                <c:pt idx="380">
                  <c:v>41.887499999999996</c:v>
                </c:pt>
                <c:pt idx="381">
                  <c:v>41.887499999999996</c:v>
                </c:pt>
                <c:pt idx="382">
                  <c:v>41.887499999999996</c:v>
                </c:pt>
                <c:pt idx="383">
                  <c:v>41.887499999999996</c:v>
                </c:pt>
                <c:pt idx="384">
                  <c:v>41.875</c:v>
                </c:pt>
                <c:pt idx="385">
                  <c:v>41.837499999999999</c:v>
                </c:pt>
                <c:pt idx="386">
                  <c:v>41.825000000000003</c:v>
                </c:pt>
                <c:pt idx="387">
                  <c:v>41.825000000000003</c:v>
                </c:pt>
                <c:pt idx="388">
                  <c:v>41.825000000000003</c:v>
                </c:pt>
                <c:pt idx="389">
                  <c:v>41.825000000000003</c:v>
                </c:pt>
                <c:pt idx="390">
                  <c:v>41.825000000000003</c:v>
                </c:pt>
                <c:pt idx="391">
                  <c:v>41.825000000000003</c:v>
                </c:pt>
                <c:pt idx="392">
                  <c:v>41.8</c:v>
                </c:pt>
                <c:pt idx="393">
                  <c:v>41.787500000000001</c:v>
                </c:pt>
                <c:pt idx="394">
                  <c:v>41.787500000000001</c:v>
                </c:pt>
                <c:pt idx="395">
                  <c:v>41.787500000000001</c:v>
                </c:pt>
                <c:pt idx="396">
                  <c:v>41.775000000000006</c:v>
                </c:pt>
                <c:pt idx="397">
                  <c:v>41.775000000000006</c:v>
                </c:pt>
                <c:pt idx="398">
                  <c:v>41.775000000000006</c:v>
                </c:pt>
                <c:pt idx="399">
                  <c:v>41.775000000000006</c:v>
                </c:pt>
                <c:pt idx="400">
                  <c:v>41.775000000000006</c:v>
                </c:pt>
                <c:pt idx="401">
                  <c:v>41.775000000000006</c:v>
                </c:pt>
                <c:pt idx="402">
                  <c:v>41.775000000000006</c:v>
                </c:pt>
                <c:pt idx="403">
                  <c:v>41.775000000000006</c:v>
                </c:pt>
                <c:pt idx="404">
                  <c:v>41.775000000000006</c:v>
                </c:pt>
                <c:pt idx="405">
                  <c:v>41.76250000000001</c:v>
                </c:pt>
                <c:pt idx="406">
                  <c:v>41.76250000000001</c:v>
                </c:pt>
                <c:pt idx="407">
                  <c:v>41.712500000000006</c:v>
                </c:pt>
                <c:pt idx="408">
                  <c:v>41.712500000000006</c:v>
                </c:pt>
                <c:pt idx="409">
                  <c:v>41.6875</c:v>
                </c:pt>
                <c:pt idx="410">
                  <c:v>41.6875</c:v>
                </c:pt>
                <c:pt idx="411">
                  <c:v>41.6875</c:v>
                </c:pt>
                <c:pt idx="412">
                  <c:v>41.6875</c:v>
                </c:pt>
                <c:pt idx="413">
                  <c:v>41.6875</c:v>
                </c:pt>
                <c:pt idx="414">
                  <c:v>41.6875</c:v>
                </c:pt>
                <c:pt idx="415">
                  <c:v>41.675000000000004</c:v>
                </c:pt>
                <c:pt idx="416">
                  <c:v>41.675000000000004</c:v>
                </c:pt>
                <c:pt idx="417">
                  <c:v>41.675000000000004</c:v>
                </c:pt>
                <c:pt idx="418">
                  <c:v>41.675000000000004</c:v>
                </c:pt>
                <c:pt idx="419">
                  <c:v>41.675000000000004</c:v>
                </c:pt>
                <c:pt idx="420">
                  <c:v>41.662499999999909</c:v>
                </c:pt>
                <c:pt idx="421">
                  <c:v>41.662499999999909</c:v>
                </c:pt>
                <c:pt idx="422">
                  <c:v>41.662499999999909</c:v>
                </c:pt>
                <c:pt idx="423">
                  <c:v>41.65</c:v>
                </c:pt>
                <c:pt idx="424">
                  <c:v>41.637500000000003</c:v>
                </c:pt>
                <c:pt idx="425">
                  <c:v>41.624999999999908</c:v>
                </c:pt>
                <c:pt idx="426">
                  <c:v>41.6</c:v>
                </c:pt>
                <c:pt idx="427">
                  <c:v>41.562500000000007</c:v>
                </c:pt>
                <c:pt idx="428">
                  <c:v>41.562500000000007</c:v>
                </c:pt>
                <c:pt idx="429">
                  <c:v>41.562500000000007</c:v>
                </c:pt>
                <c:pt idx="430">
                  <c:v>41.549999999999905</c:v>
                </c:pt>
                <c:pt idx="431">
                  <c:v>41.525000000000006</c:v>
                </c:pt>
                <c:pt idx="432">
                  <c:v>41.512500000000003</c:v>
                </c:pt>
                <c:pt idx="433">
                  <c:v>41.512500000000003</c:v>
                </c:pt>
                <c:pt idx="434">
                  <c:v>41.512500000000003</c:v>
                </c:pt>
                <c:pt idx="435">
                  <c:v>41.512500000000003</c:v>
                </c:pt>
                <c:pt idx="436">
                  <c:v>41.512500000000003</c:v>
                </c:pt>
                <c:pt idx="437">
                  <c:v>41.512500000000003</c:v>
                </c:pt>
                <c:pt idx="438">
                  <c:v>41.512500000000003</c:v>
                </c:pt>
                <c:pt idx="439">
                  <c:v>41.512500000000003</c:v>
                </c:pt>
                <c:pt idx="440">
                  <c:v>41.462500000000006</c:v>
                </c:pt>
                <c:pt idx="441">
                  <c:v>41.449999999999996</c:v>
                </c:pt>
                <c:pt idx="442">
                  <c:v>41.449999999999996</c:v>
                </c:pt>
                <c:pt idx="443">
                  <c:v>41.449999999999996</c:v>
                </c:pt>
                <c:pt idx="444">
                  <c:v>41.449999999999996</c:v>
                </c:pt>
                <c:pt idx="445">
                  <c:v>41.449999999999996</c:v>
                </c:pt>
                <c:pt idx="446">
                  <c:v>41.449999999999996</c:v>
                </c:pt>
                <c:pt idx="447">
                  <c:v>41.449999999999996</c:v>
                </c:pt>
                <c:pt idx="448">
                  <c:v>41.449999999999996</c:v>
                </c:pt>
                <c:pt idx="449">
                  <c:v>41.4375</c:v>
                </c:pt>
                <c:pt idx="450">
                  <c:v>41.425000000000004</c:v>
                </c:pt>
                <c:pt idx="451">
                  <c:v>41.425000000000004</c:v>
                </c:pt>
                <c:pt idx="452">
                  <c:v>41.425000000000004</c:v>
                </c:pt>
                <c:pt idx="453">
                  <c:v>41.425000000000004</c:v>
                </c:pt>
                <c:pt idx="454">
                  <c:v>41.425000000000004</c:v>
                </c:pt>
                <c:pt idx="455">
                  <c:v>41.387499999999996</c:v>
                </c:pt>
                <c:pt idx="456">
                  <c:v>41.387499999999996</c:v>
                </c:pt>
                <c:pt idx="457">
                  <c:v>41.375</c:v>
                </c:pt>
                <c:pt idx="458">
                  <c:v>41.375</c:v>
                </c:pt>
                <c:pt idx="459">
                  <c:v>41.362500000000004</c:v>
                </c:pt>
                <c:pt idx="460">
                  <c:v>41.362500000000004</c:v>
                </c:pt>
                <c:pt idx="461">
                  <c:v>41.362500000000004</c:v>
                </c:pt>
                <c:pt idx="462">
                  <c:v>41.349999999999902</c:v>
                </c:pt>
                <c:pt idx="463">
                  <c:v>41.349999999999902</c:v>
                </c:pt>
                <c:pt idx="464">
                  <c:v>41.349999999999902</c:v>
                </c:pt>
                <c:pt idx="465">
                  <c:v>41.349999999999902</c:v>
                </c:pt>
                <c:pt idx="466">
                  <c:v>41.337499999999999</c:v>
                </c:pt>
                <c:pt idx="467">
                  <c:v>41.337499999999999</c:v>
                </c:pt>
                <c:pt idx="468">
                  <c:v>41.337499999999999</c:v>
                </c:pt>
                <c:pt idx="469">
                  <c:v>41.337499999999999</c:v>
                </c:pt>
                <c:pt idx="470">
                  <c:v>41.3125</c:v>
                </c:pt>
                <c:pt idx="471">
                  <c:v>41.3125</c:v>
                </c:pt>
                <c:pt idx="472">
                  <c:v>41.3</c:v>
                </c:pt>
                <c:pt idx="473">
                  <c:v>41.3</c:v>
                </c:pt>
                <c:pt idx="474">
                  <c:v>41.287500000000001</c:v>
                </c:pt>
                <c:pt idx="475">
                  <c:v>41.274999999999906</c:v>
                </c:pt>
                <c:pt idx="476">
                  <c:v>41.26249999999991</c:v>
                </c:pt>
                <c:pt idx="477">
                  <c:v>41.26249999999991</c:v>
                </c:pt>
                <c:pt idx="478">
                  <c:v>41.26249999999991</c:v>
                </c:pt>
                <c:pt idx="479">
                  <c:v>41.26249999999991</c:v>
                </c:pt>
                <c:pt idx="480">
                  <c:v>41.26249999999991</c:v>
                </c:pt>
                <c:pt idx="481">
                  <c:v>41.26249999999991</c:v>
                </c:pt>
                <c:pt idx="482">
                  <c:v>41.25</c:v>
                </c:pt>
                <c:pt idx="483">
                  <c:v>41.25</c:v>
                </c:pt>
                <c:pt idx="484">
                  <c:v>41.25</c:v>
                </c:pt>
                <c:pt idx="485">
                  <c:v>41.25</c:v>
                </c:pt>
                <c:pt idx="486">
                  <c:v>41.25</c:v>
                </c:pt>
                <c:pt idx="487">
                  <c:v>41.237500000000004</c:v>
                </c:pt>
                <c:pt idx="488">
                  <c:v>41.237500000000004</c:v>
                </c:pt>
                <c:pt idx="489">
                  <c:v>41.237500000000004</c:v>
                </c:pt>
                <c:pt idx="490">
                  <c:v>41.237500000000004</c:v>
                </c:pt>
                <c:pt idx="491">
                  <c:v>41.237500000000004</c:v>
                </c:pt>
                <c:pt idx="492">
                  <c:v>41.237500000000004</c:v>
                </c:pt>
                <c:pt idx="493">
                  <c:v>41.237500000000004</c:v>
                </c:pt>
                <c:pt idx="494">
                  <c:v>41.237500000000004</c:v>
                </c:pt>
                <c:pt idx="495">
                  <c:v>41.237500000000004</c:v>
                </c:pt>
                <c:pt idx="496">
                  <c:v>41.237500000000004</c:v>
                </c:pt>
                <c:pt idx="497">
                  <c:v>41.224999999999909</c:v>
                </c:pt>
                <c:pt idx="498">
                  <c:v>41.224999999999909</c:v>
                </c:pt>
                <c:pt idx="499">
                  <c:v>41.224999999999909</c:v>
                </c:pt>
                <c:pt idx="500">
                  <c:v>41.224999999999909</c:v>
                </c:pt>
                <c:pt idx="501">
                  <c:v>41.224999999999909</c:v>
                </c:pt>
                <c:pt idx="502">
                  <c:v>41.224999999999909</c:v>
                </c:pt>
                <c:pt idx="503">
                  <c:v>41.212500000000006</c:v>
                </c:pt>
                <c:pt idx="504">
                  <c:v>41.212500000000006</c:v>
                </c:pt>
                <c:pt idx="505">
                  <c:v>41.212500000000006</c:v>
                </c:pt>
                <c:pt idx="506">
                  <c:v>41.212500000000006</c:v>
                </c:pt>
                <c:pt idx="507">
                  <c:v>41.212500000000006</c:v>
                </c:pt>
                <c:pt idx="508">
                  <c:v>41.2</c:v>
                </c:pt>
                <c:pt idx="509">
                  <c:v>41.2</c:v>
                </c:pt>
                <c:pt idx="510">
                  <c:v>41.175000000000004</c:v>
                </c:pt>
                <c:pt idx="511">
                  <c:v>41.175000000000004</c:v>
                </c:pt>
                <c:pt idx="512">
                  <c:v>41.162500000000009</c:v>
                </c:pt>
                <c:pt idx="513">
                  <c:v>41.162500000000009</c:v>
                </c:pt>
                <c:pt idx="514">
                  <c:v>41.162500000000009</c:v>
                </c:pt>
                <c:pt idx="515">
                  <c:v>41.162500000000009</c:v>
                </c:pt>
                <c:pt idx="516">
                  <c:v>41.162500000000009</c:v>
                </c:pt>
                <c:pt idx="517">
                  <c:v>41.162500000000009</c:v>
                </c:pt>
                <c:pt idx="518">
                  <c:v>41.137500000000003</c:v>
                </c:pt>
                <c:pt idx="519">
                  <c:v>41.137500000000003</c:v>
                </c:pt>
                <c:pt idx="520">
                  <c:v>41.137500000000003</c:v>
                </c:pt>
                <c:pt idx="521">
                  <c:v>41.137500000000003</c:v>
                </c:pt>
                <c:pt idx="522">
                  <c:v>41.137500000000003</c:v>
                </c:pt>
                <c:pt idx="523">
                  <c:v>41.137500000000003</c:v>
                </c:pt>
                <c:pt idx="524">
                  <c:v>41.137500000000003</c:v>
                </c:pt>
                <c:pt idx="525">
                  <c:v>41.125000000000007</c:v>
                </c:pt>
                <c:pt idx="526">
                  <c:v>41.125000000000007</c:v>
                </c:pt>
                <c:pt idx="527">
                  <c:v>41.125000000000007</c:v>
                </c:pt>
                <c:pt idx="528">
                  <c:v>41.125000000000007</c:v>
                </c:pt>
                <c:pt idx="529">
                  <c:v>41.025000000000006</c:v>
                </c:pt>
                <c:pt idx="530">
                  <c:v>41.025000000000006</c:v>
                </c:pt>
                <c:pt idx="531">
                  <c:v>41.025000000000006</c:v>
                </c:pt>
                <c:pt idx="532">
                  <c:v>41.025000000000006</c:v>
                </c:pt>
                <c:pt idx="533">
                  <c:v>41.025000000000006</c:v>
                </c:pt>
                <c:pt idx="534">
                  <c:v>41.025000000000006</c:v>
                </c:pt>
                <c:pt idx="535">
                  <c:v>41.025000000000006</c:v>
                </c:pt>
                <c:pt idx="536">
                  <c:v>41.025000000000006</c:v>
                </c:pt>
                <c:pt idx="537">
                  <c:v>41.012500000000003</c:v>
                </c:pt>
                <c:pt idx="538">
                  <c:v>41.012500000000003</c:v>
                </c:pt>
                <c:pt idx="539">
                  <c:v>41</c:v>
                </c:pt>
                <c:pt idx="540">
                  <c:v>41</c:v>
                </c:pt>
                <c:pt idx="541">
                  <c:v>41</c:v>
                </c:pt>
                <c:pt idx="542">
                  <c:v>41</c:v>
                </c:pt>
                <c:pt idx="543">
                  <c:v>41</c:v>
                </c:pt>
                <c:pt idx="544">
                  <c:v>40.987499999999997</c:v>
                </c:pt>
                <c:pt idx="545">
                  <c:v>40.975000000000001</c:v>
                </c:pt>
                <c:pt idx="546">
                  <c:v>40.925000000000004</c:v>
                </c:pt>
                <c:pt idx="547">
                  <c:v>40.925000000000004</c:v>
                </c:pt>
                <c:pt idx="548">
                  <c:v>40.912499999999902</c:v>
                </c:pt>
                <c:pt idx="549">
                  <c:v>40.912499999999902</c:v>
                </c:pt>
                <c:pt idx="550">
                  <c:v>40.912499999999902</c:v>
                </c:pt>
                <c:pt idx="551">
                  <c:v>40.912499999999902</c:v>
                </c:pt>
                <c:pt idx="552">
                  <c:v>40.912499999999902</c:v>
                </c:pt>
                <c:pt idx="553">
                  <c:v>40.9</c:v>
                </c:pt>
                <c:pt idx="554">
                  <c:v>40.9</c:v>
                </c:pt>
                <c:pt idx="555">
                  <c:v>40.874999999999901</c:v>
                </c:pt>
                <c:pt idx="556">
                  <c:v>40.874999999999901</c:v>
                </c:pt>
                <c:pt idx="557">
                  <c:v>40.874999999999901</c:v>
                </c:pt>
                <c:pt idx="558">
                  <c:v>40.874999999999901</c:v>
                </c:pt>
                <c:pt idx="559">
                  <c:v>40.862500000000004</c:v>
                </c:pt>
                <c:pt idx="560">
                  <c:v>40.849999999999902</c:v>
                </c:pt>
                <c:pt idx="561">
                  <c:v>40.849999999999902</c:v>
                </c:pt>
                <c:pt idx="562">
                  <c:v>40.837499999999899</c:v>
                </c:pt>
                <c:pt idx="563">
                  <c:v>40.837499999999899</c:v>
                </c:pt>
                <c:pt idx="564">
                  <c:v>40.837499999999899</c:v>
                </c:pt>
                <c:pt idx="565">
                  <c:v>40.837499999999899</c:v>
                </c:pt>
                <c:pt idx="566">
                  <c:v>40.837499999999899</c:v>
                </c:pt>
                <c:pt idx="567">
                  <c:v>40.812499999999901</c:v>
                </c:pt>
                <c:pt idx="568">
                  <c:v>40.800000000000011</c:v>
                </c:pt>
                <c:pt idx="569">
                  <c:v>40.800000000000011</c:v>
                </c:pt>
                <c:pt idx="570">
                  <c:v>40.787499999999902</c:v>
                </c:pt>
                <c:pt idx="571">
                  <c:v>40.76250000000001</c:v>
                </c:pt>
                <c:pt idx="572">
                  <c:v>40.76250000000001</c:v>
                </c:pt>
                <c:pt idx="573">
                  <c:v>40.76250000000001</c:v>
                </c:pt>
                <c:pt idx="574">
                  <c:v>40.76250000000001</c:v>
                </c:pt>
                <c:pt idx="575">
                  <c:v>40.737499999999905</c:v>
                </c:pt>
                <c:pt idx="576">
                  <c:v>40.737499999999905</c:v>
                </c:pt>
                <c:pt idx="577">
                  <c:v>40.737499999999905</c:v>
                </c:pt>
                <c:pt idx="578">
                  <c:v>40.737499999999905</c:v>
                </c:pt>
                <c:pt idx="579">
                  <c:v>40.737499999999905</c:v>
                </c:pt>
                <c:pt idx="580">
                  <c:v>40.737499999999905</c:v>
                </c:pt>
                <c:pt idx="581">
                  <c:v>40.737499999999905</c:v>
                </c:pt>
                <c:pt idx="582">
                  <c:v>40.737499999999905</c:v>
                </c:pt>
                <c:pt idx="583">
                  <c:v>40.737499999999905</c:v>
                </c:pt>
                <c:pt idx="584">
                  <c:v>40.737499999999905</c:v>
                </c:pt>
                <c:pt idx="585">
                  <c:v>40.712500000000006</c:v>
                </c:pt>
                <c:pt idx="586">
                  <c:v>40.6875</c:v>
                </c:pt>
                <c:pt idx="587">
                  <c:v>40.6875</c:v>
                </c:pt>
                <c:pt idx="588">
                  <c:v>40.675000000000004</c:v>
                </c:pt>
                <c:pt idx="589">
                  <c:v>40.675000000000004</c:v>
                </c:pt>
                <c:pt idx="590">
                  <c:v>40.662500000000009</c:v>
                </c:pt>
                <c:pt idx="591">
                  <c:v>40.662500000000009</c:v>
                </c:pt>
                <c:pt idx="592">
                  <c:v>40.662500000000009</c:v>
                </c:pt>
                <c:pt idx="593">
                  <c:v>40.637499999999903</c:v>
                </c:pt>
                <c:pt idx="594">
                  <c:v>40.637499999999903</c:v>
                </c:pt>
                <c:pt idx="595">
                  <c:v>40.625000000000007</c:v>
                </c:pt>
                <c:pt idx="596">
                  <c:v>40.625000000000007</c:v>
                </c:pt>
                <c:pt idx="597">
                  <c:v>40.625000000000007</c:v>
                </c:pt>
                <c:pt idx="598">
                  <c:v>40.625000000000007</c:v>
                </c:pt>
                <c:pt idx="599">
                  <c:v>40.625000000000007</c:v>
                </c:pt>
                <c:pt idx="600">
                  <c:v>40.612500000000004</c:v>
                </c:pt>
                <c:pt idx="601">
                  <c:v>40.612500000000004</c:v>
                </c:pt>
                <c:pt idx="602">
                  <c:v>40.612500000000004</c:v>
                </c:pt>
                <c:pt idx="603">
                  <c:v>40.612500000000004</c:v>
                </c:pt>
                <c:pt idx="604">
                  <c:v>40.612500000000004</c:v>
                </c:pt>
                <c:pt idx="605">
                  <c:v>40.612500000000004</c:v>
                </c:pt>
                <c:pt idx="606">
                  <c:v>40.612500000000004</c:v>
                </c:pt>
                <c:pt idx="607">
                  <c:v>40.612500000000004</c:v>
                </c:pt>
                <c:pt idx="608">
                  <c:v>40.612500000000004</c:v>
                </c:pt>
                <c:pt idx="609">
                  <c:v>40.575000000000003</c:v>
                </c:pt>
                <c:pt idx="610">
                  <c:v>40.562500000000007</c:v>
                </c:pt>
                <c:pt idx="611">
                  <c:v>40.550000000000004</c:v>
                </c:pt>
                <c:pt idx="612">
                  <c:v>40.550000000000004</c:v>
                </c:pt>
                <c:pt idx="613">
                  <c:v>40.550000000000004</c:v>
                </c:pt>
                <c:pt idx="614">
                  <c:v>40.550000000000004</c:v>
                </c:pt>
                <c:pt idx="615">
                  <c:v>40.462500000000006</c:v>
                </c:pt>
                <c:pt idx="616">
                  <c:v>40.462500000000006</c:v>
                </c:pt>
                <c:pt idx="617">
                  <c:v>40.462500000000006</c:v>
                </c:pt>
                <c:pt idx="618">
                  <c:v>40.462500000000006</c:v>
                </c:pt>
                <c:pt idx="619">
                  <c:v>40.462500000000006</c:v>
                </c:pt>
                <c:pt idx="620">
                  <c:v>40.462500000000006</c:v>
                </c:pt>
                <c:pt idx="621">
                  <c:v>40.462500000000006</c:v>
                </c:pt>
                <c:pt idx="622">
                  <c:v>40.462500000000006</c:v>
                </c:pt>
                <c:pt idx="623">
                  <c:v>40.449999999999903</c:v>
                </c:pt>
                <c:pt idx="624">
                  <c:v>40.4375</c:v>
                </c:pt>
                <c:pt idx="625">
                  <c:v>40.4375</c:v>
                </c:pt>
                <c:pt idx="626">
                  <c:v>40.4375</c:v>
                </c:pt>
                <c:pt idx="627">
                  <c:v>40.4375</c:v>
                </c:pt>
                <c:pt idx="628">
                  <c:v>40.4375</c:v>
                </c:pt>
                <c:pt idx="629">
                  <c:v>40.425000000000004</c:v>
                </c:pt>
                <c:pt idx="630">
                  <c:v>40.425000000000004</c:v>
                </c:pt>
                <c:pt idx="631">
                  <c:v>40.425000000000004</c:v>
                </c:pt>
                <c:pt idx="632">
                  <c:v>40.425000000000004</c:v>
                </c:pt>
                <c:pt idx="633">
                  <c:v>40.425000000000004</c:v>
                </c:pt>
                <c:pt idx="634">
                  <c:v>40.425000000000004</c:v>
                </c:pt>
                <c:pt idx="635">
                  <c:v>40.425000000000004</c:v>
                </c:pt>
                <c:pt idx="636">
                  <c:v>40.425000000000004</c:v>
                </c:pt>
                <c:pt idx="637">
                  <c:v>40.412499999999902</c:v>
                </c:pt>
                <c:pt idx="638">
                  <c:v>40.399999999999906</c:v>
                </c:pt>
                <c:pt idx="639">
                  <c:v>40.399999999999906</c:v>
                </c:pt>
                <c:pt idx="640">
                  <c:v>40.399999999999906</c:v>
                </c:pt>
                <c:pt idx="641">
                  <c:v>40.399999999999906</c:v>
                </c:pt>
                <c:pt idx="642">
                  <c:v>40.399999999999906</c:v>
                </c:pt>
                <c:pt idx="643">
                  <c:v>40.399999999999906</c:v>
                </c:pt>
                <c:pt idx="644">
                  <c:v>40.399999999999906</c:v>
                </c:pt>
                <c:pt idx="645">
                  <c:v>40.387499999999996</c:v>
                </c:pt>
                <c:pt idx="646">
                  <c:v>40.362500000000004</c:v>
                </c:pt>
                <c:pt idx="647">
                  <c:v>40.362500000000004</c:v>
                </c:pt>
                <c:pt idx="648">
                  <c:v>40.362500000000004</c:v>
                </c:pt>
                <c:pt idx="649">
                  <c:v>40.362500000000004</c:v>
                </c:pt>
                <c:pt idx="650">
                  <c:v>40.349999999999994</c:v>
                </c:pt>
                <c:pt idx="651">
                  <c:v>40.337499999999899</c:v>
                </c:pt>
                <c:pt idx="652">
                  <c:v>40.337499999999899</c:v>
                </c:pt>
                <c:pt idx="653">
                  <c:v>40.337499999999899</c:v>
                </c:pt>
                <c:pt idx="654">
                  <c:v>40.337499999999899</c:v>
                </c:pt>
                <c:pt idx="655">
                  <c:v>40.337499999999899</c:v>
                </c:pt>
                <c:pt idx="656">
                  <c:v>40.325000000000003</c:v>
                </c:pt>
                <c:pt idx="657">
                  <c:v>40.325000000000003</c:v>
                </c:pt>
                <c:pt idx="658">
                  <c:v>40.325000000000003</c:v>
                </c:pt>
                <c:pt idx="659">
                  <c:v>40.325000000000003</c:v>
                </c:pt>
                <c:pt idx="660">
                  <c:v>40.325000000000003</c:v>
                </c:pt>
                <c:pt idx="661">
                  <c:v>40.287500000000001</c:v>
                </c:pt>
                <c:pt idx="662">
                  <c:v>40.287500000000001</c:v>
                </c:pt>
                <c:pt idx="663">
                  <c:v>40.287500000000001</c:v>
                </c:pt>
                <c:pt idx="664">
                  <c:v>40.287500000000001</c:v>
                </c:pt>
                <c:pt idx="665">
                  <c:v>40.287500000000001</c:v>
                </c:pt>
                <c:pt idx="666">
                  <c:v>40.287500000000001</c:v>
                </c:pt>
                <c:pt idx="667">
                  <c:v>40.287500000000001</c:v>
                </c:pt>
                <c:pt idx="668">
                  <c:v>40.287500000000001</c:v>
                </c:pt>
                <c:pt idx="669">
                  <c:v>40.287500000000001</c:v>
                </c:pt>
                <c:pt idx="670">
                  <c:v>40.287500000000001</c:v>
                </c:pt>
                <c:pt idx="671">
                  <c:v>40.287500000000001</c:v>
                </c:pt>
                <c:pt idx="672">
                  <c:v>40.25</c:v>
                </c:pt>
                <c:pt idx="673">
                  <c:v>40.25</c:v>
                </c:pt>
                <c:pt idx="674">
                  <c:v>40.224999999999909</c:v>
                </c:pt>
                <c:pt idx="675">
                  <c:v>40.224999999999909</c:v>
                </c:pt>
                <c:pt idx="676">
                  <c:v>40.224999999999909</c:v>
                </c:pt>
                <c:pt idx="677">
                  <c:v>40.224999999999909</c:v>
                </c:pt>
                <c:pt idx="678">
                  <c:v>40.19999999999991</c:v>
                </c:pt>
                <c:pt idx="679">
                  <c:v>40.1875</c:v>
                </c:pt>
                <c:pt idx="680">
                  <c:v>40.1875</c:v>
                </c:pt>
                <c:pt idx="681">
                  <c:v>40.1875</c:v>
                </c:pt>
                <c:pt idx="682">
                  <c:v>40.1875</c:v>
                </c:pt>
                <c:pt idx="683">
                  <c:v>40.162499999999909</c:v>
                </c:pt>
                <c:pt idx="684">
                  <c:v>40.162499999999909</c:v>
                </c:pt>
                <c:pt idx="685">
                  <c:v>40.162499999999909</c:v>
                </c:pt>
                <c:pt idx="686">
                  <c:v>40.162499999999909</c:v>
                </c:pt>
                <c:pt idx="687">
                  <c:v>40.137499999999903</c:v>
                </c:pt>
                <c:pt idx="688">
                  <c:v>40.137499999999903</c:v>
                </c:pt>
                <c:pt idx="689">
                  <c:v>40.037500000000001</c:v>
                </c:pt>
                <c:pt idx="690">
                  <c:v>40.037500000000001</c:v>
                </c:pt>
                <c:pt idx="691">
                  <c:v>40.037500000000001</c:v>
                </c:pt>
                <c:pt idx="692">
                  <c:v>40.037500000000001</c:v>
                </c:pt>
                <c:pt idx="693">
                  <c:v>40.037500000000001</c:v>
                </c:pt>
                <c:pt idx="694">
                  <c:v>40.037500000000001</c:v>
                </c:pt>
                <c:pt idx="695">
                  <c:v>40.037500000000001</c:v>
                </c:pt>
                <c:pt idx="696">
                  <c:v>40.037500000000001</c:v>
                </c:pt>
                <c:pt idx="697">
                  <c:v>40.037500000000001</c:v>
                </c:pt>
                <c:pt idx="698">
                  <c:v>40.024999999999906</c:v>
                </c:pt>
                <c:pt idx="699">
                  <c:v>40.024999999999906</c:v>
                </c:pt>
                <c:pt idx="700">
                  <c:v>40.012499999999903</c:v>
                </c:pt>
                <c:pt idx="701">
                  <c:v>40.012499999999903</c:v>
                </c:pt>
                <c:pt idx="702">
                  <c:v>40</c:v>
                </c:pt>
                <c:pt idx="703">
                  <c:v>40</c:v>
                </c:pt>
                <c:pt idx="704">
                  <c:v>40</c:v>
                </c:pt>
                <c:pt idx="705">
                  <c:v>40</c:v>
                </c:pt>
                <c:pt idx="706">
                  <c:v>39.974999999999902</c:v>
                </c:pt>
                <c:pt idx="707">
                  <c:v>39.974999999999902</c:v>
                </c:pt>
                <c:pt idx="708">
                  <c:v>39.949999999999996</c:v>
                </c:pt>
                <c:pt idx="709">
                  <c:v>39.949999999999996</c:v>
                </c:pt>
                <c:pt idx="710">
                  <c:v>39.949999999999996</c:v>
                </c:pt>
                <c:pt idx="711">
                  <c:v>39.949999999999996</c:v>
                </c:pt>
                <c:pt idx="712">
                  <c:v>39.937499999999901</c:v>
                </c:pt>
                <c:pt idx="713">
                  <c:v>39.937499999999901</c:v>
                </c:pt>
                <c:pt idx="714">
                  <c:v>39.937499999999901</c:v>
                </c:pt>
                <c:pt idx="715">
                  <c:v>39.925000000000004</c:v>
                </c:pt>
                <c:pt idx="716">
                  <c:v>39.925000000000004</c:v>
                </c:pt>
                <c:pt idx="717">
                  <c:v>39.925000000000004</c:v>
                </c:pt>
                <c:pt idx="718">
                  <c:v>39.925000000000004</c:v>
                </c:pt>
                <c:pt idx="719">
                  <c:v>39.925000000000004</c:v>
                </c:pt>
                <c:pt idx="720">
                  <c:v>39.925000000000004</c:v>
                </c:pt>
                <c:pt idx="721">
                  <c:v>39.925000000000004</c:v>
                </c:pt>
                <c:pt idx="722">
                  <c:v>39.912500000000001</c:v>
                </c:pt>
                <c:pt idx="723">
                  <c:v>39.912500000000001</c:v>
                </c:pt>
                <c:pt idx="724">
                  <c:v>39.9</c:v>
                </c:pt>
                <c:pt idx="725">
                  <c:v>39.887499999999896</c:v>
                </c:pt>
                <c:pt idx="726">
                  <c:v>39.887499999999896</c:v>
                </c:pt>
                <c:pt idx="727">
                  <c:v>39.825000000000003</c:v>
                </c:pt>
                <c:pt idx="728">
                  <c:v>39.825000000000003</c:v>
                </c:pt>
                <c:pt idx="729">
                  <c:v>39.825000000000003</c:v>
                </c:pt>
                <c:pt idx="730">
                  <c:v>39.812499999999901</c:v>
                </c:pt>
                <c:pt idx="731">
                  <c:v>39.800000000000011</c:v>
                </c:pt>
                <c:pt idx="732">
                  <c:v>39.800000000000011</c:v>
                </c:pt>
                <c:pt idx="733">
                  <c:v>39.800000000000011</c:v>
                </c:pt>
                <c:pt idx="734">
                  <c:v>39.800000000000011</c:v>
                </c:pt>
                <c:pt idx="735">
                  <c:v>39.775000000000006</c:v>
                </c:pt>
                <c:pt idx="736">
                  <c:v>39.775000000000006</c:v>
                </c:pt>
                <c:pt idx="737">
                  <c:v>39.775000000000006</c:v>
                </c:pt>
                <c:pt idx="738">
                  <c:v>39.775000000000006</c:v>
                </c:pt>
                <c:pt idx="739">
                  <c:v>39.775000000000006</c:v>
                </c:pt>
                <c:pt idx="740">
                  <c:v>39.775000000000006</c:v>
                </c:pt>
                <c:pt idx="741">
                  <c:v>39.775000000000006</c:v>
                </c:pt>
                <c:pt idx="742">
                  <c:v>39.775000000000006</c:v>
                </c:pt>
                <c:pt idx="743">
                  <c:v>39.775000000000006</c:v>
                </c:pt>
                <c:pt idx="744">
                  <c:v>39.775000000000006</c:v>
                </c:pt>
                <c:pt idx="745">
                  <c:v>39.775000000000006</c:v>
                </c:pt>
                <c:pt idx="746">
                  <c:v>39.775000000000006</c:v>
                </c:pt>
                <c:pt idx="747">
                  <c:v>39.775000000000006</c:v>
                </c:pt>
                <c:pt idx="748">
                  <c:v>39.775000000000006</c:v>
                </c:pt>
                <c:pt idx="749">
                  <c:v>39.775000000000006</c:v>
                </c:pt>
                <c:pt idx="750">
                  <c:v>39.775000000000006</c:v>
                </c:pt>
                <c:pt idx="751">
                  <c:v>39.775000000000006</c:v>
                </c:pt>
                <c:pt idx="752">
                  <c:v>39.775000000000006</c:v>
                </c:pt>
                <c:pt idx="753">
                  <c:v>39.775000000000006</c:v>
                </c:pt>
                <c:pt idx="754">
                  <c:v>39.775000000000006</c:v>
                </c:pt>
                <c:pt idx="755">
                  <c:v>39.775000000000006</c:v>
                </c:pt>
                <c:pt idx="756">
                  <c:v>39.775000000000006</c:v>
                </c:pt>
                <c:pt idx="757">
                  <c:v>39.775000000000006</c:v>
                </c:pt>
                <c:pt idx="758">
                  <c:v>39.775000000000006</c:v>
                </c:pt>
                <c:pt idx="759">
                  <c:v>39.775000000000006</c:v>
                </c:pt>
                <c:pt idx="760">
                  <c:v>39.775000000000006</c:v>
                </c:pt>
                <c:pt idx="761">
                  <c:v>39.775000000000006</c:v>
                </c:pt>
                <c:pt idx="762">
                  <c:v>39.76249999999991</c:v>
                </c:pt>
                <c:pt idx="763">
                  <c:v>39.76249999999991</c:v>
                </c:pt>
                <c:pt idx="764">
                  <c:v>39.75</c:v>
                </c:pt>
                <c:pt idx="765">
                  <c:v>39.75</c:v>
                </c:pt>
                <c:pt idx="766">
                  <c:v>39.75</c:v>
                </c:pt>
                <c:pt idx="767">
                  <c:v>39.75</c:v>
                </c:pt>
                <c:pt idx="768">
                  <c:v>39.75</c:v>
                </c:pt>
                <c:pt idx="769">
                  <c:v>39.75</c:v>
                </c:pt>
                <c:pt idx="770">
                  <c:v>39.75</c:v>
                </c:pt>
                <c:pt idx="771">
                  <c:v>39.75</c:v>
                </c:pt>
                <c:pt idx="772">
                  <c:v>39.75</c:v>
                </c:pt>
                <c:pt idx="773">
                  <c:v>39.75</c:v>
                </c:pt>
                <c:pt idx="774">
                  <c:v>39.75</c:v>
                </c:pt>
                <c:pt idx="775">
                  <c:v>39.75</c:v>
                </c:pt>
                <c:pt idx="776">
                  <c:v>39.75</c:v>
                </c:pt>
                <c:pt idx="777">
                  <c:v>39.75</c:v>
                </c:pt>
                <c:pt idx="778">
                  <c:v>39.75</c:v>
                </c:pt>
                <c:pt idx="779">
                  <c:v>39.75</c:v>
                </c:pt>
                <c:pt idx="780">
                  <c:v>39.75</c:v>
                </c:pt>
                <c:pt idx="781">
                  <c:v>39.75</c:v>
                </c:pt>
                <c:pt idx="782">
                  <c:v>39.75</c:v>
                </c:pt>
                <c:pt idx="783">
                  <c:v>39.737500000000004</c:v>
                </c:pt>
                <c:pt idx="784">
                  <c:v>39.737500000000004</c:v>
                </c:pt>
                <c:pt idx="785">
                  <c:v>39.737500000000004</c:v>
                </c:pt>
                <c:pt idx="786">
                  <c:v>39.725000000000009</c:v>
                </c:pt>
                <c:pt idx="787">
                  <c:v>39.725000000000009</c:v>
                </c:pt>
                <c:pt idx="788">
                  <c:v>39.725000000000009</c:v>
                </c:pt>
                <c:pt idx="789">
                  <c:v>39.725000000000009</c:v>
                </c:pt>
                <c:pt idx="790">
                  <c:v>39.725000000000009</c:v>
                </c:pt>
                <c:pt idx="791">
                  <c:v>39.725000000000009</c:v>
                </c:pt>
                <c:pt idx="792">
                  <c:v>39.725000000000009</c:v>
                </c:pt>
                <c:pt idx="793">
                  <c:v>39.725000000000009</c:v>
                </c:pt>
                <c:pt idx="794">
                  <c:v>39.725000000000009</c:v>
                </c:pt>
                <c:pt idx="795">
                  <c:v>39.712500000000006</c:v>
                </c:pt>
                <c:pt idx="796">
                  <c:v>39.712500000000006</c:v>
                </c:pt>
                <c:pt idx="797">
                  <c:v>39.712500000000006</c:v>
                </c:pt>
                <c:pt idx="798">
                  <c:v>39.712500000000006</c:v>
                </c:pt>
                <c:pt idx="799">
                  <c:v>39.712500000000006</c:v>
                </c:pt>
                <c:pt idx="800">
                  <c:v>39.712500000000006</c:v>
                </c:pt>
                <c:pt idx="801">
                  <c:v>39.69999999999991</c:v>
                </c:pt>
                <c:pt idx="802">
                  <c:v>39.69999999999991</c:v>
                </c:pt>
                <c:pt idx="803">
                  <c:v>39.69999999999991</c:v>
                </c:pt>
                <c:pt idx="804">
                  <c:v>39.69999999999991</c:v>
                </c:pt>
                <c:pt idx="805">
                  <c:v>39.69999999999991</c:v>
                </c:pt>
                <c:pt idx="806">
                  <c:v>39.69999999999991</c:v>
                </c:pt>
                <c:pt idx="807">
                  <c:v>39.69999999999991</c:v>
                </c:pt>
                <c:pt idx="808">
                  <c:v>39.69999999999991</c:v>
                </c:pt>
                <c:pt idx="809">
                  <c:v>39.69999999999991</c:v>
                </c:pt>
                <c:pt idx="810">
                  <c:v>39.69999999999991</c:v>
                </c:pt>
                <c:pt idx="811">
                  <c:v>39.675000000000004</c:v>
                </c:pt>
                <c:pt idx="812">
                  <c:v>39.675000000000004</c:v>
                </c:pt>
                <c:pt idx="813">
                  <c:v>39.675000000000004</c:v>
                </c:pt>
                <c:pt idx="814">
                  <c:v>39.675000000000004</c:v>
                </c:pt>
                <c:pt idx="815">
                  <c:v>39.675000000000004</c:v>
                </c:pt>
                <c:pt idx="816">
                  <c:v>39.662499999999909</c:v>
                </c:pt>
                <c:pt idx="817">
                  <c:v>39.662499999999909</c:v>
                </c:pt>
                <c:pt idx="818">
                  <c:v>39.662499999999909</c:v>
                </c:pt>
                <c:pt idx="819">
                  <c:v>39.662499999999909</c:v>
                </c:pt>
                <c:pt idx="820">
                  <c:v>39.662499999999909</c:v>
                </c:pt>
                <c:pt idx="821">
                  <c:v>39.662499999999909</c:v>
                </c:pt>
                <c:pt idx="822">
                  <c:v>39.662499999999909</c:v>
                </c:pt>
                <c:pt idx="823">
                  <c:v>39.662499999999909</c:v>
                </c:pt>
                <c:pt idx="824">
                  <c:v>39.662499999999909</c:v>
                </c:pt>
                <c:pt idx="825">
                  <c:v>39.65</c:v>
                </c:pt>
                <c:pt idx="826">
                  <c:v>39.65</c:v>
                </c:pt>
                <c:pt idx="827">
                  <c:v>39.65</c:v>
                </c:pt>
                <c:pt idx="828">
                  <c:v>39.65</c:v>
                </c:pt>
                <c:pt idx="829">
                  <c:v>39.637500000000003</c:v>
                </c:pt>
                <c:pt idx="830">
                  <c:v>39.637500000000003</c:v>
                </c:pt>
                <c:pt idx="831">
                  <c:v>39.637500000000003</c:v>
                </c:pt>
                <c:pt idx="832">
                  <c:v>39.625000000000007</c:v>
                </c:pt>
                <c:pt idx="833">
                  <c:v>39.625000000000007</c:v>
                </c:pt>
                <c:pt idx="834">
                  <c:v>39.625000000000007</c:v>
                </c:pt>
                <c:pt idx="835">
                  <c:v>39.625000000000007</c:v>
                </c:pt>
                <c:pt idx="836">
                  <c:v>39.625000000000007</c:v>
                </c:pt>
                <c:pt idx="837">
                  <c:v>39.625000000000007</c:v>
                </c:pt>
                <c:pt idx="838">
                  <c:v>39.625000000000007</c:v>
                </c:pt>
                <c:pt idx="839">
                  <c:v>39.625000000000007</c:v>
                </c:pt>
                <c:pt idx="840">
                  <c:v>39.625000000000007</c:v>
                </c:pt>
                <c:pt idx="841">
                  <c:v>39.625000000000007</c:v>
                </c:pt>
                <c:pt idx="842">
                  <c:v>39.625000000000007</c:v>
                </c:pt>
                <c:pt idx="843">
                  <c:v>39.612500000000004</c:v>
                </c:pt>
                <c:pt idx="844">
                  <c:v>39.612500000000004</c:v>
                </c:pt>
                <c:pt idx="845">
                  <c:v>39.612500000000004</c:v>
                </c:pt>
                <c:pt idx="846">
                  <c:v>39.612500000000004</c:v>
                </c:pt>
                <c:pt idx="847">
                  <c:v>39.6</c:v>
                </c:pt>
                <c:pt idx="848">
                  <c:v>39.6</c:v>
                </c:pt>
                <c:pt idx="849">
                  <c:v>39.6</c:v>
                </c:pt>
                <c:pt idx="850">
                  <c:v>39.6</c:v>
                </c:pt>
                <c:pt idx="851">
                  <c:v>39.6</c:v>
                </c:pt>
                <c:pt idx="852">
                  <c:v>39.6</c:v>
                </c:pt>
                <c:pt idx="853">
                  <c:v>39.6</c:v>
                </c:pt>
                <c:pt idx="854">
                  <c:v>39.6</c:v>
                </c:pt>
                <c:pt idx="855">
                  <c:v>39.6</c:v>
                </c:pt>
                <c:pt idx="856">
                  <c:v>39.587499999999999</c:v>
                </c:pt>
                <c:pt idx="857">
                  <c:v>39.587499999999999</c:v>
                </c:pt>
                <c:pt idx="858">
                  <c:v>39.587499999999999</c:v>
                </c:pt>
                <c:pt idx="859">
                  <c:v>39.587499999999999</c:v>
                </c:pt>
                <c:pt idx="860">
                  <c:v>39.574999999999903</c:v>
                </c:pt>
                <c:pt idx="861">
                  <c:v>39.574999999999903</c:v>
                </c:pt>
                <c:pt idx="862">
                  <c:v>39.574999999999903</c:v>
                </c:pt>
                <c:pt idx="863">
                  <c:v>39.574999999999903</c:v>
                </c:pt>
                <c:pt idx="864">
                  <c:v>39.574999999999903</c:v>
                </c:pt>
                <c:pt idx="865">
                  <c:v>39.574999999999903</c:v>
                </c:pt>
                <c:pt idx="866">
                  <c:v>39.574999999999903</c:v>
                </c:pt>
                <c:pt idx="867">
                  <c:v>39.562500000000007</c:v>
                </c:pt>
                <c:pt idx="868">
                  <c:v>39.550000000000004</c:v>
                </c:pt>
                <c:pt idx="869">
                  <c:v>39.537500000000001</c:v>
                </c:pt>
                <c:pt idx="870">
                  <c:v>39.525000000000006</c:v>
                </c:pt>
                <c:pt idx="871">
                  <c:v>39.525000000000006</c:v>
                </c:pt>
                <c:pt idx="872">
                  <c:v>39.525000000000006</c:v>
                </c:pt>
                <c:pt idx="873">
                  <c:v>39.525000000000006</c:v>
                </c:pt>
                <c:pt idx="874">
                  <c:v>39.525000000000006</c:v>
                </c:pt>
                <c:pt idx="875">
                  <c:v>39.525000000000006</c:v>
                </c:pt>
                <c:pt idx="876">
                  <c:v>39.525000000000006</c:v>
                </c:pt>
                <c:pt idx="877">
                  <c:v>39.525000000000006</c:v>
                </c:pt>
                <c:pt idx="878">
                  <c:v>39.525000000000006</c:v>
                </c:pt>
                <c:pt idx="879">
                  <c:v>39.525000000000006</c:v>
                </c:pt>
                <c:pt idx="880">
                  <c:v>39.525000000000006</c:v>
                </c:pt>
                <c:pt idx="881">
                  <c:v>39.525000000000006</c:v>
                </c:pt>
                <c:pt idx="882">
                  <c:v>39.525000000000006</c:v>
                </c:pt>
                <c:pt idx="883">
                  <c:v>39.525000000000006</c:v>
                </c:pt>
                <c:pt idx="884">
                  <c:v>39.525000000000006</c:v>
                </c:pt>
                <c:pt idx="885">
                  <c:v>39.512499999999903</c:v>
                </c:pt>
                <c:pt idx="886">
                  <c:v>39.512499999999903</c:v>
                </c:pt>
                <c:pt idx="887">
                  <c:v>39.512499999999903</c:v>
                </c:pt>
                <c:pt idx="888">
                  <c:v>39.512499999999903</c:v>
                </c:pt>
                <c:pt idx="889">
                  <c:v>39.512499999999903</c:v>
                </c:pt>
                <c:pt idx="890">
                  <c:v>39.512499999999903</c:v>
                </c:pt>
                <c:pt idx="891">
                  <c:v>39.499999999999908</c:v>
                </c:pt>
                <c:pt idx="892">
                  <c:v>39.499999999999908</c:v>
                </c:pt>
                <c:pt idx="893">
                  <c:v>39.499999999999908</c:v>
                </c:pt>
                <c:pt idx="894">
                  <c:v>39.499999999999908</c:v>
                </c:pt>
                <c:pt idx="895">
                  <c:v>39.499999999999908</c:v>
                </c:pt>
                <c:pt idx="896">
                  <c:v>39.499999999999908</c:v>
                </c:pt>
                <c:pt idx="897">
                  <c:v>39.499999999999908</c:v>
                </c:pt>
                <c:pt idx="898">
                  <c:v>39.499999999999908</c:v>
                </c:pt>
                <c:pt idx="899">
                  <c:v>39.499999999999908</c:v>
                </c:pt>
                <c:pt idx="900">
                  <c:v>39.487499999999997</c:v>
                </c:pt>
                <c:pt idx="901">
                  <c:v>39.474999999999902</c:v>
                </c:pt>
                <c:pt idx="902">
                  <c:v>39.474999999999902</c:v>
                </c:pt>
                <c:pt idx="903">
                  <c:v>39.462499999999906</c:v>
                </c:pt>
                <c:pt idx="904">
                  <c:v>39.449999999999903</c:v>
                </c:pt>
                <c:pt idx="905">
                  <c:v>39.449999999999903</c:v>
                </c:pt>
                <c:pt idx="906">
                  <c:v>39.449999999999903</c:v>
                </c:pt>
                <c:pt idx="907">
                  <c:v>39.449999999999903</c:v>
                </c:pt>
                <c:pt idx="908">
                  <c:v>39.449999999999903</c:v>
                </c:pt>
                <c:pt idx="909">
                  <c:v>39.449999999999903</c:v>
                </c:pt>
                <c:pt idx="910">
                  <c:v>39.449999999999903</c:v>
                </c:pt>
                <c:pt idx="911">
                  <c:v>39.449999999999903</c:v>
                </c:pt>
                <c:pt idx="912">
                  <c:v>39.449999999999903</c:v>
                </c:pt>
                <c:pt idx="913">
                  <c:v>39.449999999999903</c:v>
                </c:pt>
                <c:pt idx="914">
                  <c:v>39.449999999999903</c:v>
                </c:pt>
                <c:pt idx="915">
                  <c:v>39.449999999999903</c:v>
                </c:pt>
                <c:pt idx="916">
                  <c:v>39.449999999999903</c:v>
                </c:pt>
                <c:pt idx="917">
                  <c:v>39.449999999999903</c:v>
                </c:pt>
                <c:pt idx="918">
                  <c:v>39.449999999999903</c:v>
                </c:pt>
                <c:pt idx="919">
                  <c:v>39.449999999999903</c:v>
                </c:pt>
                <c:pt idx="920">
                  <c:v>39.449999999999903</c:v>
                </c:pt>
                <c:pt idx="921">
                  <c:v>39.449999999999903</c:v>
                </c:pt>
                <c:pt idx="922">
                  <c:v>39.449999999999903</c:v>
                </c:pt>
                <c:pt idx="923">
                  <c:v>39.449999999999903</c:v>
                </c:pt>
                <c:pt idx="924">
                  <c:v>39.449999999999903</c:v>
                </c:pt>
                <c:pt idx="925">
                  <c:v>39.449999999999903</c:v>
                </c:pt>
                <c:pt idx="926">
                  <c:v>39.449999999999903</c:v>
                </c:pt>
                <c:pt idx="927">
                  <c:v>39.449999999999903</c:v>
                </c:pt>
                <c:pt idx="928">
                  <c:v>39.449999999999903</c:v>
                </c:pt>
                <c:pt idx="929">
                  <c:v>39.449999999999903</c:v>
                </c:pt>
                <c:pt idx="930">
                  <c:v>39.449999999999903</c:v>
                </c:pt>
                <c:pt idx="931">
                  <c:v>39.449999999999903</c:v>
                </c:pt>
                <c:pt idx="932">
                  <c:v>39.449999999999903</c:v>
                </c:pt>
                <c:pt idx="933">
                  <c:v>39.4375</c:v>
                </c:pt>
                <c:pt idx="934">
                  <c:v>39.4375</c:v>
                </c:pt>
                <c:pt idx="935">
                  <c:v>39.4375</c:v>
                </c:pt>
                <c:pt idx="936">
                  <c:v>39.4375</c:v>
                </c:pt>
                <c:pt idx="937">
                  <c:v>39.4375</c:v>
                </c:pt>
                <c:pt idx="938">
                  <c:v>39.424999999999905</c:v>
                </c:pt>
                <c:pt idx="939">
                  <c:v>39.424999999999905</c:v>
                </c:pt>
                <c:pt idx="940">
                  <c:v>39.424999999999905</c:v>
                </c:pt>
                <c:pt idx="941">
                  <c:v>39.424999999999905</c:v>
                </c:pt>
                <c:pt idx="942">
                  <c:v>39.424999999999905</c:v>
                </c:pt>
                <c:pt idx="943">
                  <c:v>39.412499999999902</c:v>
                </c:pt>
                <c:pt idx="944">
                  <c:v>39.412499999999902</c:v>
                </c:pt>
                <c:pt idx="945">
                  <c:v>39.412499999999902</c:v>
                </c:pt>
                <c:pt idx="946">
                  <c:v>39.412499999999902</c:v>
                </c:pt>
                <c:pt idx="947">
                  <c:v>39.4</c:v>
                </c:pt>
                <c:pt idx="948">
                  <c:v>39.4</c:v>
                </c:pt>
                <c:pt idx="949">
                  <c:v>39.4</c:v>
                </c:pt>
                <c:pt idx="950">
                  <c:v>39.4</c:v>
                </c:pt>
                <c:pt idx="951">
                  <c:v>39.4</c:v>
                </c:pt>
                <c:pt idx="952">
                  <c:v>39.4</c:v>
                </c:pt>
                <c:pt idx="953">
                  <c:v>39.4</c:v>
                </c:pt>
                <c:pt idx="954">
                  <c:v>39.4</c:v>
                </c:pt>
                <c:pt idx="955">
                  <c:v>39.4</c:v>
                </c:pt>
                <c:pt idx="956">
                  <c:v>39.4</c:v>
                </c:pt>
                <c:pt idx="957">
                  <c:v>39.4</c:v>
                </c:pt>
                <c:pt idx="958">
                  <c:v>39.4</c:v>
                </c:pt>
                <c:pt idx="959">
                  <c:v>39.4</c:v>
                </c:pt>
                <c:pt idx="960">
                  <c:v>39.4</c:v>
                </c:pt>
                <c:pt idx="961">
                  <c:v>39.4</c:v>
                </c:pt>
                <c:pt idx="962">
                  <c:v>39.4</c:v>
                </c:pt>
                <c:pt idx="963">
                  <c:v>39.4</c:v>
                </c:pt>
                <c:pt idx="964">
                  <c:v>39.4</c:v>
                </c:pt>
                <c:pt idx="965">
                  <c:v>39.4</c:v>
                </c:pt>
                <c:pt idx="966">
                  <c:v>39.387499999999996</c:v>
                </c:pt>
                <c:pt idx="967">
                  <c:v>39.387499999999996</c:v>
                </c:pt>
                <c:pt idx="968">
                  <c:v>39.387499999999996</c:v>
                </c:pt>
                <c:pt idx="969">
                  <c:v>39.387499999999996</c:v>
                </c:pt>
                <c:pt idx="970">
                  <c:v>39.387499999999996</c:v>
                </c:pt>
                <c:pt idx="971">
                  <c:v>39.387499999999996</c:v>
                </c:pt>
                <c:pt idx="972">
                  <c:v>39.387499999999996</c:v>
                </c:pt>
                <c:pt idx="973">
                  <c:v>39.375</c:v>
                </c:pt>
                <c:pt idx="974">
                  <c:v>39.375</c:v>
                </c:pt>
                <c:pt idx="975">
                  <c:v>39.375</c:v>
                </c:pt>
                <c:pt idx="976">
                  <c:v>39.375</c:v>
                </c:pt>
                <c:pt idx="977">
                  <c:v>39.375</c:v>
                </c:pt>
                <c:pt idx="978">
                  <c:v>39.375</c:v>
                </c:pt>
                <c:pt idx="979">
                  <c:v>39.375</c:v>
                </c:pt>
                <c:pt idx="980">
                  <c:v>39.375</c:v>
                </c:pt>
                <c:pt idx="981">
                  <c:v>39.362500000000004</c:v>
                </c:pt>
                <c:pt idx="982">
                  <c:v>39.362500000000004</c:v>
                </c:pt>
                <c:pt idx="983">
                  <c:v>39.362500000000004</c:v>
                </c:pt>
                <c:pt idx="984">
                  <c:v>39.362500000000004</c:v>
                </c:pt>
                <c:pt idx="985">
                  <c:v>39.362500000000004</c:v>
                </c:pt>
                <c:pt idx="986">
                  <c:v>39.362500000000004</c:v>
                </c:pt>
                <c:pt idx="987">
                  <c:v>39.362500000000004</c:v>
                </c:pt>
                <c:pt idx="988">
                  <c:v>39.362500000000004</c:v>
                </c:pt>
                <c:pt idx="989">
                  <c:v>39.362500000000004</c:v>
                </c:pt>
                <c:pt idx="990">
                  <c:v>39.349999999999994</c:v>
                </c:pt>
                <c:pt idx="991">
                  <c:v>39.349999999999994</c:v>
                </c:pt>
                <c:pt idx="992">
                  <c:v>39.337499999999999</c:v>
                </c:pt>
                <c:pt idx="993">
                  <c:v>39.337499999999999</c:v>
                </c:pt>
                <c:pt idx="994">
                  <c:v>39.337499999999999</c:v>
                </c:pt>
                <c:pt idx="995">
                  <c:v>39.337499999999999</c:v>
                </c:pt>
                <c:pt idx="996">
                  <c:v>39.324999999999903</c:v>
                </c:pt>
                <c:pt idx="997">
                  <c:v>39.324999999999903</c:v>
                </c:pt>
                <c:pt idx="998">
                  <c:v>39.324999999999903</c:v>
                </c:pt>
                <c:pt idx="999">
                  <c:v>39.324999999999903</c:v>
                </c:pt>
                <c:pt idx="1000">
                  <c:v>39.324999999999903</c:v>
                </c:pt>
                <c:pt idx="1001">
                  <c:v>39.324999999999903</c:v>
                </c:pt>
                <c:pt idx="1002">
                  <c:v>39.324999999999903</c:v>
                </c:pt>
                <c:pt idx="1003">
                  <c:v>39.3125</c:v>
                </c:pt>
                <c:pt idx="1004">
                  <c:v>39.3125</c:v>
                </c:pt>
                <c:pt idx="1005">
                  <c:v>39.3125</c:v>
                </c:pt>
                <c:pt idx="1006">
                  <c:v>39.3125</c:v>
                </c:pt>
                <c:pt idx="1007">
                  <c:v>39.3125</c:v>
                </c:pt>
                <c:pt idx="1008">
                  <c:v>39.3125</c:v>
                </c:pt>
                <c:pt idx="1009">
                  <c:v>39.3125</c:v>
                </c:pt>
                <c:pt idx="1010">
                  <c:v>39.3125</c:v>
                </c:pt>
                <c:pt idx="1011">
                  <c:v>39.3125</c:v>
                </c:pt>
                <c:pt idx="1012">
                  <c:v>39.3125</c:v>
                </c:pt>
                <c:pt idx="1013">
                  <c:v>39.3125</c:v>
                </c:pt>
                <c:pt idx="1014">
                  <c:v>39.3125</c:v>
                </c:pt>
                <c:pt idx="1015">
                  <c:v>39.3125</c:v>
                </c:pt>
                <c:pt idx="1016">
                  <c:v>39.3125</c:v>
                </c:pt>
                <c:pt idx="1017">
                  <c:v>39.300000000000011</c:v>
                </c:pt>
                <c:pt idx="1018">
                  <c:v>39.300000000000011</c:v>
                </c:pt>
                <c:pt idx="1019">
                  <c:v>39.300000000000011</c:v>
                </c:pt>
                <c:pt idx="1020">
                  <c:v>39.300000000000011</c:v>
                </c:pt>
                <c:pt idx="1021">
                  <c:v>39.300000000000011</c:v>
                </c:pt>
                <c:pt idx="1022">
                  <c:v>39.300000000000011</c:v>
                </c:pt>
                <c:pt idx="1023">
                  <c:v>39.300000000000011</c:v>
                </c:pt>
                <c:pt idx="1024">
                  <c:v>39.287499999999902</c:v>
                </c:pt>
                <c:pt idx="1025">
                  <c:v>39.287499999999902</c:v>
                </c:pt>
                <c:pt idx="1026">
                  <c:v>39.287499999999902</c:v>
                </c:pt>
                <c:pt idx="1027">
                  <c:v>39.287499999999902</c:v>
                </c:pt>
                <c:pt idx="1028">
                  <c:v>39.287499999999902</c:v>
                </c:pt>
                <c:pt idx="1029">
                  <c:v>39.287499999999902</c:v>
                </c:pt>
                <c:pt idx="1030">
                  <c:v>39.287499999999902</c:v>
                </c:pt>
                <c:pt idx="1031">
                  <c:v>39.287499999999902</c:v>
                </c:pt>
                <c:pt idx="1032">
                  <c:v>39.287499999999902</c:v>
                </c:pt>
                <c:pt idx="1033">
                  <c:v>39.287499999999902</c:v>
                </c:pt>
                <c:pt idx="1034">
                  <c:v>39.287499999999902</c:v>
                </c:pt>
                <c:pt idx="1035">
                  <c:v>39.287499999999902</c:v>
                </c:pt>
                <c:pt idx="1036">
                  <c:v>39.287499999999902</c:v>
                </c:pt>
                <c:pt idx="1037">
                  <c:v>39.287499999999902</c:v>
                </c:pt>
                <c:pt idx="1038">
                  <c:v>39.287499999999902</c:v>
                </c:pt>
                <c:pt idx="1039">
                  <c:v>39.287499999999902</c:v>
                </c:pt>
                <c:pt idx="1040">
                  <c:v>39.287499999999902</c:v>
                </c:pt>
                <c:pt idx="1041">
                  <c:v>39.287499999999902</c:v>
                </c:pt>
                <c:pt idx="1042">
                  <c:v>39.287499999999902</c:v>
                </c:pt>
                <c:pt idx="1043">
                  <c:v>39.287499999999902</c:v>
                </c:pt>
                <c:pt idx="1044">
                  <c:v>39.287499999999902</c:v>
                </c:pt>
                <c:pt idx="1045">
                  <c:v>39.287499999999902</c:v>
                </c:pt>
                <c:pt idx="1046">
                  <c:v>39.287499999999902</c:v>
                </c:pt>
                <c:pt idx="1047">
                  <c:v>39.287499999999902</c:v>
                </c:pt>
                <c:pt idx="1048">
                  <c:v>39.287499999999902</c:v>
                </c:pt>
                <c:pt idx="1049">
                  <c:v>39.287499999999902</c:v>
                </c:pt>
                <c:pt idx="1050">
                  <c:v>39.287499999999902</c:v>
                </c:pt>
                <c:pt idx="1051">
                  <c:v>39.287499999999902</c:v>
                </c:pt>
                <c:pt idx="1052">
                  <c:v>39.287499999999902</c:v>
                </c:pt>
                <c:pt idx="1053">
                  <c:v>39.275000000000006</c:v>
                </c:pt>
                <c:pt idx="1054">
                  <c:v>39.275000000000006</c:v>
                </c:pt>
                <c:pt idx="1055">
                  <c:v>39.275000000000006</c:v>
                </c:pt>
                <c:pt idx="1056">
                  <c:v>39.275000000000006</c:v>
                </c:pt>
                <c:pt idx="1057">
                  <c:v>39.275000000000006</c:v>
                </c:pt>
                <c:pt idx="1058">
                  <c:v>39.26249999999991</c:v>
                </c:pt>
                <c:pt idx="1059">
                  <c:v>39.26249999999991</c:v>
                </c:pt>
                <c:pt idx="1060">
                  <c:v>39.26249999999991</c:v>
                </c:pt>
                <c:pt idx="1061">
                  <c:v>39.26249999999991</c:v>
                </c:pt>
                <c:pt idx="1062">
                  <c:v>39.26249999999991</c:v>
                </c:pt>
                <c:pt idx="1063">
                  <c:v>39.249999999999908</c:v>
                </c:pt>
                <c:pt idx="1064">
                  <c:v>39.249999999999908</c:v>
                </c:pt>
                <c:pt idx="1065">
                  <c:v>39.237500000000004</c:v>
                </c:pt>
                <c:pt idx="1066">
                  <c:v>39.237500000000004</c:v>
                </c:pt>
                <c:pt idx="1067">
                  <c:v>39.237500000000004</c:v>
                </c:pt>
                <c:pt idx="1068">
                  <c:v>39.237500000000004</c:v>
                </c:pt>
                <c:pt idx="1069">
                  <c:v>39.237500000000004</c:v>
                </c:pt>
                <c:pt idx="1070">
                  <c:v>39.225000000000009</c:v>
                </c:pt>
                <c:pt idx="1071">
                  <c:v>39.225000000000009</c:v>
                </c:pt>
                <c:pt idx="1072">
                  <c:v>39.225000000000009</c:v>
                </c:pt>
                <c:pt idx="1073">
                  <c:v>39.212500000000006</c:v>
                </c:pt>
                <c:pt idx="1074">
                  <c:v>39.212500000000006</c:v>
                </c:pt>
                <c:pt idx="1075">
                  <c:v>39.212500000000006</c:v>
                </c:pt>
                <c:pt idx="1076">
                  <c:v>39.212500000000006</c:v>
                </c:pt>
                <c:pt idx="1077">
                  <c:v>39.212500000000006</c:v>
                </c:pt>
                <c:pt idx="1078">
                  <c:v>39.212500000000006</c:v>
                </c:pt>
                <c:pt idx="1079">
                  <c:v>39.212500000000006</c:v>
                </c:pt>
                <c:pt idx="1080">
                  <c:v>39.212500000000006</c:v>
                </c:pt>
                <c:pt idx="1081">
                  <c:v>39.212500000000006</c:v>
                </c:pt>
                <c:pt idx="1082">
                  <c:v>39.212500000000006</c:v>
                </c:pt>
                <c:pt idx="1083">
                  <c:v>39.212500000000006</c:v>
                </c:pt>
                <c:pt idx="1084">
                  <c:v>39.212500000000006</c:v>
                </c:pt>
                <c:pt idx="1085">
                  <c:v>39.212500000000006</c:v>
                </c:pt>
                <c:pt idx="1086">
                  <c:v>39.212500000000006</c:v>
                </c:pt>
                <c:pt idx="1087">
                  <c:v>39.212500000000006</c:v>
                </c:pt>
                <c:pt idx="1088">
                  <c:v>39.212500000000006</c:v>
                </c:pt>
                <c:pt idx="1089">
                  <c:v>39.212500000000006</c:v>
                </c:pt>
                <c:pt idx="1090">
                  <c:v>39.212500000000006</c:v>
                </c:pt>
                <c:pt idx="1091">
                  <c:v>39.212500000000006</c:v>
                </c:pt>
                <c:pt idx="1092">
                  <c:v>39.19999999999991</c:v>
                </c:pt>
                <c:pt idx="1093">
                  <c:v>39.187499999999901</c:v>
                </c:pt>
                <c:pt idx="1094">
                  <c:v>39.187499999999901</c:v>
                </c:pt>
                <c:pt idx="1095">
                  <c:v>39.187499999999901</c:v>
                </c:pt>
                <c:pt idx="1096">
                  <c:v>39.187499999999901</c:v>
                </c:pt>
                <c:pt idx="1097">
                  <c:v>39.187499999999901</c:v>
                </c:pt>
                <c:pt idx="1098">
                  <c:v>39.187499999999901</c:v>
                </c:pt>
                <c:pt idx="1099">
                  <c:v>39.187499999999901</c:v>
                </c:pt>
                <c:pt idx="1100">
                  <c:v>39.187499999999901</c:v>
                </c:pt>
                <c:pt idx="1101">
                  <c:v>39.187499999999901</c:v>
                </c:pt>
                <c:pt idx="1102">
                  <c:v>39.187499999999901</c:v>
                </c:pt>
                <c:pt idx="1103">
                  <c:v>39.187499999999901</c:v>
                </c:pt>
                <c:pt idx="1104">
                  <c:v>39.187499999999901</c:v>
                </c:pt>
                <c:pt idx="1105">
                  <c:v>39.187499999999901</c:v>
                </c:pt>
                <c:pt idx="1106">
                  <c:v>39.174999999999905</c:v>
                </c:pt>
                <c:pt idx="1107">
                  <c:v>39.174999999999905</c:v>
                </c:pt>
                <c:pt idx="1108">
                  <c:v>39.174999999999905</c:v>
                </c:pt>
                <c:pt idx="1109">
                  <c:v>39.174999999999905</c:v>
                </c:pt>
                <c:pt idx="1110">
                  <c:v>39.162500000000009</c:v>
                </c:pt>
                <c:pt idx="1111">
                  <c:v>39.162500000000009</c:v>
                </c:pt>
                <c:pt idx="1112">
                  <c:v>39.162500000000009</c:v>
                </c:pt>
                <c:pt idx="1113">
                  <c:v>39.15</c:v>
                </c:pt>
                <c:pt idx="1114">
                  <c:v>39.137500000000003</c:v>
                </c:pt>
                <c:pt idx="1115">
                  <c:v>39.137500000000003</c:v>
                </c:pt>
                <c:pt idx="1116">
                  <c:v>39.137500000000003</c:v>
                </c:pt>
                <c:pt idx="1117">
                  <c:v>39.137500000000003</c:v>
                </c:pt>
                <c:pt idx="1118">
                  <c:v>39.137500000000003</c:v>
                </c:pt>
                <c:pt idx="1119">
                  <c:v>39.137500000000003</c:v>
                </c:pt>
                <c:pt idx="1120">
                  <c:v>39.137500000000003</c:v>
                </c:pt>
                <c:pt idx="1121">
                  <c:v>39.137500000000003</c:v>
                </c:pt>
                <c:pt idx="1122">
                  <c:v>39.137500000000003</c:v>
                </c:pt>
                <c:pt idx="1123">
                  <c:v>39.137500000000003</c:v>
                </c:pt>
                <c:pt idx="1124">
                  <c:v>39.137500000000003</c:v>
                </c:pt>
                <c:pt idx="1125">
                  <c:v>39.137500000000003</c:v>
                </c:pt>
                <c:pt idx="1126">
                  <c:v>39.137500000000003</c:v>
                </c:pt>
                <c:pt idx="1127">
                  <c:v>39.137500000000003</c:v>
                </c:pt>
                <c:pt idx="1128">
                  <c:v>39.137500000000003</c:v>
                </c:pt>
                <c:pt idx="1129">
                  <c:v>39.137500000000003</c:v>
                </c:pt>
                <c:pt idx="1130">
                  <c:v>39.125000000000007</c:v>
                </c:pt>
                <c:pt idx="1131">
                  <c:v>39.125000000000007</c:v>
                </c:pt>
                <c:pt idx="1132">
                  <c:v>39.125000000000007</c:v>
                </c:pt>
                <c:pt idx="1133">
                  <c:v>39.125000000000007</c:v>
                </c:pt>
                <c:pt idx="1134">
                  <c:v>39.125000000000007</c:v>
                </c:pt>
                <c:pt idx="1135">
                  <c:v>39.125000000000007</c:v>
                </c:pt>
                <c:pt idx="1136">
                  <c:v>39.087499999999999</c:v>
                </c:pt>
                <c:pt idx="1137">
                  <c:v>39.087499999999999</c:v>
                </c:pt>
                <c:pt idx="1138">
                  <c:v>39.087499999999999</c:v>
                </c:pt>
                <c:pt idx="1139">
                  <c:v>39.087499999999999</c:v>
                </c:pt>
                <c:pt idx="1140">
                  <c:v>39.087499999999999</c:v>
                </c:pt>
                <c:pt idx="1141">
                  <c:v>39.087499999999999</c:v>
                </c:pt>
                <c:pt idx="1142">
                  <c:v>39.087499999999999</c:v>
                </c:pt>
                <c:pt idx="1143">
                  <c:v>39.087499999999999</c:v>
                </c:pt>
                <c:pt idx="1144">
                  <c:v>39.087499999999999</c:v>
                </c:pt>
                <c:pt idx="1145">
                  <c:v>39.087499999999999</c:v>
                </c:pt>
                <c:pt idx="1146">
                  <c:v>39.087499999999999</c:v>
                </c:pt>
                <c:pt idx="1147">
                  <c:v>39.087499999999999</c:v>
                </c:pt>
                <c:pt idx="1148">
                  <c:v>39.087499999999999</c:v>
                </c:pt>
                <c:pt idx="1149">
                  <c:v>39.087499999999999</c:v>
                </c:pt>
                <c:pt idx="1150">
                  <c:v>39.087499999999999</c:v>
                </c:pt>
                <c:pt idx="1151">
                  <c:v>39.087499999999999</c:v>
                </c:pt>
                <c:pt idx="1152">
                  <c:v>39.075000000000003</c:v>
                </c:pt>
                <c:pt idx="1153">
                  <c:v>39.075000000000003</c:v>
                </c:pt>
                <c:pt idx="1154">
                  <c:v>39.075000000000003</c:v>
                </c:pt>
                <c:pt idx="1155">
                  <c:v>39.075000000000003</c:v>
                </c:pt>
                <c:pt idx="1156">
                  <c:v>39.075000000000003</c:v>
                </c:pt>
                <c:pt idx="1157">
                  <c:v>39.075000000000003</c:v>
                </c:pt>
                <c:pt idx="1158">
                  <c:v>39.075000000000003</c:v>
                </c:pt>
                <c:pt idx="1159">
                  <c:v>39.075000000000003</c:v>
                </c:pt>
                <c:pt idx="1160">
                  <c:v>39.075000000000003</c:v>
                </c:pt>
                <c:pt idx="1161">
                  <c:v>39.062500000000007</c:v>
                </c:pt>
                <c:pt idx="1162">
                  <c:v>39.062500000000007</c:v>
                </c:pt>
                <c:pt idx="1163">
                  <c:v>39.062500000000007</c:v>
                </c:pt>
                <c:pt idx="1164">
                  <c:v>39.062500000000007</c:v>
                </c:pt>
                <c:pt idx="1165">
                  <c:v>39.062500000000007</c:v>
                </c:pt>
                <c:pt idx="1166">
                  <c:v>39.062500000000007</c:v>
                </c:pt>
                <c:pt idx="1167">
                  <c:v>39.062500000000007</c:v>
                </c:pt>
                <c:pt idx="1168">
                  <c:v>39.062500000000007</c:v>
                </c:pt>
                <c:pt idx="1169">
                  <c:v>39.062500000000007</c:v>
                </c:pt>
                <c:pt idx="1170">
                  <c:v>39.062500000000007</c:v>
                </c:pt>
                <c:pt idx="1171">
                  <c:v>39.062500000000007</c:v>
                </c:pt>
                <c:pt idx="1172">
                  <c:v>39.062500000000007</c:v>
                </c:pt>
                <c:pt idx="1173">
                  <c:v>39.062500000000007</c:v>
                </c:pt>
                <c:pt idx="1174">
                  <c:v>39.062500000000007</c:v>
                </c:pt>
                <c:pt idx="1175">
                  <c:v>39.062500000000007</c:v>
                </c:pt>
                <c:pt idx="1176">
                  <c:v>39.062500000000007</c:v>
                </c:pt>
                <c:pt idx="1177">
                  <c:v>39.062500000000007</c:v>
                </c:pt>
                <c:pt idx="1178">
                  <c:v>39.062500000000007</c:v>
                </c:pt>
                <c:pt idx="1179">
                  <c:v>39.062500000000007</c:v>
                </c:pt>
                <c:pt idx="1180">
                  <c:v>39.062500000000007</c:v>
                </c:pt>
                <c:pt idx="1181">
                  <c:v>39.062500000000007</c:v>
                </c:pt>
                <c:pt idx="1182">
                  <c:v>39.062500000000007</c:v>
                </c:pt>
                <c:pt idx="1183">
                  <c:v>39.062500000000007</c:v>
                </c:pt>
                <c:pt idx="1184">
                  <c:v>39.062500000000007</c:v>
                </c:pt>
                <c:pt idx="1185">
                  <c:v>39.062500000000007</c:v>
                </c:pt>
                <c:pt idx="1186">
                  <c:v>39.062500000000007</c:v>
                </c:pt>
                <c:pt idx="1187">
                  <c:v>39.062500000000007</c:v>
                </c:pt>
                <c:pt idx="1188">
                  <c:v>39.062500000000007</c:v>
                </c:pt>
                <c:pt idx="1189">
                  <c:v>39.062500000000007</c:v>
                </c:pt>
                <c:pt idx="1190">
                  <c:v>39.050000000000004</c:v>
                </c:pt>
                <c:pt idx="1191">
                  <c:v>39.050000000000004</c:v>
                </c:pt>
                <c:pt idx="1192">
                  <c:v>39.050000000000004</c:v>
                </c:pt>
                <c:pt idx="1193">
                  <c:v>39.050000000000004</c:v>
                </c:pt>
                <c:pt idx="1194">
                  <c:v>39.050000000000004</c:v>
                </c:pt>
                <c:pt idx="1195">
                  <c:v>39.050000000000004</c:v>
                </c:pt>
                <c:pt idx="1196">
                  <c:v>39.050000000000004</c:v>
                </c:pt>
                <c:pt idx="1197">
                  <c:v>39.050000000000004</c:v>
                </c:pt>
                <c:pt idx="1198">
                  <c:v>39.050000000000004</c:v>
                </c:pt>
                <c:pt idx="1199">
                  <c:v>39.050000000000004</c:v>
                </c:pt>
                <c:pt idx="1200">
                  <c:v>39.037500000000001</c:v>
                </c:pt>
                <c:pt idx="1201">
                  <c:v>39.037500000000001</c:v>
                </c:pt>
                <c:pt idx="1202">
                  <c:v>39.037500000000001</c:v>
                </c:pt>
                <c:pt idx="1203">
                  <c:v>39.037500000000001</c:v>
                </c:pt>
                <c:pt idx="1204">
                  <c:v>39.037500000000001</c:v>
                </c:pt>
                <c:pt idx="1205">
                  <c:v>39.037500000000001</c:v>
                </c:pt>
                <c:pt idx="1206">
                  <c:v>39.037500000000001</c:v>
                </c:pt>
                <c:pt idx="1207">
                  <c:v>39.037500000000001</c:v>
                </c:pt>
                <c:pt idx="1208">
                  <c:v>39.037500000000001</c:v>
                </c:pt>
                <c:pt idx="1209">
                  <c:v>39.037500000000001</c:v>
                </c:pt>
                <c:pt idx="1210">
                  <c:v>39.037500000000001</c:v>
                </c:pt>
                <c:pt idx="1211">
                  <c:v>39.025000000000006</c:v>
                </c:pt>
                <c:pt idx="1212">
                  <c:v>39.025000000000006</c:v>
                </c:pt>
                <c:pt idx="1213">
                  <c:v>39.025000000000006</c:v>
                </c:pt>
                <c:pt idx="1214">
                  <c:v>39.025000000000006</c:v>
                </c:pt>
                <c:pt idx="1215">
                  <c:v>39.025000000000006</c:v>
                </c:pt>
                <c:pt idx="1216">
                  <c:v>39.025000000000006</c:v>
                </c:pt>
                <c:pt idx="1217">
                  <c:v>39.025000000000006</c:v>
                </c:pt>
                <c:pt idx="1218">
                  <c:v>39.025000000000006</c:v>
                </c:pt>
                <c:pt idx="1219">
                  <c:v>39.025000000000006</c:v>
                </c:pt>
                <c:pt idx="1220">
                  <c:v>39.025000000000006</c:v>
                </c:pt>
                <c:pt idx="1221">
                  <c:v>39.025000000000006</c:v>
                </c:pt>
                <c:pt idx="1222">
                  <c:v>39.025000000000006</c:v>
                </c:pt>
                <c:pt idx="1223">
                  <c:v>39.025000000000006</c:v>
                </c:pt>
                <c:pt idx="1224">
                  <c:v>39.012500000000003</c:v>
                </c:pt>
                <c:pt idx="1225">
                  <c:v>39.012500000000003</c:v>
                </c:pt>
                <c:pt idx="1226">
                  <c:v>39.012500000000003</c:v>
                </c:pt>
                <c:pt idx="1227">
                  <c:v>39.012500000000003</c:v>
                </c:pt>
                <c:pt idx="1228">
                  <c:v>39.012500000000003</c:v>
                </c:pt>
                <c:pt idx="1229">
                  <c:v>39.012500000000003</c:v>
                </c:pt>
                <c:pt idx="1230">
                  <c:v>39.012500000000003</c:v>
                </c:pt>
                <c:pt idx="1231">
                  <c:v>39.012500000000003</c:v>
                </c:pt>
                <c:pt idx="1232">
                  <c:v>39.012500000000003</c:v>
                </c:pt>
                <c:pt idx="1233">
                  <c:v>39.012500000000003</c:v>
                </c:pt>
                <c:pt idx="1234">
                  <c:v>39.012500000000003</c:v>
                </c:pt>
                <c:pt idx="1235">
                  <c:v>39</c:v>
                </c:pt>
                <c:pt idx="1236">
                  <c:v>39</c:v>
                </c:pt>
                <c:pt idx="1237">
                  <c:v>38.987499999999997</c:v>
                </c:pt>
                <c:pt idx="1238">
                  <c:v>38.987499999999997</c:v>
                </c:pt>
                <c:pt idx="1239">
                  <c:v>38.987499999999997</c:v>
                </c:pt>
                <c:pt idx="1240">
                  <c:v>38.975000000000001</c:v>
                </c:pt>
                <c:pt idx="1241">
                  <c:v>38.975000000000001</c:v>
                </c:pt>
                <c:pt idx="1242">
                  <c:v>38.975000000000001</c:v>
                </c:pt>
                <c:pt idx="1243">
                  <c:v>38.975000000000001</c:v>
                </c:pt>
                <c:pt idx="1244">
                  <c:v>38.975000000000001</c:v>
                </c:pt>
                <c:pt idx="1245">
                  <c:v>38.975000000000001</c:v>
                </c:pt>
                <c:pt idx="1246">
                  <c:v>38.975000000000001</c:v>
                </c:pt>
                <c:pt idx="1247">
                  <c:v>38.975000000000001</c:v>
                </c:pt>
                <c:pt idx="1248">
                  <c:v>38.962500000000006</c:v>
                </c:pt>
                <c:pt idx="1249">
                  <c:v>38.962500000000006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populationParameterSweep!$B$11270:$B$12519</c:f>
              <c:numCache>
                <c:formatCode>General</c:formatCode>
                <c:ptCount val="1250"/>
                <c:pt idx="0">
                  <c:v>0</c:v>
                </c:pt>
                <c:pt idx="1">
                  <c:v>57.511111111111099</c:v>
                </c:pt>
                <c:pt idx="2">
                  <c:v>55.8</c:v>
                </c:pt>
                <c:pt idx="3">
                  <c:v>54.944444444444386</c:v>
                </c:pt>
                <c:pt idx="4">
                  <c:v>53.866666666666582</c:v>
                </c:pt>
                <c:pt idx="5">
                  <c:v>53.222222222222207</c:v>
                </c:pt>
                <c:pt idx="6">
                  <c:v>52.322222222222202</c:v>
                </c:pt>
                <c:pt idx="7">
                  <c:v>51.1111111111111</c:v>
                </c:pt>
                <c:pt idx="8">
                  <c:v>50.57777777777769</c:v>
                </c:pt>
                <c:pt idx="9">
                  <c:v>50.311111111111096</c:v>
                </c:pt>
                <c:pt idx="10">
                  <c:v>50</c:v>
                </c:pt>
                <c:pt idx="11">
                  <c:v>49.755555555555503</c:v>
                </c:pt>
                <c:pt idx="12">
                  <c:v>49.455555555555499</c:v>
                </c:pt>
                <c:pt idx="13">
                  <c:v>49.2</c:v>
                </c:pt>
                <c:pt idx="14">
                  <c:v>48.8333333333333</c:v>
                </c:pt>
                <c:pt idx="15">
                  <c:v>48.766666666666588</c:v>
                </c:pt>
                <c:pt idx="16">
                  <c:v>48.522222222222204</c:v>
                </c:pt>
                <c:pt idx="17">
                  <c:v>48.4</c:v>
                </c:pt>
                <c:pt idx="18">
                  <c:v>48.288888888888906</c:v>
                </c:pt>
                <c:pt idx="19">
                  <c:v>48.1111111111111</c:v>
                </c:pt>
                <c:pt idx="20">
                  <c:v>47.911111111111097</c:v>
                </c:pt>
                <c:pt idx="21">
                  <c:v>47.822222222222202</c:v>
                </c:pt>
                <c:pt idx="22">
                  <c:v>47.733333333333306</c:v>
                </c:pt>
                <c:pt idx="23">
                  <c:v>47.711111111111101</c:v>
                </c:pt>
                <c:pt idx="24">
                  <c:v>47.622222222222206</c:v>
                </c:pt>
                <c:pt idx="25">
                  <c:v>47.511111111111099</c:v>
                </c:pt>
                <c:pt idx="26">
                  <c:v>47.444444444444386</c:v>
                </c:pt>
                <c:pt idx="27">
                  <c:v>47.366666666666582</c:v>
                </c:pt>
                <c:pt idx="28">
                  <c:v>47.255555555555503</c:v>
                </c:pt>
                <c:pt idx="29">
                  <c:v>47.188888888888805</c:v>
                </c:pt>
                <c:pt idx="30">
                  <c:v>47.166666666666586</c:v>
                </c:pt>
                <c:pt idx="31">
                  <c:v>47.155555555555502</c:v>
                </c:pt>
                <c:pt idx="32">
                  <c:v>47.1</c:v>
                </c:pt>
                <c:pt idx="33">
                  <c:v>47.011111111111099</c:v>
                </c:pt>
                <c:pt idx="34">
                  <c:v>46.944444444444386</c:v>
                </c:pt>
                <c:pt idx="35">
                  <c:v>46.8888888888888</c:v>
                </c:pt>
                <c:pt idx="36">
                  <c:v>46.844444444444385</c:v>
                </c:pt>
                <c:pt idx="37">
                  <c:v>46.822222222222202</c:v>
                </c:pt>
                <c:pt idx="38">
                  <c:v>46.7777777777777</c:v>
                </c:pt>
                <c:pt idx="39">
                  <c:v>46.7777777777777</c:v>
                </c:pt>
                <c:pt idx="40">
                  <c:v>46.666666666666586</c:v>
                </c:pt>
                <c:pt idx="41">
                  <c:v>46.599999999999909</c:v>
                </c:pt>
                <c:pt idx="42">
                  <c:v>46.466666666666583</c:v>
                </c:pt>
                <c:pt idx="43">
                  <c:v>46.466666666666583</c:v>
                </c:pt>
                <c:pt idx="44">
                  <c:v>46.455555555555499</c:v>
                </c:pt>
                <c:pt idx="45">
                  <c:v>46.422222222222203</c:v>
                </c:pt>
                <c:pt idx="46">
                  <c:v>46.377777777777695</c:v>
                </c:pt>
                <c:pt idx="47">
                  <c:v>46.344444444444385</c:v>
                </c:pt>
                <c:pt idx="48">
                  <c:v>46.3</c:v>
                </c:pt>
                <c:pt idx="49">
                  <c:v>46.266666666666588</c:v>
                </c:pt>
                <c:pt idx="50">
                  <c:v>46.233333333333306</c:v>
                </c:pt>
                <c:pt idx="51">
                  <c:v>46.233333333333306</c:v>
                </c:pt>
                <c:pt idx="52">
                  <c:v>46.211111111111101</c:v>
                </c:pt>
                <c:pt idx="53">
                  <c:v>46.2</c:v>
                </c:pt>
                <c:pt idx="54">
                  <c:v>46.188888888888805</c:v>
                </c:pt>
                <c:pt idx="55">
                  <c:v>46.155555555555502</c:v>
                </c:pt>
                <c:pt idx="56">
                  <c:v>46.07777777777769</c:v>
                </c:pt>
                <c:pt idx="57">
                  <c:v>46.066666666666585</c:v>
                </c:pt>
                <c:pt idx="58">
                  <c:v>46.044444444444387</c:v>
                </c:pt>
                <c:pt idx="59">
                  <c:v>46.011111111111099</c:v>
                </c:pt>
                <c:pt idx="60">
                  <c:v>45.988888888888802</c:v>
                </c:pt>
                <c:pt idx="61">
                  <c:v>45.988888888888802</c:v>
                </c:pt>
                <c:pt idx="62">
                  <c:v>45.922222222222203</c:v>
                </c:pt>
                <c:pt idx="63">
                  <c:v>45.911111111111097</c:v>
                </c:pt>
                <c:pt idx="64">
                  <c:v>45.8888888888888</c:v>
                </c:pt>
                <c:pt idx="65">
                  <c:v>45.866666666666582</c:v>
                </c:pt>
                <c:pt idx="66">
                  <c:v>45.866666666666582</c:v>
                </c:pt>
                <c:pt idx="67">
                  <c:v>45.855555555555497</c:v>
                </c:pt>
                <c:pt idx="68">
                  <c:v>45.788888888888806</c:v>
                </c:pt>
                <c:pt idx="69">
                  <c:v>45.7777777777777</c:v>
                </c:pt>
                <c:pt idx="70">
                  <c:v>45.733333333333306</c:v>
                </c:pt>
                <c:pt idx="71">
                  <c:v>45.722222222222207</c:v>
                </c:pt>
                <c:pt idx="72">
                  <c:v>45.722222222222207</c:v>
                </c:pt>
                <c:pt idx="73">
                  <c:v>45.711111111111101</c:v>
                </c:pt>
                <c:pt idx="74">
                  <c:v>45.7</c:v>
                </c:pt>
                <c:pt idx="75">
                  <c:v>45.677777777777692</c:v>
                </c:pt>
                <c:pt idx="76">
                  <c:v>45.655555555555502</c:v>
                </c:pt>
                <c:pt idx="77">
                  <c:v>45.644444444444389</c:v>
                </c:pt>
                <c:pt idx="78">
                  <c:v>45.644444444444389</c:v>
                </c:pt>
                <c:pt idx="79">
                  <c:v>45.644444444444389</c:v>
                </c:pt>
                <c:pt idx="80">
                  <c:v>45.633333333333304</c:v>
                </c:pt>
                <c:pt idx="81">
                  <c:v>45.633333333333304</c:v>
                </c:pt>
                <c:pt idx="82">
                  <c:v>45.633333333333304</c:v>
                </c:pt>
                <c:pt idx="83">
                  <c:v>45.633333333333304</c:v>
                </c:pt>
                <c:pt idx="84">
                  <c:v>45.622222222222206</c:v>
                </c:pt>
                <c:pt idx="85">
                  <c:v>45.622222222222206</c:v>
                </c:pt>
                <c:pt idx="86">
                  <c:v>45.622222222222206</c:v>
                </c:pt>
                <c:pt idx="87">
                  <c:v>45.622222222222206</c:v>
                </c:pt>
                <c:pt idx="88">
                  <c:v>45.622222222222206</c:v>
                </c:pt>
                <c:pt idx="89">
                  <c:v>45.6111111111111</c:v>
                </c:pt>
                <c:pt idx="90">
                  <c:v>45.5555555555555</c:v>
                </c:pt>
                <c:pt idx="91">
                  <c:v>45.544444444444387</c:v>
                </c:pt>
                <c:pt idx="92">
                  <c:v>45.544444444444387</c:v>
                </c:pt>
                <c:pt idx="93">
                  <c:v>45.544444444444387</c:v>
                </c:pt>
                <c:pt idx="94">
                  <c:v>45.522222222222204</c:v>
                </c:pt>
                <c:pt idx="95">
                  <c:v>45.511111111111099</c:v>
                </c:pt>
                <c:pt idx="96">
                  <c:v>45.511111111111099</c:v>
                </c:pt>
                <c:pt idx="97">
                  <c:v>45.511111111111099</c:v>
                </c:pt>
                <c:pt idx="98">
                  <c:v>45.511111111111099</c:v>
                </c:pt>
                <c:pt idx="99">
                  <c:v>45.488888888888802</c:v>
                </c:pt>
                <c:pt idx="100">
                  <c:v>45.455555555555499</c:v>
                </c:pt>
                <c:pt idx="101">
                  <c:v>45.455555555555499</c:v>
                </c:pt>
                <c:pt idx="102">
                  <c:v>45.455555555555499</c:v>
                </c:pt>
                <c:pt idx="103">
                  <c:v>45.444444444444386</c:v>
                </c:pt>
                <c:pt idx="104">
                  <c:v>45.422222222222203</c:v>
                </c:pt>
                <c:pt idx="105">
                  <c:v>45.4</c:v>
                </c:pt>
                <c:pt idx="106">
                  <c:v>45.4</c:v>
                </c:pt>
                <c:pt idx="107">
                  <c:v>45.377777777777695</c:v>
                </c:pt>
                <c:pt idx="108">
                  <c:v>45.377777777777695</c:v>
                </c:pt>
                <c:pt idx="109">
                  <c:v>45.366666666666582</c:v>
                </c:pt>
                <c:pt idx="110">
                  <c:v>45.355555555555497</c:v>
                </c:pt>
                <c:pt idx="111">
                  <c:v>45.3</c:v>
                </c:pt>
                <c:pt idx="112">
                  <c:v>45.255555555555503</c:v>
                </c:pt>
                <c:pt idx="113">
                  <c:v>45.255555555555503</c:v>
                </c:pt>
                <c:pt idx="114">
                  <c:v>45.233333333333306</c:v>
                </c:pt>
                <c:pt idx="115">
                  <c:v>45.233333333333306</c:v>
                </c:pt>
                <c:pt idx="116">
                  <c:v>45.233333333333306</c:v>
                </c:pt>
                <c:pt idx="117">
                  <c:v>45.211111111111101</c:v>
                </c:pt>
                <c:pt idx="118">
                  <c:v>45.2</c:v>
                </c:pt>
                <c:pt idx="119">
                  <c:v>45.177777777777692</c:v>
                </c:pt>
                <c:pt idx="120">
                  <c:v>45.144444444444389</c:v>
                </c:pt>
                <c:pt idx="121">
                  <c:v>45.122222222222206</c:v>
                </c:pt>
                <c:pt idx="122">
                  <c:v>45.122222222222206</c:v>
                </c:pt>
                <c:pt idx="123">
                  <c:v>45.1</c:v>
                </c:pt>
                <c:pt idx="124">
                  <c:v>45.1</c:v>
                </c:pt>
                <c:pt idx="125">
                  <c:v>45.07777777777769</c:v>
                </c:pt>
                <c:pt idx="126">
                  <c:v>45.07777777777769</c:v>
                </c:pt>
                <c:pt idx="127">
                  <c:v>45.0555555555555</c:v>
                </c:pt>
                <c:pt idx="128">
                  <c:v>45.0555555555555</c:v>
                </c:pt>
                <c:pt idx="129">
                  <c:v>45.0555555555555</c:v>
                </c:pt>
                <c:pt idx="130">
                  <c:v>45.0555555555555</c:v>
                </c:pt>
                <c:pt idx="131">
                  <c:v>45.044444444444387</c:v>
                </c:pt>
                <c:pt idx="132">
                  <c:v>45.044444444444387</c:v>
                </c:pt>
                <c:pt idx="133">
                  <c:v>45.033333333333303</c:v>
                </c:pt>
                <c:pt idx="134">
                  <c:v>45.011111111111099</c:v>
                </c:pt>
                <c:pt idx="135">
                  <c:v>45</c:v>
                </c:pt>
                <c:pt idx="136">
                  <c:v>44.944444444444386</c:v>
                </c:pt>
                <c:pt idx="137">
                  <c:v>44.922222222222203</c:v>
                </c:pt>
                <c:pt idx="138">
                  <c:v>44.911111111111097</c:v>
                </c:pt>
                <c:pt idx="139">
                  <c:v>44.911111111111097</c:v>
                </c:pt>
                <c:pt idx="140">
                  <c:v>44.911111111111097</c:v>
                </c:pt>
                <c:pt idx="141">
                  <c:v>44.9</c:v>
                </c:pt>
                <c:pt idx="142">
                  <c:v>44.8888888888888</c:v>
                </c:pt>
                <c:pt idx="143">
                  <c:v>44.866666666666582</c:v>
                </c:pt>
                <c:pt idx="144">
                  <c:v>44.855555555555497</c:v>
                </c:pt>
                <c:pt idx="145">
                  <c:v>44.822222222222202</c:v>
                </c:pt>
                <c:pt idx="146">
                  <c:v>44.822222222222202</c:v>
                </c:pt>
                <c:pt idx="147">
                  <c:v>44.8</c:v>
                </c:pt>
                <c:pt idx="148">
                  <c:v>44.8</c:v>
                </c:pt>
                <c:pt idx="149">
                  <c:v>44.8</c:v>
                </c:pt>
                <c:pt idx="150">
                  <c:v>44.788888888888806</c:v>
                </c:pt>
                <c:pt idx="151">
                  <c:v>44.766666666666588</c:v>
                </c:pt>
                <c:pt idx="152">
                  <c:v>44.733333333333306</c:v>
                </c:pt>
                <c:pt idx="153">
                  <c:v>44.7</c:v>
                </c:pt>
                <c:pt idx="154">
                  <c:v>44.688888888888904</c:v>
                </c:pt>
                <c:pt idx="155">
                  <c:v>44.655555555555502</c:v>
                </c:pt>
                <c:pt idx="156">
                  <c:v>44.644444444444389</c:v>
                </c:pt>
                <c:pt idx="157">
                  <c:v>44.644444444444389</c:v>
                </c:pt>
                <c:pt idx="158">
                  <c:v>44.622222222222206</c:v>
                </c:pt>
                <c:pt idx="159">
                  <c:v>44.6</c:v>
                </c:pt>
                <c:pt idx="160">
                  <c:v>44.6</c:v>
                </c:pt>
                <c:pt idx="161">
                  <c:v>44.588888888888803</c:v>
                </c:pt>
                <c:pt idx="162">
                  <c:v>44.57777777777769</c:v>
                </c:pt>
                <c:pt idx="163">
                  <c:v>44.566666666666585</c:v>
                </c:pt>
                <c:pt idx="164">
                  <c:v>44.544444444444387</c:v>
                </c:pt>
                <c:pt idx="165">
                  <c:v>44.544444444444387</c:v>
                </c:pt>
                <c:pt idx="166">
                  <c:v>44.544444444444387</c:v>
                </c:pt>
                <c:pt idx="167">
                  <c:v>44.544444444444387</c:v>
                </c:pt>
                <c:pt idx="168">
                  <c:v>44.533333333333303</c:v>
                </c:pt>
                <c:pt idx="169">
                  <c:v>44.522222222222204</c:v>
                </c:pt>
                <c:pt idx="170">
                  <c:v>44.522222222222204</c:v>
                </c:pt>
                <c:pt idx="171">
                  <c:v>44.511111111111099</c:v>
                </c:pt>
                <c:pt idx="172">
                  <c:v>44.477777777777696</c:v>
                </c:pt>
                <c:pt idx="173">
                  <c:v>44.477777777777696</c:v>
                </c:pt>
                <c:pt idx="174">
                  <c:v>44.477777777777696</c:v>
                </c:pt>
                <c:pt idx="175">
                  <c:v>44.455555555555499</c:v>
                </c:pt>
                <c:pt idx="176">
                  <c:v>44.455555555555499</c:v>
                </c:pt>
                <c:pt idx="177">
                  <c:v>44.455555555555499</c:v>
                </c:pt>
                <c:pt idx="178">
                  <c:v>44.455555555555499</c:v>
                </c:pt>
                <c:pt idx="179">
                  <c:v>44.455555555555499</c:v>
                </c:pt>
                <c:pt idx="180">
                  <c:v>44.422222222222203</c:v>
                </c:pt>
                <c:pt idx="181">
                  <c:v>44.422222222222203</c:v>
                </c:pt>
                <c:pt idx="182">
                  <c:v>44.422222222222203</c:v>
                </c:pt>
                <c:pt idx="183">
                  <c:v>44.422222222222203</c:v>
                </c:pt>
                <c:pt idx="184">
                  <c:v>44.3888888888888</c:v>
                </c:pt>
                <c:pt idx="185">
                  <c:v>44.3888888888888</c:v>
                </c:pt>
                <c:pt idx="186">
                  <c:v>44.3888888888888</c:v>
                </c:pt>
                <c:pt idx="187">
                  <c:v>44.3888888888888</c:v>
                </c:pt>
                <c:pt idx="188">
                  <c:v>44.3888888888888</c:v>
                </c:pt>
                <c:pt idx="189">
                  <c:v>44.366666666666582</c:v>
                </c:pt>
                <c:pt idx="190">
                  <c:v>44.366666666666582</c:v>
                </c:pt>
                <c:pt idx="191">
                  <c:v>44.366666666666582</c:v>
                </c:pt>
                <c:pt idx="192">
                  <c:v>44.366666666666582</c:v>
                </c:pt>
                <c:pt idx="193">
                  <c:v>44.366666666666582</c:v>
                </c:pt>
                <c:pt idx="194">
                  <c:v>44.366666666666582</c:v>
                </c:pt>
                <c:pt idx="195">
                  <c:v>44.366666666666582</c:v>
                </c:pt>
                <c:pt idx="196">
                  <c:v>44.355555555555497</c:v>
                </c:pt>
                <c:pt idx="197">
                  <c:v>44.355555555555497</c:v>
                </c:pt>
                <c:pt idx="198">
                  <c:v>44.355555555555497</c:v>
                </c:pt>
                <c:pt idx="199">
                  <c:v>44.3333333333333</c:v>
                </c:pt>
                <c:pt idx="200">
                  <c:v>44.3333333333333</c:v>
                </c:pt>
                <c:pt idx="201">
                  <c:v>44.3333333333333</c:v>
                </c:pt>
                <c:pt idx="202">
                  <c:v>44.322222222222202</c:v>
                </c:pt>
                <c:pt idx="203">
                  <c:v>44.288888888888806</c:v>
                </c:pt>
                <c:pt idx="204">
                  <c:v>44.288888888888806</c:v>
                </c:pt>
                <c:pt idx="205">
                  <c:v>44.2777777777777</c:v>
                </c:pt>
                <c:pt idx="206">
                  <c:v>44.2777777777777</c:v>
                </c:pt>
                <c:pt idx="207">
                  <c:v>44.2777777777777</c:v>
                </c:pt>
                <c:pt idx="208">
                  <c:v>44.266666666666588</c:v>
                </c:pt>
                <c:pt idx="209">
                  <c:v>44.266666666666588</c:v>
                </c:pt>
                <c:pt idx="210">
                  <c:v>44.255555555555503</c:v>
                </c:pt>
                <c:pt idx="211">
                  <c:v>44.255555555555503</c:v>
                </c:pt>
                <c:pt idx="212">
                  <c:v>44.255555555555503</c:v>
                </c:pt>
                <c:pt idx="213">
                  <c:v>44.255555555555503</c:v>
                </c:pt>
                <c:pt idx="214">
                  <c:v>44.222222222222207</c:v>
                </c:pt>
                <c:pt idx="215">
                  <c:v>44.222222222222207</c:v>
                </c:pt>
                <c:pt idx="216">
                  <c:v>44.211111111111101</c:v>
                </c:pt>
                <c:pt idx="217">
                  <c:v>44.2</c:v>
                </c:pt>
                <c:pt idx="218">
                  <c:v>44.2</c:v>
                </c:pt>
                <c:pt idx="219">
                  <c:v>44.166666666666586</c:v>
                </c:pt>
                <c:pt idx="220">
                  <c:v>44.166666666666586</c:v>
                </c:pt>
                <c:pt idx="221">
                  <c:v>44.166666666666586</c:v>
                </c:pt>
                <c:pt idx="222">
                  <c:v>44.155555555555502</c:v>
                </c:pt>
                <c:pt idx="223">
                  <c:v>44.144444444444389</c:v>
                </c:pt>
                <c:pt idx="224">
                  <c:v>44.133333333333304</c:v>
                </c:pt>
                <c:pt idx="225">
                  <c:v>44.122222222222206</c:v>
                </c:pt>
                <c:pt idx="226">
                  <c:v>44.1111111111111</c:v>
                </c:pt>
                <c:pt idx="227">
                  <c:v>44.1</c:v>
                </c:pt>
                <c:pt idx="228">
                  <c:v>44.088888888888903</c:v>
                </c:pt>
                <c:pt idx="229">
                  <c:v>44.044444444444387</c:v>
                </c:pt>
                <c:pt idx="230">
                  <c:v>44.022222222222204</c:v>
                </c:pt>
                <c:pt idx="231">
                  <c:v>44.022222222222204</c:v>
                </c:pt>
                <c:pt idx="232">
                  <c:v>44.022222222222204</c:v>
                </c:pt>
                <c:pt idx="233">
                  <c:v>44.022222222222204</c:v>
                </c:pt>
                <c:pt idx="234">
                  <c:v>44.022222222222204</c:v>
                </c:pt>
                <c:pt idx="235">
                  <c:v>44.022222222222204</c:v>
                </c:pt>
                <c:pt idx="236">
                  <c:v>44.022222222222204</c:v>
                </c:pt>
                <c:pt idx="237">
                  <c:v>43.999999999999908</c:v>
                </c:pt>
                <c:pt idx="238">
                  <c:v>43.977777777777696</c:v>
                </c:pt>
                <c:pt idx="239">
                  <c:v>43.966666666666583</c:v>
                </c:pt>
                <c:pt idx="240">
                  <c:v>43.966666666666583</c:v>
                </c:pt>
                <c:pt idx="241">
                  <c:v>43.966666666666583</c:v>
                </c:pt>
                <c:pt idx="242">
                  <c:v>43.966666666666583</c:v>
                </c:pt>
                <c:pt idx="243">
                  <c:v>43.966666666666583</c:v>
                </c:pt>
                <c:pt idx="244">
                  <c:v>43.955555555555499</c:v>
                </c:pt>
                <c:pt idx="245">
                  <c:v>43.944444444444386</c:v>
                </c:pt>
                <c:pt idx="246">
                  <c:v>43.944444444444386</c:v>
                </c:pt>
                <c:pt idx="247">
                  <c:v>43.933333333333302</c:v>
                </c:pt>
                <c:pt idx="248">
                  <c:v>43.933333333333302</c:v>
                </c:pt>
                <c:pt idx="249">
                  <c:v>43.933333333333302</c:v>
                </c:pt>
                <c:pt idx="250">
                  <c:v>43.933333333333302</c:v>
                </c:pt>
                <c:pt idx="251">
                  <c:v>43.933333333333302</c:v>
                </c:pt>
                <c:pt idx="252">
                  <c:v>43.933333333333302</c:v>
                </c:pt>
                <c:pt idx="253">
                  <c:v>43.922222222222203</c:v>
                </c:pt>
                <c:pt idx="254">
                  <c:v>43.922222222222203</c:v>
                </c:pt>
                <c:pt idx="255">
                  <c:v>43.899999999999906</c:v>
                </c:pt>
                <c:pt idx="256">
                  <c:v>43.899999999999906</c:v>
                </c:pt>
                <c:pt idx="257">
                  <c:v>43.899999999999906</c:v>
                </c:pt>
                <c:pt idx="258">
                  <c:v>43.8888888888888</c:v>
                </c:pt>
                <c:pt idx="259">
                  <c:v>43.855555555555497</c:v>
                </c:pt>
                <c:pt idx="260">
                  <c:v>43.855555555555497</c:v>
                </c:pt>
                <c:pt idx="261">
                  <c:v>43.8333333333333</c:v>
                </c:pt>
                <c:pt idx="262">
                  <c:v>43.8333333333333</c:v>
                </c:pt>
                <c:pt idx="263">
                  <c:v>43.799999999999912</c:v>
                </c:pt>
                <c:pt idx="264">
                  <c:v>43.799999999999912</c:v>
                </c:pt>
                <c:pt idx="265">
                  <c:v>43.766666666666588</c:v>
                </c:pt>
                <c:pt idx="266">
                  <c:v>43.755555555555503</c:v>
                </c:pt>
                <c:pt idx="267">
                  <c:v>43.74444444444439</c:v>
                </c:pt>
                <c:pt idx="268">
                  <c:v>43.74444444444439</c:v>
                </c:pt>
                <c:pt idx="269">
                  <c:v>43.733333333333306</c:v>
                </c:pt>
                <c:pt idx="270">
                  <c:v>43.733333333333306</c:v>
                </c:pt>
                <c:pt idx="271">
                  <c:v>43.688888888888805</c:v>
                </c:pt>
                <c:pt idx="272">
                  <c:v>43.655555555555502</c:v>
                </c:pt>
                <c:pt idx="273">
                  <c:v>43.644444444444389</c:v>
                </c:pt>
                <c:pt idx="274">
                  <c:v>43.644444444444389</c:v>
                </c:pt>
                <c:pt idx="275">
                  <c:v>43.644444444444389</c:v>
                </c:pt>
                <c:pt idx="276">
                  <c:v>43.644444444444389</c:v>
                </c:pt>
                <c:pt idx="277">
                  <c:v>43.622222222222206</c:v>
                </c:pt>
                <c:pt idx="278">
                  <c:v>43.622222222222206</c:v>
                </c:pt>
                <c:pt idx="279">
                  <c:v>43.6</c:v>
                </c:pt>
                <c:pt idx="280">
                  <c:v>43.6</c:v>
                </c:pt>
                <c:pt idx="281">
                  <c:v>43.6</c:v>
                </c:pt>
                <c:pt idx="282">
                  <c:v>43.6</c:v>
                </c:pt>
                <c:pt idx="283">
                  <c:v>43.588888888888803</c:v>
                </c:pt>
                <c:pt idx="284">
                  <c:v>43.566666666666585</c:v>
                </c:pt>
                <c:pt idx="285">
                  <c:v>43.566666666666585</c:v>
                </c:pt>
                <c:pt idx="286">
                  <c:v>43.566666666666585</c:v>
                </c:pt>
                <c:pt idx="287">
                  <c:v>43.566666666666585</c:v>
                </c:pt>
                <c:pt idx="288">
                  <c:v>43.5555555555555</c:v>
                </c:pt>
                <c:pt idx="289">
                  <c:v>43.544444444444387</c:v>
                </c:pt>
                <c:pt idx="290">
                  <c:v>43.511111111111099</c:v>
                </c:pt>
                <c:pt idx="291">
                  <c:v>43.511111111111099</c:v>
                </c:pt>
                <c:pt idx="292">
                  <c:v>43.5</c:v>
                </c:pt>
                <c:pt idx="293">
                  <c:v>43.5</c:v>
                </c:pt>
                <c:pt idx="294">
                  <c:v>43.5</c:v>
                </c:pt>
                <c:pt idx="295">
                  <c:v>43.5</c:v>
                </c:pt>
                <c:pt idx="296">
                  <c:v>43.488888888888802</c:v>
                </c:pt>
                <c:pt idx="297">
                  <c:v>43.488888888888802</c:v>
                </c:pt>
                <c:pt idx="298">
                  <c:v>43.477777777777696</c:v>
                </c:pt>
                <c:pt idx="299">
                  <c:v>43.477777777777696</c:v>
                </c:pt>
                <c:pt idx="300">
                  <c:v>43.455555555555499</c:v>
                </c:pt>
                <c:pt idx="301">
                  <c:v>43.422222222222203</c:v>
                </c:pt>
                <c:pt idx="302">
                  <c:v>43.422222222222203</c:v>
                </c:pt>
                <c:pt idx="303">
                  <c:v>43.422222222222203</c:v>
                </c:pt>
                <c:pt idx="304">
                  <c:v>43.422222222222203</c:v>
                </c:pt>
                <c:pt idx="305">
                  <c:v>43.411111111111097</c:v>
                </c:pt>
                <c:pt idx="306">
                  <c:v>43.3888888888888</c:v>
                </c:pt>
                <c:pt idx="307">
                  <c:v>43.366666666666582</c:v>
                </c:pt>
                <c:pt idx="308">
                  <c:v>43.366666666666582</c:v>
                </c:pt>
                <c:pt idx="309">
                  <c:v>43.366666666666582</c:v>
                </c:pt>
                <c:pt idx="310">
                  <c:v>43.355555555555497</c:v>
                </c:pt>
                <c:pt idx="311">
                  <c:v>43.355555555555497</c:v>
                </c:pt>
                <c:pt idx="312">
                  <c:v>43.3333333333333</c:v>
                </c:pt>
                <c:pt idx="313">
                  <c:v>43.3333333333333</c:v>
                </c:pt>
                <c:pt idx="314">
                  <c:v>43.322222222222202</c:v>
                </c:pt>
                <c:pt idx="315">
                  <c:v>43.3</c:v>
                </c:pt>
                <c:pt idx="316">
                  <c:v>43.3</c:v>
                </c:pt>
                <c:pt idx="317">
                  <c:v>43.2777777777777</c:v>
                </c:pt>
                <c:pt idx="318">
                  <c:v>43.2777777777777</c:v>
                </c:pt>
                <c:pt idx="319">
                  <c:v>43.2777777777777</c:v>
                </c:pt>
                <c:pt idx="320">
                  <c:v>43.2777777777777</c:v>
                </c:pt>
                <c:pt idx="321">
                  <c:v>43.2777777777777</c:v>
                </c:pt>
                <c:pt idx="322">
                  <c:v>43.2777777777777</c:v>
                </c:pt>
                <c:pt idx="323">
                  <c:v>43.2777777777777</c:v>
                </c:pt>
                <c:pt idx="324">
                  <c:v>43.2777777777777</c:v>
                </c:pt>
                <c:pt idx="325">
                  <c:v>43.2777777777777</c:v>
                </c:pt>
                <c:pt idx="326">
                  <c:v>43.24444444444439</c:v>
                </c:pt>
                <c:pt idx="327">
                  <c:v>43.24444444444439</c:v>
                </c:pt>
                <c:pt idx="328">
                  <c:v>43.24444444444439</c:v>
                </c:pt>
                <c:pt idx="329">
                  <c:v>43.233333333333306</c:v>
                </c:pt>
                <c:pt idx="330">
                  <c:v>43.233333333333306</c:v>
                </c:pt>
                <c:pt idx="331">
                  <c:v>43.2</c:v>
                </c:pt>
                <c:pt idx="332">
                  <c:v>43.188888888888805</c:v>
                </c:pt>
                <c:pt idx="333">
                  <c:v>43.188888888888805</c:v>
                </c:pt>
                <c:pt idx="334">
                  <c:v>43.188888888888805</c:v>
                </c:pt>
                <c:pt idx="335">
                  <c:v>43.177777777777692</c:v>
                </c:pt>
                <c:pt idx="336">
                  <c:v>43.177777777777692</c:v>
                </c:pt>
                <c:pt idx="337">
                  <c:v>43.177777777777692</c:v>
                </c:pt>
                <c:pt idx="338">
                  <c:v>43.177777777777692</c:v>
                </c:pt>
                <c:pt idx="339">
                  <c:v>43.177777777777692</c:v>
                </c:pt>
                <c:pt idx="340">
                  <c:v>43.155555555555502</c:v>
                </c:pt>
                <c:pt idx="341">
                  <c:v>43.155555555555502</c:v>
                </c:pt>
                <c:pt idx="342">
                  <c:v>43.144444444444389</c:v>
                </c:pt>
                <c:pt idx="343">
                  <c:v>43.144444444444389</c:v>
                </c:pt>
                <c:pt idx="344">
                  <c:v>43.144444444444389</c:v>
                </c:pt>
                <c:pt idx="345">
                  <c:v>43.144444444444389</c:v>
                </c:pt>
                <c:pt idx="346">
                  <c:v>43.144444444444389</c:v>
                </c:pt>
                <c:pt idx="347">
                  <c:v>43.144444444444389</c:v>
                </c:pt>
                <c:pt idx="348">
                  <c:v>43.133333333333304</c:v>
                </c:pt>
                <c:pt idx="349">
                  <c:v>43.133333333333304</c:v>
                </c:pt>
                <c:pt idx="350">
                  <c:v>43.122222222222206</c:v>
                </c:pt>
                <c:pt idx="351">
                  <c:v>43.122222222222206</c:v>
                </c:pt>
                <c:pt idx="352">
                  <c:v>43.099999999999909</c:v>
                </c:pt>
                <c:pt idx="353">
                  <c:v>43.099999999999909</c:v>
                </c:pt>
                <c:pt idx="354">
                  <c:v>43.088888888888803</c:v>
                </c:pt>
                <c:pt idx="355">
                  <c:v>43.088888888888803</c:v>
                </c:pt>
                <c:pt idx="356">
                  <c:v>43.0555555555555</c:v>
                </c:pt>
                <c:pt idx="357">
                  <c:v>43.0555555555555</c:v>
                </c:pt>
                <c:pt idx="358">
                  <c:v>43.0555555555555</c:v>
                </c:pt>
                <c:pt idx="359">
                  <c:v>43.0555555555555</c:v>
                </c:pt>
                <c:pt idx="360">
                  <c:v>43.0555555555555</c:v>
                </c:pt>
                <c:pt idx="361">
                  <c:v>43.0555555555555</c:v>
                </c:pt>
                <c:pt idx="362">
                  <c:v>43.0555555555555</c:v>
                </c:pt>
                <c:pt idx="363">
                  <c:v>43.044444444444387</c:v>
                </c:pt>
                <c:pt idx="364">
                  <c:v>43.044444444444387</c:v>
                </c:pt>
                <c:pt idx="365">
                  <c:v>43.044444444444387</c:v>
                </c:pt>
                <c:pt idx="366">
                  <c:v>43.044444444444387</c:v>
                </c:pt>
                <c:pt idx="367">
                  <c:v>43.033333333333303</c:v>
                </c:pt>
                <c:pt idx="368">
                  <c:v>43.033333333333303</c:v>
                </c:pt>
                <c:pt idx="369">
                  <c:v>43.033333333333303</c:v>
                </c:pt>
                <c:pt idx="370">
                  <c:v>43.022222222222204</c:v>
                </c:pt>
                <c:pt idx="371">
                  <c:v>43.022222222222204</c:v>
                </c:pt>
                <c:pt idx="372">
                  <c:v>43</c:v>
                </c:pt>
                <c:pt idx="373">
                  <c:v>43</c:v>
                </c:pt>
                <c:pt idx="374">
                  <c:v>42.988888888888802</c:v>
                </c:pt>
                <c:pt idx="375">
                  <c:v>42.977777777777696</c:v>
                </c:pt>
                <c:pt idx="376">
                  <c:v>42.944444444444386</c:v>
                </c:pt>
                <c:pt idx="377">
                  <c:v>42.9</c:v>
                </c:pt>
                <c:pt idx="378">
                  <c:v>42.877777777777695</c:v>
                </c:pt>
                <c:pt idx="379">
                  <c:v>42.877777777777695</c:v>
                </c:pt>
                <c:pt idx="380">
                  <c:v>42.822222222222202</c:v>
                </c:pt>
                <c:pt idx="381">
                  <c:v>42.811111111111096</c:v>
                </c:pt>
                <c:pt idx="382">
                  <c:v>42.811111111111096</c:v>
                </c:pt>
                <c:pt idx="383">
                  <c:v>42.811111111111096</c:v>
                </c:pt>
                <c:pt idx="384">
                  <c:v>42.811111111111096</c:v>
                </c:pt>
                <c:pt idx="385">
                  <c:v>42.811111111111096</c:v>
                </c:pt>
                <c:pt idx="386">
                  <c:v>42.811111111111096</c:v>
                </c:pt>
                <c:pt idx="387">
                  <c:v>42.811111111111096</c:v>
                </c:pt>
                <c:pt idx="388">
                  <c:v>42.8</c:v>
                </c:pt>
                <c:pt idx="389">
                  <c:v>42.788888888888806</c:v>
                </c:pt>
                <c:pt idx="390">
                  <c:v>42.788888888888806</c:v>
                </c:pt>
                <c:pt idx="391">
                  <c:v>42.788888888888806</c:v>
                </c:pt>
                <c:pt idx="392">
                  <c:v>42.788888888888806</c:v>
                </c:pt>
                <c:pt idx="393">
                  <c:v>42.788888888888806</c:v>
                </c:pt>
                <c:pt idx="394">
                  <c:v>42.7777777777777</c:v>
                </c:pt>
                <c:pt idx="395">
                  <c:v>42.755555555555503</c:v>
                </c:pt>
                <c:pt idx="396">
                  <c:v>42.755555555555503</c:v>
                </c:pt>
                <c:pt idx="397">
                  <c:v>42.755555555555503</c:v>
                </c:pt>
                <c:pt idx="398">
                  <c:v>42.755555555555503</c:v>
                </c:pt>
                <c:pt idx="399">
                  <c:v>42.755555555555503</c:v>
                </c:pt>
                <c:pt idx="400">
                  <c:v>42.755555555555503</c:v>
                </c:pt>
                <c:pt idx="401">
                  <c:v>42.755555555555503</c:v>
                </c:pt>
                <c:pt idx="402">
                  <c:v>42.755555555555503</c:v>
                </c:pt>
                <c:pt idx="403">
                  <c:v>42.755555555555503</c:v>
                </c:pt>
                <c:pt idx="404">
                  <c:v>42.733333333333306</c:v>
                </c:pt>
                <c:pt idx="405">
                  <c:v>42.711111111111101</c:v>
                </c:pt>
                <c:pt idx="406">
                  <c:v>42.711111111111101</c:v>
                </c:pt>
                <c:pt idx="407">
                  <c:v>42.711111111111101</c:v>
                </c:pt>
                <c:pt idx="408">
                  <c:v>42.711111111111101</c:v>
                </c:pt>
                <c:pt idx="409">
                  <c:v>42.711111111111101</c:v>
                </c:pt>
                <c:pt idx="410">
                  <c:v>42.7</c:v>
                </c:pt>
                <c:pt idx="411">
                  <c:v>42.688888888888805</c:v>
                </c:pt>
                <c:pt idx="412">
                  <c:v>42.688888888888805</c:v>
                </c:pt>
                <c:pt idx="413">
                  <c:v>42.677777777777692</c:v>
                </c:pt>
                <c:pt idx="414">
                  <c:v>42.666666666666586</c:v>
                </c:pt>
                <c:pt idx="415">
                  <c:v>42.666666666666586</c:v>
                </c:pt>
                <c:pt idx="416">
                  <c:v>42.644444444444389</c:v>
                </c:pt>
                <c:pt idx="417">
                  <c:v>42.644444444444389</c:v>
                </c:pt>
                <c:pt idx="418">
                  <c:v>42.622222222222206</c:v>
                </c:pt>
                <c:pt idx="419">
                  <c:v>42.6111111111111</c:v>
                </c:pt>
                <c:pt idx="420">
                  <c:v>42.6111111111111</c:v>
                </c:pt>
                <c:pt idx="421">
                  <c:v>42.6</c:v>
                </c:pt>
                <c:pt idx="422">
                  <c:v>42.588888888888803</c:v>
                </c:pt>
                <c:pt idx="423">
                  <c:v>42.588888888888803</c:v>
                </c:pt>
                <c:pt idx="424">
                  <c:v>42.588888888888803</c:v>
                </c:pt>
                <c:pt idx="425">
                  <c:v>42.588888888888803</c:v>
                </c:pt>
                <c:pt idx="426">
                  <c:v>42.588888888888803</c:v>
                </c:pt>
                <c:pt idx="427">
                  <c:v>42.566666666666585</c:v>
                </c:pt>
                <c:pt idx="428">
                  <c:v>42.566666666666585</c:v>
                </c:pt>
                <c:pt idx="429">
                  <c:v>42.5555555555555</c:v>
                </c:pt>
                <c:pt idx="430">
                  <c:v>42.5555555555555</c:v>
                </c:pt>
                <c:pt idx="431">
                  <c:v>42.5555555555555</c:v>
                </c:pt>
                <c:pt idx="432">
                  <c:v>42.5555555555555</c:v>
                </c:pt>
                <c:pt idx="433">
                  <c:v>42.544444444444387</c:v>
                </c:pt>
                <c:pt idx="434">
                  <c:v>42.488888888888901</c:v>
                </c:pt>
                <c:pt idx="435">
                  <c:v>42.488888888888901</c:v>
                </c:pt>
                <c:pt idx="436">
                  <c:v>42.488888888888901</c:v>
                </c:pt>
                <c:pt idx="437">
                  <c:v>42.477777777777696</c:v>
                </c:pt>
                <c:pt idx="438">
                  <c:v>42.477777777777696</c:v>
                </c:pt>
                <c:pt idx="439">
                  <c:v>42.477777777777696</c:v>
                </c:pt>
                <c:pt idx="440">
                  <c:v>42.477777777777696</c:v>
                </c:pt>
                <c:pt idx="441">
                  <c:v>42.477777777777696</c:v>
                </c:pt>
                <c:pt idx="442">
                  <c:v>42.466666666666583</c:v>
                </c:pt>
                <c:pt idx="443">
                  <c:v>42.466666666666583</c:v>
                </c:pt>
                <c:pt idx="444">
                  <c:v>42.466666666666583</c:v>
                </c:pt>
                <c:pt idx="445">
                  <c:v>42.433333333333302</c:v>
                </c:pt>
                <c:pt idx="446">
                  <c:v>42.411111111111097</c:v>
                </c:pt>
                <c:pt idx="447">
                  <c:v>42.411111111111097</c:v>
                </c:pt>
                <c:pt idx="448">
                  <c:v>42.411111111111097</c:v>
                </c:pt>
                <c:pt idx="449">
                  <c:v>42.411111111111097</c:v>
                </c:pt>
                <c:pt idx="450">
                  <c:v>42.411111111111097</c:v>
                </c:pt>
                <c:pt idx="451">
                  <c:v>42.411111111111097</c:v>
                </c:pt>
                <c:pt idx="452">
                  <c:v>42.4</c:v>
                </c:pt>
                <c:pt idx="453">
                  <c:v>42.4</c:v>
                </c:pt>
                <c:pt idx="454">
                  <c:v>42.4</c:v>
                </c:pt>
                <c:pt idx="455">
                  <c:v>42.4</c:v>
                </c:pt>
                <c:pt idx="456">
                  <c:v>42.3888888888888</c:v>
                </c:pt>
                <c:pt idx="457">
                  <c:v>42.377777777777695</c:v>
                </c:pt>
                <c:pt idx="458">
                  <c:v>42.377777777777695</c:v>
                </c:pt>
                <c:pt idx="459">
                  <c:v>42.377777777777695</c:v>
                </c:pt>
                <c:pt idx="460">
                  <c:v>42.377777777777695</c:v>
                </c:pt>
                <c:pt idx="461">
                  <c:v>42.366666666666582</c:v>
                </c:pt>
                <c:pt idx="462">
                  <c:v>42.355555555555497</c:v>
                </c:pt>
                <c:pt idx="463">
                  <c:v>42.344444444444385</c:v>
                </c:pt>
                <c:pt idx="464">
                  <c:v>42.344444444444385</c:v>
                </c:pt>
                <c:pt idx="465">
                  <c:v>42.3333333333333</c:v>
                </c:pt>
                <c:pt idx="466">
                  <c:v>42.3333333333333</c:v>
                </c:pt>
                <c:pt idx="467">
                  <c:v>42.322222222222202</c:v>
                </c:pt>
                <c:pt idx="468">
                  <c:v>42.311111111111096</c:v>
                </c:pt>
                <c:pt idx="469">
                  <c:v>42.24444444444439</c:v>
                </c:pt>
                <c:pt idx="470">
                  <c:v>42.24444444444439</c:v>
                </c:pt>
                <c:pt idx="471">
                  <c:v>42.24444444444439</c:v>
                </c:pt>
                <c:pt idx="472">
                  <c:v>42.24444444444439</c:v>
                </c:pt>
                <c:pt idx="473">
                  <c:v>42.233333333333306</c:v>
                </c:pt>
                <c:pt idx="474">
                  <c:v>42.222222222222207</c:v>
                </c:pt>
                <c:pt idx="475">
                  <c:v>42.222222222222207</c:v>
                </c:pt>
                <c:pt idx="476">
                  <c:v>42.166666666666586</c:v>
                </c:pt>
                <c:pt idx="477">
                  <c:v>42.166666666666586</c:v>
                </c:pt>
                <c:pt idx="478">
                  <c:v>42.166666666666586</c:v>
                </c:pt>
                <c:pt idx="479">
                  <c:v>42.166666666666586</c:v>
                </c:pt>
                <c:pt idx="480">
                  <c:v>42.166666666666586</c:v>
                </c:pt>
                <c:pt idx="481">
                  <c:v>42.155555555555502</c:v>
                </c:pt>
                <c:pt idx="482">
                  <c:v>42.155555555555502</c:v>
                </c:pt>
                <c:pt idx="483">
                  <c:v>42.144444444444389</c:v>
                </c:pt>
                <c:pt idx="484">
                  <c:v>42.144444444444389</c:v>
                </c:pt>
                <c:pt idx="485">
                  <c:v>42.144444444444389</c:v>
                </c:pt>
                <c:pt idx="486">
                  <c:v>42.144444444444389</c:v>
                </c:pt>
                <c:pt idx="487">
                  <c:v>42.144444444444389</c:v>
                </c:pt>
                <c:pt idx="488">
                  <c:v>42.133333333333304</c:v>
                </c:pt>
                <c:pt idx="489">
                  <c:v>42.133333333333304</c:v>
                </c:pt>
                <c:pt idx="490">
                  <c:v>42.0555555555555</c:v>
                </c:pt>
                <c:pt idx="491">
                  <c:v>42.0555555555555</c:v>
                </c:pt>
                <c:pt idx="492">
                  <c:v>42.0555555555555</c:v>
                </c:pt>
                <c:pt idx="493">
                  <c:v>42.0555555555555</c:v>
                </c:pt>
                <c:pt idx="494">
                  <c:v>42.0555555555555</c:v>
                </c:pt>
                <c:pt idx="495">
                  <c:v>42.0555555555555</c:v>
                </c:pt>
                <c:pt idx="496">
                  <c:v>42.0555555555555</c:v>
                </c:pt>
                <c:pt idx="497">
                  <c:v>42.033333333333303</c:v>
                </c:pt>
                <c:pt idx="498">
                  <c:v>42.033333333333303</c:v>
                </c:pt>
                <c:pt idx="499">
                  <c:v>42.033333333333303</c:v>
                </c:pt>
                <c:pt idx="500">
                  <c:v>42.033333333333303</c:v>
                </c:pt>
                <c:pt idx="501">
                  <c:v>42.033333333333303</c:v>
                </c:pt>
                <c:pt idx="502">
                  <c:v>42.022222222222204</c:v>
                </c:pt>
                <c:pt idx="503">
                  <c:v>42.022222222222204</c:v>
                </c:pt>
                <c:pt idx="504">
                  <c:v>42</c:v>
                </c:pt>
                <c:pt idx="505">
                  <c:v>42</c:v>
                </c:pt>
                <c:pt idx="506">
                  <c:v>42</c:v>
                </c:pt>
                <c:pt idx="507">
                  <c:v>42</c:v>
                </c:pt>
                <c:pt idx="508">
                  <c:v>42</c:v>
                </c:pt>
                <c:pt idx="509">
                  <c:v>42</c:v>
                </c:pt>
                <c:pt idx="510">
                  <c:v>42</c:v>
                </c:pt>
                <c:pt idx="511">
                  <c:v>42</c:v>
                </c:pt>
                <c:pt idx="512">
                  <c:v>42</c:v>
                </c:pt>
                <c:pt idx="513">
                  <c:v>41.988888888888802</c:v>
                </c:pt>
                <c:pt idx="514">
                  <c:v>41.988888888888802</c:v>
                </c:pt>
                <c:pt idx="515">
                  <c:v>41.988888888888802</c:v>
                </c:pt>
                <c:pt idx="516">
                  <c:v>41.966666666666583</c:v>
                </c:pt>
                <c:pt idx="517">
                  <c:v>41.966666666666583</c:v>
                </c:pt>
                <c:pt idx="518">
                  <c:v>41.9</c:v>
                </c:pt>
                <c:pt idx="519">
                  <c:v>41.9</c:v>
                </c:pt>
                <c:pt idx="520">
                  <c:v>41.9</c:v>
                </c:pt>
                <c:pt idx="521">
                  <c:v>41.877777777777695</c:v>
                </c:pt>
                <c:pt idx="522">
                  <c:v>41.866666666666582</c:v>
                </c:pt>
                <c:pt idx="523">
                  <c:v>41.855555555555497</c:v>
                </c:pt>
                <c:pt idx="524">
                  <c:v>41.8333333333333</c:v>
                </c:pt>
                <c:pt idx="525">
                  <c:v>41.8333333333333</c:v>
                </c:pt>
                <c:pt idx="526">
                  <c:v>41.822222222222202</c:v>
                </c:pt>
                <c:pt idx="527">
                  <c:v>41.822222222222202</c:v>
                </c:pt>
                <c:pt idx="528">
                  <c:v>41.822222222222202</c:v>
                </c:pt>
                <c:pt idx="529">
                  <c:v>41.811111111111096</c:v>
                </c:pt>
                <c:pt idx="530">
                  <c:v>41.811111111111096</c:v>
                </c:pt>
                <c:pt idx="531">
                  <c:v>41.766666666666588</c:v>
                </c:pt>
                <c:pt idx="532">
                  <c:v>41.766666666666588</c:v>
                </c:pt>
                <c:pt idx="533">
                  <c:v>41.766666666666588</c:v>
                </c:pt>
                <c:pt idx="534">
                  <c:v>41.766666666666588</c:v>
                </c:pt>
                <c:pt idx="535">
                  <c:v>41.766666666666588</c:v>
                </c:pt>
                <c:pt idx="536">
                  <c:v>41.766666666666588</c:v>
                </c:pt>
                <c:pt idx="537">
                  <c:v>41.733333333333306</c:v>
                </c:pt>
                <c:pt idx="538">
                  <c:v>41.722222222222207</c:v>
                </c:pt>
                <c:pt idx="539">
                  <c:v>41.677777777777692</c:v>
                </c:pt>
                <c:pt idx="540">
                  <c:v>41.677777777777692</c:v>
                </c:pt>
                <c:pt idx="541">
                  <c:v>41.677777777777692</c:v>
                </c:pt>
                <c:pt idx="542">
                  <c:v>41.6111111111111</c:v>
                </c:pt>
                <c:pt idx="543">
                  <c:v>41.6111111111111</c:v>
                </c:pt>
                <c:pt idx="544">
                  <c:v>41.6111111111111</c:v>
                </c:pt>
                <c:pt idx="545">
                  <c:v>41.6111111111111</c:v>
                </c:pt>
                <c:pt idx="546">
                  <c:v>41.6111111111111</c:v>
                </c:pt>
                <c:pt idx="547">
                  <c:v>41.6111111111111</c:v>
                </c:pt>
                <c:pt idx="548">
                  <c:v>41.6111111111111</c:v>
                </c:pt>
                <c:pt idx="549">
                  <c:v>41.6111111111111</c:v>
                </c:pt>
                <c:pt idx="550">
                  <c:v>41.6111111111111</c:v>
                </c:pt>
                <c:pt idx="551">
                  <c:v>41.6111111111111</c:v>
                </c:pt>
                <c:pt idx="552">
                  <c:v>41.6111111111111</c:v>
                </c:pt>
                <c:pt idx="553">
                  <c:v>41.566666666666585</c:v>
                </c:pt>
                <c:pt idx="554">
                  <c:v>41.5555555555555</c:v>
                </c:pt>
                <c:pt idx="555">
                  <c:v>41.544444444444387</c:v>
                </c:pt>
                <c:pt idx="556">
                  <c:v>41.544444444444387</c:v>
                </c:pt>
                <c:pt idx="557">
                  <c:v>41.522222222222204</c:v>
                </c:pt>
                <c:pt idx="558">
                  <c:v>41.522222222222204</c:v>
                </c:pt>
                <c:pt idx="559">
                  <c:v>41.499999999999908</c:v>
                </c:pt>
                <c:pt idx="560">
                  <c:v>41.499999999999908</c:v>
                </c:pt>
                <c:pt idx="561">
                  <c:v>41.499999999999908</c:v>
                </c:pt>
                <c:pt idx="562">
                  <c:v>41.499999999999908</c:v>
                </c:pt>
                <c:pt idx="563">
                  <c:v>41.488888888888802</c:v>
                </c:pt>
                <c:pt idx="564">
                  <c:v>41.477777777777696</c:v>
                </c:pt>
                <c:pt idx="565">
                  <c:v>41.477777777777696</c:v>
                </c:pt>
                <c:pt idx="566">
                  <c:v>41.477777777777696</c:v>
                </c:pt>
                <c:pt idx="567">
                  <c:v>41.466666666666583</c:v>
                </c:pt>
                <c:pt idx="568">
                  <c:v>41.455555555555499</c:v>
                </c:pt>
                <c:pt idx="569">
                  <c:v>41.455555555555499</c:v>
                </c:pt>
                <c:pt idx="570">
                  <c:v>41.455555555555499</c:v>
                </c:pt>
                <c:pt idx="571">
                  <c:v>41.422222222222203</c:v>
                </c:pt>
                <c:pt idx="572">
                  <c:v>41.4</c:v>
                </c:pt>
                <c:pt idx="573">
                  <c:v>41.4</c:v>
                </c:pt>
                <c:pt idx="574">
                  <c:v>41.4</c:v>
                </c:pt>
                <c:pt idx="575">
                  <c:v>41.4</c:v>
                </c:pt>
                <c:pt idx="576">
                  <c:v>41.4</c:v>
                </c:pt>
                <c:pt idx="577">
                  <c:v>41.355555555555497</c:v>
                </c:pt>
                <c:pt idx="578">
                  <c:v>41.355555555555497</c:v>
                </c:pt>
                <c:pt idx="579">
                  <c:v>41.355555555555497</c:v>
                </c:pt>
                <c:pt idx="580">
                  <c:v>41.3333333333333</c:v>
                </c:pt>
                <c:pt idx="581">
                  <c:v>41.3333333333333</c:v>
                </c:pt>
                <c:pt idx="582">
                  <c:v>41.3333333333333</c:v>
                </c:pt>
                <c:pt idx="583">
                  <c:v>41.311111111111096</c:v>
                </c:pt>
                <c:pt idx="584">
                  <c:v>41.311111111111096</c:v>
                </c:pt>
                <c:pt idx="585">
                  <c:v>41.266666666666588</c:v>
                </c:pt>
                <c:pt idx="586">
                  <c:v>41.255555555555503</c:v>
                </c:pt>
                <c:pt idx="587">
                  <c:v>41.24444444444439</c:v>
                </c:pt>
                <c:pt idx="588">
                  <c:v>41.24444444444439</c:v>
                </c:pt>
                <c:pt idx="589">
                  <c:v>41.24444444444439</c:v>
                </c:pt>
                <c:pt idx="590">
                  <c:v>41.233333333333306</c:v>
                </c:pt>
                <c:pt idx="591">
                  <c:v>41.233333333333306</c:v>
                </c:pt>
                <c:pt idx="592">
                  <c:v>41.233333333333306</c:v>
                </c:pt>
                <c:pt idx="593">
                  <c:v>41.233333333333306</c:v>
                </c:pt>
                <c:pt idx="594">
                  <c:v>41.222222222222207</c:v>
                </c:pt>
                <c:pt idx="595">
                  <c:v>41.222222222222207</c:v>
                </c:pt>
                <c:pt idx="596">
                  <c:v>41.222222222222207</c:v>
                </c:pt>
                <c:pt idx="597">
                  <c:v>41.222222222222207</c:v>
                </c:pt>
                <c:pt idx="598">
                  <c:v>41.222222222222207</c:v>
                </c:pt>
                <c:pt idx="599">
                  <c:v>41.211111111111101</c:v>
                </c:pt>
                <c:pt idx="600">
                  <c:v>41.211111111111101</c:v>
                </c:pt>
                <c:pt idx="601">
                  <c:v>41.211111111111101</c:v>
                </c:pt>
                <c:pt idx="602">
                  <c:v>41.2</c:v>
                </c:pt>
                <c:pt idx="603">
                  <c:v>41.2</c:v>
                </c:pt>
                <c:pt idx="604">
                  <c:v>41.2</c:v>
                </c:pt>
                <c:pt idx="605">
                  <c:v>41.188888888888805</c:v>
                </c:pt>
                <c:pt idx="606">
                  <c:v>41.188888888888805</c:v>
                </c:pt>
                <c:pt idx="607">
                  <c:v>41.188888888888805</c:v>
                </c:pt>
                <c:pt idx="608">
                  <c:v>41.188888888888805</c:v>
                </c:pt>
                <c:pt idx="609">
                  <c:v>41.188888888888805</c:v>
                </c:pt>
                <c:pt idx="610">
                  <c:v>41.188888888888805</c:v>
                </c:pt>
                <c:pt idx="611">
                  <c:v>41.188888888888805</c:v>
                </c:pt>
                <c:pt idx="612">
                  <c:v>41.188888888888805</c:v>
                </c:pt>
                <c:pt idx="613">
                  <c:v>41.188888888888805</c:v>
                </c:pt>
                <c:pt idx="614">
                  <c:v>41.188888888888805</c:v>
                </c:pt>
                <c:pt idx="615">
                  <c:v>41.177777777777692</c:v>
                </c:pt>
                <c:pt idx="616">
                  <c:v>41.066666666666585</c:v>
                </c:pt>
                <c:pt idx="617">
                  <c:v>41.066666666666585</c:v>
                </c:pt>
                <c:pt idx="618">
                  <c:v>41.0555555555555</c:v>
                </c:pt>
                <c:pt idx="619">
                  <c:v>41.033333333333303</c:v>
                </c:pt>
                <c:pt idx="620">
                  <c:v>41.033333333333303</c:v>
                </c:pt>
                <c:pt idx="621">
                  <c:v>41.022222222222204</c:v>
                </c:pt>
                <c:pt idx="622">
                  <c:v>41.011111111111099</c:v>
                </c:pt>
                <c:pt idx="623">
                  <c:v>41.011111111111099</c:v>
                </c:pt>
                <c:pt idx="624">
                  <c:v>41.011111111111099</c:v>
                </c:pt>
                <c:pt idx="625">
                  <c:v>41.011111111111099</c:v>
                </c:pt>
                <c:pt idx="626">
                  <c:v>41.011111111111099</c:v>
                </c:pt>
                <c:pt idx="627">
                  <c:v>41.011111111111099</c:v>
                </c:pt>
                <c:pt idx="628">
                  <c:v>41.011111111111099</c:v>
                </c:pt>
                <c:pt idx="629">
                  <c:v>40.988888888888802</c:v>
                </c:pt>
                <c:pt idx="630">
                  <c:v>40.988888888888802</c:v>
                </c:pt>
                <c:pt idx="631">
                  <c:v>40.955555555555499</c:v>
                </c:pt>
                <c:pt idx="632">
                  <c:v>40.955555555555499</c:v>
                </c:pt>
                <c:pt idx="633">
                  <c:v>40.955555555555499</c:v>
                </c:pt>
                <c:pt idx="634">
                  <c:v>40.955555555555499</c:v>
                </c:pt>
                <c:pt idx="635">
                  <c:v>40.955555555555499</c:v>
                </c:pt>
                <c:pt idx="636">
                  <c:v>40.955555555555499</c:v>
                </c:pt>
                <c:pt idx="637">
                  <c:v>40.9</c:v>
                </c:pt>
                <c:pt idx="638">
                  <c:v>40.877777777777695</c:v>
                </c:pt>
                <c:pt idx="639">
                  <c:v>40.866666666666582</c:v>
                </c:pt>
                <c:pt idx="640">
                  <c:v>40.855555555555497</c:v>
                </c:pt>
                <c:pt idx="641">
                  <c:v>40.844444444444385</c:v>
                </c:pt>
                <c:pt idx="642">
                  <c:v>40.844444444444385</c:v>
                </c:pt>
                <c:pt idx="643">
                  <c:v>40.844444444444385</c:v>
                </c:pt>
                <c:pt idx="644">
                  <c:v>40.8333333333333</c:v>
                </c:pt>
                <c:pt idx="645">
                  <c:v>40.8333333333333</c:v>
                </c:pt>
                <c:pt idx="646">
                  <c:v>40.8333333333333</c:v>
                </c:pt>
                <c:pt idx="647">
                  <c:v>40.8333333333333</c:v>
                </c:pt>
                <c:pt idx="648">
                  <c:v>40.8333333333333</c:v>
                </c:pt>
                <c:pt idx="649">
                  <c:v>40.8333333333333</c:v>
                </c:pt>
                <c:pt idx="650">
                  <c:v>40.811111111111096</c:v>
                </c:pt>
                <c:pt idx="651">
                  <c:v>40.811111111111096</c:v>
                </c:pt>
                <c:pt idx="652">
                  <c:v>40.811111111111096</c:v>
                </c:pt>
                <c:pt idx="653">
                  <c:v>40.811111111111096</c:v>
                </c:pt>
                <c:pt idx="654">
                  <c:v>40.811111111111096</c:v>
                </c:pt>
                <c:pt idx="655">
                  <c:v>40.811111111111096</c:v>
                </c:pt>
                <c:pt idx="656">
                  <c:v>40.800000000000011</c:v>
                </c:pt>
                <c:pt idx="657">
                  <c:v>40.800000000000011</c:v>
                </c:pt>
                <c:pt idx="658">
                  <c:v>40.788888888888806</c:v>
                </c:pt>
                <c:pt idx="659">
                  <c:v>40.7777777777777</c:v>
                </c:pt>
                <c:pt idx="660">
                  <c:v>40.766666666666588</c:v>
                </c:pt>
                <c:pt idx="661">
                  <c:v>40.755555555555503</c:v>
                </c:pt>
                <c:pt idx="662">
                  <c:v>40.755555555555503</c:v>
                </c:pt>
                <c:pt idx="663">
                  <c:v>40.711111111111101</c:v>
                </c:pt>
                <c:pt idx="664">
                  <c:v>40.711111111111101</c:v>
                </c:pt>
                <c:pt idx="665">
                  <c:v>40.666666666666586</c:v>
                </c:pt>
                <c:pt idx="666">
                  <c:v>40.655555555555502</c:v>
                </c:pt>
                <c:pt idx="667">
                  <c:v>40.633333333333304</c:v>
                </c:pt>
                <c:pt idx="668">
                  <c:v>40.622222222222206</c:v>
                </c:pt>
                <c:pt idx="669">
                  <c:v>40.622222222222206</c:v>
                </c:pt>
                <c:pt idx="670">
                  <c:v>40.622222222222206</c:v>
                </c:pt>
                <c:pt idx="671">
                  <c:v>40.622222222222206</c:v>
                </c:pt>
                <c:pt idx="672">
                  <c:v>40.622222222222206</c:v>
                </c:pt>
                <c:pt idx="673">
                  <c:v>40.6111111111111</c:v>
                </c:pt>
                <c:pt idx="674">
                  <c:v>40.6111111111111</c:v>
                </c:pt>
                <c:pt idx="675">
                  <c:v>40.6111111111111</c:v>
                </c:pt>
                <c:pt idx="676">
                  <c:v>40.6111111111111</c:v>
                </c:pt>
                <c:pt idx="677">
                  <c:v>40.6111111111111</c:v>
                </c:pt>
                <c:pt idx="678">
                  <c:v>40.6111111111111</c:v>
                </c:pt>
                <c:pt idx="679">
                  <c:v>40.57777777777769</c:v>
                </c:pt>
                <c:pt idx="680">
                  <c:v>40.57777777777769</c:v>
                </c:pt>
                <c:pt idx="681">
                  <c:v>40.57777777777769</c:v>
                </c:pt>
                <c:pt idx="682">
                  <c:v>40.57777777777769</c:v>
                </c:pt>
                <c:pt idx="683">
                  <c:v>40.57777777777769</c:v>
                </c:pt>
                <c:pt idx="684">
                  <c:v>40.57777777777769</c:v>
                </c:pt>
                <c:pt idx="685">
                  <c:v>40.5</c:v>
                </c:pt>
                <c:pt idx="686">
                  <c:v>40.488888888888802</c:v>
                </c:pt>
                <c:pt idx="687">
                  <c:v>40.488888888888802</c:v>
                </c:pt>
                <c:pt idx="688">
                  <c:v>40.477777777777696</c:v>
                </c:pt>
                <c:pt idx="689">
                  <c:v>40.477777777777696</c:v>
                </c:pt>
                <c:pt idx="690">
                  <c:v>40.477777777777696</c:v>
                </c:pt>
                <c:pt idx="691">
                  <c:v>40.477777777777696</c:v>
                </c:pt>
                <c:pt idx="692">
                  <c:v>40.477777777777696</c:v>
                </c:pt>
                <c:pt idx="693">
                  <c:v>40.466666666666583</c:v>
                </c:pt>
                <c:pt idx="694">
                  <c:v>40.466666666666583</c:v>
                </c:pt>
                <c:pt idx="695">
                  <c:v>40.466666666666583</c:v>
                </c:pt>
                <c:pt idx="696">
                  <c:v>40.466666666666583</c:v>
                </c:pt>
                <c:pt idx="697">
                  <c:v>40.466666666666583</c:v>
                </c:pt>
                <c:pt idx="698">
                  <c:v>40.466666666666583</c:v>
                </c:pt>
                <c:pt idx="699">
                  <c:v>40.466666666666583</c:v>
                </c:pt>
                <c:pt idx="700">
                  <c:v>40.466666666666583</c:v>
                </c:pt>
                <c:pt idx="701">
                  <c:v>40.444444444444386</c:v>
                </c:pt>
                <c:pt idx="702">
                  <c:v>40.433333333333302</c:v>
                </c:pt>
                <c:pt idx="703">
                  <c:v>40.422222222222203</c:v>
                </c:pt>
                <c:pt idx="704">
                  <c:v>40.366666666666582</c:v>
                </c:pt>
                <c:pt idx="705">
                  <c:v>40.366666666666582</c:v>
                </c:pt>
                <c:pt idx="706">
                  <c:v>40.366666666666582</c:v>
                </c:pt>
                <c:pt idx="707">
                  <c:v>40.344444444444385</c:v>
                </c:pt>
                <c:pt idx="708">
                  <c:v>40.344444444444385</c:v>
                </c:pt>
                <c:pt idx="709">
                  <c:v>40.3333333333333</c:v>
                </c:pt>
                <c:pt idx="710">
                  <c:v>40.3333333333333</c:v>
                </c:pt>
                <c:pt idx="711">
                  <c:v>40.3333333333333</c:v>
                </c:pt>
                <c:pt idx="712">
                  <c:v>40.3333333333333</c:v>
                </c:pt>
                <c:pt idx="713">
                  <c:v>40.3333333333333</c:v>
                </c:pt>
                <c:pt idx="714">
                  <c:v>40.3333333333333</c:v>
                </c:pt>
                <c:pt idx="715">
                  <c:v>40.3333333333333</c:v>
                </c:pt>
                <c:pt idx="716">
                  <c:v>40.3333333333333</c:v>
                </c:pt>
                <c:pt idx="717">
                  <c:v>40.3333333333333</c:v>
                </c:pt>
                <c:pt idx="718">
                  <c:v>40.322222222222202</c:v>
                </c:pt>
                <c:pt idx="719">
                  <c:v>40.322222222222202</c:v>
                </c:pt>
                <c:pt idx="720">
                  <c:v>40.24444444444439</c:v>
                </c:pt>
                <c:pt idx="721">
                  <c:v>40.233333333333306</c:v>
                </c:pt>
                <c:pt idx="722">
                  <c:v>40.233333333333306</c:v>
                </c:pt>
                <c:pt idx="723">
                  <c:v>40.233333333333306</c:v>
                </c:pt>
                <c:pt idx="724">
                  <c:v>40.233333333333306</c:v>
                </c:pt>
                <c:pt idx="725">
                  <c:v>40.233333333333306</c:v>
                </c:pt>
                <c:pt idx="726">
                  <c:v>40.222222222222207</c:v>
                </c:pt>
                <c:pt idx="727">
                  <c:v>40.222222222222207</c:v>
                </c:pt>
                <c:pt idx="728">
                  <c:v>40.200000000000003</c:v>
                </c:pt>
                <c:pt idx="729">
                  <c:v>40.200000000000003</c:v>
                </c:pt>
                <c:pt idx="730">
                  <c:v>40.200000000000003</c:v>
                </c:pt>
                <c:pt idx="731">
                  <c:v>40.200000000000003</c:v>
                </c:pt>
                <c:pt idx="732">
                  <c:v>40.188888888888805</c:v>
                </c:pt>
                <c:pt idx="733">
                  <c:v>40.188888888888805</c:v>
                </c:pt>
                <c:pt idx="734">
                  <c:v>40.188888888888805</c:v>
                </c:pt>
                <c:pt idx="735">
                  <c:v>40.188888888888805</c:v>
                </c:pt>
                <c:pt idx="736">
                  <c:v>40.188888888888805</c:v>
                </c:pt>
                <c:pt idx="737">
                  <c:v>40.188888888888805</c:v>
                </c:pt>
                <c:pt idx="738">
                  <c:v>40.188888888888805</c:v>
                </c:pt>
                <c:pt idx="739">
                  <c:v>40.188888888888805</c:v>
                </c:pt>
                <c:pt idx="740">
                  <c:v>40.188888888888805</c:v>
                </c:pt>
                <c:pt idx="741">
                  <c:v>40.188888888888805</c:v>
                </c:pt>
                <c:pt idx="742">
                  <c:v>40.177777777777692</c:v>
                </c:pt>
                <c:pt idx="743">
                  <c:v>40.177777777777692</c:v>
                </c:pt>
                <c:pt idx="744">
                  <c:v>40.177777777777692</c:v>
                </c:pt>
                <c:pt idx="745">
                  <c:v>40.177777777777692</c:v>
                </c:pt>
                <c:pt idx="746">
                  <c:v>40.177777777777692</c:v>
                </c:pt>
                <c:pt idx="747">
                  <c:v>40.177777777777692</c:v>
                </c:pt>
                <c:pt idx="748">
                  <c:v>40.177777777777692</c:v>
                </c:pt>
                <c:pt idx="749">
                  <c:v>40.177777777777692</c:v>
                </c:pt>
                <c:pt idx="750">
                  <c:v>40.177777777777692</c:v>
                </c:pt>
                <c:pt idx="751">
                  <c:v>40.177777777777692</c:v>
                </c:pt>
                <c:pt idx="752">
                  <c:v>40.177777777777692</c:v>
                </c:pt>
                <c:pt idx="753">
                  <c:v>40.177777777777692</c:v>
                </c:pt>
                <c:pt idx="754">
                  <c:v>40.177777777777692</c:v>
                </c:pt>
                <c:pt idx="755">
                  <c:v>40.177777777777692</c:v>
                </c:pt>
                <c:pt idx="756">
                  <c:v>40.166666666666586</c:v>
                </c:pt>
                <c:pt idx="757">
                  <c:v>40.166666666666586</c:v>
                </c:pt>
                <c:pt idx="758">
                  <c:v>40.166666666666586</c:v>
                </c:pt>
                <c:pt idx="759">
                  <c:v>40.166666666666586</c:v>
                </c:pt>
                <c:pt idx="760">
                  <c:v>40.166666666666586</c:v>
                </c:pt>
                <c:pt idx="761">
                  <c:v>40.166666666666586</c:v>
                </c:pt>
                <c:pt idx="762">
                  <c:v>40.166666666666586</c:v>
                </c:pt>
                <c:pt idx="763">
                  <c:v>40.166666666666586</c:v>
                </c:pt>
                <c:pt idx="764">
                  <c:v>40.166666666666586</c:v>
                </c:pt>
                <c:pt idx="765">
                  <c:v>40.166666666666586</c:v>
                </c:pt>
                <c:pt idx="766">
                  <c:v>40.166666666666586</c:v>
                </c:pt>
                <c:pt idx="767">
                  <c:v>40.166666666666586</c:v>
                </c:pt>
                <c:pt idx="768">
                  <c:v>40.155555555555502</c:v>
                </c:pt>
                <c:pt idx="769">
                  <c:v>40.155555555555502</c:v>
                </c:pt>
                <c:pt idx="770">
                  <c:v>40.155555555555502</c:v>
                </c:pt>
                <c:pt idx="771">
                  <c:v>40.144444444444389</c:v>
                </c:pt>
                <c:pt idx="772">
                  <c:v>40.144444444444389</c:v>
                </c:pt>
                <c:pt idx="773">
                  <c:v>40.144444444444389</c:v>
                </c:pt>
                <c:pt idx="774">
                  <c:v>40.144444444444389</c:v>
                </c:pt>
                <c:pt idx="775">
                  <c:v>40.144444444444389</c:v>
                </c:pt>
                <c:pt idx="776">
                  <c:v>40.133333333333304</c:v>
                </c:pt>
                <c:pt idx="777">
                  <c:v>40.133333333333304</c:v>
                </c:pt>
                <c:pt idx="778">
                  <c:v>40.133333333333304</c:v>
                </c:pt>
                <c:pt idx="779">
                  <c:v>40.133333333333304</c:v>
                </c:pt>
                <c:pt idx="780">
                  <c:v>40.133333333333304</c:v>
                </c:pt>
                <c:pt idx="781">
                  <c:v>40.133333333333304</c:v>
                </c:pt>
                <c:pt idx="782">
                  <c:v>40.133333333333304</c:v>
                </c:pt>
                <c:pt idx="783">
                  <c:v>40.133333333333304</c:v>
                </c:pt>
                <c:pt idx="784">
                  <c:v>40.099999999999909</c:v>
                </c:pt>
                <c:pt idx="785">
                  <c:v>40.099999999999909</c:v>
                </c:pt>
                <c:pt idx="786">
                  <c:v>40.099999999999909</c:v>
                </c:pt>
                <c:pt idx="787">
                  <c:v>40.099999999999909</c:v>
                </c:pt>
                <c:pt idx="788">
                  <c:v>40.099999999999909</c:v>
                </c:pt>
                <c:pt idx="789">
                  <c:v>40.099999999999909</c:v>
                </c:pt>
                <c:pt idx="790">
                  <c:v>40.099999999999909</c:v>
                </c:pt>
                <c:pt idx="791">
                  <c:v>40.099999999999909</c:v>
                </c:pt>
                <c:pt idx="792">
                  <c:v>40.099999999999909</c:v>
                </c:pt>
                <c:pt idx="793">
                  <c:v>40.099999999999909</c:v>
                </c:pt>
                <c:pt idx="794">
                  <c:v>40.099999999999909</c:v>
                </c:pt>
                <c:pt idx="795">
                  <c:v>40.099999999999909</c:v>
                </c:pt>
                <c:pt idx="796">
                  <c:v>40.099999999999909</c:v>
                </c:pt>
                <c:pt idx="797">
                  <c:v>40.099999999999909</c:v>
                </c:pt>
                <c:pt idx="798">
                  <c:v>40.099999999999909</c:v>
                </c:pt>
                <c:pt idx="799">
                  <c:v>40.088888888888803</c:v>
                </c:pt>
                <c:pt idx="800">
                  <c:v>40.088888888888803</c:v>
                </c:pt>
                <c:pt idx="801">
                  <c:v>40.088888888888803</c:v>
                </c:pt>
                <c:pt idx="802">
                  <c:v>40.088888888888803</c:v>
                </c:pt>
                <c:pt idx="803">
                  <c:v>40.088888888888803</c:v>
                </c:pt>
                <c:pt idx="804">
                  <c:v>40.088888888888803</c:v>
                </c:pt>
                <c:pt idx="805">
                  <c:v>40.088888888888803</c:v>
                </c:pt>
                <c:pt idx="806">
                  <c:v>40.088888888888803</c:v>
                </c:pt>
                <c:pt idx="807">
                  <c:v>40.088888888888803</c:v>
                </c:pt>
                <c:pt idx="808">
                  <c:v>40.088888888888803</c:v>
                </c:pt>
                <c:pt idx="809">
                  <c:v>40.088888888888803</c:v>
                </c:pt>
                <c:pt idx="810">
                  <c:v>40.088888888888803</c:v>
                </c:pt>
                <c:pt idx="811">
                  <c:v>40.088888888888803</c:v>
                </c:pt>
                <c:pt idx="812">
                  <c:v>40.088888888888803</c:v>
                </c:pt>
                <c:pt idx="813">
                  <c:v>40.066666666666585</c:v>
                </c:pt>
                <c:pt idx="814">
                  <c:v>40.0555555555555</c:v>
                </c:pt>
                <c:pt idx="815">
                  <c:v>40.0555555555555</c:v>
                </c:pt>
                <c:pt idx="816">
                  <c:v>40.0555555555555</c:v>
                </c:pt>
                <c:pt idx="817">
                  <c:v>40.0555555555555</c:v>
                </c:pt>
                <c:pt idx="818">
                  <c:v>40.0555555555555</c:v>
                </c:pt>
                <c:pt idx="819">
                  <c:v>40.0555555555555</c:v>
                </c:pt>
                <c:pt idx="820">
                  <c:v>40.0555555555555</c:v>
                </c:pt>
                <c:pt idx="821">
                  <c:v>40.044444444444387</c:v>
                </c:pt>
                <c:pt idx="822">
                  <c:v>40.044444444444387</c:v>
                </c:pt>
                <c:pt idx="823">
                  <c:v>40.044444444444387</c:v>
                </c:pt>
                <c:pt idx="824">
                  <c:v>40.044444444444387</c:v>
                </c:pt>
                <c:pt idx="825">
                  <c:v>40.044444444444387</c:v>
                </c:pt>
                <c:pt idx="826">
                  <c:v>40.044444444444387</c:v>
                </c:pt>
                <c:pt idx="827">
                  <c:v>40.044444444444387</c:v>
                </c:pt>
                <c:pt idx="828">
                  <c:v>40.044444444444387</c:v>
                </c:pt>
                <c:pt idx="829">
                  <c:v>40.033333333333303</c:v>
                </c:pt>
                <c:pt idx="830">
                  <c:v>40.033333333333303</c:v>
                </c:pt>
                <c:pt idx="831">
                  <c:v>40.033333333333303</c:v>
                </c:pt>
                <c:pt idx="832">
                  <c:v>40.033333333333303</c:v>
                </c:pt>
                <c:pt idx="833">
                  <c:v>40.033333333333303</c:v>
                </c:pt>
                <c:pt idx="834">
                  <c:v>40.033333333333303</c:v>
                </c:pt>
                <c:pt idx="835">
                  <c:v>40.033333333333303</c:v>
                </c:pt>
                <c:pt idx="836">
                  <c:v>40.033333333333303</c:v>
                </c:pt>
                <c:pt idx="837">
                  <c:v>40.033333333333303</c:v>
                </c:pt>
                <c:pt idx="838">
                  <c:v>40.033333333333303</c:v>
                </c:pt>
                <c:pt idx="839">
                  <c:v>40.033333333333303</c:v>
                </c:pt>
                <c:pt idx="840">
                  <c:v>40.033333333333303</c:v>
                </c:pt>
                <c:pt idx="841">
                  <c:v>40.033333333333303</c:v>
                </c:pt>
                <c:pt idx="842">
                  <c:v>40.033333333333303</c:v>
                </c:pt>
                <c:pt idx="843">
                  <c:v>40.033333333333303</c:v>
                </c:pt>
                <c:pt idx="844">
                  <c:v>40.033333333333303</c:v>
                </c:pt>
                <c:pt idx="845">
                  <c:v>40.033333333333303</c:v>
                </c:pt>
                <c:pt idx="846">
                  <c:v>40.022222222222204</c:v>
                </c:pt>
                <c:pt idx="847">
                  <c:v>40.022222222222204</c:v>
                </c:pt>
                <c:pt idx="848">
                  <c:v>40.011111111111099</c:v>
                </c:pt>
                <c:pt idx="849">
                  <c:v>40.011111111111099</c:v>
                </c:pt>
                <c:pt idx="850">
                  <c:v>40.011111111111099</c:v>
                </c:pt>
                <c:pt idx="851">
                  <c:v>40.011111111111099</c:v>
                </c:pt>
                <c:pt idx="852">
                  <c:v>40</c:v>
                </c:pt>
                <c:pt idx="853">
                  <c:v>40</c:v>
                </c:pt>
                <c:pt idx="854">
                  <c:v>40</c:v>
                </c:pt>
                <c:pt idx="855">
                  <c:v>40</c:v>
                </c:pt>
                <c:pt idx="856">
                  <c:v>40</c:v>
                </c:pt>
                <c:pt idx="857">
                  <c:v>40</c:v>
                </c:pt>
                <c:pt idx="858">
                  <c:v>40</c:v>
                </c:pt>
                <c:pt idx="859">
                  <c:v>40</c:v>
                </c:pt>
                <c:pt idx="860">
                  <c:v>40</c:v>
                </c:pt>
                <c:pt idx="861">
                  <c:v>40</c:v>
                </c:pt>
                <c:pt idx="862">
                  <c:v>40</c:v>
                </c:pt>
                <c:pt idx="863">
                  <c:v>40</c:v>
                </c:pt>
                <c:pt idx="864">
                  <c:v>40</c:v>
                </c:pt>
                <c:pt idx="865">
                  <c:v>40</c:v>
                </c:pt>
                <c:pt idx="866">
                  <c:v>40</c:v>
                </c:pt>
                <c:pt idx="867">
                  <c:v>40</c:v>
                </c:pt>
                <c:pt idx="868">
                  <c:v>40</c:v>
                </c:pt>
                <c:pt idx="869">
                  <c:v>40</c:v>
                </c:pt>
                <c:pt idx="870">
                  <c:v>40</c:v>
                </c:pt>
                <c:pt idx="871">
                  <c:v>40</c:v>
                </c:pt>
                <c:pt idx="872">
                  <c:v>40</c:v>
                </c:pt>
                <c:pt idx="873">
                  <c:v>40</c:v>
                </c:pt>
                <c:pt idx="874">
                  <c:v>40</c:v>
                </c:pt>
                <c:pt idx="875">
                  <c:v>40</c:v>
                </c:pt>
                <c:pt idx="876">
                  <c:v>40</c:v>
                </c:pt>
                <c:pt idx="877">
                  <c:v>39.988888888888802</c:v>
                </c:pt>
                <c:pt idx="878">
                  <c:v>39.988888888888802</c:v>
                </c:pt>
                <c:pt idx="879">
                  <c:v>39.977777777777696</c:v>
                </c:pt>
                <c:pt idx="880">
                  <c:v>39.977777777777696</c:v>
                </c:pt>
                <c:pt idx="881">
                  <c:v>39.977777777777696</c:v>
                </c:pt>
                <c:pt idx="882">
                  <c:v>39.966666666666583</c:v>
                </c:pt>
                <c:pt idx="883">
                  <c:v>39.955555555555499</c:v>
                </c:pt>
                <c:pt idx="884">
                  <c:v>39.955555555555499</c:v>
                </c:pt>
                <c:pt idx="885">
                  <c:v>39.955555555555499</c:v>
                </c:pt>
                <c:pt idx="886">
                  <c:v>39.955555555555499</c:v>
                </c:pt>
                <c:pt idx="887">
                  <c:v>39.955555555555499</c:v>
                </c:pt>
                <c:pt idx="888">
                  <c:v>39.944444444444386</c:v>
                </c:pt>
                <c:pt idx="889">
                  <c:v>39.944444444444386</c:v>
                </c:pt>
                <c:pt idx="890">
                  <c:v>39.944444444444386</c:v>
                </c:pt>
                <c:pt idx="891">
                  <c:v>39.944444444444386</c:v>
                </c:pt>
                <c:pt idx="892">
                  <c:v>39.944444444444386</c:v>
                </c:pt>
                <c:pt idx="893">
                  <c:v>39.944444444444386</c:v>
                </c:pt>
                <c:pt idx="894">
                  <c:v>39.944444444444386</c:v>
                </c:pt>
                <c:pt idx="895">
                  <c:v>39.933333333333302</c:v>
                </c:pt>
                <c:pt idx="896">
                  <c:v>39.933333333333302</c:v>
                </c:pt>
                <c:pt idx="897">
                  <c:v>39.933333333333302</c:v>
                </c:pt>
                <c:pt idx="898">
                  <c:v>39.933333333333302</c:v>
                </c:pt>
                <c:pt idx="899">
                  <c:v>39.933333333333302</c:v>
                </c:pt>
                <c:pt idx="900">
                  <c:v>39.933333333333302</c:v>
                </c:pt>
                <c:pt idx="901">
                  <c:v>39.933333333333302</c:v>
                </c:pt>
                <c:pt idx="902">
                  <c:v>39.933333333333302</c:v>
                </c:pt>
                <c:pt idx="903">
                  <c:v>39.933333333333302</c:v>
                </c:pt>
                <c:pt idx="904">
                  <c:v>39.933333333333302</c:v>
                </c:pt>
                <c:pt idx="905">
                  <c:v>39.933333333333302</c:v>
                </c:pt>
                <c:pt idx="906">
                  <c:v>39.933333333333302</c:v>
                </c:pt>
                <c:pt idx="907">
                  <c:v>39.933333333333302</c:v>
                </c:pt>
                <c:pt idx="908">
                  <c:v>39.933333333333302</c:v>
                </c:pt>
                <c:pt idx="909">
                  <c:v>39.933333333333302</c:v>
                </c:pt>
                <c:pt idx="910">
                  <c:v>39.933333333333302</c:v>
                </c:pt>
                <c:pt idx="911">
                  <c:v>39.933333333333302</c:v>
                </c:pt>
                <c:pt idx="912">
                  <c:v>39.922222222222203</c:v>
                </c:pt>
                <c:pt idx="913">
                  <c:v>39.922222222222203</c:v>
                </c:pt>
                <c:pt idx="914">
                  <c:v>39.922222222222203</c:v>
                </c:pt>
                <c:pt idx="915">
                  <c:v>39.922222222222203</c:v>
                </c:pt>
                <c:pt idx="916">
                  <c:v>39.922222222222203</c:v>
                </c:pt>
                <c:pt idx="917">
                  <c:v>39.922222222222203</c:v>
                </c:pt>
                <c:pt idx="918">
                  <c:v>39.922222222222203</c:v>
                </c:pt>
                <c:pt idx="919">
                  <c:v>39.922222222222203</c:v>
                </c:pt>
                <c:pt idx="920">
                  <c:v>39.911111111111097</c:v>
                </c:pt>
                <c:pt idx="921">
                  <c:v>39.911111111111097</c:v>
                </c:pt>
                <c:pt idx="922">
                  <c:v>39.911111111111097</c:v>
                </c:pt>
                <c:pt idx="923">
                  <c:v>39.911111111111097</c:v>
                </c:pt>
                <c:pt idx="924">
                  <c:v>39.911111111111097</c:v>
                </c:pt>
                <c:pt idx="925">
                  <c:v>39.911111111111097</c:v>
                </c:pt>
                <c:pt idx="926">
                  <c:v>39.911111111111097</c:v>
                </c:pt>
                <c:pt idx="927">
                  <c:v>39.911111111111097</c:v>
                </c:pt>
                <c:pt idx="928">
                  <c:v>39.911111111111097</c:v>
                </c:pt>
                <c:pt idx="929">
                  <c:v>39.911111111111097</c:v>
                </c:pt>
                <c:pt idx="930">
                  <c:v>39.911111111111097</c:v>
                </c:pt>
                <c:pt idx="931">
                  <c:v>39.911111111111097</c:v>
                </c:pt>
                <c:pt idx="932">
                  <c:v>39.911111111111097</c:v>
                </c:pt>
                <c:pt idx="933">
                  <c:v>39.911111111111097</c:v>
                </c:pt>
                <c:pt idx="934">
                  <c:v>39.911111111111097</c:v>
                </c:pt>
                <c:pt idx="935">
                  <c:v>39.911111111111097</c:v>
                </c:pt>
                <c:pt idx="936">
                  <c:v>39.911111111111097</c:v>
                </c:pt>
                <c:pt idx="937">
                  <c:v>39.911111111111097</c:v>
                </c:pt>
                <c:pt idx="938">
                  <c:v>39.911111111111097</c:v>
                </c:pt>
                <c:pt idx="939">
                  <c:v>39.9</c:v>
                </c:pt>
                <c:pt idx="940">
                  <c:v>39.8888888888888</c:v>
                </c:pt>
                <c:pt idx="941">
                  <c:v>39.8888888888888</c:v>
                </c:pt>
                <c:pt idx="942">
                  <c:v>39.8888888888888</c:v>
                </c:pt>
                <c:pt idx="943">
                  <c:v>39.877777777777695</c:v>
                </c:pt>
                <c:pt idx="944">
                  <c:v>39.877777777777695</c:v>
                </c:pt>
                <c:pt idx="945">
                  <c:v>39.877777777777695</c:v>
                </c:pt>
                <c:pt idx="946">
                  <c:v>39.866666666666582</c:v>
                </c:pt>
                <c:pt idx="947">
                  <c:v>39.844444444444385</c:v>
                </c:pt>
                <c:pt idx="948">
                  <c:v>39.844444444444385</c:v>
                </c:pt>
                <c:pt idx="949">
                  <c:v>39.844444444444385</c:v>
                </c:pt>
                <c:pt idx="950">
                  <c:v>39.844444444444385</c:v>
                </c:pt>
                <c:pt idx="951">
                  <c:v>39.844444444444385</c:v>
                </c:pt>
                <c:pt idx="952">
                  <c:v>39.844444444444385</c:v>
                </c:pt>
                <c:pt idx="953">
                  <c:v>39.844444444444385</c:v>
                </c:pt>
                <c:pt idx="954">
                  <c:v>39.844444444444385</c:v>
                </c:pt>
                <c:pt idx="955">
                  <c:v>39.844444444444385</c:v>
                </c:pt>
                <c:pt idx="956">
                  <c:v>39.844444444444385</c:v>
                </c:pt>
                <c:pt idx="957">
                  <c:v>39.8333333333333</c:v>
                </c:pt>
                <c:pt idx="958">
                  <c:v>39.8333333333333</c:v>
                </c:pt>
                <c:pt idx="959">
                  <c:v>39.8333333333333</c:v>
                </c:pt>
                <c:pt idx="960">
                  <c:v>39.8333333333333</c:v>
                </c:pt>
                <c:pt idx="961">
                  <c:v>39.8333333333333</c:v>
                </c:pt>
                <c:pt idx="962">
                  <c:v>39.8333333333333</c:v>
                </c:pt>
                <c:pt idx="963">
                  <c:v>39.8333333333333</c:v>
                </c:pt>
                <c:pt idx="964">
                  <c:v>39.8333333333333</c:v>
                </c:pt>
                <c:pt idx="965">
                  <c:v>39.8333333333333</c:v>
                </c:pt>
                <c:pt idx="966">
                  <c:v>39.8333333333333</c:v>
                </c:pt>
                <c:pt idx="967">
                  <c:v>39.8333333333333</c:v>
                </c:pt>
                <c:pt idx="968">
                  <c:v>39.8333333333333</c:v>
                </c:pt>
                <c:pt idx="969">
                  <c:v>39.8333333333333</c:v>
                </c:pt>
                <c:pt idx="970">
                  <c:v>39.822222222222202</c:v>
                </c:pt>
                <c:pt idx="971">
                  <c:v>39.811111111111096</c:v>
                </c:pt>
                <c:pt idx="972">
                  <c:v>39.811111111111096</c:v>
                </c:pt>
                <c:pt idx="973">
                  <c:v>39.811111111111096</c:v>
                </c:pt>
                <c:pt idx="974">
                  <c:v>39.811111111111096</c:v>
                </c:pt>
                <c:pt idx="975">
                  <c:v>39.811111111111096</c:v>
                </c:pt>
                <c:pt idx="976">
                  <c:v>39.811111111111096</c:v>
                </c:pt>
                <c:pt idx="977">
                  <c:v>39.811111111111096</c:v>
                </c:pt>
                <c:pt idx="978">
                  <c:v>39.811111111111096</c:v>
                </c:pt>
                <c:pt idx="979">
                  <c:v>39.811111111111096</c:v>
                </c:pt>
                <c:pt idx="980">
                  <c:v>39.811111111111096</c:v>
                </c:pt>
                <c:pt idx="981">
                  <c:v>39.800000000000011</c:v>
                </c:pt>
                <c:pt idx="982">
                  <c:v>39.800000000000011</c:v>
                </c:pt>
                <c:pt idx="983">
                  <c:v>39.800000000000011</c:v>
                </c:pt>
                <c:pt idx="984">
                  <c:v>39.800000000000011</c:v>
                </c:pt>
                <c:pt idx="985">
                  <c:v>39.800000000000011</c:v>
                </c:pt>
                <c:pt idx="986">
                  <c:v>39.788888888888806</c:v>
                </c:pt>
                <c:pt idx="987">
                  <c:v>39.788888888888806</c:v>
                </c:pt>
                <c:pt idx="988">
                  <c:v>39.788888888888806</c:v>
                </c:pt>
                <c:pt idx="989">
                  <c:v>39.788888888888806</c:v>
                </c:pt>
                <c:pt idx="990">
                  <c:v>39.788888888888806</c:v>
                </c:pt>
                <c:pt idx="991">
                  <c:v>39.788888888888806</c:v>
                </c:pt>
                <c:pt idx="992">
                  <c:v>39.7777777777777</c:v>
                </c:pt>
                <c:pt idx="993">
                  <c:v>39.7777777777777</c:v>
                </c:pt>
                <c:pt idx="994">
                  <c:v>39.7777777777777</c:v>
                </c:pt>
                <c:pt idx="995">
                  <c:v>39.7777777777777</c:v>
                </c:pt>
                <c:pt idx="996">
                  <c:v>39.7777777777777</c:v>
                </c:pt>
                <c:pt idx="997">
                  <c:v>39.7777777777777</c:v>
                </c:pt>
                <c:pt idx="998">
                  <c:v>39.7777777777777</c:v>
                </c:pt>
                <c:pt idx="999">
                  <c:v>39.7777777777777</c:v>
                </c:pt>
                <c:pt idx="1000">
                  <c:v>39.7777777777777</c:v>
                </c:pt>
                <c:pt idx="1001">
                  <c:v>39.7777777777777</c:v>
                </c:pt>
                <c:pt idx="1002">
                  <c:v>39.7777777777777</c:v>
                </c:pt>
                <c:pt idx="1003">
                  <c:v>39.7777777777777</c:v>
                </c:pt>
                <c:pt idx="1004">
                  <c:v>39.7777777777777</c:v>
                </c:pt>
                <c:pt idx="1005">
                  <c:v>39.7777777777777</c:v>
                </c:pt>
                <c:pt idx="1006">
                  <c:v>39.7777777777777</c:v>
                </c:pt>
                <c:pt idx="1007">
                  <c:v>39.7777777777777</c:v>
                </c:pt>
                <c:pt idx="1008">
                  <c:v>39.766666666666588</c:v>
                </c:pt>
                <c:pt idx="1009">
                  <c:v>39.766666666666588</c:v>
                </c:pt>
                <c:pt idx="1010">
                  <c:v>39.766666666666588</c:v>
                </c:pt>
                <c:pt idx="1011">
                  <c:v>39.766666666666588</c:v>
                </c:pt>
                <c:pt idx="1012">
                  <c:v>39.766666666666588</c:v>
                </c:pt>
                <c:pt idx="1013">
                  <c:v>39.766666666666588</c:v>
                </c:pt>
                <c:pt idx="1014">
                  <c:v>39.755555555555503</c:v>
                </c:pt>
                <c:pt idx="1015">
                  <c:v>39.755555555555503</c:v>
                </c:pt>
                <c:pt idx="1016">
                  <c:v>39.755555555555503</c:v>
                </c:pt>
                <c:pt idx="1017">
                  <c:v>39.755555555555503</c:v>
                </c:pt>
                <c:pt idx="1018">
                  <c:v>39.755555555555503</c:v>
                </c:pt>
                <c:pt idx="1019">
                  <c:v>39.755555555555503</c:v>
                </c:pt>
                <c:pt idx="1020">
                  <c:v>39.755555555555503</c:v>
                </c:pt>
                <c:pt idx="1021">
                  <c:v>39.755555555555503</c:v>
                </c:pt>
                <c:pt idx="1022">
                  <c:v>39.755555555555503</c:v>
                </c:pt>
                <c:pt idx="1023">
                  <c:v>39.755555555555503</c:v>
                </c:pt>
                <c:pt idx="1024">
                  <c:v>39.74444444444439</c:v>
                </c:pt>
                <c:pt idx="1025">
                  <c:v>39.74444444444439</c:v>
                </c:pt>
                <c:pt idx="1026">
                  <c:v>39.74444444444439</c:v>
                </c:pt>
                <c:pt idx="1027">
                  <c:v>39.733333333333306</c:v>
                </c:pt>
                <c:pt idx="1028">
                  <c:v>39.733333333333306</c:v>
                </c:pt>
                <c:pt idx="1029">
                  <c:v>39.733333333333306</c:v>
                </c:pt>
                <c:pt idx="1030">
                  <c:v>39.733333333333306</c:v>
                </c:pt>
                <c:pt idx="1031">
                  <c:v>39.722222222222207</c:v>
                </c:pt>
                <c:pt idx="1032">
                  <c:v>39.722222222222207</c:v>
                </c:pt>
                <c:pt idx="1033">
                  <c:v>39.722222222222207</c:v>
                </c:pt>
                <c:pt idx="1034">
                  <c:v>39.722222222222207</c:v>
                </c:pt>
                <c:pt idx="1035">
                  <c:v>39.722222222222207</c:v>
                </c:pt>
                <c:pt idx="1036">
                  <c:v>39.722222222222207</c:v>
                </c:pt>
                <c:pt idx="1037">
                  <c:v>39.722222222222207</c:v>
                </c:pt>
                <c:pt idx="1038">
                  <c:v>39.722222222222207</c:v>
                </c:pt>
                <c:pt idx="1039">
                  <c:v>39.722222222222207</c:v>
                </c:pt>
                <c:pt idx="1040">
                  <c:v>39.722222222222207</c:v>
                </c:pt>
                <c:pt idx="1041">
                  <c:v>39.722222222222207</c:v>
                </c:pt>
                <c:pt idx="1042">
                  <c:v>39.722222222222207</c:v>
                </c:pt>
                <c:pt idx="1043">
                  <c:v>39.722222222222207</c:v>
                </c:pt>
                <c:pt idx="1044">
                  <c:v>39.722222222222207</c:v>
                </c:pt>
                <c:pt idx="1045">
                  <c:v>39.722222222222207</c:v>
                </c:pt>
                <c:pt idx="1046">
                  <c:v>39.711111111111101</c:v>
                </c:pt>
                <c:pt idx="1047">
                  <c:v>39.711111111111101</c:v>
                </c:pt>
                <c:pt idx="1048">
                  <c:v>39.711111111111101</c:v>
                </c:pt>
                <c:pt idx="1049">
                  <c:v>39.711111111111101</c:v>
                </c:pt>
                <c:pt idx="1050">
                  <c:v>39.711111111111101</c:v>
                </c:pt>
                <c:pt idx="1051">
                  <c:v>39.711111111111101</c:v>
                </c:pt>
                <c:pt idx="1052">
                  <c:v>39.711111111111101</c:v>
                </c:pt>
                <c:pt idx="1053">
                  <c:v>39.711111111111101</c:v>
                </c:pt>
                <c:pt idx="1054">
                  <c:v>39.711111111111101</c:v>
                </c:pt>
                <c:pt idx="1055">
                  <c:v>39.711111111111101</c:v>
                </c:pt>
                <c:pt idx="1056">
                  <c:v>39.700000000000003</c:v>
                </c:pt>
                <c:pt idx="1057">
                  <c:v>39.655555555555502</c:v>
                </c:pt>
                <c:pt idx="1058">
                  <c:v>39.655555555555502</c:v>
                </c:pt>
                <c:pt idx="1059">
                  <c:v>39.655555555555502</c:v>
                </c:pt>
                <c:pt idx="1060">
                  <c:v>39.644444444444389</c:v>
                </c:pt>
                <c:pt idx="1061">
                  <c:v>39.644444444444389</c:v>
                </c:pt>
                <c:pt idx="1062">
                  <c:v>39.644444444444389</c:v>
                </c:pt>
                <c:pt idx="1063">
                  <c:v>39.644444444444389</c:v>
                </c:pt>
                <c:pt idx="1064">
                  <c:v>39.644444444444389</c:v>
                </c:pt>
                <c:pt idx="1065">
                  <c:v>39.644444444444389</c:v>
                </c:pt>
                <c:pt idx="1066">
                  <c:v>39.644444444444389</c:v>
                </c:pt>
                <c:pt idx="1067">
                  <c:v>39.644444444444389</c:v>
                </c:pt>
                <c:pt idx="1068">
                  <c:v>39.644444444444389</c:v>
                </c:pt>
                <c:pt idx="1069">
                  <c:v>39.644444444444389</c:v>
                </c:pt>
                <c:pt idx="1070">
                  <c:v>39.644444444444389</c:v>
                </c:pt>
                <c:pt idx="1071">
                  <c:v>39.644444444444389</c:v>
                </c:pt>
                <c:pt idx="1072">
                  <c:v>39.644444444444389</c:v>
                </c:pt>
                <c:pt idx="1073">
                  <c:v>39.644444444444389</c:v>
                </c:pt>
                <c:pt idx="1074">
                  <c:v>39.644444444444389</c:v>
                </c:pt>
                <c:pt idx="1075">
                  <c:v>39.644444444444389</c:v>
                </c:pt>
                <c:pt idx="1076">
                  <c:v>39.644444444444389</c:v>
                </c:pt>
                <c:pt idx="1077">
                  <c:v>39.644444444444389</c:v>
                </c:pt>
                <c:pt idx="1078">
                  <c:v>39.644444444444389</c:v>
                </c:pt>
                <c:pt idx="1079">
                  <c:v>39.644444444444389</c:v>
                </c:pt>
                <c:pt idx="1080">
                  <c:v>39.633333333333304</c:v>
                </c:pt>
                <c:pt idx="1081">
                  <c:v>39.633333333333304</c:v>
                </c:pt>
                <c:pt idx="1082">
                  <c:v>39.622222222222206</c:v>
                </c:pt>
                <c:pt idx="1083">
                  <c:v>39.622222222222206</c:v>
                </c:pt>
                <c:pt idx="1084">
                  <c:v>39.622222222222206</c:v>
                </c:pt>
                <c:pt idx="1085">
                  <c:v>39.622222222222206</c:v>
                </c:pt>
                <c:pt idx="1086">
                  <c:v>39.6111111111111</c:v>
                </c:pt>
                <c:pt idx="1087">
                  <c:v>39.6111111111111</c:v>
                </c:pt>
                <c:pt idx="1088">
                  <c:v>39.6111111111111</c:v>
                </c:pt>
                <c:pt idx="1089">
                  <c:v>39.6111111111111</c:v>
                </c:pt>
                <c:pt idx="1090">
                  <c:v>39.6111111111111</c:v>
                </c:pt>
                <c:pt idx="1091">
                  <c:v>39.6111111111111</c:v>
                </c:pt>
                <c:pt idx="1092">
                  <c:v>39.6111111111111</c:v>
                </c:pt>
                <c:pt idx="1093">
                  <c:v>39.6</c:v>
                </c:pt>
                <c:pt idx="1094">
                  <c:v>39.6</c:v>
                </c:pt>
                <c:pt idx="1095">
                  <c:v>39.6</c:v>
                </c:pt>
                <c:pt idx="1096">
                  <c:v>39.6</c:v>
                </c:pt>
                <c:pt idx="1097">
                  <c:v>39.6</c:v>
                </c:pt>
                <c:pt idx="1098">
                  <c:v>39.6</c:v>
                </c:pt>
                <c:pt idx="1099">
                  <c:v>39.6</c:v>
                </c:pt>
                <c:pt idx="1100">
                  <c:v>39.6</c:v>
                </c:pt>
                <c:pt idx="1101">
                  <c:v>39.588888888888803</c:v>
                </c:pt>
                <c:pt idx="1102">
                  <c:v>39.588888888888803</c:v>
                </c:pt>
                <c:pt idx="1103">
                  <c:v>39.588888888888803</c:v>
                </c:pt>
                <c:pt idx="1104">
                  <c:v>39.588888888888803</c:v>
                </c:pt>
                <c:pt idx="1105">
                  <c:v>39.588888888888803</c:v>
                </c:pt>
                <c:pt idx="1106">
                  <c:v>39.588888888888803</c:v>
                </c:pt>
                <c:pt idx="1107">
                  <c:v>39.588888888888803</c:v>
                </c:pt>
                <c:pt idx="1108">
                  <c:v>39.588888888888803</c:v>
                </c:pt>
                <c:pt idx="1109">
                  <c:v>39.588888888888803</c:v>
                </c:pt>
                <c:pt idx="1110">
                  <c:v>39.588888888888803</c:v>
                </c:pt>
                <c:pt idx="1111">
                  <c:v>39.588888888888803</c:v>
                </c:pt>
                <c:pt idx="1112">
                  <c:v>39.588888888888803</c:v>
                </c:pt>
                <c:pt idx="1113">
                  <c:v>39.588888888888803</c:v>
                </c:pt>
                <c:pt idx="1114">
                  <c:v>39.588888888888803</c:v>
                </c:pt>
                <c:pt idx="1115">
                  <c:v>39.588888888888803</c:v>
                </c:pt>
                <c:pt idx="1116">
                  <c:v>39.588888888888803</c:v>
                </c:pt>
                <c:pt idx="1117">
                  <c:v>39.588888888888803</c:v>
                </c:pt>
                <c:pt idx="1118">
                  <c:v>39.588888888888803</c:v>
                </c:pt>
                <c:pt idx="1119">
                  <c:v>39.588888888888803</c:v>
                </c:pt>
                <c:pt idx="1120">
                  <c:v>39.57777777777769</c:v>
                </c:pt>
                <c:pt idx="1121">
                  <c:v>39.57777777777769</c:v>
                </c:pt>
                <c:pt idx="1122">
                  <c:v>39.566666666666585</c:v>
                </c:pt>
                <c:pt idx="1123">
                  <c:v>39.566666666666585</c:v>
                </c:pt>
                <c:pt idx="1124">
                  <c:v>39.566666666666585</c:v>
                </c:pt>
                <c:pt idx="1125">
                  <c:v>39.566666666666585</c:v>
                </c:pt>
                <c:pt idx="1126">
                  <c:v>39.5555555555555</c:v>
                </c:pt>
                <c:pt idx="1127">
                  <c:v>39.5555555555555</c:v>
                </c:pt>
                <c:pt idx="1128">
                  <c:v>39.5555555555555</c:v>
                </c:pt>
                <c:pt idx="1129">
                  <c:v>39.5555555555555</c:v>
                </c:pt>
                <c:pt idx="1130">
                  <c:v>39.544444444444387</c:v>
                </c:pt>
                <c:pt idx="1131">
                  <c:v>39.544444444444387</c:v>
                </c:pt>
                <c:pt idx="1132">
                  <c:v>39.544444444444387</c:v>
                </c:pt>
                <c:pt idx="1133">
                  <c:v>39.544444444444387</c:v>
                </c:pt>
                <c:pt idx="1134">
                  <c:v>39.533333333333303</c:v>
                </c:pt>
                <c:pt idx="1135">
                  <c:v>39.533333333333303</c:v>
                </c:pt>
                <c:pt idx="1136">
                  <c:v>39.533333333333303</c:v>
                </c:pt>
                <c:pt idx="1137">
                  <c:v>39.533333333333303</c:v>
                </c:pt>
                <c:pt idx="1138">
                  <c:v>39.533333333333303</c:v>
                </c:pt>
                <c:pt idx="1139">
                  <c:v>39.533333333333303</c:v>
                </c:pt>
                <c:pt idx="1140">
                  <c:v>39.533333333333303</c:v>
                </c:pt>
                <c:pt idx="1141">
                  <c:v>39.533333333333303</c:v>
                </c:pt>
                <c:pt idx="1142">
                  <c:v>39.533333333333303</c:v>
                </c:pt>
                <c:pt idx="1143">
                  <c:v>39.533333333333303</c:v>
                </c:pt>
                <c:pt idx="1144">
                  <c:v>39.533333333333303</c:v>
                </c:pt>
                <c:pt idx="1145">
                  <c:v>39.533333333333303</c:v>
                </c:pt>
                <c:pt idx="1146">
                  <c:v>39.533333333333303</c:v>
                </c:pt>
                <c:pt idx="1147">
                  <c:v>39.533333333333303</c:v>
                </c:pt>
                <c:pt idx="1148">
                  <c:v>39.533333333333303</c:v>
                </c:pt>
                <c:pt idx="1149">
                  <c:v>39.522222222222204</c:v>
                </c:pt>
                <c:pt idx="1150">
                  <c:v>39.522222222222204</c:v>
                </c:pt>
                <c:pt idx="1151">
                  <c:v>39.511111111111099</c:v>
                </c:pt>
                <c:pt idx="1152">
                  <c:v>39.511111111111099</c:v>
                </c:pt>
                <c:pt idx="1153">
                  <c:v>39.511111111111099</c:v>
                </c:pt>
                <c:pt idx="1154">
                  <c:v>39.511111111111099</c:v>
                </c:pt>
                <c:pt idx="1155">
                  <c:v>39.511111111111099</c:v>
                </c:pt>
                <c:pt idx="1156">
                  <c:v>39.5</c:v>
                </c:pt>
                <c:pt idx="1157">
                  <c:v>39.5</c:v>
                </c:pt>
                <c:pt idx="1158">
                  <c:v>39.477777777777696</c:v>
                </c:pt>
                <c:pt idx="1159">
                  <c:v>39.477777777777696</c:v>
                </c:pt>
                <c:pt idx="1160">
                  <c:v>39.466666666666583</c:v>
                </c:pt>
                <c:pt idx="1161">
                  <c:v>39.466666666666583</c:v>
                </c:pt>
                <c:pt idx="1162">
                  <c:v>39.466666666666583</c:v>
                </c:pt>
                <c:pt idx="1163">
                  <c:v>39.466666666666583</c:v>
                </c:pt>
                <c:pt idx="1164">
                  <c:v>39.466666666666583</c:v>
                </c:pt>
                <c:pt idx="1165">
                  <c:v>39.466666666666583</c:v>
                </c:pt>
                <c:pt idx="1166">
                  <c:v>39.466666666666583</c:v>
                </c:pt>
                <c:pt idx="1167">
                  <c:v>39.466666666666583</c:v>
                </c:pt>
                <c:pt idx="1168">
                  <c:v>39.466666666666583</c:v>
                </c:pt>
                <c:pt idx="1169">
                  <c:v>39.466666666666583</c:v>
                </c:pt>
                <c:pt idx="1170">
                  <c:v>39.466666666666583</c:v>
                </c:pt>
                <c:pt idx="1171">
                  <c:v>39.466666666666583</c:v>
                </c:pt>
                <c:pt idx="1172">
                  <c:v>39.466666666666583</c:v>
                </c:pt>
                <c:pt idx="1173">
                  <c:v>39.455555555555499</c:v>
                </c:pt>
                <c:pt idx="1174">
                  <c:v>39.455555555555499</c:v>
                </c:pt>
                <c:pt idx="1175">
                  <c:v>39.455555555555499</c:v>
                </c:pt>
                <c:pt idx="1176">
                  <c:v>39.455555555555499</c:v>
                </c:pt>
                <c:pt idx="1177">
                  <c:v>39.455555555555499</c:v>
                </c:pt>
                <c:pt idx="1178">
                  <c:v>39.455555555555499</c:v>
                </c:pt>
                <c:pt idx="1179">
                  <c:v>39.455555555555499</c:v>
                </c:pt>
                <c:pt idx="1180">
                  <c:v>39.455555555555499</c:v>
                </c:pt>
                <c:pt idx="1181">
                  <c:v>39.455555555555499</c:v>
                </c:pt>
                <c:pt idx="1182">
                  <c:v>39.455555555555499</c:v>
                </c:pt>
                <c:pt idx="1183">
                  <c:v>39.455555555555499</c:v>
                </c:pt>
                <c:pt idx="1184">
                  <c:v>39.455555555555499</c:v>
                </c:pt>
                <c:pt idx="1185">
                  <c:v>39.455555555555499</c:v>
                </c:pt>
                <c:pt idx="1186">
                  <c:v>39.455555555555499</c:v>
                </c:pt>
                <c:pt idx="1187">
                  <c:v>39.455555555555499</c:v>
                </c:pt>
                <c:pt idx="1188">
                  <c:v>39.444444444444386</c:v>
                </c:pt>
                <c:pt idx="1189">
                  <c:v>39.444444444444386</c:v>
                </c:pt>
                <c:pt idx="1190">
                  <c:v>39.444444444444386</c:v>
                </c:pt>
                <c:pt idx="1191">
                  <c:v>39.444444444444386</c:v>
                </c:pt>
                <c:pt idx="1192">
                  <c:v>39.444444444444386</c:v>
                </c:pt>
                <c:pt idx="1193">
                  <c:v>39.433333333333302</c:v>
                </c:pt>
                <c:pt idx="1194">
                  <c:v>39.433333333333302</c:v>
                </c:pt>
                <c:pt idx="1195">
                  <c:v>39.422222222222203</c:v>
                </c:pt>
                <c:pt idx="1196">
                  <c:v>39.422222222222203</c:v>
                </c:pt>
                <c:pt idx="1197">
                  <c:v>39.422222222222203</c:v>
                </c:pt>
                <c:pt idx="1198">
                  <c:v>39.422222222222203</c:v>
                </c:pt>
                <c:pt idx="1199">
                  <c:v>39.422222222222203</c:v>
                </c:pt>
                <c:pt idx="1200">
                  <c:v>39.422222222222203</c:v>
                </c:pt>
                <c:pt idx="1201">
                  <c:v>39.422222222222203</c:v>
                </c:pt>
                <c:pt idx="1202">
                  <c:v>39.422222222222203</c:v>
                </c:pt>
                <c:pt idx="1203">
                  <c:v>39.422222222222203</c:v>
                </c:pt>
                <c:pt idx="1204">
                  <c:v>39.422222222222203</c:v>
                </c:pt>
                <c:pt idx="1205">
                  <c:v>39.422222222222203</c:v>
                </c:pt>
                <c:pt idx="1206">
                  <c:v>39.422222222222203</c:v>
                </c:pt>
                <c:pt idx="1207">
                  <c:v>39.422222222222203</c:v>
                </c:pt>
                <c:pt idx="1208">
                  <c:v>39.422222222222203</c:v>
                </c:pt>
                <c:pt idx="1209">
                  <c:v>39.422222222222203</c:v>
                </c:pt>
                <c:pt idx="1210">
                  <c:v>39.422222222222203</c:v>
                </c:pt>
                <c:pt idx="1211">
                  <c:v>39.422222222222203</c:v>
                </c:pt>
                <c:pt idx="1212">
                  <c:v>39.422222222222203</c:v>
                </c:pt>
                <c:pt idx="1213">
                  <c:v>39.422222222222203</c:v>
                </c:pt>
                <c:pt idx="1214">
                  <c:v>39.422222222222203</c:v>
                </c:pt>
                <c:pt idx="1215">
                  <c:v>39.422222222222203</c:v>
                </c:pt>
                <c:pt idx="1216">
                  <c:v>39.422222222222203</c:v>
                </c:pt>
                <c:pt idx="1217">
                  <c:v>39.422222222222203</c:v>
                </c:pt>
                <c:pt idx="1218">
                  <c:v>39.422222222222203</c:v>
                </c:pt>
                <c:pt idx="1219">
                  <c:v>39.411111111111097</c:v>
                </c:pt>
                <c:pt idx="1220">
                  <c:v>39.411111111111097</c:v>
                </c:pt>
                <c:pt idx="1221">
                  <c:v>39.411111111111097</c:v>
                </c:pt>
                <c:pt idx="1222">
                  <c:v>39.411111111111097</c:v>
                </c:pt>
                <c:pt idx="1223">
                  <c:v>39.411111111111097</c:v>
                </c:pt>
                <c:pt idx="1224">
                  <c:v>39.411111111111097</c:v>
                </c:pt>
                <c:pt idx="1225">
                  <c:v>39.411111111111097</c:v>
                </c:pt>
                <c:pt idx="1226">
                  <c:v>39.411111111111097</c:v>
                </c:pt>
                <c:pt idx="1227">
                  <c:v>39.4</c:v>
                </c:pt>
                <c:pt idx="1228">
                  <c:v>39.4</c:v>
                </c:pt>
                <c:pt idx="1229">
                  <c:v>39.4</c:v>
                </c:pt>
                <c:pt idx="1230">
                  <c:v>39.4</c:v>
                </c:pt>
                <c:pt idx="1231">
                  <c:v>39.4</c:v>
                </c:pt>
                <c:pt idx="1232">
                  <c:v>39.4</c:v>
                </c:pt>
                <c:pt idx="1233">
                  <c:v>39.4</c:v>
                </c:pt>
                <c:pt idx="1234">
                  <c:v>39.4</c:v>
                </c:pt>
                <c:pt idx="1235">
                  <c:v>39.4</c:v>
                </c:pt>
                <c:pt idx="1236">
                  <c:v>39.4</c:v>
                </c:pt>
                <c:pt idx="1237">
                  <c:v>39.4</c:v>
                </c:pt>
                <c:pt idx="1238">
                  <c:v>39.4</c:v>
                </c:pt>
                <c:pt idx="1239">
                  <c:v>39.4</c:v>
                </c:pt>
                <c:pt idx="1240">
                  <c:v>39.4</c:v>
                </c:pt>
                <c:pt idx="1241">
                  <c:v>39.4</c:v>
                </c:pt>
                <c:pt idx="1242">
                  <c:v>39.4</c:v>
                </c:pt>
                <c:pt idx="1243">
                  <c:v>39.4</c:v>
                </c:pt>
                <c:pt idx="1244">
                  <c:v>39.4</c:v>
                </c:pt>
                <c:pt idx="1245">
                  <c:v>39.4</c:v>
                </c:pt>
                <c:pt idx="1246">
                  <c:v>39.4</c:v>
                </c:pt>
                <c:pt idx="1247">
                  <c:v>39.4</c:v>
                </c:pt>
                <c:pt idx="1248">
                  <c:v>39.4</c:v>
                </c:pt>
                <c:pt idx="1249">
                  <c:v>39.4</c:v>
                </c:pt>
              </c:numCache>
            </c:numRef>
          </c:val>
        </c:ser>
        <c:marker val="1"/>
        <c:axId val="86725760"/>
        <c:axId val="86727680"/>
      </c:lineChart>
      <c:catAx>
        <c:axId val="86725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86727680"/>
        <c:crosses val="autoZero"/>
        <c:auto val="1"/>
        <c:lblAlgn val="ctr"/>
        <c:lblOffset val="100"/>
      </c:catAx>
      <c:valAx>
        <c:axId val="86727680"/>
        <c:scaling>
          <c:orientation val="minMax"/>
          <c:max val="55"/>
          <c:min val="4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867257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Dead(Mean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35%OfPopulation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TBInfectionONLYData!$E$2:$E$1251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2.0000000000000011E-2</c:v>
                </c:pt>
                <c:pt idx="2">
                  <c:v>4.0000000000000022E-2</c:v>
                </c:pt>
                <c:pt idx="3">
                  <c:v>6.9999999999999923E-2</c:v>
                </c:pt>
                <c:pt idx="4">
                  <c:v>0.13</c:v>
                </c:pt>
                <c:pt idx="5">
                  <c:v>0.15000000000000013</c:v>
                </c:pt>
                <c:pt idx="6">
                  <c:v>0.19</c:v>
                </c:pt>
                <c:pt idx="7">
                  <c:v>0.21000000000000013</c:v>
                </c:pt>
                <c:pt idx="8">
                  <c:v>0.26</c:v>
                </c:pt>
                <c:pt idx="9">
                  <c:v>0.30000000000000027</c:v>
                </c:pt>
                <c:pt idx="10">
                  <c:v>0.3300000000000004</c:v>
                </c:pt>
                <c:pt idx="11">
                  <c:v>0.37000000000000027</c:v>
                </c:pt>
                <c:pt idx="12">
                  <c:v>0.38999999999999968</c:v>
                </c:pt>
                <c:pt idx="13">
                  <c:v>0.43000000000000027</c:v>
                </c:pt>
                <c:pt idx="14">
                  <c:v>0.52</c:v>
                </c:pt>
                <c:pt idx="15">
                  <c:v>0.55999999999999905</c:v>
                </c:pt>
                <c:pt idx="16">
                  <c:v>0.60000000000000053</c:v>
                </c:pt>
                <c:pt idx="17">
                  <c:v>0.63000000000000056</c:v>
                </c:pt>
                <c:pt idx="18">
                  <c:v>0.67000000000000082</c:v>
                </c:pt>
                <c:pt idx="19">
                  <c:v>0.6900000000000005</c:v>
                </c:pt>
                <c:pt idx="20">
                  <c:v>0.72000000000000053</c:v>
                </c:pt>
                <c:pt idx="21">
                  <c:v>0.76000000000000056</c:v>
                </c:pt>
                <c:pt idx="22">
                  <c:v>0.8</c:v>
                </c:pt>
                <c:pt idx="23">
                  <c:v>0.85000000000000053</c:v>
                </c:pt>
                <c:pt idx="24">
                  <c:v>0.88999999999999901</c:v>
                </c:pt>
                <c:pt idx="25">
                  <c:v>0.96999999999999953</c:v>
                </c:pt>
                <c:pt idx="26">
                  <c:v>1.01</c:v>
                </c:pt>
                <c:pt idx="27">
                  <c:v>1.08</c:v>
                </c:pt>
                <c:pt idx="28">
                  <c:v>1.0999999999999888</c:v>
                </c:pt>
                <c:pt idx="29">
                  <c:v>1.1299999999999988</c:v>
                </c:pt>
                <c:pt idx="30">
                  <c:v>1.1499999999999988</c:v>
                </c:pt>
                <c:pt idx="31">
                  <c:v>1.180000000000001</c:v>
                </c:pt>
                <c:pt idx="32">
                  <c:v>1.23</c:v>
                </c:pt>
                <c:pt idx="33">
                  <c:v>1.27</c:v>
                </c:pt>
                <c:pt idx="34">
                  <c:v>1.35</c:v>
                </c:pt>
                <c:pt idx="35">
                  <c:v>1.36</c:v>
                </c:pt>
                <c:pt idx="36">
                  <c:v>1.3800000000000001</c:v>
                </c:pt>
                <c:pt idx="37">
                  <c:v>1.4</c:v>
                </c:pt>
                <c:pt idx="38">
                  <c:v>1.44</c:v>
                </c:pt>
                <c:pt idx="39">
                  <c:v>1.49</c:v>
                </c:pt>
                <c:pt idx="40">
                  <c:v>1.5599999999999887</c:v>
                </c:pt>
                <c:pt idx="41">
                  <c:v>1.5699999999999887</c:v>
                </c:pt>
                <c:pt idx="42">
                  <c:v>1.6199999999999888</c:v>
                </c:pt>
                <c:pt idx="43">
                  <c:v>1.6300000000000001</c:v>
                </c:pt>
                <c:pt idx="44">
                  <c:v>1.680000000000001</c:v>
                </c:pt>
                <c:pt idx="45">
                  <c:v>1.71</c:v>
                </c:pt>
                <c:pt idx="46">
                  <c:v>1.78</c:v>
                </c:pt>
                <c:pt idx="47">
                  <c:v>1.81</c:v>
                </c:pt>
                <c:pt idx="48">
                  <c:v>1.8499999999999888</c:v>
                </c:pt>
                <c:pt idx="49">
                  <c:v>1.8800000000000001</c:v>
                </c:pt>
                <c:pt idx="50">
                  <c:v>1.920000000000001</c:v>
                </c:pt>
                <c:pt idx="51">
                  <c:v>1.9299999999999888</c:v>
                </c:pt>
                <c:pt idx="52">
                  <c:v>1.9700000000000011</c:v>
                </c:pt>
                <c:pt idx="53">
                  <c:v>2.02</c:v>
                </c:pt>
                <c:pt idx="54">
                  <c:v>2.0399999999999876</c:v>
                </c:pt>
                <c:pt idx="55">
                  <c:v>2.11</c:v>
                </c:pt>
                <c:pt idx="56">
                  <c:v>2.13</c:v>
                </c:pt>
                <c:pt idx="57">
                  <c:v>2.16</c:v>
                </c:pt>
                <c:pt idx="58">
                  <c:v>2.1800000000000002</c:v>
                </c:pt>
                <c:pt idx="59">
                  <c:v>2.23</c:v>
                </c:pt>
                <c:pt idx="60">
                  <c:v>2.2599999999999998</c:v>
                </c:pt>
                <c:pt idx="61">
                  <c:v>2.2799999999999998</c:v>
                </c:pt>
                <c:pt idx="62">
                  <c:v>2.2999999999999998</c:v>
                </c:pt>
                <c:pt idx="63">
                  <c:v>2.3199999999999976</c:v>
                </c:pt>
                <c:pt idx="64">
                  <c:v>2.3699999999999997</c:v>
                </c:pt>
                <c:pt idx="65">
                  <c:v>2.4099999999999997</c:v>
                </c:pt>
                <c:pt idx="66">
                  <c:v>2.44</c:v>
                </c:pt>
                <c:pt idx="67">
                  <c:v>2.46</c:v>
                </c:pt>
                <c:pt idx="68">
                  <c:v>2.48</c:v>
                </c:pt>
                <c:pt idx="69">
                  <c:v>2.5</c:v>
                </c:pt>
                <c:pt idx="70">
                  <c:v>2.54</c:v>
                </c:pt>
                <c:pt idx="71">
                  <c:v>2.59</c:v>
                </c:pt>
                <c:pt idx="72">
                  <c:v>2.6</c:v>
                </c:pt>
                <c:pt idx="73">
                  <c:v>2.61</c:v>
                </c:pt>
                <c:pt idx="74">
                  <c:v>2.67</c:v>
                </c:pt>
                <c:pt idx="75">
                  <c:v>2.72</c:v>
                </c:pt>
                <c:pt idx="76">
                  <c:v>2.74</c:v>
                </c:pt>
                <c:pt idx="77">
                  <c:v>2.8</c:v>
                </c:pt>
                <c:pt idx="78">
                  <c:v>2.82</c:v>
                </c:pt>
                <c:pt idx="79">
                  <c:v>2.8899999999999997</c:v>
                </c:pt>
                <c:pt idx="80">
                  <c:v>2.92</c:v>
                </c:pt>
                <c:pt idx="81">
                  <c:v>2.9499999999999997</c:v>
                </c:pt>
                <c:pt idx="82">
                  <c:v>2.98999999999999</c:v>
                </c:pt>
                <c:pt idx="83">
                  <c:v>3.04</c:v>
                </c:pt>
                <c:pt idx="84">
                  <c:v>3.05</c:v>
                </c:pt>
                <c:pt idx="85">
                  <c:v>3.08</c:v>
                </c:pt>
                <c:pt idx="86">
                  <c:v>3.1</c:v>
                </c:pt>
                <c:pt idx="87">
                  <c:v>3.11</c:v>
                </c:pt>
                <c:pt idx="88">
                  <c:v>3.13</c:v>
                </c:pt>
                <c:pt idx="89">
                  <c:v>3.1399999999999877</c:v>
                </c:pt>
                <c:pt idx="90">
                  <c:v>3.18</c:v>
                </c:pt>
                <c:pt idx="91">
                  <c:v>3.21999999999999</c:v>
                </c:pt>
                <c:pt idx="92">
                  <c:v>3.2600000000000002</c:v>
                </c:pt>
                <c:pt idx="93">
                  <c:v>3.27</c:v>
                </c:pt>
                <c:pt idx="94">
                  <c:v>3.3099999999999987</c:v>
                </c:pt>
                <c:pt idx="95">
                  <c:v>3.3099999999999987</c:v>
                </c:pt>
                <c:pt idx="96">
                  <c:v>3.3499999999999988</c:v>
                </c:pt>
                <c:pt idx="97">
                  <c:v>3.3499999999999988</c:v>
                </c:pt>
                <c:pt idx="98">
                  <c:v>3.3699999999999997</c:v>
                </c:pt>
                <c:pt idx="99">
                  <c:v>3.3899999999999997</c:v>
                </c:pt>
                <c:pt idx="100">
                  <c:v>3.3999999999999879</c:v>
                </c:pt>
                <c:pt idx="101">
                  <c:v>3.3999999999999879</c:v>
                </c:pt>
                <c:pt idx="102">
                  <c:v>3.4199999999999879</c:v>
                </c:pt>
                <c:pt idx="103">
                  <c:v>3.44</c:v>
                </c:pt>
                <c:pt idx="104">
                  <c:v>3.44999999999999</c:v>
                </c:pt>
                <c:pt idx="105">
                  <c:v>3.479999999999988</c:v>
                </c:pt>
                <c:pt idx="106">
                  <c:v>3.4999999999999876</c:v>
                </c:pt>
                <c:pt idx="107">
                  <c:v>3.53</c:v>
                </c:pt>
                <c:pt idx="108">
                  <c:v>3.53</c:v>
                </c:pt>
                <c:pt idx="109">
                  <c:v>3.55</c:v>
                </c:pt>
                <c:pt idx="110">
                  <c:v>3.59</c:v>
                </c:pt>
                <c:pt idx="111">
                  <c:v>3.6199999999999877</c:v>
                </c:pt>
                <c:pt idx="112">
                  <c:v>3.65</c:v>
                </c:pt>
                <c:pt idx="113">
                  <c:v>3.6699999999999902</c:v>
                </c:pt>
                <c:pt idx="114">
                  <c:v>3.71</c:v>
                </c:pt>
                <c:pt idx="115">
                  <c:v>3.74</c:v>
                </c:pt>
                <c:pt idx="116">
                  <c:v>3.7699999999999898</c:v>
                </c:pt>
                <c:pt idx="117">
                  <c:v>3.8099999999999987</c:v>
                </c:pt>
                <c:pt idx="118">
                  <c:v>3.82</c:v>
                </c:pt>
                <c:pt idx="119">
                  <c:v>3.8299999999999987</c:v>
                </c:pt>
                <c:pt idx="120">
                  <c:v>3.8299999999999987</c:v>
                </c:pt>
                <c:pt idx="121">
                  <c:v>3.88</c:v>
                </c:pt>
                <c:pt idx="122">
                  <c:v>3.9</c:v>
                </c:pt>
                <c:pt idx="123">
                  <c:v>3.9</c:v>
                </c:pt>
                <c:pt idx="124">
                  <c:v>3.92</c:v>
                </c:pt>
                <c:pt idx="125">
                  <c:v>3.9499999999999997</c:v>
                </c:pt>
                <c:pt idx="126">
                  <c:v>3.98</c:v>
                </c:pt>
                <c:pt idx="127">
                  <c:v>4.0299999999999896</c:v>
                </c:pt>
                <c:pt idx="128">
                  <c:v>4.0399999999999903</c:v>
                </c:pt>
                <c:pt idx="129">
                  <c:v>4.0699999999999896</c:v>
                </c:pt>
                <c:pt idx="130">
                  <c:v>4.1099999999999897</c:v>
                </c:pt>
                <c:pt idx="131">
                  <c:v>4.1299999999999875</c:v>
                </c:pt>
                <c:pt idx="132">
                  <c:v>4.1799999999999899</c:v>
                </c:pt>
                <c:pt idx="133">
                  <c:v>4.1999999999999895</c:v>
                </c:pt>
                <c:pt idx="134">
                  <c:v>4.2399999999999904</c:v>
                </c:pt>
                <c:pt idx="135">
                  <c:v>4.25999999999999</c:v>
                </c:pt>
                <c:pt idx="136">
                  <c:v>4.2799999999999914</c:v>
                </c:pt>
                <c:pt idx="137">
                  <c:v>4.3099999999999996</c:v>
                </c:pt>
                <c:pt idx="138">
                  <c:v>4.34</c:v>
                </c:pt>
                <c:pt idx="139">
                  <c:v>4.3799999999999901</c:v>
                </c:pt>
                <c:pt idx="140">
                  <c:v>4.3799999999999901</c:v>
                </c:pt>
                <c:pt idx="141">
                  <c:v>4.3999999999999897</c:v>
                </c:pt>
                <c:pt idx="142">
                  <c:v>4.42</c:v>
                </c:pt>
                <c:pt idx="143">
                  <c:v>4.45</c:v>
                </c:pt>
                <c:pt idx="144">
                  <c:v>4.4799999999999924</c:v>
                </c:pt>
                <c:pt idx="145">
                  <c:v>4.4899999999999904</c:v>
                </c:pt>
                <c:pt idx="146">
                  <c:v>4.5199999999999996</c:v>
                </c:pt>
                <c:pt idx="147">
                  <c:v>4.5399999999999903</c:v>
                </c:pt>
                <c:pt idx="148">
                  <c:v>4.5599999999999996</c:v>
                </c:pt>
                <c:pt idx="149">
                  <c:v>4.5699999999999896</c:v>
                </c:pt>
                <c:pt idx="150">
                  <c:v>4.5899999999999901</c:v>
                </c:pt>
                <c:pt idx="151">
                  <c:v>4.6199999999999886</c:v>
                </c:pt>
                <c:pt idx="152">
                  <c:v>4.6499999999999897</c:v>
                </c:pt>
                <c:pt idx="153">
                  <c:v>4.6699999999999875</c:v>
                </c:pt>
                <c:pt idx="154">
                  <c:v>4.68</c:v>
                </c:pt>
                <c:pt idx="155">
                  <c:v>4.71999999999999</c:v>
                </c:pt>
                <c:pt idx="156">
                  <c:v>4.7299999999999898</c:v>
                </c:pt>
                <c:pt idx="157">
                  <c:v>4.7299999999999898</c:v>
                </c:pt>
                <c:pt idx="158">
                  <c:v>4.7699999999999996</c:v>
                </c:pt>
                <c:pt idx="159">
                  <c:v>4.7799999999999914</c:v>
                </c:pt>
                <c:pt idx="160">
                  <c:v>4.7799999999999914</c:v>
                </c:pt>
                <c:pt idx="161">
                  <c:v>4.7899999999999903</c:v>
                </c:pt>
                <c:pt idx="162">
                  <c:v>4.8</c:v>
                </c:pt>
                <c:pt idx="163">
                  <c:v>4.8199999999999896</c:v>
                </c:pt>
                <c:pt idx="164">
                  <c:v>4.8499999999999996</c:v>
                </c:pt>
                <c:pt idx="165">
                  <c:v>4.8899999999999899</c:v>
                </c:pt>
                <c:pt idx="166">
                  <c:v>4.9300000000000024</c:v>
                </c:pt>
                <c:pt idx="167">
                  <c:v>5</c:v>
                </c:pt>
                <c:pt idx="168">
                  <c:v>5.01</c:v>
                </c:pt>
                <c:pt idx="169">
                  <c:v>5.05</c:v>
                </c:pt>
                <c:pt idx="170">
                  <c:v>5.08</c:v>
                </c:pt>
                <c:pt idx="171">
                  <c:v>5.0999999999999996</c:v>
                </c:pt>
                <c:pt idx="172">
                  <c:v>5.1099999999999985</c:v>
                </c:pt>
                <c:pt idx="173">
                  <c:v>5.1099999999999985</c:v>
                </c:pt>
                <c:pt idx="174">
                  <c:v>5.1599999999999975</c:v>
                </c:pt>
                <c:pt idx="175">
                  <c:v>5.18</c:v>
                </c:pt>
                <c:pt idx="176">
                  <c:v>5.21</c:v>
                </c:pt>
                <c:pt idx="177">
                  <c:v>5.2299999999999898</c:v>
                </c:pt>
                <c:pt idx="178">
                  <c:v>5.26</c:v>
                </c:pt>
                <c:pt idx="179">
                  <c:v>5.2700000000000014</c:v>
                </c:pt>
                <c:pt idx="180">
                  <c:v>5.3</c:v>
                </c:pt>
                <c:pt idx="181">
                  <c:v>5.3199999999999985</c:v>
                </c:pt>
                <c:pt idx="182">
                  <c:v>5.35</c:v>
                </c:pt>
                <c:pt idx="183">
                  <c:v>5.35</c:v>
                </c:pt>
                <c:pt idx="184">
                  <c:v>5.35</c:v>
                </c:pt>
                <c:pt idx="185">
                  <c:v>5.3599999999999985</c:v>
                </c:pt>
                <c:pt idx="186">
                  <c:v>5.37</c:v>
                </c:pt>
                <c:pt idx="187">
                  <c:v>5.39</c:v>
                </c:pt>
                <c:pt idx="188">
                  <c:v>5.4300000000000024</c:v>
                </c:pt>
                <c:pt idx="189">
                  <c:v>5.4300000000000024</c:v>
                </c:pt>
                <c:pt idx="190">
                  <c:v>5.4499999999999904</c:v>
                </c:pt>
                <c:pt idx="191">
                  <c:v>5.46999999999999</c:v>
                </c:pt>
                <c:pt idx="192">
                  <c:v>5.4799999999999924</c:v>
                </c:pt>
                <c:pt idx="193">
                  <c:v>5.4999999999999902</c:v>
                </c:pt>
                <c:pt idx="194">
                  <c:v>5.51</c:v>
                </c:pt>
                <c:pt idx="195">
                  <c:v>5.52</c:v>
                </c:pt>
                <c:pt idx="196">
                  <c:v>5.52</c:v>
                </c:pt>
                <c:pt idx="197">
                  <c:v>5.53</c:v>
                </c:pt>
                <c:pt idx="198">
                  <c:v>5.54</c:v>
                </c:pt>
                <c:pt idx="199">
                  <c:v>5.54</c:v>
                </c:pt>
                <c:pt idx="200">
                  <c:v>5.54</c:v>
                </c:pt>
                <c:pt idx="201">
                  <c:v>5.54</c:v>
                </c:pt>
                <c:pt idx="202">
                  <c:v>5.57</c:v>
                </c:pt>
                <c:pt idx="203">
                  <c:v>5.57</c:v>
                </c:pt>
                <c:pt idx="204">
                  <c:v>5.57</c:v>
                </c:pt>
                <c:pt idx="205">
                  <c:v>5.57</c:v>
                </c:pt>
                <c:pt idx="206">
                  <c:v>5.57</c:v>
                </c:pt>
                <c:pt idx="207">
                  <c:v>5.57</c:v>
                </c:pt>
                <c:pt idx="208">
                  <c:v>5.58</c:v>
                </c:pt>
                <c:pt idx="209">
                  <c:v>5.59</c:v>
                </c:pt>
                <c:pt idx="210">
                  <c:v>5.59</c:v>
                </c:pt>
                <c:pt idx="211">
                  <c:v>5.6</c:v>
                </c:pt>
                <c:pt idx="212">
                  <c:v>5.6</c:v>
                </c:pt>
                <c:pt idx="213">
                  <c:v>5.6099999999999985</c:v>
                </c:pt>
                <c:pt idx="214">
                  <c:v>5.6099999999999985</c:v>
                </c:pt>
                <c:pt idx="215">
                  <c:v>5.6099999999999985</c:v>
                </c:pt>
                <c:pt idx="216">
                  <c:v>5.63</c:v>
                </c:pt>
                <c:pt idx="217">
                  <c:v>5.64</c:v>
                </c:pt>
                <c:pt idx="218">
                  <c:v>5.64</c:v>
                </c:pt>
                <c:pt idx="219">
                  <c:v>5.6599999999999975</c:v>
                </c:pt>
                <c:pt idx="220">
                  <c:v>5.6599999999999975</c:v>
                </c:pt>
                <c:pt idx="221">
                  <c:v>5.6599999999999975</c:v>
                </c:pt>
                <c:pt idx="222">
                  <c:v>5.6599999999999975</c:v>
                </c:pt>
                <c:pt idx="223">
                  <c:v>5.67</c:v>
                </c:pt>
                <c:pt idx="224">
                  <c:v>5.68</c:v>
                </c:pt>
                <c:pt idx="225">
                  <c:v>5.68</c:v>
                </c:pt>
                <c:pt idx="226">
                  <c:v>5.68</c:v>
                </c:pt>
                <c:pt idx="227">
                  <c:v>5.6899999999999995</c:v>
                </c:pt>
                <c:pt idx="228">
                  <c:v>5.72</c:v>
                </c:pt>
                <c:pt idx="229">
                  <c:v>5.72</c:v>
                </c:pt>
                <c:pt idx="230">
                  <c:v>5.75</c:v>
                </c:pt>
                <c:pt idx="231">
                  <c:v>5.76</c:v>
                </c:pt>
                <c:pt idx="232">
                  <c:v>5.76</c:v>
                </c:pt>
                <c:pt idx="233">
                  <c:v>5.7700000000000014</c:v>
                </c:pt>
                <c:pt idx="234">
                  <c:v>5.7700000000000014</c:v>
                </c:pt>
                <c:pt idx="235">
                  <c:v>5.78</c:v>
                </c:pt>
                <c:pt idx="236">
                  <c:v>5.8</c:v>
                </c:pt>
                <c:pt idx="237">
                  <c:v>5.8</c:v>
                </c:pt>
                <c:pt idx="238">
                  <c:v>5.81</c:v>
                </c:pt>
                <c:pt idx="239">
                  <c:v>5.81</c:v>
                </c:pt>
                <c:pt idx="240">
                  <c:v>5.8199999999999985</c:v>
                </c:pt>
                <c:pt idx="241">
                  <c:v>5.84</c:v>
                </c:pt>
                <c:pt idx="242">
                  <c:v>5.85</c:v>
                </c:pt>
                <c:pt idx="243">
                  <c:v>5.85</c:v>
                </c:pt>
                <c:pt idx="244">
                  <c:v>5.85</c:v>
                </c:pt>
                <c:pt idx="245">
                  <c:v>5.85</c:v>
                </c:pt>
                <c:pt idx="246">
                  <c:v>5.85</c:v>
                </c:pt>
                <c:pt idx="247">
                  <c:v>5.8599999999999985</c:v>
                </c:pt>
                <c:pt idx="248">
                  <c:v>5.8699999999999886</c:v>
                </c:pt>
                <c:pt idx="249">
                  <c:v>5.88</c:v>
                </c:pt>
                <c:pt idx="250">
                  <c:v>5.88</c:v>
                </c:pt>
                <c:pt idx="251">
                  <c:v>5.88</c:v>
                </c:pt>
                <c:pt idx="252">
                  <c:v>5.89</c:v>
                </c:pt>
                <c:pt idx="253">
                  <c:v>5.89</c:v>
                </c:pt>
                <c:pt idx="254">
                  <c:v>5.91</c:v>
                </c:pt>
                <c:pt idx="255">
                  <c:v>5.9300000000000024</c:v>
                </c:pt>
                <c:pt idx="256">
                  <c:v>5.9300000000000024</c:v>
                </c:pt>
                <c:pt idx="257">
                  <c:v>5.9300000000000024</c:v>
                </c:pt>
                <c:pt idx="258">
                  <c:v>5.9300000000000024</c:v>
                </c:pt>
                <c:pt idx="259">
                  <c:v>5.9300000000000024</c:v>
                </c:pt>
                <c:pt idx="260">
                  <c:v>5.9300000000000024</c:v>
                </c:pt>
                <c:pt idx="261">
                  <c:v>5.9499999999999904</c:v>
                </c:pt>
                <c:pt idx="262">
                  <c:v>5.9499999999999904</c:v>
                </c:pt>
                <c:pt idx="263">
                  <c:v>5.96</c:v>
                </c:pt>
                <c:pt idx="264">
                  <c:v>5.9700000000000024</c:v>
                </c:pt>
                <c:pt idx="265">
                  <c:v>5.9899999999999904</c:v>
                </c:pt>
                <c:pt idx="266">
                  <c:v>6</c:v>
                </c:pt>
                <c:pt idx="267">
                  <c:v>6.01</c:v>
                </c:pt>
                <c:pt idx="268">
                  <c:v>6.03</c:v>
                </c:pt>
                <c:pt idx="269">
                  <c:v>6.05</c:v>
                </c:pt>
                <c:pt idx="270">
                  <c:v>6.0699999999999896</c:v>
                </c:pt>
                <c:pt idx="271">
                  <c:v>6.0699999999999896</c:v>
                </c:pt>
                <c:pt idx="272">
                  <c:v>6.1099999999999985</c:v>
                </c:pt>
                <c:pt idx="273">
                  <c:v>6.13</c:v>
                </c:pt>
                <c:pt idx="274">
                  <c:v>6.1599999999999975</c:v>
                </c:pt>
                <c:pt idx="275">
                  <c:v>6.18</c:v>
                </c:pt>
                <c:pt idx="276">
                  <c:v>6.18</c:v>
                </c:pt>
                <c:pt idx="277">
                  <c:v>6.18</c:v>
                </c:pt>
                <c:pt idx="278">
                  <c:v>6.18</c:v>
                </c:pt>
                <c:pt idx="279">
                  <c:v>6.18</c:v>
                </c:pt>
                <c:pt idx="280">
                  <c:v>6.1899999999999897</c:v>
                </c:pt>
                <c:pt idx="281">
                  <c:v>6.1899999999999897</c:v>
                </c:pt>
                <c:pt idx="282">
                  <c:v>6.1899999999999897</c:v>
                </c:pt>
                <c:pt idx="283">
                  <c:v>6.1899999999999897</c:v>
                </c:pt>
                <c:pt idx="284">
                  <c:v>6.1899999999999897</c:v>
                </c:pt>
                <c:pt idx="285">
                  <c:v>6.1899999999999897</c:v>
                </c:pt>
                <c:pt idx="286">
                  <c:v>6.2</c:v>
                </c:pt>
                <c:pt idx="287">
                  <c:v>6.2</c:v>
                </c:pt>
                <c:pt idx="288">
                  <c:v>6.21</c:v>
                </c:pt>
                <c:pt idx="289">
                  <c:v>6.21</c:v>
                </c:pt>
                <c:pt idx="290">
                  <c:v>6.23</c:v>
                </c:pt>
                <c:pt idx="291">
                  <c:v>6.23</c:v>
                </c:pt>
                <c:pt idx="292">
                  <c:v>6.24</c:v>
                </c:pt>
                <c:pt idx="293">
                  <c:v>6.24</c:v>
                </c:pt>
                <c:pt idx="294">
                  <c:v>6.24</c:v>
                </c:pt>
                <c:pt idx="295">
                  <c:v>6.26</c:v>
                </c:pt>
                <c:pt idx="296">
                  <c:v>6.26</c:v>
                </c:pt>
                <c:pt idx="297">
                  <c:v>6.26</c:v>
                </c:pt>
                <c:pt idx="298">
                  <c:v>6.26</c:v>
                </c:pt>
                <c:pt idx="299">
                  <c:v>6.26</c:v>
                </c:pt>
                <c:pt idx="300">
                  <c:v>6.26</c:v>
                </c:pt>
                <c:pt idx="301">
                  <c:v>6.2700000000000014</c:v>
                </c:pt>
                <c:pt idx="302">
                  <c:v>6.2700000000000014</c:v>
                </c:pt>
                <c:pt idx="303">
                  <c:v>6.2700000000000014</c:v>
                </c:pt>
                <c:pt idx="304">
                  <c:v>6.2700000000000014</c:v>
                </c:pt>
                <c:pt idx="305">
                  <c:v>6.3</c:v>
                </c:pt>
                <c:pt idx="306">
                  <c:v>6.3</c:v>
                </c:pt>
                <c:pt idx="307">
                  <c:v>6.3199999999999985</c:v>
                </c:pt>
                <c:pt idx="308">
                  <c:v>6.3299999999999885</c:v>
                </c:pt>
                <c:pt idx="309">
                  <c:v>6.34</c:v>
                </c:pt>
                <c:pt idx="310">
                  <c:v>6.35</c:v>
                </c:pt>
                <c:pt idx="311">
                  <c:v>6.35</c:v>
                </c:pt>
                <c:pt idx="312">
                  <c:v>6.38</c:v>
                </c:pt>
                <c:pt idx="313">
                  <c:v>6.38</c:v>
                </c:pt>
                <c:pt idx="314">
                  <c:v>6.4</c:v>
                </c:pt>
                <c:pt idx="315">
                  <c:v>6.41</c:v>
                </c:pt>
                <c:pt idx="316">
                  <c:v>6.44</c:v>
                </c:pt>
                <c:pt idx="317">
                  <c:v>6.44</c:v>
                </c:pt>
                <c:pt idx="318">
                  <c:v>6.44</c:v>
                </c:pt>
                <c:pt idx="319">
                  <c:v>6.46</c:v>
                </c:pt>
                <c:pt idx="320">
                  <c:v>6.4799999999999924</c:v>
                </c:pt>
                <c:pt idx="321">
                  <c:v>6.4799999999999924</c:v>
                </c:pt>
                <c:pt idx="322">
                  <c:v>6.4799999999999924</c:v>
                </c:pt>
                <c:pt idx="323">
                  <c:v>6.49</c:v>
                </c:pt>
                <c:pt idx="324">
                  <c:v>6.4999999999999902</c:v>
                </c:pt>
                <c:pt idx="325">
                  <c:v>6.4999999999999902</c:v>
                </c:pt>
                <c:pt idx="326">
                  <c:v>6.52</c:v>
                </c:pt>
                <c:pt idx="327">
                  <c:v>6.52</c:v>
                </c:pt>
                <c:pt idx="328">
                  <c:v>6.5299999999999896</c:v>
                </c:pt>
                <c:pt idx="329">
                  <c:v>6.55</c:v>
                </c:pt>
                <c:pt idx="330">
                  <c:v>6.57</c:v>
                </c:pt>
                <c:pt idx="331">
                  <c:v>6.57</c:v>
                </c:pt>
                <c:pt idx="332">
                  <c:v>6.57</c:v>
                </c:pt>
                <c:pt idx="333">
                  <c:v>6.57</c:v>
                </c:pt>
                <c:pt idx="334">
                  <c:v>6.59</c:v>
                </c:pt>
                <c:pt idx="335">
                  <c:v>6.59</c:v>
                </c:pt>
                <c:pt idx="336">
                  <c:v>6.6</c:v>
                </c:pt>
                <c:pt idx="337">
                  <c:v>6.6099999999999985</c:v>
                </c:pt>
                <c:pt idx="338">
                  <c:v>6.6099999999999985</c:v>
                </c:pt>
                <c:pt idx="339">
                  <c:v>6.6099999999999985</c:v>
                </c:pt>
                <c:pt idx="340">
                  <c:v>6.6099999999999985</c:v>
                </c:pt>
                <c:pt idx="341">
                  <c:v>6.63</c:v>
                </c:pt>
                <c:pt idx="342">
                  <c:v>6.63</c:v>
                </c:pt>
                <c:pt idx="343">
                  <c:v>6.63</c:v>
                </c:pt>
                <c:pt idx="344">
                  <c:v>6.6499999999999995</c:v>
                </c:pt>
                <c:pt idx="345">
                  <c:v>6.6599999999999975</c:v>
                </c:pt>
                <c:pt idx="346">
                  <c:v>6.6599999999999975</c:v>
                </c:pt>
                <c:pt idx="347">
                  <c:v>6.67</c:v>
                </c:pt>
                <c:pt idx="348">
                  <c:v>6.68</c:v>
                </c:pt>
                <c:pt idx="349">
                  <c:v>6.71</c:v>
                </c:pt>
                <c:pt idx="350">
                  <c:v>6.71</c:v>
                </c:pt>
                <c:pt idx="351">
                  <c:v>6.71</c:v>
                </c:pt>
                <c:pt idx="352">
                  <c:v>6.71</c:v>
                </c:pt>
                <c:pt idx="353">
                  <c:v>6.7299999999999898</c:v>
                </c:pt>
                <c:pt idx="354">
                  <c:v>6.74</c:v>
                </c:pt>
                <c:pt idx="355">
                  <c:v>6.74</c:v>
                </c:pt>
                <c:pt idx="356">
                  <c:v>6.75</c:v>
                </c:pt>
                <c:pt idx="357">
                  <c:v>6.75</c:v>
                </c:pt>
                <c:pt idx="358">
                  <c:v>6.76</c:v>
                </c:pt>
                <c:pt idx="359">
                  <c:v>6.78</c:v>
                </c:pt>
                <c:pt idx="360">
                  <c:v>6.78</c:v>
                </c:pt>
                <c:pt idx="361">
                  <c:v>6.78</c:v>
                </c:pt>
                <c:pt idx="362">
                  <c:v>6.8</c:v>
                </c:pt>
                <c:pt idx="363">
                  <c:v>6.81</c:v>
                </c:pt>
                <c:pt idx="364">
                  <c:v>6.81</c:v>
                </c:pt>
                <c:pt idx="365">
                  <c:v>6.81</c:v>
                </c:pt>
                <c:pt idx="366">
                  <c:v>6.8199999999999985</c:v>
                </c:pt>
                <c:pt idx="367">
                  <c:v>6.8199999999999985</c:v>
                </c:pt>
                <c:pt idx="368">
                  <c:v>6.8199999999999985</c:v>
                </c:pt>
                <c:pt idx="369">
                  <c:v>6.83</c:v>
                </c:pt>
                <c:pt idx="370">
                  <c:v>6.83</c:v>
                </c:pt>
                <c:pt idx="371">
                  <c:v>6.83</c:v>
                </c:pt>
                <c:pt idx="372">
                  <c:v>6.84</c:v>
                </c:pt>
                <c:pt idx="373">
                  <c:v>6.87</c:v>
                </c:pt>
                <c:pt idx="374">
                  <c:v>6.89</c:v>
                </c:pt>
                <c:pt idx="375">
                  <c:v>6.91</c:v>
                </c:pt>
                <c:pt idx="376">
                  <c:v>6.92</c:v>
                </c:pt>
                <c:pt idx="377">
                  <c:v>6.92</c:v>
                </c:pt>
                <c:pt idx="378">
                  <c:v>6.9399999999999924</c:v>
                </c:pt>
                <c:pt idx="379">
                  <c:v>6.9399999999999924</c:v>
                </c:pt>
                <c:pt idx="380">
                  <c:v>6.9399999999999924</c:v>
                </c:pt>
                <c:pt idx="381">
                  <c:v>6.9399999999999924</c:v>
                </c:pt>
                <c:pt idx="382">
                  <c:v>6.95</c:v>
                </c:pt>
                <c:pt idx="383">
                  <c:v>6.95</c:v>
                </c:pt>
                <c:pt idx="384">
                  <c:v>6.96</c:v>
                </c:pt>
                <c:pt idx="385">
                  <c:v>6.96</c:v>
                </c:pt>
                <c:pt idx="386">
                  <c:v>6.99</c:v>
                </c:pt>
                <c:pt idx="387">
                  <c:v>6.99</c:v>
                </c:pt>
                <c:pt idx="388">
                  <c:v>6.99</c:v>
                </c:pt>
                <c:pt idx="389">
                  <c:v>6.9999999999999902</c:v>
                </c:pt>
                <c:pt idx="390">
                  <c:v>6.9999999999999902</c:v>
                </c:pt>
                <c:pt idx="391">
                  <c:v>7.02</c:v>
                </c:pt>
                <c:pt idx="392">
                  <c:v>7.02</c:v>
                </c:pt>
                <c:pt idx="393">
                  <c:v>7.03</c:v>
                </c:pt>
                <c:pt idx="394">
                  <c:v>7.03</c:v>
                </c:pt>
                <c:pt idx="395">
                  <c:v>7.0399999999999903</c:v>
                </c:pt>
                <c:pt idx="396">
                  <c:v>7.0399999999999903</c:v>
                </c:pt>
                <c:pt idx="397">
                  <c:v>7.0499999999999901</c:v>
                </c:pt>
                <c:pt idx="398">
                  <c:v>7.0499999999999901</c:v>
                </c:pt>
                <c:pt idx="399">
                  <c:v>7.0499999999999901</c:v>
                </c:pt>
                <c:pt idx="400">
                  <c:v>7.06</c:v>
                </c:pt>
                <c:pt idx="401">
                  <c:v>7.06</c:v>
                </c:pt>
                <c:pt idx="402">
                  <c:v>7.08</c:v>
                </c:pt>
                <c:pt idx="403">
                  <c:v>7.08</c:v>
                </c:pt>
                <c:pt idx="404">
                  <c:v>7.09</c:v>
                </c:pt>
                <c:pt idx="405">
                  <c:v>7.09</c:v>
                </c:pt>
                <c:pt idx="406">
                  <c:v>7.09</c:v>
                </c:pt>
                <c:pt idx="407">
                  <c:v>7.09</c:v>
                </c:pt>
                <c:pt idx="408">
                  <c:v>7.09</c:v>
                </c:pt>
                <c:pt idx="409">
                  <c:v>7.09</c:v>
                </c:pt>
                <c:pt idx="410">
                  <c:v>7.1099999999999985</c:v>
                </c:pt>
                <c:pt idx="411">
                  <c:v>7.1099999999999985</c:v>
                </c:pt>
                <c:pt idx="412">
                  <c:v>7.1099999999999985</c:v>
                </c:pt>
                <c:pt idx="413">
                  <c:v>7.1099999999999985</c:v>
                </c:pt>
                <c:pt idx="414">
                  <c:v>7.1199999999999966</c:v>
                </c:pt>
                <c:pt idx="415">
                  <c:v>7.1199999999999966</c:v>
                </c:pt>
                <c:pt idx="416">
                  <c:v>7.1199999999999966</c:v>
                </c:pt>
                <c:pt idx="417">
                  <c:v>7.13</c:v>
                </c:pt>
                <c:pt idx="418">
                  <c:v>7.1399999999999899</c:v>
                </c:pt>
                <c:pt idx="419">
                  <c:v>7.1399999999999899</c:v>
                </c:pt>
                <c:pt idx="420">
                  <c:v>7.1399999999999899</c:v>
                </c:pt>
                <c:pt idx="421">
                  <c:v>7.1399999999999899</c:v>
                </c:pt>
                <c:pt idx="422">
                  <c:v>7.1399999999999899</c:v>
                </c:pt>
                <c:pt idx="423">
                  <c:v>7.1399999999999899</c:v>
                </c:pt>
                <c:pt idx="424">
                  <c:v>7.1399999999999899</c:v>
                </c:pt>
                <c:pt idx="425">
                  <c:v>7.1399999999999899</c:v>
                </c:pt>
                <c:pt idx="426">
                  <c:v>7.1399999999999899</c:v>
                </c:pt>
                <c:pt idx="427">
                  <c:v>7.17</c:v>
                </c:pt>
                <c:pt idx="428">
                  <c:v>7.18</c:v>
                </c:pt>
                <c:pt idx="429">
                  <c:v>7.1999999999999895</c:v>
                </c:pt>
                <c:pt idx="430">
                  <c:v>7.21</c:v>
                </c:pt>
                <c:pt idx="431">
                  <c:v>7.22</c:v>
                </c:pt>
                <c:pt idx="432">
                  <c:v>7.22</c:v>
                </c:pt>
                <c:pt idx="433">
                  <c:v>7.23</c:v>
                </c:pt>
                <c:pt idx="434">
                  <c:v>7.2399999999999904</c:v>
                </c:pt>
                <c:pt idx="435">
                  <c:v>7.2499999999999902</c:v>
                </c:pt>
                <c:pt idx="436">
                  <c:v>7.2499999999999902</c:v>
                </c:pt>
                <c:pt idx="437">
                  <c:v>7.26</c:v>
                </c:pt>
                <c:pt idx="438">
                  <c:v>7.26</c:v>
                </c:pt>
                <c:pt idx="439">
                  <c:v>7.26</c:v>
                </c:pt>
                <c:pt idx="440">
                  <c:v>7.26</c:v>
                </c:pt>
                <c:pt idx="441">
                  <c:v>7.26</c:v>
                </c:pt>
                <c:pt idx="442">
                  <c:v>7.26</c:v>
                </c:pt>
                <c:pt idx="443">
                  <c:v>7.2699999999999898</c:v>
                </c:pt>
                <c:pt idx="444">
                  <c:v>7.2699999999999898</c:v>
                </c:pt>
                <c:pt idx="445">
                  <c:v>7.2699999999999898</c:v>
                </c:pt>
                <c:pt idx="446">
                  <c:v>7.28</c:v>
                </c:pt>
                <c:pt idx="447">
                  <c:v>7.3</c:v>
                </c:pt>
                <c:pt idx="448">
                  <c:v>7.3</c:v>
                </c:pt>
                <c:pt idx="449">
                  <c:v>7.31</c:v>
                </c:pt>
                <c:pt idx="450">
                  <c:v>7.3199999999999985</c:v>
                </c:pt>
                <c:pt idx="451">
                  <c:v>7.3199999999999985</c:v>
                </c:pt>
                <c:pt idx="452">
                  <c:v>7.3199999999999985</c:v>
                </c:pt>
                <c:pt idx="453">
                  <c:v>7.3199999999999985</c:v>
                </c:pt>
                <c:pt idx="454">
                  <c:v>7.33</c:v>
                </c:pt>
                <c:pt idx="455">
                  <c:v>7.3399999999999901</c:v>
                </c:pt>
                <c:pt idx="456">
                  <c:v>7.3399999999999901</c:v>
                </c:pt>
                <c:pt idx="457">
                  <c:v>7.35</c:v>
                </c:pt>
                <c:pt idx="458">
                  <c:v>7.3599999999999897</c:v>
                </c:pt>
                <c:pt idx="459">
                  <c:v>7.3599999999999897</c:v>
                </c:pt>
                <c:pt idx="460">
                  <c:v>7.3599999999999897</c:v>
                </c:pt>
                <c:pt idx="461">
                  <c:v>7.3699999999999886</c:v>
                </c:pt>
                <c:pt idx="462">
                  <c:v>7.38</c:v>
                </c:pt>
                <c:pt idx="463">
                  <c:v>7.39</c:v>
                </c:pt>
                <c:pt idx="464">
                  <c:v>7.3999999999999897</c:v>
                </c:pt>
                <c:pt idx="465">
                  <c:v>7.3999999999999897</c:v>
                </c:pt>
                <c:pt idx="466">
                  <c:v>7.4099999999999904</c:v>
                </c:pt>
                <c:pt idx="467">
                  <c:v>7.4299999999999899</c:v>
                </c:pt>
                <c:pt idx="468">
                  <c:v>7.4299999999999899</c:v>
                </c:pt>
                <c:pt idx="469">
                  <c:v>7.4299999999999899</c:v>
                </c:pt>
                <c:pt idx="470">
                  <c:v>7.4299999999999899</c:v>
                </c:pt>
                <c:pt idx="471">
                  <c:v>7.4299999999999899</c:v>
                </c:pt>
                <c:pt idx="472">
                  <c:v>7.4299999999999899</c:v>
                </c:pt>
                <c:pt idx="473">
                  <c:v>7.4399999999999924</c:v>
                </c:pt>
                <c:pt idx="474">
                  <c:v>7.4499999999999904</c:v>
                </c:pt>
                <c:pt idx="475">
                  <c:v>7.4499999999999904</c:v>
                </c:pt>
                <c:pt idx="476">
                  <c:v>7.4499999999999904</c:v>
                </c:pt>
                <c:pt idx="477">
                  <c:v>7.4499999999999904</c:v>
                </c:pt>
                <c:pt idx="478">
                  <c:v>7.46</c:v>
                </c:pt>
                <c:pt idx="479">
                  <c:v>7.46</c:v>
                </c:pt>
                <c:pt idx="480">
                  <c:v>7.46</c:v>
                </c:pt>
                <c:pt idx="481">
                  <c:v>7.46999999999999</c:v>
                </c:pt>
                <c:pt idx="482">
                  <c:v>7.4799999999999924</c:v>
                </c:pt>
                <c:pt idx="483">
                  <c:v>7.4799999999999924</c:v>
                </c:pt>
                <c:pt idx="484">
                  <c:v>7.4999999999999902</c:v>
                </c:pt>
                <c:pt idx="485">
                  <c:v>7.5199999999999898</c:v>
                </c:pt>
                <c:pt idx="486">
                  <c:v>7.5199999999999898</c:v>
                </c:pt>
                <c:pt idx="487">
                  <c:v>7.5199999999999898</c:v>
                </c:pt>
                <c:pt idx="488">
                  <c:v>7.5399999999999903</c:v>
                </c:pt>
                <c:pt idx="489">
                  <c:v>7.5399999999999903</c:v>
                </c:pt>
                <c:pt idx="490">
                  <c:v>7.5399999999999903</c:v>
                </c:pt>
                <c:pt idx="491">
                  <c:v>7.5399999999999903</c:v>
                </c:pt>
                <c:pt idx="492">
                  <c:v>7.5499999999999901</c:v>
                </c:pt>
                <c:pt idx="493">
                  <c:v>7.5499999999999901</c:v>
                </c:pt>
                <c:pt idx="494">
                  <c:v>7.56</c:v>
                </c:pt>
                <c:pt idx="495">
                  <c:v>7.5699999999999896</c:v>
                </c:pt>
                <c:pt idx="496">
                  <c:v>7.5699999999999896</c:v>
                </c:pt>
                <c:pt idx="497">
                  <c:v>7.5699999999999896</c:v>
                </c:pt>
                <c:pt idx="498">
                  <c:v>7.5699999999999896</c:v>
                </c:pt>
                <c:pt idx="499">
                  <c:v>7.5699999999999896</c:v>
                </c:pt>
                <c:pt idx="500">
                  <c:v>7.5699999999999896</c:v>
                </c:pt>
                <c:pt idx="501">
                  <c:v>7.59</c:v>
                </c:pt>
                <c:pt idx="502">
                  <c:v>7.59</c:v>
                </c:pt>
                <c:pt idx="503">
                  <c:v>7.5999999999999899</c:v>
                </c:pt>
                <c:pt idx="504">
                  <c:v>7.6099999999999897</c:v>
                </c:pt>
                <c:pt idx="505">
                  <c:v>7.6099999999999897</c:v>
                </c:pt>
                <c:pt idx="506">
                  <c:v>7.6099999999999897</c:v>
                </c:pt>
                <c:pt idx="507">
                  <c:v>7.6099999999999897</c:v>
                </c:pt>
                <c:pt idx="508">
                  <c:v>7.6199999999999886</c:v>
                </c:pt>
                <c:pt idx="509">
                  <c:v>7.6199999999999886</c:v>
                </c:pt>
                <c:pt idx="510">
                  <c:v>7.6299999999999875</c:v>
                </c:pt>
                <c:pt idx="511">
                  <c:v>7.64</c:v>
                </c:pt>
                <c:pt idx="512">
                  <c:v>7.64</c:v>
                </c:pt>
                <c:pt idx="513">
                  <c:v>7.64</c:v>
                </c:pt>
                <c:pt idx="514">
                  <c:v>7.64</c:v>
                </c:pt>
                <c:pt idx="515">
                  <c:v>7.6599999999999975</c:v>
                </c:pt>
                <c:pt idx="516">
                  <c:v>7.6699999999999875</c:v>
                </c:pt>
                <c:pt idx="517">
                  <c:v>7.6699999999999875</c:v>
                </c:pt>
                <c:pt idx="518">
                  <c:v>7.6699999999999875</c:v>
                </c:pt>
                <c:pt idx="519">
                  <c:v>7.6699999999999875</c:v>
                </c:pt>
                <c:pt idx="520">
                  <c:v>7.68</c:v>
                </c:pt>
                <c:pt idx="521">
                  <c:v>7.68</c:v>
                </c:pt>
                <c:pt idx="522">
                  <c:v>7.6899999999999897</c:v>
                </c:pt>
                <c:pt idx="523">
                  <c:v>7.7</c:v>
                </c:pt>
                <c:pt idx="524">
                  <c:v>7.7</c:v>
                </c:pt>
                <c:pt idx="525">
                  <c:v>7.7099999999999902</c:v>
                </c:pt>
                <c:pt idx="526">
                  <c:v>7.7099999999999902</c:v>
                </c:pt>
                <c:pt idx="527">
                  <c:v>7.71999999999999</c:v>
                </c:pt>
                <c:pt idx="528">
                  <c:v>7.71999999999999</c:v>
                </c:pt>
                <c:pt idx="529">
                  <c:v>7.7299999999999898</c:v>
                </c:pt>
                <c:pt idx="530">
                  <c:v>7.7299999999999898</c:v>
                </c:pt>
                <c:pt idx="531">
                  <c:v>7.7399999999999904</c:v>
                </c:pt>
                <c:pt idx="532">
                  <c:v>7.7399999999999904</c:v>
                </c:pt>
                <c:pt idx="533">
                  <c:v>7.75999999999999</c:v>
                </c:pt>
                <c:pt idx="534">
                  <c:v>7.75999999999999</c:v>
                </c:pt>
                <c:pt idx="535">
                  <c:v>7.7700000000000014</c:v>
                </c:pt>
                <c:pt idx="536">
                  <c:v>7.7799999999999914</c:v>
                </c:pt>
                <c:pt idx="537">
                  <c:v>7.79</c:v>
                </c:pt>
                <c:pt idx="538">
                  <c:v>7.79</c:v>
                </c:pt>
                <c:pt idx="539">
                  <c:v>7.8</c:v>
                </c:pt>
                <c:pt idx="540">
                  <c:v>7.8099999999999898</c:v>
                </c:pt>
                <c:pt idx="541">
                  <c:v>7.8199999999999896</c:v>
                </c:pt>
                <c:pt idx="542">
                  <c:v>7.8299999999999885</c:v>
                </c:pt>
                <c:pt idx="543">
                  <c:v>7.84</c:v>
                </c:pt>
                <c:pt idx="544">
                  <c:v>7.84</c:v>
                </c:pt>
                <c:pt idx="545">
                  <c:v>7.84</c:v>
                </c:pt>
                <c:pt idx="546">
                  <c:v>7.84</c:v>
                </c:pt>
                <c:pt idx="547">
                  <c:v>7.8499999999999899</c:v>
                </c:pt>
                <c:pt idx="548">
                  <c:v>7.8699999999999886</c:v>
                </c:pt>
                <c:pt idx="549">
                  <c:v>7.8699999999999886</c:v>
                </c:pt>
                <c:pt idx="550">
                  <c:v>7.8699999999999886</c:v>
                </c:pt>
                <c:pt idx="551">
                  <c:v>7.8699999999999886</c:v>
                </c:pt>
                <c:pt idx="552">
                  <c:v>7.8699999999999886</c:v>
                </c:pt>
                <c:pt idx="553">
                  <c:v>7.8699999999999886</c:v>
                </c:pt>
                <c:pt idx="554">
                  <c:v>7.88</c:v>
                </c:pt>
                <c:pt idx="555">
                  <c:v>7.8899999999999899</c:v>
                </c:pt>
                <c:pt idx="556">
                  <c:v>7.8899999999999899</c:v>
                </c:pt>
                <c:pt idx="557">
                  <c:v>7.9199999999999902</c:v>
                </c:pt>
                <c:pt idx="558">
                  <c:v>7.9199999999999902</c:v>
                </c:pt>
                <c:pt idx="559">
                  <c:v>7.9199999999999902</c:v>
                </c:pt>
                <c:pt idx="560">
                  <c:v>7.9199999999999902</c:v>
                </c:pt>
                <c:pt idx="561">
                  <c:v>7.9199999999999902</c:v>
                </c:pt>
                <c:pt idx="562">
                  <c:v>7.9199999999999902</c:v>
                </c:pt>
                <c:pt idx="563">
                  <c:v>7.9299999999999899</c:v>
                </c:pt>
                <c:pt idx="564">
                  <c:v>7.9399999999999924</c:v>
                </c:pt>
                <c:pt idx="565">
                  <c:v>7.9499999999999904</c:v>
                </c:pt>
                <c:pt idx="566">
                  <c:v>7.9499999999999904</c:v>
                </c:pt>
                <c:pt idx="567">
                  <c:v>7.9599999999999902</c:v>
                </c:pt>
                <c:pt idx="568">
                  <c:v>7.9799999999999924</c:v>
                </c:pt>
                <c:pt idx="569">
                  <c:v>8.02</c:v>
                </c:pt>
                <c:pt idx="570">
                  <c:v>8.02</c:v>
                </c:pt>
                <c:pt idx="571">
                  <c:v>8.02</c:v>
                </c:pt>
                <c:pt idx="572">
                  <c:v>8.02</c:v>
                </c:pt>
                <c:pt idx="573">
                  <c:v>8.0499999999999989</c:v>
                </c:pt>
                <c:pt idx="574">
                  <c:v>8.0499999999999989</c:v>
                </c:pt>
                <c:pt idx="575">
                  <c:v>8.0600000000000023</c:v>
                </c:pt>
                <c:pt idx="576">
                  <c:v>8.0800000000000018</c:v>
                </c:pt>
                <c:pt idx="577">
                  <c:v>8.0800000000000018</c:v>
                </c:pt>
                <c:pt idx="578">
                  <c:v>8.0900000000000016</c:v>
                </c:pt>
                <c:pt idx="579">
                  <c:v>8.1</c:v>
                </c:pt>
                <c:pt idx="580">
                  <c:v>8.1</c:v>
                </c:pt>
                <c:pt idx="581">
                  <c:v>8.11</c:v>
                </c:pt>
                <c:pt idx="582">
                  <c:v>8.11</c:v>
                </c:pt>
                <c:pt idx="583">
                  <c:v>8.11</c:v>
                </c:pt>
                <c:pt idx="584">
                  <c:v>8.120000000000001</c:v>
                </c:pt>
                <c:pt idx="585">
                  <c:v>8.120000000000001</c:v>
                </c:pt>
                <c:pt idx="586">
                  <c:v>8.1300000000000008</c:v>
                </c:pt>
                <c:pt idx="587">
                  <c:v>8.1399999999999988</c:v>
                </c:pt>
                <c:pt idx="588">
                  <c:v>8.1499999999999897</c:v>
                </c:pt>
                <c:pt idx="589">
                  <c:v>8.1600000000000019</c:v>
                </c:pt>
                <c:pt idx="590">
                  <c:v>8.1600000000000019</c:v>
                </c:pt>
                <c:pt idx="591">
                  <c:v>8.1700000000000017</c:v>
                </c:pt>
                <c:pt idx="592">
                  <c:v>8.1700000000000017</c:v>
                </c:pt>
                <c:pt idx="593">
                  <c:v>8.1700000000000017</c:v>
                </c:pt>
                <c:pt idx="594">
                  <c:v>8.1800000000000015</c:v>
                </c:pt>
                <c:pt idx="595">
                  <c:v>8.1800000000000015</c:v>
                </c:pt>
                <c:pt idx="596">
                  <c:v>8.19</c:v>
                </c:pt>
                <c:pt idx="597">
                  <c:v>8.2000000000000011</c:v>
                </c:pt>
                <c:pt idx="598">
                  <c:v>8.2099999999999991</c:v>
                </c:pt>
                <c:pt idx="599">
                  <c:v>8.2099999999999991</c:v>
                </c:pt>
                <c:pt idx="600">
                  <c:v>8.2199999999999989</c:v>
                </c:pt>
                <c:pt idx="601">
                  <c:v>8.2199999999999989</c:v>
                </c:pt>
                <c:pt idx="602">
                  <c:v>8.2299999999999898</c:v>
                </c:pt>
                <c:pt idx="603">
                  <c:v>8.2299999999999898</c:v>
                </c:pt>
                <c:pt idx="604">
                  <c:v>8.2299999999999898</c:v>
                </c:pt>
                <c:pt idx="605">
                  <c:v>8.2299999999999898</c:v>
                </c:pt>
                <c:pt idx="606">
                  <c:v>8.2299999999999898</c:v>
                </c:pt>
                <c:pt idx="607">
                  <c:v>8.2399999999999896</c:v>
                </c:pt>
                <c:pt idx="608">
                  <c:v>8.2399999999999896</c:v>
                </c:pt>
                <c:pt idx="609">
                  <c:v>8.2399999999999896</c:v>
                </c:pt>
                <c:pt idx="610">
                  <c:v>8.2499999999999893</c:v>
                </c:pt>
                <c:pt idx="611">
                  <c:v>8.2499999999999893</c:v>
                </c:pt>
                <c:pt idx="612">
                  <c:v>8.2499999999999893</c:v>
                </c:pt>
                <c:pt idx="613">
                  <c:v>8.2600000000000016</c:v>
                </c:pt>
                <c:pt idx="614">
                  <c:v>8.2600000000000016</c:v>
                </c:pt>
                <c:pt idx="615">
                  <c:v>8.2600000000000016</c:v>
                </c:pt>
                <c:pt idx="616">
                  <c:v>8.2600000000000016</c:v>
                </c:pt>
                <c:pt idx="617">
                  <c:v>8.2799999999999994</c:v>
                </c:pt>
                <c:pt idx="618">
                  <c:v>8.2799999999999994</c:v>
                </c:pt>
                <c:pt idx="619">
                  <c:v>8.2899999999999991</c:v>
                </c:pt>
                <c:pt idx="620">
                  <c:v>8.2899999999999991</c:v>
                </c:pt>
                <c:pt idx="621">
                  <c:v>8.2999999999999989</c:v>
                </c:pt>
                <c:pt idx="622">
                  <c:v>8.2999999999999989</c:v>
                </c:pt>
                <c:pt idx="623">
                  <c:v>8.3300000000000018</c:v>
                </c:pt>
                <c:pt idx="624">
                  <c:v>8.3300000000000018</c:v>
                </c:pt>
                <c:pt idx="625">
                  <c:v>8.3400000000000016</c:v>
                </c:pt>
                <c:pt idx="626">
                  <c:v>8.3400000000000016</c:v>
                </c:pt>
                <c:pt idx="627">
                  <c:v>8.3500000000000014</c:v>
                </c:pt>
                <c:pt idx="628">
                  <c:v>8.3700000000000028</c:v>
                </c:pt>
                <c:pt idx="629">
                  <c:v>8.3700000000000028</c:v>
                </c:pt>
                <c:pt idx="630">
                  <c:v>8.39</c:v>
                </c:pt>
                <c:pt idx="631">
                  <c:v>8.4000000000000021</c:v>
                </c:pt>
                <c:pt idx="632">
                  <c:v>8.4200000000000017</c:v>
                </c:pt>
                <c:pt idx="633">
                  <c:v>8.4200000000000017</c:v>
                </c:pt>
                <c:pt idx="634">
                  <c:v>8.4200000000000017</c:v>
                </c:pt>
                <c:pt idx="635">
                  <c:v>8.4300000000000015</c:v>
                </c:pt>
                <c:pt idx="636">
                  <c:v>8.44</c:v>
                </c:pt>
                <c:pt idx="637">
                  <c:v>8.4800000000000022</c:v>
                </c:pt>
                <c:pt idx="638">
                  <c:v>8.4800000000000022</c:v>
                </c:pt>
                <c:pt idx="639">
                  <c:v>8.490000000000002</c:v>
                </c:pt>
                <c:pt idx="640">
                  <c:v>8.52</c:v>
                </c:pt>
                <c:pt idx="641">
                  <c:v>8.52</c:v>
                </c:pt>
                <c:pt idx="642">
                  <c:v>8.52</c:v>
                </c:pt>
                <c:pt idx="643">
                  <c:v>8.52</c:v>
                </c:pt>
                <c:pt idx="644">
                  <c:v>8.5299999999999994</c:v>
                </c:pt>
                <c:pt idx="645">
                  <c:v>8.5600000000000023</c:v>
                </c:pt>
                <c:pt idx="646">
                  <c:v>8.5700000000000021</c:v>
                </c:pt>
                <c:pt idx="647">
                  <c:v>8.5700000000000021</c:v>
                </c:pt>
                <c:pt idx="648">
                  <c:v>8.5700000000000021</c:v>
                </c:pt>
                <c:pt idx="649">
                  <c:v>8.5800000000000018</c:v>
                </c:pt>
                <c:pt idx="650">
                  <c:v>8.6000000000000014</c:v>
                </c:pt>
                <c:pt idx="651">
                  <c:v>8.61</c:v>
                </c:pt>
                <c:pt idx="652">
                  <c:v>8.620000000000001</c:v>
                </c:pt>
                <c:pt idx="653">
                  <c:v>8.6300000000000008</c:v>
                </c:pt>
                <c:pt idx="654">
                  <c:v>8.6300000000000008</c:v>
                </c:pt>
                <c:pt idx="655">
                  <c:v>8.6300000000000008</c:v>
                </c:pt>
                <c:pt idx="656">
                  <c:v>8.6399999999999988</c:v>
                </c:pt>
                <c:pt idx="657">
                  <c:v>8.6399999999999988</c:v>
                </c:pt>
                <c:pt idx="658">
                  <c:v>8.6499999999999897</c:v>
                </c:pt>
                <c:pt idx="659">
                  <c:v>8.6600000000000019</c:v>
                </c:pt>
                <c:pt idx="660">
                  <c:v>8.6700000000000017</c:v>
                </c:pt>
                <c:pt idx="661">
                  <c:v>8.6800000000000015</c:v>
                </c:pt>
                <c:pt idx="662">
                  <c:v>8.6800000000000015</c:v>
                </c:pt>
                <c:pt idx="663">
                  <c:v>8.6800000000000015</c:v>
                </c:pt>
                <c:pt idx="664">
                  <c:v>8.69</c:v>
                </c:pt>
                <c:pt idx="665">
                  <c:v>8.6999999999999993</c:v>
                </c:pt>
                <c:pt idx="666">
                  <c:v>8.7099999999999991</c:v>
                </c:pt>
                <c:pt idx="667">
                  <c:v>8.7099999999999991</c:v>
                </c:pt>
                <c:pt idx="668">
                  <c:v>8.7099999999999991</c:v>
                </c:pt>
                <c:pt idx="669">
                  <c:v>8.7199999999999989</c:v>
                </c:pt>
                <c:pt idx="670">
                  <c:v>8.7299999999999898</c:v>
                </c:pt>
                <c:pt idx="671">
                  <c:v>8.7399999999999896</c:v>
                </c:pt>
                <c:pt idx="672">
                  <c:v>8.7399999999999896</c:v>
                </c:pt>
                <c:pt idx="673">
                  <c:v>8.7399999999999896</c:v>
                </c:pt>
                <c:pt idx="674">
                  <c:v>8.7399999999999896</c:v>
                </c:pt>
                <c:pt idx="675">
                  <c:v>8.7399999999999896</c:v>
                </c:pt>
                <c:pt idx="676">
                  <c:v>8.7399999999999896</c:v>
                </c:pt>
                <c:pt idx="677">
                  <c:v>8.7499999999999893</c:v>
                </c:pt>
                <c:pt idx="678">
                  <c:v>8.7499999999999893</c:v>
                </c:pt>
                <c:pt idx="679">
                  <c:v>8.7499999999999893</c:v>
                </c:pt>
                <c:pt idx="680">
                  <c:v>8.7600000000000016</c:v>
                </c:pt>
                <c:pt idx="681">
                  <c:v>8.77</c:v>
                </c:pt>
                <c:pt idx="682">
                  <c:v>8.77</c:v>
                </c:pt>
                <c:pt idx="683">
                  <c:v>8.7799999999999994</c:v>
                </c:pt>
                <c:pt idx="684">
                  <c:v>8.7799999999999994</c:v>
                </c:pt>
                <c:pt idx="685">
                  <c:v>8.7899999999999991</c:v>
                </c:pt>
                <c:pt idx="686">
                  <c:v>8.7999999999999989</c:v>
                </c:pt>
                <c:pt idx="687">
                  <c:v>8.7999999999999989</c:v>
                </c:pt>
                <c:pt idx="688">
                  <c:v>8.7999999999999989</c:v>
                </c:pt>
                <c:pt idx="689">
                  <c:v>8.7999999999999989</c:v>
                </c:pt>
                <c:pt idx="690">
                  <c:v>8.8200000000000021</c:v>
                </c:pt>
                <c:pt idx="691">
                  <c:v>8.8300000000000018</c:v>
                </c:pt>
                <c:pt idx="692">
                  <c:v>8.8300000000000018</c:v>
                </c:pt>
                <c:pt idx="693">
                  <c:v>8.8300000000000018</c:v>
                </c:pt>
                <c:pt idx="694">
                  <c:v>8.8300000000000018</c:v>
                </c:pt>
                <c:pt idx="695">
                  <c:v>8.8400000000000016</c:v>
                </c:pt>
                <c:pt idx="696">
                  <c:v>8.8400000000000016</c:v>
                </c:pt>
                <c:pt idx="697">
                  <c:v>8.8500000000000014</c:v>
                </c:pt>
                <c:pt idx="698">
                  <c:v>8.8600000000000048</c:v>
                </c:pt>
                <c:pt idx="699">
                  <c:v>8.8600000000000048</c:v>
                </c:pt>
                <c:pt idx="700">
                  <c:v>8.8700000000000028</c:v>
                </c:pt>
                <c:pt idx="701">
                  <c:v>8.8800000000000008</c:v>
                </c:pt>
                <c:pt idx="702">
                  <c:v>8.9000000000000021</c:v>
                </c:pt>
                <c:pt idx="703">
                  <c:v>8.9000000000000021</c:v>
                </c:pt>
                <c:pt idx="704">
                  <c:v>8.9000000000000021</c:v>
                </c:pt>
                <c:pt idx="705">
                  <c:v>8.9000000000000021</c:v>
                </c:pt>
                <c:pt idx="706">
                  <c:v>8.9000000000000021</c:v>
                </c:pt>
                <c:pt idx="707">
                  <c:v>8.9100000000000019</c:v>
                </c:pt>
                <c:pt idx="708">
                  <c:v>8.9800000000000022</c:v>
                </c:pt>
                <c:pt idx="709">
                  <c:v>8.9800000000000022</c:v>
                </c:pt>
                <c:pt idx="710">
                  <c:v>8.990000000000002</c:v>
                </c:pt>
                <c:pt idx="711">
                  <c:v>8.990000000000002</c:v>
                </c:pt>
                <c:pt idx="712">
                  <c:v>8.990000000000002</c:v>
                </c:pt>
                <c:pt idx="713">
                  <c:v>9.0100000000000016</c:v>
                </c:pt>
                <c:pt idx="714">
                  <c:v>9.0100000000000016</c:v>
                </c:pt>
                <c:pt idx="715">
                  <c:v>9.0100000000000016</c:v>
                </c:pt>
                <c:pt idx="716">
                  <c:v>9.0299999999999994</c:v>
                </c:pt>
                <c:pt idx="717">
                  <c:v>9.0299999999999994</c:v>
                </c:pt>
                <c:pt idx="718">
                  <c:v>9.0299999999999994</c:v>
                </c:pt>
                <c:pt idx="719">
                  <c:v>9.0399999999999991</c:v>
                </c:pt>
                <c:pt idx="720">
                  <c:v>9.0399999999999991</c:v>
                </c:pt>
                <c:pt idx="721">
                  <c:v>9.0399999999999991</c:v>
                </c:pt>
                <c:pt idx="722">
                  <c:v>9.0600000000000023</c:v>
                </c:pt>
                <c:pt idx="723">
                  <c:v>9.0600000000000023</c:v>
                </c:pt>
                <c:pt idx="724">
                  <c:v>9.0700000000000021</c:v>
                </c:pt>
                <c:pt idx="725">
                  <c:v>9.0700000000000021</c:v>
                </c:pt>
                <c:pt idx="726">
                  <c:v>9.0900000000000016</c:v>
                </c:pt>
                <c:pt idx="727">
                  <c:v>9.1000000000000014</c:v>
                </c:pt>
                <c:pt idx="728">
                  <c:v>9.120000000000001</c:v>
                </c:pt>
                <c:pt idx="729">
                  <c:v>9.120000000000001</c:v>
                </c:pt>
                <c:pt idx="730">
                  <c:v>9.1300000000000008</c:v>
                </c:pt>
                <c:pt idx="731">
                  <c:v>9.1399999999999988</c:v>
                </c:pt>
                <c:pt idx="732">
                  <c:v>9.1399999999999988</c:v>
                </c:pt>
                <c:pt idx="733">
                  <c:v>9.1600000000000019</c:v>
                </c:pt>
                <c:pt idx="734">
                  <c:v>9.1800000000000015</c:v>
                </c:pt>
                <c:pt idx="735">
                  <c:v>9.19</c:v>
                </c:pt>
                <c:pt idx="736">
                  <c:v>9.2099999999999991</c:v>
                </c:pt>
                <c:pt idx="737">
                  <c:v>9.2099999999999991</c:v>
                </c:pt>
                <c:pt idx="738">
                  <c:v>9.2299999999999898</c:v>
                </c:pt>
                <c:pt idx="739">
                  <c:v>9.2299999999999898</c:v>
                </c:pt>
                <c:pt idx="740">
                  <c:v>9.2299999999999898</c:v>
                </c:pt>
                <c:pt idx="741">
                  <c:v>9.2299999999999898</c:v>
                </c:pt>
                <c:pt idx="742">
                  <c:v>9.2299999999999898</c:v>
                </c:pt>
                <c:pt idx="743">
                  <c:v>9.2299999999999898</c:v>
                </c:pt>
                <c:pt idx="744">
                  <c:v>9.2299999999999898</c:v>
                </c:pt>
                <c:pt idx="745">
                  <c:v>9.2299999999999898</c:v>
                </c:pt>
                <c:pt idx="746">
                  <c:v>9.2299999999999898</c:v>
                </c:pt>
                <c:pt idx="747">
                  <c:v>9.2399999999999896</c:v>
                </c:pt>
                <c:pt idx="748">
                  <c:v>9.2499999999999893</c:v>
                </c:pt>
                <c:pt idx="749">
                  <c:v>9.2499999999999893</c:v>
                </c:pt>
                <c:pt idx="750">
                  <c:v>9.2499999999999893</c:v>
                </c:pt>
                <c:pt idx="751">
                  <c:v>9.2499999999999893</c:v>
                </c:pt>
                <c:pt idx="752">
                  <c:v>9.2499999999999893</c:v>
                </c:pt>
                <c:pt idx="753">
                  <c:v>9.2499999999999893</c:v>
                </c:pt>
                <c:pt idx="754">
                  <c:v>9.27</c:v>
                </c:pt>
                <c:pt idx="755">
                  <c:v>9.27</c:v>
                </c:pt>
                <c:pt idx="756">
                  <c:v>9.27</c:v>
                </c:pt>
                <c:pt idx="757">
                  <c:v>9.27</c:v>
                </c:pt>
                <c:pt idx="758">
                  <c:v>9.2799999999999994</c:v>
                </c:pt>
                <c:pt idx="759">
                  <c:v>9.2799999999999994</c:v>
                </c:pt>
                <c:pt idx="760">
                  <c:v>9.2900000000000009</c:v>
                </c:pt>
                <c:pt idx="761">
                  <c:v>9.2999999999999989</c:v>
                </c:pt>
                <c:pt idx="762">
                  <c:v>9.2999999999999989</c:v>
                </c:pt>
                <c:pt idx="763">
                  <c:v>9.3100000000000023</c:v>
                </c:pt>
                <c:pt idx="764">
                  <c:v>9.3100000000000023</c:v>
                </c:pt>
                <c:pt idx="765">
                  <c:v>9.3200000000000021</c:v>
                </c:pt>
                <c:pt idx="766">
                  <c:v>9.3200000000000021</c:v>
                </c:pt>
                <c:pt idx="767">
                  <c:v>9.3400000000000016</c:v>
                </c:pt>
                <c:pt idx="768">
                  <c:v>9.3500000000000014</c:v>
                </c:pt>
                <c:pt idx="769">
                  <c:v>9.3500000000000014</c:v>
                </c:pt>
                <c:pt idx="770">
                  <c:v>9.3600000000000048</c:v>
                </c:pt>
                <c:pt idx="771">
                  <c:v>9.39</c:v>
                </c:pt>
                <c:pt idx="772">
                  <c:v>9.39</c:v>
                </c:pt>
                <c:pt idx="773">
                  <c:v>9.39</c:v>
                </c:pt>
                <c:pt idx="774">
                  <c:v>9.4000000000000021</c:v>
                </c:pt>
                <c:pt idx="775">
                  <c:v>9.4000000000000021</c:v>
                </c:pt>
                <c:pt idx="776">
                  <c:v>9.4000000000000021</c:v>
                </c:pt>
                <c:pt idx="777">
                  <c:v>9.4100000000000019</c:v>
                </c:pt>
                <c:pt idx="778">
                  <c:v>9.4200000000000017</c:v>
                </c:pt>
                <c:pt idx="779">
                  <c:v>9.4200000000000017</c:v>
                </c:pt>
                <c:pt idx="780">
                  <c:v>9.4200000000000017</c:v>
                </c:pt>
                <c:pt idx="781">
                  <c:v>9.4300000000000015</c:v>
                </c:pt>
                <c:pt idx="782">
                  <c:v>9.4300000000000015</c:v>
                </c:pt>
                <c:pt idx="783">
                  <c:v>9.44</c:v>
                </c:pt>
                <c:pt idx="784">
                  <c:v>9.4500000000000028</c:v>
                </c:pt>
                <c:pt idx="785">
                  <c:v>9.4500000000000028</c:v>
                </c:pt>
                <c:pt idx="786">
                  <c:v>9.4500000000000028</c:v>
                </c:pt>
                <c:pt idx="787">
                  <c:v>9.4500000000000028</c:v>
                </c:pt>
                <c:pt idx="788">
                  <c:v>9.4600000000000026</c:v>
                </c:pt>
                <c:pt idx="789">
                  <c:v>9.4600000000000026</c:v>
                </c:pt>
                <c:pt idx="790">
                  <c:v>9.4600000000000026</c:v>
                </c:pt>
                <c:pt idx="791">
                  <c:v>9.4600000000000026</c:v>
                </c:pt>
                <c:pt idx="792">
                  <c:v>9.4600000000000026</c:v>
                </c:pt>
                <c:pt idx="793">
                  <c:v>9.4600000000000026</c:v>
                </c:pt>
                <c:pt idx="794">
                  <c:v>9.4800000000000022</c:v>
                </c:pt>
                <c:pt idx="795">
                  <c:v>9.490000000000002</c:v>
                </c:pt>
                <c:pt idx="796">
                  <c:v>9.490000000000002</c:v>
                </c:pt>
                <c:pt idx="797">
                  <c:v>9.490000000000002</c:v>
                </c:pt>
                <c:pt idx="798">
                  <c:v>9.5000000000000018</c:v>
                </c:pt>
                <c:pt idx="799">
                  <c:v>9.5000000000000018</c:v>
                </c:pt>
                <c:pt idx="800">
                  <c:v>9.51</c:v>
                </c:pt>
                <c:pt idx="801">
                  <c:v>9.51</c:v>
                </c:pt>
                <c:pt idx="802">
                  <c:v>9.52</c:v>
                </c:pt>
                <c:pt idx="803">
                  <c:v>9.52</c:v>
                </c:pt>
                <c:pt idx="804">
                  <c:v>9.52</c:v>
                </c:pt>
                <c:pt idx="805">
                  <c:v>9.52</c:v>
                </c:pt>
                <c:pt idx="806">
                  <c:v>9.52</c:v>
                </c:pt>
                <c:pt idx="807">
                  <c:v>9.52</c:v>
                </c:pt>
                <c:pt idx="808">
                  <c:v>9.52</c:v>
                </c:pt>
                <c:pt idx="809">
                  <c:v>9.5400000000000009</c:v>
                </c:pt>
                <c:pt idx="810">
                  <c:v>9.5400000000000009</c:v>
                </c:pt>
                <c:pt idx="811">
                  <c:v>9.5400000000000009</c:v>
                </c:pt>
                <c:pt idx="812">
                  <c:v>9.5400000000000009</c:v>
                </c:pt>
                <c:pt idx="813">
                  <c:v>9.5400000000000009</c:v>
                </c:pt>
                <c:pt idx="814">
                  <c:v>9.5499999999999989</c:v>
                </c:pt>
                <c:pt idx="815">
                  <c:v>9.5700000000000021</c:v>
                </c:pt>
                <c:pt idx="816">
                  <c:v>9.5700000000000021</c:v>
                </c:pt>
                <c:pt idx="817">
                  <c:v>9.5800000000000018</c:v>
                </c:pt>
                <c:pt idx="818">
                  <c:v>9.5800000000000018</c:v>
                </c:pt>
                <c:pt idx="819">
                  <c:v>9.5900000000000016</c:v>
                </c:pt>
                <c:pt idx="820">
                  <c:v>9.5900000000000016</c:v>
                </c:pt>
                <c:pt idx="821">
                  <c:v>9.5900000000000016</c:v>
                </c:pt>
                <c:pt idx="822">
                  <c:v>9.5900000000000016</c:v>
                </c:pt>
                <c:pt idx="823">
                  <c:v>9.6</c:v>
                </c:pt>
                <c:pt idx="824">
                  <c:v>9.61</c:v>
                </c:pt>
                <c:pt idx="825">
                  <c:v>9.620000000000001</c:v>
                </c:pt>
                <c:pt idx="826">
                  <c:v>9.620000000000001</c:v>
                </c:pt>
                <c:pt idx="827">
                  <c:v>9.6300000000000008</c:v>
                </c:pt>
                <c:pt idx="828">
                  <c:v>9.6300000000000008</c:v>
                </c:pt>
                <c:pt idx="829">
                  <c:v>9.6399999999999988</c:v>
                </c:pt>
                <c:pt idx="830">
                  <c:v>9.6600000000000019</c:v>
                </c:pt>
                <c:pt idx="831">
                  <c:v>9.6700000000000017</c:v>
                </c:pt>
                <c:pt idx="832">
                  <c:v>9.6800000000000015</c:v>
                </c:pt>
                <c:pt idx="833">
                  <c:v>9.6800000000000015</c:v>
                </c:pt>
                <c:pt idx="834">
                  <c:v>9.69</c:v>
                </c:pt>
                <c:pt idx="835">
                  <c:v>9.7099999999999991</c:v>
                </c:pt>
                <c:pt idx="836">
                  <c:v>9.7299999999999898</c:v>
                </c:pt>
                <c:pt idx="837">
                  <c:v>9.7399999999999896</c:v>
                </c:pt>
                <c:pt idx="838">
                  <c:v>9.76</c:v>
                </c:pt>
                <c:pt idx="839">
                  <c:v>9.7799999999999994</c:v>
                </c:pt>
                <c:pt idx="840">
                  <c:v>9.7999999999999989</c:v>
                </c:pt>
                <c:pt idx="841">
                  <c:v>9.7999999999999989</c:v>
                </c:pt>
                <c:pt idx="842">
                  <c:v>9.7999999999999989</c:v>
                </c:pt>
                <c:pt idx="843">
                  <c:v>9.8100000000000023</c:v>
                </c:pt>
                <c:pt idx="844">
                  <c:v>9.8300000000000018</c:v>
                </c:pt>
                <c:pt idx="845">
                  <c:v>9.8400000000000016</c:v>
                </c:pt>
                <c:pt idx="846">
                  <c:v>9.8400000000000016</c:v>
                </c:pt>
                <c:pt idx="847">
                  <c:v>9.8500000000000068</c:v>
                </c:pt>
                <c:pt idx="848">
                  <c:v>9.8500000000000068</c:v>
                </c:pt>
                <c:pt idx="849">
                  <c:v>9.8600000000000048</c:v>
                </c:pt>
                <c:pt idx="850">
                  <c:v>9.8800000000000008</c:v>
                </c:pt>
                <c:pt idx="851">
                  <c:v>9.8800000000000008</c:v>
                </c:pt>
                <c:pt idx="852">
                  <c:v>9.8800000000000008</c:v>
                </c:pt>
                <c:pt idx="853">
                  <c:v>9.89</c:v>
                </c:pt>
                <c:pt idx="854">
                  <c:v>9.91</c:v>
                </c:pt>
                <c:pt idx="855">
                  <c:v>9.9300000000000015</c:v>
                </c:pt>
                <c:pt idx="856">
                  <c:v>9.9500000000000028</c:v>
                </c:pt>
                <c:pt idx="857">
                  <c:v>9.9600000000000026</c:v>
                </c:pt>
                <c:pt idx="858">
                  <c:v>9.9600000000000026</c:v>
                </c:pt>
                <c:pt idx="859">
                  <c:v>9.9700000000000006</c:v>
                </c:pt>
                <c:pt idx="860">
                  <c:v>9.9700000000000006</c:v>
                </c:pt>
                <c:pt idx="861">
                  <c:v>9.9700000000000006</c:v>
                </c:pt>
                <c:pt idx="862">
                  <c:v>9.9700000000000006</c:v>
                </c:pt>
                <c:pt idx="863">
                  <c:v>9.9700000000000006</c:v>
                </c:pt>
                <c:pt idx="864">
                  <c:v>9.9700000000000006</c:v>
                </c:pt>
                <c:pt idx="865">
                  <c:v>9.9800000000000022</c:v>
                </c:pt>
                <c:pt idx="866">
                  <c:v>9.990000000000002</c:v>
                </c:pt>
                <c:pt idx="867">
                  <c:v>10</c:v>
                </c:pt>
                <c:pt idx="868">
                  <c:v>10.01</c:v>
                </c:pt>
                <c:pt idx="869">
                  <c:v>10.01</c:v>
                </c:pt>
                <c:pt idx="870">
                  <c:v>10.02</c:v>
                </c:pt>
                <c:pt idx="871">
                  <c:v>10.02</c:v>
                </c:pt>
                <c:pt idx="872">
                  <c:v>10.02</c:v>
                </c:pt>
                <c:pt idx="873">
                  <c:v>10.030000000000001</c:v>
                </c:pt>
                <c:pt idx="874">
                  <c:v>10.030000000000001</c:v>
                </c:pt>
                <c:pt idx="875">
                  <c:v>10.069999999999915</c:v>
                </c:pt>
                <c:pt idx="876">
                  <c:v>10.069999999999915</c:v>
                </c:pt>
                <c:pt idx="877">
                  <c:v>10.09</c:v>
                </c:pt>
                <c:pt idx="878">
                  <c:v>10.09</c:v>
                </c:pt>
                <c:pt idx="879">
                  <c:v>10.09</c:v>
                </c:pt>
                <c:pt idx="880">
                  <c:v>10.1</c:v>
                </c:pt>
                <c:pt idx="881">
                  <c:v>10.1</c:v>
                </c:pt>
                <c:pt idx="882">
                  <c:v>10.11</c:v>
                </c:pt>
                <c:pt idx="883">
                  <c:v>10.120000000000001</c:v>
                </c:pt>
                <c:pt idx="884">
                  <c:v>10.139999999999999</c:v>
                </c:pt>
                <c:pt idx="885">
                  <c:v>10.149999999999904</c:v>
                </c:pt>
                <c:pt idx="886">
                  <c:v>10.16</c:v>
                </c:pt>
                <c:pt idx="887">
                  <c:v>10.16</c:v>
                </c:pt>
                <c:pt idx="888">
                  <c:v>10.169999999999911</c:v>
                </c:pt>
                <c:pt idx="889">
                  <c:v>10.169999999999911</c:v>
                </c:pt>
                <c:pt idx="890">
                  <c:v>10.19</c:v>
                </c:pt>
                <c:pt idx="891">
                  <c:v>10.19</c:v>
                </c:pt>
                <c:pt idx="892">
                  <c:v>10.19</c:v>
                </c:pt>
                <c:pt idx="893">
                  <c:v>10.200000000000001</c:v>
                </c:pt>
                <c:pt idx="894">
                  <c:v>10.209999999999908</c:v>
                </c:pt>
                <c:pt idx="895">
                  <c:v>10.229999999999899</c:v>
                </c:pt>
                <c:pt idx="896">
                  <c:v>10.25</c:v>
                </c:pt>
                <c:pt idx="897">
                  <c:v>10.25</c:v>
                </c:pt>
                <c:pt idx="898">
                  <c:v>10.26</c:v>
                </c:pt>
                <c:pt idx="899">
                  <c:v>10.269999999999909</c:v>
                </c:pt>
                <c:pt idx="900">
                  <c:v>10.28</c:v>
                </c:pt>
                <c:pt idx="901">
                  <c:v>10.28</c:v>
                </c:pt>
                <c:pt idx="902">
                  <c:v>10.3</c:v>
                </c:pt>
                <c:pt idx="903">
                  <c:v>10.31</c:v>
                </c:pt>
                <c:pt idx="904">
                  <c:v>10.31</c:v>
                </c:pt>
                <c:pt idx="905">
                  <c:v>10.329999999999915</c:v>
                </c:pt>
                <c:pt idx="906">
                  <c:v>10.329999999999915</c:v>
                </c:pt>
                <c:pt idx="907">
                  <c:v>10.34</c:v>
                </c:pt>
                <c:pt idx="908">
                  <c:v>10.34</c:v>
                </c:pt>
                <c:pt idx="909">
                  <c:v>10.370000000000006</c:v>
                </c:pt>
                <c:pt idx="910">
                  <c:v>10.38</c:v>
                </c:pt>
                <c:pt idx="911">
                  <c:v>10.389999999999915</c:v>
                </c:pt>
                <c:pt idx="912">
                  <c:v>10.389999999999915</c:v>
                </c:pt>
                <c:pt idx="913">
                  <c:v>10.4</c:v>
                </c:pt>
                <c:pt idx="914">
                  <c:v>10.4</c:v>
                </c:pt>
                <c:pt idx="915">
                  <c:v>10.4</c:v>
                </c:pt>
                <c:pt idx="916">
                  <c:v>10.42</c:v>
                </c:pt>
                <c:pt idx="917">
                  <c:v>10.42</c:v>
                </c:pt>
                <c:pt idx="918">
                  <c:v>10.44</c:v>
                </c:pt>
                <c:pt idx="919">
                  <c:v>10.450000000000006</c:v>
                </c:pt>
                <c:pt idx="920">
                  <c:v>10.450000000000006</c:v>
                </c:pt>
                <c:pt idx="921">
                  <c:v>10.450000000000006</c:v>
                </c:pt>
                <c:pt idx="922">
                  <c:v>10.459999999999917</c:v>
                </c:pt>
                <c:pt idx="923">
                  <c:v>10.459999999999917</c:v>
                </c:pt>
                <c:pt idx="924">
                  <c:v>10.469999999999915</c:v>
                </c:pt>
                <c:pt idx="925">
                  <c:v>10.469999999999915</c:v>
                </c:pt>
                <c:pt idx="926">
                  <c:v>10.48</c:v>
                </c:pt>
                <c:pt idx="927">
                  <c:v>10.489999999999915</c:v>
                </c:pt>
                <c:pt idx="928">
                  <c:v>10.51</c:v>
                </c:pt>
                <c:pt idx="929">
                  <c:v>10.51</c:v>
                </c:pt>
                <c:pt idx="930">
                  <c:v>10.51</c:v>
                </c:pt>
                <c:pt idx="931">
                  <c:v>10.51</c:v>
                </c:pt>
                <c:pt idx="932">
                  <c:v>10.51</c:v>
                </c:pt>
                <c:pt idx="933">
                  <c:v>10.51</c:v>
                </c:pt>
                <c:pt idx="934">
                  <c:v>10.52</c:v>
                </c:pt>
                <c:pt idx="935">
                  <c:v>10.52</c:v>
                </c:pt>
                <c:pt idx="936">
                  <c:v>10.52</c:v>
                </c:pt>
                <c:pt idx="937">
                  <c:v>10.54</c:v>
                </c:pt>
                <c:pt idx="938">
                  <c:v>10.54</c:v>
                </c:pt>
                <c:pt idx="939">
                  <c:v>10.56</c:v>
                </c:pt>
                <c:pt idx="940">
                  <c:v>10.56</c:v>
                </c:pt>
                <c:pt idx="941">
                  <c:v>10.569999999999915</c:v>
                </c:pt>
                <c:pt idx="942">
                  <c:v>10.58</c:v>
                </c:pt>
                <c:pt idx="943">
                  <c:v>10.59</c:v>
                </c:pt>
                <c:pt idx="944">
                  <c:v>10.59</c:v>
                </c:pt>
                <c:pt idx="945">
                  <c:v>10.59</c:v>
                </c:pt>
                <c:pt idx="946">
                  <c:v>10.59</c:v>
                </c:pt>
                <c:pt idx="947">
                  <c:v>10.6</c:v>
                </c:pt>
                <c:pt idx="948">
                  <c:v>10.6</c:v>
                </c:pt>
                <c:pt idx="949">
                  <c:v>10.62</c:v>
                </c:pt>
                <c:pt idx="950">
                  <c:v>10.62</c:v>
                </c:pt>
                <c:pt idx="951">
                  <c:v>10.629999999999908</c:v>
                </c:pt>
                <c:pt idx="952">
                  <c:v>10.639999999999999</c:v>
                </c:pt>
                <c:pt idx="953">
                  <c:v>10.65</c:v>
                </c:pt>
                <c:pt idx="954">
                  <c:v>10.65</c:v>
                </c:pt>
                <c:pt idx="955">
                  <c:v>10.65</c:v>
                </c:pt>
                <c:pt idx="956">
                  <c:v>10.659999999999915</c:v>
                </c:pt>
                <c:pt idx="957">
                  <c:v>10.669999999999911</c:v>
                </c:pt>
                <c:pt idx="958">
                  <c:v>10.669999999999911</c:v>
                </c:pt>
                <c:pt idx="959">
                  <c:v>10.669999999999911</c:v>
                </c:pt>
                <c:pt idx="960">
                  <c:v>10.669999999999911</c:v>
                </c:pt>
                <c:pt idx="961">
                  <c:v>10.669999999999911</c:v>
                </c:pt>
                <c:pt idx="962">
                  <c:v>10.669999999999911</c:v>
                </c:pt>
                <c:pt idx="963">
                  <c:v>10.669999999999911</c:v>
                </c:pt>
                <c:pt idx="964">
                  <c:v>10.669999999999911</c:v>
                </c:pt>
                <c:pt idx="965">
                  <c:v>10.679999999999909</c:v>
                </c:pt>
                <c:pt idx="966">
                  <c:v>10.679999999999909</c:v>
                </c:pt>
                <c:pt idx="967">
                  <c:v>10.679999999999909</c:v>
                </c:pt>
                <c:pt idx="968">
                  <c:v>10.679999999999909</c:v>
                </c:pt>
                <c:pt idx="969">
                  <c:v>10.69</c:v>
                </c:pt>
                <c:pt idx="970">
                  <c:v>10.7</c:v>
                </c:pt>
                <c:pt idx="971">
                  <c:v>10.719999999999999</c:v>
                </c:pt>
                <c:pt idx="972">
                  <c:v>10.719999999999999</c:v>
                </c:pt>
                <c:pt idx="973">
                  <c:v>10.719999999999999</c:v>
                </c:pt>
                <c:pt idx="974">
                  <c:v>10.729999999999899</c:v>
                </c:pt>
                <c:pt idx="975">
                  <c:v>10.75</c:v>
                </c:pt>
                <c:pt idx="976">
                  <c:v>10.779999999999909</c:v>
                </c:pt>
                <c:pt idx="977">
                  <c:v>10.79</c:v>
                </c:pt>
                <c:pt idx="978">
                  <c:v>10.8</c:v>
                </c:pt>
                <c:pt idx="979">
                  <c:v>10.81</c:v>
                </c:pt>
                <c:pt idx="980">
                  <c:v>10.819999999999915</c:v>
                </c:pt>
                <c:pt idx="981">
                  <c:v>10.83</c:v>
                </c:pt>
                <c:pt idx="982">
                  <c:v>10.83</c:v>
                </c:pt>
                <c:pt idx="983">
                  <c:v>10.839999999999909</c:v>
                </c:pt>
                <c:pt idx="984">
                  <c:v>10.850000000000009</c:v>
                </c:pt>
                <c:pt idx="985">
                  <c:v>10.860000000000008</c:v>
                </c:pt>
                <c:pt idx="986">
                  <c:v>10.870000000000006</c:v>
                </c:pt>
                <c:pt idx="987">
                  <c:v>10.88</c:v>
                </c:pt>
                <c:pt idx="988">
                  <c:v>10.89</c:v>
                </c:pt>
                <c:pt idx="989">
                  <c:v>10.89</c:v>
                </c:pt>
                <c:pt idx="990">
                  <c:v>10.89</c:v>
                </c:pt>
                <c:pt idx="991">
                  <c:v>10.89</c:v>
                </c:pt>
                <c:pt idx="992">
                  <c:v>10.9</c:v>
                </c:pt>
                <c:pt idx="993">
                  <c:v>10.91</c:v>
                </c:pt>
                <c:pt idx="994">
                  <c:v>10.91</c:v>
                </c:pt>
                <c:pt idx="995">
                  <c:v>10.91</c:v>
                </c:pt>
                <c:pt idx="996">
                  <c:v>10.93</c:v>
                </c:pt>
                <c:pt idx="997">
                  <c:v>10.939999999999909</c:v>
                </c:pt>
                <c:pt idx="998">
                  <c:v>10.950000000000006</c:v>
                </c:pt>
                <c:pt idx="999">
                  <c:v>10.950000000000006</c:v>
                </c:pt>
                <c:pt idx="1000">
                  <c:v>10.959999999999917</c:v>
                </c:pt>
                <c:pt idx="1001">
                  <c:v>10.959999999999917</c:v>
                </c:pt>
                <c:pt idx="1002">
                  <c:v>10.959999999999917</c:v>
                </c:pt>
                <c:pt idx="1003">
                  <c:v>10.969999999999915</c:v>
                </c:pt>
                <c:pt idx="1004">
                  <c:v>10.98</c:v>
                </c:pt>
                <c:pt idx="1005">
                  <c:v>10.98</c:v>
                </c:pt>
                <c:pt idx="1006">
                  <c:v>10.98</c:v>
                </c:pt>
                <c:pt idx="1007">
                  <c:v>10.99</c:v>
                </c:pt>
                <c:pt idx="1008">
                  <c:v>10.99</c:v>
                </c:pt>
                <c:pt idx="1009">
                  <c:v>11</c:v>
                </c:pt>
                <c:pt idx="1010">
                  <c:v>11</c:v>
                </c:pt>
                <c:pt idx="1011">
                  <c:v>11.01</c:v>
                </c:pt>
                <c:pt idx="1012">
                  <c:v>11.02</c:v>
                </c:pt>
                <c:pt idx="1013">
                  <c:v>11.03</c:v>
                </c:pt>
                <c:pt idx="1014">
                  <c:v>11.04</c:v>
                </c:pt>
                <c:pt idx="1015">
                  <c:v>11.04</c:v>
                </c:pt>
                <c:pt idx="1016">
                  <c:v>11.04</c:v>
                </c:pt>
                <c:pt idx="1017">
                  <c:v>11.04</c:v>
                </c:pt>
                <c:pt idx="1018">
                  <c:v>11.05</c:v>
                </c:pt>
                <c:pt idx="1019">
                  <c:v>11.05</c:v>
                </c:pt>
                <c:pt idx="1020">
                  <c:v>11.05</c:v>
                </c:pt>
                <c:pt idx="1021">
                  <c:v>11.069999999999915</c:v>
                </c:pt>
                <c:pt idx="1022">
                  <c:v>11.069999999999915</c:v>
                </c:pt>
                <c:pt idx="1023">
                  <c:v>11.069999999999915</c:v>
                </c:pt>
                <c:pt idx="1024">
                  <c:v>11.069999999999915</c:v>
                </c:pt>
                <c:pt idx="1025">
                  <c:v>11.08</c:v>
                </c:pt>
                <c:pt idx="1026">
                  <c:v>11.08</c:v>
                </c:pt>
                <c:pt idx="1027">
                  <c:v>11.1</c:v>
                </c:pt>
                <c:pt idx="1028">
                  <c:v>11.11</c:v>
                </c:pt>
                <c:pt idx="1029">
                  <c:v>11.11</c:v>
                </c:pt>
                <c:pt idx="1030">
                  <c:v>11.11</c:v>
                </c:pt>
                <c:pt idx="1031">
                  <c:v>11.12</c:v>
                </c:pt>
                <c:pt idx="1032">
                  <c:v>11.139999999999999</c:v>
                </c:pt>
                <c:pt idx="1033">
                  <c:v>11.15</c:v>
                </c:pt>
                <c:pt idx="1034">
                  <c:v>11.16</c:v>
                </c:pt>
                <c:pt idx="1035">
                  <c:v>11.17</c:v>
                </c:pt>
                <c:pt idx="1036">
                  <c:v>11.17</c:v>
                </c:pt>
                <c:pt idx="1037">
                  <c:v>11.19</c:v>
                </c:pt>
                <c:pt idx="1038">
                  <c:v>11.2</c:v>
                </c:pt>
                <c:pt idx="1039">
                  <c:v>11.209999999999999</c:v>
                </c:pt>
                <c:pt idx="1040">
                  <c:v>11.219999999999999</c:v>
                </c:pt>
                <c:pt idx="1041">
                  <c:v>11.219999999999999</c:v>
                </c:pt>
                <c:pt idx="1042">
                  <c:v>11.219999999999999</c:v>
                </c:pt>
                <c:pt idx="1043">
                  <c:v>11.219999999999999</c:v>
                </c:pt>
                <c:pt idx="1044">
                  <c:v>11.219999999999999</c:v>
                </c:pt>
                <c:pt idx="1045">
                  <c:v>11.229999999999999</c:v>
                </c:pt>
                <c:pt idx="1046">
                  <c:v>11.25</c:v>
                </c:pt>
                <c:pt idx="1047">
                  <c:v>11.25</c:v>
                </c:pt>
                <c:pt idx="1048">
                  <c:v>11.26</c:v>
                </c:pt>
                <c:pt idx="1049">
                  <c:v>11.26</c:v>
                </c:pt>
                <c:pt idx="1050">
                  <c:v>11.26</c:v>
                </c:pt>
                <c:pt idx="1051">
                  <c:v>11.29</c:v>
                </c:pt>
                <c:pt idx="1052">
                  <c:v>11.29</c:v>
                </c:pt>
                <c:pt idx="1053">
                  <c:v>11.31</c:v>
                </c:pt>
                <c:pt idx="1054">
                  <c:v>11.33</c:v>
                </c:pt>
                <c:pt idx="1055">
                  <c:v>11.339999999999909</c:v>
                </c:pt>
                <c:pt idx="1056">
                  <c:v>11.350000000000009</c:v>
                </c:pt>
                <c:pt idx="1057">
                  <c:v>11.360000000000008</c:v>
                </c:pt>
                <c:pt idx="1058">
                  <c:v>11.370000000000006</c:v>
                </c:pt>
                <c:pt idx="1059">
                  <c:v>11.370000000000006</c:v>
                </c:pt>
                <c:pt idx="1060">
                  <c:v>11.370000000000006</c:v>
                </c:pt>
                <c:pt idx="1061">
                  <c:v>11.370000000000006</c:v>
                </c:pt>
                <c:pt idx="1062">
                  <c:v>11.370000000000006</c:v>
                </c:pt>
                <c:pt idx="1063">
                  <c:v>11.389999999999915</c:v>
                </c:pt>
                <c:pt idx="1064">
                  <c:v>11.389999999999915</c:v>
                </c:pt>
                <c:pt idx="1065">
                  <c:v>11.41</c:v>
                </c:pt>
                <c:pt idx="1066">
                  <c:v>11.41</c:v>
                </c:pt>
                <c:pt idx="1067">
                  <c:v>11.41</c:v>
                </c:pt>
                <c:pt idx="1068">
                  <c:v>11.42</c:v>
                </c:pt>
                <c:pt idx="1069">
                  <c:v>11.42</c:v>
                </c:pt>
                <c:pt idx="1070">
                  <c:v>11.429999999999909</c:v>
                </c:pt>
                <c:pt idx="1071">
                  <c:v>11.44</c:v>
                </c:pt>
                <c:pt idx="1072">
                  <c:v>11.469999999999915</c:v>
                </c:pt>
                <c:pt idx="1073">
                  <c:v>11.49</c:v>
                </c:pt>
                <c:pt idx="1074">
                  <c:v>11.49</c:v>
                </c:pt>
                <c:pt idx="1075">
                  <c:v>11.5</c:v>
                </c:pt>
                <c:pt idx="1076">
                  <c:v>11.53</c:v>
                </c:pt>
                <c:pt idx="1077">
                  <c:v>11.53</c:v>
                </c:pt>
                <c:pt idx="1078">
                  <c:v>11.579999999999915</c:v>
                </c:pt>
                <c:pt idx="1079">
                  <c:v>11.579999999999915</c:v>
                </c:pt>
                <c:pt idx="1080">
                  <c:v>11.579999999999915</c:v>
                </c:pt>
                <c:pt idx="1081">
                  <c:v>11.589999999999909</c:v>
                </c:pt>
                <c:pt idx="1082">
                  <c:v>11.589999999999909</c:v>
                </c:pt>
                <c:pt idx="1083">
                  <c:v>11.6</c:v>
                </c:pt>
                <c:pt idx="1084">
                  <c:v>11.6</c:v>
                </c:pt>
                <c:pt idx="1085">
                  <c:v>11.629999999999999</c:v>
                </c:pt>
                <c:pt idx="1086">
                  <c:v>11.629999999999999</c:v>
                </c:pt>
                <c:pt idx="1087">
                  <c:v>11.639999999999899</c:v>
                </c:pt>
                <c:pt idx="1088">
                  <c:v>11.65</c:v>
                </c:pt>
                <c:pt idx="1089">
                  <c:v>11.65</c:v>
                </c:pt>
                <c:pt idx="1090">
                  <c:v>11.65</c:v>
                </c:pt>
                <c:pt idx="1091">
                  <c:v>11.67</c:v>
                </c:pt>
                <c:pt idx="1092">
                  <c:v>11.7</c:v>
                </c:pt>
                <c:pt idx="1093">
                  <c:v>11.709999999999999</c:v>
                </c:pt>
                <c:pt idx="1094">
                  <c:v>11.719999999999999</c:v>
                </c:pt>
                <c:pt idx="1095">
                  <c:v>11.739999999999904</c:v>
                </c:pt>
                <c:pt idx="1096">
                  <c:v>11.739999999999904</c:v>
                </c:pt>
                <c:pt idx="1097">
                  <c:v>11.739999999999904</c:v>
                </c:pt>
                <c:pt idx="1098">
                  <c:v>11.76</c:v>
                </c:pt>
                <c:pt idx="1099">
                  <c:v>11.76</c:v>
                </c:pt>
                <c:pt idx="1100">
                  <c:v>11.769999999999909</c:v>
                </c:pt>
                <c:pt idx="1101">
                  <c:v>11.769999999999909</c:v>
                </c:pt>
                <c:pt idx="1102">
                  <c:v>11.769999999999909</c:v>
                </c:pt>
                <c:pt idx="1103">
                  <c:v>11.769999999999909</c:v>
                </c:pt>
                <c:pt idx="1104">
                  <c:v>11.769999999999909</c:v>
                </c:pt>
                <c:pt idx="1105">
                  <c:v>11.769999999999909</c:v>
                </c:pt>
                <c:pt idx="1106">
                  <c:v>11.78</c:v>
                </c:pt>
                <c:pt idx="1107">
                  <c:v>11.79</c:v>
                </c:pt>
                <c:pt idx="1108">
                  <c:v>11.799999999999899</c:v>
                </c:pt>
                <c:pt idx="1109">
                  <c:v>11.799999999999899</c:v>
                </c:pt>
                <c:pt idx="1110">
                  <c:v>11.799999999999899</c:v>
                </c:pt>
                <c:pt idx="1111">
                  <c:v>11.799999999999899</c:v>
                </c:pt>
                <c:pt idx="1112">
                  <c:v>11.799999999999899</c:v>
                </c:pt>
                <c:pt idx="1113">
                  <c:v>11.799999999999899</c:v>
                </c:pt>
                <c:pt idx="1114">
                  <c:v>11.81</c:v>
                </c:pt>
                <c:pt idx="1115">
                  <c:v>11.81</c:v>
                </c:pt>
                <c:pt idx="1116">
                  <c:v>11.81</c:v>
                </c:pt>
                <c:pt idx="1117">
                  <c:v>11.82</c:v>
                </c:pt>
                <c:pt idx="1118">
                  <c:v>11.82</c:v>
                </c:pt>
                <c:pt idx="1119">
                  <c:v>11.82</c:v>
                </c:pt>
                <c:pt idx="1120">
                  <c:v>11.82</c:v>
                </c:pt>
                <c:pt idx="1121">
                  <c:v>11.82</c:v>
                </c:pt>
                <c:pt idx="1122">
                  <c:v>11.82</c:v>
                </c:pt>
                <c:pt idx="1123">
                  <c:v>11.82</c:v>
                </c:pt>
                <c:pt idx="1124">
                  <c:v>11.83</c:v>
                </c:pt>
                <c:pt idx="1125">
                  <c:v>11.83</c:v>
                </c:pt>
                <c:pt idx="1126">
                  <c:v>11.84</c:v>
                </c:pt>
                <c:pt idx="1127">
                  <c:v>11.84</c:v>
                </c:pt>
                <c:pt idx="1128">
                  <c:v>11.84</c:v>
                </c:pt>
                <c:pt idx="1129">
                  <c:v>11.84</c:v>
                </c:pt>
                <c:pt idx="1130">
                  <c:v>11.84</c:v>
                </c:pt>
                <c:pt idx="1131">
                  <c:v>11.84</c:v>
                </c:pt>
                <c:pt idx="1132">
                  <c:v>11.84</c:v>
                </c:pt>
                <c:pt idx="1133">
                  <c:v>11.850000000000009</c:v>
                </c:pt>
                <c:pt idx="1134">
                  <c:v>11.860000000000008</c:v>
                </c:pt>
                <c:pt idx="1135">
                  <c:v>11.860000000000008</c:v>
                </c:pt>
                <c:pt idx="1136">
                  <c:v>11.870000000000006</c:v>
                </c:pt>
                <c:pt idx="1137">
                  <c:v>11.870000000000006</c:v>
                </c:pt>
                <c:pt idx="1138">
                  <c:v>11.870000000000006</c:v>
                </c:pt>
                <c:pt idx="1139">
                  <c:v>11.870000000000006</c:v>
                </c:pt>
                <c:pt idx="1140">
                  <c:v>11.870000000000006</c:v>
                </c:pt>
                <c:pt idx="1141">
                  <c:v>11.870000000000006</c:v>
                </c:pt>
                <c:pt idx="1142">
                  <c:v>11.870000000000006</c:v>
                </c:pt>
                <c:pt idx="1143">
                  <c:v>11.870000000000006</c:v>
                </c:pt>
                <c:pt idx="1144">
                  <c:v>11.870000000000006</c:v>
                </c:pt>
                <c:pt idx="1145">
                  <c:v>11.870000000000006</c:v>
                </c:pt>
                <c:pt idx="1146">
                  <c:v>11.870000000000006</c:v>
                </c:pt>
                <c:pt idx="1147">
                  <c:v>11.870000000000006</c:v>
                </c:pt>
                <c:pt idx="1148">
                  <c:v>11.879999999999917</c:v>
                </c:pt>
                <c:pt idx="1149">
                  <c:v>11.879999999999917</c:v>
                </c:pt>
                <c:pt idx="1150">
                  <c:v>11.879999999999917</c:v>
                </c:pt>
                <c:pt idx="1151">
                  <c:v>11.89</c:v>
                </c:pt>
                <c:pt idx="1152">
                  <c:v>11.899999999999915</c:v>
                </c:pt>
                <c:pt idx="1153">
                  <c:v>11.909999999999915</c:v>
                </c:pt>
                <c:pt idx="1154">
                  <c:v>11.909999999999915</c:v>
                </c:pt>
                <c:pt idx="1155">
                  <c:v>11.909999999999915</c:v>
                </c:pt>
                <c:pt idx="1156">
                  <c:v>11.909999999999915</c:v>
                </c:pt>
                <c:pt idx="1157">
                  <c:v>11.92</c:v>
                </c:pt>
                <c:pt idx="1158">
                  <c:v>11.93</c:v>
                </c:pt>
                <c:pt idx="1159">
                  <c:v>11.93</c:v>
                </c:pt>
                <c:pt idx="1160">
                  <c:v>11.94</c:v>
                </c:pt>
                <c:pt idx="1161">
                  <c:v>11.949999999999909</c:v>
                </c:pt>
                <c:pt idx="1162">
                  <c:v>11.959999999999917</c:v>
                </c:pt>
                <c:pt idx="1163">
                  <c:v>11.959999999999917</c:v>
                </c:pt>
                <c:pt idx="1164">
                  <c:v>11.99</c:v>
                </c:pt>
                <c:pt idx="1165">
                  <c:v>11.99</c:v>
                </c:pt>
                <c:pt idx="1166">
                  <c:v>11.99</c:v>
                </c:pt>
                <c:pt idx="1167">
                  <c:v>12</c:v>
                </c:pt>
                <c:pt idx="1168">
                  <c:v>12</c:v>
                </c:pt>
                <c:pt idx="1169">
                  <c:v>12</c:v>
                </c:pt>
                <c:pt idx="1170">
                  <c:v>12</c:v>
                </c:pt>
                <c:pt idx="1171">
                  <c:v>12</c:v>
                </c:pt>
                <c:pt idx="1172">
                  <c:v>12</c:v>
                </c:pt>
                <c:pt idx="1173">
                  <c:v>12</c:v>
                </c:pt>
                <c:pt idx="1174">
                  <c:v>12</c:v>
                </c:pt>
                <c:pt idx="1175">
                  <c:v>12</c:v>
                </c:pt>
                <c:pt idx="1176">
                  <c:v>12.03</c:v>
                </c:pt>
                <c:pt idx="1177">
                  <c:v>12.03</c:v>
                </c:pt>
                <c:pt idx="1178">
                  <c:v>12.04</c:v>
                </c:pt>
                <c:pt idx="1179">
                  <c:v>12.04</c:v>
                </c:pt>
                <c:pt idx="1180">
                  <c:v>12.04</c:v>
                </c:pt>
                <c:pt idx="1181">
                  <c:v>12.04</c:v>
                </c:pt>
                <c:pt idx="1182">
                  <c:v>12.04</c:v>
                </c:pt>
                <c:pt idx="1183">
                  <c:v>12.04</c:v>
                </c:pt>
                <c:pt idx="1184">
                  <c:v>12.04</c:v>
                </c:pt>
                <c:pt idx="1185">
                  <c:v>12.05</c:v>
                </c:pt>
                <c:pt idx="1186">
                  <c:v>12.05</c:v>
                </c:pt>
                <c:pt idx="1187">
                  <c:v>12.05</c:v>
                </c:pt>
                <c:pt idx="1188">
                  <c:v>12.06</c:v>
                </c:pt>
                <c:pt idx="1189">
                  <c:v>12.06</c:v>
                </c:pt>
                <c:pt idx="1190">
                  <c:v>12.06</c:v>
                </c:pt>
                <c:pt idx="1191">
                  <c:v>12.06</c:v>
                </c:pt>
                <c:pt idx="1192">
                  <c:v>12.06</c:v>
                </c:pt>
                <c:pt idx="1193">
                  <c:v>12.07</c:v>
                </c:pt>
                <c:pt idx="1194">
                  <c:v>12.079999999999915</c:v>
                </c:pt>
                <c:pt idx="1195">
                  <c:v>12.079999999999915</c:v>
                </c:pt>
                <c:pt idx="1196">
                  <c:v>12.09</c:v>
                </c:pt>
                <c:pt idx="1197">
                  <c:v>12.09</c:v>
                </c:pt>
                <c:pt idx="1198">
                  <c:v>12.09</c:v>
                </c:pt>
                <c:pt idx="1199">
                  <c:v>12.09</c:v>
                </c:pt>
                <c:pt idx="1200">
                  <c:v>12.1</c:v>
                </c:pt>
                <c:pt idx="1201">
                  <c:v>12.11</c:v>
                </c:pt>
                <c:pt idx="1202">
                  <c:v>12.11</c:v>
                </c:pt>
                <c:pt idx="1203">
                  <c:v>12.11</c:v>
                </c:pt>
                <c:pt idx="1204">
                  <c:v>12.11</c:v>
                </c:pt>
                <c:pt idx="1205">
                  <c:v>12.11</c:v>
                </c:pt>
                <c:pt idx="1206">
                  <c:v>12.12</c:v>
                </c:pt>
                <c:pt idx="1207">
                  <c:v>12.129999999999999</c:v>
                </c:pt>
                <c:pt idx="1208">
                  <c:v>12.129999999999999</c:v>
                </c:pt>
                <c:pt idx="1209">
                  <c:v>12.139999999999999</c:v>
                </c:pt>
                <c:pt idx="1210">
                  <c:v>12.139999999999999</c:v>
                </c:pt>
                <c:pt idx="1211">
                  <c:v>12.139999999999999</c:v>
                </c:pt>
                <c:pt idx="1212">
                  <c:v>12.139999999999999</c:v>
                </c:pt>
                <c:pt idx="1213">
                  <c:v>12.139999999999999</c:v>
                </c:pt>
                <c:pt idx="1214">
                  <c:v>12.15</c:v>
                </c:pt>
                <c:pt idx="1215">
                  <c:v>12.15</c:v>
                </c:pt>
                <c:pt idx="1216">
                  <c:v>12.16</c:v>
                </c:pt>
                <c:pt idx="1217">
                  <c:v>12.18</c:v>
                </c:pt>
                <c:pt idx="1218">
                  <c:v>12.18</c:v>
                </c:pt>
                <c:pt idx="1219">
                  <c:v>12.18</c:v>
                </c:pt>
                <c:pt idx="1220">
                  <c:v>12.18</c:v>
                </c:pt>
                <c:pt idx="1221">
                  <c:v>12.18</c:v>
                </c:pt>
                <c:pt idx="1222">
                  <c:v>12.18</c:v>
                </c:pt>
                <c:pt idx="1223">
                  <c:v>12.18</c:v>
                </c:pt>
                <c:pt idx="1224">
                  <c:v>12.19</c:v>
                </c:pt>
                <c:pt idx="1225">
                  <c:v>12.19</c:v>
                </c:pt>
                <c:pt idx="1226">
                  <c:v>12.19</c:v>
                </c:pt>
                <c:pt idx="1227">
                  <c:v>12.19</c:v>
                </c:pt>
                <c:pt idx="1228">
                  <c:v>12.2</c:v>
                </c:pt>
                <c:pt idx="1229">
                  <c:v>12.209999999999908</c:v>
                </c:pt>
                <c:pt idx="1230">
                  <c:v>12.209999999999908</c:v>
                </c:pt>
                <c:pt idx="1231">
                  <c:v>12.219999999999999</c:v>
                </c:pt>
                <c:pt idx="1232">
                  <c:v>12.219999999999999</c:v>
                </c:pt>
                <c:pt idx="1233">
                  <c:v>12.219999999999999</c:v>
                </c:pt>
                <c:pt idx="1234">
                  <c:v>12.219999999999999</c:v>
                </c:pt>
                <c:pt idx="1235">
                  <c:v>12.229999999999999</c:v>
                </c:pt>
                <c:pt idx="1236">
                  <c:v>12.229999999999999</c:v>
                </c:pt>
                <c:pt idx="1237">
                  <c:v>12.249999999999902</c:v>
                </c:pt>
                <c:pt idx="1238">
                  <c:v>12.26</c:v>
                </c:pt>
                <c:pt idx="1239">
                  <c:v>12.26</c:v>
                </c:pt>
                <c:pt idx="1240">
                  <c:v>12.28</c:v>
                </c:pt>
                <c:pt idx="1241">
                  <c:v>12.29</c:v>
                </c:pt>
                <c:pt idx="1242">
                  <c:v>12.3</c:v>
                </c:pt>
                <c:pt idx="1243">
                  <c:v>12.3</c:v>
                </c:pt>
                <c:pt idx="1244">
                  <c:v>12.3</c:v>
                </c:pt>
                <c:pt idx="1245">
                  <c:v>12.309999999999915</c:v>
                </c:pt>
                <c:pt idx="1246">
                  <c:v>12.309999999999915</c:v>
                </c:pt>
                <c:pt idx="1247">
                  <c:v>12.32</c:v>
                </c:pt>
                <c:pt idx="1248">
                  <c:v>12.32</c:v>
                </c:pt>
                <c:pt idx="1249">
                  <c:v>12.33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TBInfectionONLYData!$E$1254:$E$2503</c:f>
              <c:numCache>
                <c:formatCode>General</c:formatCode>
                <c:ptCount val="1250"/>
                <c:pt idx="0">
                  <c:v>0</c:v>
                </c:pt>
                <c:pt idx="1">
                  <c:v>4.0000000000000022E-2</c:v>
                </c:pt>
                <c:pt idx="2">
                  <c:v>6.9999999999999923E-2</c:v>
                </c:pt>
                <c:pt idx="3">
                  <c:v>8.0000000000000043E-2</c:v>
                </c:pt>
                <c:pt idx="4">
                  <c:v>0.1</c:v>
                </c:pt>
                <c:pt idx="5">
                  <c:v>0.14000000000000001</c:v>
                </c:pt>
                <c:pt idx="6">
                  <c:v>0.15000000000000013</c:v>
                </c:pt>
                <c:pt idx="7">
                  <c:v>0.15000000000000013</c:v>
                </c:pt>
                <c:pt idx="8">
                  <c:v>0.16</c:v>
                </c:pt>
                <c:pt idx="9">
                  <c:v>0.19</c:v>
                </c:pt>
                <c:pt idx="10">
                  <c:v>0.25</c:v>
                </c:pt>
                <c:pt idx="11">
                  <c:v>0.29000000000000026</c:v>
                </c:pt>
                <c:pt idx="12">
                  <c:v>0.3300000000000004</c:v>
                </c:pt>
                <c:pt idx="13">
                  <c:v>0.39000000000000035</c:v>
                </c:pt>
                <c:pt idx="14">
                  <c:v>0.39000000000000035</c:v>
                </c:pt>
                <c:pt idx="15">
                  <c:v>0.43000000000000027</c:v>
                </c:pt>
                <c:pt idx="16">
                  <c:v>0.45</c:v>
                </c:pt>
                <c:pt idx="17">
                  <c:v>0.49000000000000027</c:v>
                </c:pt>
                <c:pt idx="18">
                  <c:v>0.53</c:v>
                </c:pt>
                <c:pt idx="19">
                  <c:v>0.60000000000000053</c:v>
                </c:pt>
                <c:pt idx="20">
                  <c:v>0.61000000000000054</c:v>
                </c:pt>
                <c:pt idx="21">
                  <c:v>0.63000000000000056</c:v>
                </c:pt>
                <c:pt idx="22">
                  <c:v>0.66000000000000081</c:v>
                </c:pt>
                <c:pt idx="23">
                  <c:v>0.71000000000000052</c:v>
                </c:pt>
                <c:pt idx="24">
                  <c:v>0.73000000000000054</c:v>
                </c:pt>
                <c:pt idx="25">
                  <c:v>0.75000000000000056</c:v>
                </c:pt>
                <c:pt idx="26">
                  <c:v>0.75000000000000056</c:v>
                </c:pt>
                <c:pt idx="27">
                  <c:v>0.75000000000000056</c:v>
                </c:pt>
                <c:pt idx="28">
                  <c:v>0.75000000000000056</c:v>
                </c:pt>
                <c:pt idx="29">
                  <c:v>0.7799999999999998</c:v>
                </c:pt>
                <c:pt idx="30">
                  <c:v>0.79</c:v>
                </c:pt>
                <c:pt idx="31">
                  <c:v>0.86000000000000054</c:v>
                </c:pt>
                <c:pt idx="32">
                  <c:v>0.89999999999999902</c:v>
                </c:pt>
                <c:pt idx="33">
                  <c:v>0.91999999999999904</c:v>
                </c:pt>
                <c:pt idx="34">
                  <c:v>0.92999999999999905</c:v>
                </c:pt>
                <c:pt idx="35">
                  <c:v>0.96000000000000052</c:v>
                </c:pt>
                <c:pt idx="36">
                  <c:v>0.999999999999999</c:v>
                </c:pt>
                <c:pt idx="37">
                  <c:v>1.0699999999999887</c:v>
                </c:pt>
                <c:pt idx="38">
                  <c:v>1.1099999999999888</c:v>
                </c:pt>
                <c:pt idx="39">
                  <c:v>1.1299999999999988</c:v>
                </c:pt>
                <c:pt idx="40">
                  <c:v>1.1399999999999988</c:v>
                </c:pt>
                <c:pt idx="41">
                  <c:v>1.1499999999999988</c:v>
                </c:pt>
                <c:pt idx="42">
                  <c:v>1.170000000000001</c:v>
                </c:pt>
                <c:pt idx="43">
                  <c:v>1.2</c:v>
                </c:pt>
                <c:pt idx="44">
                  <c:v>1.24</c:v>
                </c:pt>
                <c:pt idx="45">
                  <c:v>1.24</c:v>
                </c:pt>
                <c:pt idx="46">
                  <c:v>1.27</c:v>
                </c:pt>
                <c:pt idx="47">
                  <c:v>1.28</c:v>
                </c:pt>
                <c:pt idx="48">
                  <c:v>1.29</c:v>
                </c:pt>
                <c:pt idx="49">
                  <c:v>1.29</c:v>
                </c:pt>
                <c:pt idx="50">
                  <c:v>1.29</c:v>
                </c:pt>
                <c:pt idx="51">
                  <c:v>1.31</c:v>
                </c:pt>
                <c:pt idx="52">
                  <c:v>1.36</c:v>
                </c:pt>
                <c:pt idx="53">
                  <c:v>1.37</c:v>
                </c:pt>
                <c:pt idx="54">
                  <c:v>1.3800000000000001</c:v>
                </c:pt>
                <c:pt idx="55">
                  <c:v>1.3800000000000001</c:v>
                </c:pt>
                <c:pt idx="56">
                  <c:v>1.3900000000000001</c:v>
                </c:pt>
                <c:pt idx="57">
                  <c:v>1.46</c:v>
                </c:pt>
                <c:pt idx="58">
                  <c:v>1.47</c:v>
                </c:pt>
                <c:pt idx="59">
                  <c:v>1.5</c:v>
                </c:pt>
                <c:pt idx="60">
                  <c:v>1.54</c:v>
                </c:pt>
                <c:pt idx="61">
                  <c:v>1.56</c:v>
                </c:pt>
                <c:pt idx="62">
                  <c:v>1.57</c:v>
                </c:pt>
                <c:pt idx="63">
                  <c:v>1.57</c:v>
                </c:pt>
                <c:pt idx="64">
                  <c:v>1.58</c:v>
                </c:pt>
                <c:pt idx="65">
                  <c:v>1.61</c:v>
                </c:pt>
                <c:pt idx="66">
                  <c:v>1.6400000000000001</c:v>
                </c:pt>
                <c:pt idx="67">
                  <c:v>1.6600000000000001</c:v>
                </c:pt>
                <c:pt idx="68">
                  <c:v>1.73</c:v>
                </c:pt>
                <c:pt idx="69">
                  <c:v>1.739999999999988</c:v>
                </c:pt>
                <c:pt idx="70">
                  <c:v>1.7599999999999882</c:v>
                </c:pt>
                <c:pt idx="71">
                  <c:v>1.78</c:v>
                </c:pt>
                <c:pt idx="72">
                  <c:v>1.7999999999999885</c:v>
                </c:pt>
                <c:pt idx="73">
                  <c:v>1.8399999999999888</c:v>
                </c:pt>
                <c:pt idx="74">
                  <c:v>1.8399999999999888</c:v>
                </c:pt>
                <c:pt idx="75">
                  <c:v>1.87</c:v>
                </c:pt>
                <c:pt idx="76">
                  <c:v>1.87</c:v>
                </c:pt>
                <c:pt idx="77">
                  <c:v>1.8900000000000001</c:v>
                </c:pt>
                <c:pt idx="78">
                  <c:v>1.9000000000000001</c:v>
                </c:pt>
                <c:pt idx="79">
                  <c:v>1.9500000000000011</c:v>
                </c:pt>
                <c:pt idx="80">
                  <c:v>1.9700000000000011</c:v>
                </c:pt>
                <c:pt idx="81">
                  <c:v>1.9899999999999898</c:v>
                </c:pt>
                <c:pt idx="82">
                  <c:v>2.0099999999999998</c:v>
                </c:pt>
                <c:pt idx="83">
                  <c:v>2.02</c:v>
                </c:pt>
                <c:pt idx="84">
                  <c:v>2.0299999999999998</c:v>
                </c:pt>
                <c:pt idx="85">
                  <c:v>2.0599999999999876</c:v>
                </c:pt>
                <c:pt idx="86">
                  <c:v>2.0799999999999876</c:v>
                </c:pt>
                <c:pt idx="87">
                  <c:v>2.0899999999999901</c:v>
                </c:pt>
                <c:pt idx="88">
                  <c:v>2.0999999999999877</c:v>
                </c:pt>
                <c:pt idx="89">
                  <c:v>2.1399999999999877</c:v>
                </c:pt>
                <c:pt idx="90">
                  <c:v>2.15</c:v>
                </c:pt>
                <c:pt idx="91">
                  <c:v>2.1599999999999877</c:v>
                </c:pt>
                <c:pt idx="92">
                  <c:v>2.1899999999999902</c:v>
                </c:pt>
                <c:pt idx="93">
                  <c:v>2.19999999999999</c:v>
                </c:pt>
                <c:pt idx="94">
                  <c:v>2.21</c:v>
                </c:pt>
                <c:pt idx="95">
                  <c:v>2.21</c:v>
                </c:pt>
                <c:pt idx="96">
                  <c:v>2.21</c:v>
                </c:pt>
                <c:pt idx="97">
                  <c:v>2.21999999999999</c:v>
                </c:pt>
                <c:pt idx="98">
                  <c:v>2.23999999999999</c:v>
                </c:pt>
                <c:pt idx="99">
                  <c:v>2.2699999999999898</c:v>
                </c:pt>
                <c:pt idx="100">
                  <c:v>2.3199999999999976</c:v>
                </c:pt>
                <c:pt idx="101">
                  <c:v>2.3199999999999976</c:v>
                </c:pt>
                <c:pt idx="102">
                  <c:v>2.3199999999999976</c:v>
                </c:pt>
                <c:pt idx="103">
                  <c:v>2.3299999999999876</c:v>
                </c:pt>
                <c:pt idx="104">
                  <c:v>2.3299999999999876</c:v>
                </c:pt>
                <c:pt idx="105">
                  <c:v>2.3599999999999874</c:v>
                </c:pt>
                <c:pt idx="106">
                  <c:v>2.3799999999999875</c:v>
                </c:pt>
                <c:pt idx="107">
                  <c:v>2.3799999999999875</c:v>
                </c:pt>
                <c:pt idx="108">
                  <c:v>2.3799999999999875</c:v>
                </c:pt>
                <c:pt idx="109">
                  <c:v>2.4099999999999877</c:v>
                </c:pt>
                <c:pt idx="110">
                  <c:v>2.4299999999999877</c:v>
                </c:pt>
                <c:pt idx="111">
                  <c:v>2.44999999999999</c:v>
                </c:pt>
                <c:pt idx="112">
                  <c:v>2.46999999999999</c:v>
                </c:pt>
                <c:pt idx="113">
                  <c:v>2.46999999999999</c:v>
                </c:pt>
                <c:pt idx="114">
                  <c:v>2.46999999999999</c:v>
                </c:pt>
                <c:pt idx="115">
                  <c:v>2.5</c:v>
                </c:pt>
                <c:pt idx="116">
                  <c:v>2.5099999999999998</c:v>
                </c:pt>
                <c:pt idx="117">
                  <c:v>2.5499999999999998</c:v>
                </c:pt>
                <c:pt idx="118">
                  <c:v>2.56</c:v>
                </c:pt>
                <c:pt idx="119">
                  <c:v>2.57</c:v>
                </c:pt>
                <c:pt idx="120">
                  <c:v>2.58</c:v>
                </c:pt>
                <c:pt idx="121">
                  <c:v>2.59</c:v>
                </c:pt>
                <c:pt idx="122">
                  <c:v>2.6</c:v>
                </c:pt>
                <c:pt idx="123">
                  <c:v>2.62</c:v>
                </c:pt>
                <c:pt idx="124">
                  <c:v>2.63</c:v>
                </c:pt>
                <c:pt idx="125">
                  <c:v>2.64</c:v>
                </c:pt>
                <c:pt idx="126">
                  <c:v>2.64</c:v>
                </c:pt>
                <c:pt idx="127">
                  <c:v>2.65</c:v>
                </c:pt>
                <c:pt idx="128">
                  <c:v>2.65</c:v>
                </c:pt>
                <c:pt idx="129">
                  <c:v>2.68</c:v>
                </c:pt>
                <c:pt idx="130">
                  <c:v>2.69</c:v>
                </c:pt>
                <c:pt idx="131">
                  <c:v>2.71</c:v>
                </c:pt>
                <c:pt idx="132">
                  <c:v>2.72</c:v>
                </c:pt>
                <c:pt idx="133">
                  <c:v>2.7600000000000002</c:v>
                </c:pt>
                <c:pt idx="134">
                  <c:v>2.77</c:v>
                </c:pt>
                <c:pt idx="135">
                  <c:v>2.7800000000000002</c:v>
                </c:pt>
                <c:pt idx="136">
                  <c:v>2.82</c:v>
                </c:pt>
                <c:pt idx="137">
                  <c:v>2.84</c:v>
                </c:pt>
                <c:pt idx="138">
                  <c:v>2.8499999999999988</c:v>
                </c:pt>
                <c:pt idx="139">
                  <c:v>2.86</c:v>
                </c:pt>
                <c:pt idx="140">
                  <c:v>2.86</c:v>
                </c:pt>
                <c:pt idx="141">
                  <c:v>2.88</c:v>
                </c:pt>
                <c:pt idx="142">
                  <c:v>2.8899999999999997</c:v>
                </c:pt>
                <c:pt idx="143">
                  <c:v>2.92</c:v>
                </c:pt>
                <c:pt idx="144">
                  <c:v>2.94</c:v>
                </c:pt>
                <c:pt idx="145">
                  <c:v>2.94</c:v>
                </c:pt>
                <c:pt idx="146">
                  <c:v>2.94</c:v>
                </c:pt>
                <c:pt idx="147">
                  <c:v>2.9499999999999997</c:v>
                </c:pt>
                <c:pt idx="148">
                  <c:v>2.96</c:v>
                </c:pt>
                <c:pt idx="149">
                  <c:v>2.96</c:v>
                </c:pt>
                <c:pt idx="150">
                  <c:v>2.98</c:v>
                </c:pt>
                <c:pt idx="151">
                  <c:v>2.9899999999999998</c:v>
                </c:pt>
                <c:pt idx="152">
                  <c:v>3</c:v>
                </c:pt>
                <c:pt idx="153">
                  <c:v>3</c:v>
                </c:pt>
                <c:pt idx="154">
                  <c:v>3.05</c:v>
                </c:pt>
                <c:pt idx="155">
                  <c:v>3.07</c:v>
                </c:pt>
                <c:pt idx="156">
                  <c:v>3.0799999999999876</c:v>
                </c:pt>
                <c:pt idx="157">
                  <c:v>3.0999999999999877</c:v>
                </c:pt>
                <c:pt idx="158">
                  <c:v>3.1399999999999877</c:v>
                </c:pt>
                <c:pt idx="159">
                  <c:v>3.1599999999999877</c:v>
                </c:pt>
                <c:pt idx="160">
                  <c:v>3.1599999999999877</c:v>
                </c:pt>
                <c:pt idx="161">
                  <c:v>3.2099999999999902</c:v>
                </c:pt>
                <c:pt idx="162">
                  <c:v>3.23999999999999</c:v>
                </c:pt>
                <c:pt idx="163">
                  <c:v>3.23999999999999</c:v>
                </c:pt>
                <c:pt idx="164">
                  <c:v>3.2699999999999898</c:v>
                </c:pt>
                <c:pt idx="165">
                  <c:v>3.27999999999999</c:v>
                </c:pt>
                <c:pt idx="166">
                  <c:v>3.3099999999999876</c:v>
                </c:pt>
                <c:pt idx="167">
                  <c:v>3.3299999999999876</c:v>
                </c:pt>
                <c:pt idx="168">
                  <c:v>3.3499999999999877</c:v>
                </c:pt>
                <c:pt idx="169">
                  <c:v>3.36</c:v>
                </c:pt>
                <c:pt idx="170">
                  <c:v>3.3699999999999877</c:v>
                </c:pt>
                <c:pt idx="171">
                  <c:v>3.3899999999999997</c:v>
                </c:pt>
                <c:pt idx="172">
                  <c:v>3.3999999999999879</c:v>
                </c:pt>
                <c:pt idx="173">
                  <c:v>3.4199999999999879</c:v>
                </c:pt>
                <c:pt idx="174">
                  <c:v>3.46</c:v>
                </c:pt>
                <c:pt idx="175">
                  <c:v>3.479999999999988</c:v>
                </c:pt>
                <c:pt idx="176">
                  <c:v>3.4899999999999998</c:v>
                </c:pt>
                <c:pt idx="177">
                  <c:v>3.5199999999999876</c:v>
                </c:pt>
                <c:pt idx="178">
                  <c:v>3.55</c:v>
                </c:pt>
                <c:pt idx="179">
                  <c:v>3.55</c:v>
                </c:pt>
                <c:pt idx="180">
                  <c:v>3.56</c:v>
                </c:pt>
                <c:pt idx="181">
                  <c:v>3.56</c:v>
                </c:pt>
                <c:pt idx="182">
                  <c:v>3.58</c:v>
                </c:pt>
                <c:pt idx="183">
                  <c:v>3.5999999999999877</c:v>
                </c:pt>
                <c:pt idx="184">
                  <c:v>3.5999999999999877</c:v>
                </c:pt>
                <c:pt idx="185">
                  <c:v>3.5999999999999877</c:v>
                </c:pt>
                <c:pt idx="186">
                  <c:v>3.6199999999999877</c:v>
                </c:pt>
                <c:pt idx="187">
                  <c:v>3.63</c:v>
                </c:pt>
                <c:pt idx="188">
                  <c:v>3.64</c:v>
                </c:pt>
                <c:pt idx="189">
                  <c:v>3.65</c:v>
                </c:pt>
                <c:pt idx="190">
                  <c:v>3.6699999999999902</c:v>
                </c:pt>
                <c:pt idx="191">
                  <c:v>3.6799999999999877</c:v>
                </c:pt>
                <c:pt idx="192">
                  <c:v>3.6799999999999877</c:v>
                </c:pt>
                <c:pt idx="193">
                  <c:v>3.69</c:v>
                </c:pt>
                <c:pt idx="194">
                  <c:v>3.71</c:v>
                </c:pt>
                <c:pt idx="195">
                  <c:v>3.71</c:v>
                </c:pt>
                <c:pt idx="196">
                  <c:v>3.71999999999999</c:v>
                </c:pt>
                <c:pt idx="197">
                  <c:v>3.71999999999999</c:v>
                </c:pt>
                <c:pt idx="198">
                  <c:v>3.71999999999999</c:v>
                </c:pt>
                <c:pt idx="199">
                  <c:v>3.71999999999999</c:v>
                </c:pt>
                <c:pt idx="200">
                  <c:v>3.71999999999999</c:v>
                </c:pt>
                <c:pt idx="201">
                  <c:v>3.71999999999999</c:v>
                </c:pt>
                <c:pt idx="202">
                  <c:v>3.71999999999999</c:v>
                </c:pt>
                <c:pt idx="203">
                  <c:v>3.71999999999999</c:v>
                </c:pt>
                <c:pt idx="204">
                  <c:v>3.71999999999999</c:v>
                </c:pt>
                <c:pt idx="205">
                  <c:v>3.73</c:v>
                </c:pt>
                <c:pt idx="206">
                  <c:v>3.73</c:v>
                </c:pt>
                <c:pt idx="207">
                  <c:v>3.74</c:v>
                </c:pt>
                <c:pt idx="208">
                  <c:v>3.74</c:v>
                </c:pt>
                <c:pt idx="209">
                  <c:v>3.74</c:v>
                </c:pt>
                <c:pt idx="210">
                  <c:v>3.7600000000000002</c:v>
                </c:pt>
                <c:pt idx="211">
                  <c:v>3.7600000000000002</c:v>
                </c:pt>
                <c:pt idx="212">
                  <c:v>3.7600000000000002</c:v>
                </c:pt>
                <c:pt idx="213">
                  <c:v>3.7800000000000002</c:v>
                </c:pt>
                <c:pt idx="214">
                  <c:v>3.8</c:v>
                </c:pt>
                <c:pt idx="215">
                  <c:v>3.8</c:v>
                </c:pt>
                <c:pt idx="216">
                  <c:v>3.8</c:v>
                </c:pt>
                <c:pt idx="217">
                  <c:v>3.8099999999999987</c:v>
                </c:pt>
                <c:pt idx="218">
                  <c:v>3.8299999999999987</c:v>
                </c:pt>
                <c:pt idx="219">
                  <c:v>3.8299999999999987</c:v>
                </c:pt>
                <c:pt idx="220">
                  <c:v>3.8299999999999987</c:v>
                </c:pt>
                <c:pt idx="221">
                  <c:v>3.84</c:v>
                </c:pt>
                <c:pt idx="222">
                  <c:v>3.84</c:v>
                </c:pt>
                <c:pt idx="223">
                  <c:v>3.8499999999999988</c:v>
                </c:pt>
                <c:pt idx="224">
                  <c:v>3.8499999999999988</c:v>
                </c:pt>
                <c:pt idx="225">
                  <c:v>3.8499999999999988</c:v>
                </c:pt>
                <c:pt idx="226">
                  <c:v>3.88</c:v>
                </c:pt>
                <c:pt idx="227">
                  <c:v>3.88</c:v>
                </c:pt>
                <c:pt idx="228">
                  <c:v>3.8899999999999997</c:v>
                </c:pt>
                <c:pt idx="229">
                  <c:v>3.92</c:v>
                </c:pt>
                <c:pt idx="230">
                  <c:v>3.9299999999999997</c:v>
                </c:pt>
                <c:pt idx="231">
                  <c:v>3.94</c:v>
                </c:pt>
                <c:pt idx="232">
                  <c:v>3.94</c:v>
                </c:pt>
                <c:pt idx="233">
                  <c:v>3.9499999999999997</c:v>
                </c:pt>
                <c:pt idx="234">
                  <c:v>3.96</c:v>
                </c:pt>
                <c:pt idx="235">
                  <c:v>3.96</c:v>
                </c:pt>
                <c:pt idx="236">
                  <c:v>3.96</c:v>
                </c:pt>
                <c:pt idx="237">
                  <c:v>3.96999999999999</c:v>
                </c:pt>
                <c:pt idx="238">
                  <c:v>3.98</c:v>
                </c:pt>
                <c:pt idx="239">
                  <c:v>3.9899999999999998</c:v>
                </c:pt>
                <c:pt idx="240">
                  <c:v>4</c:v>
                </c:pt>
                <c:pt idx="241">
                  <c:v>4.0199999999999996</c:v>
                </c:pt>
                <c:pt idx="242">
                  <c:v>4.03</c:v>
                </c:pt>
                <c:pt idx="243">
                  <c:v>4.03</c:v>
                </c:pt>
                <c:pt idx="244">
                  <c:v>4.03</c:v>
                </c:pt>
                <c:pt idx="245">
                  <c:v>4.04</c:v>
                </c:pt>
                <c:pt idx="246">
                  <c:v>4.04</c:v>
                </c:pt>
                <c:pt idx="247">
                  <c:v>4.04</c:v>
                </c:pt>
                <c:pt idx="248">
                  <c:v>4.04</c:v>
                </c:pt>
                <c:pt idx="249">
                  <c:v>4.04</c:v>
                </c:pt>
                <c:pt idx="250">
                  <c:v>4.04</c:v>
                </c:pt>
                <c:pt idx="251">
                  <c:v>4.04</c:v>
                </c:pt>
                <c:pt idx="252">
                  <c:v>4.05</c:v>
                </c:pt>
                <c:pt idx="253">
                  <c:v>4.07</c:v>
                </c:pt>
                <c:pt idx="254">
                  <c:v>4.08</c:v>
                </c:pt>
                <c:pt idx="255">
                  <c:v>4.08</c:v>
                </c:pt>
                <c:pt idx="256">
                  <c:v>4.08</c:v>
                </c:pt>
                <c:pt idx="257">
                  <c:v>4.09</c:v>
                </c:pt>
                <c:pt idx="258">
                  <c:v>4.09</c:v>
                </c:pt>
                <c:pt idx="259">
                  <c:v>4.09</c:v>
                </c:pt>
                <c:pt idx="260">
                  <c:v>4.09</c:v>
                </c:pt>
                <c:pt idx="261">
                  <c:v>4.0999999999999996</c:v>
                </c:pt>
                <c:pt idx="262">
                  <c:v>4.0999999999999996</c:v>
                </c:pt>
                <c:pt idx="263">
                  <c:v>4.1099999999999985</c:v>
                </c:pt>
                <c:pt idx="264">
                  <c:v>4.1199999999999966</c:v>
                </c:pt>
                <c:pt idx="265">
                  <c:v>4.1199999999999966</c:v>
                </c:pt>
                <c:pt idx="266">
                  <c:v>4.13</c:v>
                </c:pt>
                <c:pt idx="267">
                  <c:v>4.13</c:v>
                </c:pt>
                <c:pt idx="268">
                  <c:v>4.1399999999999997</c:v>
                </c:pt>
                <c:pt idx="269">
                  <c:v>4.1399999999999997</c:v>
                </c:pt>
                <c:pt idx="270">
                  <c:v>4.1499999999999995</c:v>
                </c:pt>
                <c:pt idx="271">
                  <c:v>4.1499999999999995</c:v>
                </c:pt>
                <c:pt idx="272">
                  <c:v>4.17</c:v>
                </c:pt>
                <c:pt idx="273">
                  <c:v>4.17</c:v>
                </c:pt>
                <c:pt idx="274">
                  <c:v>4.2</c:v>
                </c:pt>
                <c:pt idx="275">
                  <c:v>4.21</c:v>
                </c:pt>
                <c:pt idx="276">
                  <c:v>4.22</c:v>
                </c:pt>
                <c:pt idx="277">
                  <c:v>4.22</c:v>
                </c:pt>
                <c:pt idx="278">
                  <c:v>4.2300000000000004</c:v>
                </c:pt>
                <c:pt idx="279">
                  <c:v>4.24</c:v>
                </c:pt>
                <c:pt idx="280">
                  <c:v>4.24</c:v>
                </c:pt>
                <c:pt idx="281">
                  <c:v>4.25</c:v>
                </c:pt>
                <c:pt idx="282">
                  <c:v>4.2699999999999996</c:v>
                </c:pt>
                <c:pt idx="283">
                  <c:v>4.2699999999999996</c:v>
                </c:pt>
                <c:pt idx="284">
                  <c:v>4.2699999999999996</c:v>
                </c:pt>
                <c:pt idx="285">
                  <c:v>4.2699999999999996</c:v>
                </c:pt>
                <c:pt idx="286">
                  <c:v>4.2799999999999914</c:v>
                </c:pt>
                <c:pt idx="287">
                  <c:v>4.2799999999999914</c:v>
                </c:pt>
                <c:pt idx="288">
                  <c:v>4.2799999999999914</c:v>
                </c:pt>
                <c:pt idx="289">
                  <c:v>4.2799999999999914</c:v>
                </c:pt>
                <c:pt idx="290">
                  <c:v>4.29</c:v>
                </c:pt>
                <c:pt idx="291">
                  <c:v>4.29</c:v>
                </c:pt>
                <c:pt idx="292">
                  <c:v>4.3</c:v>
                </c:pt>
                <c:pt idx="293">
                  <c:v>4.3</c:v>
                </c:pt>
                <c:pt idx="294">
                  <c:v>4.3</c:v>
                </c:pt>
                <c:pt idx="295">
                  <c:v>4.3199999999999985</c:v>
                </c:pt>
                <c:pt idx="296">
                  <c:v>4.34</c:v>
                </c:pt>
                <c:pt idx="297">
                  <c:v>4.3499999999999996</c:v>
                </c:pt>
                <c:pt idx="298">
                  <c:v>4.3499999999999996</c:v>
                </c:pt>
                <c:pt idx="299">
                  <c:v>4.3499999999999996</c:v>
                </c:pt>
                <c:pt idx="300">
                  <c:v>4.3599999999999985</c:v>
                </c:pt>
                <c:pt idx="301">
                  <c:v>4.37</c:v>
                </c:pt>
                <c:pt idx="302">
                  <c:v>4.38</c:v>
                </c:pt>
                <c:pt idx="303">
                  <c:v>4.38</c:v>
                </c:pt>
                <c:pt idx="304">
                  <c:v>4.38</c:v>
                </c:pt>
                <c:pt idx="305">
                  <c:v>4.3899999999999997</c:v>
                </c:pt>
                <c:pt idx="306">
                  <c:v>4.4399999999999924</c:v>
                </c:pt>
                <c:pt idx="307">
                  <c:v>4.45</c:v>
                </c:pt>
                <c:pt idx="308">
                  <c:v>4.4599999999999902</c:v>
                </c:pt>
                <c:pt idx="309">
                  <c:v>4.46999999999999</c:v>
                </c:pt>
                <c:pt idx="310">
                  <c:v>4.4799999999999924</c:v>
                </c:pt>
                <c:pt idx="311">
                  <c:v>4.4799999999999924</c:v>
                </c:pt>
                <c:pt idx="312">
                  <c:v>4.4799999999999924</c:v>
                </c:pt>
                <c:pt idx="313">
                  <c:v>4.4799999999999924</c:v>
                </c:pt>
                <c:pt idx="314">
                  <c:v>4.4799999999999924</c:v>
                </c:pt>
                <c:pt idx="315">
                  <c:v>4.4999999999999902</c:v>
                </c:pt>
                <c:pt idx="316">
                  <c:v>4.4999999999999902</c:v>
                </c:pt>
                <c:pt idx="317">
                  <c:v>4.4999999999999902</c:v>
                </c:pt>
                <c:pt idx="318">
                  <c:v>4.5199999999999898</c:v>
                </c:pt>
                <c:pt idx="319">
                  <c:v>4.5199999999999898</c:v>
                </c:pt>
                <c:pt idx="320">
                  <c:v>4.5299999999999896</c:v>
                </c:pt>
                <c:pt idx="321">
                  <c:v>4.5299999999999896</c:v>
                </c:pt>
                <c:pt idx="322">
                  <c:v>4.5299999999999896</c:v>
                </c:pt>
                <c:pt idx="323">
                  <c:v>4.5399999999999903</c:v>
                </c:pt>
                <c:pt idx="324">
                  <c:v>4.5399999999999903</c:v>
                </c:pt>
                <c:pt idx="325">
                  <c:v>4.5499999999999901</c:v>
                </c:pt>
                <c:pt idx="326">
                  <c:v>4.5499999999999901</c:v>
                </c:pt>
                <c:pt idx="327">
                  <c:v>4.5699999999999896</c:v>
                </c:pt>
                <c:pt idx="328">
                  <c:v>4.5799999999999903</c:v>
                </c:pt>
                <c:pt idx="329">
                  <c:v>4.5799999999999903</c:v>
                </c:pt>
                <c:pt idx="330">
                  <c:v>4.5799999999999903</c:v>
                </c:pt>
                <c:pt idx="331">
                  <c:v>4.5799999999999903</c:v>
                </c:pt>
                <c:pt idx="332">
                  <c:v>4.5999999999999996</c:v>
                </c:pt>
                <c:pt idx="333">
                  <c:v>4.5999999999999996</c:v>
                </c:pt>
                <c:pt idx="334">
                  <c:v>4.5999999999999996</c:v>
                </c:pt>
                <c:pt idx="335">
                  <c:v>4.5999999999999996</c:v>
                </c:pt>
                <c:pt idx="336">
                  <c:v>4.5999999999999996</c:v>
                </c:pt>
                <c:pt idx="337">
                  <c:v>4.6099999999999897</c:v>
                </c:pt>
                <c:pt idx="338">
                  <c:v>4.6099999999999897</c:v>
                </c:pt>
                <c:pt idx="339">
                  <c:v>4.6099999999999897</c:v>
                </c:pt>
                <c:pt idx="340">
                  <c:v>4.6099999999999897</c:v>
                </c:pt>
                <c:pt idx="341">
                  <c:v>4.6399999999999899</c:v>
                </c:pt>
                <c:pt idx="342">
                  <c:v>4.6399999999999899</c:v>
                </c:pt>
                <c:pt idx="343">
                  <c:v>4.6499999999999897</c:v>
                </c:pt>
                <c:pt idx="344">
                  <c:v>4.6499999999999897</c:v>
                </c:pt>
                <c:pt idx="345">
                  <c:v>4.6499999999999897</c:v>
                </c:pt>
                <c:pt idx="346">
                  <c:v>4.6599999999999895</c:v>
                </c:pt>
                <c:pt idx="347">
                  <c:v>4.68</c:v>
                </c:pt>
                <c:pt idx="348">
                  <c:v>4.6899999999999897</c:v>
                </c:pt>
                <c:pt idx="349">
                  <c:v>4.6899999999999897</c:v>
                </c:pt>
                <c:pt idx="350">
                  <c:v>4.6899999999999897</c:v>
                </c:pt>
                <c:pt idx="351">
                  <c:v>4.6899999999999897</c:v>
                </c:pt>
                <c:pt idx="352">
                  <c:v>4.6999999999999895</c:v>
                </c:pt>
                <c:pt idx="353">
                  <c:v>4.7099999999999902</c:v>
                </c:pt>
                <c:pt idx="354">
                  <c:v>4.71999999999999</c:v>
                </c:pt>
                <c:pt idx="355">
                  <c:v>4.71999999999999</c:v>
                </c:pt>
                <c:pt idx="356">
                  <c:v>4.71999999999999</c:v>
                </c:pt>
                <c:pt idx="357">
                  <c:v>4.71999999999999</c:v>
                </c:pt>
                <c:pt idx="358">
                  <c:v>4.71999999999999</c:v>
                </c:pt>
                <c:pt idx="359">
                  <c:v>4.7299999999999898</c:v>
                </c:pt>
                <c:pt idx="360">
                  <c:v>4.7399999999999904</c:v>
                </c:pt>
                <c:pt idx="361">
                  <c:v>4.7399999999999904</c:v>
                </c:pt>
                <c:pt idx="362">
                  <c:v>4.7399999999999904</c:v>
                </c:pt>
                <c:pt idx="363">
                  <c:v>4.7399999999999904</c:v>
                </c:pt>
                <c:pt idx="364">
                  <c:v>4.7399999999999904</c:v>
                </c:pt>
                <c:pt idx="365">
                  <c:v>4.7499999999999902</c:v>
                </c:pt>
                <c:pt idx="366">
                  <c:v>4.7499999999999902</c:v>
                </c:pt>
                <c:pt idx="367">
                  <c:v>4.75999999999999</c:v>
                </c:pt>
                <c:pt idx="368">
                  <c:v>4.75999999999999</c:v>
                </c:pt>
                <c:pt idx="369">
                  <c:v>4.75999999999999</c:v>
                </c:pt>
                <c:pt idx="370">
                  <c:v>4.7699999999999996</c:v>
                </c:pt>
                <c:pt idx="371">
                  <c:v>4.7799999999999914</c:v>
                </c:pt>
                <c:pt idx="372">
                  <c:v>4.7899999999999903</c:v>
                </c:pt>
                <c:pt idx="373">
                  <c:v>4.7899999999999903</c:v>
                </c:pt>
                <c:pt idx="374">
                  <c:v>4.8</c:v>
                </c:pt>
                <c:pt idx="375">
                  <c:v>4.8099999999999898</c:v>
                </c:pt>
                <c:pt idx="376">
                  <c:v>4.8099999999999898</c:v>
                </c:pt>
                <c:pt idx="377">
                  <c:v>4.8199999999999896</c:v>
                </c:pt>
                <c:pt idx="378">
                  <c:v>4.8199999999999896</c:v>
                </c:pt>
                <c:pt idx="379">
                  <c:v>4.8199999999999896</c:v>
                </c:pt>
                <c:pt idx="380">
                  <c:v>4.8199999999999896</c:v>
                </c:pt>
                <c:pt idx="381">
                  <c:v>4.8299999999999885</c:v>
                </c:pt>
                <c:pt idx="382">
                  <c:v>4.8499999999999996</c:v>
                </c:pt>
                <c:pt idx="383">
                  <c:v>4.8599999999999897</c:v>
                </c:pt>
                <c:pt idx="384">
                  <c:v>4.8599999999999897</c:v>
                </c:pt>
                <c:pt idx="385">
                  <c:v>4.8599999999999897</c:v>
                </c:pt>
                <c:pt idx="386">
                  <c:v>4.88</c:v>
                </c:pt>
                <c:pt idx="387">
                  <c:v>4.88</c:v>
                </c:pt>
                <c:pt idx="388">
                  <c:v>4.88</c:v>
                </c:pt>
                <c:pt idx="389">
                  <c:v>4.88</c:v>
                </c:pt>
                <c:pt idx="390">
                  <c:v>4.88</c:v>
                </c:pt>
                <c:pt idx="391">
                  <c:v>4.88</c:v>
                </c:pt>
                <c:pt idx="392">
                  <c:v>4.8899999999999899</c:v>
                </c:pt>
                <c:pt idx="393">
                  <c:v>4.8999999999999897</c:v>
                </c:pt>
                <c:pt idx="394">
                  <c:v>4.8999999999999897</c:v>
                </c:pt>
                <c:pt idx="395">
                  <c:v>4.8999999999999897</c:v>
                </c:pt>
                <c:pt idx="396">
                  <c:v>4.9199999999999902</c:v>
                </c:pt>
                <c:pt idx="397">
                  <c:v>4.9199999999999902</c:v>
                </c:pt>
                <c:pt idx="398">
                  <c:v>4.9300000000000024</c:v>
                </c:pt>
                <c:pt idx="399">
                  <c:v>4.9499999999999904</c:v>
                </c:pt>
                <c:pt idx="400">
                  <c:v>4.9499999999999904</c:v>
                </c:pt>
                <c:pt idx="401">
                  <c:v>4.9499999999999904</c:v>
                </c:pt>
                <c:pt idx="402">
                  <c:v>4.9599999999999902</c:v>
                </c:pt>
                <c:pt idx="403">
                  <c:v>4.9599999999999902</c:v>
                </c:pt>
                <c:pt idx="404">
                  <c:v>4.9599999999999902</c:v>
                </c:pt>
                <c:pt idx="405">
                  <c:v>4.9799999999999924</c:v>
                </c:pt>
                <c:pt idx="406">
                  <c:v>4.9899999999999904</c:v>
                </c:pt>
                <c:pt idx="407">
                  <c:v>5</c:v>
                </c:pt>
                <c:pt idx="408">
                  <c:v>5</c:v>
                </c:pt>
                <c:pt idx="409">
                  <c:v>5.01</c:v>
                </c:pt>
                <c:pt idx="410">
                  <c:v>5.01</c:v>
                </c:pt>
                <c:pt idx="411">
                  <c:v>5.01</c:v>
                </c:pt>
                <c:pt idx="412">
                  <c:v>5.01</c:v>
                </c:pt>
                <c:pt idx="413">
                  <c:v>5.01</c:v>
                </c:pt>
                <c:pt idx="414">
                  <c:v>5.0299999999999896</c:v>
                </c:pt>
                <c:pt idx="415">
                  <c:v>5.04</c:v>
                </c:pt>
                <c:pt idx="416">
                  <c:v>5.05</c:v>
                </c:pt>
                <c:pt idx="417">
                  <c:v>5.0599999999999996</c:v>
                </c:pt>
                <c:pt idx="418">
                  <c:v>5.0599999999999996</c:v>
                </c:pt>
                <c:pt idx="419">
                  <c:v>5.0599999999999996</c:v>
                </c:pt>
                <c:pt idx="420">
                  <c:v>5.0599999999999996</c:v>
                </c:pt>
                <c:pt idx="421">
                  <c:v>5.0599999999999996</c:v>
                </c:pt>
                <c:pt idx="422">
                  <c:v>5.0599999999999996</c:v>
                </c:pt>
                <c:pt idx="423">
                  <c:v>5.0599999999999996</c:v>
                </c:pt>
                <c:pt idx="424">
                  <c:v>5.0599999999999996</c:v>
                </c:pt>
                <c:pt idx="425">
                  <c:v>5.07</c:v>
                </c:pt>
                <c:pt idx="426">
                  <c:v>5.08</c:v>
                </c:pt>
                <c:pt idx="427">
                  <c:v>5.09</c:v>
                </c:pt>
                <c:pt idx="428">
                  <c:v>5.0999999999999996</c:v>
                </c:pt>
                <c:pt idx="429">
                  <c:v>5.0999999999999996</c:v>
                </c:pt>
                <c:pt idx="430">
                  <c:v>5.1099999999999985</c:v>
                </c:pt>
                <c:pt idx="431">
                  <c:v>5.1099999999999985</c:v>
                </c:pt>
                <c:pt idx="432">
                  <c:v>5.13</c:v>
                </c:pt>
                <c:pt idx="433">
                  <c:v>5.13</c:v>
                </c:pt>
                <c:pt idx="434">
                  <c:v>5.13</c:v>
                </c:pt>
                <c:pt idx="435">
                  <c:v>5.14</c:v>
                </c:pt>
                <c:pt idx="436">
                  <c:v>5.14</c:v>
                </c:pt>
                <c:pt idx="437">
                  <c:v>5.1599999999999975</c:v>
                </c:pt>
                <c:pt idx="438">
                  <c:v>5.1599999999999975</c:v>
                </c:pt>
                <c:pt idx="439">
                  <c:v>5.1599999999999975</c:v>
                </c:pt>
                <c:pt idx="440">
                  <c:v>5.1599999999999975</c:v>
                </c:pt>
                <c:pt idx="441">
                  <c:v>5.1599999999999975</c:v>
                </c:pt>
                <c:pt idx="442">
                  <c:v>5.17</c:v>
                </c:pt>
                <c:pt idx="443">
                  <c:v>5.17</c:v>
                </c:pt>
                <c:pt idx="444">
                  <c:v>5.18</c:v>
                </c:pt>
                <c:pt idx="445">
                  <c:v>5.1899999999999995</c:v>
                </c:pt>
                <c:pt idx="446">
                  <c:v>5.2</c:v>
                </c:pt>
                <c:pt idx="447">
                  <c:v>5.21</c:v>
                </c:pt>
                <c:pt idx="448">
                  <c:v>5.21</c:v>
                </c:pt>
                <c:pt idx="449">
                  <c:v>5.21</c:v>
                </c:pt>
                <c:pt idx="450">
                  <c:v>5.22</c:v>
                </c:pt>
                <c:pt idx="451">
                  <c:v>5.22</c:v>
                </c:pt>
                <c:pt idx="452">
                  <c:v>5.22</c:v>
                </c:pt>
                <c:pt idx="453">
                  <c:v>5.22</c:v>
                </c:pt>
                <c:pt idx="454">
                  <c:v>5.22</c:v>
                </c:pt>
                <c:pt idx="455">
                  <c:v>5.22</c:v>
                </c:pt>
                <c:pt idx="456">
                  <c:v>5.2299999999999898</c:v>
                </c:pt>
                <c:pt idx="457">
                  <c:v>5.24</c:v>
                </c:pt>
                <c:pt idx="458">
                  <c:v>5.24</c:v>
                </c:pt>
                <c:pt idx="459">
                  <c:v>5.24</c:v>
                </c:pt>
                <c:pt idx="460">
                  <c:v>5.24</c:v>
                </c:pt>
                <c:pt idx="461">
                  <c:v>5.24</c:v>
                </c:pt>
                <c:pt idx="462">
                  <c:v>5.24</c:v>
                </c:pt>
                <c:pt idx="463">
                  <c:v>5.24</c:v>
                </c:pt>
                <c:pt idx="464">
                  <c:v>5.26</c:v>
                </c:pt>
                <c:pt idx="465">
                  <c:v>5.2699999999999898</c:v>
                </c:pt>
                <c:pt idx="466">
                  <c:v>5.2699999999999898</c:v>
                </c:pt>
                <c:pt idx="467">
                  <c:v>5.28</c:v>
                </c:pt>
                <c:pt idx="468">
                  <c:v>5.28</c:v>
                </c:pt>
                <c:pt idx="469">
                  <c:v>5.2899999999999903</c:v>
                </c:pt>
                <c:pt idx="470">
                  <c:v>5.3</c:v>
                </c:pt>
                <c:pt idx="471">
                  <c:v>5.3</c:v>
                </c:pt>
                <c:pt idx="472">
                  <c:v>5.3</c:v>
                </c:pt>
                <c:pt idx="473">
                  <c:v>5.3</c:v>
                </c:pt>
                <c:pt idx="474">
                  <c:v>5.3</c:v>
                </c:pt>
                <c:pt idx="475">
                  <c:v>5.31</c:v>
                </c:pt>
                <c:pt idx="476">
                  <c:v>5.31</c:v>
                </c:pt>
                <c:pt idx="477">
                  <c:v>5.31</c:v>
                </c:pt>
                <c:pt idx="478">
                  <c:v>5.31</c:v>
                </c:pt>
                <c:pt idx="479">
                  <c:v>5.31</c:v>
                </c:pt>
                <c:pt idx="480">
                  <c:v>5.31</c:v>
                </c:pt>
                <c:pt idx="481">
                  <c:v>5.31</c:v>
                </c:pt>
                <c:pt idx="482">
                  <c:v>5.3199999999999985</c:v>
                </c:pt>
                <c:pt idx="483">
                  <c:v>5.3299999999999885</c:v>
                </c:pt>
                <c:pt idx="484">
                  <c:v>5.3299999999999885</c:v>
                </c:pt>
                <c:pt idx="485">
                  <c:v>5.35</c:v>
                </c:pt>
                <c:pt idx="486">
                  <c:v>5.3599999999999985</c:v>
                </c:pt>
                <c:pt idx="487">
                  <c:v>5.38</c:v>
                </c:pt>
                <c:pt idx="488">
                  <c:v>5.38</c:v>
                </c:pt>
                <c:pt idx="489">
                  <c:v>5.38</c:v>
                </c:pt>
                <c:pt idx="490">
                  <c:v>5.38</c:v>
                </c:pt>
                <c:pt idx="491">
                  <c:v>5.38</c:v>
                </c:pt>
                <c:pt idx="492">
                  <c:v>5.3899999999999899</c:v>
                </c:pt>
                <c:pt idx="493">
                  <c:v>5.3899999999999899</c:v>
                </c:pt>
                <c:pt idx="494">
                  <c:v>5.3899999999999899</c:v>
                </c:pt>
                <c:pt idx="495">
                  <c:v>5.3899999999999899</c:v>
                </c:pt>
                <c:pt idx="496">
                  <c:v>5.3899999999999899</c:v>
                </c:pt>
                <c:pt idx="497">
                  <c:v>5.3899999999999899</c:v>
                </c:pt>
                <c:pt idx="498">
                  <c:v>5.3899999999999899</c:v>
                </c:pt>
                <c:pt idx="499">
                  <c:v>5.4099999999999904</c:v>
                </c:pt>
                <c:pt idx="500">
                  <c:v>5.4099999999999904</c:v>
                </c:pt>
                <c:pt idx="501">
                  <c:v>5.42</c:v>
                </c:pt>
                <c:pt idx="502">
                  <c:v>5.4300000000000024</c:v>
                </c:pt>
                <c:pt idx="503">
                  <c:v>5.44</c:v>
                </c:pt>
                <c:pt idx="504">
                  <c:v>5.44</c:v>
                </c:pt>
                <c:pt idx="505">
                  <c:v>5.44</c:v>
                </c:pt>
                <c:pt idx="506">
                  <c:v>5.44</c:v>
                </c:pt>
                <c:pt idx="507">
                  <c:v>5.4499999999999904</c:v>
                </c:pt>
                <c:pt idx="508">
                  <c:v>5.46999999999999</c:v>
                </c:pt>
                <c:pt idx="509">
                  <c:v>5.46999999999999</c:v>
                </c:pt>
                <c:pt idx="510">
                  <c:v>5.46999999999999</c:v>
                </c:pt>
                <c:pt idx="511">
                  <c:v>5.4899999999999904</c:v>
                </c:pt>
                <c:pt idx="512">
                  <c:v>5.4899999999999904</c:v>
                </c:pt>
                <c:pt idx="513">
                  <c:v>5.51</c:v>
                </c:pt>
                <c:pt idx="514">
                  <c:v>5.51</c:v>
                </c:pt>
                <c:pt idx="515">
                  <c:v>5.51</c:v>
                </c:pt>
                <c:pt idx="516">
                  <c:v>5.51</c:v>
                </c:pt>
                <c:pt idx="517">
                  <c:v>5.52</c:v>
                </c:pt>
                <c:pt idx="518">
                  <c:v>5.52</c:v>
                </c:pt>
                <c:pt idx="519">
                  <c:v>5.5299999999999896</c:v>
                </c:pt>
                <c:pt idx="520">
                  <c:v>5.5299999999999896</c:v>
                </c:pt>
                <c:pt idx="521">
                  <c:v>5.54</c:v>
                </c:pt>
                <c:pt idx="522">
                  <c:v>5.54</c:v>
                </c:pt>
                <c:pt idx="523">
                  <c:v>5.56</c:v>
                </c:pt>
                <c:pt idx="524">
                  <c:v>5.58</c:v>
                </c:pt>
                <c:pt idx="525">
                  <c:v>5.58</c:v>
                </c:pt>
                <c:pt idx="526">
                  <c:v>5.5899999999999901</c:v>
                </c:pt>
                <c:pt idx="527">
                  <c:v>5.5899999999999901</c:v>
                </c:pt>
                <c:pt idx="528">
                  <c:v>5.5899999999999901</c:v>
                </c:pt>
                <c:pt idx="529">
                  <c:v>5.6</c:v>
                </c:pt>
                <c:pt idx="530">
                  <c:v>5.6</c:v>
                </c:pt>
                <c:pt idx="531">
                  <c:v>5.6099999999999897</c:v>
                </c:pt>
                <c:pt idx="532">
                  <c:v>5.6099999999999897</c:v>
                </c:pt>
                <c:pt idx="533">
                  <c:v>5.6099999999999897</c:v>
                </c:pt>
                <c:pt idx="534">
                  <c:v>5.6099999999999897</c:v>
                </c:pt>
                <c:pt idx="535">
                  <c:v>5.6099999999999897</c:v>
                </c:pt>
                <c:pt idx="536">
                  <c:v>5.6099999999999897</c:v>
                </c:pt>
                <c:pt idx="537">
                  <c:v>5.6099999999999897</c:v>
                </c:pt>
                <c:pt idx="538">
                  <c:v>5.6099999999999897</c:v>
                </c:pt>
                <c:pt idx="539">
                  <c:v>5.6099999999999897</c:v>
                </c:pt>
                <c:pt idx="540">
                  <c:v>5.6099999999999897</c:v>
                </c:pt>
                <c:pt idx="541">
                  <c:v>5.6199999999999966</c:v>
                </c:pt>
                <c:pt idx="542">
                  <c:v>5.6199999999999966</c:v>
                </c:pt>
                <c:pt idx="543">
                  <c:v>5.6199999999999966</c:v>
                </c:pt>
                <c:pt idx="544">
                  <c:v>5.63</c:v>
                </c:pt>
                <c:pt idx="545">
                  <c:v>5.6499999999999897</c:v>
                </c:pt>
                <c:pt idx="546">
                  <c:v>5.6499999999999897</c:v>
                </c:pt>
                <c:pt idx="547">
                  <c:v>5.6499999999999897</c:v>
                </c:pt>
                <c:pt idx="548">
                  <c:v>5.6499999999999897</c:v>
                </c:pt>
                <c:pt idx="549">
                  <c:v>5.6599999999999975</c:v>
                </c:pt>
                <c:pt idx="550">
                  <c:v>5.6699999999999875</c:v>
                </c:pt>
                <c:pt idx="551">
                  <c:v>5.6899999999999897</c:v>
                </c:pt>
                <c:pt idx="552">
                  <c:v>5.6899999999999897</c:v>
                </c:pt>
                <c:pt idx="553">
                  <c:v>5.72</c:v>
                </c:pt>
                <c:pt idx="554">
                  <c:v>5.72</c:v>
                </c:pt>
                <c:pt idx="555">
                  <c:v>5.72</c:v>
                </c:pt>
                <c:pt idx="556">
                  <c:v>5.72</c:v>
                </c:pt>
                <c:pt idx="557">
                  <c:v>5.72</c:v>
                </c:pt>
                <c:pt idx="558">
                  <c:v>5.7299999999999898</c:v>
                </c:pt>
                <c:pt idx="559">
                  <c:v>5.75</c:v>
                </c:pt>
                <c:pt idx="560">
                  <c:v>5.76</c:v>
                </c:pt>
                <c:pt idx="561">
                  <c:v>5.76</c:v>
                </c:pt>
                <c:pt idx="562">
                  <c:v>5.76</c:v>
                </c:pt>
                <c:pt idx="563">
                  <c:v>5.7700000000000014</c:v>
                </c:pt>
                <c:pt idx="564">
                  <c:v>5.7700000000000014</c:v>
                </c:pt>
                <c:pt idx="565">
                  <c:v>5.7700000000000014</c:v>
                </c:pt>
                <c:pt idx="566">
                  <c:v>5.78</c:v>
                </c:pt>
                <c:pt idx="567">
                  <c:v>5.7899999999999903</c:v>
                </c:pt>
                <c:pt idx="568">
                  <c:v>5.7899999999999903</c:v>
                </c:pt>
                <c:pt idx="569">
                  <c:v>5.7999999999999901</c:v>
                </c:pt>
                <c:pt idx="570">
                  <c:v>5.7999999999999901</c:v>
                </c:pt>
                <c:pt idx="571">
                  <c:v>5.8199999999999985</c:v>
                </c:pt>
                <c:pt idx="572">
                  <c:v>5.83</c:v>
                </c:pt>
                <c:pt idx="573">
                  <c:v>5.84</c:v>
                </c:pt>
                <c:pt idx="574">
                  <c:v>5.84</c:v>
                </c:pt>
                <c:pt idx="575">
                  <c:v>5.84</c:v>
                </c:pt>
                <c:pt idx="576">
                  <c:v>5.85</c:v>
                </c:pt>
                <c:pt idx="577">
                  <c:v>5.85</c:v>
                </c:pt>
                <c:pt idx="578">
                  <c:v>5.8599999999999985</c:v>
                </c:pt>
                <c:pt idx="579">
                  <c:v>5.8599999999999985</c:v>
                </c:pt>
                <c:pt idx="580">
                  <c:v>5.8699999999999886</c:v>
                </c:pt>
                <c:pt idx="581">
                  <c:v>5.8699999999999886</c:v>
                </c:pt>
                <c:pt idx="582">
                  <c:v>5.88</c:v>
                </c:pt>
                <c:pt idx="583">
                  <c:v>5.9</c:v>
                </c:pt>
                <c:pt idx="584">
                  <c:v>5.9</c:v>
                </c:pt>
                <c:pt idx="585">
                  <c:v>5.9</c:v>
                </c:pt>
                <c:pt idx="586">
                  <c:v>5.9</c:v>
                </c:pt>
                <c:pt idx="587">
                  <c:v>5.9</c:v>
                </c:pt>
                <c:pt idx="588">
                  <c:v>5.9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5.9300000000000024</c:v>
                </c:pt>
                <c:pt idx="593">
                  <c:v>5.94</c:v>
                </c:pt>
                <c:pt idx="594">
                  <c:v>5.9499999999999904</c:v>
                </c:pt>
                <c:pt idx="595">
                  <c:v>5.9499999999999904</c:v>
                </c:pt>
                <c:pt idx="596">
                  <c:v>5.9499999999999904</c:v>
                </c:pt>
                <c:pt idx="597">
                  <c:v>5.9499999999999904</c:v>
                </c:pt>
                <c:pt idx="598">
                  <c:v>5.9499999999999904</c:v>
                </c:pt>
                <c:pt idx="599">
                  <c:v>5.9499999999999904</c:v>
                </c:pt>
                <c:pt idx="600">
                  <c:v>5.9700000000000024</c:v>
                </c:pt>
                <c:pt idx="601">
                  <c:v>5.98</c:v>
                </c:pt>
                <c:pt idx="602">
                  <c:v>5.98</c:v>
                </c:pt>
                <c:pt idx="603">
                  <c:v>5.9899999999999904</c:v>
                </c:pt>
                <c:pt idx="604">
                  <c:v>5.9899999999999904</c:v>
                </c:pt>
                <c:pt idx="605">
                  <c:v>5.9999999999999902</c:v>
                </c:pt>
                <c:pt idx="606">
                  <c:v>5.9999999999999902</c:v>
                </c:pt>
                <c:pt idx="607">
                  <c:v>6.01</c:v>
                </c:pt>
                <c:pt idx="608">
                  <c:v>6.0199999999999898</c:v>
                </c:pt>
                <c:pt idx="609">
                  <c:v>6.0199999999999898</c:v>
                </c:pt>
                <c:pt idx="610">
                  <c:v>6.0199999999999898</c:v>
                </c:pt>
                <c:pt idx="611">
                  <c:v>6.0199999999999898</c:v>
                </c:pt>
                <c:pt idx="612">
                  <c:v>6.0199999999999898</c:v>
                </c:pt>
                <c:pt idx="613">
                  <c:v>6.0199999999999898</c:v>
                </c:pt>
                <c:pt idx="614">
                  <c:v>6.0199999999999898</c:v>
                </c:pt>
                <c:pt idx="615">
                  <c:v>6.0199999999999898</c:v>
                </c:pt>
                <c:pt idx="616">
                  <c:v>6.03</c:v>
                </c:pt>
                <c:pt idx="617">
                  <c:v>6.0399999999999903</c:v>
                </c:pt>
                <c:pt idx="618">
                  <c:v>6.0399999999999903</c:v>
                </c:pt>
                <c:pt idx="619">
                  <c:v>6.0399999999999903</c:v>
                </c:pt>
                <c:pt idx="620">
                  <c:v>6.05</c:v>
                </c:pt>
                <c:pt idx="621">
                  <c:v>6.0599999999999898</c:v>
                </c:pt>
                <c:pt idx="622">
                  <c:v>6.0599999999999898</c:v>
                </c:pt>
                <c:pt idx="623">
                  <c:v>6.0599999999999898</c:v>
                </c:pt>
                <c:pt idx="624">
                  <c:v>6.0599999999999898</c:v>
                </c:pt>
                <c:pt idx="625">
                  <c:v>6.0699999999999896</c:v>
                </c:pt>
                <c:pt idx="626">
                  <c:v>6.0699999999999896</c:v>
                </c:pt>
                <c:pt idx="627">
                  <c:v>6.0699999999999896</c:v>
                </c:pt>
                <c:pt idx="628">
                  <c:v>6.0799999999999903</c:v>
                </c:pt>
                <c:pt idx="629">
                  <c:v>6.0999999999999899</c:v>
                </c:pt>
                <c:pt idx="630">
                  <c:v>6.0999999999999899</c:v>
                </c:pt>
                <c:pt idx="631">
                  <c:v>6.0999999999999899</c:v>
                </c:pt>
                <c:pt idx="632">
                  <c:v>6.0999999999999899</c:v>
                </c:pt>
                <c:pt idx="633">
                  <c:v>6.0999999999999899</c:v>
                </c:pt>
                <c:pt idx="634">
                  <c:v>6.1199999999999886</c:v>
                </c:pt>
                <c:pt idx="635">
                  <c:v>6.1199999999999886</c:v>
                </c:pt>
                <c:pt idx="636">
                  <c:v>6.13</c:v>
                </c:pt>
                <c:pt idx="637">
                  <c:v>6.1399999999999899</c:v>
                </c:pt>
                <c:pt idx="638">
                  <c:v>6.1399999999999899</c:v>
                </c:pt>
                <c:pt idx="639">
                  <c:v>6.1499999999999995</c:v>
                </c:pt>
                <c:pt idx="640">
                  <c:v>6.1499999999999995</c:v>
                </c:pt>
                <c:pt idx="641">
                  <c:v>6.1499999999999995</c:v>
                </c:pt>
                <c:pt idx="642">
                  <c:v>6.1499999999999995</c:v>
                </c:pt>
                <c:pt idx="643">
                  <c:v>6.1499999999999995</c:v>
                </c:pt>
                <c:pt idx="644">
                  <c:v>6.17</c:v>
                </c:pt>
                <c:pt idx="645">
                  <c:v>6.17</c:v>
                </c:pt>
                <c:pt idx="646">
                  <c:v>6.1799999999999899</c:v>
                </c:pt>
                <c:pt idx="647">
                  <c:v>6.1799999999999899</c:v>
                </c:pt>
                <c:pt idx="648">
                  <c:v>6.21</c:v>
                </c:pt>
                <c:pt idx="649">
                  <c:v>6.21</c:v>
                </c:pt>
                <c:pt idx="650">
                  <c:v>6.21</c:v>
                </c:pt>
                <c:pt idx="651">
                  <c:v>6.21</c:v>
                </c:pt>
                <c:pt idx="652">
                  <c:v>6.21</c:v>
                </c:pt>
                <c:pt idx="653">
                  <c:v>6.23</c:v>
                </c:pt>
                <c:pt idx="654">
                  <c:v>6.2399999999999904</c:v>
                </c:pt>
                <c:pt idx="655">
                  <c:v>6.25999999999999</c:v>
                </c:pt>
                <c:pt idx="656">
                  <c:v>6.2700000000000014</c:v>
                </c:pt>
                <c:pt idx="657">
                  <c:v>6.2799999999999914</c:v>
                </c:pt>
                <c:pt idx="658">
                  <c:v>6.2799999999999914</c:v>
                </c:pt>
                <c:pt idx="659">
                  <c:v>6.2899999999999903</c:v>
                </c:pt>
                <c:pt idx="660">
                  <c:v>6.3099999999999898</c:v>
                </c:pt>
                <c:pt idx="661">
                  <c:v>6.3099999999999898</c:v>
                </c:pt>
                <c:pt idx="662">
                  <c:v>6.3099999999999898</c:v>
                </c:pt>
                <c:pt idx="663">
                  <c:v>6.3099999999999898</c:v>
                </c:pt>
                <c:pt idx="664">
                  <c:v>6.3099999999999898</c:v>
                </c:pt>
                <c:pt idx="665">
                  <c:v>6.3099999999999898</c:v>
                </c:pt>
                <c:pt idx="666">
                  <c:v>6.3199999999999985</c:v>
                </c:pt>
                <c:pt idx="667">
                  <c:v>6.3299999999999885</c:v>
                </c:pt>
                <c:pt idx="668">
                  <c:v>6.3399999999999901</c:v>
                </c:pt>
                <c:pt idx="669">
                  <c:v>6.3399999999999901</c:v>
                </c:pt>
                <c:pt idx="670">
                  <c:v>6.3399999999999901</c:v>
                </c:pt>
                <c:pt idx="671">
                  <c:v>6.3399999999999901</c:v>
                </c:pt>
                <c:pt idx="672">
                  <c:v>6.35</c:v>
                </c:pt>
                <c:pt idx="673">
                  <c:v>6.35</c:v>
                </c:pt>
                <c:pt idx="674">
                  <c:v>6.35</c:v>
                </c:pt>
                <c:pt idx="675">
                  <c:v>6.35</c:v>
                </c:pt>
                <c:pt idx="676">
                  <c:v>6.37</c:v>
                </c:pt>
                <c:pt idx="677">
                  <c:v>6.37</c:v>
                </c:pt>
                <c:pt idx="678">
                  <c:v>6.39</c:v>
                </c:pt>
                <c:pt idx="679">
                  <c:v>6.39</c:v>
                </c:pt>
                <c:pt idx="680">
                  <c:v>6.39</c:v>
                </c:pt>
                <c:pt idx="681">
                  <c:v>6.4099999999999904</c:v>
                </c:pt>
                <c:pt idx="682">
                  <c:v>6.4099999999999904</c:v>
                </c:pt>
                <c:pt idx="683">
                  <c:v>6.4099999999999904</c:v>
                </c:pt>
                <c:pt idx="684">
                  <c:v>6.42</c:v>
                </c:pt>
                <c:pt idx="685">
                  <c:v>6.4399999999999924</c:v>
                </c:pt>
                <c:pt idx="686">
                  <c:v>6.4399999999999924</c:v>
                </c:pt>
                <c:pt idx="687">
                  <c:v>6.46</c:v>
                </c:pt>
                <c:pt idx="688">
                  <c:v>6.46</c:v>
                </c:pt>
                <c:pt idx="689">
                  <c:v>6.46</c:v>
                </c:pt>
                <c:pt idx="690">
                  <c:v>6.46</c:v>
                </c:pt>
                <c:pt idx="691">
                  <c:v>6.46</c:v>
                </c:pt>
                <c:pt idx="692">
                  <c:v>6.46</c:v>
                </c:pt>
                <c:pt idx="693">
                  <c:v>6.46</c:v>
                </c:pt>
                <c:pt idx="694">
                  <c:v>6.4700000000000024</c:v>
                </c:pt>
                <c:pt idx="695">
                  <c:v>6.4700000000000024</c:v>
                </c:pt>
                <c:pt idx="696">
                  <c:v>6.4700000000000024</c:v>
                </c:pt>
                <c:pt idx="697">
                  <c:v>6.4799999999999924</c:v>
                </c:pt>
                <c:pt idx="698">
                  <c:v>6.4799999999999924</c:v>
                </c:pt>
                <c:pt idx="699">
                  <c:v>6.4899999999999904</c:v>
                </c:pt>
                <c:pt idx="700">
                  <c:v>6.5</c:v>
                </c:pt>
                <c:pt idx="701">
                  <c:v>6.5</c:v>
                </c:pt>
                <c:pt idx="702">
                  <c:v>6.5</c:v>
                </c:pt>
                <c:pt idx="703">
                  <c:v>6.52</c:v>
                </c:pt>
                <c:pt idx="704">
                  <c:v>6.52</c:v>
                </c:pt>
                <c:pt idx="705">
                  <c:v>6.52</c:v>
                </c:pt>
                <c:pt idx="706">
                  <c:v>6.54</c:v>
                </c:pt>
                <c:pt idx="707">
                  <c:v>6.54</c:v>
                </c:pt>
                <c:pt idx="708">
                  <c:v>6.54</c:v>
                </c:pt>
                <c:pt idx="709">
                  <c:v>6.54</c:v>
                </c:pt>
                <c:pt idx="710">
                  <c:v>6.54</c:v>
                </c:pt>
                <c:pt idx="711">
                  <c:v>6.54</c:v>
                </c:pt>
                <c:pt idx="712">
                  <c:v>6.54</c:v>
                </c:pt>
                <c:pt idx="713">
                  <c:v>6.5499999999999901</c:v>
                </c:pt>
                <c:pt idx="714">
                  <c:v>6.5699999999999896</c:v>
                </c:pt>
                <c:pt idx="715">
                  <c:v>6.58</c:v>
                </c:pt>
                <c:pt idx="716">
                  <c:v>6.5899999999999901</c:v>
                </c:pt>
                <c:pt idx="717">
                  <c:v>6.6</c:v>
                </c:pt>
                <c:pt idx="718">
                  <c:v>6.6</c:v>
                </c:pt>
                <c:pt idx="719">
                  <c:v>6.6099999999999897</c:v>
                </c:pt>
                <c:pt idx="720">
                  <c:v>6.6099999999999897</c:v>
                </c:pt>
                <c:pt idx="721">
                  <c:v>6.6199999999999966</c:v>
                </c:pt>
                <c:pt idx="722">
                  <c:v>6.6199999999999966</c:v>
                </c:pt>
                <c:pt idx="723">
                  <c:v>6.6199999999999966</c:v>
                </c:pt>
                <c:pt idx="724">
                  <c:v>6.63</c:v>
                </c:pt>
                <c:pt idx="725">
                  <c:v>6.63</c:v>
                </c:pt>
                <c:pt idx="726">
                  <c:v>6.63</c:v>
                </c:pt>
                <c:pt idx="727">
                  <c:v>6.6499999999999897</c:v>
                </c:pt>
                <c:pt idx="728">
                  <c:v>6.6499999999999897</c:v>
                </c:pt>
                <c:pt idx="729">
                  <c:v>6.6499999999999897</c:v>
                </c:pt>
                <c:pt idx="730">
                  <c:v>6.6499999999999897</c:v>
                </c:pt>
                <c:pt idx="731">
                  <c:v>6.6499999999999897</c:v>
                </c:pt>
                <c:pt idx="732">
                  <c:v>6.6499999999999897</c:v>
                </c:pt>
                <c:pt idx="733">
                  <c:v>6.6499999999999897</c:v>
                </c:pt>
                <c:pt idx="734">
                  <c:v>6.67</c:v>
                </c:pt>
                <c:pt idx="735">
                  <c:v>6.67</c:v>
                </c:pt>
                <c:pt idx="736">
                  <c:v>6.68</c:v>
                </c:pt>
                <c:pt idx="737">
                  <c:v>6.68</c:v>
                </c:pt>
                <c:pt idx="738">
                  <c:v>6.68</c:v>
                </c:pt>
                <c:pt idx="739">
                  <c:v>6.6999999999999895</c:v>
                </c:pt>
                <c:pt idx="740">
                  <c:v>6.6999999999999895</c:v>
                </c:pt>
                <c:pt idx="741">
                  <c:v>6.6999999999999895</c:v>
                </c:pt>
                <c:pt idx="742">
                  <c:v>6.71</c:v>
                </c:pt>
                <c:pt idx="743">
                  <c:v>6.7299999999999898</c:v>
                </c:pt>
                <c:pt idx="744">
                  <c:v>6.7399999999999904</c:v>
                </c:pt>
                <c:pt idx="745">
                  <c:v>6.7399999999999904</c:v>
                </c:pt>
                <c:pt idx="746">
                  <c:v>6.76</c:v>
                </c:pt>
                <c:pt idx="747">
                  <c:v>6.78</c:v>
                </c:pt>
                <c:pt idx="748">
                  <c:v>6.79</c:v>
                </c:pt>
                <c:pt idx="749">
                  <c:v>6.7999999999999901</c:v>
                </c:pt>
                <c:pt idx="750">
                  <c:v>6.8199999999999896</c:v>
                </c:pt>
                <c:pt idx="751">
                  <c:v>6.8199999999999896</c:v>
                </c:pt>
                <c:pt idx="752">
                  <c:v>6.83</c:v>
                </c:pt>
                <c:pt idx="753">
                  <c:v>6.83</c:v>
                </c:pt>
                <c:pt idx="754">
                  <c:v>6.84</c:v>
                </c:pt>
                <c:pt idx="755">
                  <c:v>6.84</c:v>
                </c:pt>
                <c:pt idx="756">
                  <c:v>6.8499999999999899</c:v>
                </c:pt>
                <c:pt idx="757">
                  <c:v>6.8599999999999985</c:v>
                </c:pt>
                <c:pt idx="758">
                  <c:v>6.8599999999999985</c:v>
                </c:pt>
                <c:pt idx="759">
                  <c:v>6.8599999999999985</c:v>
                </c:pt>
                <c:pt idx="760">
                  <c:v>6.8599999999999985</c:v>
                </c:pt>
                <c:pt idx="761">
                  <c:v>6.88</c:v>
                </c:pt>
                <c:pt idx="762">
                  <c:v>6.8899999999999899</c:v>
                </c:pt>
                <c:pt idx="763">
                  <c:v>6.8899999999999899</c:v>
                </c:pt>
                <c:pt idx="764">
                  <c:v>6.8899999999999899</c:v>
                </c:pt>
                <c:pt idx="765">
                  <c:v>6.9099999999999904</c:v>
                </c:pt>
                <c:pt idx="766">
                  <c:v>6.9099999999999904</c:v>
                </c:pt>
                <c:pt idx="767">
                  <c:v>6.9099999999999904</c:v>
                </c:pt>
                <c:pt idx="768">
                  <c:v>6.9099999999999904</c:v>
                </c:pt>
                <c:pt idx="769">
                  <c:v>6.9099999999999904</c:v>
                </c:pt>
                <c:pt idx="770">
                  <c:v>6.9099999999999904</c:v>
                </c:pt>
                <c:pt idx="771">
                  <c:v>6.9099999999999904</c:v>
                </c:pt>
                <c:pt idx="772">
                  <c:v>6.9399999999999924</c:v>
                </c:pt>
                <c:pt idx="773">
                  <c:v>6.9399999999999924</c:v>
                </c:pt>
                <c:pt idx="774">
                  <c:v>6.9399999999999924</c:v>
                </c:pt>
                <c:pt idx="775">
                  <c:v>6.9599999999999902</c:v>
                </c:pt>
                <c:pt idx="776">
                  <c:v>6.9700000000000024</c:v>
                </c:pt>
                <c:pt idx="777">
                  <c:v>6.9899999999999904</c:v>
                </c:pt>
                <c:pt idx="778">
                  <c:v>6.9999999999999902</c:v>
                </c:pt>
                <c:pt idx="779">
                  <c:v>6.9999999999999902</c:v>
                </c:pt>
                <c:pt idx="780">
                  <c:v>6.9999999999999902</c:v>
                </c:pt>
                <c:pt idx="781">
                  <c:v>6.9999999999999902</c:v>
                </c:pt>
                <c:pt idx="782">
                  <c:v>6.9999999999999902</c:v>
                </c:pt>
                <c:pt idx="783">
                  <c:v>6.9999999999999902</c:v>
                </c:pt>
                <c:pt idx="784">
                  <c:v>6.9999999999999902</c:v>
                </c:pt>
                <c:pt idx="785">
                  <c:v>7.02</c:v>
                </c:pt>
                <c:pt idx="786">
                  <c:v>7.03</c:v>
                </c:pt>
                <c:pt idx="787">
                  <c:v>7.0499999999999901</c:v>
                </c:pt>
                <c:pt idx="788">
                  <c:v>7.06</c:v>
                </c:pt>
                <c:pt idx="789">
                  <c:v>7.06</c:v>
                </c:pt>
                <c:pt idx="790">
                  <c:v>7.06</c:v>
                </c:pt>
                <c:pt idx="791">
                  <c:v>7.07</c:v>
                </c:pt>
                <c:pt idx="792">
                  <c:v>7.07</c:v>
                </c:pt>
                <c:pt idx="793">
                  <c:v>7.08</c:v>
                </c:pt>
                <c:pt idx="794">
                  <c:v>7.08</c:v>
                </c:pt>
                <c:pt idx="795">
                  <c:v>7.08</c:v>
                </c:pt>
                <c:pt idx="796">
                  <c:v>7.08</c:v>
                </c:pt>
                <c:pt idx="797">
                  <c:v>7.08</c:v>
                </c:pt>
                <c:pt idx="798">
                  <c:v>7.0899999999999901</c:v>
                </c:pt>
                <c:pt idx="799">
                  <c:v>7.1</c:v>
                </c:pt>
                <c:pt idx="800">
                  <c:v>7.1</c:v>
                </c:pt>
                <c:pt idx="801">
                  <c:v>7.1099999999999897</c:v>
                </c:pt>
                <c:pt idx="802">
                  <c:v>7.1099999999999897</c:v>
                </c:pt>
                <c:pt idx="803">
                  <c:v>7.1099999999999897</c:v>
                </c:pt>
                <c:pt idx="804">
                  <c:v>7.1099999999999897</c:v>
                </c:pt>
                <c:pt idx="805">
                  <c:v>7.1099999999999897</c:v>
                </c:pt>
                <c:pt idx="806">
                  <c:v>7.1199999999999966</c:v>
                </c:pt>
                <c:pt idx="807">
                  <c:v>7.13</c:v>
                </c:pt>
                <c:pt idx="808">
                  <c:v>7.13</c:v>
                </c:pt>
                <c:pt idx="809">
                  <c:v>7.1399999999999899</c:v>
                </c:pt>
                <c:pt idx="810">
                  <c:v>7.1499999999999897</c:v>
                </c:pt>
                <c:pt idx="811">
                  <c:v>7.1499999999999897</c:v>
                </c:pt>
                <c:pt idx="812">
                  <c:v>7.1599999999999975</c:v>
                </c:pt>
                <c:pt idx="813">
                  <c:v>7.1599999999999975</c:v>
                </c:pt>
                <c:pt idx="814">
                  <c:v>7.1599999999999975</c:v>
                </c:pt>
                <c:pt idx="815">
                  <c:v>7.17</c:v>
                </c:pt>
                <c:pt idx="816">
                  <c:v>7.18</c:v>
                </c:pt>
                <c:pt idx="817">
                  <c:v>7.18</c:v>
                </c:pt>
                <c:pt idx="818">
                  <c:v>7.18</c:v>
                </c:pt>
                <c:pt idx="819">
                  <c:v>7.18</c:v>
                </c:pt>
                <c:pt idx="820">
                  <c:v>7.1999999999999895</c:v>
                </c:pt>
                <c:pt idx="821">
                  <c:v>7.1999999999999895</c:v>
                </c:pt>
                <c:pt idx="822">
                  <c:v>7.22</c:v>
                </c:pt>
                <c:pt idx="823">
                  <c:v>7.22</c:v>
                </c:pt>
                <c:pt idx="824">
                  <c:v>7.22</c:v>
                </c:pt>
                <c:pt idx="825">
                  <c:v>7.23</c:v>
                </c:pt>
                <c:pt idx="826">
                  <c:v>7.23</c:v>
                </c:pt>
                <c:pt idx="827">
                  <c:v>7.2399999999999904</c:v>
                </c:pt>
                <c:pt idx="828">
                  <c:v>7.2499999999999902</c:v>
                </c:pt>
                <c:pt idx="829">
                  <c:v>7.2499999999999902</c:v>
                </c:pt>
                <c:pt idx="830">
                  <c:v>7.26</c:v>
                </c:pt>
                <c:pt idx="831">
                  <c:v>7.26</c:v>
                </c:pt>
                <c:pt idx="832">
                  <c:v>7.2700000000000014</c:v>
                </c:pt>
                <c:pt idx="833">
                  <c:v>7.2700000000000014</c:v>
                </c:pt>
                <c:pt idx="834">
                  <c:v>7.2700000000000014</c:v>
                </c:pt>
                <c:pt idx="835">
                  <c:v>7.28</c:v>
                </c:pt>
                <c:pt idx="836">
                  <c:v>7.2899999999999903</c:v>
                </c:pt>
                <c:pt idx="837">
                  <c:v>7.2999999999999901</c:v>
                </c:pt>
                <c:pt idx="838">
                  <c:v>7.31</c:v>
                </c:pt>
                <c:pt idx="839">
                  <c:v>7.3199999999999896</c:v>
                </c:pt>
                <c:pt idx="840">
                  <c:v>7.3399999999999901</c:v>
                </c:pt>
                <c:pt idx="841">
                  <c:v>7.3399999999999901</c:v>
                </c:pt>
                <c:pt idx="842">
                  <c:v>7.3499999999999899</c:v>
                </c:pt>
                <c:pt idx="843">
                  <c:v>7.3599999999999897</c:v>
                </c:pt>
                <c:pt idx="844">
                  <c:v>7.3599999999999897</c:v>
                </c:pt>
                <c:pt idx="845">
                  <c:v>7.3599999999999897</c:v>
                </c:pt>
                <c:pt idx="846">
                  <c:v>7.3699999999999886</c:v>
                </c:pt>
                <c:pt idx="847">
                  <c:v>7.3699999999999886</c:v>
                </c:pt>
                <c:pt idx="848">
                  <c:v>7.38</c:v>
                </c:pt>
                <c:pt idx="849">
                  <c:v>7.38</c:v>
                </c:pt>
                <c:pt idx="850">
                  <c:v>7.38</c:v>
                </c:pt>
                <c:pt idx="851">
                  <c:v>7.39</c:v>
                </c:pt>
                <c:pt idx="852">
                  <c:v>7.3999999999999897</c:v>
                </c:pt>
                <c:pt idx="853">
                  <c:v>7.42</c:v>
                </c:pt>
                <c:pt idx="854">
                  <c:v>7.4299999999999899</c:v>
                </c:pt>
                <c:pt idx="855">
                  <c:v>7.46</c:v>
                </c:pt>
                <c:pt idx="856">
                  <c:v>7.4700000000000024</c:v>
                </c:pt>
                <c:pt idx="857">
                  <c:v>7.4700000000000024</c:v>
                </c:pt>
                <c:pt idx="858">
                  <c:v>7.4799999999999924</c:v>
                </c:pt>
                <c:pt idx="859">
                  <c:v>7.4799999999999924</c:v>
                </c:pt>
                <c:pt idx="860">
                  <c:v>7.4899999999999904</c:v>
                </c:pt>
                <c:pt idx="861">
                  <c:v>7.4899999999999904</c:v>
                </c:pt>
                <c:pt idx="862">
                  <c:v>7.4999999999999902</c:v>
                </c:pt>
                <c:pt idx="863">
                  <c:v>7.50999999999999</c:v>
                </c:pt>
                <c:pt idx="864">
                  <c:v>7.5299999999999896</c:v>
                </c:pt>
                <c:pt idx="865">
                  <c:v>7.5399999999999903</c:v>
                </c:pt>
                <c:pt idx="866">
                  <c:v>7.56</c:v>
                </c:pt>
                <c:pt idx="867">
                  <c:v>7.56</c:v>
                </c:pt>
                <c:pt idx="868">
                  <c:v>7.5699999999999896</c:v>
                </c:pt>
                <c:pt idx="869">
                  <c:v>7.5699999999999896</c:v>
                </c:pt>
                <c:pt idx="870">
                  <c:v>7.58</c:v>
                </c:pt>
                <c:pt idx="871">
                  <c:v>7.58</c:v>
                </c:pt>
                <c:pt idx="872">
                  <c:v>7.5999999999999899</c:v>
                </c:pt>
                <c:pt idx="873">
                  <c:v>7.5999999999999899</c:v>
                </c:pt>
                <c:pt idx="874">
                  <c:v>7.5999999999999899</c:v>
                </c:pt>
                <c:pt idx="875">
                  <c:v>7.6199999999999886</c:v>
                </c:pt>
                <c:pt idx="876">
                  <c:v>7.6199999999999886</c:v>
                </c:pt>
                <c:pt idx="877">
                  <c:v>7.64</c:v>
                </c:pt>
                <c:pt idx="878">
                  <c:v>7.6499999999999897</c:v>
                </c:pt>
                <c:pt idx="879">
                  <c:v>7.6599999999999895</c:v>
                </c:pt>
                <c:pt idx="880">
                  <c:v>7.67</c:v>
                </c:pt>
                <c:pt idx="881">
                  <c:v>7.68</c:v>
                </c:pt>
                <c:pt idx="882">
                  <c:v>7.6899999999999897</c:v>
                </c:pt>
                <c:pt idx="883">
                  <c:v>7.7</c:v>
                </c:pt>
                <c:pt idx="884">
                  <c:v>7.71</c:v>
                </c:pt>
                <c:pt idx="885">
                  <c:v>7.71</c:v>
                </c:pt>
                <c:pt idx="886">
                  <c:v>7.71</c:v>
                </c:pt>
                <c:pt idx="887">
                  <c:v>7.7399999999999904</c:v>
                </c:pt>
                <c:pt idx="888">
                  <c:v>7.75</c:v>
                </c:pt>
                <c:pt idx="889">
                  <c:v>7.7700000000000014</c:v>
                </c:pt>
                <c:pt idx="890">
                  <c:v>7.7700000000000014</c:v>
                </c:pt>
                <c:pt idx="891">
                  <c:v>7.78</c:v>
                </c:pt>
                <c:pt idx="892">
                  <c:v>7.79</c:v>
                </c:pt>
                <c:pt idx="893">
                  <c:v>7.79</c:v>
                </c:pt>
                <c:pt idx="894">
                  <c:v>7.79</c:v>
                </c:pt>
                <c:pt idx="895">
                  <c:v>7.79</c:v>
                </c:pt>
                <c:pt idx="896">
                  <c:v>7.79</c:v>
                </c:pt>
                <c:pt idx="897">
                  <c:v>7.8199999999999985</c:v>
                </c:pt>
                <c:pt idx="898">
                  <c:v>7.8199999999999985</c:v>
                </c:pt>
                <c:pt idx="899">
                  <c:v>7.8199999999999985</c:v>
                </c:pt>
                <c:pt idx="900">
                  <c:v>7.8199999999999985</c:v>
                </c:pt>
                <c:pt idx="901">
                  <c:v>7.8299999999999885</c:v>
                </c:pt>
                <c:pt idx="902">
                  <c:v>7.85</c:v>
                </c:pt>
                <c:pt idx="903">
                  <c:v>7.85</c:v>
                </c:pt>
                <c:pt idx="904">
                  <c:v>7.85</c:v>
                </c:pt>
                <c:pt idx="905">
                  <c:v>7.85</c:v>
                </c:pt>
                <c:pt idx="906">
                  <c:v>7.8599999999999897</c:v>
                </c:pt>
                <c:pt idx="907">
                  <c:v>7.8599999999999897</c:v>
                </c:pt>
                <c:pt idx="908">
                  <c:v>7.87</c:v>
                </c:pt>
                <c:pt idx="909">
                  <c:v>7.87</c:v>
                </c:pt>
                <c:pt idx="910">
                  <c:v>7.87</c:v>
                </c:pt>
                <c:pt idx="911">
                  <c:v>7.89</c:v>
                </c:pt>
                <c:pt idx="912">
                  <c:v>7.89</c:v>
                </c:pt>
                <c:pt idx="913">
                  <c:v>7.8999999999999897</c:v>
                </c:pt>
                <c:pt idx="914">
                  <c:v>7.8999999999999897</c:v>
                </c:pt>
                <c:pt idx="915">
                  <c:v>7.8999999999999897</c:v>
                </c:pt>
                <c:pt idx="916">
                  <c:v>7.9199999999999902</c:v>
                </c:pt>
                <c:pt idx="917">
                  <c:v>7.9300000000000024</c:v>
                </c:pt>
                <c:pt idx="918">
                  <c:v>7.9399999999999924</c:v>
                </c:pt>
                <c:pt idx="919">
                  <c:v>7.9599999999999902</c:v>
                </c:pt>
                <c:pt idx="920">
                  <c:v>7.9599999999999902</c:v>
                </c:pt>
                <c:pt idx="921">
                  <c:v>7.96999999999999</c:v>
                </c:pt>
                <c:pt idx="922">
                  <c:v>7.99</c:v>
                </c:pt>
                <c:pt idx="923">
                  <c:v>7.99</c:v>
                </c:pt>
                <c:pt idx="924">
                  <c:v>7.9999999999999902</c:v>
                </c:pt>
                <c:pt idx="925">
                  <c:v>7.9999999999999902</c:v>
                </c:pt>
                <c:pt idx="926">
                  <c:v>7.9999999999999902</c:v>
                </c:pt>
                <c:pt idx="927">
                  <c:v>7.9999999999999902</c:v>
                </c:pt>
                <c:pt idx="928">
                  <c:v>7.9999999999999902</c:v>
                </c:pt>
                <c:pt idx="929">
                  <c:v>8.01</c:v>
                </c:pt>
                <c:pt idx="930">
                  <c:v>8.0300000000000011</c:v>
                </c:pt>
                <c:pt idx="931">
                  <c:v>8.0300000000000011</c:v>
                </c:pt>
                <c:pt idx="932">
                  <c:v>8.0300000000000011</c:v>
                </c:pt>
                <c:pt idx="933">
                  <c:v>8.0300000000000011</c:v>
                </c:pt>
                <c:pt idx="934">
                  <c:v>8.0300000000000011</c:v>
                </c:pt>
                <c:pt idx="935">
                  <c:v>8.0499999999999989</c:v>
                </c:pt>
                <c:pt idx="936">
                  <c:v>8.0499999999999989</c:v>
                </c:pt>
                <c:pt idx="937">
                  <c:v>8.0499999999999989</c:v>
                </c:pt>
                <c:pt idx="938">
                  <c:v>8.07</c:v>
                </c:pt>
                <c:pt idx="939">
                  <c:v>8.08</c:v>
                </c:pt>
                <c:pt idx="940">
                  <c:v>8.0900000000000016</c:v>
                </c:pt>
                <c:pt idx="941">
                  <c:v>8.1</c:v>
                </c:pt>
                <c:pt idx="942">
                  <c:v>8.1</c:v>
                </c:pt>
                <c:pt idx="943">
                  <c:v>8.120000000000001</c:v>
                </c:pt>
                <c:pt idx="944">
                  <c:v>8.1300000000000008</c:v>
                </c:pt>
                <c:pt idx="945">
                  <c:v>8.1300000000000008</c:v>
                </c:pt>
                <c:pt idx="946">
                  <c:v>8.1300000000000008</c:v>
                </c:pt>
                <c:pt idx="947">
                  <c:v>8.1300000000000008</c:v>
                </c:pt>
                <c:pt idx="948">
                  <c:v>8.1300000000000008</c:v>
                </c:pt>
                <c:pt idx="949">
                  <c:v>8.1499999999999897</c:v>
                </c:pt>
                <c:pt idx="950">
                  <c:v>8.1600000000000019</c:v>
                </c:pt>
                <c:pt idx="951">
                  <c:v>8.1600000000000019</c:v>
                </c:pt>
                <c:pt idx="952">
                  <c:v>8.1700000000000017</c:v>
                </c:pt>
                <c:pt idx="953">
                  <c:v>8.1700000000000017</c:v>
                </c:pt>
                <c:pt idx="954">
                  <c:v>8.1800000000000015</c:v>
                </c:pt>
                <c:pt idx="955">
                  <c:v>8.1800000000000015</c:v>
                </c:pt>
                <c:pt idx="956">
                  <c:v>8.1800000000000015</c:v>
                </c:pt>
                <c:pt idx="957">
                  <c:v>8.19</c:v>
                </c:pt>
                <c:pt idx="958">
                  <c:v>8.2000000000000011</c:v>
                </c:pt>
                <c:pt idx="959">
                  <c:v>8.2099999999999991</c:v>
                </c:pt>
                <c:pt idx="960">
                  <c:v>8.2099999999999991</c:v>
                </c:pt>
                <c:pt idx="961">
                  <c:v>8.2199999999999989</c:v>
                </c:pt>
                <c:pt idx="962">
                  <c:v>8.2199999999999989</c:v>
                </c:pt>
                <c:pt idx="963">
                  <c:v>8.2199999999999989</c:v>
                </c:pt>
                <c:pt idx="964">
                  <c:v>8.2299999999999898</c:v>
                </c:pt>
                <c:pt idx="965">
                  <c:v>8.2399999999999896</c:v>
                </c:pt>
                <c:pt idx="966">
                  <c:v>8.2399999999999896</c:v>
                </c:pt>
                <c:pt idx="967">
                  <c:v>8.2399999999999896</c:v>
                </c:pt>
                <c:pt idx="968">
                  <c:v>8.2600000000000016</c:v>
                </c:pt>
                <c:pt idx="969">
                  <c:v>8.27</c:v>
                </c:pt>
                <c:pt idx="970">
                  <c:v>8.27</c:v>
                </c:pt>
                <c:pt idx="971">
                  <c:v>8.27</c:v>
                </c:pt>
                <c:pt idx="972">
                  <c:v>8.2799999999999994</c:v>
                </c:pt>
                <c:pt idx="973">
                  <c:v>8.2900000000000009</c:v>
                </c:pt>
                <c:pt idx="974">
                  <c:v>8.2900000000000009</c:v>
                </c:pt>
                <c:pt idx="975">
                  <c:v>8.2900000000000009</c:v>
                </c:pt>
                <c:pt idx="976">
                  <c:v>8.2900000000000009</c:v>
                </c:pt>
                <c:pt idx="977">
                  <c:v>8.2999999999999989</c:v>
                </c:pt>
                <c:pt idx="978">
                  <c:v>8.3400000000000016</c:v>
                </c:pt>
                <c:pt idx="979">
                  <c:v>8.3500000000000068</c:v>
                </c:pt>
                <c:pt idx="980">
                  <c:v>8.3500000000000068</c:v>
                </c:pt>
                <c:pt idx="981">
                  <c:v>8.3500000000000068</c:v>
                </c:pt>
                <c:pt idx="982">
                  <c:v>8.3600000000000048</c:v>
                </c:pt>
                <c:pt idx="983">
                  <c:v>8.3600000000000048</c:v>
                </c:pt>
                <c:pt idx="984">
                  <c:v>8.3700000000000028</c:v>
                </c:pt>
                <c:pt idx="985">
                  <c:v>8.39</c:v>
                </c:pt>
                <c:pt idx="986">
                  <c:v>8.39</c:v>
                </c:pt>
                <c:pt idx="987">
                  <c:v>8.39</c:v>
                </c:pt>
                <c:pt idx="988">
                  <c:v>8.4000000000000021</c:v>
                </c:pt>
                <c:pt idx="989">
                  <c:v>8.4000000000000021</c:v>
                </c:pt>
                <c:pt idx="990">
                  <c:v>8.4200000000000017</c:v>
                </c:pt>
                <c:pt idx="991">
                  <c:v>8.4200000000000017</c:v>
                </c:pt>
                <c:pt idx="992">
                  <c:v>8.4200000000000017</c:v>
                </c:pt>
                <c:pt idx="993">
                  <c:v>8.4200000000000017</c:v>
                </c:pt>
                <c:pt idx="994">
                  <c:v>8.4200000000000017</c:v>
                </c:pt>
                <c:pt idx="995">
                  <c:v>8.44</c:v>
                </c:pt>
                <c:pt idx="996">
                  <c:v>8.44</c:v>
                </c:pt>
                <c:pt idx="997">
                  <c:v>8.4600000000000026</c:v>
                </c:pt>
                <c:pt idx="998">
                  <c:v>8.4800000000000022</c:v>
                </c:pt>
                <c:pt idx="999">
                  <c:v>8.5</c:v>
                </c:pt>
                <c:pt idx="1000">
                  <c:v>8.5</c:v>
                </c:pt>
                <c:pt idx="1001">
                  <c:v>8.5100000000000016</c:v>
                </c:pt>
                <c:pt idx="1002">
                  <c:v>8.5100000000000016</c:v>
                </c:pt>
                <c:pt idx="1003">
                  <c:v>8.5300000000000011</c:v>
                </c:pt>
                <c:pt idx="1004">
                  <c:v>8.5400000000000009</c:v>
                </c:pt>
                <c:pt idx="1005">
                  <c:v>8.5400000000000009</c:v>
                </c:pt>
                <c:pt idx="1006">
                  <c:v>8.5400000000000009</c:v>
                </c:pt>
                <c:pt idx="1007">
                  <c:v>8.5499999999999989</c:v>
                </c:pt>
                <c:pt idx="1008">
                  <c:v>8.5499999999999989</c:v>
                </c:pt>
                <c:pt idx="1009">
                  <c:v>8.5600000000000023</c:v>
                </c:pt>
                <c:pt idx="1010">
                  <c:v>8.5700000000000021</c:v>
                </c:pt>
                <c:pt idx="1011">
                  <c:v>8.5800000000000018</c:v>
                </c:pt>
                <c:pt idx="1012">
                  <c:v>8.59</c:v>
                </c:pt>
                <c:pt idx="1013">
                  <c:v>8.59</c:v>
                </c:pt>
                <c:pt idx="1014">
                  <c:v>8.620000000000001</c:v>
                </c:pt>
                <c:pt idx="1015">
                  <c:v>8.6300000000000008</c:v>
                </c:pt>
                <c:pt idx="1016">
                  <c:v>8.6600000000000019</c:v>
                </c:pt>
                <c:pt idx="1017">
                  <c:v>8.6700000000000017</c:v>
                </c:pt>
                <c:pt idx="1018">
                  <c:v>8.6700000000000017</c:v>
                </c:pt>
                <c:pt idx="1019">
                  <c:v>8.6700000000000017</c:v>
                </c:pt>
                <c:pt idx="1020">
                  <c:v>8.6700000000000017</c:v>
                </c:pt>
                <c:pt idx="1021">
                  <c:v>8.68</c:v>
                </c:pt>
                <c:pt idx="1022">
                  <c:v>8.68</c:v>
                </c:pt>
                <c:pt idx="1023">
                  <c:v>8.69</c:v>
                </c:pt>
                <c:pt idx="1024">
                  <c:v>8.7000000000000011</c:v>
                </c:pt>
                <c:pt idx="1025">
                  <c:v>8.7000000000000011</c:v>
                </c:pt>
                <c:pt idx="1026">
                  <c:v>8.7000000000000011</c:v>
                </c:pt>
                <c:pt idx="1027">
                  <c:v>8.7000000000000011</c:v>
                </c:pt>
                <c:pt idx="1028">
                  <c:v>8.7000000000000011</c:v>
                </c:pt>
                <c:pt idx="1029">
                  <c:v>8.7000000000000011</c:v>
                </c:pt>
                <c:pt idx="1030">
                  <c:v>8.7099999999999991</c:v>
                </c:pt>
                <c:pt idx="1031">
                  <c:v>8.7099999999999991</c:v>
                </c:pt>
                <c:pt idx="1032">
                  <c:v>8.7299999999999898</c:v>
                </c:pt>
                <c:pt idx="1033">
                  <c:v>8.7299999999999898</c:v>
                </c:pt>
                <c:pt idx="1034">
                  <c:v>8.7299999999999898</c:v>
                </c:pt>
                <c:pt idx="1035">
                  <c:v>8.7299999999999898</c:v>
                </c:pt>
                <c:pt idx="1036">
                  <c:v>8.7399999999999896</c:v>
                </c:pt>
                <c:pt idx="1037">
                  <c:v>8.7399999999999896</c:v>
                </c:pt>
                <c:pt idx="1038">
                  <c:v>8.75</c:v>
                </c:pt>
                <c:pt idx="1039">
                  <c:v>8.75</c:v>
                </c:pt>
                <c:pt idx="1040">
                  <c:v>8.75</c:v>
                </c:pt>
                <c:pt idx="1041">
                  <c:v>8.75</c:v>
                </c:pt>
                <c:pt idx="1042">
                  <c:v>8.75</c:v>
                </c:pt>
                <c:pt idx="1043">
                  <c:v>8.7600000000000016</c:v>
                </c:pt>
                <c:pt idx="1044">
                  <c:v>8.77</c:v>
                </c:pt>
                <c:pt idx="1045">
                  <c:v>8.77</c:v>
                </c:pt>
                <c:pt idx="1046">
                  <c:v>8.77</c:v>
                </c:pt>
                <c:pt idx="1047">
                  <c:v>8.77</c:v>
                </c:pt>
                <c:pt idx="1048">
                  <c:v>8.77</c:v>
                </c:pt>
                <c:pt idx="1049">
                  <c:v>8.7800000000000011</c:v>
                </c:pt>
                <c:pt idx="1050">
                  <c:v>8.7999999999999989</c:v>
                </c:pt>
                <c:pt idx="1051">
                  <c:v>8.7999999999999989</c:v>
                </c:pt>
                <c:pt idx="1052">
                  <c:v>8.8100000000000023</c:v>
                </c:pt>
                <c:pt idx="1053">
                  <c:v>8.8200000000000021</c:v>
                </c:pt>
                <c:pt idx="1054">
                  <c:v>8.84</c:v>
                </c:pt>
                <c:pt idx="1055">
                  <c:v>8.84</c:v>
                </c:pt>
                <c:pt idx="1056">
                  <c:v>8.8500000000000068</c:v>
                </c:pt>
                <c:pt idx="1057">
                  <c:v>8.8500000000000068</c:v>
                </c:pt>
                <c:pt idx="1058">
                  <c:v>8.8500000000000068</c:v>
                </c:pt>
                <c:pt idx="1059">
                  <c:v>8.8500000000000068</c:v>
                </c:pt>
                <c:pt idx="1060">
                  <c:v>8.8500000000000068</c:v>
                </c:pt>
                <c:pt idx="1061">
                  <c:v>8.8600000000000048</c:v>
                </c:pt>
                <c:pt idx="1062">
                  <c:v>8.8800000000000008</c:v>
                </c:pt>
                <c:pt idx="1063">
                  <c:v>8.8800000000000008</c:v>
                </c:pt>
                <c:pt idx="1064">
                  <c:v>8.8800000000000008</c:v>
                </c:pt>
                <c:pt idx="1065">
                  <c:v>8.9</c:v>
                </c:pt>
                <c:pt idx="1066">
                  <c:v>8.9100000000000019</c:v>
                </c:pt>
                <c:pt idx="1067">
                  <c:v>8.93</c:v>
                </c:pt>
                <c:pt idx="1068">
                  <c:v>8.94</c:v>
                </c:pt>
                <c:pt idx="1069">
                  <c:v>8.9800000000000022</c:v>
                </c:pt>
                <c:pt idx="1070">
                  <c:v>8.99</c:v>
                </c:pt>
                <c:pt idx="1071">
                  <c:v>8.99</c:v>
                </c:pt>
                <c:pt idx="1072">
                  <c:v>8.99</c:v>
                </c:pt>
                <c:pt idx="1073">
                  <c:v>9</c:v>
                </c:pt>
                <c:pt idx="1074">
                  <c:v>9</c:v>
                </c:pt>
                <c:pt idx="1075">
                  <c:v>9.0100000000000016</c:v>
                </c:pt>
                <c:pt idx="1076">
                  <c:v>9.0100000000000016</c:v>
                </c:pt>
                <c:pt idx="1077">
                  <c:v>9.02</c:v>
                </c:pt>
                <c:pt idx="1078">
                  <c:v>9.0400000000000009</c:v>
                </c:pt>
                <c:pt idx="1079">
                  <c:v>9.0400000000000009</c:v>
                </c:pt>
                <c:pt idx="1080">
                  <c:v>9.0499999999999989</c:v>
                </c:pt>
                <c:pt idx="1081">
                  <c:v>9.0700000000000021</c:v>
                </c:pt>
                <c:pt idx="1082">
                  <c:v>9.0700000000000021</c:v>
                </c:pt>
                <c:pt idx="1083">
                  <c:v>9.0800000000000018</c:v>
                </c:pt>
                <c:pt idx="1084">
                  <c:v>9.0800000000000018</c:v>
                </c:pt>
                <c:pt idx="1085">
                  <c:v>9.1</c:v>
                </c:pt>
                <c:pt idx="1086">
                  <c:v>9.120000000000001</c:v>
                </c:pt>
                <c:pt idx="1087">
                  <c:v>9.120000000000001</c:v>
                </c:pt>
                <c:pt idx="1088">
                  <c:v>9.1399999999999988</c:v>
                </c:pt>
                <c:pt idx="1089">
                  <c:v>9.1399999999999988</c:v>
                </c:pt>
                <c:pt idx="1090">
                  <c:v>9.1399999999999988</c:v>
                </c:pt>
                <c:pt idx="1091">
                  <c:v>9.1399999999999988</c:v>
                </c:pt>
                <c:pt idx="1092">
                  <c:v>9.15</c:v>
                </c:pt>
                <c:pt idx="1093">
                  <c:v>9.15</c:v>
                </c:pt>
                <c:pt idx="1094">
                  <c:v>9.15</c:v>
                </c:pt>
                <c:pt idx="1095">
                  <c:v>9.15</c:v>
                </c:pt>
                <c:pt idx="1096">
                  <c:v>9.1600000000000019</c:v>
                </c:pt>
                <c:pt idx="1097">
                  <c:v>9.1700000000000017</c:v>
                </c:pt>
                <c:pt idx="1098">
                  <c:v>9.1700000000000017</c:v>
                </c:pt>
                <c:pt idx="1099">
                  <c:v>9.1700000000000017</c:v>
                </c:pt>
                <c:pt idx="1100">
                  <c:v>9.1700000000000017</c:v>
                </c:pt>
                <c:pt idx="1101">
                  <c:v>9.1700000000000017</c:v>
                </c:pt>
                <c:pt idx="1102">
                  <c:v>9.18</c:v>
                </c:pt>
                <c:pt idx="1103">
                  <c:v>9.18</c:v>
                </c:pt>
                <c:pt idx="1104">
                  <c:v>9.18</c:v>
                </c:pt>
                <c:pt idx="1105">
                  <c:v>9.18</c:v>
                </c:pt>
                <c:pt idx="1106">
                  <c:v>9.19</c:v>
                </c:pt>
                <c:pt idx="1107">
                  <c:v>9.19</c:v>
                </c:pt>
                <c:pt idx="1108">
                  <c:v>9.19</c:v>
                </c:pt>
                <c:pt idx="1109">
                  <c:v>9.19</c:v>
                </c:pt>
                <c:pt idx="1110">
                  <c:v>9.2000000000000011</c:v>
                </c:pt>
                <c:pt idx="1111">
                  <c:v>9.2000000000000011</c:v>
                </c:pt>
                <c:pt idx="1112">
                  <c:v>9.2000000000000011</c:v>
                </c:pt>
                <c:pt idx="1113">
                  <c:v>9.2000000000000011</c:v>
                </c:pt>
                <c:pt idx="1114">
                  <c:v>9.2000000000000011</c:v>
                </c:pt>
                <c:pt idx="1115">
                  <c:v>9.2000000000000011</c:v>
                </c:pt>
                <c:pt idx="1116">
                  <c:v>9.2000000000000011</c:v>
                </c:pt>
                <c:pt idx="1117">
                  <c:v>9.2000000000000011</c:v>
                </c:pt>
                <c:pt idx="1118">
                  <c:v>9.2000000000000011</c:v>
                </c:pt>
                <c:pt idx="1119">
                  <c:v>9.2099999999999991</c:v>
                </c:pt>
                <c:pt idx="1120">
                  <c:v>9.2099999999999991</c:v>
                </c:pt>
                <c:pt idx="1121">
                  <c:v>9.2199999999999989</c:v>
                </c:pt>
                <c:pt idx="1122">
                  <c:v>9.2299999999999898</c:v>
                </c:pt>
                <c:pt idx="1123">
                  <c:v>9.2299999999999898</c:v>
                </c:pt>
                <c:pt idx="1124">
                  <c:v>9.2299999999999898</c:v>
                </c:pt>
                <c:pt idx="1125">
                  <c:v>9.2299999999999898</c:v>
                </c:pt>
                <c:pt idx="1126">
                  <c:v>9.2399999999999984</c:v>
                </c:pt>
                <c:pt idx="1127">
                  <c:v>9.2399999999999984</c:v>
                </c:pt>
                <c:pt idx="1128">
                  <c:v>9.25</c:v>
                </c:pt>
                <c:pt idx="1129">
                  <c:v>9.2600000000000016</c:v>
                </c:pt>
                <c:pt idx="1130">
                  <c:v>9.2900000000000009</c:v>
                </c:pt>
                <c:pt idx="1131">
                  <c:v>9.2900000000000009</c:v>
                </c:pt>
                <c:pt idx="1132">
                  <c:v>9.3100000000000023</c:v>
                </c:pt>
                <c:pt idx="1133">
                  <c:v>9.3200000000000021</c:v>
                </c:pt>
                <c:pt idx="1134">
                  <c:v>9.3300000000000018</c:v>
                </c:pt>
                <c:pt idx="1135">
                  <c:v>9.3300000000000018</c:v>
                </c:pt>
                <c:pt idx="1136">
                  <c:v>9.3300000000000018</c:v>
                </c:pt>
                <c:pt idx="1137">
                  <c:v>9.3300000000000018</c:v>
                </c:pt>
                <c:pt idx="1138">
                  <c:v>9.3300000000000018</c:v>
                </c:pt>
                <c:pt idx="1139">
                  <c:v>9.3400000000000016</c:v>
                </c:pt>
                <c:pt idx="1140">
                  <c:v>9.3400000000000016</c:v>
                </c:pt>
                <c:pt idx="1141">
                  <c:v>9.3400000000000016</c:v>
                </c:pt>
                <c:pt idx="1142">
                  <c:v>9.3400000000000016</c:v>
                </c:pt>
                <c:pt idx="1143">
                  <c:v>9.3400000000000016</c:v>
                </c:pt>
                <c:pt idx="1144">
                  <c:v>9.3400000000000016</c:v>
                </c:pt>
                <c:pt idx="1145">
                  <c:v>9.3400000000000016</c:v>
                </c:pt>
                <c:pt idx="1146">
                  <c:v>9.3400000000000016</c:v>
                </c:pt>
                <c:pt idx="1147">
                  <c:v>9.3500000000000014</c:v>
                </c:pt>
                <c:pt idx="1148">
                  <c:v>9.3500000000000014</c:v>
                </c:pt>
                <c:pt idx="1149">
                  <c:v>9.3500000000000014</c:v>
                </c:pt>
                <c:pt idx="1150">
                  <c:v>9.3500000000000014</c:v>
                </c:pt>
                <c:pt idx="1151">
                  <c:v>9.3500000000000014</c:v>
                </c:pt>
                <c:pt idx="1152">
                  <c:v>9.3500000000000014</c:v>
                </c:pt>
                <c:pt idx="1153">
                  <c:v>9.3600000000000048</c:v>
                </c:pt>
                <c:pt idx="1154">
                  <c:v>9.3600000000000048</c:v>
                </c:pt>
                <c:pt idx="1155">
                  <c:v>9.3700000000000028</c:v>
                </c:pt>
                <c:pt idx="1156">
                  <c:v>9.3700000000000028</c:v>
                </c:pt>
                <c:pt idx="1157">
                  <c:v>9.3700000000000028</c:v>
                </c:pt>
                <c:pt idx="1158">
                  <c:v>9.3700000000000028</c:v>
                </c:pt>
                <c:pt idx="1159">
                  <c:v>9.3800000000000008</c:v>
                </c:pt>
                <c:pt idx="1160">
                  <c:v>9.3800000000000008</c:v>
                </c:pt>
                <c:pt idx="1161">
                  <c:v>9.39</c:v>
                </c:pt>
                <c:pt idx="1162">
                  <c:v>9.39</c:v>
                </c:pt>
                <c:pt idx="1163">
                  <c:v>9.39</c:v>
                </c:pt>
                <c:pt idx="1164">
                  <c:v>9.39</c:v>
                </c:pt>
                <c:pt idx="1165">
                  <c:v>9.39</c:v>
                </c:pt>
                <c:pt idx="1166">
                  <c:v>9.39</c:v>
                </c:pt>
                <c:pt idx="1167">
                  <c:v>9.39</c:v>
                </c:pt>
                <c:pt idx="1168">
                  <c:v>9.39</c:v>
                </c:pt>
                <c:pt idx="1169">
                  <c:v>9.39</c:v>
                </c:pt>
                <c:pt idx="1170">
                  <c:v>9.39</c:v>
                </c:pt>
                <c:pt idx="1171">
                  <c:v>9.39</c:v>
                </c:pt>
                <c:pt idx="1172">
                  <c:v>9.39</c:v>
                </c:pt>
                <c:pt idx="1173">
                  <c:v>9.39</c:v>
                </c:pt>
                <c:pt idx="1174">
                  <c:v>9.39</c:v>
                </c:pt>
                <c:pt idx="1175">
                  <c:v>9.39</c:v>
                </c:pt>
                <c:pt idx="1176">
                  <c:v>9.4000000000000021</c:v>
                </c:pt>
                <c:pt idx="1177">
                  <c:v>9.4100000000000019</c:v>
                </c:pt>
                <c:pt idx="1178">
                  <c:v>9.4200000000000017</c:v>
                </c:pt>
                <c:pt idx="1179">
                  <c:v>9.4200000000000017</c:v>
                </c:pt>
                <c:pt idx="1180">
                  <c:v>9.4200000000000017</c:v>
                </c:pt>
                <c:pt idx="1181">
                  <c:v>9.4300000000000015</c:v>
                </c:pt>
                <c:pt idx="1182">
                  <c:v>9.44</c:v>
                </c:pt>
                <c:pt idx="1183">
                  <c:v>9.4700000000000006</c:v>
                </c:pt>
                <c:pt idx="1184">
                  <c:v>9.4800000000000022</c:v>
                </c:pt>
                <c:pt idx="1185">
                  <c:v>9.4800000000000022</c:v>
                </c:pt>
                <c:pt idx="1186">
                  <c:v>9.4800000000000022</c:v>
                </c:pt>
                <c:pt idx="1187">
                  <c:v>9.4800000000000022</c:v>
                </c:pt>
                <c:pt idx="1188">
                  <c:v>9.4800000000000022</c:v>
                </c:pt>
                <c:pt idx="1189">
                  <c:v>9.4800000000000022</c:v>
                </c:pt>
                <c:pt idx="1190">
                  <c:v>9.490000000000002</c:v>
                </c:pt>
                <c:pt idx="1191">
                  <c:v>9.490000000000002</c:v>
                </c:pt>
                <c:pt idx="1192">
                  <c:v>9.490000000000002</c:v>
                </c:pt>
                <c:pt idx="1193">
                  <c:v>9.490000000000002</c:v>
                </c:pt>
                <c:pt idx="1194">
                  <c:v>9.490000000000002</c:v>
                </c:pt>
                <c:pt idx="1195">
                  <c:v>9.490000000000002</c:v>
                </c:pt>
                <c:pt idx="1196">
                  <c:v>9.490000000000002</c:v>
                </c:pt>
                <c:pt idx="1197">
                  <c:v>9.490000000000002</c:v>
                </c:pt>
                <c:pt idx="1198">
                  <c:v>9.5000000000000018</c:v>
                </c:pt>
                <c:pt idx="1199">
                  <c:v>9.5000000000000018</c:v>
                </c:pt>
                <c:pt idx="1200">
                  <c:v>9.5000000000000018</c:v>
                </c:pt>
                <c:pt idx="1201">
                  <c:v>9.5000000000000018</c:v>
                </c:pt>
                <c:pt idx="1202">
                  <c:v>9.5000000000000018</c:v>
                </c:pt>
                <c:pt idx="1203">
                  <c:v>9.51</c:v>
                </c:pt>
                <c:pt idx="1204">
                  <c:v>9.51</c:v>
                </c:pt>
                <c:pt idx="1205">
                  <c:v>9.51</c:v>
                </c:pt>
                <c:pt idx="1206">
                  <c:v>9.51</c:v>
                </c:pt>
                <c:pt idx="1207">
                  <c:v>9.5299999999999994</c:v>
                </c:pt>
                <c:pt idx="1208">
                  <c:v>9.5299999999999994</c:v>
                </c:pt>
                <c:pt idx="1209">
                  <c:v>9.5299999999999994</c:v>
                </c:pt>
                <c:pt idx="1210">
                  <c:v>9.5400000000000009</c:v>
                </c:pt>
                <c:pt idx="1211">
                  <c:v>9.5400000000000009</c:v>
                </c:pt>
                <c:pt idx="1212">
                  <c:v>9.5400000000000009</c:v>
                </c:pt>
                <c:pt idx="1213">
                  <c:v>9.5400000000000009</c:v>
                </c:pt>
                <c:pt idx="1214">
                  <c:v>9.5400000000000009</c:v>
                </c:pt>
                <c:pt idx="1215">
                  <c:v>9.5400000000000009</c:v>
                </c:pt>
                <c:pt idx="1216">
                  <c:v>9.5400000000000009</c:v>
                </c:pt>
                <c:pt idx="1217">
                  <c:v>9.5400000000000009</c:v>
                </c:pt>
                <c:pt idx="1218">
                  <c:v>9.5400000000000009</c:v>
                </c:pt>
                <c:pt idx="1219">
                  <c:v>9.5400000000000009</c:v>
                </c:pt>
                <c:pt idx="1220">
                  <c:v>9.5499999999999989</c:v>
                </c:pt>
                <c:pt idx="1221">
                  <c:v>9.5600000000000023</c:v>
                </c:pt>
                <c:pt idx="1222">
                  <c:v>9.5700000000000021</c:v>
                </c:pt>
                <c:pt idx="1223">
                  <c:v>9.5700000000000021</c:v>
                </c:pt>
                <c:pt idx="1224">
                  <c:v>9.5700000000000021</c:v>
                </c:pt>
                <c:pt idx="1225">
                  <c:v>9.5800000000000018</c:v>
                </c:pt>
                <c:pt idx="1226">
                  <c:v>9.5800000000000018</c:v>
                </c:pt>
                <c:pt idx="1227">
                  <c:v>9.5900000000000016</c:v>
                </c:pt>
                <c:pt idx="1228">
                  <c:v>9.5900000000000016</c:v>
                </c:pt>
                <c:pt idx="1229">
                  <c:v>9.6</c:v>
                </c:pt>
                <c:pt idx="1230">
                  <c:v>9.6</c:v>
                </c:pt>
                <c:pt idx="1231">
                  <c:v>9.61</c:v>
                </c:pt>
                <c:pt idx="1232">
                  <c:v>9.61</c:v>
                </c:pt>
                <c:pt idx="1233">
                  <c:v>9.61</c:v>
                </c:pt>
                <c:pt idx="1234">
                  <c:v>9.620000000000001</c:v>
                </c:pt>
                <c:pt idx="1235">
                  <c:v>9.620000000000001</c:v>
                </c:pt>
                <c:pt idx="1236">
                  <c:v>9.620000000000001</c:v>
                </c:pt>
                <c:pt idx="1237">
                  <c:v>9.620000000000001</c:v>
                </c:pt>
                <c:pt idx="1238">
                  <c:v>9.620000000000001</c:v>
                </c:pt>
                <c:pt idx="1239">
                  <c:v>9.620000000000001</c:v>
                </c:pt>
                <c:pt idx="1240">
                  <c:v>9.620000000000001</c:v>
                </c:pt>
                <c:pt idx="1241">
                  <c:v>9.6300000000000008</c:v>
                </c:pt>
                <c:pt idx="1242">
                  <c:v>9.6300000000000008</c:v>
                </c:pt>
                <c:pt idx="1243">
                  <c:v>9.6300000000000008</c:v>
                </c:pt>
                <c:pt idx="1244">
                  <c:v>9.6300000000000008</c:v>
                </c:pt>
                <c:pt idx="1245">
                  <c:v>9.6300000000000008</c:v>
                </c:pt>
                <c:pt idx="1246">
                  <c:v>9.6300000000000008</c:v>
                </c:pt>
                <c:pt idx="1247">
                  <c:v>9.6300000000000008</c:v>
                </c:pt>
                <c:pt idx="1248">
                  <c:v>9.6300000000000008</c:v>
                </c:pt>
                <c:pt idx="1249">
                  <c:v>9.6300000000000008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TBInfectionONLYData!$E$2506:$E$3755</c:f>
              <c:numCache>
                <c:formatCode>General</c:formatCode>
                <c:ptCount val="1250"/>
                <c:pt idx="0">
                  <c:v>0</c:v>
                </c:pt>
                <c:pt idx="1">
                  <c:v>1.0000000000000005E-2</c:v>
                </c:pt>
                <c:pt idx="2">
                  <c:v>4.0000000000000022E-2</c:v>
                </c:pt>
                <c:pt idx="3">
                  <c:v>6.9999999999999923E-2</c:v>
                </c:pt>
                <c:pt idx="4">
                  <c:v>0.1</c:v>
                </c:pt>
                <c:pt idx="5">
                  <c:v>0.15000000000000013</c:v>
                </c:pt>
                <c:pt idx="6">
                  <c:v>0.19</c:v>
                </c:pt>
                <c:pt idx="7">
                  <c:v>0.23</c:v>
                </c:pt>
                <c:pt idx="8">
                  <c:v>0.24999999999999931</c:v>
                </c:pt>
                <c:pt idx="9">
                  <c:v>0.27999999999999947</c:v>
                </c:pt>
                <c:pt idx="10">
                  <c:v>0.37000000000000027</c:v>
                </c:pt>
                <c:pt idx="11">
                  <c:v>0.38000000000000034</c:v>
                </c:pt>
                <c:pt idx="12">
                  <c:v>0.41000000000000025</c:v>
                </c:pt>
                <c:pt idx="13">
                  <c:v>0.43000000000000027</c:v>
                </c:pt>
                <c:pt idx="14">
                  <c:v>0.45</c:v>
                </c:pt>
                <c:pt idx="15">
                  <c:v>0.48000000000000026</c:v>
                </c:pt>
                <c:pt idx="16">
                  <c:v>0.5</c:v>
                </c:pt>
                <c:pt idx="17">
                  <c:v>0.53</c:v>
                </c:pt>
                <c:pt idx="18">
                  <c:v>0.55999999999999905</c:v>
                </c:pt>
                <c:pt idx="19">
                  <c:v>0.56999999999999995</c:v>
                </c:pt>
                <c:pt idx="20">
                  <c:v>0.60000000000000053</c:v>
                </c:pt>
                <c:pt idx="21">
                  <c:v>0.62000000000000055</c:v>
                </c:pt>
                <c:pt idx="22">
                  <c:v>0.66999999999999982</c:v>
                </c:pt>
                <c:pt idx="23">
                  <c:v>0.72999999999999954</c:v>
                </c:pt>
                <c:pt idx="24">
                  <c:v>0.78999999999999904</c:v>
                </c:pt>
                <c:pt idx="25">
                  <c:v>0.83000000000000052</c:v>
                </c:pt>
                <c:pt idx="26">
                  <c:v>0.9</c:v>
                </c:pt>
                <c:pt idx="27">
                  <c:v>0.9400000000000005</c:v>
                </c:pt>
                <c:pt idx="28">
                  <c:v>0.97000000000000053</c:v>
                </c:pt>
                <c:pt idx="29">
                  <c:v>0.98</c:v>
                </c:pt>
                <c:pt idx="30">
                  <c:v>0.999999999999999</c:v>
                </c:pt>
                <c:pt idx="31">
                  <c:v>1.0199999999999882</c:v>
                </c:pt>
                <c:pt idx="32">
                  <c:v>1.03</c:v>
                </c:pt>
                <c:pt idx="33">
                  <c:v>1.04</c:v>
                </c:pt>
                <c:pt idx="34">
                  <c:v>1.1099999999999888</c:v>
                </c:pt>
                <c:pt idx="35">
                  <c:v>1.1199999999999888</c:v>
                </c:pt>
                <c:pt idx="36">
                  <c:v>1.1599999999999988</c:v>
                </c:pt>
                <c:pt idx="37">
                  <c:v>1.1899999999999888</c:v>
                </c:pt>
                <c:pt idx="38">
                  <c:v>1.2099999999999878</c:v>
                </c:pt>
                <c:pt idx="39">
                  <c:v>1.22</c:v>
                </c:pt>
                <c:pt idx="40">
                  <c:v>1.25</c:v>
                </c:pt>
                <c:pt idx="41">
                  <c:v>1.29</c:v>
                </c:pt>
                <c:pt idx="42">
                  <c:v>1.32</c:v>
                </c:pt>
                <c:pt idx="43">
                  <c:v>1.3399999999999888</c:v>
                </c:pt>
                <c:pt idx="44">
                  <c:v>1.4</c:v>
                </c:pt>
                <c:pt idx="45">
                  <c:v>1.43</c:v>
                </c:pt>
                <c:pt idx="46">
                  <c:v>1.4599999999999878</c:v>
                </c:pt>
                <c:pt idx="47">
                  <c:v>1.48</c:v>
                </c:pt>
                <c:pt idx="48">
                  <c:v>1.5</c:v>
                </c:pt>
                <c:pt idx="49">
                  <c:v>1.52</c:v>
                </c:pt>
                <c:pt idx="50">
                  <c:v>1.53</c:v>
                </c:pt>
                <c:pt idx="51">
                  <c:v>1.55</c:v>
                </c:pt>
                <c:pt idx="52">
                  <c:v>1.5599999999999887</c:v>
                </c:pt>
                <c:pt idx="53">
                  <c:v>1.58</c:v>
                </c:pt>
                <c:pt idx="54">
                  <c:v>1.6400000000000001</c:v>
                </c:pt>
                <c:pt idx="55">
                  <c:v>1.670000000000001</c:v>
                </c:pt>
                <c:pt idx="56">
                  <c:v>1.6900000000000011</c:v>
                </c:pt>
                <c:pt idx="57">
                  <c:v>1.7</c:v>
                </c:pt>
                <c:pt idx="58">
                  <c:v>1.72</c:v>
                </c:pt>
                <c:pt idx="59">
                  <c:v>1.7999999999999885</c:v>
                </c:pt>
                <c:pt idx="60">
                  <c:v>1.8399999999999888</c:v>
                </c:pt>
                <c:pt idx="61">
                  <c:v>1.8899999999999888</c:v>
                </c:pt>
                <c:pt idx="62">
                  <c:v>1.9100000000000001</c:v>
                </c:pt>
                <c:pt idx="63">
                  <c:v>1.9899999999999898</c:v>
                </c:pt>
                <c:pt idx="64">
                  <c:v>2.0199999999999876</c:v>
                </c:pt>
                <c:pt idx="65">
                  <c:v>2.0599999999999876</c:v>
                </c:pt>
                <c:pt idx="66">
                  <c:v>2.0599999999999876</c:v>
                </c:pt>
                <c:pt idx="67">
                  <c:v>2.0999999999999877</c:v>
                </c:pt>
                <c:pt idx="68">
                  <c:v>2.11</c:v>
                </c:pt>
                <c:pt idx="69">
                  <c:v>2.1299999999999901</c:v>
                </c:pt>
                <c:pt idx="70">
                  <c:v>2.15</c:v>
                </c:pt>
                <c:pt idx="71">
                  <c:v>2.17</c:v>
                </c:pt>
                <c:pt idx="72">
                  <c:v>2.1799999999999877</c:v>
                </c:pt>
                <c:pt idx="73">
                  <c:v>2.1899999999999902</c:v>
                </c:pt>
                <c:pt idx="74">
                  <c:v>2.21999999999999</c:v>
                </c:pt>
                <c:pt idx="75">
                  <c:v>2.2599999999999998</c:v>
                </c:pt>
                <c:pt idx="76">
                  <c:v>2.2699999999999898</c:v>
                </c:pt>
                <c:pt idx="77">
                  <c:v>2.2999999999999998</c:v>
                </c:pt>
                <c:pt idx="78">
                  <c:v>2.3299999999999876</c:v>
                </c:pt>
                <c:pt idx="79">
                  <c:v>2.34</c:v>
                </c:pt>
                <c:pt idx="80">
                  <c:v>2.36</c:v>
                </c:pt>
                <c:pt idx="81">
                  <c:v>2.4</c:v>
                </c:pt>
                <c:pt idx="82">
                  <c:v>2.4</c:v>
                </c:pt>
                <c:pt idx="83">
                  <c:v>2.4499999999999997</c:v>
                </c:pt>
                <c:pt idx="84">
                  <c:v>2.4499999999999997</c:v>
                </c:pt>
                <c:pt idx="85">
                  <c:v>2.48</c:v>
                </c:pt>
                <c:pt idx="86">
                  <c:v>2.5</c:v>
                </c:pt>
                <c:pt idx="87">
                  <c:v>2.5099999999999998</c:v>
                </c:pt>
                <c:pt idx="88">
                  <c:v>2.54</c:v>
                </c:pt>
                <c:pt idx="89">
                  <c:v>2.5499999999999998</c:v>
                </c:pt>
                <c:pt idx="90">
                  <c:v>2.57</c:v>
                </c:pt>
                <c:pt idx="91">
                  <c:v>2.59</c:v>
                </c:pt>
                <c:pt idx="92">
                  <c:v>2.62</c:v>
                </c:pt>
                <c:pt idx="93">
                  <c:v>2.63</c:v>
                </c:pt>
                <c:pt idx="94">
                  <c:v>2.64</c:v>
                </c:pt>
                <c:pt idx="95">
                  <c:v>2.6899999999999902</c:v>
                </c:pt>
                <c:pt idx="96">
                  <c:v>2.69999999999999</c:v>
                </c:pt>
                <c:pt idx="97">
                  <c:v>2.73</c:v>
                </c:pt>
                <c:pt idx="98">
                  <c:v>2.7800000000000002</c:v>
                </c:pt>
                <c:pt idx="99">
                  <c:v>2.7899999999999898</c:v>
                </c:pt>
                <c:pt idx="100">
                  <c:v>2.8</c:v>
                </c:pt>
                <c:pt idx="101">
                  <c:v>2.8199999999999874</c:v>
                </c:pt>
                <c:pt idx="102">
                  <c:v>2.86</c:v>
                </c:pt>
                <c:pt idx="103">
                  <c:v>2.8699999999999997</c:v>
                </c:pt>
                <c:pt idx="104">
                  <c:v>2.9</c:v>
                </c:pt>
                <c:pt idx="105">
                  <c:v>2.9099999999999997</c:v>
                </c:pt>
                <c:pt idx="106">
                  <c:v>2.9299999999999997</c:v>
                </c:pt>
                <c:pt idx="107">
                  <c:v>2.9499999999999997</c:v>
                </c:pt>
                <c:pt idx="108">
                  <c:v>2.96</c:v>
                </c:pt>
                <c:pt idx="109">
                  <c:v>2.98</c:v>
                </c:pt>
                <c:pt idx="110">
                  <c:v>3.01</c:v>
                </c:pt>
                <c:pt idx="111">
                  <c:v>3.03</c:v>
                </c:pt>
                <c:pt idx="112">
                  <c:v>3.07</c:v>
                </c:pt>
                <c:pt idx="113">
                  <c:v>3.09</c:v>
                </c:pt>
                <c:pt idx="114">
                  <c:v>3.13</c:v>
                </c:pt>
                <c:pt idx="115">
                  <c:v>3.14</c:v>
                </c:pt>
                <c:pt idx="116">
                  <c:v>3.15</c:v>
                </c:pt>
                <c:pt idx="117">
                  <c:v>3.16</c:v>
                </c:pt>
                <c:pt idx="118">
                  <c:v>3.18</c:v>
                </c:pt>
                <c:pt idx="119">
                  <c:v>3.19</c:v>
                </c:pt>
                <c:pt idx="120">
                  <c:v>3.21</c:v>
                </c:pt>
                <c:pt idx="121">
                  <c:v>3.25</c:v>
                </c:pt>
                <c:pt idx="122">
                  <c:v>3.2600000000000002</c:v>
                </c:pt>
                <c:pt idx="123">
                  <c:v>3.2800000000000002</c:v>
                </c:pt>
                <c:pt idx="124">
                  <c:v>3.32</c:v>
                </c:pt>
                <c:pt idx="125">
                  <c:v>3.34</c:v>
                </c:pt>
                <c:pt idx="126">
                  <c:v>3.3699999999999997</c:v>
                </c:pt>
                <c:pt idx="127">
                  <c:v>3.4</c:v>
                </c:pt>
                <c:pt idx="128">
                  <c:v>3.4</c:v>
                </c:pt>
                <c:pt idx="129">
                  <c:v>3.4299999999999997</c:v>
                </c:pt>
                <c:pt idx="130">
                  <c:v>3.4299999999999997</c:v>
                </c:pt>
                <c:pt idx="131">
                  <c:v>3.4499999999999997</c:v>
                </c:pt>
                <c:pt idx="132">
                  <c:v>3.46</c:v>
                </c:pt>
                <c:pt idx="133">
                  <c:v>3.4699999999999998</c:v>
                </c:pt>
                <c:pt idx="134">
                  <c:v>3.4899999999999998</c:v>
                </c:pt>
                <c:pt idx="135">
                  <c:v>3.52</c:v>
                </c:pt>
                <c:pt idx="136">
                  <c:v>3.54</c:v>
                </c:pt>
                <c:pt idx="137">
                  <c:v>3.57</c:v>
                </c:pt>
                <c:pt idx="138">
                  <c:v>3.5899999999999901</c:v>
                </c:pt>
                <c:pt idx="139">
                  <c:v>3.5999999999999877</c:v>
                </c:pt>
                <c:pt idx="140">
                  <c:v>3.6099999999999901</c:v>
                </c:pt>
                <c:pt idx="141">
                  <c:v>3.6199999999999877</c:v>
                </c:pt>
                <c:pt idx="142">
                  <c:v>3.6399999999999877</c:v>
                </c:pt>
                <c:pt idx="143">
                  <c:v>3.6499999999999901</c:v>
                </c:pt>
                <c:pt idx="144">
                  <c:v>3.6799999999999877</c:v>
                </c:pt>
                <c:pt idx="145">
                  <c:v>3.69999999999999</c:v>
                </c:pt>
                <c:pt idx="146">
                  <c:v>3.69999999999999</c:v>
                </c:pt>
                <c:pt idx="147">
                  <c:v>3.71999999999999</c:v>
                </c:pt>
                <c:pt idx="148">
                  <c:v>3.77999999999999</c:v>
                </c:pt>
                <c:pt idx="149">
                  <c:v>3.77999999999999</c:v>
                </c:pt>
                <c:pt idx="150">
                  <c:v>3.8099999999999876</c:v>
                </c:pt>
                <c:pt idx="151">
                  <c:v>3.8299999999999876</c:v>
                </c:pt>
                <c:pt idx="152">
                  <c:v>3.84</c:v>
                </c:pt>
                <c:pt idx="153">
                  <c:v>3.8599999999999874</c:v>
                </c:pt>
                <c:pt idx="154">
                  <c:v>3.8899999999999877</c:v>
                </c:pt>
                <c:pt idx="155">
                  <c:v>3.9099999999999877</c:v>
                </c:pt>
                <c:pt idx="156">
                  <c:v>3.94</c:v>
                </c:pt>
                <c:pt idx="157">
                  <c:v>3.959999999999988</c:v>
                </c:pt>
                <c:pt idx="158">
                  <c:v>3.959999999999988</c:v>
                </c:pt>
                <c:pt idx="159">
                  <c:v>3.959999999999988</c:v>
                </c:pt>
                <c:pt idx="160">
                  <c:v>3.959999999999988</c:v>
                </c:pt>
                <c:pt idx="161">
                  <c:v>3.98999999999999</c:v>
                </c:pt>
                <c:pt idx="162">
                  <c:v>3.9999999999999876</c:v>
                </c:pt>
                <c:pt idx="163">
                  <c:v>4.01</c:v>
                </c:pt>
                <c:pt idx="164">
                  <c:v>4.05</c:v>
                </c:pt>
                <c:pt idx="165">
                  <c:v>4.0599999999999996</c:v>
                </c:pt>
                <c:pt idx="166">
                  <c:v>4.07</c:v>
                </c:pt>
                <c:pt idx="167">
                  <c:v>4.0999999999999996</c:v>
                </c:pt>
                <c:pt idx="168">
                  <c:v>4.1199999999999966</c:v>
                </c:pt>
                <c:pt idx="169">
                  <c:v>4.13</c:v>
                </c:pt>
                <c:pt idx="170">
                  <c:v>4.13</c:v>
                </c:pt>
                <c:pt idx="171">
                  <c:v>4.1499999999999897</c:v>
                </c:pt>
                <c:pt idx="172">
                  <c:v>4.1599999999999975</c:v>
                </c:pt>
                <c:pt idx="173">
                  <c:v>4.18</c:v>
                </c:pt>
                <c:pt idx="174">
                  <c:v>4.22</c:v>
                </c:pt>
                <c:pt idx="175">
                  <c:v>4.2299999999999898</c:v>
                </c:pt>
                <c:pt idx="176">
                  <c:v>4.2399999999999904</c:v>
                </c:pt>
                <c:pt idx="177">
                  <c:v>4.25</c:v>
                </c:pt>
                <c:pt idx="178">
                  <c:v>4.25999999999999</c:v>
                </c:pt>
                <c:pt idx="179">
                  <c:v>4.3099999999999996</c:v>
                </c:pt>
                <c:pt idx="180">
                  <c:v>4.3299999999999885</c:v>
                </c:pt>
                <c:pt idx="181">
                  <c:v>4.3599999999999897</c:v>
                </c:pt>
                <c:pt idx="182">
                  <c:v>4.3799999999999901</c:v>
                </c:pt>
                <c:pt idx="183">
                  <c:v>4.4099999999999904</c:v>
                </c:pt>
                <c:pt idx="184">
                  <c:v>4.4099999999999904</c:v>
                </c:pt>
                <c:pt idx="185">
                  <c:v>4.4099999999999904</c:v>
                </c:pt>
                <c:pt idx="186">
                  <c:v>4.4099999999999904</c:v>
                </c:pt>
                <c:pt idx="187">
                  <c:v>4.42</c:v>
                </c:pt>
                <c:pt idx="188">
                  <c:v>4.42</c:v>
                </c:pt>
                <c:pt idx="189">
                  <c:v>4.4299999999999899</c:v>
                </c:pt>
                <c:pt idx="190">
                  <c:v>4.4399999999999924</c:v>
                </c:pt>
                <c:pt idx="191">
                  <c:v>4.45</c:v>
                </c:pt>
                <c:pt idx="192">
                  <c:v>4.4599999999999902</c:v>
                </c:pt>
                <c:pt idx="193">
                  <c:v>4.4599999999999902</c:v>
                </c:pt>
                <c:pt idx="194">
                  <c:v>4.4700000000000024</c:v>
                </c:pt>
                <c:pt idx="195">
                  <c:v>4.5</c:v>
                </c:pt>
                <c:pt idx="196">
                  <c:v>4.5</c:v>
                </c:pt>
                <c:pt idx="197">
                  <c:v>4.51</c:v>
                </c:pt>
                <c:pt idx="198">
                  <c:v>4.51</c:v>
                </c:pt>
                <c:pt idx="199">
                  <c:v>4.5199999999999996</c:v>
                </c:pt>
                <c:pt idx="200">
                  <c:v>4.55</c:v>
                </c:pt>
                <c:pt idx="201">
                  <c:v>4.55</c:v>
                </c:pt>
                <c:pt idx="202">
                  <c:v>4.55</c:v>
                </c:pt>
                <c:pt idx="203">
                  <c:v>4.55</c:v>
                </c:pt>
                <c:pt idx="204">
                  <c:v>4.5599999999999996</c:v>
                </c:pt>
                <c:pt idx="205">
                  <c:v>4.59</c:v>
                </c:pt>
                <c:pt idx="206">
                  <c:v>4.5999999999999996</c:v>
                </c:pt>
                <c:pt idx="207">
                  <c:v>4.5999999999999996</c:v>
                </c:pt>
                <c:pt idx="208">
                  <c:v>4.6299999999999875</c:v>
                </c:pt>
                <c:pt idx="209">
                  <c:v>4.6399999999999997</c:v>
                </c:pt>
                <c:pt idx="210">
                  <c:v>4.6399999999999997</c:v>
                </c:pt>
                <c:pt idx="211">
                  <c:v>4.6499999999999995</c:v>
                </c:pt>
                <c:pt idx="212">
                  <c:v>4.6499999999999995</c:v>
                </c:pt>
                <c:pt idx="213">
                  <c:v>4.6599999999999895</c:v>
                </c:pt>
                <c:pt idx="214">
                  <c:v>4.68</c:v>
                </c:pt>
                <c:pt idx="215">
                  <c:v>4.68</c:v>
                </c:pt>
                <c:pt idx="216">
                  <c:v>4.7</c:v>
                </c:pt>
                <c:pt idx="217">
                  <c:v>4.7</c:v>
                </c:pt>
                <c:pt idx="218">
                  <c:v>4.72</c:v>
                </c:pt>
                <c:pt idx="219">
                  <c:v>4.74</c:v>
                </c:pt>
                <c:pt idx="220">
                  <c:v>4.74</c:v>
                </c:pt>
                <c:pt idx="221">
                  <c:v>4.75</c:v>
                </c:pt>
                <c:pt idx="222">
                  <c:v>4.75</c:v>
                </c:pt>
                <c:pt idx="223">
                  <c:v>4.75</c:v>
                </c:pt>
                <c:pt idx="224">
                  <c:v>4.76</c:v>
                </c:pt>
                <c:pt idx="225">
                  <c:v>4.7699999999999996</c:v>
                </c:pt>
                <c:pt idx="226">
                  <c:v>4.7699999999999996</c:v>
                </c:pt>
                <c:pt idx="227">
                  <c:v>4.7699999999999996</c:v>
                </c:pt>
                <c:pt idx="228">
                  <c:v>4.79</c:v>
                </c:pt>
                <c:pt idx="229">
                  <c:v>4.79</c:v>
                </c:pt>
                <c:pt idx="230">
                  <c:v>4.79</c:v>
                </c:pt>
                <c:pt idx="231">
                  <c:v>4.79</c:v>
                </c:pt>
                <c:pt idx="232">
                  <c:v>4.79</c:v>
                </c:pt>
                <c:pt idx="233">
                  <c:v>4.8</c:v>
                </c:pt>
                <c:pt idx="234">
                  <c:v>4.8299999999999885</c:v>
                </c:pt>
                <c:pt idx="235">
                  <c:v>4.8499999999999996</c:v>
                </c:pt>
                <c:pt idx="236">
                  <c:v>4.8499999999999996</c:v>
                </c:pt>
                <c:pt idx="237">
                  <c:v>4.8499999999999996</c:v>
                </c:pt>
                <c:pt idx="238">
                  <c:v>4.8499999999999996</c:v>
                </c:pt>
                <c:pt idx="239">
                  <c:v>4.8599999999999897</c:v>
                </c:pt>
                <c:pt idx="240">
                  <c:v>4.8599999999999897</c:v>
                </c:pt>
                <c:pt idx="241">
                  <c:v>4.8599999999999897</c:v>
                </c:pt>
                <c:pt idx="242">
                  <c:v>4.8699999999999886</c:v>
                </c:pt>
                <c:pt idx="243">
                  <c:v>4.8999999999999897</c:v>
                </c:pt>
                <c:pt idx="244">
                  <c:v>4.8999999999999897</c:v>
                </c:pt>
                <c:pt idx="245">
                  <c:v>4.9099999999999904</c:v>
                </c:pt>
                <c:pt idx="246">
                  <c:v>4.9099999999999904</c:v>
                </c:pt>
                <c:pt idx="247">
                  <c:v>4.9199999999999902</c:v>
                </c:pt>
                <c:pt idx="248">
                  <c:v>4.9199999999999902</c:v>
                </c:pt>
                <c:pt idx="249">
                  <c:v>4.9199999999999902</c:v>
                </c:pt>
                <c:pt idx="250">
                  <c:v>4.9199999999999902</c:v>
                </c:pt>
                <c:pt idx="251">
                  <c:v>4.9300000000000024</c:v>
                </c:pt>
                <c:pt idx="252">
                  <c:v>4.9399999999999924</c:v>
                </c:pt>
                <c:pt idx="253">
                  <c:v>4.9399999999999924</c:v>
                </c:pt>
                <c:pt idx="254">
                  <c:v>4.9499999999999904</c:v>
                </c:pt>
                <c:pt idx="255">
                  <c:v>4.9499999999999904</c:v>
                </c:pt>
                <c:pt idx="256">
                  <c:v>4.9599999999999902</c:v>
                </c:pt>
                <c:pt idx="257">
                  <c:v>4.9700000000000024</c:v>
                </c:pt>
                <c:pt idx="258">
                  <c:v>4.9700000000000024</c:v>
                </c:pt>
                <c:pt idx="259">
                  <c:v>4.9700000000000024</c:v>
                </c:pt>
                <c:pt idx="260">
                  <c:v>4.9700000000000024</c:v>
                </c:pt>
                <c:pt idx="261">
                  <c:v>4.9700000000000024</c:v>
                </c:pt>
                <c:pt idx="262">
                  <c:v>4.9700000000000024</c:v>
                </c:pt>
                <c:pt idx="263">
                  <c:v>4.9799999999999924</c:v>
                </c:pt>
                <c:pt idx="264">
                  <c:v>4.9899999999999904</c:v>
                </c:pt>
                <c:pt idx="265">
                  <c:v>5.0299999999999896</c:v>
                </c:pt>
                <c:pt idx="266">
                  <c:v>5.04</c:v>
                </c:pt>
                <c:pt idx="267">
                  <c:v>5.04</c:v>
                </c:pt>
                <c:pt idx="268">
                  <c:v>5.04</c:v>
                </c:pt>
                <c:pt idx="269">
                  <c:v>5.0599999999999996</c:v>
                </c:pt>
                <c:pt idx="270">
                  <c:v>5.0599999999999996</c:v>
                </c:pt>
                <c:pt idx="271">
                  <c:v>5.0599999999999996</c:v>
                </c:pt>
                <c:pt idx="272">
                  <c:v>5.07</c:v>
                </c:pt>
                <c:pt idx="273">
                  <c:v>5.08</c:v>
                </c:pt>
                <c:pt idx="274">
                  <c:v>5.08</c:v>
                </c:pt>
                <c:pt idx="275">
                  <c:v>5.09</c:v>
                </c:pt>
                <c:pt idx="276">
                  <c:v>5.09</c:v>
                </c:pt>
                <c:pt idx="277">
                  <c:v>5.09</c:v>
                </c:pt>
                <c:pt idx="278">
                  <c:v>5.09</c:v>
                </c:pt>
                <c:pt idx="279">
                  <c:v>5.0999999999999996</c:v>
                </c:pt>
                <c:pt idx="280">
                  <c:v>5.0999999999999996</c:v>
                </c:pt>
                <c:pt idx="281">
                  <c:v>5.1099999999999985</c:v>
                </c:pt>
                <c:pt idx="282">
                  <c:v>5.1199999999999966</c:v>
                </c:pt>
                <c:pt idx="283">
                  <c:v>5.1199999999999966</c:v>
                </c:pt>
                <c:pt idx="284">
                  <c:v>5.1199999999999966</c:v>
                </c:pt>
                <c:pt idx="285">
                  <c:v>5.1199999999999966</c:v>
                </c:pt>
                <c:pt idx="286">
                  <c:v>5.1199999999999966</c:v>
                </c:pt>
                <c:pt idx="287">
                  <c:v>5.13</c:v>
                </c:pt>
                <c:pt idx="288">
                  <c:v>5.14</c:v>
                </c:pt>
                <c:pt idx="289">
                  <c:v>5.14</c:v>
                </c:pt>
                <c:pt idx="290">
                  <c:v>5.14</c:v>
                </c:pt>
                <c:pt idx="291">
                  <c:v>5.14</c:v>
                </c:pt>
                <c:pt idx="292">
                  <c:v>5.14</c:v>
                </c:pt>
                <c:pt idx="293">
                  <c:v>5.14</c:v>
                </c:pt>
                <c:pt idx="294">
                  <c:v>5.14</c:v>
                </c:pt>
                <c:pt idx="295">
                  <c:v>5.1499999999999995</c:v>
                </c:pt>
                <c:pt idx="296">
                  <c:v>5.1499999999999995</c:v>
                </c:pt>
                <c:pt idx="297">
                  <c:v>5.1499999999999995</c:v>
                </c:pt>
                <c:pt idx="298">
                  <c:v>5.1599999999999895</c:v>
                </c:pt>
                <c:pt idx="299">
                  <c:v>5.1899999999999897</c:v>
                </c:pt>
                <c:pt idx="300">
                  <c:v>5.1899999999999897</c:v>
                </c:pt>
                <c:pt idx="301">
                  <c:v>5.1999999999999895</c:v>
                </c:pt>
                <c:pt idx="302">
                  <c:v>5.2099999999999902</c:v>
                </c:pt>
                <c:pt idx="303">
                  <c:v>5.21999999999999</c:v>
                </c:pt>
                <c:pt idx="304">
                  <c:v>5.21999999999999</c:v>
                </c:pt>
                <c:pt idx="305">
                  <c:v>5.21999999999999</c:v>
                </c:pt>
                <c:pt idx="306">
                  <c:v>5.2299999999999898</c:v>
                </c:pt>
                <c:pt idx="307">
                  <c:v>5.2299999999999898</c:v>
                </c:pt>
                <c:pt idx="308">
                  <c:v>5.2299999999999898</c:v>
                </c:pt>
                <c:pt idx="309">
                  <c:v>5.2499999999999902</c:v>
                </c:pt>
                <c:pt idx="310">
                  <c:v>5.2499999999999902</c:v>
                </c:pt>
                <c:pt idx="311">
                  <c:v>5.26</c:v>
                </c:pt>
                <c:pt idx="312">
                  <c:v>5.2699999999999898</c:v>
                </c:pt>
                <c:pt idx="313">
                  <c:v>5.2799999999999914</c:v>
                </c:pt>
                <c:pt idx="314">
                  <c:v>5.2799999999999914</c:v>
                </c:pt>
                <c:pt idx="315">
                  <c:v>5.2799999999999914</c:v>
                </c:pt>
                <c:pt idx="316">
                  <c:v>5.2899999999999903</c:v>
                </c:pt>
                <c:pt idx="317">
                  <c:v>5.2999999999999901</c:v>
                </c:pt>
                <c:pt idx="318">
                  <c:v>5.2999999999999901</c:v>
                </c:pt>
                <c:pt idx="319">
                  <c:v>5.2999999999999901</c:v>
                </c:pt>
                <c:pt idx="320">
                  <c:v>5.2999999999999901</c:v>
                </c:pt>
                <c:pt idx="321">
                  <c:v>5.2999999999999901</c:v>
                </c:pt>
                <c:pt idx="322">
                  <c:v>5.2999999999999901</c:v>
                </c:pt>
                <c:pt idx="323">
                  <c:v>5.2999999999999901</c:v>
                </c:pt>
                <c:pt idx="324">
                  <c:v>5.2999999999999901</c:v>
                </c:pt>
                <c:pt idx="325">
                  <c:v>5.2999999999999901</c:v>
                </c:pt>
                <c:pt idx="326">
                  <c:v>5.31</c:v>
                </c:pt>
                <c:pt idx="327">
                  <c:v>5.3199999999999896</c:v>
                </c:pt>
                <c:pt idx="328">
                  <c:v>5.3199999999999896</c:v>
                </c:pt>
                <c:pt idx="329">
                  <c:v>5.3299999999999885</c:v>
                </c:pt>
                <c:pt idx="330">
                  <c:v>5.3299999999999885</c:v>
                </c:pt>
                <c:pt idx="331">
                  <c:v>5.3299999999999885</c:v>
                </c:pt>
                <c:pt idx="332">
                  <c:v>5.3399999999999901</c:v>
                </c:pt>
                <c:pt idx="333">
                  <c:v>5.3599999999999897</c:v>
                </c:pt>
                <c:pt idx="334">
                  <c:v>5.3599999999999897</c:v>
                </c:pt>
                <c:pt idx="335">
                  <c:v>5.3599999999999897</c:v>
                </c:pt>
                <c:pt idx="336">
                  <c:v>5.3599999999999897</c:v>
                </c:pt>
                <c:pt idx="337">
                  <c:v>5.3599999999999897</c:v>
                </c:pt>
                <c:pt idx="338">
                  <c:v>5.3599999999999897</c:v>
                </c:pt>
                <c:pt idx="339">
                  <c:v>5.3699999999999886</c:v>
                </c:pt>
                <c:pt idx="340">
                  <c:v>5.3799999999999901</c:v>
                </c:pt>
                <c:pt idx="341">
                  <c:v>5.4099999999999904</c:v>
                </c:pt>
                <c:pt idx="342">
                  <c:v>5.4099999999999904</c:v>
                </c:pt>
                <c:pt idx="343">
                  <c:v>5.4199999999999902</c:v>
                </c:pt>
                <c:pt idx="344">
                  <c:v>5.4199999999999902</c:v>
                </c:pt>
                <c:pt idx="345">
                  <c:v>5.4199999999999902</c:v>
                </c:pt>
                <c:pt idx="346">
                  <c:v>5.4300000000000024</c:v>
                </c:pt>
                <c:pt idx="347">
                  <c:v>5.4399999999999924</c:v>
                </c:pt>
                <c:pt idx="348">
                  <c:v>5.4399999999999924</c:v>
                </c:pt>
                <c:pt idx="349">
                  <c:v>5.4499999999999904</c:v>
                </c:pt>
                <c:pt idx="350">
                  <c:v>5.46</c:v>
                </c:pt>
                <c:pt idx="351">
                  <c:v>5.4799999999999924</c:v>
                </c:pt>
                <c:pt idx="352">
                  <c:v>5.4899999999999904</c:v>
                </c:pt>
                <c:pt idx="353">
                  <c:v>5.4899999999999904</c:v>
                </c:pt>
                <c:pt idx="354">
                  <c:v>5.4899999999999904</c:v>
                </c:pt>
                <c:pt idx="355">
                  <c:v>5.51</c:v>
                </c:pt>
                <c:pt idx="356">
                  <c:v>5.51</c:v>
                </c:pt>
                <c:pt idx="357">
                  <c:v>5.52</c:v>
                </c:pt>
                <c:pt idx="358">
                  <c:v>5.55</c:v>
                </c:pt>
                <c:pt idx="359">
                  <c:v>5.55</c:v>
                </c:pt>
                <c:pt idx="360">
                  <c:v>5.55</c:v>
                </c:pt>
                <c:pt idx="361">
                  <c:v>5.55</c:v>
                </c:pt>
                <c:pt idx="362">
                  <c:v>5.56</c:v>
                </c:pt>
                <c:pt idx="363">
                  <c:v>5.56</c:v>
                </c:pt>
                <c:pt idx="364">
                  <c:v>5.57</c:v>
                </c:pt>
                <c:pt idx="365">
                  <c:v>5.57</c:v>
                </c:pt>
                <c:pt idx="366">
                  <c:v>5.58</c:v>
                </c:pt>
                <c:pt idx="367">
                  <c:v>5.58</c:v>
                </c:pt>
                <c:pt idx="368">
                  <c:v>5.59</c:v>
                </c:pt>
                <c:pt idx="369">
                  <c:v>5.59</c:v>
                </c:pt>
                <c:pt idx="370">
                  <c:v>5.59</c:v>
                </c:pt>
                <c:pt idx="371">
                  <c:v>5.59</c:v>
                </c:pt>
                <c:pt idx="372">
                  <c:v>5.6</c:v>
                </c:pt>
                <c:pt idx="373">
                  <c:v>5.6099999999999985</c:v>
                </c:pt>
                <c:pt idx="374">
                  <c:v>5.6099999999999985</c:v>
                </c:pt>
                <c:pt idx="375">
                  <c:v>5.63</c:v>
                </c:pt>
                <c:pt idx="376">
                  <c:v>5.6499999999999995</c:v>
                </c:pt>
                <c:pt idx="377">
                  <c:v>5.6499999999999995</c:v>
                </c:pt>
                <c:pt idx="378">
                  <c:v>5.6599999999999975</c:v>
                </c:pt>
                <c:pt idx="379">
                  <c:v>5.67</c:v>
                </c:pt>
                <c:pt idx="380">
                  <c:v>5.68</c:v>
                </c:pt>
                <c:pt idx="381">
                  <c:v>5.7</c:v>
                </c:pt>
                <c:pt idx="382">
                  <c:v>5.7</c:v>
                </c:pt>
                <c:pt idx="383">
                  <c:v>5.7</c:v>
                </c:pt>
                <c:pt idx="384">
                  <c:v>5.71</c:v>
                </c:pt>
                <c:pt idx="385">
                  <c:v>5.73</c:v>
                </c:pt>
                <c:pt idx="386">
                  <c:v>5.7399999999999904</c:v>
                </c:pt>
                <c:pt idx="387">
                  <c:v>5.7399999999999904</c:v>
                </c:pt>
                <c:pt idx="388">
                  <c:v>5.75</c:v>
                </c:pt>
                <c:pt idx="389">
                  <c:v>5.75</c:v>
                </c:pt>
                <c:pt idx="390">
                  <c:v>5.75</c:v>
                </c:pt>
                <c:pt idx="391">
                  <c:v>5.75</c:v>
                </c:pt>
                <c:pt idx="392">
                  <c:v>5.76</c:v>
                </c:pt>
                <c:pt idx="393">
                  <c:v>5.76</c:v>
                </c:pt>
                <c:pt idx="394">
                  <c:v>5.76</c:v>
                </c:pt>
                <c:pt idx="395">
                  <c:v>5.7700000000000014</c:v>
                </c:pt>
                <c:pt idx="396">
                  <c:v>5.7700000000000014</c:v>
                </c:pt>
                <c:pt idx="397">
                  <c:v>5.7700000000000014</c:v>
                </c:pt>
                <c:pt idx="398">
                  <c:v>5.7799999999999914</c:v>
                </c:pt>
                <c:pt idx="399">
                  <c:v>5.7799999999999914</c:v>
                </c:pt>
                <c:pt idx="400">
                  <c:v>5.7799999999999914</c:v>
                </c:pt>
                <c:pt idx="401">
                  <c:v>5.7799999999999914</c:v>
                </c:pt>
                <c:pt idx="402">
                  <c:v>5.7799999999999914</c:v>
                </c:pt>
                <c:pt idx="403">
                  <c:v>5.7799999999999914</c:v>
                </c:pt>
                <c:pt idx="404">
                  <c:v>5.7799999999999914</c:v>
                </c:pt>
                <c:pt idx="405">
                  <c:v>5.79</c:v>
                </c:pt>
                <c:pt idx="406">
                  <c:v>5.79</c:v>
                </c:pt>
                <c:pt idx="407">
                  <c:v>5.81</c:v>
                </c:pt>
                <c:pt idx="408">
                  <c:v>5.81</c:v>
                </c:pt>
                <c:pt idx="409">
                  <c:v>5.81</c:v>
                </c:pt>
                <c:pt idx="410">
                  <c:v>5.81</c:v>
                </c:pt>
                <c:pt idx="411">
                  <c:v>5.8199999999999896</c:v>
                </c:pt>
                <c:pt idx="412">
                  <c:v>5.8199999999999896</c:v>
                </c:pt>
                <c:pt idx="413">
                  <c:v>5.8199999999999896</c:v>
                </c:pt>
                <c:pt idx="414">
                  <c:v>5.8199999999999896</c:v>
                </c:pt>
                <c:pt idx="415">
                  <c:v>5.8199999999999896</c:v>
                </c:pt>
                <c:pt idx="416">
                  <c:v>5.83</c:v>
                </c:pt>
                <c:pt idx="417">
                  <c:v>5.8399999999999901</c:v>
                </c:pt>
                <c:pt idx="418">
                  <c:v>5.8399999999999901</c:v>
                </c:pt>
                <c:pt idx="419">
                  <c:v>5.8599999999999985</c:v>
                </c:pt>
                <c:pt idx="420">
                  <c:v>5.8699999999999886</c:v>
                </c:pt>
                <c:pt idx="421">
                  <c:v>5.8699999999999886</c:v>
                </c:pt>
                <c:pt idx="422">
                  <c:v>5.8699999999999886</c:v>
                </c:pt>
                <c:pt idx="423">
                  <c:v>5.89</c:v>
                </c:pt>
                <c:pt idx="424">
                  <c:v>5.9</c:v>
                </c:pt>
                <c:pt idx="425">
                  <c:v>5.9</c:v>
                </c:pt>
                <c:pt idx="426">
                  <c:v>5.9</c:v>
                </c:pt>
                <c:pt idx="427">
                  <c:v>5.9</c:v>
                </c:pt>
                <c:pt idx="428">
                  <c:v>5.91</c:v>
                </c:pt>
                <c:pt idx="429">
                  <c:v>5.92</c:v>
                </c:pt>
                <c:pt idx="430">
                  <c:v>5.92</c:v>
                </c:pt>
                <c:pt idx="431">
                  <c:v>5.92</c:v>
                </c:pt>
                <c:pt idx="432">
                  <c:v>5.92</c:v>
                </c:pt>
                <c:pt idx="433">
                  <c:v>5.92</c:v>
                </c:pt>
                <c:pt idx="434">
                  <c:v>5.92</c:v>
                </c:pt>
                <c:pt idx="435">
                  <c:v>5.92</c:v>
                </c:pt>
                <c:pt idx="436">
                  <c:v>5.92</c:v>
                </c:pt>
                <c:pt idx="437">
                  <c:v>5.9300000000000024</c:v>
                </c:pt>
                <c:pt idx="438">
                  <c:v>5.9300000000000024</c:v>
                </c:pt>
                <c:pt idx="439">
                  <c:v>5.95</c:v>
                </c:pt>
                <c:pt idx="440">
                  <c:v>5.9700000000000024</c:v>
                </c:pt>
                <c:pt idx="441">
                  <c:v>5.98</c:v>
                </c:pt>
                <c:pt idx="442">
                  <c:v>6</c:v>
                </c:pt>
                <c:pt idx="443">
                  <c:v>6</c:v>
                </c:pt>
                <c:pt idx="444">
                  <c:v>6</c:v>
                </c:pt>
                <c:pt idx="445">
                  <c:v>6.01</c:v>
                </c:pt>
                <c:pt idx="446">
                  <c:v>6.01</c:v>
                </c:pt>
                <c:pt idx="447">
                  <c:v>6.05</c:v>
                </c:pt>
                <c:pt idx="448">
                  <c:v>6.05</c:v>
                </c:pt>
                <c:pt idx="449">
                  <c:v>6.06</c:v>
                </c:pt>
                <c:pt idx="450">
                  <c:v>6.06</c:v>
                </c:pt>
                <c:pt idx="451">
                  <c:v>6.06</c:v>
                </c:pt>
                <c:pt idx="452">
                  <c:v>6.06</c:v>
                </c:pt>
                <c:pt idx="453">
                  <c:v>6.06</c:v>
                </c:pt>
                <c:pt idx="454">
                  <c:v>6.08</c:v>
                </c:pt>
                <c:pt idx="455">
                  <c:v>6.1</c:v>
                </c:pt>
                <c:pt idx="456">
                  <c:v>6.1</c:v>
                </c:pt>
                <c:pt idx="457">
                  <c:v>6.1099999999999985</c:v>
                </c:pt>
                <c:pt idx="458">
                  <c:v>6.1099999999999985</c:v>
                </c:pt>
                <c:pt idx="459">
                  <c:v>6.1099999999999985</c:v>
                </c:pt>
                <c:pt idx="460">
                  <c:v>6.1199999999999966</c:v>
                </c:pt>
                <c:pt idx="461">
                  <c:v>6.1199999999999966</c:v>
                </c:pt>
                <c:pt idx="462">
                  <c:v>6.1199999999999966</c:v>
                </c:pt>
                <c:pt idx="463">
                  <c:v>6.13</c:v>
                </c:pt>
                <c:pt idx="464">
                  <c:v>6.13</c:v>
                </c:pt>
                <c:pt idx="465">
                  <c:v>6.13</c:v>
                </c:pt>
                <c:pt idx="466">
                  <c:v>6.14</c:v>
                </c:pt>
                <c:pt idx="467">
                  <c:v>6.14</c:v>
                </c:pt>
                <c:pt idx="468">
                  <c:v>6.1499999999999995</c:v>
                </c:pt>
                <c:pt idx="469">
                  <c:v>6.1499999999999995</c:v>
                </c:pt>
                <c:pt idx="470">
                  <c:v>6.1599999999999975</c:v>
                </c:pt>
                <c:pt idx="471">
                  <c:v>6.1599999999999975</c:v>
                </c:pt>
                <c:pt idx="472">
                  <c:v>6.17</c:v>
                </c:pt>
                <c:pt idx="473">
                  <c:v>6.17</c:v>
                </c:pt>
                <c:pt idx="474">
                  <c:v>6.1899999999999897</c:v>
                </c:pt>
                <c:pt idx="475">
                  <c:v>6.2</c:v>
                </c:pt>
                <c:pt idx="476">
                  <c:v>6.2</c:v>
                </c:pt>
                <c:pt idx="477">
                  <c:v>6.21</c:v>
                </c:pt>
                <c:pt idx="478">
                  <c:v>6.21</c:v>
                </c:pt>
                <c:pt idx="479">
                  <c:v>6.21</c:v>
                </c:pt>
                <c:pt idx="480">
                  <c:v>6.22</c:v>
                </c:pt>
                <c:pt idx="481">
                  <c:v>6.22</c:v>
                </c:pt>
                <c:pt idx="482">
                  <c:v>6.23</c:v>
                </c:pt>
                <c:pt idx="483">
                  <c:v>6.23</c:v>
                </c:pt>
                <c:pt idx="484">
                  <c:v>6.24</c:v>
                </c:pt>
                <c:pt idx="485">
                  <c:v>6.24</c:v>
                </c:pt>
                <c:pt idx="486">
                  <c:v>6.25</c:v>
                </c:pt>
                <c:pt idx="487">
                  <c:v>6.25</c:v>
                </c:pt>
                <c:pt idx="488">
                  <c:v>6.25</c:v>
                </c:pt>
                <c:pt idx="489">
                  <c:v>6.25</c:v>
                </c:pt>
                <c:pt idx="490">
                  <c:v>6.26</c:v>
                </c:pt>
                <c:pt idx="491">
                  <c:v>6.29</c:v>
                </c:pt>
                <c:pt idx="492">
                  <c:v>6.29</c:v>
                </c:pt>
                <c:pt idx="493">
                  <c:v>6.3</c:v>
                </c:pt>
                <c:pt idx="494">
                  <c:v>6.3</c:v>
                </c:pt>
                <c:pt idx="495">
                  <c:v>6.3199999999999985</c:v>
                </c:pt>
                <c:pt idx="496">
                  <c:v>6.3299999999999885</c:v>
                </c:pt>
                <c:pt idx="497">
                  <c:v>6.34</c:v>
                </c:pt>
                <c:pt idx="498">
                  <c:v>6.3599999999999985</c:v>
                </c:pt>
                <c:pt idx="499">
                  <c:v>6.3599999999999985</c:v>
                </c:pt>
                <c:pt idx="500">
                  <c:v>6.37</c:v>
                </c:pt>
                <c:pt idx="501">
                  <c:v>6.38</c:v>
                </c:pt>
                <c:pt idx="502">
                  <c:v>6.39</c:v>
                </c:pt>
                <c:pt idx="503">
                  <c:v>6.4</c:v>
                </c:pt>
                <c:pt idx="504">
                  <c:v>6.4</c:v>
                </c:pt>
                <c:pt idx="505">
                  <c:v>6.41</c:v>
                </c:pt>
                <c:pt idx="506">
                  <c:v>6.41</c:v>
                </c:pt>
                <c:pt idx="507">
                  <c:v>6.41</c:v>
                </c:pt>
                <c:pt idx="508">
                  <c:v>6.42</c:v>
                </c:pt>
                <c:pt idx="509">
                  <c:v>6.42</c:v>
                </c:pt>
                <c:pt idx="510">
                  <c:v>6.44</c:v>
                </c:pt>
                <c:pt idx="511">
                  <c:v>6.44</c:v>
                </c:pt>
                <c:pt idx="512">
                  <c:v>6.45</c:v>
                </c:pt>
                <c:pt idx="513">
                  <c:v>6.45</c:v>
                </c:pt>
                <c:pt idx="514">
                  <c:v>6.4599999999999902</c:v>
                </c:pt>
                <c:pt idx="515">
                  <c:v>6.4799999999999924</c:v>
                </c:pt>
                <c:pt idx="516">
                  <c:v>6.4799999999999924</c:v>
                </c:pt>
                <c:pt idx="517">
                  <c:v>6.49</c:v>
                </c:pt>
                <c:pt idx="518">
                  <c:v>6.51</c:v>
                </c:pt>
                <c:pt idx="519">
                  <c:v>6.51</c:v>
                </c:pt>
                <c:pt idx="520">
                  <c:v>6.51</c:v>
                </c:pt>
                <c:pt idx="521">
                  <c:v>6.51</c:v>
                </c:pt>
                <c:pt idx="522">
                  <c:v>6.52</c:v>
                </c:pt>
                <c:pt idx="523">
                  <c:v>6.52</c:v>
                </c:pt>
                <c:pt idx="524">
                  <c:v>6.5299999999999896</c:v>
                </c:pt>
                <c:pt idx="525">
                  <c:v>6.5299999999999896</c:v>
                </c:pt>
                <c:pt idx="526">
                  <c:v>6.55</c:v>
                </c:pt>
                <c:pt idx="527">
                  <c:v>6.55</c:v>
                </c:pt>
                <c:pt idx="528">
                  <c:v>6.55</c:v>
                </c:pt>
                <c:pt idx="529">
                  <c:v>6.55</c:v>
                </c:pt>
                <c:pt idx="530">
                  <c:v>6.56</c:v>
                </c:pt>
                <c:pt idx="531">
                  <c:v>6.56</c:v>
                </c:pt>
                <c:pt idx="532">
                  <c:v>6.56</c:v>
                </c:pt>
                <c:pt idx="533">
                  <c:v>6.56</c:v>
                </c:pt>
                <c:pt idx="534">
                  <c:v>6.56</c:v>
                </c:pt>
                <c:pt idx="535">
                  <c:v>6.56</c:v>
                </c:pt>
                <c:pt idx="536">
                  <c:v>6.56</c:v>
                </c:pt>
                <c:pt idx="537">
                  <c:v>6.56</c:v>
                </c:pt>
                <c:pt idx="538">
                  <c:v>6.56</c:v>
                </c:pt>
                <c:pt idx="539">
                  <c:v>6.56</c:v>
                </c:pt>
                <c:pt idx="540">
                  <c:v>6.56</c:v>
                </c:pt>
                <c:pt idx="541">
                  <c:v>6.56</c:v>
                </c:pt>
                <c:pt idx="542">
                  <c:v>6.58</c:v>
                </c:pt>
                <c:pt idx="543">
                  <c:v>6.58</c:v>
                </c:pt>
                <c:pt idx="544">
                  <c:v>6.58</c:v>
                </c:pt>
                <c:pt idx="545">
                  <c:v>6.58</c:v>
                </c:pt>
                <c:pt idx="546">
                  <c:v>6.58</c:v>
                </c:pt>
                <c:pt idx="547">
                  <c:v>6.58</c:v>
                </c:pt>
                <c:pt idx="548">
                  <c:v>6.58</c:v>
                </c:pt>
                <c:pt idx="549">
                  <c:v>6.58</c:v>
                </c:pt>
                <c:pt idx="550">
                  <c:v>6.58</c:v>
                </c:pt>
                <c:pt idx="551">
                  <c:v>6.59</c:v>
                </c:pt>
                <c:pt idx="552">
                  <c:v>6.6</c:v>
                </c:pt>
                <c:pt idx="553">
                  <c:v>6.6099999999999985</c:v>
                </c:pt>
                <c:pt idx="554">
                  <c:v>6.6099999999999985</c:v>
                </c:pt>
                <c:pt idx="555">
                  <c:v>6.6099999999999985</c:v>
                </c:pt>
                <c:pt idx="556">
                  <c:v>6.6099999999999985</c:v>
                </c:pt>
                <c:pt idx="557">
                  <c:v>6.6099999999999985</c:v>
                </c:pt>
                <c:pt idx="558">
                  <c:v>6.6199999999999966</c:v>
                </c:pt>
                <c:pt idx="559">
                  <c:v>6.64</c:v>
                </c:pt>
                <c:pt idx="560">
                  <c:v>6.6599999999999975</c:v>
                </c:pt>
                <c:pt idx="561">
                  <c:v>6.68</c:v>
                </c:pt>
                <c:pt idx="562">
                  <c:v>6.68</c:v>
                </c:pt>
                <c:pt idx="563">
                  <c:v>6.68</c:v>
                </c:pt>
                <c:pt idx="564">
                  <c:v>6.6899999999999995</c:v>
                </c:pt>
                <c:pt idx="565">
                  <c:v>6.6899999999999995</c:v>
                </c:pt>
                <c:pt idx="566">
                  <c:v>6.6899999999999995</c:v>
                </c:pt>
                <c:pt idx="567">
                  <c:v>6.7</c:v>
                </c:pt>
                <c:pt idx="568">
                  <c:v>6.7</c:v>
                </c:pt>
                <c:pt idx="569">
                  <c:v>6.71</c:v>
                </c:pt>
                <c:pt idx="570">
                  <c:v>6.7399999999999904</c:v>
                </c:pt>
                <c:pt idx="571">
                  <c:v>6.7399999999999904</c:v>
                </c:pt>
                <c:pt idx="572">
                  <c:v>6.7399999999999904</c:v>
                </c:pt>
                <c:pt idx="573">
                  <c:v>6.76</c:v>
                </c:pt>
                <c:pt idx="574">
                  <c:v>6.8</c:v>
                </c:pt>
                <c:pt idx="575">
                  <c:v>6.8</c:v>
                </c:pt>
                <c:pt idx="576">
                  <c:v>6.8</c:v>
                </c:pt>
                <c:pt idx="577">
                  <c:v>6.8</c:v>
                </c:pt>
                <c:pt idx="578">
                  <c:v>6.8</c:v>
                </c:pt>
                <c:pt idx="579">
                  <c:v>6.8</c:v>
                </c:pt>
                <c:pt idx="580">
                  <c:v>6.81</c:v>
                </c:pt>
                <c:pt idx="581">
                  <c:v>6.8199999999999985</c:v>
                </c:pt>
                <c:pt idx="582">
                  <c:v>6.8199999999999985</c:v>
                </c:pt>
                <c:pt idx="583">
                  <c:v>6.8199999999999985</c:v>
                </c:pt>
                <c:pt idx="584">
                  <c:v>6.83</c:v>
                </c:pt>
                <c:pt idx="585">
                  <c:v>6.85</c:v>
                </c:pt>
                <c:pt idx="586">
                  <c:v>6.87</c:v>
                </c:pt>
                <c:pt idx="587">
                  <c:v>6.87</c:v>
                </c:pt>
                <c:pt idx="588">
                  <c:v>6.87</c:v>
                </c:pt>
                <c:pt idx="589">
                  <c:v>6.87</c:v>
                </c:pt>
                <c:pt idx="590">
                  <c:v>6.89</c:v>
                </c:pt>
                <c:pt idx="591">
                  <c:v>6.89</c:v>
                </c:pt>
                <c:pt idx="592">
                  <c:v>6.91</c:v>
                </c:pt>
                <c:pt idx="593">
                  <c:v>6.91</c:v>
                </c:pt>
                <c:pt idx="594">
                  <c:v>6.91</c:v>
                </c:pt>
                <c:pt idx="595">
                  <c:v>6.92</c:v>
                </c:pt>
                <c:pt idx="596">
                  <c:v>6.92</c:v>
                </c:pt>
                <c:pt idx="597">
                  <c:v>6.9300000000000024</c:v>
                </c:pt>
                <c:pt idx="598">
                  <c:v>6.9300000000000024</c:v>
                </c:pt>
                <c:pt idx="599">
                  <c:v>6.9399999999999924</c:v>
                </c:pt>
                <c:pt idx="600">
                  <c:v>6.9599999999999902</c:v>
                </c:pt>
                <c:pt idx="601">
                  <c:v>6.9599999999999902</c:v>
                </c:pt>
                <c:pt idx="602">
                  <c:v>6.9599999999999902</c:v>
                </c:pt>
                <c:pt idx="603">
                  <c:v>6.9599999999999902</c:v>
                </c:pt>
                <c:pt idx="604">
                  <c:v>6.9700000000000024</c:v>
                </c:pt>
                <c:pt idx="605">
                  <c:v>6.98</c:v>
                </c:pt>
                <c:pt idx="606">
                  <c:v>6.98</c:v>
                </c:pt>
                <c:pt idx="607">
                  <c:v>6.98</c:v>
                </c:pt>
                <c:pt idx="608">
                  <c:v>6.98</c:v>
                </c:pt>
                <c:pt idx="609">
                  <c:v>6.98</c:v>
                </c:pt>
                <c:pt idx="610">
                  <c:v>7</c:v>
                </c:pt>
                <c:pt idx="611">
                  <c:v>7</c:v>
                </c:pt>
                <c:pt idx="612">
                  <c:v>7.01</c:v>
                </c:pt>
                <c:pt idx="613">
                  <c:v>7.01</c:v>
                </c:pt>
                <c:pt idx="614">
                  <c:v>7.01</c:v>
                </c:pt>
                <c:pt idx="615">
                  <c:v>7.01</c:v>
                </c:pt>
                <c:pt idx="616">
                  <c:v>7.01</c:v>
                </c:pt>
                <c:pt idx="617">
                  <c:v>7.01</c:v>
                </c:pt>
                <c:pt idx="618">
                  <c:v>7.01</c:v>
                </c:pt>
                <c:pt idx="619">
                  <c:v>7.01</c:v>
                </c:pt>
                <c:pt idx="620">
                  <c:v>7.01</c:v>
                </c:pt>
                <c:pt idx="621">
                  <c:v>7.01</c:v>
                </c:pt>
                <c:pt idx="622">
                  <c:v>7.01</c:v>
                </c:pt>
                <c:pt idx="623">
                  <c:v>7.02</c:v>
                </c:pt>
                <c:pt idx="624">
                  <c:v>7.03</c:v>
                </c:pt>
                <c:pt idx="625">
                  <c:v>7.03</c:v>
                </c:pt>
                <c:pt idx="626">
                  <c:v>7.03</c:v>
                </c:pt>
                <c:pt idx="627">
                  <c:v>7.04</c:v>
                </c:pt>
                <c:pt idx="628">
                  <c:v>7.05</c:v>
                </c:pt>
                <c:pt idx="629">
                  <c:v>7.06</c:v>
                </c:pt>
                <c:pt idx="630">
                  <c:v>7.06</c:v>
                </c:pt>
                <c:pt idx="631">
                  <c:v>7.06</c:v>
                </c:pt>
                <c:pt idx="632">
                  <c:v>7.06</c:v>
                </c:pt>
                <c:pt idx="633">
                  <c:v>7.06</c:v>
                </c:pt>
                <c:pt idx="634">
                  <c:v>7.06</c:v>
                </c:pt>
                <c:pt idx="635">
                  <c:v>7.06</c:v>
                </c:pt>
                <c:pt idx="636">
                  <c:v>7.07</c:v>
                </c:pt>
                <c:pt idx="637">
                  <c:v>7.07</c:v>
                </c:pt>
                <c:pt idx="638">
                  <c:v>7.07</c:v>
                </c:pt>
                <c:pt idx="639">
                  <c:v>7.07</c:v>
                </c:pt>
                <c:pt idx="640">
                  <c:v>7.07</c:v>
                </c:pt>
                <c:pt idx="641">
                  <c:v>7.09</c:v>
                </c:pt>
                <c:pt idx="642">
                  <c:v>7.09</c:v>
                </c:pt>
                <c:pt idx="643">
                  <c:v>7.1</c:v>
                </c:pt>
                <c:pt idx="644">
                  <c:v>7.1099999999999985</c:v>
                </c:pt>
                <c:pt idx="645">
                  <c:v>7.1099999999999985</c:v>
                </c:pt>
                <c:pt idx="646">
                  <c:v>7.1099999999999985</c:v>
                </c:pt>
                <c:pt idx="647">
                  <c:v>7.1099999999999985</c:v>
                </c:pt>
                <c:pt idx="648">
                  <c:v>7.1099999999999985</c:v>
                </c:pt>
                <c:pt idx="649">
                  <c:v>7.1199999999999966</c:v>
                </c:pt>
                <c:pt idx="650">
                  <c:v>7.1199999999999966</c:v>
                </c:pt>
                <c:pt idx="651">
                  <c:v>7.1199999999999966</c:v>
                </c:pt>
                <c:pt idx="652">
                  <c:v>7.1199999999999966</c:v>
                </c:pt>
                <c:pt idx="653">
                  <c:v>7.13</c:v>
                </c:pt>
                <c:pt idx="654">
                  <c:v>7.13</c:v>
                </c:pt>
                <c:pt idx="655">
                  <c:v>7.13</c:v>
                </c:pt>
                <c:pt idx="656">
                  <c:v>7.1399999999999899</c:v>
                </c:pt>
                <c:pt idx="657">
                  <c:v>7.1499999999999897</c:v>
                </c:pt>
                <c:pt idx="658">
                  <c:v>7.1499999999999897</c:v>
                </c:pt>
                <c:pt idx="659">
                  <c:v>7.1499999999999897</c:v>
                </c:pt>
                <c:pt idx="660">
                  <c:v>7.1499999999999897</c:v>
                </c:pt>
                <c:pt idx="661">
                  <c:v>7.1499999999999897</c:v>
                </c:pt>
                <c:pt idx="662">
                  <c:v>7.1499999999999897</c:v>
                </c:pt>
                <c:pt idx="663">
                  <c:v>7.1599999999999975</c:v>
                </c:pt>
                <c:pt idx="664">
                  <c:v>7.1599999999999975</c:v>
                </c:pt>
                <c:pt idx="665">
                  <c:v>7.1699999999999875</c:v>
                </c:pt>
                <c:pt idx="666">
                  <c:v>7.18</c:v>
                </c:pt>
                <c:pt idx="667">
                  <c:v>7.1999999999999895</c:v>
                </c:pt>
                <c:pt idx="668">
                  <c:v>7.1999999999999895</c:v>
                </c:pt>
                <c:pt idx="669">
                  <c:v>7.1999999999999895</c:v>
                </c:pt>
                <c:pt idx="670">
                  <c:v>7.1999999999999895</c:v>
                </c:pt>
                <c:pt idx="671">
                  <c:v>7.2099999999999902</c:v>
                </c:pt>
                <c:pt idx="672">
                  <c:v>7.22</c:v>
                </c:pt>
                <c:pt idx="673">
                  <c:v>7.22</c:v>
                </c:pt>
                <c:pt idx="674">
                  <c:v>7.2399999999999904</c:v>
                </c:pt>
                <c:pt idx="675">
                  <c:v>7.2499999999999902</c:v>
                </c:pt>
                <c:pt idx="676">
                  <c:v>7.26</c:v>
                </c:pt>
                <c:pt idx="677">
                  <c:v>7.26</c:v>
                </c:pt>
                <c:pt idx="678">
                  <c:v>7.2699999999999898</c:v>
                </c:pt>
                <c:pt idx="679">
                  <c:v>7.2699999999999898</c:v>
                </c:pt>
                <c:pt idx="680">
                  <c:v>7.28</c:v>
                </c:pt>
                <c:pt idx="681">
                  <c:v>7.28</c:v>
                </c:pt>
                <c:pt idx="682">
                  <c:v>7.28</c:v>
                </c:pt>
                <c:pt idx="683">
                  <c:v>7.2899999999999903</c:v>
                </c:pt>
                <c:pt idx="684">
                  <c:v>7.3</c:v>
                </c:pt>
                <c:pt idx="685">
                  <c:v>7.3</c:v>
                </c:pt>
                <c:pt idx="686">
                  <c:v>7.3099999999999898</c:v>
                </c:pt>
                <c:pt idx="687">
                  <c:v>7.3199999999999985</c:v>
                </c:pt>
                <c:pt idx="688">
                  <c:v>7.3199999999999985</c:v>
                </c:pt>
                <c:pt idx="689">
                  <c:v>7.3199999999999985</c:v>
                </c:pt>
                <c:pt idx="690">
                  <c:v>7.3199999999999985</c:v>
                </c:pt>
                <c:pt idx="691">
                  <c:v>7.3199999999999985</c:v>
                </c:pt>
                <c:pt idx="692">
                  <c:v>7.3399999999999901</c:v>
                </c:pt>
                <c:pt idx="693">
                  <c:v>7.3399999999999901</c:v>
                </c:pt>
                <c:pt idx="694">
                  <c:v>7.3499999999999899</c:v>
                </c:pt>
                <c:pt idx="695">
                  <c:v>7.3599999999999897</c:v>
                </c:pt>
                <c:pt idx="696">
                  <c:v>7.38</c:v>
                </c:pt>
                <c:pt idx="697">
                  <c:v>7.38</c:v>
                </c:pt>
                <c:pt idx="698">
                  <c:v>7.39</c:v>
                </c:pt>
                <c:pt idx="699">
                  <c:v>7.3999999999999897</c:v>
                </c:pt>
                <c:pt idx="700">
                  <c:v>7.3999999999999897</c:v>
                </c:pt>
                <c:pt idx="701">
                  <c:v>7.3999999999999897</c:v>
                </c:pt>
                <c:pt idx="702">
                  <c:v>7.4099999999999904</c:v>
                </c:pt>
                <c:pt idx="703">
                  <c:v>7.4099999999999904</c:v>
                </c:pt>
                <c:pt idx="704">
                  <c:v>7.4099999999999904</c:v>
                </c:pt>
                <c:pt idx="705">
                  <c:v>7.4099999999999904</c:v>
                </c:pt>
                <c:pt idx="706">
                  <c:v>7.42</c:v>
                </c:pt>
                <c:pt idx="707">
                  <c:v>7.42</c:v>
                </c:pt>
                <c:pt idx="708">
                  <c:v>7.42</c:v>
                </c:pt>
                <c:pt idx="709">
                  <c:v>7.42</c:v>
                </c:pt>
                <c:pt idx="710">
                  <c:v>7.42</c:v>
                </c:pt>
                <c:pt idx="711">
                  <c:v>7.42</c:v>
                </c:pt>
                <c:pt idx="712">
                  <c:v>7.4299999999999899</c:v>
                </c:pt>
                <c:pt idx="713">
                  <c:v>7.4299999999999899</c:v>
                </c:pt>
                <c:pt idx="714">
                  <c:v>7.4299999999999899</c:v>
                </c:pt>
                <c:pt idx="715">
                  <c:v>7.4299999999999899</c:v>
                </c:pt>
                <c:pt idx="716">
                  <c:v>7.4399999999999924</c:v>
                </c:pt>
                <c:pt idx="717">
                  <c:v>7.46</c:v>
                </c:pt>
                <c:pt idx="718">
                  <c:v>7.46</c:v>
                </c:pt>
                <c:pt idx="719">
                  <c:v>7.4799999999999924</c:v>
                </c:pt>
                <c:pt idx="720">
                  <c:v>7.4799999999999924</c:v>
                </c:pt>
                <c:pt idx="721">
                  <c:v>7.4899999999999904</c:v>
                </c:pt>
                <c:pt idx="722">
                  <c:v>7.50999999999999</c:v>
                </c:pt>
                <c:pt idx="723">
                  <c:v>7.50999999999999</c:v>
                </c:pt>
                <c:pt idx="724">
                  <c:v>7.50999999999999</c:v>
                </c:pt>
                <c:pt idx="725">
                  <c:v>7.5199999999999898</c:v>
                </c:pt>
                <c:pt idx="726">
                  <c:v>7.5299999999999896</c:v>
                </c:pt>
                <c:pt idx="727">
                  <c:v>7.5499999999999901</c:v>
                </c:pt>
                <c:pt idx="728">
                  <c:v>7.5499999999999901</c:v>
                </c:pt>
                <c:pt idx="729">
                  <c:v>7.5599999999999898</c:v>
                </c:pt>
                <c:pt idx="730">
                  <c:v>7.5699999999999896</c:v>
                </c:pt>
                <c:pt idx="731">
                  <c:v>7.5699999999999896</c:v>
                </c:pt>
                <c:pt idx="732">
                  <c:v>7.5799999999999903</c:v>
                </c:pt>
                <c:pt idx="733">
                  <c:v>7.59</c:v>
                </c:pt>
                <c:pt idx="734">
                  <c:v>7.5999999999999899</c:v>
                </c:pt>
                <c:pt idx="735">
                  <c:v>7.6099999999999897</c:v>
                </c:pt>
                <c:pt idx="736">
                  <c:v>7.6299999999999875</c:v>
                </c:pt>
                <c:pt idx="737">
                  <c:v>7.6299999999999875</c:v>
                </c:pt>
                <c:pt idx="738">
                  <c:v>7.64</c:v>
                </c:pt>
                <c:pt idx="739">
                  <c:v>7.64</c:v>
                </c:pt>
                <c:pt idx="740">
                  <c:v>7.6599999999999895</c:v>
                </c:pt>
                <c:pt idx="741">
                  <c:v>7.6599999999999895</c:v>
                </c:pt>
                <c:pt idx="742">
                  <c:v>7.6599999999999895</c:v>
                </c:pt>
                <c:pt idx="743">
                  <c:v>7.6699999999999875</c:v>
                </c:pt>
                <c:pt idx="744">
                  <c:v>7.6699999999999875</c:v>
                </c:pt>
                <c:pt idx="745">
                  <c:v>7.68</c:v>
                </c:pt>
                <c:pt idx="746">
                  <c:v>7.6899999999999897</c:v>
                </c:pt>
                <c:pt idx="747">
                  <c:v>7.6999999999999895</c:v>
                </c:pt>
                <c:pt idx="748">
                  <c:v>7.7099999999999902</c:v>
                </c:pt>
                <c:pt idx="749">
                  <c:v>7.7099999999999902</c:v>
                </c:pt>
                <c:pt idx="750">
                  <c:v>7.7299999999999898</c:v>
                </c:pt>
                <c:pt idx="751">
                  <c:v>7.7299999999999898</c:v>
                </c:pt>
                <c:pt idx="752">
                  <c:v>7.7399999999999904</c:v>
                </c:pt>
                <c:pt idx="753">
                  <c:v>7.7399999999999904</c:v>
                </c:pt>
                <c:pt idx="754">
                  <c:v>7.7399999999999904</c:v>
                </c:pt>
                <c:pt idx="755">
                  <c:v>7.7399999999999904</c:v>
                </c:pt>
                <c:pt idx="756">
                  <c:v>7.7499999999999902</c:v>
                </c:pt>
                <c:pt idx="757">
                  <c:v>7.75999999999999</c:v>
                </c:pt>
                <c:pt idx="758">
                  <c:v>7.75999999999999</c:v>
                </c:pt>
                <c:pt idx="759">
                  <c:v>7.75999999999999</c:v>
                </c:pt>
                <c:pt idx="760">
                  <c:v>7.75999999999999</c:v>
                </c:pt>
                <c:pt idx="761">
                  <c:v>7.7700000000000014</c:v>
                </c:pt>
                <c:pt idx="762">
                  <c:v>7.79</c:v>
                </c:pt>
                <c:pt idx="763">
                  <c:v>7.7999999999999901</c:v>
                </c:pt>
                <c:pt idx="764">
                  <c:v>7.7999999999999901</c:v>
                </c:pt>
                <c:pt idx="765">
                  <c:v>7.8099999999999898</c:v>
                </c:pt>
                <c:pt idx="766">
                  <c:v>7.8099999999999898</c:v>
                </c:pt>
                <c:pt idx="767">
                  <c:v>7.8099999999999898</c:v>
                </c:pt>
                <c:pt idx="768">
                  <c:v>7.8299999999999885</c:v>
                </c:pt>
                <c:pt idx="769">
                  <c:v>7.84</c:v>
                </c:pt>
                <c:pt idx="770">
                  <c:v>7.84</c:v>
                </c:pt>
                <c:pt idx="771">
                  <c:v>7.8499999999999899</c:v>
                </c:pt>
                <c:pt idx="772">
                  <c:v>7.8699999999999886</c:v>
                </c:pt>
                <c:pt idx="773">
                  <c:v>7.8699999999999886</c:v>
                </c:pt>
                <c:pt idx="774">
                  <c:v>7.88</c:v>
                </c:pt>
                <c:pt idx="775">
                  <c:v>7.89</c:v>
                </c:pt>
                <c:pt idx="776">
                  <c:v>7.8999999999999897</c:v>
                </c:pt>
                <c:pt idx="777">
                  <c:v>7.8999999999999897</c:v>
                </c:pt>
                <c:pt idx="778">
                  <c:v>7.9099999999999904</c:v>
                </c:pt>
                <c:pt idx="779">
                  <c:v>7.9199999999999902</c:v>
                </c:pt>
                <c:pt idx="780">
                  <c:v>7.9399999999999924</c:v>
                </c:pt>
                <c:pt idx="781">
                  <c:v>7.9499999999999904</c:v>
                </c:pt>
                <c:pt idx="782">
                  <c:v>7.96999999999999</c:v>
                </c:pt>
                <c:pt idx="783">
                  <c:v>7.9799999999999924</c:v>
                </c:pt>
                <c:pt idx="784">
                  <c:v>7.9799999999999924</c:v>
                </c:pt>
                <c:pt idx="785">
                  <c:v>7.9799999999999924</c:v>
                </c:pt>
                <c:pt idx="786">
                  <c:v>7.9799999999999924</c:v>
                </c:pt>
                <c:pt idx="787">
                  <c:v>7.9799999999999924</c:v>
                </c:pt>
                <c:pt idx="788">
                  <c:v>7.9799999999999924</c:v>
                </c:pt>
                <c:pt idx="789">
                  <c:v>7.99</c:v>
                </c:pt>
                <c:pt idx="790">
                  <c:v>7.99</c:v>
                </c:pt>
                <c:pt idx="791">
                  <c:v>7.99</c:v>
                </c:pt>
                <c:pt idx="792">
                  <c:v>7.99</c:v>
                </c:pt>
                <c:pt idx="793">
                  <c:v>8.01</c:v>
                </c:pt>
                <c:pt idx="794">
                  <c:v>8.0300000000000011</c:v>
                </c:pt>
                <c:pt idx="795">
                  <c:v>8.0499999999999989</c:v>
                </c:pt>
                <c:pt idx="796">
                  <c:v>8.0499999999999989</c:v>
                </c:pt>
                <c:pt idx="797">
                  <c:v>8.0600000000000023</c:v>
                </c:pt>
                <c:pt idx="798">
                  <c:v>8.0600000000000023</c:v>
                </c:pt>
                <c:pt idx="799">
                  <c:v>8.0700000000000021</c:v>
                </c:pt>
                <c:pt idx="800">
                  <c:v>8.0800000000000018</c:v>
                </c:pt>
                <c:pt idx="801">
                  <c:v>8.0800000000000018</c:v>
                </c:pt>
                <c:pt idx="802">
                  <c:v>8.0900000000000016</c:v>
                </c:pt>
                <c:pt idx="803">
                  <c:v>8.1</c:v>
                </c:pt>
                <c:pt idx="804">
                  <c:v>8.11</c:v>
                </c:pt>
                <c:pt idx="805">
                  <c:v>8.120000000000001</c:v>
                </c:pt>
                <c:pt idx="806">
                  <c:v>8.1300000000000008</c:v>
                </c:pt>
                <c:pt idx="807">
                  <c:v>8.1399999999999988</c:v>
                </c:pt>
                <c:pt idx="808">
                  <c:v>8.1399999999999988</c:v>
                </c:pt>
                <c:pt idx="809">
                  <c:v>8.1600000000000019</c:v>
                </c:pt>
                <c:pt idx="810">
                  <c:v>8.1700000000000017</c:v>
                </c:pt>
                <c:pt idx="811">
                  <c:v>8.1700000000000017</c:v>
                </c:pt>
                <c:pt idx="812">
                  <c:v>8.1800000000000015</c:v>
                </c:pt>
                <c:pt idx="813">
                  <c:v>8.1800000000000015</c:v>
                </c:pt>
                <c:pt idx="814">
                  <c:v>8.19</c:v>
                </c:pt>
                <c:pt idx="815">
                  <c:v>8.19</c:v>
                </c:pt>
                <c:pt idx="816">
                  <c:v>8.2000000000000011</c:v>
                </c:pt>
                <c:pt idx="817">
                  <c:v>8.2000000000000011</c:v>
                </c:pt>
                <c:pt idx="818">
                  <c:v>8.2000000000000011</c:v>
                </c:pt>
                <c:pt idx="819">
                  <c:v>8.2000000000000011</c:v>
                </c:pt>
                <c:pt idx="820">
                  <c:v>8.2099999999999991</c:v>
                </c:pt>
                <c:pt idx="821">
                  <c:v>8.2099999999999991</c:v>
                </c:pt>
                <c:pt idx="822">
                  <c:v>8.2199999999999989</c:v>
                </c:pt>
                <c:pt idx="823">
                  <c:v>8.2399999999999896</c:v>
                </c:pt>
                <c:pt idx="824">
                  <c:v>8.2399999999999896</c:v>
                </c:pt>
                <c:pt idx="825">
                  <c:v>8.2499999999999893</c:v>
                </c:pt>
                <c:pt idx="826">
                  <c:v>8.2499999999999893</c:v>
                </c:pt>
                <c:pt idx="827">
                  <c:v>8.2499999999999893</c:v>
                </c:pt>
                <c:pt idx="828">
                  <c:v>8.2499999999999893</c:v>
                </c:pt>
                <c:pt idx="829">
                  <c:v>8.2600000000000016</c:v>
                </c:pt>
                <c:pt idx="830">
                  <c:v>8.2600000000000016</c:v>
                </c:pt>
                <c:pt idx="831">
                  <c:v>8.27</c:v>
                </c:pt>
                <c:pt idx="832">
                  <c:v>8.2799999999999994</c:v>
                </c:pt>
                <c:pt idx="833">
                  <c:v>8.2999999999999989</c:v>
                </c:pt>
                <c:pt idx="834">
                  <c:v>8.3100000000000023</c:v>
                </c:pt>
                <c:pt idx="835">
                  <c:v>8.3200000000000021</c:v>
                </c:pt>
                <c:pt idx="836">
                  <c:v>8.3300000000000018</c:v>
                </c:pt>
                <c:pt idx="837">
                  <c:v>8.3300000000000018</c:v>
                </c:pt>
                <c:pt idx="838">
                  <c:v>8.3500000000000068</c:v>
                </c:pt>
                <c:pt idx="839">
                  <c:v>8.3600000000000048</c:v>
                </c:pt>
                <c:pt idx="840">
                  <c:v>8.3700000000000028</c:v>
                </c:pt>
                <c:pt idx="841">
                  <c:v>8.3700000000000028</c:v>
                </c:pt>
                <c:pt idx="842">
                  <c:v>8.3800000000000008</c:v>
                </c:pt>
                <c:pt idx="843">
                  <c:v>8.3800000000000008</c:v>
                </c:pt>
                <c:pt idx="844">
                  <c:v>8.3800000000000008</c:v>
                </c:pt>
                <c:pt idx="845">
                  <c:v>8.39</c:v>
                </c:pt>
                <c:pt idx="846">
                  <c:v>8.39</c:v>
                </c:pt>
                <c:pt idx="847">
                  <c:v>8.4100000000000019</c:v>
                </c:pt>
                <c:pt idx="848">
                  <c:v>8.4200000000000017</c:v>
                </c:pt>
                <c:pt idx="849">
                  <c:v>8.4300000000000015</c:v>
                </c:pt>
                <c:pt idx="850">
                  <c:v>8.44</c:v>
                </c:pt>
                <c:pt idx="851">
                  <c:v>8.4600000000000026</c:v>
                </c:pt>
                <c:pt idx="852">
                  <c:v>8.4800000000000022</c:v>
                </c:pt>
                <c:pt idx="853">
                  <c:v>8.4800000000000022</c:v>
                </c:pt>
                <c:pt idx="854">
                  <c:v>8.4800000000000022</c:v>
                </c:pt>
                <c:pt idx="855">
                  <c:v>8.4800000000000022</c:v>
                </c:pt>
                <c:pt idx="856">
                  <c:v>8.4800000000000022</c:v>
                </c:pt>
                <c:pt idx="857">
                  <c:v>8.5</c:v>
                </c:pt>
                <c:pt idx="858">
                  <c:v>8.5</c:v>
                </c:pt>
                <c:pt idx="859">
                  <c:v>8.52</c:v>
                </c:pt>
                <c:pt idx="860">
                  <c:v>8.5400000000000009</c:v>
                </c:pt>
                <c:pt idx="861">
                  <c:v>8.5499999999999989</c:v>
                </c:pt>
                <c:pt idx="862">
                  <c:v>8.5600000000000023</c:v>
                </c:pt>
                <c:pt idx="863">
                  <c:v>8.5700000000000021</c:v>
                </c:pt>
                <c:pt idx="864">
                  <c:v>8.5700000000000021</c:v>
                </c:pt>
                <c:pt idx="865">
                  <c:v>8.5700000000000021</c:v>
                </c:pt>
                <c:pt idx="866">
                  <c:v>8.5800000000000018</c:v>
                </c:pt>
                <c:pt idx="867">
                  <c:v>8.5800000000000018</c:v>
                </c:pt>
                <c:pt idx="868">
                  <c:v>8.5800000000000018</c:v>
                </c:pt>
                <c:pt idx="869">
                  <c:v>8.59</c:v>
                </c:pt>
                <c:pt idx="870">
                  <c:v>8.6</c:v>
                </c:pt>
                <c:pt idx="871">
                  <c:v>8.61</c:v>
                </c:pt>
                <c:pt idx="872">
                  <c:v>8.61</c:v>
                </c:pt>
                <c:pt idx="873">
                  <c:v>8.61</c:v>
                </c:pt>
                <c:pt idx="874">
                  <c:v>8.620000000000001</c:v>
                </c:pt>
                <c:pt idx="875">
                  <c:v>8.6300000000000008</c:v>
                </c:pt>
                <c:pt idx="876">
                  <c:v>8.6399999999999988</c:v>
                </c:pt>
                <c:pt idx="877">
                  <c:v>8.6399999999999988</c:v>
                </c:pt>
                <c:pt idx="878">
                  <c:v>8.6399999999999988</c:v>
                </c:pt>
                <c:pt idx="879">
                  <c:v>8.6399999999999988</c:v>
                </c:pt>
                <c:pt idx="880">
                  <c:v>8.6399999999999988</c:v>
                </c:pt>
                <c:pt idx="881">
                  <c:v>8.6600000000000019</c:v>
                </c:pt>
                <c:pt idx="882">
                  <c:v>8.6600000000000019</c:v>
                </c:pt>
                <c:pt idx="883">
                  <c:v>8.6600000000000019</c:v>
                </c:pt>
                <c:pt idx="884">
                  <c:v>8.68</c:v>
                </c:pt>
                <c:pt idx="885">
                  <c:v>8.69</c:v>
                </c:pt>
                <c:pt idx="886">
                  <c:v>8.7199999999999989</c:v>
                </c:pt>
                <c:pt idx="887">
                  <c:v>8.7299999999999898</c:v>
                </c:pt>
                <c:pt idx="888">
                  <c:v>8.7299999999999898</c:v>
                </c:pt>
                <c:pt idx="889">
                  <c:v>8.7299999999999898</c:v>
                </c:pt>
                <c:pt idx="890">
                  <c:v>8.75</c:v>
                </c:pt>
                <c:pt idx="891">
                  <c:v>8.7600000000000016</c:v>
                </c:pt>
                <c:pt idx="892">
                  <c:v>8.7600000000000016</c:v>
                </c:pt>
                <c:pt idx="893">
                  <c:v>8.7600000000000016</c:v>
                </c:pt>
                <c:pt idx="894">
                  <c:v>8.77</c:v>
                </c:pt>
                <c:pt idx="895">
                  <c:v>8.7800000000000011</c:v>
                </c:pt>
                <c:pt idx="896">
                  <c:v>8.7900000000000009</c:v>
                </c:pt>
                <c:pt idx="897">
                  <c:v>8.8100000000000023</c:v>
                </c:pt>
                <c:pt idx="898">
                  <c:v>8.8500000000000068</c:v>
                </c:pt>
                <c:pt idx="899">
                  <c:v>8.8600000000000048</c:v>
                </c:pt>
                <c:pt idx="900">
                  <c:v>8.8600000000000048</c:v>
                </c:pt>
                <c:pt idx="901">
                  <c:v>8.8600000000000048</c:v>
                </c:pt>
                <c:pt idx="902">
                  <c:v>8.8700000000000028</c:v>
                </c:pt>
                <c:pt idx="903">
                  <c:v>8.8700000000000028</c:v>
                </c:pt>
                <c:pt idx="904">
                  <c:v>8.89</c:v>
                </c:pt>
                <c:pt idx="905">
                  <c:v>8.9</c:v>
                </c:pt>
                <c:pt idx="906">
                  <c:v>8.9</c:v>
                </c:pt>
                <c:pt idx="907">
                  <c:v>8.9200000000000017</c:v>
                </c:pt>
                <c:pt idx="908">
                  <c:v>8.9200000000000017</c:v>
                </c:pt>
                <c:pt idx="909">
                  <c:v>8.93</c:v>
                </c:pt>
                <c:pt idx="910">
                  <c:v>8.93</c:v>
                </c:pt>
                <c:pt idx="911">
                  <c:v>8.94</c:v>
                </c:pt>
                <c:pt idx="912">
                  <c:v>8.94</c:v>
                </c:pt>
                <c:pt idx="913">
                  <c:v>8.94</c:v>
                </c:pt>
                <c:pt idx="914">
                  <c:v>8.94</c:v>
                </c:pt>
                <c:pt idx="915">
                  <c:v>8.9500000000000028</c:v>
                </c:pt>
                <c:pt idx="916">
                  <c:v>8.9700000000000006</c:v>
                </c:pt>
                <c:pt idx="917">
                  <c:v>8.9800000000000022</c:v>
                </c:pt>
                <c:pt idx="918">
                  <c:v>8.99</c:v>
                </c:pt>
                <c:pt idx="919">
                  <c:v>9.0100000000000016</c:v>
                </c:pt>
                <c:pt idx="920">
                  <c:v>9.0100000000000016</c:v>
                </c:pt>
                <c:pt idx="921">
                  <c:v>9.02</c:v>
                </c:pt>
                <c:pt idx="922">
                  <c:v>9.0300000000000011</c:v>
                </c:pt>
                <c:pt idx="923">
                  <c:v>9.0300000000000011</c:v>
                </c:pt>
                <c:pt idx="924">
                  <c:v>9.0300000000000011</c:v>
                </c:pt>
                <c:pt idx="925">
                  <c:v>9.0300000000000011</c:v>
                </c:pt>
                <c:pt idx="926">
                  <c:v>9.0400000000000009</c:v>
                </c:pt>
                <c:pt idx="927">
                  <c:v>9.0400000000000009</c:v>
                </c:pt>
                <c:pt idx="928">
                  <c:v>9.0499999999999989</c:v>
                </c:pt>
                <c:pt idx="929">
                  <c:v>9.0800000000000018</c:v>
                </c:pt>
                <c:pt idx="930">
                  <c:v>9.11</c:v>
                </c:pt>
                <c:pt idx="931">
                  <c:v>9.11</c:v>
                </c:pt>
                <c:pt idx="932">
                  <c:v>9.11</c:v>
                </c:pt>
                <c:pt idx="933">
                  <c:v>9.11</c:v>
                </c:pt>
                <c:pt idx="934">
                  <c:v>9.11</c:v>
                </c:pt>
                <c:pt idx="935">
                  <c:v>9.120000000000001</c:v>
                </c:pt>
                <c:pt idx="936">
                  <c:v>9.120000000000001</c:v>
                </c:pt>
                <c:pt idx="937">
                  <c:v>9.1300000000000008</c:v>
                </c:pt>
                <c:pt idx="938">
                  <c:v>9.1300000000000008</c:v>
                </c:pt>
                <c:pt idx="939">
                  <c:v>9.1300000000000008</c:v>
                </c:pt>
                <c:pt idx="940">
                  <c:v>9.1300000000000008</c:v>
                </c:pt>
                <c:pt idx="941">
                  <c:v>9.1399999999999988</c:v>
                </c:pt>
                <c:pt idx="942">
                  <c:v>9.1600000000000019</c:v>
                </c:pt>
                <c:pt idx="943">
                  <c:v>9.1600000000000019</c:v>
                </c:pt>
                <c:pt idx="944">
                  <c:v>9.1600000000000019</c:v>
                </c:pt>
                <c:pt idx="945">
                  <c:v>9.1600000000000019</c:v>
                </c:pt>
                <c:pt idx="946">
                  <c:v>9.1600000000000019</c:v>
                </c:pt>
                <c:pt idx="947">
                  <c:v>9.1700000000000017</c:v>
                </c:pt>
                <c:pt idx="948">
                  <c:v>9.1800000000000015</c:v>
                </c:pt>
                <c:pt idx="949">
                  <c:v>9.1800000000000015</c:v>
                </c:pt>
                <c:pt idx="950">
                  <c:v>9.19</c:v>
                </c:pt>
                <c:pt idx="951">
                  <c:v>9.19</c:v>
                </c:pt>
                <c:pt idx="952">
                  <c:v>9.2000000000000011</c:v>
                </c:pt>
                <c:pt idx="953">
                  <c:v>9.2199999999999989</c:v>
                </c:pt>
                <c:pt idx="954">
                  <c:v>9.2299999999999898</c:v>
                </c:pt>
                <c:pt idx="955">
                  <c:v>9.2399999999999896</c:v>
                </c:pt>
                <c:pt idx="956">
                  <c:v>9.2399999999999896</c:v>
                </c:pt>
                <c:pt idx="957">
                  <c:v>9.2399999999999896</c:v>
                </c:pt>
                <c:pt idx="958">
                  <c:v>9.2399999999999896</c:v>
                </c:pt>
                <c:pt idx="959">
                  <c:v>9.2499999999999893</c:v>
                </c:pt>
                <c:pt idx="960">
                  <c:v>9.2499999999999893</c:v>
                </c:pt>
                <c:pt idx="961">
                  <c:v>9.2600000000000016</c:v>
                </c:pt>
                <c:pt idx="962">
                  <c:v>9.27</c:v>
                </c:pt>
                <c:pt idx="963">
                  <c:v>9.27</c:v>
                </c:pt>
                <c:pt idx="964">
                  <c:v>9.2900000000000009</c:v>
                </c:pt>
                <c:pt idx="965">
                  <c:v>9.2900000000000009</c:v>
                </c:pt>
                <c:pt idx="966">
                  <c:v>9.2999999999999989</c:v>
                </c:pt>
                <c:pt idx="967">
                  <c:v>9.2999999999999989</c:v>
                </c:pt>
                <c:pt idx="968">
                  <c:v>9.2999999999999989</c:v>
                </c:pt>
                <c:pt idx="969">
                  <c:v>9.2999999999999989</c:v>
                </c:pt>
                <c:pt idx="970">
                  <c:v>9.3200000000000021</c:v>
                </c:pt>
                <c:pt idx="971">
                  <c:v>9.3300000000000018</c:v>
                </c:pt>
                <c:pt idx="972">
                  <c:v>9.3300000000000018</c:v>
                </c:pt>
                <c:pt idx="973">
                  <c:v>9.3300000000000018</c:v>
                </c:pt>
                <c:pt idx="974">
                  <c:v>9.3400000000000016</c:v>
                </c:pt>
                <c:pt idx="975">
                  <c:v>9.3400000000000016</c:v>
                </c:pt>
                <c:pt idx="976">
                  <c:v>9.3600000000000048</c:v>
                </c:pt>
                <c:pt idx="977">
                  <c:v>9.3700000000000028</c:v>
                </c:pt>
                <c:pt idx="978">
                  <c:v>9.3800000000000008</c:v>
                </c:pt>
                <c:pt idx="979">
                  <c:v>9.39</c:v>
                </c:pt>
                <c:pt idx="980">
                  <c:v>9.4100000000000019</c:v>
                </c:pt>
                <c:pt idx="981">
                  <c:v>9.4300000000000015</c:v>
                </c:pt>
                <c:pt idx="982">
                  <c:v>9.4500000000000028</c:v>
                </c:pt>
                <c:pt idx="983">
                  <c:v>9.4500000000000028</c:v>
                </c:pt>
                <c:pt idx="984">
                  <c:v>9.4500000000000028</c:v>
                </c:pt>
                <c:pt idx="985">
                  <c:v>9.4600000000000026</c:v>
                </c:pt>
                <c:pt idx="986">
                  <c:v>9.4600000000000026</c:v>
                </c:pt>
                <c:pt idx="987">
                  <c:v>9.4600000000000026</c:v>
                </c:pt>
                <c:pt idx="988">
                  <c:v>9.4600000000000026</c:v>
                </c:pt>
                <c:pt idx="989">
                  <c:v>9.4700000000000006</c:v>
                </c:pt>
                <c:pt idx="990">
                  <c:v>9.4800000000000022</c:v>
                </c:pt>
                <c:pt idx="991">
                  <c:v>9.4800000000000022</c:v>
                </c:pt>
                <c:pt idx="992">
                  <c:v>9.4800000000000022</c:v>
                </c:pt>
                <c:pt idx="993">
                  <c:v>9.4800000000000022</c:v>
                </c:pt>
                <c:pt idx="994">
                  <c:v>9.490000000000002</c:v>
                </c:pt>
                <c:pt idx="995">
                  <c:v>9.490000000000002</c:v>
                </c:pt>
                <c:pt idx="996">
                  <c:v>9.490000000000002</c:v>
                </c:pt>
                <c:pt idx="997">
                  <c:v>9.5000000000000018</c:v>
                </c:pt>
                <c:pt idx="998">
                  <c:v>9.5000000000000018</c:v>
                </c:pt>
                <c:pt idx="999">
                  <c:v>9.5000000000000018</c:v>
                </c:pt>
                <c:pt idx="1000">
                  <c:v>9.5000000000000018</c:v>
                </c:pt>
                <c:pt idx="1001">
                  <c:v>9.51</c:v>
                </c:pt>
                <c:pt idx="1002">
                  <c:v>9.52</c:v>
                </c:pt>
                <c:pt idx="1003">
                  <c:v>9.52</c:v>
                </c:pt>
                <c:pt idx="1004">
                  <c:v>9.5499999999999989</c:v>
                </c:pt>
                <c:pt idx="1005">
                  <c:v>9.5499999999999989</c:v>
                </c:pt>
                <c:pt idx="1006">
                  <c:v>9.5600000000000023</c:v>
                </c:pt>
                <c:pt idx="1007">
                  <c:v>9.5700000000000021</c:v>
                </c:pt>
                <c:pt idx="1008">
                  <c:v>9.5800000000000018</c:v>
                </c:pt>
                <c:pt idx="1009">
                  <c:v>9.6</c:v>
                </c:pt>
                <c:pt idx="1010">
                  <c:v>9.61</c:v>
                </c:pt>
                <c:pt idx="1011">
                  <c:v>9.620000000000001</c:v>
                </c:pt>
                <c:pt idx="1012">
                  <c:v>9.620000000000001</c:v>
                </c:pt>
                <c:pt idx="1013">
                  <c:v>9.620000000000001</c:v>
                </c:pt>
                <c:pt idx="1014">
                  <c:v>9.620000000000001</c:v>
                </c:pt>
                <c:pt idx="1015">
                  <c:v>9.6399999999999988</c:v>
                </c:pt>
                <c:pt idx="1016">
                  <c:v>9.6399999999999988</c:v>
                </c:pt>
                <c:pt idx="1017">
                  <c:v>9.6399999999999988</c:v>
                </c:pt>
                <c:pt idx="1018">
                  <c:v>9.6399999999999988</c:v>
                </c:pt>
                <c:pt idx="1019">
                  <c:v>9.6600000000000019</c:v>
                </c:pt>
                <c:pt idx="1020">
                  <c:v>9.6700000000000017</c:v>
                </c:pt>
                <c:pt idx="1021">
                  <c:v>9.6800000000000015</c:v>
                </c:pt>
                <c:pt idx="1022">
                  <c:v>9.6800000000000015</c:v>
                </c:pt>
                <c:pt idx="1023">
                  <c:v>9.6800000000000015</c:v>
                </c:pt>
                <c:pt idx="1024">
                  <c:v>9.6800000000000015</c:v>
                </c:pt>
                <c:pt idx="1025">
                  <c:v>9.69</c:v>
                </c:pt>
                <c:pt idx="1026">
                  <c:v>9.7000000000000011</c:v>
                </c:pt>
                <c:pt idx="1027">
                  <c:v>9.7000000000000011</c:v>
                </c:pt>
                <c:pt idx="1028">
                  <c:v>9.7000000000000011</c:v>
                </c:pt>
                <c:pt idx="1029">
                  <c:v>9.7099999999999991</c:v>
                </c:pt>
                <c:pt idx="1030">
                  <c:v>9.7199999999999989</c:v>
                </c:pt>
                <c:pt idx="1031">
                  <c:v>9.7199999999999989</c:v>
                </c:pt>
                <c:pt idx="1032">
                  <c:v>9.7199999999999989</c:v>
                </c:pt>
                <c:pt idx="1033">
                  <c:v>9.7199999999999989</c:v>
                </c:pt>
                <c:pt idx="1034">
                  <c:v>9.7299999999999898</c:v>
                </c:pt>
                <c:pt idx="1035">
                  <c:v>9.7299999999999898</c:v>
                </c:pt>
                <c:pt idx="1036">
                  <c:v>9.7399999999999896</c:v>
                </c:pt>
                <c:pt idx="1037">
                  <c:v>9.7499999999999893</c:v>
                </c:pt>
                <c:pt idx="1038">
                  <c:v>9.77</c:v>
                </c:pt>
                <c:pt idx="1039">
                  <c:v>9.7799999999999994</c:v>
                </c:pt>
                <c:pt idx="1040">
                  <c:v>9.7799999999999994</c:v>
                </c:pt>
                <c:pt idx="1041">
                  <c:v>9.7900000000000009</c:v>
                </c:pt>
                <c:pt idx="1042">
                  <c:v>9.7999999999999989</c:v>
                </c:pt>
                <c:pt idx="1043">
                  <c:v>9.7999999999999989</c:v>
                </c:pt>
                <c:pt idx="1044">
                  <c:v>9.8200000000000021</c:v>
                </c:pt>
                <c:pt idx="1045">
                  <c:v>9.8200000000000021</c:v>
                </c:pt>
                <c:pt idx="1046">
                  <c:v>9.8200000000000021</c:v>
                </c:pt>
                <c:pt idx="1047">
                  <c:v>9.8200000000000021</c:v>
                </c:pt>
                <c:pt idx="1048">
                  <c:v>9.8200000000000021</c:v>
                </c:pt>
                <c:pt idx="1049">
                  <c:v>9.8200000000000021</c:v>
                </c:pt>
                <c:pt idx="1050">
                  <c:v>9.8300000000000018</c:v>
                </c:pt>
                <c:pt idx="1051">
                  <c:v>9.8500000000000068</c:v>
                </c:pt>
                <c:pt idx="1052">
                  <c:v>9.8500000000000068</c:v>
                </c:pt>
                <c:pt idx="1053">
                  <c:v>9.8500000000000068</c:v>
                </c:pt>
                <c:pt idx="1054">
                  <c:v>9.8500000000000068</c:v>
                </c:pt>
                <c:pt idx="1055">
                  <c:v>9.8500000000000068</c:v>
                </c:pt>
                <c:pt idx="1056">
                  <c:v>9.8500000000000068</c:v>
                </c:pt>
                <c:pt idx="1057">
                  <c:v>9.8500000000000068</c:v>
                </c:pt>
                <c:pt idx="1058">
                  <c:v>9.8600000000000048</c:v>
                </c:pt>
                <c:pt idx="1059">
                  <c:v>9.8600000000000048</c:v>
                </c:pt>
                <c:pt idx="1060">
                  <c:v>9.8700000000000028</c:v>
                </c:pt>
                <c:pt idx="1061">
                  <c:v>9.8700000000000028</c:v>
                </c:pt>
                <c:pt idx="1062">
                  <c:v>9.8700000000000028</c:v>
                </c:pt>
                <c:pt idx="1063">
                  <c:v>9.8800000000000008</c:v>
                </c:pt>
                <c:pt idx="1064">
                  <c:v>9.8800000000000008</c:v>
                </c:pt>
                <c:pt idx="1065">
                  <c:v>9.89</c:v>
                </c:pt>
                <c:pt idx="1066">
                  <c:v>9.89</c:v>
                </c:pt>
                <c:pt idx="1067">
                  <c:v>9.89</c:v>
                </c:pt>
                <c:pt idx="1068">
                  <c:v>9.89</c:v>
                </c:pt>
                <c:pt idx="1069">
                  <c:v>9.9000000000000021</c:v>
                </c:pt>
                <c:pt idx="1070">
                  <c:v>9.9300000000000015</c:v>
                </c:pt>
                <c:pt idx="1071">
                  <c:v>9.9300000000000015</c:v>
                </c:pt>
                <c:pt idx="1072">
                  <c:v>9.94</c:v>
                </c:pt>
                <c:pt idx="1073">
                  <c:v>9.9500000000000028</c:v>
                </c:pt>
                <c:pt idx="1074">
                  <c:v>9.9600000000000026</c:v>
                </c:pt>
                <c:pt idx="1075">
                  <c:v>9.9800000000000022</c:v>
                </c:pt>
                <c:pt idx="1076">
                  <c:v>9.990000000000002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10.02</c:v>
                </c:pt>
                <c:pt idx="1083">
                  <c:v>10.040000000000001</c:v>
                </c:pt>
                <c:pt idx="1084">
                  <c:v>10.040000000000001</c:v>
                </c:pt>
                <c:pt idx="1085">
                  <c:v>10.040000000000001</c:v>
                </c:pt>
                <c:pt idx="1086">
                  <c:v>10.040000000000001</c:v>
                </c:pt>
                <c:pt idx="1087">
                  <c:v>10.040000000000001</c:v>
                </c:pt>
                <c:pt idx="1088">
                  <c:v>10.040000000000001</c:v>
                </c:pt>
                <c:pt idx="1089">
                  <c:v>10.049999999999899</c:v>
                </c:pt>
                <c:pt idx="1090">
                  <c:v>10.059999999999915</c:v>
                </c:pt>
                <c:pt idx="1091">
                  <c:v>10.059999999999915</c:v>
                </c:pt>
                <c:pt idx="1092">
                  <c:v>10.069999999999915</c:v>
                </c:pt>
                <c:pt idx="1093">
                  <c:v>10.069999999999915</c:v>
                </c:pt>
                <c:pt idx="1094">
                  <c:v>10.069999999999915</c:v>
                </c:pt>
                <c:pt idx="1095">
                  <c:v>10.069999999999915</c:v>
                </c:pt>
                <c:pt idx="1096">
                  <c:v>10.08</c:v>
                </c:pt>
                <c:pt idx="1097">
                  <c:v>10.1</c:v>
                </c:pt>
                <c:pt idx="1098">
                  <c:v>10.11</c:v>
                </c:pt>
                <c:pt idx="1099">
                  <c:v>10.11</c:v>
                </c:pt>
                <c:pt idx="1100">
                  <c:v>10.120000000000001</c:v>
                </c:pt>
                <c:pt idx="1101">
                  <c:v>10.120000000000001</c:v>
                </c:pt>
                <c:pt idx="1102">
                  <c:v>10.129999999999908</c:v>
                </c:pt>
                <c:pt idx="1103">
                  <c:v>10.139999999999999</c:v>
                </c:pt>
                <c:pt idx="1104">
                  <c:v>10.139999999999999</c:v>
                </c:pt>
                <c:pt idx="1105">
                  <c:v>10.149999999999904</c:v>
                </c:pt>
                <c:pt idx="1106">
                  <c:v>10.149999999999904</c:v>
                </c:pt>
                <c:pt idx="1107">
                  <c:v>10.149999999999904</c:v>
                </c:pt>
                <c:pt idx="1108">
                  <c:v>10.16</c:v>
                </c:pt>
                <c:pt idx="1109">
                  <c:v>10.16</c:v>
                </c:pt>
                <c:pt idx="1110">
                  <c:v>10.16</c:v>
                </c:pt>
                <c:pt idx="1111">
                  <c:v>10.16</c:v>
                </c:pt>
                <c:pt idx="1112">
                  <c:v>10.16</c:v>
                </c:pt>
                <c:pt idx="1113">
                  <c:v>10.16</c:v>
                </c:pt>
                <c:pt idx="1114">
                  <c:v>10.169999999999911</c:v>
                </c:pt>
                <c:pt idx="1115">
                  <c:v>10.169999999999911</c:v>
                </c:pt>
                <c:pt idx="1116">
                  <c:v>10.18</c:v>
                </c:pt>
                <c:pt idx="1117">
                  <c:v>10.18</c:v>
                </c:pt>
                <c:pt idx="1118">
                  <c:v>10.18</c:v>
                </c:pt>
                <c:pt idx="1119">
                  <c:v>10.18</c:v>
                </c:pt>
                <c:pt idx="1120">
                  <c:v>10.19</c:v>
                </c:pt>
                <c:pt idx="1121">
                  <c:v>10.19</c:v>
                </c:pt>
                <c:pt idx="1122">
                  <c:v>10.200000000000001</c:v>
                </c:pt>
                <c:pt idx="1123">
                  <c:v>10.209999999999908</c:v>
                </c:pt>
                <c:pt idx="1124">
                  <c:v>10.209999999999908</c:v>
                </c:pt>
                <c:pt idx="1125">
                  <c:v>10.220000000000001</c:v>
                </c:pt>
                <c:pt idx="1126">
                  <c:v>10.220000000000001</c:v>
                </c:pt>
                <c:pt idx="1127">
                  <c:v>10.220000000000001</c:v>
                </c:pt>
                <c:pt idx="1128">
                  <c:v>10.220000000000001</c:v>
                </c:pt>
                <c:pt idx="1129">
                  <c:v>10.220000000000001</c:v>
                </c:pt>
                <c:pt idx="1130">
                  <c:v>10.220000000000001</c:v>
                </c:pt>
                <c:pt idx="1131">
                  <c:v>10.220000000000001</c:v>
                </c:pt>
                <c:pt idx="1132">
                  <c:v>10.220000000000001</c:v>
                </c:pt>
                <c:pt idx="1133">
                  <c:v>10.220000000000001</c:v>
                </c:pt>
                <c:pt idx="1134">
                  <c:v>10.220000000000001</c:v>
                </c:pt>
                <c:pt idx="1135">
                  <c:v>10.220000000000001</c:v>
                </c:pt>
                <c:pt idx="1136">
                  <c:v>10.239999999999998</c:v>
                </c:pt>
                <c:pt idx="1137">
                  <c:v>10.239999999999998</c:v>
                </c:pt>
                <c:pt idx="1138">
                  <c:v>10.239999999999998</c:v>
                </c:pt>
                <c:pt idx="1139">
                  <c:v>10.239999999999998</c:v>
                </c:pt>
                <c:pt idx="1140">
                  <c:v>10.269999999999909</c:v>
                </c:pt>
                <c:pt idx="1141">
                  <c:v>10.269999999999909</c:v>
                </c:pt>
                <c:pt idx="1142">
                  <c:v>10.28</c:v>
                </c:pt>
                <c:pt idx="1143">
                  <c:v>10.28</c:v>
                </c:pt>
                <c:pt idx="1144">
                  <c:v>10.28</c:v>
                </c:pt>
                <c:pt idx="1145">
                  <c:v>10.29</c:v>
                </c:pt>
                <c:pt idx="1146">
                  <c:v>10.3</c:v>
                </c:pt>
                <c:pt idx="1147">
                  <c:v>10.3</c:v>
                </c:pt>
                <c:pt idx="1148">
                  <c:v>10.3</c:v>
                </c:pt>
                <c:pt idx="1149">
                  <c:v>10.31</c:v>
                </c:pt>
                <c:pt idx="1150">
                  <c:v>10.32</c:v>
                </c:pt>
                <c:pt idx="1151">
                  <c:v>10.32</c:v>
                </c:pt>
                <c:pt idx="1152">
                  <c:v>10.350000000000009</c:v>
                </c:pt>
                <c:pt idx="1153">
                  <c:v>10.350000000000009</c:v>
                </c:pt>
                <c:pt idx="1154">
                  <c:v>10.360000000000008</c:v>
                </c:pt>
                <c:pt idx="1155">
                  <c:v>10.360000000000008</c:v>
                </c:pt>
                <c:pt idx="1156">
                  <c:v>10.360000000000008</c:v>
                </c:pt>
                <c:pt idx="1157">
                  <c:v>10.360000000000008</c:v>
                </c:pt>
                <c:pt idx="1158">
                  <c:v>10.360000000000008</c:v>
                </c:pt>
                <c:pt idx="1159">
                  <c:v>10.360000000000008</c:v>
                </c:pt>
                <c:pt idx="1160">
                  <c:v>10.370000000000006</c:v>
                </c:pt>
                <c:pt idx="1161">
                  <c:v>10.370000000000006</c:v>
                </c:pt>
                <c:pt idx="1162">
                  <c:v>10.370000000000006</c:v>
                </c:pt>
                <c:pt idx="1163">
                  <c:v>10.370000000000006</c:v>
                </c:pt>
                <c:pt idx="1164">
                  <c:v>10.370000000000006</c:v>
                </c:pt>
                <c:pt idx="1165">
                  <c:v>10.38</c:v>
                </c:pt>
                <c:pt idx="1166">
                  <c:v>10.38</c:v>
                </c:pt>
                <c:pt idx="1167">
                  <c:v>10.38</c:v>
                </c:pt>
                <c:pt idx="1168">
                  <c:v>10.38</c:v>
                </c:pt>
                <c:pt idx="1169">
                  <c:v>10.38</c:v>
                </c:pt>
                <c:pt idx="1170">
                  <c:v>10.38</c:v>
                </c:pt>
                <c:pt idx="1171">
                  <c:v>10.38</c:v>
                </c:pt>
                <c:pt idx="1172">
                  <c:v>10.38</c:v>
                </c:pt>
                <c:pt idx="1173">
                  <c:v>10.38</c:v>
                </c:pt>
                <c:pt idx="1174">
                  <c:v>10.38</c:v>
                </c:pt>
                <c:pt idx="1175">
                  <c:v>10.38</c:v>
                </c:pt>
                <c:pt idx="1176">
                  <c:v>10.389999999999915</c:v>
                </c:pt>
                <c:pt idx="1177">
                  <c:v>10.389999999999915</c:v>
                </c:pt>
                <c:pt idx="1178">
                  <c:v>10.4</c:v>
                </c:pt>
                <c:pt idx="1179">
                  <c:v>10.4</c:v>
                </c:pt>
                <c:pt idx="1180">
                  <c:v>10.41</c:v>
                </c:pt>
                <c:pt idx="1181">
                  <c:v>10.41</c:v>
                </c:pt>
                <c:pt idx="1182">
                  <c:v>10.42</c:v>
                </c:pt>
                <c:pt idx="1183">
                  <c:v>10.42</c:v>
                </c:pt>
                <c:pt idx="1184">
                  <c:v>10.42</c:v>
                </c:pt>
                <c:pt idx="1185">
                  <c:v>10.42</c:v>
                </c:pt>
                <c:pt idx="1186">
                  <c:v>10.43</c:v>
                </c:pt>
                <c:pt idx="1187">
                  <c:v>10.43</c:v>
                </c:pt>
                <c:pt idx="1188">
                  <c:v>10.450000000000006</c:v>
                </c:pt>
                <c:pt idx="1189">
                  <c:v>10.459999999999917</c:v>
                </c:pt>
                <c:pt idx="1190">
                  <c:v>10.459999999999917</c:v>
                </c:pt>
                <c:pt idx="1191">
                  <c:v>10.459999999999917</c:v>
                </c:pt>
                <c:pt idx="1192">
                  <c:v>10.459999999999917</c:v>
                </c:pt>
                <c:pt idx="1193">
                  <c:v>10.459999999999917</c:v>
                </c:pt>
                <c:pt idx="1194">
                  <c:v>10.459999999999917</c:v>
                </c:pt>
                <c:pt idx="1195">
                  <c:v>10.459999999999917</c:v>
                </c:pt>
                <c:pt idx="1196">
                  <c:v>10.469999999999915</c:v>
                </c:pt>
                <c:pt idx="1197">
                  <c:v>10.469999999999915</c:v>
                </c:pt>
                <c:pt idx="1198">
                  <c:v>10.469999999999915</c:v>
                </c:pt>
                <c:pt idx="1199">
                  <c:v>10.469999999999915</c:v>
                </c:pt>
                <c:pt idx="1200">
                  <c:v>10.48</c:v>
                </c:pt>
                <c:pt idx="1201">
                  <c:v>10.48</c:v>
                </c:pt>
                <c:pt idx="1202">
                  <c:v>10.48</c:v>
                </c:pt>
                <c:pt idx="1203">
                  <c:v>10.48</c:v>
                </c:pt>
                <c:pt idx="1204">
                  <c:v>10.489999999999915</c:v>
                </c:pt>
                <c:pt idx="1205">
                  <c:v>10.489999999999915</c:v>
                </c:pt>
                <c:pt idx="1206">
                  <c:v>10.5</c:v>
                </c:pt>
                <c:pt idx="1207">
                  <c:v>10.5</c:v>
                </c:pt>
                <c:pt idx="1208">
                  <c:v>10.5</c:v>
                </c:pt>
                <c:pt idx="1209">
                  <c:v>10.51</c:v>
                </c:pt>
                <c:pt idx="1210">
                  <c:v>10.52</c:v>
                </c:pt>
                <c:pt idx="1211">
                  <c:v>10.52</c:v>
                </c:pt>
                <c:pt idx="1212">
                  <c:v>10.52</c:v>
                </c:pt>
                <c:pt idx="1213">
                  <c:v>10.54</c:v>
                </c:pt>
                <c:pt idx="1214">
                  <c:v>10.54</c:v>
                </c:pt>
                <c:pt idx="1215">
                  <c:v>10.549999999999899</c:v>
                </c:pt>
                <c:pt idx="1216">
                  <c:v>10.549999999999899</c:v>
                </c:pt>
                <c:pt idx="1217">
                  <c:v>10.549999999999899</c:v>
                </c:pt>
                <c:pt idx="1218">
                  <c:v>10.549999999999899</c:v>
                </c:pt>
                <c:pt idx="1219">
                  <c:v>10.549999999999899</c:v>
                </c:pt>
                <c:pt idx="1220">
                  <c:v>10.549999999999899</c:v>
                </c:pt>
                <c:pt idx="1221">
                  <c:v>10.549999999999899</c:v>
                </c:pt>
                <c:pt idx="1222">
                  <c:v>10.549999999999899</c:v>
                </c:pt>
                <c:pt idx="1223">
                  <c:v>10.56</c:v>
                </c:pt>
                <c:pt idx="1224">
                  <c:v>10.569999999999915</c:v>
                </c:pt>
                <c:pt idx="1225">
                  <c:v>10.569999999999915</c:v>
                </c:pt>
                <c:pt idx="1226">
                  <c:v>10.58</c:v>
                </c:pt>
                <c:pt idx="1227">
                  <c:v>10.58</c:v>
                </c:pt>
                <c:pt idx="1228">
                  <c:v>10.58</c:v>
                </c:pt>
                <c:pt idx="1229">
                  <c:v>10.58</c:v>
                </c:pt>
                <c:pt idx="1230">
                  <c:v>10.58</c:v>
                </c:pt>
                <c:pt idx="1231">
                  <c:v>10.58</c:v>
                </c:pt>
                <c:pt idx="1232">
                  <c:v>10.58</c:v>
                </c:pt>
                <c:pt idx="1233">
                  <c:v>10.58</c:v>
                </c:pt>
                <c:pt idx="1234">
                  <c:v>10.59</c:v>
                </c:pt>
                <c:pt idx="1235">
                  <c:v>10.59</c:v>
                </c:pt>
                <c:pt idx="1236">
                  <c:v>10.6</c:v>
                </c:pt>
                <c:pt idx="1237">
                  <c:v>10.6</c:v>
                </c:pt>
                <c:pt idx="1238">
                  <c:v>10.6</c:v>
                </c:pt>
                <c:pt idx="1239">
                  <c:v>10.61</c:v>
                </c:pt>
                <c:pt idx="1240">
                  <c:v>10.61</c:v>
                </c:pt>
                <c:pt idx="1241">
                  <c:v>10.61</c:v>
                </c:pt>
                <c:pt idx="1242">
                  <c:v>10.61</c:v>
                </c:pt>
                <c:pt idx="1243">
                  <c:v>10.61</c:v>
                </c:pt>
                <c:pt idx="1244">
                  <c:v>10.639999999999999</c:v>
                </c:pt>
                <c:pt idx="1245">
                  <c:v>10.639999999999999</c:v>
                </c:pt>
                <c:pt idx="1246">
                  <c:v>10.639999999999999</c:v>
                </c:pt>
                <c:pt idx="1247">
                  <c:v>10.639999999999999</c:v>
                </c:pt>
                <c:pt idx="1248">
                  <c:v>10.639999999999999</c:v>
                </c:pt>
                <c:pt idx="1249">
                  <c:v>10.65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TBInfectionONLYData!$E$3758:$E$5007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6.9999999999999923E-2</c:v>
                </c:pt>
                <c:pt idx="3">
                  <c:v>9.0000000000000024E-2</c:v>
                </c:pt>
                <c:pt idx="4">
                  <c:v>0.14000000000000001</c:v>
                </c:pt>
                <c:pt idx="5">
                  <c:v>0.21000000000000013</c:v>
                </c:pt>
                <c:pt idx="6">
                  <c:v>0.26</c:v>
                </c:pt>
                <c:pt idx="7">
                  <c:v>0.31000000000000028</c:v>
                </c:pt>
                <c:pt idx="8">
                  <c:v>0.34</c:v>
                </c:pt>
                <c:pt idx="9">
                  <c:v>0.43000000000000027</c:v>
                </c:pt>
                <c:pt idx="10">
                  <c:v>0.47000000000000008</c:v>
                </c:pt>
                <c:pt idx="11">
                  <c:v>0.5</c:v>
                </c:pt>
                <c:pt idx="12">
                  <c:v>0.54</c:v>
                </c:pt>
                <c:pt idx="13">
                  <c:v>0.59</c:v>
                </c:pt>
                <c:pt idx="14">
                  <c:v>0.67000000000000082</c:v>
                </c:pt>
                <c:pt idx="15">
                  <c:v>0.73000000000000054</c:v>
                </c:pt>
                <c:pt idx="16">
                  <c:v>0.75000000000000056</c:v>
                </c:pt>
                <c:pt idx="17">
                  <c:v>0.7799999999999998</c:v>
                </c:pt>
                <c:pt idx="18">
                  <c:v>0.8</c:v>
                </c:pt>
                <c:pt idx="19">
                  <c:v>0.83000000000000052</c:v>
                </c:pt>
                <c:pt idx="20">
                  <c:v>0.88</c:v>
                </c:pt>
                <c:pt idx="21">
                  <c:v>0.9400000000000005</c:v>
                </c:pt>
                <c:pt idx="22">
                  <c:v>0.97999999999999954</c:v>
                </c:pt>
                <c:pt idx="23">
                  <c:v>1.04</c:v>
                </c:pt>
                <c:pt idx="24">
                  <c:v>1.0699999999999887</c:v>
                </c:pt>
                <c:pt idx="25">
                  <c:v>1.0799999999999887</c:v>
                </c:pt>
                <c:pt idx="26">
                  <c:v>1.0999999999999888</c:v>
                </c:pt>
                <c:pt idx="27">
                  <c:v>1.1499999999999988</c:v>
                </c:pt>
                <c:pt idx="28">
                  <c:v>1.22</c:v>
                </c:pt>
                <c:pt idx="29">
                  <c:v>1.25</c:v>
                </c:pt>
                <c:pt idx="30">
                  <c:v>1.32</c:v>
                </c:pt>
                <c:pt idx="31">
                  <c:v>1.3499999999999888</c:v>
                </c:pt>
                <c:pt idx="32">
                  <c:v>1.3800000000000001</c:v>
                </c:pt>
                <c:pt idx="33">
                  <c:v>1.41</c:v>
                </c:pt>
                <c:pt idx="34">
                  <c:v>1.46</c:v>
                </c:pt>
                <c:pt idx="35">
                  <c:v>1.5</c:v>
                </c:pt>
                <c:pt idx="36">
                  <c:v>1.54</c:v>
                </c:pt>
                <c:pt idx="37">
                  <c:v>1.61</c:v>
                </c:pt>
                <c:pt idx="38">
                  <c:v>1.6900000000000011</c:v>
                </c:pt>
                <c:pt idx="39">
                  <c:v>1.73</c:v>
                </c:pt>
                <c:pt idx="40">
                  <c:v>1.82</c:v>
                </c:pt>
                <c:pt idx="41">
                  <c:v>1.8499999999999888</c:v>
                </c:pt>
                <c:pt idx="42">
                  <c:v>1.8900000000000001</c:v>
                </c:pt>
                <c:pt idx="43">
                  <c:v>1.9100000000000001</c:v>
                </c:pt>
                <c:pt idx="44">
                  <c:v>1.9400000000000011</c:v>
                </c:pt>
                <c:pt idx="45">
                  <c:v>1.9700000000000011</c:v>
                </c:pt>
                <c:pt idx="46">
                  <c:v>1.9900000000000011</c:v>
                </c:pt>
                <c:pt idx="47">
                  <c:v>1.9900000000000011</c:v>
                </c:pt>
                <c:pt idx="48">
                  <c:v>2.02</c:v>
                </c:pt>
                <c:pt idx="49">
                  <c:v>2.0399999999999876</c:v>
                </c:pt>
                <c:pt idx="50">
                  <c:v>2.0999999999999877</c:v>
                </c:pt>
                <c:pt idx="51">
                  <c:v>2.15</c:v>
                </c:pt>
                <c:pt idx="52">
                  <c:v>2.1799999999999877</c:v>
                </c:pt>
                <c:pt idx="53">
                  <c:v>2.1899999999999902</c:v>
                </c:pt>
                <c:pt idx="54">
                  <c:v>2.23999999999999</c:v>
                </c:pt>
                <c:pt idx="55">
                  <c:v>2.27999999999999</c:v>
                </c:pt>
                <c:pt idx="56">
                  <c:v>2.34</c:v>
                </c:pt>
                <c:pt idx="57">
                  <c:v>2.3499999999999877</c:v>
                </c:pt>
                <c:pt idx="58">
                  <c:v>2.4099999999999877</c:v>
                </c:pt>
                <c:pt idx="59">
                  <c:v>2.4299999999999877</c:v>
                </c:pt>
                <c:pt idx="60">
                  <c:v>2.5</c:v>
                </c:pt>
                <c:pt idx="61">
                  <c:v>2.54</c:v>
                </c:pt>
                <c:pt idx="62">
                  <c:v>2.61</c:v>
                </c:pt>
                <c:pt idx="63">
                  <c:v>2.6399999999999877</c:v>
                </c:pt>
                <c:pt idx="64">
                  <c:v>2.6799999999999877</c:v>
                </c:pt>
                <c:pt idx="65">
                  <c:v>2.6899999999999902</c:v>
                </c:pt>
                <c:pt idx="66">
                  <c:v>2.69999999999999</c:v>
                </c:pt>
                <c:pt idx="67">
                  <c:v>2.73</c:v>
                </c:pt>
                <c:pt idx="68">
                  <c:v>2.77</c:v>
                </c:pt>
                <c:pt idx="69">
                  <c:v>2.84</c:v>
                </c:pt>
                <c:pt idx="70">
                  <c:v>2.84</c:v>
                </c:pt>
                <c:pt idx="71">
                  <c:v>2.8899999999999997</c:v>
                </c:pt>
                <c:pt idx="72">
                  <c:v>2.94</c:v>
                </c:pt>
                <c:pt idx="73">
                  <c:v>2.9699999999999998</c:v>
                </c:pt>
                <c:pt idx="74">
                  <c:v>3</c:v>
                </c:pt>
                <c:pt idx="75">
                  <c:v>3.01</c:v>
                </c:pt>
                <c:pt idx="76">
                  <c:v>3.04</c:v>
                </c:pt>
                <c:pt idx="77">
                  <c:v>3.06</c:v>
                </c:pt>
                <c:pt idx="78">
                  <c:v>3.1</c:v>
                </c:pt>
                <c:pt idx="79">
                  <c:v>3.14</c:v>
                </c:pt>
                <c:pt idx="80">
                  <c:v>3.19</c:v>
                </c:pt>
                <c:pt idx="81">
                  <c:v>3.22</c:v>
                </c:pt>
                <c:pt idx="82">
                  <c:v>3.27</c:v>
                </c:pt>
                <c:pt idx="83">
                  <c:v>3.2800000000000002</c:v>
                </c:pt>
                <c:pt idx="84">
                  <c:v>3.29</c:v>
                </c:pt>
                <c:pt idx="85">
                  <c:v>3.3499999999999988</c:v>
                </c:pt>
                <c:pt idx="86">
                  <c:v>3.4</c:v>
                </c:pt>
                <c:pt idx="87">
                  <c:v>3.44</c:v>
                </c:pt>
                <c:pt idx="88">
                  <c:v>3.44</c:v>
                </c:pt>
                <c:pt idx="89">
                  <c:v>3.48</c:v>
                </c:pt>
                <c:pt idx="90">
                  <c:v>3.55</c:v>
                </c:pt>
                <c:pt idx="91">
                  <c:v>3.57</c:v>
                </c:pt>
                <c:pt idx="92">
                  <c:v>3.59</c:v>
                </c:pt>
                <c:pt idx="93">
                  <c:v>3.65</c:v>
                </c:pt>
                <c:pt idx="94">
                  <c:v>3.68</c:v>
                </c:pt>
                <c:pt idx="95">
                  <c:v>3.7</c:v>
                </c:pt>
                <c:pt idx="96">
                  <c:v>3.75</c:v>
                </c:pt>
                <c:pt idx="97">
                  <c:v>3.82</c:v>
                </c:pt>
                <c:pt idx="98">
                  <c:v>3.8499999999999988</c:v>
                </c:pt>
                <c:pt idx="99">
                  <c:v>3.86</c:v>
                </c:pt>
                <c:pt idx="100">
                  <c:v>3.8899999999999997</c:v>
                </c:pt>
                <c:pt idx="101">
                  <c:v>3.9</c:v>
                </c:pt>
                <c:pt idx="102">
                  <c:v>3.9699999999999998</c:v>
                </c:pt>
                <c:pt idx="103">
                  <c:v>3.9899999999999998</c:v>
                </c:pt>
                <c:pt idx="104">
                  <c:v>4.03</c:v>
                </c:pt>
                <c:pt idx="105">
                  <c:v>4.07</c:v>
                </c:pt>
                <c:pt idx="106">
                  <c:v>4.1199999999999966</c:v>
                </c:pt>
                <c:pt idx="107">
                  <c:v>4.13</c:v>
                </c:pt>
                <c:pt idx="108">
                  <c:v>4.17</c:v>
                </c:pt>
                <c:pt idx="109">
                  <c:v>4.21</c:v>
                </c:pt>
                <c:pt idx="110">
                  <c:v>4.24</c:v>
                </c:pt>
                <c:pt idx="111">
                  <c:v>4.25</c:v>
                </c:pt>
                <c:pt idx="112">
                  <c:v>4.2699999999999996</c:v>
                </c:pt>
                <c:pt idx="113">
                  <c:v>4.2799999999999914</c:v>
                </c:pt>
                <c:pt idx="114">
                  <c:v>4.3</c:v>
                </c:pt>
                <c:pt idx="115">
                  <c:v>4.3099999999999996</c:v>
                </c:pt>
                <c:pt idx="116">
                  <c:v>4.34</c:v>
                </c:pt>
                <c:pt idx="117">
                  <c:v>4.3599999999999985</c:v>
                </c:pt>
                <c:pt idx="118">
                  <c:v>4.3799999999999901</c:v>
                </c:pt>
                <c:pt idx="119">
                  <c:v>4.3899999999999997</c:v>
                </c:pt>
                <c:pt idx="120">
                  <c:v>4.4099999999999904</c:v>
                </c:pt>
                <c:pt idx="121">
                  <c:v>4.42</c:v>
                </c:pt>
                <c:pt idx="122">
                  <c:v>4.4399999999999924</c:v>
                </c:pt>
                <c:pt idx="123">
                  <c:v>4.4599999999999902</c:v>
                </c:pt>
                <c:pt idx="124">
                  <c:v>4.4899999999999904</c:v>
                </c:pt>
                <c:pt idx="125">
                  <c:v>4.50999999999999</c:v>
                </c:pt>
                <c:pt idx="126">
                  <c:v>4.5299999999999896</c:v>
                </c:pt>
                <c:pt idx="127">
                  <c:v>4.5399999999999903</c:v>
                </c:pt>
                <c:pt idx="128">
                  <c:v>4.5399999999999903</c:v>
                </c:pt>
                <c:pt idx="129">
                  <c:v>4.5499999999999901</c:v>
                </c:pt>
                <c:pt idx="130">
                  <c:v>4.5499999999999901</c:v>
                </c:pt>
                <c:pt idx="131">
                  <c:v>4.5799999999999903</c:v>
                </c:pt>
                <c:pt idx="132">
                  <c:v>4.5899999999999901</c:v>
                </c:pt>
                <c:pt idx="133">
                  <c:v>4.6099999999999897</c:v>
                </c:pt>
                <c:pt idx="134">
                  <c:v>4.6199999999999886</c:v>
                </c:pt>
                <c:pt idx="135">
                  <c:v>4.6399999999999899</c:v>
                </c:pt>
                <c:pt idx="136">
                  <c:v>4.6599999999999895</c:v>
                </c:pt>
                <c:pt idx="137">
                  <c:v>4.6699999999999875</c:v>
                </c:pt>
                <c:pt idx="138">
                  <c:v>4.6899999999999897</c:v>
                </c:pt>
                <c:pt idx="139">
                  <c:v>4.6999999999999895</c:v>
                </c:pt>
                <c:pt idx="140">
                  <c:v>4.71999999999999</c:v>
                </c:pt>
                <c:pt idx="141">
                  <c:v>4.7299999999999898</c:v>
                </c:pt>
                <c:pt idx="142">
                  <c:v>4.75999999999999</c:v>
                </c:pt>
                <c:pt idx="143">
                  <c:v>4.8</c:v>
                </c:pt>
                <c:pt idx="144">
                  <c:v>4.8099999999999898</c:v>
                </c:pt>
                <c:pt idx="145">
                  <c:v>4.8299999999999885</c:v>
                </c:pt>
                <c:pt idx="146">
                  <c:v>4.8699999999999886</c:v>
                </c:pt>
                <c:pt idx="147">
                  <c:v>4.8899999999999899</c:v>
                </c:pt>
                <c:pt idx="148">
                  <c:v>4.9199999999999902</c:v>
                </c:pt>
                <c:pt idx="149">
                  <c:v>4.9300000000000024</c:v>
                </c:pt>
                <c:pt idx="150">
                  <c:v>4.9499999999999904</c:v>
                </c:pt>
                <c:pt idx="151">
                  <c:v>4.9700000000000024</c:v>
                </c:pt>
                <c:pt idx="152">
                  <c:v>4.9700000000000024</c:v>
                </c:pt>
                <c:pt idx="153">
                  <c:v>4.9799999999999924</c:v>
                </c:pt>
                <c:pt idx="154">
                  <c:v>5</c:v>
                </c:pt>
                <c:pt idx="155">
                  <c:v>5.05</c:v>
                </c:pt>
                <c:pt idx="156">
                  <c:v>5.0599999999999996</c:v>
                </c:pt>
                <c:pt idx="157">
                  <c:v>5.07</c:v>
                </c:pt>
                <c:pt idx="158">
                  <c:v>5.07</c:v>
                </c:pt>
                <c:pt idx="159">
                  <c:v>5.0999999999999996</c:v>
                </c:pt>
                <c:pt idx="160">
                  <c:v>5.1099999999999985</c:v>
                </c:pt>
                <c:pt idx="161">
                  <c:v>5.1599999999999975</c:v>
                </c:pt>
                <c:pt idx="162">
                  <c:v>5.1899999999999995</c:v>
                </c:pt>
                <c:pt idx="163">
                  <c:v>5.2299999999999898</c:v>
                </c:pt>
                <c:pt idx="164">
                  <c:v>5.2700000000000014</c:v>
                </c:pt>
                <c:pt idx="165">
                  <c:v>5.31</c:v>
                </c:pt>
                <c:pt idx="166">
                  <c:v>5.34</c:v>
                </c:pt>
                <c:pt idx="167">
                  <c:v>5.34</c:v>
                </c:pt>
                <c:pt idx="168">
                  <c:v>5.3599999999999985</c:v>
                </c:pt>
                <c:pt idx="169">
                  <c:v>5.39</c:v>
                </c:pt>
                <c:pt idx="170">
                  <c:v>5.42</c:v>
                </c:pt>
                <c:pt idx="171">
                  <c:v>5.44</c:v>
                </c:pt>
                <c:pt idx="172">
                  <c:v>5.46</c:v>
                </c:pt>
                <c:pt idx="173">
                  <c:v>5.4899999999999904</c:v>
                </c:pt>
                <c:pt idx="174">
                  <c:v>5.5</c:v>
                </c:pt>
                <c:pt idx="175">
                  <c:v>5.5</c:v>
                </c:pt>
                <c:pt idx="176">
                  <c:v>5.5499999999999901</c:v>
                </c:pt>
                <c:pt idx="177">
                  <c:v>5.5699999999999896</c:v>
                </c:pt>
                <c:pt idx="178">
                  <c:v>5.5799999999999903</c:v>
                </c:pt>
                <c:pt idx="179">
                  <c:v>5.6199999999999966</c:v>
                </c:pt>
                <c:pt idx="180">
                  <c:v>5.63</c:v>
                </c:pt>
                <c:pt idx="181">
                  <c:v>5.64</c:v>
                </c:pt>
                <c:pt idx="182">
                  <c:v>5.64</c:v>
                </c:pt>
                <c:pt idx="183">
                  <c:v>5.6599999999999975</c:v>
                </c:pt>
                <c:pt idx="184">
                  <c:v>5.6899999999999897</c:v>
                </c:pt>
                <c:pt idx="185">
                  <c:v>5.6899999999999897</c:v>
                </c:pt>
                <c:pt idx="186">
                  <c:v>5.6899999999999897</c:v>
                </c:pt>
                <c:pt idx="187">
                  <c:v>5.7299999999999898</c:v>
                </c:pt>
                <c:pt idx="188">
                  <c:v>5.7299999999999898</c:v>
                </c:pt>
                <c:pt idx="189">
                  <c:v>5.74</c:v>
                </c:pt>
                <c:pt idx="190">
                  <c:v>5.74</c:v>
                </c:pt>
                <c:pt idx="191">
                  <c:v>5.74</c:v>
                </c:pt>
                <c:pt idx="192">
                  <c:v>5.75</c:v>
                </c:pt>
                <c:pt idx="193">
                  <c:v>5.76</c:v>
                </c:pt>
                <c:pt idx="194">
                  <c:v>5.7700000000000014</c:v>
                </c:pt>
                <c:pt idx="195">
                  <c:v>5.78</c:v>
                </c:pt>
                <c:pt idx="196">
                  <c:v>5.78</c:v>
                </c:pt>
                <c:pt idx="197">
                  <c:v>5.7899999999999903</c:v>
                </c:pt>
                <c:pt idx="198">
                  <c:v>5.8</c:v>
                </c:pt>
                <c:pt idx="199">
                  <c:v>5.81</c:v>
                </c:pt>
                <c:pt idx="200">
                  <c:v>5.8199999999999985</c:v>
                </c:pt>
                <c:pt idx="201">
                  <c:v>5.8199999999999985</c:v>
                </c:pt>
                <c:pt idx="202">
                  <c:v>5.84</c:v>
                </c:pt>
                <c:pt idx="203">
                  <c:v>5.85</c:v>
                </c:pt>
                <c:pt idx="204">
                  <c:v>5.85</c:v>
                </c:pt>
                <c:pt idx="205">
                  <c:v>5.8599999999999985</c:v>
                </c:pt>
                <c:pt idx="206">
                  <c:v>5.8599999999999985</c:v>
                </c:pt>
                <c:pt idx="207">
                  <c:v>5.8699999999999886</c:v>
                </c:pt>
                <c:pt idx="208">
                  <c:v>5.88</c:v>
                </c:pt>
                <c:pt idx="209">
                  <c:v>5.88</c:v>
                </c:pt>
                <c:pt idx="210">
                  <c:v>5.89</c:v>
                </c:pt>
                <c:pt idx="211">
                  <c:v>5.89</c:v>
                </c:pt>
                <c:pt idx="212">
                  <c:v>5.91</c:v>
                </c:pt>
                <c:pt idx="213">
                  <c:v>5.92</c:v>
                </c:pt>
                <c:pt idx="214">
                  <c:v>5.9300000000000024</c:v>
                </c:pt>
                <c:pt idx="215">
                  <c:v>5.9300000000000024</c:v>
                </c:pt>
                <c:pt idx="216">
                  <c:v>5.9300000000000024</c:v>
                </c:pt>
                <c:pt idx="217">
                  <c:v>5.94</c:v>
                </c:pt>
                <c:pt idx="218">
                  <c:v>5.9499999999999904</c:v>
                </c:pt>
                <c:pt idx="219">
                  <c:v>5.9499999999999904</c:v>
                </c:pt>
                <c:pt idx="220">
                  <c:v>5.96</c:v>
                </c:pt>
                <c:pt idx="221">
                  <c:v>5.96</c:v>
                </c:pt>
                <c:pt idx="222">
                  <c:v>5.96</c:v>
                </c:pt>
                <c:pt idx="223">
                  <c:v>5.96</c:v>
                </c:pt>
                <c:pt idx="224">
                  <c:v>5.98</c:v>
                </c:pt>
                <c:pt idx="225">
                  <c:v>5.9899999999999904</c:v>
                </c:pt>
                <c:pt idx="226">
                  <c:v>5.9899999999999904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6.01</c:v>
                </c:pt>
                <c:pt idx="232">
                  <c:v>6.01</c:v>
                </c:pt>
                <c:pt idx="233">
                  <c:v>6.01</c:v>
                </c:pt>
                <c:pt idx="234">
                  <c:v>6.02</c:v>
                </c:pt>
                <c:pt idx="235">
                  <c:v>6.02</c:v>
                </c:pt>
                <c:pt idx="236">
                  <c:v>6.02</c:v>
                </c:pt>
                <c:pt idx="237">
                  <c:v>6.02</c:v>
                </c:pt>
                <c:pt idx="238">
                  <c:v>6.02</c:v>
                </c:pt>
                <c:pt idx="239">
                  <c:v>6.02</c:v>
                </c:pt>
                <c:pt idx="240">
                  <c:v>6.02</c:v>
                </c:pt>
                <c:pt idx="241">
                  <c:v>6.03</c:v>
                </c:pt>
                <c:pt idx="242">
                  <c:v>6.03</c:v>
                </c:pt>
                <c:pt idx="243">
                  <c:v>6.03</c:v>
                </c:pt>
                <c:pt idx="244">
                  <c:v>6.04</c:v>
                </c:pt>
                <c:pt idx="245">
                  <c:v>6.05</c:v>
                </c:pt>
                <c:pt idx="246">
                  <c:v>6.05</c:v>
                </c:pt>
                <c:pt idx="247">
                  <c:v>6.05</c:v>
                </c:pt>
                <c:pt idx="248">
                  <c:v>6.06</c:v>
                </c:pt>
                <c:pt idx="249">
                  <c:v>6.0699999999999896</c:v>
                </c:pt>
                <c:pt idx="250">
                  <c:v>6.0699999999999896</c:v>
                </c:pt>
                <c:pt idx="251">
                  <c:v>6.08</c:v>
                </c:pt>
                <c:pt idx="252">
                  <c:v>6.08</c:v>
                </c:pt>
                <c:pt idx="253">
                  <c:v>6.09</c:v>
                </c:pt>
                <c:pt idx="254">
                  <c:v>6.09</c:v>
                </c:pt>
                <c:pt idx="255">
                  <c:v>6.09</c:v>
                </c:pt>
                <c:pt idx="256">
                  <c:v>6.1099999999999985</c:v>
                </c:pt>
                <c:pt idx="257">
                  <c:v>6.13</c:v>
                </c:pt>
                <c:pt idx="258">
                  <c:v>6.13</c:v>
                </c:pt>
                <c:pt idx="259">
                  <c:v>6.13</c:v>
                </c:pt>
                <c:pt idx="260">
                  <c:v>6.14</c:v>
                </c:pt>
                <c:pt idx="261">
                  <c:v>6.14</c:v>
                </c:pt>
                <c:pt idx="262">
                  <c:v>6.14</c:v>
                </c:pt>
                <c:pt idx="263">
                  <c:v>6.14</c:v>
                </c:pt>
                <c:pt idx="264">
                  <c:v>6.14</c:v>
                </c:pt>
                <c:pt idx="265">
                  <c:v>6.1499999999999995</c:v>
                </c:pt>
                <c:pt idx="266">
                  <c:v>6.1599999999999975</c:v>
                </c:pt>
                <c:pt idx="267">
                  <c:v>6.1599999999999975</c:v>
                </c:pt>
                <c:pt idx="268">
                  <c:v>6.1599999999999975</c:v>
                </c:pt>
                <c:pt idx="269">
                  <c:v>6.17</c:v>
                </c:pt>
                <c:pt idx="270">
                  <c:v>6.17</c:v>
                </c:pt>
                <c:pt idx="271">
                  <c:v>6.1899999999999897</c:v>
                </c:pt>
                <c:pt idx="272">
                  <c:v>6.1899999999999897</c:v>
                </c:pt>
                <c:pt idx="273">
                  <c:v>6.1899999999999897</c:v>
                </c:pt>
                <c:pt idx="274">
                  <c:v>6.1899999999999897</c:v>
                </c:pt>
                <c:pt idx="275">
                  <c:v>6.1999999999999895</c:v>
                </c:pt>
                <c:pt idx="276">
                  <c:v>6.1999999999999895</c:v>
                </c:pt>
                <c:pt idx="277">
                  <c:v>6.1999999999999895</c:v>
                </c:pt>
                <c:pt idx="278">
                  <c:v>6.21</c:v>
                </c:pt>
                <c:pt idx="279">
                  <c:v>6.21</c:v>
                </c:pt>
                <c:pt idx="280">
                  <c:v>6.21</c:v>
                </c:pt>
                <c:pt idx="281">
                  <c:v>6.21</c:v>
                </c:pt>
                <c:pt idx="282">
                  <c:v>6.21</c:v>
                </c:pt>
                <c:pt idx="283">
                  <c:v>6.23</c:v>
                </c:pt>
                <c:pt idx="284">
                  <c:v>6.25</c:v>
                </c:pt>
                <c:pt idx="285">
                  <c:v>6.25999999999999</c:v>
                </c:pt>
                <c:pt idx="286">
                  <c:v>6.2700000000000014</c:v>
                </c:pt>
                <c:pt idx="287">
                  <c:v>6.2999999999999901</c:v>
                </c:pt>
                <c:pt idx="288">
                  <c:v>6.2999999999999901</c:v>
                </c:pt>
                <c:pt idx="289">
                  <c:v>6.2999999999999901</c:v>
                </c:pt>
                <c:pt idx="290">
                  <c:v>6.2999999999999901</c:v>
                </c:pt>
                <c:pt idx="291">
                  <c:v>6.2999999999999901</c:v>
                </c:pt>
                <c:pt idx="292">
                  <c:v>6.2999999999999901</c:v>
                </c:pt>
                <c:pt idx="293">
                  <c:v>6.2999999999999901</c:v>
                </c:pt>
                <c:pt idx="294">
                  <c:v>6.2999999999999901</c:v>
                </c:pt>
                <c:pt idx="295">
                  <c:v>6.2999999999999901</c:v>
                </c:pt>
                <c:pt idx="296">
                  <c:v>6.31</c:v>
                </c:pt>
                <c:pt idx="297">
                  <c:v>6.31</c:v>
                </c:pt>
                <c:pt idx="298">
                  <c:v>6.31</c:v>
                </c:pt>
                <c:pt idx="299">
                  <c:v>6.3399999999999901</c:v>
                </c:pt>
                <c:pt idx="300">
                  <c:v>6.3599999999999897</c:v>
                </c:pt>
                <c:pt idx="301">
                  <c:v>6.37</c:v>
                </c:pt>
                <c:pt idx="302">
                  <c:v>6.38</c:v>
                </c:pt>
                <c:pt idx="303">
                  <c:v>6.39</c:v>
                </c:pt>
                <c:pt idx="304">
                  <c:v>6.39</c:v>
                </c:pt>
                <c:pt idx="305">
                  <c:v>6.3999999999999897</c:v>
                </c:pt>
                <c:pt idx="306">
                  <c:v>6.3999999999999897</c:v>
                </c:pt>
                <c:pt idx="307">
                  <c:v>6.3999999999999897</c:v>
                </c:pt>
                <c:pt idx="308">
                  <c:v>6.3999999999999897</c:v>
                </c:pt>
                <c:pt idx="309">
                  <c:v>6.3999999999999897</c:v>
                </c:pt>
                <c:pt idx="310">
                  <c:v>6.3999999999999897</c:v>
                </c:pt>
                <c:pt idx="311">
                  <c:v>6.41</c:v>
                </c:pt>
                <c:pt idx="312">
                  <c:v>6.41</c:v>
                </c:pt>
                <c:pt idx="313">
                  <c:v>6.4199999999999902</c:v>
                </c:pt>
                <c:pt idx="314">
                  <c:v>6.4300000000000024</c:v>
                </c:pt>
                <c:pt idx="315">
                  <c:v>6.4399999999999924</c:v>
                </c:pt>
                <c:pt idx="316">
                  <c:v>6.45</c:v>
                </c:pt>
                <c:pt idx="317">
                  <c:v>6.4599999999999902</c:v>
                </c:pt>
                <c:pt idx="318">
                  <c:v>6.4700000000000024</c:v>
                </c:pt>
                <c:pt idx="319">
                  <c:v>6.48</c:v>
                </c:pt>
                <c:pt idx="320">
                  <c:v>6.48</c:v>
                </c:pt>
                <c:pt idx="321">
                  <c:v>6.48</c:v>
                </c:pt>
                <c:pt idx="322">
                  <c:v>6.49</c:v>
                </c:pt>
                <c:pt idx="323">
                  <c:v>6.4999999999999902</c:v>
                </c:pt>
                <c:pt idx="324">
                  <c:v>6.51</c:v>
                </c:pt>
                <c:pt idx="325">
                  <c:v>6.5299999999999896</c:v>
                </c:pt>
                <c:pt idx="326">
                  <c:v>6.5299999999999896</c:v>
                </c:pt>
                <c:pt idx="327">
                  <c:v>6.5399999999999903</c:v>
                </c:pt>
                <c:pt idx="328">
                  <c:v>6.5399999999999903</c:v>
                </c:pt>
                <c:pt idx="329">
                  <c:v>6.5399999999999903</c:v>
                </c:pt>
                <c:pt idx="330">
                  <c:v>6.5399999999999903</c:v>
                </c:pt>
                <c:pt idx="331">
                  <c:v>6.5599999999999898</c:v>
                </c:pt>
                <c:pt idx="332">
                  <c:v>6.59</c:v>
                </c:pt>
                <c:pt idx="333">
                  <c:v>6.59</c:v>
                </c:pt>
                <c:pt idx="334">
                  <c:v>6.59</c:v>
                </c:pt>
                <c:pt idx="335">
                  <c:v>6.5999999999999899</c:v>
                </c:pt>
                <c:pt idx="336">
                  <c:v>6.5999999999999899</c:v>
                </c:pt>
                <c:pt idx="337">
                  <c:v>6.6099999999999985</c:v>
                </c:pt>
                <c:pt idx="338">
                  <c:v>6.6099999999999985</c:v>
                </c:pt>
                <c:pt idx="339">
                  <c:v>6.6099999999999985</c:v>
                </c:pt>
                <c:pt idx="340">
                  <c:v>6.6099999999999985</c:v>
                </c:pt>
                <c:pt idx="341">
                  <c:v>6.6399999999999899</c:v>
                </c:pt>
                <c:pt idx="342">
                  <c:v>6.6499999999999995</c:v>
                </c:pt>
                <c:pt idx="343">
                  <c:v>6.6499999999999995</c:v>
                </c:pt>
                <c:pt idx="344">
                  <c:v>6.6499999999999995</c:v>
                </c:pt>
                <c:pt idx="345">
                  <c:v>6.6599999999999975</c:v>
                </c:pt>
                <c:pt idx="346">
                  <c:v>6.67</c:v>
                </c:pt>
                <c:pt idx="347">
                  <c:v>6.67</c:v>
                </c:pt>
                <c:pt idx="348">
                  <c:v>6.67</c:v>
                </c:pt>
                <c:pt idx="349">
                  <c:v>6.67</c:v>
                </c:pt>
                <c:pt idx="350">
                  <c:v>6.67</c:v>
                </c:pt>
                <c:pt idx="351">
                  <c:v>6.68</c:v>
                </c:pt>
                <c:pt idx="352">
                  <c:v>6.71</c:v>
                </c:pt>
                <c:pt idx="353">
                  <c:v>6.71</c:v>
                </c:pt>
                <c:pt idx="354">
                  <c:v>6.72</c:v>
                </c:pt>
                <c:pt idx="355">
                  <c:v>6.72</c:v>
                </c:pt>
                <c:pt idx="356">
                  <c:v>6.72</c:v>
                </c:pt>
                <c:pt idx="357">
                  <c:v>6.76</c:v>
                </c:pt>
                <c:pt idx="358">
                  <c:v>6.7700000000000014</c:v>
                </c:pt>
                <c:pt idx="359">
                  <c:v>6.78</c:v>
                </c:pt>
                <c:pt idx="360">
                  <c:v>6.78</c:v>
                </c:pt>
                <c:pt idx="361">
                  <c:v>6.78</c:v>
                </c:pt>
                <c:pt idx="362">
                  <c:v>6.78</c:v>
                </c:pt>
                <c:pt idx="363">
                  <c:v>6.7899999999999903</c:v>
                </c:pt>
                <c:pt idx="364">
                  <c:v>6.81</c:v>
                </c:pt>
                <c:pt idx="365">
                  <c:v>6.83</c:v>
                </c:pt>
                <c:pt idx="366">
                  <c:v>6.84</c:v>
                </c:pt>
                <c:pt idx="367">
                  <c:v>6.8499999999999899</c:v>
                </c:pt>
                <c:pt idx="368">
                  <c:v>6.8899999999999899</c:v>
                </c:pt>
                <c:pt idx="369">
                  <c:v>6.9099999999999904</c:v>
                </c:pt>
                <c:pt idx="370">
                  <c:v>6.9099999999999904</c:v>
                </c:pt>
                <c:pt idx="371">
                  <c:v>6.92</c:v>
                </c:pt>
                <c:pt idx="372">
                  <c:v>6.92</c:v>
                </c:pt>
                <c:pt idx="373">
                  <c:v>6.9300000000000024</c:v>
                </c:pt>
                <c:pt idx="374">
                  <c:v>6.9300000000000024</c:v>
                </c:pt>
                <c:pt idx="375">
                  <c:v>6.9300000000000024</c:v>
                </c:pt>
                <c:pt idx="376">
                  <c:v>6.9300000000000024</c:v>
                </c:pt>
                <c:pt idx="377">
                  <c:v>6.96</c:v>
                </c:pt>
                <c:pt idx="378">
                  <c:v>6.96</c:v>
                </c:pt>
                <c:pt idx="379">
                  <c:v>6.9700000000000024</c:v>
                </c:pt>
                <c:pt idx="380">
                  <c:v>6.9700000000000024</c:v>
                </c:pt>
                <c:pt idx="381">
                  <c:v>6.98</c:v>
                </c:pt>
                <c:pt idx="382">
                  <c:v>6.98</c:v>
                </c:pt>
                <c:pt idx="383">
                  <c:v>6.98</c:v>
                </c:pt>
                <c:pt idx="384">
                  <c:v>6.9999999999999902</c:v>
                </c:pt>
                <c:pt idx="385">
                  <c:v>7.02</c:v>
                </c:pt>
                <c:pt idx="386">
                  <c:v>7.02</c:v>
                </c:pt>
                <c:pt idx="387">
                  <c:v>7.02</c:v>
                </c:pt>
                <c:pt idx="388">
                  <c:v>7.02</c:v>
                </c:pt>
                <c:pt idx="389">
                  <c:v>7.03</c:v>
                </c:pt>
                <c:pt idx="390">
                  <c:v>7.03</c:v>
                </c:pt>
                <c:pt idx="391">
                  <c:v>7.03</c:v>
                </c:pt>
                <c:pt idx="392">
                  <c:v>7.05</c:v>
                </c:pt>
                <c:pt idx="393">
                  <c:v>7.07</c:v>
                </c:pt>
                <c:pt idx="394">
                  <c:v>7.09</c:v>
                </c:pt>
                <c:pt idx="395">
                  <c:v>7.09</c:v>
                </c:pt>
                <c:pt idx="396">
                  <c:v>7.09</c:v>
                </c:pt>
                <c:pt idx="397">
                  <c:v>7.09</c:v>
                </c:pt>
                <c:pt idx="398">
                  <c:v>7.1099999999999985</c:v>
                </c:pt>
                <c:pt idx="399">
                  <c:v>7.1099999999999985</c:v>
                </c:pt>
                <c:pt idx="400">
                  <c:v>7.1199999999999966</c:v>
                </c:pt>
                <c:pt idx="401">
                  <c:v>7.1199999999999966</c:v>
                </c:pt>
                <c:pt idx="402">
                  <c:v>7.1199999999999966</c:v>
                </c:pt>
                <c:pt idx="403">
                  <c:v>7.1199999999999966</c:v>
                </c:pt>
                <c:pt idx="404">
                  <c:v>7.1199999999999966</c:v>
                </c:pt>
                <c:pt idx="405">
                  <c:v>7.13</c:v>
                </c:pt>
                <c:pt idx="406">
                  <c:v>7.13</c:v>
                </c:pt>
                <c:pt idx="407">
                  <c:v>7.1399999999999899</c:v>
                </c:pt>
                <c:pt idx="408">
                  <c:v>7.1499999999999995</c:v>
                </c:pt>
                <c:pt idx="409">
                  <c:v>7.1499999999999995</c:v>
                </c:pt>
                <c:pt idx="410">
                  <c:v>7.1499999999999995</c:v>
                </c:pt>
                <c:pt idx="411">
                  <c:v>7.17</c:v>
                </c:pt>
                <c:pt idx="412">
                  <c:v>7.2</c:v>
                </c:pt>
                <c:pt idx="413">
                  <c:v>7.2</c:v>
                </c:pt>
                <c:pt idx="414">
                  <c:v>7.2</c:v>
                </c:pt>
                <c:pt idx="415">
                  <c:v>7.2</c:v>
                </c:pt>
                <c:pt idx="416">
                  <c:v>7.21</c:v>
                </c:pt>
                <c:pt idx="417">
                  <c:v>7.24</c:v>
                </c:pt>
                <c:pt idx="418">
                  <c:v>7.24</c:v>
                </c:pt>
                <c:pt idx="419">
                  <c:v>7.25</c:v>
                </c:pt>
                <c:pt idx="420">
                  <c:v>7.25</c:v>
                </c:pt>
                <c:pt idx="421">
                  <c:v>7.26</c:v>
                </c:pt>
                <c:pt idx="422">
                  <c:v>7.2700000000000014</c:v>
                </c:pt>
                <c:pt idx="423">
                  <c:v>7.2700000000000014</c:v>
                </c:pt>
                <c:pt idx="424">
                  <c:v>7.2700000000000014</c:v>
                </c:pt>
                <c:pt idx="425">
                  <c:v>7.2700000000000014</c:v>
                </c:pt>
                <c:pt idx="426">
                  <c:v>7.2700000000000014</c:v>
                </c:pt>
                <c:pt idx="427">
                  <c:v>7.2899999999999903</c:v>
                </c:pt>
                <c:pt idx="428">
                  <c:v>7.3</c:v>
                </c:pt>
                <c:pt idx="429">
                  <c:v>7.3</c:v>
                </c:pt>
                <c:pt idx="430">
                  <c:v>7.3199999999999985</c:v>
                </c:pt>
                <c:pt idx="431">
                  <c:v>7.33</c:v>
                </c:pt>
                <c:pt idx="432">
                  <c:v>7.33</c:v>
                </c:pt>
                <c:pt idx="433">
                  <c:v>7.34</c:v>
                </c:pt>
                <c:pt idx="434">
                  <c:v>7.37</c:v>
                </c:pt>
                <c:pt idx="435">
                  <c:v>7.37</c:v>
                </c:pt>
                <c:pt idx="436">
                  <c:v>7.37</c:v>
                </c:pt>
                <c:pt idx="437">
                  <c:v>7.38</c:v>
                </c:pt>
                <c:pt idx="438">
                  <c:v>7.39</c:v>
                </c:pt>
                <c:pt idx="439">
                  <c:v>7.4</c:v>
                </c:pt>
                <c:pt idx="440">
                  <c:v>7.4</c:v>
                </c:pt>
                <c:pt idx="441">
                  <c:v>7.4</c:v>
                </c:pt>
                <c:pt idx="442">
                  <c:v>7.4199999999999902</c:v>
                </c:pt>
                <c:pt idx="443">
                  <c:v>7.4199999999999902</c:v>
                </c:pt>
                <c:pt idx="444">
                  <c:v>7.4199999999999902</c:v>
                </c:pt>
                <c:pt idx="445">
                  <c:v>7.4199999999999902</c:v>
                </c:pt>
                <c:pt idx="446">
                  <c:v>7.4199999999999902</c:v>
                </c:pt>
                <c:pt idx="447">
                  <c:v>7.4199999999999902</c:v>
                </c:pt>
                <c:pt idx="448">
                  <c:v>7.4199999999999902</c:v>
                </c:pt>
                <c:pt idx="449">
                  <c:v>7.4199999999999902</c:v>
                </c:pt>
                <c:pt idx="450">
                  <c:v>7.4300000000000024</c:v>
                </c:pt>
                <c:pt idx="451">
                  <c:v>7.4300000000000024</c:v>
                </c:pt>
                <c:pt idx="452">
                  <c:v>7.4399999999999924</c:v>
                </c:pt>
                <c:pt idx="453">
                  <c:v>7.4499999999999904</c:v>
                </c:pt>
                <c:pt idx="454">
                  <c:v>7.4700000000000024</c:v>
                </c:pt>
                <c:pt idx="455">
                  <c:v>7.4799999999999924</c:v>
                </c:pt>
                <c:pt idx="456">
                  <c:v>7.4899999999999904</c:v>
                </c:pt>
                <c:pt idx="457">
                  <c:v>7.4899999999999904</c:v>
                </c:pt>
                <c:pt idx="458">
                  <c:v>7.51</c:v>
                </c:pt>
                <c:pt idx="459">
                  <c:v>7.51</c:v>
                </c:pt>
                <c:pt idx="460">
                  <c:v>7.51</c:v>
                </c:pt>
                <c:pt idx="461">
                  <c:v>7.5199999999999898</c:v>
                </c:pt>
                <c:pt idx="462">
                  <c:v>7.5399999999999903</c:v>
                </c:pt>
                <c:pt idx="463">
                  <c:v>7.55</c:v>
                </c:pt>
                <c:pt idx="464">
                  <c:v>7.55</c:v>
                </c:pt>
                <c:pt idx="465">
                  <c:v>7.5599999999999898</c:v>
                </c:pt>
                <c:pt idx="466">
                  <c:v>7.5599999999999898</c:v>
                </c:pt>
                <c:pt idx="467">
                  <c:v>7.5799999999999903</c:v>
                </c:pt>
                <c:pt idx="468">
                  <c:v>7.59</c:v>
                </c:pt>
                <c:pt idx="469">
                  <c:v>7.6</c:v>
                </c:pt>
                <c:pt idx="470">
                  <c:v>7.6099999999999897</c:v>
                </c:pt>
                <c:pt idx="471">
                  <c:v>7.6099999999999897</c:v>
                </c:pt>
                <c:pt idx="472">
                  <c:v>7.6299999999999875</c:v>
                </c:pt>
                <c:pt idx="473">
                  <c:v>7.6299999999999875</c:v>
                </c:pt>
                <c:pt idx="474">
                  <c:v>7.64</c:v>
                </c:pt>
                <c:pt idx="475">
                  <c:v>7.6599999999999975</c:v>
                </c:pt>
                <c:pt idx="476">
                  <c:v>7.6599999999999975</c:v>
                </c:pt>
                <c:pt idx="477">
                  <c:v>7.6599999999999975</c:v>
                </c:pt>
                <c:pt idx="478">
                  <c:v>7.6599999999999975</c:v>
                </c:pt>
                <c:pt idx="479">
                  <c:v>7.6699999999999875</c:v>
                </c:pt>
                <c:pt idx="480">
                  <c:v>7.68</c:v>
                </c:pt>
                <c:pt idx="481">
                  <c:v>7.68</c:v>
                </c:pt>
                <c:pt idx="482">
                  <c:v>7.6899999999999897</c:v>
                </c:pt>
                <c:pt idx="483">
                  <c:v>7.6999999999999895</c:v>
                </c:pt>
                <c:pt idx="484">
                  <c:v>7.6999999999999895</c:v>
                </c:pt>
                <c:pt idx="485">
                  <c:v>7.6999999999999895</c:v>
                </c:pt>
                <c:pt idx="486">
                  <c:v>7.71999999999999</c:v>
                </c:pt>
                <c:pt idx="487">
                  <c:v>7.73</c:v>
                </c:pt>
                <c:pt idx="488">
                  <c:v>7.7399999999999904</c:v>
                </c:pt>
                <c:pt idx="489">
                  <c:v>7.75</c:v>
                </c:pt>
                <c:pt idx="490">
                  <c:v>7.76</c:v>
                </c:pt>
                <c:pt idx="491">
                  <c:v>7.76</c:v>
                </c:pt>
                <c:pt idx="492">
                  <c:v>7.76</c:v>
                </c:pt>
                <c:pt idx="493">
                  <c:v>7.76</c:v>
                </c:pt>
                <c:pt idx="494">
                  <c:v>7.76</c:v>
                </c:pt>
                <c:pt idx="495">
                  <c:v>7.76</c:v>
                </c:pt>
                <c:pt idx="496">
                  <c:v>7.78</c:v>
                </c:pt>
                <c:pt idx="497">
                  <c:v>7.78</c:v>
                </c:pt>
                <c:pt idx="498">
                  <c:v>7.79</c:v>
                </c:pt>
                <c:pt idx="499">
                  <c:v>7.8</c:v>
                </c:pt>
                <c:pt idx="500">
                  <c:v>7.8199999999999985</c:v>
                </c:pt>
                <c:pt idx="501">
                  <c:v>7.8299999999999885</c:v>
                </c:pt>
                <c:pt idx="502">
                  <c:v>7.8299999999999885</c:v>
                </c:pt>
                <c:pt idx="503">
                  <c:v>7.84</c:v>
                </c:pt>
                <c:pt idx="504">
                  <c:v>7.84</c:v>
                </c:pt>
                <c:pt idx="505">
                  <c:v>7.85</c:v>
                </c:pt>
                <c:pt idx="506">
                  <c:v>7.87</c:v>
                </c:pt>
                <c:pt idx="507">
                  <c:v>7.88</c:v>
                </c:pt>
                <c:pt idx="508">
                  <c:v>7.88</c:v>
                </c:pt>
                <c:pt idx="509">
                  <c:v>7.8999999999999897</c:v>
                </c:pt>
                <c:pt idx="510">
                  <c:v>7.8999999999999897</c:v>
                </c:pt>
                <c:pt idx="511">
                  <c:v>7.8999999999999897</c:v>
                </c:pt>
                <c:pt idx="512">
                  <c:v>7.91</c:v>
                </c:pt>
                <c:pt idx="513">
                  <c:v>7.9299999999999899</c:v>
                </c:pt>
                <c:pt idx="514">
                  <c:v>7.9299999999999899</c:v>
                </c:pt>
                <c:pt idx="515">
                  <c:v>7.9399999999999924</c:v>
                </c:pt>
                <c:pt idx="516">
                  <c:v>7.9599999999999902</c:v>
                </c:pt>
                <c:pt idx="517">
                  <c:v>7.9599999999999902</c:v>
                </c:pt>
                <c:pt idx="518">
                  <c:v>7.9599999999999902</c:v>
                </c:pt>
                <c:pt idx="519">
                  <c:v>7.9899999999999904</c:v>
                </c:pt>
                <c:pt idx="520">
                  <c:v>7.9999999999999902</c:v>
                </c:pt>
                <c:pt idx="521">
                  <c:v>7.9999999999999902</c:v>
                </c:pt>
                <c:pt idx="522">
                  <c:v>7.9999999999999902</c:v>
                </c:pt>
                <c:pt idx="523">
                  <c:v>8.0100000000000016</c:v>
                </c:pt>
                <c:pt idx="524">
                  <c:v>8.0100000000000016</c:v>
                </c:pt>
                <c:pt idx="525">
                  <c:v>8.0100000000000016</c:v>
                </c:pt>
                <c:pt idx="526">
                  <c:v>8.0299999999999994</c:v>
                </c:pt>
                <c:pt idx="527">
                  <c:v>8.0600000000000023</c:v>
                </c:pt>
                <c:pt idx="528">
                  <c:v>8.0700000000000021</c:v>
                </c:pt>
                <c:pt idx="529">
                  <c:v>8.0900000000000016</c:v>
                </c:pt>
                <c:pt idx="530">
                  <c:v>8.1</c:v>
                </c:pt>
                <c:pt idx="531">
                  <c:v>8.1</c:v>
                </c:pt>
                <c:pt idx="532">
                  <c:v>8.1</c:v>
                </c:pt>
                <c:pt idx="533">
                  <c:v>8.1</c:v>
                </c:pt>
                <c:pt idx="534">
                  <c:v>8.1</c:v>
                </c:pt>
                <c:pt idx="535">
                  <c:v>8.11</c:v>
                </c:pt>
                <c:pt idx="536">
                  <c:v>8.120000000000001</c:v>
                </c:pt>
                <c:pt idx="537">
                  <c:v>8.1300000000000008</c:v>
                </c:pt>
                <c:pt idx="538">
                  <c:v>8.1300000000000008</c:v>
                </c:pt>
                <c:pt idx="539">
                  <c:v>8.1600000000000019</c:v>
                </c:pt>
                <c:pt idx="540">
                  <c:v>8.1600000000000019</c:v>
                </c:pt>
                <c:pt idx="541">
                  <c:v>8.1700000000000017</c:v>
                </c:pt>
                <c:pt idx="542">
                  <c:v>8.1800000000000015</c:v>
                </c:pt>
                <c:pt idx="543">
                  <c:v>8.19</c:v>
                </c:pt>
                <c:pt idx="544">
                  <c:v>8.19</c:v>
                </c:pt>
                <c:pt idx="545">
                  <c:v>8.1999999999999993</c:v>
                </c:pt>
                <c:pt idx="546">
                  <c:v>8.2099999999999991</c:v>
                </c:pt>
                <c:pt idx="547">
                  <c:v>8.2199999999999989</c:v>
                </c:pt>
                <c:pt idx="548">
                  <c:v>8.2199999999999989</c:v>
                </c:pt>
                <c:pt idx="549">
                  <c:v>8.2299999999999898</c:v>
                </c:pt>
                <c:pt idx="550">
                  <c:v>8.2399999999999896</c:v>
                </c:pt>
                <c:pt idx="551">
                  <c:v>8.2399999999999896</c:v>
                </c:pt>
                <c:pt idx="552">
                  <c:v>8.2399999999999896</c:v>
                </c:pt>
                <c:pt idx="553">
                  <c:v>8.2399999999999896</c:v>
                </c:pt>
                <c:pt idx="554">
                  <c:v>8.2499999999999893</c:v>
                </c:pt>
                <c:pt idx="555">
                  <c:v>8.2600000000000016</c:v>
                </c:pt>
                <c:pt idx="556">
                  <c:v>8.2600000000000016</c:v>
                </c:pt>
                <c:pt idx="557">
                  <c:v>8.2600000000000016</c:v>
                </c:pt>
                <c:pt idx="558">
                  <c:v>8.2600000000000016</c:v>
                </c:pt>
                <c:pt idx="559">
                  <c:v>8.2600000000000016</c:v>
                </c:pt>
                <c:pt idx="560">
                  <c:v>8.27</c:v>
                </c:pt>
                <c:pt idx="561">
                  <c:v>8.2799999999999994</c:v>
                </c:pt>
                <c:pt idx="562">
                  <c:v>8.2799999999999994</c:v>
                </c:pt>
                <c:pt idx="563">
                  <c:v>8.2799999999999994</c:v>
                </c:pt>
                <c:pt idx="564">
                  <c:v>8.2799999999999994</c:v>
                </c:pt>
                <c:pt idx="565">
                  <c:v>8.2799999999999994</c:v>
                </c:pt>
                <c:pt idx="566">
                  <c:v>8.2900000000000009</c:v>
                </c:pt>
                <c:pt idx="567">
                  <c:v>8.2900000000000009</c:v>
                </c:pt>
                <c:pt idx="568">
                  <c:v>8.2900000000000009</c:v>
                </c:pt>
                <c:pt idx="569">
                  <c:v>8.2999999999999989</c:v>
                </c:pt>
                <c:pt idx="570">
                  <c:v>8.3100000000000023</c:v>
                </c:pt>
                <c:pt idx="571">
                  <c:v>8.3100000000000023</c:v>
                </c:pt>
                <c:pt idx="572">
                  <c:v>8.3300000000000018</c:v>
                </c:pt>
                <c:pt idx="573">
                  <c:v>8.3400000000000016</c:v>
                </c:pt>
                <c:pt idx="574">
                  <c:v>8.3400000000000016</c:v>
                </c:pt>
                <c:pt idx="575">
                  <c:v>8.3700000000000028</c:v>
                </c:pt>
                <c:pt idx="576">
                  <c:v>8.3800000000000008</c:v>
                </c:pt>
                <c:pt idx="577">
                  <c:v>8.39</c:v>
                </c:pt>
                <c:pt idx="578">
                  <c:v>8.39</c:v>
                </c:pt>
                <c:pt idx="579">
                  <c:v>8.4000000000000021</c:v>
                </c:pt>
                <c:pt idx="580">
                  <c:v>8.4300000000000015</c:v>
                </c:pt>
                <c:pt idx="581">
                  <c:v>8.4300000000000015</c:v>
                </c:pt>
                <c:pt idx="582">
                  <c:v>8.44</c:v>
                </c:pt>
                <c:pt idx="583">
                  <c:v>8.44</c:v>
                </c:pt>
                <c:pt idx="584">
                  <c:v>8.44</c:v>
                </c:pt>
                <c:pt idx="585">
                  <c:v>8.44</c:v>
                </c:pt>
                <c:pt idx="586">
                  <c:v>8.44</c:v>
                </c:pt>
                <c:pt idx="587">
                  <c:v>8.44</c:v>
                </c:pt>
                <c:pt idx="588">
                  <c:v>8.44</c:v>
                </c:pt>
                <c:pt idx="589">
                  <c:v>8.4499999999999993</c:v>
                </c:pt>
                <c:pt idx="590">
                  <c:v>8.4499999999999993</c:v>
                </c:pt>
                <c:pt idx="591">
                  <c:v>8.4499999999999993</c:v>
                </c:pt>
                <c:pt idx="592">
                  <c:v>8.4600000000000026</c:v>
                </c:pt>
                <c:pt idx="593">
                  <c:v>8.4600000000000026</c:v>
                </c:pt>
                <c:pt idx="594">
                  <c:v>8.4600000000000026</c:v>
                </c:pt>
                <c:pt idx="595">
                  <c:v>8.4600000000000026</c:v>
                </c:pt>
                <c:pt idx="596">
                  <c:v>8.4600000000000026</c:v>
                </c:pt>
                <c:pt idx="597">
                  <c:v>8.4700000000000006</c:v>
                </c:pt>
                <c:pt idx="598">
                  <c:v>8.4800000000000022</c:v>
                </c:pt>
                <c:pt idx="599">
                  <c:v>8.490000000000002</c:v>
                </c:pt>
                <c:pt idx="600">
                  <c:v>8.490000000000002</c:v>
                </c:pt>
                <c:pt idx="601">
                  <c:v>8.5100000000000016</c:v>
                </c:pt>
                <c:pt idx="602">
                  <c:v>8.52</c:v>
                </c:pt>
                <c:pt idx="603">
                  <c:v>8.52</c:v>
                </c:pt>
                <c:pt idx="604">
                  <c:v>8.52</c:v>
                </c:pt>
                <c:pt idx="605">
                  <c:v>8.52</c:v>
                </c:pt>
                <c:pt idx="606">
                  <c:v>8.5299999999999994</c:v>
                </c:pt>
                <c:pt idx="607">
                  <c:v>8.5399999999999991</c:v>
                </c:pt>
                <c:pt idx="608">
                  <c:v>8.5399999999999991</c:v>
                </c:pt>
                <c:pt idx="609">
                  <c:v>8.5399999999999991</c:v>
                </c:pt>
                <c:pt idx="610">
                  <c:v>8.5399999999999991</c:v>
                </c:pt>
                <c:pt idx="611">
                  <c:v>8.5399999999999991</c:v>
                </c:pt>
                <c:pt idx="612">
                  <c:v>8.5600000000000023</c:v>
                </c:pt>
                <c:pt idx="613">
                  <c:v>8.5700000000000021</c:v>
                </c:pt>
                <c:pt idx="614">
                  <c:v>8.5900000000000016</c:v>
                </c:pt>
                <c:pt idx="615">
                  <c:v>8.6000000000000014</c:v>
                </c:pt>
                <c:pt idx="616">
                  <c:v>8.6000000000000014</c:v>
                </c:pt>
                <c:pt idx="617">
                  <c:v>8.61</c:v>
                </c:pt>
                <c:pt idx="618">
                  <c:v>8.61</c:v>
                </c:pt>
                <c:pt idx="619">
                  <c:v>8.620000000000001</c:v>
                </c:pt>
                <c:pt idx="620">
                  <c:v>8.620000000000001</c:v>
                </c:pt>
                <c:pt idx="621">
                  <c:v>8.6300000000000008</c:v>
                </c:pt>
                <c:pt idx="622">
                  <c:v>8.6399999999999988</c:v>
                </c:pt>
                <c:pt idx="623">
                  <c:v>8.6399999999999988</c:v>
                </c:pt>
                <c:pt idx="624">
                  <c:v>8.6600000000000019</c:v>
                </c:pt>
                <c:pt idx="625">
                  <c:v>8.69</c:v>
                </c:pt>
                <c:pt idx="626">
                  <c:v>8.6999999999999993</c:v>
                </c:pt>
                <c:pt idx="627">
                  <c:v>8.6999999999999993</c:v>
                </c:pt>
                <c:pt idx="628">
                  <c:v>8.7199999999999989</c:v>
                </c:pt>
                <c:pt idx="629">
                  <c:v>8.7199999999999989</c:v>
                </c:pt>
                <c:pt idx="630">
                  <c:v>8.7399999999999896</c:v>
                </c:pt>
                <c:pt idx="631">
                  <c:v>8.7399999999999896</c:v>
                </c:pt>
                <c:pt idx="632">
                  <c:v>8.7499999999999893</c:v>
                </c:pt>
                <c:pt idx="633">
                  <c:v>8.7600000000000016</c:v>
                </c:pt>
                <c:pt idx="634">
                  <c:v>8.7600000000000016</c:v>
                </c:pt>
                <c:pt idx="635">
                  <c:v>8.77</c:v>
                </c:pt>
                <c:pt idx="636">
                  <c:v>8.7799999999999994</c:v>
                </c:pt>
                <c:pt idx="637">
                  <c:v>8.7899999999999991</c:v>
                </c:pt>
                <c:pt idx="638">
                  <c:v>8.8100000000000023</c:v>
                </c:pt>
                <c:pt idx="639">
                  <c:v>8.8100000000000023</c:v>
                </c:pt>
                <c:pt idx="640">
                  <c:v>8.8200000000000021</c:v>
                </c:pt>
                <c:pt idx="641">
                  <c:v>8.8300000000000018</c:v>
                </c:pt>
                <c:pt idx="642">
                  <c:v>8.8300000000000018</c:v>
                </c:pt>
                <c:pt idx="643">
                  <c:v>8.8300000000000018</c:v>
                </c:pt>
                <c:pt idx="644">
                  <c:v>8.8300000000000018</c:v>
                </c:pt>
                <c:pt idx="645">
                  <c:v>8.8700000000000028</c:v>
                </c:pt>
                <c:pt idx="646">
                  <c:v>8.8700000000000028</c:v>
                </c:pt>
                <c:pt idx="647">
                  <c:v>8.8700000000000028</c:v>
                </c:pt>
                <c:pt idx="648">
                  <c:v>8.8800000000000008</c:v>
                </c:pt>
                <c:pt idx="649">
                  <c:v>8.89</c:v>
                </c:pt>
                <c:pt idx="650">
                  <c:v>8.9000000000000021</c:v>
                </c:pt>
                <c:pt idx="651">
                  <c:v>8.9000000000000021</c:v>
                </c:pt>
                <c:pt idx="652">
                  <c:v>8.9000000000000021</c:v>
                </c:pt>
                <c:pt idx="653">
                  <c:v>8.9000000000000021</c:v>
                </c:pt>
                <c:pt idx="654">
                  <c:v>8.9000000000000021</c:v>
                </c:pt>
                <c:pt idx="655">
                  <c:v>8.9100000000000019</c:v>
                </c:pt>
                <c:pt idx="656">
                  <c:v>8.9100000000000019</c:v>
                </c:pt>
                <c:pt idx="657">
                  <c:v>8.9200000000000017</c:v>
                </c:pt>
                <c:pt idx="658">
                  <c:v>8.9200000000000017</c:v>
                </c:pt>
                <c:pt idx="659">
                  <c:v>8.9200000000000017</c:v>
                </c:pt>
                <c:pt idx="660">
                  <c:v>8.9300000000000015</c:v>
                </c:pt>
                <c:pt idx="661">
                  <c:v>8.9300000000000015</c:v>
                </c:pt>
                <c:pt idx="662">
                  <c:v>8.94</c:v>
                </c:pt>
                <c:pt idx="663">
                  <c:v>8.94</c:v>
                </c:pt>
                <c:pt idx="664">
                  <c:v>8.94</c:v>
                </c:pt>
                <c:pt idx="665">
                  <c:v>8.94</c:v>
                </c:pt>
                <c:pt idx="666">
                  <c:v>8.94</c:v>
                </c:pt>
                <c:pt idx="667">
                  <c:v>8.94</c:v>
                </c:pt>
                <c:pt idx="668">
                  <c:v>8.94</c:v>
                </c:pt>
                <c:pt idx="669">
                  <c:v>8.9499999999999993</c:v>
                </c:pt>
                <c:pt idx="670">
                  <c:v>8.9600000000000026</c:v>
                </c:pt>
                <c:pt idx="671">
                  <c:v>8.9700000000000006</c:v>
                </c:pt>
                <c:pt idx="672">
                  <c:v>8.9700000000000006</c:v>
                </c:pt>
                <c:pt idx="673">
                  <c:v>8.9800000000000022</c:v>
                </c:pt>
                <c:pt idx="674">
                  <c:v>9.0100000000000016</c:v>
                </c:pt>
                <c:pt idx="675">
                  <c:v>9.0100000000000016</c:v>
                </c:pt>
                <c:pt idx="676">
                  <c:v>9.02</c:v>
                </c:pt>
                <c:pt idx="677">
                  <c:v>9.0299999999999994</c:v>
                </c:pt>
                <c:pt idx="678">
                  <c:v>9.0499999999999989</c:v>
                </c:pt>
                <c:pt idx="679">
                  <c:v>9.0499999999999989</c:v>
                </c:pt>
                <c:pt idx="680">
                  <c:v>9.0499999999999989</c:v>
                </c:pt>
                <c:pt idx="681">
                  <c:v>9.0499999999999989</c:v>
                </c:pt>
                <c:pt idx="682">
                  <c:v>9.0499999999999989</c:v>
                </c:pt>
                <c:pt idx="683">
                  <c:v>9.0499999999999989</c:v>
                </c:pt>
                <c:pt idx="684">
                  <c:v>9.0499999999999989</c:v>
                </c:pt>
                <c:pt idx="685">
                  <c:v>9.0499999999999989</c:v>
                </c:pt>
                <c:pt idx="686">
                  <c:v>9.0499999999999989</c:v>
                </c:pt>
                <c:pt idx="687">
                  <c:v>9.0600000000000023</c:v>
                </c:pt>
                <c:pt idx="688">
                  <c:v>9.0700000000000021</c:v>
                </c:pt>
                <c:pt idx="689">
                  <c:v>9.0700000000000021</c:v>
                </c:pt>
                <c:pt idx="690">
                  <c:v>9.0900000000000016</c:v>
                </c:pt>
                <c:pt idx="691">
                  <c:v>9.0900000000000016</c:v>
                </c:pt>
                <c:pt idx="692">
                  <c:v>9.1000000000000014</c:v>
                </c:pt>
                <c:pt idx="693">
                  <c:v>9.11</c:v>
                </c:pt>
                <c:pt idx="694">
                  <c:v>9.11</c:v>
                </c:pt>
                <c:pt idx="695">
                  <c:v>9.11</c:v>
                </c:pt>
                <c:pt idx="696">
                  <c:v>9.120000000000001</c:v>
                </c:pt>
                <c:pt idx="697">
                  <c:v>9.1399999999999988</c:v>
                </c:pt>
                <c:pt idx="698">
                  <c:v>9.1600000000000019</c:v>
                </c:pt>
                <c:pt idx="699">
                  <c:v>9.1700000000000017</c:v>
                </c:pt>
                <c:pt idx="700">
                  <c:v>9.1700000000000017</c:v>
                </c:pt>
                <c:pt idx="701">
                  <c:v>9.19</c:v>
                </c:pt>
                <c:pt idx="702">
                  <c:v>9.19</c:v>
                </c:pt>
                <c:pt idx="703">
                  <c:v>9.19</c:v>
                </c:pt>
                <c:pt idx="704">
                  <c:v>9.2000000000000011</c:v>
                </c:pt>
                <c:pt idx="705">
                  <c:v>9.2000000000000011</c:v>
                </c:pt>
                <c:pt idx="706">
                  <c:v>9.2000000000000011</c:v>
                </c:pt>
                <c:pt idx="707">
                  <c:v>9.2199999999999989</c:v>
                </c:pt>
                <c:pt idx="708">
                  <c:v>9.2299999999999898</c:v>
                </c:pt>
                <c:pt idx="709">
                  <c:v>9.2399999999999896</c:v>
                </c:pt>
                <c:pt idx="710">
                  <c:v>9.2399999999999896</c:v>
                </c:pt>
                <c:pt idx="711">
                  <c:v>9.2399999999999896</c:v>
                </c:pt>
                <c:pt idx="712">
                  <c:v>9.2399999999999896</c:v>
                </c:pt>
                <c:pt idx="713">
                  <c:v>9.2499999999999893</c:v>
                </c:pt>
                <c:pt idx="714">
                  <c:v>9.2499999999999893</c:v>
                </c:pt>
                <c:pt idx="715">
                  <c:v>9.2499999999999893</c:v>
                </c:pt>
                <c:pt idx="716">
                  <c:v>9.2600000000000016</c:v>
                </c:pt>
                <c:pt idx="717">
                  <c:v>9.2600000000000016</c:v>
                </c:pt>
                <c:pt idx="718">
                  <c:v>9.2799999999999994</c:v>
                </c:pt>
                <c:pt idx="719">
                  <c:v>9.2799999999999994</c:v>
                </c:pt>
                <c:pt idx="720">
                  <c:v>9.2799999999999994</c:v>
                </c:pt>
                <c:pt idx="721">
                  <c:v>9.2900000000000009</c:v>
                </c:pt>
                <c:pt idx="722">
                  <c:v>9.2900000000000009</c:v>
                </c:pt>
                <c:pt idx="723">
                  <c:v>9.2900000000000009</c:v>
                </c:pt>
                <c:pt idx="724">
                  <c:v>9.2900000000000009</c:v>
                </c:pt>
                <c:pt idx="725">
                  <c:v>9.2900000000000009</c:v>
                </c:pt>
                <c:pt idx="726">
                  <c:v>9.2999999999999989</c:v>
                </c:pt>
                <c:pt idx="727">
                  <c:v>9.2999999999999989</c:v>
                </c:pt>
                <c:pt idx="728">
                  <c:v>9.3100000000000023</c:v>
                </c:pt>
                <c:pt idx="729">
                  <c:v>9.3200000000000021</c:v>
                </c:pt>
                <c:pt idx="730">
                  <c:v>9.3300000000000018</c:v>
                </c:pt>
                <c:pt idx="731">
                  <c:v>9.3500000000000014</c:v>
                </c:pt>
                <c:pt idx="732">
                  <c:v>9.3500000000000014</c:v>
                </c:pt>
                <c:pt idx="733">
                  <c:v>9.3500000000000014</c:v>
                </c:pt>
                <c:pt idx="734">
                  <c:v>9.3600000000000048</c:v>
                </c:pt>
                <c:pt idx="735">
                  <c:v>9.3600000000000048</c:v>
                </c:pt>
                <c:pt idx="736">
                  <c:v>9.3800000000000008</c:v>
                </c:pt>
                <c:pt idx="737">
                  <c:v>9.4000000000000021</c:v>
                </c:pt>
                <c:pt idx="738">
                  <c:v>9.4000000000000021</c:v>
                </c:pt>
                <c:pt idx="739">
                  <c:v>9.4100000000000019</c:v>
                </c:pt>
                <c:pt idx="740">
                  <c:v>9.4200000000000017</c:v>
                </c:pt>
                <c:pt idx="741">
                  <c:v>9.4300000000000015</c:v>
                </c:pt>
                <c:pt idx="742">
                  <c:v>9.44</c:v>
                </c:pt>
                <c:pt idx="743">
                  <c:v>9.44</c:v>
                </c:pt>
                <c:pt idx="744">
                  <c:v>9.4600000000000026</c:v>
                </c:pt>
                <c:pt idx="745">
                  <c:v>9.4600000000000026</c:v>
                </c:pt>
                <c:pt idx="746">
                  <c:v>9.4600000000000026</c:v>
                </c:pt>
                <c:pt idx="747">
                  <c:v>9.4600000000000026</c:v>
                </c:pt>
                <c:pt idx="748">
                  <c:v>9.4700000000000006</c:v>
                </c:pt>
                <c:pt idx="749">
                  <c:v>9.4800000000000022</c:v>
                </c:pt>
                <c:pt idx="750">
                  <c:v>9.52</c:v>
                </c:pt>
                <c:pt idx="751">
                  <c:v>9.5400000000000009</c:v>
                </c:pt>
                <c:pt idx="752">
                  <c:v>9.5400000000000009</c:v>
                </c:pt>
                <c:pt idx="753">
                  <c:v>9.5499999999999989</c:v>
                </c:pt>
                <c:pt idx="754">
                  <c:v>9.5600000000000023</c:v>
                </c:pt>
                <c:pt idx="755">
                  <c:v>9.5600000000000023</c:v>
                </c:pt>
                <c:pt idx="756">
                  <c:v>9.5600000000000023</c:v>
                </c:pt>
                <c:pt idx="757">
                  <c:v>9.5600000000000023</c:v>
                </c:pt>
                <c:pt idx="758">
                  <c:v>9.5700000000000021</c:v>
                </c:pt>
                <c:pt idx="759">
                  <c:v>9.5700000000000021</c:v>
                </c:pt>
                <c:pt idx="760">
                  <c:v>9.5800000000000018</c:v>
                </c:pt>
                <c:pt idx="761">
                  <c:v>9.5900000000000016</c:v>
                </c:pt>
                <c:pt idx="762">
                  <c:v>9.61</c:v>
                </c:pt>
                <c:pt idx="763">
                  <c:v>9.61</c:v>
                </c:pt>
                <c:pt idx="764">
                  <c:v>9.61</c:v>
                </c:pt>
                <c:pt idx="765">
                  <c:v>9.620000000000001</c:v>
                </c:pt>
                <c:pt idx="766">
                  <c:v>9.6300000000000008</c:v>
                </c:pt>
                <c:pt idx="767">
                  <c:v>9.6399999999999988</c:v>
                </c:pt>
                <c:pt idx="768">
                  <c:v>9.6399999999999988</c:v>
                </c:pt>
                <c:pt idx="769">
                  <c:v>9.6499999999999897</c:v>
                </c:pt>
                <c:pt idx="770">
                  <c:v>9.6499999999999897</c:v>
                </c:pt>
                <c:pt idx="771">
                  <c:v>9.6499999999999897</c:v>
                </c:pt>
                <c:pt idx="772">
                  <c:v>9.6800000000000015</c:v>
                </c:pt>
                <c:pt idx="773">
                  <c:v>9.6800000000000015</c:v>
                </c:pt>
                <c:pt idx="774">
                  <c:v>9.7199999999999989</c:v>
                </c:pt>
                <c:pt idx="775">
                  <c:v>9.7199999999999989</c:v>
                </c:pt>
                <c:pt idx="776">
                  <c:v>9.7199999999999989</c:v>
                </c:pt>
                <c:pt idx="777">
                  <c:v>9.7199999999999989</c:v>
                </c:pt>
                <c:pt idx="778">
                  <c:v>9.7299999999999898</c:v>
                </c:pt>
                <c:pt idx="779">
                  <c:v>9.7499999999999893</c:v>
                </c:pt>
                <c:pt idx="780">
                  <c:v>9.7499999999999893</c:v>
                </c:pt>
                <c:pt idx="781">
                  <c:v>9.76</c:v>
                </c:pt>
                <c:pt idx="782">
                  <c:v>9.76</c:v>
                </c:pt>
                <c:pt idx="783">
                  <c:v>9.7900000000000009</c:v>
                </c:pt>
                <c:pt idx="784">
                  <c:v>9.7900000000000009</c:v>
                </c:pt>
                <c:pt idx="785">
                  <c:v>9.7999999999999989</c:v>
                </c:pt>
                <c:pt idx="786">
                  <c:v>9.7999999999999989</c:v>
                </c:pt>
                <c:pt idx="787">
                  <c:v>9.8200000000000021</c:v>
                </c:pt>
                <c:pt idx="788">
                  <c:v>9.8200000000000021</c:v>
                </c:pt>
                <c:pt idx="789">
                  <c:v>9.8300000000000018</c:v>
                </c:pt>
                <c:pt idx="790">
                  <c:v>9.8300000000000018</c:v>
                </c:pt>
                <c:pt idx="791">
                  <c:v>9.8400000000000016</c:v>
                </c:pt>
                <c:pt idx="792">
                  <c:v>9.8600000000000048</c:v>
                </c:pt>
                <c:pt idx="793">
                  <c:v>9.8600000000000048</c:v>
                </c:pt>
                <c:pt idx="794">
                  <c:v>9.8700000000000028</c:v>
                </c:pt>
                <c:pt idx="795">
                  <c:v>9.8800000000000008</c:v>
                </c:pt>
                <c:pt idx="796">
                  <c:v>9.8800000000000008</c:v>
                </c:pt>
                <c:pt idx="797">
                  <c:v>9.8800000000000008</c:v>
                </c:pt>
                <c:pt idx="798">
                  <c:v>9.8800000000000008</c:v>
                </c:pt>
                <c:pt idx="799">
                  <c:v>9.9000000000000021</c:v>
                </c:pt>
                <c:pt idx="800">
                  <c:v>9.9000000000000021</c:v>
                </c:pt>
                <c:pt idx="801">
                  <c:v>9.9000000000000021</c:v>
                </c:pt>
                <c:pt idx="802">
                  <c:v>9.9200000000000017</c:v>
                </c:pt>
                <c:pt idx="803">
                  <c:v>9.9200000000000017</c:v>
                </c:pt>
                <c:pt idx="804">
                  <c:v>9.9300000000000015</c:v>
                </c:pt>
                <c:pt idx="805">
                  <c:v>9.9300000000000015</c:v>
                </c:pt>
                <c:pt idx="806">
                  <c:v>9.9300000000000015</c:v>
                </c:pt>
                <c:pt idx="807">
                  <c:v>9.9300000000000015</c:v>
                </c:pt>
                <c:pt idx="808">
                  <c:v>9.9300000000000015</c:v>
                </c:pt>
                <c:pt idx="809">
                  <c:v>9.9300000000000015</c:v>
                </c:pt>
                <c:pt idx="810">
                  <c:v>9.9300000000000015</c:v>
                </c:pt>
                <c:pt idx="811">
                  <c:v>9.9500000000000028</c:v>
                </c:pt>
                <c:pt idx="812">
                  <c:v>9.9600000000000026</c:v>
                </c:pt>
                <c:pt idx="813">
                  <c:v>9.9600000000000026</c:v>
                </c:pt>
                <c:pt idx="814">
                  <c:v>9.9800000000000022</c:v>
                </c:pt>
                <c:pt idx="815">
                  <c:v>9.9800000000000022</c:v>
                </c:pt>
                <c:pt idx="816">
                  <c:v>9.990000000000002</c:v>
                </c:pt>
                <c:pt idx="817">
                  <c:v>10.01</c:v>
                </c:pt>
                <c:pt idx="818">
                  <c:v>10.040000000000001</c:v>
                </c:pt>
                <c:pt idx="819">
                  <c:v>10.049999999999899</c:v>
                </c:pt>
                <c:pt idx="820">
                  <c:v>10.069999999999915</c:v>
                </c:pt>
                <c:pt idx="821">
                  <c:v>10.08</c:v>
                </c:pt>
                <c:pt idx="822">
                  <c:v>10.09</c:v>
                </c:pt>
                <c:pt idx="823">
                  <c:v>10.1</c:v>
                </c:pt>
                <c:pt idx="824">
                  <c:v>10.11</c:v>
                </c:pt>
                <c:pt idx="825">
                  <c:v>10.120000000000001</c:v>
                </c:pt>
                <c:pt idx="826">
                  <c:v>10.120000000000001</c:v>
                </c:pt>
                <c:pt idx="827">
                  <c:v>10.120000000000001</c:v>
                </c:pt>
                <c:pt idx="828">
                  <c:v>10.139999999999999</c:v>
                </c:pt>
                <c:pt idx="829">
                  <c:v>10.139999999999999</c:v>
                </c:pt>
                <c:pt idx="830">
                  <c:v>10.149999999999904</c:v>
                </c:pt>
                <c:pt idx="831">
                  <c:v>10.169999999999911</c:v>
                </c:pt>
                <c:pt idx="832">
                  <c:v>10.169999999999911</c:v>
                </c:pt>
                <c:pt idx="833">
                  <c:v>10.18</c:v>
                </c:pt>
                <c:pt idx="834">
                  <c:v>10.18</c:v>
                </c:pt>
                <c:pt idx="835">
                  <c:v>10.19</c:v>
                </c:pt>
                <c:pt idx="836">
                  <c:v>10.19</c:v>
                </c:pt>
                <c:pt idx="837">
                  <c:v>10.19</c:v>
                </c:pt>
                <c:pt idx="838">
                  <c:v>10.19</c:v>
                </c:pt>
                <c:pt idx="839">
                  <c:v>10.19</c:v>
                </c:pt>
                <c:pt idx="840">
                  <c:v>10.19</c:v>
                </c:pt>
                <c:pt idx="841">
                  <c:v>10.200000000000001</c:v>
                </c:pt>
                <c:pt idx="842">
                  <c:v>10.209999999999908</c:v>
                </c:pt>
                <c:pt idx="843">
                  <c:v>10.209999999999908</c:v>
                </c:pt>
                <c:pt idx="844">
                  <c:v>10.209999999999908</c:v>
                </c:pt>
                <c:pt idx="845">
                  <c:v>10.209999999999908</c:v>
                </c:pt>
                <c:pt idx="846">
                  <c:v>10.209999999999908</c:v>
                </c:pt>
                <c:pt idx="847">
                  <c:v>10.209999999999908</c:v>
                </c:pt>
                <c:pt idx="848">
                  <c:v>10.209999999999908</c:v>
                </c:pt>
                <c:pt idx="849">
                  <c:v>10.209999999999908</c:v>
                </c:pt>
                <c:pt idx="850">
                  <c:v>10.220000000000001</c:v>
                </c:pt>
                <c:pt idx="851">
                  <c:v>10.229999999999899</c:v>
                </c:pt>
                <c:pt idx="852">
                  <c:v>10.229999999999899</c:v>
                </c:pt>
                <c:pt idx="853">
                  <c:v>10.229999999999899</c:v>
                </c:pt>
                <c:pt idx="854">
                  <c:v>10.229999999999899</c:v>
                </c:pt>
                <c:pt idx="855">
                  <c:v>10.25</c:v>
                </c:pt>
                <c:pt idx="856">
                  <c:v>10.26</c:v>
                </c:pt>
                <c:pt idx="857">
                  <c:v>10.26</c:v>
                </c:pt>
                <c:pt idx="858">
                  <c:v>10.269999999999909</c:v>
                </c:pt>
                <c:pt idx="859">
                  <c:v>10.29</c:v>
                </c:pt>
                <c:pt idx="860">
                  <c:v>10.29</c:v>
                </c:pt>
                <c:pt idx="861">
                  <c:v>10.32</c:v>
                </c:pt>
                <c:pt idx="862">
                  <c:v>10.32</c:v>
                </c:pt>
                <c:pt idx="863">
                  <c:v>10.329999999999915</c:v>
                </c:pt>
                <c:pt idx="864">
                  <c:v>10.329999999999915</c:v>
                </c:pt>
                <c:pt idx="865">
                  <c:v>10.350000000000009</c:v>
                </c:pt>
                <c:pt idx="866">
                  <c:v>10.350000000000009</c:v>
                </c:pt>
                <c:pt idx="867">
                  <c:v>10.360000000000008</c:v>
                </c:pt>
                <c:pt idx="868">
                  <c:v>10.370000000000006</c:v>
                </c:pt>
                <c:pt idx="869">
                  <c:v>10.370000000000006</c:v>
                </c:pt>
                <c:pt idx="870">
                  <c:v>10.38</c:v>
                </c:pt>
                <c:pt idx="871">
                  <c:v>10.38</c:v>
                </c:pt>
                <c:pt idx="872">
                  <c:v>10.389999999999915</c:v>
                </c:pt>
                <c:pt idx="873">
                  <c:v>10.4</c:v>
                </c:pt>
                <c:pt idx="874">
                  <c:v>10.4</c:v>
                </c:pt>
                <c:pt idx="875">
                  <c:v>10.4</c:v>
                </c:pt>
                <c:pt idx="876">
                  <c:v>10.41</c:v>
                </c:pt>
                <c:pt idx="877">
                  <c:v>10.41</c:v>
                </c:pt>
                <c:pt idx="878">
                  <c:v>10.41</c:v>
                </c:pt>
                <c:pt idx="879">
                  <c:v>10.42</c:v>
                </c:pt>
                <c:pt idx="880">
                  <c:v>10.43</c:v>
                </c:pt>
                <c:pt idx="881">
                  <c:v>10.43</c:v>
                </c:pt>
                <c:pt idx="882">
                  <c:v>10.44</c:v>
                </c:pt>
                <c:pt idx="883">
                  <c:v>10.459999999999917</c:v>
                </c:pt>
                <c:pt idx="884">
                  <c:v>10.459999999999917</c:v>
                </c:pt>
                <c:pt idx="885">
                  <c:v>10.469999999999915</c:v>
                </c:pt>
                <c:pt idx="886">
                  <c:v>10.469999999999915</c:v>
                </c:pt>
                <c:pt idx="887">
                  <c:v>10.469999999999915</c:v>
                </c:pt>
                <c:pt idx="888">
                  <c:v>10.5</c:v>
                </c:pt>
                <c:pt idx="889">
                  <c:v>10.5</c:v>
                </c:pt>
                <c:pt idx="890">
                  <c:v>10.52</c:v>
                </c:pt>
                <c:pt idx="891">
                  <c:v>10.53</c:v>
                </c:pt>
                <c:pt idx="892">
                  <c:v>10.549999999999899</c:v>
                </c:pt>
                <c:pt idx="893">
                  <c:v>10.549999999999899</c:v>
                </c:pt>
                <c:pt idx="894">
                  <c:v>10.549999999999899</c:v>
                </c:pt>
                <c:pt idx="895">
                  <c:v>10.569999999999915</c:v>
                </c:pt>
                <c:pt idx="896">
                  <c:v>10.59</c:v>
                </c:pt>
                <c:pt idx="897">
                  <c:v>10.59</c:v>
                </c:pt>
                <c:pt idx="898">
                  <c:v>10.61</c:v>
                </c:pt>
                <c:pt idx="899">
                  <c:v>10.639999999999999</c:v>
                </c:pt>
                <c:pt idx="900">
                  <c:v>10.669999999999911</c:v>
                </c:pt>
                <c:pt idx="901">
                  <c:v>10.669999999999911</c:v>
                </c:pt>
                <c:pt idx="902">
                  <c:v>10.669999999999911</c:v>
                </c:pt>
                <c:pt idx="903">
                  <c:v>10.669999999999911</c:v>
                </c:pt>
                <c:pt idx="904">
                  <c:v>10.69</c:v>
                </c:pt>
                <c:pt idx="905">
                  <c:v>10.7</c:v>
                </c:pt>
                <c:pt idx="906">
                  <c:v>10.709999999999999</c:v>
                </c:pt>
                <c:pt idx="907">
                  <c:v>10.709999999999999</c:v>
                </c:pt>
                <c:pt idx="908">
                  <c:v>10.709999999999999</c:v>
                </c:pt>
                <c:pt idx="909">
                  <c:v>10.719999999999999</c:v>
                </c:pt>
                <c:pt idx="910">
                  <c:v>10.719999999999999</c:v>
                </c:pt>
                <c:pt idx="911">
                  <c:v>10.729999999999899</c:v>
                </c:pt>
                <c:pt idx="912">
                  <c:v>10.729999999999899</c:v>
                </c:pt>
                <c:pt idx="913">
                  <c:v>10.739999999999998</c:v>
                </c:pt>
                <c:pt idx="914">
                  <c:v>10.75</c:v>
                </c:pt>
                <c:pt idx="915">
                  <c:v>10.77</c:v>
                </c:pt>
                <c:pt idx="916">
                  <c:v>10.77</c:v>
                </c:pt>
                <c:pt idx="917">
                  <c:v>10.78</c:v>
                </c:pt>
                <c:pt idx="918">
                  <c:v>10.8</c:v>
                </c:pt>
                <c:pt idx="919">
                  <c:v>10.82</c:v>
                </c:pt>
                <c:pt idx="920">
                  <c:v>10.83</c:v>
                </c:pt>
                <c:pt idx="921">
                  <c:v>10.83</c:v>
                </c:pt>
                <c:pt idx="922">
                  <c:v>10.83</c:v>
                </c:pt>
                <c:pt idx="923">
                  <c:v>10.84</c:v>
                </c:pt>
                <c:pt idx="924">
                  <c:v>10.860000000000008</c:v>
                </c:pt>
                <c:pt idx="925">
                  <c:v>10.860000000000008</c:v>
                </c:pt>
                <c:pt idx="926">
                  <c:v>10.860000000000008</c:v>
                </c:pt>
                <c:pt idx="927">
                  <c:v>10.860000000000008</c:v>
                </c:pt>
                <c:pt idx="928">
                  <c:v>10.860000000000008</c:v>
                </c:pt>
                <c:pt idx="929">
                  <c:v>10.860000000000008</c:v>
                </c:pt>
                <c:pt idx="930">
                  <c:v>10.88</c:v>
                </c:pt>
                <c:pt idx="931">
                  <c:v>10.88</c:v>
                </c:pt>
                <c:pt idx="932">
                  <c:v>10.89</c:v>
                </c:pt>
                <c:pt idx="933">
                  <c:v>10.89</c:v>
                </c:pt>
                <c:pt idx="934">
                  <c:v>10.9</c:v>
                </c:pt>
                <c:pt idx="935">
                  <c:v>10.9</c:v>
                </c:pt>
                <c:pt idx="936">
                  <c:v>10.9</c:v>
                </c:pt>
                <c:pt idx="937">
                  <c:v>10.92</c:v>
                </c:pt>
                <c:pt idx="938">
                  <c:v>10.92</c:v>
                </c:pt>
                <c:pt idx="939">
                  <c:v>10.93</c:v>
                </c:pt>
                <c:pt idx="940">
                  <c:v>10.93</c:v>
                </c:pt>
                <c:pt idx="941">
                  <c:v>10.950000000000006</c:v>
                </c:pt>
                <c:pt idx="942">
                  <c:v>10.969999999999915</c:v>
                </c:pt>
                <c:pt idx="943">
                  <c:v>10.969999999999915</c:v>
                </c:pt>
                <c:pt idx="944">
                  <c:v>10.979999999999915</c:v>
                </c:pt>
                <c:pt idx="945">
                  <c:v>10.979999999999915</c:v>
                </c:pt>
                <c:pt idx="946">
                  <c:v>10.979999999999915</c:v>
                </c:pt>
                <c:pt idx="947">
                  <c:v>10.979999999999915</c:v>
                </c:pt>
                <c:pt idx="948">
                  <c:v>10.99</c:v>
                </c:pt>
                <c:pt idx="949">
                  <c:v>10.999999999999915</c:v>
                </c:pt>
                <c:pt idx="950">
                  <c:v>10.999999999999915</c:v>
                </c:pt>
                <c:pt idx="951">
                  <c:v>10.999999999999915</c:v>
                </c:pt>
                <c:pt idx="952">
                  <c:v>10.999999999999915</c:v>
                </c:pt>
                <c:pt idx="953">
                  <c:v>11.01</c:v>
                </c:pt>
                <c:pt idx="954">
                  <c:v>11.01</c:v>
                </c:pt>
                <c:pt idx="955">
                  <c:v>11.01</c:v>
                </c:pt>
                <c:pt idx="956">
                  <c:v>11.02</c:v>
                </c:pt>
                <c:pt idx="957">
                  <c:v>11.02</c:v>
                </c:pt>
                <c:pt idx="958">
                  <c:v>11.03</c:v>
                </c:pt>
                <c:pt idx="959">
                  <c:v>11.03</c:v>
                </c:pt>
                <c:pt idx="960">
                  <c:v>11.03</c:v>
                </c:pt>
                <c:pt idx="961">
                  <c:v>11.03</c:v>
                </c:pt>
                <c:pt idx="962">
                  <c:v>11.03</c:v>
                </c:pt>
                <c:pt idx="963">
                  <c:v>11.03</c:v>
                </c:pt>
                <c:pt idx="964">
                  <c:v>11.04</c:v>
                </c:pt>
                <c:pt idx="965">
                  <c:v>11.05</c:v>
                </c:pt>
                <c:pt idx="966">
                  <c:v>11.059999999999915</c:v>
                </c:pt>
                <c:pt idx="967">
                  <c:v>11.059999999999915</c:v>
                </c:pt>
                <c:pt idx="968">
                  <c:v>11.059999999999915</c:v>
                </c:pt>
                <c:pt idx="969">
                  <c:v>11.069999999999915</c:v>
                </c:pt>
                <c:pt idx="970">
                  <c:v>11.069999999999915</c:v>
                </c:pt>
                <c:pt idx="971">
                  <c:v>11.069999999999915</c:v>
                </c:pt>
                <c:pt idx="972">
                  <c:v>11.09</c:v>
                </c:pt>
                <c:pt idx="973">
                  <c:v>11.099999999999909</c:v>
                </c:pt>
                <c:pt idx="974">
                  <c:v>11.11</c:v>
                </c:pt>
                <c:pt idx="975">
                  <c:v>11.129999999999908</c:v>
                </c:pt>
                <c:pt idx="976">
                  <c:v>11.129999999999908</c:v>
                </c:pt>
                <c:pt idx="977">
                  <c:v>11.129999999999908</c:v>
                </c:pt>
                <c:pt idx="978">
                  <c:v>11.139999999999899</c:v>
                </c:pt>
                <c:pt idx="979">
                  <c:v>11.139999999999899</c:v>
                </c:pt>
                <c:pt idx="980">
                  <c:v>11.15</c:v>
                </c:pt>
                <c:pt idx="981">
                  <c:v>11.159999999999915</c:v>
                </c:pt>
                <c:pt idx="982">
                  <c:v>11.159999999999915</c:v>
                </c:pt>
                <c:pt idx="983">
                  <c:v>11.179999999999909</c:v>
                </c:pt>
                <c:pt idx="984">
                  <c:v>11.179999999999909</c:v>
                </c:pt>
                <c:pt idx="985">
                  <c:v>11.19</c:v>
                </c:pt>
                <c:pt idx="986">
                  <c:v>11.2</c:v>
                </c:pt>
                <c:pt idx="987">
                  <c:v>11.2</c:v>
                </c:pt>
                <c:pt idx="988">
                  <c:v>11.209999999999999</c:v>
                </c:pt>
                <c:pt idx="989">
                  <c:v>11.209999999999999</c:v>
                </c:pt>
                <c:pt idx="990">
                  <c:v>11.219999999999899</c:v>
                </c:pt>
                <c:pt idx="991">
                  <c:v>11.219999999999899</c:v>
                </c:pt>
                <c:pt idx="992">
                  <c:v>11.219999999999899</c:v>
                </c:pt>
                <c:pt idx="993">
                  <c:v>11.219999999999899</c:v>
                </c:pt>
                <c:pt idx="994">
                  <c:v>11.219999999999899</c:v>
                </c:pt>
                <c:pt idx="995">
                  <c:v>11.229999999999999</c:v>
                </c:pt>
                <c:pt idx="996">
                  <c:v>11.229999999999999</c:v>
                </c:pt>
                <c:pt idx="997">
                  <c:v>11.25</c:v>
                </c:pt>
                <c:pt idx="998">
                  <c:v>11.26</c:v>
                </c:pt>
                <c:pt idx="999">
                  <c:v>11.27</c:v>
                </c:pt>
                <c:pt idx="1000">
                  <c:v>11.27</c:v>
                </c:pt>
                <c:pt idx="1001">
                  <c:v>11.28</c:v>
                </c:pt>
                <c:pt idx="1002">
                  <c:v>11.28</c:v>
                </c:pt>
                <c:pt idx="1003">
                  <c:v>11.29</c:v>
                </c:pt>
                <c:pt idx="1004">
                  <c:v>11.29</c:v>
                </c:pt>
                <c:pt idx="1005">
                  <c:v>11.299999999999899</c:v>
                </c:pt>
                <c:pt idx="1006">
                  <c:v>11.31</c:v>
                </c:pt>
                <c:pt idx="1007">
                  <c:v>11.31</c:v>
                </c:pt>
                <c:pt idx="1008">
                  <c:v>11.31</c:v>
                </c:pt>
                <c:pt idx="1009">
                  <c:v>11.31</c:v>
                </c:pt>
                <c:pt idx="1010">
                  <c:v>11.31</c:v>
                </c:pt>
                <c:pt idx="1011">
                  <c:v>11.32</c:v>
                </c:pt>
                <c:pt idx="1012">
                  <c:v>11.32</c:v>
                </c:pt>
                <c:pt idx="1013">
                  <c:v>11.33</c:v>
                </c:pt>
                <c:pt idx="1014">
                  <c:v>11.33</c:v>
                </c:pt>
                <c:pt idx="1015">
                  <c:v>11.339999999999909</c:v>
                </c:pt>
                <c:pt idx="1016">
                  <c:v>11.339999999999909</c:v>
                </c:pt>
                <c:pt idx="1017">
                  <c:v>11.349999999999909</c:v>
                </c:pt>
                <c:pt idx="1018">
                  <c:v>11.349999999999909</c:v>
                </c:pt>
                <c:pt idx="1019">
                  <c:v>11.349999999999909</c:v>
                </c:pt>
                <c:pt idx="1020">
                  <c:v>11.349999999999909</c:v>
                </c:pt>
                <c:pt idx="1021">
                  <c:v>11.349999999999909</c:v>
                </c:pt>
                <c:pt idx="1022">
                  <c:v>11.349999999999909</c:v>
                </c:pt>
                <c:pt idx="1023">
                  <c:v>11.349999999999909</c:v>
                </c:pt>
                <c:pt idx="1024">
                  <c:v>11.349999999999909</c:v>
                </c:pt>
                <c:pt idx="1025">
                  <c:v>11.370000000000006</c:v>
                </c:pt>
                <c:pt idx="1026">
                  <c:v>11.379999999999917</c:v>
                </c:pt>
                <c:pt idx="1027">
                  <c:v>11.379999999999917</c:v>
                </c:pt>
                <c:pt idx="1028">
                  <c:v>11.389999999999915</c:v>
                </c:pt>
                <c:pt idx="1029">
                  <c:v>11.389999999999915</c:v>
                </c:pt>
                <c:pt idx="1030">
                  <c:v>11.4</c:v>
                </c:pt>
                <c:pt idx="1031">
                  <c:v>11.4</c:v>
                </c:pt>
                <c:pt idx="1032">
                  <c:v>11.42</c:v>
                </c:pt>
                <c:pt idx="1033">
                  <c:v>11.42</c:v>
                </c:pt>
                <c:pt idx="1034">
                  <c:v>11.42</c:v>
                </c:pt>
                <c:pt idx="1035">
                  <c:v>11.429999999999909</c:v>
                </c:pt>
                <c:pt idx="1036">
                  <c:v>11.429999999999909</c:v>
                </c:pt>
                <c:pt idx="1037">
                  <c:v>11.429999999999909</c:v>
                </c:pt>
                <c:pt idx="1038">
                  <c:v>11.44</c:v>
                </c:pt>
                <c:pt idx="1039">
                  <c:v>11.44</c:v>
                </c:pt>
                <c:pt idx="1040">
                  <c:v>11.44</c:v>
                </c:pt>
                <c:pt idx="1041">
                  <c:v>11.44</c:v>
                </c:pt>
                <c:pt idx="1042">
                  <c:v>11.44</c:v>
                </c:pt>
                <c:pt idx="1043">
                  <c:v>11.450000000000006</c:v>
                </c:pt>
                <c:pt idx="1044">
                  <c:v>11.459999999999917</c:v>
                </c:pt>
                <c:pt idx="1045">
                  <c:v>11.459999999999917</c:v>
                </c:pt>
                <c:pt idx="1046">
                  <c:v>11.459999999999917</c:v>
                </c:pt>
                <c:pt idx="1047">
                  <c:v>11.469999999999915</c:v>
                </c:pt>
                <c:pt idx="1048">
                  <c:v>11.469999999999915</c:v>
                </c:pt>
                <c:pt idx="1049">
                  <c:v>11.49</c:v>
                </c:pt>
                <c:pt idx="1050">
                  <c:v>11.49</c:v>
                </c:pt>
                <c:pt idx="1051">
                  <c:v>11.49</c:v>
                </c:pt>
                <c:pt idx="1052">
                  <c:v>11.49</c:v>
                </c:pt>
                <c:pt idx="1053">
                  <c:v>11.49</c:v>
                </c:pt>
                <c:pt idx="1054">
                  <c:v>11.5</c:v>
                </c:pt>
                <c:pt idx="1055">
                  <c:v>11.5</c:v>
                </c:pt>
                <c:pt idx="1056">
                  <c:v>11.5</c:v>
                </c:pt>
                <c:pt idx="1057">
                  <c:v>11.51</c:v>
                </c:pt>
                <c:pt idx="1058">
                  <c:v>11.52</c:v>
                </c:pt>
                <c:pt idx="1059">
                  <c:v>11.52</c:v>
                </c:pt>
                <c:pt idx="1060">
                  <c:v>11.52</c:v>
                </c:pt>
                <c:pt idx="1061">
                  <c:v>11.52</c:v>
                </c:pt>
                <c:pt idx="1062">
                  <c:v>11.52</c:v>
                </c:pt>
                <c:pt idx="1063">
                  <c:v>11.52</c:v>
                </c:pt>
                <c:pt idx="1064">
                  <c:v>11.53</c:v>
                </c:pt>
                <c:pt idx="1065">
                  <c:v>11.53</c:v>
                </c:pt>
                <c:pt idx="1066">
                  <c:v>11.53</c:v>
                </c:pt>
                <c:pt idx="1067">
                  <c:v>11.53</c:v>
                </c:pt>
                <c:pt idx="1068">
                  <c:v>11.53</c:v>
                </c:pt>
                <c:pt idx="1069">
                  <c:v>11.53</c:v>
                </c:pt>
                <c:pt idx="1070">
                  <c:v>11.54</c:v>
                </c:pt>
                <c:pt idx="1071">
                  <c:v>11.54</c:v>
                </c:pt>
                <c:pt idx="1072">
                  <c:v>11.559999999999915</c:v>
                </c:pt>
                <c:pt idx="1073">
                  <c:v>11.559999999999915</c:v>
                </c:pt>
                <c:pt idx="1074">
                  <c:v>11.559999999999915</c:v>
                </c:pt>
                <c:pt idx="1075">
                  <c:v>11.559999999999915</c:v>
                </c:pt>
                <c:pt idx="1076">
                  <c:v>11.57</c:v>
                </c:pt>
                <c:pt idx="1077">
                  <c:v>11.589999999999909</c:v>
                </c:pt>
                <c:pt idx="1078">
                  <c:v>11.589999999999909</c:v>
                </c:pt>
                <c:pt idx="1079">
                  <c:v>11.6</c:v>
                </c:pt>
                <c:pt idx="1080">
                  <c:v>11.61</c:v>
                </c:pt>
                <c:pt idx="1081">
                  <c:v>11.61</c:v>
                </c:pt>
                <c:pt idx="1082">
                  <c:v>11.61</c:v>
                </c:pt>
                <c:pt idx="1083">
                  <c:v>11.629999999999908</c:v>
                </c:pt>
                <c:pt idx="1084">
                  <c:v>11.639999999999999</c:v>
                </c:pt>
                <c:pt idx="1085">
                  <c:v>11.65</c:v>
                </c:pt>
                <c:pt idx="1086">
                  <c:v>11.669999999999911</c:v>
                </c:pt>
                <c:pt idx="1087">
                  <c:v>11.669999999999911</c:v>
                </c:pt>
                <c:pt idx="1088">
                  <c:v>11.68</c:v>
                </c:pt>
                <c:pt idx="1089">
                  <c:v>11.68</c:v>
                </c:pt>
                <c:pt idx="1090">
                  <c:v>11.69</c:v>
                </c:pt>
                <c:pt idx="1091">
                  <c:v>11.7</c:v>
                </c:pt>
                <c:pt idx="1092">
                  <c:v>11.7</c:v>
                </c:pt>
                <c:pt idx="1093">
                  <c:v>11.7</c:v>
                </c:pt>
                <c:pt idx="1094">
                  <c:v>11.7</c:v>
                </c:pt>
                <c:pt idx="1095">
                  <c:v>11.709999999999908</c:v>
                </c:pt>
                <c:pt idx="1096">
                  <c:v>11.719999999999999</c:v>
                </c:pt>
                <c:pt idx="1097">
                  <c:v>11.719999999999999</c:v>
                </c:pt>
                <c:pt idx="1098">
                  <c:v>11.719999999999999</c:v>
                </c:pt>
                <c:pt idx="1099">
                  <c:v>11.729999999999999</c:v>
                </c:pt>
                <c:pt idx="1100">
                  <c:v>11.739999999999904</c:v>
                </c:pt>
                <c:pt idx="1101">
                  <c:v>11.739999999999904</c:v>
                </c:pt>
                <c:pt idx="1102">
                  <c:v>11.75</c:v>
                </c:pt>
                <c:pt idx="1103">
                  <c:v>11.76</c:v>
                </c:pt>
                <c:pt idx="1104">
                  <c:v>11.76</c:v>
                </c:pt>
                <c:pt idx="1105">
                  <c:v>11.76</c:v>
                </c:pt>
                <c:pt idx="1106">
                  <c:v>11.76</c:v>
                </c:pt>
                <c:pt idx="1107">
                  <c:v>11.76</c:v>
                </c:pt>
                <c:pt idx="1108">
                  <c:v>11.77</c:v>
                </c:pt>
                <c:pt idx="1109">
                  <c:v>11.78</c:v>
                </c:pt>
                <c:pt idx="1110">
                  <c:v>11.78</c:v>
                </c:pt>
                <c:pt idx="1111">
                  <c:v>11.789999999999909</c:v>
                </c:pt>
                <c:pt idx="1112">
                  <c:v>11.8</c:v>
                </c:pt>
                <c:pt idx="1113">
                  <c:v>11.8</c:v>
                </c:pt>
                <c:pt idx="1114">
                  <c:v>11.8</c:v>
                </c:pt>
                <c:pt idx="1115">
                  <c:v>11.81</c:v>
                </c:pt>
                <c:pt idx="1116">
                  <c:v>11.81</c:v>
                </c:pt>
                <c:pt idx="1117">
                  <c:v>11.82</c:v>
                </c:pt>
                <c:pt idx="1118">
                  <c:v>11.82</c:v>
                </c:pt>
                <c:pt idx="1119">
                  <c:v>11.82</c:v>
                </c:pt>
                <c:pt idx="1120">
                  <c:v>11.82</c:v>
                </c:pt>
                <c:pt idx="1121">
                  <c:v>11.82</c:v>
                </c:pt>
                <c:pt idx="1122">
                  <c:v>11.82</c:v>
                </c:pt>
                <c:pt idx="1123">
                  <c:v>11.82</c:v>
                </c:pt>
                <c:pt idx="1124">
                  <c:v>11.84</c:v>
                </c:pt>
                <c:pt idx="1125">
                  <c:v>11.850000000000009</c:v>
                </c:pt>
                <c:pt idx="1126">
                  <c:v>11.860000000000008</c:v>
                </c:pt>
                <c:pt idx="1127">
                  <c:v>11.860000000000008</c:v>
                </c:pt>
                <c:pt idx="1128">
                  <c:v>11.860000000000008</c:v>
                </c:pt>
                <c:pt idx="1129">
                  <c:v>11.870000000000006</c:v>
                </c:pt>
                <c:pt idx="1130">
                  <c:v>11.870000000000006</c:v>
                </c:pt>
                <c:pt idx="1131">
                  <c:v>11.870000000000006</c:v>
                </c:pt>
                <c:pt idx="1132">
                  <c:v>11.870000000000006</c:v>
                </c:pt>
                <c:pt idx="1133">
                  <c:v>11.88</c:v>
                </c:pt>
                <c:pt idx="1134">
                  <c:v>11.89</c:v>
                </c:pt>
                <c:pt idx="1135">
                  <c:v>11.899999999999915</c:v>
                </c:pt>
                <c:pt idx="1136">
                  <c:v>11.899999999999915</c:v>
                </c:pt>
                <c:pt idx="1137">
                  <c:v>11.899999999999915</c:v>
                </c:pt>
                <c:pt idx="1138">
                  <c:v>11.91</c:v>
                </c:pt>
                <c:pt idx="1139">
                  <c:v>11.91</c:v>
                </c:pt>
                <c:pt idx="1140">
                  <c:v>11.92</c:v>
                </c:pt>
                <c:pt idx="1141">
                  <c:v>11.92</c:v>
                </c:pt>
                <c:pt idx="1142">
                  <c:v>11.92</c:v>
                </c:pt>
                <c:pt idx="1143">
                  <c:v>11.92</c:v>
                </c:pt>
                <c:pt idx="1144">
                  <c:v>11.92</c:v>
                </c:pt>
                <c:pt idx="1145">
                  <c:v>11.94</c:v>
                </c:pt>
                <c:pt idx="1146">
                  <c:v>11.94</c:v>
                </c:pt>
                <c:pt idx="1147">
                  <c:v>11.94</c:v>
                </c:pt>
                <c:pt idx="1148">
                  <c:v>11.94</c:v>
                </c:pt>
                <c:pt idx="1149">
                  <c:v>11.94</c:v>
                </c:pt>
                <c:pt idx="1150">
                  <c:v>11.949999999999909</c:v>
                </c:pt>
                <c:pt idx="1151">
                  <c:v>11.979999999999915</c:v>
                </c:pt>
                <c:pt idx="1152">
                  <c:v>11.979999999999915</c:v>
                </c:pt>
                <c:pt idx="1153">
                  <c:v>11.979999999999915</c:v>
                </c:pt>
                <c:pt idx="1154">
                  <c:v>11.989999999999915</c:v>
                </c:pt>
                <c:pt idx="1155">
                  <c:v>11.989999999999915</c:v>
                </c:pt>
                <c:pt idx="1156">
                  <c:v>11.989999999999915</c:v>
                </c:pt>
                <c:pt idx="1157">
                  <c:v>12</c:v>
                </c:pt>
                <c:pt idx="1158">
                  <c:v>12.01</c:v>
                </c:pt>
                <c:pt idx="1159">
                  <c:v>12.01</c:v>
                </c:pt>
                <c:pt idx="1160">
                  <c:v>12.02</c:v>
                </c:pt>
                <c:pt idx="1161">
                  <c:v>12.02</c:v>
                </c:pt>
                <c:pt idx="1162">
                  <c:v>12.02</c:v>
                </c:pt>
                <c:pt idx="1163">
                  <c:v>12.03</c:v>
                </c:pt>
                <c:pt idx="1164">
                  <c:v>12.04</c:v>
                </c:pt>
                <c:pt idx="1165">
                  <c:v>12.05</c:v>
                </c:pt>
                <c:pt idx="1166">
                  <c:v>12.05</c:v>
                </c:pt>
                <c:pt idx="1167">
                  <c:v>12.05</c:v>
                </c:pt>
                <c:pt idx="1168">
                  <c:v>12.05</c:v>
                </c:pt>
                <c:pt idx="1169">
                  <c:v>12.069999999999915</c:v>
                </c:pt>
                <c:pt idx="1170">
                  <c:v>12.09</c:v>
                </c:pt>
                <c:pt idx="1171">
                  <c:v>12.09</c:v>
                </c:pt>
                <c:pt idx="1172">
                  <c:v>12.11</c:v>
                </c:pt>
                <c:pt idx="1173">
                  <c:v>12.11</c:v>
                </c:pt>
                <c:pt idx="1174">
                  <c:v>12.11</c:v>
                </c:pt>
                <c:pt idx="1175">
                  <c:v>12.11</c:v>
                </c:pt>
                <c:pt idx="1176">
                  <c:v>12.11</c:v>
                </c:pt>
                <c:pt idx="1177">
                  <c:v>12.11</c:v>
                </c:pt>
                <c:pt idx="1178">
                  <c:v>12.12</c:v>
                </c:pt>
                <c:pt idx="1179">
                  <c:v>12.12</c:v>
                </c:pt>
                <c:pt idx="1180">
                  <c:v>12.129999999999999</c:v>
                </c:pt>
                <c:pt idx="1181">
                  <c:v>12.129999999999999</c:v>
                </c:pt>
                <c:pt idx="1182">
                  <c:v>12.129999999999999</c:v>
                </c:pt>
                <c:pt idx="1183">
                  <c:v>12.139999999999899</c:v>
                </c:pt>
                <c:pt idx="1184">
                  <c:v>12.16</c:v>
                </c:pt>
                <c:pt idx="1185">
                  <c:v>12.16</c:v>
                </c:pt>
                <c:pt idx="1186">
                  <c:v>12.17</c:v>
                </c:pt>
                <c:pt idx="1187">
                  <c:v>12.17</c:v>
                </c:pt>
                <c:pt idx="1188">
                  <c:v>12.17</c:v>
                </c:pt>
                <c:pt idx="1189">
                  <c:v>12.17</c:v>
                </c:pt>
                <c:pt idx="1190">
                  <c:v>12.17</c:v>
                </c:pt>
                <c:pt idx="1191">
                  <c:v>12.17</c:v>
                </c:pt>
                <c:pt idx="1192">
                  <c:v>12.17</c:v>
                </c:pt>
                <c:pt idx="1193">
                  <c:v>12.18</c:v>
                </c:pt>
                <c:pt idx="1194">
                  <c:v>12.18</c:v>
                </c:pt>
                <c:pt idx="1195">
                  <c:v>12.18</c:v>
                </c:pt>
                <c:pt idx="1196">
                  <c:v>12.18</c:v>
                </c:pt>
                <c:pt idx="1197">
                  <c:v>12.18</c:v>
                </c:pt>
                <c:pt idx="1198">
                  <c:v>12.18</c:v>
                </c:pt>
                <c:pt idx="1199">
                  <c:v>12.18</c:v>
                </c:pt>
                <c:pt idx="1200">
                  <c:v>12.19</c:v>
                </c:pt>
                <c:pt idx="1201">
                  <c:v>12.19</c:v>
                </c:pt>
                <c:pt idx="1202">
                  <c:v>12.19</c:v>
                </c:pt>
                <c:pt idx="1203">
                  <c:v>12.209999999999999</c:v>
                </c:pt>
                <c:pt idx="1204">
                  <c:v>12.209999999999999</c:v>
                </c:pt>
                <c:pt idx="1205">
                  <c:v>12.219999999999999</c:v>
                </c:pt>
                <c:pt idx="1206">
                  <c:v>12.229999999999999</c:v>
                </c:pt>
                <c:pt idx="1207">
                  <c:v>12.229999999999999</c:v>
                </c:pt>
                <c:pt idx="1208">
                  <c:v>12.229999999999999</c:v>
                </c:pt>
                <c:pt idx="1209">
                  <c:v>12.239999999999998</c:v>
                </c:pt>
                <c:pt idx="1210">
                  <c:v>12.239999999999998</c:v>
                </c:pt>
                <c:pt idx="1211">
                  <c:v>12.239999999999998</c:v>
                </c:pt>
                <c:pt idx="1212">
                  <c:v>12.239999999999998</c:v>
                </c:pt>
                <c:pt idx="1213">
                  <c:v>12.25</c:v>
                </c:pt>
                <c:pt idx="1214">
                  <c:v>12.25</c:v>
                </c:pt>
                <c:pt idx="1215">
                  <c:v>12.25</c:v>
                </c:pt>
                <c:pt idx="1216">
                  <c:v>12.26</c:v>
                </c:pt>
                <c:pt idx="1217">
                  <c:v>12.27</c:v>
                </c:pt>
                <c:pt idx="1218">
                  <c:v>12.27</c:v>
                </c:pt>
                <c:pt idx="1219">
                  <c:v>12.27</c:v>
                </c:pt>
                <c:pt idx="1220">
                  <c:v>12.28</c:v>
                </c:pt>
                <c:pt idx="1221">
                  <c:v>12.28</c:v>
                </c:pt>
                <c:pt idx="1222">
                  <c:v>12.29</c:v>
                </c:pt>
                <c:pt idx="1223">
                  <c:v>12.3</c:v>
                </c:pt>
                <c:pt idx="1224">
                  <c:v>12.3</c:v>
                </c:pt>
                <c:pt idx="1225">
                  <c:v>12.3</c:v>
                </c:pt>
                <c:pt idx="1226">
                  <c:v>12.3</c:v>
                </c:pt>
                <c:pt idx="1227">
                  <c:v>12.309999999999915</c:v>
                </c:pt>
                <c:pt idx="1228">
                  <c:v>12.309999999999915</c:v>
                </c:pt>
                <c:pt idx="1229">
                  <c:v>12.309999999999915</c:v>
                </c:pt>
                <c:pt idx="1230">
                  <c:v>12.309999999999915</c:v>
                </c:pt>
                <c:pt idx="1231">
                  <c:v>12.309999999999915</c:v>
                </c:pt>
                <c:pt idx="1232">
                  <c:v>12.309999999999915</c:v>
                </c:pt>
                <c:pt idx="1233">
                  <c:v>12.32</c:v>
                </c:pt>
                <c:pt idx="1234">
                  <c:v>12.34</c:v>
                </c:pt>
                <c:pt idx="1235">
                  <c:v>12.360000000000008</c:v>
                </c:pt>
                <c:pt idx="1236">
                  <c:v>12.360000000000008</c:v>
                </c:pt>
                <c:pt idx="1237">
                  <c:v>12.370000000000006</c:v>
                </c:pt>
                <c:pt idx="1238">
                  <c:v>12.370000000000006</c:v>
                </c:pt>
                <c:pt idx="1239">
                  <c:v>12.370000000000006</c:v>
                </c:pt>
                <c:pt idx="1240">
                  <c:v>12.370000000000006</c:v>
                </c:pt>
                <c:pt idx="1241">
                  <c:v>12.370000000000006</c:v>
                </c:pt>
                <c:pt idx="1242">
                  <c:v>12.370000000000006</c:v>
                </c:pt>
                <c:pt idx="1243">
                  <c:v>12.370000000000006</c:v>
                </c:pt>
                <c:pt idx="1244">
                  <c:v>12.379999999999917</c:v>
                </c:pt>
                <c:pt idx="1245">
                  <c:v>12.379999999999917</c:v>
                </c:pt>
                <c:pt idx="1246">
                  <c:v>12.379999999999917</c:v>
                </c:pt>
                <c:pt idx="1247">
                  <c:v>12.379999999999917</c:v>
                </c:pt>
                <c:pt idx="1248">
                  <c:v>12.41</c:v>
                </c:pt>
                <c:pt idx="1249">
                  <c:v>12.42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TBInfectionONLYData!$E$5010:$E$6259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2.0000000000000011E-2</c:v>
                </c:pt>
                <c:pt idx="2">
                  <c:v>4.0000000000000022E-2</c:v>
                </c:pt>
                <c:pt idx="3">
                  <c:v>6.9999999999999923E-2</c:v>
                </c:pt>
                <c:pt idx="4">
                  <c:v>0.12000000000000002</c:v>
                </c:pt>
                <c:pt idx="5">
                  <c:v>0.13999999999999918</c:v>
                </c:pt>
                <c:pt idx="6">
                  <c:v>0.16</c:v>
                </c:pt>
                <c:pt idx="7">
                  <c:v>0.21000000000000013</c:v>
                </c:pt>
                <c:pt idx="8">
                  <c:v>0.24000000000000013</c:v>
                </c:pt>
                <c:pt idx="9">
                  <c:v>0.26</c:v>
                </c:pt>
                <c:pt idx="10">
                  <c:v>0.30999999999999955</c:v>
                </c:pt>
                <c:pt idx="11">
                  <c:v>0.35000000000000026</c:v>
                </c:pt>
                <c:pt idx="12">
                  <c:v>0.38000000000000034</c:v>
                </c:pt>
                <c:pt idx="13">
                  <c:v>0.4</c:v>
                </c:pt>
                <c:pt idx="14">
                  <c:v>0.43999999999999961</c:v>
                </c:pt>
                <c:pt idx="15">
                  <c:v>0.51</c:v>
                </c:pt>
                <c:pt idx="16">
                  <c:v>0.59</c:v>
                </c:pt>
                <c:pt idx="17">
                  <c:v>0.63000000000000056</c:v>
                </c:pt>
                <c:pt idx="18">
                  <c:v>0.72000000000000053</c:v>
                </c:pt>
                <c:pt idx="19">
                  <c:v>0.79999999999999905</c:v>
                </c:pt>
                <c:pt idx="20">
                  <c:v>0.85000000000000053</c:v>
                </c:pt>
                <c:pt idx="21">
                  <c:v>0.91999999999999904</c:v>
                </c:pt>
                <c:pt idx="22">
                  <c:v>0.96000000000000052</c:v>
                </c:pt>
                <c:pt idx="23">
                  <c:v>1</c:v>
                </c:pt>
                <c:pt idx="24">
                  <c:v>1.04</c:v>
                </c:pt>
                <c:pt idx="25">
                  <c:v>1.07</c:v>
                </c:pt>
                <c:pt idx="26">
                  <c:v>1.0999999999999888</c:v>
                </c:pt>
                <c:pt idx="27">
                  <c:v>1.1399999999999988</c:v>
                </c:pt>
                <c:pt idx="28">
                  <c:v>1.21</c:v>
                </c:pt>
                <c:pt idx="29">
                  <c:v>1.24</c:v>
                </c:pt>
                <c:pt idx="30">
                  <c:v>1.31</c:v>
                </c:pt>
                <c:pt idx="31">
                  <c:v>1.36</c:v>
                </c:pt>
                <c:pt idx="32">
                  <c:v>1.4</c:v>
                </c:pt>
                <c:pt idx="33">
                  <c:v>1.41</c:v>
                </c:pt>
                <c:pt idx="34">
                  <c:v>1.47</c:v>
                </c:pt>
                <c:pt idx="35">
                  <c:v>1.51</c:v>
                </c:pt>
                <c:pt idx="36">
                  <c:v>1.54</c:v>
                </c:pt>
                <c:pt idx="37">
                  <c:v>1.61</c:v>
                </c:pt>
                <c:pt idx="38">
                  <c:v>1.6300000000000001</c:v>
                </c:pt>
                <c:pt idx="39">
                  <c:v>1.6400000000000001</c:v>
                </c:pt>
                <c:pt idx="40">
                  <c:v>1.7</c:v>
                </c:pt>
                <c:pt idx="41">
                  <c:v>1.73</c:v>
                </c:pt>
                <c:pt idx="42">
                  <c:v>1.76</c:v>
                </c:pt>
                <c:pt idx="43">
                  <c:v>1.81</c:v>
                </c:pt>
                <c:pt idx="44">
                  <c:v>1.8399999999999888</c:v>
                </c:pt>
                <c:pt idx="45">
                  <c:v>1.8899999999999888</c:v>
                </c:pt>
                <c:pt idx="46">
                  <c:v>1.920000000000001</c:v>
                </c:pt>
                <c:pt idx="47">
                  <c:v>1.9600000000000011</c:v>
                </c:pt>
                <c:pt idx="48">
                  <c:v>1.9799999999999898</c:v>
                </c:pt>
                <c:pt idx="49">
                  <c:v>1.9999999999999898</c:v>
                </c:pt>
                <c:pt idx="50">
                  <c:v>2.0499999999999998</c:v>
                </c:pt>
                <c:pt idx="51">
                  <c:v>2.09</c:v>
                </c:pt>
                <c:pt idx="52">
                  <c:v>2.1299999999999901</c:v>
                </c:pt>
                <c:pt idx="53">
                  <c:v>2.15</c:v>
                </c:pt>
                <c:pt idx="54">
                  <c:v>2.17</c:v>
                </c:pt>
                <c:pt idx="55">
                  <c:v>2.19999999999999</c:v>
                </c:pt>
                <c:pt idx="56">
                  <c:v>2.2599999999999998</c:v>
                </c:pt>
                <c:pt idx="57">
                  <c:v>2.3099999999999987</c:v>
                </c:pt>
                <c:pt idx="58">
                  <c:v>2.36</c:v>
                </c:pt>
                <c:pt idx="59">
                  <c:v>2.3699999999999997</c:v>
                </c:pt>
                <c:pt idx="60">
                  <c:v>2.38</c:v>
                </c:pt>
                <c:pt idx="61">
                  <c:v>2.42</c:v>
                </c:pt>
                <c:pt idx="62">
                  <c:v>2.4499999999999997</c:v>
                </c:pt>
                <c:pt idx="63">
                  <c:v>2.5099999999999998</c:v>
                </c:pt>
                <c:pt idx="64">
                  <c:v>2.5499999999999998</c:v>
                </c:pt>
                <c:pt idx="65">
                  <c:v>2.59</c:v>
                </c:pt>
                <c:pt idx="66">
                  <c:v>2.61</c:v>
                </c:pt>
                <c:pt idx="67">
                  <c:v>2.63</c:v>
                </c:pt>
                <c:pt idx="68">
                  <c:v>2.65</c:v>
                </c:pt>
                <c:pt idx="69">
                  <c:v>2.68</c:v>
                </c:pt>
                <c:pt idx="70">
                  <c:v>2.71</c:v>
                </c:pt>
                <c:pt idx="71">
                  <c:v>2.73</c:v>
                </c:pt>
                <c:pt idx="72">
                  <c:v>2.7600000000000002</c:v>
                </c:pt>
                <c:pt idx="73">
                  <c:v>2.7800000000000002</c:v>
                </c:pt>
                <c:pt idx="74">
                  <c:v>2.82</c:v>
                </c:pt>
                <c:pt idx="75">
                  <c:v>2.8699999999999997</c:v>
                </c:pt>
                <c:pt idx="76">
                  <c:v>2.9099999999999997</c:v>
                </c:pt>
                <c:pt idx="77">
                  <c:v>2.9499999999999997</c:v>
                </c:pt>
                <c:pt idx="78">
                  <c:v>2.96</c:v>
                </c:pt>
                <c:pt idx="79">
                  <c:v>2.9899999999999998</c:v>
                </c:pt>
                <c:pt idx="80">
                  <c:v>3.04</c:v>
                </c:pt>
                <c:pt idx="81">
                  <c:v>3.1</c:v>
                </c:pt>
                <c:pt idx="82">
                  <c:v>3.15</c:v>
                </c:pt>
                <c:pt idx="83">
                  <c:v>3.16</c:v>
                </c:pt>
                <c:pt idx="84">
                  <c:v>3.19</c:v>
                </c:pt>
                <c:pt idx="85">
                  <c:v>3.2</c:v>
                </c:pt>
                <c:pt idx="86">
                  <c:v>3.22</c:v>
                </c:pt>
                <c:pt idx="87">
                  <c:v>3.24</c:v>
                </c:pt>
                <c:pt idx="88">
                  <c:v>3.2600000000000002</c:v>
                </c:pt>
                <c:pt idx="89">
                  <c:v>3.2600000000000002</c:v>
                </c:pt>
                <c:pt idx="90">
                  <c:v>3.29</c:v>
                </c:pt>
                <c:pt idx="91">
                  <c:v>3.3</c:v>
                </c:pt>
                <c:pt idx="92">
                  <c:v>3.32</c:v>
                </c:pt>
                <c:pt idx="93">
                  <c:v>3.4099999999999997</c:v>
                </c:pt>
                <c:pt idx="94">
                  <c:v>3.4299999999999997</c:v>
                </c:pt>
                <c:pt idx="95">
                  <c:v>3.4499999999999997</c:v>
                </c:pt>
                <c:pt idx="96">
                  <c:v>3.46</c:v>
                </c:pt>
                <c:pt idx="97">
                  <c:v>3.5</c:v>
                </c:pt>
                <c:pt idx="98">
                  <c:v>3.55</c:v>
                </c:pt>
                <c:pt idx="99">
                  <c:v>3.5999999999999877</c:v>
                </c:pt>
                <c:pt idx="100">
                  <c:v>3.63</c:v>
                </c:pt>
                <c:pt idx="101">
                  <c:v>3.64</c:v>
                </c:pt>
                <c:pt idx="102">
                  <c:v>3.64</c:v>
                </c:pt>
                <c:pt idx="103">
                  <c:v>3.66</c:v>
                </c:pt>
                <c:pt idx="104">
                  <c:v>3.6799999999999877</c:v>
                </c:pt>
                <c:pt idx="105">
                  <c:v>3.71999999999999</c:v>
                </c:pt>
                <c:pt idx="106">
                  <c:v>3.74</c:v>
                </c:pt>
                <c:pt idx="107">
                  <c:v>3.7699999999999898</c:v>
                </c:pt>
                <c:pt idx="108">
                  <c:v>3.7800000000000002</c:v>
                </c:pt>
                <c:pt idx="109">
                  <c:v>3.79</c:v>
                </c:pt>
                <c:pt idx="110">
                  <c:v>3.82</c:v>
                </c:pt>
                <c:pt idx="111">
                  <c:v>3.82</c:v>
                </c:pt>
                <c:pt idx="112">
                  <c:v>3.8299999999999987</c:v>
                </c:pt>
                <c:pt idx="113">
                  <c:v>3.8299999999999987</c:v>
                </c:pt>
                <c:pt idx="114">
                  <c:v>3.86</c:v>
                </c:pt>
                <c:pt idx="115">
                  <c:v>3.88</c:v>
                </c:pt>
                <c:pt idx="116">
                  <c:v>3.88</c:v>
                </c:pt>
                <c:pt idx="117">
                  <c:v>3.9</c:v>
                </c:pt>
                <c:pt idx="118">
                  <c:v>3.92</c:v>
                </c:pt>
                <c:pt idx="119">
                  <c:v>3.9499999999999997</c:v>
                </c:pt>
                <c:pt idx="120">
                  <c:v>3.96999999999999</c:v>
                </c:pt>
                <c:pt idx="121">
                  <c:v>3.9999999999999876</c:v>
                </c:pt>
                <c:pt idx="122">
                  <c:v>4.0199999999999996</c:v>
                </c:pt>
                <c:pt idx="123">
                  <c:v>4.0399999999999903</c:v>
                </c:pt>
                <c:pt idx="124">
                  <c:v>4.05</c:v>
                </c:pt>
                <c:pt idx="125">
                  <c:v>4.0699999999999896</c:v>
                </c:pt>
                <c:pt idx="126">
                  <c:v>4.1099999999999897</c:v>
                </c:pt>
                <c:pt idx="127">
                  <c:v>4.1399999999999899</c:v>
                </c:pt>
                <c:pt idx="128">
                  <c:v>4.1899999999999897</c:v>
                </c:pt>
                <c:pt idx="129">
                  <c:v>4.1999999999999895</c:v>
                </c:pt>
                <c:pt idx="130">
                  <c:v>4.2399999999999904</c:v>
                </c:pt>
                <c:pt idx="131">
                  <c:v>4.2699999999999996</c:v>
                </c:pt>
                <c:pt idx="132">
                  <c:v>4.2799999999999914</c:v>
                </c:pt>
                <c:pt idx="133">
                  <c:v>4.3299999999999885</c:v>
                </c:pt>
                <c:pt idx="134">
                  <c:v>4.3499999999999996</c:v>
                </c:pt>
                <c:pt idx="135">
                  <c:v>4.3699999999999886</c:v>
                </c:pt>
                <c:pt idx="136">
                  <c:v>4.3799999999999901</c:v>
                </c:pt>
                <c:pt idx="137">
                  <c:v>4.4099999999999904</c:v>
                </c:pt>
                <c:pt idx="138">
                  <c:v>4.4099999999999904</c:v>
                </c:pt>
                <c:pt idx="139">
                  <c:v>4.4099999999999904</c:v>
                </c:pt>
                <c:pt idx="140">
                  <c:v>4.4099999999999904</c:v>
                </c:pt>
                <c:pt idx="141">
                  <c:v>4.4299999999999899</c:v>
                </c:pt>
                <c:pt idx="142">
                  <c:v>4.4700000000000024</c:v>
                </c:pt>
                <c:pt idx="143">
                  <c:v>4.4899999999999904</c:v>
                </c:pt>
                <c:pt idx="144">
                  <c:v>4.5299999999999896</c:v>
                </c:pt>
                <c:pt idx="145">
                  <c:v>4.5799999999999903</c:v>
                </c:pt>
                <c:pt idx="146">
                  <c:v>4.5999999999999996</c:v>
                </c:pt>
                <c:pt idx="147">
                  <c:v>4.6099999999999897</c:v>
                </c:pt>
                <c:pt idx="148">
                  <c:v>4.6299999999999875</c:v>
                </c:pt>
                <c:pt idx="149">
                  <c:v>4.6599999999999895</c:v>
                </c:pt>
                <c:pt idx="150">
                  <c:v>4.6899999999999897</c:v>
                </c:pt>
                <c:pt idx="151">
                  <c:v>4.7</c:v>
                </c:pt>
                <c:pt idx="152">
                  <c:v>4.72</c:v>
                </c:pt>
                <c:pt idx="153">
                  <c:v>4.76</c:v>
                </c:pt>
                <c:pt idx="154">
                  <c:v>4.76</c:v>
                </c:pt>
                <c:pt idx="155">
                  <c:v>4.7799999999999914</c:v>
                </c:pt>
                <c:pt idx="156">
                  <c:v>4.79</c:v>
                </c:pt>
                <c:pt idx="157">
                  <c:v>4.8</c:v>
                </c:pt>
                <c:pt idx="158">
                  <c:v>4.8099999999999996</c:v>
                </c:pt>
                <c:pt idx="159">
                  <c:v>4.8299999999999885</c:v>
                </c:pt>
                <c:pt idx="160">
                  <c:v>4.8599999999999897</c:v>
                </c:pt>
                <c:pt idx="161">
                  <c:v>4.9300000000000024</c:v>
                </c:pt>
                <c:pt idx="162">
                  <c:v>4.9300000000000024</c:v>
                </c:pt>
                <c:pt idx="163">
                  <c:v>4.95</c:v>
                </c:pt>
                <c:pt idx="164">
                  <c:v>4.9799999999999924</c:v>
                </c:pt>
                <c:pt idx="165">
                  <c:v>4.9799999999999924</c:v>
                </c:pt>
                <c:pt idx="166">
                  <c:v>5.01</c:v>
                </c:pt>
                <c:pt idx="167">
                  <c:v>5.0199999999999996</c:v>
                </c:pt>
                <c:pt idx="168">
                  <c:v>5.0599999999999996</c:v>
                </c:pt>
                <c:pt idx="169">
                  <c:v>5.09</c:v>
                </c:pt>
                <c:pt idx="170">
                  <c:v>5.0999999999999996</c:v>
                </c:pt>
                <c:pt idx="171">
                  <c:v>5.1199999999999966</c:v>
                </c:pt>
                <c:pt idx="172">
                  <c:v>5.14</c:v>
                </c:pt>
                <c:pt idx="173">
                  <c:v>5.1499999999999995</c:v>
                </c:pt>
                <c:pt idx="174">
                  <c:v>5.1599999999999975</c:v>
                </c:pt>
                <c:pt idx="175">
                  <c:v>5.18</c:v>
                </c:pt>
                <c:pt idx="176">
                  <c:v>5.1899999999999995</c:v>
                </c:pt>
                <c:pt idx="177">
                  <c:v>5.22</c:v>
                </c:pt>
                <c:pt idx="178">
                  <c:v>5.24</c:v>
                </c:pt>
                <c:pt idx="179">
                  <c:v>5.29</c:v>
                </c:pt>
                <c:pt idx="180">
                  <c:v>5.34</c:v>
                </c:pt>
                <c:pt idx="181">
                  <c:v>5.38</c:v>
                </c:pt>
                <c:pt idx="182">
                  <c:v>5.4</c:v>
                </c:pt>
                <c:pt idx="183">
                  <c:v>5.41</c:v>
                </c:pt>
                <c:pt idx="184">
                  <c:v>5.44</c:v>
                </c:pt>
                <c:pt idx="185">
                  <c:v>5.4700000000000024</c:v>
                </c:pt>
                <c:pt idx="186">
                  <c:v>5.4700000000000024</c:v>
                </c:pt>
                <c:pt idx="187">
                  <c:v>5.48</c:v>
                </c:pt>
                <c:pt idx="188">
                  <c:v>5.48</c:v>
                </c:pt>
                <c:pt idx="189">
                  <c:v>5.49</c:v>
                </c:pt>
                <c:pt idx="190">
                  <c:v>5.5</c:v>
                </c:pt>
                <c:pt idx="191">
                  <c:v>5.5</c:v>
                </c:pt>
                <c:pt idx="192">
                  <c:v>5.5</c:v>
                </c:pt>
                <c:pt idx="193">
                  <c:v>5.52</c:v>
                </c:pt>
                <c:pt idx="194">
                  <c:v>5.52</c:v>
                </c:pt>
                <c:pt idx="195">
                  <c:v>5.53</c:v>
                </c:pt>
                <c:pt idx="196">
                  <c:v>5.55</c:v>
                </c:pt>
                <c:pt idx="197">
                  <c:v>5.57</c:v>
                </c:pt>
                <c:pt idx="198">
                  <c:v>5.57</c:v>
                </c:pt>
                <c:pt idx="199">
                  <c:v>5.6</c:v>
                </c:pt>
                <c:pt idx="200">
                  <c:v>5.6</c:v>
                </c:pt>
                <c:pt idx="201">
                  <c:v>5.6199999999999966</c:v>
                </c:pt>
                <c:pt idx="202">
                  <c:v>5.6199999999999966</c:v>
                </c:pt>
                <c:pt idx="203">
                  <c:v>5.63</c:v>
                </c:pt>
                <c:pt idx="204">
                  <c:v>5.64</c:v>
                </c:pt>
                <c:pt idx="205">
                  <c:v>5.64</c:v>
                </c:pt>
                <c:pt idx="206">
                  <c:v>5.64</c:v>
                </c:pt>
                <c:pt idx="207">
                  <c:v>5.64</c:v>
                </c:pt>
                <c:pt idx="208">
                  <c:v>5.6499999999999995</c:v>
                </c:pt>
                <c:pt idx="209">
                  <c:v>5.6499999999999995</c:v>
                </c:pt>
                <c:pt idx="210">
                  <c:v>5.6599999999999975</c:v>
                </c:pt>
                <c:pt idx="211">
                  <c:v>5.67</c:v>
                </c:pt>
                <c:pt idx="212">
                  <c:v>5.67</c:v>
                </c:pt>
                <c:pt idx="213">
                  <c:v>5.6899999999999995</c:v>
                </c:pt>
                <c:pt idx="214">
                  <c:v>5.6899999999999995</c:v>
                </c:pt>
                <c:pt idx="215">
                  <c:v>5.6899999999999995</c:v>
                </c:pt>
                <c:pt idx="216">
                  <c:v>5.6899999999999995</c:v>
                </c:pt>
                <c:pt idx="217">
                  <c:v>5.6899999999999995</c:v>
                </c:pt>
                <c:pt idx="218">
                  <c:v>5.71</c:v>
                </c:pt>
                <c:pt idx="219">
                  <c:v>5.72</c:v>
                </c:pt>
                <c:pt idx="220">
                  <c:v>5.75</c:v>
                </c:pt>
                <c:pt idx="221">
                  <c:v>5.76</c:v>
                </c:pt>
                <c:pt idx="222">
                  <c:v>5.7700000000000014</c:v>
                </c:pt>
                <c:pt idx="223">
                  <c:v>5.79</c:v>
                </c:pt>
                <c:pt idx="224">
                  <c:v>5.8</c:v>
                </c:pt>
                <c:pt idx="225">
                  <c:v>5.81</c:v>
                </c:pt>
                <c:pt idx="226">
                  <c:v>5.8199999999999985</c:v>
                </c:pt>
                <c:pt idx="227">
                  <c:v>5.8199999999999985</c:v>
                </c:pt>
                <c:pt idx="228">
                  <c:v>5.83</c:v>
                </c:pt>
                <c:pt idx="229">
                  <c:v>5.83</c:v>
                </c:pt>
                <c:pt idx="230">
                  <c:v>5.84</c:v>
                </c:pt>
                <c:pt idx="231">
                  <c:v>5.8599999999999985</c:v>
                </c:pt>
                <c:pt idx="232">
                  <c:v>5.8599999999999985</c:v>
                </c:pt>
                <c:pt idx="233">
                  <c:v>5.88</c:v>
                </c:pt>
                <c:pt idx="234">
                  <c:v>5.9</c:v>
                </c:pt>
                <c:pt idx="235">
                  <c:v>5.91</c:v>
                </c:pt>
                <c:pt idx="236">
                  <c:v>5.92</c:v>
                </c:pt>
                <c:pt idx="237">
                  <c:v>5.9499999999999904</c:v>
                </c:pt>
                <c:pt idx="238">
                  <c:v>5.96</c:v>
                </c:pt>
                <c:pt idx="239">
                  <c:v>5.96</c:v>
                </c:pt>
                <c:pt idx="240">
                  <c:v>5.9700000000000024</c:v>
                </c:pt>
                <c:pt idx="241">
                  <c:v>5.9700000000000024</c:v>
                </c:pt>
                <c:pt idx="242">
                  <c:v>5.9700000000000024</c:v>
                </c:pt>
                <c:pt idx="243">
                  <c:v>5.9799999999999924</c:v>
                </c:pt>
                <c:pt idx="244">
                  <c:v>6.01</c:v>
                </c:pt>
                <c:pt idx="245">
                  <c:v>6.02</c:v>
                </c:pt>
                <c:pt idx="246">
                  <c:v>6.03</c:v>
                </c:pt>
                <c:pt idx="247">
                  <c:v>6.03</c:v>
                </c:pt>
                <c:pt idx="248">
                  <c:v>6.03</c:v>
                </c:pt>
                <c:pt idx="249">
                  <c:v>6.04</c:v>
                </c:pt>
                <c:pt idx="250">
                  <c:v>6.06</c:v>
                </c:pt>
                <c:pt idx="251">
                  <c:v>6.0699999999999896</c:v>
                </c:pt>
                <c:pt idx="252">
                  <c:v>6.0699999999999896</c:v>
                </c:pt>
                <c:pt idx="253">
                  <c:v>6.1</c:v>
                </c:pt>
                <c:pt idx="254">
                  <c:v>6.1</c:v>
                </c:pt>
                <c:pt idx="255">
                  <c:v>6.1099999999999985</c:v>
                </c:pt>
                <c:pt idx="256">
                  <c:v>6.1099999999999985</c:v>
                </c:pt>
                <c:pt idx="257">
                  <c:v>6.1099999999999985</c:v>
                </c:pt>
                <c:pt idx="258">
                  <c:v>6.1099999999999985</c:v>
                </c:pt>
                <c:pt idx="259">
                  <c:v>6.1099999999999985</c:v>
                </c:pt>
                <c:pt idx="260">
                  <c:v>6.1199999999999966</c:v>
                </c:pt>
                <c:pt idx="261">
                  <c:v>6.1199999999999966</c:v>
                </c:pt>
                <c:pt idx="262">
                  <c:v>6.13</c:v>
                </c:pt>
                <c:pt idx="263">
                  <c:v>6.13</c:v>
                </c:pt>
                <c:pt idx="264">
                  <c:v>6.13</c:v>
                </c:pt>
                <c:pt idx="265">
                  <c:v>6.13</c:v>
                </c:pt>
                <c:pt idx="266">
                  <c:v>6.17</c:v>
                </c:pt>
                <c:pt idx="267">
                  <c:v>6.17</c:v>
                </c:pt>
                <c:pt idx="268">
                  <c:v>6.1899999999999995</c:v>
                </c:pt>
                <c:pt idx="269">
                  <c:v>6.2</c:v>
                </c:pt>
                <c:pt idx="270">
                  <c:v>6.21</c:v>
                </c:pt>
                <c:pt idx="271">
                  <c:v>6.21</c:v>
                </c:pt>
                <c:pt idx="272">
                  <c:v>6.21</c:v>
                </c:pt>
                <c:pt idx="273">
                  <c:v>6.21</c:v>
                </c:pt>
                <c:pt idx="274">
                  <c:v>6.22</c:v>
                </c:pt>
                <c:pt idx="275">
                  <c:v>6.23</c:v>
                </c:pt>
                <c:pt idx="276">
                  <c:v>6.25</c:v>
                </c:pt>
                <c:pt idx="277">
                  <c:v>6.25</c:v>
                </c:pt>
                <c:pt idx="278">
                  <c:v>6.25</c:v>
                </c:pt>
                <c:pt idx="279">
                  <c:v>6.26</c:v>
                </c:pt>
                <c:pt idx="280">
                  <c:v>6.2700000000000014</c:v>
                </c:pt>
                <c:pt idx="281">
                  <c:v>6.29</c:v>
                </c:pt>
                <c:pt idx="282">
                  <c:v>6.3</c:v>
                </c:pt>
                <c:pt idx="283">
                  <c:v>6.31</c:v>
                </c:pt>
                <c:pt idx="284">
                  <c:v>6.31</c:v>
                </c:pt>
                <c:pt idx="285">
                  <c:v>6.31</c:v>
                </c:pt>
                <c:pt idx="286">
                  <c:v>6.31</c:v>
                </c:pt>
                <c:pt idx="287">
                  <c:v>6.3199999999999985</c:v>
                </c:pt>
                <c:pt idx="288">
                  <c:v>6.3199999999999985</c:v>
                </c:pt>
                <c:pt idx="289">
                  <c:v>6.3299999999999885</c:v>
                </c:pt>
                <c:pt idx="290">
                  <c:v>6.3299999999999885</c:v>
                </c:pt>
                <c:pt idx="291">
                  <c:v>6.3299999999999885</c:v>
                </c:pt>
                <c:pt idx="292">
                  <c:v>6.3299999999999885</c:v>
                </c:pt>
                <c:pt idx="293">
                  <c:v>6.35</c:v>
                </c:pt>
                <c:pt idx="294">
                  <c:v>6.37</c:v>
                </c:pt>
                <c:pt idx="295">
                  <c:v>6.38</c:v>
                </c:pt>
                <c:pt idx="296">
                  <c:v>6.4</c:v>
                </c:pt>
                <c:pt idx="297">
                  <c:v>6.4</c:v>
                </c:pt>
                <c:pt idx="298">
                  <c:v>6.4</c:v>
                </c:pt>
                <c:pt idx="299">
                  <c:v>6.41</c:v>
                </c:pt>
                <c:pt idx="300">
                  <c:v>6.41</c:v>
                </c:pt>
                <c:pt idx="301">
                  <c:v>6.41</c:v>
                </c:pt>
                <c:pt idx="302">
                  <c:v>6.4300000000000024</c:v>
                </c:pt>
                <c:pt idx="303">
                  <c:v>6.4300000000000024</c:v>
                </c:pt>
                <c:pt idx="304">
                  <c:v>6.4300000000000024</c:v>
                </c:pt>
                <c:pt idx="305">
                  <c:v>6.44</c:v>
                </c:pt>
                <c:pt idx="306">
                  <c:v>6.44</c:v>
                </c:pt>
                <c:pt idx="307">
                  <c:v>6.44</c:v>
                </c:pt>
                <c:pt idx="308">
                  <c:v>6.44</c:v>
                </c:pt>
                <c:pt idx="309">
                  <c:v>6.4700000000000024</c:v>
                </c:pt>
                <c:pt idx="310">
                  <c:v>6.4700000000000024</c:v>
                </c:pt>
                <c:pt idx="311">
                  <c:v>6.4700000000000024</c:v>
                </c:pt>
                <c:pt idx="312">
                  <c:v>6.48</c:v>
                </c:pt>
                <c:pt idx="313">
                  <c:v>6.48</c:v>
                </c:pt>
                <c:pt idx="314">
                  <c:v>6.49</c:v>
                </c:pt>
                <c:pt idx="315">
                  <c:v>6.51</c:v>
                </c:pt>
                <c:pt idx="316">
                  <c:v>6.5299999999999896</c:v>
                </c:pt>
                <c:pt idx="317">
                  <c:v>6.5299999999999896</c:v>
                </c:pt>
                <c:pt idx="318">
                  <c:v>6.5299999999999896</c:v>
                </c:pt>
                <c:pt idx="319">
                  <c:v>6.5299999999999896</c:v>
                </c:pt>
                <c:pt idx="320">
                  <c:v>6.5299999999999896</c:v>
                </c:pt>
                <c:pt idx="321">
                  <c:v>6.55</c:v>
                </c:pt>
                <c:pt idx="322">
                  <c:v>6.57</c:v>
                </c:pt>
                <c:pt idx="323">
                  <c:v>6.57</c:v>
                </c:pt>
                <c:pt idx="324">
                  <c:v>6.58</c:v>
                </c:pt>
                <c:pt idx="325">
                  <c:v>6.58</c:v>
                </c:pt>
                <c:pt idx="326">
                  <c:v>6.6099999999999985</c:v>
                </c:pt>
                <c:pt idx="327">
                  <c:v>6.64</c:v>
                </c:pt>
                <c:pt idx="328">
                  <c:v>6.6499999999999995</c:v>
                </c:pt>
                <c:pt idx="329">
                  <c:v>6.67</c:v>
                </c:pt>
                <c:pt idx="330">
                  <c:v>6.68</c:v>
                </c:pt>
                <c:pt idx="331">
                  <c:v>6.68</c:v>
                </c:pt>
                <c:pt idx="332">
                  <c:v>6.6899999999999995</c:v>
                </c:pt>
                <c:pt idx="333">
                  <c:v>6.6899999999999995</c:v>
                </c:pt>
                <c:pt idx="334">
                  <c:v>6.71</c:v>
                </c:pt>
                <c:pt idx="335">
                  <c:v>6.71</c:v>
                </c:pt>
                <c:pt idx="336">
                  <c:v>6.71</c:v>
                </c:pt>
                <c:pt idx="337">
                  <c:v>6.72</c:v>
                </c:pt>
                <c:pt idx="338">
                  <c:v>6.7299999999999898</c:v>
                </c:pt>
                <c:pt idx="339">
                  <c:v>6.7299999999999898</c:v>
                </c:pt>
                <c:pt idx="340">
                  <c:v>6.74</c:v>
                </c:pt>
                <c:pt idx="341">
                  <c:v>6.76</c:v>
                </c:pt>
                <c:pt idx="342">
                  <c:v>6.76</c:v>
                </c:pt>
                <c:pt idx="343">
                  <c:v>6.76</c:v>
                </c:pt>
                <c:pt idx="344">
                  <c:v>6.7700000000000014</c:v>
                </c:pt>
                <c:pt idx="345">
                  <c:v>6.78</c:v>
                </c:pt>
                <c:pt idx="346">
                  <c:v>6.79</c:v>
                </c:pt>
                <c:pt idx="347">
                  <c:v>6.8</c:v>
                </c:pt>
                <c:pt idx="348">
                  <c:v>6.8</c:v>
                </c:pt>
                <c:pt idx="349">
                  <c:v>6.81</c:v>
                </c:pt>
                <c:pt idx="350">
                  <c:v>6.8199999999999985</c:v>
                </c:pt>
                <c:pt idx="351">
                  <c:v>6.83</c:v>
                </c:pt>
                <c:pt idx="352">
                  <c:v>6.83</c:v>
                </c:pt>
                <c:pt idx="353">
                  <c:v>6.83</c:v>
                </c:pt>
                <c:pt idx="354">
                  <c:v>6.84</c:v>
                </c:pt>
                <c:pt idx="355">
                  <c:v>6.84</c:v>
                </c:pt>
                <c:pt idx="356">
                  <c:v>6.87</c:v>
                </c:pt>
                <c:pt idx="357">
                  <c:v>6.87</c:v>
                </c:pt>
                <c:pt idx="358">
                  <c:v>6.87</c:v>
                </c:pt>
                <c:pt idx="359">
                  <c:v>6.89</c:v>
                </c:pt>
                <c:pt idx="360">
                  <c:v>6.91</c:v>
                </c:pt>
                <c:pt idx="361">
                  <c:v>6.92</c:v>
                </c:pt>
                <c:pt idx="362">
                  <c:v>6.9300000000000024</c:v>
                </c:pt>
                <c:pt idx="363">
                  <c:v>6.9300000000000024</c:v>
                </c:pt>
                <c:pt idx="364">
                  <c:v>6.9300000000000024</c:v>
                </c:pt>
                <c:pt idx="365">
                  <c:v>6.9399999999999924</c:v>
                </c:pt>
                <c:pt idx="366">
                  <c:v>6.95</c:v>
                </c:pt>
                <c:pt idx="367">
                  <c:v>6.95</c:v>
                </c:pt>
                <c:pt idx="368">
                  <c:v>6.95</c:v>
                </c:pt>
                <c:pt idx="369">
                  <c:v>6.95</c:v>
                </c:pt>
                <c:pt idx="370">
                  <c:v>6.9599999999999902</c:v>
                </c:pt>
                <c:pt idx="371">
                  <c:v>6.9700000000000024</c:v>
                </c:pt>
                <c:pt idx="372">
                  <c:v>6.98</c:v>
                </c:pt>
                <c:pt idx="373">
                  <c:v>6.98</c:v>
                </c:pt>
                <c:pt idx="374">
                  <c:v>6.9999999999999902</c:v>
                </c:pt>
                <c:pt idx="375">
                  <c:v>6.9999999999999902</c:v>
                </c:pt>
                <c:pt idx="376">
                  <c:v>7.01</c:v>
                </c:pt>
                <c:pt idx="377">
                  <c:v>7.01</c:v>
                </c:pt>
                <c:pt idx="378">
                  <c:v>7.02</c:v>
                </c:pt>
                <c:pt idx="379">
                  <c:v>7.0399999999999903</c:v>
                </c:pt>
                <c:pt idx="380">
                  <c:v>7.0399999999999903</c:v>
                </c:pt>
                <c:pt idx="381">
                  <c:v>7.0399999999999903</c:v>
                </c:pt>
                <c:pt idx="382">
                  <c:v>7.05</c:v>
                </c:pt>
                <c:pt idx="383">
                  <c:v>7.05</c:v>
                </c:pt>
                <c:pt idx="384">
                  <c:v>7.06</c:v>
                </c:pt>
                <c:pt idx="385">
                  <c:v>7.06</c:v>
                </c:pt>
                <c:pt idx="386">
                  <c:v>7.06</c:v>
                </c:pt>
                <c:pt idx="387">
                  <c:v>7.07</c:v>
                </c:pt>
                <c:pt idx="388">
                  <c:v>7.08</c:v>
                </c:pt>
                <c:pt idx="389">
                  <c:v>7.09</c:v>
                </c:pt>
                <c:pt idx="390">
                  <c:v>7.1</c:v>
                </c:pt>
                <c:pt idx="391">
                  <c:v>7.1</c:v>
                </c:pt>
                <c:pt idx="392">
                  <c:v>7.1099999999999985</c:v>
                </c:pt>
                <c:pt idx="393">
                  <c:v>7.13</c:v>
                </c:pt>
                <c:pt idx="394">
                  <c:v>7.1399999999999899</c:v>
                </c:pt>
                <c:pt idx="395">
                  <c:v>7.1499999999999995</c:v>
                </c:pt>
                <c:pt idx="396">
                  <c:v>7.1599999999999975</c:v>
                </c:pt>
                <c:pt idx="397">
                  <c:v>7.1599999999999975</c:v>
                </c:pt>
                <c:pt idx="398">
                  <c:v>7.17</c:v>
                </c:pt>
                <c:pt idx="399">
                  <c:v>7.17</c:v>
                </c:pt>
                <c:pt idx="400">
                  <c:v>7.18</c:v>
                </c:pt>
                <c:pt idx="401">
                  <c:v>7.18</c:v>
                </c:pt>
                <c:pt idx="402">
                  <c:v>7.1999999999999895</c:v>
                </c:pt>
                <c:pt idx="403">
                  <c:v>7.22</c:v>
                </c:pt>
                <c:pt idx="404">
                  <c:v>7.2399999999999904</c:v>
                </c:pt>
                <c:pt idx="405">
                  <c:v>7.2499999999999902</c:v>
                </c:pt>
                <c:pt idx="406">
                  <c:v>7.2499999999999902</c:v>
                </c:pt>
                <c:pt idx="407">
                  <c:v>7.2499999999999902</c:v>
                </c:pt>
                <c:pt idx="408">
                  <c:v>7.28</c:v>
                </c:pt>
                <c:pt idx="409">
                  <c:v>7.28</c:v>
                </c:pt>
                <c:pt idx="410">
                  <c:v>7.3</c:v>
                </c:pt>
                <c:pt idx="411">
                  <c:v>7.3099999999999898</c:v>
                </c:pt>
                <c:pt idx="412">
                  <c:v>7.3199999999999985</c:v>
                </c:pt>
                <c:pt idx="413">
                  <c:v>7.3299999999999885</c:v>
                </c:pt>
                <c:pt idx="414">
                  <c:v>7.3299999999999885</c:v>
                </c:pt>
                <c:pt idx="415">
                  <c:v>7.3599999999999897</c:v>
                </c:pt>
                <c:pt idx="416">
                  <c:v>7.39</c:v>
                </c:pt>
                <c:pt idx="417">
                  <c:v>7.39</c:v>
                </c:pt>
                <c:pt idx="418">
                  <c:v>7.3999999999999897</c:v>
                </c:pt>
                <c:pt idx="419">
                  <c:v>7.3999999999999897</c:v>
                </c:pt>
                <c:pt idx="420">
                  <c:v>7.4099999999999904</c:v>
                </c:pt>
                <c:pt idx="421">
                  <c:v>7.42</c:v>
                </c:pt>
                <c:pt idx="422">
                  <c:v>7.4299999999999899</c:v>
                </c:pt>
                <c:pt idx="423">
                  <c:v>7.4299999999999899</c:v>
                </c:pt>
                <c:pt idx="424">
                  <c:v>7.4299999999999899</c:v>
                </c:pt>
                <c:pt idx="425">
                  <c:v>7.4299999999999899</c:v>
                </c:pt>
                <c:pt idx="426">
                  <c:v>7.4299999999999899</c:v>
                </c:pt>
                <c:pt idx="427">
                  <c:v>7.4499999999999904</c:v>
                </c:pt>
                <c:pt idx="428">
                  <c:v>7.46</c:v>
                </c:pt>
                <c:pt idx="429">
                  <c:v>7.46</c:v>
                </c:pt>
                <c:pt idx="430">
                  <c:v>7.48</c:v>
                </c:pt>
                <c:pt idx="431">
                  <c:v>7.4899999999999904</c:v>
                </c:pt>
                <c:pt idx="432">
                  <c:v>7.5</c:v>
                </c:pt>
                <c:pt idx="433">
                  <c:v>7.5</c:v>
                </c:pt>
                <c:pt idx="434">
                  <c:v>7.5</c:v>
                </c:pt>
                <c:pt idx="435">
                  <c:v>7.5299999999999896</c:v>
                </c:pt>
                <c:pt idx="436">
                  <c:v>7.5399999999999903</c:v>
                </c:pt>
                <c:pt idx="437">
                  <c:v>7.5499999999999901</c:v>
                </c:pt>
                <c:pt idx="438">
                  <c:v>7.5699999999999896</c:v>
                </c:pt>
                <c:pt idx="439">
                  <c:v>7.58</c:v>
                </c:pt>
                <c:pt idx="440">
                  <c:v>7.59</c:v>
                </c:pt>
                <c:pt idx="441">
                  <c:v>7.59</c:v>
                </c:pt>
                <c:pt idx="442">
                  <c:v>7.59</c:v>
                </c:pt>
                <c:pt idx="443">
                  <c:v>7.6099999999999897</c:v>
                </c:pt>
                <c:pt idx="444">
                  <c:v>7.6199999999999886</c:v>
                </c:pt>
                <c:pt idx="445">
                  <c:v>7.6499999999999897</c:v>
                </c:pt>
                <c:pt idx="446">
                  <c:v>7.6499999999999897</c:v>
                </c:pt>
                <c:pt idx="447">
                  <c:v>7.6499999999999897</c:v>
                </c:pt>
                <c:pt idx="448">
                  <c:v>7.6499999999999897</c:v>
                </c:pt>
                <c:pt idx="449">
                  <c:v>7.6599999999999895</c:v>
                </c:pt>
                <c:pt idx="450">
                  <c:v>7.6699999999999875</c:v>
                </c:pt>
                <c:pt idx="451">
                  <c:v>7.6799999999999899</c:v>
                </c:pt>
                <c:pt idx="452">
                  <c:v>7.6999999999999895</c:v>
                </c:pt>
                <c:pt idx="453">
                  <c:v>7.6999999999999895</c:v>
                </c:pt>
                <c:pt idx="454">
                  <c:v>7.71999999999999</c:v>
                </c:pt>
                <c:pt idx="455">
                  <c:v>7.71999999999999</c:v>
                </c:pt>
                <c:pt idx="456">
                  <c:v>7.71999999999999</c:v>
                </c:pt>
                <c:pt idx="457">
                  <c:v>7.71999999999999</c:v>
                </c:pt>
                <c:pt idx="458">
                  <c:v>7.71999999999999</c:v>
                </c:pt>
                <c:pt idx="459">
                  <c:v>7.7399999999999904</c:v>
                </c:pt>
                <c:pt idx="460">
                  <c:v>7.7499999999999902</c:v>
                </c:pt>
                <c:pt idx="461">
                  <c:v>7.7499999999999902</c:v>
                </c:pt>
                <c:pt idx="462">
                  <c:v>7.75999999999999</c:v>
                </c:pt>
                <c:pt idx="463">
                  <c:v>7.75999999999999</c:v>
                </c:pt>
                <c:pt idx="464">
                  <c:v>7.7699999999999898</c:v>
                </c:pt>
                <c:pt idx="465">
                  <c:v>7.7699999999999898</c:v>
                </c:pt>
                <c:pt idx="466">
                  <c:v>7.7999999999999901</c:v>
                </c:pt>
                <c:pt idx="467">
                  <c:v>7.8099999999999898</c:v>
                </c:pt>
                <c:pt idx="468">
                  <c:v>7.8099999999999898</c:v>
                </c:pt>
                <c:pt idx="469">
                  <c:v>7.8099999999999898</c:v>
                </c:pt>
                <c:pt idx="470">
                  <c:v>7.8199999999999896</c:v>
                </c:pt>
                <c:pt idx="471">
                  <c:v>7.8299999999999885</c:v>
                </c:pt>
                <c:pt idx="472">
                  <c:v>7.8299999999999885</c:v>
                </c:pt>
                <c:pt idx="473">
                  <c:v>7.8299999999999885</c:v>
                </c:pt>
                <c:pt idx="474">
                  <c:v>7.8399999999999901</c:v>
                </c:pt>
                <c:pt idx="475">
                  <c:v>7.8499999999999899</c:v>
                </c:pt>
                <c:pt idx="476">
                  <c:v>7.8799999999999901</c:v>
                </c:pt>
                <c:pt idx="477">
                  <c:v>7.8799999999999901</c:v>
                </c:pt>
                <c:pt idx="478">
                  <c:v>7.8799999999999901</c:v>
                </c:pt>
                <c:pt idx="479">
                  <c:v>7.8799999999999901</c:v>
                </c:pt>
                <c:pt idx="480">
                  <c:v>7.8899999999999899</c:v>
                </c:pt>
                <c:pt idx="481">
                  <c:v>7.8899999999999899</c:v>
                </c:pt>
                <c:pt idx="482">
                  <c:v>7.8899999999999899</c:v>
                </c:pt>
                <c:pt idx="483">
                  <c:v>7.8899999999999899</c:v>
                </c:pt>
                <c:pt idx="484">
                  <c:v>7.8899999999999899</c:v>
                </c:pt>
                <c:pt idx="485">
                  <c:v>7.9199999999999902</c:v>
                </c:pt>
                <c:pt idx="486">
                  <c:v>7.9199999999999902</c:v>
                </c:pt>
                <c:pt idx="487">
                  <c:v>7.9299999999999899</c:v>
                </c:pt>
                <c:pt idx="488">
                  <c:v>7.9399999999999924</c:v>
                </c:pt>
                <c:pt idx="489">
                  <c:v>7.9499999999999904</c:v>
                </c:pt>
                <c:pt idx="490">
                  <c:v>7.9499999999999904</c:v>
                </c:pt>
                <c:pt idx="491">
                  <c:v>7.9599999999999902</c:v>
                </c:pt>
                <c:pt idx="492">
                  <c:v>7.96999999999999</c:v>
                </c:pt>
                <c:pt idx="493">
                  <c:v>7.9799999999999924</c:v>
                </c:pt>
                <c:pt idx="494">
                  <c:v>7.9899999999999904</c:v>
                </c:pt>
                <c:pt idx="495">
                  <c:v>7.9999999999999902</c:v>
                </c:pt>
                <c:pt idx="496">
                  <c:v>8.0100000000000016</c:v>
                </c:pt>
                <c:pt idx="497">
                  <c:v>8.0100000000000016</c:v>
                </c:pt>
                <c:pt idx="498">
                  <c:v>8.02</c:v>
                </c:pt>
                <c:pt idx="499">
                  <c:v>8.02</c:v>
                </c:pt>
                <c:pt idx="500">
                  <c:v>8.0299999999999994</c:v>
                </c:pt>
                <c:pt idx="501">
                  <c:v>8.0400000000000009</c:v>
                </c:pt>
                <c:pt idx="502">
                  <c:v>8.0400000000000009</c:v>
                </c:pt>
                <c:pt idx="503">
                  <c:v>8.0499999999999989</c:v>
                </c:pt>
                <c:pt idx="504">
                  <c:v>8.0700000000000021</c:v>
                </c:pt>
                <c:pt idx="505">
                  <c:v>8.0800000000000018</c:v>
                </c:pt>
                <c:pt idx="506">
                  <c:v>8.0900000000000016</c:v>
                </c:pt>
                <c:pt idx="507">
                  <c:v>8.1</c:v>
                </c:pt>
                <c:pt idx="508">
                  <c:v>8.1</c:v>
                </c:pt>
                <c:pt idx="509">
                  <c:v>8.120000000000001</c:v>
                </c:pt>
                <c:pt idx="510">
                  <c:v>8.1300000000000008</c:v>
                </c:pt>
                <c:pt idx="511">
                  <c:v>8.1399999999999988</c:v>
                </c:pt>
                <c:pt idx="512">
                  <c:v>8.1399999999999988</c:v>
                </c:pt>
                <c:pt idx="513">
                  <c:v>8.1499999999999897</c:v>
                </c:pt>
                <c:pt idx="514">
                  <c:v>8.1700000000000017</c:v>
                </c:pt>
                <c:pt idx="515">
                  <c:v>8.1700000000000017</c:v>
                </c:pt>
                <c:pt idx="516">
                  <c:v>8.1800000000000015</c:v>
                </c:pt>
                <c:pt idx="517">
                  <c:v>8.1800000000000015</c:v>
                </c:pt>
                <c:pt idx="518">
                  <c:v>8.19</c:v>
                </c:pt>
                <c:pt idx="519">
                  <c:v>8.19</c:v>
                </c:pt>
                <c:pt idx="520">
                  <c:v>8.19</c:v>
                </c:pt>
                <c:pt idx="521">
                  <c:v>8.19</c:v>
                </c:pt>
                <c:pt idx="522">
                  <c:v>8.19</c:v>
                </c:pt>
                <c:pt idx="523">
                  <c:v>8.19</c:v>
                </c:pt>
                <c:pt idx="524">
                  <c:v>8.19</c:v>
                </c:pt>
                <c:pt idx="525">
                  <c:v>8.19</c:v>
                </c:pt>
                <c:pt idx="526">
                  <c:v>8.2000000000000011</c:v>
                </c:pt>
                <c:pt idx="527">
                  <c:v>8.2000000000000011</c:v>
                </c:pt>
                <c:pt idx="528">
                  <c:v>8.2000000000000011</c:v>
                </c:pt>
                <c:pt idx="529">
                  <c:v>8.2099999999999991</c:v>
                </c:pt>
                <c:pt idx="530">
                  <c:v>8.2099999999999991</c:v>
                </c:pt>
                <c:pt idx="531">
                  <c:v>8.2099999999999991</c:v>
                </c:pt>
                <c:pt idx="532">
                  <c:v>8.2099999999999991</c:v>
                </c:pt>
                <c:pt idx="533">
                  <c:v>8.2199999999999989</c:v>
                </c:pt>
                <c:pt idx="534">
                  <c:v>8.2499999999999893</c:v>
                </c:pt>
                <c:pt idx="535">
                  <c:v>8.27</c:v>
                </c:pt>
                <c:pt idx="536">
                  <c:v>8.27</c:v>
                </c:pt>
                <c:pt idx="537">
                  <c:v>8.27</c:v>
                </c:pt>
                <c:pt idx="538">
                  <c:v>8.2799999999999994</c:v>
                </c:pt>
                <c:pt idx="539">
                  <c:v>8.2799999999999994</c:v>
                </c:pt>
                <c:pt idx="540">
                  <c:v>8.2900000000000009</c:v>
                </c:pt>
                <c:pt idx="541">
                  <c:v>8.2900000000000009</c:v>
                </c:pt>
                <c:pt idx="542">
                  <c:v>8.3200000000000021</c:v>
                </c:pt>
                <c:pt idx="543">
                  <c:v>8.3300000000000018</c:v>
                </c:pt>
                <c:pt idx="544">
                  <c:v>8.3300000000000018</c:v>
                </c:pt>
                <c:pt idx="545">
                  <c:v>8.3300000000000018</c:v>
                </c:pt>
                <c:pt idx="546">
                  <c:v>8.3400000000000016</c:v>
                </c:pt>
                <c:pt idx="547">
                  <c:v>8.3500000000000068</c:v>
                </c:pt>
                <c:pt idx="548">
                  <c:v>8.3600000000000048</c:v>
                </c:pt>
                <c:pt idx="549">
                  <c:v>8.3600000000000048</c:v>
                </c:pt>
                <c:pt idx="550">
                  <c:v>8.39</c:v>
                </c:pt>
                <c:pt idx="551">
                  <c:v>8.39</c:v>
                </c:pt>
                <c:pt idx="552">
                  <c:v>8.39</c:v>
                </c:pt>
                <c:pt idx="553">
                  <c:v>8.4000000000000021</c:v>
                </c:pt>
                <c:pt idx="554">
                  <c:v>8.4100000000000019</c:v>
                </c:pt>
                <c:pt idx="555">
                  <c:v>8.4100000000000019</c:v>
                </c:pt>
                <c:pt idx="556">
                  <c:v>8.4300000000000015</c:v>
                </c:pt>
                <c:pt idx="557">
                  <c:v>8.4500000000000028</c:v>
                </c:pt>
                <c:pt idx="558">
                  <c:v>8.4700000000000006</c:v>
                </c:pt>
                <c:pt idx="559">
                  <c:v>8.4700000000000006</c:v>
                </c:pt>
                <c:pt idx="560">
                  <c:v>8.5100000000000016</c:v>
                </c:pt>
                <c:pt idx="561">
                  <c:v>8.5100000000000016</c:v>
                </c:pt>
                <c:pt idx="562">
                  <c:v>8.5100000000000016</c:v>
                </c:pt>
                <c:pt idx="563">
                  <c:v>8.52</c:v>
                </c:pt>
                <c:pt idx="564">
                  <c:v>8.52</c:v>
                </c:pt>
                <c:pt idx="565">
                  <c:v>8.5300000000000011</c:v>
                </c:pt>
                <c:pt idx="566">
                  <c:v>8.5400000000000009</c:v>
                </c:pt>
                <c:pt idx="567">
                  <c:v>8.5400000000000009</c:v>
                </c:pt>
                <c:pt idx="568">
                  <c:v>8.5499999999999989</c:v>
                </c:pt>
                <c:pt idx="569">
                  <c:v>8.5700000000000021</c:v>
                </c:pt>
                <c:pt idx="570">
                  <c:v>8.5800000000000018</c:v>
                </c:pt>
                <c:pt idx="571">
                  <c:v>8.59</c:v>
                </c:pt>
                <c:pt idx="572">
                  <c:v>8.59</c:v>
                </c:pt>
                <c:pt idx="573">
                  <c:v>8.61</c:v>
                </c:pt>
                <c:pt idx="574">
                  <c:v>8.6300000000000008</c:v>
                </c:pt>
                <c:pt idx="575">
                  <c:v>8.6300000000000008</c:v>
                </c:pt>
                <c:pt idx="576">
                  <c:v>8.6300000000000008</c:v>
                </c:pt>
                <c:pt idx="577">
                  <c:v>8.6300000000000008</c:v>
                </c:pt>
                <c:pt idx="578">
                  <c:v>8.6300000000000008</c:v>
                </c:pt>
                <c:pt idx="579">
                  <c:v>8.6300000000000008</c:v>
                </c:pt>
                <c:pt idx="580">
                  <c:v>8.6300000000000008</c:v>
                </c:pt>
                <c:pt idx="581">
                  <c:v>8.6300000000000008</c:v>
                </c:pt>
                <c:pt idx="582">
                  <c:v>8.6300000000000008</c:v>
                </c:pt>
                <c:pt idx="583">
                  <c:v>8.6300000000000008</c:v>
                </c:pt>
                <c:pt idx="584">
                  <c:v>8.6300000000000008</c:v>
                </c:pt>
                <c:pt idx="585">
                  <c:v>8.6300000000000008</c:v>
                </c:pt>
                <c:pt idx="586">
                  <c:v>8.6300000000000008</c:v>
                </c:pt>
                <c:pt idx="587">
                  <c:v>8.6300000000000008</c:v>
                </c:pt>
                <c:pt idx="588">
                  <c:v>8.6399999999999988</c:v>
                </c:pt>
                <c:pt idx="589">
                  <c:v>8.6399999999999988</c:v>
                </c:pt>
                <c:pt idx="590">
                  <c:v>8.6700000000000017</c:v>
                </c:pt>
                <c:pt idx="591">
                  <c:v>8.6700000000000017</c:v>
                </c:pt>
                <c:pt idx="592">
                  <c:v>8.6700000000000017</c:v>
                </c:pt>
                <c:pt idx="593">
                  <c:v>8.6700000000000017</c:v>
                </c:pt>
                <c:pt idx="594">
                  <c:v>8.6700000000000017</c:v>
                </c:pt>
                <c:pt idx="595">
                  <c:v>8.6700000000000017</c:v>
                </c:pt>
                <c:pt idx="596">
                  <c:v>8.68</c:v>
                </c:pt>
                <c:pt idx="597">
                  <c:v>8.68</c:v>
                </c:pt>
                <c:pt idx="598">
                  <c:v>8.68</c:v>
                </c:pt>
                <c:pt idx="599">
                  <c:v>8.7099999999999991</c:v>
                </c:pt>
                <c:pt idx="600">
                  <c:v>8.7099999999999991</c:v>
                </c:pt>
                <c:pt idx="601">
                  <c:v>8.7299999999999898</c:v>
                </c:pt>
                <c:pt idx="602">
                  <c:v>8.7399999999999896</c:v>
                </c:pt>
                <c:pt idx="603">
                  <c:v>8.7399999999999896</c:v>
                </c:pt>
                <c:pt idx="604">
                  <c:v>8.7600000000000016</c:v>
                </c:pt>
                <c:pt idx="605">
                  <c:v>8.7600000000000016</c:v>
                </c:pt>
                <c:pt idx="606">
                  <c:v>8.7800000000000011</c:v>
                </c:pt>
                <c:pt idx="607">
                  <c:v>8.7900000000000009</c:v>
                </c:pt>
                <c:pt idx="608">
                  <c:v>8.7900000000000009</c:v>
                </c:pt>
                <c:pt idx="609">
                  <c:v>8.7900000000000009</c:v>
                </c:pt>
                <c:pt idx="610">
                  <c:v>8.7900000000000009</c:v>
                </c:pt>
                <c:pt idx="611">
                  <c:v>8.7900000000000009</c:v>
                </c:pt>
                <c:pt idx="612">
                  <c:v>8.7900000000000009</c:v>
                </c:pt>
                <c:pt idx="613">
                  <c:v>8.7999999999999989</c:v>
                </c:pt>
                <c:pt idx="614">
                  <c:v>8.8100000000000023</c:v>
                </c:pt>
                <c:pt idx="615">
                  <c:v>8.8200000000000021</c:v>
                </c:pt>
                <c:pt idx="616">
                  <c:v>8.8200000000000021</c:v>
                </c:pt>
                <c:pt idx="617">
                  <c:v>8.8300000000000018</c:v>
                </c:pt>
                <c:pt idx="618">
                  <c:v>8.8300000000000018</c:v>
                </c:pt>
                <c:pt idx="619">
                  <c:v>8.8500000000000068</c:v>
                </c:pt>
                <c:pt idx="620">
                  <c:v>8.8700000000000028</c:v>
                </c:pt>
                <c:pt idx="621">
                  <c:v>8.8700000000000028</c:v>
                </c:pt>
                <c:pt idx="622">
                  <c:v>8.8800000000000008</c:v>
                </c:pt>
                <c:pt idx="623">
                  <c:v>8.8800000000000008</c:v>
                </c:pt>
                <c:pt idx="624">
                  <c:v>8.89</c:v>
                </c:pt>
                <c:pt idx="625">
                  <c:v>8.9</c:v>
                </c:pt>
                <c:pt idx="626">
                  <c:v>8.9100000000000019</c:v>
                </c:pt>
                <c:pt idx="627">
                  <c:v>8.9100000000000019</c:v>
                </c:pt>
                <c:pt idx="628">
                  <c:v>8.9200000000000017</c:v>
                </c:pt>
                <c:pt idx="629">
                  <c:v>8.9200000000000017</c:v>
                </c:pt>
                <c:pt idx="630">
                  <c:v>8.9200000000000017</c:v>
                </c:pt>
                <c:pt idx="631">
                  <c:v>8.9200000000000017</c:v>
                </c:pt>
                <c:pt idx="632">
                  <c:v>8.94</c:v>
                </c:pt>
                <c:pt idx="633">
                  <c:v>8.9500000000000028</c:v>
                </c:pt>
                <c:pt idx="634">
                  <c:v>8.9500000000000028</c:v>
                </c:pt>
                <c:pt idx="635">
                  <c:v>8.9500000000000028</c:v>
                </c:pt>
                <c:pt idx="636">
                  <c:v>8.9600000000000026</c:v>
                </c:pt>
                <c:pt idx="637">
                  <c:v>8.9600000000000026</c:v>
                </c:pt>
                <c:pt idx="638">
                  <c:v>8.9600000000000026</c:v>
                </c:pt>
                <c:pt idx="639">
                  <c:v>8.9600000000000026</c:v>
                </c:pt>
                <c:pt idx="640">
                  <c:v>8.9600000000000026</c:v>
                </c:pt>
                <c:pt idx="641">
                  <c:v>8.9700000000000006</c:v>
                </c:pt>
                <c:pt idx="642">
                  <c:v>8.99</c:v>
                </c:pt>
                <c:pt idx="643">
                  <c:v>8.99</c:v>
                </c:pt>
                <c:pt idx="644">
                  <c:v>8.99</c:v>
                </c:pt>
                <c:pt idx="645">
                  <c:v>9</c:v>
                </c:pt>
                <c:pt idx="646">
                  <c:v>9</c:v>
                </c:pt>
                <c:pt idx="647">
                  <c:v>9.0100000000000016</c:v>
                </c:pt>
                <c:pt idx="648">
                  <c:v>9.02</c:v>
                </c:pt>
                <c:pt idx="649">
                  <c:v>9.0400000000000009</c:v>
                </c:pt>
                <c:pt idx="650">
                  <c:v>9.0400000000000009</c:v>
                </c:pt>
                <c:pt idx="651">
                  <c:v>9.0400000000000009</c:v>
                </c:pt>
                <c:pt idx="652">
                  <c:v>9.0499999999999989</c:v>
                </c:pt>
                <c:pt idx="653">
                  <c:v>9.0499999999999989</c:v>
                </c:pt>
                <c:pt idx="654">
                  <c:v>9.0700000000000021</c:v>
                </c:pt>
                <c:pt idx="655">
                  <c:v>9.0700000000000021</c:v>
                </c:pt>
                <c:pt idx="656">
                  <c:v>9.0700000000000021</c:v>
                </c:pt>
                <c:pt idx="657">
                  <c:v>9.0800000000000018</c:v>
                </c:pt>
                <c:pt idx="658">
                  <c:v>9.09</c:v>
                </c:pt>
                <c:pt idx="659">
                  <c:v>9.09</c:v>
                </c:pt>
                <c:pt idx="660">
                  <c:v>9.09</c:v>
                </c:pt>
                <c:pt idx="661">
                  <c:v>9.09</c:v>
                </c:pt>
                <c:pt idx="662">
                  <c:v>9.09</c:v>
                </c:pt>
                <c:pt idx="663">
                  <c:v>9.09</c:v>
                </c:pt>
                <c:pt idx="664">
                  <c:v>9.09</c:v>
                </c:pt>
                <c:pt idx="665">
                  <c:v>9.1</c:v>
                </c:pt>
                <c:pt idx="666">
                  <c:v>9.1</c:v>
                </c:pt>
                <c:pt idx="667">
                  <c:v>9.11</c:v>
                </c:pt>
                <c:pt idx="668">
                  <c:v>9.120000000000001</c:v>
                </c:pt>
                <c:pt idx="669">
                  <c:v>9.120000000000001</c:v>
                </c:pt>
                <c:pt idx="670">
                  <c:v>9.1300000000000008</c:v>
                </c:pt>
                <c:pt idx="671">
                  <c:v>9.1300000000000008</c:v>
                </c:pt>
                <c:pt idx="672">
                  <c:v>9.1300000000000008</c:v>
                </c:pt>
                <c:pt idx="673">
                  <c:v>9.1399999999999988</c:v>
                </c:pt>
                <c:pt idx="674">
                  <c:v>9.15</c:v>
                </c:pt>
                <c:pt idx="675">
                  <c:v>9.15</c:v>
                </c:pt>
                <c:pt idx="676">
                  <c:v>9.15</c:v>
                </c:pt>
                <c:pt idx="677">
                  <c:v>9.15</c:v>
                </c:pt>
                <c:pt idx="678">
                  <c:v>9.1700000000000017</c:v>
                </c:pt>
                <c:pt idx="679">
                  <c:v>9.19</c:v>
                </c:pt>
                <c:pt idx="680">
                  <c:v>9.2099999999999991</c:v>
                </c:pt>
                <c:pt idx="681">
                  <c:v>9.2199999999999989</c:v>
                </c:pt>
                <c:pt idx="682">
                  <c:v>9.2199999999999989</c:v>
                </c:pt>
                <c:pt idx="683">
                  <c:v>9.2199999999999989</c:v>
                </c:pt>
                <c:pt idx="684">
                  <c:v>9.2199999999999989</c:v>
                </c:pt>
                <c:pt idx="685">
                  <c:v>9.2299999999999898</c:v>
                </c:pt>
                <c:pt idx="686">
                  <c:v>9.25</c:v>
                </c:pt>
                <c:pt idx="687">
                  <c:v>9.2600000000000016</c:v>
                </c:pt>
                <c:pt idx="688">
                  <c:v>9.2600000000000016</c:v>
                </c:pt>
                <c:pt idx="689">
                  <c:v>9.2600000000000016</c:v>
                </c:pt>
                <c:pt idx="690">
                  <c:v>9.2600000000000016</c:v>
                </c:pt>
                <c:pt idx="691">
                  <c:v>9.2600000000000016</c:v>
                </c:pt>
                <c:pt idx="692">
                  <c:v>9.2600000000000016</c:v>
                </c:pt>
                <c:pt idx="693">
                  <c:v>9.2600000000000016</c:v>
                </c:pt>
                <c:pt idx="694">
                  <c:v>9.2600000000000016</c:v>
                </c:pt>
                <c:pt idx="695">
                  <c:v>9.2800000000000011</c:v>
                </c:pt>
                <c:pt idx="696">
                  <c:v>9.2900000000000009</c:v>
                </c:pt>
                <c:pt idx="697">
                  <c:v>9.2900000000000009</c:v>
                </c:pt>
                <c:pt idx="698">
                  <c:v>9.3000000000000007</c:v>
                </c:pt>
                <c:pt idx="699">
                  <c:v>9.3000000000000007</c:v>
                </c:pt>
                <c:pt idx="700">
                  <c:v>9.3200000000000021</c:v>
                </c:pt>
                <c:pt idx="701">
                  <c:v>9.3200000000000021</c:v>
                </c:pt>
                <c:pt idx="702">
                  <c:v>9.33</c:v>
                </c:pt>
                <c:pt idx="703">
                  <c:v>9.33</c:v>
                </c:pt>
                <c:pt idx="704">
                  <c:v>9.34</c:v>
                </c:pt>
                <c:pt idx="705">
                  <c:v>9.3500000000000068</c:v>
                </c:pt>
                <c:pt idx="706">
                  <c:v>9.3600000000000048</c:v>
                </c:pt>
                <c:pt idx="707">
                  <c:v>9.3800000000000008</c:v>
                </c:pt>
                <c:pt idx="708">
                  <c:v>9.3800000000000008</c:v>
                </c:pt>
                <c:pt idx="709">
                  <c:v>9.3800000000000008</c:v>
                </c:pt>
                <c:pt idx="710">
                  <c:v>9.3800000000000008</c:v>
                </c:pt>
                <c:pt idx="711">
                  <c:v>9.3800000000000008</c:v>
                </c:pt>
                <c:pt idx="712">
                  <c:v>9.4</c:v>
                </c:pt>
                <c:pt idx="713">
                  <c:v>9.4100000000000019</c:v>
                </c:pt>
                <c:pt idx="714">
                  <c:v>9.43</c:v>
                </c:pt>
                <c:pt idx="715">
                  <c:v>9.43</c:v>
                </c:pt>
                <c:pt idx="716">
                  <c:v>9.44</c:v>
                </c:pt>
                <c:pt idx="717">
                  <c:v>9.44</c:v>
                </c:pt>
                <c:pt idx="718">
                  <c:v>9.4500000000000028</c:v>
                </c:pt>
                <c:pt idx="719">
                  <c:v>9.4500000000000028</c:v>
                </c:pt>
                <c:pt idx="720">
                  <c:v>9.4600000000000026</c:v>
                </c:pt>
                <c:pt idx="721">
                  <c:v>9.4600000000000026</c:v>
                </c:pt>
                <c:pt idx="722">
                  <c:v>9.4600000000000026</c:v>
                </c:pt>
                <c:pt idx="723">
                  <c:v>9.4700000000000006</c:v>
                </c:pt>
                <c:pt idx="724">
                  <c:v>9.48</c:v>
                </c:pt>
                <c:pt idx="725">
                  <c:v>9.48</c:v>
                </c:pt>
                <c:pt idx="726">
                  <c:v>9.5</c:v>
                </c:pt>
                <c:pt idx="727">
                  <c:v>9.5</c:v>
                </c:pt>
                <c:pt idx="728">
                  <c:v>9.5</c:v>
                </c:pt>
                <c:pt idx="729">
                  <c:v>9.5</c:v>
                </c:pt>
                <c:pt idx="730">
                  <c:v>9.5</c:v>
                </c:pt>
                <c:pt idx="731">
                  <c:v>9.5</c:v>
                </c:pt>
                <c:pt idx="732">
                  <c:v>9.5</c:v>
                </c:pt>
                <c:pt idx="733">
                  <c:v>9.5</c:v>
                </c:pt>
                <c:pt idx="734">
                  <c:v>9.51</c:v>
                </c:pt>
                <c:pt idx="735">
                  <c:v>9.52</c:v>
                </c:pt>
                <c:pt idx="736">
                  <c:v>9.52</c:v>
                </c:pt>
                <c:pt idx="737">
                  <c:v>9.52</c:v>
                </c:pt>
                <c:pt idx="738">
                  <c:v>9.52</c:v>
                </c:pt>
                <c:pt idx="739">
                  <c:v>9.52</c:v>
                </c:pt>
                <c:pt idx="740">
                  <c:v>9.5300000000000011</c:v>
                </c:pt>
                <c:pt idx="741">
                  <c:v>9.5400000000000009</c:v>
                </c:pt>
                <c:pt idx="742">
                  <c:v>9.5500000000000007</c:v>
                </c:pt>
                <c:pt idx="743">
                  <c:v>9.5600000000000023</c:v>
                </c:pt>
                <c:pt idx="744">
                  <c:v>9.5700000000000021</c:v>
                </c:pt>
                <c:pt idx="745">
                  <c:v>9.58</c:v>
                </c:pt>
                <c:pt idx="746">
                  <c:v>9.59</c:v>
                </c:pt>
                <c:pt idx="747">
                  <c:v>9.59</c:v>
                </c:pt>
                <c:pt idx="748">
                  <c:v>9.6</c:v>
                </c:pt>
                <c:pt idx="749">
                  <c:v>9.6</c:v>
                </c:pt>
                <c:pt idx="750">
                  <c:v>9.6</c:v>
                </c:pt>
                <c:pt idx="751">
                  <c:v>9.6</c:v>
                </c:pt>
                <c:pt idx="752">
                  <c:v>9.61</c:v>
                </c:pt>
                <c:pt idx="753">
                  <c:v>9.61</c:v>
                </c:pt>
                <c:pt idx="754">
                  <c:v>9.61</c:v>
                </c:pt>
                <c:pt idx="755">
                  <c:v>9.61</c:v>
                </c:pt>
                <c:pt idx="756">
                  <c:v>9.61</c:v>
                </c:pt>
                <c:pt idx="757">
                  <c:v>9.620000000000001</c:v>
                </c:pt>
                <c:pt idx="758">
                  <c:v>9.620000000000001</c:v>
                </c:pt>
                <c:pt idx="759">
                  <c:v>9.620000000000001</c:v>
                </c:pt>
                <c:pt idx="760">
                  <c:v>9.620000000000001</c:v>
                </c:pt>
                <c:pt idx="761">
                  <c:v>9.620000000000001</c:v>
                </c:pt>
                <c:pt idx="762">
                  <c:v>9.620000000000001</c:v>
                </c:pt>
                <c:pt idx="763">
                  <c:v>9.6300000000000008</c:v>
                </c:pt>
                <c:pt idx="764">
                  <c:v>9.6300000000000008</c:v>
                </c:pt>
                <c:pt idx="765">
                  <c:v>9.6399999999999988</c:v>
                </c:pt>
                <c:pt idx="766">
                  <c:v>9.6600000000000019</c:v>
                </c:pt>
                <c:pt idx="767">
                  <c:v>9.67</c:v>
                </c:pt>
                <c:pt idx="768">
                  <c:v>9.68</c:v>
                </c:pt>
                <c:pt idx="769">
                  <c:v>9.7000000000000011</c:v>
                </c:pt>
                <c:pt idx="770">
                  <c:v>9.7000000000000011</c:v>
                </c:pt>
                <c:pt idx="771">
                  <c:v>9.7000000000000011</c:v>
                </c:pt>
                <c:pt idx="772">
                  <c:v>9.7000000000000011</c:v>
                </c:pt>
                <c:pt idx="773">
                  <c:v>9.7000000000000011</c:v>
                </c:pt>
                <c:pt idx="774">
                  <c:v>9.7000000000000011</c:v>
                </c:pt>
                <c:pt idx="775">
                  <c:v>9.7099999999999991</c:v>
                </c:pt>
                <c:pt idx="776">
                  <c:v>9.7099999999999991</c:v>
                </c:pt>
                <c:pt idx="777">
                  <c:v>9.7099999999999991</c:v>
                </c:pt>
                <c:pt idx="778">
                  <c:v>9.7099999999999991</c:v>
                </c:pt>
                <c:pt idx="779">
                  <c:v>9.7099999999999991</c:v>
                </c:pt>
                <c:pt idx="780">
                  <c:v>9.7399999999999984</c:v>
                </c:pt>
                <c:pt idx="781">
                  <c:v>9.76</c:v>
                </c:pt>
                <c:pt idx="782">
                  <c:v>9.76</c:v>
                </c:pt>
                <c:pt idx="783">
                  <c:v>9.76</c:v>
                </c:pt>
                <c:pt idx="784">
                  <c:v>9.77</c:v>
                </c:pt>
                <c:pt idx="785">
                  <c:v>9.77</c:v>
                </c:pt>
                <c:pt idx="786">
                  <c:v>9.77</c:v>
                </c:pt>
                <c:pt idx="787">
                  <c:v>9.7800000000000011</c:v>
                </c:pt>
                <c:pt idx="788">
                  <c:v>9.7800000000000011</c:v>
                </c:pt>
                <c:pt idx="789">
                  <c:v>9.7900000000000009</c:v>
                </c:pt>
                <c:pt idx="790">
                  <c:v>9.7900000000000009</c:v>
                </c:pt>
                <c:pt idx="791">
                  <c:v>9.7900000000000009</c:v>
                </c:pt>
                <c:pt idx="792">
                  <c:v>9.8000000000000007</c:v>
                </c:pt>
                <c:pt idx="793">
                  <c:v>9.8100000000000023</c:v>
                </c:pt>
                <c:pt idx="794">
                  <c:v>9.83</c:v>
                </c:pt>
                <c:pt idx="795">
                  <c:v>9.8500000000000068</c:v>
                </c:pt>
                <c:pt idx="796">
                  <c:v>9.89</c:v>
                </c:pt>
                <c:pt idx="797">
                  <c:v>9.92</c:v>
                </c:pt>
                <c:pt idx="798">
                  <c:v>9.94</c:v>
                </c:pt>
                <c:pt idx="799">
                  <c:v>9.9500000000000028</c:v>
                </c:pt>
                <c:pt idx="800">
                  <c:v>9.9500000000000028</c:v>
                </c:pt>
                <c:pt idx="801">
                  <c:v>9.9500000000000028</c:v>
                </c:pt>
                <c:pt idx="802">
                  <c:v>9.9600000000000026</c:v>
                </c:pt>
                <c:pt idx="803">
                  <c:v>9.9600000000000026</c:v>
                </c:pt>
                <c:pt idx="804">
                  <c:v>9.9700000000000006</c:v>
                </c:pt>
                <c:pt idx="805">
                  <c:v>9.9700000000000006</c:v>
                </c:pt>
                <c:pt idx="806">
                  <c:v>10</c:v>
                </c:pt>
                <c:pt idx="807">
                  <c:v>10</c:v>
                </c:pt>
                <c:pt idx="808">
                  <c:v>10.01</c:v>
                </c:pt>
                <c:pt idx="809">
                  <c:v>10.02</c:v>
                </c:pt>
                <c:pt idx="810">
                  <c:v>10.030000000000001</c:v>
                </c:pt>
                <c:pt idx="811">
                  <c:v>10.040000000000001</c:v>
                </c:pt>
                <c:pt idx="812">
                  <c:v>10.040000000000001</c:v>
                </c:pt>
                <c:pt idx="813">
                  <c:v>10.040000000000001</c:v>
                </c:pt>
                <c:pt idx="814">
                  <c:v>10.040000000000001</c:v>
                </c:pt>
                <c:pt idx="815">
                  <c:v>10.050000000000002</c:v>
                </c:pt>
                <c:pt idx="816">
                  <c:v>10.09</c:v>
                </c:pt>
                <c:pt idx="817">
                  <c:v>10.139999999999999</c:v>
                </c:pt>
                <c:pt idx="818">
                  <c:v>10.139999999999999</c:v>
                </c:pt>
                <c:pt idx="819">
                  <c:v>10.15</c:v>
                </c:pt>
                <c:pt idx="820">
                  <c:v>10.15</c:v>
                </c:pt>
                <c:pt idx="821">
                  <c:v>10.16</c:v>
                </c:pt>
                <c:pt idx="822">
                  <c:v>10.16</c:v>
                </c:pt>
                <c:pt idx="823">
                  <c:v>10.16</c:v>
                </c:pt>
                <c:pt idx="824">
                  <c:v>10.17</c:v>
                </c:pt>
                <c:pt idx="825">
                  <c:v>10.19</c:v>
                </c:pt>
                <c:pt idx="826">
                  <c:v>10.19</c:v>
                </c:pt>
                <c:pt idx="827">
                  <c:v>10.210000000000001</c:v>
                </c:pt>
                <c:pt idx="828">
                  <c:v>10.210000000000001</c:v>
                </c:pt>
                <c:pt idx="829">
                  <c:v>10.220000000000001</c:v>
                </c:pt>
                <c:pt idx="830">
                  <c:v>10.220000000000001</c:v>
                </c:pt>
                <c:pt idx="831">
                  <c:v>10.229999999999999</c:v>
                </c:pt>
                <c:pt idx="832">
                  <c:v>10.229999999999999</c:v>
                </c:pt>
                <c:pt idx="833">
                  <c:v>10.239999999999998</c:v>
                </c:pt>
                <c:pt idx="834">
                  <c:v>10.239999999999998</c:v>
                </c:pt>
                <c:pt idx="835">
                  <c:v>10.25</c:v>
                </c:pt>
                <c:pt idx="836">
                  <c:v>10.26</c:v>
                </c:pt>
                <c:pt idx="837">
                  <c:v>10.27</c:v>
                </c:pt>
                <c:pt idx="838">
                  <c:v>10.29</c:v>
                </c:pt>
                <c:pt idx="839">
                  <c:v>10.31</c:v>
                </c:pt>
                <c:pt idx="840">
                  <c:v>10.31</c:v>
                </c:pt>
                <c:pt idx="841">
                  <c:v>10.34</c:v>
                </c:pt>
                <c:pt idx="842">
                  <c:v>10.34</c:v>
                </c:pt>
                <c:pt idx="843">
                  <c:v>10.34</c:v>
                </c:pt>
                <c:pt idx="844">
                  <c:v>10.360000000000008</c:v>
                </c:pt>
                <c:pt idx="845">
                  <c:v>10.360000000000008</c:v>
                </c:pt>
                <c:pt idx="846">
                  <c:v>10.370000000000006</c:v>
                </c:pt>
                <c:pt idx="847">
                  <c:v>10.370000000000006</c:v>
                </c:pt>
                <c:pt idx="848">
                  <c:v>10.370000000000006</c:v>
                </c:pt>
                <c:pt idx="849">
                  <c:v>10.39</c:v>
                </c:pt>
                <c:pt idx="850">
                  <c:v>10.39</c:v>
                </c:pt>
                <c:pt idx="851">
                  <c:v>10.39</c:v>
                </c:pt>
                <c:pt idx="852">
                  <c:v>10.4</c:v>
                </c:pt>
                <c:pt idx="853">
                  <c:v>10.41</c:v>
                </c:pt>
                <c:pt idx="854">
                  <c:v>10.41</c:v>
                </c:pt>
                <c:pt idx="855">
                  <c:v>10.41</c:v>
                </c:pt>
                <c:pt idx="856">
                  <c:v>10.43</c:v>
                </c:pt>
                <c:pt idx="857">
                  <c:v>10.43</c:v>
                </c:pt>
                <c:pt idx="858">
                  <c:v>10.450000000000006</c:v>
                </c:pt>
                <c:pt idx="859">
                  <c:v>10.450000000000006</c:v>
                </c:pt>
                <c:pt idx="860">
                  <c:v>10.450000000000006</c:v>
                </c:pt>
                <c:pt idx="861">
                  <c:v>10.459999999999917</c:v>
                </c:pt>
                <c:pt idx="862">
                  <c:v>10.469999999999915</c:v>
                </c:pt>
                <c:pt idx="863">
                  <c:v>10.48</c:v>
                </c:pt>
                <c:pt idx="864">
                  <c:v>10.489999999999915</c:v>
                </c:pt>
                <c:pt idx="865">
                  <c:v>10.5</c:v>
                </c:pt>
                <c:pt idx="866">
                  <c:v>10.51</c:v>
                </c:pt>
                <c:pt idx="867">
                  <c:v>10.51</c:v>
                </c:pt>
                <c:pt idx="868">
                  <c:v>10.51</c:v>
                </c:pt>
                <c:pt idx="869">
                  <c:v>10.51</c:v>
                </c:pt>
                <c:pt idx="870">
                  <c:v>10.52</c:v>
                </c:pt>
                <c:pt idx="871">
                  <c:v>10.52</c:v>
                </c:pt>
                <c:pt idx="872">
                  <c:v>10.53</c:v>
                </c:pt>
                <c:pt idx="873">
                  <c:v>10.54</c:v>
                </c:pt>
                <c:pt idx="874">
                  <c:v>10.54</c:v>
                </c:pt>
                <c:pt idx="875">
                  <c:v>10.56</c:v>
                </c:pt>
                <c:pt idx="876">
                  <c:v>10.56</c:v>
                </c:pt>
                <c:pt idx="877">
                  <c:v>10.56</c:v>
                </c:pt>
                <c:pt idx="878">
                  <c:v>10.569999999999915</c:v>
                </c:pt>
                <c:pt idx="879">
                  <c:v>10.58</c:v>
                </c:pt>
                <c:pt idx="880">
                  <c:v>10.59</c:v>
                </c:pt>
                <c:pt idx="881">
                  <c:v>10.59</c:v>
                </c:pt>
                <c:pt idx="882">
                  <c:v>10.59</c:v>
                </c:pt>
                <c:pt idx="883">
                  <c:v>10.6</c:v>
                </c:pt>
                <c:pt idx="884">
                  <c:v>10.61</c:v>
                </c:pt>
                <c:pt idx="885">
                  <c:v>10.61</c:v>
                </c:pt>
                <c:pt idx="886">
                  <c:v>10.629999999999908</c:v>
                </c:pt>
                <c:pt idx="887">
                  <c:v>10.629999999999908</c:v>
                </c:pt>
                <c:pt idx="888">
                  <c:v>10.629999999999908</c:v>
                </c:pt>
                <c:pt idx="889">
                  <c:v>10.639999999999999</c:v>
                </c:pt>
                <c:pt idx="890">
                  <c:v>10.639999999999999</c:v>
                </c:pt>
                <c:pt idx="891">
                  <c:v>10.669999999999911</c:v>
                </c:pt>
                <c:pt idx="892">
                  <c:v>10.68</c:v>
                </c:pt>
                <c:pt idx="893">
                  <c:v>10.68</c:v>
                </c:pt>
                <c:pt idx="894">
                  <c:v>10.69</c:v>
                </c:pt>
                <c:pt idx="895">
                  <c:v>10.7</c:v>
                </c:pt>
                <c:pt idx="896">
                  <c:v>10.719999999999899</c:v>
                </c:pt>
                <c:pt idx="897">
                  <c:v>10.739999999999998</c:v>
                </c:pt>
                <c:pt idx="898">
                  <c:v>10.75</c:v>
                </c:pt>
                <c:pt idx="899">
                  <c:v>10.759999999999909</c:v>
                </c:pt>
                <c:pt idx="900">
                  <c:v>10.77</c:v>
                </c:pt>
                <c:pt idx="901">
                  <c:v>10.78</c:v>
                </c:pt>
                <c:pt idx="902">
                  <c:v>10.78</c:v>
                </c:pt>
                <c:pt idx="903">
                  <c:v>10.78</c:v>
                </c:pt>
                <c:pt idx="904">
                  <c:v>10.79</c:v>
                </c:pt>
                <c:pt idx="905">
                  <c:v>10.79</c:v>
                </c:pt>
                <c:pt idx="906">
                  <c:v>10.799999999999899</c:v>
                </c:pt>
                <c:pt idx="907">
                  <c:v>10.81</c:v>
                </c:pt>
                <c:pt idx="908">
                  <c:v>10.81</c:v>
                </c:pt>
                <c:pt idx="909">
                  <c:v>10.81</c:v>
                </c:pt>
                <c:pt idx="910">
                  <c:v>10.82</c:v>
                </c:pt>
                <c:pt idx="911">
                  <c:v>10.83</c:v>
                </c:pt>
                <c:pt idx="912">
                  <c:v>10.860000000000008</c:v>
                </c:pt>
                <c:pt idx="913">
                  <c:v>10.860000000000008</c:v>
                </c:pt>
                <c:pt idx="914">
                  <c:v>10.9</c:v>
                </c:pt>
                <c:pt idx="915">
                  <c:v>10.9</c:v>
                </c:pt>
                <c:pt idx="916">
                  <c:v>10.91</c:v>
                </c:pt>
                <c:pt idx="917">
                  <c:v>10.91</c:v>
                </c:pt>
                <c:pt idx="918">
                  <c:v>10.91</c:v>
                </c:pt>
                <c:pt idx="919">
                  <c:v>10.91</c:v>
                </c:pt>
                <c:pt idx="920">
                  <c:v>10.93</c:v>
                </c:pt>
                <c:pt idx="921">
                  <c:v>10.939999999999909</c:v>
                </c:pt>
                <c:pt idx="922">
                  <c:v>10.939999999999909</c:v>
                </c:pt>
                <c:pt idx="923">
                  <c:v>10.950000000000006</c:v>
                </c:pt>
                <c:pt idx="924">
                  <c:v>10.96</c:v>
                </c:pt>
                <c:pt idx="925">
                  <c:v>10.969999999999915</c:v>
                </c:pt>
                <c:pt idx="926">
                  <c:v>10.98</c:v>
                </c:pt>
                <c:pt idx="927">
                  <c:v>10.99</c:v>
                </c:pt>
                <c:pt idx="928">
                  <c:v>11</c:v>
                </c:pt>
                <c:pt idx="929">
                  <c:v>11.01</c:v>
                </c:pt>
                <c:pt idx="930">
                  <c:v>11.01</c:v>
                </c:pt>
                <c:pt idx="931">
                  <c:v>11.01</c:v>
                </c:pt>
                <c:pt idx="932">
                  <c:v>11.01</c:v>
                </c:pt>
                <c:pt idx="933">
                  <c:v>11.01</c:v>
                </c:pt>
                <c:pt idx="934">
                  <c:v>11.01</c:v>
                </c:pt>
                <c:pt idx="935">
                  <c:v>11.02</c:v>
                </c:pt>
                <c:pt idx="936">
                  <c:v>11.03</c:v>
                </c:pt>
                <c:pt idx="937">
                  <c:v>11.05</c:v>
                </c:pt>
                <c:pt idx="938">
                  <c:v>11.07</c:v>
                </c:pt>
                <c:pt idx="939">
                  <c:v>11.08</c:v>
                </c:pt>
                <c:pt idx="940">
                  <c:v>11.09</c:v>
                </c:pt>
                <c:pt idx="941">
                  <c:v>11.11</c:v>
                </c:pt>
                <c:pt idx="942">
                  <c:v>11.11</c:v>
                </c:pt>
                <c:pt idx="943">
                  <c:v>11.129999999999908</c:v>
                </c:pt>
                <c:pt idx="944">
                  <c:v>11.139999999999899</c:v>
                </c:pt>
                <c:pt idx="945">
                  <c:v>11.139999999999899</c:v>
                </c:pt>
                <c:pt idx="946">
                  <c:v>11.15</c:v>
                </c:pt>
                <c:pt idx="947">
                  <c:v>11.159999999999915</c:v>
                </c:pt>
                <c:pt idx="948">
                  <c:v>11.17</c:v>
                </c:pt>
                <c:pt idx="949">
                  <c:v>11.18</c:v>
                </c:pt>
                <c:pt idx="950">
                  <c:v>11.18</c:v>
                </c:pt>
                <c:pt idx="951">
                  <c:v>11.19</c:v>
                </c:pt>
                <c:pt idx="952">
                  <c:v>11.2</c:v>
                </c:pt>
                <c:pt idx="953">
                  <c:v>11.209999999999999</c:v>
                </c:pt>
                <c:pt idx="954">
                  <c:v>11.209999999999999</c:v>
                </c:pt>
                <c:pt idx="955">
                  <c:v>11.219999999999999</c:v>
                </c:pt>
                <c:pt idx="956">
                  <c:v>11.219999999999999</c:v>
                </c:pt>
                <c:pt idx="957">
                  <c:v>11.229999999999999</c:v>
                </c:pt>
                <c:pt idx="958">
                  <c:v>11.239999999999998</c:v>
                </c:pt>
                <c:pt idx="959">
                  <c:v>11.239999999999998</c:v>
                </c:pt>
                <c:pt idx="960">
                  <c:v>11.28</c:v>
                </c:pt>
                <c:pt idx="961">
                  <c:v>11.28</c:v>
                </c:pt>
                <c:pt idx="962">
                  <c:v>11.299999999999899</c:v>
                </c:pt>
                <c:pt idx="963">
                  <c:v>11.31</c:v>
                </c:pt>
                <c:pt idx="964">
                  <c:v>11.31</c:v>
                </c:pt>
                <c:pt idx="965">
                  <c:v>11.32</c:v>
                </c:pt>
                <c:pt idx="966">
                  <c:v>11.32</c:v>
                </c:pt>
                <c:pt idx="967">
                  <c:v>11.339999999999909</c:v>
                </c:pt>
                <c:pt idx="968">
                  <c:v>11.339999999999909</c:v>
                </c:pt>
                <c:pt idx="969">
                  <c:v>11.339999999999909</c:v>
                </c:pt>
                <c:pt idx="970">
                  <c:v>11.360000000000008</c:v>
                </c:pt>
                <c:pt idx="971">
                  <c:v>11.360000000000008</c:v>
                </c:pt>
                <c:pt idx="972">
                  <c:v>11.360000000000008</c:v>
                </c:pt>
                <c:pt idx="973">
                  <c:v>11.370000000000006</c:v>
                </c:pt>
                <c:pt idx="974">
                  <c:v>11.39</c:v>
                </c:pt>
                <c:pt idx="975">
                  <c:v>11.39</c:v>
                </c:pt>
                <c:pt idx="976">
                  <c:v>11.39</c:v>
                </c:pt>
                <c:pt idx="977">
                  <c:v>11.409999999999915</c:v>
                </c:pt>
                <c:pt idx="978">
                  <c:v>11.42</c:v>
                </c:pt>
                <c:pt idx="979">
                  <c:v>11.43</c:v>
                </c:pt>
                <c:pt idx="980">
                  <c:v>11.44</c:v>
                </c:pt>
                <c:pt idx="981">
                  <c:v>11.44</c:v>
                </c:pt>
                <c:pt idx="982">
                  <c:v>11.459999999999917</c:v>
                </c:pt>
                <c:pt idx="983">
                  <c:v>11.469999999999915</c:v>
                </c:pt>
                <c:pt idx="984">
                  <c:v>11.469999999999915</c:v>
                </c:pt>
                <c:pt idx="985">
                  <c:v>11.469999999999915</c:v>
                </c:pt>
                <c:pt idx="986">
                  <c:v>11.469999999999915</c:v>
                </c:pt>
                <c:pt idx="987">
                  <c:v>11.469999999999915</c:v>
                </c:pt>
                <c:pt idx="988">
                  <c:v>11.479999999999915</c:v>
                </c:pt>
                <c:pt idx="989">
                  <c:v>11.5</c:v>
                </c:pt>
                <c:pt idx="990">
                  <c:v>11.5</c:v>
                </c:pt>
                <c:pt idx="991">
                  <c:v>11.5</c:v>
                </c:pt>
                <c:pt idx="992">
                  <c:v>11.52</c:v>
                </c:pt>
                <c:pt idx="993">
                  <c:v>11.52</c:v>
                </c:pt>
                <c:pt idx="994">
                  <c:v>11.52</c:v>
                </c:pt>
                <c:pt idx="995">
                  <c:v>11.53</c:v>
                </c:pt>
                <c:pt idx="996">
                  <c:v>11.55</c:v>
                </c:pt>
                <c:pt idx="997">
                  <c:v>11.55</c:v>
                </c:pt>
                <c:pt idx="998">
                  <c:v>11.559999999999915</c:v>
                </c:pt>
                <c:pt idx="999">
                  <c:v>11.559999999999915</c:v>
                </c:pt>
                <c:pt idx="1000">
                  <c:v>11.579999999999915</c:v>
                </c:pt>
                <c:pt idx="1001">
                  <c:v>11.579999999999915</c:v>
                </c:pt>
                <c:pt idx="1002">
                  <c:v>11.59</c:v>
                </c:pt>
                <c:pt idx="1003">
                  <c:v>11.6</c:v>
                </c:pt>
                <c:pt idx="1004">
                  <c:v>11.6</c:v>
                </c:pt>
                <c:pt idx="1005">
                  <c:v>11.6</c:v>
                </c:pt>
                <c:pt idx="1006">
                  <c:v>11.609999999999909</c:v>
                </c:pt>
                <c:pt idx="1007">
                  <c:v>11.609999999999909</c:v>
                </c:pt>
                <c:pt idx="1008">
                  <c:v>11.62</c:v>
                </c:pt>
                <c:pt idx="1009">
                  <c:v>11.62</c:v>
                </c:pt>
                <c:pt idx="1010">
                  <c:v>11.62</c:v>
                </c:pt>
                <c:pt idx="1011">
                  <c:v>11.62</c:v>
                </c:pt>
                <c:pt idx="1012">
                  <c:v>11.62</c:v>
                </c:pt>
                <c:pt idx="1013">
                  <c:v>11.629999999999999</c:v>
                </c:pt>
                <c:pt idx="1014">
                  <c:v>11.65</c:v>
                </c:pt>
                <c:pt idx="1015">
                  <c:v>11.65</c:v>
                </c:pt>
                <c:pt idx="1016">
                  <c:v>11.66</c:v>
                </c:pt>
                <c:pt idx="1017">
                  <c:v>11.66</c:v>
                </c:pt>
                <c:pt idx="1018">
                  <c:v>11.66</c:v>
                </c:pt>
                <c:pt idx="1019">
                  <c:v>11.66</c:v>
                </c:pt>
                <c:pt idx="1020">
                  <c:v>11.669999999999911</c:v>
                </c:pt>
                <c:pt idx="1021">
                  <c:v>11.7</c:v>
                </c:pt>
                <c:pt idx="1022">
                  <c:v>11.7</c:v>
                </c:pt>
                <c:pt idx="1023">
                  <c:v>11.7</c:v>
                </c:pt>
                <c:pt idx="1024">
                  <c:v>11.7</c:v>
                </c:pt>
                <c:pt idx="1025">
                  <c:v>11.7</c:v>
                </c:pt>
                <c:pt idx="1026">
                  <c:v>11.719999999999999</c:v>
                </c:pt>
                <c:pt idx="1027">
                  <c:v>11.719999999999999</c:v>
                </c:pt>
                <c:pt idx="1028">
                  <c:v>11.739999999999904</c:v>
                </c:pt>
                <c:pt idx="1029">
                  <c:v>11.739999999999904</c:v>
                </c:pt>
                <c:pt idx="1030">
                  <c:v>11.739999999999904</c:v>
                </c:pt>
                <c:pt idx="1031">
                  <c:v>11.739999999999904</c:v>
                </c:pt>
                <c:pt idx="1032">
                  <c:v>11.749999999999902</c:v>
                </c:pt>
                <c:pt idx="1033">
                  <c:v>11.749999999999902</c:v>
                </c:pt>
                <c:pt idx="1034">
                  <c:v>11.789999999999909</c:v>
                </c:pt>
                <c:pt idx="1035">
                  <c:v>11.789999999999909</c:v>
                </c:pt>
                <c:pt idx="1036">
                  <c:v>11.789999999999909</c:v>
                </c:pt>
                <c:pt idx="1037">
                  <c:v>11.799999999999899</c:v>
                </c:pt>
                <c:pt idx="1038">
                  <c:v>11.81</c:v>
                </c:pt>
                <c:pt idx="1039">
                  <c:v>11.829999999999915</c:v>
                </c:pt>
                <c:pt idx="1040">
                  <c:v>11.860000000000008</c:v>
                </c:pt>
                <c:pt idx="1041">
                  <c:v>11.860000000000008</c:v>
                </c:pt>
                <c:pt idx="1042">
                  <c:v>11.870000000000006</c:v>
                </c:pt>
                <c:pt idx="1043">
                  <c:v>11.870000000000006</c:v>
                </c:pt>
                <c:pt idx="1044">
                  <c:v>11.879999999999917</c:v>
                </c:pt>
                <c:pt idx="1045">
                  <c:v>11.89</c:v>
                </c:pt>
                <c:pt idx="1046">
                  <c:v>11.91</c:v>
                </c:pt>
                <c:pt idx="1047">
                  <c:v>11.91</c:v>
                </c:pt>
                <c:pt idx="1048">
                  <c:v>11.92</c:v>
                </c:pt>
                <c:pt idx="1049">
                  <c:v>11.92</c:v>
                </c:pt>
                <c:pt idx="1050">
                  <c:v>11.92</c:v>
                </c:pt>
                <c:pt idx="1051">
                  <c:v>11.92</c:v>
                </c:pt>
                <c:pt idx="1052">
                  <c:v>11.93</c:v>
                </c:pt>
                <c:pt idx="1053">
                  <c:v>11.93</c:v>
                </c:pt>
                <c:pt idx="1054">
                  <c:v>11.93</c:v>
                </c:pt>
                <c:pt idx="1055">
                  <c:v>11.94</c:v>
                </c:pt>
                <c:pt idx="1056">
                  <c:v>11.950000000000006</c:v>
                </c:pt>
                <c:pt idx="1057">
                  <c:v>11.98</c:v>
                </c:pt>
                <c:pt idx="1058">
                  <c:v>11.99</c:v>
                </c:pt>
                <c:pt idx="1059">
                  <c:v>12</c:v>
                </c:pt>
                <c:pt idx="1060">
                  <c:v>12.02</c:v>
                </c:pt>
                <c:pt idx="1061">
                  <c:v>12.02</c:v>
                </c:pt>
                <c:pt idx="1062">
                  <c:v>12.03</c:v>
                </c:pt>
                <c:pt idx="1063">
                  <c:v>12.03</c:v>
                </c:pt>
                <c:pt idx="1064">
                  <c:v>12.05</c:v>
                </c:pt>
                <c:pt idx="1065">
                  <c:v>12.05</c:v>
                </c:pt>
                <c:pt idx="1066">
                  <c:v>12.05</c:v>
                </c:pt>
                <c:pt idx="1067">
                  <c:v>12.06</c:v>
                </c:pt>
                <c:pt idx="1068">
                  <c:v>12.06</c:v>
                </c:pt>
                <c:pt idx="1069">
                  <c:v>12.06</c:v>
                </c:pt>
                <c:pt idx="1070">
                  <c:v>12.07</c:v>
                </c:pt>
                <c:pt idx="1071">
                  <c:v>12.07</c:v>
                </c:pt>
                <c:pt idx="1072">
                  <c:v>12.07</c:v>
                </c:pt>
                <c:pt idx="1073">
                  <c:v>12.079999999999915</c:v>
                </c:pt>
                <c:pt idx="1074">
                  <c:v>12.089999999999909</c:v>
                </c:pt>
                <c:pt idx="1075">
                  <c:v>12.089999999999909</c:v>
                </c:pt>
                <c:pt idx="1076">
                  <c:v>12.089999999999909</c:v>
                </c:pt>
                <c:pt idx="1077">
                  <c:v>12.1</c:v>
                </c:pt>
                <c:pt idx="1078">
                  <c:v>12.12</c:v>
                </c:pt>
                <c:pt idx="1079">
                  <c:v>12.12</c:v>
                </c:pt>
                <c:pt idx="1080">
                  <c:v>12.12</c:v>
                </c:pt>
                <c:pt idx="1081">
                  <c:v>12.129999999999908</c:v>
                </c:pt>
                <c:pt idx="1082">
                  <c:v>12.129999999999908</c:v>
                </c:pt>
                <c:pt idx="1083">
                  <c:v>12.139999999999899</c:v>
                </c:pt>
                <c:pt idx="1084">
                  <c:v>12.15</c:v>
                </c:pt>
                <c:pt idx="1085">
                  <c:v>12.15</c:v>
                </c:pt>
                <c:pt idx="1086">
                  <c:v>12.16</c:v>
                </c:pt>
                <c:pt idx="1087">
                  <c:v>12.16</c:v>
                </c:pt>
                <c:pt idx="1088">
                  <c:v>12.17</c:v>
                </c:pt>
                <c:pt idx="1089">
                  <c:v>12.19</c:v>
                </c:pt>
                <c:pt idx="1090">
                  <c:v>12.2</c:v>
                </c:pt>
                <c:pt idx="1091">
                  <c:v>12.209999999999999</c:v>
                </c:pt>
                <c:pt idx="1092">
                  <c:v>12.219999999999999</c:v>
                </c:pt>
                <c:pt idx="1093">
                  <c:v>12.219999999999999</c:v>
                </c:pt>
                <c:pt idx="1094">
                  <c:v>12.219999999999999</c:v>
                </c:pt>
                <c:pt idx="1095">
                  <c:v>12.229999999999899</c:v>
                </c:pt>
                <c:pt idx="1096">
                  <c:v>12.25</c:v>
                </c:pt>
                <c:pt idx="1097">
                  <c:v>12.25</c:v>
                </c:pt>
                <c:pt idx="1098">
                  <c:v>12.25</c:v>
                </c:pt>
                <c:pt idx="1099">
                  <c:v>12.25</c:v>
                </c:pt>
                <c:pt idx="1100">
                  <c:v>12.25</c:v>
                </c:pt>
                <c:pt idx="1101">
                  <c:v>12.26</c:v>
                </c:pt>
                <c:pt idx="1102">
                  <c:v>12.27</c:v>
                </c:pt>
                <c:pt idx="1103">
                  <c:v>12.27</c:v>
                </c:pt>
                <c:pt idx="1104">
                  <c:v>12.28</c:v>
                </c:pt>
                <c:pt idx="1105">
                  <c:v>12.28</c:v>
                </c:pt>
                <c:pt idx="1106">
                  <c:v>12.29</c:v>
                </c:pt>
                <c:pt idx="1107">
                  <c:v>12.29</c:v>
                </c:pt>
                <c:pt idx="1108">
                  <c:v>12.3</c:v>
                </c:pt>
                <c:pt idx="1109">
                  <c:v>12.3</c:v>
                </c:pt>
                <c:pt idx="1110">
                  <c:v>12.3</c:v>
                </c:pt>
                <c:pt idx="1111">
                  <c:v>12.3</c:v>
                </c:pt>
                <c:pt idx="1112">
                  <c:v>12.31</c:v>
                </c:pt>
                <c:pt idx="1113">
                  <c:v>12.33</c:v>
                </c:pt>
                <c:pt idx="1114">
                  <c:v>12.33</c:v>
                </c:pt>
                <c:pt idx="1115">
                  <c:v>12.33</c:v>
                </c:pt>
                <c:pt idx="1116">
                  <c:v>12.34</c:v>
                </c:pt>
                <c:pt idx="1117">
                  <c:v>12.350000000000009</c:v>
                </c:pt>
                <c:pt idx="1118">
                  <c:v>12.350000000000009</c:v>
                </c:pt>
                <c:pt idx="1119">
                  <c:v>12.350000000000009</c:v>
                </c:pt>
                <c:pt idx="1120">
                  <c:v>12.360000000000008</c:v>
                </c:pt>
                <c:pt idx="1121">
                  <c:v>12.370000000000006</c:v>
                </c:pt>
                <c:pt idx="1122">
                  <c:v>12.370000000000006</c:v>
                </c:pt>
                <c:pt idx="1123">
                  <c:v>12.370000000000006</c:v>
                </c:pt>
                <c:pt idx="1124">
                  <c:v>12.39</c:v>
                </c:pt>
                <c:pt idx="1125">
                  <c:v>12.39</c:v>
                </c:pt>
                <c:pt idx="1126">
                  <c:v>12.4</c:v>
                </c:pt>
                <c:pt idx="1127">
                  <c:v>12.4</c:v>
                </c:pt>
                <c:pt idx="1128">
                  <c:v>12.4</c:v>
                </c:pt>
                <c:pt idx="1129">
                  <c:v>12.4</c:v>
                </c:pt>
                <c:pt idx="1130">
                  <c:v>12.41</c:v>
                </c:pt>
                <c:pt idx="1131">
                  <c:v>12.41</c:v>
                </c:pt>
                <c:pt idx="1132">
                  <c:v>12.42</c:v>
                </c:pt>
                <c:pt idx="1133">
                  <c:v>12.42</c:v>
                </c:pt>
                <c:pt idx="1134">
                  <c:v>12.43</c:v>
                </c:pt>
                <c:pt idx="1135">
                  <c:v>12.44</c:v>
                </c:pt>
                <c:pt idx="1136">
                  <c:v>12.450000000000006</c:v>
                </c:pt>
                <c:pt idx="1137">
                  <c:v>12.46</c:v>
                </c:pt>
                <c:pt idx="1138">
                  <c:v>12.46</c:v>
                </c:pt>
                <c:pt idx="1139">
                  <c:v>12.46</c:v>
                </c:pt>
                <c:pt idx="1140">
                  <c:v>12.46</c:v>
                </c:pt>
                <c:pt idx="1141">
                  <c:v>12.46</c:v>
                </c:pt>
                <c:pt idx="1142">
                  <c:v>12.47</c:v>
                </c:pt>
                <c:pt idx="1143">
                  <c:v>12.47</c:v>
                </c:pt>
                <c:pt idx="1144">
                  <c:v>12.47</c:v>
                </c:pt>
                <c:pt idx="1145">
                  <c:v>12.47</c:v>
                </c:pt>
                <c:pt idx="1146">
                  <c:v>12.47</c:v>
                </c:pt>
                <c:pt idx="1147">
                  <c:v>12.5</c:v>
                </c:pt>
                <c:pt idx="1148">
                  <c:v>12.51</c:v>
                </c:pt>
                <c:pt idx="1149">
                  <c:v>12.51</c:v>
                </c:pt>
                <c:pt idx="1150">
                  <c:v>12.51</c:v>
                </c:pt>
                <c:pt idx="1151">
                  <c:v>12.52</c:v>
                </c:pt>
                <c:pt idx="1152">
                  <c:v>12.52</c:v>
                </c:pt>
                <c:pt idx="1153">
                  <c:v>12.52</c:v>
                </c:pt>
                <c:pt idx="1154">
                  <c:v>12.52</c:v>
                </c:pt>
                <c:pt idx="1155">
                  <c:v>12.53</c:v>
                </c:pt>
                <c:pt idx="1156">
                  <c:v>12.53</c:v>
                </c:pt>
                <c:pt idx="1157">
                  <c:v>12.53</c:v>
                </c:pt>
                <c:pt idx="1158">
                  <c:v>12.53</c:v>
                </c:pt>
                <c:pt idx="1159">
                  <c:v>12.53</c:v>
                </c:pt>
                <c:pt idx="1160">
                  <c:v>12.53</c:v>
                </c:pt>
                <c:pt idx="1161">
                  <c:v>12.55</c:v>
                </c:pt>
                <c:pt idx="1162">
                  <c:v>12.55</c:v>
                </c:pt>
                <c:pt idx="1163">
                  <c:v>12.55</c:v>
                </c:pt>
                <c:pt idx="1164">
                  <c:v>12.55</c:v>
                </c:pt>
                <c:pt idx="1165">
                  <c:v>12.57</c:v>
                </c:pt>
                <c:pt idx="1166">
                  <c:v>12.58</c:v>
                </c:pt>
                <c:pt idx="1167">
                  <c:v>12.58</c:v>
                </c:pt>
                <c:pt idx="1168">
                  <c:v>12.589999999999909</c:v>
                </c:pt>
                <c:pt idx="1169">
                  <c:v>12.589999999999909</c:v>
                </c:pt>
                <c:pt idx="1170">
                  <c:v>12.589999999999909</c:v>
                </c:pt>
                <c:pt idx="1171">
                  <c:v>12.589999999999909</c:v>
                </c:pt>
                <c:pt idx="1172">
                  <c:v>12.599999999999909</c:v>
                </c:pt>
                <c:pt idx="1173">
                  <c:v>12.599999999999909</c:v>
                </c:pt>
                <c:pt idx="1174">
                  <c:v>12.599999999999909</c:v>
                </c:pt>
                <c:pt idx="1175">
                  <c:v>12.61</c:v>
                </c:pt>
                <c:pt idx="1176">
                  <c:v>12.61</c:v>
                </c:pt>
                <c:pt idx="1177">
                  <c:v>12.629999999999999</c:v>
                </c:pt>
                <c:pt idx="1178">
                  <c:v>12.639999999999999</c:v>
                </c:pt>
                <c:pt idx="1179">
                  <c:v>12.65</c:v>
                </c:pt>
                <c:pt idx="1180">
                  <c:v>12.65</c:v>
                </c:pt>
                <c:pt idx="1181">
                  <c:v>12.659999999999915</c:v>
                </c:pt>
                <c:pt idx="1182">
                  <c:v>12.659999999999915</c:v>
                </c:pt>
                <c:pt idx="1183">
                  <c:v>12.659999999999915</c:v>
                </c:pt>
                <c:pt idx="1184">
                  <c:v>12.659999999999915</c:v>
                </c:pt>
                <c:pt idx="1185">
                  <c:v>12.659999999999915</c:v>
                </c:pt>
                <c:pt idx="1186">
                  <c:v>12.69</c:v>
                </c:pt>
                <c:pt idx="1187">
                  <c:v>12.69</c:v>
                </c:pt>
                <c:pt idx="1188">
                  <c:v>12.69</c:v>
                </c:pt>
                <c:pt idx="1189">
                  <c:v>12.69</c:v>
                </c:pt>
                <c:pt idx="1190">
                  <c:v>12.69</c:v>
                </c:pt>
                <c:pt idx="1191">
                  <c:v>12.7</c:v>
                </c:pt>
                <c:pt idx="1192">
                  <c:v>12.7</c:v>
                </c:pt>
                <c:pt idx="1193">
                  <c:v>12.709999999999908</c:v>
                </c:pt>
                <c:pt idx="1194">
                  <c:v>12.709999999999908</c:v>
                </c:pt>
                <c:pt idx="1195">
                  <c:v>12.729999999999999</c:v>
                </c:pt>
                <c:pt idx="1196">
                  <c:v>12.729999999999999</c:v>
                </c:pt>
                <c:pt idx="1197">
                  <c:v>12.729999999999999</c:v>
                </c:pt>
                <c:pt idx="1198">
                  <c:v>12.729999999999999</c:v>
                </c:pt>
                <c:pt idx="1199">
                  <c:v>12.729999999999999</c:v>
                </c:pt>
                <c:pt idx="1200">
                  <c:v>12.729999999999999</c:v>
                </c:pt>
                <c:pt idx="1201">
                  <c:v>12.729999999999999</c:v>
                </c:pt>
                <c:pt idx="1202">
                  <c:v>12.729999999999999</c:v>
                </c:pt>
                <c:pt idx="1203">
                  <c:v>12.739999999999998</c:v>
                </c:pt>
                <c:pt idx="1204">
                  <c:v>12.739999999999998</c:v>
                </c:pt>
                <c:pt idx="1205">
                  <c:v>12.75</c:v>
                </c:pt>
                <c:pt idx="1206">
                  <c:v>12.76</c:v>
                </c:pt>
                <c:pt idx="1207">
                  <c:v>12.78</c:v>
                </c:pt>
                <c:pt idx="1208">
                  <c:v>12.8</c:v>
                </c:pt>
                <c:pt idx="1209">
                  <c:v>12.8</c:v>
                </c:pt>
                <c:pt idx="1210">
                  <c:v>12.8</c:v>
                </c:pt>
                <c:pt idx="1211">
                  <c:v>12.8</c:v>
                </c:pt>
                <c:pt idx="1212">
                  <c:v>12.809999999999915</c:v>
                </c:pt>
                <c:pt idx="1213">
                  <c:v>12.809999999999915</c:v>
                </c:pt>
                <c:pt idx="1214">
                  <c:v>12.82</c:v>
                </c:pt>
                <c:pt idx="1215">
                  <c:v>12.83</c:v>
                </c:pt>
                <c:pt idx="1216">
                  <c:v>12.83</c:v>
                </c:pt>
                <c:pt idx="1217">
                  <c:v>12.83</c:v>
                </c:pt>
                <c:pt idx="1218">
                  <c:v>12.84</c:v>
                </c:pt>
                <c:pt idx="1219">
                  <c:v>12.84</c:v>
                </c:pt>
                <c:pt idx="1220">
                  <c:v>12.84</c:v>
                </c:pt>
                <c:pt idx="1221">
                  <c:v>12.850000000000009</c:v>
                </c:pt>
                <c:pt idx="1222">
                  <c:v>12.860000000000008</c:v>
                </c:pt>
                <c:pt idx="1223">
                  <c:v>12.860000000000008</c:v>
                </c:pt>
                <c:pt idx="1224">
                  <c:v>12.860000000000008</c:v>
                </c:pt>
                <c:pt idx="1225">
                  <c:v>12.870000000000006</c:v>
                </c:pt>
                <c:pt idx="1226">
                  <c:v>12.870000000000006</c:v>
                </c:pt>
                <c:pt idx="1227">
                  <c:v>12.879999999999917</c:v>
                </c:pt>
                <c:pt idx="1228">
                  <c:v>12.89</c:v>
                </c:pt>
                <c:pt idx="1229">
                  <c:v>12.89</c:v>
                </c:pt>
                <c:pt idx="1230">
                  <c:v>12.89</c:v>
                </c:pt>
                <c:pt idx="1231">
                  <c:v>12.89</c:v>
                </c:pt>
                <c:pt idx="1232">
                  <c:v>12.9</c:v>
                </c:pt>
                <c:pt idx="1233">
                  <c:v>12.9</c:v>
                </c:pt>
                <c:pt idx="1234">
                  <c:v>12.9</c:v>
                </c:pt>
                <c:pt idx="1235">
                  <c:v>12.91</c:v>
                </c:pt>
                <c:pt idx="1236">
                  <c:v>12.92</c:v>
                </c:pt>
                <c:pt idx="1237">
                  <c:v>12.92</c:v>
                </c:pt>
                <c:pt idx="1238">
                  <c:v>12.92</c:v>
                </c:pt>
                <c:pt idx="1239">
                  <c:v>12.92</c:v>
                </c:pt>
                <c:pt idx="1240">
                  <c:v>12.93</c:v>
                </c:pt>
                <c:pt idx="1241">
                  <c:v>12.93</c:v>
                </c:pt>
                <c:pt idx="1242">
                  <c:v>12.93</c:v>
                </c:pt>
                <c:pt idx="1243">
                  <c:v>12.93</c:v>
                </c:pt>
                <c:pt idx="1244">
                  <c:v>12.959999999999917</c:v>
                </c:pt>
                <c:pt idx="1245">
                  <c:v>12.959999999999917</c:v>
                </c:pt>
                <c:pt idx="1246">
                  <c:v>12.959999999999917</c:v>
                </c:pt>
                <c:pt idx="1247">
                  <c:v>12.97</c:v>
                </c:pt>
                <c:pt idx="1248">
                  <c:v>12.97</c:v>
                </c:pt>
                <c:pt idx="1249">
                  <c:v>12.97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TBInfectionONLYData!$E$6262:$E$7511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8.0000000000000043E-2</c:v>
                </c:pt>
                <c:pt idx="3">
                  <c:v>0.1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0.2</c:v>
                </c:pt>
                <c:pt idx="7">
                  <c:v>0.25</c:v>
                </c:pt>
                <c:pt idx="8">
                  <c:v>0.31000000000000028</c:v>
                </c:pt>
                <c:pt idx="9">
                  <c:v>0.41000000000000025</c:v>
                </c:pt>
                <c:pt idx="10">
                  <c:v>0.44</c:v>
                </c:pt>
                <c:pt idx="11">
                  <c:v>0.47000000000000008</c:v>
                </c:pt>
                <c:pt idx="12">
                  <c:v>0.50999999999999901</c:v>
                </c:pt>
                <c:pt idx="13">
                  <c:v>0.54999999999999905</c:v>
                </c:pt>
                <c:pt idx="14">
                  <c:v>0.63000000000000056</c:v>
                </c:pt>
                <c:pt idx="15">
                  <c:v>0.6500000000000008</c:v>
                </c:pt>
                <c:pt idx="16">
                  <c:v>0.70000000000000051</c:v>
                </c:pt>
                <c:pt idx="17">
                  <c:v>0.8</c:v>
                </c:pt>
                <c:pt idx="18">
                  <c:v>0.82000000000000051</c:v>
                </c:pt>
                <c:pt idx="19">
                  <c:v>0.87999999999999956</c:v>
                </c:pt>
                <c:pt idx="20">
                  <c:v>0.95000000000000051</c:v>
                </c:pt>
                <c:pt idx="21">
                  <c:v>0.98</c:v>
                </c:pt>
                <c:pt idx="22">
                  <c:v>1.03</c:v>
                </c:pt>
                <c:pt idx="23">
                  <c:v>1.04</c:v>
                </c:pt>
                <c:pt idx="24">
                  <c:v>1.0999999999999888</c:v>
                </c:pt>
                <c:pt idx="25">
                  <c:v>1.170000000000001</c:v>
                </c:pt>
                <c:pt idx="26">
                  <c:v>1.1900000000000011</c:v>
                </c:pt>
                <c:pt idx="27">
                  <c:v>1.23</c:v>
                </c:pt>
                <c:pt idx="28">
                  <c:v>1.2599999999999882</c:v>
                </c:pt>
                <c:pt idx="29">
                  <c:v>1.2999999999999885</c:v>
                </c:pt>
                <c:pt idx="30">
                  <c:v>1.3499999999999888</c:v>
                </c:pt>
                <c:pt idx="31">
                  <c:v>1.43</c:v>
                </c:pt>
                <c:pt idx="32">
                  <c:v>1.5</c:v>
                </c:pt>
                <c:pt idx="33">
                  <c:v>1.52</c:v>
                </c:pt>
                <c:pt idx="34">
                  <c:v>1.55</c:v>
                </c:pt>
                <c:pt idx="35">
                  <c:v>1.58</c:v>
                </c:pt>
                <c:pt idx="36">
                  <c:v>1.61</c:v>
                </c:pt>
                <c:pt idx="37">
                  <c:v>1.6500000000000001</c:v>
                </c:pt>
                <c:pt idx="38">
                  <c:v>1.7</c:v>
                </c:pt>
                <c:pt idx="39">
                  <c:v>1.78</c:v>
                </c:pt>
                <c:pt idx="40">
                  <c:v>1.8</c:v>
                </c:pt>
                <c:pt idx="41">
                  <c:v>1.8499999999999888</c:v>
                </c:pt>
                <c:pt idx="42">
                  <c:v>1.8599999999999888</c:v>
                </c:pt>
                <c:pt idx="43">
                  <c:v>1.9000000000000001</c:v>
                </c:pt>
                <c:pt idx="44">
                  <c:v>1.9800000000000011</c:v>
                </c:pt>
                <c:pt idx="45">
                  <c:v>2.0399999999999876</c:v>
                </c:pt>
                <c:pt idx="46">
                  <c:v>2.08</c:v>
                </c:pt>
                <c:pt idx="47">
                  <c:v>2.11</c:v>
                </c:pt>
                <c:pt idx="48">
                  <c:v>2.1199999999999877</c:v>
                </c:pt>
                <c:pt idx="49">
                  <c:v>2.15</c:v>
                </c:pt>
                <c:pt idx="50">
                  <c:v>2.1599999999999877</c:v>
                </c:pt>
                <c:pt idx="51">
                  <c:v>2.1799999999999877</c:v>
                </c:pt>
                <c:pt idx="52">
                  <c:v>2.25</c:v>
                </c:pt>
                <c:pt idx="53">
                  <c:v>2.2899999999999898</c:v>
                </c:pt>
                <c:pt idx="54">
                  <c:v>2.3199999999999874</c:v>
                </c:pt>
                <c:pt idx="55">
                  <c:v>2.3499999999999877</c:v>
                </c:pt>
                <c:pt idx="56">
                  <c:v>2.3799999999999875</c:v>
                </c:pt>
                <c:pt idx="57">
                  <c:v>2.4199999999999879</c:v>
                </c:pt>
                <c:pt idx="58">
                  <c:v>2.46999999999999</c:v>
                </c:pt>
                <c:pt idx="59">
                  <c:v>2.5</c:v>
                </c:pt>
                <c:pt idx="60">
                  <c:v>2.5499999999999998</c:v>
                </c:pt>
                <c:pt idx="61">
                  <c:v>2.58</c:v>
                </c:pt>
                <c:pt idx="62">
                  <c:v>2.62</c:v>
                </c:pt>
                <c:pt idx="63">
                  <c:v>2.66</c:v>
                </c:pt>
                <c:pt idx="64">
                  <c:v>2.73</c:v>
                </c:pt>
                <c:pt idx="65">
                  <c:v>2.79</c:v>
                </c:pt>
                <c:pt idx="66">
                  <c:v>2.79</c:v>
                </c:pt>
                <c:pt idx="67">
                  <c:v>2.82</c:v>
                </c:pt>
                <c:pt idx="68">
                  <c:v>2.8499999999999988</c:v>
                </c:pt>
                <c:pt idx="69">
                  <c:v>2.8699999999999997</c:v>
                </c:pt>
                <c:pt idx="70">
                  <c:v>2.8899999999999997</c:v>
                </c:pt>
                <c:pt idx="71">
                  <c:v>2.9299999999999997</c:v>
                </c:pt>
                <c:pt idx="72">
                  <c:v>2.9699999999999998</c:v>
                </c:pt>
                <c:pt idx="73">
                  <c:v>2.9899999999999998</c:v>
                </c:pt>
                <c:pt idx="74">
                  <c:v>3.01</c:v>
                </c:pt>
                <c:pt idx="75">
                  <c:v>3.05</c:v>
                </c:pt>
                <c:pt idx="76">
                  <c:v>3.09</c:v>
                </c:pt>
                <c:pt idx="77">
                  <c:v>3.13</c:v>
                </c:pt>
                <c:pt idx="78">
                  <c:v>3.16</c:v>
                </c:pt>
                <c:pt idx="79">
                  <c:v>3.19</c:v>
                </c:pt>
                <c:pt idx="80">
                  <c:v>3.22</c:v>
                </c:pt>
                <c:pt idx="81">
                  <c:v>3.2600000000000002</c:v>
                </c:pt>
                <c:pt idx="82">
                  <c:v>3.34</c:v>
                </c:pt>
                <c:pt idx="83">
                  <c:v>3.4099999999999997</c:v>
                </c:pt>
                <c:pt idx="84">
                  <c:v>3.44</c:v>
                </c:pt>
                <c:pt idx="85">
                  <c:v>3.46999999999999</c:v>
                </c:pt>
                <c:pt idx="86">
                  <c:v>3.4999999999999876</c:v>
                </c:pt>
                <c:pt idx="87">
                  <c:v>3.55</c:v>
                </c:pt>
                <c:pt idx="88">
                  <c:v>3.56</c:v>
                </c:pt>
                <c:pt idx="89">
                  <c:v>3.56</c:v>
                </c:pt>
                <c:pt idx="90">
                  <c:v>3.58</c:v>
                </c:pt>
                <c:pt idx="91">
                  <c:v>3.61</c:v>
                </c:pt>
                <c:pt idx="92">
                  <c:v>3.64</c:v>
                </c:pt>
                <c:pt idx="93">
                  <c:v>3.6699999999999902</c:v>
                </c:pt>
                <c:pt idx="94">
                  <c:v>3.71</c:v>
                </c:pt>
                <c:pt idx="95">
                  <c:v>3.74</c:v>
                </c:pt>
                <c:pt idx="96">
                  <c:v>3.79</c:v>
                </c:pt>
                <c:pt idx="97">
                  <c:v>3.79</c:v>
                </c:pt>
                <c:pt idx="98">
                  <c:v>3.7999999999999901</c:v>
                </c:pt>
                <c:pt idx="99">
                  <c:v>3.8299999999999876</c:v>
                </c:pt>
                <c:pt idx="100">
                  <c:v>3.8399999999999874</c:v>
                </c:pt>
                <c:pt idx="101">
                  <c:v>3.8599999999999874</c:v>
                </c:pt>
                <c:pt idx="102">
                  <c:v>3.939999999999988</c:v>
                </c:pt>
                <c:pt idx="103">
                  <c:v>3.98999999999999</c:v>
                </c:pt>
                <c:pt idx="104">
                  <c:v>4.0299999999999896</c:v>
                </c:pt>
                <c:pt idx="105">
                  <c:v>4.0399999999999903</c:v>
                </c:pt>
                <c:pt idx="106">
                  <c:v>4.0599999999999898</c:v>
                </c:pt>
                <c:pt idx="107">
                  <c:v>4.0899999999999901</c:v>
                </c:pt>
                <c:pt idx="108">
                  <c:v>4.1099999999999897</c:v>
                </c:pt>
                <c:pt idx="109">
                  <c:v>4.1499999999999897</c:v>
                </c:pt>
                <c:pt idx="110">
                  <c:v>4.1799999999999899</c:v>
                </c:pt>
                <c:pt idx="111">
                  <c:v>4.2099999999999902</c:v>
                </c:pt>
                <c:pt idx="112">
                  <c:v>4.2299999999999898</c:v>
                </c:pt>
                <c:pt idx="113">
                  <c:v>4.25</c:v>
                </c:pt>
                <c:pt idx="114">
                  <c:v>4.2699999999999996</c:v>
                </c:pt>
                <c:pt idx="115">
                  <c:v>4.3199999999999896</c:v>
                </c:pt>
                <c:pt idx="116">
                  <c:v>4.3499999999999996</c:v>
                </c:pt>
                <c:pt idx="117">
                  <c:v>4.3599999999999897</c:v>
                </c:pt>
                <c:pt idx="118">
                  <c:v>4.3799999999999901</c:v>
                </c:pt>
                <c:pt idx="119">
                  <c:v>4.4099999999999904</c:v>
                </c:pt>
                <c:pt idx="120">
                  <c:v>4.4099999999999904</c:v>
                </c:pt>
                <c:pt idx="121">
                  <c:v>4.42</c:v>
                </c:pt>
                <c:pt idx="122">
                  <c:v>4.42</c:v>
                </c:pt>
                <c:pt idx="123">
                  <c:v>4.45</c:v>
                </c:pt>
                <c:pt idx="124">
                  <c:v>4.4599999999999902</c:v>
                </c:pt>
                <c:pt idx="125">
                  <c:v>4.4599999999999902</c:v>
                </c:pt>
                <c:pt idx="126">
                  <c:v>4.4799999999999924</c:v>
                </c:pt>
                <c:pt idx="127">
                  <c:v>4.5199999999999898</c:v>
                </c:pt>
                <c:pt idx="128">
                  <c:v>4.5599999999999898</c:v>
                </c:pt>
                <c:pt idx="129">
                  <c:v>4.6099999999999897</c:v>
                </c:pt>
                <c:pt idx="130">
                  <c:v>4.6199999999999886</c:v>
                </c:pt>
                <c:pt idx="131">
                  <c:v>4.6599999999999895</c:v>
                </c:pt>
                <c:pt idx="132">
                  <c:v>4.6999999999999895</c:v>
                </c:pt>
                <c:pt idx="133">
                  <c:v>4.7299999999999898</c:v>
                </c:pt>
                <c:pt idx="134">
                  <c:v>4.7299999999999898</c:v>
                </c:pt>
                <c:pt idx="135">
                  <c:v>4.7499999999999902</c:v>
                </c:pt>
                <c:pt idx="136">
                  <c:v>4.8</c:v>
                </c:pt>
                <c:pt idx="137">
                  <c:v>4.8299999999999885</c:v>
                </c:pt>
                <c:pt idx="138">
                  <c:v>4.8599999999999897</c:v>
                </c:pt>
                <c:pt idx="139">
                  <c:v>4.8999999999999897</c:v>
                </c:pt>
                <c:pt idx="140">
                  <c:v>4.9399999999999924</c:v>
                </c:pt>
                <c:pt idx="141">
                  <c:v>4.9599999999999902</c:v>
                </c:pt>
                <c:pt idx="142">
                  <c:v>4.9799999999999924</c:v>
                </c:pt>
                <c:pt idx="143">
                  <c:v>4.9899999999999904</c:v>
                </c:pt>
                <c:pt idx="144">
                  <c:v>5.04</c:v>
                </c:pt>
                <c:pt idx="145">
                  <c:v>5.0599999999999996</c:v>
                </c:pt>
                <c:pt idx="146">
                  <c:v>5.08</c:v>
                </c:pt>
                <c:pt idx="147">
                  <c:v>5.1099999999999985</c:v>
                </c:pt>
                <c:pt idx="148">
                  <c:v>5.1499999999999995</c:v>
                </c:pt>
                <c:pt idx="149">
                  <c:v>5.18</c:v>
                </c:pt>
                <c:pt idx="150">
                  <c:v>5.2</c:v>
                </c:pt>
                <c:pt idx="151">
                  <c:v>5.21</c:v>
                </c:pt>
                <c:pt idx="152">
                  <c:v>5.22</c:v>
                </c:pt>
                <c:pt idx="153">
                  <c:v>5.26</c:v>
                </c:pt>
                <c:pt idx="154">
                  <c:v>5.28</c:v>
                </c:pt>
                <c:pt idx="155">
                  <c:v>5.3199999999999985</c:v>
                </c:pt>
                <c:pt idx="156">
                  <c:v>5.33</c:v>
                </c:pt>
                <c:pt idx="157">
                  <c:v>5.34</c:v>
                </c:pt>
                <c:pt idx="158">
                  <c:v>5.37</c:v>
                </c:pt>
                <c:pt idx="159">
                  <c:v>5.37</c:v>
                </c:pt>
                <c:pt idx="160">
                  <c:v>5.39</c:v>
                </c:pt>
                <c:pt idx="161">
                  <c:v>5.41</c:v>
                </c:pt>
                <c:pt idx="162">
                  <c:v>5.46</c:v>
                </c:pt>
                <c:pt idx="163">
                  <c:v>5.49</c:v>
                </c:pt>
                <c:pt idx="164">
                  <c:v>5.51</c:v>
                </c:pt>
                <c:pt idx="165">
                  <c:v>5.53</c:v>
                </c:pt>
                <c:pt idx="166">
                  <c:v>5.56</c:v>
                </c:pt>
                <c:pt idx="167">
                  <c:v>5.64</c:v>
                </c:pt>
                <c:pt idx="168">
                  <c:v>5.67</c:v>
                </c:pt>
                <c:pt idx="169">
                  <c:v>5.68</c:v>
                </c:pt>
                <c:pt idx="170">
                  <c:v>5.71</c:v>
                </c:pt>
                <c:pt idx="171">
                  <c:v>5.73</c:v>
                </c:pt>
                <c:pt idx="172">
                  <c:v>5.8</c:v>
                </c:pt>
                <c:pt idx="173">
                  <c:v>5.81</c:v>
                </c:pt>
                <c:pt idx="174">
                  <c:v>5.85</c:v>
                </c:pt>
                <c:pt idx="175">
                  <c:v>5.88</c:v>
                </c:pt>
                <c:pt idx="176">
                  <c:v>5.89</c:v>
                </c:pt>
                <c:pt idx="177">
                  <c:v>5.9399999999999924</c:v>
                </c:pt>
                <c:pt idx="178">
                  <c:v>5.9899999999999904</c:v>
                </c:pt>
                <c:pt idx="179">
                  <c:v>6.03</c:v>
                </c:pt>
                <c:pt idx="180">
                  <c:v>6.06</c:v>
                </c:pt>
                <c:pt idx="181">
                  <c:v>6.0699999999999896</c:v>
                </c:pt>
                <c:pt idx="182">
                  <c:v>6.1099999999999985</c:v>
                </c:pt>
                <c:pt idx="183">
                  <c:v>6.1499999999999995</c:v>
                </c:pt>
                <c:pt idx="184">
                  <c:v>6.17</c:v>
                </c:pt>
                <c:pt idx="185">
                  <c:v>6.1899999999999897</c:v>
                </c:pt>
                <c:pt idx="186">
                  <c:v>6.21</c:v>
                </c:pt>
                <c:pt idx="187">
                  <c:v>6.21</c:v>
                </c:pt>
                <c:pt idx="188">
                  <c:v>6.21</c:v>
                </c:pt>
                <c:pt idx="189">
                  <c:v>6.21</c:v>
                </c:pt>
                <c:pt idx="190">
                  <c:v>6.23</c:v>
                </c:pt>
                <c:pt idx="191">
                  <c:v>6.25</c:v>
                </c:pt>
                <c:pt idx="192">
                  <c:v>6.26</c:v>
                </c:pt>
                <c:pt idx="193">
                  <c:v>6.2700000000000014</c:v>
                </c:pt>
                <c:pt idx="194">
                  <c:v>6.28</c:v>
                </c:pt>
                <c:pt idx="195">
                  <c:v>6.29</c:v>
                </c:pt>
                <c:pt idx="196">
                  <c:v>6.29</c:v>
                </c:pt>
                <c:pt idx="197">
                  <c:v>6.29</c:v>
                </c:pt>
                <c:pt idx="198">
                  <c:v>6.31</c:v>
                </c:pt>
                <c:pt idx="199">
                  <c:v>6.31</c:v>
                </c:pt>
                <c:pt idx="200">
                  <c:v>6.3199999999999985</c:v>
                </c:pt>
                <c:pt idx="201">
                  <c:v>6.3199999999999985</c:v>
                </c:pt>
                <c:pt idx="202">
                  <c:v>6.3199999999999985</c:v>
                </c:pt>
                <c:pt idx="203">
                  <c:v>6.3199999999999985</c:v>
                </c:pt>
                <c:pt idx="204">
                  <c:v>6.35</c:v>
                </c:pt>
                <c:pt idx="205">
                  <c:v>6.35</c:v>
                </c:pt>
                <c:pt idx="206">
                  <c:v>6.35</c:v>
                </c:pt>
                <c:pt idx="207">
                  <c:v>6.35</c:v>
                </c:pt>
                <c:pt idx="208">
                  <c:v>6.37</c:v>
                </c:pt>
                <c:pt idx="209">
                  <c:v>6.39</c:v>
                </c:pt>
                <c:pt idx="210">
                  <c:v>6.39</c:v>
                </c:pt>
                <c:pt idx="211">
                  <c:v>6.39</c:v>
                </c:pt>
                <c:pt idx="212">
                  <c:v>6.39</c:v>
                </c:pt>
                <c:pt idx="213">
                  <c:v>6.39</c:v>
                </c:pt>
                <c:pt idx="214">
                  <c:v>6.42</c:v>
                </c:pt>
                <c:pt idx="215">
                  <c:v>6.42</c:v>
                </c:pt>
                <c:pt idx="216">
                  <c:v>6.4300000000000024</c:v>
                </c:pt>
                <c:pt idx="217">
                  <c:v>6.4300000000000024</c:v>
                </c:pt>
                <c:pt idx="218">
                  <c:v>6.4300000000000024</c:v>
                </c:pt>
                <c:pt idx="219">
                  <c:v>6.45</c:v>
                </c:pt>
                <c:pt idx="220">
                  <c:v>6.45</c:v>
                </c:pt>
                <c:pt idx="221">
                  <c:v>6.46</c:v>
                </c:pt>
                <c:pt idx="222">
                  <c:v>6.46</c:v>
                </c:pt>
                <c:pt idx="223">
                  <c:v>6.46</c:v>
                </c:pt>
                <c:pt idx="224">
                  <c:v>6.4700000000000024</c:v>
                </c:pt>
                <c:pt idx="225">
                  <c:v>6.4700000000000024</c:v>
                </c:pt>
                <c:pt idx="226">
                  <c:v>6.48</c:v>
                </c:pt>
                <c:pt idx="227">
                  <c:v>6.49</c:v>
                </c:pt>
                <c:pt idx="228">
                  <c:v>6.49</c:v>
                </c:pt>
                <c:pt idx="229">
                  <c:v>6.5</c:v>
                </c:pt>
                <c:pt idx="230">
                  <c:v>6.51</c:v>
                </c:pt>
                <c:pt idx="231">
                  <c:v>6.51</c:v>
                </c:pt>
                <c:pt idx="232">
                  <c:v>6.5299999999999896</c:v>
                </c:pt>
                <c:pt idx="233">
                  <c:v>6.54</c:v>
                </c:pt>
                <c:pt idx="234">
                  <c:v>6.54</c:v>
                </c:pt>
                <c:pt idx="235">
                  <c:v>6.56</c:v>
                </c:pt>
                <c:pt idx="236">
                  <c:v>6.56</c:v>
                </c:pt>
                <c:pt idx="237">
                  <c:v>6.56</c:v>
                </c:pt>
                <c:pt idx="238">
                  <c:v>6.58</c:v>
                </c:pt>
                <c:pt idx="239">
                  <c:v>6.58</c:v>
                </c:pt>
                <c:pt idx="240">
                  <c:v>6.59</c:v>
                </c:pt>
                <c:pt idx="241">
                  <c:v>6.6</c:v>
                </c:pt>
                <c:pt idx="242">
                  <c:v>6.6</c:v>
                </c:pt>
                <c:pt idx="243">
                  <c:v>6.6</c:v>
                </c:pt>
                <c:pt idx="244">
                  <c:v>6.6099999999999985</c:v>
                </c:pt>
                <c:pt idx="245">
                  <c:v>6.6199999999999966</c:v>
                </c:pt>
                <c:pt idx="246">
                  <c:v>6.6599999999999895</c:v>
                </c:pt>
                <c:pt idx="247">
                  <c:v>6.68</c:v>
                </c:pt>
                <c:pt idx="248">
                  <c:v>6.68</c:v>
                </c:pt>
                <c:pt idx="249">
                  <c:v>6.7</c:v>
                </c:pt>
                <c:pt idx="250">
                  <c:v>6.7</c:v>
                </c:pt>
                <c:pt idx="251">
                  <c:v>6.72</c:v>
                </c:pt>
                <c:pt idx="252">
                  <c:v>6.7299999999999898</c:v>
                </c:pt>
                <c:pt idx="253">
                  <c:v>6.7299999999999898</c:v>
                </c:pt>
                <c:pt idx="254">
                  <c:v>6.7299999999999898</c:v>
                </c:pt>
                <c:pt idx="255">
                  <c:v>6.7299999999999898</c:v>
                </c:pt>
                <c:pt idx="256">
                  <c:v>6.75</c:v>
                </c:pt>
                <c:pt idx="257">
                  <c:v>6.76</c:v>
                </c:pt>
                <c:pt idx="258">
                  <c:v>6.76</c:v>
                </c:pt>
                <c:pt idx="259">
                  <c:v>6.7700000000000014</c:v>
                </c:pt>
                <c:pt idx="260">
                  <c:v>6.78</c:v>
                </c:pt>
                <c:pt idx="261">
                  <c:v>6.78</c:v>
                </c:pt>
                <c:pt idx="262">
                  <c:v>6.78</c:v>
                </c:pt>
                <c:pt idx="263">
                  <c:v>6.78</c:v>
                </c:pt>
                <c:pt idx="264">
                  <c:v>6.78</c:v>
                </c:pt>
                <c:pt idx="265">
                  <c:v>6.78</c:v>
                </c:pt>
                <c:pt idx="266">
                  <c:v>6.78</c:v>
                </c:pt>
                <c:pt idx="267">
                  <c:v>6.78</c:v>
                </c:pt>
                <c:pt idx="268">
                  <c:v>6.79</c:v>
                </c:pt>
                <c:pt idx="269">
                  <c:v>6.8</c:v>
                </c:pt>
                <c:pt idx="270">
                  <c:v>6.81</c:v>
                </c:pt>
                <c:pt idx="271">
                  <c:v>6.8399999999999901</c:v>
                </c:pt>
                <c:pt idx="272">
                  <c:v>6.85</c:v>
                </c:pt>
                <c:pt idx="273">
                  <c:v>6.8599999999999897</c:v>
                </c:pt>
                <c:pt idx="274">
                  <c:v>6.87</c:v>
                </c:pt>
                <c:pt idx="275">
                  <c:v>6.88</c:v>
                </c:pt>
                <c:pt idx="276">
                  <c:v>6.88</c:v>
                </c:pt>
                <c:pt idx="277">
                  <c:v>6.88</c:v>
                </c:pt>
                <c:pt idx="278">
                  <c:v>6.88</c:v>
                </c:pt>
                <c:pt idx="279">
                  <c:v>6.89</c:v>
                </c:pt>
                <c:pt idx="280">
                  <c:v>6.8999999999999897</c:v>
                </c:pt>
                <c:pt idx="281">
                  <c:v>6.8999999999999897</c:v>
                </c:pt>
                <c:pt idx="282">
                  <c:v>6.91</c:v>
                </c:pt>
                <c:pt idx="283">
                  <c:v>6.91</c:v>
                </c:pt>
                <c:pt idx="284">
                  <c:v>6.91</c:v>
                </c:pt>
                <c:pt idx="285">
                  <c:v>6.91</c:v>
                </c:pt>
                <c:pt idx="286">
                  <c:v>6.91</c:v>
                </c:pt>
                <c:pt idx="287">
                  <c:v>6.92</c:v>
                </c:pt>
                <c:pt idx="288">
                  <c:v>6.92</c:v>
                </c:pt>
                <c:pt idx="289">
                  <c:v>6.92</c:v>
                </c:pt>
                <c:pt idx="290">
                  <c:v>6.92</c:v>
                </c:pt>
                <c:pt idx="291">
                  <c:v>6.92</c:v>
                </c:pt>
                <c:pt idx="292">
                  <c:v>6.92</c:v>
                </c:pt>
                <c:pt idx="293">
                  <c:v>6.9399999999999924</c:v>
                </c:pt>
                <c:pt idx="294">
                  <c:v>6.9599999999999902</c:v>
                </c:pt>
                <c:pt idx="295">
                  <c:v>6.9599999999999902</c:v>
                </c:pt>
                <c:pt idx="296">
                  <c:v>6.9599999999999902</c:v>
                </c:pt>
                <c:pt idx="297">
                  <c:v>6.9700000000000024</c:v>
                </c:pt>
                <c:pt idx="298">
                  <c:v>6.9700000000000024</c:v>
                </c:pt>
                <c:pt idx="299">
                  <c:v>6.98</c:v>
                </c:pt>
                <c:pt idx="300">
                  <c:v>6.99</c:v>
                </c:pt>
                <c:pt idx="301">
                  <c:v>6.99</c:v>
                </c:pt>
                <c:pt idx="302">
                  <c:v>7.01</c:v>
                </c:pt>
                <c:pt idx="303">
                  <c:v>7.01</c:v>
                </c:pt>
                <c:pt idx="304">
                  <c:v>7.01</c:v>
                </c:pt>
                <c:pt idx="305">
                  <c:v>7.01</c:v>
                </c:pt>
                <c:pt idx="306">
                  <c:v>7.01</c:v>
                </c:pt>
                <c:pt idx="307">
                  <c:v>7.01</c:v>
                </c:pt>
                <c:pt idx="308">
                  <c:v>7.02</c:v>
                </c:pt>
                <c:pt idx="309">
                  <c:v>7.02</c:v>
                </c:pt>
                <c:pt idx="310">
                  <c:v>7.03</c:v>
                </c:pt>
                <c:pt idx="311">
                  <c:v>7.04</c:v>
                </c:pt>
                <c:pt idx="312">
                  <c:v>7.05</c:v>
                </c:pt>
                <c:pt idx="313">
                  <c:v>7.05</c:v>
                </c:pt>
                <c:pt idx="314">
                  <c:v>7.06</c:v>
                </c:pt>
                <c:pt idx="315">
                  <c:v>7.07</c:v>
                </c:pt>
                <c:pt idx="316">
                  <c:v>7.08</c:v>
                </c:pt>
                <c:pt idx="317">
                  <c:v>7.08</c:v>
                </c:pt>
                <c:pt idx="318">
                  <c:v>7.08</c:v>
                </c:pt>
                <c:pt idx="319">
                  <c:v>7.08</c:v>
                </c:pt>
                <c:pt idx="320">
                  <c:v>7.1</c:v>
                </c:pt>
                <c:pt idx="321">
                  <c:v>7.1099999999999985</c:v>
                </c:pt>
                <c:pt idx="322">
                  <c:v>7.1099999999999985</c:v>
                </c:pt>
                <c:pt idx="323">
                  <c:v>7.1099999999999985</c:v>
                </c:pt>
                <c:pt idx="324">
                  <c:v>7.1199999999999966</c:v>
                </c:pt>
                <c:pt idx="325">
                  <c:v>7.14</c:v>
                </c:pt>
                <c:pt idx="326">
                  <c:v>7.14</c:v>
                </c:pt>
                <c:pt idx="327">
                  <c:v>7.14</c:v>
                </c:pt>
                <c:pt idx="328">
                  <c:v>7.1499999999999995</c:v>
                </c:pt>
                <c:pt idx="329">
                  <c:v>7.1499999999999995</c:v>
                </c:pt>
                <c:pt idx="330">
                  <c:v>7.1499999999999995</c:v>
                </c:pt>
                <c:pt idx="331">
                  <c:v>7.1499999999999995</c:v>
                </c:pt>
                <c:pt idx="332">
                  <c:v>7.1599999999999975</c:v>
                </c:pt>
                <c:pt idx="333">
                  <c:v>7.18</c:v>
                </c:pt>
                <c:pt idx="334">
                  <c:v>7.18</c:v>
                </c:pt>
                <c:pt idx="335">
                  <c:v>7.1899999999999995</c:v>
                </c:pt>
                <c:pt idx="336">
                  <c:v>7.21</c:v>
                </c:pt>
                <c:pt idx="337">
                  <c:v>7.21</c:v>
                </c:pt>
                <c:pt idx="338">
                  <c:v>7.21</c:v>
                </c:pt>
                <c:pt idx="339">
                  <c:v>7.22</c:v>
                </c:pt>
                <c:pt idx="340">
                  <c:v>7.23</c:v>
                </c:pt>
                <c:pt idx="341">
                  <c:v>7.23</c:v>
                </c:pt>
                <c:pt idx="342">
                  <c:v>7.2399999999999904</c:v>
                </c:pt>
                <c:pt idx="343">
                  <c:v>7.26</c:v>
                </c:pt>
                <c:pt idx="344">
                  <c:v>7.26</c:v>
                </c:pt>
                <c:pt idx="345">
                  <c:v>7.26</c:v>
                </c:pt>
                <c:pt idx="346">
                  <c:v>7.26</c:v>
                </c:pt>
                <c:pt idx="347">
                  <c:v>7.2699999999999898</c:v>
                </c:pt>
                <c:pt idx="348">
                  <c:v>7.2699999999999898</c:v>
                </c:pt>
                <c:pt idx="349">
                  <c:v>7.2899999999999903</c:v>
                </c:pt>
                <c:pt idx="350">
                  <c:v>7.3099999999999898</c:v>
                </c:pt>
                <c:pt idx="351">
                  <c:v>7.3399999999999901</c:v>
                </c:pt>
                <c:pt idx="352">
                  <c:v>7.3399999999999901</c:v>
                </c:pt>
                <c:pt idx="353">
                  <c:v>7.3499999999999899</c:v>
                </c:pt>
                <c:pt idx="354">
                  <c:v>7.3499999999999899</c:v>
                </c:pt>
                <c:pt idx="355">
                  <c:v>7.3499999999999899</c:v>
                </c:pt>
                <c:pt idx="356">
                  <c:v>7.3599999999999897</c:v>
                </c:pt>
                <c:pt idx="357">
                  <c:v>7.3599999999999897</c:v>
                </c:pt>
                <c:pt idx="358">
                  <c:v>7.3599999999999897</c:v>
                </c:pt>
                <c:pt idx="359">
                  <c:v>7.3699999999999886</c:v>
                </c:pt>
                <c:pt idx="360">
                  <c:v>7.3799999999999901</c:v>
                </c:pt>
                <c:pt idx="361">
                  <c:v>7.3999999999999897</c:v>
                </c:pt>
                <c:pt idx="362">
                  <c:v>7.3999999999999897</c:v>
                </c:pt>
                <c:pt idx="363">
                  <c:v>7.4099999999999904</c:v>
                </c:pt>
                <c:pt idx="364">
                  <c:v>7.4099999999999904</c:v>
                </c:pt>
                <c:pt idx="365">
                  <c:v>7.4399999999999924</c:v>
                </c:pt>
                <c:pt idx="366">
                  <c:v>7.4499999999999904</c:v>
                </c:pt>
                <c:pt idx="367">
                  <c:v>7.4499999999999904</c:v>
                </c:pt>
                <c:pt idx="368">
                  <c:v>7.46999999999999</c:v>
                </c:pt>
                <c:pt idx="369">
                  <c:v>7.46999999999999</c:v>
                </c:pt>
                <c:pt idx="370">
                  <c:v>7.46999999999999</c:v>
                </c:pt>
                <c:pt idx="371">
                  <c:v>7.4799999999999924</c:v>
                </c:pt>
                <c:pt idx="372">
                  <c:v>7.4799999999999924</c:v>
                </c:pt>
                <c:pt idx="373">
                  <c:v>7.4999999999999902</c:v>
                </c:pt>
                <c:pt idx="374">
                  <c:v>7.50999999999999</c:v>
                </c:pt>
                <c:pt idx="375">
                  <c:v>7.5299999999999896</c:v>
                </c:pt>
                <c:pt idx="376">
                  <c:v>7.5499999999999901</c:v>
                </c:pt>
                <c:pt idx="377">
                  <c:v>7.5699999999999896</c:v>
                </c:pt>
                <c:pt idx="378">
                  <c:v>7.5799999999999903</c:v>
                </c:pt>
                <c:pt idx="379">
                  <c:v>7.5799999999999903</c:v>
                </c:pt>
                <c:pt idx="380">
                  <c:v>7.5799999999999903</c:v>
                </c:pt>
                <c:pt idx="381">
                  <c:v>7.5799999999999903</c:v>
                </c:pt>
                <c:pt idx="382">
                  <c:v>7.5799999999999903</c:v>
                </c:pt>
                <c:pt idx="383">
                  <c:v>7.59</c:v>
                </c:pt>
                <c:pt idx="384">
                  <c:v>7.5999999999999899</c:v>
                </c:pt>
                <c:pt idx="385">
                  <c:v>7.6099999999999897</c:v>
                </c:pt>
                <c:pt idx="386">
                  <c:v>7.6099999999999897</c:v>
                </c:pt>
                <c:pt idx="387">
                  <c:v>7.6099999999999897</c:v>
                </c:pt>
                <c:pt idx="388">
                  <c:v>7.6299999999999875</c:v>
                </c:pt>
                <c:pt idx="389">
                  <c:v>7.64</c:v>
                </c:pt>
                <c:pt idx="390">
                  <c:v>7.6599999999999895</c:v>
                </c:pt>
                <c:pt idx="391">
                  <c:v>7.6699999999999875</c:v>
                </c:pt>
                <c:pt idx="392">
                  <c:v>7.6699999999999875</c:v>
                </c:pt>
                <c:pt idx="393">
                  <c:v>7.6699999999999875</c:v>
                </c:pt>
                <c:pt idx="394">
                  <c:v>7.6699999999999875</c:v>
                </c:pt>
                <c:pt idx="395">
                  <c:v>7.6899999999999897</c:v>
                </c:pt>
                <c:pt idx="396">
                  <c:v>7.71999999999999</c:v>
                </c:pt>
                <c:pt idx="397">
                  <c:v>7.7399999999999904</c:v>
                </c:pt>
                <c:pt idx="398">
                  <c:v>7.7399999999999904</c:v>
                </c:pt>
                <c:pt idx="399">
                  <c:v>7.75999999999999</c:v>
                </c:pt>
                <c:pt idx="400">
                  <c:v>7.7799999999999914</c:v>
                </c:pt>
                <c:pt idx="401">
                  <c:v>7.7899999999999903</c:v>
                </c:pt>
                <c:pt idx="402">
                  <c:v>7.8099999999999898</c:v>
                </c:pt>
                <c:pt idx="403">
                  <c:v>7.8099999999999898</c:v>
                </c:pt>
                <c:pt idx="404">
                  <c:v>7.8099999999999898</c:v>
                </c:pt>
                <c:pt idx="405">
                  <c:v>7.8099999999999898</c:v>
                </c:pt>
                <c:pt idx="406">
                  <c:v>7.8099999999999898</c:v>
                </c:pt>
                <c:pt idx="407">
                  <c:v>7.8199999999999896</c:v>
                </c:pt>
                <c:pt idx="408">
                  <c:v>7.8199999999999896</c:v>
                </c:pt>
                <c:pt idx="409">
                  <c:v>7.8299999999999885</c:v>
                </c:pt>
                <c:pt idx="410">
                  <c:v>7.8299999999999885</c:v>
                </c:pt>
                <c:pt idx="411">
                  <c:v>7.8299999999999885</c:v>
                </c:pt>
                <c:pt idx="412">
                  <c:v>7.8399999999999901</c:v>
                </c:pt>
                <c:pt idx="413">
                  <c:v>7.8499999999999899</c:v>
                </c:pt>
                <c:pt idx="414">
                  <c:v>7.8499999999999899</c:v>
                </c:pt>
                <c:pt idx="415">
                  <c:v>7.8499999999999899</c:v>
                </c:pt>
                <c:pt idx="416">
                  <c:v>7.8499999999999899</c:v>
                </c:pt>
                <c:pt idx="417">
                  <c:v>7.8599999999999897</c:v>
                </c:pt>
                <c:pt idx="418">
                  <c:v>7.8599999999999897</c:v>
                </c:pt>
                <c:pt idx="419">
                  <c:v>7.8799999999999901</c:v>
                </c:pt>
                <c:pt idx="420">
                  <c:v>7.8799999999999901</c:v>
                </c:pt>
                <c:pt idx="421">
                  <c:v>7.8899999999999899</c:v>
                </c:pt>
                <c:pt idx="422">
                  <c:v>7.8899999999999899</c:v>
                </c:pt>
                <c:pt idx="423">
                  <c:v>7.8899999999999899</c:v>
                </c:pt>
                <c:pt idx="424">
                  <c:v>7.8999999999999897</c:v>
                </c:pt>
                <c:pt idx="425">
                  <c:v>7.9199999999999902</c:v>
                </c:pt>
                <c:pt idx="426">
                  <c:v>7.9199999999999902</c:v>
                </c:pt>
                <c:pt idx="427">
                  <c:v>7.9299999999999899</c:v>
                </c:pt>
                <c:pt idx="428">
                  <c:v>7.9299999999999899</c:v>
                </c:pt>
                <c:pt idx="429">
                  <c:v>7.9299999999999899</c:v>
                </c:pt>
                <c:pt idx="430">
                  <c:v>7.9399999999999924</c:v>
                </c:pt>
                <c:pt idx="431">
                  <c:v>7.9399999999999924</c:v>
                </c:pt>
                <c:pt idx="432">
                  <c:v>7.9599999999999902</c:v>
                </c:pt>
                <c:pt idx="433">
                  <c:v>7.9599999999999902</c:v>
                </c:pt>
                <c:pt idx="434">
                  <c:v>7.9799999999999924</c:v>
                </c:pt>
                <c:pt idx="435">
                  <c:v>7.9899999999999904</c:v>
                </c:pt>
                <c:pt idx="436">
                  <c:v>7.9999999999999902</c:v>
                </c:pt>
                <c:pt idx="437">
                  <c:v>8.0299999999999994</c:v>
                </c:pt>
                <c:pt idx="438">
                  <c:v>8.0299999999999994</c:v>
                </c:pt>
                <c:pt idx="439">
                  <c:v>8.0400000000000009</c:v>
                </c:pt>
                <c:pt idx="440">
                  <c:v>8.0400000000000009</c:v>
                </c:pt>
                <c:pt idx="441">
                  <c:v>8.0400000000000009</c:v>
                </c:pt>
                <c:pt idx="442">
                  <c:v>8.0400000000000009</c:v>
                </c:pt>
                <c:pt idx="443">
                  <c:v>8.0499999999999989</c:v>
                </c:pt>
                <c:pt idx="444">
                  <c:v>8.0499999999999989</c:v>
                </c:pt>
                <c:pt idx="445">
                  <c:v>8.0499999999999989</c:v>
                </c:pt>
                <c:pt idx="446">
                  <c:v>8.0499999999999989</c:v>
                </c:pt>
                <c:pt idx="447">
                  <c:v>8.0499999999999989</c:v>
                </c:pt>
                <c:pt idx="448">
                  <c:v>8.0499999999999989</c:v>
                </c:pt>
                <c:pt idx="449">
                  <c:v>8.0499999999999989</c:v>
                </c:pt>
                <c:pt idx="450">
                  <c:v>8.0600000000000023</c:v>
                </c:pt>
                <c:pt idx="451">
                  <c:v>8.0700000000000021</c:v>
                </c:pt>
                <c:pt idx="452">
                  <c:v>8.0700000000000021</c:v>
                </c:pt>
                <c:pt idx="453">
                  <c:v>8.0800000000000018</c:v>
                </c:pt>
                <c:pt idx="454">
                  <c:v>8.0900000000000016</c:v>
                </c:pt>
                <c:pt idx="455">
                  <c:v>8.0900000000000016</c:v>
                </c:pt>
                <c:pt idx="456">
                  <c:v>8.0900000000000016</c:v>
                </c:pt>
                <c:pt idx="457">
                  <c:v>8.0900000000000016</c:v>
                </c:pt>
                <c:pt idx="458">
                  <c:v>8.0900000000000016</c:v>
                </c:pt>
                <c:pt idx="459">
                  <c:v>8.11</c:v>
                </c:pt>
                <c:pt idx="460">
                  <c:v>8.11</c:v>
                </c:pt>
                <c:pt idx="461">
                  <c:v>8.120000000000001</c:v>
                </c:pt>
                <c:pt idx="462">
                  <c:v>8.120000000000001</c:v>
                </c:pt>
                <c:pt idx="463">
                  <c:v>8.120000000000001</c:v>
                </c:pt>
                <c:pt idx="464">
                  <c:v>8.1399999999999988</c:v>
                </c:pt>
                <c:pt idx="465">
                  <c:v>8.1399999999999988</c:v>
                </c:pt>
                <c:pt idx="466">
                  <c:v>8.1499999999999897</c:v>
                </c:pt>
                <c:pt idx="467">
                  <c:v>8.1499999999999897</c:v>
                </c:pt>
                <c:pt idx="468">
                  <c:v>8.1499999999999897</c:v>
                </c:pt>
                <c:pt idx="469">
                  <c:v>8.1600000000000019</c:v>
                </c:pt>
                <c:pt idx="470">
                  <c:v>8.1800000000000015</c:v>
                </c:pt>
                <c:pt idx="471">
                  <c:v>8.1800000000000015</c:v>
                </c:pt>
                <c:pt idx="472">
                  <c:v>8.2000000000000011</c:v>
                </c:pt>
                <c:pt idx="473">
                  <c:v>8.2000000000000011</c:v>
                </c:pt>
                <c:pt idx="474">
                  <c:v>8.2199999999999989</c:v>
                </c:pt>
                <c:pt idx="475">
                  <c:v>8.2299999999999898</c:v>
                </c:pt>
                <c:pt idx="476">
                  <c:v>8.2299999999999898</c:v>
                </c:pt>
                <c:pt idx="477">
                  <c:v>8.2299999999999898</c:v>
                </c:pt>
                <c:pt idx="478">
                  <c:v>8.2299999999999898</c:v>
                </c:pt>
                <c:pt idx="479">
                  <c:v>8.2299999999999898</c:v>
                </c:pt>
                <c:pt idx="480">
                  <c:v>8.2499999999999893</c:v>
                </c:pt>
                <c:pt idx="481">
                  <c:v>8.2600000000000016</c:v>
                </c:pt>
                <c:pt idx="482">
                  <c:v>8.27</c:v>
                </c:pt>
                <c:pt idx="483">
                  <c:v>8.2799999999999994</c:v>
                </c:pt>
                <c:pt idx="484">
                  <c:v>8.2799999999999994</c:v>
                </c:pt>
                <c:pt idx="485">
                  <c:v>8.2999999999999989</c:v>
                </c:pt>
                <c:pt idx="486">
                  <c:v>8.2999999999999989</c:v>
                </c:pt>
                <c:pt idx="487">
                  <c:v>8.2999999999999989</c:v>
                </c:pt>
                <c:pt idx="488">
                  <c:v>8.2999999999999989</c:v>
                </c:pt>
                <c:pt idx="489">
                  <c:v>8.3100000000000023</c:v>
                </c:pt>
                <c:pt idx="490">
                  <c:v>8.3200000000000021</c:v>
                </c:pt>
                <c:pt idx="491">
                  <c:v>8.3200000000000021</c:v>
                </c:pt>
                <c:pt idx="492">
                  <c:v>8.3200000000000021</c:v>
                </c:pt>
                <c:pt idx="493">
                  <c:v>8.3200000000000021</c:v>
                </c:pt>
                <c:pt idx="494">
                  <c:v>8.3200000000000021</c:v>
                </c:pt>
                <c:pt idx="495">
                  <c:v>8.3300000000000018</c:v>
                </c:pt>
                <c:pt idx="496">
                  <c:v>8.3400000000000016</c:v>
                </c:pt>
                <c:pt idx="497">
                  <c:v>8.3500000000000068</c:v>
                </c:pt>
                <c:pt idx="498">
                  <c:v>8.3500000000000068</c:v>
                </c:pt>
                <c:pt idx="499">
                  <c:v>8.3500000000000068</c:v>
                </c:pt>
                <c:pt idx="500">
                  <c:v>8.3500000000000068</c:v>
                </c:pt>
                <c:pt idx="501">
                  <c:v>8.3500000000000068</c:v>
                </c:pt>
                <c:pt idx="502">
                  <c:v>8.3700000000000028</c:v>
                </c:pt>
                <c:pt idx="503">
                  <c:v>8.39</c:v>
                </c:pt>
                <c:pt idx="504">
                  <c:v>8.39</c:v>
                </c:pt>
                <c:pt idx="505">
                  <c:v>8.39</c:v>
                </c:pt>
                <c:pt idx="506">
                  <c:v>8.39</c:v>
                </c:pt>
                <c:pt idx="507">
                  <c:v>8.39</c:v>
                </c:pt>
                <c:pt idx="508">
                  <c:v>8.39</c:v>
                </c:pt>
                <c:pt idx="509">
                  <c:v>8.39</c:v>
                </c:pt>
                <c:pt idx="510">
                  <c:v>8.4000000000000021</c:v>
                </c:pt>
                <c:pt idx="511">
                  <c:v>8.4300000000000015</c:v>
                </c:pt>
                <c:pt idx="512">
                  <c:v>8.4300000000000015</c:v>
                </c:pt>
                <c:pt idx="513">
                  <c:v>8.44</c:v>
                </c:pt>
                <c:pt idx="514">
                  <c:v>8.44</c:v>
                </c:pt>
                <c:pt idx="515">
                  <c:v>8.44</c:v>
                </c:pt>
                <c:pt idx="516">
                  <c:v>8.4500000000000028</c:v>
                </c:pt>
                <c:pt idx="517">
                  <c:v>8.4600000000000026</c:v>
                </c:pt>
                <c:pt idx="518">
                  <c:v>8.4700000000000006</c:v>
                </c:pt>
                <c:pt idx="519">
                  <c:v>8.490000000000002</c:v>
                </c:pt>
                <c:pt idx="520">
                  <c:v>8.490000000000002</c:v>
                </c:pt>
                <c:pt idx="521">
                  <c:v>8.5</c:v>
                </c:pt>
                <c:pt idx="522">
                  <c:v>8.5</c:v>
                </c:pt>
                <c:pt idx="523">
                  <c:v>8.5</c:v>
                </c:pt>
                <c:pt idx="524">
                  <c:v>8.5100000000000016</c:v>
                </c:pt>
                <c:pt idx="525">
                  <c:v>8.5300000000000011</c:v>
                </c:pt>
                <c:pt idx="526">
                  <c:v>8.5400000000000009</c:v>
                </c:pt>
                <c:pt idx="527">
                  <c:v>8.5499999999999989</c:v>
                </c:pt>
                <c:pt idx="528">
                  <c:v>8.5700000000000021</c:v>
                </c:pt>
                <c:pt idx="529">
                  <c:v>8.5700000000000021</c:v>
                </c:pt>
                <c:pt idx="530">
                  <c:v>8.59</c:v>
                </c:pt>
                <c:pt idx="531">
                  <c:v>8.6</c:v>
                </c:pt>
                <c:pt idx="532">
                  <c:v>8.61</c:v>
                </c:pt>
                <c:pt idx="533">
                  <c:v>8.61</c:v>
                </c:pt>
                <c:pt idx="534">
                  <c:v>8.61</c:v>
                </c:pt>
                <c:pt idx="535">
                  <c:v>8.61</c:v>
                </c:pt>
                <c:pt idx="536">
                  <c:v>8.61</c:v>
                </c:pt>
                <c:pt idx="537">
                  <c:v>8.620000000000001</c:v>
                </c:pt>
                <c:pt idx="538">
                  <c:v>8.620000000000001</c:v>
                </c:pt>
                <c:pt idx="539">
                  <c:v>8.6300000000000008</c:v>
                </c:pt>
                <c:pt idx="540">
                  <c:v>8.6300000000000008</c:v>
                </c:pt>
                <c:pt idx="541">
                  <c:v>8.6300000000000008</c:v>
                </c:pt>
                <c:pt idx="542">
                  <c:v>8.6300000000000008</c:v>
                </c:pt>
                <c:pt idx="543">
                  <c:v>8.6300000000000008</c:v>
                </c:pt>
                <c:pt idx="544">
                  <c:v>8.6399999999999988</c:v>
                </c:pt>
                <c:pt idx="545">
                  <c:v>8.6499999999999897</c:v>
                </c:pt>
                <c:pt idx="546">
                  <c:v>8.6600000000000019</c:v>
                </c:pt>
                <c:pt idx="547">
                  <c:v>8.6600000000000019</c:v>
                </c:pt>
                <c:pt idx="548">
                  <c:v>8.6700000000000017</c:v>
                </c:pt>
                <c:pt idx="549">
                  <c:v>8.7000000000000011</c:v>
                </c:pt>
                <c:pt idx="550">
                  <c:v>8.7000000000000011</c:v>
                </c:pt>
                <c:pt idx="551">
                  <c:v>8.7000000000000011</c:v>
                </c:pt>
                <c:pt idx="552">
                  <c:v>8.7000000000000011</c:v>
                </c:pt>
                <c:pt idx="553">
                  <c:v>8.7000000000000011</c:v>
                </c:pt>
                <c:pt idx="554">
                  <c:v>8.7199999999999989</c:v>
                </c:pt>
                <c:pt idx="555">
                  <c:v>8.7199999999999989</c:v>
                </c:pt>
                <c:pt idx="556">
                  <c:v>8.7199999999999989</c:v>
                </c:pt>
                <c:pt idx="557">
                  <c:v>8.7299999999999898</c:v>
                </c:pt>
                <c:pt idx="558">
                  <c:v>8.7299999999999898</c:v>
                </c:pt>
                <c:pt idx="559">
                  <c:v>8.7299999999999898</c:v>
                </c:pt>
                <c:pt idx="560">
                  <c:v>8.7299999999999898</c:v>
                </c:pt>
                <c:pt idx="561">
                  <c:v>8.7299999999999898</c:v>
                </c:pt>
                <c:pt idx="562">
                  <c:v>8.7399999999999896</c:v>
                </c:pt>
                <c:pt idx="563">
                  <c:v>8.7399999999999896</c:v>
                </c:pt>
                <c:pt idx="564">
                  <c:v>8.7399999999999896</c:v>
                </c:pt>
                <c:pt idx="565">
                  <c:v>8.7399999999999896</c:v>
                </c:pt>
                <c:pt idx="566">
                  <c:v>8.7399999999999896</c:v>
                </c:pt>
                <c:pt idx="567">
                  <c:v>8.75</c:v>
                </c:pt>
                <c:pt idx="568">
                  <c:v>8.7600000000000016</c:v>
                </c:pt>
                <c:pt idx="569">
                  <c:v>8.7900000000000009</c:v>
                </c:pt>
                <c:pt idx="570">
                  <c:v>8.7900000000000009</c:v>
                </c:pt>
                <c:pt idx="571">
                  <c:v>8.7900000000000009</c:v>
                </c:pt>
                <c:pt idx="572">
                  <c:v>8.7900000000000009</c:v>
                </c:pt>
                <c:pt idx="573">
                  <c:v>8.7900000000000009</c:v>
                </c:pt>
                <c:pt idx="574">
                  <c:v>8.7900000000000009</c:v>
                </c:pt>
                <c:pt idx="575">
                  <c:v>8.7999999999999989</c:v>
                </c:pt>
                <c:pt idx="576">
                  <c:v>8.7999999999999989</c:v>
                </c:pt>
                <c:pt idx="577">
                  <c:v>8.8200000000000021</c:v>
                </c:pt>
                <c:pt idx="578">
                  <c:v>8.8300000000000018</c:v>
                </c:pt>
                <c:pt idx="579">
                  <c:v>8.8300000000000018</c:v>
                </c:pt>
                <c:pt idx="580">
                  <c:v>8.84</c:v>
                </c:pt>
                <c:pt idx="581">
                  <c:v>8.84</c:v>
                </c:pt>
                <c:pt idx="582">
                  <c:v>8.84</c:v>
                </c:pt>
                <c:pt idx="583">
                  <c:v>8.8500000000000068</c:v>
                </c:pt>
                <c:pt idx="584">
                  <c:v>8.8600000000000048</c:v>
                </c:pt>
                <c:pt idx="585">
                  <c:v>8.8600000000000048</c:v>
                </c:pt>
                <c:pt idx="586">
                  <c:v>8.8700000000000028</c:v>
                </c:pt>
                <c:pt idx="587">
                  <c:v>8.9000000000000021</c:v>
                </c:pt>
                <c:pt idx="588">
                  <c:v>8.9000000000000021</c:v>
                </c:pt>
                <c:pt idx="589">
                  <c:v>8.9000000000000021</c:v>
                </c:pt>
                <c:pt idx="590">
                  <c:v>8.9100000000000019</c:v>
                </c:pt>
                <c:pt idx="591">
                  <c:v>8.9300000000000015</c:v>
                </c:pt>
                <c:pt idx="592">
                  <c:v>8.9300000000000015</c:v>
                </c:pt>
                <c:pt idx="593">
                  <c:v>8.9300000000000015</c:v>
                </c:pt>
                <c:pt idx="594">
                  <c:v>8.9300000000000015</c:v>
                </c:pt>
                <c:pt idx="595">
                  <c:v>8.94</c:v>
                </c:pt>
                <c:pt idx="596">
                  <c:v>8.9700000000000006</c:v>
                </c:pt>
                <c:pt idx="597">
                  <c:v>9.0000000000000018</c:v>
                </c:pt>
                <c:pt idx="598">
                  <c:v>9.0100000000000016</c:v>
                </c:pt>
                <c:pt idx="599">
                  <c:v>9.0100000000000016</c:v>
                </c:pt>
                <c:pt idx="600">
                  <c:v>9.0100000000000016</c:v>
                </c:pt>
                <c:pt idx="601">
                  <c:v>9.0100000000000016</c:v>
                </c:pt>
                <c:pt idx="602">
                  <c:v>9.0100000000000016</c:v>
                </c:pt>
                <c:pt idx="603">
                  <c:v>9.0499999999999989</c:v>
                </c:pt>
                <c:pt idx="604">
                  <c:v>9.0600000000000023</c:v>
                </c:pt>
                <c:pt idx="605">
                  <c:v>9.0700000000000021</c:v>
                </c:pt>
                <c:pt idx="606">
                  <c:v>9.0700000000000021</c:v>
                </c:pt>
                <c:pt idx="607">
                  <c:v>9.0700000000000021</c:v>
                </c:pt>
                <c:pt idx="608">
                  <c:v>9.0700000000000021</c:v>
                </c:pt>
                <c:pt idx="609">
                  <c:v>9.0900000000000016</c:v>
                </c:pt>
                <c:pt idx="610">
                  <c:v>9.0900000000000016</c:v>
                </c:pt>
                <c:pt idx="611">
                  <c:v>9.1000000000000014</c:v>
                </c:pt>
                <c:pt idx="612">
                  <c:v>9.1000000000000014</c:v>
                </c:pt>
                <c:pt idx="613">
                  <c:v>9.11</c:v>
                </c:pt>
                <c:pt idx="614">
                  <c:v>9.1300000000000008</c:v>
                </c:pt>
                <c:pt idx="615">
                  <c:v>9.1300000000000008</c:v>
                </c:pt>
                <c:pt idx="616">
                  <c:v>9.1399999999999988</c:v>
                </c:pt>
                <c:pt idx="617">
                  <c:v>9.1399999999999988</c:v>
                </c:pt>
                <c:pt idx="618">
                  <c:v>9.1499999999999897</c:v>
                </c:pt>
                <c:pt idx="619">
                  <c:v>9.1600000000000019</c:v>
                </c:pt>
                <c:pt idx="620">
                  <c:v>9.1800000000000015</c:v>
                </c:pt>
                <c:pt idx="621">
                  <c:v>9.19</c:v>
                </c:pt>
                <c:pt idx="622">
                  <c:v>9.2000000000000011</c:v>
                </c:pt>
                <c:pt idx="623">
                  <c:v>9.2000000000000011</c:v>
                </c:pt>
                <c:pt idx="624">
                  <c:v>9.2000000000000011</c:v>
                </c:pt>
                <c:pt idx="625">
                  <c:v>9.2000000000000011</c:v>
                </c:pt>
                <c:pt idx="626">
                  <c:v>9.2099999999999991</c:v>
                </c:pt>
                <c:pt idx="627">
                  <c:v>9.2099999999999991</c:v>
                </c:pt>
                <c:pt idx="628">
                  <c:v>9.2099999999999991</c:v>
                </c:pt>
                <c:pt idx="629">
                  <c:v>9.2099999999999991</c:v>
                </c:pt>
                <c:pt idx="630">
                  <c:v>9.2199999999999989</c:v>
                </c:pt>
                <c:pt idx="631">
                  <c:v>9.2299999999999898</c:v>
                </c:pt>
                <c:pt idx="632">
                  <c:v>9.2499999999999893</c:v>
                </c:pt>
                <c:pt idx="633">
                  <c:v>9.2600000000000016</c:v>
                </c:pt>
                <c:pt idx="634">
                  <c:v>9.2600000000000016</c:v>
                </c:pt>
                <c:pt idx="635">
                  <c:v>9.2600000000000016</c:v>
                </c:pt>
                <c:pt idx="636">
                  <c:v>9.27</c:v>
                </c:pt>
                <c:pt idx="637">
                  <c:v>9.27</c:v>
                </c:pt>
                <c:pt idx="638">
                  <c:v>9.2799999999999994</c:v>
                </c:pt>
                <c:pt idx="639">
                  <c:v>9.2799999999999994</c:v>
                </c:pt>
                <c:pt idx="640">
                  <c:v>9.2900000000000009</c:v>
                </c:pt>
                <c:pt idx="641">
                  <c:v>9.2900000000000009</c:v>
                </c:pt>
                <c:pt idx="642">
                  <c:v>9.2900000000000009</c:v>
                </c:pt>
                <c:pt idx="643">
                  <c:v>9.2999999999999989</c:v>
                </c:pt>
                <c:pt idx="644">
                  <c:v>9.2999999999999989</c:v>
                </c:pt>
                <c:pt idx="645">
                  <c:v>9.2999999999999989</c:v>
                </c:pt>
                <c:pt idx="646">
                  <c:v>9.2999999999999989</c:v>
                </c:pt>
                <c:pt idx="647">
                  <c:v>9.3100000000000023</c:v>
                </c:pt>
                <c:pt idx="648">
                  <c:v>9.3100000000000023</c:v>
                </c:pt>
                <c:pt idx="649">
                  <c:v>9.3200000000000021</c:v>
                </c:pt>
                <c:pt idx="650">
                  <c:v>9.3200000000000021</c:v>
                </c:pt>
                <c:pt idx="651">
                  <c:v>9.3400000000000016</c:v>
                </c:pt>
                <c:pt idx="652">
                  <c:v>9.3400000000000016</c:v>
                </c:pt>
                <c:pt idx="653">
                  <c:v>9.3400000000000016</c:v>
                </c:pt>
                <c:pt idx="654">
                  <c:v>9.3500000000000014</c:v>
                </c:pt>
                <c:pt idx="655">
                  <c:v>9.3500000000000014</c:v>
                </c:pt>
                <c:pt idx="656">
                  <c:v>9.3600000000000048</c:v>
                </c:pt>
                <c:pt idx="657">
                  <c:v>9.3600000000000048</c:v>
                </c:pt>
                <c:pt idx="658">
                  <c:v>9.3700000000000028</c:v>
                </c:pt>
                <c:pt idx="659">
                  <c:v>9.3800000000000008</c:v>
                </c:pt>
                <c:pt idx="660">
                  <c:v>9.39</c:v>
                </c:pt>
                <c:pt idx="661">
                  <c:v>9.4000000000000021</c:v>
                </c:pt>
                <c:pt idx="662">
                  <c:v>9.4100000000000019</c:v>
                </c:pt>
                <c:pt idx="663">
                  <c:v>9.4200000000000017</c:v>
                </c:pt>
                <c:pt idx="664">
                  <c:v>9.4200000000000017</c:v>
                </c:pt>
                <c:pt idx="665">
                  <c:v>9.4300000000000015</c:v>
                </c:pt>
                <c:pt idx="666">
                  <c:v>9.4500000000000028</c:v>
                </c:pt>
                <c:pt idx="667">
                  <c:v>9.4500000000000028</c:v>
                </c:pt>
                <c:pt idx="668">
                  <c:v>9.4700000000000006</c:v>
                </c:pt>
                <c:pt idx="669">
                  <c:v>9.4800000000000022</c:v>
                </c:pt>
                <c:pt idx="670">
                  <c:v>9.490000000000002</c:v>
                </c:pt>
                <c:pt idx="671">
                  <c:v>9.5000000000000018</c:v>
                </c:pt>
                <c:pt idx="672">
                  <c:v>9.5000000000000018</c:v>
                </c:pt>
                <c:pt idx="673">
                  <c:v>9.51</c:v>
                </c:pt>
                <c:pt idx="674">
                  <c:v>9.51</c:v>
                </c:pt>
                <c:pt idx="675">
                  <c:v>9.51</c:v>
                </c:pt>
                <c:pt idx="676">
                  <c:v>9.52</c:v>
                </c:pt>
                <c:pt idx="677">
                  <c:v>9.5299999999999994</c:v>
                </c:pt>
                <c:pt idx="678">
                  <c:v>9.5299999999999994</c:v>
                </c:pt>
                <c:pt idx="679">
                  <c:v>9.5400000000000009</c:v>
                </c:pt>
                <c:pt idx="680">
                  <c:v>9.5499999999999989</c:v>
                </c:pt>
                <c:pt idx="681">
                  <c:v>9.5499999999999989</c:v>
                </c:pt>
                <c:pt idx="682">
                  <c:v>9.5600000000000023</c:v>
                </c:pt>
                <c:pt idx="683">
                  <c:v>9.5600000000000023</c:v>
                </c:pt>
                <c:pt idx="684">
                  <c:v>9.5600000000000023</c:v>
                </c:pt>
                <c:pt idx="685">
                  <c:v>9.5800000000000018</c:v>
                </c:pt>
                <c:pt idx="686">
                  <c:v>9.5900000000000016</c:v>
                </c:pt>
                <c:pt idx="687">
                  <c:v>9.5900000000000016</c:v>
                </c:pt>
                <c:pt idx="688">
                  <c:v>9.5900000000000016</c:v>
                </c:pt>
                <c:pt idx="689">
                  <c:v>9.6</c:v>
                </c:pt>
                <c:pt idx="690">
                  <c:v>9.620000000000001</c:v>
                </c:pt>
                <c:pt idx="691">
                  <c:v>9.620000000000001</c:v>
                </c:pt>
                <c:pt idx="692">
                  <c:v>9.6300000000000008</c:v>
                </c:pt>
                <c:pt idx="693">
                  <c:v>9.6499999999999897</c:v>
                </c:pt>
                <c:pt idx="694">
                  <c:v>9.6600000000000019</c:v>
                </c:pt>
                <c:pt idx="695">
                  <c:v>9.6600000000000019</c:v>
                </c:pt>
                <c:pt idx="696">
                  <c:v>9.6600000000000019</c:v>
                </c:pt>
                <c:pt idx="697">
                  <c:v>9.6700000000000017</c:v>
                </c:pt>
                <c:pt idx="698">
                  <c:v>9.6800000000000015</c:v>
                </c:pt>
                <c:pt idx="699">
                  <c:v>9.6800000000000015</c:v>
                </c:pt>
                <c:pt idx="700">
                  <c:v>9.69</c:v>
                </c:pt>
                <c:pt idx="701">
                  <c:v>9.69</c:v>
                </c:pt>
                <c:pt idx="702">
                  <c:v>9.7099999999999991</c:v>
                </c:pt>
                <c:pt idx="703">
                  <c:v>9.7099999999999991</c:v>
                </c:pt>
                <c:pt idx="704">
                  <c:v>9.7099999999999991</c:v>
                </c:pt>
                <c:pt idx="705">
                  <c:v>9.7099999999999991</c:v>
                </c:pt>
                <c:pt idx="706">
                  <c:v>9.7099999999999991</c:v>
                </c:pt>
                <c:pt idx="707">
                  <c:v>9.7299999999999898</c:v>
                </c:pt>
                <c:pt idx="708">
                  <c:v>9.7299999999999898</c:v>
                </c:pt>
                <c:pt idx="709">
                  <c:v>9.7299999999999898</c:v>
                </c:pt>
                <c:pt idx="710">
                  <c:v>9.7399999999999896</c:v>
                </c:pt>
                <c:pt idx="711">
                  <c:v>9.7499999999999893</c:v>
                </c:pt>
                <c:pt idx="712">
                  <c:v>9.76</c:v>
                </c:pt>
                <c:pt idx="713">
                  <c:v>9.76</c:v>
                </c:pt>
                <c:pt idx="714">
                  <c:v>9.77</c:v>
                </c:pt>
                <c:pt idx="715">
                  <c:v>9.7799999999999994</c:v>
                </c:pt>
                <c:pt idx="716">
                  <c:v>9.7799999999999994</c:v>
                </c:pt>
                <c:pt idx="717">
                  <c:v>9.7900000000000009</c:v>
                </c:pt>
                <c:pt idx="718">
                  <c:v>9.7999999999999989</c:v>
                </c:pt>
                <c:pt idx="719">
                  <c:v>9.8100000000000023</c:v>
                </c:pt>
                <c:pt idx="720">
                  <c:v>9.8100000000000023</c:v>
                </c:pt>
                <c:pt idx="721">
                  <c:v>9.8300000000000018</c:v>
                </c:pt>
                <c:pt idx="722">
                  <c:v>9.8300000000000018</c:v>
                </c:pt>
                <c:pt idx="723">
                  <c:v>9.8300000000000018</c:v>
                </c:pt>
                <c:pt idx="724">
                  <c:v>9.8400000000000016</c:v>
                </c:pt>
                <c:pt idx="725">
                  <c:v>9.8400000000000016</c:v>
                </c:pt>
                <c:pt idx="726">
                  <c:v>9.8400000000000016</c:v>
                </c:pt>
                <c:pt idx="727">
                  <c:v>9.8600000000000048</c:v>
                </c:pt>
                <c:pt idx="728">
                  <c:v>9.8600000000000048</c:v>
                </c:pt>
                <c:pt idx="729">
                  <c:v>9.8700000000000028</c:v>
                </c:pt>
                <c:pt idx="730">
                  <c:v>9.89</c:v>
                </c:pt>
                <c:pt idx="731">
                  <c:v>9.89</c:v>
                </c:pt>
                <c:pt idx="732">
                  <c:v>9.89</c:v>
                </c:pt>
                <c:pt idx="733">
                  <c:v>9.91</c:v>
                </c:pt>
                <c:pt idx="734">
                  <c:v>9.91</c:v>
                </c:pt>
                <c:pt idx="735">
                  <c:v>9.9200000000000017</c:v>
                </c:pt>
                <c:pt idx="736">
                  <c:v>9.94</c:v>
                </c:pt>
                <c:pt idx="737">
                  <c:v>9.9600000000000026</c:v>
                </c:pt>
                <c:pt idx="738">
                  <c:v>9.9600000000000026</c:v>
                </c:pt>
                <c:pt idx="739">
                  <c:v>9.9600000000000026</c:v>
                </c:pt>
                <c:pt idx="740">
                  <c:v>9.9700000000000006</c:v>
                </c:pt>
                <c:pt idx="741">
                  <c:v>9.9700000000000006</c:v>
                </c:pt>
                <c:pt idx="742">
                  <c:v>9.9700000000000006</c:v>
                </c:pt>
                <c:pt idx="743">
                  <c:v>9.9800000000000022</c:v>
                </c:pt>
                <c:pt idx="744">
                  <c:v>9.9800000000000022</c:v>
                </c:pt>
                <c:pt idx="745">
                  <c:v>10</c:v>
                </c:pt>
                <c:pt idx="746">
                  <c:v>10</c:v>
                </c:pt>
                <c:pt idx="747">
                  <c:v>10</c:v>
                </c:pt>
                <c:pt idx="748">
                  <c:v>10</c:v>
                </c:pt>
                <c:pt idx="749">
                  <c:v>10.01</c:v>
                </c:pt>
                <c:pt idx="750">
                  <c:v>10.02</c:v>
                </c:pt>
                <c:pt idx="751">
                  <c:v>10.030000000000001</c:v>
                </c:pt>
                <c:pt idx="752">
                  <c:v>10.030000000000001</c:v>
                </c:pt>
                <c:pt idx="753">
                  <c:v>10.049999999999899</c:v>
                </c:pt>
                <c:pt idx="754">
                  <c:v>10.049999999999899</c:v>
                </c:pt>
                <c:pt idx="755">
                  <c:v>10.069999999999915</c:v>
                </c:pt>
                <c:pt idx="756">
                  <c:v>10.069999999999915</c:v>
                </c:pt>
                <c:pt idx="757">
                  <c:v>10.08</c:v>
                </c:pt>
                <c:pt idx="758">
                  <c:v>10.08</c:v>
                </c:pt>
                <c:pt idx="759">
                  <c:v>10.1</c:v>
                </c:pt>
                <c:pt idx="760">
                  <c:v>10.1</c:v>
                </c:pt>
                <c:pt idx="761">
                  <c:v>10.1</c:v>
                </c:pt>
                <c:pt idx="762">
                  <c:v>10.1</c:v>
                </c:pt>
                <c:pt idx="763">
                  <c:v>10.11</c:v>
                </c:pt>
                <c:pt idx="764">
                  <c:v>10.120000000000001</c:v>
                </c:pt>
                <c:pt idx="765">
                  <c:v>10.139999999999999</c:v>
                </c:pt>
                <c:pt idx="766">
                  <c:v>10.139999999999999</c:v>
                </c:pt>
                <c:pt idx="767">
                  <c:v>10.149999999999904</c:v>
                </c:pt>
                <c:pt idx="768">
                  <c:v>10.18</c:v>
                </c:pt>
                <c:pt idx="769">
                  <c:v>10.18</c:v>
                </c:pt>
                <c:pt idx="770">
                  <c:v>10.19</c:v>
                </c:pt>
                <c:pt idx="771">
                  <c:v>10.200000000000001</c:v>
                </c:pt>
                <c:pt idx="772">
                  <c:v>10.209999999999908</c:v>
                </c:pt>
                <c:pt idx="773">
                  <c:v>10.220000000000001</c:v>
                </c:pt>
                <c:pt idx="774">
                  <c:v>10.229999999999899</c:v>
                </c:pt>
                <c:pt idx="775">
                  <c:v>10.239999999999998</c:v>
                </c:pt>
                <c:pt idx="776">
                  <c:v>10.25</c:v>
                </c:pt>
                <c:pt idx="777">
                  <c:v>10.25</c:v>
                </c:pt>
                <c:pt idx="778">
                  <c:v>10.26</c:v>
                </c:pt>
                <c:pt idx="779">
                  <c:v>10.269999999999909</c:v>
                </c:pt>
                <c:pt idx="780">
                  <c:v>10.269999999999909</c:v>
                </c:pt>
                <c:pt idx="781">
                  <c:v>10.269999999999909</c:v>
                </c:pt>
                <c:pt idx="782">
                  <c:v>10.28</c:v>
                </c:pt>
                <c:pt idx="783">
                  <c:v>10.28</c:v>
                </c:pt>
                <c:pt idx="784">
                  <c:v>10.29</c:v>
                </c:pt>
                <c:pt idx="785">
                  <c:v>10.29</c:v>
                </c:pt>
                <c:pt idx="786">
                  <c:v>10.31</c:v>
                </c:pt>
                <c:pt idx="787">
                  <c:v>10.32</c:v>
                </c:pt>
                <c:pt idx="788">
                  <c:v>10.32</c:v>
                </c:pt>
                <c:pt idx="789">
                  <c:v>10.32</c:v>
                </c:pt>
                <c:pt idx="790">
                  <c:v>10.34</c:v>
                </c:pt>
                <c:pt idx="791">
                  <c:v>10.360000000000008</c:v>
                </c:pt>
                <c:pt idx="792">
                  <c:v>10.38</c:v>
                </c:pt>
                <c:pt idx="793">
                  <c:v>10.38</c:v>
                </c:pt>
                <c:pt idx="794">
                  <c:v>10.38</c:v>
                </c:pt>
                <c:pt idx="795">
                  <c:v>10.41</c:v>
                </c:pt>
                <c:pt idx="796">
                  <c:v>10.42</c:v>
                </c:pt>
                <c:pt idx="797">
                  <c:v>10.42</c:v>
                </c:pt>
                <c:pt idx="798">
                  <c:v>10.42</c:v>
                </c:pt>
                <c:pt idx="799">
                  <c:v>10.43</c:v>
                </c:pt>
                <c:pt idx="800">
                  <c:v>10.44</c:v>
                </c:pt>
                <c:pt idx="801">
                  <c:v>10.450000000000006</c:v>
                </c:pt>
                <c:pt idx="802">
                  <c:v>10.450000000000006</c:v>
                </c:pt>
                <c:pt idx="803">
                  <c:v>10.459999999999917</c:v>
                </c:pt>
                <c:pt idx="804">
                  <c:v>10.459999999999917</c:v>
                </c:pt>
                <c:pt idx="805">
                  <c:v>10.459999999999917</c:v>
                </c:pt>
                <c:pt idx="806">
                  <c:v>10.459999999999917</c:v>
                </c:pt>
                <c:pt idx="807">
                  <c:v>10.469999999999915</c:v>
                </c:pt>
                <c:pt idx="808">
                  <c:v>10.489999999999915</c:v>
                </c:pt>
                <c:pt idx="809">
                  <c:v>10.489999999999915</c:v>
                </c:pt>
                <c:pt idx="810">
                  <c:v>10.489999999999915</c:v>
                </c:pt>
                <c:pt idx="811">
                  <c:v>10.51</c:v>
                </c:pt>
                <c:pt idx="812">
                  <c:v>10.51</c:v>
                </c:pt>
                <c:pt idx="813">
                  <c:v>10.51</c:v>
                </c:pt>
                <c:pt idx="814">
                  <c:v>10.51</c:v>
                </c:pt>
                <c:pt idx="815">
                  <c:v>10.52</c:v>
                </c:pt>
                <c:pt idx="816">
                  <c:v>10.53</c:v>
                </c:pt>
                <c:pt idx="817">
                  <c:v>10.53</c:v>
                </c:pt>
                <c:pt idx="818">
                  <c:v>10.53</c:v>
                </c:pt>
                <c:pt idx="819">
                  <c:v>10.54</c:v>
                </c:pt>
                <c:pt idx="820">
                  <c:v>10.54</c:v>
                </c:pt>
                <c:pt idx="821">
                  <c:v>10.549999999999899</c:v>
                </c:pt>
                <c:pt idx="822">
                  <c:v>10.569999999999915</c:v>
                </c:pt>
                <c:pt idx="823">
                  <c:v>10.58</c:v>
                </c:pt>
                <c:pt idx="824">
                  <c:v>10.58</c:v>
                </c:pt>
                <c:pt idx="825">
                  <c:v>10.59</c:v>
                </c:pt>
                <c:pt idx="826">
                  <c:v>10.59</c:v>
                </c:pt>
                <c:pt idx="827">
                  <c:v>10.59</c:v>
                </c:pt>
                <c:pt idx="828">
                  <c:v>10.6</c:v>
                </c:pt>
                <c:pt idx="829">
                  <c:v>10.61</c:v>
                </c:pt>
                <c:pt idx="830">
                  <c:v>10.61</c:v>
                </c:pt>
                <c:pt idx="831">
                  <c:v>10.62</c:v>
                </c:pt>
                <c:pt idx="832">
                  <c:v>10.629999999999908</c:v>
                </c:pt>
                <c:pt idx="833">
                  <c:v>10.639999999999999</c:v>
                </c:pt>
                <c:pt idx="834">
                  <c:v>10.639999999999999</c:v>
                </c:pt>
                <c:pt idx="835">
                  <c:v>10.65</c:v>
                </c:pt>
                <c:pt idx="836">
                  <c:v>10.65</c:v>
                </c:pt>
                <c:pt idx="837">
                  <c:v>10.66</c:v>
                </c:pt>
                <c:pt idx="838">
                  <c:v>10.68</c:v>
                </c:pt>
                <c:pt idx="839">
                  <c:v>10.68</c:v>
                </c:pt>
                <c:pt idx="840">
                  <c:v>10.68</c:v>
                </c:pt>
                <c:pt idx="841">
                  <c:v>10.69</c:v>
                </c:pt>
                <c:pt idx="842">
                  <c:v>10.69</c:v>
                </c:pt>
                <c:pt idx="843">
                  <c:v>10.69</c:v>
                </c:pt>
                <c:pt idx="844">
                  <c:v>10.709999999999999</c:v>
                </c:pt>
                <c:pt idx="845">
                  <c:v>10.719999999999999</c:v>
                </c:pt>
                <c:pt idx="846">
                  <c:v>10.719999999999999</c:v>
                </c:pt>
                <c:pt idx="847">
                  <c:v>10.729999999999899</c:v>
                </c:pt>
                <c:pt idx="848">
                  <c:v>10.729999999999899</c:v>
                </c:pt>
                <c:pt idx="849">
                  <c:v>10.739999999999998</c:v>
                </c:pt>
                <c:pt idx="850">
                  <c:v>10.76</c:v>
                </c:pt>
                <c:pt idx="851">
                  <c:v>10.79</c:v>
                </c:pt>
                <c:pt idx="852">
                  <c:v>10.8</c:v>
                </c:pt>
                <c:pt idx="853">
                  <c:v>10.8</c:v>
                </c:pt>
                <c:pt idx="854">
                  <c:v>10.8</c:v>
                </c:pt>
                <c:pt idx="855">
                  <c:v>10.8</c:v>
                </c:pt>
                <c:pt idx="856">
                  <c:v>10.8</c:v>
                </c:pt>
                <c:pt idx="857">
                  <c:v>10.81</c:v>
                </c:pt>
                <c:pt idx="858">
                  <c:v>10.81</c:v>
                </c:pt>
                <c:pt idx="859">
                  <c:v>10.81</c:v>
                </c:pt>
                <c:pt idx="860">
                  <c:v>10.81</c:v>
                </c:pt>
                <c:pt idx="861">
                  <c:v>10.82</c:v>
                </c:pt>
                <c:pt idx="862">
                  <c:v>10.83</c:v>
                </c:pt>
                <c:pt idx="863">
                  <c:v>10.850000000000009</c:v>
                </c:pt>
                <c:pt idx="864">
                  <c:v>10.850000000000009</c:v>
                </c:pt>
                <c:pt idx="865">
                  <c:v>10.850000000000009</c:v>
                </c:pt>
                <c:pt idx="866">
                  <c:v>10.860000000000008</c:v>
                </c:pt>
                <c:pt idx="867">
                  <c:v>10.860000000000008</c:v>
                </c:pt>
                <c:pt idx="868">
                  <c:v>10.870000000000006</c:v>
                </c:pt>
                <c:pt idx="869">
                  <c:v>10.88</c:v>
                </c:pt>
                <c:pt idx="870">
                  <c:v>10.899999999999915</c:v>
                </c:pt>
                <c:pt idx="871">
                  <c:v>10.899999999999915</c:v>
                </c:pt>
                <c:pt idx="872">
                  <c:v>10.91</c:v>
                </c:pt>
                <c:pt idx="873">
                  <c:v>10.91</c:v>
                </c:pt>
                <c:pt idx="874">
                  <c:v>10.92</c:v>
                </c:pt>
                <c:pt idx="875">
                  <c:v>10.92</c:v>
                </c:pt>
                <c:pt idx="876">
                  <c:v>10.93</c:v>
                </c:pt>
                <c:pt idx="877">
                  <c:v>10.939999999999909</c:v>
                </c:pt>
                <c:pt idx="878">
                  <c:v>10.969999999999915</c:v>
                </c:pt>
                <c:pt idx="879">
                  <c:v>10.979999999999915</c:v>
                </c:pt>
                <c:pt idx="880">
                  <c:v>10.99</c:v>
                </c:pt>
                <c:pt idx="881">
                  <c:v>11</c:v>
                </c:pt>
                <c:pt idx="882">
                  <c:v>11.01</c:v>
                </c:pt>
                <c:pt idx="883">
                  <c:v>11.01</c:v>
                </c:pt>
                <c:pt idx="884">
                  <c:v>11.02</c:v>
                </c:pt>
                <c:pt idx="885">
                  <c:v>11.02</c:v>
                </c:pt>
                <c:pt idx="886">
                  <c:v>11.04</c:v>
                </c:pt>
                <c:pt idx="887">
                  <c:v>11.05</c:v>
                </c:pt>
                <c:pt idx="888">
                  <c:v>11.059999999999915</c:v>
                </c:pt>
                <c:pt idx="889">
                  <c:v>11.069999999999915</c:v>
                </c:pt>
                <c:pt idx="890">
                  <c:v>11.069999999999915</c:v>
                </c:pt>
                <c:pt idx="891">
                  <c:v>11.069999999999915</c:v>
                </c:pt>
                <c:pt idx="892">
                  <c:v>11.099999999999909</c:v>
                </c:pt>
                <c:pt idx="893">
                  <c:v>11.11</c:v>
                </c:pt>
                <c:pt idx="894">
                  <c:v>11.129999999999908</c:v>
                </c:pt>
                <c:pt idx="895">
                  <c:v>11.139999999999899</c:v>
                </c:pt>
                <c:pt idx="896">
                  <c:v>11.139999999999899</c:v>
                </c:pt>
                <c:pt idx="897">
                  <c:v>11.139999999999899</c:v>
                </c:pt>
                <c:pt idx="898">
                  <c:v>11.139999999999899</c:v>
                </c:pt>
                <c:pt idx="899">
                  <c:v>11.139999999999899</c:v>
                </c:pt>
                <c:pt idx="900">
                  <c:v>11.139999999999899</c:v>
                </c:pt>
                <c:pt idx="901">
                  <c:v>11.139999999999899</c:v>
                </c:pt>
                <c:pt idx="902">
                  <c:v>11.15</c:v>
                </c:pt>
                <c:pt idx="903">
                  <c:v>11.15</c:v>
                </c:pt>
                <c:pt idx="904">
                  <c:v>11.15</c:v>
                </c:pt>
                <c:pt idx="905">
                  <c:v>11.17</c:v>
                </c:pt>
                <c:pt idx="906">
                  <c:v>11.19</c:v>
                </c:pt>
                <c:pt idx="907">
                  <c:v>11.2</c:v>
                </c:pt>
                <c:pt idx="908">
                  <c:v>11.229999999999999</c:v>
                </c:pt>
                <c:pt idx="909">
                  <c:v>11.229999999999999</c:v>
                </c:pt>
                <c:pt idx="910">
                  <c:v>11.25</c:v>
                </c:pt>
                <c:pt idx="911">
                  <c:v>11.25</c:v>
                </c:pt>
                <c:pt idx="912">
                  <c:v>11.25</c:v>
                </c:pt>
                <c:pt idx="913">
                  <c:v>11.26</c:v>
                </c:pt>
                <c:pt idx="914">
                  <c:v>11.27</c:v>
                </c:pt>
                <c:pt idx="915">
                  <c:v>11.28</c:v>
                </c:pt>
                <c:pt idx="916">
                  <c:v>11.29</c:v>
                </c:pt>
                <c:pt idx="917">
                  <c:v>11.29</c:v>
                </c:pt>
                <c:pt idx="918">
                  <c:v>11.3</c:v>
                </c:pt>
                <c:pt idx="919">
                  <c:v>11.31</c:v>
                </c:pt>
                <c:pt idx="920">
                  <c:v>11.32</c:v>
                </c:pt>
                <c:pt idx="921">
                  <c:v>11.350000000000009</c:v>
                </c:pt>
                <c:pt idx="922">
                  <c:v>11.370000000000006</c:v>
                </c:pt>
                <c:pt idx="923">
                  <c:v>11.379999999999917</c:v>
                </c:pt>
                <c:pt idx="924">
                  <c:v>11.41</c:v>
                </c:pt>
                <c:pt idx="925">
                  <c:v>11.41</c:v>
                </c:pt>
                <c:pt idx="926">
                  <c:v>11.41</c:v>
                </c:pt>
                <c:pt idx="927">
                  <c:v>11.41</c:v>
                </c:pt>
                <c:pt idx="928">
                  <c:v>11.41</c:v>
                </c:pt>
                <c:pt idx="929">
                  <c:v>11.42</c:v>
                </c:pt>
                <c:pt idx="930">
                  <c:v>11.43</c:v>
                </c:pt>
                <c:pt idx="931">
                  <c:v>11.44</c:v>
                </c:pt>
                <c:pt idx="932">
                  <c:v>11.44</c:v>
                </c:pt>
                <c:pt idx="933">
                  <c:v>11.459999999999917</c:v>
                </c:pt>
                <c:pt idx="934">
                  <c:v>11.469999999999915</c:v>
                </c:pt>
                <c:pt idx="935">
                  <c:v>11.469999999999915</c:v>
                </c:pt>
                <c:pt idx="936">
                  <c:v>11.469999999999915</c:v>
                </c:pt>
                <c:pt idx="937">
                  <c:v>11.469999999999915</c:v>
                </c:pt>
                <c:pt idx="938">
                  <c:v>11.469999999999915</c:v>
                </c:pt>
                <c:pt idx="939">
                  <c:v>11.469999999999915</c:v>
                </c:pt>
                <c:pt idx="940">
                  <c:v>11.48</c:v>
                </c:pt>
                <c:pt idx="941">
                  <c:v>11.5</c:v>
                </c:pt>
                <c:pt idx="942">
                  <c:v>11.5</c:v>
                </c:pt>
                <c:pt idx="943">
                  <c:v>11.51</c:v>
                </c:pt>
                <c:pt idx="944">
                  <c:v>11.51</c:v>
                </c:pt>
                <c:pt idx="945">
                  <c:v>11.51</c:v>
                </c:pt>
                <c:pt idx="946">
                  <c:v>11.51</c:v>
                </c:pt>
                <c:pt idx="947">
                  <c:v>11.51</c:v>
                </c:pt>
                <c:pt idx="948">
                  <c:v>11.55</c:v>
                </c:pt>
                <c:pt idx="949">
                  <c:v>11.559999999999915</c:v>
                </c:pt>
                <c:pt idx="950">
                  <c:v>11.589999999999909</c:v>
                </c:pt>
                <c:pt idx="951">
                  <c:v>11.589999999999909</c:v>
                </c:pt>
                <c:pt idx="952">
                  <c:v>11.589999999999909</c:v>
                </c:pt>
                <c:pt idx="953">
                  <c:v>11.6</c:v>
                </c:pt>
                <c:pt idx="954">
                  <c:v>11.61</c:v>
                </c:pt>
                <c:pt idx="955">
                  <c:v>11.61</c:v>
                </c:pt>
                <c:pt idx="956">
                  <c:v>11.62</c:v>
                </c:pt>
                <c:pt idx="957">
                  <c:v>11.62</c:v>
                </c:pt>
                <c:pt idx="958">
                  <c:v>11.62</c:v>
                </c:pt>
                <c:pt idx="959">
                  <c:v>11.639999999999999</c:v>
                </c:pt>
                <c:pt idx="960">
                  <c:v>11.639999999999999</c:v>
                </c:pt>
                <c:pt idx="961">
                  <c:v>11.639999999999999</c:v>
                </c:pt>
                <c:pt idx="962">
                  <c:v>11.67</c:v>
                </c:pt>
                <c:pt idx="963">
                  <c:v>11.67</c:v>
                </c:pt>
                <c:pt idx="964">
                  <c:v>11.67</c:v>
                </c:pt>
                <c:pt idx="965">
                  <c:v>11.679999999999909</c:v>
                </c:pt>
                <c:pt idx="966">
                  <c:v>11.679999999999909</c:v>
                </c:pt>
                <c:pt idx="967">
                  <c:v>11.679999999999909</c:v>
                </c:pt>
                <c:pt idx="968">
                  <c:v>11.679999999999909</c:v>
                </c:pt>
                <c:pt idx="969">
                  <c:v>11.679999999999909</c:v>
                </c:pt>
                <c:pt idx="970">
                  <c:v>11.709999999999999</c:v>
                </c:pt>
                <c:pt idx="971">
                  <c:v>11.709999999999999</c:v>
                </c:pt>
                <c:pt idx="972">
                  <c:v>11.719999999999999</c:v>
                </c:pt>
                <c:pt idx="973">
                  <c:v>11.729999999999999</c:v>
                </c:pt>
                <c:pt idx="974">
                  <c:v>11.75</c:v>
                </c:pt>
                <c:pt idx="975">
                  <c:v>11.75</c:v>
                </c:pt>
                <c:pt idx="976">
                  <c:v>11.75</c:v>
                </c:pt>
                <c:pt idx="977">
                  <c:v>11.76</c:v>
                </c:pt>
                <c:pt idx="978">
                  <c:v>11.77</c:v>
                </c:pt>
                <c:pt idx="979">
                  <c:v>11.77</c:v>
                </c:pt>
                <c:pt idx="980">
                  <c:v>11.77</c:v>
                </c:pt>
                <c:pt idx="981">
                  <c:v>11.77</c:v>
                </c:pt>
                <c:pt idx="982">
                  <c:v>11.78</c:v>
                </c:pt>
                <c:pt idx="983">
                  <c:v>11.78</c:v>
                </c:pt>
                <c:pt idx="984">
                  <c:v>11.799999999999899</c:v>
                </c:pt>
                <c:pt idx="985">
                  <c:v>11.81</c:v>
                </c:pt>
                <c:pt idx="986">
                  <c:v>11.81</c:v>
                </c:pt>
                <c:pt idx="987">
                  <c:v>11.81</c:v>
                </c:pt>
                <c:pt idx="988">
                  <c:v>11.81</c:v>
                </c:pt>
                <c:pt idx="989">
                  <c:v>11.82</c:v>
                </c:pt>
                <c:pt idx="990">
                  <c:v>11.839999999999909</c:v>
                </c:pt>
                <c:pt idx="991">
                  <c:v>11.860000000000008</c:v>
                </c:pt>
                <c:pt idx="992">
                  <c:v>11.860000000000008</c:v>
                </c:pt>
                <c:pt idx="993">
                  <c:v>11.870000000000006</c:v>
                </c:pt>
                <c:pt idx="994">
                  <c:v>11.879999999999917</c:v>
                </c:pt>
                <c:pt idx="995">
                  <c:v>11.879999999999917</c:v>
                </c:pt>
                <c:pt idx="996">
                  <c:v>11.879999999999917</c:v>
                </c:pt>
                <c:pt idx="997">
                  <c:v>11.879999999999917</c:v>
                </c:pt>
                <c:pt idx="998">
                  <c:v>11.879999999999917</c:v>
                </c:pt>
                <c:pt idx="999">
                  <c:v>11.899999999999915</c:v>
                </c:pt>
                <c:pt idx="1000">
                  <c:v>11.909999999999915</c:v>
                </c:pt>
                <c:pt idx="1001">
                  <c:v>11.93</c:v>
                </c:pt>
                <c:pt idx="1002">
                  <c:v>11.949999999999909</c:v>
                </c:pt>
                <c:pt idx="1003">
                  <c:v>11.97</c:v>
                </c:pt>
                <c:pt idx="1004">
                  <c:v>11.97</c:v>
                </c:pt>
                <c:pt idx="1005">
                  <c:v>11.979999999999915</c:v>
                </c:pt>
                <c:pt idx="1006">
                  <c:v>11.989999999999915</c:v>
                </c:pt>
                <c:pt idx="1007">
                  <c:v>11.999999999999915</c:v>
                </c:pt>
                <c:pt idx="1008">
                  <c:v>11.999999999999915</c:v>
                </c:pt>
                <c:pt idx="1009">
                  <c:v>11.999999999999915</c:v>
                </c:pt>
                <c:pt idx="1010">
                  <c:v>11.999999999999915</c:v>
                </c:pt>
                <c:pt idx="1011">
                  <c:v>12.01</c:v>
                </c:pt>
                <c:pt idx="1012">
                  <c:v>12.02</c:v>
                </c:pt>
                <c:pt idx="1013">
                  <c:v>12.02</c:v>
                </c:pt>
                <c:pt idx="1014">
                  <c:v>12.039999999999909</c:v>
                </c:pt>
                <c:pt idx="1015">
                  <c:v>12.039999999999909</c:v>
                </c:pt>
                <c:pt idx="1016">
                  <c:v>12.049999999999899</c:v>
                </c:pt>
                <c:pt idx="1017">
                  <c:v>12.049999999999899</c:v>
                </c:pt>
                <c:pt idx="1018">
                  <c:v>12.06</c:v>
                </c:pt>
                <c:pt idx="1019">
                  <c:v>12.06</c:v>
                </c:pt>
                <c:pt idx="1020">
                  <c:v>12.069999999999915</c:v>
                </c:pt>
                <c:pt idx="1021">
                  <c:v>12.09</c:v>
                </c:pt>
                <c:pt idx="1022">
                  <c:v>12.09</c:v>
                </c:pt>
                <c:pt idx="1023">
                  <c:v>12.1</c:v>
                </c:pt>
                <c:pt idx="1024">
                  <c:v>12.12</c:v>
                </c:pt>
                <c:pt idx="1025">
                  <c:v>12.12</c:v>
                </c:pt>
                <c:pt idx="1026">
                  <c:v>12.129999999999999</c:v>
                </c:pt>
                <c:pt idx="1027">
                  <c:v>12.139999999999899</c:v>
                </c:pt>
                <c:pt idx="1028">
                  <c:v>12.139999999999899</c:v>
                </c:pt>
                <c:pt idx="1029">
                  <c:v>12.139999999999899</c:v>
                </c:pt>
                <c:pt idx="1030">
                  <c:v>12.149999999999904</c:v>
                </c:pt>
                <c:pt idx="1031">
                  <c:v>12.16</c:v>
                </c:pt>
                <c:pt idx="1032">
                  <c:v>12.17</c:v>
                </c:pt>
                <c:pt idx="1033">
                  <c:v>12.189999999999909</c:v>
                </c:pt>
                <c:pt idx="1034">
                  <c:v>12.209999999999999</c:v>
                </c:pt>
                <c:pt idx="1035">
                  <c:v>12.209999999999999</c:v>
                </c:pt>
                <c:pt idx="1036">
                  <c:v>12.209999999999999</c:v>
                </c:pt>
                <c:pt idx="1037">
                  <c:v>12.229999999999899</c:v>
                </c:pt>
                <c:pt idx="1038">
                  <c:v>12.229999999999899</c:v>
                </c:pt>
                <c:pt idx="1039">
                  <c:v>12.229999999999899</c:v>
                </c:pt>
                <c:pt idx="1040">
                  <c:v>12.229999999999899</c:v>
                </c:pt>
                <c:pt idx="1041">
                  <c:v>12.25</c:v>
                </c:pt>
                <c:pt idx="1042">
                  <c:v>12.25</c:v>
                </c:pt>
                <c:pt idx="1043">
                  <c:v>12.25</c:v>
                </c:pt>
                <c:pt idx="1044">
                  <c:v>12.25</c:v>
                </c:pt>
                <c:pt idx="1045">
                  <c:v>12.26</c:v>
                </c:pt>
                <c:pt idx="1046">
                  <c:v>12.27</c:v>
                </c:pt>
                <c:pt idx="1047">
                  <c:v>12.279999999999909</c:v>
                </c:pt>
                <c:pt idx="1048">
                  <c:v>12.29</c:v>
                </c:pt>
                <c:pt idx="1049">
                  <c:v>12.29</c:v>
                </c:pt>
                <c:pt idx="1050">
                  <c:v>12.3</c:v>
                </c:pt>
                <c:pt idx="1051">
                  <c:v>12.3</c:v>
                </c:pt>
                <c:pt idx="1052">
                  <c:v>12.309999999999915</c:v>
                </c:pt>
                <c:pt idx="1053">
                  <c:v>12.319999999999915</c:v>
                </c:pt>
                <c:pt idx="1054">
                  <c:v>12.319999999999915</c:v>
                </c:pt>
                <c:pt idx="1055">
                  <c:v>12.33</c:v>
                </c:pt>
                <c:pt idx="1056">
                  <c:v>12.33</c:v>
                </c:pt>
                <c:pt idx="1057">
                  <c:v>12.33</c:v>
                </c:pt>
                <c:pt idx="1058">
                  <c:v>12.33</c:v>
                </c:pt>
                <c:pt idx="1059">
                  <c:v>12.33</c:v>
                </c:pt>
                <c:pt idx="1060">
                  <c:v>12.33</c:v>
                </c:pt>
                <c:pt idx="1061">
                  <c:v>12.33</c:v>
                </c:pt>
                <c:pt idx="1062">
                  <c:v>12.33</c:v>
                </c:pt>
                <c:pt idx="1063">
                  <c:v>12.33</c:v>
                </c:pt>
                <c:pt idx="1064">
                  <c:v>12.33</c:v>
                </c:pt>
                <c:pt idx="1065">
                  <c:v>12.33</c:v>
                </c:pt>
                <c:pt idx="1066">
                  <c:v>12.33</c:v>
                </c:pt>
                <c:pt idx="1067">
                  <c:v>12.359999999999919</c:v>
                </c:pt>
                <c:pt idx="1068">
                  <c:v>12.359999999999919</c:v>
                </c:pt>
                <c:pt idx="1069">
                  <c:v>12.370000000000006</c:v>
                </c:pt>
                <c:pt idx="1070">
                  <c:v>12.389999999999915</c:v>
                </c:pt>
                <c:pt idx="1071">
                  <c:v>12.42</c:v>
                </c:pt>
                <c:pt idx="1072">
                  <c:v>12.43</c:v>
                </c:pt>
                <c:pt idx="1073">
                  <c:v>12.43</c:v>
                </c:pt>
                <c:pt idx="1074">
                  <c:v>12.43</c:v>
                </c:pt>
                <c:pt idx="1075">
                  <c:v>12.44</c:v>
                </c:pt>
                <c:pt idx="1076">
                  <c:v>12.450000000000006</c:v>
                </c:pt>
                <c:pt idx="1077">
                  <c:v>12.46</c:v>
                </c:pt>
                <c:pt idx="1078">
                  <c:v>12.46</c:v>
                </c:pt>
                <c:pt idx="1079">
                  <c:v>12.46</c:v>
                </c:pt>
                <c:pt idx="1080">
                  <c:v>12.479999999999915</c:v>
                </c:pt>
                <c:pt idx="1081">
                  <c:v>12.479999999999915</c:v>
                </c:pt>
                <c:pt idx="1082">
                  <c:v>12.49</c:v>
                </c:pt>
                <c:pt idx="1083">
                  <c:v>12.49</c:v>
                </c:pt>
                <c:pt idx="1084">
                  <c:v>12.5</c:v>
                </c:pt>
                <c:pt idx="1085">
                  <c:v>12.509999999999909</c:v>
                </c:pt>
                <c:pt idx="1086">
                  <c:v>12.52</c:v>
                </c:pt>
                <c:pt idx="1087">
                  <c:v>12.52</c:v>
                </c:pt>
                <c:pt idx="1088">
                  <c:v>12.52</c:v>
                </c:pt>
                <c:pt idx="1089">
                  <c:v>12.52</c:v>
                </c:pt>
                <c:pt idx="1090">
                  <c:v>12.52</c:v>
                </c:pt>
                <c:pt idx="1091">
                  <c:v>12.55</c:v>
                </c:pt>
                <c:pt idx="1092">
                  <c:v>12.559999999999915</c:v>
                </c:pt>
                <c:pt idx="1093">
                  <c:v>12.57</c:v>
                </c:pt>
                <c:pt idx="1094">
                  <c:v>12.57</c:v>
                </c:pt>
                <c:pt idx="1095">
                  <c:v>12.58</c:v>
                </c:pt>
                <c:pt idx="1096">
                  <c:v>12.59</c:v>
                </c:pt>
                <c:pt idx="1097">
                  <c:v>12.6</c:v>
                </c:pt>
                <c:pt idx="1098">
                  <c:v>12.6</c:v>
                </c:pt>
                <c:pt idx="1099">
                  <c:v>12.6</c:v>
                </c:pt>
                <c:pt idx="1100">
                  <c:v>12.61</c:v>
                </c:pt>
                <c:pt idx="1101">
                  <c:v>12.61</c:v>
                </c:pt>
                <c:pt idx="1102">
                  <c:v>12.61</c:v>
                </c:pt>
                <c:pt idx="1103">
                  <c:v>12.61</c:v>
                </c:pt>
                <c:pt idx="1104">
                  <c:v>12.61</c:v>
                </c:pt>
                <c:pt idx="1105">
                  <c:v>12.65</c:v>
                </c:pt>
                <c:pt idx="1106">
                  <c:v>12.65</c:v>
                </c:pt>
                <c:pt idx="1107">
                  <c:v>12.65</c:v>
                </c:pt>
                <c:pt idx="1108">
                  <c:v>12.65</c:v>
                </c:pt>
                <c:pt idx="1109">
                  <c:v>12.65</c:v>
                </c:pt>
                <c:pt idx="1110">
                  <c:v>12.65</c:v>
                </c:pt>
                <c:pt idx="1111">
                  <c:v>12.65</c:v>
                </c:pt>
                <c:pt idx="1112">
                  <c:v>12.65</c:v>
                </c:pt>
                <c:pt idx="1113">
                  <c:v>12.65</c:v>
                </c:pt>
                <c:pt idx="1114">
                  <c:v>12.65</c:v>
                </c:pt>
                <c:pt idx="1115">
                  <c:v>12.659999999999915</c:v>
                </c:pt>
                <c:pt idx="1116">
                  <c:v>12.669999999999911</c:v>
                </c:pt>
                <c:pt idx="1117">
                  <c:v>12.669999999999911</c:v>
                </c:pt>
                <c:pt idx="1118">
                  <c:v>12.68</c:v>
                </c:pt>
                <c:pt idx="1119">
                  <c:v>12.69</c:v>
                </c:pt>
                <c:pt idx="1120">
                  <c:v>12.69</c:v>
                </c:pt>
                <c:pt idx="1121">
                  <c:v>12.69</c:v>
                </c:pt>
                <c:pt idx="1122">
                  <c:v>12.709999999999908</c:v>
                </c:pt>
                <c:pt idx="1123">
                  <c:v>12.709999999999908</c:v>
                </c:pt>
                <c:pt idx="1124">
                  <c:v>12.709999999999908</c:v>
                </c:pt>
                <c:pt idx="1125">
                  <c:v>12.709999999999908</c:v>
                </c:pt>
                <c:pt idx="1126">
                  <c:v>12.719999999999899</c:v>
                </c:pt>
                <c:pt idx="1127">
                  <c:v>12.729999999999999</c:v>
                </c:pt>
                <c:pt idx="1128">
                  <c:v>12.729999999999999</c:v>
                </c:pt>
                <c:pt idx="1129">
                  <c:v>12.729999999999999</c:v>
                </c:pt>
                <c:pt idx="1130">
                  <c:v>12.729999999999999</c:v>
                </c:pt>
                <c:pt idx="1131">
                  <c:v>12.729999999999999</c:v>
                </c:pt>
                <c:pt idx="1132">
                  <c:v>12.729999999999999</c:v>
                </c:pt>
                <c:pt idx="1133">
                  <c:v>12.76</c:v>
                </c:pt>
                <c:pt idx="1134">
                  <c:v>12.77</c:v>
                </c:pt>
                <c:pt idx="1135">
                  <c:v>12.77</c:v>
                </c:pt>
                <c:pt idx="1136">
                  <c:v>12.77</c:v>
                </c:pt>
                <c:pt idx="1137">
                  <c:v>12.77</c:v>
                </c:pt>
                <c:pt idx="1138">
                  <c:v>12.77</c:v>
                </c:pt>
                <c:pt idx="1139">
                  <c:v>12.77</c:v>
                </c:pt>
                <c:pt idx="1140">
                  <c:v>12.79</c:v>
                </c:pt>
                <c:pt idx="1141">
                  <c:v>12.79</c:v>
                </c:pt>
                <c:pt idx="1142">
                  <c:v>12.799999999999899</c:v>
                </c:pt>
                <c:pt idx="1143">
                  <c:v>12.799999999999899</c:v>
                </c:pt>
                <c:pt idx="1144">
                  <c:v>12.81</c:v>
                </c:pt>
                <c:pt idx="1145">
                  <c:v>12.82</c:v>
                </c:pt>
                <c:pt idx="1146">
                  <c:v>12.82</c:v>
                </c:pt>
                <c:pt idx="1147">
                  <c:v>12.82</c:v>
                </c:pt>
                <c:pt idx="1148">
                  <c:v>12.82</c:v>
                </c:pt>
                <c:pt idx="1149">
                  <c:v>12.82</c:v>
                </c:pt>
                <c:pt idx="1150">
                  <c:v>12.83</c:v>
                </c:pt>
                <c:pt idx="1151">
                  <c:v>12.83</c:v>
                </c:pt>
                <c:pt idx="1152">
                  <c:v>12.83</c:v>
                </c:pt>
                <c:pt idx="1153">
                  <c:v>12.83</c:v>
                </c:pt>
                <c:pt idx="1154">
                  <c:v>12.83</c:v>
                </c:pt>
                <c:pt idx="1155">
                  <c:v>12.83</c:v>
                </c:pt>
                <c:pt idx="1156">
                  <c:v>12.83</c:v>
                </c:pt>
                <c:pt idx="1157">
                  <c:v>12.83</c:v>
                </c:pt>
                <c:pt idx="1158">
                  <c:v>12.83</c:v>
                </c:pt>
                <c:pt idx="1159">
                  <c:v>12.83</c:v>
                </c:pt>
                <c:pt idx="1160">
                  <c:v>12.83</c:v>
                </c:pt>
                <c:pt idx="1161">
                  <c:v>12.83</c:v>
                </c:pt>
                <c:pt idx="1162">
                  <c:v>12.84</c:v>
                </c:pt>
                <c:pt idx="1163">
                  <c:v>12.84</c:v>
                </c:pt>
                <c:pt idx="1164">
                  <c:v>12.860000000000008</c:v>
                </c:pt>
                <c:pt idx="1165">
                  <c:v>12.879999999999917</c:v>
                </c:pt>
                <c:pt idx="1166">
                  <c:v>12.879999999999917</c:v>
                </c:pt>
                <c:pt idx="1167">
                  <c:v>12.879999999999917</c:v>
                </c:pt>
                <c:pt idx="1168">
                  <c:v>12.889999999999915</c:v>
                </c:pt>
                <c:pt idx="1169">
                  <c:v>12.889999999999915</c:v>
                </c:pt>
                <c:pt idx="1170">
                  <c:v>12.899999999999915</c:v>
                </c:pt>
                <c:pt idx="1171">
                  <c:v>12.91</c:v>
                </c:pt>
                <c:pt idx="1172">
                  <c:v>12.92</c:v>
                </c:pt>
                <c:pt idx="1173">
                  <c:v>12.92</c:v>
                </c:pt>
                <c:pt idx="1174">
                  <c:v>12.92</c:v>
                </c:pt>
                <c:pt idx="1175">
                  <c:v>12.93</c:v>
                </c:pt>
                <c:pt idx="1176">
                  <c:v>12.93</c:v>
                </c:pt>
                <c:pt idx="1177">
                  <c:v>12.93</c:v>
                </c:pt>
                <c:pt idx="1178">
                  <c:v>12.93</c:v>
                </c:pt>
                <c:pt idx="1179">
                  <c:v>12.950000000000006</c:v>
                </c:pt>
                <c:pt idx="1180">
                  <c:v>12.959999999999917</c:v>
                </c:pt>
                <c:pt idx="1181">
                  <c:v>12.959999999999917</c:v>
                </c:pt>
                <c:pt idx="1182">
                  <c:v>12.959999999999917</c:v>
                </c:pt>
                <c:pt idx="1183">
                  <c:v>12.959999999999917</c:v>
                </c:pt>
                <c:pt idx="1184">
                  <c:v>12.959999999999917</c:v>
                </c:pt>
                <c:pt idx="1185">
                  <c:v>12.959999999999917</c:v>
                </c:pt>
                <c:pt idx="1186">
                  <c:v>12.969999999999915</c:v>
                </c:pt>
                <c:pt idx="1187">
                  <c:v>12.98</c:v>
                </c:pt>
                <c:pt idx="1188">
                  <c:v>12.98</c:v>
                </c:pt>
                <c:pt idx="1189">
                  <c:v>12.98</c:v>
                </c:pt>
                <c:pt idx="1190">
                  <c:v>12.98</c:v>
                </c:pt>
                <c:pt idx="1191">
                  <c:v>12.98</c:v>
                </c:pt>
                <c:pt idx="1192">
                  <c:v>12.98</c:v>
                </c:pt>
                <c:pt idx="1193">
                  <c:v>12.99</c:v>
                </c:pt>
                <c:pt idx="1194">
                  <c:v>13.01</c:v>
                </c:pt>
                <c:pt idx="1195">
                  <c:v>13.02</c:v>
                </c:pt>
                <c:pt idx="1196">
                  <c:v>13.02</c:v>
                </c:pt>
                <c:pt idx="1197">
                  <c:v>13.02</c:v>
                </c:pt>
                <c:pt idx="1198">
                  <c:v>13.02</c:v>
                </c:pt>
                <c:pt idx="1199">
                  <c:v>13.02</c:v>
                </c:pt>
                <c:pt idx="1200">
                  <c:v>13.03</c:v>
                </c:pt>
                <c:pt idx="1201">
                  <c:v>13.03</c:v>
                </c:pt>
                <c:pt idx="1202">
                  <c:v>13.04</c:v>
                </c:pt>
                <c:pt idx="1203">
                  <c:v>13.04</c:v>
                </c:pt>
                <c:pt idx="1204">
                  <c:v>13.04</c:v>
                </c:pt>
                <c:pt idx="1205">
                  <c:v>13.04</c:v>
                </c:pt>
                <c:pt idx="1206">
                  <c:v>13.05</c:v>
                </c:pt>
                <c:pt idx="1207">
                  <c:v>13.05</c:v>
                </c:pt>
                <c:pt idx="1208">
                  <c:v>13.05</c:v>
                </c:pt>
                <c:pt idx="1209">
                  <c:v>13.059999999999915</c:v>
                </c:pt>
                <c:pt idx="1210">
                  <c:v>13.069999999999915</c:v>
                </c:pt>
                <c:pt idx="1211">
                  <c:v>13.069999999999915</c:v>
                </c:pt>
                <c:pt idx="1212">
                  <c:v>13.079999999999915</c:v>
                </c:pt>
                <c:pt idx="1213">
                  <c:v>13.079999999999915</c:v>
                </c:pt>
                <c:pt idx="1214">
                  <c:v>13.079999999999915</c:v>
                </c:pt>
                <c:pt idx="1215">
                  <c:v>13.079999999999915</c:v>
                </c:pt>
                <c:pt idx="1216">
                  <c:v>13.079999999999915</c:v>
                </c:pt>
                <c:pt idx="1217">
                  <c:v>13.089999999999909</c:v>
                </c:pt>
                <c:pt idx="1218">
                  <c:v>13.11</c:v>
                </c:pt>
                <c:pt idx="1219">
                  <c:v>13.12</c:v>
                </c:pt>
                <c:pt idx="1220">
                  <c:v>13.12</c:v>
                </c:pt>
                <c:pt idx="1221">
                  <c:v>13.129999999999999</c:v>
                </c:pt>
                <c:pt idx="1222">
                  <c:v>13.129999999999999</c:v>
                </c:pt>
                <c:pt idx="1223">
                  <c:v>13.129999999999999</c:v>
                </c:pt>
                <c:pt idx="1224">
                  <c:v>13.129999999999999</c:v>
                </c:pt>
                <c:pt idx="1225">
                  <c:v>13.129999999999999</c:v>
                </c:pt>
                <c:pt idx="1226">
                  <c:v>13.15</c:v>
                </c:pt>
                <c:pt idx="1227">
                  <c:v>13.15</c:v>
                </c:pt>
                <c:pt idx="1228">
                  <c:v>13.15</c:v>
                </c:pt>
                <c:pt idx="1229">
                  <c:v>13.16</c:v>
                </c:pt>
                <c:pt idx="1230">
                  <c:v>13.16</c:v>
                </c:pt>
                <c:pt idx="1231">
                  <c:v>13.16</c:v>
                </c:pt>
                <c:pt idx="1232">
                  <c:v>13.16</c:v>
                </c:pt>
                <c:pt idx="1233">
                  <c:v>13.169999999999911</c:v>
                </c:pt>
                <c:pt idx="1234">
                  <c:v>13.169999999999911</c:v>
                </c:pt>
                <c:pt idx="1235">
                  <c:v>13.169999999999911</c:v>
                </c:pt>
                <c:pt idx="1236">
                  <c:v>13.169999999999911</c:v>
                </c:pt>
                <c:pt idx="1237">
                  <c:v>13.179999999999909</c:v>
                </c:pt>
                <c:pt idx="1238">
                  <c:v>13.19</c:v>
                </c:pt>
                <c:pt idx="1239">
                  <c:v>13.19</c:v>
                </c:pt>
                <c:pt idx="1240">
                  <c:v>13.2</c:v>
                </c:pt>
                <c:pt idx="1241">
                  <c:v>13.2</c:v>
                </c:pt>
                <c:pt idx="1242">
                  <c:v>13.2</c:v>
                </c:pt>
                <c:pt idx="1243">
                  <c:v>13.209999999999908</c:v>
                </c:pt>
                <c:pt idx="1244">
                  <c:v>13.219999999999899</c:v>
                </c:pt>
                <c:pt idx="1245">
                  <c:v>13.239999999999998</c:v>
                </c:pt>
                <c:pt idx="1246">
                  <c:v>13.239999999999998</c:v>
                </c:pt>
                <c:pt idx="1247">
                  <c:v>13.239999999999998</c:v>
                </c:pt>
                <c:pt idx="1248">
                  <c:v>13.239999999999998</c:v>
                </c:pt>
                <c:pt idx="1249">
                  <c:v>13.239999999999998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TBInfectionONLYData!$E$7514:$E$8763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6.9999999999999923E-2</c:v>
                </c:pt>
                <c:pt idx="3">
                  <c:v>0.1</c:v>
                </c:pt>
                <c:pt idx="4">
                  <c:v>0.13999999999999918</c:v>
                </c:pt>
                <c:pt idx="5">
                  <c:v>0.17</c:v>
                </c:pt>
                <c:pt idx="6">
                  <c:v>0.21999999999999931</c:v>
                </c:pt>
                <c:pt idx="7">
                  <c:v>0.26</c:v>
                </c:pt>
                <c:pt idx="8">
                  <c:v>0.31000000000000028</c:v>
                </c:pt>
                <c:pt idx="9">
                  <c:v>0.38000000000000034</c:v>
                </c:pt>
                <c:pt idx="10">
                  <c:v>0.43000000000000027</c:v>
                </c:pt>
                <c:pt idx="11">
                  <c:v>0.45999999999999941</c:v>
                </c:pt>
                <c:pt idx="12">
                  <c:v>0.5</c:v>
                </c:pt>
                <c:pt idx="13">
                  <c:v>0.54</c:v>
                </c:pt>
                <c:pt idx="14">
                  <c:v>0.60000000000000053</c:v>
                </c:pt>
                <c:pt idx="15">
                  <c:v>0.63000000000000056</c:v>
                </c:pt>
                <c:pt idx="16">
                  <c:v>0.66000000000000081</c:v>
                </c:pt>
                <c:pt idx="17">
                  <c:v>0.75000000000000056</c:v>
                </c:pt>
                <c:pt idx="18">
                  <c:v>0.84000000000000052</c:v>
                </c:pt>
                <c:pt idx="19">
                  <c:v>0.88</c:v>
                </c:pt>
                <c:pt idx="20">
                  <c:v>0.92999999999999905</c:v>
                </c:pt>
                <c:pt idx="21">
                  <c:v>1.04</c:v>
                </c:pt>
                <c:pt idx="22">
                  <c:v>1.0999999999999888</c:v>
                </c:pt>
                <c:pt idx="23">
                  <c:v>1.170000000000001</c:v>
                </c:pt>
                <c:pt idx="24">
                  <c:v>1.25</c:v>
                </c:pt>
                <c:pt idx="25">
                  <c:v>1.3499999999999888</c:v>
                </c:pt>
                <c:pt idx="26">
                  <c:v>1.4</c:v>
                </c:pt>
                <c:pt idx="27">
                  <c:v>1.43</c:v>
                </c:pt>
                <c:pt idx="28">
                  <c:v>1.4799999999999878</c:v>
                </c:pt>
                <c:pt idx="29">
                  <c:v>1.5199999999999882</c:v>
                </c:pt>
                <c:pt idx="30">
                  <c:v>1.5499999999999885</c:v>
                </c:pt>
                <c:pt idx="31">
                  <c:v>1.6099999999999888</c:v>
                </c:pt>
                <c:pt idx="32">
                  <c:v>1.6399999999999888</c:v>
                </c:pt>
                <c:pt idx="33">
                  <c:v>1.7099999999999878</c:v>
                </c:pt>
                <c:pt idx="34">
                  <c:v>1.749999999999988</c:v>
                </c:pt>
                <c:pt idx="35">
                  <c:v>1.8099999999999887</c:v>
                </c:pt>
                <c:pt idx="36">
                  <c:v>1.8599999999999888</c:v>
                </c:pt>
                <c:pt idx="37">
                  <c:v>1.9400000000000011</c:v>
                </c:pt>
                <c:pt idx="38">
                  <c:v>1.9700000000000011</c:v>
                </c:pt>
                <c:pt idx="39">
                  <c:v>2</c:v>
                </c:pt>
                <c:pt idx="40">
                  <c:v>2.0299999999999998</c:v>
                </c:pt>
                <c:pt idx="41">
                  <c:v>2.0999999999999877</c:v>
                </c:pt>
                <c:pt idx="42">
                  <c:v>2.1399999999999877</c:v>
                </c:pt>
                <c:pt idx="43">
                  <c:v>2.15</c:v>
                </c:pt>
                <c:pt idx="44">
                  <c:v>2.1800000000000002</c:v>
                </c:pt>
                <c:pt idx="45">
                  <c:v>2.25</c:v>
                </c:pt>
                <c:pt idx="46">
                  <c:v>2.3099999999999987</c:v>
                </c:pt>
                <c:pt idx="47">
                  <c:v>2.36</c:v>
                </c:pt>
                <c:pt idx="48">
                  <c:v>2.4099999999999877</c:v>
                </c:pt>
                <c:pt idx="49">
                  <c:v>2.44</c:v>
                </c:pt>
                <c:pt idx="50">
                  <c:v>2.479999999999988</c:v>
                </c:pt>
                <c:pt idx="51">
                  <c:v>2.52</c:v>
                </c:pt>
                <c:pt idx="52">
                  <c:v>2.6</c:v>
                </c:pt>
                <c:pt idx="53">
                  <c:v>2.63</c:v>
                </c:pt>
                <c:pt idx="54">
                  <c:v>2.69</c:v>
                </c:pt>
                <c:pt idx="55">
                  <c:v>2.73</c:v>
                </c:pt>
                <c:pt idx="56">
                  <c:v>2.84</c:v>
                </c:pt>
                <c:pt idx="57">
                  <c:v>2.86</c:v>
                </c:pt>
                <c:pt idx="58">
                  <c:v>2.88</c:v>
                </c:pt>
                <c:pt idx="59">
                  <c:v>2.9299999999999997</c:v>
                </c:pt>
                <c:pt idx="60">
                  <c:v>2.9699999999999998</c:v>
                </c:pt>
                <c:pt idx="61">
                  <c:v>3</c:v>
                </c:pt>
                <c:pt idx="62">
                  <c:v>3.04</c:v>
                </c:pt>
                <c:pt idx="63">
                  <c:v>3.09</c:v>
                </c:pt>
                <c:pt idx="64">
                  <c:v>3.15</c:v>
                </c:pt>
                <c:pt idx="65">
                  <c:v>3.18</c:v>
                </c:pt>
                <c:pt idx="66">
                  <c:v>3.21</c:v>
                </c:pt>
                <c:pt idx="67">
                  <c:v>3.2499999999999898</c:v>
                </c:pt>
                <c:pt idx="68">
                  <c:v>3.2699999999999898</c:v>
                </c:pt>
                <c:pt idx="69">
                  <c:v>3.3099999999999876</c:v>
                </c:pt>
                <c:pt idx="70">
                  <c:v>3.3499999999999877</c:v>
                </c:pt>
                <c:pt idx="71">
                  <c:v>3.3899999999999997</c:v>
                </c:pt>
                <c:pt idx="72">
                  <c:v>3.4199999999999879</c:v>
                </c:pt>
                <c:pt idx="73">
                  <c:v>3.44999999999999</c:v>
                </c:pt>
                <c:pt idx="74">
                  <c:v>3.46999999999999</c:v>
                </c:pt>
                <c:pt idx="75">
                  <c:v>3.4899999999999998</c:v>
                </c:pt>
                <c:pt idx="76">
                  <c:v>3.53</c:v>
                </c:pt>
                <c:pt idx="77">
                  <c:v>3.5999999999999877</c:v>
                </c:pt>
                <c:pt idx="78">
                  <c:v>3.6499999999999901</c:v>
                </c:pt>
                <c:pt idx="79">
                  <c:v>3.6499999999999901</c:v>
                </c:pt>
                <c:pt idx="80">
                  <c:v>3.6899999999999902</c:v>
                </c:pt>
                <c:pt idx="81">
                  <c:v>3.73999999999999</c:v>
                </c:pt>
                <c:pt idx="82">
                  <c:v>3.73999999999999</c:v>
                </c:pt>
                <c:pt idx="83">
                  <c:v>3.7699999999999898</c:v>
                </c:pt>
                <c:pt idx="84">
                  <c:v>3.84</c:v>
                </c:pt>
                <c:pt idx="85">
                  <c:v>3.8699999999999877</c:v>
                </c:pt>
                <c:pt idx="86">
                  <c:v>3.9299999999999877</c:v>
                </c:pt>
                <c:pt idx="87">
                  <c:v>3.959999999999988</c:v>
                </c:pt>
                <c:pt idx="88">
                  <c:v>3.96999999999999</c:v>
                </c:pt>
                <c:pt idx="89">
                  <c:v>4.04</c:v>
                </c:pt>
                <c:pt idx="90">
                  <c:v>4.09</c:v>
                </c:pt>
                <c:pt idx="91">
                  <c:v>4.1099999999999897</c:v>
                </c:pt>
                <c:pt idx="92">
                  <c:v>4.1499999999999897</c:v>
                </c:pt>
                <c:pt idx="93">
                  <c:v>4.2099999999999902</c:v>
                </c:pt>
                <c:pt idx="94">
                  <c:v>4.25999999999999</c:v>
                </c:pt>
                <c:pt idx="95">
                  <c:v>4.2699999999999996</c:v>
                </c:pt>
                <c:pt idx="96">
                  <c:v>4.3</c:v>
                </c:pt>
                <c:pt idx="97">
                  <c:v>4.3299999999999885</c:v>
                </c:pt>
                <c:pt idx="98">
                  <c:v>4.3699999999999886</c:v>
                </c:pt>
                <c:pt idx="99">
                  <c:v>4.3899999999999997</c:v>
                </c:pt>
                <c:pt idx="100">
                  <c:v>4.42</c:v>
                </c:pt>
                <c:pt idx="101">
                  <c:v>4.4599999999999902</c:v>
                </c:pt>
                <c:pt idx="102">
                  <c:v>4.4700000000000024</c:v>
                </c:pt>
                <c:pt idx="103">
                  <c:v>4.5199999999999996</c:v>
                </c:pt>
                <c:pt idx="104">
                  <c:v>4.55</c:v>
                </c:pt>
                <c:pt idx="105">
                  <c:v>4.5699999999999896</c:v>
                </c:pt>
                <c:pt idx="106">
                  <c:v>4.5999999999999996</c:v>
                </c:pt>
                <c:pt idx="107">
                  <c:v>4.6399999999999997</c:v>
                </c:pt>
                <c:pt idx="108">
                  <c:v>4.6599999999999895</c:v>
                </c:pt>
                <c:pt idx="109">
                  <c:v>4.6899999999999897</c:v>
                </c:pt>
                <c:pt idx="110">
                  <c:v>4.71</c:v>
                </c:pt>
                <c:pt idx="111">
                  <c:v>4.7699999999999996</c:v>
                </c:pt>
                <c:pt idx="112">
                  <c:v>4.8</c:v>
                </c:pt>
                <c:pt idx="113">
                  <c:v>4.8099999999999996</c:v>
                </c:pt>
                <c:pt idx="114">
                  <c:v>4.8199999999999985</c:v>
                </c:pt>
                <c:pt idx="115">
                  <c:v>4.8299999999999885</c:v>
                </c:pt>
                <c:pt idx="116">
                  <c:v>4.8899999999999899</c:v>
                </c:pt>
                <c:pt idx="117">
                  <c:v>4.9399999999999924</c:v>
                </c:pt>
                <c:pt idx="118">
                  <c:v>4.9799999999999924</c:v>
                </c:pt>
                <c:pt idx="119">
                  <c:v>5</c:v>
                </c:pt>
                <c:pt idx="120">
                  <c:v>5.0299999999999896</c:v>
                </c:pt>
                <c:pt idx="121">
                  <c:v>5.0599999999999996</c:v>
                </c:pt>
                <c:pt idx="122">
                  <c:v>5.0899999999999901</c:v>
                </c:pt>
                <c:pt idx="123">
                  <c:v>5.1499999999999897</c:v>
                </c:pt>
                <c:pt idx="124">
                  <c:v>5.2</c:v>
                </c:pt>
                <c:pt idx="125">
                  <c:v>5.24</c:v>
                </c:pt>
                <c:pt idx="126">
                  <c:v>5.26</c:v>
                </c:pt>
                <c:pt idx="127">
                  <c:v>5.2699999999999898</c:v>
                </c:pt>
                <c:pt idx="128">
                  <c:v>5.31</c:v>
                </c:pt>
                <c:pt idx="129">
                  <c:v>5.3299999999999885</c:v>
                </c:pt>
                <c:pt idx="130">
                  <c:v>5.35</c:v>
                </c:pt>
                <c:pt idx="131">
                  <c:v>5.38</c:v>
                </c:pt>
                <c:pt idx="132">
                  <c:v>5.4300000000000024</c:v>
                </c:pt>
                <c:pt idx="133">
                  <c:v>5.44</c:v>
                </c:pt>
                <c:pt idx="134">
                  <c:v>5.4499999999999904</c:v>
                </c:pt>
                <c:pt idx="135">
                  <c:v>5.4499999999999904</c:v>
                </c:pt>
                <c:pt idx="136">
                  <c:v>5.48</c:v>
                </c:pt>
                <c:pt idx="137">
                  <c:v>5.52</c:v>
                </c:pt>
                <c:pt idx="138">
                  <c:v>5.5299999999999896</c:v>
                </c:pt>
                <c:pt idx="139">
                  <c:v>5.5499999999999901</c:v>
                </c:pt>
                <c:pt idx="140">
                  <c:v>5.5699999999999896</c:v>
                </c:pt>
                <c:pt idx="141">
                  <c:v>5.5899999999999901</c:v>
                </c:pt>
                <c:pt idx="142">
                  <c:v>5.6099999999999897</c:v>
                </c:pt>
                <c:pt idx="143">
                  <c:v>5.6599999999999975</c:v>
                </c:pt>
                <c:pt idx="144">
                  <c:v>5.6799999999999899</c:v>
                </c:pt>
                <c:pt idx="145">
                  <c:v>5.6999999999999895</c:v>
                </c:pt>
                <c:pt idx="146">
                  <c:v>5.7399999999999904</c:v>
                </c:pt>
                <c:pt idx="147">
                  <c:v>5.75999999999999</c:v>
                </c:pt>
                <c:pt idx="148">
                  <c:v>5.7700000000000014</c:v>
                </c:pt>
                <c:pt idx="149">
                  <c:v>5.81</c:v>
                </c:pt>
                <c:pt idx="150">
                  <c:v>5.85</c:v>
                </c:pt>
                <c:pt idx="151">
                  <c:v>5.89</c:v>
                </c:pt>
                <c:pt idx="152">
                  <c:v>5.8999999999999897</c:v>
                </c:pt>
                <c:pt idx="153">
                  <c:v>5.9399999999999924</c:v>
                </c:pt>
                <c:pt idx="154">
                  <c:v>5.9599999999999902</c:v>
                </c:pt>
                <c:pt idx="155">
                  <c:v>5.9599999999999902</c:v>
                </c:pt>
                <c:pt idx="156">
                  <c:v>5.9799999999999924</c:v>
                </c:pt>
                <c:pt idx="157">
                  <c:v>6.03</c:v>
                </c:pt>
                <c:pt idx="158">
                  <c:v>6.06</c:v>
                </c:pt>
                <c:pt idx="159">
                  <c:v>6.06</c:v>
                </c:pt>
                <c:pt idx="160">
                  <c:v>6.0699999999999896</c:v>
                </c:pt>
                <c:pt idx="161">
                  <c:v>6.0699999999999896</c:v>
                </c:pt>
                <c:pt idx="162">
                  <c:v>6.0699999999999896</c:v>
                </c:pt>
                <c:pt idx="163">
                  <c:v>6.09</c:v>
                </c:pt>
                <c:pt idx="164">
                  <c:v>6.1</c:v>
                </c:pt>
                <c:pt idx="165">
                  <c:v>6.13</c:v>
                </c:pt>
                <c:pt idx="166">
                  <c:v>6.14</c:v>
                </c:pt>
                <c:pt idx="167">
                  <c:v>6.17</c:v>
                </c:pt>
                <c:pt idx="168">
                  <c:v>6.21999999999999</c:v>
                </c:pt>
                <c:pt idx="169">
                  <c:v>6.2399999999999904</c:v>
                </c:pt>
                <c:pt idx="170">
                  <c:v>6.2399999999999904</c:v>
                </c:pt>
                <c:pt idx="171">
                  <c:v>6.2700000000000014</c:v>
                </c:pt>
                <c:pt idx="172">
                  <c:v>6.29</c:v>
                </c:pt>
                <c:pt idx="173">
                  <c:v>6.3299999999999885</c:v>
                </c:pt>
                <c:pt idx="174">
                  <c:v>6.3399999999999901</c:v>
                </c:pt>
                <c:pt idx="175">
                  <c:v>6.3699999999999886</c:v>
                </c:pt>
                <c:pt idx="176">
                  <c:v>6.3899999999999899</c:v>
                </c:pt>
                <c:pt idx="177">
                  <c:v>6.4199999999999902</c:v>
                </c:pt>
                <c:pt idx="178">
                  <c:v>6.4700000000000024</c:v>
                </c:pt>
                <c:pt idx="179">
                  <c:v>6.4999999999999902</c:v>
                </c:pt>
                <c:pt idx="180">
                  <c:v>6.5299999999999896</c:v>
                </c:pt>
                <c:pt idx="181">
                  <c:v>6.5499999999999901</c:v>
                </c:pt>
                <c:pt idx="182">
                  <c:v>6.5999999999999899</c:v>
                </c:pt>
                <c:pt idx="183">
                  <c:v>6.6199999999999886</c:v>
                </c:pt>
                <c:pt idx="184">
                  <c:v>6.63</c:v>
                </c:pt>
                <c:pt idx="185">
                  <c:v>6.6399999999999899</c:v>
                </c:pt>
                <c:pt idx="186">
                  <c:v>6.6399999999999899</c:v>
                </c:pt>
                <c:pt idx="187">
                  <c:v>6.6399999999999899</c:v>
                </c:pt>
                <c:pt idx="188">
                  <c:v>6.6399999999999899</c:v>
                </c:pt>
                <c:pt idx="189">
                  <c:v>6.6499999999999897</c:v>
                </c:pt>
                <c:pt idx="190">
                  <c:v>6.6499999999999897</c:v>
                </c:pt>
                <c:pt idx="191">
                  <c:v>6.68</c:v>
                </c:pt>
                <c:pt idx="192">
                  <c:v>6.68</c:v>
                </c:pt>
                <c:pt idx="193">
                  <c:v>6.68</c:v>
                </c:pt>
                <c:pt idx="194">
                  <c:v>6.6899999999999897</c:v>
                </c:pt>
                <c:pt idx="195">
                  <c:v>6.7099999999999902</c:v>
                </c:pt>
                <c:pt idx="196">
                  <c:v>6.7099999999999902</c:v>
                </c:pt>
                <c:pt idx="197">
                  <c:v>6.7099999999999902</c:v>
                </c:pt>
                <c:pt idx="198">
                  <c:v>6.72</c:v>
                </c:pt>
                <c:pt idx="199">
                  <c:v>6.72</c:v>
                </c:pt>
                <c:pt idx="200">
                  <c:v>6.7399999999999904</c:v>
                </c:pt>
                <c:pt idx="201">
                  <c:v>6.7499999999999902</c:v>
                </c:pt>
                <c:pt idx="202">
                  <c:v>6.7499999999999902</c:v>
                </c:pt>
                <c:pt idx="203">
                  <c:v>6.78</c:v>
                </c:pt>
                <c:pt idx="204">
                  <c:v>6.78</c:v>
                </c:pt>
                <c:pt idx="205">
                  <c:v>6.78</c:v>
                </c:pt>
                <c:pt idx="206">
                  <c:v>6.7899999999999903</c:v>
                </c:pt>
                <c:pt idx="207">
                  <c:v>6.7899999999999903</c:v>
                </c:pt>
                <c:pt idx="208">
                  <c:v>6.7999999999999901</c:v>
                </c:pt>
                <c:pt idx="209">
                  <c:v>6.81</c:v>
                </c:pt>
                <c:pt idx="210">
                  <c:v>6.8199999999999896</c:v>
                </c:pt>
                <c:pt idx="211">
                  <c:v>6.83</c:v>
                </c:pt>
                <c:pt idx="212">
                  <c:v>6.8399999999999901</c:v>
                </c:pt>
                <c:pt idx="213">
                  <c:v>6.8599999999999897</c:v>
                </c:pt>
                <c:pt idx="214">
                  <c:v>6.8599999999999897</c:v>
                </c:pt>
                <c:pt idx="215">
                  <c:v>6.8599999999999897</c:v>
                </c:pt>
                <c:pt idx="216">
                  <c:v>6.8599999999999897</c:v>
                </c:pt>
                <c:pt idx="217">
                  <c:v>6.8599999999999897</c:v>
                </c:pt>
                <c:pt idx="218">
                  <c:v>6.8599999999999897</c:v>
                </c:pt>
                <c:pt idx="219">
                  <c:v>6.8899999999999899</c:v>
                </c:pt>
                <c:pt idx="220">
                  <c:v>6.8999999999999897</c:v>
                </c:pt>
                <c:pt idx="221">
                  <c:v>6.9099999999999904</c:v>
                </c:pt>
                <c:pt idx="222">
                  <c:v>6.9300000000000024</c:v>
                </c:pt>
                <c:pt idx="223">
                  <c:v>6.9300000000000024</c:v>
                </c:pt>
                <c:pt idx="224">
                  <c:v>6.9399999999999924</c:v>
                </c:pt>
                <c:pt idx="225">
                  <c:v>6.9399999999999924</c:v>
                </c:pt>
                <c:pt idx="226">
                  <c:v>6.9399999999999924</c:v>
                </c:pt>
                <c:pt idx="227">
                  <c:v>6.9499999999999904</c:v>
                </c:pt>
                <c:pt idx="228">
                  <c:v>6.9700000000000024</c:v>
                </c:pt>
                <c:pt idx="229">
                  <c:v>6.98</c:v>
                </c:pt>
                <c:pt idx="230">
                  <c:v>6.98</c:v>
                </c:pt>
                <c:pt idx="231">
                  <c:v>6.98</c:v>
                </c:pt>
                <c:pt idx="232">
                  <c:v>6.9899999999999904</c:v>
                </c:pt>
                <c:pt idx="233">
                  <c:v>7.02</c:v>
                </c:pt>
                <c:pt idx="234">
                  <c:v>7.03</c:v>
                </c:pt>
                <c:pt idx="235">
                  <c:v>7.03</c:v>
                </c:pt>
                <c:pt idx="236">
                  <c:v>7.0399999999999903</c:v>
                </c:pt>
                <c:pt idx="237">
                  <c:v>7.0499999999999901</c:v>
                </c:pt>
                <c:pt idx="238">
                  <c:v>7.06</c:v>
                </c:pt>
                <c:pt idx="239">
                  <c:v>7.06</c:v>
                </c:pt>
                <c:pt idx="240">
                  <c:v>7.07</c:v>
                </c:pt>
                <c:pt idx="241">
                  <c:v>7.08</c:v>
                </c:pt>
                <c:pt idx="242">
                  <c:v>7.0899999999999901</c:v>
                </c:pt>
                <c:pt idx="243">
                  <c:v>7.0899999999999901</c:v>
                </c:pt>
                <c:pt idx="244">
                  <c:v>7.1</c:v>
                </c:pt>
                <c:pt idx="245">
                  <c:v>7.1099999999999897</c:v>
                </c:pt>
                <c:pt idx="246">
                  <c:v>7.1199999999999966</c:v>
                </c:pt>
                <c:pt idx="247">
                  <c:v>7.13</c:v>
                </c:pt>
                <c:pt idx="248">
                  <c:v>7.1499999999999897</c:v>
                </c:pt>
                <c:pt idx="249">
                  <c:v>7.1599999999999975</c:v>
                </c:pt>
                <c:pt idx="250">
                  <c:v>7.1599999999999975</c:v>
                </c:pt>
                <c:pt idx="251">
                  <c:v>7.17</c:v>
                </c:pt>
                <c:pt idx="252">
                  <c:v>7.18</c:v>
                </c:pt>
                <c:pt idx="253">
                  <c:v>7.18</c:v>
                </c:pt>
                <c:pt idx="254">
                  <c:v>7.18</c:v>
                </c:pt>
                <c:pt idx="255">
                  <c:v>7.1999999999999895</c:v>
                </c:pt>
                <c:pt idx="256">
                  <c:v>7.2099999999999902</c:v>
                </c:pt>
                <c:pt idx="257">
                  <c:v>7.2299999999999898</c:v>
                </c:pt>
                <c:pt idx="258">
                  <c:v>7.2299999999999898</c:v>
                </c:pt>
                <c:pt idx="259">
                  <c:v>7.2299999999999898</c:v>
                </c:pt>
                <c:pt idx="260">
                  <c:v>7.26</c:v>
                </c:pt>
                <c:pt idx="261">
                  <c:v>7.2899999999999903</c:v>
                </c:pt>
                <c:pt idx="262">
                  <c:v>7.3</c:v>
                </c:pt>
                <c:pt idx="263">
                  <c:v>7.3</c:v>
                </c:pt>
                <c:pt idx="264">
                  <c:v>7.3</c:v>
                </c:pt>
                <c:pt idx="265">
                  <c:v>7.33</c:v>
                </c:pt>
                <c:pt idx="266">
                  <c:v>7.35</c:v>
                </c:pt>
                <c:pt idx="267">
                  <c:v>7.3599999999999897</c:v>
                </c:pt>
                <c:pt idx="268">
                  <c:v>7.3699999999999886</c:v>
                </c:pt>
                <c:pt idx="269">
                  <c:v>7.3699999999999886</c:v>
                </c:pt>
                <c:pt idx="270">
                  <c:v>7.38</c:v>
                </c:pt>
                <c:pt idx="271">
                  <c:v>7.3999999999999897</c:v>
                </c:pt>
                <c:pt idx="272">
                  <c:v>7.3999999999999897</c:v>
                </c:pt>
                <c:pt idx="273">
                  <c:v>7.3999999999999897</c:v>
                </c:pt>
                <c:pt idx="274">
                  <c:v>7.4099999999999904</c:v>
                </c:pt>
                <c:pt idx="275">
                  <c:v>7.42</c:v>
                </c:pt>
                <c:pt idx="276">
                  <c:v>7.4399999999999924</c:v>
                </c:pt>
                <c:pt idx="277">
                  <c:v>7.4499999999999904</c:v>
                </c:pt>
                <c:pt idx="278">
                  <c:v>7.46</c:v>
                </c:pt>
                <c:pt idx="279">
                  <c:v>7.4700000000000024</c:v>
                </c:pt>
                <c:pt idx="280">
                  <c:v>7.4700000000000024</c:v>
                </c:pt>
                <c:pt idx="281">
                  <c:v>7.4899999999999904</c:v>
                </c:pt>
                <c:pt idx="282">
                  <c:v>7.4899999999999904</c:v>
                </c:pt>
                <c:pt idx="283">
                  <c:v>7.4999999999999902</c:v>
                </c:pt>
                <c:pt idx="284">
                  <c:v>7.52</c:v>
                </c:pt>
                <c:pt idx="285">
                  <c:v>7.53</c:v>
                </c:pt>
                <c:pt idx="286">
                  <c:v>7.53</c:v>
                </c:pt>
                <c:pt idx="287">
                  <c:v>7.5399999999999903</c:v>
                </c:pt>
                <c:pt idx="288">
                  <c:v>7.57</c:v>
                </c:pt>
                <c:pt idx="289">
                  <c:v>7.57</c:v>
                </c:pt>
                <c:pt idx="290">
                  <c:v>7.6</c:v>
                </c:pt>
                <c:pt idx="291">
                  <c:v>7.6099999999999897</c:v>
                </c:pt>
                <c:pt idx="292">
                  <c:v>7.6099999999999897</c:v>
                </c:pt>
                <c:pt idx="293">
                  <c:v>7.6099999999999897</c:v>
                </c:pt>
                <c:pt idx="294">
                  <c:v>7.6199999999999886</c:v>
                </c:pt>
                <c:pt idx="295">
                  <c:v>7.6299999999999875</c:v>
                </c:pt>
                <c:pt idx="296">
                  <c:v>7.6299999999999875</c:v>
                </c:pt>
                <c:pt idx="297">
                  <c:v>7.6299999999999875</c:v>
                </c:pt>
                <c:pt idx="298">
                  <c:v>7.6299999999999875</c:v>
                </c:pt>
                <c:pt idx="299">
                  <c:v>7.64</c:v>
                </c:pt>
                <c:pt idx="300">
                  <c:v>7.6499999999999897</c:v>
                </c:pt>
                <c:pt idx="301">
                  <c:v>7.6599999999999895</c:v>
                </c:pt>
                <c:pt idx="302">
                  <c:v>7.6599999999999895</c:v>
                </c:pt>
                <c:pt idx="303">
                  <c:v>7.71</c:v>
                </c:pt>
                <c:pt idx="304">
                  <c:v>7.71</c:v>
                </c:pt>
                <c:pt idx="305">
                  <c:v>7.7299999999999898</c:v>
                </c:pt>
                <c:pt idx="306">
                  <c:v>7.75</c:v>
                </c:pt>
                <c:pt idx="307">
                  <c:v>7.75</c:v>
                </c:pt>
                <c:pt idx="308">
                  <c:v>7.76</c:v>
                </c:pt>
                <c:pt idx="309">
                  <c:v>7.76</c:v>
                </c:pt>
                <c:pt idx="310">
                  <c:v>7.76</c:v>
                </c:pt>
                <c:pt idx="311">
                  <c:v>7.7700000000000014</c:v>
                </c:pt>
                <c:pt idx="312">
                  <c:v>7.7799999999999914</c:v>
                </c:pt>
                <c:pt idx="313">
                  <c:v>7.7799999999999914</c:v>
                </c:pt>
                <c:pt idx="314">
                  <c:v>7.8</c:v>
                </c:pt>
                <c:pt idx="315">
                  <c:v>7.8199999999999985</c:v>
                </c:pt>
                <c:pt idx="316">
                  <c:v>7.8199999999999985</c:v>
                </c:pt>
                <c:pt idx="317">
                  <c:v>7.83</c:v>
                </c:pt>
                <c:pt idx="318">
                  <c:v>7.83</c:v>
                </c:pt>
                <c:pt idx="319">
                  <c:v>7.83</c:v>
                </c:pt>
                <c:pt idx="320">
                  <c:v>7.83</c:v>
                </c:pt>
                <c:pt idx="321">
                  <c:v>7.8599999999999897</c:v>
                </c:pt>
                <c:pt idx="322">
                  <c:v>7.8699999999999886</c:v>
                </c:pt>
                <c:pt idx="323">
                  <c:v>7.89</c:v>
                </c:pt>
                <c:pt idx="324">
                  <c:v>7.9</c:v>
                </c:pt>
                <c:pt idx="325">
                  <c:v>7.9099999999999904</c:v>
                </c:pt>
                <c:pt idx="326">
                  <c:v>7.9099999999999904</c:v>
                </c:pt>
                <c:pt idx="327">
                  <c:v>7.9099999999999904</c:v>
                </c:pt>
                <c:pt idx="328">
                  <c:v>7.9099999999999904</c:v>
                </c:pt>
                <c:pt idx="329">
                  <c:v>7.9300000000000024</c:v>
                </c:pt>
                <c:pt idx="330">
                  <c:v>7.9300000000000024</c:v>
                </c:pt>
                <c:pt idx="331">
                  <c:v>7.9300000000000024</c:v>
                </c:pt>
                <c:pt idx="332">
                  <c:v>7.95</c:v>
                </c:pt>
                <c:pt idx="333">
                  <c:v>7.95</c:v>
                </c:pt>
                <c:pt idx="334">
                  <c:v>7.9599999999999902</c:v>
                </c:pt>
                <c:pt idx="335">
                  <c:v>7.9799999999999924</c:v>
                </c:pt>
                <c:pt idx="336">
                  <c:v>7.9799999999999924</c:v>
                </c:pt>
                <c:pt idx="337">
                  <c:v>7.9799999999999924</c:v>
                </c:pt>
                <c:pt idx="338">
                  <c:v>7.9799999999999924</c:v>
                </c:pt>
                <c:pt idx="339">
                  <c:v>7.99</c:v>
                </c:pt>
                <c:pt idx="340">
                  <c:v>7.99</c:v>
                </c:pt>
                <c:pt idx="341">
                  <c:v>7.9999999999999902</c:v>
                </c:pt>
                <c:pt idx="342">
                  <c:v>8.01</c:v>
                </c:pt>
                <c:pt idx="343">
                  <c:v>8.01</c:v>
                </c:pt>
                <c:pt idx="344">
                  <c:v>8.01</c:v>
                </c:pt>
                <c:pt idx="345">
                  <c:v>8.01</c:v>
                </c:pt>
                <c:pt idx="346">
                  <c:v>8.02</c:v>
                </c:pt>
                <c:pt idx="347">
                  <c:v>8.0300000000000011</c:v>
                </c:pt>
                <c:pt idx="348">
                  <c:v>8.0300000000000011</c:v>
                </c:pt>
                <c:pt idx="349">
                  <c:v>8.0300000000000011</c:v>
                </c:pt>
                <c:pt idx="350">
                  <c:v>8.0400000000000009</c:v>
                </c:pt>
                <c:pt idx="351">
                  <c:v>8.0400000000000009</c:v>
                </c:pt>
                <c:pt idx="352">
                  <c:v>8.0499999999999989</c:v>
                </c:pt>
                <c:pt idx="353">
                  <c:v>8.06</c:v>
                </c:pt>
                <c:pt idx="354">
                  <c:v>8.06</c:v>
                </c:pt>
                <c:pt idx="355">
                  <c:v>8.06</c:v>
                </c:pt>
                <c:pt idx="356">
                  <c:v>8.07</c:v>
                </c:pt>
                <c:pt idx="357">
                  <c:v>8.1</c:v>
                </c:pt>
                <c:pt idx="358">
                  <c:v>8.1</c:v>
                </c:pt>
                <c:pt idx="359">
                  <c:v>8.1</c:v>
                </c:pt>
                <c:pt idx="360">
                  <c:v>8.11</c:v>
                </c:pt>
                <c:pt idx="361">
                  <c:v>8.120000000000001</c:v>
                </c:pt>
                <c:pt idx="362">
                  <c:v>8.120000000000001</c:v>
                </c:pt>
                <c:pt idx="363">
                  <c:v>8.120000000000001</c:v>
                </c:pt>
                <c:pt idx="364">
                  <c:v>8.1300000000000008</c:v>
                </c:pt>
                <c:pt idx="365">
                  <c:v>8.1399999999999988</c:v>
                </c:pt>
                <c:pt idx="366">
                  <c:v>8.1399999999999988</c:v>
                </c:pt>
                <c:pt idx="367">
                  <c:v>8.1399999999999988</c:v>
                </c:pt>
                <c:pt idx="368">
                  <c:v>8.1399999999999988</c:v>
                </c:pt>
                <c:pt idx="369">
                  <c:v>8.1399999999999988</c:v>
                </c:pt>
                <c:pt idx="370">
                  <c:v>8.1499999999999897</c:v>
                </c:pt>
                <c:pt idx="371">
                  <c:v>8.1499999999999897</c:v>
                </c:pt>
                <c:pt idx="372">
                  <c:v>8.1700000000000017</c:v>
                </c:pt>
                <c:pt idx="373">
                  <c:v>8.19</c:v>
                </c:pt>
                <c:pt idx="374">
                  <c:v>8.2499999999999893</c:v>
                </c:pt>
                <c:pt idx="375">
                  <c:v>8.26</c:v>
                </c:pt>
                <c:pt idx="376">
                  <c:v>8.26</c:v>
                </c:pt>
                <c:pt idx="377">
                  <c:v>8.27</c:v>
                </c:pt>
                <c:pt idx="378">
                  <c:v>8.27</c:v>
                </c:pt>
                <c:pt idx="379">
                  <c:v>8.2800000000000011</c:v>
                </c:pt>
                <c:pt idx="380">
                  <c:v>8.2900000000000009</c:v>
                </c:pt>
                <c:pt idx="381">
                  <c:v>8.2999999999999989</c:v>
                </c:pt>
                <c:pt idx="382">
                  <c:v>8.2999999999999989</c:v>
                </c:pt>
                <c:pt idx="383">
                  <c:v>8.3100000000000023</c:v>
                </c:pt>
                <c:pt idx="384">
                  <c:v>8.3100000000000023</c:v>
                </c:pt>
                <c:pt idx="385">
                  <c:v>8.3100000000000023</c:v>
                </c:pt>
                <c:pt idx="386">
                  <c:v>8.33</c:v>
                </c:pt>
                <c:pt idx="387">
                  <c:v>8.34</c:v>
                </c:pt>
                <c:pt idx="388">
                  <c:v>8.3600000000000048</c:v>
                </c:pt>
                <c:pt idx="389">
                  <c:v>8.3600000000000048</c:v>
                </c:pt>
                <c:pt idx="390">
                  <c:v>8.3700000000000028</c:v>
                </c:pt>
                <c:pt idx="391">
                  <c:v>8.3700000000000028</c:v>
                </c:pt>
                <c:pt idx="392">
                  <c:v>8.3700000000000028</c:v>
                </c:pt>
                <c:pt idx="393">
                  <c:v>8.4000000000000021</c:v>
                </c:pt>
                <c:pt idx="394">
                  <c:v>8.4000000000000021</c:v>
                </c:pt>
                <c:pt idx="395">
                  <c:v>8.4000000000000021</c:v>
                </c:pt>
                <c:pt idx="396">
                  <c:v>8.4000000000000021</c:v>
                </c:pt>
                <c:pt idx="397">
                  <c:v>8.42</c:v>
                </c:pt>
                <c:pt idx="398">
                  <c:v>8.42</c:v>
                </c:pt>
                <c:pt idx="399">
                  <c:v>8.42</c:v>
                </c:pt>
                <c:pt idx="400">
                  <c:v>8.43</c:v>
                </c:pt>
                <c:pt idx="401">
                  <c:v>8.44</c:v>
                </c:pt>
                <c:pt idx="402">
                  <c:v>8.44</c:v>
                </c:pt>
                <c:pt idx="403">
                  <c:v>8.4500000000000028</c:v>
                </c:pt>
                <c:pt idx="404">
                  <c:v>8.4600000000000026</c:v>
                </c:pt>
                <c:pt idx="405">
                  <c:v>8.4700000000000006</c:v>
                </c:pt>
                <c:pt idx="406">
                  <c:v>8.4800000000000022</c:v>
                </c:pt>
                <c:pt idx="407">
                  <c:v>8.490000000000002</c:v>
                </c:pt>
                <c:pt idx="408">
                  <c:v>8.5</c:v>
                </c:pt>
                <c:pt idx="409">
                  <c:v>8.5100000000000016</c:v>
                </c:pt>
                <c:pt idx="410">
                  <c:v>8.5300000000000011</c:v>
                </c:pt>
                <c:pt idx="411">
                  <c:v>8.5300000000000011</c:v>
                </c:pt>
                <c:pt idx="412">
                  <c:v>8.5300000000000011</c:v>
                </c:pt>
                <c:pt idx="413">
                  <c:v>8.5300000000000011</c:v>
                </c:pt>
                <c:pt idx="414">
                  <c:v>8.5300000000000011</c:v>
                </c:pt>
                <c:pt idx="415">
                  <c:v>8.5499999999999989</c:v>
                </c:pt>
                <c:pt idx="416">
                  <c:v>8.5600000000000023</c:v>
                </c:pt>
                <c:pt idx="417">
                  <c:v>8.59</c:v>
                </c:pt>
                <c:pt idx="418">
                  <c:v>8.6</c:v>
                </c:pt>
                <c:pt idx="419">
                  <c:v>8.61</c:v>
                </c:pt>
                <c:pt idx="420">
                  <c:v>8.6600000000000019</c:v>
                </c:pt>
                <c:pt idx="421">
                  <c:v>8.6700000000000017</c:v>
                </c:pt>
                <c:pt idx="422">
                  <c:v>8.68</c:v>
                </c:pt>
                <c:pt idx="423">
                  <c:v>8.69</c:v>
                </c:pt>
                <c:pt idx="424">
                  <c:v>8.69</c:v>
                </c:pt>
                <c:pt idx="425">
                  <c:v>8.69</c:v>
                </c:pt>
                <c:pt idx="426">
                  <c:v>8.7000000000000011</c:v>
                </c:pt>
                <c:pt idx="427">
                  <c:v>8.7099999999999991</c:v>
                </c:pt>
                <c:pt idx="428">
                  <c:v>8.7199999999999989</c:v>
                </c:pt>
                <c:pt idx="429">
                  <c:v>8.7199999999999989</c:v>
                </c:pt>
                <c:pt idx="430">
                  <c:v>8.7199999999999989</c:v>
                </c:pt>
                <c:pt idx="431">
                  <c:v>8.7199999999999989</c:v>
                </c:pt>
                <c:pt idx="432">
                  <c:v>8.7299999999999898</c:v>
                </c:pt>
                <c:pt idx="433">
                  <c:v>8.7299999999999898</c:v>
                </c:pt>
                <c:pt idx="434">
                  <c:v>8.7299999999999898</c:v>
                </c:pt>
                <c:pt idx="435">
                  <c:v>8.7299999999999898</c:v>
                </c:pt>
                <c:pt idx="436">
                  <c:v>8.75</c:v>
                </c:pt>
                <c:pt idx="437">
                  <c:v>8.75</c:v>
                </c:pt>
                <c:pt idx="438">
                  <c:v>8.75</c:v>
                </c:pt>
                <c:pt idx="439">
                  <c:v>8.7600000000000016</c:v>
                </c:pt>
                <c:pt idx="440">
                  <c:v>8.77</c:v>
                </c:pt>
                <c:pt idx="441">
                  <c:v>8.77</c:v>
                </c:pt>
                <c:pt idx="442">
                  <c:v>8.7900000000000009</c:v>
                </c:pt>
                <c:pt idx="443">
                  <c:v>8.7999999999999989</c:v>
                </c:pt>
                <c:pt idx="444">
                  <c:v>8.7999999999999989</c:v>
                </c:pt>
                <c:pt idx="445">
                  <c:v>8.7999999999999989</c:v>
                </c:pt>
                <c:pt idx="446">
                  <c:v>8.7999999999999989</c:v>
                </c:pt>
                <c:pt idx="447">
                  <c:v>8.7999999999999989</c:v>
                </c:pt>
                <c:pt idx="448">
                  <c:v>8.8200000000000021</c:v>
                </c:pt>
                <c:pt idx="449">
                  <c:v>8.8200000000000021</c:v>
                </c:pt>
                <c:pt idx="450">
                  <c:v>8.8200000000000021</c:v>
                </c:pt>
                <c:pt idx="451">
                  <c:v>8.8200000000000021</c:v>
                </c:pt>
                <c:pt idx="452">
                  <c:v>8.8200000000000021</c:v>
                </c:pt>
                <c:pt idx="453">
                  <c:v>8.8300000000000018</c:v>
                </c:pt>
                <c:pt idx="454">
                  <c:v>8.84</c:v>
                </c:pt>
                <c:pt idx="455">
                  <c:v>8.84</c:v>
                </c:pt>
                <c:pt idx="456">
                  <c:v>8.8500000000000068</c:v>
                </c:pt>
                <c:pt idx="457">
                  <c:v>8.8500000000000068</c:v>
                </c:pt>
                <c:pt idx="458">
                  <c:v>8.8600000000000048</c:v>
                </c:pt>
                <c:pt idx="459">
                  <c:v>8.8700000000000028</c:v>
                </c:pt>
                <c:pt idx="460">
                  <c:v>8.89</c:v>
                </c:pt>
                <c:pt idx="461">
                  <c:v>8.9</c:v>
                </c:pt>
                <c:pt idx="462">
                  <c:v>8.9</c:v>
                </c:pt>
                <c:pt idx="463">
                  <c:v>8.9100000000000019</c:v>
                </c:pt>
                <c:pt idx="464">
                  <c:v>8.9100000000000019</c:v>
                </c:pt>
                <c:pt idx="465">
                  <c:v>8.93</c:v>
                </c:pt>
                <c:pt idx="466">
                  <c:v>8.93</c:v>
                </c:pt>
                <c:pt idx="467">
                  <c:v>8.9500000000000028</c:v>
                </c:pt>
                <c:pt idx="468">
                  <c:v>8.9700000000000006</c:v>
                </c:pt>
                <c:pt idx="469">
                  <c:v>8.99</c:v>
                </c:pt>
                <c:pt idx="470">
                  <c:v>8.99</c:v>
                </c:pt>
                <c:pt idx="471">
                  <c:v>9</c:v>
                </c:pt>
                <c:pt idx="472">
                  <c:v>9</c:v>
                </c:pt>
                <c:pt idx="473">
                  <c:v>9</c:v>
                </c:pt>
                <c:pt idx="474">
                  <c:v>9</c:v>
                </c:pt>
                <c:pt idx="475">
                  <c:v>9</c:v>
                </c:pt>
                <c:pt idx="476">
                  <c:v>9.0100000000000016</c:v>
                </c:pt>
                <c:pt idx="477">
                  <c:v>9.0100000000000016</c:v>
                </c:pt>
                <c:pt idx="478">
                  <c:v>9.02</c:v>
                </c:pt>
                <c:pt idx="479">
                  <c:v>9.02</c:v>
                </c:pt>
                <c:pt idx="480">
                  <c:v>9.0400000000000009</c:v>
                </c:pt>
                <c:pt idx="481">
                  <c:v>9.0499999999999989</c:v>
                </c:pt>
                <c:pt idx="482">
                  <c:v>9.0499999999999989</c:v>
                </c:pt>
                <c:pt idx="483">
                  <c:v>9.0700000000000021</c:v>
                </c:pt>
                <c:pt idx="484">
                  <c:v>9.0700000000000021</c:v>
                </c:pt>
                <c:pt idx="485">
                  <c:v>9.0800000000000018</c:v>
                </c:pt>
                <c:pt idx="486">
                  <c:v>9.0800000000000018</c:v>
                </c:pt>
                <c:pt idx="487">
                  <c:v>9.0800000000000018</c:v>
                </c:pt>
                <c:pt idx="488">
                  <c:v>9.1</c:v>
                </c:pt>
                <c:pt idx="489">
                  <c:v>9.120000000000001</c:v>
                </c:pt>
                <c:pt idx="490">
                  <c:v>9.120000000000001</c:v>
                </c:pt>
                <c:pt idx="491">
                  <c:v>9.1300000000000008</c:v>
                </c:pt>
                <c:pt idx="492">
                  <c:v>9.1399999999999988</c:v>
                </c:pt>
                <c:pt idx="493">
                  <c:v>9.1600000000000019</c:v>
                </c:pt>
                <c:pt idx="494">
                  <c:v>9.1700000000000017</c:v>
                </c:pt>
                <c:pt idx="495">
                  <c:v>9.1700000000000017</c:v>
                </c:pt>
                <c:pt idx="496">
                  <c:v>9.1700000000000017</c:v>
                </c:pt>
                <c:pt idx="497">
                  <c:v>9.1700000000000017</c:v>
                </c:pt>
                <c:pt idx="498">
                  <c:v>9.1700000000000017</c:v>
                </c:pt>
                <c:pt idx="499">
                  <c:v>9.18</c:v>
                </c:pt>
                <c:pt idx="500">
                  <c:v>9.18</c:v>
                </c:pt>
                <c:pt idx="501">
                  <c:v>9.18</c:v>
                </c:pt>
                <c:pt idx="502">
                  <c:v>9.18</c:v>
                </c:pt>
                <c:pt idx="503">
                  <c:v>9.18</c:v>
                </c:pt>
                <c:pt idx="504">
                  <c:v>9.19</c:v>
                </c:pt>
                <c:pt idx="505">
                  <c:v>9.19</c:v>
                </c:pt>
                <c:pt idx="506">
                  <c:v>9.2000000000000011</c:v>
                </c:pt>
                <c:pt idx="507">
                  <c:v>9.2099999999999991</c:v>
                </c:pt>
                <c:pt idx="508">
                  <c:v>9.2099999999999991</c:v>
                </c:pt>
                <c:pt idx="509">
                  <c:v>9.2299999999999898</c:v>
                </c:pt>
                <c:pt idx="510">
                  <c:v>9.2399999999999896</c:v>
                </c:pt>
                <c:pt idx="511">
                  <c:v>9.2600000000000016</c:v>
                </c:pt>
                <c:pt idx="512">
                  <c:v>9.2600000000000016</c:v>
                </c:pt>
                <c:pt idx="513">
                  <c:v>9.2600000000000016</c:v>
                </c:pt>
                <c:pt idx="514">
                  <c:v>9.27</c:v>
                </c:pt>
                <c:pt idx="515">
                  <c:v>9.2799999999999994</c:v>
                </c:pt>
                <c:pt idx="516">
                  <c:v>9.2799999999999994</c:v>
                </c:pt>
                <c:pt idx="517">
                  <c:v>9.2799999999999994</c:v>
                </c:pt>
                <c:pt idx="518">
                  <c:v>9.2799999999999994</c:v>
                </c:pt>
                <c:pt idx="519">
                  <c:v>9.2799999999999994</c:v>
                </c:pt>
                <c:pt idx="520">
                  <c:v>9.2799999999999994</c:v>
                </c:pt>
                <c:pt idx="521">
                  <c:v>9.2799999999999994</c:v>
                </c:pt>
                <c:pt idx="522">
                  <c:v>9.2999999999999989</c:v>
                </c:pt>
                <c:pt idx="523">
                  <c:v>9.2999999999999989</c:v>
                </c:pt>
                <c:pt idx="524">
                  <c:v>9.3200000000000021</c:v>
                </c:pt>
                <c:pt idx="525">
                  <c:v>9.3200000000000021</c:v>
                </c:pt>
                <c:pt idx="526">
                  <c:v>9.3300000000000018</c:v>
                </c:pt>
                <c:pt idx="527">
                  <c:v>9.3500000000000014</c:v>
                </c:pt>
                <c:pt idx="528">
                  <c:v>9.3500000000000014</c:v>
                </c:pt>
                <c:pt idx="529">
                  <c:v>9.3500000000000014</c:v>
                </c:pt>
                <c:pt idx="530">
                  <c:v>9.3600000000000048</c:v>
                </c:pt>
                <c:pt idx="531">
                  <c:v>9.3700000000000028</c:v>
                </c:pt>
                <c:pt idx="532">
                  <c:v>9.3700000000000028</c:v>
                </c:pt>
                <c:pt idx="533">
                  <c:v>9.3800000000000008</c:v>
                </c:pt>
                <c:pt idx="534">
                  <c:v>9.39</c:v>
                </c:pt>
                <c:pt idx="535">
                  <c:v>9.39</c:v>
                </c:pt>
                <c:pt idx="536">
                  <c:v>9.39</c:v>
                </c:pt>
                <c:pt idx="537">
                  <c:v>9.4000000000000021</c:v>
                </c:pt>
                <c:pt idx="538">
                  <c:v>9.4000000000000021</c:v>
                </c:pt>
                <c:pt idx="539">
                  <c:v>9.4000000000000021</c:v>
                </c:pt>
                <c:pt idx="540">
                  <c:v>9.4200000000000017</c:v>
                </c:pt>
                <c:pt idx="541">
                  <c:v>9.4200000000000017</c:v>
                </c:pt>
                <c:pt idx="542">
                  <c:v>9.4200000000000017</c:v>
                </c:pt>
                <c:pt idx="543">
                  <c:v>9.4200000000000017</c:v>
                </c:pt>
                <c:pt idx="544">
                  <c:v>9.4200000000000017</c:v>
                </c:pt>
                <c:pt idx="545">
                  <c:v>9.4300000000000015</c:v>
                </c:pt>
                <c:pt idx="546">
                  <c:v>9.4300000000000015</c:v>
                </c:pt>
                <c:pt idx="547">
                  <c:v>9.4300000000000015</c:v>
                </c:pt>
                <c:pt idx="548">
                  <c:v>9.4300000000000015</c:v>
                </c:pt>
                <c:pt idx="549">
                  <c:v>9.4300000000000015</c:v>
                </c:pt>
                <c:pt idx="550">
                  <c:v>9.44</c:v>
                </c:pt>
                <c:pt idx="551">
                  <c:v>9.4500000000000028</c:v>
                </c:pt>
                <c:pt idx="552">
                  <c:v>9.4500000000000028</c:v>
                </c:pt>
                <c:pt idx="553">
                  <c:v>9.4600000000000026</c:v>
                </c:pt>
                <c:pt idx="554">
                  <c:v>9.4600000000000026</c:v>
                </c:pt>
                <c:pt idx="555">
                  <c:v>9.4700000000000006</c:v>
                </c:pt>
                <c:pt idx="556">
                  <c:v>9.490000000000002</c:v>
                </c:pt>
                <c:pt idx="557">
                  <c:v>9.490000000000002</c:v>
                </c:pt>
                <c:pt idx="558">
                  <c:v>9.51</c:v>
                </c:pt>
                <c:pt idx="559">
                  <c:v>9.5499999999999989</c:v>
                </c:pt>
                <c:pt idx="560">
                  <c:v>9.5600000000000023</c:v>
                </c:pt>
                <c:pt idx="561">
                  <c:v>9.5600000000000023</c:v>
                </c:pt>
                <c:pt idx="562">
                  <c:v>9.5900000000000016</c:v>
                </c:pt>
                <c:pt idx="563">
                  <c:v>9.5900000000000016</c:v>
                </c:pt>
                <c:pt idx="564">
                  <c:v>9.6</c:v>
                </c:pt>
                <c:pt idx="565">
                  <c:v>9.620000000000001</c:v>
                </c:pt>
                <c:pt idx="566">
                  <c:v>9.6300000000000008</c:v>
                </c:pt>
                <c:pt idx="567">
                  <c:v>9.6300000000000008</c:v>
                </c:pt>
                <c:pt idx="568">
                  <c:v>9.6300000000000008</c:v>
                </c:pt>
                <c:pt idx="569">
                  <c:v>9.6300000000000008</c:v>
                </c:pt>
                <c:pt idx="570">
                  <c:v>9.6300000000000008</c:v>
                </c:pt>
                <c:pt idx="571">
                  <c:v>9.6399999999999988</c:v>
                </c:pt>
                <c:pt idx="572">
                  <c:v>9.6600000000000019</c:v>
                </c:pt>
                <c:pt idx="573">
                  <c:v>9.6800000000000015</c:v>
                </c:pt>
                <c:pt idx="574">
                  <c:v>9.7000000000000011</c:v>
                </c:pt>
                <c:pt idx="575">
                  <c:v>9.7000000000000011</c:v>
                </c:pt>
                <c:pt idx="576">
                  <c:v>9.7199999999999989</c:v>
                </c:pt>
                <c:pt idx="577">
                  <c:v>9.7299999999999898</c:v>
                </c:pt>
                <c:pt idx="578">
                  <c:v>9.76</c:v>
                </c:pt>
                <c:pt idx="579">
                  <c:v>9.77</c:v>
                </c:pt>
                <c:pt idx="580">
                  <c:v>9.7799999999999994</c:v>
                </c:pt>
                <c:pt idx="581">
                  <c:v>9.7900000000000009</c:v>
                </c:pt>
                <c:pt idx="582">
                  <c:v>9.7999999999999989</c:v>
                </c:pt>
                <c:pt idx="583">
                  <c:v>9.8200000000000021</c:v>
                </c:pt>
                <c:pt idx="584">
                  <c:v>9.8200000000000021</c:v>
                </c:pt>
                <c:pt idx="585">
                  <c:v>9.8300000000000018</c:v>
                </c:pt>
                <c:pt idx="586">
                  <c:v>9.8300000000000018</c:v>
                </c:pt>
                <c:pt idx="587">
                  <c:v>9.8400000000000016</c:v>
                </c:pt>
                <c:pt idx="588">
                  <c:v>9.8500000000000068</c:v>
                </c:pt>
                <c:pt idx="589">
                  <c:v>9.8800000000000008</c:v>
                </c:pt>
                <c:pt idx="590">
                  <c:v>9.8800000000000008</c:v>
                </c:pt>
                <c:pt idx="591">
                  <c:v>9.8800000000000008</c:v>
                </c:pt>
                <c:pt idx="592">
                  <c:v>9.8800000000000008</c:v>
                </c:pt>
                <c:pt idx="593">
                  <c:v>9.89</c:v>
                </c:pt>
                <c:pt idx="594">
                  <c:v>9.91</c:v>
                </c:pt>
                <c:pt idx="595">
                  <c:v>9.91</c:v>
                </c:pt>
                <c:pt idx="596">
                  <c:v>9.91</c:v>
                </c:pt>
                <c:pt idx="597">
                  <c:v>9.9200000000000017</c:v>
                </c:pt>
                <c:pt idx="598">
                  <c:v>9.9200000000000017</c:v>
                </c:pt>
                <c:pt idx="599">
                  <c:v>9.9300000000000015</c:v>
                </c:pt>
                <c:pt idx="600">
                  <c:v>9.94</c:v>
                </c:pt>
                <c:pt idx="601">
                  <c:v>9.94</c:v>
                </c:pt>
                <c:pt idx="602">
                  <c:v>9.9500000000000028</c:v>
                </c:pt>
                <c:pt idx="603">
                  <c:v>9.9600000000000026</c:v>
                </c:pt>
                <c:pt idx="604">
                  <c:v>9.9600000000000026</c:v>
                </c:pt>
                <c:pt idx="605">
                  <c:v>9.9700000000000006</c:v>
                </c:pt>
                <c:pt idx="606">
                  <c:v>9.9800000000000022</c:v>
                </c:pt>
                <c:pt idx="607">
                  <c:v>9.990000000000002</c:v>
                </c:pt>
                <c:pt idx="608">
                  <c:v>10</c:v>
                </c:pt>
                <c:pt idx="609">
                  <c:v>10.02</c:v>
                </c:pt>
                <c:pt idx="610">
                  <c:v>10.030000000000001</c:v>
                </c:pt>
                <c:pt idx="611">
                  <c:v>10.030000000000001</c:v>
                </c:pt>
                <c:pt idx="612">
                  <c:v>10.040000000000001</c:v>
                </c:pt>
                <c:pt idx="613">
                  <c:v>10.040000000000001</c:v>
                </c:pt>
                <c:pt idx="614">
                  <c:v>10.040000000000001</c:v>
                </c:pt>
                <c:pt idx="615">
                  <c:v>10.049999999999899</c:v>
                </c:pt>
                <c:pt idx="616">
                  <c:v>10.049999999999899</c:v>
                </c:pt>
                <c:pt idx="617">
                  <c:v>10.049999999999899</c:v>
                </c:pt>
                <c:pt idx="618">
                  <c:v>10.049999999999899</c:v>
                </c:pt>
                <c:pt idx="619">
                  <c:v>10.049999999999899</c:v>
                </c:pt>
                <c:pt idx="620">
                  <c:v>10.049999999999899</c:v>
                </c:pt>
                <c:pt idx="621">
                  <c:v>10.049999999999899</c:v>
                </c:pt>
                <c:pt idx="622">
                  <c:v>10.059999999999915</c:v>
                </c:pt>
                <c:pt idx="623">
                  <c:v>10.069999999999915</c:v>
                </c:pt>
                <c:pt idx="624">
                  <c:v>10.069999999999915</c:v>
                </c:pt>
                <c:pt idx="625">
                  <c:v>10.08</c:v>
                </c:pt>
                <c:pt idx="626">
                  <c:v>10.08</c:v>
                </c:pt>
                <c:pt idx="627">
                  <c:v>10.08</c:v>
                </c:pt>
                <c:pt idx="628">
                  <c:v>10.09</c:v>
                </c:pt>
                <c:pt idx="629">
                  <c:v>10.09</c:v>
                </c:pt>
                <c:pt idx="630">
                  <c:v>10.129999999999908</c:v>
                </c:pt>
                <c:pt idx="631">
                  <c:v>10.129999999999908</c:v>
                </c:pt>
                <c:pt idx="632">
                  <c:v>10.129999999999908</c:v>
                </c:pt>
                <c:pt idx="633">
                  <c:v>10.149999999999904</c:v>
                </c:pt>
                <c:pt idx="634">
                  <c:v>10.169999999999911</c:v>
                </c:pt>
                <c:pt idx="635">
                  <c:v>10.169999999999911</c:v>
                </c:pt>
                <c:pt idx="636">
                  <c:v>10.18</c:v>
                </c:pt>
                <c:pt idx="637">
                  <c:v>10.19</c:v>
                </c:pt>
                <c:pt idx="638">
                  <c:v>10.19</c:v>
                </c:pt>
                <c:pt idx="639">
                  <c:v>10.19</c:v>
                </c:pt>
                <c:pt idx="640">
                  <c:v>10.200000000000001</c:v>
                </c:pt>
                <c:pt idx="641">
                  <c:v>10.200000000000001</c:v>
                </c:pt>
                <c:pt idx="642">
                  <c:v>10.200000000000001</c:v>
                </c:pt>
                <c:pt idx="643">
                  <c:v>10.209999999999908</c:v>
                </c:pt>
                <c:pt idx="644">
                  <c:v>10.220000000000001</c:v>
                </c:pt>
                <c:pt idx="645">
                  <c:v>10.229999999999899</c:v>
                </c:pt>
                <c:pt idx="646">
                  <c:v>10.25</c:v>
                </c:pt>
                <c:pt idx="647">
                  <c:v>10.25</c:v>
                </c:pt>
                <c:pt idx="648">
                  <c:v>10.26</c:v>
                </c:pt>
                <c:pt idx="649">
                  <c:v>10.26</c:v>
                </c:pt>
                <c:pt idx="650">
                  <c:v>10.26</c:v>
                </c:pt>
                <c:pt idx="651">
                  <c:v>10.269999999999909</c:v>
                </c:pt>
                <c:pt idx="652">
                  <c:v>10.3</c:v>
                </c:pt>
                <c:pt idx="653">
                  <c:v>10.31</c:v>
                </c:pt>
                <c:pt idx="654">
                  <c:v>10.31</c:v>
                </c:pt>
                <c:pt idx="655">
                  <c:v>10.32</c:v>
                </c:pt>
                <c:pt idx="656">
                  <c:v>10.329999999999915</c:v>
                </c:pt>
                <c:pt idx="657">
                  <c:v>10.34</c:v>
                </c:pt>
                <c:pt idx="658">
                  <c:v>10.360000000000008</c:v>
                </c:pt>
                <c:pt idx="659">
                  <c:v>10.360000000000008</c:v>
                </c:pt>
                <c:pt idx="660">
                  <c:v>10.370000000000006</c:v>
                </c:pt>
                <c:pt idx="661">
                  <c:v>10.38</c:v>
                </c:pt>
                <c:pt idx="662">
                  <c:v>10.38</c:v>
                </c:pt>
                <c:pt idx="663">
                  <c:v>10.38</c:v>
                </c:pt>
                <c:pt idx="664">
                  <c:v>10.38</c:v>
                </c:pt>
                <c:pt idx="665">
                  <c:v>10.38</c:v>
                </c:pt>
                <c:pt idx="666">
                  <c:v>10.38</c:v>
                </c:pt>
                <c:pt idx="667">
                  <c:v>10.4</c:v>
                </c:pt>
                <c:pt idx="668">
                  <c:v>10.4</c:v>
                </c:pt>
                <c:pt idx="669">
                  <c:v>10.4</c:v>
                </c:pt>
                <c:pt idx="670">
                  <c:v>10.41</c:v>
                </c:pt>
                <c:pt idx="671">
                  <c:v>10.42</c:v>
                </c:pt>
                <c:pt idx="672">
                  <c:v>10.44</c:v>
                </c:pt>
                <c:pt idx="673">
                  <c:v>10.44</c:v>
                </c:pt>
                <c:pt idx="674">
                  <c:v>10.450000000000006</c:v>
                </c:pt>
                <c:pt idx="675">
                  <c:v>10.450000000000006</c:v>
                </c:pt>
                <c:pt idx="676">
                  <c:v>10.450000000000006</c:v>
                </c:pt>
                <c:pt idx="677">
                  <c:v>10.48</c:v>
                </c:pt>
                <c:pt idx="678">
                  <c:v>10.489999999999915</c:v>
                </c:pt>
                <c:pt idx="679">
                  <c:v>10.489999999999915</c:v>
                </c:pt>
                <c:pt idx="680">
                  <c:v>10.489999999999915</c:v>
                </c:pt>
                <c:pt idx="681">
                  <c:v>10.5</c:v>
                </c:pt>
                <c:pt idx="682">
                  <c:v>10.53</c:v>
                </c:pt>
                <c:pt idx="683">
                  <c:v>10.53</c:v>
                </c:pt>
                <c:pt idx="684">
                  <c:v>10.53</c:v>
                </c:pt>
                <c:pt idx="685">
                  <c:v>10.53</c:v>
                </c:pt>
                <c:pt idx="686">
                  <c:v>10.54</c:v>
                </c:pt>
                <c:pt idx="687">
                  <c:v>10.54</c:v>
                </c:pt>
                <c:pt idx="688">
                  <c:v>10.54</c:v>
                </c:pt>
                <c:pt idx="689">
                  <c:v>10.54</c:v>
                </c:pt>
                <c:pt idx="690">
                  <c:v>10.549999999999899</c:v>
                </c:pt>
                <c:pt idx="691">
                  <c:v>10.549999999999899</c:v>
                </c:pt>
                <c:pt idx="692">
                  <c:v>10.549999999999899</c:v>
                </c:pt>
                <c:pt idx="693">
                  <c:v>10.56</c:v>
                </c:pt>
                <c:pt idx="694">
                  <c:v>10.569999999999915</c:v>
                </c:pt>
                <c:pt idx="695">
                  <c:v>10.569999999999915</c:v>
                </c:pt>
                <c:pt idx="696">
                  <c:v>10.58</c:v>
                </c:pt>
                <c:pt idx="697">
                  <c:v>10.6</c:v>
                </c:pt>
                <c:pt idx="698">
                  <c:v>10.61</c:v>
                </c:pt>
                <c:pt idx="699">
                  <c:v>10.62</c:v>
                </c:pt>
                <c:pt idx="700">
                  <c:v>10.62</c:v>
                </c:pt>
                <c:pt idx="701">
                  <c:v>10.62</c:v>
                </c:pt>
                <c:pt idx="702">
                  <c:v>10.629999999999908</c:v>
                </c:pt>
                <c:pt idx="703">
                  <c:v>10.629999999999908</c:v>
                </c:pt>
                <c:pt idx="704">
                  <c:v>10.65</c:v>
                </c:pt>
                <c:pt idx="705">
                  <c:v>10.65</c:v>
                </c:pt>
                <c:pt idx="706">
                  <c:v>10.65</c:v>
                </c:pt>
                <c:pt idx="707">
                  <c:v>10.669999999999911</c:v>
                </c:pt>
                <c:pt idx="708">
                  <c:v>10.68</c:v>
                </c:pt>
                <c:pt idx="709">
                  <c:v>10.68</c:v>
                </c:pt>
                <c:pt idx="710">
                  <c:v>10.7</c:v>
                </c:pt>
                <c:pt idx="711">
                  <c:v>10.7</c:v>
                </c:pt>
                <c:pt idx="712">
                  <c:v>10.7</c:v>
                </c:pt>
                <c:pt idx="713">
                  <c:v>10.709999999999999</c:v>
                </c:pt>
                <c:pt idx="714">
                  <c:v>10.729999999999899</c:v>
                </c:pt>
                <c:pt idx="715">
                  <c:v>10.739999999999998</c:v>
                </c:pt>
                <c:pt idx="716">
                  <c:v>10.739999999999998</c:v>
                </c:pt>
                <c:pt idx="717">
                  <c:v>10.75</c:v>
                </c:pt>
                <c:pt idx="718">
                  <c:v>10.78</c:v>
                </c:pt>
                <c:pt idx="719">
                  <c:v>10.81</c:v>
                </c:pt>
                <c:pt idx="720">
                  <c:v>10.83</c:v>
                </c:pt>
                <c:pt idx="721">
                  <c:v>10.83</c:v>
                </c:pt>
                <c:pt idx="722">
                  <c:v>10.850000000000009</c:v>
                </c:pt>
                <c:pt idx="723">
                  <c:v>10.860000000000008</c:v>
                </c:pt>
                <c:pt idx="724">
                  <c:v>10.860000000000008</c:v>
                </c:pt>
                <c:pt idx="725">
                  <c:v>10.860000000000008</c:v>
                </c:pt>
                <c:pt idx="726">
                  <c:v>10.860000000000008</c:v>
                </c:pt>
                <c:pt idx="727">
                  <c:v>10.870000000000006</c:v>
                </c:pt>
                <c:pt idx="728">
                  <c:v>10.88</c:v>
                </c:pt>
                <c:pt idx="729">
                  <c:v>10.88</c:v>
                </c:pt>
                <c:pt idx="730">
                  <c:v>10.88</c:v>
                </c:pt>
                <c:pt idx="731">
                  <c:v>10.89</c:v>
                </c:pt>
                <c:pt idx="732">
                  <c:v>10.91</c:v>
                </c:pt>
                <c:pt idx="733">
                  <c:v>10.91</c:v>
                </c:pt>
                <c:pt idx="734">
                  <c:v>10.91</c:v>
                </c:pt>
                <c:pt idx="735">
                  <c:v>10.92</c:v>
                </c:pt>
                <c:pt idx="736">
                  <c:v>10.950000000000006</c:v>
                </c:pt>
                <c:pt idx="737">
                  <c:v>10.98</c:v>
                </c:pt>
                <c:pt idx="738">
                  <c:v>10.98</c:v>
                </c:pt>
                <c:pt idx="739">
                  <c:v>11</c:v>
                </c:pt>
                <c:pt idx="740">
                  <c:v>11.02</c:v>
                </c:pt>
                <c:pt idx="741">
                  <c:v>11.05</c:v>
                </c:pt>
                <c:pt idx="742">
                  <c:v>11.05</c:v>
                </c:pt>
                <c:pt idx="743">
                  <c:v>11.05</c:v>
                </c:pt>
                <c:pt idx="744">
                  <c:v>11.05</c:v>
                </c:pt>
                <c:pt idx="745">
                  <c:v>11.05</c:v>
                </c:pt>
                <c:pt idx="746">
                  <c:v>11.08</c:v>
                </c:pt>
                <c:pt idx="747">
                  <c:v>11.099999999999909</c:v>
                </c:pt>
                <c:pt idx="748">
                  <c:v>11.099999999999909</c:v>
                </c:pt>
                <c:pt idx="749">
                  <c:v>11.099999999999909</c:v>
                </c:pt>
                <c:pt idx="750">
                  <c:v>11.11</c:v>
                </c:pt>
                <c:pt idx="751">
                  <c:v>11.129999999999908</c:v>
                </c:pt>
                <c:pt idx="752">
                  <c:v>11.129999999999908</c:v>
                </c:pt>
                <c:pt idx="753">
                  <c:v>11.139999999999899</c:v>
                </c:pt>
                <c:pt idx="754">
                  <c:v>11.15</c:v>
                </c:pt>
                <c:pt idx="755">
                  <c:v>11.16</c:v>
                </c:pt>
                <c:pt idx="756">
                  <c:v>11.16</c:v>
                </c:pt>
                <c:pt idx="757">
                  <c:v>11.17</c:v>
                </c:pt>
                <c:pt idx="758">
                  <c:v>11.179999999999909</c:v>
                </c:pt>
                <c:pt idx="759">
                  <c:v>11.179999999999909</c:v>
                </c:pt>
                <c:pt idx="760">
                  <c:v>11.2</c:v>
                </c:pt>
                <c:pt idx="761">
                  <c:v>11.219999999999899</c:v>
                </c:pt>
                <c:pt idx="762">
                  <c:v>11.229999999999999</c:v>
                </c:pt>
                <c:pt idx="763">
                  <c:v>11.229999999999999</c:v>
                </c:pt>
                <c:pt idx="764">
                  <c:v>11.239999999999904</c:v>
                </c:pt>
                <c:pt idx="765">
                  <c:v>11.239999999999904</c:v>
                </c:pt>
                <c:pt idx="766">
                  <c:v>11.239999999999904</c:v>
                </c:pt>
                <c:pt idx="767">
                  <c:v>11.239999999999904</c:v>
                </c:pt>
                <c:pt idx="768">
                  <c:v>11.249999999999902</c:v>
                </c:pt>
                <c:pt idx="769">
                  <c:v>11.249999999999902</c:v>
                </c:pt>
                <c:pt idx="770">
                  <c:v>11.249999999999902</c:v>
                </c:pt>
                <c:pt idx="771">
                  <c:v>11.249999999999902</c:v>
                </c:pt>
                <c:pt idx="772">
                  <c:v>11.249999999999902</c:v>
                </c:pt>
                <c:pt idx="773">
                  <c:v>11.26</c:v>
                </c:pt>
                <c:pt idx="774">
                  <c:v>11.269999999999909</c:v>
                </c:pt>
                <c:pt idx="775">
                  <c:v>11.269999999999909</c:v>
                </c:pt>
                <c:pt idx="776">
                  <c:v>11.269999999999909</c:v>
                </c:pt>
                <c:pt idx="777">
                  <c:v>11.269999999999909</c:v>
                </c:pt>
                <c:pt idx="778">
                  <c:v>11.269999999999909</c:v>
                </c:pt>
                <c:pt idx="779">
                  <c:v>11.28</c:v>
                </c:pt>
                <c:pt idx="780">
                  <c:v>11.28</c:v>
                </c:pt>
                <c:pt idx="781">
                  <c:v>11.299999999999899</c:v>
                </c:pt>
                <c:pt idx="782">
                  <c:v>11.299999999999899</c:v>
                </c:pt>
                <c:pt idx="783">
                  <c:v>11.299999999999899</c:v>
                </c:pt>
                <c:pt idx="784">
                  <c:v>11.32</c:v>
                </c:pt>
                <c:pt idx="785">
                  <c:v>11.32</c:v>
                </c:pt>
                <c:pt idx="786">
                  <c:v>11.33</c:v>
                </c:pt>
                <c:pt idx="787">
                  <c:v>11.349999999999909</c:v>
                </c:pt>
                <c:pt idx="788">
                  <c:v>11.360000000000008</c:v>
                </c:pt>
                <c:pt idx="789">
                  <c:v>11.370000000000006</c:v>
                </c:pt>
                <c:pt idx="790">
                  <c:v>11.370000000000006</c:v>
                </c:pt>
                <c:pt idx="791">
                  <c:v>11.389999999999915</c:v>
                </c:pt>
                <c:pt idx="792">
                  <c:v>11.389999999999915</c:v>
                </c:pt>
                <c:pt idx="793">
                  <c:v>11.389999999999915</c:v>
                </c:pt>
                <c:pt idx="794">
                  <c:v>11.399999999999915</c:v>
                </c:pt>
                <c:pt idx="795">
                  <c:v>11.399999999999915</c:v>
                </c:pt>
                <c:pt idx="796">
                  <c:v>11.41</c:v>
                </c:pt>
                <c:pt idx="797">
                  <c:v>11.43</c:v>
                </c:pt>
                <c:pt idx="798">
                  <c:v>11.44</c:v>
                </c:pt>
                <c:pt idx="799">
                  <c:v>11.449999999999909</c:v>
                </c:pt>
                <c:pt idx="800">
                  <c:v>11.449999999999909</c:v>
                </c:pt>
                <c:pt idx="801">
                  <c:v>11.449999999999909</c:v>
                </c:pt>
                <c:pt idx="802">
                  <c:v>11.459999999999917</c:v>
                </c:pt>
                <c:pt idx="803">
                  <c:v>11.469999999999915</c:v>
                </c:pt>
                <c:pt idx="804">
                  <c:v>11.469999999999915</c:v>
                </c:pt>
                <c:pt idx="805">
                  <c:v>11.5</c:v>
                </c:pt>
                <c:pt idx="806">
                  <c:v>11.5</c:v>
                </c:pt>
                <c:pt idx="807">
                  <c:v>11.52</c:v>
                </c:pt>
                <c:pt idx="808">
                  <c:v>11.53</c:v>
                </c:pt>
                <c:pt idx="809">
                  <c:v>11.53</c:v>
                </c:pt>
                <c:pt idx="810">
                  <c:v>11.54</c:v>
                </c:pt>
                <c:pt idx="811">
                  <c:v>11.54</c:v>
                </c:pt>
                <c:pt idx="812">
                  <c:v>11.559999999999915</c:v>
                </c:pt>
                <c:pt idx="813">
                  <c:v>11.559999999999915</c:v>
                </c:pt>
                <c:pt idx="814">
                  <c:v>11.559999999999915</c:v>
                </c:pt>
                <c:pt idx="815">
                  <c:v>11.579999999999915</c:v>
                </c:pt>
                <c:pt idx="816">
                  <c:v>11.579999999999915</c:v>
                </c:pt>
                <c:pt idx="817">
                  <c:v>11.579999999999915</c:v>
                </c:pt>
                <c:pt idx="818">
                  <c:v>11.579999999999915</c:v>
                </c:pt>
                <c:pt idx="819">
                  <c:v>11.59</c:v>
                </c:pt>
                <c:pt idx="820">
                  <c:v>11.59</c:v>
                </c:pt>
                <c:pt idx="821">
                  <c:v>11.6</c:v>
                </c:pt>
                <c:pt idx="822">
                  <c:v>11.609999999999909</c:v>
                </c:pt>
                <c:pt idx="823">
                  <c:v>11.609999999999909</c:v>
                </c:pt>
                <c:pt idx="824">
                  <c:v>11.62</c:v>
                </c:pt>
                <c:pt idx="825">
                  <c:v>11.629999999999999</c:v>
                </c:pt>
                <c:pt idx="826">
                  <c:v>11.629999999999999</c:v>
                </c:pt>
                <c:pt idx="827">
                  <c:v>11.629999999999999</c:v>
                </c:pt>
                <c:pt idx="828">
                  <c:v>11.629999999999999</c:v>
                </c:pt>
                <c:pt idx="829">
                  <c:v>11.649999999999904</c:v>
                </c:pt>
                <c:pt idx="830">
                  <c:v>11.649999999999904</c:v>
                </c:pt>
                <c:pt idx="831">
                  <c:v>11.669999999999911</c:v>
                </c:pt>
                <c:pt idx="832">
                  <c:v>11.69</c:v>
                </c:pt>
                <c:pt idx="833">
                  <c:v>11.709999999999908</c:v>
                </c:pt>
                <c:pt idx="834">
                  <c:v>11.709999999999908</c:v>
                </c:pt>
                <c:pt idx="835">
                  <c:v>11.729999999999999</c:v>
                </c:pt>
                <c:pt idx="836">
                  <c:v>11.729999999999999</c:v>
                </c:pt>
                <c:pt idx="837">
                  <c:v>11.739999999999904</c:v>
                </c:pt>
                <c:pt idx="838">
                  <c:v>11.739999999999904</c:v>
                </c:pt>
                <c:pt idx="839">
                  <c:v>11.749999999999902</c:v>
                </c:pt>
                <c:pt idx="840">
                  <c:v>11.76</c:v>
                </c:pt>
                <c:pt idx="841">
                  <c:v>11.77</c:v>
                </c:pt>
                <c:pt idx="842">
                  <c:v>11.77</c:v>
                </c:pt>
                <c:pt idx="843">
                  <c:v>11.789999999999909</c:v>
                </c:pt>
                <c:pt idx="844">
                  <c:v>11.8</c:v>
                </c:pt>
                <c:pt idx="845">
                  <c:v>11.81</c:v>
                </c:pt>
                <c:pt idx="846">
                  <c:v>11.82</c:v>
                </c:pt>
                <c:pt idx="847">
                  <c:v>11.84</c:v>
                </c:pt>
                <c:pt idx="848">
                  <c:v>11.84</c:v>
                </c:pt>
                <c:pt idx="849">
                  <c:v>11.84</c:v>
                </c:pt>
                <c:pt idx="850">
                  <c:v>11.850000000000009</c:v>
                </c:pt>
                <c:pt idx="851">
                  <c:v>11.860000000000008</c:v>
                </c:pt>
                <c:pt idx="852">
                  <c:v>11.89</c:v>
                </c:pt>
                <c:pt idx="853">
                  <c:v>11.89</c:v>
                </c:pt>
                <c:pt idx="854">
                  <c:v>11.899999999999915</c:v>
                </c:pt>
                <c:pt idx="855">
                  <c:v>11.899999999999915</c:v>
                </c:pt>
                <c:pt idx="856">
                  <c:v>11.909999999999915</c:v>
                </c:pt>
                <c:pt idx="857">
                  <c:v>11.92</c:v>
                </c:pt>
                <c:pt idx="858">
                  <c:v>11.94</c:v>
                </c:pt>
                <c:pt idx="859">
                  <c:v>11.94</c:v>
                </c:pt>
                <c:pt idx="860">
                  <c:v>11.94</c:v>
                </c:pt>
                <c:pt idx="861">
                  <c:v>11.94</c:v>
                </c:pt>
                <c:pt idx="862">
                  <c:v>11.949999999999909</c:v>
                </c:pt>
                <c:pt idx="863">
                  <c:v>11.949999999999909</c:v>
                </c:pt>
                <c:pt idx="864">
                  <c:v>11.96</c:v>
                </c:pt>
                <c:pt idx="865">
                  <c:v>11.96</c:v>
                </c:pt>
                <c:pt idx="866">
                  <c:v>11.97</c:v>
                </c:pt>
                <c:pt idx="867">
                  <c:v>11.989999999999915</c:v>
                </c:pt>
                <c:pt idx="868">
                  <c:v>11.989999999999915</c:v>
                </c:pt>
                <c:pt idx="869">
                  <c:v>11.989999999999915</c:v>
                </c:pt>
                <c:pt idx="870">
                  <c:v>12.01</c:v>
                </c:pt>
                <c:pt idx="871">
                  <c:v>12.02</c:v>
                </c:pt>
                <c:pt idx="872">
                  <c:v>12.02</c:v>
                </c:pt>
                <c:pt idx="873">
                  <c:v>12.03</c:v>
                </c:pt>
                <c:pt idx="874">
                  <c:v>12.03</c:v>
                </c:pt>
                <c:pt idx="875">
                  <c:v>12.03</c:v>
                </c:pt>
                <c:pt idx="876">
                  <c:v>12.03</c:v>
                </c:pt>
                <c:pt idx="877">
                  <c:v>12.05</c:v>
                </c:pt>
                <c:pt idx="878">
                  <c:v>12.069999999999915</c:v>
                </c:pt>
                <c:pt idx="879">
                  <c:v>12.069999999999915</c:v>
                </c:pt>
                <c:pt idx="880">
                  <c:v>12.079999999999915</c:v>
                </c:pt>
                <c:pt idx="881">
                  <c:v>12.079999999999915</c:v>
                </c:pt>
                <c:pt idx="882">
                  <c:v>12.09</c:v>
                </c:pt>
                <c:pt idx="883">
                  <c:v>12.1</c:v>
                </c:pt>
                <c:pt idx="884">
                  <c:v>12.1</c:v>
                </c:pt>
                <c:pt idx="885">
                  <c:v>12.119999999999909</c:v>
                </c:pt>
                <c:pt idx="886">
                  <c:v>12.129999999999999</c:v>
                </c:pt>
                <c:pt idx="887">
                  <c:v>12.129999999999999</c:v>
                </c:pt>
                <c:pt idx="888">
                  <c:v>12.129999999999999</c:v>
                </c:pt>
                <c:pt idx="889">
                  <c:v>12.129999999999999</c:v>
                </c:pt>
                <c:pt idx="890">
                  <c:v>12.129999999999999</c:v>
                </c:pt>
                <c:pt idx="891">
                  <c:v>12.139999999999899</c:v>
                </c:pt>
                <c:pt idx="892">
                  <c:v>12.139999999999899</c:v>
                </c:pt>
                <c:pt idx="893">
                  <c:v>12.149999999999904</c:v>
                </c:pt>
                <c:pt idx="894">
                  <c:v>12.159999999999915</c:v>
                </c:pt>
                <c:pt idx="895">
                  <c:v>12.159999999999915</c:v>
                </c:pt>
                <c:pt idx="896">
                  <c:v>12.159999999999915</c:v>
                </c:pt>
                <c:pt idx="897">
                  <c:v>12.159999999999915</c:v>
                </c:pt>
                <c:pt idx="898">
                  <c:v>12.17</c:v>
                </c:pt>
                <c:pt idx="899">
                  <c:v>12.17</c:v>
                </c:pt>
                <c:pt idx="900">
                  <c:v>12.17</c:v>
                </c:pt>
                <c:pt idx="901">
                  <c:v>12.189999999999909</c:v>
                </c:pt>
                <c:pt idx="902">
                  <c:v>12.2</c:v>
                </c:pt>
                <c:pt idx="903">
                  <c:v>12.2</c:v>
                </c:pt>
                <c:pt idx="904">
                  <c:v>12.2</c:v>
                </c:pt>
                <c:pt idx="905">
                  <c:v>12.209999999999999</c:v>
                </c:pt>
                <c:pt idx="906">
                  <c:v>12.219999999999999</c:v>
                </c:pt>
                <c:pt idx="907">
                  <c:v>12.229999999999899</c:v>
                </c:pt>
                <c:pt idx="908">
                  <c:v>12.25</c:v>
                </c:pt>
                <c:pt idx="909">
                  <c:v>12.26</c:v>
                </c:pt>
                <c:pt idx="910">
                  <c:v>12.27</c:v>
                </c:pt>
                <c:pt idx="911">
                  <c:v>12.28</c:v>
                </c:pt>
                <c:pt idx="912">
                  <c:v>12.3</c:v>
                </c:pt>
                <c:pt idx="913">
                  <c:v>12.3</c:v>
                </c:pt>
                <c:pt idx="914">
                  <c:v>12.3</c:v>
                </c:pt>
                <c:pt idx="915">
                  <c:v>12.309999999999915</c:v>
                </c:pt>
                <c:pt idx="916">
                  <c:v>12.33</c:v>
                </c:pt>
                <c:pt idx="917">
                  <c:v>12.34</c:v>
                </c:pt>
                <c:pt idx="918">
                  <c:v>12.349999999999909</c:v>
                </c:pt>
                <c:pt idx="919">
                  <c:v>12.360000000000008</c:v>
                </c:pt>
                <c:pt idx="920">
                  <c:v>12.360000000000008</c:v>
                </c:pt>
                <c:pt idx="921">
                  <c:v>12.360000000000008</c:v>
                </c:pt>
                <c:pt idx="922">
                  <c:v>12.379999999999917</c:v>
                </c:pt>
                <c:pt idx="923">
                  <c:v>12.379999999999917</c:v>
                </c:pt>
                <c:pt idx="924">
                  <c:v>12.379999999999917</c:v>
                </c:pt>
                <c:pt idx="925">
                  <c:v>12.389999999999915</c:v>
                </c:pt>
                <c:pt idx="926">
                  <c:v>12.4</c:v>
                </c:pt>
                <c:pt idx="927">
                  <c:v>12.4</c:v>
                </c:pt>
                <c:pt idx="928">
                  <c:v>12.42</c:v>
                </c:pt>
                <c:pt idx="929">
                  <c:v>12.42</c:v>
                </c:pt>
                <c:pt idx="930">
                  <c:v>12.42</c:v>
                </c:pt>
                <c:pt idx="931">
                  <c:v>12.43</c:v>
                </c:pt>
                <c:pt idx="932">
                  <c:v>12.450000000000006</c:v>
                </c:pt>
                <c:pt idx="933">
                  <c:v>12.450000000000006</c:v>
                </c:pt>
                <c:pt idx="934">
                  <c:v>12.469999999999915</c:v>
                </c:pt>
                <c:pt idx="935">
                  <c:v>12.469999999999915</c:v>
                </c:pt>
                <c:pt idx="936">
                  <c:v>12.479999999999915</c:v>
                </c:pt>
                <c:pt idx="937">
                  <c:v>12.49</c:v>
                </c:pt>
                <c:pt idx="938">
                  <c:v>12.5</c:v>
                </c:pt>
                <c:pt idx="939">
                  <c:v>12.509999999999909</c:v>
                </c:pt>
                <c:pt idx="940">
                  <c:v>12.509999999999909</c:v>
                </c:pt>
                <c:pt idx="941">
                  <c:v>12.509999999999909</c:v>
                </c:pt>
                <c:pt idx="942">
                  <c:v>12.509999999999909</c:v>
                </c:pt>
                <c:pt idx="943">
                  <c:v>12.53</c:v>
                </c:pt>
                <c:pt idx="944">
                  <c:v>12.53</c:v>
                </c:pt>
                <c:pt idx="945">
                  <c:v>12.54</c:v>
                </c:pt>
                <c:pt idx="946">
                  <c:v>12.55</c:v>
                </c:pt>
                <c:pt idx="947">
                  <c:v>12.58</c:v>
                </c:pt>
                <c:pt idx="948">
                  <c:v>12.6</c:v>
                </c:pt>
                <c:pt idx="949">
                  <c:v>12.62</c:v>
                </c:pt>
                <c:pt idx="950">
                  <c:v>12.629999999999908</c:v>
                </c:pt>
                <c:pt idx="951">
                  <c:v>12.639999999999999</c:v>
                </c:pt>
                <c:pt idx="952">
                  <c:v>12.639999999999999</c:v>
                </c:pt>
                <c:pt idx="953">
                  <c:v>12.639999999999999</c:v>
                </c:pt>
                <c:pt idx="954">
                  <c:v>12.65</c:v>
                </c:pt>
                <c:pt idx="955">
                  <c:v>12.659999999999915</c:v>
                </c:pt>
                <c:pt idx="956">
                  <c:v>12.68</c:v>
                </c:pt>
                <c:pt idx="957">
                  <c:v>12.7</c:v>
                </c:pt>
                <c:pt idx="958">
                  <c:v>12.709999999999908</c:v>
                </c:pt>
                <c:pt idx="959">
                  <c:v>12.719999999999999</c:v>
                </c:pt>
                <c:pt idx="960">
                  <c:v>12.719999999999999</c:v>
                </c:pt>
                <c:pt idx="961">
                  <c:v>12.719999999999999</c:v>
                </c:pt>
                <c:pt idx="962">
                  <c:v>12.719999999999999</c:v>
                </c:pt>
                <c:pt idx="963">
                  <c:v>12.719999999999999</c:v>
                </c:pt>
                <c:pt idx="964">
                  <c:v>12.719999999999999</c:v>
                </c:pt>
                <c:pt idx="965">
                  <c:v>12.729999999999999</c:v>
                </c:pt>
                <c:pt idx="966">
                  <c:v>12.729999999999999</c:v>
                </c:pt>
                <c:pt idx="967">
                  <c:v>12.729999999999999</c:v>
                </c:pt>
                <c:pt idx="968">
                  <c:v>12.729999999999999</c:v>
                </c:pt>
                <c:pt idx="969">
                  <c:v>12.729999999999999</c:v>
                </c:pt>
                <c:pt idx="970">
                  <c:v>12.739999999999998</c:v>
                </c:pt>
                <c:pt idx="971">
                  <c:v>12.76</c:v>
                </c:pt>
                <c:pt idx="972">
                  <c:v>12.76</c:v>
                </c:pt>
                <c:pt idx="973">
                  <c:v>12.76</c:v>
                </c:pt>
                <c:pt idx="974">
                  <c:v>12.77</c:v>
                </c:pt>
                <c:pt idx="975">
                  <c:v>12.77</c:v>
                </c:pt>
                <c:pt idx="976">
                  <c:v>12.77</c:v>
                </c:pt>
                <c:pt idx="977">
                  <c:v>12.79</c:v>
                </c:pt>
                <c:pt idx="978">
                  <c:v>12.79</c:v>
                </c:pt>
                <c:pt idx="979">
                  <c:v>12.79</c:v>
                </c:pt>
                <c:pt idx="980">
                  <c:v>12.79</c:v>
                </c:pt>
                <c:pt idx="981">
                  <c:v>12.8</c:v>
                </c:pt>
                <c:pt idx="982">
                  <c:v>12.81</c:v>
                </c:pt>
                <c:pt idx="983">
                  <c:v>12.81</c:v>
                </c:pt>
                <c:pt idx="984">
                  <c:v>12.82</c:v>
                </c:pt>
                <c:pt idx="985">
                  <c:v>12.83</c:v>
                </c:pt>
                <c:pt idx="986">
                  <c:v>12.84</c:v>
                </c:pt>
                <c:pt idx="987">
                  <c:v>12.860000000000008</c:v>
                </c:pt>
                <c:pt idx="988">
                  <c:v>12.870000000000006</c:v>
                </c:pt>
                <c:pt idx="989">
                  <c:v>12.879999999999917</c:v>
                </c:pt>
                <c:pt idx="990">
                  <c:v>12.879999999999917</c:v>
                </c:pt>
                <c:pt idx="991">
                  <c:v>12.9</c:v>
                </c:pt>
                <c:pt idx="992">
                  <c:v>12.9</c:v>
                </c:pt>
                <c:pt idx="993">
                  <c:v>12.9</c:v>
                </c:pt>
                <c:pt idx="994">
                  <c:v>12.92</c:v>
                </c:pt>
                <c:pt idx="995">
                  <c:v>12.92</c:v>
                </c:pt>
                <c:pt idx="996">
                  <c:v>12.959999999999917</c:v>
                </c:pt>
                <c:pt idx="997">
                  <c:v>12.959999999999917</c:v>
                </c:pt>
                <c:pt idx="998">
                  <c:v>12.97</c:v>
                </c:pt>
                <c:pt idx="999">
                  <c:v>12.98</c:v>
                </c:pt>
                <c:pt idx="1000">
                  <c:v>12.98</c:v>
                </c:pt>
                <c:pt idx="1001">
                  <c:v>12.98</c:v>
                </c:pt>
                <c:pt idx="1002">
                  <c:v>12.98</c:v>
                </c:pt>
                <c:pt idx="1003">
                  <c:v>12.98</c:v>
                </c:pt>
                <c:pt idx="1004">
                  <c:v>12.99</c:v>
                </c:pt>
                <c:pt idx="1005">
                  <c:v>12.99</c:v>
                </c:pt>
                <c:pt idx="1006">
                  <c:v>12.99</c:v>
                </c:pt>
                <c:pt idx="1007">
                  <c:v>13.02</c:v>
                </c:pt>
                <c:pt idx="1008">
                  <c:v>13.02</c:v>
                </c:pt>
                <c:pt idx="1009">
                  <c:v>13.03</c:v>
                </c:pt>
                <c:pt idx="1010">
                  <c:v>13.03</c:v>
                </c:pt>
                <c:pt idx="1011">
                  <c:v>13.04</c:v>
                </c:pt>
                <c:pt idx="1012">
                  <c:v>13.069999999999915</c:v>
                </c:pt>
                <c:pt idx="1013">
                  <c:v>13.069999999999915</c:v>
                </c:pt>
                <c:pt idx="1014">
                  <c:v>13.069999999999915</c:v>
                </c:pt>
                <c:pt idx="1015">
                  <c:v>13.08</c:v>
                </c:pt>
                <c:pt idx="1016">
                  <c:v>13.08</c:v>
                </c:pt>
                <c:pt idx="1017">
                  <c:v>13.1</c:v>
                </c:pt>
                <c:pt idx="1018">
                  <c:v>13.1</c:v>
                </c:pt>
                <c:pt idx="1019">
                  <c:v>13.11</c:v>
                </c:pt>
                <c:pt idx="1020">
                  <c:v>13.12</c:v>
                </c:pt>
                <c:pt idx="1021">
                  <c:v>13.129999999999999</c:v>
                </c:pt>
                <c:pt idx="1022">
                  <c:v>13.129999999999999</c:v>
                </c:pt>
                <c:pt idx="1023">
                  <c:v>13.129999999999999</c:v>
                </c:pt>
                <c:pt idx="1024">
                  <c:v>13.15</c:v>
                </c:pt>
                <c:pt idx="1025">
                  <c:v>13.16</c:v>
                </c:pt>
                <c:pt idx="1026">
                  <c:v>13.16</c:v>
                </c:pt>
                <c:pt idx="1027">
                  <c:v>13.16</c:v>
                </c:pt>
                <c:pt idx="1028">
                  <c:v>13.18</c:v>
                </c:pt>
                <c:pt idx="1029">
                  <c:v>13.19</c:v>
                </c:pt>
                <c:pt idx="1030">
                  <c:v>13.219999999999999</c:v>
                </c:pt>
                <c:pt idx="1031">
                  <c:v>13.229999999999999</c:v>
                </c:pt>
                <c:pt idx="1032">
                  <c:v>13.229999999999999</c:v>
                </c:pt>
                <c:pt idx="1033">
                  <c:v>13.25</c:v>
                </c:pt>
                <c:pt idx="1034">
                  <c:v>13.269999999999909</c:v>
                </c:pt>
                <c:pt idx="1035">
                  <c:v>13.269999999999909</c:v>
                </c:pt>
                <c:pt idx="1036">
                  <c:v>13.269999999999909</c:v>
                </c:pt>
                <c:pt idx="1037">
                  <c:v>13.28</c:v>
                </c:pt>
                <c:pt idx="1038">
                  <c:v>13.28</c:v>
                </c:pt>
                <c:pt idx="1039">
                  <c:v>13.309999999999915</c:v>
                </c:pt>
                <c:pt idx="1040">
                  <c:v>13.32</c:v>
                </c:pt>
                <c:pt idx="1041">
                  <c:v>13.350000000000009</c:v>
                </c:pt>
                <c:pt idx="1042">
                  <c:v>13.350000000000009</c:v>
                </c:pt>
                <c:pt idx="1043">
                  <c:v>13.360000000000008</c:v>
                </c:pt>
                <c:pt idx="1044">
                  <c:v>13.389999999999915</c:v>
                </c:pt>
                <c:pt idx="1045">
                  <c:v>13.409999999999915</c:v>
                </c:pt>
                <c:pt idx="1046">
                  <c:v>13.409999999999915</c:v>
                </c:pt>
                <c:pt idx="1047">
                  <c:v>13.43</c:v>
                </c:pt>
                <c:pt idx="1048">
                  <c:v>13.43</c:v>
                </c:pt>
                <c:pt idx="1049">
                  <c:v>13.44</c:v>
                </c:pt>
                <c:pt idx="1050">
                  <c:v>13.44</c:v>
                </c:pt>
                <c:pt idx="1051">
                  <c:v>13.459999999999917</c:v>
                </c:pt>
                <c:pt idx="1052">
                  <c:v>13.469999999999915</c:v>
                </c:pt>
                <c:pt idx="1053">
                  <c:v>13.49</c:v>
                </c:pt>
                <c:pt idx="1054">
                  <c:v>13.49</c:v>
                </c:pt>
                <c:pt idx="1055">
                  <c:v>13.5</c:v>
                </c:pt>
                <c:pt idx="1056">
                  <c:v>13.5</c:v>
                </c:pt>
                <c:pt idx="1057">
                  <c:v>13.5</c:v>
                </c:pt>
                <c:pt idx="1058">
                  <c:v>13.5</c:v>
                </c:pt>
                <c:pt idx="1059">
                  <c:v>13.5</c:v>
                </c:pt>
                <c:pt idx="1060">
                  <c:v>13.5</c:v>
                </c:pt>
                <c:pt idx="1061">
                  <c:v>13.51</c:v>
                </c:pt>
                <c:pt idx="1062">
                  <c:v>13.51</c:v>
                </c:pt>
                <c:pt idx="1063">
                  <c:v>13.51</c:v>
                </c:pt>
                <c:pt idx="1064">
                  <c:v>13.51</c:v>
                </c:pt>
                <c:pt idx="1065">
                  <c:v>13.53</c:v>
                </c:pt>
                <c:pt idx="1066">
                  <c:v>13.53</c:v>
                </c:pt>
                <c:pt idx="1067">
                  <c:v>13.54</c:v>
                </c:pt>
                <c:pt idx="1068">
                  <c:v>13.54</c:v>
                </c:pt>
                <c:pt idx="1069">
                  <c:v>13.55</c:v>
                </c:pt>
                <c:pt idx="1070">
                  <c:v>13.58</c:v>
                </c:pt>
                <c:pt idx="1071">
                  <c:v>13.58</c:v>
                </c:pt>
                <c:pt idx="1072">
                  <c:v>13.59</c:v>
                </c:pt>
                <c:pt idx="1073">
                  <c:v>13.6</c:v>
                </c:pt>
                <c:pt idx="1074">
                  <c:v>13.61</c:v>
                </c:pt>
                <c:pt idx="1075">
                  <c:v>13.61</c:v>
                </c:pt>
                <c:pt idx="1076">
                  <c:v>13.61</c:v>
                </c:pt>
                <c:pt idx="1077">
                  <c:v>13.62</c:v>
                </c:pt>
                <c:pt idx="1078">
                  <c:v>13.629999999999999</c:v>
                </c:pt>
                <c:pt idx="1079">
                  <c:v>13.639999999999999</c:v>
                </c:pt>
                <c:pt idx="1080">
                  <c:v>13.65</c:v>
                </c:pt>
                <c:pt idx="1081">
                  <c:v>13.65</c:v>
                </c:pt>
                <c:pt idx="1082">
                  <c:v>13.65</c:v>
                </c:pt>
                <c:pt idx="1083">
                  <c:v>13.65</c:v>
                </c:pt>
                <c:pt idx="1084">
                  <c:v>13.66</c:v>
                </c:pt>
                <c:pt idx="1085">
                  <c:v>13.669999999999911</c:v>
                </c:pt>
                <c:pt idx="1086">
                  <c:v>13.68</c:v>
                </c:pt>
                <c:pt idx="1087">
                  <c:v>13.68</c:v>
                </c:pt>
                <c:pt idx="1088">
                  <c:v>13.68</c:v>
                </c:pt>
                <c:pt idx="1089">
                  <c:v>13.69</c:v>
                </c:pt>
                <c:pt idx="1090">
                  <c:v>13.709999999999999</c:v>
                </c:pt>
                <c:pt idx="1091">
                  <c:v>13.719999999999999</c:v>
                </c:pt>
                <c:pt idx="1092">
                  <c:v>13.729999999999999</c:v>
                </c:pt>
                <c:pt idx="1093">
                  <c:v>13.739999999999998</c:v>
                </c:pt>
                <c:pt idx="1094">
                  <c:v>13.76</c:v>
                </c:pt>
                <c:pt idx="1095">
                  <c:v>13.76</c:v>
                </c:pt>
                <c:pt idx="1096">
                  <c:v>13.77</c:v>
                </c:pt>
                <c:pt idx="1097">
                  <c:v>13.77</c:v>
                </c:pt>
                <c:pt idx="1098">
                  <c:v>13.78</c:v>
                </c:pt>
                <c:pt idx="1099">
                  <c:v>13.79</c:v>
                </c:pt>
                <c:pt idx="1100">
                  <c:v>13.799999999999899</c:v>
                </c:pt>
                <c:pt idx="1101">
                  <c:v>13.799999999999899</c:v>
                </c:pt>
                <c:pt idx="1102">
                  <c:v>13.81</c:v>
                </c:pt>
                <c:pt idx="1103">
                  <c:v>13.83</c:v>
                </c:pt>
                <c:pt idx="1104">
                  <c:v>13.84</c:v>
                </c:pt>
                <c:pt idx="1105">
                  <c:v>13.84</c:v>
                </c:pt>
                <c:pt idx="1106">
                  <c:v>13.84</c:v>
                </c:pt>
                <c:pt idx="1107">
                  <c:v>13.84</c:v>
                </c:pt>
                <c:pt idx="1108">
                  <c:v>13.850000000000009</c:v>
                </c:pt>
                <c:pt idx="1109">
                  <c:v>13.860000000000008</c:v>
                </c:pt>
                <c:pt idx="1110">
                  <c:v>13.860000000000008</c:v>
                </c:pt>
                <c:pt idx="1111">
                  <c:v>13.870000000000006</c:v>
                </c:pt>
                <c:pt idx="1112">
                  <c:v>13.870000000000006</c:v>
                </c:pt>
                <c:pt idx="1113">
                  <c:v>13.870000000000006</c:v>
                </c:pt>
                <c:pt idx="1114">
                  <c:v>13.889999999999915</c:v>
                </c:pt>
                <c:pt idx="1115">
                  <c:v>13.889999999999915</c:v>
                </c:pt>
                <c:pt idx="1116">
                  <c:v>13.899999999999915</c:v>
                </c:pt>
                <c:pt idx="1117">
                  <c:v>13.919999999999911</c:v>
                </c:pt>
                <c:pt idx="1118">
                  <c:v>13.93</c:v>
                </c:pt>
                <c:pt idx="1119">
                  <c:v>13.93</c:v>
                </c:pt>
                <c:pt idx="1120">
                  <c:v>13.93</c:v>
                </c:pt>
                <c:pt idx="1121">
                  <c:v>13.950000000000006</c:v>
                </c:pt>
                <c:pt idx="1122">
                  <c:v>13.950000000000006</c:v>
                </c:pt>
                <c:pt idx="1123">
                  <c:v>13.950000000000006</c:v>
                </c:pt>
                <c:pt idx="1124">
                  <c:v>13.969999999999915</c:v>
                </c:pt>
                <c:pt idx="1125">
                  <c:v>13.969999999999915</c:v>
                </c:pt>
                <c:pt idx="1126">
                  <c:v>13.969999999999915</c:v>
                </c:pt>
                <c:pt idx="1127">
                  <c:v>13.979999999999915</c:v>
                </c:pt>
                <c:pt idx="1128">
                  <c:v>13.989999999999915</c:v>
                </c:pt>
                <c:pt idx="1129">
                  <c:v>13.989999999999915</c:v>
                </c:pt>
                <c:pt idx="1130">
                  <c:v>13.989999999999915</c:v>
                </c:pt>
                <c:pt idx="1131">
                  <c:v>13.989999999999915</c:v>
                </c:pt>
                <c:pt idx="1132">
                  <c:v>13.999999999999915</c:v>
                </c:pt>
                <c:pt idx="1133">
                  <c:v>13.999999999999915</c:v>
                </c:pt>
                <c:pt idx="1134">
                  <c:v>14.01</c:v>
                </c:pt>
                <c:pt idx="1135">
                  <c:v>14.01</c:v>
                </c:pt>
                <c:pt idx="1136">
                  <c:v>14.01</c:v>
                </c:pt>
                <c:pt idx="1137">
                  <c:v>14.01</c:v>
                </c:pt>
                <c:pt idx="1138">
                  <c:v>14.01</c:v>
                </c:pt>
                <c:pt idx="1139">
                  <c:v>14.03</c:v>
                </c:pt>
                <c:pt idx="1140">
                  <c:v>14.04</c:v>
                </c:pt>
                <c:pt idx="1141">
                  <c:v>14.04</c:v>
                </c:pt>
                <c:pt idx="1142">
                  <c:v>14.04</c:v>
                </c:pt>
                <c:pt idx="1143">
                  <c:v>14.04</c:v>
                </c:pt>
                <c:pt idx="1144">
                  <c:v>14.05</c:v>
                </c:pt>
                <c:pt idx="1145">
                  <c:v>14.05</c:v>
                </c:pt>
                <c:pt idx="1146">
                  <c:v>14.06</c:v>
                </c:pt>
                <c:pt idx="1147">
                  <c:v>14.06</c:v>
                </c:pt>
                <c:pt idx="1148">
                  <c:v>14.06</c:v>
                </c:pt>
                <c:pt idx="1149">
                  <c:v>14.06</c:v>
                </c:pt>
                <c:pt idx="1150">
                  <c:v>14.069999999999915</c:v>
                </c:pt>
                <c:pt idx="1151">
                  <c:v>14.08</c:v>
                </c:pt>
                <c:pt idx="1152">
                  <c:v>14.099999999999909</c:v>
                </c:pt>
                <c:pt idx="1153">
                  <c:v>14.12</c:v>
                </c:pt>
                <c:pt idx="1154">
                  <c:v>14.12</c:v>
                </c:pt>
                <c:pt idx="1155">
                  <c:v>14.12</c:v>
                </c:pt>
                <c:pt idx="1156">
                  <c:v>14.12</c:v>
                </c:pt>
                <c:pt idx="1157">
                  <c:v>14.129999999999999</c:v>
                </c:pt>
                <c:pt idx="1158">
                  <c:v>14.149999999999904</c:v>
                </c:pt>
                <c:pt idx="1159">
                  <c:v>14.149999999999904</c:v>
                </c:pt>
                <c:pt idx="1160">
                  <c:v>14.149999999999904</c:v>
                </c:pt>
                <c:pt idx="1161">
                  <c:v>14.149999999999904</c:v>
                </c:pt>
                <c:pt idx="1162">
                  <c:v>14.149999999999904</c:v>
                </c:pt>
                <c:pt idx="1163">
                  <c:v>14.16</c:v>
                </c:pt>
                <c:pt idx="1164">
                  <c:v>14.16</c:v>
                </c:pt>
                <c:pt idx="1165">
                  <c:v>14.17</c:v>
                </c:pt>
                <c:pt idx="1166">
                  <c:v>14.17</c:v>
                </c:pt>
                <c:pt idx="1167">
                  <c:v>14.17</c:v>
                </c:pt>
                <c:pt idx="1168">
                  <c:v>14.17</c:v>
                </c:pt>
                <c:pt idx="1169">
                  <c:v>14.18</c:v>
                </c:pt>
                <c:pt idx="1170">
                  <c:v>14.18</c:v>
                </c:pt>
                <c:pt idx="1171">
                  <c:v>14.18</c:v>
                </c:pt>
                <c:pt idx="1172">
                  <c:v>14.2</c:v>
                </c:pt>
                <c:pt idx="1173">
                  <c:v>14.209999999999999</c:v>
                </c:pt>
                <c:pt idx="1174">
                  <c:v>14.209999999999999</c:v>
                </c:pt>
                <c:pt idx="1175">
                  <c:v>14.209999999999999</c:v>
                </c:pt>
                <c:pt idx="1176">
                  <c:v>14.209999999999999</c:v>
                </c:pt>
                <c:pt idx="1177">
                  <c:v>14.209999999999999</c:v>
                </c:pt>
                <c:pt idx="1178">
                  <c:v>14.209999999999999</c:v>
                </c:pt>
                <c:pt idx="1179">
                  <c:v>14.209999999999999</c:v>
                </c:pt>
                <c:pt idx="1180">
                  <c:v>14.219999999999899</c:v>
                </c:pt>
                <c:pt idx="1181">
                  <c:v>14.219999999999899</c:v>
                </c:pt>
                <c:pt idx="1182">
                  <c:v>14.219999999999899</c:v>
                </c:pt>
                <c:pt idx="1183">
                  <c:v>14.239999999999998</c:v>
                </c:pt>
                <c:pt idx="1184">
                  <c:v>14.239999999999998</c:v>
                </c:pt>
                <c:pt idx="1185">
                  <c:v>14.239999999999998</c:v>
                </c:pt>
                <c:pt idx="1186">
                  <c:v>14.239999999999998</c:v>
                </c:pt>
                <c:pt idx="1187">
                  <c:v>14.25</c:v>
                </c:pt>
                <c:pt idx="1188">
                  <c:v>14.25</c:v>
                </c:pt>
                <c:pt idx="1189">
                  <c:v>14.25</c:v>
                </c:pt>
                <c:pt idx="1190">
                  <c:v>14.26</c:v>
                </c:pt>
                <c:pt idx="1191">
                  <c:v>14.27</c:v>
                </c:pt>
                <c:pt idx="1192">
                  <c:v>14.279999999999909</c:v>
                </c:pt>
                <c:pt idx="1193">
                  <c:v>14.279999999999909</c:v>
                </c:pt>
                <c:pt idx="1194">
                  <c:v>14.29</c:v>
                </c:pt>
                <c:pt idx="1195">
                  <c:v>14.29</c:v>
                </c:pt>
                <c:pt idx="1196">
                  <c:v>14.29</c:v>
                </c:pt>
                <c:pt idx="1197">
                  <c:v>14.29</c:v>
                </c:pt>
                <c:pt idx="1198">
                  <c:v>14.3</c:v>
                </c:pt>
                <c:pt idx="1199">
                  <c:v>14.3</c:v>
                </c:pt>
                <c:pt idx="1200">
                  <c:v>14.3</c:v>
                </c:pt>
                <c:pt idx="1201">
                  <c:v>14.3</c:v>
                </c:pt>
                <c:pt idx="1202">
                  <c:v>14.31</c:v>
                </c:pt>
                <c:pt idx="1203">
                  <c:v>14.31</c:v>
                </c:pt>
                <c:pt idx="1204">
                  <c:v>14.32</c:v>
                </c:pt>
                <c:pt idx="1205">
                  <c:v>14.32</c:v>
                </c:pt>
                <c:pt idx="1206">
                  <c:v>14.32</c:v>
                </c:pt>
                <c:pt idx="1207">
                  <c:v>14.34</c:v>
                </c:pt>
                <c:pt idx="1208">
                  <c:v>14.350000000000009</c:v>
                </c:pt>
                <c:pt idx="1209">
                  <c:v>14.360000000000008</c:v>
                </c:pt>
                <c:pt idx="1210">
                  <c:v>14.360000000000008</c:v>
                </c:pt>
                <c:pt idx="1211">
                  <c:v>14.360000000000008</c:v>
                </c:pt>
                <c:pt idx="1212">
                  <c:v>14.360000000000008</c:v>
                </c:pt>
                <c:pt idx="1213">
                  <c:v>14.370000000000006</c:v>
                </c:pt>
                <c:pt idx="1214">
                  <c:v>14.38</c:v>
                </c:pt>
                <c:pt idx="1215">
                  <c:v>14.38</c:v>
                </c:pt>
                <c:pt idx="1216">
                  <c:v>14.39</c:v>
                </c:pt>
                <c:pt idx="1217">
                  <c:v>14.39</c:v>
                </c:pt>
                <c:pt idx="1218">
                  <c:v>14.39</c:v>
                </c:pt>
                <c:pt idx="1219">
                  <c:v>14.39</c:v>
                </c:pt>
                <c:pt idx="1220">
                  <c:v>14.39</c:v>
                </c:pt>
                <c:pt idx="1221">
                  <c:v>14.399999999999915</c:v>
                </c:pt>
                <c:pt idx="1222">
                  <c:v>14.41</c:v>
                </c:pt>
                <c:pt idx="1223">
                  <c:v>14.41</c:v>
                </c:pt>
                <c:pt idx="1224">
                  <c:v>14.41</c:v>
                </c:pt>
                <c:pt idx="1225">
                  <c:v>14.41</c:v>
                </c:pt>
                <c:pt idx="1226">
                  <c:v>14.41</c:v>
                </c:pt>
                <c:pt idx="1227">
                  <c:v>14.41</c:v>
                </c:pt>
                <c:pt idx="1228">
                  <c:v>14.41</c:v>
                </c:pt>
                <c:pt idx="1229">
                  <c:v>14.42</c:v>
                </c:pt>
                <c:pt idx="1230">
                  <c:v>14.42</c:v>
                </c:pt>
                <c:pt idx="1231">
                  <c:v>14.44</c:v>
                </c:pt>
                <c:pt idx="1232">
                  <c:v>14.44</c:v>
                </c:pt>
                <c:pt idx="1233">
                  <c:v>14.450000000000006</c:v>
                </c:pt>
                <c:pt idx="1234">
                  <c:v>14.450000000000006</c:v>
                </c:pt>
                <c:pt idx="1235">
                  <c:v>14.450000000000006</c:v>
                </c:pt>
                <c:pt idx="1236">
                  <c:v>14.46</c:v>
                </c:pt>
                <c:pt idx="1237">
                  <c:v>14.469999999999915</c:v>
                </c:pt>
                <c:pt idx="1238">
                  <c:v>14.49</c:v>
                </c:pt>
                <c:pt idx="1239">
                  <c:v>14.5</c:v>
                </c:pt>
                <c:pt idx="1240">
                  <c:v>14.5</c:v>
                </c:pt>
                <c:pt idx="1241">
                  <c:v>14.5</c:v>
                </c:pt>
                <c:pt idx="1242">
                  <c:v>14.51</c:v>
                </c:pt>
                <c:pt idx="1243">
                  <c:v>14.51</c:v>
                </c:pt>
                <c:pt idx="1244">
                  <c:v>14.52</c:v>
                </c:pt>
                <c:pt idx="1245">
                  <c:v>14.52</c:v>
                </c:pt>
                <c:pt idx="1246">
                  <c:v>14.53</c:v>
                </c:pt>
                <c:pt idx="1247">
                  <c:v>14.53</c:v>
                </c:pt>
                <c:pt idx="1248">
                  <c:v>14.55</c:v>
                </c:pt>
                <c:pt idx="1249">
                  <c:v>14.55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TBInfectionONLYData!$E$8766:$E$10015</c:f>
              <c:numCache>
                <c:formatCode>General</c:formatCode>
                <c:ptCount val="1250"/>
                <c:pt idx="0">
                  <c:v>0</c:v>
                </c:pt>
                <c:pt idx="1">
                  <c:v>8.0000000000000043E-2</c:v>
                </c:pt>
                <c:pt idx="2">
                  <c:v>0.13</c:v>
                </c:pt>
                <c:pt idx="3">
                  <c:v>0.25</c:v>
                </c:pt>
                <c:pt idx="4">
                  <c:v>0.30000000000000027</c:v>
                </c:pt>
                <c:pt idx="5">
                  <c:v>0.35000000000000026</c:v>
                </c:pt>
                <c:pt idx="6">
                  <c:v>0.4</c:v>
                </c:pt>
                <c:pt idx="7">
                  <c:v>0.43000000000000027</c:v>
                </c:pt>
                <c:pt idx="8">
                  <c:v>0.49000000000000027</c:v>
                </c:pt>
                <c:pt idx="9">
                  <c:v>0.60000000000000053</c:v>
                </c:pt>
                <c:pt idx="10">
                  <c:v>0.67000000000000082</c:v>
                </c:pt>
                <c:pt idx="11">
                  <c:v>0.71000000000000052</c:v>
                </c:pt>
                <c:pt idx="12">
                  <c:v>0.79</c:v>
                </c:pt>
                <c:pt idx="13">
                  <c:v>0.86999999999999955</c:v>
                </c:pt>
                <c:pt idx="14">
                  <c:v>0.89999999999999902</c:v>
                </c:pt>
                <c:pt idx="15">
                  <c:v>0.95000000000000051</c:v>
                </c:pt>
                <c:pt idx="16">
                  <c:v>1.01</c:v>
                </c:pt>
                <c:pt idx="17">
                  <c:v>1.07</c:v>
                </c:pt>
                <c:pt idx="18">
                  <c:v>1.1299999999999888</c:v>
                </c:pt>
                <c:pt idx="19">
                  <c:v>1.1599999999999888</c:v>
                </c:pt>
                <c:pt idx="20">
                  <c:v>1.2099999999999878</c:v>
                </c:pt>
                <c:pt idx="21">
                  <c:v>1.2899999999999885</c:v>
                </c:pt>
                <c:pt idx="22">
                  <c:v>1.34</c:v>
                </c:pt>
                <c:pt idx="23">
                  <c:v>1.3800000000000001</c:v>
                </c:pt>
                <c:pt idx="24">
                  <c:v>1.4</c:v>
                </c:pt>
                <c:pt idx="25">
                  <c:v>1.46</c:v>
                </c:pt>
                <c:pt idx="26">
                  <c:v>1.49</c:v>
                </c:pt>
                <c:pt idx="27">
                  <c:v>1.5</c:v>
                </c:pt>
                <c:pt idx="28">
                  <c:v>1.59</c:v>
                </c:pt>
                <c:pt idx="29">
                  <c:v>1.6400000000000001</c:v>
                </c:pt>
                <c:pt idx="30">
                  <c:v>1.73</c:v>
                </c:pt>
                <c:pt idx="31">
                  <c:v>1.77</c:v>
                </c:pt>
                <c:pt idx="32">
                  <c:v>1.83</c:v>
                </c:pt>
                <c:pt idx="33">
                  <c:v>1.87</c:v>
                </c:pt>
                <c:pt idx="34">
                  <c:v>1.920000000000001</c:v>
                </c:pt>
                <c:pt idx="35">
                  <c:v>1.9700000000000011</c:v>
                </c:pt>
                <c:pt idx="36">
                  <c:v>2.04</c:v>
                </c:pt>
                <c:pt idx="37">
                  <c:v>2.08</c:v>
                </c:pt>
                <c:pt idx="38">
                  <c:v>2.15</c:v>
                </c:pt>
                <c:pt idx="39">
                  <c:v>2.17</c:v>
                </c:pt>
                <c:pt idx="40">
                  <c:v>2.2299999999999902</c:v>
                </c:pt>
                <c:pt idx="41">
                  <c:v>2.2999999999999998</c:v>
                </c:pt>
                <c:pt idx="42">
                  <c:v>2.36</c:v>
                </c:pt>
                <c:pt idx="43">
                  <c:v>2.3899999999999877</c:v>
                </c:pt>
                <c:pt idx="44">
                  <c:v>2.4499999999999997</c:v>
                </c:pt>
                <c:pt idx="45">
                  <c:v>2.5099999999999998</c:v>
                </c:pt>
                <c:pt idx="46">
                  <c:v>2.6199999999999877</c:v>
                </c:pt>
                <c:pt idx="47">
                  <c:v>2.71</c:v>
                </c:pt>
                <c:pt idx="48">
                  <c:v>2.7600000000000002</c:v>
                </c:pt>
                <c:pt idx="49">
                  <c:v>2.8</c:v>
                </c:pt>
                <c:pt idx="50">
                  <c:v>2.84</c:v>
                </c:pt>
                <c:pt idx="51">
                  <c:v>2.8899999999999997</c:v>
                </c:pt>
                <c:pt idx="52">
                  <c:v>2.8899999999999997</c:v>
                </c:pt>
                <c:pt idx="53">
                  <c:v>2.9099999999999997</c:v>
                </c:pt>
                <c:pt idx="54">
                  <c:v>2.96</c:v>
                </c:pt>
                <c:pt idx="55">
                  <c:v>3</c:v>
                </c:pt>
                <c:pt idx="56">
                  <c:v>3.05</c:v>
                </c:pt>
                <c:pt idx="57">
                  <c:v>3.07</c:v>
                </c:pt>
                <c:pt idx="58">
                  <c:v>3.11</c:v>
                </c:pt>
                <c:pt idx="59">
                  <c:v>3.16</c:v>
                </c:pt>
                <c:pt idx="60">
                  <c:v>3.16</c:v>
                </c:pt>
                <c:pt idx="61">
                  <c:v>3.22</c:v>
                </c:pt>
                <c:pt idx="62">
                  <c:v>3.27</c:v>
                </c:pt>
                <c:pt idx="63">
                  <c:v>3.3299999999999987</c:v>
                </c:pt>
                <c:pt idx="64">
                  <c:v>3.3699999999999997</c:v>
                </c:pt>
                <c:pt idx="65">
                  <c:v>3.44</c:v>
                </c:pt>
                <c:pt idx="66">
                  <c:v>3.5</c:v>
                </c:pt>
                <c:pt idx="67">
                  <c:v>3.57</c:v>
                </c:pt>
                <c:pt idx="68">
                  <c:v>3.61</c:v>
                </c:pt>
                <c:pt idx="69">
                  <c:v>3.64</c:v>
                </c:pt>
                <c:pt idx="70">
                  <c:v>3.69999999999999</c:v>
                </c:pt>
                <c:pt idx="71">
                  <c:v>3.73</c:v>
                </c:pt>
                <c:pt idx="72">
                  <c:v>3.8</c:v>
                </c:pt>
                <c:pt idx="73">
                  <c:v>3.84</c:v>
                </c:pt>
                <c:pt idx="74">
                  <c:v>3.88</c:v>
                </c:pt>
                <c:pt idx="75">
                  <c:v>3.9199999999999879</c:v>
                </c:pt>
                <c:pt idx="76">
                  <c:v>3.959999999999988</c:v>
                </c:pt>
                <c:pt idx="77">
                  <c:v>4.00999999999999</c:v>
                </c:pt>
                <c:pt idx="78">
                  <c:v>4.05</c:v>
                </c:pt>
                <c:pt idx="79">
                  <c:v>4.1099999999999897</c:v>
                </c:pt>
                <c:pt idx="80">
                  <c:v>4.1499999999999897</c:v>
                </c:pt>
                <c:pt idx="81">
                  <c:v>4.2099999999999902</c:v>
                </c:pt>
                <c:pt idx="82">
                  <c:v>4.2299999999999898</c:v>
                </c:pt>
                <c:pt idx="83">
                  <c:v>4.2699999999999996</c:v>
                </c:pt>
                <c:pt idx="84">
                  <c:v>4.3099999999999898</c:v>
                </c:pt>
                <c:pt idx="85">
                  <c:v>4.3299999999999885</c:v>
                </c:pt>
                <c:pt idx="86">
                  <c:v>4.3599999999999897</c:v>
                </c:pt>
                <c:pt idx="87">
                  <c:v>4.3899999999999899</c:v>
                </c:pt>
                <c:pt idx="88">
                  <c:v>4.4399999999999924</c:v>
                </c:pt>
                <c:pt idx="89">
                  <c:v>4.4799999999999924</c:v>
                </c:pt>
                <c:pt idx="90">
                  <c:v>4.5199999999999898</c:v>
                </c:pt>
                <c:pt idx="91">
                  <c:v>4.5499999999999901</c:v>
                </c:pt>
                <c:pt idx="92">
                  <c:v>4.5699999999999896</c:v>
                </c:pt>
                <c:pt idx="93">
                  <c:v>4.6499999999999897</c:v>
                </c:pt>
                <c:pt idx="94">
                  <c:v>4.71999999999999</c:v>
                </c:pt>
                <c:pt idx="95">
                  <c:v>4.7499999999999902</c:v>
                </c:pt>
                <c:pt idx="96">
                  <c:v>4.7699999999999996</c:v>
                </c:pt>
                <c:pt idx="97">
                  <c:v>4.7699999999999996</c:v>
                </c:pt>
                <c:pt idx="98">
                  <c:v>4.8</c:v>
                </c:pt>
                <c:pt idx="99">
                  <c:v>4.8299999999999885</c:v>
                </c:pt>
                <c:pt idx="100">
                  <c:v>4.8599999999999897</c:v>
                </c:pt>
                <c:pt idx="101">
                  <c:v>4.88</c:v>
                </c:pt>
                <c:pt idx="102">
                  <c:v>4.8999999999999897</c:v>
                </c:pt>
                <c:pt idx="103">
                  <c:v>4.9300000000000024</c:v>
                </c:pt>
                <c:pt idx="104">
                  <c:v>4.9799999999999924</c:v>
                </c:pt>
                <c:pt idx="105">
                  <c:v>5</c:v>
                </c:pt>
                <c:pt idx="106">
                  <c:v>5.01</c:v>
                </c:pt>
                <c:pt idx="107">
                  <c:v>5.04</c:v>
                </c:pt>
                <c:pt idx="108">
                  <c:v>5.07</c:v>
                </c:pt>
                <c:pt idx="109">
                  <c:v>5.09</c:v>
                </c:pt>
                <c:pt idx="110">
                  <c:v>5.14</c:v>
                </c:pt>
                <c:pt idx="111">
                  <c:v>5.17</c:v>
                </c:pt>
                <c:pt idx="112">
                  <c:v>5.22</c:v>
                </c:pt>
                <c:pt idx="113">
                  <c:v>5.24</c:v>
                </c:pt>
                <c:pt idx="114">
                  <c:v>5.3199999999999985</c:v>
                </c:pt>
                <c:pt idx="115">
                  <c:v>5.33</c:v>
                </c:pt>
                <c:pt idx="116">
                  <c:v>5.38</c:v>
                </c:pt>
                <c:pt idx="117">
                  <c:v>5.4300000000000024</c:v>
                </c:pt>
                <c:pt idx="118">
                  <c:v>5.46</c:v>
                </c:pt>
                <c:pt idx="119">
                  <c:v>5.5</c:v>
                </c:pt>
                <c:pt idx="120">
                  <c:v>5.51</c:v>
                </c:pt>
                <c:pt idx="121">
                  <c:v>5.57</c:v>
                </c:pt>
                <c:pt idx="122">
                  <c:v>5.63</c:v>
                </c:pt>
                <c:pt idx="123">
                  <c:v>5.64</c:v>
                </c:pt>
                <c:pt idx="124">
                  <c:v>5.6499999999999897</c:v>
                </c:pt>
                <c:pt idx="125">
                  <c:v>5.6499999999999897</c:v>
                </c:pt>
                <c:pt idx="126">
                  <c:v>5.68</c:v>
                </c:pt>
                <c:pt idx="127">
                  <c:v>5.75</c:v>
                </c:pt>
                <c:pt idx="128">
                  <c:v>5.83</c:v>
                </c:pt>
                <c:pt idx="129">
                  <c:v>5.85</c:v>
                </c:pt>
                <c:pt idx="130">
                  <c:v>5.8999999999999897</c:v>
                </c:pt>
                <c:pt idx="131">
                  <c:v>5.91</c:v>
                </c:pt>
                <c:pt idx="132">
                  <c:v>5.9499999999999904</c:v>
                </c:pt>
                <c:pt idx="133">
                  <c:v>5.96</c:v>
                </c:pt>
                <c:pt idx="134">
                  <c:v>5.98</c:v>
                </c:pt>
                <c:pt idx="135">
                  <c:v>6</c:v>
                </c:pt>
                <c:pt idx="136">
                  <c:v>6.02</c:v>
                </c:pt>
                <c:pt idx="137">
                  <c:v>6.03</c:v>
                </c:pt>
                <c:pt idx="138">
                  <c:v>6.09</c:v>
                </c:pt>
                <c:pt idx="139">
                  <c:v>6.14</c:v>
                </c:pt>
                <c:pt idx="140">
                  <c:v>6.17</c:v>
                </c:pt>
                <c:pt idx="141">
                  <c:v>6.1899999999999897</c:v>
                </c:pt>
                <c:pt idx="142">
                  <c:v>6.23</c:v>
                </c:pt>
                <c:pt idx="143">
                  <c:v>6.2700000000000014</c:v>
                </c:pt>
                <c:pt idx="144">
                  <c:v>6.3199999999999896</c:v>
                </c:pt>
                <c:pt idx="145">
                  <c:v>6.3599999999999897</c:v>
                </c:pt>
                <c:pt idx="146">
                  <c:v>6.38</c:v>
                </c:pt>
                <c:pt idx="147">
                  <c:v>6.38</c:v>
                </c:pt>
                <c:pt idx="148">
                  <c:v>6.41</c:v>
                </c:pt>
                <c:pt idx="149">
                  <c:v>6.4700000000000024</c:v>
                </c:pt>
                <c:pt idx="150">
                  <c:v>6.52</c:v>
                </c:pt>
                <c:pt idx="151">
                  <c:v>6.58</c:v>
                </c:pt>
                <c:pt idx="152">
                  <c:v>6.59</c:v>
                </c:pt>
                <c:pt idx="153">
                  <c:v>6.6199999999999886</c:v>
                </c:pt>
                <c:pt idx="154">
                  <c:v>6.6499999999999995</c:v>
                </c:pt>
                <c:pt idx="155">
                  <c:v>6.6999999999999895</c:v>
                </c:pt>
                <c:pt idx="156">
                  <c:v>6.7299999999999898</c:v>
                </c:pt>
                <c:pt idx="157">
                  <c:v>6.75</c:v>
                </c:pt>
                <c:pt idx="158">
                  <c:v>6.8199999999999896</c:v>
                </c:pt>
                <c:pt idx="159">
                  <c:v>6.85</c:v>
                </c:pt>
                <c:pt idx="160">
                  <c:v>6.87</c:v>
                </c:pt>
                <c:pt idx="161">
                  <c:v>6.89</c:v>
                </c:pt>
                <c:pt idx="162">
                  <c:v>6.89</c:v>
                </c:pt>
                <c:pt idx="163">
                  <c:v>6.9300000000000024</c:v>
                </c:pt>
                <c:pt idx="164">
                  <c:v>6.95</c:v>
                </c:pt>
                <c:pt idx="165">
                  <c:v>6.9999999999999902</c:v>
                </c:pt>
                <c:pt idx="166">
                  <c:v>7.06</c:v>
                </c:pt>
                <c:pt idx="167">
                  <c:v>7.08</c:v>
                </c:pt>
                <c:pt idx="168">
                  <c:v>7.1</c:v>
                </c:pt>
                <c:pt idx="169">
                  <c:v>7.1399999999999899</c:v>
                </c:pt>
                <c:pt idx="170">
                  <c:v>7.18</c:v>
                </c:pt>
                <c:pt idx="171">
                  <c:v>7.1999999999999895</c:v>
                </c:pt>
                <c:pt idx="172">
                  <c:v>7.2399999999999904</c:v>
                </c:pt>
                <c:pt idx="173">
                  <c:v>7.26</c:v>
                </c:pt>
                <c:pt idx="174">
                  <c:v>7.3</c:v>
                </c:pt>
                <c:pt idx="175">
                  <c:v>7.3199999999999985</c:v>
                </c:pt>
                <c:pt idx="176">
                  <c:v>7.3199999999999985</c:v>
                </c:pt>
                <c:pt idx="177">
                  <c:v>7.3399999999999901</c:v>
                </c:pt>
                <c:pt idx="178">
                  <c:v>7.3699999999999886</c:v>
                </c:pt>
                <c:pt idx="179">
                  <c:v>7.4399999999999924</c:v>
                </c:pt>
                <c:pt idx="180">
                  <c:v>7.4599999999999902</c:v>
                </c:pt>
                <c:pt idx="181">
                  <c:v>7.52</c:v>
                </c:pt>
                <c:pt idx="182">
                  <c:v>7.5299999999999896</c:v>
                </c:pt>
                <c:pt idx="183">
                  <c:v>7.57</c:v>
                </c:pt>
                <c:pt idx="184">
                  <c:v>7.58</c:v>
                </c:pt>
                <c:pt idx="185">
                  <c:v>7.59</c:v>
                </c:pt>
                <c:pt idx="186">
                  <c:v>7.59</c:v>
                </c:pt>
                <c:pt idx="187">
                  <c:v>7.59</c:v>
                </c:pt>
                <c:pt idx="188">
                  <c:v>7.5999999999999899</c:v>
                </c:pt>
                <c:pt idx="189">
                  <c:v>7.6199999999999966</c:v>
                </c:pt>
                <c:pt idx="190">
                  <c:v>7.6199999999999966</c:v>
                </c:pt>
                <c:pt idx="191">
                  <c:v>7.6299999999999875</c:v>
                </c:pt>
                <c:pt idx="192">
                  <c:v>7.6499999999999897</c:v>
                </c:pt>
                <c:pt idx="193">
                  <c:v>7.67</c:v>
                </c:pt>
                <c:pt idx="194">
                  <c:v>7.6899999999999897</c:v>
                </c:pt>
                <c:pt idx="195">
                  <c:v>7.6999999999999895</c:v>
                </c:pt>
                <c:pt idx="196">
                  <c:v>7.71999999999999</c:v>
                </c:pt>
                <c:pt idx="197">
                  <c:v>7.73</c:v>
                </c:pt>
                <c:pt idx="198">
                  <c:v>7.7399999999999904</c:v>
                </c:pt>
                <c:pt idx="199">
                  <c:v>7.7399999999999904</c:v>
                </c:pt>
                <c:pt idx="200">
                  <c:v>7.7499999999999902</c:v>
                </c:pt>
                <c:pt idx="201">
                  <c:v>7.75999999999999</c:v>
                </c:pt>
                <c:pt idx="202">
                  <c:v>7.7700000000000014</c:v>
                </c:pt>
                <c:pt idx="203">
                  <c:v>7.7799999999999914</c:v>
                </c:pt>
                <c:pt idx="204">
                  <c:v>7.7799999999999914</c:v>
                </c:pt>
                <c:pt idx="205">
                  <c:v>7.7799999999999914</c:v>
                </c:pt>
                <c:pt idx="206">
                  <c:v>7.79</c:v>
                </c:pt>
                <c:pt idx="207">
                  <c:v>7.7999999999999901</c:v>
                </c:pt>
                <c:pt idx="208">
                  <c:v>7.8099999999999898</c:v>
                </c:pt>
                <c:pt idx="209">
                  <c:v>7.8299999999999885</c:v>
                </c:pt>
                <c:pt idx="210">
                  <c:v>7.8299999999999885</c:v>
                </c:pt>
                <c:pt idx="211">
                  <c:v>7.8299999999999885</c:v>
                </c:pt>
                <c:pt idx="212">
                  <c:v>7.8299999999999885</c:v>
                </c:pt>
                <c:pt idx="213">
                  <c:v>7.8499999999999899</c:v>
                </c:pt>
                <c:pt idx="214">
                  <c:v>7.8599999999999897</c:v>
                </c:pt>
                <c:pt idx="215">
                  <c:v>7.8599999999999897</c:v>
                </c:pt>
                <c:pt idx="216">
                  <c:v>7.8699999999999886</c:v>
                </c:pt>
                <c:pt idx="217">
                  <c:v>7.88</c:v>
                </c:pt>
                <c:pt idx="218">
                  <c:v>7.88</c:v>
                </c:pt>
                <c:pt idx="219">
                  <c:v>7.88</c:v>
                </c:pt>
                <c:pt idx="220">
                  <c:v>7.89</c:v>
                </c:pt>
                <c:pt idx="221">
                  <c:v>7.9099999999999904</c:v>
                </c:pt>
                <c:pt idx="222">
                  <c:v>7.9099999999999904</c:v>
                </c:pt>
                <c:pt idx="223">
                  <c:v>7.9099999999999904</c:v>
                </c:pt>
                <c:pt idx="224">
                  <c:v>7.9099999999999904</c:v>
                </c:pt>
                <c:pt idx="225">
                  <c:v>7.9099999999999904</c:v>
                </c:pt>
                <c:pt idx="226">
                  <c:v>7.9099999999999904</c:v>
                </c:pt>
                <c:pt idx="227">
                  <c:v>7.9300000000000024</c:v>
                </c:pt>
                <c:pt idx="228">
                  <c:v>7.9300000000000024</c:v>
                </c:pt>
                <c:pt idx="229">
                  <c:v>7.9300000000000024</c:v>
                </c:pt>
                <c:pt idx="230">
                  <c:v>7.9300000000000024</c:v>
                </c:pt>
                <c:pt idx="231">
                  <c:v>7.9300000000000024</c:v>
                </c:pt>
                <c:pt idx="232">
                  <c:v>7.9399999999999924</c:v>
                </c:pt>
                <c:pt idx="233">
                  <c:v>7.9399999999999924</c:v>
                </c:pt>
                <c:pt idx="234">
                  <c:v>7.9499999999999904</c:v>
                </c:pt>
                <c:pt idx="235">
                  <c:v>7.96999999999999</c:v>
                </c:pt>
                <c:pt idx="236">
                  <c:v>7.9799999999999924</c:v>
                </c:pt>
                <c:pt idx="237">
                  <c:v>7.99</c:v>
                </c:pt>
                <c:pt idx="238">
                  <c:v>7.9999999999999902</c:v>
                </c:pt>
                <c:pt idx="239">
                  <c:v>8.02</c:v>
                </c:pt>
                <c:pt idx="240">
                  <c:v>8.02</c:v>
                </c:pt>
                <c:pt idx="241">
                  <c:v>8.02</c:v>
                </c:pt>
                <c:pt idx="242">
                  <c:v>8.0300000000000011</c:v>
                </c:pt>
                <c:pt idx="243">
                  <c:v>8.0400000000000009</c:v>
                </c:pt>
                <c:pt idx="244">
                  <c:v>8.0400000000000009</c:v>
                </c:pt>
                <c:pt idx="245">
                  <c:v>8.0499999999999989</c:v>
                </c:pt>
                <c:pt idx="246">
                  <c:v>8.0499999999999989</c:v>
                </c:pt>
                <c:pt idx="247">
                  <c:v>8.09</c:v>
                </c:pt>
                <c:pt idx="248">
                  <c:v>8.1</c:v>
                </c:pt>
                <c:pt idx="249">
                  <c:v>8.11</c:v>
                </c:pt>
                <c:pt idx="250">
                  <c:v>8.120000000000001</c:v>
                </c:pt>
                <c:pt idx="251">
                  <c:v>8.120000000000001</c:v>
                </c:pt>
                <c:pt idx="252">
                  <c:v>8.120000000000001</c:v>
                </c:pt>
                <c:pt idx="253">
                  <c:v>8.120000000000001</c:v>
                </c:pt>
                <c:pt idx="254">
                  <c:v>8.120000000000001</c:v>
                </c:pt>
                <c:pt idx="255">
                  <c:v>8.1300000000000008</c:v>
                </c:pt>
                <c:pt idx="256">
                  <c:v>8.1300000000000008</c:v>
                </c:pt>
                <c:pt idx="257">
                  <c:v>8.1300000000000008</c:v>
                </c:pt>
                <c:pt idx="258">
                  <c:v>8.1300000000000008</c:v>
                </c:pt>
                <c:pt idx="259">
                  <c:v>8.1300000000000008</c:v>
                </c:pt>
                <c:pt idx="260">
                  <c:v>8.1300000000000008</c:v>
                </c:pt>
                <c:pt idx="261">
                  <c:v>8.1399999999999988</c:v>
                </c:pt>
                <c:pt idx="262">
                  <c:v>8.1399999999999988</c:v>
                </c:pt>
                <c:pt idx="263">
                  <c:v>8.1499999999999897</c:v>
                </c:pt>
                <c:pt idx="264">
                  <c:v>8.1600000000000019</c:v>
                </c:pt>
                <c:pt idx="265">
                  <c:v>8.17</c:v>
                </c:pt>
                <c:pt idx="266">
                  <c:v>8.18</c:v>
                </c:pt>
                <c:pt idx="267">
                  <c:v>8.18</c:v>
                </c:pt>
                <c:pt idx="268">
                  <c:v>8.18</c:v>
                </c:pt>
                <c:pt idx="269">
                  <c:v>8.2000000000000011</c:v>
                </c:pt>
                <c:pt idx="270">
                  <c:v>8.2000000000000011</c:v>
                </c:pt>
                <c:pt idx="271">
                  <c:v>8.2199999999999989</c:v>
                </c:pt>
                <c:pt idx="272">
                  <c:v>8.2299999999999986</c:v>
                </c:pt>
                <c:pt idx="273">
                  <c:v>8.2499999999999893</c:v>
                </c:pt>
                <c:pt idx="274">
                  <c:v>8.26</c:v>
                </c:pt>
                <c:pt idx="275">
                  <c:v>8.26</c:v>
                </c:pt>
                <c:pt idx="276">
                  <c:v>8.2800000000000011</c:v>
                </c:pt>
                <c:pt idx="277">
                  <c:v>8.2999999999999989</c:v>
                </c:pt>
                <c:pt idx="278">
                  <c:v>8.2999999999999989</c:v>
                </c:pt>
                <c:pt idx="279">
                  <c:v>8.32</c:v>
                </c:pt>
                <c:pt idx="280">
                  <c:v>8.32</c:v>
                </c:pt>
                <c:pt idx="281">
                  <c:v>8.3500000000000068</c:v>
                </c:pt>
                <c:pt idx="282">
                  <c:v>8.3700000000000028</c:v>
                </c:pt>
                <c:pt idx="283">
                  <c:v>8.3800000000000008</c:v>
                </c:pt>
                <c:pt idx="284">
                  <c:v>8.3800000000000008</c:v>
                </c:pt>
                <c:pt idx="285">
                  <c:v>8.3800000000000008</c:v>
                </c:pt>
                <c:pt idx="286">
                  <c:v>8.4100000000000019</c:v>
                </c:pt>
                <c:pt idx="287">
                  <c:v>8.4100000000000019</c:v>
                </c:pt>
                <c:pt idx="288">
                  <c:v>8.4200000000000017</c:v>
                </c:pt>
                <c:pt idx="289">
                  <c:v>8.4300000000000015</c:v>
                </c:pt>
                <c:pt idx="290">
                  <c:v>8.4499999999999993</c:v>
                </c:pt>
                <c:pt idx="291">
                  <c:v>8.4700000000000006</c:v>
                </c:pt>
                <c:pt idx="292">
                  <c:v>8.4700000000000006</c:v>
                </c:pt>
                <c:pt idx="293">
                  <c:v>8.4800000000000022</c:v>
                </c:pt>
                <c:pt idx="294">
                  <c:v>8.4800000000000022</c:v>
                </c:pt>
                <c:pt idx="295">
                  <c:v>8.5100000000000016</c:v>
                </c:pt>
                <c:pt idx="296">
                  <c:v>8.52</c:v>
                </c:pt>
                <c:pt idx="297">
                  <c:v>8.52</c:v>
                </c:pt>
                <c:pt idx="298">
                  <c:v>8.5399999999999991</c:v>
                </c:pt>
                <c:pt idx="299">
                  <c:v>8.5399999999999991</c:v>
                </c:pt>
                <c:pt idx="300">
                  <c:v>8.5399999999999991</c:v>
                </c:pt>
                <c:pt idx="301">
                  <c:v>8.5499999999999989</c:v>
                </c:pt>
                <c:pt idx="302">
                  <c:v>8.5499999999999989</c:v>
                </c:pt>
                <c:pt idx="303">
                  <c:v>8.5499999999999989</c:v>
                </c:pt>
                <c:pt idx="304">
                  <c:v>8.5600000000000023</c:v>
                </c:pt>
                <c:pt idx="305">
                  <c:v>8.5600000000000023</c:v>
                </c:pt>
                <c:pt idx="306">
                  <c:v>8.5600000000000023</c:v>
                </c:pt>
                <c:pt idx="307">
                  <c:v>8.5900000000000016</c:v>
                </c:pt>
                <c:pt idx="308">
                  <c:v>8.6000000000000014</c:v>
                </c:pt>
                <c:pt idx="309">
                  <c:v>8.6000000000000014</c:v>
                </c:pt>
                <c:pt idx="310">
                  <c:v>8.6000000000000014</c:v>
                </c:pt>
                <c:pt idx="311">
                  <c:v>8.6000000000000014</c:v>
                </c:pt>
                <c:pt idx="312">
                  <c:v>8.61</c:v>
                </c:pt>
                <c:pt idx="313">
                  <c:v>8.620000000000001</c:v>
                </c:pt>
                <c:pt idx="314">
                  <c:v>8.6300000000000008</c:v>
                </c:pt>
                <c:pt idx="315">
                  <c:v>8.6499999999999897</c:v>
                </c:pt>
                <c:pt idx="316">
                  <c:v>8.6700000000000017</c:v>
                </c:pt>
                <c:pt idx="317">
                  <c:v>8.6700000000000017</c:v>
                </c:pt>
                <c:pt idx="318">
                  <c:v>8.6999999999999993</c:v>
                </c:pt>
                <c:pt idx="319">
                  <c:v>8.7099999999999991</c:v>
                </c:pt>
                <c:pt idx="320">
                  <c:v>8.7199999999999989</c:v>
                </c:pt>
                <c:pt idx="321">
                  <c:v>8.7199999999999989</c:v>
                </c:pt>
                <c:pt idx="322">
                  <c:v>8.7399999999999896</c:v>
                </c:pt>
                <c:pt idx="323">
                  <c:v>8.7399999999999896</c:v>
                </c:pt>
                <c:pt idx="324">
                  <c:v>8.7499999999999893</c:v>
                </c:pt>
                <c:pt idx="325">
                  <c:v>8.77</c:v>
                </c:pt>
                <c:pt idx="326">
                  <c:v>8.7899999999999991</c:v>
                </c:pt>
                <c:pt idx="327">
                  <c:v>8.7899999999999991</c:v>
                </c:pt>
                <c:pt idx="328">
                  <c:v>8.7999999999999989</c:v>
                </c:pt>
                <c:pt idx="329">
                  <c:v>8.8300000000000018</c:v>
                </c:pt>
                <c:pt idx="330">
                  <c:v>8.8500000000000014</c:v>
                </c:pt>
                <c:pt idx="331">
                  <c:v>8.8600000000000048</c:v>
                </c:pt>
                <c:pt idx="332">
                  <c:v>8.8700000000000028</c:v>
                </c:pt>
                <c:pt idx="333">
                  <c:v>8.89</c:v>
                </c:pt>
                <c:pt idx="334">
                  <c:v>8.9000000000000021</c:v>
                </c:pt>
                <c:pt idx="335">
                  <c:v>8.9100000000000019</c:v>
                </c:pt>
                <c:pt idx="336">
                  <c:v>8.9100000000000019</c:v>
                </c:pt>
                <c:pt idx="337">
                  <c:v>8.9200000000000017</c:v>
                </c:pt>
                <c:pt idx="338">
                  <c:v>8.9300000000000015</c:v>
                </c:pt>
                <c:pt idx="339">
                  <c:v>8.9499999999999993</c:v>
                </c:pt>
                <c:pt idx="340">
                  <c:v>8.9600000000000026</c:v>
                </c:pt>
                <c:pt idx="341">
                  <c:v>8.9700000000000006</c:v>
                </c:pt>
                <c:pt idx="342">
                  <c:v>8.990000000000002</c:v>
                </c:pt>
                <c:pt idx="343">
                  <c:v>9.0000000000000018</c:v>
                </c:pt>
                <c:pt idx="344">
                  <c:v>9.0000000000000018</c:v>
                </c:pt>
                <c:pt idx="345">
                  <c:v>9.02</c:v>
                </c:pt>
                <c:pt idx="346">
                  <c:v>9.02</c:v>
                </c:pt>
                <c:pt idx="347">
                  <c:v>9.02</c:v>
                </c:pt>
                <c:pt idx="348">
                  <c:v>9.02</c:v>
                </c:pt>
                <c:pt idx="349">
                  <c:v>9.02</c:v>
                </c:pt>
                <c:pt idx="350">
                  <c:v>9.02</c:v>
                </c:pt>
                <c:pt idx="351">
                  <c:v>9.02</c:v>
                </c:pt>
                <c:pt idx="352">
                  <c:v>9.0299999999999994</c:v>
                </c:pt>
                <c:pt idx="353">
                  <c:v>9.0399999999999991</c:v>
                </c:pt>
                <c:pt idx="354">
                  <c:v>9.0399999999999991</c:v>
                </c:pt>
                <c:pt idx="355">
                  <c:v>9.0399999999999991</c:v>
                </c:pt>
                <c:pt idx="356">
                  <c:v>9.0499999999999989</c:v>
                </c:pt>
                <c:pt idx="357">
                  <c:v>9.0700000000000021</c:v>
                </c:pt>
                <c:pt idx="358">
                  <c:v>9.0800000000000018</c:v>
                </c:pt>
                <c:pt idx="359">
                  <c:v>9.0800000000000018</c:v>
                </c:pt>
                <c:pt idx="360">
                  <c:v>9.0900000000000016</c:v>
                </c:pt>
                <c:pt idx="361">
                  <c:v>9.11</c:v>
                </c:pt>
                <c:pt idx="362">
                  <c:v>9.120000000000001</c:v>
                </c:pt>
                <c:pt idx="363">
                  <c:v>9.120000000000001</c:v>
                </c:pt>
                <c:pt idx="364">
                  <c:v>9.1399999999999988</c:v>
                </c:pt>
                <c:pt idx="365">
                  <c:v>9.1499999999999897</c:v>
                </c:pt>
                <c:pt idx="366">
                  <c:v>9.1600000000000019</c:v>
                </c:pt>
                <c:pt idx="367">
                  <c:v>9.1700000000000017</c:v>
                </c:pt>
                <c:pt idx="368">
                  <c:v>9.1800000000000015</c:v>
                </c:pt>
                <c:pt idx="369">
                  <c:v>9.1800000000000015</c:v>
                </c:pt>
                <c:pt idx="370">
                  <c:v>9.1800000000000015</c:v>
                </c:pt>
                <c:pt idx="371">
                  <c:v>9.2000000000000011</c:v>
                </c:pt>
                <c:pt idx="372">
                  <c:v>9.2000000000000011</c:v>
                </c:pt>
                <c:pt idx="373">
                  <c:v>9.2000000000000011</c:v>
                </c:pt>
                <c:pt idx="374">
                  <c:v>9.2000000000000011</c:v>
                </c:pt>
                <c:pt idx="375">
                  <c:v>9.2099999999999991</c:v>
                </c:pt>
                <c:pt idx="376">
                  <c:v>9.2099999999999991</c:v>
                </c:pt>
                <c:pt idx="377">
                  <c:v>9.2099999999999991</c:v>
                </c:pt>
                <c:pt idx="378">
                  <c:v>9.2099999999999991</c:v>
                </c:pt>
                <c:pt idx="379">
                  <c:v>9.2199999999999989</c:v>
                </c:pt>
                <c:pt idx="380">
                  <c:v>9.2199999999999989</c:v>
                </c:pt>
                <c:pt idx="381">
                  <c:v>9.2299999999999898</c:v>
                </c:pt>
                <c:pt idx="382">
                  <c:v>9.2299999999999898</c:v>
                </c:pt>
                <c:pt idx="383">
                  <c:v>9.2399999999999896</c:v>
                </c:pt>
                <c:pt idx="384">
                  <c:v>9.2399999999999896</c:v>
                </c:pt>
                <c:pt idx="385">
                  <c:v>9.2399999999999896</c:v>
                </c:pt>
                <c:pt idx="386">
                  <c:v>9.27</c:v>
                </c:pt>
                <c:pt idx="387">
                  <c:v>9.27</c:v>
                </c:pt>
                <c:pt idx="388">
                  <c:v>9.27</c:v>
                </c:pt>
                <c:pt idx="389">
                  <c:v>9.27</c:v>
                </c:pt>
                <c:pt idx="390">
                  <c:v>9.2799999999999994</c:v>
                </c:pt>
                <c:pt idx="391">
                  <c:v>9.2799999999999994</c:v>
                </c:pt>
                <c:pt idx="392">
                  <c:v>9.2999999999999989</c:v>
                </c:pt>
                <c:pt idx="393">
                  <c:v>9.3200000000000021</c:v>
                </c:pt>
                <c:pt idx="394">
                  <c:v>9.3300000000000018</c:v>
                </c:pt>
                <c:pt idx="395">
                  <c:v>9.3400000000000016</c:v>
                </c:pt>
                <c:pt idx="396">
                  <c:v>9.3400000000000016</c:v>
                </c:pt>
                <c:pt idx="397">
                  <c:v>9.3400000000000016</c:v>
                </c:pt>
                <c:pt idx="398">
                  <c:v>9.3400000000000016</c:v>
                </c:pt>
                <c:pt idx="399">
                  <c:v>9.3600000000000048</c:v>
                </c:pt>
                <c:pt idx="400">
                  <c:v>9.3600000000000048</c:v>
                </c:pt>
                <c:pt idx="401">
                  <c:v>9.3600000000000048</c:v>
                </c:pt>
                <c:pt idx="402">
                  <c:v>9.3600000000000048</c:v>
                </c:pt>
                <c:pt idx="403">
                  <c:v>9.3700000000000028</c:v>
                </c:pt>
                <c:pt idx="404">
                  <c:v>9.3700000000000028</c:v>
                </c:pt>
                <c:pt idx="405">
                  <c:v>9.3700000000000028</c:v>
                </c:pt>
                <c:pt idx="406">
                  <c:v>9.3700000000000028</c:v>
                </c:pt>
                <c:pt idx="407">
                  <c:v>9.39</c:v>
                </c:pt>
                <c:pt idx="408">
                  <c:v>9.4000000000000021</c:v>
                </c:pt>
                <c:pt idx="409">
                  <c:v>9.4000000000000021</c:v>
                </c:pt>
                <c:pt idx="410">
                  <c:v>9.4000000000000021</c:v>
                </c:pt>
                <c:pt idx="411">
                  <c:v>9.4100000000000019</c:v>
                </c:pt>
                <c:pt idx="412">
                  <c:v>9.4100000000000019</c:v>
                </c:pt>
                <c:pt idx="413">
                  <c:v>9.4100000000000019</c:v>
                </c:pt>
                <c:pt idx="414">
                  <c:v>9.4100000000000019</c:v>
                </c:pt>
                <c:pt idx="415">
                  <c:v>9.4100000000000019</c:v>
                </c:pt>
                <c:pt idx="416">
                  <c:v>9.4300000000000015</c:v>
                </c:pt>
                <c:pt idx="417">
                  <c:v>9.4300000000000015</c:v>
                </c:pt>
                <c:pt idx="418">
                  <c:v>9.4500000000000028</c:v>
                </c:pt>
                <c:pt idx="419">
                  <c:v>9.4600000000000026</c:v>
                </c:pt>
                <c:pt idx="420">
                  <c:v>9.4600000000000026</c:v>
                </c:pt>
                <c:pt idx="421">
                  <c:v>9.4600000000000026</c:v>
                </c:pt>
                <c:pt idx="422">
                  <c:v>9.4700000000000006</c:v>
                </c:pt>
                <c:pt idx="423">
                  <c:v>9.5000000000000018</c:v>
                </c:pt>
                <c:pt idx="424">
                  <c:v>9.52</c:v>
                </c:pt>
                <c:pt idx="425">
                  <c:v>9.52</c:v>
                </c:pt>
                <c:pt idx="426">
                  <c:v>9.52</c:v>
                </c:pt>
                <c:pt idx="427">
                  <c:v>9.52</c:v>
                </c:pt>
                <c:pt idx="428">
                  <c:v>9.5299999999999994</c:v>
                </c:pt>
                <c:pt idx="429">
                  <c:v>9.5299999999999994</c:v>
                </c:pt>
                <c:pt idx="430">
                  <c:v>9.5400000000000009</c:v>
                </c:pt>
                <c:pt idx="431">
                  <c:v>9.5499999999999989</c:v>
                </c:pt>
                <c:pt idx="432">
                  <c:v>9.5700000000000021</c:v>
                </c:pt>
                <c:pt idx="433">
                  <c:v>9.5800000000000018</c:v>
                </c:pt>
                <c:pt idx="434">
                  <c:v>9.5800000000000018</c:v>
                </c:pt>
                <c:pt idx="435">
                  <c:v>9.5800000000000018</c:v>
                </c:pt>
                <c:pt idx="436">
                  <c:v>9.5900000000000016</c:v>
                </c:pt>
                <c:pt idx="437">
                  <c:v>9.6300000000000008</c:v>
                </c:pt>
                <c:pt idx="438">
                  <c:v>9.6300000000000008</c:v>
                </c:pt>
                <c:pt idx="439">
                  <c:v>9.6399999999999988</c:v>
                </c:pt>
                <c:pt idx="440">
                  <c:v>9.6499999999999897</c:v>
                </c:pt>
                <c:pt idx="441">
                  <c:v>9.6600000000000019</c:v>
                </c:pt>
                <c:pt idx="442">
                  <c:v>9.6700000000000017</c:v>
                </c:pt>
                <c:pt idx="443">
                  <c:v>9.6800000000000015</c:v>
                </c:pt>
                <c:pt idx="444">
                  <c:v>9.69</c:v>
                </c:pt>
                <c:pt idx="445">
                  <c:v>9.7099999999999991</c:v>
                </c:pt>
                <c:pt idx="446">
                  <c:v>9.7099999999999991</c:v>
                </c:pt>
                <c:pt idx="447">
                  <c:v>9.7199999999999989</c:v>
                </c:pt>
                <c:pt idx="448">
                  <c:v>9.7199999999999989</c:v>
                </c:pt>
                <c:pt idx="449">
                  <c:v>9.7199999999999989</c:v>
                </c:pt>
                <c:pt idx="450">
                  <c:v>9.7199999999999989</c:v>
                </c:pt>
                <c:pt idx="451">
                  <c:v>9.7199999999999989</c:v>
                </c:pt>
                <c:pt idx="452">
                  <c:v>9.7199999999999989</c:v>
                </c:pt>
                <c:pt idx="453">
                  <c:v>9.7199999999999989</c:v>
                </c:pt>
                <c:pt idx="454">
                  <c:v>9.7299999999999898</c:v>
                </c:pt>
                <c:pt idx="455">
                  <c:v>9.7299999999999898</c:v>
                </c:pt>
                <c:pt idx="456">
                  <c:v>9.7399999999999896</c:v>
                </c:pt>
                <c:pt idx="457">
                  <c:v>9.7499999999999893</c:v>
                </c:pt>
                <c:pt idx="458">
                  <c:v>9.77</c:v>
                </c:pt>
                <c:pt idx="459">
                  <c:v>9.77</c:v>
                </c:pt>
                <c:pt idx="460">
                  <c:v>9.7799999999999994</c:v>
                </c:pt>
                <c:pt idx="461">
                  <c:v>9.7799999999999994</c:v>
                </c:pt>
                <c:pt idx="462">
                  <c:v>9.7900000000000009</c:v>
                </c:pt>
                <c:pt idx="463">
                  <c:v>9.7900000000000009</c:v>
                </c:pt>
                <c:pt idx="464">
                  <c:v>9.8200000000000021</c:v>
                </c:pt>
                <c:pt idx="465">
                  <c:v>9.8300000000000018</c:v>
                </c:pt>
                <c:pt idx="466">
                  <c:v>9.8400000000000016</c:v>
                </c:pt>
                <c:pt idx="467">
                  <c:v>9.8400000000000016</c:v>
                </c:pt>
                <c:pt idx="468">
                  <c:v>9.8500000000000068</c:v>
                </c:pt>
                <c:pt idx="469">
                  <c:v>9.8600000000000048</c:v>
                </c:pt>
                <c:pt idx="470">
                  <c:v>9.8800000000000008</c:v>
                </c:pt>
                <c:pt idx="471">
                  <c:v>9.8800000000000008</c:v>
                </c:pt>
                <c:pt idx="472">
                  <c:v>9.8800000000000008</c:v>
                </c:pt>
                <c:pt idx="473">
                  <c:v>9.8800000000000008</c:v>
                </c:pt>
                <c:pt idx="474">
                  <c:v>9.8800000000000008</c:v>
                </c:pt>
                <c:pt idx="475">
                  <c:v>9.8800000000000008</c:v>
                </c:pt>
                <c:pt idx="476">
                  <c:v>9.8800000000000008</c:v>
                </c:pt>
                <c:pt idx="477">
                  <c:v>9.8800000000000008</c:v>
                </c:pt>
                <c:pt idx="478">
                  <c:v>9.89</c:v>
                </c:pt>
                <c:pt idx="479">
                  <c:v>9.9000000000000021</c:v>
                </c:pt>
                <c:pt idx="480">
                  <c:v>9.9000000000000021</c:v>
                </c:pt>
                <c:pt idx="481">
                  <c:v>9.9300000000000015</c:v>
                </c:pt>
                <c:pt idx="482">
                  <c:v>9.9300000000000015</c:v>
                </c:pt>
                <c:pt idx="483">
                  <c:v>9.94</c:v>
                </c:pt>
                <c:pt idx="484">
                  <c:v>9.94</c:v>
                </c:pt>
                <c:pt idx="485">
                  <c:v>9.9700000000000006</c:v>
                </c:pt>
                <c:pt idx="486">
                  <c:v>9.9700000000000006</c:v>
                </c:pt>
                <c:pt idx="487">
                  <c:v>9.9700000000000006</c:v>
                </c:pt>
                <c:pt idx="488">
                  <c:v>9.9800000000000022</c:v>
                </c:pt>
                <c:pt idx="489">
                  <c:v>9.9800000000000022</c:v>
                </c:pt>
                <c:pt idx="490">
                  <c:v>9.9800000000000022</c:v>
                </c:pt>
                <c:pt idx="491">
                  <c:v>9.990000000000002</c:v>
                </c:pt>
                <c:pt idx="492">
                  <c:v>9.990000000000002</c:v>
                </c:pt>
                <c:pt idx="493">
                  <c:v>10.01</c:v>
                </c:pt>
                <c:pt idx="494">
                  <c:v>10.01</c:v>
                </c:pt>
                <c:pt idx="495">
                  <c:v>10.01</c:v>
                </c:pt>
                <c:pt idx="496">
                  <c:v>10.02</c:v>
                </c:pt>
                <c:pt idx="497">
                  <c:v>10.030000000000001</c:v>
                </c:pt>
                <c:pt idx="498">
                  <c:v>10.040000000000001</c:v>
                </c:pt>
                <c:pt idx="499">
                  <c:v>10.059999999999915</c:v>
                </c:pt>
                <c:pt idx="500">
                  <c:v>10.059999999999915</c:v>
                </c:pt>
                <c:pt idx="501">
                  <c:v>10.069999999999915</c:v>
                </c:pt>
                <c:pt idx="502">
                  <c:v>10.08</c:v>
                </c:pt>
                <c:pt idx="503">
                  <c:v>10.11</c:v>
                </c:pt>
                <c:pt idx="504">
                  <c:v>10.11</c:v>
                </c:pt>
                <c:pt idx="505">
                  <c:v>10.11</c:v>
                </c:pt>
                <c:pt idx="506">
                  <c:v>10.11</c:v>
                </c:pt>
                <c:pt idx="507">
                  <c:v>10.11</c:v>
                </c:pt>
                <c:pt idx="508">
                  <c:v>10.120000000000001</c:v>
                </c:pt>
                <c:pt idx="509">
                  <c:v>10.120000000000001</c:v>
                </c:pt>
                <c:pt idx="510">
                  <c:v>10.120000000000001</c:v>
                </c:pt>
                <c:pt idx="511">
                  <c:v>10.129999999999908</c:v>
                </c:pt>
                <c:pt idx="512">
                  <c:v>10.129999999999908</c:v>
                </c:pt>
                <c:pt idx="513">
                  <c:v>10.129999999999908</c:v>
                </c:pt>
                <c:pt idx="514">
                  <c:v>10.129999999999908</c:v>
                </c:pt>
                <c:pt idx="515">
                  <c:v>10.16</c:v>
                </c:pt>
                <c:pt idx="516">
                  <c:v>10.169999999999911</c:v>
                </c:pt>
                <c:pt idx="517">
                  <c:v>10.19</c:v>
                </c:pt>
                <c:pt idx="518">
                  <c:v>10.200000000000001</c:v>
                </c:pt>
                <c:pt idx="519">
                  <c:v>10.209999999999908</c:v>
                </c:pt>
                <c:pt idx="520">
                  <c:v>10.209999999999908</c:v>
                </c:pt>
                <c:pt idx="521">
                  <c:v>10.209999999999908</c:v>
                </c:pt>
                <c:pt idx="522">
                  <c:v>10.220000000000001</c:v>
                </c:pt>
                <c:pt idx="523">
                  <c:v>10.229999999999899</c:v>
                </c:pt>
                <c:pt idx="524">
                  <c:v>10.239999999999998</c:v>
                </c:pt>
                <c:pt idx="525">
                  <c:v>10.239999999999998</c:v>
                </c:pt>
                <c:pt idx="526">
                  <c:v>10.25</c:v>
                </c:pt>
                <c:pt idx="527">
                  <c:v>10.25</c:v>
                </c:pt>
                <c:pt idx="528">
                  <c:v>10.26</c:v>
                </c:pt>
                <c:pt idx="529">
                  <c:v>10.269999999999909</c:v>
                </c:pt>
                <c:pt idx="530">
                  <c:v>10.28</c:v>
                </c:pt>
                <c:pt idx="531">
                  <c:v>10.28</c:v>
                </c:pt>
                <c:pt idx="532">
                  <c:v>10.29</c:v>
                </c:pt>
                <c:pt idx="533">
                  <c:v>10.29</c:v>
                </c:pt>
                <c:pt idx="534">
                  <c:v>10.31</c:v>
                </c:pt>
                <c:pt idx="535">
                  <c:v>10.32</c:v>
                </c:pt>
                <c:pt idx="536">
                  <c:v>10.32</c:v>
                </c:pt>
                <c:pt idx="537">
                  <c:v>10.360000000000008</c:v>
                </c:pt>
                <c:pt idx="538">
                  <c:v>10.360000000000008</c:v>
                </c:pt>
                <c:pt idx="539">
                  <c:v>10.360000000000008</c:v>
                </c:pt>
                <c:pt idx="540">
                  <c:v>10.370000000000006</c:v>
                </c:pt>
                <c:pt idx="541">
                  <c:v>10.38</c:v>
                </c:pt>
                <c:pt idx="542">
                  <c:v>10.4</c:v>
                </c:pt>
                <c:pt idx="543">
                  <c:v>10.4</c:v>
                </c:pt>
                <c:pt idx="544">
                  <c:v>10.4</c:v>
                </c:pt>
                <c:pt idx="545">
                  <c:v>10.4</c:v>
                </c:pt>
                <c:pt idx="546">
                  <c:v>10.4</c:v>
                </c:pt>
                <c:pt idx="547">
                  <c:v>10.4</c:v>
                </c:pt>
                <c:pt idx="548">
                  <c:v>10.4</c:v>
                </c:pt>
                <c:pt idx="549">
                  <c:v>10.42</c:v>
                </c:pt>
                <c:pt idx="550">
                  <c:v>10.43</c:v>
                </c:pt>
                <c:pt idx="551">
                  <c:v>10.43</c:v>
                </c:pt>
                <c:pt idx="552">
                  <c:v>10.44</c:v>
                </c:pt>
                <c:pt idx="553">
                  <c:v>10.459999999999917</c:v>
                </c:pt>
                <c:pt idx="554">
                  <c:v>10.469999999999915</c:v>
                </c:pt>
                <c:pt idx="555">
                  <c:v>10.469999999999915</c:v>
                </c:pt>
                <c:pt idx="556">
                  <c:v>10.489999999999915</c:v>
                </c:pt>
                <c:pt idx="557">
                  <c:v>10.489999999999915</c:v>
                </c:pt>
                <c:pt idx="558">
                  <c:v>10.52</c:v>
                </c:pt>
                <c:pt idx="559">
                  <c:v>10.53</c:v>
                </c:pt>
                <c:pt idx="560">
                  <c:v>10.53</c:v>
                </c:pt>
                <c:pt idx="561">
                  <c:v>10.53</c:v>
                </c:pt>
                <c:pt idx="562">
                  <c:v>10.53</c:v>
                </c:pt>
                <c:pt idx="563">
                  <c:v>10.53</c:v>
                </c:pt>
                <c:pt idx="564">
                  <c:v>10.549999999999899</c:v>
                </c:pt>
                <c:pt idx="565">
                  <c:v>10.56</c:v>
                </c:pt>
                <c:pt idx="566">
                  <c:v>10.56</c:v>
                </c:pt>
                <c:pt idx="567">
                  <c:v>10.58</c:v>
                </c:pt>
                <c:pt idx="568">
                  <c:v>10.59</c:v>
                </c:pt>
                <c:pt idx="569">
                  <c:v>10.59</c:v>
                </c:pt>
                <c:pt idx="570">
                  <c:v>10.59</c:v>
                </c:pt>
                <c:pt idx="571">
                  <c:v>10.6</c:v>
                </c:pt>
                <c:pt idx="572">
                  <c:v>10.6</c:v>
                </c:pt>
                <c:pt idx="573">
                  <c:v>10.6</c:v>
                </c:pt>
                <c:pt idx="574">
                  <c:v>10.6</c:v>
                </c:pt>
                <c:pt idx="575">
                  <c:v>10.6</c:v>
                </c:pt>
                <c:pt idx="576">
                  <c:v>10.6</c:v>
                </c:pt>
                <c:pt idx="577">
                  <c:v>10.6</c:v>
                </c:pt>
                <c:pt idx="578">
                  <c:v>10.6</c:v>
                </c:pt>
                <c:pt idx="579">
                  <c:v>10.6</c:v>
                </c:pt>
                <c:pt idx="580">
                  <c:v>10.61</c:v>
                </c:pt>
                <c:pt idx="581">
                  <c:v>10.62</c:v>
                </c:pt>
                <c:pt idx="582">
                  <c:v>10.62</c:v>
                </c:pt>
                <c:pt idx="583">
                  <c:v>10.62</c:v>
                </c:pt>
                <c:pt idx="584">
                  <c:v>10.629999999999908</c:v>
                </c:pt>
                <c:pt idx="585">
                  <c:v>10.639999999999999</c:v>
                </c:pt>
                <c:pt idx="586">
                  <c:v>10.65</c:v>
                </c:pt>
                <c:pt idx="587">
                  <c:v>10.65</c:v>
                </c:pt>
                <c:pt idx="588">
                  <c:v>10.669999999999911</c:v>
                </c:pt>
                <c:pt idx="589">
                  <c:v>10.669999999999911</c:v>
                </c:pt>
                <c:pt idx="590">
                  <c:v>10.68</c:v>
                </c:pt>
                <c:pt idx="591">
                  <c:v>10.68</c:v>
                </c:pt>
                <c:pt idx="592">
                  <c:v>10.68</c:v>
                </c:pt>
                <c:pt idx="593">
                  <c:v>10.68</c:v>
                </c:pt>
                <c:pt idx="594">
                  <c:v>10.68</c:v>
                </c:pt>
                <c:pt idx="595">
                  <c:v>10.68</c:v>
                </c:pt>
                <c:pt idx="596">
                  <c:v>10.68</c:v>
                </c:pt>
                <c:pt idx="597">
                  <c:v>10.68</c:v>
                </c:pt>
                <c:pt idx="598">
                  <c:v>10.69</c:v>
                </c:pt>
                <c:pt idx="599">
                  <c:v>10.7</c:v>
                </c:pt>
                <c:pt idx="600">
                  <c:v>10.7</c:v>
                </c:pt>
                <c:pt idx="601">
                  <c:v>10.729999999999899</c:v>
                </c:pt>
                <c:pt idx="602">
                  <c:v>10.739999999999998</c:v>
                </c:pt>
                <c:pt idx="603">
                  <c:v>10.739999999999998</c:v>
                </c:pt>
                <c:pt idx="604">
                  <c:v>10.75</c:v>
                </c:pt>
                <c:pt idx="605">
                  <c:v>10.75</c:v>
                </c:pt>
                <c:pt idx="606">
                  <c:v>10.76</c:v>
                </c:pt>
                <c:pt idx="607">
                  <c:v>10.77</c:v>
                </c:pt>
                <c:pt idx="608">
                  <c:v>10.8</c:v>
                </c:pt>
                <c:pt idx="609">
                  <c:v>10.81</c:v>
                </c:pt>
                <c:pt idx="610">
                  <c:v>10.84</c:v>
                </c:pt>
                <c:pt idx="611">
                  <c:v>10.850000000000009</c:v>
                </c:pt>
                <c:pt idx="612">
                  <c:v>10.860000000000008</c:v>
                </c:pt>
                <c:pt idx="613">
                  <c:v>10.860000000000008</c:v>
                </c:pt>
                <c:pt idx="614">
                  <c:v>10.870000000000006</c:v>
                </c:pt>
                <c:pt idx="615">
                  <c:v>10.88</c:v>
                </c:pt>
                <c:pt idx="616">
                  <c:v>10.88</c:v>
                </c:pt>
                <c:pt idx="617">
                  <c:v>10.9</c:v>
                </c:pt>
                <c:pt idx="618">
                  <c:v>10.91</c:v>
                </c:pt>
                <c:pt idx="619">
                  <c:v>10.93</c:v>
                </c:pt>
                <c:pt idx="620">
                  <c:v>10.93</c:v>
                </c:pt>
                <c:pt idx="621">
                  <c:v>10.959999999999917</c:v>
                </c:pt>
                <c:pt idx="622">
                  <c:v>10.969999999999915</c:v>
                </c:pt>
                <c:pt idx="623">
                  <c:v>10.979999999999915</c:v>
                </c:pt>
                <c:pt idx="624">
                  <c:v>10.999999999999915</c:v>
                </c:pt>
                <c:pt idx="625">
                  <c:v>11.03</c:v>
                </c:pt>
                <c:pt idx="626">
                  <c:v>11.03</c:v>
                </c:pt>
                <c:pt idx="627">
                  <c:v>11.04</c:v>
                </c:pt>
                <c:pt idx="628">
                  <c:v>11.05</c:v>
                </c:pt>
                <c:pt idx="629">
                  <c:v>11.05</c:v>
                </c:pt>
                <c:pt idx="630">
                  <c:v>11.079999999999915</c:v>
                </c:pt>
                <c:pt idx="631">
                  <c:v>11.079999999999915</c:v>
                </c:pt>
                <c:pt idx="632">
                  <c:v>11.11</c:v>
                </c:pt>
                <c:pt idx="633">
                  <c:v>11.129999999999908</c:v>
                </c:pt>
                <c:pt idx="634">
                  <c:v>11.129999999999908</c:v>
                </c:pt>
                <c:pt idx="635">
                  <c:v>11.129999999999908</c:v>
                </c:pt>
                <c:pt idx="636">
                  <c:v>11.139999999999899</c:v>
                </c:pt>
                <c:pt idx="637">
                  <c:v>11.139999999999899</c:v>
                </c:pt>
                <c:pt idx="638">
                  <c:v>11.15</c:v>
                </c:pt>
                <c:pt idx="639">
                  <c:v>11.18</c:v>
                </c:pt>
                <c:pt idx="640">
                  <c:v>11.2</c:v>
                </c:pt>
                <c:pt idx="641">
                  <c:v>11.219999999999999</c:v>
                </c:pt>
                <c:pt idx="642">
                  <c:v>11.229999999999999</c:v>
                </c:pt>
                <c:pt idx="643">
                  <c:v>11.229999999999999</c:v>
                </c:pt>
                <c:pt idx="644">
                  <c:v>11.229999999999999</c:v>
                </c:pt>
                <c:pt idx="645">
                  <c:v>11.239999999999904</c:v>
                </c:pt>
                <c:pt idx="646">
                  <c:v>11.239999999999904</c:v>
                </c:pt>
                <c:pt idx="647">
                  <c:v>11.27</c:v>
                </c:pt>
                <c:pt idx="648">
                  <c:v>11.27</c:v>
                </c:pt>
                <c:pt idx="649">
                  <c:v>11.27</c:v>
                </c:pt>
                <c:pt idx="650">
                  <c:v>11.27</c:v>
                </c:pt>
                <c:pt idx="651">
                  <c:v>11.29</c:v>
                </c:pt>
                <c:pt idx="652">
                  <c:v>11.3</c:v>
                </c:pt>
                <c:pt idx="653">
                  <c:v>11.32</c:v>
                </c:pt>
                <c:pt idx="654">
                  <c:v>11.350000000000009</c:v>
                </c:pt>
                <c:pt idx="655">
                  <c:v>11.350000000000009</c:v>
                </c:pt>
                <c:pt idx="656">
                  <c:v>11.350000000000009</c:v>
                </c:pt>
                <c:pt idx="657">
                  <c:v>11.360000000000008</c:v>
                </c:pt>
                <c:pt idx="658">
                  <c:v>11.379999999999917</c:v>
                </c:pt>
                <c:pt idx="659">
                  <c:v>11.379999999999917</c:v>
                </c:pt>
                <c:pt idx="660">
                  <c:v>11.39</c:v>
                </c:pt>
                <c:pt idx="661">
                  <c:v>11.4</c:v>
                </c:pt>
                <c:pt idx="662">
                  <c:v>11.41</c:v>
                </c:pt>
                <c:pt idx="663">
                  <c:v>11.41</c:v>
                </c:pt>
                <c:pt idx="664">
                  <c:v>11.459999999999917</c:v>
                </c:pt>
                <c:pt idx="665">
                  <c:v>11.469999999999915</c:v>
                </c:pt>
                <c:pt idx="666">
                  <c:v>11.5</c:v>
                </c:pt>
                <c:pt idx="667">
                  <c:v>11.5</c:v>
                </c:pt>
                <c:pt idx="668">
                  <c:v>11.51</c:v>
                </c:pt>
                <c:pt idx="669">
                  <c:v>11.51</c:v>
                </c:pt>
                <c:pt idx="670">
                  <c:v>11.52</c:v>
                </c:pt>
                <c:pt idx="671">
                  <c:v>11.53</c:v>
                </c:pt>
                <c:pt idx="672">
                  <c:v>11.55</c:v>
                </c:pt>
                <c:pt idx="673">
                  <c:v>11.55</c:v>
                </c:pt>
                <c:pt idx="674">
                  <c:v>11.56</c:v>
                </c:pt>
                <c:pt idx="675">
                  <c:v>11.57</c:v>
                </c:pt>
                <c:pt idx="676">
                  <c:v>11.57</c:v>
                </c:pt>
                <c:pt idx="677">
                  <c:v>11.579999999999915</c:v>
                </c:pt>
                <c:pt idx="678">
                  <c:v>11.59</c:v>
                </c:pt>
                <c:pt idx="679">
                  <c:v>11.61</c:v>
                </c:pt>
                <c:pt idx="680">
                  <c:v>11.629999999999999</c:v>
                </c:pt>
                <c:pt idx="681">
                  <c:v>11.629999999999999</c:v>
                </c:pt>
                <c:pt idx="682">
                  <c:v>11.629999999999999</c:v>
                </c:pt>
                <c:pt idx="683">
                  <c:v>11.629999999999999</c:v>
                </c:pt>
                <c:pt idx="684">
                  <c:v>11.639999999999999</c:v>
                </c:pt>
                <c:pt idx="685">
                  <c:v>11.639999999999999</c:v>
                </c:pt>
                <c:pt idx="686">
                  <c:v>11.639999999999999</c:v>
                </c:pt>
                <c:pt idx="687">
                  <c:v>11.639999999999999</c:v>
                </c:pt>
                <c:pt idx="688">
                  <c:v>11.639999999999999</c:v>
                </c:pt>
                <c:pt idx="689">
                  <c:v>11.639999999999999</c:v>
                </c:pt>
                <c:pt idx="690">
                  <c:v>11.65</c:v>
                </c:pt>
                <c:pt idx="691">
                  <c:v>11.669999999999911</c:v>
                </c:pt>
                <c:pt idx="692">
                  <c:v>11.669999999999911</c:v>
                </c:pt>
                <c:pt idx="693">
                  <c:v>11.679999999999909</c:v>
                </c:pt>
                <c:pt idx="694">
                  <c:v>11.69</c:v>
                </c:pt>
                <c:pt idx="695">
                  <c:v>11.709999999999908</c:v>
                </c:pt>
                <c:pt idx="696">
                  <c:v>11.729999999999999</c:v>
                </c:pt>
                <c:pt idx="697">
                  <c:v>11.729999999999999</c:v>
                </c:pt>
                <c:pt idx="698">
                  <c:v>11.729999999999999</c:v>
                </c:pt>
                <c:pt idx="699">
                  <c:v>11.729999999999999</c:v>
                </c:pt>
                <c:pt idx="700">
                  <c:v>11.729999999999999</c:v>
                </c:pt>
                <c:pt idx="701">
                  <c:v>11.729999999999999</c:v>
                </c:pt>
                <c:pt idx="702">
                  <c:v>11.729999999999999</c:v>
                </c:pt>
                <c:pt idx="703">
                  <c:v>11.729999999999999</c:v>
                </c:pt>
                <c:pt idx="704">
                  <c:v>11.729999999999999</c:v>
                </c:pt>
                <c:pt idx="705">
                  <c:v>11.739999999999904</c:v>
                </c:pt>
                <c:pt idx="706">
                  <c:v>11.739999999999904</c:v>
                </c:pt>
                <c:pt idx="707">
                  <c:v>11.749999999999902</c:v>
                </c:pt>
                <c:pt idx="708">
                  <c:v>11.76</c:v>
                </c:pt>
                <c:pt idx="709">
                  <c:v>11.77</c:v>
                </c:pt>
                <c:pt idx="710">
                  <c:v>11.77</c:v>
                </c:pt>
                <c:pt idx="711">
                  <c:v>11.77</c:v>
                </c:pt>
                <c:pt idx="712">
                  <c:v>11.789999999999909</c:v>
                </c:pt>
                <c:pt idx="713">
                  <c:v>11.799999999999899</c:v>
                </c:pt>
                <c:pt idx="714">
                  <c:v>11.799999999999899</c:v>
                </c:pt>
                <c:pt idx="715">
                  <c:v>11.81</c:v>
                </c:pt>
                <c:pt idx="716">
                  <c:v>11.829999999999915</c:v>
                </c:pt>
                <c:pt idx="717">
                  <c:v>11.839999999999909</c:v>
                </c:pt>
                <c:pt idx="718">
                  <c:v>11.850000000000009</c:v>
                </c:pt>
                <c:pt idx="719">
                  <c:v>11.850000000000009</c:v>
                </c:pt>
                <c:pt idx="720">
                  <c:v>11.850000000000009</c:v>
                </c:pt>
                <c:pt idx="721">
                  <c:v>11.860000000000008</c:v>
                </c:pt>
                <c:pt idx="722">
                  <c:v>11.860000000000008</c:v>
                </c:pt>
                <c:pt idx="723">
                  <c:v>11.860000000000008</c:v>
                </c:pt>
                <c:pt idx="724">
                  <c:v>11.870000000000006</c:v>
                </c:pt>
                <c:pt idx="725">
                  <c:v>11.870000000000006</c:v>
                </c:pt>
                <c:pt idx="726">
                  <c:v>11.870000000000006</c:v>
                </c:pt>
                <c:pt idx="727">
                  <c:v>11.879999999999917</c:v>
                </c:pt>
                <c:pt idx="728">
                  <c:v>11.899999999999915</c:v>
                </c:pt>
                <c:pt idx="729">
                  <c:v>11.909999999999915</c:v>
                </c:pt>
                <c:pt idx="730">
                  <c:v>11.919999999999911</c:v>
                </c:pt>
                <c:pt idx="731">
                  <c:v>11.919999999999911</c:v>
                </c:pt>
                <c:pt idx="732">
                  <c:v>11.919999999999911</c:v>
                </c:pt>
                <c:pt idx="733">
                  <c:v>11.94</c:v>
                </c:pt>
                <c:pt idx="734">
                  <c:v>11.949999999999909</c:v>
                </c:pt>
                <c:pt idx="735">
                  <c:v>11.949999999999909</c:v>
                </c:pt>
                <c:pt idx="736">
                  <c:v>11.979999999999915</c:v>
                </c:pt>
                <c:pt idx="737">
                  <c:v>11.979999999999915</c:v>
                </c:pt>
                <c:pt idx="738">
                  <c:v>11.979999999999915</c:v>
                </c:pt>
                <c:pt idx="739">
                  <c:v>11.979999999999915</c:v>
                </c:pt>
                <c:pt idx="740">
                  <c:v>11.979999999999915</c:v>
                </c:pt>
                <c:pt idx="741">
                  <c:v>11.989999999999915</c:v>
                </c:pt>
                <c:pt idx="742">
                  <c:v>12.01</c:v>
                </c:pt>
                <c:pt idx="743">
                  <c:v>12.01</c:v>
                </c:pt>
                <c:pt idx="744">
                  <c:v>12.02</c:v>
                </c:pt>
                <c:pt idx="745">
                  <c:v>12.02</c:v>
                </c:pt>
                <c:pt idx="746">
                  <c:v>12.03</c:v>
                </c:pt>
                <c:pt idx="747">
                  <c:v>12.03</c:v>
                </c:pt>
                <c:pt idx="748">
                  <c:v>12.03</c:v>
                </c:pt>
                <c:pt idx="749">
                  <c:v>12.039999999999909</c:v>
                </c:pt>
                <c:pt idx="750">
                  <c:v>12.039999999999909</c:v>
                </c:pt>
                <c:pt idx="751">
                  <c:v>12.05</c:v>
                </c:pt>
                <c:pt idx="752">
                  <c:v>12.079999999999915</c:v>
                </c:pt>
                <c:pt idx="753">
                  <c:v>12.079999999999915</c:v>
                </c:pt>
                <c:pt idx="754">
                  <c:v>12.079999999999915</c:v>
                </c:pt>
                <c:pt idx="755">
                  <c:v>12.079999999999915</c:v>
                </c:pt>
                <c:pt idx="756">
                  <c:v>12.089999999999909</c:v>
                </c:pt>
                <c:pt idx="757">
                  <c:v>12.1</c:v>
                </c:pt>
                <c:pt idx="758">
                  <c:v>12.1</c:v>
                </c:pt>
                <c:pt idx="759">
                  <c:v>12.129999999999908</c:v>
                </c:pt>
                <c:pt idx="760">
                  <c:v>12.129999999999908</c:v>
                </c:pt>
                <c:pt idx="761">
                  <c:v>12.15</c:v>
                </c:pt>
                <c:pt idx="762">
                  <c:v>12.17</c:v>
                </c:pt>
                <c:pt idx="763">
                  <c:v>12.2</c:v>
                </c:pt>
                <c:pt idx="764">
                  <c:v>12.2</c:v>
                </c:pt>
                <c:pt idx="765">
                  <c:v>12.219999999999999</c:v>
                </c:pt>
                <c:pt idx="766">
                  <c:v>12.219999999999999</c:v>
                </c:pt>
                <c:pt idx="767">
                  <c:v>12.229999999999899</c:v>
                </c:pt>
                <c:pt idx="768">
                  <c:v>12.239999999999904</c:v>
                </c:pt>
                <c:pt idx="769">
                  <c:v>12.239999999999904</c:v>
                </c:pt>
                <c:pt idx="770">
                  <c:v>12.25</c:v>
                </c:pt>
                <c:pt idx="771">
                  <c:v>12.26</c:v>
                </c:pt>
                <c:pt idx="772">
                  <c:v>12.279999999999909</c:v>
                </c:pt>
                <c:pt idx="773">
                  <c:v>12.3</c:v>
                </c:pt>
                <c:pt idx="774">
                  <c:v>12.309999999999915</c:v>
                </c:pt>
                <c:pt idx="775">
                  <c:v>12.319999999999915</c:v>
                </c:pt>
                <c:pt idx="776">
                  <c:v>12.33</c:v>
                </c:pt>
                <c:pt idx="777">
                  <c:v>12.33</c:v>
                </c:pt>
                <c:pt idx="778">
                  <c:v>12.33</c:v>
                </c:pt>
                <c:pt idx="779">
                  <c:v>12.33</c:v>
                </c:pt>
                <c:pt idx="780">
                  <c:v>12.33</c:v>
                </c:pt>
                <c:pt idx="781">
                  <c:v>12.33</c:v>
                </c:pt>
                <c:pt idx="782">
                  <c:v>12.350000000000009</c:v>
                </c:pt>
                <c:pt idx="783">
                  <c:v>12.360000000000008</c:v>
                </c:pt>
                <c:pt idx="784">
                  <c:v>12.360000000000008</c:v>
                </c:pt>
                <c:pt idx="785">
                  <c:v>12.370000000000006</c:v>
                </c:pt>
                <c:pt idx="786">
                  <c:v>12.370000000000006</c:v>
                </c:pt>
                <c:pt idx="787">
                  <c:v>12.370000000000006</c:v>
                </c:pt>
                <c:pt idx="788">
                  <c:v>12.4</c:v>
                </c:pt>
                <c:pt idx="789">
                  <c:v>12.4</c:v>
                </c:pt>
                <c:pt idx="790">
                  <c:v>12.4</c:v>
                </c:pt>
                <c:pt idx="791">
                  <c:v>12.41</c:v>
                </c:pt>
                <c:pt idx="792">
                  <c:v>12.41</c:v>
                </c:pt>
                <c:pt idx="793">
                  <c:v>12.41</c:v>
                </c:pt>
                <c:pt idx="794">
                  <c:v>12.42</c:v>
                </c:pt>
                <c:pt idx="795">
                  <c:v>12.44</c:v>
                </c:pt>
                <c:pt idx="796">
                  <c:v>12.450000000000006</c:v>
                </c:pt>
                <c:pt idx="797">
                  <c:v>12.450000000000006</c:v>
                </c:pt>
                <c:pt idx="798">
                  <c:v>12.450000000000006</c:v>
                </c:pt>
                <c:pt idx="799">
                  <c:v>12.450000000000006</c:v>
                </c:pt>
                <c:pt idx="800">
                  <c:v>12.46</c:v>
                </c:pt>
                <c:pt idx="801">
                  <c:v>12.469999999999915</c:v>
                </c:pt>
                <c:pt idx="802">
                  <c:v>12.49</c:v>
                </c:pt>
                <c:pt idx="803">
                  <c:v>12.5</c:v>
                </c:pt>
                <c:pt idx="804">
                  <c:v>12.509999999999909</c:v>
                </c:pt>
                <c:pt idx="805">
                  <c:v>12.53</c:v>
                </c:pt>
                <c:pt idx="806">
                  <c:v>12.53</c:v>
                </c:pt>
                <c:pt idx="807">
                  <c:v>12.54</c:v>
                </c:pt>
                <c:pt idx="808">
                  <c:v>12.55</c:v>
                </c:pt>
                <c:pt idx="809">
                  <c:v>12.559999999999915</c:v>
                </c:pt>
                <c:pt idx="810">
                  <c:v>12.569999999999915</c:v>
                </c:pt>
                <c:pt idx="811">
                  <c:v>12.569999999999915</c:v>
                </c:pt>
                <c:pt idx="812">
                  <c:v>12.569999999999915</c:v>
                </c:pt>
                <c:pt idx="813">
                  <c:v>12.58</c:v>
                </c:pt>
                <c:pt idx="814">
                  <c:v>12.59</c:v>
                </c:pt>
                <c:pt idx="815">
                  <c:v>12.6</c:v>
                </c:pt>
                <c:pt idx="816">
                  <c:v>12.6</c:v>
                </c:pt>
                <c:pt idx="817">
                  <c:v>12.6</c:v>
                </c:pt>
                <c:pt idx="818">
                  <c:v>12.61</c:v>
                </c:pt>
                <c:pt idx="819">
                  <c:v>12.619999999999909</c:v>
                </c:pt>
                <c:pt idx="820">
                  <c:v>12.619999999999909</c:v>
                </c:pt>
                <c:pt idx="821">
                  <c:v>12.629999999999999</c:v>
                </c:pt>
                <c:pt idx="822">
                  <c:v>12.65</c:v>
                </c:pt>
                <c:pt idx="823">
                  <c:v>12.659999999999915</c:v>
                </c:pt>
                <c:pt idx="824">
                  <c:v>12.659999999999915</c:v>
                </c:pt>
                <c:pt idx="825">
                  <c:v>12.659999999999915</c:v>
                </c:pt>
                <c:pt idx="826">
                  <c:v>12.67</c:v>
                </c:pt>
                <c:pt idx="827">
                  <c:v>12.68</c:v>
                </c:pt>
                <c:pt idx="828">
                  <c:v>12.689999999999909</c:v>
                </c:pt>
                <c:pt idx="829">
                  <c:v>12.689999999999909</c:v>
                </c:pt>
                <c:pt idx="830">
                  <c:v>12.689999999999909</c:v>
                </c:pt>
                <c:pt idx="831">
                  <c:v>12.699999999999909</c:v>
                </c:pt>
                <c:pt idx="832">
                  <c:v>12.709999999999999</c:v>
                </c:pt>
                <c:pt idx="833">
                  <c:v>12.709999999999999</c:v>
                </c:pt>
                <c:pt idx="834">
                  <c:v>12.709999999999999</c:v>
                </c:pt>
                <c:pt idx="835">
                  <c:v>12.719999999999999</c:v>
                </c:pt>
                <c:pt idx="836">
                  <c:v>12.729999999999999</c:v>
                </c:pt>
                <c:pt idx="837">
                  <c:v>12.729999999999999</c:v>
                </c:pt>
                <c:pt idx="838">
                  <c:v>12.739999999999904</c:v>
                </c:pt>
                <c:pt idx="839">
                  <c:v>12.739999999999904</c:v>
                </c:pt>
                <c:pt idx="840">
                  <c:v>12.739999999999904</c:v>
                </c:pt>
                <c:pt idx="841">
                  <c:v>12.75</c:v>
                </c:pt>
                <c:pt idx="842">
                  <c:v>12.76</c:v>
                </c:pt>
                <c:pt idx="843">
                  <c:v>12.78</c:v>
                </c:pt>
                <c:pt idx="844">
                  <c:v>12.78</c:v>
                </c:pt>
                <c:pt idx="845">
                  <c:v>12.79</c:v>
                </c:pt>
                <c:pt idx="846">
                  <c:v>12.799999999999899</c:v>
                </c:pt>
                <c:pt idx="847">
                  <c:v>12.82</c:v>
                </c:pt>
                <c:pt idx="848">
                  <c:v>12.83</c:v>
                </c:pt>
                <c:pt idx="849">
                  <c:v>12.84</c:v>
                </c:pt>
                <c:pt idx="850">
                  <c:v>12.850000000000009</c:v>
                </c:pt>
                <c:pt idx="851">
                  <c:v>12.850000000000009</c:v>
                </c:pt>
                <c:pt idx="852">
                  <c:v>12.850000000000009</c:v>
                </c:pt>
                <c:pt idx="853">
                  <c:v>12.850000000000009</c:v>
                </c:pt>
                <c:pt idx="854">
                  <c:v>12.850000000000009</c:v>
                </c:pt>
                <c:pt idx="855">
                  <c:v>12.860000000000008</c:v>
                </c:pt>
                <c:pt idx="856">
                  <c:v>12.860000000000008</c:v>
                </c:pt>
                <c:pt idx="857">
                  <c:v>12.869999999999918</c:v>
                </c:pt>
                <c:pt idx="858">
                  <c:v>12.879999999999917</c:v>
                </c:pt>
                <c:pt idx="859">
                  <c:v>12.879999999999917</c:v>
                </c:pt>
                <c:pt idx="860">
                  <c:v>12.879999999999917</c:v>
                </c:pt>
                <c:pt idx="861">
                  <c:v>12.879999999999917</c:v>
                </c:pt>
                <c:pt idx="862">
                  <c:v>12.879999999999917</c:v>
                </c:pt>
                <c:pt idx="863">
                  <c:v>12.89</c:v>
                </c:pt>
                <c:pt idx="864">
                  <c:v>12.9</c:v>
                </c:pt>
                <c:pt idx="865">
                  <c:v>12.9</c:v>
                </c:pt>
                <c:pt idx="866">
                  <c:v>12.93</c:v>
                </c:pt>
                <c:pt idx="867">
                  <c:v>12.959999999999917</c:v>
                </c:pt>
                <c:pt idx="868">
                  <c:v>12.959999999999917</c:v>
                </c:pt>
                <c:pt idx="869">
                  <c:v>12.969999999999915</c:v>
                </c:pt>
                <c:pt idx="870">
                  <c:v>12.969999999999915</c:v>
                </c:pt>
                <c:pt idx="871">
                  <c:v>13</c:v>
                </c:pt>
                <c:pt idx="872">
                  <c:v>13</c:v>
                </c:pt>
                <c:pt idx="873">
                  <c:v>13</c:v>
                </c:pt>
                <c:pt idx="874">
                  <c:v>13.01</c:v>
                </c:pt>
                <c:pt idx="875">
                  <c:v>13.01</c:v>
                </c:pt>
                <c:pt idx="876">
                  <c:v>13.01</c:v>
                </c:pt>
                <c:pt idx="877">
                  <c:v>13.019999999999909</c:v>
                </c:pt>
                <c:pt idx="878">
                  <c:v>13.019999999999909</c:v>
                </c:pt>
                <c:pt idx="879">
                  <c:v>13.04</c:v>
                </c:pt>
                <c:pt idx="880">
                  <c:v>13.05</c:v>
                </c:pt>
                <c:pt idx="881">
                  <c:v>13.059999999999915</c:v>
                </c:pt>
                <c:pt idx="882">
                  <c:v>13.059999999999915</c:v>
                </c:pt>
                <c:pt idx="883">
                  <c:v>13.08</c:v>
                </c:pt>
                <c:pt idx="884">
                  <c:v>13.08</c:v>
                </c:pt>
                <c:pt idx="885">
                  <c:v>13.08</c:v>
                </c:pt>
                <c:pt idx="886">
                  <c:v>13.089999999999909</c:v>
                </c:pt>
                <c:pt idx="887">
                  <c:v>13.089999999999909</c:v>
                </c:pt>
                <c:pt idx="888">
                  <c:v>13.089999999999909</c:v>
                </c:pt>
                <c:pt idx="889">
                  <c:v>13.089999999999909</c:v>
                </c:pt>
                <c:pt idx="890">
                  <c:v>13.1</c:v>
                </c:pt>
                <c:pt idx="891">
                  <c:v>13.12</c:v>
                </c:pt>
                <c:pt idx="892">
                  <c:v>13.129999999999999</c:v>
                </c:pt>
                <c:pt idx="893">
                  <c:v>13.139999999999999</c:v>
                </c:pt>
                <c:pt idx="894">
                  <c:v>13.139999999999999</c:v>
                </c:pt>
                <c:pt idx="895">
                  <c:v>13.15</c:v>
                </c:pt>
                <c:pt idx="896">
                  <c:v>13.15</c:v>
                </c:pt>
                <c:pt idx="897">
                  <c:v>13.16</c:v>
                </c:pt>
                <c:pt idx="898">
                  <c:v>13.169999999999911</c:v>
                </c:pt>
                <c:pt idx="899">
                  <c:v>13.209999999999999</c:v>
                </c:pt>
                <c:pt idx="900">
                  <c:v>13.209999999999999</c:v>
                </c:pt>
                <c:pt idx="901">
                  <c:v>13.209999999999999</c:v>
                </c:pt>
                <c:pt idx="902">
                  <c:v>13.219999999999999</c:v>
                </c:pt>
                <c:pt idx="903">
                  <c:v>13.219999999999999</c:v>
                </c:pt>
                <c:pt idx="904">
                  <c:v>13.239999999999998</c:v>
                </c:pt>
                <c:pt idx="905">
                  <c:v>13.239999999999998</c:v>
                </c:pt>
                <c:pt idx="906">
                  <c:v>13.239999999999998</c:v>
                </c:pt>
                <c:pt idx="907">
                  <c:v>13.239999999999998</c:v>
                </c:pt>
                <c:pt idx="908">
                  <c:v>13.239999999999998</c:v>
                </c:pt>
                <c:pt idx="909">
                  <c:v>13.239999999999998</c:v>
                </c:pt>
                <c:pt idx="910">
                  <c:v>13.25</c:v>
                </c:pt>
                <c:pt idx="911">
                  <c:v>13.25</c:v>
                </c:pt>
                <c:pt idx="912">
                  <c:v>13.25</c:v>
                </c:pt>
                <c:pt idx="913">
                  <c:v>13.25</c:v>
                </c:pt>
                <c:pt idx="914">
                  <c:v>13.26</c:v>
                </c:pt>
                <c:pt idx="915">
                  <c:v>13.269999999999909</c:v>
                </c:pt>
                <c:pt idx="916">
                  <c:v>13.269999999999909</c:v>
                </c:pt>
                <c:pt idx="917">
                  <c:v>13.29</c:v>
                </c:pt>
                <c:pt idx="918">
                  <c:v>13.29</c:v>
                </c:pt>
                <c:pt idx="919">
                  <c:v>13.309999999999915</c:v>
                </c:pt>
                <c:pt idx="920">
                  <c:v>13.309999999999915</c:v>
                </c:pt>
                <c:pt idx="921">
                  <c:v>13.319999999999915</c:v>
                </c:pt>
                <c:pt idx="922">
                  <c:v>13.33</c:v>
                </c:pt>
                <c:pt idx="923">
                  <c:v>13.33</c:v>
                </c:pt>
                <c:pt idx="924">
                  <c:v>13.33</c:v>
                </c:pt>
                <c:pt idx="925">
                  <c:v>13.34</c:v>
                </c:pt>
                <c:pt idx="926">
                  <c:v>13.34</c:v>
                </c:pt>
                <c:pt idx="927">
                  <c:v>13.34</c:v>
                </c:pt>
                <c:pt idx="928">
                  <c:v>13.34</c:v>
                </c:pt>
                <c:pt idx="929">
                  <c:v>13.34</c:v>
                </c:pt>
                <c:pt idx="930">
                  <c:v>13.34</c:v>
                </c:pt>
                <c:pt idx="931">
                  <c:v>13.350000000000009</c:v>
                </c:pt>
                <c:pt idx="932">
                  <c:v>13.350000000000009</c:v>
                </c:pt>
                <c:pt idx="933">
                  <c:v>13.350000000000009</c:v>
                </c:pt>
                <c:pt idx="934">
                  <c:v>13.370000000000006</c:v>
                </c:pt>
                <c:pt idx="935">
                  <c:v>13.370000000000006</c:v>
                </c:pt>
                <c:pt idx="936">
                  <c:v>13.370000000000006</c:v>
                </c:pt>
                <c:pt idx="937">
                  <c:v>13.38</c:v>
                </c:pt>
                <c:pt idx="938">
                  <c:v>13.38</c:v>
                </c:pt>
                <c:pt idx="939">
                  <c:v>13.389999999999915</c:v>
                </c:pt>
                <c:pt idx="940">
                  <c:v>13.389999999999915</c:v>
                </c:pt>
                <c:pt idx="941">
                  <c:v>13.389999999999915</c:v>
                </c:pt>
                <c:pt idx="942">
                  <c:v>13.4</c:v>
                </c:pt>
                <c:pt idx="943">
                  <c:v>13.41</c:v>
                </c:pt>
                <c:pt idx="944">
                  <c:v>13.42</c:v>
                </c:pt>
                <c:pt idx="945">
                  <c:v>13.44</c:v>
                </c:pt>
                <c:pt idx="946">
                  <c:v>13.459999999999917</c:v>
                </c:pt>
                <c:pt idx="947">
                  <c:v>13.459999999999917</c:v>
                </c:pt>
                <c:pt idx="948">
                  <c:v>13.469999999999915</c:v>
                </c:pt>
                <c:pt idx="949">
                  <c:v>13.479999999999915</c:v>
                </c:pt>
                <c:pt idx="950">
                  <c:v>13.489999999999915</c:v>
                </c:pt>
                <c:pt idx="951">
                  <c:v>13.5</c:v>
                </c:pt>
                <c:pt idx="952">
                  <c:v>13.5</c:v>
                </c:pt>
                <c:pt idx="953">
                  <c:v>13.52</c:v>
                </c:pt>
                <c:pt idx="954">
                  <c:v>13.52</c:v>
                </c:pt>
                <c:pt idx="955">
                  <c:v>13.529999999999909</c:v>
                </c:pt>
                <c:pt idx="956">
                  <c:v>13.529999999999909</c:v>
                </c:pt>
                <c:pt idx="957">
                  <c:v>13.529999999999909</c:v>
                </c:pt>
                <c:pt idx="958">
                  <c:v>13.55</c:v>
                </c:pt>
                <c:pt idx="959">
                  <c:v>13.55</c:v>
                </c:pt>
                <c:pt idx="960">
                  <c:v>13.55</c:v>
                </c:pt>
                <c:pt idx="961">
                  <c:v>13.55</c:v>
                </c:pt>
                <c:pt idx="962">
                  <c:v>13.55</c:v>
                </c:pt>
                <c:pt idx="963">
                  <c:v>13.55</c:v>
                </c:pt>
                <c:pt idx="964">
                  <c:v>13.56</c:v>
                </c:pt>
                <c:pt idx="965">
                  <c:v>13.57</c:v>
                </c:pt>
                <c:pt idx="966">
                  <c:v>13.58</c:v>
                </c:pt>
                <c:pt idx="967">
                  <c:v>13.58</c:v>
                </c:pt>
                <c:pt idx="968">
                  <c:v>13.58</c:v>
                </c:pt>
                <c:pt idx="969">
                  <c:v>13.59</c:v>
                </c:pt>
                <c:pt idx="970">
                  <c:v>13.62</c:v>
                </c:pt>
                <c:pt idx="971">
                  <c:v>13.62</c:v>
                </c:pt>
                <c:pt idx="972">
                  <c:v>13.62</c:v>
                </c:pt>
                <c:pt idx="973">
                  <c:v>13.62</c:v>
                </c:pt>
                <c:pt idx="974">
                  <c:v>13.639999999999899</c:v>
                </c:pt>
                <c:pt idx="975">
                  <c:v>13.639999999999899</c:v>
                </c:pt>
                <c:pt idx="976">
                  <c:v>13.639999999999899</c:v>
                </c:pt>
                <c:pt idx="977">
                  <c:v>13.639999999999899</c:v>
                </c:pt>
                <c:pt idx="978">
                  <c:v>13.639999999999899</c:v>
                </c:pt>
                <c:pt idx="979">
                  <c:v>13.65</c:v>
                </c:pt>
                <c:pt idx="980">
                  <c:v>13.65</c:v>
                </c:pt>
                <c:pt idx="981">
                  <c:v>13.669999999999911</c:v>
                </c:pt>
                <c:pt idx="982">
                  <c:v>13.679999999999909</c:v>
                </c:pt>
                <c:pt idx="983">
                  <c:v>13.679999999999909</c:v>
                </c:pt>
                <c:pt idx="984">
                  <c:v>13.679999999999909</c:v>
                </c:pt>
                <c:pt idx="985">
                  <c:v>13.709999999999999</c:v>
                </c:pt>
                <c:pt idx="986">
                  <c:v>13.719999999999899</c:v>
                </c:pt>
                <c:pt idx="987">
                  <c:v>13.719999999999899</c:v>
                </c:pt>
                <c:pt idx="988">
                  <c:v>13.739999999999998</c:v>
                </c:pt>
                <c:pt idx="989">
                  <c:v>13.75</c:v>
                </c:pt>
                <c:pt idx="990">
                  <c:v>13.75</c:v>
                </c:pt>
                <c:pt idx="991">
                  <c:v>13.76</c:v>
                </c:pt>
                <c:pt idx="992">
                  <c:v>13.77</c:v>
                </c:pt>
                <c:pt idx="993">
                  <c:v>13.799999999999899</c:v>
                </c:pt>
                <c:pt idx="994">
                  <c:v>13.82</c:v>
                </c:pt>
                <c:pt idx="995">
                  <c:v>13.83</c:v>
                </c:pt>
                <c:pt idx="996">
                  <c:v>13.83</c:v>
                </c:pt>
                <c:pt idx="997">
                  <c:v>13.83</c:v>
                </c:pt>
                <c:pt idx="998">
                  <c:v>13.83</c:v>
                </c:pt>
                <c:pt idx="999">
                  <c:v>13.83</c:v>
                </c:pt>
                <c:pt idx="1000">
                  <c:v>13.84</c:v>
                </c:pt>
                <c:pt idx="1001">
                  <c:v>13.850000000000009</c:v>
                </c:pt>
                <c:pt idx="1002">
                  <c:v>13.860000000000008</c:v>
                </c:pt>
                <c:pt idx="1003">
                  <c:v>13.89</c:v>
                </c:pt>
                <c:pt idx="1004">
                  <c:v>13.9</c:v>
                </c:pt>
                <c:pt idx="1005">
                  <c:v>13.9</c:v>
                </c:pt>
                <c:pt idx="1006">
                  <c:v>13.91</c:v>
                </c:pt>
                <c:pt idx="1007">
                  <c:v>13.94</c:v>
                </c:pt>
                <c:pt idx="1008">
                  <c:v>13.94</c:v>
                </c:pt>
                <c:pt idx="1009">
                  <c:v>13.94</c:v>
                </c:pt>
                <c:pt idx="1010">
                  <c:v>13.94</c:v>
                </c:pt>
                <c:pt idx="1011">
                  <c:v>13.94</c:v>
                </c:pt>
                <c:pt idx="1012">
                  <c:v>13.94</c:v>
                </c:pt>
                <c:pt idx="1013">
                  <c:v>13.96</c:v>
                </c:pt>
                <c:pt idx="1014">
                  <c:v>13.969999999999915</c:v>
                </c:pt>
                <c:pt idx="1015">
                  <c:v>13.979999999999915</c:v>
                </c:pt>
                <c:pt idx="1016">
                  <c:v>13.979999999999915</c:v>
                </c:pt>
                <c:pt idx="1017">
                  <c:v>13.979999999999915</c:v>
                </c:pt>
                <c:pt idx="1018">
                  <c:v>13.989999999999915</c:v>
                </c:pt>
                <c:pt idx="1019">
                  <c:v>14.009999999999909</c:v>
                </c:pt>
                <c:pt idx="1020">
                  <c:v>14.02</c:v>
                </c:pt>
                <c:pt idx="1021">
                  <c:v>14.05</c:v>
                </c:pt>
                <c:pt idx="1022">
                  <c:v>14.05</c:v>
                </c:pt>
                <c:pt idx="1023">
                  <c:v>14.05</c:v>
                </c:pt>
                <c:pt idx="1024">
                  <c:v>14.069999999999915</c:v>
                </c:pt>
                <c:pt idx="1025">
                  <c:v>14.069999999999915</c:v>
                </c:pt>
                <c:pt idx="1026">
                  <c:v>14.069999999999915</c:v>
                </c:pt>
                <c:pt idx="1027">
                  <c:v>14.09</c:v>
                </c:pt>
                <c:pt idx="1028">
                  <c:v>14.11</c:v>
                </c:pt>
                <c:pt idx="1029">
                  <c:v>14.129999999999999</c:v>
                </c:pt>
                <c:pt idx="1030">
                  <c:v>14.129999999999999</c:v>
                </c:pt>
                <c:pt idx="1031">
                  <c:v>14.129999999999999</c:v>
                </c:pt>
                <c:pt idx="1032">
                  <c:v>14.139999999999999</c:v>
                </c:pt>
                <c:pt idx="1033">
                  <c:v>14.139999999999999</c:v>
                </c:pt>
                <c:pt idx="1034">
                  <c:v>14.139999999999999</c:v>
                </c:pt>
                <c:pt idx="1035">
                  <c:v>14.15</c:v>
                </c:pt>
                <c:pt idx="1036">
                  <c:v>14.15</c:v>
                </c:pt>
                <c:pt idx="1037">
                  <c:v>14.16</c:v>
                </c:pt>
                <c:pt idx="1038">
                  <c:v>14.19</c:v>
                </c:pt>
                <c:pt idx="1039">
                  <c:v>14.19</c:v>
                </c:pt>
                <c:pt idx="1040">
                  <c:v>14.209999999999999</c:v>
                </c:pt>
                <c:pt idx="1041">
                  <c:v>14.219999999999899</c:v>
                </c:pt>
                <c:pt idx="1042">
                  <c:v>14.219999999999899</c:v>
                </c:pt>
                <c:pt idx="1043">
                  <c:v>14.239999999999998</c:v>
                </c:pt>
                <c:pt idx="1044">
                  <c:v>14.239999999999998</c:v>
                </c:pt>
                <c:pt idx="1045">
                  <c:v>14.239999999999998</c:v>
                </c:pt>
                <c:pt idx="1046">
                  <c:v>14.249999999999902</c:v>
                </c:pt>
                <c:pt idx="1047">
                  <c:v>14.26</c:v>
                </c:pt>
                <c:pt idx="1048">
                  <c:v>14.27</c:v>
                </c:pt>
                <c:pt idx="1049">
                  <c:v>14.27</c:v>
                </c:pt>
                <c:pt idx="1050">
                  <c:v>14.279999999999909</c:v>
                </c:pt>
                <c:pt idx="1051">
                  <c:v>14.299999999999899</c:v>
                </c:pt>
                <c:pt idx="1052">
                  <c:v>14.299999999999899</c:v>
                </c:pt>
                <c:pt idx="1053">
                  <c:v>14.299999999999899</c:v>
                </c:pt>
                <c:pt idx="1054">
                  <c:v>14.299999999999899</c:v>
                </c:pt>
                <c:pt idx="1055">
                  <c:v>14.299999999999899</c:v>
                </c:pt>
                <c:pt idx="1056">
                  <c:v>14.32</c:v>
                </c:pt>
                <c:pt idx="1057">
                  <c:v>14.329999999999915</c:v>
                </c:pt>
                <c:pt idx="1058">
                  <c:v>14.329999999999915</c:v>
                </c:pt>
                <c:pt idx="1059">
                  <c:v>14.329999999999915</c:v>
                </c:pt>
                <c:pt idx="1060">
                  <c:v>14.34</c:v>
                </c:pt>
                <c:pt idx="1061">
                  <c:v>14.34</c:v>
                </c:pt>
                <c:pt idx="1062">
                  <c:v>14.34</c:v>
                </c:pt>
                <c:pt idx="1063">
                  <c:v>14.350000000000009</c:v>
                </c:pt>
                <c:pt idx="1064">
                  <c:v>14.389999999999915</c:v>
                </c:pt>
                <c:pt idx="1065">
                  <c:v>14.41</c:v>
                </c:pt>
                <c:pt idx="1066">
                  <c:v>14.41</c:v>
                </c:pt>
                <c:pt idx="1067">
                  <c:v>14.41</c:v>
                </c:pt>
                <c:pt idx="1068">
                  <c:v>14.41</c:v>
                </c:pt>
                <c:pt idx="1069">
                  <c:v>14.43</c:v>
                </c:pt>
                <c:pt idx="1070">
                  <c:v>14.43</c:v>
                </c:pt>
                <c:pt idx="1071">
                  <c:v>14.44</c:v>
                </c:pt>
                <c:pt idx="1072">
                  <c:v>14.450000000000006</c:v>
                </c:pt>
                <c:pt idx="1073">
                  <c:v>14.469999999999915</c:v>
                </c:pt>
                <c:pt idx="1074">
                  <c:v>14.49</c:v>
                </c:pt>
                <c:pt idx="1075">
                  <c:v>14.49</c:v>
                </c:pt>
                <c:pt idx="1076">
                  <c:v>14.5</c:v>
                </c:pt>
                <c:pt idx="1077">
                  <c:v>14.5</c:v>
                </c:pt>
                <c:pt idx="1078">
                  <c:v>14.5</c:v>
                </c:pt>
                <c:pt idx="1079">
                  <c:v>14.51</c:v>
                </c:pt>
                <c:pt idx="1080">
                  <c:v>14.52</c:v>
                </c:pt>
                <c:pt idx="1081">
                  <c:v>14.52</c:v>
                </c:pt>
                <c:pt idx="1082">
                  <c:v>14.53</c:v>
                </c:pt>
                <c:pt idx="1083">
                  <c:v>14.53</c:v>
                </c:pt>
                <c:pt idx="1084">
                  <c:v>14.53</c:v>
                </c:pt>
                <c:pt idx="1085">
                  <c:v>14.54</c:v>
                </c:pt>
                <c:pt idx="1086">
                  <c:v>14.56</c:v>
                </c:pt>
                <c:pt idx="1087">
                  <c:v>14.56</c:v>
                </c:pt>
                <c:pt idx="1088">
                  <c:v>14.57</c:v>
                </c:pt>
                <c:pt idx="1089">
                  <c:v>14.57</c:v>
                </c:pt>
                <c:pt idx="1090">
                  <c:v>14.57</c:v>
                </c:pt>
                <c:pt idx="1091">
                  <c:v>14.579999999999915</c:v>
                </c:pt>
                <c:pt idx="1092">
                  <c:v>14.579999999999915</c:v>
                </c:pt>
                <c:pt idx="1093">
                  <c:v>14.579999999999915</c:v>
                </c:pt>
                <c:pt idx="1094">
                  <c:v>14.59</c:v>
                </c:pt>
                <c:pt idx="1095">
                  <c:v>14.59</c:v>
                </c:pt>
                <c:pt idx="1096">
                  <c:v>14.6</c:v>
                </c:pt>
                <c:pt idx="1097">
                  <c:v>14.61</c:v>
                </c:pt>
                <c:pt idx="1098">
                  <c:v>14.629999999999908</c:v>
                </c:pt>
                <c:pt idx="1099">
                  <c:v>14.629999999999908</c:v>
                </c:pt>
                <c:pt idx="1100">
                  <c:v>14.629999999999908</c:v>
                </c:pt>
                <c:pt idx="1101">
                  <c:v>14.629999999999908</c:v>
                </c:pt>
                <c:pt idx="1102">
                  <c:v>14.629999999999908</c:v>
                </c:pt>
                <c:pt idx="1103">
                  <c:v>14.629999999999908</c:v>
                </c:pt>
                <c:pt idx="1104">
                  <c:v>14.629999999999908</c:v>
                </c:pt>
                <c:pt idx="1105">
                  <c:v>14.629999999999908</c:v>
                </c:pt>
                <c:pt idx="1106">
                  <c:v>14.639999999999999</c:v>
                </c:pt>
                <c:pt idx="1107">
                  <c:v>14.639999999999999</c:v>
                </c:pt>
                <c:pt idx="1108">
                  <c:v>14.639999999999999</c:v>
                </c:pt>
                <c:pt idx="1109">
                  <c:v>14.639999999999999</c:v>
                </c:pt>
                <c:pt idx="1110">
                  <c:v>14.649999999999904</c:v>
                </c:pt>
                <c:pt idx="1111">
                  <c:v>14.649999999999904</c:v>
                </c:pt>
                <c:pt idx="1112">
                  <c:v>14.66</c:v>
                </c:pt>
                <c:pt idx="1113">
                  <c:v>14.66</c:v>
                </c:pt>
                <c:pt idx="1114">
                  <c:v>14.67</c:v>
                </c:pt>
                <c:pt idx="1115">
                  <c:v>14.67</c:v>
                </c:pt>
                <c:pt idx="1116">
                  <c:v>14.67</c:v>
                </c:pt>
                <c:pt idx="1117">
                  <c:v>14.679999999999909</c:v>
                </c:pt>
                <c:pt idx="1118">
                  <c:v>14.69</c:v>
                </c:pt>
                <c:pt idx="1119">
                  <c:v>14.7</c:v>
                </c:pt>
                <c:pt idx="1120">
                  <c:v>14.709999999999908</c:v>
                </c:pt>
                <c:pt idx="1121">
                  <c:v>14.709999999999908</c:v>
                </c:pt>
                <c:pt idx="1122">
                  <c:v>14.709999999999908</c:v>
                </c:pt>
                <c:pt idx="1123">
                  <c:v>14.709999999999908</c:v>
                </c:pt>
                <c:pt idx="1124">
                  <c:v>14.709999999999908</c:v>
                </c:pt>
                <c:pt idx="1125">
                  <c:v>14.719999999999899</c:v>
                </c:pt>
                <c:pt idx="1126">
                  <c:v>14.719999999999899</c:v>
                </c:pt>
                <c:pt idx="1127">
                  <c:v>14.719999999999899</c:v>
                </c:pt>
                <c:pt idx="1128">
                  <c:v>14.729999999999899</c:v>
                </c:pt>
                <c:pt idx="1129">
                  <c:v>14.729999999999899</c:v>
                </c:pt>
                <c:pt idx="1130">
                  <c:v>14.729999999999899</c:v>
                </c:pt>
                <c:pt idx="1131">
                  <c:v>14.729999999999899</c:v>
                </c:pt>
                <c:pt idx="1132">
                  <c:v>14.729999999999899</c:v>
                </c:pt>
                <c:pt idx="1133">
                  <c:v>14.75</c:v>
                </c:pt>
                <c:pt idx="1134">
                  <c:v>14.77</c:v>
                </c:pt>
                <c:pt idx="1135">
                  <c:v>14.77</c:v>
                </c:pt>
                <c:pt idx="1136">
                  <c:v>14.77</c:v>
                </c:pt>
                <c:pt idx="1137">
                  <c:v>14.78</c:v>
                </c:pt>
                <c:pt idx="1138">
                  <c:v>14.799999999999899</c:v>
                </c:pt>
                <c:pt idx="1139">
                  <c:v>14.809999999999915</c:v>
                </c:pt>
                <c:pt idx="1140">
                  <c:v>14.829999999999915</c:v>
                </c:pt>
                <c:pt idx="1141">
                  <c:v>14.829999999999915</c:v>
                </c:pt>
                <c:pt idx="1142">
                  <c:v>14.850000000000009</c:v>
                </c:pt>
                <c:pt idx="1143">
                  <c:v>14.850000000000009</c:v>
                </c:pt>
                <c:pt idx="1144">
                  <c:v>14.850000000000009</c:v>
                </c:pt>
                <c:pt idx="1145">
                  <c:v>14.860000000000008</c:v>
                </c:pt>
                <c:pt idx="1146">
                  <c:v>14.860000000000008</c:v>
                </c:pt>
                <c:pt idx="1147">
                  <c:v>14.860000000000008</c:v>
                </c:pt>
                <c:pt idx="1148">
                  <c:v>14.860000000000008</c:v>
                </c:pt>
                <c:pt idx="1149">
                  <c:v>14.870000000000006</c:v>
                </c:pt>
                <c:pt idx="1150">
                  <c:v>14.870000000000006</c:v>
                </c:pt>
                <c:pt idx="1151">
                  <c:v>14.879999999999917</c:v>
                </c:pt>
                <c:pt idx="1152">
                  <c:v>14.879999999999917</c:v>
                </c:pt>
                <c:pt idx="1153">
                  <c:v>14.879999999999917</c:v>
                </c:pt>
                <c:pt idx="1154">
                  <c:v>14.879999999999917</c:v>
                </c:pt>
                <c:pt idx="1155">
                  <c:v>14.889999999999915</c:v>
                </c:pt>
                <c:pt idx="1156">
                  <c:v>14.899999999999915</c:v>
                </c:pt>
                <c:pt idx="1157">
                  <c:v>14.909999999999915</c:v>
                </c:pt>
                <c:pt idx="1158">
                  <c:v>14.909999999999915</c:v>
                </c:pt>
                <c:pt idx="1159">
                  <c:v>14.909999999999915</c:v>
                </c:pt>
                <c:pt idx="1160">
                  <c:v>14.92</c:v>
                </c:pt>
                <c:pt idx="1161">
                  <c:v>14.92</c:v>
                </c:pt>
                <c:pt idx="1162">
                  <c:v>14.94</c:v>
                </c:pt>
                <c:pt idx="1163">
                  <c:v>14.94</c:v>
                </c:pt>
                <c:pt idx="1164">
                  <c:v>14.94</c:v>
                </c:pt>
                <c:pt idx="1165">
                  <c:v>14.94</c:v>
                </c:pt>
                <c:pt idx="1166">
                  <c:v>14.94</c:v>
                </c:pt>
                <c:pt idx="1167">
                  <c:v>14.96</c:v>
                </c:pt>
                <c:pt idx="1168">
                  <c:v>14.97</c:v>
                </c:pt>
                <c:pt idx="1169">
                  <c:v>14.979999999999915</c:v>
                </c:pt>
                <c:pt idx="1170">
                  <c:v>14.99</c:v>
                </c:pt>
                <c:pt idx="1171">
                  <c:v>15.01</c:v>
                </c:pt>
                <c:pt idx="1172">
                  <c:v>15.01</c:v>
                </c:pt>
                <c:pt idx="1173">
                  <c:v>15.01</c:v>
                </c:pt>
                <c:pt idx="1174">
                  <c:v>15.02</c:v>
                </c:pt>
                <c:pt idx="1175">
                  <c:v>15.02</c:v>
                </c:pt>
                <c:pt idx="1176">
                  <c:v>15.02</c:v>
                </c:pt>
                <c:pt idx="1177">
                  <c:v>15.02</c:v>
                </c:pt>
                <c:pt idx="1178">
                  <c:v>15.03</c:v>
                </c:pt>
                <c:pt idx="1179">
                  <c:v>15.03</c:v>
                </c:pt>
                <c:pt idx="1180">
                  <c:v>15.03</c:v>
                </c:pt>
                <c:pt idx="1181">
                  <c:v>15.03</c:v>
                </c:pt>
                <c:pt idx="1182">
                  <c:v>15.03</c:v>
                </c:pt>
                <c:pt idx="1183">
                  <c:v>15.05</c:v>
                </c:pt>
                <c:pt idx="1184">
                  <c:v>15.05</c:v>
                </c:pt>
                <c:pt idx="1185">
                  <c:v>15.05</c:v>
                </c:pt>
                <c:pt idx="1186">
                  <c:v>15.05</c:v>
                </c:pt>
                <c:pt idx="1187">
                  <c:v>15.06</c:v>
                </c:pt>
                <c:pt idx="1188">
                  <c:v>15.06</c:v>
                </c:pt>
                <c:pt idx="1189">
                  <c:v>15.06</c:v>
                </c:pt>
                <c:pt idx="1190">
                  <c:v>15.06</c:v>
                </c:pt>
                <c:pt idx="1191">
                  <c:v>15.06</c:v>
                </c:pt>
                <c:pt idx="1192">
                  <c:v>15.06</c:v>
                </c:pt>
                <c:pt idx="1193">
                  <c:v>15.06</c:v>
                </c:pt>
                <c:pt idx="1194">
                  <c:v>15.079999999999915</c:v>
                </c:pt>
                <c:pt idx="1195">
                  <c:v>15.079999999999915</c:v>
                </c:pt>
                <c:pt idx="1196">
                  <c:v>15.079999999999915</c:v>
                </c:pt>
                <c:pt idx="1197">
                  <c:v>15.079999999999915</c:v>
                </c:pt>
                <c:pt idx="1198">
                  <c:v>15.1</c:v>
                </c:pt>
                <c:pt idx="1199">
                  <c:v>15.12</c:v>
                </c:pt>
                <c:pt idx="1200">
                  <c:v>15.12</c:v>
                </c:pt>
                <c:pt idx="1201">
                  <c:v>15.129999999999908</c:v>
                </c:pt>
                <c:pt idx="1202">
                  <c:v>15.139999999999899</c:v>
                </c:pt>
                <c:pt idx="1203">
                  <c:v>15.139999999999899</c:v>
                </c:pt>
                <c:pt idx="1204">
                  <c:v>15.139999999999899</c:v>
                </c:pt>
                <c:pt idx="1205">
                  <c:v>15.16</c:v>
                </c:pt>
                <c:pt idx="1206">
                  <c:v>15.16</c:v>
                </c:pt>
                <c:pt idx="1207">
                  <c:v>15.16</c:v>
                </c:pt>
                <c:pt idx="1208">
                  <c:v>15.16</c:v>
                </c:pt>
                <c:pt idx="1209">
                  <c:v>15.16</c:v>
                </c:pt>
                <c:pt idx="1210">
                  <c:v>15.16</c:v>
                </c:pt>
                <c:pt idx="1211">
                  <c:v>15.16</c:v>
                </c:pt>
                <c:pt idx="1212">
                  <c:v>15.16</c:v>
                </c:pt>
                <c:pt idx="1213">
                  <c:v>15.16</c:v>
                </c:pt>
                <c:pt idx="1214">
                  <c:v>15.16</c:v>
                </c:pt>
                <c:pt idx="1215">
                  <c:v>15.17</c:v>
                </c:pt>
                <c:pt idx="1216">
                  <c:v>15.18</c:v>
                </c:pt>
                <c:pt idx="1217">
                  <c:v>15.18</c:v>
                </c:pt>
                <c:pt idx="1218">
                  <c:v>15.18</c:v>
                </c:pt>
                <c:pt idx="1219">
                  <c:v>15.2</c:v>
                </c:pt>
                <c:pt idx="1220">
                  <c:v>15.2</c:v>
                </c:pt>
                <c:pt idx="1221">
                  <c:v>15.209999999999999</c:v>
                </c:pt>
                <c:pt idx="1222">
                  <c:v>15.209999999999999</c:v>
                </c:pt>
                <c:pt idx="1223">
                  <c:v>15.209999999999999</c:v>
                </c:pt>
                <c:pt idx="1224">
                  <c:v>15.209999999999999</c:v>
                </c:pt>
                <c:pt idx="1225">
                  <c:v>15.209999999999999</c:v>
                </c:pt>
                <c:pt idx="1226">
                  <c:v>15.219999999999999</c:v>
                </c:pt>
                <c:pt idx="1227">
                  <c:v>15.219999999999999</c:v>
                </c:pt>
                <c:pt idx="1228">
                  <c:v>15.219999999999999</c:v>
                </c:pt>
                <c:pt idx="1229">
                  <c:v>15.219999999999999</c:v>
                </c:pt>
                <c:pt idx="1230">
                  <c:v>15.219999999999999</c:v>
                </c:pt>
                <c:pt idx="1231">
                  <c:v>15.229999999999999</c:v>
                </c:pt>
                <c:pt idx="1232">
                  <c:v>15.25</c:v>
                </c:pt>
                <c:pt idx="1233">
                  <c:v>15.25</c:v>
                </c:pt>
                <c:pt idx="1234">
                  <c:v>15.25</c:v>
                </c:pt>
                <c:pt idx="1235">
                  <c:v>15.25</c:v>
                </c:pt>
                <c:pt idx="1236">
                  <c:v>15.26</c:v>
                </c:pt>
                <c:pt idx="1237">
                  <c:v>15.27</c:v>
                </c:pt>
                <c:pt idx="1238">
                  <c:v>15.27</c:v>
                </c:pt>
                <c:pt idx="1239">
                  <c:v>15.27</c:v>
                </c:pt>
                <c:pt idx="1240">
                  <c:v>15.27</c:v>
                </c:pt>
                <c:pt idx="1241">
                  <c:v>15.27</c:v>
                </c:pt>
                <c:pt idx="1242">
                  <c:v>15.27</c:v>
                </c:pt>
                <c:pt idx="1243">
                  <c:v>15.27</c:v>
                </c:pt>
                <c:pt idx="1244">
                  <c:v>15.27</c:v>
                </c:pt>
                <c:pt idx="1245">
                  <c:v>15.28</c:v>
                </c:pt>
                <c:pt idx="1246">
                  <c:v>15.29</c:v>
                </c:pt>
                <c:pt idx="1247">
                  <c:v>15.29</c:v>
                </c:pt>
                <c:pt idx="1248">
                  <c:v>15.29</c:v>
                </c:pt>
                <c:pt idx="1249">
                  <c:v>15.3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TBInfectionONLYData!$E$10018:$E$11267</c:f>
              <c:numCache>
                <c:formatCode>General</c:formatCode>
                <c:ptCount val="1250"/>
                <c:pt idx="0">
                  <c:v>0</c:v>
                </c:pt>
                <c:pt idx="1">
                  <c:v>0.12000000000000002</c:v>
                </c:pt>
                <c:pt idx="2">
                  <c:v>0.18000000000000013</c:v>
                </c:pt>
                <c:pt idx="3">
                  <c:v>0.21000000000000013</c:v>
                </c:pt>
                <c:pt idx="4">
                  <c:v>0.24999999999999931</c:v>
                </c:pt>
                <c:pt idx="5">
                  <c:v>0.29000000000000026</c:v>
                </c:pt>
                <c:pt idx="6">
                  <c:v>0.36000000000000026</c:v>
                </c:pt>
                <c:pt idx="7">
                  <c:v>0.43999999999999961</c:v>
                </c:pt>
                <c:pt idx="8">
                  <c:v>0.52</c:v>
                </c:pt>
                <c:pt idx="9">
                  <c:v>0.55999999999999905</c:v>
                </c:pt>
                <c:pt idx="10">
                  <c:v>0.62000000000000055</c:v>
                </c:pt>
                <c:pt idx="11">
                  <c:v>0.70000000000000051</c:v>
                </c:pt>
                <c:pt idx="12">
                  <c:v>0.77000000000000068</c:v>
                </c:pt>
                <c:pt idx="13">
                  <c:v>0.87000000000000055</c:v>
                </c:pt>
                <c:pt idx="14">
                  <c:v>0.9400000000000005</c:v>
                </c:pt>
                <c:pt idx="15">
                  <c:v>1.01</c:v>
                </c:pt>
                <c:pt idx="16">
                  <c:v>1.0900000000000001</c:v>
                </c:pt>
                <c:pt idx="17">
                  <c:v>1.1399999999999988</c:v>
                </c:pt>
                <c:pt idx="18">
                  <c:v>1.180000000000001</c:v>
                </c:pt>
                <c:pt idx="19">
                  <c:v>1.23</c:v>
                </c:pt>
                <c:pt idx="20">
                  <c:v>1.28</c:v>
                </c:pt>
                <c:pt idx="21">
                  <c:v>1.34</c:v>
                </c:pt>
                <c:pt idx="22">
                  <c:v>1.3800000000000001</c:v>
                </c:pt>
                <c:pt idx="23">
                  <c:v>1.48</c:v>
                </c:pt>
                <c:pt idx="24">
                  <c:v>1.5099999999999882</c:v>
                </c:pt>
                <c:pt idx="25">
                  <c:v>1.58</c:v>
                </c:pt>
                <c:pt idx="26">
                  <c:v>1.6400000000000001</c:v>
                </c:pt>
                <c:pt idx="27">
                  <c:v>1.6900000000000011</c:v>
                </c:pt>
                <c:pt idx="28">
                  <c:v>1.77</c:v>
                </c:pt>
                <c:pt idx="29">
                  <c:v>1.81</c:v>
                </c:pt>
                <c:pt idx="30">
                  <c:v>1.8699999999999888</c:v>
                </c:pt>
                <c:pt idx="31">
                  <c:v>1.9299999999999888</c:v>
                </c:pt>
                <c:pt idx="32">
                  <c:v>1.9799999999999898</c:v>
                </c:pt>
                <c:pt idx="33">
                  <c:v>2.0299999999999998</c:v>
                </c:pt>
                <c:pt idx="34">
                  <c:v>2.0999999999999877</c:v>
                </c:pt>
                <c:pt idx="35">
                  <c:v>2.15</c:v>
                </c:pt>
                <c:pt idx="36">
                  <c:v>2.19999999999999</c:v>
                </c:pt>
                <c:pt idx="37">
                  <c:v>2.2599999999999998</c:v>
                </c:pt>
                <c:pt idx="38">
                  <c:v>2.36</c:v>
                </c:pt>
                <c:pt idx="39">
                  <c:v>2.4099999999999997</c:v>
                </c:pt>
                <c:pt idx="40">
                  <c:v>2.4499999999999997</c:v>
                </c:pt>
                <c:pt idx="41">
                  <c:v>2.5199999999999876</c:v>
                </c:pt>
                <c:pt idx="42">
                  <c:v>2.5799999999999876</c:v>
                </c:pt>
                <c:pt idx="43">
                  <c:v>2.6499999999999901</c:v>
                </c:pt>
                <c:pt idx="44">
                  <c:v>2.73999999999999</c:v>
                </c:pt>
                <c:pt idx="45">
                  <c:v>2.84</c:v>
                </c:pt>
                <c:pt idx="46">
                  <c:v>2.8899999999999877</c:v>
                </c:pt>
                <c:pt idx="47">
                  <c:v>2.94</c:v>
                </c:pt>
                <c:pt idx="48">
                  <c:v>3.0199999999999876</c:v>
                </c:pt>
                <c:pt idx="49">
                  <c:v>3.06</c:v>
                </c:pt>
                <c:pt idx="50">
                  <c:v>3.15</c:v>
                </c:pt>
                <c:pt idx="51">
                  <c:v>3.2</c:v>
                </c:pt>
                <c:pt idx="52">
                  <c:v>3.27</c:v>
                </c:pt>
                <c:pt idx="53">
                  <c:v>3.3699999999999997</c:v>
                </c:pt>
                <c:pt idx="54">
                  <c:v>3.42</c:v>
                </c:pt>
                <c:pt idx="55">
                  <c:v>3.4699999999999998</c:v>
                </c:pt>
                <c:pt idx="56">
                  <c:v>3.4899999999999998</c:v>
                </c:pt>
                <c:pt idx="57">
                  <c:v>3.55</c:v>
                </c:pt>
                <c:pt idx="58">
                  <c:v>3.59</c:v>
                </c:pt>
                <c:pt idx="59">
                  <c:v>3.64</c:v>
                </c:pt>
                <c:pt idx="60">
                  <c:v>3.68</c:v>
                </c:pt>
                <c:pt idx="61">
                  <c:v>3.73</c:v>
                </c:pt>
                <c:pt idx="62">
                  <c:v>3.79</c:v>
                </c:pt>
                <c:pt idx="63">
                  <c:v>3.8299999999999987</c:v>
                </c:pt>
                <c:pt idx="64">
                  <c:v>3.86</c:v>
                </c:pt>
                <c:pt idx="65">
                  <c:v>3.9299999999999997</c:v>
                </c:pt>
                <c:pt idx="66">
                  <c:v>3.96999999999999</c:v>
                </c:pt>
                <c:pt idx="67">
                  <c:v>4.01</c:v>
                </c:pt>
                <c:pt idx="68">
                  <c:v>4.07</c:v>
                </c:pt>
                <c:pt idx="69">
                  <c:v>4.13</c:v>
                </c:pt>
                <c:pt idx="70">
                  <c:v>4.17</c:v>
                </c:pt>
                <c:pt idx="71">
                  <c:v>4.22</c:v>
                </c:pt>
                <c:pt idx="72">
                  <c:v>4.2699999999999996</c:v>
                </c:pt>
                <c:pt idx="73">
                  <c:v>4.3</c:v>
                </c:pt>
                <c:pt idx="74">
                  <c:v>4.3499999999999996</c:v>
                </c:pt>
                <c:pt idx="75">
                  <c:v>4.4099999999999904</c:v>
                </c:pt>
                <c:pt idx="76">
                  <c:v>4.42</c:v>
                </c:pt>
                <c:pt idx="77">
                  <c:v>4.4399999999999924</c:v>
                </c:pt>
                <c:pt idx="78">
                  <c:v>4.4700000000000024</c:v>
                </c:pt>
                <c:pt idx="79">
                  <c:v>4.5</c:v>
                </c:pt>
                <c:pt idx="80">
                  <c:v>4.5399999999999903</c:v>
                </c:pt>
                <c:pt idx="81">
                  <c:v>4.5799999999999903</c:v>
                </c:pt>
                <c:pt idx="82">
                  <c:v>4.5999999999999996</c:v>
                </c:pt>
                <c:pt idx="83">
                  <c:v>4.6199999999999966</c:v>
                </c:pt>
                <c:pt idx="84">
                  <c:v>4.6399999999999997</c:v>
                </c:pt>
                <c:pt idx="85">
                  <c:v>4.71999999999999</c:v>
                </c:pt>
                <c:pt idx="86">
                  <c:v>4.8099999999999898</c:v>
                </c:pt>
                <c:pt idx="87">
                  <c:v>4.8499999999999996</c:v>
                </c:pt>
                <c:pt idx="88">
                  <c:v>4.8599999999999897</c:v>
                </c:pt>
                <c:pt idx="89">
                  <c:v>4.8899999999999899</c:v>
                </c:pt>
                <c:pt idx="90">
                  <c:v>4.9300000000000024</c:v>
                </c:pt>
                <c:pt idx="91">
                  <c:v>4.9599999999999902</c:v>
                </c:pt>
                <c:pt idx="92">
                  <c:v>4.9799999999999924</c:v>
                </c:pt>
                <c:pt idx="93">
                  <c:v>5.0299999999999896</c:v>
                </c:pt>
                <c:pt idx="94">
                  <c:v>5.0499999999999901</c:v>
                </c:pt>
                <c:pt idx="95">
                  <c:v>5.0999999999999996</c:v>
                </c:pt>
                <c:pt idx="96">
                  <c:v>5.1299999999999875</c:v>
                </c:pt>
                <c:pt idx="97">
                  <c:v>5.1599999999999975</c:v>
                </c:pt>
                <c:pt idx="98">
                  <c:v>5.22</c:v>
                </c:pt>
                <c:pt idx="99">
                  <c:v>5.2499999999999902</c:v>
                </c:pt>
                <c:pt idx="100">
                  <c:v>5.28</c:v>
                </c:pt>
                <c:pt idx="101">
                  <c:v>5.3299999999999885</c:v>
                </c:pt>
                <c:pt idx="102">
                  <c:v>5.35</c:v>
                </c:pt>
                <c:pt idx="103">
                  <c:v>5.42</c:v>
                </c:pt>
                <c:pt idx="104">
                  <c:v>5.4300000000000024</c:v>
                </c:pt>
                <c:pt idx="105">
                  <c:v>5.46999999999999</c:v>
                </c:pt>
                <c:pt idx="106">
                  <c:v>5.52</c:v>
                </c:pt>
                <c:pt idx="107">
                  <c:v>5.5299999999999896</c:v>
                </c:pt>
                <c:pt idx="108">
                  <c:v>5.5699999999999896</c:v>
                </c:pt>
                <c:pt idx="109">
                  <c:v>5.6</c:v>
                </c:pt>
                <c:pt idx="110">
                  <c:v>5.6699999999999875</c:v>
                </c:pt>
                <c:pt idx="111">
                  <c:v>5.6899999999999897</c:v>
                </c:pt>
                <c:pt idx="112">
                  <c:v>5.7299999999999898</c:v>
                </c:pt>
                <c:pt idx="113">
                  <c:v>5.76</c:v>
                </c:pt>
                <c:pt idx="114">
                  <c:v>5.7899999999999903</c:v>
                </c:pt>
                <c:pt idx="115">
                  <c:v>5.81</c:v>
                </c:pt>
                <c:pt idx="116">
                  <c:v>5.85</c:v>
                </c:pt>
                <c:pt idx="117">
                  <c:v>5.88</c:v>
                </c:pt>
                <c:pt idx="118">
                  <c:v>5.91</c:v>
                </c:pt>
                <c:pt idx="119">
                  <c:v>5.98</c:v>
                </c:pt>
                <c:pt idx="120">
                  <c:v>6.03</c:v>
                </c:pt>
                <c:pt idx="121">
                  <c:v>6.05</c:v>
                </c:pt>
                <c:pt idx="122">
                  <c:v>6.09</c:v>
                </c:pt>
                <c:pt idx="123">
                  <c:v>6.1199999999999966</c:v>
                </c:pt>
                <c:pt idx="124">
                  <c:v>6.18</c:v>
                </c:pt>
                <c:pt idx="125">
                  <c:v>6.22</c:v>
                </c:pt>
                <c:pt idx="126">
                  <c:v>6.23</c:v>
                </c:pt>
                <c:pt idx="127">
                  <c:v>6.2799999999999914</c:v>
                </c:pt>
                <c:pt idx="128">
                  <c:v>6.3</c:v>
                </c:pt>
                <c:pt idx="129">
                  <c:v>6.34</c:v>
                </c:pt>
                <c:pt idx="130">
                  <c:v>6.35</c:v>
                </c:pt>
                <c:pt idx="131">
                  <c:v>6.3599999999999985</c:v>
                </c:pt>
                <c:pt idx="132">
                  <c:v>6.38</c:v>
                </c:pt>
                <c:pt idx="133">
                  <c:v>6.41</c:v>
                </c:pt>
                <c:pt idx="134">
                  <c:v>6.46</c:v>
                </c:pt>
                <c:pt idx="135">
                  <c:v>6.4899999999999904</c:v>
                </c:pt>
                <c:pt idx="136">
                  <c:v>6.5299999999999896</c:v>
                </c:pt>
                <c:pt idx="137">
                  <c:v>6.54</c:v>
                </c:pt>
                <c:pt idx="138">
                  <c:v>6.5599999999999898</c:v>
                </c:pt>
                <c:pt idx="139">
                  <c:v>6.58</c:v>
                </c:pt>
                <c:pt idx="140">
                  <c:v>6.59</c:v>
                </c:pt>
                <c:pt idx="141">
                  <c:v>6.63</c:v>
                </c:pt>
                <c:pt idx="142">
                  <c:v>6.6599999999999895</c:v>
                </c:pt>
                <c:pt idx="143">
                  <c:v>6.68</c:v>
                </c:pt>
                <c:pt idx="144">
                  <c:v>6.72</c:v>
                </c:pt>
                <c:pt idx="145">
                  <c:v>6.74</c:v>
                </c:pt>
                <c:pt idx="146">
                  <c:v>6.76</c:v>
                </c:pt>
                <c:pt idx="147">
                  <c:v>6.81</c:v>
                </c:pt>
                <c:pt idx="148">
                  <c:v>6.8399999999999901</c:v>
                </c:pt>
                <c:pt idx="149">
                  <c:v>6.8499999999999899</c:v>
                </c:pt>
                <c:pt idx="150">
                  <c:v>6.8999999999999897</c:v>
                </c:pt>
                <c:pt idx="151">
                  <c:v>6.92</c:v>
                </c:pt>
                <c:pt idx="152">
                  <c:v>6.9399999999999924</c:v>
                </c:pt>
                <c:pt idx="153">
                  <c:v>6.95</c:v>
                </c:pt>
                <c:pt idx="154">
                  <c:v>7.02</c:v>
                </c:pt>
                <c:pt idx="155">
                  <c:v>7.05</c:v>
                </c:pt>
                <c:pt idx="156">
                  <c:v>7.0899999999999901</c:v>
                </c:pt>
                <c:pt idx="157">
                  <c:v>7.13</c:v>
                </c:pt>
                <c:pt idx="158">
                  <c:v>7.1499999999999995</c:v>
                </c:pt>
                <c:pt idx="159">
                  <c:v>7.17</c:v>
                </c:pt>
                <c:pt idx="160">
                  <c:v>7.18</c:v>
                </c:pt>
                <c:pt idx="161">
                  <c:v>7.1899999999999995</c:v>
                </c:pt>
                <c:pt idx="162">
                  <c:v>7.21</c:v>
                </c:pt>
                <c:pt idx="163">
                  <c:v>7.24</c:v>
                </c:pt>
                <c:pt idx="164">
                  <c:v>7.28</c:v>
                </c:pt>
                <c:pt idx="165">
                  <c:v>7.2899999999999903</c:v>
                </c:pt>
                <c:pt idx="166">
                  <c:v>7.3</c:v>
                </c:pt>
                <c:pt idx="167">
                  <c:v>7.3399999999999901</c:v>
                </c:pt>
                <c:pt idx="168">
                  <c:v>7.4099999999999904</c:v>
                </c:pt>
                <c:pt idx="169">
                  <c:v>7.4099999999999904</c:v>
                </c:pt>
                <c:pt idx="170">
                  <c:v>7.42</c:v>
                </c:pt>
                <c:pt idx="171">
                  <c:v>7.46</c:v>
                </c:pt>
                <c:pt idx="172">
                  <c:v>7.5</c:v>
                </c:pt>
                <c:pt idx="173">
                  <c:v>7.58</c:v>
                </c:pt>
                <c:pt idx="174">
                  <c:v>7.6499999999999897</c:v>
                </c:pt>
                <c:pt idx="175">
                  <c:v>7.68</c:v>
                </c:pt>
                <c:pt idx="176">
                  <c:v>7.6899999999999897</c:v>
                </c:pt>
                <c:pt idx="177">
                  <c:v>7.75999999999999</c:v>
                </c:pt>
                <c:pt idx="178">
                  <c:v>7.7700000000000014</c:v>
                </c:pt>
                <c:pt idx="179">
                  <c:v>7.7799999999999914</c:v>
                </c:pt>
                <c:pt idx="180">
                  <c:v>7.7999999999999901</c:v>
                </c:pt>
                <c:pt idx="181">
                  <c:v>7.8199999999999896</c:v>
                </c:pt>
                <c:pt idx="182">
                  <c:v>7.8999999999999897</c:v>
                </c:pt>
                <c:pt idx="183">
                  <c:v>7.9300000000000024</c:v>
                </c:pt>
                <c:pt idx="184">
                  <c:v>7.9399999999999924</c:v>
                </c:pt>
                <c:pt idx="185">
                  <c:v>7.9599999999999902</c:v>
                </c:pt>
                <c:pt idx="186">
                  <c:v>7.9599999999999902</c:v>
                </c:pt>
                <c:pt idx="187">
                  <c:v>7.9599999999999902</c:v>
                </c:pt>
                <c:pt idx="188">
                  <c:v>7.9599999999999902</c:v>
                </c:pt>
                <c:pt idx="189">
                  <c:v>7.96999999999999</c:v>
                </c:pt>
                <c:pt idx="190">
                  <c:v>7.96999999999999</c:v>
                </c:pt>
                <c:pt idx="191">
                  <c:v>7.96999999999999</c:v>
                </c:pt>
                <c:pt idx="192">
                  <c:v>7.9799999999999924</c:v>
                </c:pt>
                <c:pt idx="193">
                  <c:v>7.99</c:v>
                </c:pt>
                <c:pt idx="194">
                  <c:v>7.99</c:v>
                </c:pt>
                <c:pt idx="195">
                  <c:v>7.99</c:v>
                </c:pt>
                <c:pt idx="196">
                  <c:v>8.01</c:v>
                </c:pt>
                <c:pt idx="197">
                  <c:v>8.02</c:v>
                </c:pt>
                <c:pt idx="198">
                  <c:v>8.02</c:v>
                </c:pt>
                <c:pt idx="199">
                  <c:v>8.02</c:v>
                </c:pt>
                <c:pt idx="200">
                  <c:v>8.02</c:v>
                </c:pt>
                <c:pt idx="201">
                  <c:v>8.0299999999999994</c:v>
                </c:pt>
                <c:pt idx="202">
                  <c:v>8.0400000000000009</c:v>
                </c:pt>
                <c:pt idx="203">
                  <c:v>8.0700000000000021</c:v>
                </c:pt>
                <c:pt idx="204">
                  <c:v>8.09</c:v>
                </c:pt>
                <c:pt idx="205">
                  <c:v>8.1</c:v>
                </c:pt>
                <c:pt idx="206">
                  <c:v>8.1</c:v>
                </c:pt>
                <c:pt idx="207">
                  <c:v>8.11</c:v>
                </c:pt>
                <c:pt idx="208">
                  <c:v>8.11</c:v>
                </c:pt>
                <c:pt idx="209">
                  <c:v>8.11</c:v>
                </c:pt>
                <c:pt idx="210">
                  <c:v>8.11</c:v>
                </c:pt>
                <c:pt idx="211">
                  <c:v>8.11</c:v>
                </c:pt>
                <c:pt idx="212">
                  <c:v>8.11</c:v>
                </c:pt>
                <c:pt idx="213">
                  <c:v>8.11</c:v>
                </c:pt>
                <c:pt idx="214">
                  <c:v>8.11</c:v>
                </c:pt>
                <c:pt idx="215">
                  <c:v>8.120000000000001</c:v>
                </c:pt>
                <c:pt idx="216">
                  <c:v>8.1399999999999988</c:v>
                </c:pt>
                <c:pt idx="217">
                  <c:v>8.1399999999999988</c:v>
                </c:pt>
                <c:pt idx="218">
                  <c:v>8.1600000000000019</c:v>
                </c:pt>
                <c:pt idx="219">
                  <c:v>8.1700000000000017</c:v>
                </c:pt>
                <c:pt idx="220">
                  <c:v>8.1700000000000017</c:v>
                </c:pt>
                <c:pt idx="221">
                  <c:v>8.19</c:v>
                </c:pt>
                <c:pt idx="222">
                  <c:v>8.2000000000000011</c:v>
                </c:pt>
                <c:pt idx="223">
                  <c:v>8.2000000000000011</c:v>
                </c:pt>
                <c:pt idx="224">
                  <c:v>8.2000000000000011</c:v>
                </c:pt>
                <c:pt idx="225">
                  <c:v>8.2099999999999991</c:v>
                </c:pt>
                <c:pt idx="226">
                  <c:v>8.2099999999999991</c:v>
                </c:pt>
                <c:pt idx="227">
                  <c:v>8.2199999999999989</c:v>
                </c:pt>
                <c:pt idx="228">
                  <c:v>8.2399999999999896</c:v>
                </c:pt>
                <c:pt idx="229">
                  <c:v>8.2600000000000016</c:v>
                </c:pt>
                <c:pt idx="230">
                  <c:v>8.27</c:v>
                </c:pt>
                <c:pt idx="231">
                  <c:v>8.27</c:v>
                </c:pt>
                <c:pt idx="232">
                  <c:v>8.27</c:v>
                </c:pt>
                <c:pt idx="233">
                  <c:v>8.2799999999999994</c:v>
                </c:pt>
                <c:pt idx="234">
                  <c:v>8.2999999999999989</c:v>
                </c:pt>
                <c:pt idx="235">
                  <c:v>8.2999999999999989</c:v>
                </c:pt>
                <c:pt idx="236">
                  <c:v>8.3100000000000023</c:v>
                </c:pt>
                <c:pt idx="237">
                  <c:v>8.3100000000000023</c:v>
                </c:pt>
                <c:pt idx="238">
                  <c:v>8.3200000000000021</c:v>
                </c:pt>
                <c:pt idx="239">
                  <c:v>8.3500000000000068</c:v>
                </c:pt>
                <c:pt idx="240">
                  <c:v>8.3500000000000068</c:v>
                </c:pt>
                <c:pt idx="241">
                  <c:v>8.3700000000000028</c:v>
                </c:pt>
                <c:pt idx="242">
                  <c:v>8.3800000000000008</c:v>
                </c:pt>
                <c:pt idx="243">
                  <c:v>8.39</c:v>
                </c:pt>
                <c:pt idx="244">
                  <c:v>8.39</c:v>
                </c:pt>
                <c:pt idx="245">
                  <c:v>8.4200000000000017</c:v>
                </c:pt>
                <c:pt idx="246">
                  <c:v>8.44</c:v>
                </c:pt>
                <c:pt idx="247">
                  <c:v>8.44</c:v>
                </c:pt>
                <c:pt idx="248">
                  <c:v>8.4500000000000028</c:v>
                </c:pt>
                <c:pt idx="249">
                  <c:v>8.4600000000000026</c:v>
                </c:pt>
                <c:pt idx="250">
                  <c:v>8.4700000000000006</c:v>
                </c:pt>
                <c:pt idx="251">
                  <c:v>8.4700000000000006</c:v>
                </c:pt>
                <c:pt idx="252">
                  <c:v>8.4700000000000006</c:v>
                </c:pt>
                <c:pt idx="253">
                  <c:v>8.4700000000000006</c:v>
                </c:pt>
                <c:pt idx="254">
                  <c:v>8.4800000000000022</c:v>
                </c:pt>
                <c:pt idx="255">
                  <c:v>8.4800000000000022</c:v>
                </c:pt>
                <c:pt idx="256">
                  <c:v>8.4800000000000022</c:v>
                </c:pt>
                <c:pt idx="257">
                  <c:v>8.4800000000000022</c:v>
                </c:pt>
                <c:pt idx="258">
                  <c:v>8.490000000000002</c:v>
                </c:pt>
                <c:pt idx="259">
                  <c:v>8.490000000000002</c:v>
                </c:pt>
                <c:pt idx="260">
                  <c:v>8.5</c:v>
                </c:pt>
                <c:pt idx="261">
                  <c:v>8.5</c:v>
                </c:pt>
                <c:pt idx="262">
                  <c:v>8.5</c:v>
                </c:pt>
                <c:pt idx="263">
                  <c:v>8.5100000000000016</c:v>
                </c:pt>
                <c:pt idx="264">
                  <c:v>8.52</c:v>
                </c:pt>
                <c:pt idx="265">
                  <c:v>8.5499999999999989</c:v>
                </c:pt>
                <c:pt idx="266">
                  <c:v>8.5600000000000023</c:v>
                </c:pt>
                <c:pt idx="267">
                  <c:v>8.5600000000000023</c:v>
                </c:pt>
                <c:pt idx="268">
                  <c:v>8.5600000000000023</c:v>
                </c:pt>
                <c:pt idx="269">
                  <c:v>8.5600000000000023</c:v>
                </c:pt>
                <c:pt idx="270">
                  <c:v>8.5700000000000021</c:v>
                </c:pt>
                <c:pt idx="271">
                  <c:v>8.59</c:v>
                </c:pt>
                <c:pt idx="272">
                  <c:v>8.59</c:v>
                </c:pt>
                <c:pt idx="273">
                  <c:v>8.59</c:v>
                </c:pt>
                <c:pt idx="274">
                  <c:v>8.61</c:v>
                </c:pt>
                <c:pt idx="275">
                  <c:v>8.61</c:v>
                </c:pt>
                <c:pt idx="276">
                  <c:v>8.61</c:v>
                </c:pt>
                <c:pt idx="277">
                  <c:v>8.61</c:v>
                </c:pt>
                <c:pt idx="278">
                  <c:v>8.620000000000001</c:v>
                </c:pt>
                <c:pt idx="279">
                  <c:v>8.620000000000001</c:v>
                </c:pt>
                <c:pt idx="280">
                  <c:v>8.6300000000000008</c:v>
                </c:pt>
                <c:pt idx="281">
                  <c:v>8.6300000000000008</c:v>
                </c:pt>
                <c:pt idx="282">
                  <c:v>8.6399999999999988</c:v>
                </c:pt>
                <c:pt idx="283">
                  <c:v>8.6499999999999897</c:v>
                </c:pt>
                <c:pt idx="284">
                  <c:v>8.6499999999999897</c:v>
                </c:pt>
                <c:pt idx="285">
                  <c:v>8.6600000000000019</c:v>
                </c:pt>
                <c:pt idx="286">
                  <c:v>8.69</c:v>
                </c:pt>
                <c:pt idx="287">
                  <c:v>8.7000000000000011</c:v>
                </c:pt>
                <c:pt idx="288">
                  <c:v>8.7099999999999991</c:v>
                </c:pt>
                <c:pt idx="289">
                  <c:v>8.7099999999999991</c:v>
                </c:pt>
                <c:pt idx="290">
                  <c:v>8.75</c:v>
                </c:pt>
                <c:pt idx="291">
                  <c:v>8.75</c:v>
                </c:pt>
                <c:pt idx="292">
                  <c:v>8.75</c:v>
                </c:pt>
                <c:pt idx="293">
                  <c:v>8.75</c:v>
                </c:pt>
                <c:pt idx="294">
                  <c:v>8.75</c:v>
                </c:pt>
                <c:pt idx="295">
                  <c:v>8.75</c:v>
                </c:pt>
                <c:pt idx="296">
                  <c:v>8.75</c:v>
                </c:pt>
                <c:pt idx="297">
                  <c:v>8.7600000000000016</c:v>
                </c:pt>
                <c:pt idx="298">
                  <c:v>8.7800000000000011</c:v>
                </c:pt>
                <c:pt idx="299">
                  <c:v>8.7999999999999989</c:v>
                </c:pt>
                <c:pt idx="300">
                  <c:v>8.7999999999999989</c:v>
                </c:pt>
                <c:pt idx="301">
                  <c:v>8.7999999999999989</c:v>
                </c:pt>
                <c:pt idx="302">
                  <c:v>8.8100000000000023</c:v>
                </c:pt>
                <c:pt idx="303">
                  <c:v>8.8200000000000021</c:v>
                </c:pt>
                <c:pt idx="304">
                  <c:v>8.8300000000000018</c:v>
                </c:pt>
                <c:pt idx="305">
                  <c:v>8.84</c:v>
                </c:pt>
                <c:pt idx="306">
                  <c:v>8.8500000000000068</c:v>
                </c:pt>
                <c:pt idx="307">
                  <c:v>8.8600000000000048</c:v>
                </c:pt>
                <c:pt idx="308">
                  <c:v>8.8800000000000008</c:v>
                </c:pt>
                <c:pt idx="309">
                  <c:v>8.89</c:v>
                </c:pt>
                <c:pt idx="310">
                  <c:v>8.89</c:v>
                </c:pt>
                <c:pt idx="311">
                  <c:v>8.89</c:v>
                </c:pt>
                <c:pt idx="312">
                  <c:v>8.9100000000000019</c:v>
                </c:pt>
                <c:pt idx="313">
                  <c:v>8.93</c:v>
                </c:pt>
                <c:pt idx="314">
                  <c:v>8.94</c:v>
                </c:pt>
                <c:pt idx="315">
                  <c:v>8.9600000000000026</c:v>
                </c:pt>
                <c:pt idx="316">
                  <c:v>8.9600000000000026</c:v>
                </c:pt>
                <c:pt idx="317">
                  <c:v>8.9700000000000006</c:v>
                </c:pt>
                <c:pt idx="318">
                  <c:v>9</c:v>
                </c:pt>
                <c:pt idx="319">
                  <c:v>9.0100000000000016</c:v>
                </c:pt>
                <c:pt idx="320">
                  <c:v>9.02</c:v>
                </c:pt>
                <c:pt idx="321">
                  <c:v>9.0300000000000011</c:v>
                </c:pt>
                <c:pt idx="322">
                  <c:v>9.0400000000000009</c:v>
                </c:pt>
                <c:pt idx="323">
                  <c:v>9.0400000000000009</c:v>
                </c:pt>
                <c:pt idx="324">
                  <c:v>9.0499999999999989</c:v>
                </c:pt>
                <c:pt idx="325">
                  <c:v>9.0499999999999989</c:v>
                </c:pt>
                <c:pt idx="326">
                  <c:v>9.0600000000000023</c:v>
                </c:pt>
                <c:pt idx="327">
                  <c:v>9.0600000000000023</c:v>
                </c:pt>
                <c:pt idx="328">
                  <c:v>9.0600000000000023</c:v>
                </c:pt>
                <c:pt idx="329">
                  <c:v>9.0700000000000021</c:v>
                </c:pt>
                <c:pt idx="330">
                  <c:v>9.09</c:v>
                </c:pt>
                <c:pt idx="331">
                  <c:v>9.1</c:v>
                </c:pt>
                <c:pt idx="332">
                  <c:v>9.11</c:v>
                </c:pt>
                <c:pt idx="333">
                  <c:v>9.11</c:v>
                </c:pt>
                <c:pt idx="334">
                  <c:v>9.1300000000000008</c:v>
                </c:pt>
                <c:pt idx="335">
                  <c:v>9.1300000000000008</c:v>
                </c:pt>
                <c:pt idx="336">
                  <c:v>9.1399999999999988</c:v>
                </c:pt>
                <c:pt idx="337">
                  <c:v>9.1399999999999988</c:v>
                </c:pt>
                <c:pt idx="338">
                  <c:v>9.1399999999999988</c:v>
                </c:pt>
                <c:pt idx="339">
                  <c:v>9.15</c:v>
                </c:pt>
                <c:pt idx="340">
                  <c:v>9.15</c:v>
                </c:pt>
                <c:pt idx="341">
                  <c:v>9.1600000000000019</c:v>
                </c:pt>
                <c:pt idx="342">
                  <c:v>9.19</c:v>
                </c:pt>
                <c:pt idx="343">
                  <c:v>9.2000000000000011</c:v>
                </c:pt>
                <c:pt idx="344">
                  <c:v>9.2000000000000011</c:v>
                </c:pt>
                <c:pt idx="345">
                  <c:v>9.2000000000000011</c:v>
                </c:pt>
                <c:pt idx="346">
                  <c:v>9.2000000000000011</c:v>
                </c:pt>
                <c:pt idx="347">
                  <c:v>9.2099999999999991</c:v>
                </c:pt>
                <c:pt idx="348">
                  <c:v>9.2099999999999991</c:v>
                </c:pt>
                <c:pt idx="349">
                  <c:v>9.2299999999999898</c:v>
                </c:pt>
                <c:pt idx="350">
                  <c:v>9.2399999999999984</c:v>
                </c:pt>
                <c:pt idx="351">
                  <c:v>9.25</c:v>
                </c:pt>
                <c:pt idx="352">
                  <c:v>9.25</c:v>
                </c:pt>
                <c:pt idx="353">
                  <c:v>9.25</c:v>
                </c:pt>
                <c:pt idx="354">
                  <c:v>9.2600000000000016</c:v>
                </c:pt>
                <c:pt idx="355">
                  <c:v>9.27</c:v>
                </c:pt>
                <c:pt idx="356">
                  <c:v>9.2800000000000011</c:v>
                </c:pt>
                <c:pt idx="357">
                  <c:v>9.2900000000000009</c:v>
                </c:pt>
                <c:pt idx="358">
                  <c:v>9.3000000000000007</c:v>
                </c:pt>
                <c:pt idx="359">
                  <c:v>9.3000000000000007</c:v>
                </c:pt>
                <c:pt idx="360">
                  <c:v>9.3100000000000023</c:v>
                </c:pt>
                <c:pt idx="361">
                  <c:v>9.3300000000000018</c:v>
                </c:pt>
                <c:pt idx="362">
                  <c:v>9.3300000000000018</c:v>
                </c:pt>
                <c:pt idx="363">
                  <c:v>9.3500000000000014</c:v>
                </c:pt>
                <c:pt idx="364">
                  <c:v>9.3600000000000048</c:v>
                </c:pt>
                <c:pt idx="365">
                  <c:v>9.3600000000000048</c:v>
                </c:pt>
                <c:pt idx="366">
                  <c:v>9.3600000000000048</c:v>
                </c:pt>
                <c:pt idx="367">
                  <c:v>9.3700000000000028</c:v>
                </c:pt>
                <c:pt idx="368">
                  <c:v>9.3800000000000008</c:v>
                </c:pt>
                <c:pt idx="369">
                  <c:v>9.39</c:v>
                </c:pt>
                <c:pt idx="370">
                  <c:v>9.4000000000000021</c:v>
                </c:pt>
                <c:pt idx="371">
                  <c:v>9.4100000000000019</c:v>
                </c:pt>
                <c:pt idx="372">
                  <c:v>9.4100000000000019</c:v>
                </c:pt>
                <c:pt idx="373">
                  <c:v>9.4200000000000017</c:v>
                </c:pt>
                <c:pt idx="374">
                  <c:v>9.4300000000000015</c:v>
                </c:pt>
                <c:pt idx="375">
                  <c:v>9.4300000000000015</c:v>
                </c:pt>
                <c:pt idx="376">
                  <c:v>9.4500000000000028</c:v>
                </c:pt>
                <c:pt idx="377">
                  <c:v>9.4700000000000006</c:v>
                </c:pt>
                <c:pt idx="378">
                  <c:v>9.4800000000000022</c:v>
                </c:pt>
                <c:pt idx="379">
                  <c:v>9.5000000000000018</c:v>
                </c:pt>
                <c:pt idx="380">
                  <c:v>9.51</c:v>
                </c:pt>
                <c:pt idx="381">
                  <c:v>9.51</c:v>
                </c:pt>
                <c:pt idx="382">
                  <c:v>9.51</c:v>
                </c:pt>
                <c:pt idx="383">
                  <c:v>9.51</c:v>
                </c:pt>
                <c:pt idx="384">
                  <c:v>9.52</c:v>
                </c:pt>
                <c:pt idx="385">
                  <c:v>9.52</c:v>
                </c:pt>
                <c:pt idx="386">
                  <c:v>9.5400000000000009</c:v>
                </c:pt>
                <c:pt idx="387">
                  <c:v>9.5400000000000009</c:v>
                </c:pt>
                <c:pt idx="388">
                  <c:v>9.5400000000000009</c:v>
                </c:pt>
                <c:pt idx="389">
                  <c:v>9.5400000000000009</c:v>
                </c:pt>
                <c:pt idx="390">
                  <c:v>9.5700000000000021</c:v>
                </c:pt>
                <c:pt idx="391">
                  <c:v>9.5700000000000021</c:v>
                </c:pt>
                <c:pt idx="392">
                  <c:v>9.5800000000000018</c:v>
                </c:pt>
                <c:pt idx="393">
                  <c:v>9.5800000000000018</c:v>
                </c:pt>
                <c:pt idx="394">
                  <c:v>9.5800000000000018</c:v>
                </c:pt>
                <c:pt idx="395">
                  <c:v>9.6</c:v>
                </c:pt>
                <c:pt idx="396">
                  <c:v>9.61</c:v>
                </c:pt>
                <c:pt idx="397">
                  <c:v>9.61</c:v>
                </c:pt>
                <c:pt idx="398">
                  <c:v>9.6300000000000008</c:v>
                </c:pt>
                <c:pt idx="399">
                  <c:v>9.6399999999999988</c:v>
                </c:pt>
                <c:pt idx="400">
                  <c:v>9.6399999999999988</c:v>
                </c:pt>
                <c:pt idx="401">
                  <c:v>9.6399999999999988</c:v>
                </c:pt>
                <c:pt idx="402">
                  <c:v>9.6399999999999988</c:v>
                </c:pt>
                <c:pt idx="403">
                  <c:v>9.6600000000000019</c:v>
                </c:pt>
                <c:pt idx="404">
                  <c:v>9.6800000000000015</c:v>
                </c:pt>
                <c:pt idx="405">
                  <c:v>9.69</c:v>
                </c:pt>
                <c:pt idx="406">
                  <c:v>9.69</c:v>
                </c:pt>
                <c:pt idx="407">
                  <c:v>9.7000000000000011</c:v>
                </c:pt>
                <c:pt idx="408">
                  <c:v>9.7099999999999991</c:v>
                </c:pt>
                <c:pt idx="409">
                  <c:v>9.7199999999999989</c:v>
                </c:pt>
                <c:pt idx="410">
                  <c:v>9.7199999999999989</c:v>
                </c:pt>
                <c:pt idx="411">
                  <c:v>9.7299999999999898</c:v>
                </c:pt>
                <c:pt idx="412">
                  <c:v>9.7299999999999898</c:v>
                </c:pt>
                <c:pt idx="413">
                  <c:v>9.7299999999999898</c:v>
                </c:pt>
                <c:pt idx="414">
                  <c:v>9.7399999999999896</c:v>
                </c:pt>
                <c:pt idx="415">
                  <c:v>9.76</c:v>
                </c:pt>
                <c:pt idx="416">
                  <c:v>9.77</c:v>
                </c:pt>
                <c:pt idx="417">
                  <c:v>9.7900000000000009</c:v>
                </c:pt>
                <c:pt idx="418">
                  <c:v>9.7999999999999989</c:v>
                </c:pt>
                <c:pt idx="419">
                  <c:v>9.7999999999999989</c:v>
                </c:pt>
                <c:pt idx="420">
                  <c:v>9.8100000000000023</c:v>
                </c:pt>
                <c:pt idx="421">
                  <c:v>9.8100000000000023</c:v>
                </c:pt>
                <c:pt idx="422">
                  <c:v>9.8200000000000021</c:v>
                </c:pt>
                <c:pt idx="423">
                  <c:v>9.8300000000000018</c:v>
                </c:pt>
                <c:pt idx="424">
                  <c:v>9.8400000000000016</c:v>
                </c:pt>
                <c:pt idx="425">
                  <c:v>9.8400000000000016</c:v>
                </c:pt>
                <c:pt idx="426">
                  <c:v>9.8600000000000048</c:v>
                </c:pt>
                <c:pt idx="427">
                  <c:v>9.8600000000000048</c:v>
                </c:pt>
                <c:pt idx="428">
                  <c:v>9.8800000000000008</c:v>
                </c:pt>
                <c:pt idx="429">
                  <c:v>9.8800000000000008</c:v>
                </c:pt>
                <c:pt idx="430">
                  <c:v>9.8800000000000008</c:v>
                </c:pt>
                <c:pt idx="431">
                  <c:v>9.8800000000000008</c:v>
                </c:pt>
                <c:pt idx="432">
                  <c:v>9.8800000000000008</c:v>
                </c:pt>
                <c:pt idx="433">
                  <c:v>9.89</c:v>
                </c:pt>
                <c:pt idx="434">
                  <c:v>9.89</c:v>
                </c:pt>
                <c:pt idx="435">
                  <c:v>9.89</c:v>
                </c:pt>
                <c:pt idx="436">
                  <c:v>9.9000000000000021</c:v>
                </c:pt>
                <c:pt idx="437">
                  <c:v>9.94</c:v>
                </c:pt>
                <c:pt idx="438">
                  <c:v>9.9500000000000028</c:v>
                </c:pt>
                <c:pt idx="439">
                  <c:v>9.9600000000000026</c:v>
                </c:pt>
                <c:pt idx="440">
                  <c:v>9.9600000000000026</c:v>
                </c:pt>
                <c:pt idx="441">
                  <c:v>9.9700000000000006</c:v>
                </c:pt>
                <c:pt idx="442">
                  <c:v>9.9800000000000022</c:v>
                </c:pt>
                <c:pt idx="443">
                  <c:v>10.01</c:v>
                </c:pt>
                <c:pt idx="444">
                  <c:v>10.01</c:v>
                </c:pt>
                <c:pt idx="445">
                  <c:v>10.019999999999909</c:v>
                </c:pt>
                <c:pt idx="446">
                  <c:v>10.030000000000001</c:v>
                </c:pt>
                <c:pt idx="447">
                  <c:v>10.040000000000001</c:v>
                </c:pt>
                <c:pt idx="448">
                  <c:v>10.049999999999899</c:v>
                </c:pt>
                <c:pt idx="449">
                  <c:v>10.059999999999915</c:v>
                </c:pt>
                <c:pt idx="450">
                  <c:v>10.059999999999915</c:v>
                </c:pt>
                <c:pt idx="451">
                  <c:v>10.059999999999915</c:v>
                </c:pt>
                <c:pt idx="452">
                  <c:v>10.069999999999915</c:v>
                </c:pt>
                <c:pt idx="453">
                  <c:v>10.08</c:v>
                </c:pt>
                <c:pt idx="454">
                  <c:v>10.09</c:v>
                </c:pt>
                <c:pt idx="455">
                  <c:v>10.09</c:v>
                </c:pt>
                <c:pt idx="456">
                  <c:v>10.09</c:v>
                </c:pt>
                <c:pt idx="457">
                  <c:v>10.099999999999909</c:v>
                </c:pt>
                <c:pt idx="458">
                  <c:v>10.099999999999909</c:v>
                </c:pt>
                <c:pt idx="459">
                  <c:v>10.099999999999909</c:v>
                </c:pt>
                <c:pt idx="460">
                  <c:v>10.11</c:v>
                </c:pt>
                <c:pt idx="461">
                  <c:v>10.11</c:v>
                </c:pt>
                <c:pt idx="462">
                  <c:v>10.120000000000001</c:v>
                </c:pt>
                <c:pt idx="463">
                  <c:v>10.129999999999908</c:v>
                </c:pt>
                <c:pt idx="464">
                  <c:v>10.139999999999899</c:v>
                </c:pt>
                <c:pt idx="465">
                  <c:v>10.139999999999899</c:v>
                </c:pt>
                <c:pt idx="466">
                  <c:v>10.169999999999911</c:v>
                </c:pt>
                <c:pt idx="467">
                  <c:v>10.179999999999909</c:v>
                </c:pt>
                <c:pt idx="468">
                  <c:v>10.19</c:v>
                </c:pt>
                <c:pt idx="469">
                  <c:v>10.19</c:v>
                </c:pt>
                <c:pt idx="470">
                  <c:v>10.209999999999908</c:v>
                </c:pt>
                <c:pt idx="471">
                  <c:v>10.209999999999908</c:v>
                </c:pt>
                <c:pt idx="472">
                  <c:v>10.219999999999899</c:v>
                </c:pt>
                <c:pt idx="473">
                  <c:v>10.25</c:v>
                </c:pt>
                <c:pt idx="474">
                  <c:v>10.259999999999909</c:v>
                </c:pt>
                <c:pt idx="475">
                  <c:v>10.259999999999909</c:v>
                </c:pt>
                <c:pt idx="476">
                  <c:v>10.269999999999909</c:v>
                </c:pt>
                <c:pt idx="477">
                  <c:v>10.28</c:v>
                </c:pt>
                <c:pt idx="478">
                  <c:v>10.28</c:v>
                </c:pt>
                <c:pt idx="479">
                  <c:v>10.29</c:v>
                </c:pt>
                <c:pt idx="480">
                  <c:v>10.29</c:v>
                </c:pt>
                <c:pt idx="481">
                  <c:v>10.29</c:v>
                </c:pt>
                <c:pt idx="482">
                  <c:v>10.299999999999899</c:v>
                </c:pt>
                <c:pt idx="483">
                  <c:v>10.31</c:v>
                </c:pt>
                <c:pt idx="484">
                  <c:v>10.31</c:v>
                </c:pt>
                <c:pt idx="485">
                  <c:v>10.339999999999909</c:v>
                </c:pt>
                <c:pt idx="486">
                  <c:v>10.339999999999909</c:v>
                </c:pt>
                <c:pt idx="487">
                  <c:v>10.350000000000009</c:v>
                </c:pt>
                <c:pt idx="488">
                  <c:v>10.360000000000008</c:v>
                </c:pt>
                <c:pt idx="489">
                  <c:v>10.370000000000006</c:v>
                </c:pt>
                <c:pt idx="490">
                  <c:v>10.370000000000006</c:v>
                </c:pt>
                <c:pt idx="491">
                  <c:v>10.370000000000006</c:v>
                </c:pt>
                <c:pt idx="492">
                  <c:v>10.370000000000006</c:v>
                </c:pt>
                <c:pt idx="493">
                  <c:v>10.389999999999915</c:v>
                </c:pt>
                <c:pt idx="494">
                  <c:v>10.4</c:v>
                </c:pt>
                <c:pt idx="495">
                  <c:v>10.41</c:v>
                </c:pt>
                <c:pt idx="496">
                  <c:v>10.41</c:v>
                </c:pt>
                <c:pt idx="497">
                  <c:v>10.44</c:v>
                </c:pt>
                <c:pt idx="498">
                  <c:v>10.450000000000006</c:v>
                </c:pt>
                <c:pt idx="499">
                  <c:v>10.459999999999917</c:v>
                </c:pt>
                <c:pt idx="500">
                  <c:v>10.459999999999917</c:v>
                </c:pt>
                <c:pt idx="501">
                  <c:v>10.459999999999917</c:v>
                </c:pt>
                <c:pt idx="502">
                  <c:v>10.459999999999917</c:v>
                </c:pt>
                <c:pt idx="503">
                  <c:v>10.459999999999917</c:v>
                </c:pt>
                <c:pt idx="504">
                  <c:v>10.48</c:v>
                </c:pt>
                <c:pt idx="505">
                  <c:v>10.48</c:v>
                </c:pt>
                <c:pt idx="506">
                  <c:v>10.48</c:v>
                </c:pt>
                <c:pt idx="507">
                  <c:v>10.48</c:v>
                </c:pt>
                <c:pt idx="508">
                  <c:v>10.48</c:v>
                </c:pt>
                <c:pt idx="509">
                  <c:v>10.48</c:v>
                </c:pt>
                <c:pt idx="510">
                  <c:v>10.489999999999915</c:v>
                </c:pt>
                <c:pt idx="511">
                  <c:v>10.489999999999915</c:v>
                </c:pt>
                <c:pt idx="512">
                  <c:v>10.489999999999915</c:v>
                </c:pt>
                <c:pt idx="513">
                  <c:v>10.51</c:v>
                </c:pt>
                <c:pt idx="514">
                  <c:v>10.51</c:v>
                </c:pt>
                <c:pt idx="515">
                  <c:v>10.51</c:v>
                </c:pt>
                <c:pt idx="516">
                  <c:v>10.52</c:v>
                </c:pt>
                <c:pt idx="517">
                  <c:v>10.52</c:v>
                </c:pt>
                <c:pt idx="518">
                  <c:v>10.53</c:v>
                </c:pt>
                <c:pt idx="519">
                  <c:v>10.53</c:v>
                </c:pt>
                <c:pt idx="520">
                  <c:v>10.53</c:v>
                </c:pt>
                <c:pt idx="521">
                  <c:v>10.53</c:v>
                </c:pt>
                <c:pt idx="522">
                  <c:v>10.53</c:v>
                </c:pt>
                <c:pt idx="523">
                  <c:v>10.53</c:v>
                </c:pt>
                <c:pt idx="524">
                  <c:v>10.539999999999909</c:v>
                </c:pt>
                <c:pt idx="525">
                  <c:v>10.539999999999909</c:v>
                </c:pt>
                <c:pt idx="526">
                  <c:v>10.549999999999899</c:v>
                </c:pt>
                <c:pt idx="527">
                  <c:v>10.56</c:v>
                </c:pt>
                <c:pt idx="528">
                  <c:v>10.56</c:v>
                </c:pt>
                <c:pt idx="529">
                  <c:v>10.56</c:v>
                </c:pt>
                <c:pt idx="530">
                  <c:v>10.569999999999915</c:v>
                </c:pt>
                <c:pt idx="531">
                  <c:v>10.579999999999915</c:v>
                </c:pt>
                <c:pt idx="532">
                  <c:v>10.579999999999915</c:v>
                </c:pt>
                <c:pt idx="533">
                  <c:v>10.59</c:v>
                </c:pt>
                <c:pt idx="534">
                  <c:v>10.59</c:v>
                </c:pt>
                <c:pt idx="535">
                  <c:v>10.61</c:v>
                </c:pt>
                <c:pt idx="536">
                  <c:v>10.61</c:v>
                </c:pt>
                <c:pt idx="537">
                  <c:v>10.639999999999999</c:v>
                </c:pt>
                <c:pt idx="538">
                  <c:v>10.65</c:v>
                </c:pt>
                <c:pt idx="539">
                  <c:v>10.659999999999915</c:v>
                </c:pt>
                <c:pt idx="540">
                  <c:v>10.68</c:v>
                </c:pt>
                <c:pt idx="541">
                  <c:v>10.7</c:v>
                </c:pt>
                <c:pt idx="542">
                  <c:v>10.709999999999999</c:v>
                </c:pt>
                <c:pt idx="543">
                  <c:v>10.709999999999999</c:v>
                </c:pt>
                <c:pt idx="544">
                  <c:v>10.719999999999999</c:v>
                </c:pt>
                <c:pt idx="545">
                  <c:v>10.739999999999904</c:v>
                </c:pt>
                <c:pt idx="546">
                  <c:v>10.75</c:v>
                </c:pt>
                <c:pt idx="547">
                  <c:v>10.77</c:v>
                </c:pt>
                <c:pt idx="548">
                  <c:v>10.779999999999909</c:v>
                </c:pt>
                <c:pt idx="549">
                  <c:v>10.79</c:v>
                </c:pt>
                <c:pt idx="550">
                  <c:v>10.81</c:v>
                </c:pt>
                <c:pt idx="551">
                  <c:v>10.83</c:v>
                </c:pt>
                <c:pt idx="552">
                  <c:v>10.84</c:v>
                </c:pt>
                <c:pt idx="553">
                  <c:v>10.84</c:v>
                </c:pt>
                <c:pt idx="554">
                  <c:v>10.850000000000009</c:v>
                </c:pt>
                <c:pt idx="555">
                  <c:v>10.850000000000009</c:v>
                </c:pt>
                <c:pt idx="556">
                  <c:v>10.850000000000009</c:v>
                </c:pt>
                <c:pt idx="557">
                  <c:v>10.850000000000009</c:v>
                </c:pt>
                <c:pt idx="558">
                  <c:v>10.850000000000009</c:v>
                </c:pt>
                <c:pt idx="559">
                  <c:v>10.850000000000009</c:v>
                </c:pt>
                <c:pt idx="560">
                  <c:v>10.869999999999918</c:v>
                </c:pt>
                <c:pt idx="561">
                  <c:v>10.899999999999915</c:v>
                </c:pt>
                <c:pt idx="562">
                  <c:v>10.92</c:v>
                </c:pt>
                <c:pt idx="563">
                  <c:v>10.93</c:v>
                </c:pt>
                <c:pt idx="564">
                  <c:v>10.93</c:v>
                </c:pt>
                <c:pt idx="565">
                  <c:v>10.93</c:v>
                </c:pt>
                <c:pt idx="566">
                  <c:v>10.93</c:v>
                </c:pt>
                <c:pt idx="567">
                  <c:v>10.939999999999909</c:v>
                </c:pt>
                <c:pt idx="568">
                  <c:v>10.959999999999917</c:v>
                </c:pt>
                <c:pt idx="569">
                  <c:v>10.959999999999917</c:v>
                </c:pt>
                <c:pt idx="570">
                  <c:v>10.979999999999915</c:v>
                </c:pt>
                <c:pt idx="571">
                  <c:v>10.979999999999915</c:v>
                </c:pt>
                <c:pt idx="572">
                  <c:v>11.01</c:v>
                </c:pt>
                <c:pt idx="573">
                  <c:v>11.01</c:v>
                </c:pt>
                <c:pt idx="574">
                  <c:v>11.04</c:v>
                </c:pt>
                <c:pt idx="575">
                  <c:v>11.04</c:v>
                </c:pt>
                <c:pt idx="576">
                  <c:v>11.059999999999915</c:v>
                </c:pt>
                <c:pt idx="577">
                  <c:v>11.059999999999915</c:v>
                </c:pt>
                <c:pt idx="578">
                  <c:v>11.059999999999915</c:v>
                </c:pt>
                <c:pt idx="579">
                  <c:v>11.069999999999915</c:v>
                </c:pt>
                <c:pt idx="580">
                  <c:v>11.069999999999915</c:v>
                </c:pt>
                <c:pt idx="581">
                  <c:v>11.069999999999915</c:v>
                </c:pt>
                <c:pt idx="582">
                  <c:v>11.069999999999915</c:v>
                </c:pt>
                <c:pt idx="583">
                  <c:v>11.069999999999915</c:v>
                </c:pt>
                <c:pt idx="584">
                  <c:v>11.079999999999915</c:v>
                </c:pt>
                <c:pt idx="585">
                  <c:v>11.079999999999915</c:v>
                </c:pt>
                <c:pt idx="586">
                  <c:v>11.09</c:v>
                </c:pt>
                <c:pt idx="587">
                  <c:v>11.099999999999909</c:v>
                </c:pt>
                <c:pt idx="588">
                  <c:v>11.099999999999909</c:v>
                </c:pt>
                <c:pt idx="589">
                  <c:v>11.099999999999909</c:v>
                </c:pt>
                <c:pt idx="590">
                  <c:v>11.099999999999909</c:v>
                </c:pt>
                <c:pt idx="591">
                  <c:v>11.099999999999909</c:v>
                </c:pt>
                <c:pt idx="592">
                  <c:v>11.099999999999909</c:v>
                </c:pt>
                <c:pt idx="593">
                  <c:v>11.099999999999909</c:v>
                </c:pt>
                <c:pt idx="594">
                  <c:v>11.109999999999909</c:v>
                </c:pt>
                <c:pt idx="595">
                  <c:v>11.109999999999909</c:v>
                </c:pt>
                <c:pt idx="596">
                  <c:v>11.109999999999909</c:v>
                </c:pt>
                <c:pt idx="597">
                  <c:v>11.129999999999908</c:v>
                </c:pt>
                <c:pt idx="598">
                  <c:v>11.129999999999908</c:v>
                </c:pt>
                <c:pt idx="599">
                  <c:v>11.129999999999908</c:v>
                </c:pt>
                <c:pt idx="600">
                  <c:v>11.149999999999904</c:v>
                </c:pt>
                <c:pt idx="601">
                  <c:v>11.149999999999904</c:v>
                </c:pt>
                <c:pt idx="602">
                  <c:v>11.159999999999915</c:v>
                </c:pt>
                <c:pt idx="603">
                  <c:v>11.159999999999915</c:v>
                </c:pt>
                <c:pt idx="604">
                  <c:v>11.159999999999915</c:v>
                </c:pt>
                <c:pt idx="605">
                  <c:v>11.159999999999915</c:v>
                </c:pt>
                <c:pt idx="606">
                  <c:v>11.159999999999915</c:v>
                </c:pt>
                <c:pt idx="607">
                  <c:v>11.159999999999915</c:v>
                </c:pt>
                <c:pt idx="608">
                  <c:v>11.17</c:v>
                </c:pt>
                <c:pt idx="609">
                  <c:v>11.17</c:v>
                </c:pt>
                <c:pt idx="610">
                  <c:v>11.2</c:v>
                </c:pt>
                <c:pt idx="611">
                  <c:v>11.209999999999999</c:v>
                </c:pt>
                <c:pt idx="612">
                  <c:v>11.209999999999999</c:v>
                </c:pt>
                <c:pt idx="613">
                  <c:v>11.209999999999999</c:v>
                </c:pt>
                <c:pt idx="614">
                  <c:v>11.239999999999904</c:v>
                </c:pt>
                <c:pt idx="615">
                  <c:v>11.26</c:v>
                </c:pt>
                <c:pt idx="616">
                  <c:v>11.26</c:v>
                </c:pt>
                <c:pt idx="617">
                  <c:v>11.26</c:v>
                </c:pt>
                <c:pt idx="618">
                  <c:v>11.29</c:v>
                </c:pt>
                <c:pt idx="619">
                  <c:v>11.309999999999915</c:v>
                </c:pt>
                <c:pt idx="620">
                  <c:v>11.309999999999915</c:v>
                </c:pt>
                <c:pt idx="621">
                  <c:v>11.309999999999915</c:v>
                </c:pt>
                <c:pt idx="622">
                  <c:v>11.33</c:v>
                </c:pt>
                <c:pt idx="623">
                  <c:v>11.33</c:v>
                </c:pt>
                <c:pt idx="624">
                  <c:v>11.339999999999909</c:v>
                </c:pt>
                <c:pt idx="625">
                  <c:v>11.339999999999909</c:v>
                </c:pt>
                <c:pt idx="626">
                  <c:v>11.339999999999909</c:v>
                </c:pt>
                <c:pt idx="627">
                  <c:v>11.350000000000009</c:v>
                </c:pt>
                <c:pt idx="628">
                  <c:v>11.350000000000009</c:v>
                </c:pt>
                <c:pt idx="629">
                  <c:v>11.360000000000008</c:v>
                </c:pt>
                <c:pt idx="630">
                  <c:v>11.360000000000008</c:v>
                </c:pt>
                <c:pt idx="631">
                  <c:v>11.370000000000006</c:v>
                </c:pt>
                <c:pt idx="632">
                  <c:v>11.39</c:v>
                </c:pt>
                <c:pt idx="633">
                  <c:v>11.399999999999915</c:v>
                </c:pt>
                <c:pt idx="634">
                  <c:v>11.41</c:v>
                </c:pt>
                <c:pt idx="635">
                  <c:v>11.41</c:v>
                </c:pt>
                <c:pt idx="636">
                  <c:v>11.42</c:v>
                </c:pt>
                <c:pt idx="637">
                  <c:v>11.42</c:v>
                </c:pt>
                <c:pt idx="638">
                  <c:v>11.43</c:v>
                </c:pt>
                <c:pt idx="639">
                  <c:v>11.43</c:v>
                </c:pt>
                <c:pt idx="640">
                  <c:v>11.44</c:v>
                </c:pt>
                <c:pt idx="641">
                  <c:v>11.44</c:v>
                </c:pt>
                <c:pt idx="642">
                  <c:v>11.44</c:v>
                </c:pt>
                <c:pt idx="643">
                  <c:v>11.450000000000006</c:v>
                </c:pt>
                <c:pt idx="644">
                  <c:v>11.459999999999917</c:v>
                </c:pt>
                <c:pt idx="645">
                  <c:v>11.469999999999915</c:v>
                </c:pt>
                <c:pt idx="646">
                  <c:v>11.469999999999915</c:v>
                </c:pt>
                <c:pt idx="647">
                  <c:v>11.479999999999915</c:v>
                </c:pt>
                <c:pt idx="648">
                  <c:v>11.479999999999915</c:v>
                </c:pt>
                <c:pt idx="649">
                  <c:v>11.5</c:v>
                </c:pt>
                <c:pt idx="650">
                  <c:v>11.51</c:v>
                </c:pt>
                <c:pt idx="651">
                  <c:v>11.52</c:v>
                </c:pt>
                <c:pt idx="652">
                  <c:v>11.52</c:v>
                </c:pt>
                <c:pt idx="653">
                  <c:v>11.54</c:v>
                </c:pt>
                <c:pt idx="654">
                  <c:v>11.55</c:v>
                </c:pt>
                <c:pt idx="655">
                  <c:v>11.55</c:v>
                </c:pt>
                <c:pt idx="656">
                  <c:v>11.55</c:v>
                </c:pt>
                <c:pt idx="657">
                  <c:v>11.57</c:v>
                </c:pt>
                <c:pt idx="658">
                  <c:v>11.57</c:v>
                </c:pt>
                <c:pt idx="659">
                  <c:v>11.579999999999915</c:v>
                </c:pt>
                <c:pt idx="660">
                  <c:v>11.6</c:v>
                </c:pt>
                <c:pt idx="661">
                  <c:v>11.61</c:v>
                </c:pt>
                <c:pt idx="662">
                  <c:v>11.62</c:v>
                </c:pt>
                <c:pt idx="663">
                  <c:v>11.629999999999999</c:v>
                </c:pt>
                <c:pt idx="664">
                  <c:v>11.65</c:v>
                </c:pt>
                <c:pt idx="665">
                  <c:v>11.66</c:v>
                </c:pt>
                <c:pt idx="666">
                  <c:v>11.66</c:v>
                </c:pt>
                <c:pt idx="667">
                  <c:v>11.66</c:v>
                </c:pt>
                <c:pt idx="668">
                  <c:v>11.67</c:v>
                </c:pt>
                <c:pt idx="669">
                  <c:v>11.679999999999909</c:v>
                </c:pt>
                <c:pt idx="670">
                  <c:v>11.7</c:v>
                </c:pt>
                <c:pt idx="671">
                  <c:v>11.729999999999999</c:v>
                </c:pt>
                <c:pt idx="672">
                  <c:v>11.739999999999904</c:v>
                </c:pt>
                <c:pt idx="673">
                  <c:v>11.749999999999902</c:v>
                </c:pt>
                <c:pt idx="674">
                  <c:v>11.749999999999902</c:v>
                </c:pt>
                <c:pt idx="675">
                  <c:v>11.749999999999902</c:v>
                </c:pt>
                <c:pt idx="676">
                  <c:v>11.77</c:v>
                </c:pt>
                <c:pt idx="677">
                  <c:v>11.79</c:v>
                </c:pt>
                <c:pt idx="678">
                  <c:v>11.799999999999899</c:v>
                </c:pt>
                <c:pt idx="679">
                  <c:v>11.799999999999899</c:v>
                </c:pt>
                <c:pt idx="680">
                  <c:v>11.81</c:v>
                </c:pt>
                <c:pt idx="681">
                  <c:v>11.81</c:v>
                </c:pt>
                <c:pt idx="682">
                  <c:v>11.83</c:v>
                </c:pt>
                <c:pt idx="683">
                  <c:v>11.850000000000009</c:v>
                </c:pt>
                <c:pt idx="684">
                  <c:v>11.870000000000006</c:v>
                </c:pt>
                <c:pt idx="685">
                  <c:v>11.879999999999917</c:v>
                </c:pt>
                <c:pt idx="686">
                  <c:v>11.899999999999915</c:v>
                </c:pt>
                <c:pt idx="687">
                  <c:v>11.91</c:v>
                </c:pt>
                <c:pt idx="688">
                  <c:v>11.91</c:v>
                </c:pt>
                <c:pt idx="689">
                  <c:v>11.93</c:v>
                </c:pt>
                <c:pt idx="690">
                  <c:v>11.94</c:v>
                </c:pt>
                <c:pt idx="691">
                  <c:v>11.949999999999909</c:v>
                </c:pt>
                <c:pt idx="692">
                  <c:v>11.949999999999909</c:v>
                </c:pt>
                <c:pt idx="693">
                  <c:v>11.949999999999909</c:v>
                </c:pt>
                <c:pt idx="694">
                  <c:v>11.97</c:v>
                </c:pt>
                <c:pt idx="695">
                  <c:v>11.979999999999915</c:v>
                </c:pt>
                <c:pt idx="696">
                  <c:v>11.979999999999915</c:v>
                </c:pt>
                <c:pt idx="697">
                  <c:v>11.979999999999915</c:v>
                </c:pt>
                <c:pt idx="698">
                  <c:v>11.989999999999915</c:v>
                </c:pt>
                <c:pt idx="699">
                  <c:v>11.989999999999915</c:v>
                </c:pt>
                <c:pt idx="700">
                  <c:v>11.989999999999915</c:v>
                </c:pt>
                <c:pt idx="701">
                  <c:v>12</c:v>
                </c:pt>
                <c:pt idx="702">
                  <c:v>12</c:v>
                </c:pt>
                <c:pt idx="703">
                  <c:v>12.01</c:v>
                </c:pt>
                <c:pt idx="704">
                  <c:v>12.05</c:v>
                </c:pt>
                <c:pt idx="705">
                  <c:v>12.05</c:v>
                </c:pt>
                <c:pt idx="706">
                  <c:v>12.07</c:v>
                </c:pt>
                <c:pt idx="707">
                  <c:v>12.07</c:v>
                </c:pt>
                <c:pt idx="708">
                  <c:v>12.079999999999915</c:v>
                </c:pt>
                <c:pt idx="709">
                  <c:v>12.079999999999915</c:v>
                </c:pt>
                <c:pt idx="710">
                  <c:v>12.079999999999915</c:v>
                </c:pt>
                <c:pt idx="711">
                  <c:v>12.09</c:v>
                </c:pt>
                <c:pt idx="712">
                  <c:v>12.1</c:v>
                </c:pt>
                <c:pt idx="713">
                  <c:v>12.1</c:v>
                </c:pt>
                <c:pt idx="714">
                  <c:v>12.12</c:v>
                </c:pt>
                <c:pt idx="715">
                  <c:v>12.129999999999999</c:v>
                </c:pt>
                <c:pt idx="716">
                  <c:v>12.129999999999999</c:v>
                </c:pt>
                <c:pt idx="717">
                  <c:v>12.129999999999999</c:v>
                </c:pt>
                <c:pt idx="718">
                  <c:v>12.139999999999899</c:v>
                </c:pt>
                <c:pt idx="719">
                  <c:v>12.16</c:v>
                </c:pt>
                <c:pt idx="720">
                  <c:v>12.17</c:v>
                </c:pt>
                <c:pt idx="721">
                  <c:v>12.17</c:v>
                </c:pt>
                <c:pt idx="722">
                  <c:v>12.17</c:v>
                </c:pt>
                <c:pt idx="723">
                  <c:v>12.17</c:v>
                </c:pt>
                <c:pt idx="724">
                  <c:v>12.19</c:v>
                </c:pt>
                <c:pt idx="725">
                  <c:v>12.209999999999999</c:v>
                </c:pt>
                <c:pt idx="726">
                  <c:v>12.219999999999999</c:v>
                </c:pt>
                <c:pt idx="727">
                  <c:v>12.219999999999999</c:v>
                </c:pt>
                <c:pt idx="728">
                  <c:v>12.229999999999999</c:v>
                </c:pt>
                <c:pt idx="729">
                  <c:v>12.229999999999999</c:v>
                </c:pt>
                <c:pt idx="730">
                  <c:v>12.239999999999998</c:v>
                </c:pt>
                <c:pt idx="731">
                  <c:v>12.26</c:v>
                </c:pt>
                <c:pt idx="732">
                  <c:v>12.26</c:v>
                </c:pt>
                <c:pt idx="733">
                  <c:v>12.28</c:v>
                </c:pt>
                <c:pt idx="734">
                  <c:v>12.28</c:v>
                </c:pt>
                <c:pt idx="735">
                  <c:v>12.29</c:v>
                </c:pt>
                <c:pt idx="736">
                  <c:v>12.31</c:v>
                </c:pt>
                <c:pt idx="737">
                  <c:v>12.32</c:v>
                </c:pt>
                <c:pt idx="738">
                  <c:v>12.32</c:v>
                </c:pt>
                <c:pt idx="739">
                  <c:v>12.32</c:v>
                </c:pt>
                <c:pt idx="740">
                  <c:v>12.32</c:v>
                </c:pt>
                <c:pt idx="741">
                  <c:v>12.32</c:v>
                </c:pt>
                <c:pt idx="742">
                  <c:v>12.32</c:v>
                </c:pt>
                <c:pt idx="743">
                  <c:v>12.33</c:v>
                </c:pt>
                <c:pt idx="744">
                  <c:v>12.350000000000009</c:v>
                </c:pt>
                <c:pt idx="745">
                  <c:v>12.360000000000008</c:v>
                </c:pt>
                <c:pt idx="746">
                  <c:v>12.370000000000006</c:v>
                </c:pt>
                <c:pt idx="747">
                  <c:v>12.39</c:v>
                </c:pt>
                <c:pt idx="748">
                  <c:v>12.39</c:v>
                </c:pt>
                <c:pt idx="749">
                  <c:v>12.41</c:v>
                </c:pt>
                <c:pt idx="750">
                  <c:v>12.41</c:v>
                </c:pt>
                <c:pt idx="751">
                  <c:v>12.42</c:v>
                </c:pt>
                <c:pt idx="752">
                  <c:v>12.43</c:v>
                </c:pt>
                <c:pt idx="753">
                  <c:v>12.43</c:v>
                </c:pt>
                <c:pt idx="754">
                  <c:v>12.44</c:v>
                </c:pt>
                <c:pt idx="755">
                  <c:v>12.450000000000006</c:v>
                </c:pt>
                <c:pt idx="756">
                  <c:v>12.450000000000006</c:v>
                </c:pt>
                <c:pt idx="757">
                  <c:v>12.450000000000006</c:v>
                </c:pt>
                <c:pt idx="758">
                  <c:v>12.46</c:v>
                </c:pt>
                <c:pt idx="759">
                  <c:v>12.49</c:v>
                </c:pt>
                <c:pt idx="760">
                  <c:v>12.5</c:v>
                </c:pt>
                <c:pt idx="761">
                  <c:v>12.5</c:v>
                </c:pt>
                <c:pt idx="762">
                  <c:v>12.5</c:v>
                </c:pt>
                <c:pt idx="763">
                  <c:v>12.5</c:v>
                </c:pt>
                <c:pt idx="764">
                  <c:v>12.51</c:v>
                </c:pt>
                <c:pt idx="765">
                  <c:v>12.52</c:v>
                </c:pt>
                <c:pt idx="766">
                  <c:v>12.53</c:v>
                </c:pt>
                <c:pt idx="767">
                  <c:v>12.54</c:v>
                </c:pt>
                <c:pt idx="768">
                  <c:v>12.54</c:v>
                </c:pt>
                <c:pt idx="769">
                  <c:v>12.55</c:v>
                </c:pt>
                <c:pt idx="770">
                  <c:v>12.55</c:v>
                </c:pt>
                <c:pt idx="771">
                  <c:v>12.56</c:v>
                </c:pt>
                <c:pt idx="772">
                  <c:v>12.57</c:v>
                </c:pt>
                <c:pt idx="773">
                  <c:v>12.58</c:v>
                </c:pt>
                <c:pt idx="774">
                  <c:v>12.58</c:v>
                </c:pt>
                <c:pt idx="775">
                  <c:v>12.6</c:v>
                </c:pt>
                <c:pt idx="776">
                  <c:v>12.6</c:v>
                </c:pt>
                <c:pt idx="777">
                  <c:v>12.61</c:v>
                </c:pt>
                <c:pt idx="778">
                  <c:v>12.629999999999999</c:v>
                </c:pt>
                <c:pt idx="779">
                  <c:v>12.639999999999999</c:v>
                </c:pt>
                <c:pt idx="780">
                  <c:v>12.65</c:v>
                </c:pt>
                <c:pt idx="781">
                  <c:v>12.669999999999911</c:v>
                </c:pt>
                <c:pt idx="782">
                  <c:v>12.68</c:v>
                </c:pt>
                <c:pt idx="783">
                  <c:v>12.68</c:v>
                </c:pt>
                <c:pt idx="784">
                  <c:v>12.68</c:v>
                </c:pt>
                <c:pt idx="785">
                  <c:v>12.68</c:v>
                </c:pt>
                <c:pt idx="786">
                  <c:v>12.68</c:v>
                </c:pt>
                <c:pt idx="787">
                  <c:v>12.68</c:v>
                </c:pt>
                <c:pt idx="788">
                  <c:v>12.7</c:v>
                </c:pt>
                <c:pt idx="789">
                  <c:v>12.7</c:v>
                </c:pt>
                <c:pt idx="790">
                  <c:v>12.709999999999908</c:v>
                </c:pt>
                <c:pt idx="791">
                  <c:v>12.709999999999908</c:v>
                </c:pt>
                <c:pt idx="792">
                  <c:v>12.709999999999908</c:v>
                </c:pt>
                <c:pt idx="793">
                  <c:v>12.729999999999999</c:v>
                </c:pt>
                <c:pt idx="794">
                  <c:v>12.729999999999999</c:v>
                </c:pt>
                <c:pt idx="795">
                  <c:v>12.75</c:v>
                </c:pt>
                <c:pt idx="796">
                  <c:v>12.76</c:v>
                </c:pt>
                <c:pt idx="797">
                  <c:v>12.76</c:v>
                </c:pt>
                <c:pt idx="798">
                  <c:v>12.76</c:v>
                </c:pt>
                <c:pt idx="799">
                  <c:v>12.769999999999909</c:v>
                </c:pt>
                <c:pt idx="800">
                  <c:v>12.79</c:v>
                </c:pt>
                <c:pt idx="801">
                  <c:v>12.79</c:v>
                </c:pt>
                <c:pt idx="802">
                  <c:v>12.79</c:v>
                </c:pt>
                <c:pt idx="803">
                  <c:v>12.79</c:v>
                </c:pt>
                <c:pt idx="804">
                  <c:v>12.79</c:v>
                </c:pt>
                <c:pt idx="805">
                  <c:v>12.8</c:v>
                </c:pt>
                <c:pt idx="806">
                  <c:v>12.8</c:v>
                </c:pt>
                <c:pt idx="807">
                  <c:v>12.8</c:v>
                </c:pt>
                <c:pt idx="808">
                  <c:v>12.809999999999915</c:v>
                </c:pt>
                <c:pt idx="809">
                  <c:v>12.84</c:v>
                </c:pt>
                <c:pt idx="810">
                  <c:v>12.84</c:v>
                </c:pt>
                <c:pt idx="811">
                  <c:v>12.850000000000009</c:v>
                </c:pt>
                <c:pt idx="812">
                  <c:v>12.869999999999918</c:v>
                </c:pt>
                <c:pt idx="813">
                  <c:v>12.869999999999918</c:v>
                </c:pt>
                <c:pt idx="814">
                  <c:v>12.869999999999918</c:v>
                </c:pt>
                <c:pt idx="815">
                  <c:v>12.879999999999917</c:v>
                </c:pt>
                <c:pt idx="816">
                  <c:v>12.879999999999917</c:v>
                </c:pt>
                <c:pt idx="817">
                  <c:v>12.9</c:v>
                </c:pt>
                <c:pt idx="818">
                  <c:v>12.9</c:v>
                </c:pt>
                <c:pt idx="819">
                  <c:v>12.9</c:v>
                </c:pt>
                <c:pt idx="820">
                  <c:v>12.919999999999911</c:v>
                </c:pt>
                <c:pt idx="821">
                  <c:v>12.919999999999911</c:v>
                </c:pt>
                <c:pt idx="822">
                  <c:v>12.93</c:v>
                </c:pt>
                <c:pt idx="823">
                  <c:v>12.93</c:v>
                </c:pt>
                <c:pt idx="824">
                  <c:v>12.94</c:v>
                </c:pt>
                <c:pt idx="825">
                  <c:v>12.94</c:v>
                </c:pt>
                <c:pt idx="826">
                  <c:v>12.959999999999917</c:v>
                </c:pt>
                <c:pt idx="827">
                  <c:v>12.969999999999915</c:v>
                </c:pt>
                <c:pt idx="828">
                  <c:v>12.98</c:v>
                </c:pt>
                <c:pt idx="829">
                  <c:v>12.989999999999915</c:v>
                </c:pt>
                <c:pt idx="830">
                  <c:v>13</c:v>
                </c:pt>
                <c:pt idx="831">
                  <c:v>13</c:v>
                </c:pt>
                <c:pt idx="832">
                  <c:v>13</c:v>
                </c:pt>
                <c:pt idx="833">
                  <c:v>13.04</c:v>
                </c:pt>
                <c:pt idx="834">
                  <c:v>13.059999999999915</c:v>
                </c:pt>
                <c:pt idx="835">
                  <c:v>13.069999999999915</c:v>
                </c:pt>
                <c:pt idx="836">
                  <c:v>13.069999999999915</c:v>
                </c:pt>
                <c:pt idx="837">
                  <c:v>13.08</c:v>
                </c:pt>
                <c:pt idx="838">
                  <c:v>13.08</c:v>
                </c:pt>
                <c:pt idx="839">
                  <c:v>13.089999999999909</c:v>
                </c:pt>
                <c:pt idx="840">
                  <c:v>13.089999999999909</c:v>
                </c:pt>
                <c:pt idx="841">
                  <c:v>13.099999999999909</c:v>
                </c:pt>
                <c:pt idx="842">
                  <c:v>13.099999999999909</c:v>
                </c:pt>
                <c:pt idx="843">
                  <c:v>13.099999999999909</c:v>
                </c:pt>
                <c:pt idx="844">
                  <c:v>13.109999999999909</c:v>
                </c:pt>
                <c:pt idx="845">
                  <c:v>13.129999999999999</c:v>
                </c:pt>
                <c:pt idx="846">
                  <c:v>13.139999999999899</c:v>
                </c:pt>
                <c:pt idx="847">
                  <c:v>13.139999999999899</c:v>
                </c:pt>
                <c:pt idx="848">
                  <c:v>13.149999999999904</c:v>
                </c:pt>
                <c:pt idx="849">
                  <c:v>13.169999999999911</c:v>
                </c:pt>
                <c:pt idx="850">
                  <c:v>13.169999999999911</c:v>
                </c:pt>
                <c:pt idx="851">
                  <c:v>13.169999999999911</c:v>
                </c:pt>
                <c:pt idx="852">
                  <c:v>13.19</c:v>
                </c:pt>
                <c:pt idx="853">
                  <c:v>13.199999999999909</c:v>
                </c:pt>
                <c:pt idx="854">
                  <c:v>13.199999999999909</c:v>
                </c:pt>
                <c:pt idx="855">
                  <c:v>13.209999999999908</c:v>
                </c:pt>
                <c:pt idx="856">
                  <c:v>13.209999999999908</c:v>
                </c:pt>
                <c:pt idx="857">
                  <c:v>13.219999999999999</c:v>
                </c:pt>
                <c:pt idx="858">
                  <c:v>13.239999999999904</c:v>
                </c:pt>
                <c:pt idx="859">
                  <c:v>13.239999999999904</c:v>
                </c:pt>
                <c:pt idx="860">
                  <c:v>13.239999999999904</c:v>
                </c:pt>
                <c:pt idx="861">
                  <c:v>13.239999999999904</c:v>
                </c:pt>
                <c:pt idx="862">
                  <c:v>13.239999999999904</c:v>
                </c:pt>
                <c:pt idx="863">
                  <c:v>13.239999999999904</c:v>
                </c:pt>
                <c:pt idx="864">
                  <c:v>13.239999999999904</c:v>
                </c:pt>
                <c:pt idx="865">
                  <c:v>13.239999999999904</c:v>
                </c:pt>
                <c:pt idx="866">
                  <c:v>13.269999999999909</c:v>
                </c:pt>
                <c:pt idx="867">
                  <c:v>13.269999999999909</c:v>
                </c:pt>
                <c:pt idx="868">
                  <c:v>13.269999999999909</c:v>
                </c:pt>
                <c:pt idx="869">
                  <c:v>13.28</c:v>
                </c:pt>
                <c:pt idx="870">
                  <c:v>13.28</c:v>
                </c:pt>
                <c:pt idx="871">
                  <c:v>13.299999999999899</c:v>
                </c:pt>
                <c:pt idx="872">
                  <c:v>13.32</c:v>
                </c:pt>
                <c:pt idx="873">
                  <c:v>13.32</c:v>
                </c:pt>
                <c:pt idx="874">
                  <c:v>13.33</c:v>
                </c:pt>
                <c:pt idx="875">
                  <c:v>13.34</c:v>
                </c:pt>
                <c:pt idx="876">
                  <c:v>13.350000000000009</c:v>
                </c:pt>
                <c:pt idx="877">
                  <c:v>13.350000000000009</c:v>
                </c:pt>
                <c:pt idx="878">
                  <c:v>13.370000000000006</c:v>
                </c:pt>
                <c:pt idx="879">
                  <c:v>13.370000000000006</c:v>
                </c:pt>
                <c:pt idx="880">
                  <c:v>13.370000000000006</c:v>
                </c:pt>
                <c:pt idx="881">
                  <c:v>13.38</c:v>
                </c:pt>
                <c:pt idx="882">
                  <c:v>13.38</c:v>
                </c:pt>
                <c:pt idx="883">
                  <c:v>13.38</c:v>
                </c:pt>
                <c:pt idx="884">
                  <c:v>13.38</c:v>
                </c:pt>
                <c:pt idx="885">
                  <c:v>13.389999999999915</c:v>
                </c:pt>
                <c:pt idx="886">
                  <c:v>13.399999999999915</c:v>
                </c:pt>
                <c:pt idx="887">
                  <c:v>13.399999999999915</c:v>
                </c:pt>
                <c:pt idx="888">
                  <c:v>13.41</c:v>
                </c:pt>
                <c:pt idx="889">
                  <c:v>13.41</c:v>
                </c:pt>
                <c:pt idx="890">
                  <c:v>13.43</c:v>
                </c:pt>
                <c:pt idx="891">
                  <c:v>13.44</c:v>
                </c:pt>
                <c:pt idx="892">
                  <c:v>13.48</c:v>
                </c:pt>
                <c:pt idx="893">
                  <c:v>13.48</c:v>
                </c:pt>
                <c:pt idx="894">
                  <c:v>13.48</c:v>
                </c:pt>
                <c:pt idx="895">
                  <c:v>13.48</c:v>
                </c:pt>
                <c:pt idx="896">
                  <c:v>13.48</c:v>
                </c:pt>
                <c:pt idx="897">
                  <c:v>13.48</c:v>
                </c:pt>
                <c:pt idx="898">
                  <c:v>13.48</c:v>
                </c:pt>
                <c:pt idx="899">
                  <c:v>13.48</c:v>
                </c:pt>
                <c:pt idx="900">
                  <c:v>13.5</c:v>
                </c:pt>
                <c:pt idx="901">
                  <c:v>13.5</c:v>
                </c:pt>
                <c:pt idx="902">
                  <c:v>13.51</c:v>
                </c:pt>
                <c:pt idx="903">
                  <c:v>13.52</c:v>
                </c:pt>
                <c:pt idx="904">
                  <c:v>13.53</c:v>
                </c:pt>
                <c:pt idx="905">
                  <c:v>13.54</c:v>
                </c:pt>
                <c:pt idx="906">
                  <c:v>13.55</c:v>
                </c:pt>
                <c:pt idx="907">
                  <c:v>13.55</c:v>
                </c:pt>
                <c:pt idx="908">
                  <c:v>13.55</c:v>
                </c:pt>
                <c:pt idx="909">
                  <c:v>13.55</c:v>
                </c:pt>
                <c:pt idx="910">
                  <c:v>13.569999999999915</c:v>
                </c:pt>
                <c:pt idx="911">
                  <c:v>13.59</c:v>
                </c:pt>
                <c:pt idx="912">
                  <c:v>13.6</c:v>
                </c:pt>
                <c:pt idx="913">
                  <c:v>13.61</c:v>
                </c:pt>
                <c:pt idx="914">
                  <c:v>13.62</c:v>
                </c:pt>
                <c:pt idx="915">
                  <c:v>13.629999999999999</c:v>
                </c:pt>
                <c:pt idx="916">
                  <c:v>13.629999999999999</c:v>
                </c:pt>
                <c:pt idx="917">
                  <c:v>13.629999999999999</c:v>
                </c:pt>
                <c:pt idx="918">
                  <c:v>13.629999999999999</c:v>
                </c:pt>
                <c:pt idx="919">
                  <c:v>13.629999999999999</c:v>
                </c:pt>
                <c:pt idx="920">
                  <c:v>13.629999999999999</c:v>
                </c:pt>
                <c:pt idx="921">
                  <c:v>13.639999999999999</c:v>
                </c:pt>
                <c:pt idx="922">
                  <c:v>13.66</c:v>
                </c:pt>
                <c:pt idx="923">
                  <c:v>13.67</c:v>
                </c:pt>
                <c:pt idx="924">
                  <c:v>13.68</c:v>
                </c:pt>
                <c:pt idx="925">
                  <c:v>13.68</c:v>
                </c:pt>
                <c:pt idx="926">
                  <c:v>13.69</c:v>
                </c:pt>
                <c:pt idx="927">
                  <c:v>13.69</c:v>
                </c:pt>
                <c:pt idx="928">
                  <c:v>13.719999999999999</c:v>
                </c:pt>
                <c:pt idx="929">
                  <c:v>13.729999999999999</c:v>
                </c:pt>
                <c:pt idx="930">
                  <c:v>13.739999999999998</c:v>
                </c:pt>
                <c:pt idx="931">
                  <c:v>13.77</c:v>
                </c:pt>
                <c:pt idx="932">
                  <c:v>13.779999999999909</c:v>
                </c:pt>
                <c:pt idx="933">
                  <c:v>13.79</c:v>
                </c:pt>
                <c:pt idx="934">
                  <c:v>13.81</c:v>
                </c:pt>
                <c:pt idx="935">
                  <c:v>13.819999999999915</c:v>
                </c:pt>
                <c:pt idx="936">
                  <c:v>13.850000000000009</c:v>
                </c:pt>
                <c:pt idx="937">
                  <c:v>13.850000000000009</c:v>
                </c:pt>
                <c:pt idx="938">
                  <c:v>13.870000000000006</c:v>
                </c:pt>
                <c:pt idx="939">
                  <c:v>13.870000000000006</c:v>
                </c:pt>
                <c:pt idx="940">
                  <c:v>13.88</c:v>
                </c:pt>
                <c:pt idx="941">
                  <c:v>13.889999999999915</c:v>
                </c:pt>
                <c:pt idx="942">
                  <c:v>13.889999999999915</c:v>
                </c:pt>
                <c:pt idx="943">
                  <c:v>13.889999999999915</c:v>
                </c:pt>
                <c:pt idx="944">
                  <c:v>13.889999999999915</c:v>
                </c:pt>
                <c:pt idx="945">
                  <c:v>13.889999999999915</c:v>
                </c:pt>
                <c:pt idx="946">
                  <c:v>13.889999999999915</c:v>
                </c:pt>
                <c:pt idx="947">
                  <c:v>13.889999999999915</c:v>
                </c:pt>
                <c:pt idx="948">
                  <c:v>13.919999999999911</c:v>
                </c:pt>
                <c:pt idx="949">
                  <c:v>13.919999999999911</c:v>
                </c:pt>
                <c:pt idx="950">
                  <c:v>13.94</c:v>
                </c:pt>
                <c:pt idx="951">
                  <c:v>13.950000000000006</c:v>
                </c:pt>
                <c:pt idx="952">
                  <c:v>13.96</c:v>
                </c:pt>
                <c:pt idx="953">
                  <c:v>13.96</c:v>
                </c:pt>
                <c:pt idx="954">
                  <c:v>13.979999999999915</c:v>
                </c:pt>
                <c:pt idx="955">
                  <c:v>13.979999999999915</c:v>
                </c:pt>
                <c:pt idx="956">
                  <c:v>13.99</c:v>
                </c:pt>
                <c:pt idx="957">
                  <c:v>14</c:v>
                </c:pt>
                <c:pt idx="958">
                  <c:v>14.01</c:v>
                </c:pt>
                <c:pt idx="959">
                  <c:v>14.05</c:v>
                </c:pt>
                <c:pt idx="960">
                  <c:v>14.05</c:v>
                </c:pt>
                <c:pt idx="961">
                  <c:v>14.05</c:v>
                </c:pt>
                <c:pt idx="962">
                  <c:v>14.06</c:v>
                </c:pt>
                <c:pt idx="963">
                  <c:v>14.06</c:v>
                </c:pt>
                <c:pt idx="964">
                  <c:v>14.06</c:v>
                </c:pt>
                <c:pt idx="965">
                  <c:v>14.06</c:v>
                </c:pt>
                <c:pt idx="966">
                  <c:v>14.079999999999915</c:v>
                </c:pt>
                <c:pt idx="967">
                  <c:v>14.1</c:v>
                </c:pt>
                <c:pt idx="968">
                  <c:v>14.1</c:v>
                </c:pt>
                <c:pt idx="969">
                  <c:v>14.1</c:v>
                </c:pt>
                <c:pt idx="970">
                  <c:v>14.11</c:v>
                </c:pt>
                <c:pt idx="971">
                  <c:v>14.129999999999999</c:v>
                </c:pt>
                <c:pt idx="972">
                  <c:v>14.129999999999999</c:v>
                </c:pt>
                <c:pt idx="973">
                  <c:v>14.129999999999999</c:v>
                </c:pt>
                <c:pt idx="974">
                  <c:v>14.15</c:v>
                </c:pt>
                <c:pt idx="975">
                  <c:v>14.17</c:v>
                </c:pt>
                <c:pt idx="976">
                  <c:v>14.18</c:v>
                </c:pt>
                <c:pt idx="977">
                  <c:v>14.18</c:v>
                </c:pt>
                <c:pt idx="978">
                  <c:v>14.18</c:v>
                </c:pt>
                <c:pt idx="979">
                  <c:v>14.18</c:v>
                </c:pt>
                <c:pt idx="980">
                  <c:v>14.18</c:v>
                </c:pt>
                <c:pt idx="981">
                  <c:v>14.19</c:v>
                </c:pt>
                <c:pt idx="982">
                  <c:v>14.2</c:v>
                </c:pt>
                <c:pt idx="983">
                  <c:v>14.209999999999999</c:v>
                </c:pt>
                <c:pt idx="984">
                  <c:v>14.219999999999899</c:v>
                </c:pt>
                <c:pt idx="985">
                  <c:v>14.25</c:v>
                </c:pt>
                <c:pt idx="986">
                  <c:v>14.25</c:v>
                </c:pt>
                <c:pt idx="987">
                  <c:v>14.25</c:v>
                </c:pt>
                <c:pt idx="988">
                  <c:v>14.26</c:v>
                </c:pt>
                <c:pt idx="989">
                  <c:v>14.27</c:v>
                </c:pt>
                <c:pt idx="990">
                  <c:v>14.27</c:v>
                </c:pt>
                <c:pt idx="991">
                  <c:v>14.27</c:v>
                </c:pt>
                <c:pt idx="992">
                  <c:v>14.27</c:v>
                </c:pt>
                <c:pt idx="993">
                  <c:v>14.279999999999909</c:v>
                </c:pt>
                <c:pt idx="994">
                  <c:v>14.279999999999909</c:v>
                </c:pt>
                <c:pt idx="995">
                  <c:v>14.29</c:v>
                </c:pt>
                <c:pt idx="996">
                  <c:v>14.3</c:v>
                </c:pt>
                <c:pt idx="997">
                  <c:v>14.31</c:v>
                </c:pt>
                <c:pt idx="998">
                  <c:v>14.31</c:v>
                </c:pt>
                <c:pt idx="999">
                  <c:v>14.31</c:v>
                </c:pt>
                <c:pt idx="1000">
                  <c:v>14.31</c:v>
                </c:pt>
                <c:pt idx="1001">
                  <c:v>14.31</c:v>
                </c:pt>
                <c:pt idx="1002">
                  <c:v>14.32</c:v>
                </c:pt>
                <c:pt idx="1003">
                  <c:v>14.34</c:v>
                </c:pt>
                <c:pt idx="1004">
                  <c:v>14.360000000000008</c:v>
                </c:pt>
                <c:pt idx="1005">
                  <c:v>14.360000000000008</c:v>
                </c:pt>
                <c:pt idx="1006">
                  <c:v>14.360000000000008</c:v>
                </c:pt>
                <c:pt idx="1007">
                  <c:v>14.360000000000008</c:v>
                </c:pt>
                <c:pt idx="1008">
                  <c:v>14.360000000000008</c:v>
                </c:pt>
                <c:pt idx="1009">
                  <c:v>14.38</c:v>
                </c:pt>
                <c:pt idx="1010">
                  <c:v>14.39</c:v>
                </c:pt>
                <c:pt idx="1011">
                  <c:v>14.39</c:v>
                </c:pt>
                <c:pt idx="1012">
                  <c:v>14.39</c:v>
                </c:pt>
                <c:pt idx="1013">
                  <c:v>14.41</c:v>
                </c:pt>
                <c:pt idx="1014">
                  <c:v>14.41</c:v>
                </c:pt>
                <c:pt idx="1015">
                  <c:v>14.43</c:v>
                </c:pt>
                <c:pt idx="1016">
                  <c:v>14.44</c:v>
                </c:pt>
                <c:pt idx="1017">
                  <c:v>14.44</c:v>
                </c:pt>
                <c:pt idx="1018">
                  <c:v>14.44</c:v>
                </c:pt>
                <c:pt idx="1019">
                  <c:v>14.450000000000006</c:v>
                </c:pt>
                <c:pt idx="1020">
                  <c:v>14.479999999999915</c:v>
                </c:pt>
                <c:pt idx="1021">
                  <c:v>14.5</c:v>
                </c:pt>
                <c:pt idx="1022">
                  <c:v>14.52</c:v>
                </c:pt>
                <c:pt idx="1023">
                  <c:v>14.52</c:v>
                </c:pt>
                <c:pt idx="1024">
                  <c:v>14.52</c:v>
                </c:pt>
                <c:pt idx="1025">
                  <c:v>14.52</c:v>
                </c:pt>
                <c:pt idx="1026">
                  <c:v>14.53</c:v>
                </c:pt>
                <c:pt idx="1027">
                  <c:v>14.53</c:v>
                </c:pt>
                <c:pt idx="1028">
                  <c:v>14.53</c:v>
                </c:pt>
                <c:pt idx="1029">
                  <c:v>14.56</c:v>
                </c:pt>
                <c:pt idx="1030">
                  <c:v>14.56</c:v>
                </c:pt>
                <c:pt idx="1031">
                  <c:v>14.57</c:v>
                </c:pt>
                <c:pt idx="1032">
                  <c:v>14.59</c:v>
                </c:pt>
                <c:pt idx="1033">
                  <c:v>14.61</c:v>
                </c:pt>
                <c:pt idx="1034">
                  <c:v>14.62</c:v>
                </c:pt>
                <c:pt idx="1035">
                  <c:v>14.62</c:v>
                </c:pt>
                <c:pt idx="1036">
                  <c:v>14.65</c:v>
                </c:pt>
                <c:pt idx="1037">
                  <c:v>14.65</c:v>
                </c:pt>
                <c:pt idx="1038">
                  <c:v>14.65</c:v>
                </c:pt>
                <c:pt idx="1039">
                  <c:v>14.66</c:v>
                </c:pt>
                <c:pt idx="1040">
                  <c:v>14.66</c:v>
                </c:pt>
                <c:pt idx="1041">
                  <c:v>14.66</c:v>
                </c:pt>
                <c:pt idx="1042">
                  <c:v>14.689999999999909</c:v>
                </c:pt>
                <c:pt idx="1043">
                  <c:v>14.7</c:v>
                </c:pt>
                <c:pt idx="1044">
                  <c:v>14.709999999999999</c:v>
                </c:pt>
                <c:pt idx="1045">
                  <c:v>14.729999999999999</c:v>
                </c:pt>
                <c:pt idx="1046">
                  <c:v>14.729999999999999</c:v>
                </c:pt>
                <c:pt idx="1047">
                  <c:v>14.739999999999998</c:v>
                </c:pt>
                <c:pt idx="1048">
                  <c:v>14.739999999999998</c:v>
                </c:pt>
                <c:pt idx="1049">
                  <c:v>14.739999999999998</c:v>
                </c:pt>
                <c:pt idx="1050">
                  <c:v>14.739999999999998</c:v>
                </c:pt>
                <c:pt idx="1051">
                  <c:v>14.739999999999998</c:v>
                </c:pt>
                <c:pt idx="1052">
                  <c:v>14.739999999999998</c:v>
                </c:pt>
                <c:pt idx="1053">
                  <c:v>14.739999999999998</c:v>
                </c:pt>
                <c:pt idx="1054">
                  <c:v>14.739999999999998</c:v>
                </c:pt>
                <c:pt idx="1055">
                  <c:v>14.739999999999998</c:v>
                </c:pt>
                <c:pt idx="1056">
                  <c:v>14.76</c:v>
                </c:pt>
                <c:pt idx="1057">
                  <c:v>14.77</c:v>
                </c:pt>
                <c:pt idx="1058">
                  <c:v>14.78</c:v>
                </c:pt>
                <c:pt idx="1059">
                  <c:v>14.78</c:v>
                </c:pt>
                <c:pt idx="1060">
                  <c:v>14.789999999999909</c:v>
                </c:pt>
                <c:pt idx="1061">
                  <c:v>14.799999999999899</c:v>
                </c:pt>
                <c:pt idx="1062">
                  <c:v>14.799999999999899</c:v>
                </c:pt>
                <c:pt idx="1063">
                  <c:v>14.799999999999899</c:v>
                </c:pt>
                <c:pt idx="1064">
                  <c:v>14.829999999999915</c:v>
                </c:pt>
                <c:pt idx="1065">
                  <c:v>14.850000000000009</c:v>
                </c:pt>
                <c:pt idx="1066">
                  <c:v>14.860000000000008</c:v>
                </c:pt>
                <c:pt idx="1067">
                  <c:v>14.870000000000006</c:v>
                </c:pt>
                <c:pt idx="1068">
                  <c:v>14.879999999999917</c:v>
                </c:pt>
                <c:pt idx="1069">
                  <c:v>14.89</c:v>
                </c:pt>
                <c:pt idx="1070">
                  <c:v>14.89</c:v>
                </c:pt>
                <c:pt idx="1071">
                  <c:v>14.899999999999915</c:v>
                </c:pt>
                <c:pt idx="1072">
                  <c:v>14.91</c:v>
                </c:pt>
                <c:pt idx="1073">
                  <c:v>14.93</c:v>
                </c:pt>
                <c:pt idx="1074">
                  <c:v>14.93</c:v>
                </c:pt>
                <c:pt idx="1075">
                  <c:v>14.94</c:v>
                </c:pt>
                <c:pt idx="1076">
                  <c:v>14.94</c:v>
                </c:pt>
                <c:pt idx="1077">
                  <c:v>14.94</c:v>
                </c:pt>
                <c:pt idx="1078">
                  <c:v>14.94</c:v>
                </c:pt>
                <c:pt idx="1079">
                  <c:v>14.94</c:v>
                </c:pt>
                <c:pt idx="1080">
                  <c:v>14.950000000000006</c:v>
                </c:pt>
                <c:pt idx="1081">
                  <c:v>14.96</c:v>
                </c:pt>
                <c:pt idx="1082">
                  <c:v>14.97</c:v>
                </c:pt>
                <c:pt idx="1083">
                  <c:v>14.97</c:v>
                </c:pt>
                <c:pt idx="1084">
                  <c:v>14.97</c:v>
                </c:pt>
                <c:pt idx="1085">
                  <c:v>14.979999999999915</c:v>
                </c:pt>
                <c:pt idx="1086">
                  <c:v>14.99</c:v>
                </c:pt>
                <c:pt idx="1087">
                  <c:v>15</c:v>
                </c:pt>
                <c:pt idx="1088">
                  <c:v>15</c:v>
                </c:pt>
                <c:pt idx="1089">
                  <c:v>15.02</c:v>
                </c:pt>
                <c:pt idx="1090">
                  <c:v>15.02</c:v>
                </c:pt>
                <c:pt idx="1091">
                  <c:v>15.02</c:v>
                </c:pt>
                <c:pt idx="1092">
                  <c:v>15.04</c:v>
                </c:pt>
                <c:pt idx="1093">
                  <c:v>15.04</c:v>
                </c:pt>
                <c:pt idx="1094">
                  <c:v>15.04</c:v>
                </c:pt>
                <c:pt idx="1095">
                  <c:v>15.04</c:v>
                </c:pt>
                <c:pt idx="1096">
                  <c:v>15.04</c:v>
                </c:pt>
                <c:pt idx="1097">
                  <c:v>15.04</c:v>
                </c:pt>
                <c:pt idx="1098">
                  <c:v>15.05</c:v>
                </c:pt>
                <c:pt idx="1099">
                  <c:v>15.06</c:v>
                </c:pt>
                <c:pt idx="1100">
                  <c:v>15.07</c:v>
                </c:pt>
                <c:pt idx="1101">
                  <c:v>15.08</c:v>
                </c:pt>
                <c:pt idx="1102">
                  <c:v>15.08</c:v>
                </c:pt>
                <c:pt idx="1103">
                  <c:v>15.09</c:v>
                </c:pt>
                <c:pt idx="1104">
                  <c:v>15.09</c:v>
                </c:pt>
                <c:pt idx="1105">
                  <c:v>15.09</c:v>
                </c:pt>
                <c:pt idx="1106">
                  <c:v>15.09</c:v>
                </c:pt>
                <c:pt idx="1107">
                  <c:v>15.09</c:v>
                </c:pt>
                <c:pt idx="1108">
                  <c:v>15.1</c:v>
                </c:pt>
                <c:pt idx="1109">
                  <c:v>15.109999999999909</c:v>
                </c:pt>
                <c:pt idx="1110">
                  <c:v>15.109999999999909</c:v>
                </c:pt>
                <c:pt idx="1111">
                  <c:v>15.109999999999909</c:v>
                </c:pt>
                <c:pt idx="1112">
                  <c:v>15.129999999999999</c:v>
                </c:pt>
                <c:pt idx="1113">
                  <c:v>15.129999999999999</c:v>
                </c:pt>
                <c:pt idx="1114">
                  <c:v>15.129999999999999</c:v>
                </c:pt>
                <c:pt idx="1115">
                  <c:v>15.129999999999999</c:v>
                </c:pt>
                <c:pt idx="1116">
                  <c:v>15.129999999999999</c:v>
                </c:pt>
                <c:pt idx="1117">
                  <c:v>15.129999999999999</c:v>
                </c:pt>
                <c:pt idx="1118">
                  <c:v>15.129999999999999</c:v>
                </c:pt>
                <c:pt idx="1119">
                  <c:v>15.129999999999999</c:v>
                </c:pt>
                <c:pt idx="1120">
                  <c:v>15.129999999999999</c:v>
                </c:pt>
                <c:pt idx="1121">
                  <c:v>15.129999999999999</c:v>
                </c:pt>
                <c:pt idx="1122">
                  <c:v>15.129999999999999</c:v>
                </c:pt>
                <c:pt idx="1123">
                  <c:v>15.139999999999999</c:v>
                </c:pt>
                <c:pt idx="1124">
                  <c:v>15.15</c:v>
                </c:pt>
                <c:pt idx="1125">
                  <c:v>15.15</c:v>
                </c:pt>
                <c:pt idx="1126">
                  <c:v>15.18</c:v>
                </c:pt>
                <c:pt idx="1127">
                  <c:v>15.18</c:v>
                </c:pt>
                <c:pt idx="1128">
                  <c:v>15.2</c:v>
                </c:pt>
                <c:pt idx="1129">
                  <c:v>15.209999999999908</c:v>
                </c:pt>
                <c:pt idx="1130">
                  <c:v>15.209999999999908</c:v>
                </c:pt>
                <c:pt idx="1131">
                  <c:v>15.219999999999999</c:v>
                </c:pt>
                <c:pt idx="1132">
                  <c:v>15.219999999999999</c:v>
                </c:pt>
                <c:pt idx="1133">
                  <c:v>15.219999999999999</c:v>
                </c:pt>
                <c:pt idx="1134">
                  <c:v>15.219999999999999</c:v>
                </c:pt>
                <c:pt idx="1135">
                  <c:v>15.229999999999999</c:v>
                </c:pt>
                <c:pt idx="1136">
                  <c:v>15.239999999999998</c:v>
                </c:pt>
                <c:pt idx="1137">
                  <c:v>15.25</c:v>
                </c:pt>
                <c:pt idx="1138">
                  <c:v>15.25</c:v>
                </c:pt>
                <c:pt idx="1139">
                  <c:v>15.25</c:v>
                </c:pt>
                <c:pt idx="1140">
                  <c:v>15.26</c:v>
                </c:pt>
                <c:pt idx="1141">
                  <c:v>15.26</c:v>
                </c:pt>
                <c:pt idx="1142">
                  <c:v>15.27</c:v>
                </c:pt>
                <c:pt idx="1143">
                  <c:v>15.27</c:v>
                </c:pt>
                <c:pt idx="1144">
                  <c:v>15.28</c:v>
                </c:pt>
                <c:pt idx="1145">
                  <c:v>15.28</c:v>
                </c:pt>
                <c:pt idx="1146">
                  <c:v>15.28</c:v>
                </c:pt>
                <c:pt idx="1147">
                  <c:v>15.289999999999909</c:v>
                </c:pt>
                <c:pt idx="1148">
                  <c:v>15.289999999999909</c:v>
                </c:pt>
                <c:pt idx="1149">
                  <c:v>15.289999999999909</c:v>
                </c:pt>
                <c:pt idx="1150">
                  <c:v>15.299999999999899</c:v>
                </c:pt>
                <c:pt idx="1151">
                  <c:v>15.329999999999915</c:v>
                </c:pt>
                <c:pt idx="1152">
                  <c:v>15.329999999999915</c:v>
                </c:pt>
                <c:pt idx="1153">
                  <c:v>15.329999999999915</c:v>
                </c:pt>
                <c:pt idx="1154">
                  <c:v>15.339999999999909</c:v>
                </c:pt>
                <c:pt idx="1155">
                  <c:v>15.349999999999909</c:v>
                </c:pt>
                <c:pt idx="1156">
                  <c:v>15.360000000000008</c:v>
                </c:pt>
                <c:pt idx="1157">
                  <c:v>15.369999999999918</c:v>
                </c:pt>
                <c:pt idx="1158">
                  <c:v>15.369999999999918</c:v>
                </c:pt>
                <c:pt idx="1159">
                  <c:v>15.369999999999918</c:v>
                </c:pt>
                <c:pt idx="1160">
                  <c:v>15.389999999999915</c:v>
                </c:pt>
                <c:pt idx="1161">
                  <c:v>15.389999999999915</c:v>
                </c:pt>
                <c:pt idx="1162">
                  <c:v>15.399999999999915</c:v>
                </c:pt>
                <c:pt idx="1163">
                  <c:v>15.399999999999915</c:v>
                </c:pt>
                <c:pt idx="1164">
                  <c:v>15.409999999999915</c:v>
                </c:pt>
                <c:pt idx="1165">
                  <c:v>15.409999999999915</c:v>
                </c:pt>
                <c:pt idx="1166">
                  <c:v>15.409999999999915</c:v>
                </c:pt>
                <c:pt idx="1167">
                  <c:v>15.409999999999915</c:v>
                </c:pt>
                <c:pt idx="1168">
                  <c:v>15.419999999999911</c:v>
                </c:pt>
                <c:pt idx="1169">
                  <c:v>15.419999999999911</c:v>
                </c:pt>
                <c:pt idx="1170">
                  <c:v>15.419999999999911</c:v>
                </c:pt>
                <c:pt idx="1171">
                  <c:v>15.419999999999911</c:v>
                </c:pt>
                <c:pt idx="1172">
                  <c:v>15.419999999999911</c:v>
                </c:pt>
                <c:pt idx="1173">
                  <c:v>15.419999999999911</c:v>
                </c:pt>
                <c:pt idx="1174">
                  <c:v>15.419999999999911</c:v>
                </c:pt>
                <c:pt idx="1175">
                  <c:v>15.419999999999911</c:v>
                </c:pt>
                <c:pt idx="1176">
                  <c:v>15.419999999999911</c:v>
                </c:pt>
                <c:pt idx="1177">
                  <c:v>15.419999999999911</c:v>
                </c:pt>
                <c:pt idx="1178">
                  <c:v>15.419999999999911</c:v>
                </c:pt>
                <c:pt idx="1179">
                  <c:v>15.419999999999911</c:v>
                </c:pt>
                <c:pt idx="1180">
                  <c:v>15.419999999999911</c:v>
                </c:pt>
                <c:pt idx="1181">
                  <c:v>15.419999999999911</c:v>
                </c:pt>
                <c:pt idx="1182">
                  <c:v>15.43</c:v>
                </c:pt>
                <c:pt idx="1183">
                  <c:v>15.43</c:v>
                </c:pt>
                <c:pt idx="1184">
                  <c:v>15.43</c:v>
                </c:pt>
                <c:pt idx="1185">
                  <c:v>15.43</c:v>
                </c:pt>
                <c:pt idx="1186">
                  <c:v>15.439999999999909</c:v>
                </c:pt>
                <c:pt idx="1187">
                  <c:v>15.439999999999909</c:v>
                </c:pt>
                <c:pt idx="1188">
                  <c:v>15.459999999999917</c:v>
                </c:pt>
                <c:pt idx="1189">
                  <c:v>15.469999999999915</c:v>
                </c:pt>
                <c:pt idx="1190">
                  <c:v>15.479999999999915</c:v>
                </c:pt>
                <c:pt idx="1191">
                  <c:v>15.479999999999915</c:v>
                </c:pt>
                <c:pt idx="1192">
                  <c:v>15.489999999999915</c:v>
                </c:pt>
                <c:pt idx="1193">
                  <c:v>15.489999999999915</c:v>
                </c:pt>
                <c:pt idx="1194">
                  <c:v>15.489999999999915</c:v>
                </c:pt>
                <c:pt idx="1195">
                  <c:v>15.489999999999915</c:v>
                </c:pt>
                <c:pt idx="1196">
                  <c:v>15.499999999999915</c:v>
                </c:pt>
                <c:pt idx="1197">
                  <c:v>15.509999999999909</c:v>
                </c:pt>
                <c:pt idx="1198">
                  <c:v>15.509999999999909</c:v>
                </c:pt>
                <c:pt idx="1199">
                  <c:v>15.519999999999909</c:v>
                </c:pt>
                <c:pt idx="1200">
                  <c:v>15.539999999999909</c:v>
                </c:pt>
                <c:pt idx="1201">
                  <c:v>15.539999999999909</c:v>
                </c:pt>
                <c:pt idx="1202">
                  <c:v>15.539999999999909</c:v>
                </c:pt>
                <c:pt idx="1203">
                  <c:v>15.549999999999899</c:v>
                </c:pt>
                <c:pt idx="1204">
                  <c:v>15.549999999999899</c:v>
                </c:pt>
                <c:pt idx="1205">
                  <c:v>15.549999999999899</c:v>
                </c:pt>
                <c:pt idx="1206">
                  <c:v>15.549999999999899</c:v>
                </c:pt>
                <c:pt idx="1207">
                  <c:v>15.549999999999899</c:v>
                </c:pt>
                <c:pt idx="1208">
                  <c:v>15.549999999999899</c:v>
                </c:pt>
                <c:pt idx="1209">
                  <c:v>15.559999999999915</c:v>
                </c:pt>
                <c:pt idx="1210">
                  <c:v>15.559999999999915</c:v>
                </c:pt>
                <c:pt idx="1211">
                  <c:v>15.569999999999915</c:v>
                </c:pt>
                <c:pt idx="1212">
                  <c:v>15.569999999999915</c:v>
                </c:pt>
                <c:pt idx="1213">
                  <c:v>15.569999999999915</c:v>
                </c:pt>
                <c:pt idx="1214">
                  <c:v>15.58</c:v>
                </c:pt>
                <c:pt idx="1215">
                  <c:v>15.58</c:v>
                </c:pt>
                <c:pt idx="1216">
                  <c:v>15.58</c:v>
                </c:pt>
                <c:pt idx="1217">
                  <c:v>15.58</c:v>
                </c:pt>
                <c:pt idx="1218">
                  <c:v>15.589999999999909</c:v>
                </c:pt>
                <c:pt idx="1219">
                  <c:v>15.589999999999909</c:v>
                </c:pt>
                <c:pt idx="1220">
                  <c:v>15.589999999999909</c:v>
                </c:pt>
                <c:pt idx="1221">
                  <c:v>15.589999999999909</c:v>
                </c:pt>
                <c:pt idx="1222">
                  <c:v>15.6</c:v>
                </c:pt>
                <c:pt idx="1223">
                  <c:v>15.6</c:v>
                </c:pt>
                <c:pt idx="1224">
                  <c:v>15.6</c:v>
                </c:pt>
                <c:pt idx="1225">
                  <c:v>15.6</c:v>
                </c:pt>
                <c:pt idx="1226">
                  <c:v>15.61</c:v>
                </c:pt>
                <c:pt idx="1227">
                  <c:v>15.61</c:v>
                </c:pt>
                <c:pt idx="1228">
                  <c:v>15.61</c:v>
                </c:pt>
                <c:pt idx="1229">
                  <c:v>15.61</c:v>
                </c:pt>
                <c:pt idx="1230">
                  <c:v>15.61</c:v>
                </c:pt>
                <c:pt idx="1231">
                  <c:v>15.62</c:v>
                </c:pt>
                <c:pt idx="1232">
                  <c:v>15.62</c:v>
                </c:pt>
                <c:pt idx="1233">
                  <c:v>15.629999999999908</c:v>
                </c:pt>
                <c:pt idx="1234">
                  <c:v>15.629999999999908</c:v>
                </c:pt>
                <c:pt idx="1235">
                  <c:v>15.639999999999999</c:v>
                </c:pt>
                <c:pt idx="1236">
                  <c:v>15.65</c:v>
                </c:pt>
                <c:pt idx="1237">
                  <c:v>15.65</c:v>
                </c:pt>
                <c:pt idx="1238">
                  <c:v>15.65</c:v>
                </c:pt>
                <c:pt idx="1239">
                  <c:v>15.65</c:v>
                </c:pt>
                <c:pt idx="1240">
                  <c:v>15.65</c:v>
                </c:pt>
                <c:pt idx="1241">
                  <c:v>15.65</c:v>
                </c:pt>
                <c:pt idx="1242">
                  <c:v>15.65</c:v>
                </c:pt>
                <c:pt idx="1243">
                  <c:v>15.65</c:v>
                </c:pt>
                <c:pt idx="1244">
                  <c:v>15.66</c:v>
                </c:pt>
                <c:pt idx="1245">
                  <c:v>15.67</c:v>
                </c:pt>
                <c:pt idx="1246">
                  <c:v>15.67</c:v>
                </c:pt>
                <c:pt idx="1247">
                  <c:v>15.67</c:v>
                </c:pt>
                <c:pt idx="1248">
                  <c:v>15.67</c:v>
                </c:pt>
                <c:pt idx="1249">
                  <c:v>15.68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TBInfectionONLYData!$E$11270:$E$12519</c:f>
              <c:numCache>
                <c:formatCode>General</c:formatCode>
                <c:ptCount val="1250"/>
                <c:pt idx="0">
                  <c:v>0</c:v>
                </c:pt>
                <c:pt idx="1">
                  <c:v>4.0000000000000022E-2</c:v>
                </c:pt>
                <c:pt idx="2">
                  <c:v>0.14000000000000001</c:v>
                </c:pt>
                <c:pt idx="3">
                  <c:v>0.21000000000000013</c:v>
                </c:pt>
                <c:pt idx="4">
                  <c:v>0.25999999999999934</c:v>
                </c:pt>
                <c:pt idx="5">
                  <c:v>0.30000000000000027</c:v>
                </c:pt>
                <c:pt idx="6">
                  <c:v>0.3300000000000004</c:v>
                </c:pt>
                <c:pt idx="7">
                  <c:v>0.51</c:v>
                </c:pt>
                <c:pt idx="8">
                  <c:v>0.54</c:v>
                </c:pt>
                <c:pt idx="9">
                  <c:v>0.60000000000000053</c:v>
                </c:pt>
                <c:pt idx="10">
                  <c:v>0.70000000000000051</c:v>
                </c:pt>
                <c:pt idx="11">
                  <c:v>0.76000000000000056</c:v>
                </c:pt>
                <c:pt idx="12">
                  <c:v>0.84000000000000052</c:v>
                </c:pt>
                <c:pt idx="13">
                  <c:v>0.87999999999999956</c:v>
                </c:pt>
                <c:pt idx="14">
                  <c:v>0.95000000000000051</c:v>
                </c:pt>
                <c:pt idx="15">
                  <c:v>0.97000000000000053</c:v>
                </c:pt>
                <c:pt idx="16">
                  <c:v>1.0499999999999885</c:v>
                </c:pt>
                <c:pt idx="17">
                  <c:v>1.1299999999999988</c:v>
                </c:pt>
                <c:pt idx="18">
                  <c:v>1.180000000000001</c:v>
                </c:pt>
                <c:pt idx="19">
                  <c:v>1.28</c:v>
                </c:pt>
                <c:pt idx="20">
                  <c:v>1.3800000000000001</c:v>
                </c:pt>
                <c:pt idx="21">
                  <c:v>1.45</c:v>
                </c:pt>
                <c:pt idx="22">
                  <c:v>1.5799999999999887</c:v>
                </c:pt>
                <c:pt idx="23">
                  <c:v>1.6399999999999888</c:v>
                </c:pt>
                <c:pt idx="24">
                  <c:v>1.73</c:v>
                </c:pt>
                <c:pt idx="25">
                  <c:v>1.77</c:v>
                </c:pt>
                <c:pt idx="26">
                  <c:v>1.82</c:v>
                </c:pt>
                <c:pt idx="27">
                  <c:v>1.8800000000000001</c:v>
                </c:pt>
                <c:pt idx="28">
                  <c:v>1.920000000000001</c:v>
                </c:pt>
                <c:pt idx="29">
                  <c:v>1.9999999999999898</c:v>
                </c:pt>
                <c:pt idx="30">
                  <c:v>2.0399999999999876</c:v>
                </c:pt>
                <c:pt idx="31">
                  <c:v>2.11</c:v>
                </c:pt>
                <c:pt idx="32">
                  <c:v>2.1799999999999877</c:v>
                </c:pt>
                <c:pt idx="33">
                  <c:v>2.23999999999999</c:v>
                </c:pt>
                <c:pt idx="34">
                  <c:v>2.36</c:v>
                </c:pt>
                <c:pt idx="35">
                  <c:v>2.4</c:v>
                </c:pt>
                <c:pt idx="36">
                  <c:v>2.479999999999988</c:v>
                </c:pt>
                <c:pt idx="37">
                  <c:v>2.52</c:v>
                </c:pt>
                <c:pt idx="38">
                  <c:v>2.54</c:v>
                </c:pt>
                <c:pt idx="39">
                  <c:v>2.6</c:v>
                </c:pt>
                <c:pt idx="40">
                  <c:v>2.66</c:v>
                </c:pt>
                <c:pt idx="41">
                  <c:v>2.73999999999999</c:v>
                </c:pt>
                <c:pt idx="42">
                  <c:v>2.8</c:v>
                </c:pt>
                <c:pt idx="43">
                  <c:v>2.8499999999999988</c:v>
                </c:pt>
                <c:pt idx="44">
                  <c:v>2.9</c:v>
                </c:pt>
                <c:pt idx="45">
                  <c:v>2.9299999999999997</c:v>
                </c:pt>
                <c:pt idx="46">
                  <c:v>2.98999999999999</c:v>
                </c:pt>
                <c:pt idx="47">
                  <c:v>3.05</c:v>
                </c:pt>
                <c:pt idx="48">
                  <c:v>3.11</c:v>
                </c:pt>
                <c:pt idx="49">
                  <c:v>3.17</c:v>
                </c:pt>
                <c:pt idx="50">
                  <c:v>3.18</c:v>
                </c:pt>
                <c:pt idx="51">
                  <c:v>3.2699999999999898</c:v>
                </c:pt>
                <c:pt idx="52">
                  <c:v>3.29</c:v>
                </c:pt>
                <c:pt idx="53">
                  <c:v>3.3299999999999876</c:v>
                </c:pt>
                <c:pt idx="54">
                  <c:v>3.4199999999999879</c:v>
                </c:pt>
                <c:pt idx="55">
                  <c:v>3.4899999999999998</c:v>
                </c:pt>
                <c:pt idx="56">
                  <c:v>3.5199999999999876</c:v>
                </c:pt>
                <c:pt idx="57">
                  <c:v>3.58</c:v>
                </c:pt>
                <c:pt idx="58">
                  <c:v>3.63</c:v>
                </c:pt>
                <c:pt idx="59">
                  <c:v>3.6799999999999877</c:v>
                </c:pt>
                <c:pt idx="60">
                  <c:v>3.71999999999999</c:v>
                </c:pt>
                <c:pt idx="61">
                  <c:v>3.7800000000000002</c:v>
                </c:pt>
                <c:pt idx="62">
                  <c:v>3.84</c:v>
                </c:pt>
                <c:pt idx="63">
                  <c:v>3.9099999999999877</c:v>
                </c:pt>
                <c:pt idx="64">
                  <c:v>3.94</c:v>
                </c:pt>
                <c:pt idx="65">
                  <c:v>4.0299999999999896</c:v>
                </c:pt>
                <c:pt idx="66">
                  <c:v>4.0799999999999903</c:v>
                </c:pt>
                <c:pt idx="67">
                  <c:v>4.13</c:v>
                </c:pt>
                <c:pt idx="68">
                  <c:v>4.2299999999999898</c:v>
                </c:pt>
                <c:pt idx="69">
                  <c:v>4.3</c:v>
                </c:pt>
                <c:pt idx="70">
                  <c:v>4.3899999999999997</c:v>
                </c:pt>
                <c:pt idx="71">
                  <c:v>4.41</c:v>
                </c:pt>
                <c:pt idx="72">
                  <c:v>4.46</c:v>
                </c:pt>
                <c:pt idx="73">
                  <c:v>4.4700000000000024</c:v>
                </c:pt>
                <c:pt idx="74">
                  <c:v>4.5199999999999996</c:v>
                </c:pt>
                <c:pt idx="75">
                  <c:v>4.53</c:v>
                </c:pt>
                <c:pt idx="76">
                  <c:v>4.5599999999999996</c:v>
                </c:pt>
                <c:pt idx="77">
                  <c:v>4.5999999999999996</c:v>
                </c:pt>
                <c:pt idx="78">
                  <c:v>4.63</c:v>
                </c:pt>
                <c:pt idx="79">
                  <c:v>4.6499999999999995</c:v>
                </c:pt>
                <c:pt idx="80">
                  <c:v>4.6899999999999995</c:v>
                </c:pt>
                <c:pt idx="81">
                  <c:v>4.74</c:v>
                </c:pt>
                <c:pt idx="82">
                  <c:v>4.76</c:v>
                </c:pt>
                <c:pt idx="83">
                  <c:v>4.8</c:v>
                </c:pt>
                <c:pt idx="84">
                  <c:v>4.8599999999999897</c:v>
                </c:pt>
                <c:pt idx="85">
                  <c:v>4.88</c:v>
                </c:pt>
                <c:pt idx="86">
                  <c:v>4.8999999999999897</c:v>
                </c:pt>
                <c:pt idx="87">
                  <c:v>4.9300000000000024</c:v>
                </c:pt>
                <c:pt idx="88">
                  <c:v>4.9799999999999924</c:v>
                </c:pt>
                <c:pt idx="89">
                  <c:v>5.00999999999999</c:v>
                </c:pt>
                <c:pt idx="90">
                  <c:v>5.0599999999999996</c:v>
                </c:pt>
                <c:pt idx="91">
                  <c:v>5.1199999999999886</c:v>
                </c:pt>
                <c:pt idx="92">
                  <c:v>5.1599999999999895</c:v>
                </c:pt>
                <c:pt idx="93">
                  <c:v>5.1699999999999875</c:v>
                </c:pt>
                <c:pt idx="94">
                  <c:v>5.1899999999999897</c:v>
                </c:pt>
                <c:pt idx="95">
                  <c:v>5.2099999999999902</c:v>
                </c:pt>
                <c:pt idx="96">
                  <c:v>5.2399999999999904</c:v>
                </c:pt>
                <c:pt idx="97">
                  <c:v>5.2699999999999898</c:v>
                </c:pt>
                <c:pt idx="98">
                  <c:v>5.2899999999999903</c:v>
                </c:pt>
                <c:pt idx="99">
                  <c:v>5.31</c:v>
                </c:pt>
                <c:pt idx="100">
                  <c:v>5.35</c:v>
                </c:pt>
                <c:pt idx="101">
                  <c:v>5.35</c:v>
                </c:pt>
                <c:pt idx="102">
                  <c:v>5.3699999999999886</c:v>
                </c:pt>
                <c:pt idx="103">
                  <c:v>5.4099999999999904</c:v>
                </c:pt>
                <c:pt idx="104">
                  <c:v>5.46</c:v>
                </c:pt>
                <c:pt idx="105">
                  <c:v>5.54</c:v>
                </c:pt>
                <c:pt idx="106">
                  <c:v>5.56</c:v>
                </c:pt>
                <c:pt idx="107">
                  <c:v>5.58</c:v>
                </c:pt>
                <c:pt idx="108">
                  <c:v>5.6099999999999985</c:v>
                </c:pt>
                <c:pt idx="109">
                  <c:v>5.6599999999999975</c:v>
                </c:pt>
                <c:pt idx="110">
                  <c:v>5.6899999999999995</c:v>
                </c:pt>
                <c:pt idx="111">
                  <c:v>5.75</c:v>
                </c:pt>
                <c:pt idx="112">
                  <c:v>5.78</c:v>
                </c:pt>
                <c:pt idx="113">
                  <c:v>5.78</c:v>
                </c:pt>
                <c:pt idx="114">
                  <c:v>5.78</c:v>
                </c:pt>
                <c:pt idx="115">
                  <c:v>5.8</c:v>
                </c:pt>
                <c:pt idx="116">
                  <c:v>5.83</c:v>
                </c:pt>
                <c:pt idx="117">
                  <c:v>5.85</c:v>
                </c:pt>
                <c:pt idx="118">
                  <c:v>5.88</c:v>
                </c:pt>
                <c:pt idx="119">
                  <c:v>5.9399999999999924</c:v>
                </c:pt>
                <c:pt idx="120">
                  <c:v>5.96</c:v>
                </c:pt>
                <c:pt idx="121">
                  <c:v>6.01</c:v>
                </c:pt>
                <c:pt idx="122">
                  <c:v>6.06</c:v>
                </c:pt>
                <c:pt idx="123">
                  <c:v>6.1</c:v>
                </c:pt>
                <c:pt idx="124">
                  <c:v>6.1499999999999995</c:v>
                </c:pt>
                <c:pt idx="125">
                  <c:v>6.1899999999999897</c:v>
                </c:pt>
                <c:pt idx="126">
                  <c:v>6.21</c:v>
                </c:pt>
                <c:pt idx="127">
                  <c:v>6.26</c:v>
                </c:pt>
                <c:pt idx="128">
                  <c:v>6.3299999999999885</c:v>
                </c:pt>
                <c:pt idx="129">
                  <c:v>6.3599999999999985</c:v>
                </c:pt>
                <c:pt idx="130">
                  <c:v>6.4</c:v>
                </c:pt>
                <c:pt idx="131">
                  <c:v>6.4300000000000024</c:v>
                </c:pt>
                <c:pt idx="132">
                  <c:v>6.4799999999999924</c:v>
                </c:pt>
                <c:pt idx="133">
                  <c:v>6.52</c:v>
                </c:pt>
                <c:pt idx="134">
                  <c:v>6.57</c:v>
                </c:pt>
                <c:pt idx="135">
                  <c:v>6.6599999999999975</c:v>
                </c:pt>
                <c:pt idx="136">
                  <c:v>6.6999999999999895</c:v>
                </c:pt>
                <c:pt idx="137">
                  <c:v>6.7399999999999904</c:v>
                </c:pt>
                <c:pt idx="138">
                  <c:v>6.79</c:v>
                </c:pt>
                <c:pt idx="139">
                  <c:v>6.85</c:v>
                </c:pt>
                <c:pt idx="140">
                  <c:v>6.8899999999999899</c:v>
                </c:pt>
                <c:pt idx="141">
                  <c:v>6.9399999999999924</c:v>
                </c:pt>
                <c:pt idx="142">
                  <c:v>7.0299999999999896</c:v>
                </c:pt>
                <c:pt idx="143">
                  <c:v>7.0299999999999896</c:v>
                </c:pt>
                <c:pt idx="144">
                  <c:v>7.0499999999999901</c:v>
                </c:pt>
                <c:pt idx="145">
                  <c:v>7.0899999999999901</c:v>
                </c:pt>
                <c:pt idx="146">
                  <c:v>7.1299999999999875</c:v>
                </c:pt>
                <c:pt idx="147">
                  <c:v>7.1699999999999875</c:v>
                </c:pt>
                <c:pt idx="148">
                  <c:v>7.2499999999999902</c:v>
                </c:pt>
                <c:pt idx="149">
                  <c:v>7.3</c:v>
                </c:pt>
                <c:pt idx="150">
                  <c:v>7.3199999999999985</c:v>
                </c:pt>
                <c:pt idx="151">
                  <c:v>7.3499999999999899</c:v>
                </c:pt>
                <c:pt idx="152">
                  <c:v>7.3699999999999886</c:v>
                </c:pt>
                <c:pt idx="153">
                  <c:v>7.4099999999999904</c:v>
                </c:pt>
                <c:pt idx="154">
                  <c:v>7.46</c:v>
                </c:pt>
                <c:pt idx="155">
                  <c:v>7.48</c:v>
                </c:pt>
                <c:pt idx="156">
                  <c:v>7.50999999999999</c:v>
                </c:pt>
                <c:pt idx="157">
                  <c:v>7.5699999999999896</c:v>
                </c:pt>
                <c:pt idx="158">
                  <c:v>7.58</c:v>
                </c:pt>
                <c:pt idx="159">
                  <c:v>7.6099999999999897</c:v>
                </c:pt>
                <c:pt idx="160">
                  <c:v>7.64</c:v>
                </c:pt>
                <c:pt idx="161">
                  <c:v>7.6999999999999895</c:v>
                </c:pt>
                <c:pt idx="162">
                  <c:v>7.71999999999999</c:v>
                </c:pt>
                <c:pt idx="163">
                  <c:v>7.7799999999999914</c:v>
                </c:pt>
                <c:pt idx="164">
                  <c:v>7.79</c:v>
                </c:pt>
                <c:pt idx="165">
                  <c:v>7.8199999999999896</c:v>
                </c:pt>
                <c:pt idx="166">
                  <c:v>7.8599999999999897</c:v>
                </c:pt>
                <c:pt idx="167">
                  <c:v>7.88</c:v>
                </c:pt>
                <c:pt idx="168">
                  <c:v>7.8999999999999897</c:v>
                </c:pt>
                <c:pt idx="169">
                  <c:v>7.9300000000000024</c:v>
                </c:pt>
                <c:pt idx="170">
                  <c:v>7.9499999999999904</c:v>
                </c:pt>
                <c:pt idx="171">
                  <c:v>8.02</c:v>
                </c:pt>
                <c:pt idx="172">
                  <c:v>8.07</c:v>
                </c:pt>
                <c:pt idx="173">
                  <c:v>8.1300000000000008</c:v>
                </c:pt>
                <c:pt idx="174">
                  <c:v>8.1600000000000019</c:v>
                </c:pt>
                <c:pt idx="175">
                  <c:v>8.19</c:v>
                </c:pt>
                <c:pt idx="176">
                  <c:v>8.2199999999999989</c:v>
                </c:pt>
                <c:pt idx="177">
                  <c:v>8.26</c:v>
                </c:pt>
                <c:pt idx="178">
                  <c:v>8.2999999999999989</c:v>
                </c:pt>
                <c:pt idx="179">
                  <c:v>8.32</c:v>
                </c:pt>
                <c:pt idx="180">
                  <c:v>8.33</c:v>
                </c:pt>
                <c:pt idx="181">
                  <c:v>8.3600000000000048</c:v>
                </c:pt>
                <c:pt idx="182">
                  <c:v>8.39</c:v>
                </c:pt>
                <c:pt idx="183">
                  <c:v>8.4000000000000021</c:v>
                </c:pt>
                <c:pt idx="184">
                  <c:v>8.4000000000000021</c:v>
                </c:pt>
                <c:pt idx="185">
                  <c:v>8.4000000000000021</c:v>
                </c:pt>
                <c:pt idx="186">
                  <c:v>8.4100000000000019</c:v>
                </c:pt>
                <c:pt idx="187">
                  <c:v>8.42</c:v>
                </c:pt>
                <c:pt idx="188">
                  <c:v>8.44</c:v>
                </c:pt>
                <c:pt idx="189">
                  <c:v>8.44</c:v>
                </c:pt>
                <c:pt idx="190">
                  <c:v>8.4500000000000028</c:v>
                </c:pt>
                <c:pt idx="191">
                  <c:v>8.4600000000000026</c:v>
                </c:pt>
                <c:pt idx="192">
                  <c:v>8.4700000000000006</c:v>
                </c:pt>
                <c:pt idx="193">
                  <c:v>8.4700000000000006</c:v>
                </c:pt>
                <c:pt idx="194">
                  <c:v>8.4700000000000006</c:v>
                </c:pt>
                <c:pt idx="195">
                  <c:v>8.4700000000000006</c:v>
                </c:pt>
                <c:pt idx="196">
                  <c:v>8.4700000000000006</c:v>
                </c:pt>
                <c:pt idx="197">
                  <c:v>8.4700000000000006</c:v>
                </c:pt>
                <c:pt idx="198">
                  <c:v>8.48</c:v>
                </c:pt>
                <c:pt idx="199">
                  <c:v>8.490000000000002</c:v>
                </c:pt>
                <c:pt idx="200">
                  <c:v>8.5</c:v>
                </c:pt>
                <c:pt idx="201">
                  <c:v>8.5</c:v>
                </c:pt>
                <c:pt idx="202">
                  <c:v>8.5100000000000016</c:v>
                </c:pt>
                <c:pt idx="203">
                  <c:v>8.52</c:v>
                </c:pt>
                <c:pt idx="204">
                  <c:v>8.5300000000000011</c:v>
                </c:pt>
                <c:pt idx="205">
                  <c:v>8.5400000000000009</c:v>
                </c:pt>
                <c:pt idx="206">
                  <c:v>8.5499999999999989</c:v>
                </c:pt>
                <c:pt idx="207">
                  <c:v>8.5499999999999989</c:v>
                </c:pt>
                <c:pt idx="208">
                  <c:v>8.5600000000000023</c:v>
                </c:pt>
                <c:pt idx="209">
                  <c:v>8.57</c:v>
                </c:pt>
                <c:pt idx="210">
                  <c:v>8.58</c:v>
                </c:pt>
                <c:pt idx="211">
                  <c:v>8.59</c:v>
                </c:pt>
                <c:pt idx="212">
                  <c:v>8.6</c:v>
                </c:pt>
                <c:pt idx="213">
                  <c:v>8.6</c:v>
                </c:pt>
                <c:pt idx="214">
                  <c:v>8.620000000000001</c:v>
                </c:pt>
                <c:pt idx="215">
                  <c:v>8.6300000000000008</c:v>
                </c:pt>
                <c:pt idx="216">
                  <c:v>8.6499999999999897</c:v>
                </c:pt>
                <c:pt idx="217">
                  <c:v>8.6499999999999897</c:v>
                </c:pt>
                <c:pt idx="218">
                  <c:v>8.6499999999999897</c:v>
                </c:pt>
                <c:pt idx="219">
                  <c:v>8.66</c:v>
                </c:pt>
                <c:pt idx="220">
                  <c:v>8.66</c:v>
                </c:pt>
                <c:pt idx="221">
                  <c:v>8.6700000000000017</c:v>
                </c:pt>
                <c:pt idx="222">
                  <c:v>8.68</c:v>
                </c:pt>
                <c:pt idx="223">
                  <c:v>8.69</c:v>
                </c:pt>
                <c:pt idx="224">
                  <c:v>8.7199999999999989</c:v>
                </c:pt>
                <c:pt idx="225">
                  <c:v>8.7299999999999986</c:v>
                </c:pt>
                <c:pt idx="226">
                  <c:v>8.7299999999999986</c:v>
                </c:pt>
                <c:pt idx="227">
                  <c:v>8.7299999999999986</c:v>
                </c:pt>
                <c:pt idx="228">
                  <c:v>8.7299999999999986</c:v>
                </c:pt>
                <c:pt idx="229">
                  <c:v>8.75</c:v>
                </c:pt>
                <c:pt idx="230">
                  <c:v>8.75</c:v>
                </c:pt>
                <c:pt idx="231">
                  <c:v>8.75</c:v>
                </c:pt>
                <c:pt idx="232">
                  <c:v>8.77</c:v>
                </c:pt>
                <c:pt idx="233">
                  <c:v>8.7900000000000009</c:v>
                </c:pt>
                <c:pt idx="234">
                  <c:v>8.8200000000000021</c:v>
                </c:pt>
                <c:pt idx="235">
                  <c:v>8.8300000000000018</c:v>
                </c:pt>
                <c:pt idx="236">
                  <c:v>8.8300000000000018</c:v>
                </c:pt>
                <c:pt idx="237">
                  <c:v>8.8300000000000018</c:v>
                </c:pt>
                <c:pt idx="238">
                  <c:v>8.84</c:v>
                </c:pt>
                <c:pt idx="239">
                  <c:v>8.8500000000000068</c:v>
                </c:pt>
                <c:pt idx="240">
                  <c:v>8.89</c:v>
                </c:pt>
                <c:pt idx="241">
                  <c:v>8.9</c:v>
                </c:pt>
                <c:pt idx="242">
                  <c:v>8.9</c:v>
                </c:pt>
                <c:pt idx="243">
                  <c:v>8.92</c:v>
                </c:pt>
                <c:pt idx="244">
                  <c:v>8.92</c:v>
                </c:pt>
                <c:pt idx="245">
                  <c:v>8.93</c:v>
                </c:pt>
                <c:pt idx="246">
                  <c:v>8.9600000000000026</c:v>
                </c:pt>
                <c:pt idx="247">
                  <c:v>8.9700000000000006</c:v>
                </c:pt>
                <c:pt idx="248">
                  <c:v>8.9700000000000006</c:v>
                </c:pt>
                <c:pt idx="249">
                  <c:v>8.9700000000000006</c:v>
                </c:pt>
                <c:pt idx="250">
                  <c:v>8.990000000000002</c:v>
                </c:pt>
                <c:pt idx="251">
                  <c:v>9</c:v>
                </c:pt>
                <c:pt idx="252">
                  <c:v>9.02</c:v>
                </c:pt>
                <c:pt idx="253">
                  <c:v>9.02</c:v>
                </c:pt>
                <c:pt idx="254">
                  <c:v>9.0399999999999991</c:v>
                </c:pt>
                <c:pt idx="255">
                  <c:v>9.0399999999999991</c:v>
                </c:pt>
                <c:pt idx="256">
                  <c:v>9.0499999999999989</c:v>
                </c:pt>
                <c:pt idx="257">
                  <c:v>9.0499999999999989</c:v>
                </c:pt>
                <c:pt idx="258">
                  <c:v>9.0499999999999989</c:v>
                </c:pt>
                <c:pt idx="259">
                  <c:v>9.0600000000000023</c:v>
                </c:pt>
                <c:pt idx="260">
                  <c:v>9.0700000000000021</c:v>
                </c:pt>
                <c:pt idx="261">
                  <c:v>9.0800000000000018</c:v>
                </c:pt>
                <c:pt idx="262">
                  <c:v>9.0800000000000018</c:v>
                </c:pt>
                <c:pt idx="263">
                  <c:v>9.0800000000000018</c:v>
                </c:pt>
                <c:pt idx="264">
                  <c:v>9.0800000000000018</c:v>
                </c:pt>
                <c:pt idx="265">
                  <c:v>9.0900000000000016</c:v>
                </c:pt>
                <c:pt idx="266">
                  <c:v>9.1000000000000014</c:v>
                </c:pt>
                <c:pt idx="267">
                  <c:v>9.1300000000000008</c:v>
                </c:pt>
                <c:pt idx="268">
                  <c:v>9.1399999999999988</c:v>
                </c:pt>
                <c:pt idx="269">
                  <c:v>9.1399999999999988</c:v>
                </c:pt>
                <c:pt idx="270">
                  <c:v>9.1600000000000019</c:v>
                </c:pt>
                <c:pt idx="271">
                  <c:v>9.1600000000000019</c:v>
                </c:pt>
                <c:pt idx="272">
                  <c:v>9.1700000000000017</c:v>
                </c:pt>
                <c:pt idx="273">
                  <c:v>9.18</c:v>
                </c:pt>
                <c:pt idx="274">
                  <c:v>9.2000000000000011</c:v>
                </c:pt>
                <c:pt idx="275">
                  <c:v>9.2199999999999989</c:v>
                </c:pt>
                <c:pt idx="276">
                  <c:v>9.2199999999999989</c:v>
                </c:pt>
                <c:pt idx="277">
                  <c:v>9.25</c:v>
                </c:pt>
                <c:pt idx="278">
                  <c:v>9.25</c:v>
                </c:pt>
                <c:pt idx="279">
                  <c:v>9.25</c:v>
                </c:pt>
                <c:pt idx="280">
                  <c:v>9.25</c:v>
                </c:pt>
                <c:pt idx="281">
                  <c:v>9.25</c:v>
                </c:pt>
                <c:pt idx="282">
                  <c:v>9.2600000000000016</c:v>
                </c:pt>
                <c:pt idx="283">
                  <c:v>9.3100000000000023</c:v>
                </c:pt>
                <c:pt idx="284">
                  <c:v>9.3100000000000023</c:v>
                </c:pt>
                <c:pt idx="285">
                  <c:v>9.3200000000000021</c:v>
                </c:pt>
                <c:pt idx="286">
                  <c:v>9.3200000000000021</c:v>
                </c:pt>
                <c:pt idx="287">
                  <c:v>9.3300000000000018</c:v>
                </c:pt>
                <c:pt idx="288">
                  <c:v>9.34</c:v>
                </c:pt>
                <c:pt idx="289">
                  <c:v>9.34</c:v>
                </c:pt>
                <c:pt idx="290">
                  <c:v>9.34</c:v>
                </c:pt>
                <c:pt idx="291">
                  <c:v>9.3500000000000068</c:v>
                </c:pt>
                <c:pt idx="292">
                  <c:v>9.3500000000000068</c:v>
                </c:pt>
                <c:pt idx="293">
                  <c:v>9.3600000000000048</c:v>
                </c:pt>
                <c:pt idx="294">
                  <c:v>9.3600000000000048</c:v>
                </c:pt>
                <c:pt idx="295">
                  <c:v>9.3600000000000048</c:v>
                </c:pt>
                <c:pt idx="296">
                  <c:v>9.3600000000000048</c:v>
                </c:pt>
                <c:pt idx="297">
                  <c:v>9.3600000000000048</c:v>
                </c:pt>
                <c:pt idx="298">
                  <c:v>9.3600000000000048</c:v>
                </c:pt>
                <c:pt idx="299">
                  <c:v>9.3800000000000008</c:v>
                </c:pt>
                <c:pt idx="300">
                  <c:v>9.39</c:v>
                </c:pt>
                <c:pt idx="301">
                  <c:v>9.4200000000000017</c:v>
                </c:pt>
                <c:pt idx="302">
                  <c:v>9.44</c:v>
                </c:pt>
                <c:pt idx="303">
                  <c:v>9.4500000000000028</c:v>
                </c:pt>
                <c:pt idx="304">
                  <c:v>9.4500000000000028</c:v>
                </c:pt>
                <c:pt idx="305">
                  <c:v>9.4700000000000006</c:v>
                </c:pt>
                <c:pt idx="306">
                  <c:v>9.4700000000000006</c:v>
                </c:pt>
                <c:pt idx="307">
                  <c:v>9.4800000000000022</c:v>
                </c:pt>
                <c:pt idx="308">
                  <c:v>9.4800000000000022</c:v>
                </c:pt>
                <c:pt idx="309">
                  <c:v>9.5000000000000018</c:v>
                </c:pt>
                <c:pt idx="310">
                  <c:v>9.51</c:v>
                </c:pt>
                <c:pt idx="311">
                  <c:v>9.52</c:v>
                </c:pt>
                <c:pt idx="312">
                  <c:v>9.5400000000000009</c:v>
                </c:pt>
                <c:pt idx="313">
                  <c:v>9.5400000000000009</c:v>
                </c:pt>
                <c:pt idx="314">
                  <c:v>9.5400000000000009</c:v>
                </c:pt>
                <c:pt idx="315">
                  <c:v>9.5400000000000009</c:v>
                </c:pt>
                <c:pt idx="316">
                  <c:v>9.5499999999999989</c:v>
                </c:pt>
                <c:pt idx="317">
                  <c:v>9.5499999999999989</c:v>
                </c:pt>
                <c:pt idx="318">
                  <c:v>9.5600000000000023</c:v>
                </c:pt>
                <c:pt idx="319">
                  <c:v>9.5700000000000021</c:v>
                </c:pt>
                <c:pt idx="320">
                  <c:v>9.5800000000000018</c:v>
                </c:pt>
                <c:pt idx="321">
                  <c:v>9.5900000000000016</c:v>
                </c:pt>
                <c:pt idx="322">
                  <c:v>9.5900000000000016</c:v>
                </c:pt>
                <c:pt idx="323">
                  <c:v>9.5900000000000016</c:v>
                </c:pt>
                <c:pt idx="324">
                  <c:v>9.5900000000000016</c:v>
                </c:pt>
                <c:pt idx="325">
                  <c:v>9.5900000000000016</c:v>
                </c:pt>
                <c:pt idx="326">
                  <c:v>9.5900000000000016</c:v>
                </c:pt>
                <c:pt idx="327">
                  <c:v>9.5900000000000016</c:v>
                </c:pt>
                <c:pt idx="328">
                  <c:v>9.6</c:v>
                </c:pt>
                <c:pt idx="329">
                  <c:v>9.61</c:v>
                </c:pt>
                <c:pt idx="330">
                  <c:v>9.61</c:v>
                </c:pt>
                <c:pt idx="331">
                  <c:v>9.620000000000001</c:v>
                </c:pt>
                <c:pt idx="332">
                  <c:v>9.6300000000000008</c:v>
                </c:pt>
                <c:pt idx="333">
                  <c:v>9.6399999999999988</c:v>
                </c:pt>
                <c:pt idx="334">
                  <c:v>9.6499999999999897</c:v>
                </c:pt>
                <c:pt idx="335">
                  <c:v>9.6600000000000019</c:v>
                </c:pt>
                <c:pt idx="336">
                  <c:v>9.6800000000000015</c:v>
                </c:pt>
                <c:pt idx="337">
                  <c:v>9.69</c:v>
                </c:pt>
                <c:pt idx="338">
                  <c:v>9.7099999999999991</c:v>
                </c:pt>
                <c:pt idx="339">
                  <c:v>9.7099999999999991</c:v>
                </c:pt>
                <c:pt idx="340">
                  <c:v>9.7199999999999989</c:v>
                </c:pt>
                <c:pt idx="341">
                  <c:v>9.7299999999999898</c:v>
                </c:pt>
                <c:pt idx="342">
                  <c:v>9.7299999999999898</c:v>
                </c:pt>
                <c:pt idx="343">
                  <c:v>9.76</c:v>
                </c:pt>
                <c:pt idx="344">
                  <c:v>9.76</c:v>
                </c:pt>
                <c:pt idx="345">
                  <c:v>9.76</c:v>
                </c:pt>
                <c:pt idx="346">
                  <c:v>9.77</c:v>
                </c:pt>
                <c:pt idx="347">
                  <c:v>9.77</c:v>
                </c:pt>
                <c:pt idx="348">
                  <c:v>9.77</c:v>
                </c:pt>
                <c:pt idx="349">
                  <c:v>9.77</c:v>
                </c:pt>
                <c:pt idx="350">
                  <c:v>9.77</c:v>
                </c:pt>
                <c:pt idx="351">
                  <c:v>9.77</c:v>
                </c:pt>
                <c:pt idx="352">
                  <c:v>9.7799999999999994</c:v>
                </c:pt>
                <c:pt idx="353">
                  <c:v>9.7799999999999994</c:v>
                </c:pt>
                <c:pt idx="354">
                  <c:v>9.7799999999999994</c:v>
                </c:pt>
                <c:pt idx="355">
                  <c:v>9.7799999999999994</c:v>
                </c:pt>
                <c:pt idx="356">
                  <c:v>9.7900000000000009</c:v>
                </c:pt>
                <c:pt idx="357">
                  <c:v>9.8200000000000021</c:v>
                </c:pt>
                <c:pt idx="358">
                  <c:v>9.8200000000000021</c:v>
                </c:pt>
                <c:pt idx="359">
                  <c:v>9.8300000000000018</c:v>
                </c:pt>
                <c:pt idx="360">
                  <c:v>9.8500000000000068</c:v>
                </c:pt>
                <c:pt idx="361">
                  <c:v>9.8500000000000068</c:v>
                </c:pt>
                <c:pt idx="362">
                  <c:v>9.8800000000000008</c:v>
                </c:pt>
                <c:pt idx="363">
                  <c:v>9.8800000000000008</c:v>
                </c:pt>
                <c:pt idx="364">
                  <c:v>9.8800000000000008</c:v>
                </c:pt>
                <c:pt idx="365">
                  <c:v>9.9000000000000021</c:v>
                </c:pt>
                <c:pt idx="366">
                  <c:v>9.9000000000000021</c:v>
                </c:pt>
                <c:pt idx="367">
                  <c:v>9.91</c:v>
                </c:pt>
                <c:pt idx="368">
                  <c:v>9.91</c:v>
                </c:pt>
                <c:pt idx="369">
                  <c:v>9.91</c:v>
                </c:pt>
                <c:pt idx="370">
                  <c:v>9.9200000000000017</c:v>
                </c:pt>
                <c:pt idx="371">
                  <c:v>9.9200000000000017</c:v>
                </c:pt>
                <c:pt idx="372">
                  <c:v>9.9200000000000017</c:v>
                </c:pt>
                <c:pt idx="373">
                  <c:v>9.9300000000000015</c:v>
                </c:pt>
                <c:pt idx="374">
                  <c:v>9.9300000000000015</c:v>
                </c:pt>
                <c:pt idx="375">
                  <c:v>9.94</c:v>
                </c:pt>
                <c:pt idx="376">
                  <c:v>9.94</c:v>
                </c:pt>
                <c:pt idx="377">
                  <c:v>9.9500000000000028</c:v>
                </c:pt>
                <c:pt idx="378">
                  <c:v>9.9500000000000028</c:v>
                </c:pt>
                <c:pt idx="379">
                  <c:v>9.9600000000000026</c:v>
                </c:pt>
                <c:pt idx="380">
                  <c:v>9.9600000000000026</c:v>
                </c:pt>
                <c:pt idx="381">
                  <c:v>9.9600000000000026</c:v>
                </c:pt>
                <c:pt idx="382">
                  <c:v>9.9800000000000022</c:v>
                </c:pt>
                <c:pt idx="383">
                  <c:v>9.9800000000000022</c:v>
                </c:pt>
                <c:pt idx="384">
                  <c:v>9.990000000000002</c:v>
                </c:pt>
                <c:pt idx="385">
                  <c:v>9.990000000000002</c:v>
                </c:pt>
                <c:pt idx="386">
                  <c:v>10</c:v>
                </c:pt>
                <c:pt idx="387">
                  <c:v>10</c:v>
                </c:pt>
                <c:pt idx="388">
                  <c:v>10.01</c:v>
                </c:pt>
                <c:pt idx="389">
                  <c:v>10.030000000000001</c:v>
                </c:pt>
                <c:pt idx="390">
                  <c:v>10.030000000000001</c:v>
                </c:pt>
                <c:pt idx="391">
                  <c:v>10.039999999999909</c:v>
                </c:pt>
                <c:pt idx="392">
                  <c:v>10.049999999999899</c:v>
                </c:pt>
                <c:pt idx="393">
                  <c:v>10.059999999999915</c:v>
                </c:pt>
                <c:pt idx="394">
                  <c:v>10.079999999999915</c:v>
                </c:pt>
                <c:pt idx="395">
                  <c:v>10.079999999999915</c:v>
                </c:pt>
                <c:pt idx="396">
                  <c:v>10.099999999999909</c:v>
                </c:pt>
                <c:pt idx="397">
                  <c:v>10.11</c:v>
                </c:pt>
                <c:pt idx="398">
                  <c:v>10.11</c:v>
                </c:pt>
                <c:pt idx="399">
                  <c:v>10.120000000000001</c:v>
                </c:pt>
                <c:pt idx="400">
                  <c:v>10.120000000000001</c:v>
                </c:pt>
                <c:pt idx="401">
                  <c:v>10.120000000000001</c:v>
                </c:pt>
                <c:pt idx="402">
                  <c:v>10.120000000000001</c:v>
                </c:pt>
                <c:pt idx="403">
                  <c:v>10.139999999999899</c:v>
                </c:pt>
                <c:pt idx="404">
                  <c:v>10.159999999999915</c:v>
                </c:pt>
                <c:pt idx="405">
                  <c:v>10.169999999999911</c:v>
                </c:pt>
                <c:pt idx="406">
                  <c:v>10.179999999999909</c:v>
                </c:pt>
                <c:pt idx="407">
                  <c:v>10.179999999999909</c:v>
                </c:pt>
                <c:pt idx="408">
                  <c:v>10.19</c:v>
                </c:pt>
                <c:pt idx="409">
                  <c:v>10.209999999999908</c:v>
                </c:pt>
                <c:pt idx="410">
                  <c:v>10.209999999999908</c:v>
                </c:pt>
                <c:pt idx="411">
                  <c:v>10.209999999999908</c:v>
                </c:pt>
                <c:pt idx="412">
                  <c:v>10.209999999999908</c:v>
                </c:pt>
                <c:pt idx="413">
                  <c:v>10.209999999999908</c:v>
                </c:pt>
                <c:pt idx="414">
                  <c:v>10.209999999999908</c:v>
                </c:pt>
                <c:pt idx="415">
                  <c:v>10.209999999999908</c:v>
                </c:pt>
                <c:pt idx="416">
                  <c:v>10.219999999999899</c:v>
                </c:pt>
                <c:pt idx="417">
                  <c:v>10.229999999999899</c:v>
                </c:pt>
                <c:pt idx="418">
                  <c:v>10.229999999999899</c:v>
                </c:pt>
                <c:pt idx="419">
                  <c:v>10.229999999999899</c:v>
                </c:pt>
                <c:pt idx="420">
                  <c:v>10.229999999999899</c:v>
                </c:pt>
                <c:pt idx="421">
                  <c:v>10.229999999999899</c:v>
                </c:pt>
                <c:pt idx="422">
                  <c:v>10.239999999999904</c:v>
                </c:pt>
                <c:pt idx="423">
                  <c:v>10.25</c:v>
                </c:pt>
                <c:pt idx="424">
                  <c:v>10.269999999999909</c:v>
                </c:pt>
                <c:pt idx="425">
                  <c:v>10.269999999999909</c:v>
                </c:pt>
                <c:pt idx="426">
                  <c:v>10.279999999999909</c:v>
                </c:pt>
                <c:pt idx="427">
                  <c:v>10.299999999999899</c:v>
                </c:pt>
                <c:pt idx="428">
                  <c:v>10.299999999999899</c:v>
                </c:pt>
                <c:pt idx="429">
                  <c:v>10.31</c:v>
                </c:pt>
                <c:pt idx="430">
                  <c:v>10.329999999999915</c:v>
                </c:pt>
                <c:pt idx="431">
                  <c:v>10.339999999999909</c:v>
                </c:pt>
                <c:pt idx="432">
                  <c:v>10.350000000000009</c:v>
                </c:pt>
                <c:pt idx="433">
                  <c:v>10.359999999999919</c:v>
                </c:pt>
                <c:pt idx="434">
                  <c:v>10.359999999999919</c:v>
                </c:pt>
                <c:pt idx="435">
                  <c:v>10.370000000000006</c:v>
                </c:pt>
                <c:pt idx="436">
                  <c:v>10.379999999999917</c:v>
                </c:pt>
                <c:pt idx="437">
                  <c:v>10.379999999999917</c:v>
                </c:pt>
                <c:pt idx="438">
                  <c:v>10.389999999999915</c:v>
                </c:pt>
                <c:pt idx="439">
                  <c:v>10.399999999999915</c:v>
                </c:pt>
                <c:pt idx="440">
                  <c:v>10.419999999999911</c:v>
                </c:pt>
                <c:pt idx="441">
                  <c:v>10.419999999999911</c:v>
                </c:pt>
                <c:pt idx="442">
                  <c:v>10.419999999999911</c:v>
                </c:pt>
                <c:pt idx="443">
                  <c:v>10.419999999999911</c:v>
                </c:pt>
                <c:pt idx="444">
                  <c:v>10.419999999999911</c:v>
                </c:pt>
                <c:pt idx="445">
                  <c:v>10.43</c:v>
                </c:pt>
                <c:pt idx="446">
                  <c:v>10.439999999999909</c:v>
                </c:pt>
                <c:pt idx="447">
                  <c:v>10.459999999999917</c:v>
                </c:pt>
                <c:pt idx="448">
                  <c:v>10.459999999999917</c:v>
                </c:pt>
                <c:pt idx="449">
                  <c:v>10.459999999999917</c:v>
                </c:pt>
                <c:pt idx="450">
                  <c:v>10.469999999999915</c:v>
                </c:pt>
                <c:pt idx="451">
                  <c:v>10.479999999999915</c:v>
                </c:pt>
                <c:pt idx="452">
                  <c:v>10.479999999999915</c:v>
                </c:pt>
                <c:pt idx="453">
                  <c:v>10.499999999999915</c:v>
                </c:pt>
                <c:pt idx="454">
                  <c:v>10.52</c:v>
                </c:pt>
                <c:pt idx="455">
                  <c:v>10.53</c:v>
                </c:pt>
                <c:pt idx="456">
                  <c:v>10.53</c:v>
                </c:pt>
                <c:pt idx="457">
                  <c:v>10.53</c:v>
                </c:pt>
                <c:pt idx="458">
                  <c:v>10.53</c:v>
                </c:pt>
                <c:pt idx="459">
                  <c:v>10.549999999999899</c:v>
                </c:pt>
                <c:pt idx="460">
                  <c:v>10.569999999999915</c:v>
                </c:pt>
                <c:pt idx="461">
                  <c:v>10.569999999999915</c:v>
                </c:pt>
                <c:pt idx="462">
                  <c:v>10.59</c:v>
                </c:pt>
                <c:pt idx="463">
                  <c:v>10.59</c:v>
                </c:pt>
                <c:pt idx="464">
                  <c:v>10.599999999999909</c:v>
                </c:pt>
                <c:pt idx="465">
                  <c:v>10.599999999999909</c:v>
                </c:pt>
                <c:pt idx="466">
                  <c:v>10.61</c:v>
                </c:pt>
                <c:pt idx="467">
                  <c:v>10.61</c:v>
                </c:pt>
                <c:pt idx="468">
                  <c:v>10.629999999999908</c:v>
                </c:pt>
                <c:pt idx="469">
                  <c:v>10.639999999999899</c:v>
                </c:pt>
                <c:pt idx="470">
                  <c:v>10.659999999999915</c:v>
                </c:pt>
                <c:pt idx="471">
                  <c:v>10.679999999999909</c:v>
                </c:pt>
                <c:pt idx="472">
                  <c:v>10.679999999999909</c:v>
                </c:pt>
                <c:pt idx="473">
                  <c:v>10.679999999999909</c:v>
                </c:pt>
                <c:pt idx="474">
                  <c:v>10.7</c:v>
                </c:pt>
                <c:pt idx="475">
                  <c:v>10.709999999999999</c:v>
                </c:pt>
                <c:pt idx="476">
                  <c:v>10.719999999999899</c:v>
                </c:pt>
                <c:pt idx="477">
                  <c:v>10.719999999999899</c:v>
                </c:pt>
                <c:pt idx="478">
                  <c:v>10.739999999999904</c:v>
                </c:pt>
                <c:pt idx="479">
                  <c:v>10.75</c:v>
                </c:pt>
                <c:pt idx="480">
                  <c:v>10.759999999999909</c:v>
                </c:pt>
                <c:pt idx="481">
                  <c:v>10.759999999999909</c:v>
                </c:pt>
                <c:pt idx="482">
                  <c:v>10.759999999999909</c:v>
                </c:pt>
                <c:pt idx="483">
                  <c:v>10.759999999999909</c:v>
                </c:pt>
                <c:pt idx="484">
                  <c:v>10.77</c:v>
                </c:pt>
                <c:pt idx="485">
                  <c:v>10.79</c:v>
                </c:pt>
                <c:pt idx="486">
                  <c:v>10.799999999999899</c:v>
                </c:pt>
                <c:pt idx="487">
                  <c:v>10.799999999999899</c:v>
                </c:pt>
                <c:pt idx="488">
                  <c:v>10.81</c:v>
                </c:pt>
                <c:pt idx="489">
                  <c:v>10.819999999999915</c:v>
                </c:pt>
                <c:pt idx="490">
                  <c:v>10.83</c:v>
                </c:pt>
                <c:pt idx="491">
                  <c:v>10.839999999999909</c:v>
                </c:pt>
                <c:pt idx="492">
                  <c:v>10.850000000000009</c:v>
                </c:pt>
                <c:pt idx="493">
                  <c:v>10.879999999999917</c:v>
                </c:pt>
                <c:pt idx="494">
                  <c:v>10.879999999999917</c:v>
                </c:pt>
                <c:pt idx="495">
                  <c:v>10.879999999999917</c:v>
                </c:pt>
                <c:pt idx="496">
                  <c:v>10.899999999999915</c:v>
                </c:pt>
                <c:pt idx="497">
                  <c:v>10.899999999999915</c:v>
                </c:pt>
                <c:pt idx="498">
                  <c:v>10.92</c:v>
                </c:pt>
                <c:pt idx="499">
                  <c:v>10.92</c:v>
                </c:pt>
                <c:pt idx="500">
                  <c:v>10.93</c:v>
                </c:pt>
                <c:pt idx="501">
                  <c:v>10.959999999999917</c:v>
                </c:pt>
                <c:pt idx="502">
                  <c:v>10.969999999999915</c:v>
                </c:pt>
                <c:pt idx="503">
                  <c:v>10.969999999999915</c:v>
                </c:pt>
                <c:pt idx="504">
                  <c:v>10.969999999999915</c:v>
                </c:pt>
                <c:pt idx="505">
                  <c:v>10.99</c:v>
                </c:pt>
                <c:pt idx="506">
                  <c:v>10.999999999999915</c:v>
                </c:pt>
                <c:pt idx="507">
                  <c:v>10.999999999999915</c:v>
                </c:pt>
                <c:pt idx="508">
                  <c:v>11.01</c:v>
                </c:pt>
                <c:pt idx="509">
                  <c:v>11.01</c:v>
                </c:pt>
                <c:pt idx="510">
                  <c:v>11.01</c:v>
                </c:pt>
                <c:pt idx="511">
                  <c:v>11.01</c:v>
                </c:pt>
                <c:pt idx="512">
                  <c:v>11.02</c:v>
                </c:pt>
                <c:pt idx="513">
                  <c:v>11.05</c:v>
                </c:pt>
                <c:pt idx="514">
                  <c:v>11.05</c:v>
                </c:pt>
                <c:pt idx="515">
                  <c:v>11.059999999999915</c:v>
                </c:pt>
                <c:pt idx="516">
                  <c:v>11.059999999999915</c:v>
                </c:pt>
                <c:pt idx="517">
                  <c:v>11.079999999999915</c:v>
                </c:pt>
                <c:pt idx="518">
                  <c:v>11.099999999999909</c:v>
                </c:pt>
                <c:pt idx="519">
                  <c:v>11.099999999999909</c:v>
                </c:pt>
                <c:pt idx="520">
                  <c:v>11.099999999999909</c:v>
                </c:pt>
                <c:pt idx="521">
                  <c:v>11.11</c:v>
                </c:pt>
                <c:pt idx="522">
                  <c:v>11.11</c:v>
                </c:pt>
                <c:pt idx="523">
                  <c:v>11.11</c:v>
                </c:pt>
                <c:pt idx="524">
                  <c:v>11.139999999999999</c:v>
                </c:pt>
                <c:pt idx="525">
                  <c:v>11.15</c:v>
                </c:pt>
                <c:pt idx="526">
                  <c:v>11.15</c:v>
                </c:pt>
                <c:pt idx="527">
                  <c:v>11.17</c:v>
                </c:pt>
                <c:pt idx="528">
                  <c:v>11.19</c:v>
                </c:pt>
                <c:pt idx="529">
                  <c:v>11.2</c:v>
                </c:pt>
                <c:pt idx="530">
                  <c:v>11.209999999999999</c:v>
                </c:pt>
                <c:pt idx="531">
                  <c:v>11.219999999999999</c:v>
                </c:pt>
                <c:pt idx="532">
                  <c:v>11.229999999999999</c:v>
                </c:pt>
                <c:pt idx="533">
                  <c:v>11.229999999999999</c:v>
                </c:pt>
                <c:pt idx="534">
                  <c:v>11.26</c:v>
                </c:pt>
                <c:pt idx="535">
                  <c:v>11.27</c:v>
                </c:pt>
                <c:pt idx="536">
                  <c:v>11.279999999999909</c:v>
                </c:pt>
                <c:pt idx="537">
                  <c:v>11.29</c:v>
                </c:pt>
                <c:pt idx="538">
                  <c:v>11.3</c:v>
                </c:pt>
                <c:pt idx="539">
                  <c:v>11.3</c:v>
                </c:pt>
                <c:pt idx="540">
                  <c:v>11.31</c:v>
                </c:pt>
                <c:pt idx="541">
                  <c:v>11.31</c:v>
                </c:pt>
                <c:pt idx="542">
                  <c:v>11.31</c:v>
                </c:pt>
                <c:pt idx="543">
                  <c:v>11.31</c:v>
                </c:pt>
                <c:pt idx="544">
                  <c:v>11.32</c:v>
                </c:pt>
                <c:pt idx="545">
                  <c:v>11.32</c:v>
                </c:pt>
                <c:pt idx="546">
                  <c:v>11.33</c:v>
                </c:pt>
                <c:pt idx="547">
                  <c:v>11.350000000000009</c:v>
                </c:pt>
                <c:pt idx="548">
                  <c:v>11.360000000000008</c:v>
                </c:pt>
                <c:pt idx="549">
                  <c:v>11.39</c:v>
                </c:pt>
                <c:pt idx="550">
                  <c:v>11.39</c:v>
                </c:pt>
                <c:pt idx="551">
                  <c:v>11.4</c:v>
                </c:pt>
                <c:pt idx="552">
                  <c:v>11.4</c:v>
                </c:pt>
                <c:pt idx="553">
                  <c:v>11.41</c:v>
                </c:pt>
                <c:pt idx="554">
                  <c:v>11.42</c:v>
                </c:pt>
                <c:pt idx="555">
                  <c:v>11.42</c:v>
                </c:pt>
                <c:pt idx="556">
                  <c:v>11.429999999999909</c:v>
                </c:pt>
                <c:pt idx="557">
                  <c:v>11.429999999999909</c:v>
                </c:pt>
                <c:pt idx="558">
                  <c:v>11.429999999999909</c:v>
                </c:pt>
                <c:pt idx="559">
                  <c:v>11.429999999999909</c:v>
                </c:pt>
                <c:pt idx="560">
                  <c:v>11.429999999999909</c:v>
                </c:pt>
                <c:pt idx="561">
                  <c:v>11.44</c:v>
                </c:pt>
                <c:pt idx="562">
                  <c:v>11.44</c:v>
                </c:pt>
                <c:pt idx="563">
                  <c:v>11.44</c:v>
                </c:pt>
                <c:pt idx="564">
                  <c:v>11.450000000000006</c:v>
                </c:pt>
                <c:pt idx="565">
                  <c:v>11.459999999999917</c:v>
                </c:pt>
                <c:pt idx="566">
                  <c:v>11.469999999999915</c:v>
                </c:pt>
                <c:pt idx="567">
                  <c:v>11.5</c:v>
                </c:pt>
                <c:pt idx="568">
                  <c:v>11.5</c:v>
                </c:pt>
                <c:pt idx="569">
                  <c:v>11.51</c:v>
                </c:pt>
                <c:pt idx="570">
                  <c:v>11.52</c:v>
                </c:pt>
                <c:pt idx="571">
                  <c:v>11.52</c:v>
                </c:pt>
                <c:pt idx="572">
                  <c:v>11.52</c:v>
                </c:pt>
                <c:pt idx="573">
                  <c:v>11.52</c:v>
                </c:pt>
                <c:pt idx="574">
                  <c:v>11.52</c:v>
                </c:pt>
                <c:pt idx="575">
                  <c:v>11.53</c:v>
                </c:pt>
                <c:pt idx="576">
                  <c:v>11.54</c:v>
                </c:pt>
                <c:pt idx="577">
                  <c:v>11.54</c:v>
                </c:pt>
                <c:pt idx="578">
                  <c:v>11.54</c:v>
                </c:pt>
                <c:pt idx="579">
                  <c:v>11.55</c:v>
                </c:pt>
                <c:pt idx="580">
                  <c:v>11.55</c:v>
                </c:pt>
                <c:pt idx="581">
                  <c:v>11.55</c:v>
                </c:pt>
                <c:pt idx="582">
                  <c:v>11.55</c:v>
                </c:pt>
                <c:pt idx="583">
                  <c:v>11.55</c:v>
                </c:pt>
                <c:pt idx="584">
                  <c:v>11.559999999999915</c:v>
                </c:pt>
                <c:pt idx="585">
                  <c:v>11.559999999999915</c:v>
                </c:pt>
                <c:pt idx="586">
                  <c:v>11.559999999999915</c:v>
                </c:pt>
                <c:pt idx="587">
                  <c:v>11.559999999999915</c:v>
                </c:pt>
                <c:pt idx="588">
                  <c:v>11.579999999999915</c:v>
                </c:pt>
                <c:pt idx="589">
                  <c:v>11.579999999999915</c:v>
                </c:pt>
                <c:pt idx="590">
                  <c:v>11.579999999999915</c:v>
                </c:pt>
                <c:pt idx="591">
                  <c:v>11.579999999999915</c:v>
                </c:pt>
                <c:pt idx="592">
                  <c:v>11.6</c:v>
                </c:pt>
                <c:pt idx="593">
                  <c:v>11.609999999999909</c:v>
                </c:pt>
                <c:pt idx="594">
                  <c:v>11.62</c:v>
                </c:pt>
                <c:pt idx="595">
                  <c:v>11.629999999999999</c:v>
                </c:pt>
                <c:pt idx="596">
                  <c:v>11.629999999999999</c:v>
                </c:pt>
                <c:pt idx="597">
                  <c:v>11.629999999999999</c:v>
                </c:pt>
                <c:pt idx="598">
                  <c:v>11.66</c:v>
                </c:pt>
                <c:pt idx="599">
                  <c:v>11.67</c:v>
                </c:pt>
                <c:pt idx="600">
                  <c:v>11.709999999999999</c:v>
                </c:pt>
                <c:pt idx="601">
                  <c:v>11.709999999999999</c:v>
                </c:pt>
                <c:pt idx="602">
                  <c:v>11.719999999999999</c:v>
                </c:pt>
                <c:pt idx="603">
                  <c:v>11.739999999999904</c:v>
                </c:pt>
                <c:pt idx="604">
                  <c:v>11.75</c:v>
                </c:pt>
                <c:pt idx="605">
                  <c:v>11.76</c:v>
                </c:pt>
                <c:pt idx="606">
                  <c:v>11.769999999999909</c:v>
                </c:pt>
                <c:pt idx="607">
                  <c:v>11.78</c:v>
                </c:pt>
                <c:pt idx="608">
                  <c:v>11.79</c:v>
                </c:pt>
                <c:pt idx="609">
                  <c:v>11.809999999999915</c:v>
                </c:pt>
                <c:pt idx="610">
                  <c:v>11.809999999999915</c:v>
                </c:pt>
                <c:pt idx="611">
                  <c:v>11.809999999999915</c:v>
                </c:pt>
                <c:pt idx="612">
                  <c:v>11.82</c:v>
                </c:pt>
                <c:pt idx="613">
                  <c:v>11.83</c:v>
                </c:pt>
                <c:pt idx="614">
                  <c:v>11.850000000000009</c:v>
                </c:pt>
                <c:pt idx="615">
                  <c:v>11.860000000000008</c:v>
                </c:pt>
                <c:pt idx="616">
                  <c:v>11.870000000000006</c:v>
                </c:pt>
                <c:pt idx="617">
                  <c:v>11.88</c:v>
                </c:pt>
                <c:pt idx="618">
                  <c:v>11.88</c:v>
                </c:pt>
                <c:pt idx="619">
                  <c:v>11.899999999999915</c:v>
                </c:pt>
                <c:pt idx="620">
                  <c:v>11.899999999999915</c:v>
                </c:pt>
                <c:pt idx="621">
                  <c:v>11.899999999999915</c:v>
                </c:pt>
                <c:pt idx="622">
                  <c:v>11.899999999999915</c:v>
                </c:pt>
                <c:pt idx="623">
                  <c:v>11.92</c:v>
                </c:pt>
                <c:pt idx="624">
                  <c:v>11.92</c:v>
                </c:pt>
                <c:pt idx="625">
                  <c:v>11.92</c:v>
                </c:pt>
                <c:pt idx="626">
                  <c:v>11.93</c:v>
                </c:pt>
                <c:pt idx="627">
                  <c:v>11.94</c:v>
                </c:pt>
                <c:pt idx="628">
                  <c:v>11.96</c:v>
                </c:pt>
                <c:pt idx="629">
                  <c:v>11.96</c:v>
                </c:pt>
                <c:pt idx="630">
                  <c:v>11.97</c:v>
                </c:pt>
                <c:pt idx="631">
                  <c:v>12</c:v>
                </c:pt>
                <c:pt idx="632">
                  <c:v>12.01</c:v>
                </c:pt>
                <c:pt idx="633">
                  <c:v>12.01</c:v>
                </c:pt>
                <c:pt idx="634">
                  <c:v>12.01</c:v>
                </c:pt>
                <c:pt idx="635">
                  <c:v>12.02</c:v>
                </c:pt>
                <c:pt idx="636">
                  <c:v>12.02</c:v>
                </c:pt>
                <c:pt idx="637">
                  <c:v>12.04</c:v>
                </c:pt>
                <c:pt idx="638">
                  <c:v>12.05</c:v>
                </c:pt>
                <c:pt idx="639">
                  <c:v>12.05</c:v>
                </c:pt>
                <c:pt idx="640">
                  <c:v>12.06</c:v>
                </c:pt>
                <c:pt idx="641">
                  <c:v>12.06</c:v>
                </c:pt>
                <c:pt idx="642">
                  <c:v>12.079999999999915</c:v>
                </c:pt>
                <c:pt idx="643">
                  <c:v>12.079999999999915</c:v>
                </c:pt>
                <c:pt idx="644">
                  <c:v>12.079999999999915</c:v>
                </c:pt>
                <c:pt idx="645">
                  <c:v>12.09</c:v>
                </c:pt>
                <c:pt idx="646">
                  <c:v>12.09</c:v>
                </c:pt>
                <c:pt idx="647">
                  <c:v>12.09</c:v>
                </c:pt>
                <c:pt idx="648">
                  <c:v>12.09</c:v>
                </c:pt>
                <c:pt idx="649">
                  <c:v>12.1</c:v>
                </c:pt>
                <c:pt idx="650">
                  <c:v>12.11</c:v>
                </c:pt>
                <c:pt idx="651">
                  <c:v>12.11</c:v>
                </c:pt>
                <c:pt idx="652">
                  <c:v>12.12</c:v>
                </c:pt>
                <c:pt idx="653">
                  <c:v>12.12</c:v>
                </c:pt>
                <c:pt idx="654">
                  <c:v>12.12</c:v>
                </c:pt>
                <c:pt idx="655">
                  <c:v>12.129999999999908</c:v>
                </c:pt>
                <c:pt idx="656">
                  <c:v>12.139999999999899</c:v>
                </c:pt>
                <c:pt idx="657">
                  <c:v>12.139999999999899</c:v>
                </c:pt>
                <c:pt idx="658">
                  <c:v>12.139999999999899</c:v>
                </c:pt>
                <c:pt idx="659">
                  <c:v>12.139999999999899</c:v>
                </c:pt>
                <c:pt idx="660">
                  <c:v>12.15</c:v>
                </c:pt>
                <c:pt idx="661">
                  <c:v>12.16</c:v>
                </c:pt>
                <c:pt idx="662">
                  <c:v>12.16</c:v>
                </c:pt>
                <c:pt idx="663">
                  <c:v>12.18</c:v>
                </c:pt>
                <c:pt idx="664">
                  <c:v>12.18</c:v>
                </c:pt>
                <c:pt idx="665">
                  <c:v>12.18</c:v>
                </c:pt>
                <c:pt idx="666">
                  <c:v>12.18</c:v>
                </c:pt>
                <c:pt idx="667">
                  <c:v>12.18</c:v>
                </c:pt>
                <c:pt idx="668">
                  <c:v>12.2</c:v>
                </c:pt>
                <c:pt idx="669">
                  <c:v>12.209999999999999</c:v>
                </c:pt>
                <c:pt idx="670">
                  <c:v>12.209999999999999</c:v>
                </c:pt>
                <c:pt idx="671">
                  <c:v>12.229999999999999</c:v>
                </c:pt>
                <c:pt idx="672">
                  <c:v>12.25</c:v>
                </c:pt>
                <c:pt idx="673">
                  <c:v>12.26</c:v>
                </c:pt>
                <c:pt idx="674">
                  <c:v>12.27</c:v>
                </c:pt>
                <c:pt idx="675">
                  <c:v>12.28</c:v>
                </c:pt>
                <c:pt idx="676">
                  <c:v>12.28</c:v>
                </c:pt>
                <c:pt idx="677">
                  <c:v>12.29</c:v>
                </c:pt>
                <c:pt idx="678">
                  <c:v>12.31</c:v>
                </c:pt>
                <c:pt idx="679">
                  <c:v>12.31</c:v>
                </c:pt>
                <c:pt idx="680">
                  <c:v>12.33</c:v>
                </c:pt>
                <c:pt idx="681">
                  <c:v>12.34</c:v>
                </c:pt>
                <c:pt idx="682">
                  <c:v>12.34</c:v>
                </c:pt>
                <c:pt idx="683">
                  <c:v>12.350000000000009</c:v>
                </c:pt>
                <c:pt idx="684">
                  <c:v>12.4</c:v>
                </c:pt>
                <c:pt idx="685">
                  <c:v>12.41</c:v>
                </c:pt>
                <c:pt idx="686">
                  <c:v>12.41</c:v>
                </c:pt>
                <c:pt idx="687">
                  <c:v>12.43</c:v>
                </c:pt>
                <c:pt idx="688">
                  <c:v>12.44</c:v>
                </c:pt>
                <c:pt idx="689">
                  <c:v>12.44</c:v>
                </c:pt>
                <c:pt idx="690">
                  <c:v>12.44</c:v>
                </c:pt>
                <c:pt idx="691">
                  <c:v>12.450000000000006</c:v>
                </c:pt>
                <c:pt idx="692">
                  <c:v>12.450000000000006</c:v>
                </c:pt>
                <c:pt idx="693">
                  <c:v>12.450000000000006</c:v>
                </c:pt>
                <c:pt idx="694">
                  <c:v>12.450000000000006</c:v>
                </c:pt>
                <c:pt idx="695">
                  <c:v>12.450000000000006</c:v>
                </c:pt>
                <c:pt idx="696">
                  <c:v>12.450000000000006</c:v>
                </c:pt>
                <c:pt idx="697">
                  <c:v>12.479999999999915</c:v>
                </c:pt>
                <c:pt idx="698">
                  <c:v>12.479999999999915</c:v>
                </c:pt>
                <c:pt idx="699">
                  <c:v>12.489999999999915</c:v>
                </c:pt>
                <c:pt idx="700">
                  <c:v>12.5</c:v>
                </c:pt>
                <c:pt idx="701">
                  <c:v>12.52</c:v>
                </c:pt>
                <c:pt idx="702">
                  <c:v>12.52</c:v>
                </c:pt>
                <c:pt idx="703">
                  <c:v>12.53</c:v>
                </c:pt>
                <c:pt idx="704">
                  <c:v>12.54</c:v>
                </c:pt>
                <c:pt idx="705">
                  <c:v>12.559999999999915</c:v>
                </c:pt>
                <c:pt idx="706">
                  <c:v>12.559999999999915</c:v>
                </c:pt>
                <c:pt idx="707">
                  <c:v>12.559999999999915</c:v>
                </c:pt>
                <c:pt idx="708">
                  <c:v>12.559999999999915</c:v>
                </c:pt>
                <c:pt idx="709">
                  <c:v>12.57</c:v>
                </c:pt>
                <c:pt idx="710">
                  <c:v>12.57</c:v>
                </c:pt>
                <c:pt idx="711">
                  <c:v>12.6</c:v>
                </c:pt>
                <c:pt idx="712">
                  <c:v>12.62</c:v>
                </c:pt>
                <c:pt idx="713">
                  <c:v>12.65</c:v>
                </c:pt>
                <c:pt idx="714">
                  <c:v>12.659999999999915</c:v>
                </c:pt>
                <c:pt idx="715">
                  <c:v>12.659999999999915</c:v>
                </c:pt>
                <c:pt idx="716">
                  <c:v>12.659999999999915</c:v>
                </c:pt>
                <c:pt idx="717">
                  <c:v>12.659999999999915</c:v>
                </c:pt>
                <c:pt idx="718">
                  <c:v>12.67</c:v>
                </c:pt>
                <c:pt idx="719">
                  <c:v>12.689999999999909</c:v>
                </c:pt>
                <c:pt idx="720">
                  <c:v>12.729999999999999</c:v>
                </c:pt>
                <c:pt idx="721">
                  <c:v>12.729999999999999</c:v>
                </c:pt>
                <c:pt idx="722">
                  <c:v>12.729999999999999</c:v>
                </c:pt>
                <c:pt idx="723">
                  <c:v>12.739999999999904</c:v>
                </c:pt>
                <c:pt idx="724">
                  <c:v>12.75</c:v>
                </c:pt>
                <c:pt idx="725">
                  <c:v>12.75</c:v>
                </c:pt>
                <c:pt idx="726">
                  <c:v>12.769999999999909</c:v>
                </c:pt>
                <c:pt idx="727">
                  <c:v>12.779999999999909</c:v>
                </c:pt>
                <c:pt idx="728">
                  <c:v>12.8</c:v>
                </c:pt>
                <c:pt idx="729">
                  <c:v>12.809999999999915</c:v>
                </c:pt>
                <c:pt idx="730">
                  <c:v>12.819999999999915</c:v>
                </c:pt>
                <c:pt idx="731">
                  <c:v>12.84</c:v>
                </c:pt>
                <c:pt idx="732">
                  <c:v>12.869999999999918</c:v>
                </c:pt>
                <c:pt idx="733">
                  <c:v>12.869999999999918</c:v>
                </c:pt>
                <c:pt idx="734">
                  <c:v>12.879999999999917</c:v>
                </c:pt>
                <c:pt idx="735">
                  <c:v>12.879999999999917</c:v>
                </c:pt>
                <c:pt idx="736">
                  <c:v>12.879999999999917</c:v>
                </c:pt>
                <c:pt idx="737">
                  <c:v>12.89</c:v>
                </c:pt>
                <c:pt idx="738">
                  <c:v>12.919999999999911</c:v>
                </c:pt>
                <c:pt idx="739">
                  <c:v>12.919999999999911</c:v>
                </c:pt>
                <c:pt idx="740">
                  <c:v>12.919999999999911</c:v>
                </c:pt>
                <c:pt idx="741">
                  <c:v>12.94</c:v>
                </c:pt>
                <c:pt idx="742">
                  <c:v>12.94</c:v>
                </c:pt>
                <c:pt idx="743">
                  <c:v>12.950000000000006</c:v>
                </c:pt>
                <c:pt idx="744">
                  <c:v>12.959999999999917</c:v>
                </c:pt>
                <c:pt idx="745">
                  <c:v>12.97</c:v>
                </c:pt>
                <c:pt idx="746">
                  <c:v>12.989999999999915</c:v>
                </c:pt>
                <c:pt idx="747">
                  <c:v>12.989999999999915</c:v>
                </c:pt>
                <c:pt idx="748">
                  <c:v>12.999999999999915</c:v>
                </c:pt>
                <c:pt idx="749">
                  <c:v>13.01</c:v>
                </c:pt>
                <c:pt idx="750">
                  <c:v>13.01</c:v>
                </c:pt>
                <c:pt idx="751">
                  <c:v>13.01</c:v>
                </c:pt>
                <c:pt idx="752">
                  <c:v>13.01</c:v>
                </c:pt>
                <c:pt idx="753">
                  <c:v>13.02</c:v>
                </c:pt>
                <c:pt idx="754">
                  <c:v>13.04</c:v>
                </c:pt>
                <c:pt idx="755">
                  <c:v>13.04</c:v>
                </c:pt>
                <c:pt idx="756">
                  <c:v>13.059999999999915</c:v>
                </c:pt>
                <c:pt idx="757">
                  <c:v>13.089999999999909</c:v>
                </c:pt>
                <c:pt idx="758">
                  <c:v>13.089999999999909</c:v>
                </c:pt>
                <c:pt idx="759">
                  <c:v>13.089999999999909</c:v>
                </c:pt>
                <c:pt idx="760">
                  <c:v>13.089999999999909</c:v>
                </c:pt>
                <c:pt idx="761">
                  <c:v>13.1</c:v>
                </c:pt>
                <c:pt idx="762">
                  <c:v>13.11</c:v>
                </c:pt>
                <c:pt idx="763">
                  <c:v>13.11</c:v>
                </c:pt>
                <c:pt idx="764">
                  <c:v>13.11</c:v>
                </c:pt>
                <c:pt idx="765">
                  <c:v>13.11</c:v>
                </c:pt>
                <c:pt idx="766">
                  <c:v>13.12</c:v>
                </c:pt>
                <c:pt idx="767">
                  <c:v>13.129999999999999</c:v>
                </c:pt>
                <c:pt idx="768">
                  <c:v>13.129999999999999</c:v>
                </c:pt>
                <c:pt idx="769">
                  <c:v>13.15</c:v>
                </c:pt>
                <c:pt idx="770">
                  <c:v>13.15</c:v>
                </c:pt>
                <c:pt idx="771">
                  <c:v>13.15</c:v>
                </c:pt>
                <c:pt idx="772">
                  <c:v>13.15</c:v>
                </c:pt>
                <c:pt idx="773">
                  <c:v>13.15</c:v>
                </c:pt>
                <c:pt idx="774">
                  <c:v>13.15</c:v>
                </c:pt>
                <c:pt idx="775">
                  <c:v>13.17</c:v>
                </c:pt>
                <c:pt idx="776">
                  <c:v>13.17</c:v>
                </c:pt>
                <c:pt idx="777">
                  <c:v>13.19</c:v>
                </c:pt>
                <c:pt idx="778">
                  <c:v>13.199999999999909</c:v>
                </c:pt>
                <c:pt idx="779">
                  <c:v>13.199999999999909</c:v>
                </c:pt>
                <c:pt idx="780">
                  <c:v>13.209999999999908</c:v>
                </c:pt>
                <c:pt idx="781">
                  <c:v>13.209999999999908</c:v>
                </c:pt>
                <c:pt idx="782">
                  <c:v>13.219999999999999</c:v>
                </c:pt>
                <c:pt idx="783">
                  <c:v>13.219999999999999</c:v>
                </c:pt>
                <c:pt idx="784">
                  <c:v>13.219999999999999</c:v>
                </c:pt>
                <c:pt idx="785">
                  <c:v>13.239999999999904</c:v>
                </c:pt>
                <c:pt idx="786">
                  <c:v>13.27</c:v>
                </c:pt>
                <c:pt idx="787">
                  <c:v>13.27</c:v>
                </c:pt>
                <c:pt idx="788">
                  <c:v>13.3</c:v>
                </c:pt>
                <c:pt idx="789">
                  <c:v>13.3</c:v>
                </c:pt>
                <c:pt idx="790">
                  <c:v>13.3</c:v>
                </c:pt>
                <c:pt idx="791">
                  <c:v>13.34</c:v>
                </c:pt>
                <c:pt idx="792">
                  <c:v>13.34</c:v>
                </c:pt>
                <c:pt idx="793">
                  <c:v>13.350000000000009</c:v>
                </c:pt>
                <c:pt idx="794">
                  <c:v>13.360000000000008</c:v>
                </c:pt>
                <c:pt idx="795">
                  <c:v>13.399999999999915</c:v>
                </c:pt>
                <c:pt idx="796">
                  <c:v>13.41</c:v>
                </c:pt>
                <c:pt idx="797">
                  <c:v>13.41</c:v>
                </c:pt>
                <c:pt idx="798">
                  <c:v>13.42</c:v>
                </c:pt>
                <c:pt idx="799">
                  <c:v>13.42</c:v>
                </c:pt>
                <c:pt idx="800">
                  <c:v>13.43</c:v>
                </c:pt>
                <c:pt idx="801">
                  <c:v>13.43</c:v>
                </c:pt>
                <c:pt idx="802">
                  <c:v>13.450000000000006</c:v>
                </c:pt>
                <c:pt idx="803">
                  <c:v>13.450000000000006</c:v>
                </c:pt>
                <c:pt idx="804">
                  <c:v>13.469999999999915</c:v>
                </c:pt>
                <c:pt idx="805">
                  <c:v>13.469999999999915</c:v>
                </c:pt>
                <c:pt idx="806">
                  <c:v>13.48</c:v>
                </c:pt>
                <c:pt idx="807">
                  <c:v>13.49</c:v>
                </c:pt>
                <c:pt idx="808">
                  <c:v>13.51</c:v>
                </c:pt>
                <c:pt idx="809">
                  <c:v>13.53</c:v>
                </c:pt>
                <c:pt idx="810">
                  <c:v>13.53</c:v>
                </c:pt>
                <c:pt idx="811">
                  <c:v>13.53</c:v>
                </c:pt>
                <c:pt idx="812">
                  <c:v>13.54</c:v>
                </c:pt>
                <c:pt idx="813">
                  <c:v>13.56</c:v>
                </c:pt>
                <c:pt idx="814">
                  <c:v>13.569999999999915</c:v>
                </c:pt>
                <c:pt idx="815">
                  <c:v>13.569999999999915</c:v>
                </c:pt>
                <c:pt idx="816">
                  <c:v>13.569999999999915</c:v>
                </c:pt>
                <c:pt idx="817">
                  <c:v>13.579999999999915</c:v>
                </c:pt>
                <c:pt idx="818">
                  <c:v>13.589999999999909</c:v>
                </c:pt>
                <c:pt idx="819">
                  <c:v>13.589999999999909</c:v>
                </c:pt>
                <c:pt idx="820">
                  <c:v>13.589999999999909</c:v>
                </c:pt>
                <c:pt idx="821">
                  <c:v>13.61</c:v>
                </c:pt>
                <c:pt idx="822">
                  <c:v>13.62</c:v>
                </c:pt>
                <c:pt idx="823">
                  <c:v>13.62</c:v>
                </c:pt>
                <c:pt idx="824">
                  <c:v>13.62</c:v>
                </c:pt>
                <c:pt idx="825">
                  <c:v>13.629999999999999</c:v>
                </c:pt>
                <c:pt idx="826">
                  <c:v>13.639999999999899</c:v>
                </c:pt>
                <c:pt idx="827">
                  <c:v>13.639999999999899</c:v>
                </c:pt>
                <c:pt idx="828">
                  <c:v>13.65</c:v>
                </c:pt>
                <c:pt idx="829">
                  <c:v>13.66</c:v>
                </c:pt>
                <c:pt idx="830">
                  <c:v>13.66</c:v>
                </c:pt>
                <c:pt idx="831">
                  <c:v>13.669999999999911</c:v>
                </c:pt>
                <c:pt idx="832">
                  <c:v>13.669999999999911</c:v>
                </c:pt>
                <c:pt idx="833">
                  <c:v>13.669999999999911</c:v>
                </c:pt>
                <c:pt idx="834">
                  <c:v>13.669999999999911</c:v>
                </c:pt>
                <c:pt idx="835">
                  <c:v>13.669999999999911</c:v>
                </c:pt>
                <c:pt idx="836">
                  <c:v>13.68</c:v>
                </c:pt>
                <c:pt idx="837">
                  <c:v>13.68</c:v>
                </c:pt>
                <c:pt idx="838">
                  <c:v>13.68</c:v>
                </c:pt>
                <c:pt idx="839">
                  <c:v>13.7</c:v>
                </c:pt>
                <c:pt idx="840">
                  <c:v>13.7</c:v>
                </c:pt>
                <c:pt idx="841">
                  <c:v>13.709999999999999</c:v>
                </c:pt>
                <c:pt idx="842">
                  <c:v>13.729999999999999</c:v>
                </c:pt>
                <c:pt idx="843">
                  <c:v>13.739999999999998</c:v>
                </c:pt>
                <c:pt idx="844">
                  <c:v>13.75</c:v>
                </c:pt>
                <c:pt idx="845">
                  <c:v>13.77</c:v>
                </c:pt>
                <c:pt idx="846">
                  <c:v>13.77</c:v>
                </c:pt>
                <c:pt idx="847">
                  <c:v>13.779999999999909</c:v>
                </c:pt>
                <c:pt idx="848">
                  <c:v>13.779999999999909</c:v>
                </c:pt>
                <c:pt idx="849">
                  <c:v>13.779999999999909</c:v>
                </c:pt>
                <c:pt idx="850">
                  <c:v>13.779999999999909</c:v>
                </c:pt>
                <c:pt idx="851">
                  <c:v>13.779999999999909</c:v>
                </c:pt>
                <c:pt idx="852">
                  <c:v>13.799999999999899</c:v>
                </c:pt>
                <c:pt idx="853">
                  <c:v>13.82</c:v>
                </c:pt>
                <c:pt idx="854">
                  <c:v>13.84</c:v>
                </c:pt>
                <c:pt idx="855">
                  <c:v>13.84</c:v>
                </c:pt>
                <c:pt idx="856">
                  <c:v>13.860000000000008</c:v>
                </c:pt>
                <c:pt idx="857">
                  <c:v>13.879999999999917</c:v>
                </c:pt>
                <c:pt idx="858">
                  <c:v>13.879999999999917</c:v>
                </c:pt>
                <c:pt idx="859">
                  <c:v>13.889999999999915</c:v>
                </c:pt>
                <c:pt idx="860">
                  <c:v>13.889999999999915</c:v>
                </c:pt>
                <c:pt idx="861">
                  <c:v>13.9</c:v>
                </c:pt>
                <c:pt idx="862">
                  <c:v>13.9</c:v>
                </c:pt>
                <c:pt idx="863">
                  <c:v>13.9</c:v>
                </c:pt>
                <c:pt idx="864">
                  <c:v>13.91</c:v>
                </c:pt>
                <c:pt idx="865">
                  <c:v>13.919999999999911</c:v>
                </c:pt>
                <c:pt idx="866">
                  <c:v>13.93</c:v>
                </c:pt>
                <c:pt idx="867">
                  <c:v>13.94</c:v>
                </c:pt>
                <c:pt idx="868">
                  <c:v>13.94</c:v>
                </c:pt>
                <c:pt idx="869">
                  <c:v>13.94</c:v>
                </c:pt>
                <c:pt idx="870">
                  <c:v>13.969999999999915</c:v>
                </c:pt>
                <c:pt idx="871">
                  <c:v>13.98</c:v>
                </c:pt>
                <c:pt idx="872">
                  <c:v>13.98</c:v>
                </c:pt>
                <c:pt idx="873">
                  <c:v>13.98</c:v>
                </c:pt>
                <c:pt idx="874">
                  <c:v>13.98</c:v>
                </c:pt>
                <c:pt idx="875">
                  <c:v>13.98</c:v>
                </c:pt>
                <c:pt idx="876">
                  <c:v>14</c:v>
                </c:pt>
                <c:pt idx="877">
                  <c:v>14.02</c:v>
                </c:pt>
                <c:pt idx="878">
                  <c:v>14.02</c:v>
                </c:pt>
                <c:pt idx="879">
                  <c:v>14.02</c:v>
                </c:pt>
                <c:pt idx="880">
                  <c:v>14.03</c:v>
                </c:pt>
                <c:pt idx="881">
                  <c:v>14.05</c:v>
                </c:pt>
                <c:pt idx="882">
                  <c:v>14.06</c:v>
                </c:pt>
                <c:pt idx="883">
                  <c:v>14.06</c:v>
                </c:pt>
                <c:pt idx="884">
                  <c:v>14.06</c:v>
                </c:pt>
                <c:pt idx="885">
                  <c:v>14.069999999999915</c:v>
                </c:pt>
                <c:pt idx="886">
                  <c:v>14.08</c:v>
                </c:pt>
                <c:pt idx="887">
                  <c:v>14.08</c:v>
                </c:pt>
                <c:pt idx="888">
                  <c:v>14.12</c:v>
                </c:pt>
                <c:pt idx="889">
                  <c:v>14.12</c:v>
                </c:pt>
                <c:pt idx="890">
                  <c:v>14.129999999999999</c:v>
                </c:pt>
                <c:pt idx="891">
                  <c:v>14.149999999999904</c:v>
                </c:pt>
                <c:pt idx="892">
                  <c:v>14.149999999999904</c:v>
                </c:pt>
                <c:pt idx="893">
                  <c:v>14.18</c:v>
                </c:pt>
                <c:pt idx="894">
                  <c:v>14.19</c:v>
                </c:pt>
                <c:pt idx="895">
                  <c:v>14.2</c:v>
                </c:pt>
                <c:pt idx="896">
                  <c:v>14.2</c:v>
                </c:pt>
                <c:pt idx="897">
                  <c:v>14.229999999999999</c:v>
                </c:pt>
                <c:pt idx="898">
                  <c:v>14.229999999999999</c:v>
                </c:pt>
                <c:pt idx="899">
                  <c:v>14.239999999999998</c:v>
                </c:pt>
                <c:pt idx="900">
                  <c:v>14.239999999999998</c:v>
                </c:pt>
                <c:pt idx="901">
                  <c:v>14.249999999999902</c:v>
                </c:pt>
                <c:pt idx="902">
                  <c:v>14.26</c:v>
                </c:pt>
                <c:pt idx="903">
                  <c:v>14.26</c:v>
                </c:pt>
                <c:pt idx="904">
                  <c:v>14.279999999999909</c:v>
                </c:pt>
                <c:pt idx="905">
                  <c:v>14.289999999999909</c:v>
                </c:pt>
                <c:pt idx="906">
                  <c:v>14.289999999999909</c:v>
                </c:pt>
                <c:pt idx="907">
                  <c:v>14.289999999999909</c:v>
                </c:pt>
                <c:pt idx="908">
                  <c:v>14.289999999999909</c:v>
                </c:pt>
                <c:pt idx="909">
                  <c:v>14.299999999999899</c:v>
                </c:pt>
                <c:pt idx="910">
                  <c:v>14.31</c:v>
                </c:pt>
                <c:pt idx="911">
                  <c:v>14.31</c:v>
                </c:pt>
                <c:pt idx="912">
                  <c:v>14.31</c:v>
                </c:pt>
                <c:pt idx="913">
                  <c:v>14.31</c:v>
                </c:pt>
                <c:pt idx="914">
                  <c:v>14.360000000000008</c:v>
                </c:pt>
                <c:pt idx="915">
                  <c:v>14.379999999999917</c:v>
                </c:pt>
                <c:pt idx="916">
                  <c:v>14.379999999999917</c:v>
                </c:pt>
                <c:pt idx="917">
                  <c:v>14.399999999999915</c:v>
                </c:pt>
                <c:pt idx="918">
                  <c:v>14.419999999999911</c:v>
                </c:pt>
                <c:pt idx="919">
                  <c:v>14.44</c:v>
                </c:pt>
                <c:pt idx="920">
                  <c:v>14.450000000000006</c:v>
                </c:pt>
                <c:pt idx="921">
                  <c:v>14.450000000000006</c:v>
                </c:pt>
                <c:pt idx="922">
                  <c:v>14.46</c:v>
                </c:pt>
                <c:pt idx="923">
                  <c:v>14.46</c:v>
                </c:pt>
                <c:pt idx="924">
                  <c:v>14.46</c:v>
                </c:pt>
                <c:pt idx="925">
                  <c:v>14.469999999999915</c:v>
                </c:pt>
                <c:pt idx="926">
                  <c:v>14.469999999999915</c:v>
                </c:pt>
                <c:pt idx="927">
                  <c:v>14.469999999999915</c:v>
                </c:pt>
                <c:pt idx="928">
                  <c:v>14.469999999999915</c:v>
                </c:pt>
                <c:pt idx="929">
                  <c:v>14.469999999999915</c:v>
                </c:pt>
                <c:pt idx="930">
                  <c:v>14.469999999999915</c:v>
                </c:pt>
                <c:pt idx="931">
                  <c:v>14.469999999999915</c:v>
                </c:pt>
                <c:pt idx="932">
                  <c:v>14.469999999999915</c:v>
                </c:pt>
                <c:pt idx="933">
                  <c:v>14.479999999999915</c:v>
                </c:pt>
                <c:pt idx="934">
                  <c:v>14.499999999999915</c:v>
                </c:pt>
                <c:pt idx="935">
                  <c:v>14.509999999999909</c:v>
                </c:pt>
                <c:pt idx="936">
                  <c:v>14.509999999999909</c:v>
                </c:pt>
                <c:pt idx="937">
                  <c:v>14.509999999999909</c:v>
                </c:pt>
                <c:pt idx="938">
                  <c:v>14.53</c:v>
                </c:pt>
                <c:pt idx="939">
                  <c:v>14.54</c:v>
                </c:pt>
                <c:pt idx="940">
                  <c:v>14.54</c:v>
                </c:pt>
                <c:pt idx="941">
                  <c:v>14.54</c:v>
                </c:pt>
                <c:pt idx="942">
                  <c:v>14.54</c:v>
                </c:pt>
                <c:pt idx="943">
                  <c:v>14.55</c:v>
                </c:pt>
                <c:pt idx="944">
                  <c:v>14.56</c:v>
                </c:pt>
                <c:pt idx="945">
                  <c:v>14.56</c:v>
                </c:pt>
                <c:pt idx="946">
                  <c:v>14.589999999999909</c:v>
                </c:pt>
                <c:pt idx="947">
                  <c:v>14.589999999999909</c:v>
                </c:pt>
                <c:pt idx="948">
                  <c:v>14.6</c:v>
                </c:pt>
                <c:pt idx="949">
                  <c:v>14.61</c:v>
                </c:pt>
                <c:pt idx="950">
                  <c:v>14.61</c:v>
                </c:pt>
                <c:pt idx="951">
                  <c:v>14.61</c:v>
                </c:pt>
                <c:pt idx="952">
                  <c:v>14.61</c:v>
                </c:pt>
                <c:pt idx="953">
                  <c:v>14.61</c:v>
                </c:pt>
                <c:pt idx="954">
                  <c:v>14.61</c:v>
                </c:pt>
                <c:pt idx="955">
                  <c:v>14.629999999999999</c:v>
                </c:pt>
                <c:pt idx="956">
                  <c:v>14.629999999999999</c:v>
                </c:pt>
                <c:pt idx="957">
                  <c:v>14.629999999999999</c:v>
                </c:pt>
                <c:pt idx="958">
                  <c:v>14.629999999999999</c:v>
                </c:pt>
                <c:pt idx="959">
                  <c:v>14.629999999999999</c:v>
                </c:pt>
                <c:pt idx="960">
                  <c:v>14.639999999999999</c:v>
                </c:pt>
                <c:pt idx="961">
                  <c:v>14.65</c:v>
                </c:pt>
                <c:pt idx="962">
                  <c:v>14.65</c:v>
                </c:pt>
                <c:pt idx="963">
                  <c:v>14.66</c:v>
                </c:pt>
                <c:pt idx="964">
                  <c:v>14.68</c:v>
                </c:pt>
                <c:pt idx="965">
                  <c:v>14.69</c:v>
                </c:pt>
                <c:pt idx="966">
                  <c:v>14.7</c:v>
                </c:pt>
                <c:pt idx="967">
                  <c:v>14.7</c:v>
                </c:pt>
                <c:pt idx="968">
                  <c:v>14.719999999999999</c:v>
                </c:pt>
                <c:pt idx="969">
                  <c:v>14.75</c:v>
                </c:pt>
                <c:pt idx="970">
                  <c:v>14.76</c:v>
                </c:pt>
                <c:pt idx="971">
                  <c:v>14.78</c:v>
                </c:pt>
                <c:pt idx="972">
                  <c:v>14.79</c:v>
                </c:pt>
                <c:pt idx="973">
                  <c:v>14.79</c:v>
                </c:pt>
                <c:pt idx="974">
                  <c:v>14.79</c:v>
                </c:pt>
                <c:pt idx="975">
                  <c:v>14.809999999999915</c:v>
                </c:pt>
                <c:pt idx="976">
                  <c:v>14.829999999999915</c:v>
                </c:pt>
                <c:pt idx="977">
                  <c:v>14.850000000000009</c:v>
                </c:pt>
                <c:pt idx="978">
                  <c:v>14.850000000000009</c:v>
                </c:pt>
                <c:pt idx="979">
                  <c:v>14.859999999999919</c:v>
                </c:pt>
                <c:pt idx="980">
                  <c:v>14.869999999999918</c:v>
                </c:pt>
                <c:pt idx="981">
                  <c:v>14.889999999999915</c:v>
                </c:pt>
                <c:pt idx="982">
                  <c:v>14.899999999999915</c:v>
                </c:pt>
                <c:pt idx="983">
                  <c:v>14.929999999999909</c:v>
                </c:pt>
                <c:pt idx="984">
                  <c:v>14.929999999999909</c:v>
                </c:pt>
                <c:pt idx="985">
                  <c:v>14.929999999999909</c:v>
                </c:pt>
                <c:pt idx="986">
                  <c:v>14.929999999999909</c:v>
                </c:pt>
                <c:pt idx="987">
                  <c:v>14.950000000000006</c:v>
                </c:pt>
                <c:pt idx="988">
                  <c:v>14.96</c:v>
                </c:pt>
                <c:pt idx="989">
                  <c:v>14.97</c:v>
                </c:pt>
                <c:pt idx="990">
                  <c:v>14.979999999999915</c:v>
                </c:pt>
                <c:pt idx="991">
                  <c:v>15</c:v>
                </c:pt>
                <c:pt idx="992">
                  <c:v>15</c:v>
                </c:pt>
                <c:pt idx="993">
                  <c:v>15</c:v>
                </c:pt>
                <c:pt idx="994">
                  <c:v>15.02</c:v>
                </c:pt>
                <c:pt idx="995">
                  <c:v>15.02</c:v>
                </c:pt>
                <c:pt idx="996">
                  <c:v>15.03</c:v>
                </c:pt>
                <c:pt idx="997">
                  <c:v>15.03</c:v>
                </c:pt>
                <c:pt idx="998">
                  <c:v>15.04</c:v>
                </c:pt>
                <c:pt idx="999">
                  <c:v>15.04</c:v>
                </c:pt>
                <c:pt idx="1000">
                  <c:v>15.049999999999899</c:v>
                </c:pt>
                <c:pt idx="1001">
                  <c:v>15.079999999999915</c:v>
                </c:pt>
                <c:pt idx="1002">
                  <c:v>15.079999999999915</c:v>
                </c:pt>
                <c:pt idx="1003">
                  <c:v>15.079999999999915</c:v>
                </c:pt>
                <c:pt idx="1004">
                  <c:v>15.09</c:v>
                </c:pt>
                <c:pt idx="1005">
                  <c:v>15.09</c:v>
                </c:pt>
                <c:pt idx="1006">
                  <c:v>15.09</c:v>
                </c:pt>
                <c:pt idx="1007">
                  <c:v>15.09</c:v>
                </c:pt>
                <c:pt idx="1008">
                  <c:v>15.11</c:v>
                </c:pt>
                <c:pt idx="1009">
                  <c:v>15.139999999999999</c:v>
                </c:pt>
                <c:pt idx="1010">
                  <c:v>15.139999999999999</c:v>
                </c:pt>
                <c:pt idx="1011">
                  <c:v>15.15</c:v>
                </c:pt>
                <c:pt idx="1012">
                  <c:v>15.159999999999915</c:v>
                </c:pt>
                <c:pt idx="1013">
                  <c:v>15.17</c:v>
                </c:pt>
                <c:pt idx="1014">
                  <c:v>15.17</c:v>
                </c:pt>
                <c:pt idx="1015">
                  <c:v>15.189999999999909</c:v>
                </c:pt>
                <c:pt idx="1016">
                  <c:v>15.189999999999909</c:v>
                </c:pt>
                <c:pt idx="1017">
                  <c:v>15.189999999999909</c:v>
                </c:pt>
                <c:pt idx="1018">
                  <c:v>15.199999999999909</c:v>
                </c:pt>
                <c:pt idx="1019">
                  <c:v>15.199999999999909</c:v>
                </c:pt>
                <c:pt idx="1020">
                  <c:v>15.199999999999909</c:v>
                </c:pt>
                <c:pt idx="1021">
                  <c:v>15.219999999999999</c:v>
                </c:pt>
                <c:pt idx="1022">
                  <c:v>15.229999999999899</c:v>
                </c:pt>
                <c:pt idx="1023">
                  <c:v>15.27</c:v>
                </c:pt>
                <c:pt idx="1024">
                  <c:v>15.28</c:v>
                </c:pt>
                <c:pt idx="1025">
                  <c:v>15.299999999999899</c:v>
                </c:pt>
                <c:pt idx="1026">
                  <c:v>15.309999999999915</c:v>
                </c:pt>
                <c:pt idx="1027">
                  <c:v>15.319999999999915</c:v>
                </c:pt>
                <c:pt idx="1028">
                  <c:v>15.319999999999915</c:v>
                </c:pt>
                <c:pt idx="1029">
                  <c:v>15.319999999999915</c:v>
                </c:pt>
                <c:pt idx="1030">
                  <c:v>15.329999999999915</c:v>
                </c:pt>
                <c:pt idx="1031">
                  <c:v>15.329999999999915</c:v>
                </c:pt>
                <c:pt idx="1032">
                  <c:v>15.329999999999915</c:v>
                </c:pt>
                <c:pt idx="1033">
                  <c:v>15.350000000000009</c:v>
                </c:pt>
                <c:pt idx="1034">
                  <c:v>15.350000000000009</c:v>
                </c:pt>
                <c:pt idx="1035">
                  <c:v>15.360000000000008</c:v>
                </c:pt>
                <c:pt idx="1036">
                  <c:v>15.389999999999915</c:v>
                </c:pt>
                <c:pt idx="1037">
                  <c:v>15.4</c:v>
                </c:pt>
                <c:pt idx="1038">
                  <c:v>15.419999999999911</c:v>
                </c:pt>
                <c:pt idx="1039">
                  <c:v>15.43</c:v>
                </c:pt>
                <c:pt idx="1040">
                  <c:v>15.44</c:v>
                </c:pt>
                <c:pt idx="1041">
                  <c:v>15.450000000000006</c:v>
                </c:pt>
                <c:pt idx="1042">
                  <c:v>15.450000000000006</c:v>
                </c:pt>
                <c:pt idx="1043">
                  <c:v>15.450000000000006</c:v>
                </c:pt>
                <c:pt idx="1044">
                  <c:v>15.450000000000006</c:v>
                </c:pt>
                <c:pt idx="1045">
                  <c:v>15.479999999999915</c:v>
                </c:pt>
                <c:pt idx="1046">
                  <c:v>15.5</c:v>
                </c:pt>
                <c:pt idx="1047">
                  <c:v>15.5</c:v>
                </c:pt>
                <c:pt idx="1048">
                  <c:v>15.509999999999909</c:v>
                </c:pt>
                <c:pt idx="1049">
                  <c:v>15.519999999999909</c:v>
                </c:pt>
                <c:pt idx="1050">
                  <c:v>15.519999999999909</c:v>
                </c:pt>
                <c:pt idx="1051">
                  <c:v>15.53</c:v>
                </c:pt>
                <c:pt idx="1052">
                  <c:v>15.55</c:v>
                </c:pt>
                <c:pt idx="1053">
                  <c:v>15.57</c:v>
                </c:pt>
                <c:pt idx="1054">
                  <c:v>15.58</c:v>
                </c:pt>
                <c:pt idx="1055">
                  <c:v>15.589999999999909</c:v>
                </c:pt>
                <c:pt idx="1056">
                  <c:v>15.6</c:v>
                </c:pt>
                <c:pt idx="1057">
                  <c:v>15.6</c:v>
                </c:pt>
                <c:pt idx="1058">
                  <c:v>15.61</c:v>
                </c:pt>
                <c:pt idx="1059">
                  <c:v>15.629999999999908</c:v>
                </c:pt>
                <c:pt idx="1060">
                  <c:v>15.629999999999908</c:v>
                </c:pt>
                <c:pt idx="1061">
                  <c:v>15.629999999999908</c:v>
                </c:pt>
                <c:pt idx="1062">
                  <c:v>15.65</c:v>
                </c:pt>
                <c:pt idx="1063">
                  <c:v>15.67</c:v>
                </c:pt>
                <c:pt idx="1064">
                  <c:v>15.67</c:v>
                </c:pt>
                <c:pt idx="1065">
                  <c:v>15.68</c:v>
                </c:pt>
                <c:pt idx="1066">
                  <c:v>15.68</c:v>
                </c:pt>
                <c:pt idx="1067">
                  <c:v>15.7</c:v>
                </c:pt>
                <c:pt idx="1068">
                  <c:v>15.709999999999908</c:v>
                </c:pt>
                <c:pt idx="1069">
                  <c:v>15.719999999999999</c:v>
                </c:pt>
                <c:pt idx="1070">
                  <c:v>15.719999999999999</c:v>
                </c:pt>
                <c:pt idx="1071">
                  <c:v>15.719999999999999</c:v>
                </c:pt>
                <c:pt idx="1072">
                  <c:v>15.729999999999999</c:v>
                </c:pt>
                <c:pt idx="1073">
                  <c:v>15.729999999999999</c:v>
                </c:pt>
                <c:pt idx="1074">
                  <c:v>15.739999999999998</c:v>
                </c:pt>
                <c:pt idx="1075">
                  <c:v>15.76</c:v>
                </c:pt>
                <c:pt idx="1076">
                  <c:v>15.78</c:v>
                </c:pt>
                <c:pt idx="1077">
                  <c:v>15.79</c:v>
                </c:pt>
                <c:pt idx="1078">
                  <c:v>15.81</c:v>
                </c:pt>
                <c:pt idx="1079">
                  <c:v>15.83</c:v>
                </c:pt>
                <c:pt idx="1080">
                  <c:v>15.83</c:v>
                </c:pt>
                <c:pt idx="1081">
                  <c:v>15.84</c:v>
                </c:pt>
                <c:pt idx="1082">
                  <c:v>15.850000000000009</c:v>
                </c:pt>
                <c:pt idx="1083">
                  <c:v>15.850000000000009</c:v>
                </c:pt>
                <c:pt idx="1084">
                  <c:v>15.870000000000006</c:v>
                </c:pt>
                <c:pt idx="1085">
                  <c:v>15.870000000000006</c:v>
                </c:pt>
                <c:pt idx="1086">
                  <c:v>15.879999999999917</c:v>
                </c:pt>
                <c:pt idx="1087">
                  <c:v>15.889999999999915</c:v>
                </c:pt>
                <c:pt idx="1088">
                  <c:v>15.9</c:v>
                </c:pt>
                <c:pt idx="1089">
                  <c:v>15.9</c:v>
                </c:pt>
                <c:pt idx="1090">
                  <c:v>15.909999999999915</c:v>
                </c:pt>
                <c:pt idx="1091">
                  <c:v>15.909999999999915</c:v>
                </c:pt>
                <c:pt idx="1092">
                  <c:v>15.909999999999915</c:v>
                </c:pt>
                <c:pt idx="1093">
                  <c:v>15.93</c:v>
                </c:pt>
                <c:pt idx="1094">
                  <c:v>15.93</c:v>
                </c:pt>
                <c:pt idx="1095">
                  <c:v>15.939999999999909</c:v>
                </c:pt>
                <c:pt idx="1096">
                  <c:v>15.939999999999909</c:v>
                </c:pt>
                <c:pt idx="1097">
                  <c:v>15.950000000000006</c:v>
                </c:pt>
                <c:pt idx="1098">
                  <c:v>15.96</c:v>
                </c:pt>
                <c:pt idx="1099">
                  <c:v>15.96</c:v>
                </c:pt>
                <c:pt idx="1100">
                  <c:v>15.96</c:v>
                </c:pt>
                <c:pt idx="1101">
                  <c:v>15.98</c:v>
                </c:pt>
                <c:pt idx="1102">
                  <c:v>15.99</c:v>
                </c:pt>
                <c:pt idx="1103">
                  <c:v>15.99</c:v>
                </c:pt>
                <c:pt idx="1104">
                  <c:v>15.99</c:v>
                </c:pt>
                <c:pt idx="1105">
                  <c:v>15.99</c:v>
                </c:pt>
                <c:pt idx="1106">
                  <c:v>15.99</c:v>
                </c:pt>
                <c:pt idx="1107">
                  <c:v>15.99</c:v>
                </c:pt>
                <c:pt idx="1108">
                  <c:v>16.010000000000005</c:v>
                </c:pt>
                <c:pt idx="1109">
                  <c:v>16.02</c:v>
                </c:pt>
                <c:pt idx="1110">
                  <c:v>16.02</c:v>
                </c:pt>
                <c:pt idx="1111">
                  <c:v>16.02</c:v>
                </c:pt>
                <c:pt idx="1112">
                  <c:v>16.04</c:v>
                </c:pt>
                <c:pt idx="1113">
                  <c:v>16.05</c:v>
                </c:pt>
                <c:pt idx="1114">
                  <c:v>16.05</c:v>
                </c:pt>
                <c:pt idx="1115">
                  <c:v>16.05</c:v>
                </c:pt>
                <c:pt idx="1116">
                  <c:v>16.059999999999999</c:v>
                </c:pt>
                <c:pt idx="1117">
                  <c:v>16.059999999999999</c:v>
                </c:pt>
                <c:pt idx="1118">
                  <c:v>16.059999999999999</c:v>
                </c:pt>
                <c:pt idx="1119">
                  <c:v>16.07</c:v>
                </c:pt>
                <c:pt idx="1120">
                  <c:v>16.07</c:v>
                </c:pt>
                <c:pt idx="1121">
                  <c:v>16.079999999999988</c:v>
                </c:pt>
                <c:pt idx="1122">
                  <c:v>16.079999999999988</c:v>
                </c:pt>
                <c:pt idx="1123">
                  <c:v>16.079999999999988</c:v>
                </c:pt>
                <c:pt idx="1124">
                  <c:v>16.079999999999988</c:v>
                </c:pt>
                <c:pt idx="1125">
                  <c:v>16.09</c:v>
                </c:pt>
                <c:pt idx="1126">
                  <c:v>16.110000000000017</c:v>
                </c:pt>
                <c:pt idx="1127">
                  <c:v>16.110000000000017</c:v>
                </c:pt>
                <c:pt idx="1128">
                  <c:v>16.12</c:v>
                </c:pt>
                <c:pt idx="1129">
                  <c:v>16.12</c:v>
                </c:pt>
                <c:pt idx="1130">
                  <c:v>16.130000000000017</c:v>
                </c:pt>
                <c:pt idx="1131">
                  <c:v>16.130000000000017</c:v>
                </c:pt>
                <c:pt idx="1132">
                  <c:v>16.130000000000017</c:v>
                </c:pt>
                <c:pt idx="1133">
                  <c:v>16.14</c:v>
                </c:pt>
                <c:pt idx="1134">
                  <c:v>16.14</c:v>
                </c:pt>
                <c:pt idx="1135">
                  <c:v>16.14</c:v>
                </c:pt>
                <c:pt idx="1136">
                  <c:v>16.14</c:v>
                </c:pt>
                <c:pt idx="1137">
                  <c:v>16.14</c:v>
                </c:pt>
                <c:pt idx="1138">
                  <c:v>16.14</c:v>
                </c:pt>
                <c:pt idx="1139">
                  <c:v>16.149999999999999</c:v>
                </c:pt>
                <c:pt idx="1140">
                  <c:v>16.149999999999999</c:v>
                </c:pt>
                <c:pt idx="1141">
                  <c:v>16.16</c:v>
                </c:pt>
                <c:pt idx="1142">
                  <c:v>16.16</c:v>
                </c:pt>
                <c:pt idx="1143">
                  <c:v>16.16</c:v>
                </c:pt>
                <c:pt idx="1144">
                  <c:v>16.16</c:v>
                </c:pt>
                <c:pt idx="1145">
                  <c:v>16.18</c:v>
                </c:pt>
                <c:pt idx="1146">
                  <c:v>16.189999999999888</c:v>
                </c:pt>
                <c:pt idx="1147">
                  <c:v>16.2</c:v>
                </c:pt>
                <c:pt idx="1148">
                  <c:v>16.2</c:v>
                </c:pt>
                <c:pt idx="1149">
                  <c:v>16.2</c:v>
                </c:pt>
                <c:pt idx="1150">
                  <c:v>16.21</c:v>
                </c:pt>
                <c:pt idx="1151">
                  <c:v>16.21</c:v>
                </c:pt>
                <c:pt idx="1152">
                  <c:v>16.22</c:v>
                </c:pt>
                <c:pt idx="1153">
                  <c:v>16.22</c:v>
                </c:pt>
                <c:pt idx="1154">
                  <c:v>16.22</c:v>
                </c:pt>
                <c:pt idx="1155">
                  <c:v>16.22</c:v>
                </c:pt>
                <c:pt idx="1156">
                  <c:v>16.239999999999988</c:v>
                </c:pt>
                <c:pt idx="1157">
                  <c:v>16.239999999999988</c:v>
                </c:pt>
                <c:pt idx="1158">
                  <c:v>16.239999999999988</c:v>
                </c:pt>
                <c:pt idx="1159">
                  <c:v>16.239999999999988</c:v>
                </c:pt>
                <c:pt idx="1160">
                  <c:v>16.249999999999886</c:v>
                </c:pt>
                <c:pt idx="1161">
                  <c:v>16.249999999999886</c:v>
                </c:pt>
                <c:pt idx="1162">
                  <c:v>16.249999999999886</c:v>
                </c:pt>
                <c:pt idx="1163">
                  <c:v>16.27</c:v>
                </c:pt>
                <c:pt idx="1164">
                  <c:v>16.279999999999987</c:v>
                </c:pt>
                <c:pt idx="1165">
                  <c:v>16.279999999999987</c:v>
                </c:pt>
                <c:pt idx="1166">
                  <c:v>16.279999999999987</c:v>
                </c:pt>
                <c:pt idx="1167">
                  <c:v>16.279999999999987</c:v>
                </c:pt>
                <c:pt idx="1168">
                  <c:v>16.279999999999987</c:v>
                </c:pt>
                <c:pt idx="1169">
                  <c:v>16.279999999999987</c:v>
                </c:pt>
                <c:pt idx="1170">
                  <c:v>16.279999999999987</c:v>
                </c:pt>
                <c:pt idx="1171">
                  <c:v>16.279999999999987</c:v>
                </c:pt>
                <c:pt idx="1172">
                  <c:v>16.29</c:v>
                </c:pt>
                <c:pt idx="1173">
                  <c:v>16.299999999999887</c:v>
                </c:pt>
                <c:pt idx="1174">
                  <c:v>16.309999999999999</c:v>
                </c:pt>
                <c:pt idx="1175">
                  <c:v>16.309999999999999</c:v>
                </c:pt>
                <c:pt idx="1176">
                  <c:v>16.309999999999999</c:v>
                </c:pt>
                <c:pt idx="1177">
                  <c:v>16.309999999999999</c:v>
                </c:pt>
                <c:pt idx="1178">
                  <c:v>16.309999999999999</c:v>
                </c:pt>
                <c:pt idx="1179">
                  <c:v>16.319999999999901</c:v>
                </c:pt>
                <c:pt idx="1180">
                  <c:v>16.329999999999988</c:v>
                </c:pt>
                <c:pt idx="1181">
                  <c:v>16.34</c:v>
                </c:pt>
                <c:pt idx="1182">
                  <c:v>16.34</c:v>
                </c:pt>
                <c:pt idx="1183">
                  <c:v>16.34</c:v>
                </c:pt>
                <c:pt idx="1184">
                  <c:v>16.34</c:v>
                </c:pt>
                <c:pt idx="1185">
                  <c:v>16.350000000000001</c:v>
                </c:pt>
                <c:pt idx="1186">
                  <c:v>16.36</c:v>
                </c:pt>
                <c:pt idx="1187">
                  <c:v>16.36</c:v>
                </c:pt>
                <c:pt idx="1188">
                  <c:v>16.36</c:v>
                </c:pt>
                <c:pt idx="1189">
                  <c:v>16.36</c:v>
                </c:pt>
                <c:pt idx="1190">
                  <c:v>16.36</c:v>
                </c:pt>
                <c:pt idx="1191">
                  <c:v>16.36</c:v>
                </c:pt>
                <c:pt idx="1192">
                  <c:v>16.36</c:v>
                </c:pt>
                <c:pt idx="1193">
                  <c:v>16.36</c:v>
                </c:pt>
                <c:pt idx="1194">
                  <c:v>16.36</c:v>
                </c:pt>
                <c:pt idx="1195">
                  <c:v>16.38</c:v>
                </c:pt>
                <c:pt idx="1196">
                  <c:v>16.39</c:v>
                </c:pt>
                <c:pt idx="1197">
                  <c:v>16.399999999999999</c:v>
                </c:pt>
                <c:pt idx="1198">
                  <c:v>16.41</c:v>
                </c:pt>
                <c:pt idx="1199">
                  <c:v>16.41</c:v>
                </c:pt>
                <c:pt idx="1200">
                  <c:v>16.41</c:v>
                </c:pt>
                <c:pt idx="1201">
                  <c:v>16.41</c:v>
                </c:pt>
                <c:pt idx="1202">
                  <c:v>16.41</c:v>
                </c:pt>
                <c:pt idx="1203">
                  <c:v>16.41</c:v>
                </c:pt>
                <c:pt idx="1204">
                  <c:v>16.420000000000002</c:v>
                </c:pt>
                <c:pt idx="1205">
                  <c:v>16.420000000000002</c:v>
                </c:pt>
                <c:pt idx="1206">
                  <c:v>16.420000000000002</c:v>
                </c:pt>
                <c:pt idx="1207">
                  <c:v>16.420000000000002</c:v>
                </c:pt>
                <c:pt idx="1208">
                  <c:v>16.420000000000002</c:v>
                </c:pt>
                <c:pt idx="1209">
                  <c:v>16.420000000000002</c:v>
                </c:pt>
                <c:pt idx="1210">
                  <c:v>16.420000000000002</c:v>
                </c:pt>
                <c:pt idx="1211">
                  <c:v>16.420000000000002</c:v>
                </c:pt>
                <c:pt idx="1212">
                  <c:v>16.439999999999888</c:v>
                </c:pt>
                <c:pt idx="1213">
                  <c:v>16.45</c:v>
                </c:pt>
                <c:pt idx="1214">
                  <c:v>16.47</c:v>
                </c:pt>
                <c:pt idx="1215">
                  <c:v>16.499999999999886</c:v>
                </c:pt>
                <c:pt idx="1216">
                  <c:v>16.499999999999886</c:v>
                </c:pt>
                <c:pt idx="1217">
                  <c:v>16.499999999999886</c:v>
                </c:pt>
                <c:pt idx="1218">
                  <c:v>16.529999999999902</c:v>
                </c:pt>
                <c:pt idx="1219">
                  <c:v>16.529999999999902</c:v>
                </c:pt>
                <c:pt idx="1220">
                  <c:v>16.529999999999902</c:v>
                </c:pt>
                <c:pt idx="1221">
                  <c:v>16.549999999999887</c:v>
                </c:pt>
                <c:pt idx="1222">
                  <c:v>16.549999999999887</c:v>
                </c:pt>
                <c:pt idx="1223">
                  <c:v>16.549999999999887</c:v>
                </c:pt>
                <c:pt idx="1224">
                  <c:v>16.549999999999887</c:v>
                </c:pt>
                <c:pt idx="1225">
                  <c:v>16.549999999999887</c:v>
                </c:pt>
                <c:pt idx="1226">
                  <c:v>16.549999999999887</c:v>
                </c:pt>
                <c:pt idx="1227">
                  <c:v>16.549999999999887</c:v>
                </c:pt>
                <c:pt idx="1228">
                  <c:v>16.549999999999887</c:v>
                </c:pt>
                <c:pt idx="1229">
                  <c:v>16.559999999999999</c:v>
                </c:pt>
                <c:pt idx="1230">
                  <c:v>16.559999999999999</c:v>
                </c:pt>
                <c:pt idx="1231">
                  <c:v>16.57</c:v>
                </c:pt>
                <c:pt idx="1232">
                  <c:v>16.57</c:v>
                </c:pt>
                <c:pt idx="1233">
                  <c:v>16.57</c:v>
                </c:pt>
                <c:pt idx="1234">
                  <c:v>16.57</c:v>
                </c:pt>
                <c:pt idx="1235">
                  <c:v>16.579999999999988</c:v>
                </c:pt>
                <c:pt idx="1236">
                  <c:v>16.59</c:v>
                </c:pt>
                <c:pt idx="1237">
                  <c:v>16.59</c:v>
                </c:pt>
                <c:pt idx="1238">
                  <c:v>16.59</c:v>
                </c:pt>
                <c:pt idx="1239">
                  <c:v>16.59</c:v>
                </c:pt>
                <c:pt idx="1240">
                  <c:v>16.610000000000017</c:v>
                </c:pt>
                <c:pt idx="1241">
                  <c:v>16.610000000000017</c:v>
                </c:pt>
                <c:pt idx="1242">
                  <c:v>16.610000000000017</c:v>
                </c:pt>
                <c:pt idx="1243">
                  <c:v>16.610000000000017</c:v>
                </c:pt>
                <c:pt idx="1244">
                  <c:v>16.64</c:v>
                </c:pt>
                <c:pt idx="1245">
                  <c:v>16.649999999999999</c:v>
                </c:pt>
                <c:pt idx="1246">
                  <c:v>16.649999999999999</c:v>
                </c:pt>
                <c:pt idx="1247">
                  <c:v>16.649999999999999</c:v>
                </c:pt>
                <c:pt idx="1248">
                  <c:v>16.66</c:v>
                </c:pt>
                <c:pt idx="1249">
                  <c:v>16.68</c:v>
                </c:pt>
              </c:numCache>
            </c:numRef>
          </c:val>
        </c:ser>
        <c:marker val="1"/>
        <c:axId val="103836288"/>
        <c:axId val="103842560"/>
      </c:lineChart>
      <c:catAx>
        <c:axId val="1038362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103842560"/>
        <c:crosses val="autoZero"/>
        <c:auto val="1"/>
        <c:lblAlgn val="ctr"/>
        <c:lblOffset val="100"/>
      </c:catAx>
      <c:valAx>
        <c:axId val="1038425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1038362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Healthy 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6.4%OfPopulation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TBDiseaseONLYData!$B$2:$B$1251</c:f>
              <c:numCache>
                <c:formatCode>General</c:formatCode>
                <c:ptCount val="1250"/>
                <c:pt idx="0">
                  <c:v>0</c:v>
                </c:pt>
                <c:pt idx="1">
                  <c:v>57.620000000000005</c:v>
                </c:pt>
                <c:pt idx="2">
                  <c:v>55.91</c:v>
                </c:pt>
                <c:pt idx="3">
                  <c:v>54.849999999999994</c:v>
                </c:pt>
                <c:pt idx="4">
                  <c:v>53.789999999999907</c:v>
                </c:pt>
                <c:pt idx="5">
                  <c:v>52.78</c:v>
                </c:pt>
                <c:pt idx="6">
                  <c:v>51.51</c:v>
                </c:pt>
                <c:pt idx="7">
                  <c:v>50.46</c:v>
                </c:pt>
                <c:pt idx="8">
                  <c:v>50.019999999999904</c:v>
                </c:pt>
                <c:pt idx="9">
                  <c:v>49.790000000000006</c:v>
                </c:pt>
                <c:pt idx="10">
                  <c:v>49.61</c:v>
                </c:pt>
                <c:pt idx="11">
                  <c:v>49.290000000000006</c:v>
                </c:pt>
                <c:pt idx="12">
                  <c:v>49.07</c:v>
                </c:pt>
                <c:pt idx="13">
                  <c:v>48.660000000000004</c:v>
                </c:pt>
                <c:pt idx="14">
                  <c:v>48.39</c:v>
                </c:pt>
                <c:pt idx="15">
                  <c:v>48.14</c:v>
                </c:pt>
                <c:pt idx="16">
                  <c:v>47.919999999999902</c:v>
                </c:pt>
                <c:pt idx="17">
                  <c:v>47.799999999999912</c:v>
                </c:pt>
                <c:pt idx="18">
                  <c:v>47.65</c:v>
                </c:pt>
                <c:pt idx="19">
                  <c:v>47.589999999999904</c:v>
                </c:pt>
                <c:pt idx="20">
                  <c:v>47.339999999999904</c:v>
                </c:pt>
                <c:pt idx="21">
                  <c:v>47.13</c:v>
                </c:pt>
                <c:pt idx="22">
                  <c:v>47.120000000000005</c:v>
                </c:pt>
                <c:pt idx="23">
                  <c:v>47.03</c:v>
                </c:pt>
                <c:pt idx="24">
                  <c:v>46.93</c:v>
                </c:pt>
                <c:pt idx="25">
                  <c:v>46.839999999999996</c:v>
                </c:pt>
                <c:pt idx="26">
                  <c:v>46.75</c:v>
                </c:pt>
                <c:pt idx="27">
                  <c:v>46.599999999999909</c:v>
                </c:pt>
                <c:pt idx="28">
                  <c:v>46.489999999999903</c:v>
                </c:pt>
                <c:pt idx="29">
                  <c:v>46.4</c:v>
                </c:pt>
                <c:pt idx="30">
                  <c:v>46.339999999999904</c:v>
                </c:pt>
                <c:pt idx="31">
                  <c:v>46.27</c:v>
                </c:pt>
                <c:pt idx="32">
                  <c:v>46.179999999999907</c:v>
                </c:pt>
                <c:pt idx="33">
                  <c:v>46.120000000000005</c:v>
                </c:pt>
                <c:pt idx="34">
                  <c:v>46.08</c:v>
                </c:pt>
                <c:pt idx="35">
                  <c:v>46.02</c:v>
                </c:pt>
                <c:pt idx="36">
                  <c:v>45.97</c:v>
                </c:pt>
                <c:pt idx="37">
                  <c:v>45.96</c:v>
                </c:pt>
                <c:pt idx="38">
                  <c:v>45.93</c:v>
                </c:pt>
                <c:pt idx="39">
                  <c:v>45.86</c:v>
                </c:pt>
                <c:pt idx="40">
                  <c:v>45.83</c:v>
                </c:pt>
                <c:pt idx="41">
                  <c:v>45.77</c:v>
                </c:pt>
                <c:pt idx="42">
                  <c:v>45.71</c:v>
                </c:pt>
                <c:pt idx="43">
                  <c:v>45.7</c:v>
                </c:pt>
                <c:pt idx="44">
                  <c:v>45.65</c:v>
                </c:pt>
                <c:pt idx="45">
                  <c:v>45.65</c:v>
                </c:pt>
                <c:pt idx="46">
                  <c:v>45.62999999999991</c:v>
                </c:pt>
                <c:pt idx="47">
                  <c:v>45.62999999999991</c:v>
                </c:pt>
                <c:pt idx="48">
                  <c:v>45.589999999999904</c:v>
                </c:pt>
                <c:pt idx="49">
                  <c:v>45.51</c:v>
                </c:pt>
                <c:pt idx="50">
                  <c:v>45.51</c:v>
                </c:pt>
                <c:pt idx="51">
                  <c:v>45.46</c:v>
                </c:pt>
                <c:pt idx="52">
                  <c:v>45.44</c:v>
                </c:pt>
                <c:pt idx="53">
                  <c:v>45.42</c:v>
                </c:pt>
                <c:pt idx="54">
                  <c:v>45.4</c:v>
                </c:pt>
                <c:pt idx="55">
                  <c:v>45.339999999999904</c:v>
                </c:pt>
                <c:pt idx="56">
                  <c:v>45.3</c:v>
                </c:pt>
                <c:pt idx="57">
                  <c:v>45.269999999999911</c:v>
                </c:pt>
                <c:pt idx="58">
                  <c:v>45.260000000000005</c:v>
                </c:pt>
                <c:pt idx="59">
                  <c:v>45.24</c:v>
                </c:pt>
                <c:pt idx="60">
                  <c:v>45.219999999999906</c:v>
                </c:pt>
                <c:pt idx="61">
                  <c:v>45.209999999999908</c:v>
                </c:pt>
                <c:pt idx="62">
                  <c:v>45.209999999999908</c:v>
                </c:pt>
                <c:pt idx="63">
                  <c:v>45.18</c:v>
                </c:pt>
                <c:pt idx="64">
                  <c:v>45.12999999999991</c:v>
                </c:pt>
                <c:pt idx="65">
                  <c:v>45.119999999999905</c:v>
                </c:pt>
                <c:pt idx="66">
                  <c:v>45.099999999999909</c:v>
                </c:pt>
                <c:pt idx="67">
                  <c:v>45.019999999999904</c:v>
                </c:pt>
                <c:pt idx="68">
                  <c:v>44.949999999999996</c:v>
                </c:pt>
                <c:pt idx="69">
                  <c:v>44.93</c:v>
                </c:pt>
                <c:pt idx="70">
                  <c:v>44.92</c:v>
                </c:pt>
                <c:pt idx="71">
                  <c:v>44.92</c:v>
                </c:pt>
                <c:pt idx="72">
                  <c:v>44.889999999999901</c:v>
                </c:pt>
                <c:pt idx="73">
                  <c:v>44.889999999999901</c:v>
                </c:pt>
                <c:pt idx="74">
                  <c:v>44.879999999999903</c:v>
                </c:pt>
                <c:pt idx="75">
                  <c:v>44.879999999999903</c:v>
                </c:pt>
                <c:pt idx="76">
                  <c:v>44.809999999999995</c:v>
                </c:pt>
                <c:pt idx="77">
                  <c:v>44.749999999999908</c:v>
                </c:pt>
                <c:pt idx="78">
                  <c:v>44.719999999999906</c:v>
                </c:pt>
                <c:pt idx="79">
                  <c:v>44.719999999999906</c:v>
                </c:pt>
                <c:pt idx="80">
                  <c:v>44.71</c:v>
                </c:pt>
                <c:pt idx="81">
                  <c:v>44.71</c:v>
                </c:pt>
                <c:pt idx="82">
                  <c:v>44.69999999999991</c:v>
                </c:pt>
                <c:pt idx="83">
                  <c:v>44.69999999999991</c:v>
                </c:pt>
                <c:pt idx="84">
                  <c:v>44.69999999999991</c:v>
                </c:pt>
                <c:pt idx="85">
                  <c:v>44.69999999999991</c:v>
                </c:pt>
                <c:pt idx="86">
                  <c:v>44.69999999999991</c:v>
                </c:pt>
                <c:pt idx="87">
                  <c:v>44.690000000000005</c:v>
                </c:pt>
                <c:pt idx="88">
                  <c:v>44.690000000000005</c:v>
                </c:pt>
                <c:pt idx="89">
                  <c:v>44.690000000000005</c:v>
                </c:pt>
                <c:pt idx="90">
                  <c:v>44.690000000000005</c:v>
                </c:pt>
                <c:pt idx="91">
                  <c:v>44.67</c:v>
                </c:pt>
                <c:pt idx="92">
                  <c:v>44.67</c:v>
                </c:pt>
                <c:pt idx="93">
                  <c:v>44.660000000000004</c:v>
                </c:pt>
                <c:pt idx="94">
                  <c:v>44.660000000000004</c:v>
                </c:pt>
                <c:pt idx="95">
                  <c:v>44.660000000000004</c:v>
                </c:pt>
                <c:pt idx="96">
                  <c:v>44.65</c:v>
                </c:pt>
                <c:pt idx="97">
                  <c:v>44.639999999999908</c:v>
                </c:pt>
                <c:pt idx="98">
                  <c:v>44.62999999999991</c:v>
                </c:pt>
                <c:pt idx="99">
                  <c:v>44.609999999999907</c:v>
                </c:pt>
                <c:pt idx="100">
                  <c:v>44.6</c:v>
                </c:pt>
                <c:pt idx="101">
                  <c:v>44.58</c:v>
                </c:pt>
                <c:pt idx="102">
                  <c:v>44.57</c:v>
                </c:pt>
                <c:pt idx="103">
                  <c:v>44.56</c:v>
                </c:pt>
                <c:pt idx="104">
                  <c:v>44.56</c:v>
                </c:pt>
                <c:pt idx="105">
                  <c:v>44.54</c:v>
                </c:pt>
                <c:pt idx="106">
                  <c:v>44.54</c:v>
                </c:pt>
                <c:pt idx="107">
                  <c:v>44.54</c:v>
                </c:pt>
                <c:pt idx="108">
                  <c:v>44.53</c:v>
                </c:pt>
                <c:pt idx="109">
                  <c:v>44.51</c:v>
                </c:pt>
                <c:pt idx="110">
                  <c:v>44.51</c:v>
                </c:pt>
                <c:pt idx="111">
                  <c:v>44.5</c:v>
                </c:pt>
                <c:pt idx="112">
                  <c:v>44.49</c:v>
                </c:pt>
                <c:pt idx="113">
                  <c:v>44.49</c:v>
                </c:pt>
                <c:pt idx="114">
                  <c:v>44.48</c:v>
                </c:pt>
                <c:pt idx="115">
                  <c:v>44.48</c:v>
                </c:pt>
                <c:pt idx="116">
                  <c:v>44.48</c:v>
                </c:pt>
                <c:pt idx="117">
                  <c:v>44.48</c:v>
                </c:pt>
                <c:pt idx="118">
                  <c:v>44.47</c:v>
                </c:pt>
                <c:pt idx="119">
                  <c:v>44.46</c:v>
                </c:pt>
                <c:pt idx="120">
                  <c:v>44.46</c:v>
                </c:pt>
                <c:pt idx="121">
                  <c:v>44.46</c:v>
                </c:pt>
                <c:pt idx="122">
                  <c:v>44.46</c:v>
                </c:pt>
                <c:pt idx="123">
                  <c:v>44.46</c:v>
                </c:pt>
                <c:pt idx="124">
                  <c:v>44.43</c:v>
                </c:pt>
                <c:pt idx="125">
                  <c:v>44.4</c:v>
                </c:pt>
                <c:pt idx="126">
                  <c:v>44.379999999999903</c:v>
                </c:pt>
                <c:pt idx="127">
                  <c:v>44.36</c:v>
                </c:pt>
                <c:pt idx="128">
                  <c:v>44.36</c:v>
                </c:pt>
                <c:pt idx="129">
                  <c:v>44.36</c:v>
                </c:pt>
                <c:pt idx="130">
                  <c:v>44.36</c:v>
                </c:pt>
                <c:pt idx="131">
                  <c:v>44.349999999999994</c:v>
                </c:pt>
                <c:pt idx="132">
                  <c:v>44.339999999999996</c:v>
                </c:pt>
                <c:pt idx="133">
                  <c:v>44.339999999999996</c:v>
                </c:pt>
                <c:pt idx="134">
                  <c:v>44.339999999999996</c:v>
                </c:pt>
                <c:pt idx="135">
                  <c:v>44.339999999999996</c:v>
                </c:pt>
                <c:pt idx="136">
                  <c:v>44.339999999999996</c:v>
                </c:pt>
                <c:pt idx="137">
                  <c:v>44.339999999999996</c:v>
                </c:pt>
                <c:pt idx="138">
                  <c:v>44.33</c:v>
                </c:pt>
                <c:pt idx="139">
                  <c:v>44.32</c:v>
                </c:pt>
                <c:pt idx="140">
                  <c:v>44.32</c:v>
                </c:pt>
                <c:pt idx="141">
                  <c:v>44.309999999999995</c:v>
                </c:pt>
                <c:pt idx="142">
                  <c:v>44.28</c:v>
                </c:pt>
                <c:pt idx="143">
                  <c:v>44.28</c:v>
                </c:pt>
                <c:pt idx="144">
                  <c:v>44.25</c:v>
                </c:pt>
                <c:pt idx="145">
                  <c:v>44.24</c:v>
                </c:pt>
                <c:pt idx="146">
                  <c:v>44.230000000000004</c:v>
                </c:pt>
                <c:pt idx="147">
                  <c:v>44.2</c:v>
                </c:pt>
                <c:pt idx="148">
                  <c:v>44.2</c:v>
                </c:pt>
                <c:pt idx="149">
                  <c:v>44.2</c:v>
                </c:pt>
                <c:pt idx="150">
                  <c:v>44.2</c:v>
                </c:pt>
                <c:pt idx="151">
                  <c:v>44.2</c:v>
                </c:pt>
                <c:pt idx="152">
                  <c:v>44.2</c:v>
                </c:pt>
                <c:pt idx="153">
                  <c:v>44.18</c:v>
                </c:pt>
                <c:pt idx="154">
                  <c:v>44.160000000000004</c:v>
                </c:pt>
                <c:pt idx="155">
                  <c:v>44.160000000000004</c:v>
                </c:pt>
                <c:pt idx="156">
                  <c:v>44.13</c:v>
                </c:pt>
                <c:pt idx="157">
                  <c:v>44.120000000000005</c:v>
                </c:pt>
                <c:pt idx="158">
                  <c:v>44.120000000000005</c:v>
                </c:pt>
                <c:pt idx="159">
                  <c:v>44.120000000000005</c:v>
                </c:pt>
                <c:pt idx="160">
                  <c:v>44.08</c:v>
                </c:pt>
                <c:pt idx="161">
                  <c:v>44.04</c:v>
                </c:pt>
                <c:pt idx="162">
                  <c:v>44.029999999999909</c:v>
                </c:pt>
                <c:pt idx="163">
                  <c:v>44.02</c:v>
                </c:pt>
                <c:pt idx="164">
                  <c:v>43.98</c:v>
                </c:pt>
                <c:pt idx="165">
                  <c:v>43.98</c:v>
                </c:pt>
                <c:pt idx="166">
                  <c:v>43.97</c:v>
                </c:pt>
                <c:pt idx="167">
                  <c:v>43.97</c:v>
                </c:pt>
                <c:pt idx="168">
                  <c:v>43.96</c:v>
                </c:pt>
                <c:pt idx="169">
                  <c:v>43.949999999999996</c:v>
                </c:pt>
                <c:pt idx="170">
                  <c:v>43.93</c:v>
                </c:pt>
                <c:pt idx="171">
                  <c:v>43.92</c:v>
                </c:pt>
                <c:pt idx="172">
                  <c:v>43.87</c:v>
                </c:pt>
                <c:pt idx="173">
                  <c:v>43.86</c:v>
                </c:pt>
                <c:pt idx="174">
                  <c:v>43.86</c:v>
                </c:pt>
                <c:pt idx="175">
                  <c:v>43.839999999999904</c:v>
                </c:pt>
                <c:pt idx="176">
                  <c:v>43.839999999999904</c:v>
                </c:pt>
                <c:pt idx="177">
                  <c:v>43.839999999999904</c:v>
                </c:pt>
                <c:pt idx="178">
                  <c:v>43.809999999999995</c:v>
                </c:pt>
                <c:pt idx="179">
                  <c:v>43.809999999999995</c:v>
                </c:pt>
                <c:pt idx="180">
                  <c:v>43.8</c:v>
                </c:pt>
                <c:pt idx="181">
                  <c:v>43.760000000000005</c:v>
                </c:pt>
                <c:pt idx="182">
                  <c:v>43.74</c:v>
                </c:pt>
                <c:pt idx="183">
                  <c:v>43.730000000000004</c:v>
                </c:pt>
                <c:pt idx="184">
                  <c:v>43.730000000000004</c:v>
                </c:pt>
                <c:pt idx="185">
                  <c:v>43.7</c:v>
                </c:pt>
                <c:pt idx="186">
                  <c:v>43.7</c:v>
                </c:pt>
                <c:pt idx="187">
                  <c:v>43.690000000000005</c:v>
                </c:pt>
                <c:pt idx="188">
                  <c:v>43.690000000000005</c:v>
                </c:pt>
                <c:pt idx="189">
                  <c:v>43.669999999999909</c:v>
                </c:pt>
                <c:pt idx="190">
                  <c:v>43.660000000000004</c:v>
                </c:pt>
                <c:pt idx="191">
                  <c:v>43.660000000000004</c:v>
                </c:pt>
                <c:pt idx="192">
                  <c:v>43.64</c:v>
                </c:pt>
                <c:pt idx="193">
                  <c:v>43.64</c:v>
                </c:pt>
                <c:pt idx="194">
                  <c:v>43.64</c:v>
                </c:pt>
                <c:pt idx="195">
                  <c:v>43.64</c:v>
                </c:pt>
                <c:pt idx="196">
                  <c:v>43.620000000000005</c:v>
                </c:pt>
                <c:pt idx="197">
                  <c:v>43.61</c:v>
                </c:pt>
                <c:pt idx="198">
                  <c:v>43.61</c:v>
                </c:pt>
                <c:pt idx="199">
                  <c:v>43.61</c:v>
                </c:pt>
                <c:pt idx="200">
                  <c:v>43.599999999999909</c:v>
                </c:pt>
                <c:pt idx="201">
                  <c:v>43.599999999999909</c:v>
                </c:pt>
                <c:pt idx="202">
                  <c:v>43.59</c:v>
                </c:pt>
                <c:pt idx="203">
                  <c:v>43.58</c:v>
                </c:pt>
                <c:pt idx="204">
                  <c:v>43.55</c:v>
                </c:pt>
                <c:pt idx="205">
                  <c:v>43.54</c:v>
                </c:pt>
                <c:pt idx="206">
                  <c:v>43.54</c:v>
                </c:pt>
                <c:pt idx="207">
                  <c:v>43.54</c:v>
                </c:pt>
                <c:pt idx="208">
                  <c:v>43.54</c:v>
                </c:pt>
                <c:pt idx="209">
                  <c:v>43.54</c:v>
                </c:pt>
                <c:pt idx="210">
                  <c:v>43.46</c:v>
                </c:pt>
                <c:pt idx="211">
                  <c:v>43.46</c:v>
                </c:pt>
                <c:pt idx="212">
                  <c:v>43.44</c:v>
                </c:pt>
                <c:pt idx="213">
                  <c:v>43.419999999999902</c:v>
                </c:pt>
                <c:pt idx="214">
                  <c:v>43.419999999999902</c:v>
                </c:pt>
                <c:pt idx="215">
                  <c:v>43.41</c:v>
                </c:pt>
                <c:pt idx="216">
                  <c:v>43.389999999999901</c:v>
                </c:pt>
                <c:pt idx="217">
                  <c:v>43.36</c:v>
                </c:pt>
                <c:pt idx="218">
                  <c:v>43.33</c:v>
                </c:pt>
                <c:pt idx="219">
                  <c:v>43.32</c:v>
                </c:pt>
                <c:pt idx="220">
                  <c:v>43.32</c:v>
                </c:pt>
                <c:pt idx="221">
                  <c:v>43.32</c:v>
                </c:pt>
                <c:pt idx="222">
                  <c:v>43.28</c:v>
                </c:pt>
                <c:pt idx="223">
                  <c:v>43.28</c:v>
                </c:pt>
                <c:pt idx="224">
                  <c:v>43.269999999999911</c:v>
                </c:pt>
                <c:pt idx="225">
                  <c:v>43.269999999999911</c:v>
                </c:pt>
                <c:pt idx="226">
                  <c:v>43.25</c:v>
                </c:pt>
                <c:pt idx="227">
                  <c:v>43.24</c:v>
                </c:pt>
                <c:pt idx="228">
                  <c:v>43.24</c:v>
                </c:pt>
                <c:pt idx="229">
                  <c:v>43.24</c:v>
                </c:pt>
                <c:pt idx="230">
                  <c:v>43.230000000000004</c:v>
                </c:pt>
                <c:pt idx="231">
                  <c:v>43.230000000000004</c:v>
                </c:pt>
                <c:pt idx="232">
                  <c:v>43.21</c:v>
                </c:pt>
                <c:pt idx="233">
                  <c:v>43.21</c:v>
                </c:pt>
                <c:pt idx="234">
                  <c:v>43.21</c:v>
                </c:pt>
                <c:pt idx="235">
                  <c:v>43.21</c:v>
                </c:pt>
                <c:pt idx="236">
                  <c:v>43.21</c:v>
                </c:pt>
                <c:pt idx="237">
                  <c:v>43.2</c:v>
                </c:pt>
                <c:pt idx="238">
                  <c:v>43.14</c:v>
                </c:pt>
                <c:pt idx="239">
                  <c:v>43.11</c:v>
                </c:pt>
                <c:pt idx="240">
                  <c:v>43.11</c:v>
                </c:pt>
                <c:pt idx="241">
                  <c:v>43.07</c:v>
                </c:pt>
                <c:pt idx="242">
                  <c:v>43.059999999999903</c:v>
                </c:pt>
                <c:pt idx="243">
                  <c:v>43.059999999999903</c:v>
                </c:pt>
                <c:pt idx="244">
                  <c:v>43.05</c:v>
                </c:pt>
                <c:pt idx="245">
                  <c:v>43.039999999999907</c:v>
                </c:pt>
                <c:pt idx="246">
                  <c:v>43.039999999999907</c:v>
                </c:pt>
                <c:pt idx="247">
                  <c:v>43.01</c:v>
                </c:pt>
                <c:pt idx="248">
                  <c:v>43.01</c:v>
                </c:pt>
                <c:pt idx="249">
                  <c:v>42.99</c:v>
                </c:pt>
                <c:pt idx="250">
                  <c:v>42.98</c:v>
                </c:pt>
                <c:pt idx="251">
                  <c:v>42.98</c:v>
                </c:pt>
                <c:pt idx="252">
                  <c:v>42.96</c:v>
                </c:pt>
                <c:pt idx="253">
                  <c:v>42.96</c:v>
                </c:pt>
                <c:pt idx="254">
                  <c:v>42.96</c:v>
                </c:pt>
                <c:pt idx="255">
                  <c:v>42.96</c:v>
                </c:pt>
                <c:pt idx="256">
                  <c:v>42.94</c:v>
                </c:pt>
                <c:pt idx="257">
                  <c:v>42.93</c:v>
                </c:pt>
                <c:pt idx="258">
                  <c:v>42.919999999999902</c:v>
                </c:pt>
                <c:pt idx="259">
                  <c:v>42.889999999999901</c:v>
                </c:pt>
                <c:pt idx="260">
                  <c:v>42.889999999999901</c:v>
                </c:pt>
                <c:pt idx="261">
                  <c:v>42.86</c:v>
                </c:pt>
                <c:pt idx="262">
                  <c:v>42.86</c:v>
                </c:pt>
                <c:pt idx="263">
                  <c:v>42.839999999999996</c:v>
                </c:pt>
                <c:pt idx="264">
                  <c:v>42.839999999999996</c:v>
                </c:pt>
                <c:pt idx="265">
                  <c:v>42.83</c:v>
                </c:pt>
                <c:pt idx="266">
                  <c:v>42.8</c:v>
                </c:pt>
                <c:pt idx="267">
                  <c:v>42.790000000000006</c:v>
                </c:pt>
                <c:pt idx="268">
                  <c:v>42.790000000000006</c:v>
                </c:pt>
                <c:pt idx="269">
                  <c:v>42.790000000000006</c:v>
                </c:pt>
                <c:pt idx="270">
                  <c:v>42.790000000000006</c:v>
                </c:pt>
                <c:pt idx="271">
                  <c:v>42.790000000000006</c:v>
                </c:pt>
                <c:pt idx="272">
                  <c:v>42.790000000000006</c:v>
                </c:pt>
                <c:pt idx="273">
                  <c:v>42.779999999999909</c:v>
                </c:pt>
                <c:pt idx="274">
                  <c:v>42.779999999999909</c:v>
                </c:pt>
                <c:pt idx="275">
                  <c:v>42.779999999999909</c:v>
                </c:pt>
                <c:pt idx="276">
                  <c:v>42.77</c:v>
                </c:pt>
                <c:pt idx="277">
                  <c:v>42.77</c:v>
                </c:pt>
                <c:pt idx="278">
                  <c:v>42.77</c:v>
                </c:pt>
                <c:pt idx="279">
                  <c:v>42.760000000000005</c:v>
                </c:pt>
                <c:pt idx="280">
                  <c:v>42.74</c:v>
                </c:pt>
                <c:pt idx="281">
                  <c:v>42.74</c:v>
                </c:pt>
                <c:pt idx="282">
                  <c:v>42.730000000000004</c:v>
                </c:pt>
                <c:pt idx="283">
                  <c:v>42.720000000000006</c:v>
                </c:pt>
                <c:pt idx="284">
                  <c:v>42.720000000000006</c:v>
                </c:pt>
                <c:pt idx="285">
                  <c:v>42.71</c:v>
                </c:pt>
                <c:pt idx="286">
                  <c:v>42.71</c:v>
                </c:pt>
                <c:pt idx="287">
                  <c:v>42.71</c:v>
                </c:pt>
                <c:pt idx="288">
                  <c:v>42.679999999999907</c:v>
                </c:pt>
                <c:pt idx="289">
                  <c:v>42.67</c:v>
                </c:pt>
                <c:pt idx="290">
                  <c:v>42.660000000000004</c:v>
                </c:pt>
                <c:pt idx="291">
                  <c:v>42.64</c:v>
                </c:pt>
                <c:pt idx="292">
                  <c:v>42.63</c:v>
                </c:pt>
                <c:pt idx="293">
                  <c:v>42.620000000000005</c:v>
                </c:pt>
                <c:pt idx="294">
                  <c:v>42.620000000000005</c:v>
                </c:pt>
                <c:pt idx="295">
                  <c:v>42.620000000000005</c:v>
                </c:pt>
                <c:pt idx="296">
                  <c:v>42.6</c:v>
                </c:pt>
                <c:pt idx="297">
                  <c:v>42.59</c:v>
                </c:pt>
                <c:pt idx="298">
                  <c:v>42.59</c:v>
                </c:pt>
                <c:pt idx="299">
                  <c:v>42.56</c:v>
                </c:pt>
                <c:pt idx="300">
                  <c:v>42.56</c:v>
                </c:pt>
                <c:pt idx="301">
                  <c:v>42.56</c:v>
                </c:pt>
                <c:pt idx="302">
                  <c:v>42.56</c:v>
                </c:pt>
                <c:pt idx="303">
                  <c:v>42.56</c:v>
                </c:pt>
                <c:pt idx="304">
                  <c:v>42.55</c:v>
                </c:pt>
                <c:pt idx="305">
                  <c:v>42.55</c:v>
                </c:pt>
                <c:pt idx="306">
                  <c:v>42.54</c:v>
                </c:pt>
                <c:pt idx="307">
                  <c:v>42.53</c:v>
                </c:pt>
                <c:pt idx="308">
                  <c:v>42.519999999999904</c:v>
                </c:pt>
                <c:pt idx="309">
                  <c:v>42.519999999999904</c:v>
                </c:pt>
                <c:pt idx="310">
                  <c:v>42.519999999999904</c:v>
                </c:pt>
                <c:pt idx="311">
                  <c:v>42.519999999999904</c:v>
                </c:pt>
                <c:pt idx="312">
                  <c:v>42.51</c:v>
                </c:pt>
                <c:pt idx="313">
                  <c:v>42.5</c:v>
                </c:pt>
                <c:pt idx="314">
                  <c:v>42.44</c:v>
                </c:pt>
                <c:pt idx="315">
                  <c:v>42.4</c:v>
                </c:pt>
                <c:pt idx="316">
                  <c:v>42.379999999999995</c:v>
                </c:pt>
                <c:pt idx="317">
                  <c:v>42.37</c:v>
                </c:pt>
                <c:pt idx="318">
                  <c:v>42.37</c:v>
                </c:pt>
                <c:pt idx="319">
                  <c:v>42.309999999999903</c:v>
                </c:pt>
                <c:pt idx="320">
                  <c:v>42.299999999999912</c:v>
                </c:pt>
                <c:pt idx="321">
                  <c:v>42.290000000000006</c:v>
                </c:pt>
                <c:pt idx="322">
                  <c:v>42.279999999999909</c:v>
                </c:pt>
                <c:pt idx="323">
                  <c:v>42.279999999999909</c:v>
                </c:pt>
                <c:pt idx="324">
                  <c:v>42.279999999999909</c:v>
                </c:pt>
                <c:pt idx="325">
                  <c:v>42.260000000000005</c:v>
                </c:pt>
                <c:pt idx="326">
                  <c:v>42.260000000000005</c:v>
                </c:pt>
                <c:pt idx="327">
                  <c:v>42.25</c:v>
                </c:pt>
                <c:pt idx="328">
                  <c:v>42.25</c:v>
                </c:pt>
                <c:pt idx="329">
                  <c:v>42.25</c:v>
                </c:pt>
                <c:pt idx="330">
                  <c:v>42.25</c:v>
                </c:pt>
                <c:pt idx="331">
                  <c:v>42.25</c:v>
                </c:pt>
                <c:pt idx="332">
                  <c:v>42.23999999999991</c:v>
                </c:pt>
                <c:pt idx="333">
                  <c:v>42.23999999999991</c:v>
                </c:pt>
                <c:pt idx="334">
                  <c:v>42.230000000000004</c:v>
                </c:pt>
                <c:pt idx="335">
                  <c:v>42.21</c:v>
                </c:pt>
                <c:pt idx="336">
                  <c:v>42.18</c:v>
                </c:pt>
                <c:pt idx="337">
                  <c:v>42.18</c:v>
                </c:pt>
                <c:pt idx="338">
                  <c:v>42.18</c:v>
                </c:pt>
                <c:pt idx="339">
                  <c:v>42.18</c:v>
                </c:pt>
                <c:pt idx="340">
                  <c:v>42.18</c:v>
                </c:pt>
                <c:pt idx="341">
                  <c:v>42.18</c:v>
                </c:pt>
                <c:pt idx="342">
                  <c:v>42.160000000000004</c:v>
                </c:pt>
                <c:pt idx="343">
                  <c:v>42.15</c:v>
                </c:pt>
                <c:pt idx="344">
                  <c:v>42.13</c:v>
                </c:pt>
                <c:pt idx="345">
                  <c:v>42.120000000000005</c:v>
                </c:pt>
                <c:pt idx="346">
                  <c:v>42.11</c:v>
                </c:pt>
                <c:pt idx="347">
                  <c:v>42.1</c:v>
                </c:pt>
                <c:pt idx="348">
                  <c:v>42.1</c:v>
                </c:pt>
                <c:pt idx="349">
                  <c:v>42.1</c:v>
                </c:pt>
                <c:pt idx="350">
                  <c:v>42.08</c:v>
                </c:pt>
                <c:pt idx="351">
                  <c:v>42.08</c:v>
                </c:pt>
                <c:pt idx="352">
                  <c:v>42.08</c:v>
                </c:pt>
                <c:pt idx="353">
                  <c:v>42.08</c:v>
                </c:pt>
                <c:pt idx="354">
                  <c:v>42.08</c:v>
                </c:pt>
                <c:pt idx="355">
                  <c:v>42.08</c:v>
                </c:pt>
                <c:pt idx="356">
                  <c:v>42.049999999999905</c:v>
                </c:pt>
                <c:pt idx="357">
                  <c:v>42.04</c:v>
                </c:pt>
                <c:pt idx="358">
                  <c:v>42.029999999999909</c:v>
                </c:pt>
                <c:pt idx="359">
                  <c:v>42.029999999999909</c:v>
                </c:pt>
                <c:pt idx="360">
                  <c:v>42.029999999999909</c:v>
                </c:pt>
                <c:pt idx="361">
                  <c:v>42.029999999999909</c:v>
                </c:pt>
                <c:pt idx="362">
                  <c:v>42.029999999999909</c:v>
                </c:pt>
                <c:pt idx="363">
                  <c:v>41.99</c:v>
                </c:pt>
                <c:pt idx="364">
                  <c:v>41.98</c:v>
                </c:pt>
                <c:pt idx="365">
                  <c:v>41.98</c:v>
                </c:pt>
                <c:pt idx="366">
                  <c:v>41.94</c:v>
                </c:pt>
                <c:pt idx="367">
                  <c:v>41.94</c:v>
                </c:pt>
                <c:pt idx="368">
                  <c:v>41.92</c:v>
                </c:pt>
                <c:pt idx="369">
                  <c:v>41.92</c:v>
                </c:pt>
                <c:pt idx="370">
                  <c:v>41.9</c:v>
                </c:pt>
                <c:pt idx="371">
                  <c:v>41.89</c:v>
                </c:pt>
                <c:pt idx="372">
                  <c:v>41.89</c:v>
                </c:pt>
                <c:pt idx="373">
                  <c:v>41.89</c:v>
                </c:pt>
                <c:pt idx="374">
                  <c:v>41.89</c:v>
                </c:pt>
                <c:pt idx="375">
                  <c:v>41.89</c:v>
                </c:pt>
                <c:pt idx="376">
                  <c:v>41.879999999999903</c:v>
                </c:pt>
                <c:pt idx="377">
                  <c:v>41.87</c:v>
                </c:pt>
                <c:pt idx="378">
                  <c:v>41.849999999999994</c:v>
                </c:pt>
                <c:pt idx="379">
                  <c:v>41.82</c:v>
                </c:pt>
                <c:pt idx="380">
                  <c:v>41.82</c:v>
                </c:pt>
                <c:pt idx="381">
                  <c:v>41.790000000000006</c:v>
                </c:pt>
                <c:pt idx="382">
                  <c:v>41.77</c:v>
                </c:pt>
                <c:pt idx="383">
                  <c:v>41.77</c:v>
                </c:pt>
                <c:pt idx="384">
                  <c:v>41.760000000000005</c:v>
                </c:pt>
                <c:pt idx="385">
                  <c:v>41.720000000000006</c:v>
                </c:pt>
                <c:pt idx="386">
                  <c:v>41.709999999999908</c:v>
                </c:pt>
                <c:pt idx="387">
                  <c:v>41.709999999999908</c:v>
                </c:pt>
                <c:pt idx="388">
                  <c:v>41.689999999999905</c:v>
                </c:pt>
                <c:pt idx="389">
                  <c:v>41.689999999999905</c:v>
                </c:pt>
                <c:pt idx="390">
                  <c:v>41.689999999999905</c:v>
                </c:pt>
                <c:pt idx="391">
                  <c:v>41.669999999999909</c:v>
                </c:pt>
                <c:pt idx="392">
                  <c:v>41.660000000000004</c:v>
                </c:pt>
                <c:pt idx="393">
                  <c:v>41.65</c:v>
                </c:pt>
                <c:pt idx="394">
                  <c:v>41.65</c:v>
                </c:pt>
                <c:pt idx="395">
                  <c:v>41.65</c:v>
                </c:pt>
                <c:pt idx="396">
                  <c:v>41.64</c:v>
                </c:pt>
                <c:pt idx="397">
                  <c:v>41.64</c:v>
                </c:pt>
                <c:pt idx="398">
                  <c:v>41.63</c:v>
                </c:pt>
                <c:pt idx="399">
                  <c:v>41.6</c:v>
                </c:pt>
                <c:pt idx="400">
                  <c:v>41.589999999999904</c:v>
                </c:pt>
                <c:pt idx="401">
                  <c:v>41.589999999999904</c:v>
                </c:pt>
                <c:pt idx="402">
                  <c:v>41.55</c:v>
                </c:pt>
                <c:pt idx="403">
                  <c:v>41.55</c:v>
                </c:pt>
                <c:pt idx="404">
                  <c:v>41.55</c:v>
                </c:pt>
                <c:pt idx="405">
                  <c:v>41.529999999999909</c:v>
                </c:pt>
                <c:pt idx="406">
                  <c:v>41.529999999999909</c:v>
                </c:pt>
                <c:pt idx="407">
                  <c:v>41.529999999999909</c:v>
                </c:pt>
                <c:pt idx="408">
                  <c:v>41.519999999999904</c:v>
                </c:pt>
                <c:pt idx="409">
                  <c:v>41.509999999999906</c:v>
                </c:pt>
                <c:pt idx="410">
                  <c:v>41.499999999999908</c:v>
                </c:pt>
                <c:pt idx="411">
                  <c:v>41.499999999999908</c:v>
                </c:pt>
                <c:pt idx="412">
                  <c:v>41.499999999999908</c:v>
                </c:pt>
                <c:pt idx="413">
                  <c:v>41.489999999999903</c:v>
                </c:pt>
                <c:pt idx="414">
                  <c:v>41.48</c:v>
                </c:pt>
                <c:pt idx="415">
                  <c:v>41.459999999999901</c:v>
                </c:pt>
                <c:pt idx="416">
                  <c:v>41.449999999999903</c:v>
                </c:pt>
                <c:pt idx="417">
                  <c:v>41.449999999999903</c:v>
                </c:pt>
                <c:pt idx="418">
                  <c:v>41.449999999999903</c:v>
                </c:pt>
                <c:pt idx="419">
                  <c:v>41.439999999999905</c:v>
                </c:pt>
                <c:pt idx="420">
                  <c:v>41.429999999999907</c:v>
                </c:pt>
                <c:pt idx="421">
                  <c:v>41.4</c:v>
                </c:pt>
                <c:pt idx="422">
                  <c:v>41.4</c:v>
                </c:pt>
                <c:pt idx="423">
                  <c:v>41.4</c:v>
                </c:pt>
                <c:pt idx="424">
                  <c:v>41.37</c:v>
                </c:pt>
                <c:pt idx="425">
                  <c:v>41.37</c:v>
                </c:pt>
                <c:pt idx="426">
                  <c:v>41.37</c:v>
                </c:pt>
                <c:pt idx="427">
                  <c:v>41.33</c:v>
                </c:pt>
                <c:pt idx="428">
                  <c:v>41.33</c:v>
                </c:pt>
                <c:pt idx="429">
                  <c:v>41.33</c:v>
                </c:pt>
                <c:pt idx="430">
                  <c:v>41.33</c:v>
                </c:pt>
                <c:pt idx="431">
                  <c:v>41.33</c:v>
                </c:pt>
                <c:pt idx="432">
                  <c:v>41.33</c:v>
                </c:pt>
                <c:pt idx="433">
                  <c:v>41.33</c:v>
                </c:pt>
                <c:pt idx="434">
                  <c:v>41.33</c:v>
                </c:pt>
                <c:pt idx="435">
                  <c:v>41.33</c:v>
                </c:pt>
                <c:pt idx="436">
                  <c:v>41.33</c:v>
                </c:pt>
                <c:pt idx="437">
                  <c:v>41.319999999999901</c:v>
                </c:pt>
                <c:pt idx="438">
                  <c:v>41.309999999999995</c:v>
                </c:pt>
                <c:pt idx="439">
                  <c:v>41.3</c:v>
                </c:pt>
                <c:pt idx="440">
                  <c:v>41.279999999999909</c:v>
                </c:pt>
                <c:pt idx="441">
                  <c:v>41.279999999999909</c:v>
                </c:pt>
                <c:pt idx="442">
                  <c:v>41.279999999999909</c:v>
                </c:pt>
                <c:pt idx="443">
                  <c:v>41.279999999999909</c:v>
                </c:pt>
                <c:pt idx="444">
                  <c:v>41.269999999999911</c:v>
                </c:pt>
                <c:pt idx="445">
                  <c:v>41.24</c:v>
                </c:pt>
                <c:pt idx="446">
                  <c:v>41.230000000000004</c:v>
                </c:pt>
                <c:pt idx="447">
                  <c:v>41.230000000000004</c:v>
                </c:pt>
                <c:pt idx="448">
                  <c:v>41.219999999999906</c:v>
                </c:pt>
                <c:pt idx="449">
                  <c:v>41.209999999999908</c:v>
                </c:pt>
                <c:pt idx="450">
                  <c:v>41.18</c:v>
                </c:pt>
                <c:pt idx="451">
                  <c:v>41.149999999999906</c:v>
                </c:pt>
                <c:pt idx="452">
                  <c:v>41.149999999999906</c:v>
                </c:pt>
                <c:pt idx="453">
                  <c:v>41.149999999999906</c:v>
                </c:pt>
                <c:pt idx="454">
                  <c:v>41.11</c:v>
                </c:pt>
                <c:pt idx="455">
                  <c:v>41.059999999999903</c:v>
                </c:pt>
                <c:pt idx="456">
                  <c:v>41.059999999999903</c:v>
                </c:pt>
                <c:pt idx="457">
                  <c:v>41.01</c:v>
                </c:pt>
                <c:pt idx="458">
                  <c:v>41.01</c:v>
                </c:pt>
                <c:pt idx="459">
                  <c:v>41.01</c:v>
                </c:pt>
                <c:pt idx="460">
                  <c:v>41</c:v>
                </c:pt>
                <c:pt idx="461">
                  <c:v>40.99</c:v>
                </c:pt>
                <c:pt idx="462">
                  <c:v>40.98</c:v>
                </c:pt>
                <c:pt idx="463">
                  <c:v>40.98</c:v>
                </c:pt>
                <c:pt idx="464">
                  <c:v>40.98</c:v>
                </c:pt>
                <c:pt idx="465">
                  <c:v>40.97</c:v>
                </c:pt>
                <c:pt idx="466">
                  <c:v>40.97</c:v>
                </c:pt>
                <c:pt idx="467">
                  <c:v>40.97</c:v>
                </c:pt>
                <c:pt idx="468">
                  <c:v>40.97</c:v>
                </c:pt>
                <c:pt idx="469">
                  <c:v>40.97</c:v>
                </c:pt>
                <c:pt idx="470">
                  <c:v>40.97</c:v>
                </c:pt>
                <c:pt idx="471">
                  <c:v>40.97</c:v>
                </c:pt>
                <c:pt idx="472">
                  <c:v>40.97</c:v>
                </c:pt>
                <c:pt idx="473">
                  <c:v>40.949999999999903</c:v>
                </c:pt>
                <c:pt idx="474">
                  <c:v>40.949999999999903</c:v>
                </c:pt>
                <c:pt idx="475">
                  <c:v>40.93</c:v>
                </c:pt>
                <c:pt idx="476">
                  <c:v>40.93</c:v>
                </c:pt>
                <c:pt idx="477">
                  <c:v>40.93</c:v>
                </c:pt>
                <c:pt idx="478">
                  <c:v>40.93</c:v>
                </c:pt>
                <c:pt idx="479">
                  <c:v>40.919999999999902</c:v>
                </c:pt>
                <c:pt idx="480">
                  <c:v>40.919999999999902</c:v>
                </c:pt>
                <c:pt idx="481">
                  <c:v>40.919999999999902</c:v>
                </c:pt>
                <c:pt idx="482">
                  <c:v>40.9</c:v>
                </c:pt>
                <c:pt idx="483">
                  <c:v>40.889999999999901</c:v>
                </c:pt>
                <c:pt idx="484">
                  <c:v>40.889999999999901</c:v>
                </c:pt>
                <c:pt idx="485">
                  <c:v>40.870000000000005</c:v>
                </c:pt>
                <c:pt idx="486">
                  <c:v>40.870000000000005</c:v>
                </c:pt>
                <c:pt idx="487">
                  <c:v>40.870000000000005</c:v>
                </c:pt>
                <c:pt idx="488">
                  <c:v>40.870000000000005</c:v>
                </c:pt>
                <c:pt idx="489">
                  <c:v>40.86</c:v>
                </c:pt>
                <c:pt idx="490">
                  <c:v>40.86</c:v>
                </c:pt>
                <c:pt idx="491">
                  <c:v>40.86</c:v>
                </c:pt>
                <c:pt idx="492">
                  <c:v>40.849999999999902</c:v>
                </c:pt>
                <c:pt idx="493">
                  <c:v>40.849999999999902</c:v>
                </c:pt>
                <c:pt idx="494">
                  <c:v>40.849999999999902</c:v>
                </c:pt>
                <c:pt idx="495">
                  <c:v>40.839999999999904</c:v>
                </c:pt>
                <c:pt idx="496">
                  <c:v>40.839999999999904</c:v>
                </c:pt>
                <c:pt idx="497">
                  <c:v>40.839999999999904</c:v>
                </c:pt>
                <c:pt idx="498">
                  <c:v>40.839999999999904</c:v>
                </c:pt>
                <c:pt idx="499">
                  <c:v>40.839999999999904</c:v>
                </c:pt>
                <c:pt idx="500">
                  <c:v>40.839999999999904</c:v>
                </c:pt>
                <c:pt idx="501">
                  <c:v>40.83</c:v>
                </c:pt>
                <c:pt idx="502">
                  <c:v>40.83</c:v>
                </c:pt>
                <c:pt idx="503">
                  <c:v>40.809999999999903</c:v>
                </c:pt>
                <c:pt idx="504">
                  <c:v>40.809999999999903</c:v>
                </c:pt>
                <c:pt idx="505">
                  <c:v>40.809999999999903</c:v>
                </c:pt>
                <c:pt idx="506">
                  <c:v>40.809999999999903</c:v>
                </c:pt>
                <c:pt idx="507">
                  <c:v>40.809999999999903</c:v>
                </c:pt>
                <c:pt idx="508">
                  <c:v>40.809999999999903</c:v>
                </c:pt>
                <c:pt idx="509">
                  <c:v>40.809999999999903</c:v>
                </c:pt>
                <c:pt idx="510">
                  <c:v>40.809999999999903</c:v>
                </c:pt>
                <c:pt idx="511">
                  <c:v>40.790000000000006</c:v>
                </c:pt>
                <c:pt idx="512">
                  <c:v>40.790000000000006</c:v>
                </c:pt>
                <c:pt idx="513">
                  <c:v>40.790000000000006</c:v>
                </c:pt>
                <c:pt idx="514">
                  <c:v>40.790000000000006</c:v>
                </c:pt>
                <c:pt idx="515">
                  <c:v>40.790000000000006</c:v>
                </c:pt>
                <c:pt idx="516">
                  <c:v>40.790000000000006</c:v>
                </c:pt>
                <c:pt idx="517">
                  <c:v>40.78</c:v>
                </c:pt>
                <c:pt idx="518">
                  <c:v>40.78</c:v>
                </c:pt>
                <c:pt idx="519">
                  <c:v>40.760000000000005</c:v>
                </c:pt>
                <c:pt idx="520">
                  <c:v>40.760000000000005</c:v>
                </c:pt>
                <c:pt idx="521">
                  <c:v>40.760000000000005</c:v>
                </c:pt>
                <c:pt idx="522">
                  <c:v>40.760000000000005</c:v>
                </c:pt>
                <c:pt idx="523">
                  <c:v>40.73999999999991</c:v>
                </c:pt>
                <c:pt idx="524">
                  <c:v>40.730000000000011</c:v>
                </c:pt>
                <c:pt idx="525">
                  <c:v>40.730000000000011</c:v>
                </c:pt>
                <c:pt idx="526">
                  <c:v>40.720000000000006</c:v>
                </c:pt>
                <c:pt idx="527">
                  <c:v>40.690000000000005</c:v>
                </c:pt>
                <c:pt idx="528">
                  <c:v>40.690000000000005</c:v>
                </c:pt>
                <c:pt idx="529">
                  <c:v>40.690000000000005</c:v>
                </c:pt>
                <c:pt idx="530">
                  <c:v>40.690000000000005</c:v>
                </c:pt>
                <c:pt idx="531">
                  <c:v>40.690000000000005</c:v>
                </c:pt>
                <c:pt idx="532">
                  <c:v>40.67</c:v>
                </c:pt>
                <c:pt idx="533">
                  <c:v>40.67</c:v>
                </c:pt>
                <c:pt idx="534">
                  <c:v>40.67</c:v>
                </c:pt>
                <c:pt idx="535">
                  <c:v>40.67</c:v>
                </c:pt>
                <c:pt idx="536">
                  <c:v>40.660000000000004</c:v>
                </c:pt>
                <c:pt idx="537">
                  <c:v>40.65</c:v>
                </c:pt>
                <c:pt idx="538">
                  <c:v>40.599999999999909</c:v>
                </c:pt>
                <c:pt idx="539">
                  <c:v>40.599999999999909</c:v>
                </c:pt>
                <c:pt idx="540">
                  <c:v>40.599999999999909</c:v>
                </c:pt>
                <c:pt idx="541">
                  <c:v>40.590000000000003</c:v>
                </c:pt>
                <c:pt idx="542">
                  <c:v>40.590000000000003</c:v>
                </c:pt>
                <c:pt idx="543">
                  <c:v>40.590000000000003</c:v>
                </c:pt>
                <c:pt idx="544">
                  <c:v>40.590000000000003</c:v>
                </c:pt>
                <c:pt idx="545">
                  <c:v>40.590000000000003</c:v>
                </c:pt>
                <c:pt idx="546">
                  <c:v>40.58</c:v>
                </c:pt>
                <c:pt idx="547">
                  <c:v>40.58</c:v>
                </c:pt>
                <c:pt idx="548">
                  <c:v>40.58</c:v>
                </c:pt>
                <c:pt idx="549">
                  <c:v>40.569999999999908</c:v>
                </c:pt>
                <c:pt idx="550">
                  <c:v>40.569999999999908</c:v>
                </c:pt>
                <c:pt idx="551">
                  <c:v>40.56</c:v>
                </c:pt>
                <c:pt idx="552">
                  <c:v>40.56</c:v>
                </c:pt>
                <c:pt idx="553">
                  <c:v>40.56</c:v>
                </c:pt>
                <c:pt idx="554">
                  <c:v>40.56</c:v>
                </c:pt>
                <c:pt idx="555">
                  <c:v>40.56</c:v>
                </c:pt>
                <c:pt idx="556">
                  <c:v>40.56</c:v>
                </c:pt>
                <c:pt idx="557">
                  <c:v>40.53</c:v>
                </c:pt>
                <c:pt idx="558">
                  <c:v>40.519999999999904</c:v>
                </c:pt>
                <c:pt idx="559">
                  <c:v>40.519999999999904</c:v>
                </c:pt>
                <c:pt idx="560">
                  <c:v>40.51</c:v>
                </c:pt>
                <c:pt idx="561">
                  <c:v>40.51</c:v>
                </c:pt>
                <c:pt idx="562">
                  <c:v>40.51</c:v>
                </c:pt>
                <c:pt idx="563">
                  <c:v>40.5</c:v>
                </c:pt>
                <c:pt idx="564">
                  <c:v>40.49</c:v>
                </c:pt>
                <c:pt idx="565">
                  <c:v>40.480000000000004</c:v>
                </c:pt>
                <c:pt idx="566">
                  <c:v>40.47</c:v>
                </c:pt>
                <c:pt idx="567">
                  <c:v>40.46</c:v>
                </c:pt>
                <c:pt idx="568">
                  <c:v>40.46</c:v>
                </c:pt>
                <c:pt idx="569">
                  <c:v>40.46</c:v>
                </c:pt>
                <c:pt idx="570">
                  <c:v>40.46</c:v>
                </c:pt>
                <c:pt idx="571">
                  <c:v>40.46</c:v>
                </c:pt>
                <c:pt idx="572">
                  <c:v>40.46</c:v>
                </c:pt>
                <c:pt idx="573">
                  <c:v>40.449999999999903</c:v>
                </c:pt>
                <c:pt idx="574">
                  <c:v>40.44</c:v>
                </c:pt>
                <c:pt idx="575">
                  <c:v>40.44</c:v>
                </c:pt>
                <c:pt idx="576">
                  <c:v>40.43</c:v>
                </c:pt>
                <c:pt idx="577">
                  <c:v>40.43</c:v>
                </c:pt>
                <c:pt idx="578">
                  <c:v>40.43</c:v>
                </c:pt>
                <c:pt idx="579">
                  <c:v>40.42</c:v>
                </c:pt>
                <c:pt idx="580">
                  <c:v>40.410000000000004</c:v>
                </c:pt>
                <c:pt idx="581">
                  <c:v>40.39</c:v>
                </c:pt>
                <c:pt idx="582">
                  <c:v>40.39</c:v>
                </c:pt>
                <c:pt idx="583">
                  <c:v>40.39</c:v>
                </c:pt>
                <c:pt idx="584">
                  <c:v>40.39</c:v>
                </c:pt>
                <c:pt idx="585">
                  <c:v>40.39</c:v>
                </c:pt>
                <c:pt idx="586">
                  <c:v>40.379999999999995</c:v>
                </c:pt>
                <c:pt idx="587">
                  <c:v>40.36</c:v>
                </c:pt>
                <c:pt idx="588">
                  <c:v>40.36</c:v>
                </c:pt>
                <c:pt idx="589">
                  <c:v>40.36</c:v>
                </c:pt>
                <c:pt idx="590">
                  <c:v>40.349999999999994</c:v>
                </c:pt>
                <c:pt idx="591">
                  <c:v>40.349999999999994</c:v>
                </c:pt>
                <c:pt idx="592">
                  <c:v>40.349999999999994</c:v>
                </c:pt>
                <c:pt idx="593">
                  <c:v>40.33</c:v>
                </c:pt>
                <c:pt idx="594">
                  <c:v>40.33</c:v>
                </c:pt>
                <c:pt idx="595">
                  <c:v>40.300000000000011</c:v>
                </c:pt>
                <c:pt idx="596">
                  <c:v>40.28</c:v>
                </c:pt>
                <c:pt idx="597">
                  <c:v>40.28</c:v>
                </c:pt>
                <c:pt idx="598">
                  <c:v>40.28</c:v>
                </c:pt>
                <c:pt idx="599">
                  <c:v>40.28</c:v>
                </c:pt>
                <c:pt idx="600">
                  <c:v>40.28</c:v>
                </c:pt>
                <c:pt idx="601">
                  <c:v>40.28</c:v>
                </c:pt>
                <c:pt idx="602">
                  <c:v>40.270000000000003</c:v>
                </c:pt>
                <c:pt idx="603">
                  <c:v>40.270000000000003</c:v>
                </c:pt>
                <c:pt idx="604">
                  <c:v>40.270000000000003</c:v>
                </c:pt>
                <c:pt idx="605">
                  <c:v>40.270000000000003</c:v>
                </c:pt>
                <c:pt idx="606">
                  <c:v>40.260000000000005</c:v>
                </c:pt>
                <c:pt idx="607">
                  <c:v>40.260000000000005</c:v>
                </c:pt>
                <c:pt idx="608">
                  <c:v>40.23999999999991</c:v>
                </c:pt>
                <c:pt idx="609">
                  <c:v>40.23999999999991</c:v>
                </c:pt>
                <c:pt idx="610">
                  <c:v>40.23999999999991</c:v>
                </c:pt>
                <c:pt idx="611">
                  <c:v>40.23999999999991</c:v>
                </c:pt>
                <c:pt idx="612">
                  <c:v>40.23999999999991</c:v>
                </c:pt>
                <c:pt idx="613">
                  <c:v>40.23999999999991</c:v>
                </c:pt>
                <c:pt idx="614">
                  <c:v>40.23999999999991</c:v>
                </c:pt>
                <c:pt idx="615">
                  <c:v>40.230000000000011</c:v>
                </c:pt>
                <c:pt idx="616">
                  <c:v>40.220000000000006</c:v>
                </c:pt>
                <c:pt idx="617">
                  <c:v>40.21</c:v>
                </c:pt>
                <c:pt idx="618">
                  <c:v>40.21</c:v>
                </c:pt>
                <c:pt idx="619">
                  <c:v>40.21</c:v>
                </c:pt>
                <c:pt idx="620">
                  <c:v>40.21</c:v>
                </c:pt>
                <c:pt idx="621">
                  <c:v>40.200000000000003</c:v>
                </c:pt>
                <c:pt idx="622">
                  <c:v>40.200000000000003</c:v>
                </c:pt>
                <c:pt idx="623">
                  <c:v>40.200000000000003</c:v>
                </c:pt>
                <c:pt idx="624">
                  <c:v>40.200000000000003</c:v>
                </c:pt>
                <c:pt idx="625">
                  <c:v>40.200000000000003</c:v>
                </c:pt>
                <c:pt idx="626">
                  <c:v>40.200000000000003</c:v>
                </c:pt>
                <c:pt idx="627">
                  <c:v>40.200000000000003</c:v>
                </c:pt>
                <c:pt idx="628">
                  <c:v>40.200000000000003</c:v>
                </c:pt>
                <c:pt idx="629">
                  <c:v>40.200000000000003</c:v>
                </c:pt>
                <c:pt idx="630">
                  <c:v>40.15</c:v>
                </c:pt>
                <c:pt idx="631">
                  <c:v>40.15</c:v>
                </c:pt>
                <c:pt idx="632">
                  <c:v>40.15</c:v>
                </c:pt>
                <c:pt idx="633">
                  <c:v>40.15</c:v>
                </c:pt>
                <c:pt idx="634">
                  <c:v>40.14</c:v>
                </c:pt>
                <c:pt idx="635">
                  <c:v>40.12999999999991</c:v>
                </c:pt>
                <c:pt idx="636">
                  <c:v>40.12999999999991</c:v>
                </c:pt>
                <c:pt idx="637">
                  <c:v>40.12999999999991</c:v>
                </c:pt>
                <c:pt idx="638">
                  <c:v>40.11</c:v>
                </c:pt>
                <c:pt idx="639">
                  <c:v>40.099999999999909</c:v>
                </c:pt>
                <c:pt idx="640">
                  <c:v>40.06</c:v>
                </c:pt>
                <c:pt idx="641">
                  <c:v>40.06</c:v>
                </c:pt>
                <c:pt idx="642">
                  <c:v>40.06</c:v>
                </c:pt>
                <c:pt idx="643">
                  <c:v>40.06</c:v>
                </c:pt>
                <c:pt idx="644">
                  <c:v>40.020000000000003</c:v>
                </c:pt>
                <c:pt idx="645">
                  <c:v>40.020000000000003</c:v>
                </c:pt>
                <c:pt idx="646">
                  <c:v>39.959999999999901</c:v>
                </c:pt>
                <c:pt idx="647">
                  <c:v>39.949999999999996</c:v>
                </c:pt>
                <c:pt idx="648">
                  <c:v>39.949999999999996</c:v>
                </c:pt>
                <c:pt idx="649">
                  <c:v>39.949999999999996</c:v>
                </c:pt>
                <c:pt idx="650">
                  <c:v>39.94</c:v>
                </c:pt>
                <c:pt idx="651">
                  <c:v>39.94</c:v>
                </c:pt>
                <c:pt idx="652">
                  <c:v>39.94</c:v>
                </c:pt>
                <c:pt idx="653">
                  <c:v>39.94</c:v>
                </c:pt>
                <c:pt idx="654">
                  <c:v>39.93</c:v>
                </c:pt>
                <c:pt idx="655">
                  <c:v>39.93</c:v>
                </c:pt>
                <c:pt idx="656">
                  <c:v>39.93</c:v>
                </c:pt>
                <c:pt idx="657">
                  <c:v>39.93</c:v>
                </c:pt>
                <c:pt idx="658">
                  <c:v>39.89</c:v>
                </c:pt>
                <c:pt idx="659">
                  <c:v>39.870000000000005</c:v>
                </c:pt>
                <c:pt idx="660">
                  <c:v>39.86</c:v>
                </c:pt>
                <c:pt idx="661">
                  <c:v>39.86</c:v>
                </c:pt>
                <c:pt idx="662">
                  <c:v>39.86</c:v>
                </c:pt>
                <c:pt idx="663">
                  <c:v>39.86</c:v>
                </c:pt>
                <c:pt idx="664">
                  <c:v>39.839999999999996</c:v>
                </c:pt>
                <c:pt idx="665">
                  <c:v>39.839999999999996</c:v>
                </c:pt>
                <c:pt idx="666">
                  <c:v>39.839999999999996</c:v>
                </c:pt>
                <c:pt idx="667">
                  <c:v>39.83</c:v>
                </c:pt>
                <c:pt idx="668">
                  <c:v>39.83</c:v>
                </c:pt>
                <c:pt idx="669">
                  <c:v>39.83</c:v>
                </c:pt>
                <c:pt idx="670">
                  <c:v>39.83</c:v>
                </c:pt>
                <c:pt idx="671">
                  <c:v>39.83</c:v>
                </c:pt>
                <c:pt idx="672">
                  <c:v>39.83</c:v>
                </c:pt>
                <c:pt idx="673">
                  <c:v>39.83</c:v>
                </c:pt>
                <c:pt idx="674">
                  <c:v>39.82</c:v>
                </c:pt>
                <c:pt idx="675">
                  <c:v>39.809999999999995</c:v>
                </c:pt>
                <c:pt idx="676">
                  <c:v>39.809999999999995</c:v>
                </c:pt>
                <c:pt idx="677">
                  <c:v>39.809999999999995</c:v>
                </c:pt>
                <c:pt idx="678">
                  <c:v>39.800000000000011</c:v>
                </c:pt>
                <c:pt idx="679">
                  <c:v>39.790000000000006</c:v>
                </c:pt>
                <c:pt idx="680">
                  <c:v>39.790000000000006</c:v>
                </c:pt>
                <c:pt idx="681">
                  <c:v>39.790000000000006</c:v>
                </c:pt>
                <c:pt idx="682">
                  <c:v>39.790000000000006</c:v>
                </c:pt>
                <c:pt idx="683">
                  <c:v>39.790000000000006</c:v>
                </c:pt>
                <c:pt idx="684">
                  <c:v>39.790000000000006</c:v>
                </c:pt>
                <c:pt idx="685">
                  <c:v>39.78</c:v>
                </c:pt>
                <c:pt idx="686">
                  <c:v>39.700000000000003</c:v>
                </c:pt>
                <c:pt idx="687">
                  <c:v>39.700000000000003</c:v>
                </c:pt>
                <c:pt idx="688">
                  <c:v>39.690000000000005</c:v>
                </c:pt>
                <c:pt idx="689">
                  <c:v>39.690000000000005</c:v>
                </c:pt>
                <c:pt idx="690">
                  <c:v>39.67</c:v>
                </c:pt>
                <c:pt idx="691">
                  <c:v>39.67</c:v>
                </c:pt>
                <c:pt idx="692">
                  <c:v>39.67</c:v>
                </c:pt>
                <c:pt idx="693">
                  <c:v>39.660000000000004</c:v>
                </c:pt>
                <c:pt idx="694">
                  <c:v>39.660000000000004</c:v>
                </c:pt>
                <c:pt idx="695">
                  <c:v>39.660000000000004</c:v>
                </c:pt>
                <c:pt idx="696">
                  <c:v>39.660000000000004</c:v>
                </c:pt>
                <c:pt idx="697">
                  <c:v>39.660000000000004</c:v>
                </c:pt>
                <c:pt idx="698">
                  <c:v>39.620000000000005</c:v>
                </c:pt>
                <c:pt idx="699">
                  <c:v>39.609999999999907</c:v>
                </c:pt>
                <c:pt idx="700">
                  <c:v>39.590000000000003</c:v>
                </c:pt>
                <c:pt idx="701">
                  <c:v>39.590000000000003</c:v>
                </c:pt>
                <c:pt idx="702">
                  <c:v>39.58</c:v>
                </c:pt>
                <c:pt idx="703">
                  <c:v>39.58</c:v>
                </c:pt>
                <c:pt idx="704">
                  <c:v>39.58</c:v>
                </c:pt>
                <c:pt idx="705">
                  <c:v>39.58</c:v>
                </c:pt>
                <c:pt idx="706">
                  <c:v>39.57</c:v>
                </c:pt>
                <c:pt idx="707">
                  <c:v>39.550000000000004</c:v>
                </c:pt>
                <c:pt idx="708">
                  <c:v>39.550000000000004</c:v>
                </c:pt>
                <c:pt idx="709">
                  <c:v>39.550000000000004</c:v>
                </c:pt>
                <c:pt idx="710">
                  <c:v>39.550000000000004</c:v>
                </c:pt>
                <c:pt idx="711">
                  <c:v>39.550000000000004</c:v>
                </c:pt>
                <c:pt idx="712">
                  <c:v>39.550000000000004</c:v>
                </c:pt>
                <c:pt idx="713">
                  <c:v>39.550000000000004</c:v>
                </c:pt>
                <c:pt idx="714">
                  <c:v>39.550000000000004</c:v>
                </c:pt>
                <c:pt idx="715">
                  <c:v>39.550000000000004</c:v>
                </c:pt>
                <c:pt idx="716">
                  <c:v>39.550000000000004</c:v>
                </c:pt>
                <c:pt idx="717">
                  <c:v>39.550000000000004</c:v>
                </c:pt>
                <c:pt idx="718">
                  <c:v>39.550000000000004</c:v>
                </c:pt>
                <c:pt idx="719">
                  <c:v>39.550000000000004</c:v>
                </c:pt>
                <c:pt idx="720">
                  <c:v>39.519999999999904</c:v>
                </c:pt>
                <c:pt idx="721">
                  <c:v>39.519999999999904</c:v>
                </c:pt>
                <c:pt idx="722">
                  <c:v>39.519999999999904</c:v>
                </c:pt>
                <c:pt idx="723">
                  <c:v>39.519999999999904</c:v>
                </c:pt>
                <c:pt idx="724">
                  <c:v>39.519999999999904</c:v>
                </c:pt>
                <c:pt idx="725">
                  <c:v>39.51</c:v>
                </c:pt>
                <c:pt idx="726">
                  <c:v>39.51</c:v>
                </c:pt>
                <c:pt idx="727">
                  <c:v>39.51</c:v>
                </c:pt>
                <c:pt idx="728">
                  <c:v>39.51</c:v>
                </c:pt>
                <c:pt idx="729">
                  <c:v>39.51</c:v>
                </c:pt>
                <c:pt idx="730">
                  <c:v>39.51</c:v>
                </c:pt>
                <c:pt idx="731">
                  <c:v>39.51</c:v>
                </c:pt>
                <c:pt idx="732">
                  <c:v>39.51</c:v>
                </c:pt>
                <c:pt idx="733">
                  <c:v>39.51</c:v>
                </c:pt>
                <c:pt idx="734">
                  <c:v>39.499999999999908</c:v>
                </c:pt>
                <c:pt idx="735">
                  <c:v>39.499999999999908</c:v>
                </c:pt>
                <c:pt idx="736">
                  <c:v>39.499999999999908</c:v>
                </c:pt>
                <c:pt idx="737">
                  <c:v>39.499999999999908</c:v>
                </c:pt>
                <c:pt idx="738">
                  <c:v>39.499999999999908</c:v>
                </c:pt>
                <c:pt idx="739">
                  <c:v>39.499999999999908</c:v>
                </c:pt>
                <c:pt idx="740">
                  <c:v>39.499999999999908</c:v>
                </c:pt>
                <c:pt idx="741">
                  <c:v>39.499999999999908</c:v>
                </c:pt>
                <c:pt idx="742">
                  <c:v>39.499999999999908</c:v>
                </c:pt>
                <c:pt idx="743">
                  <c:v>39.499999999999908</c:v>
                </c:pt>
                <c:pt idx="744">
                  <c:v>39.499999999999908</c:v>
                </c:pt>
                <c:pt idx="745">
                  <c:v>39.499999999999908</c:v>
                </c:pt>
                <c:pt idx="746">
                  <c:v>39.499999999999908</c:v>
                </c:pt>
                <c:pt idx="747">
                  <c:v>39.499999999999908</c:v>
                </c:pt>
                <c:pt idx="748">
                  <c:v>39.480000000000004</c:v>
                </c:pt>
                <c:pt idx="749">
                  <c:v>39.46</c:v>
                </c:pt>
                <c:pt idx="750">
                  <c:v>39.46</c:v>
                </c:pt>
                <c:pt idx="751">
                  <c:v>39.449999999999996</c:v>
                </c:pt>
                <c:pt idx="752">
                  <c:v>39.449999999999996</c:v>
                </c:pt>
                <c:pt idx="753">
                  <c:v>39.44</c:v>
                </c:pt>
                <c:pt idx="754">
                  <c:v>39.44</c:v>
                </c:pt>
                <c:pt idx="755">
                  <c:v>39.44</c:v>
                </c:pt>
                <c:pt idx="756">
                  <c:v>39.44</c:v>
                </c:pt>
                <c:pt idx="757">
                  <c:v>39.44</c:v>
                </c:pt>
                <c:pt idx="758">
                  <c:v>39.44</c:v>
                </c:pt>
                <c:pt idx="759">
                  <c:v>39.44</c:v>
                </c:pt>
                <c:pt idx="760">
                  <c:v>39.44</c:v>
                </c:pt>
                <c:pt idx="761">
                  <c:v>39.44</c:v>
                </c:pt>
                <c:pt idx="762">
                  <c:v>39.44</c:v>
                </c:pt>
                <c:pt idx="763">
                  <c:v>39.43</c:v>
                </c:pt>
                <c:pt idx="764">
                  <c:v>39.43</c:v>
                </c:pt>
                <c:pt idx="765">
                  <c:v>39.43</c:v>
                </c:pt>
                <c:pt idx="766">
                  <c:v>39.42</c:v>
                </c:pt>
                <c:pt idx="767">
                  <c:v>39.42</c:v>
                </c:pt>
                <c:pt idx="768">
                  <c:v>39.42</c:v>
                </c:pt>
                <c:pt idx="769">
                  <c:v>39.42</c:v>
                </c:pt>
                <c:pt idx="770">
                  <c:v>39.42</c:v>
                </c:pt>
                <c:pt idx="771">
                  <c:v>39.42</c:v>
                </c:pt>
                <c:pt idx="772">
                  <c:v>39.42</c:v>
                </c:pt>
                <c:pt idx="773">
                  <c:v>39.42</c:v>
                </c:pt>
                <c:pt idx="774">
                  <c:v>39.410000000000004</c:v>
                </c:pt>
                <c:pt idx="775">
                  <c:v>39.410000000000004</c:v>
                </c:pt>
                <c:pt idx="776">
                  <c:v>39.410000000000004</c:v>
                </c:pt>
                <c:pt idx="777">
                  <c:v>39.379999999999995</c:v>
                </c:pt>
                <c:pt idx="778">
                  <c:v>39.379999999999995</c:v>
                </c:pt>
                <c:pt idx="779">
                  <c:v>39.379999999999995</c:v>
                </c:pt>
                <c:pt idx="780">
                  <c:v>39.379999999999995</c:v>
                </c:pt>
                <c:pt idx="781">
                  <c:v>39.379999999999995</c:v>
                </c:pt>
                <c:pt idx="782">
                  <c:v>39.370000000000005</c:v>
                </c:pt>
                <c:pt idx="783">
                  <c:v>39.370000000000005</c:v>
                </c:pt>
                <c:pt idx="784">
                  <c:v>39.370000000000005</c:v>
                </c:pt>
                <c:pt idx="785">
                  <c:v>39.370000000000005</c:v>
                </c:pt>
                <c:pt idx="786">
                  <c:v>39.370000000000005</c:v>
                </c:pt>
                <c:pt idx="787">
                  <c:v>39.370000000000005</c:v>
                </c:pt>
                <c:pt idx="788">
                  <c:v>39.370000000000005</c:v>
                </c:pt>
                <c:pt idx="789">
                  <c:v>39.370000000000005</c:v>
                </c:pt>
                <c:pt idx="790">
                  <c:v>39.370000000000005</c:v>
                </c:pt>
                <c:pt idx="791">
                  <c:v>39.370000000000005</c:v>
                </c:pt>
                <c:pt idx="792">
                  <c:v>39.370000000000005</c:v>
                </c:pt>
                <c:pt idx="793">
                  <c:v>39.370000000000005</c:v>
                </c:pt>
                <c:pt idx="794">
                  <c:v>39.370000000000005</c:v>
                </c:pt>
                <c:pt idx="795">
                  <c:v>39.370000000000005</c:v>
                </c:pt>
                <c:pt idx="796">
                  <c:v>39.370000000000005</c:v>
                </c:pt>
                <c:pt idx="797">
                  <c:v>39.370000000000005</c:v>
                </c:pt>
                <c:pt idx="798">
                  <c:v>39.370000000000005</c:v>
                </c:pt>
                <c:pt idx="799">
                  <c:v>39.370000000000005</c:v>
                </c:pt>
                <c:pt idx="800">
                  <c:v>39.370000000000005</c:v>
                </c:pt>
                <c:pt idx="801">
                  <c:v>39.370000000000005</c:v>
                </c:pt>
                <c:pt idx="802">
                  <c:v>39.370000000000005</c:v>
                </c:pt>
                <c:pt idx="803">
                  <c:v>39.370000000000005</c:v>
                </c:pt>
                <c:pt idx="804">
                  <c:v>39.370000000000005</c:v>
                </c:pt>
                <c:pt idx="805">
                  <c:v>39.370000000000005</c:v>
                </c:pt>
                <c:pt idx="806">
                  <c:v>39.370000000000005</c:v>
                </c:pt>
                <c:pt idx="807">
                  <c:v>39.370000000000005</c:v>
                </c:pt>
                <c:pt idx="808">
                  <c:v>39.370000000000005</c:v>
                </c:pt>
                <c:pt idx="809">
                  <c:v>39.370000000000005</c:v>
                </c:pt>
                <c:pt idx="810">
                  <c:v>39.36</c:v>
                </c:pt>
                <c:pt idx="811">
                  <c:v>39.32</c:v>
                </c:pt>
                <c:pt idx="812">
                  <c:v>39.32</c:v>
                </c:pt>
                <c:pt idx="813">
                  <c:v>39.309999999999995</c:v>
                </c:pt>
                <c:pt idx="814">
                  <c:v>39.309999999999995</c:v>
                </c:pt>
                <c:pt idx="815">
                  <c:v>39.309999999999995</c:v>
                </c:pt>
                <c:pt idx="816">
                  <c:v>39.300000000000011</c:v>
                </c:pt>
                <c:pt idx="817">
                  <c:v>39.300000000000011</c:v>
                </c:pt>
                <c:pt idx="818">
                  <c:v>39.300000000000011</c:v>
                </c:pt>
                <c:pt idx="819">
                  <c:v>39.28</c:v>
                </c:pt>
                <c:pt idx="820">
                  <c:v>39.28</c:v>
                </c:pt>
                <c:pt idx="821">
                  <c:v>39.269999999999911</c:v>
                </c:pt>
                <c:pt idx="822">
                  <c:v>39.269999999999911</c:v>
                </c:pt>
                <c:pt idx="823">
                  <c:v>39.269999999999911</c:v>
                </c:pt>
                <c:pt idx="824">
                  <c:v>39.269999999999911</c:v>
                </c:pt>
                <c:pt idx="825">
                  <c:v>39.269999999999911</c:v>
                </c:pt>
                <c:pt idx="826">
                  <c:v>39.260000000000005</c:v>
                </c:pt>
                <c:pt idx="827">
                  <c:v>39.25</c:v>
                </c:pt>
                <c:pt idx="828">
                  <c:v>39.24</c:v>
                </c:pt>
                <c:pt idx="829">
                  <c:v>39.24</c:v>
                </c:pt>
                <c:pt idx="830">
                  <c:v>39.24</c:v>
                </c:pt>
                <c:pt idx="831">
                  <c:v>39.230000000000011</c:v>
                </c:pt>
                <c:pt idx="832">
                  <c:v>39.230000000000011</c:v>
                </c:pt>
                <c:pt idx="833">
                  <c:v>39.230000000000011</c:v>
                </c:pt>
                <c:pt idx="834">
                  <c:v>39.230000000000011</c:v>
                </c:pt>
                <c:pt idx="835">
                  <c:v>39.230000000000011</c:v>
                </c:pt>
                <c:pt idx="836">
                  <c:v>39.230000000000011</c:v>
                </c:pt>
                <c:pt idx="837">
                  <c:v>39.220000000000006</c:v>
                </c:pt>
                <c:pt idx="838">
                  <c:v>39.220000000000006</c:v>
                </c:pt>
                <c:pt idx="839">
                  <c:v>39.220000000000006</c:v>
                </c:pt>
                <c:pt idx="840">
                  <c:v>39.220000000000006</c:v>
                </c:pt>
                <c:pt idx="841">
                  <c:v>39.220000000000006</c:v>
                </c:pt>
                <c:pt idx="842">
                  <c:v>39.220000000000006</c:v>
                </c:pt>
                <c:pt idx="843">
                  <c:v>39.220000000000006</c:v>
                </c:pt>
                <c:pt idx="844">
                  <c:v>39.220000000000006</c:v>
                </c:pt>
                <c:pt idx="845">
                  <c:v>39.220000000000006</c:v>
                </c:pt>
                <c:pt idx="846">
                  <c:v>39.220000000000006</c:v>
                </c:pt>
                <c:pt idx="847">
                  <c:v>39.220000000000006</c:v>
                </c:pt>
                <c:pt idx="848">
                  <c:v>39.220000000000006</c:v>
                </c:pt>
                <c:pt idx="849">
                  <c:v>39.220000000000006</c:v>
                </c:pt>
                <c:pt idx="850">
                  <c:v>39.220000000000006</c:v>
                </c:pt>
                <c:pt idx="851">
                  <c:v>39.21</c:v>
                </c:pt>
                <c:pt idx="852">
                  <c:v>39.21</c:v>
                </c:pt>
                <c:pt idx="853">
                  <c:v>39.21</c:v>
                </c:pt>
                <c:pt idx="854">
                  <c:v>39.190000000000005</c:v>
                </c:pt>
                <c:pt idx="855">
                  <c:v>39.18</c:v>
                </c:pt>
                <c:pt idx="856">
                  <c:v>39.18</c:v>
                </c:pt>
                <c:pt idx="857">
                  <c:v>39.18</c:v>
                </c:pt>
                <c:pt idx="858">
                  <c:v>39.18</c:v>
                </c:pt>
                <c:pt idx="859">
                  <c:v>39.18</c:v>
                </c:pt>
                <c:pt idx="860">
                  <c:v>39.17</c:v>
                </c:pt>
                <c:pt idx="861">
                  <c:v>39.17</c:v>
                </c:pt>
                <c:pt idx="862">
                  <c:v>39.17</c:v>
                </c:pt>
                <c:pt idx="863">
                  <c:v>39.17</c:v>
                </c:pt>
                <c:pt idx="864">
                  <c:v>39.160000000000004</c:v>
                </c:pt>
                <c:pt idx="865">
                  <c:v>39.160000000000004</c:v>
                </c:pt>
                <c:pt idx="866">
                  <c:v>39.160000000000004</c:v>
                </c:pt>
                <c:pt idx="867">
                  <c:v>39.160000000000004</c:v>
                </c:pt>
                <c:pt idx="868">
                  <c:v>39.160000000000004</c:v>
                </c:pt>
                <c:pt idx="869">
                  <c:v>39.160000000000004</c:v>
                </c:pt>
                <c:pt idx="870">
                  <c:v>39.160000000000004</c:v>
                </c:pt>
                <c:pt idx="871">
                  <c:v>39.160000000000004</c:v>
                </c:pt>
                <c:pt idx="872">
                  <c:v>39.160000000000004</c:v>
                </c:pt>
                <c:pt idx="873">
                  <c:v>39.160000000000004</c:v>
                </c:pt>
                <c:pt idx="874">
                  <c:v>39.160000000000004</c:v>
                </c:pt>
                <c:pt idx="875">
                  <c:v>39.160000000000004</c:v>
                </c:pt>
                <c:pt idx="876">
                  <c:v>39.160000000000004</c:v>
                </c:pt>
                <c:pt idx="877">
                  <c:v>39.14</c:v>
                </c:pt>
                <c:pt idx="878">
                  <c:v>39.14</c:v>
                </c:pt>
                <c:pt idx="879">
                  <c:v>39.14</c:v>
                </c:pt>
                <c:pt idx="880">
                  <c:v>39.14</c:v>
                </c:pt>
                <c:pt idx="881">
                  <c:v>39.14</c:v>
                </c:pt>
                <c:pt idx="882">
                  <c:v>39.14</c:v>
                </c:pt>
                <c:pt idx="883">
                  <c:v>39.14</c:v>
                </c:pt>
                <c:pt idx="884">
                  <c:v>39.14</c:v>
                </c:pt>
                <c:pt idx="885">
                  <c:v>39.14</c:v>
                </c:pt>
                <c:pt idx="886">
                  <c:v>39.14</c:v>
                </c:pt>
                <c:pt idx="887">
                  <c:v>39.14</c:v>
                </c:pt>
                <c:pt idx="888">
                  <c:v>39.14</c:v>
                </c:pt>
                <c:pt idx="889">
                  <c:v>39.11</c:v>
                </c:pt>
                <c:pt idx="890">
                  <c:v>39.11</c:v>
                </c:pt>
                <c:pt idx="891">
                  <c:v>39.11</c:v>
                </c:pt>
                <c:pt idx="892">
                  <c:v>39.11</c:v>
                </c:pt>
                <c:pt idx="893">
                  <c:v>39.11</c:v>
                </c:pt>
                <c:pt idx="894">
                  <c:v>39.11</c:v>
                </c:pt>
                <c:pt idx="895">
                  <c:v>39.1</c:v>
                </c:pt>
                <c:pt idx="896">
                  <c:v>39.1</c:v>
                </c:pt>
                <c:pt idx="897">
                  <c:v>39.1</c:v>
                </c:pt>
                <c:pt idx="898">
                  <c:v>39.1</c:v>
                </c:pt>
                <c:pt idx="899">
                  <c:v>39.1</c:v>
                </c:pt>
                <c:pt idx="900">
                  <c:v>39.090000000000003</c:v>
                </c:pt>
                <c:pt idx="901">
                  <c:v>39.090000000000003</c:v>
                </c:pt>
                <c:pt idx="902">
                  <c:v>39.090000000000003</c:v>
                </c:pt>
                <c:pt idx="903">
                  <c:v>39.08</c:v>
                </c:pt>
                <c:pt idx="904">
                  <c:v>39.08</c:v>
                </c:pt>
                <c:pt idx="905">
                  <c:v>39.08</c:v>
                </c:pt>
                <c:pt idx="906">
                  <c:v>39.059999999999903</c:v>
                </c:pt>
                <c:pt idx="907">
                  <c:v>39.059999999999903</c:v>
                </c:pt>
                <c:pt idx="908">
                  <c:v>39.059999999999903</c:v>
                </c:pt>
                <c:pt idx="909">
                  <c:v>39.059999999999903</c:v>
                </c:pt>
                <c:pt idx="910">
                  <c:v>39.059999999999903</c:v>
                </c:pt>
                <c:pt idx="911">
                  <c:v>39.059999999999903</c:v>
                </c:pt>
                <c:pt idx="912">
                  <c:v>39.059999999999903</c:v>
                </c:pt>
                <c:pt idx="913">
                  <c:v>39.059999999999903</c:v>
                </c:pt>
                <c:pt idx="914">
                  <c:v>39.059999999999903</c:v>
                </c:pt>
                <c:pt idx="915">
                  <c:v>39.059999999999903</c:v>
                </c:pt>
                <c:pt idx="916">
                  <c:v>39.059999999999903</c:v>
                </c:pt>
                <c:pt idx="917">
                  <c:v>39.059999999999903</c:v>
                </c:pt>
                <c:pt idx="918">
                  <c:v>39.059999999999903</c:v>
                </c:pt>
                <c:pt idx="919">
                  <c:v>39.050000000000004</c:v>
                </c:pt>
                <c:pt idx="920">
                  <c:v>39.050000000000004</c:v>
                </c:pt>
                <c:pt idx="921">
                  <c:v>39.050000000000004</c:v>
                </c:pt>
                <c:pt idx="922">
                  <c:v>39.050000000000004</c:v>
                </c:pt>
                <c:pt idx="923">
                  <c:v>39.050000000000004</c:v>
                </c:pt>
                <c:pt idx="924">
                  <c:v>39.050000000000004</c:v>
                </c:pt>
                <c:pt idx="925">
                  <c:v>39.050000000000004</c:v>
                </c:pt>
                <c:pt idx="926">
                  <c:v>39.050000000000004</c:v>
                </c:pt>
                <c:pt idx="927">
                  <c:v>39.050000000000004</c:v>
                </c:pt>
                <c:pt idx="928">
                  <c:v>39.04</c:v>
                </c:pt>
                <c:pt idx="929">
                  <c:v>39.03</c:v>
                </c:pt>
                <c:pt idx="930">
                  <c:v>39.019999999999904</c:v>
                </c:pt>
                <c:pt idx="931">
                  <c:v>39.019999999999904</c:v>
                </c:pt>
                <c:pt idx="932">
                  <c:v>39.019999999999904</c:v>
                </c:pt>
                <c:pt idx="933">
                  <c:v>39.019999999999904</c:v>
                </c:pt>
                <c:pt idx="934">
                  <c:v>39.019999999999904</c:v>
                </c:pt>
                <c:pt idx="935">
                  <c:v>39.019999999999904</c:v>
                </c:pt>
                <c:pt idx="936">
                  <c:v>39.019999999999904</c:v>
                </c:pt>
                <c:pt idx="937">
                  <c:v>39.019999999999904</c:v>
                </c:pt>
                <c:pt idx="938">
                  <c:v>39.019999999999904</c:v>
                </c:pt>
                <c:pt idx="939">
                  <c:v>39.019999999999904</c:v>
                </c:pt>
                <c:pt idx="940">
                  <c:v>39.019999999999904</c:v>
                </c:pt>
                <c:pt idx="941">
                  <c:v>39.019999999999904</c:v>
                </c:pt>
                <c:pt idx="942">
                  <c:v>39.019999999999904</c:v>
                </c:pt>
                <c:pt idx="943">
                  <c:v>39.019999999999904</c:v>
                </c:pt>
                <c:pt idx="944">
                  <c:v>39.019999999999904</c:v>
                </c:pt>
                <c:pt idx="945">
                  <c:v>39.01</c:v>
                </c:pt>
                <c:pt idx="946">
                  <c:v>39.01</c:v>
                </c:pt>
                <c:pt idx="947">
                  <c:v>39.01</c:v>
                </c:pt>
                <c:pt idx="948">
                  <c:v>39.01</c:v>
                </c:pt>
                <c:pt idx="949">
                  <c:v>39.01</c:v>
                </c:pt>
                <c:pt idx="950">
                  <c:v>39.01</c:v>
                </c:pt>
                <c:pt idx="951">
                  <c:v>39.01</c:v>
                </c:pt>
                <c:pt idx="952">
                  <c:v>39.01</c:v>
                </c:pt>
                <c:pt idx="953">
                  <c:v>39.01</c:v>
                </c:pt>
                <c:pt idx="954">
                  <c:v>39</c:v>
                </c:pt>
                <c:pt idx="955">
                  <c:v>39</c:v>
                </c:pt>
                <c:pt idx="956">
                  <c:v>39</c:v>
                </c:pt>
                <c:pt idx="957">
                  <c:v>39</c:v>
                </c:pt>
                <c:pt idx="958">
                  <c:v>39</c:v>
                </c:pt>
                <c:pt idx="959">
                  <c:v>39</c:v>
                </c:pt>
                <c:pt idx="960">
                  <c:v>39</c:v>
                </c:pt>
                <c:pt idx="961">
                  <c:v>39</c:v>
                </c:pt>
                <c:pt idx="962">
                  <c:v>39</c:v>
                </c:pt>
                <c:pt idx="963">
                  <c:v>39</c:v>
                </c:pt>
                <c:pt idx="964">
                  <c:v>39</c:v>
                </c:pt>
                <c:pt idx="965">
                  <c:v>39</c:v>
                </c:pt>
                <c:pt idx="966">
                  <c:v>39</c:v>
                </c:pt>
                <c:pt idx="967">
                  <c:v>39</c:v>
                </c:pt>
                <c:pt idx="968">
                  <c:v>39</c:v>
                </c:pt>
                <c:pt idx="969">
                  <c:v>39</c:v>
                </c:pt>
                <c:pt idx="970">
                  <c:v>39</c:v>
                </c:pt>
                <c:pt idx="971">
                  <c:v>39</c:v>
                </c:pt>
                <c:pt idx="972">
                  <c:v>39</c:v>
                </c:pt>
                <c:pt idx="973">
                  <c:v>39</c:v>
                </c:pt>
                <c:pt idx="974">
                  <c:v>39</c:v>
                </c:pt>
                <c:pt idx="975">
                  <c:v>39</c:v>
                </c:pt>
                <c:pt idx="976">
                  <c:v>39</c:v>
                </c:pt>
                <c:pt idx="977">
                  <c:v>39</c:v>
                </c:pt>
                <c:pt idx="978">
                  <c:v>39</c:v>
                </c:pt>
                <c:pt idx="979">
                  <c:v>39</c:v>
                </c:pt>
                <c:pt idx="980">
                  <c:v>39</c:v>
                </c:pt>
                <c:pt idx="981">
                  <c:v>39</c:v>
                </c:pt>
                <c:pt idx="982">
                  <c:v>38.99</c:v>
                </c:pt>
                <c:pt idx="983">
                  <c:v>38.99</c:v>
                </c:pt>
                <c:pt idx="984">
                  <c:v>38.99</c:v>
                </c:pt>
                <c:pt idx="985">
                  <c:v>38.99</c:v>
                </c:pt>
                <c:pt idx="986">
                  <c:v>38.99</c:v>
                </c:pt>
                <c:pt idx="987">
                  <c:v>38.99</c:v>
                </c:pt>
                <c:pt idx="988">
                  <c:v>38.980000000000004</c:v>
                </c:pt>
                <c:pt idx="989">
                  <c:v>38.980000000000004</c:v>
                </c:pt>
                <c:pt idx="990">
                  <c:v>38.97</c:v>
                </c:pt>
                <c:pt idx="991">
                  <c:v>38.959999999999901</c:v>
                </c:pt>
                <c:pt idx="992">
                  <c:v>38.959999999999901</c:v>
                </c:pt>
                <c:pt idx="993">
                  <c:v>38.959999999999901</c:v>
                </c:pt>
                <c:pt idx="994">
                  <c:v>38.959999999999901</c:v>
                </c:pt>
                <c:pt idx="995">
                  <c:v>38.959999999999901</c:v>
                </c:pt>
                <c:pt idx="996">
                  <c:v>38.959999999999901</c:v>
                </c:pt>
                <c:pt idx="997">
                  <c:v>38.959999999999901</c:v>
                </c:pt>
                <c:pt idx="998">
                  <c:v>38.959999999999901</c:v>
                </c:pt>
                <c:pt idx="999">
                  <c:v>38.959999999999901</c:v>
                </c:pt>
                <c:pt idx="1000">
                  <c:v>38.959999999999901</c:v>
                </c:pt>
                <c:pt idx="1001">
                  <c:v>38.949999999999903</c:v>
                </c:pt>
                <c:pt idx="1002">
                  <c:v>38.949999999999903</c:v>
                </c:pt>
                <c:pt idx="1003">
                  <c:v>38.949999999999903</c:v>
                </c:pt>
                <c:pt idx="1004">
                  <c:v>38.949999999999903</c:v>
                </c:pt>
                <c:pt idx="1005">
                  <c:v>38.949999999999903</c:v>
                </c:pt>
                <c:pt idx="1006">
                  <c:v>38.949999999999903</c:v>
                </c:pt>
                <c:pt idx="1007">
                  <c:v>38.949999999999903</c:v>
                </c:pt>
                <c:pt idx="1008">
                  <c:v>38.949999999999903</c:v>
                </c:pt>
                <c:pt idx="1009">
                  <c:v>38.949999999999903</c:v>
                </c:pt>
                <c:pt idx="1010">
                  <c:v>38.949999999999903</c:v>
                </c:pt>
                <c:pt idx="1011">
                  <c:v>38.949999999999903</c:v>
                </c:pt>
                <c:pt idx="1012">
                  <c:v>38.949999999999903</c:v>
                </c:pt>
                <c:pt idx="1013">
                  <c:v>38.949999999999903</c:v>
                </c:pt>
                <c:pt idx="1014">
                  <c:v>38.949999999999903</c:v>
                </c:pt>
                <c:pt idx="1015">
                  <c:v>38.949999999999903</c:v>
                </c:pt>
                <c:pt idx="1016">
                  <c:v>38.949999999999903</c:v>
                </c:pt>
                <c:pt idx="1017">
                  <c:v>38.949999999999903</c:v>
                </c:pt>
                <c:pt idx="1018">
                  <c:v>38.949999999999903</c:v>
                </c:pt>
                <c:pt idx="1019">
                  <c:v>38.949999999999903</c:v>
                </c:pt>
                <c:pt idx="1020">
                  <c:v>38.949999999999903</c:v>
                </c:pt>
                <c:pt idx="1021">
                  <c:v>38.949999999999903</c:v>
                </c:pt>
                <c:pt idx="1022">
                  <c:v>38.949999999999903</c:v>
                </c:pt>
                <c:pt idx="1023">
                  <c:v>38.949999999999903</c:v>
                </c:pt>
                <c:pt idx="1024">
                  <c:v>38.949999999999903</c:v>
                </c:pt>
                <c:pt idx="1025">
                  <c:v>38.949999999999903</c:v>
                </c:pt>
                <c:pt idx="1026">
                  <c:v>38.949999999999903</c:v>
                </c:pt>
                <c:pt idx="1027">
                  <c:v>38.949999999999903</c:v>
                </c:pt>
                <c:pt idx="1028">
                  <c:v>38.949999999999903</c:v>
                </c:pt>
                <c:pt idx="1029">
                  <c:v>38.949999999999903</c:v>
                </c:pt>
                <c:pt idx="1030">
                  <c:v>38.949999999999903</c:v>
                </c:pt>
                <c:pt idx="1031">
                  <c:v>38.949999999999903</c:v>
                </c:pt>
                <c:pt idx="1032">
                  <c:v>38.949999999999903</c:v>
                </c:pt>
                <c:pt idx="1033">
                  <c:v>38.949999999999903</c:v>
                </c:pt>
                <c:pt idx="1034">
                  <c:v>38.949999999999903</c:v>
                </c:pt>
                <c:pt idx="1035">
                  <c:v>38.949999999999903</c:v>
                </c:pt>
                <c:pt idx="1036">
                  <c:v>38.949999999999903</c:v>
                </c:pt>
                <c:pt idx="1037">
                  <c:v>38.949999999999903</c:v>
                </c:pt>
                <c:pt idx="1038">
                  <c:v>38.949999999999903</c:v>
                </c:pt>
                <c:pt idx="1039">
                  <c:v>38.949999999999903</c:v>
                </c:pt>
                <c:pt idx="1040">
                  <c:v>38.949999999999903</c:v>
                </c:pt>
                <c:pt idx="1041">
                  <c:v>38.949999999999903</c:v>
                </c:pt>
                <c:pt idx="1042">
                  <c:v>38.949999999999903</c:v>
                </c:pt>
                <c:pt idx="1043">
                  <c:v>38.949999999999903</c:v>
                </c:pt>
                <c:pt idx="1044">
                  <c:v>38.949999999999903</c:v>
                </c:pt>
                <c:pt idx="1045">
                  <c:v>38.94</c:v>
                </c:pt>
                <c:pt idx="1046">
                  <c:v>38.94</c:v>
                </c:pt>
                <c:pt idx="1047">
                  <c:v>38.93</c:v>
                </c:pt>
                <c:pt idx="1048">
                  <c:v>38.93</c:v>
                </c:pt>
                <c:pt idx="1049">
                  <c:v>38.93</c:v>
                </c:pt>
                <c:pt idx="1050">
                  <c:v>38.93</c:v>
                </c:pt>
                <c:pt idx="1051">
                  <c:v>38.93</c:v>
                </c:pt>
                <c:pt idx="1052">
                  <c:v>38.93</c:v>
                </c:pt>
                <c:pt idx="1053">
                  <c:v>38.93</c:v>
                </c:pt>
                <c:pt idx="1054">
                  <c:v>38.93</c:v>
                </c:pt>
                <c:pt idx="1055">
                  <c:v>38.93</c:v>
                </c:pt>
                <c:pt idx="1056">
                  <c:v>38.93</c:v>
                </c:pt>
                <c:pt idx="1057">
                  <c:v>38.93</c:v>
                </c:pt>
                <c:pt idx="1058">
                  <c:v>38.92</c:v>
                </c:pt>
                <c:pt idx="1059">
                  <c:v>38.92</c:v>
                </c:pt>
                <c:pt idx="1060">
                  <c:v>38.92</c:v>
                </c:pt>
                <c:pt idx="1061">
                  <c:v>38.92</c:v>
                </c:pt>
                <c:pt idx="1062">
                  <c:v>38.92</c:v>
                </c:pt>
                <c:pt idx="1063">
                  <c:v>38.92</c:v>
                </c:pt>
                <c:pt idx="1064">
                  <c:v>38.92</c:v>
                </c:pt>
                <c:pt idx="1065">
                  <c:v>38.92</c:v>
                </c:pt>
                <c:pt idx="1066">
                  <c:v>38.92</c:v>
                </c:pt>
                <c:pt idx="1067">
                  <c:v>38.92</c:v>
                </c:pt>
                <c:pt idx="1068">
                  <c:v>38.910000000000004</c:v>
                </c:pt>
                <c:pt idx="1069">
                  <c:v>38.910000000000004</c:v>
                </c:pt>
                <c:pt idx="1070">
                  <c:v>38.910000000000004</c:v>
                </c:pt>
                <c:pt idx="1071">
                  <c:v>38.910000000000004</c:v>
                </c:pt>
                <c:pt idx="1072">
                  <c:v>38.910000000000004</c:v>
                </c:pt>
                <c:pt idx="1073">
                  <c:v>38.910000000000004</c:v>
                </c:pt>
                <c:pt idx="1074">
                  <c:v>38.910000000000004</c:v>
                </c:pt>
                <c:pt idx="1075">
                  <c:v>38.910000000000004</c:v>
                </c:pt>
                <c:pt idx="1076">
                  <c:v>38.910000000000004</c:v>
                </c:pt>
                <c:pt idx="1077">
                  <c:v>38.910000000000004</c:v>
                </c:pt>
                <c:pt idx="1078">
                  <c:v>38.910000000000004</c:v>
                </c:pt>
                <c:pt idx="1079">
                  <c:v>38.910000000000004</c:v>
                </c:pt>
                <c:pt idx="1080">
                  <c:v>38.910000000000004</c:v>
                </c:pt>
                <c:pt idx="1081">
                  <c:v>38.910000000000004</c:v>
                </c:pt>
                <c:pt idx="1082">
                  <c:v>38.910000000000004</c:v>
                </c:pt>
                <c:pt idx="1083">
                  <c:v>38.910000000000004</c:v>
                </c:pt>
                <c:pt idx="1084">
                  <c:v>38.910000000000004</c:v>
                </c:pt>
                <c:pt idx="1085">
                  <c:v>38.910000000000004</c:v>
                </c:pt>
                <c:pt idx="1086">
                  <c:v>38.910000000000004</c:v>
                </c:pt>
                <c:pt idx="1087">
                  <c:v>38.910000000000004</c:v>
                </c:pt>
                <c:pt idx="1088">
                  <c:v>38.910000000000004</c:v>
                </c:pt>
                <c:pt idx="1089">
                  <c:v>38.910000000000004</c:v>
                </c:pt>
                <c:pt idx="1090">
                  <c:v>38.9</c:v>
                </c:pt>
                <c:pt idx="1091">
                  <c:v>38.9</c:v>
                </c:pt>
                <c:pt idx="1092">
                  <c:v>38.9</c:v>
                </c:pt>
                <c:pt idx="1093">
                  <c:v>38.9</c:v>
                </c:pt>
                <c:pt idx="1094">
                  <c:v>38.9</c:v>
                </c:pt>
                <c:pt idx="1095">
                  <c:v>38.89</c:v>
                </c:pt>
                <c:pt idx="1096">
                  <c:v>38.89</c:v>
                </c:pt>
                <c:pt idx="1097">
                  <c:v>38.89</c:v>
                </c:pt>
                <c:pt idx="1098">
                  <c:v>38.89</c:v>
                </c:pt>
                <c:pt idx="1099">
                  <c:v>38.89</c:v>
                </c:pt>
                <c:pt idx="1100">
                  <c:v>38.89</c:v>
                </c:pt>
                <c:pt idx="1101">
                  <c:v>38.89</c:v>
                </c:pt>
                <c:pt idx="1102">
                  <c:v>38.89</c:v>
                </c:pt>
                <c:pt idx="1103">
                  <c:v>38.89</c:v>
                </c:pt>
                <c:pt idx="1104">
                  <c:v>38.879999999999903</c:v>
                </c:pt>
                <c:pt idx="1105">
                  <c:v>38.879999999999903</c:v>
                </c:pt>
                <c:pt idx="1106">
                  <c:v>38.879999999999903</c:v>
                </c:pt>
                <c:pt idx="1107">
                  <c:v>38.879999999999903</c:v>
                </c:pt>
                <c:pt idx="1108">
                  <c:v>38.879999999999903</c:v>
                </c:pt>
                <c:pt idx="1109">
                  <c:v>38.879999999999903</c:v>
                </c:pt>
                <c:pt idx="1110">
                  <c:v>38.879999999999903</c:v>
                </c:pt>
                <c:pt idx="1111">
                  <c:v>38.879999999999903</c:v>
                </c:pt>
                <c:pt idx="1112">
                  <c:v>38.870000000000005</c:v>
                </c:pt>
                <c:pt idx="1113">
                  <c:v>38.870000000000005</c:v>
                </c:pt>
                <c:pt idx="1114">
                  <c:v>38.870000000000005</c:v>
                </c:pt>
                <c:pt idx="1115">
                  <c:v>38.870000000000005</c:v>
                </c:pt>
                <c:pt idx="1116">
                  <c:v>38.870000000000005</c:v>
                </c:pt>
                <c:pt idx="1117">
                  <c:v>38.870000000000005</c:v>
                </c:pt>
                <c:pt idx="1118">
                  <c:v>38.870000000000005</c:v>
                </c:pt>
                <c:pt idx="1119">
                  <c:v>38.870000000000005</c:v>
                </c:pt>
                <c:pt idx="1120">
                  <c:v>38.870000000000005</c:v>
                </c:pt>
                <c:pt idx="1121">
                  <c:v>38.870000000000005</c:v>
                </c:pt>
                <c:pt idx="1122">
                  <c:v>38.870000000000005</c:v>
                </c:pt>
                <c:pt idx="1123">
                  <c:v>38.870000000000005</c:v>
                </c:pt>
                <c:pt idx="1124">
                  <c:v>38.870000000000005</c:v>
                </c:pt>
                <c:pt idx="1125">
                  <c:v>38.870000000000005</c:v>
                </c:pt>
                <c:pt idx="1126">
                  <c:v>38.8599999999999</c:v>
                </c:pt>
                <c:pt idx="1127">
                  <c:v>38.8599999999999</c:v>
                </c:pt>
                <c:pt idx="1128">
                  <c:v>38.8599999999999</c:v>
                </c:pt>
                <c:pt idx="1129">
                  <c:v>38.8599999999999</c:v>
                </c:pt>
                <c:pt idx="1130">
                  <c:v>38.8599999999999</c:v>
                </c:pt>
                <c:pt idx="1131">
                  <c:v>38.8599999999999</c:v>
                </c:pt>
                <c:pt idx="1132">
                  <c:v>38.8599999999999</c:v>
                </c:pt>
                <c:pt idx="1133">
                  <c:v>38.8599999999999</c:v>
                </c:pt>
                <c:pt idx="1134">
                  <c:v>38.8599999999999</c:v>
                </c:pt>
                <c:pt idx="1135">
                  <c:v>38.8599999999999</c:v>
                </c:pt>
                <c:pt idx="1136">
                  <c:v>38.8599999999999</c:v>
                </c:pt>
                <c:pt idx="1137">
                  <c:v>38.8599999999999</c:v>
                </c:pt>
                <c:pt idx="1138">
                  <c:v>38.8599999999999</c:v>
                </c:pt>
                <c:pt idx="1139">
                  <c:v>38.8599999999999</c:v>
                </c:pt>
                <c:pt idx="1140">
                  <c:v>38.849999999999902</c:v>
                </c:pt>
                <c:pt idx="1141">
                  <c:v>38.849999999999902</c:v>
                </c:pt>
                <c:pt idx="1142">
                  <c:v>38.849999999999902</c:v>
                </c:pt>
                <c:pt idx="1143">
                  <c:v>38.849999999999902</c:v>
                </c:pt>
                <c:pt idx="1144">
                  <c:v>38.849999999999902</c:v>
                </c:pt>
                <c:pt idx="1145">
                  <c:v>38.849999999999902</c:v>
                </c:pt>
                <c:pt idx="1146">
                  <c:v>38.839999999999904</c:v>
                </c:pt>
                <c:pt idx="1147">
                  <c:v>38.839999999999904</c:v>
                </c:pt>
                <c:pt idx="1148">
                  <c:v>38.839999999999904</c:v>
                </c:pt>
                <c:pt idx="1149">
                  <c:v>38.83</c:v>
                </c:pt>
                <c:pt idx="1150">
                  <c:v>38.83</c:v>
                </c:pt>
                <c:pt idx="1151">
                  <c:v>38.83</c:v>
                </c:pt>
                <c:pt idx="1152">
                  <c:v>38.83</c:v>
                </c:pt>
                <c:pt idx="1153">
                  <c:v>38.83</c:v>
                </c:pt>
                <c:pt idx="1154">
                  <c:v>38.82</c:v>
                </c:pt>
                <c:pt idx="1155">
                  <c:v>38.82</c:v>
                </c:pt>
                <c:pt idx="1156">
                  <c:v>38.82</c:v>
                </c:pt>
                <c:pt idx="1157">
                  <c:v>38.82</c:v>
                </c:pt>
                <c:pt idx="1158">
                  <c:v>38.82</c:v>
                </c:pt>
                <c:pt idx="1159">
                  <c:v>38.82</c:v>
                </c:pt>
                <c:pt idx="1160">
                  <c:v>38.82</c:v>
                </c:pt>
                <c:pt idx="1161">
                  <c:v>38.82</c:v>
                </c:pt>
                <c:pt idx="1162">
                  <c:v>38.82</c:v>
                </c:pt>
                <c:pt idx="1163">
                  <c:v>38.82</c:v>
                </c:pt>
                <c:pt idx="1164">
                  <c:v>38.82</c:v>
                </c:pt>
                <c:pt idx="1165">
                  <c:v>38.82</c:v>
                </c:pt>
                <c:pt idx="1166">
                  <c:v>38.82</c:v>
                </c:pt>
                <c:pt idx="1167">
                  <c:v>38.82</c:v>
                </c:pt>
                <c:pt idx="1168">
                  <c:v>38.82</c:v>
                </c:pt>
                <c:pt idx="1169">
                  <c:v>38.82</c:v>
                </c:pt>
                <c:pt idx="1170">
                  <c:v>38.82</c:v>
                </c:pt>
                <c:pt idx="1171">
                  <c:v>38.809999999999995</c:v>
                </c:pt>
                <c:pt idx="1172">
                  <c:v>38.809999999999995</c:v>
                </c:pt>
                <c:pt idx="1173">
                  <c:v>38.809999999999995</c:v>
                </c:pt>
                <c:pt idx="1174">
                  <c:v>38.809999999999995</c:v>
                </c:pt>
                <c:pt idx="1175">
                  <c:v>38.809999999999995</c:v>
                </c:pt>
                <c:pt idx="1176">
                  <c:v>38.800000000000011</c:v>
                </c:pt>
                <c:pt idx="1177">
                  <c:v>38.800000000000011</c:v>
                </c:pt>
                <c:pt idx="1178">
                  <c:v>38.790000000000006</c:v>
                </c:pt>
                <c:pt idx="1179">
                  <c:v>38.790000000000006</c:v>
                </c:pt>
                <c:pt idx="1180">
                  <c:v>38.790000000000006</c:v>
                </c:pt>
                <c:pt idx="1181">
                  <c:v>38.790000000000006</c:v>
                </c:pt>
                <c:pt idx="1182">
                  <c:v>38.790000000000006</c:v>
                </c:pt>
                <c:pt idx="1183">
                  <c:v>38.790000000000006</c:v>
                </c:pt>
                <c:pt idx="1184">
                  <c:v>38.790000000000006</c:v>
                </c:pt>
                <c:pt idx="1185">
                  <c:v>38.78</c:v>
                </c:pt>
                <c:pt idx="1186">
                  <c:v>38.78</c:v>
                </c:pt>
                <c:pt idx="1187">
                  <c:v>38.78</c:v>
                </c:pt>
                <c:pt idx="1188">
                  <c:v>38.78</c:v>
                </c:pt>
                <c:pt idx="1189">
                  <c:v>38.770000000000003</c:v>
                </c:pt>
                <c:pt idx="1190">
                  <c:v>38.770000000000003</c:v>
                </c:pt>
                <c:pt idx="1191">
                  <c:v>38.770000000000003</c:v>
                </c:pt>
                <c:pt idx="1192">
                  <c:v>38.770000000000003</c:v>
                </c:pt>
                <c:pt idx="1193">
                  <c:v>38.770000000000003</c:v>
                </c:pt>
                <c:pt idx="1194">
                  <c:v>38.770000000000003</c:v>
                </c:pt>
                <c:pt idx="1195">
                  <c:v>38.770000000000003</c:v>
                </c:pt>
                <c:pt idx="1196">
                  <c:v>38.770000000000003</c:v>
                </c:pt>
                <c:pt idx="1197">
                  <c:v>38.770000000000003</c:v>
                </c:pt>
                <c:pt idx="1198">
                  <c:v>38.770000000000003</c:v>
                </c:pt>
                <c:pt idx="1199">
                  <c:v>38.770000000000003</c:v>
                </c:pt>
                <c:pt idx="1200">
                  <c:v>38.770000000000003</c:v>
                </c:pt>
                <c:pt idx="1201">
                  <c:v>38.770000000000003</c:v>
                </c:pt>
                <c:pt idx="1202">
                  <c:v>38.770000000000003</c:v>
                </c:pt>
                <c:pt idx="1203">
                  <c:v>38.770000000000003</c:v>
                </c:pt>
                <c:pt idx="1204">
                  <c:v>38.770000000000003</c:v>
                </c:pt>
                <c:pt idx="1205">
                  <c:v>38.770000000000003</c:v>
                </c:pt>
                <c:pt idx="1206">
                  <c:v>38.770000000000003</c:v>
                </c:pt>
                <c:pt idx="1207">
                  <c:v>38.760000000000005</c:v>
                </c:pt>
                <c:pt idx="1208">
                  <c:v>38.760000000000005</c:v>
                </c:pt>
                <c:pt idx="1209">
                  <c:v>38.760000000000005</c:v>
                </c:pt>
                <c:pt idx="1210">
                  <c:v>38.760000000000005</c:v>
                </c:pt>
                <c:pt idx="1211">
                  <c:v>38.760000000000005</c:v>
                </c:pt>
                <c:pt idx="1212">
                  <c:v>38.760000000000005</c:v>
                </c:pt>
                <c:pt idx="1213">
                  <c:v>38.760000000000005</c:v>
                </c:pt>
                <c:pt idx="1214">
                  <c:v>38.760000000000005</c:v>
                </c:pt>
                <c:pt idx="1215">
                  <c:v>38.760000000000005</c:v>
                </c:pt>
                <c:pt idx="1216">
                  <c:v>38.760000000000005</c:v>
                </c:pt>
                <c:pt idx="1217">
                  <c:v>38.760000000000005</c:v>
                </c:pt>
                <c:pt idx="1218">
                  <c:v>38.760000000000005</c:v>
                </c:pt>
                <c:pt idx="1219">
                  <c:v>38.760000000000005</c:v>
                </c:pt>
                <c:pt idx="1220">
                  <c:v>38.760000000000005</c:v>
                </c:pt>
                <c:pt idx="1221">
                  <c:v>38.760000000000005</c:v>
                </c:pt>
                <c:pt idx="1222">
                  <c:v>38.760000000000005</c:v>
                </c:pt>
                <c:pt idx="1223">
                  <c:v>38.760000000000005</c:v>
                </c:pt>
                <c:pt idx="1224">
                  <c:v>38.760000000000005</c:v>
                </c:pt>
                <c:pt idx="1225">
                  <c:v>38.760000000000005</c:v>
                </c:pt>
                <c:pt idx="1226">
                  <c:v>38.760000000000005</c:v>
                </c:pt>
                <c:pt idx="1227">
                  <c:v>38.760000000000005</c:v>
                </c:pt>
                <c:pt idx="1228">
                  <c:v>38.760000000000005</c:v>
                </c:pt>
                <c:pt idx="1229">
                  <c:v>38.760000000000005</c:v>
                </c:pt>
                <c:pt idx="1230">
                  <c:v>38.760000000000005</c:v>
                </c:pt>
                <c:pt idx="1231">
                  <c:v>38.760000000000005</c:v>
                </c:pt>
                <c:pt idx="1232">
                  <c:v>38.760000000000005</c:v>
                </c:pt>
                <c:pt idx="1233">
                  <c:v>38.760000000000005</c:v>
                </c:pt>
                <c:pt idx="1234">
                  <c:v>38.75</c:v>
                </c:pt>
                <c:pt idx="1235">
                  <c:v>38.75</c:v>
                </c:pt>
                <c:pt idx="1236">
                  <c:v>38.75</c:v>
                </c:pt>
                <c:pt idx="1237">
                  <c:v>38.75</c:v>
                </c:pt>
                <c:pt idx="1238">
                  <c:v>38.75</c:v>
                </c:pt>
                <c:pt idx="1239">
                  <c:v>38.75</c:v>
                </c:pt>
                <c:pt idx="1240">
                  <c:v>38.75</c:v>
                </c:pt>
                <c:pt idx="1241">
                  <c:v>38.74</c:v>
                </c:pt>
                <c:pt idx="1242">
                  <c:v>38.730000000000011</c:v>
                </c:pt>
                <c:pt idx="1243">
                  <c:v>38.730000000000011</c:v>
                </c:pt>
                <c:pt idx="1244">
                  <c:v>38.730000000000011</c:v>
                </c:pt>
                <c:pt idx="1245">
                  <c:v>38.730000000000011</c:v>
                </c:pt>
                <c:pt idx="1246">
                  <c:v>38.730000000000011</c:v>
                </c:pt>
                <c:pt idx="1247">
                  <c:v>38.730000000000011</c:v>
                </c:pt>
                <c:pt idx="1248">
                  <c:v>38.730000000000011</c:v>
                </c:pt>
                <c:pt idx="1249">
                  <c:v>38.730000000000011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TBDiseaseONLYData!$B$1254:$B$2503</c:f>
              <c:numCache>
                <c:formatCode>General</c:formatCode>
                <c:ptCount val="1250"/>
                <c:pt idx="0">
                  <c:v>0</c:v>
                </c:pt>
                <c:pt idx="1">
                  <c:v>61.91</c:v>
                </c:pt>
                <c:pt idx="2">
                  <c:v>61.029999999999909</c:v>
                </c:pt>
                <c:pt idx="3">
                  <c:v>60.51</c:v>
                </c:pt>
                <c:pt idx="4">
                  <c:v>60.059999999999903</c:v>
                </c:pt>
                <c:pt idx="5">
                  <c:v>59.559999999999903</c:v>
                </c:pt>
                <c:pt idx="6">
                  <c:v>58.819999999999901</c:v>
                </c:pt>
                <c:pt idx="7">
                  <c:v>57.919999999999902</c:v>
                </c:pt>
                <c:pt idx="8">
                  <c:v>57.769999999999911</c:v>
                </c:pt>
                <c:pt idx="9">
                  <c:v>57.589999999999904</c:v>
                </c:pt>
                <c:pt idx="10">
                  <c:v>57.4</c:v>
                </c:pt>
                <c:pt idx="11">
                  <c:v>57.21</c:v>
                </c:pt>
                <c:pt idx="12">
                  <c:v>56.98</c:v>
                </c:pt>
                <c:pt idx="13">
                  <c:v>56.849999999999994</c:v>
                </c:pt>
                <c:pt idx="14">
                  <c:v>56.589999999999904</c:v>
                </c:pt>
                <c:pt idx="15">
                  <c:v>56.41</c:v>
                </c:pt>
                <c:pt idx="16">
                  <c:v>56.260000000000005</c:v>
                </c:pt>
                <c:pt idx="17">
                  <c:v>56.190000000000005</c:v>
                </c:pt>
                <c:pt idx="18">
                  <c:v>56.089999999999904</c:v>
                </c:pt>
                <c:pt idx="19">
                  <c:v>55.939999999999905</c:v>
                </c:pt>
                <c:pt idx="20">
                  <c:v>55.839999999999996</c:v>
                </c:pt>
                <c:pt idx="21">
                  <c:v>55.619999999999905</c:v>
                </c:pt>
                <c:pt idx="22">
                  <c:v>55.519999999999904</c:v>
                </c:pt>
                <c:pt idx="23">
                  <c:v>55.51</c:v>
                </c:pt>
                <c:pt idx="24">
                  <c:v>55.46</c:v>
                </c:pt>
                <c:pt idx="25">
                  <c:v>55.36</c:v>
                </c:pt>
                <c:pt idx="26">
                  <c:v>55.329999999999906</c:v>
                </c:pt>
                <c:pt idx="27">
                  <c:v>55.28</c:v>
                </c:pt>
                <c:pt idx="28">
                  <c:v>55.18</c:v>
                </c:pt>
                <c:pt idx="29">
                  <c:v>55.14</c:v>
                </c:pt>
                <c:pt idx="30">
                  <c:v>55.120000000000005</c:v>
                </c:pt>
                <c:pt idx="31">
                  <c:v>55.09</c:v>
                </c:pt>
                <c:pt idx="32">
                  <c:v>55.09</c:v>
                </c:pt>
                <c:pt idx="33">
                  <c:v>55.059999999999903</c:v>
                </c:pt>
                <c:pt idx="34">
                  <c:v>54.99</c:v>
                </c:pt>
                <c:pt idx="35">
                  <c:v>54.9</c:v>
                </c:pt>
                <c:pt idx="36">
                  <c:v>54.83</c:v>
                </c:pt>
                <c:pt idx="37">
                  <c:v>54.799999999999912</c:v>
                </c:pt>
                <c:pt idx="38">
                  <c:v>54.78</c:v>
                </c:pt>
                <c:pt idx="39">
                  <c:v>54.77</c:v>
                </c:pt>
                <c:pt idx="40">
                  <c:v>54.77</c:v>
                </c:pt>
                <c:pt idx="41">
                  <c:v>54.690000000000005</c:v>
                </c:pt>
                <c:pt idx="42">
                  <c:v>54.660000000000004</c:v>
                </c:pt>
                <c:pt idx="43">
                  <c:v>54.660000000000004</c:v>
                </c:pt>
                <c:pt idx="44">
                  <c:v>54.64</c:v>
                </c:pt>
                <c:pt idx="45">
                  <c:v>54.63</c:v>
                </c:pt>
                <c:pt idx="46">
                  <c:v>54.620000000000005</c:v>
                </c:pt>
                <c:pt idx="47">
                  <c:v>54.58</c:v>
                </c:pt>
                <c:pt idx="48">
                  <c:v>54.56</c:v>
                </c:pt>
                <c:pt idx="49">
                  <c:v>54.54</c:v>
                </c:pt>
                <c:pt idx="50">
                  <c:v>54.529999999999909</c:v>
                </c:pt>
                <c:pt idx="51">
                  <c:v>54.529999999999909</c:v>
                </c:pt>
                <c:pt idx="52">
                  <c:v>54.52</c:v>
                </c:pt>
                <c:pt idx="53">
                  <c:v>54.449999999999903</c:v>
                </c:pt>
                <c:pt idx="54">
                  <c:v>54.449999999999903</c:v>
                </c:pt>
                <c:pt idx="55">
                  <c:v>54.37</c:v>
                </c:pt>
                <c:pt idx="56">
                  <c:v>54.329999999999906</c:v>
                </c:pt>
                <c:pt idx="57">
                  <c:v>54.279999999999909</c:v>
                </c:pt>
                <c:pt idx="58">
                  <c:v>54.260000000000005</c:v>
                </c:pt>
                <c:pt idx="59">
                  <c:v>54.260000000000005</c:v>
                </c:pt>
                <c:pt idx="60">
                  <c:v>54.25</c:v>
                </c:pt>
                <c:pt idx="61">
                  <c:v>54.25</c:v>
                </c:pt>
                <c:pt idx="62">
                  <c:v>54.18</c:v>
                </c:pt>
                <c:pt idx="63">
                  <c:v>54.14</c:v>
                </c:pt>
                <c:pt idx="64">
                  <c:v>54.14</c:v>
                </c:pt>
                <c:pt idx="65">
                  <c:v>54.11</c:v>
                </c:pt>
                <c:pt idx="66">
                  <c:v>54.09</c:v>
                </c:pt>
                <c:pt idx="67">
                  <c:v>54.069999999999908</c:v>
                </c:pt>
                <c:pt idx="68">
                  <c:v>54.069999999999908</c:v>
                </c:pt>
                <c:pt idx="69">
                  <c:v>54.02</c:v>
                </c:pt>
                <c:pt idx="70">
                  <c:v>53.959999999999901</c:v>
                </c:pt>
                <c:pt idx="71">
                  <c:v>53.91</c:v>
                </c:pt>
                <c:pt idx="72">
                  <c:v>53.91</c:v>
                </c:pt>
                <c:pt idx="73">
                  <c:v>53.879999999999903</c:v>
                </c:pt>
                <c:pt idx="74">
                  <c:v>53.87</c:v>
                </c:pt>
                <c:pt idx="75">
                  <c:v>53.87</c:v>
                </c:pt>
                <c:pt idx="76">
                  <c:v>53.87</c:v>
                </c:pt>
                <c:pt idx="77">
                  <c:v>53.86</c:v>
                </c:pt>
                <c:pt idx="78">
                  <c:v>53.849999999999902</c:v>
                </c:pt>
                <c:pt idx="79">
                  <c:v>53.839999999999904</c:v>
                </c:pt>
                <c:pt idx="80">
                  <c:v>53.839999999999904</c:v>
                </c:pt>
                <c:pt idx="81">
                  <c:v>53.83</c:v>
                </c:pt>
                <c:pt idx="82">
                  <c:v>53.83</c:v>
                </c:pt>
                <c:pt idx="83">
                  <c:v>53.83</c:v>
                </c:pt>
                <c:pt idx="84">
                  <c:v>53.82</c:v>
                </c:pt>
                <c:pt idx="85">
                  <c:v>53.82</c:v>
                </c:pt>
                <c:pt idx="86">
                  <c:v>53.809999999999995</c:v>
                </c:pt>
                <c:pt idx="87">
                  <c:v>53.790000000000006</c:v>
                </c:pt>
                <c:pt idx="88">
                  <c:v>53.760000000000005</c:v>
                </c:pt>
                <c:pt idx="89">
                  <c:v>53.71</c:v>
                </c:pt>
                <c:pt idx="90">
                  <c:v>53.67</c:v>
                </c:pt>
                <c:pt idx="91">
                  <c:v>53.64</c:v>
                </c:pt>
                <c:pt idx="92">
                  <c:v>53.63</c:v>
                </c:pt>
                <c:pt idx="93">
                  <c:v>53.620000000000005</c:v>
                </c:pt>
                <c:pt idx="94">
                  <c:v>53.61</c:v>
                </c:pt>
                <c:pt idx="95">
                  <c:v>53.61</c:v>
                </c:pt>
                <c:pt idx="96">
                  <c:v>53.61</c:v>
                </c:pt>
                <c:pt idx="97">
                  <c:v>53.61</c:v>
                </c:pt>
                <c:pt idx="98">
                  <c:v>53.53</c:v>
                </c:pt>
                <c:pt idx="99">
                  <c:v>53.53</c:v>
                </c:pt>
                <c:pt idx="100">
                  <c:v>53.48</c:v>
                </c:pt>
                <c:pt idx="101">
                  <c:v>53.42</c:v>
                </c:pt>
                <c:pt idx="102">
                  <c:v>53.4</c:v>
                </c:pt>
                <c:pt idx="103">
                  <c:v>53.4</c:v>
                </c:pt>
                <c:pt idx="104">
                  <c:v>53.4</c:v>
                </c:pt>
                <c:pt idx="105">
                  <c:v>53.36</c:v>
                </c:pt>
                <c:pt idx="106">
                  <c:v>53.36</c:v>
                </c:pt>
                <c:pt idx="107">
                  <c:v>53.349999999999902</c:v>
                </c:pt>
                <c:pt idx="108">
                  <c:v>53.33</c:v>
                </c:pt>
                <c:pt idx="109">
                  <c:v>53.3</c:v>
                </c:pt>
                <c:pt idx="110">
                  <c:v>53.290000000000006</c:v>
                </c:pt>
                <c:pt idx="111">
                  <c:v>53.28</c:v>
                </c:pt>
                <c:pt idx="112">
                  <c:v>53.14</c:v>
                </c:pt>
                <c:pt idx="113">
                  <c:v>53.14</c:v>
                </c:pt>
                <c:pt idx="114">
                  <c:v>53.11</c:v>
                </c:pt>
                <c:pt idx="115">
                  <c:v>53.069999999999908</c:v>
                </c:pt>
                <c:pt idx="116">
                  <c:v>53.059999999999903</c:v>
                </c:pt>
                <c:pt idx="117">
                  <c:v>53.059999999999903</c:v>
                </c:pt>
                <c:pt idx="118">
                  <c:v>53.059999999999903</c:v>
                </c:pt>
                <c:pt idx="119">
                  <c:v>52.969999999999906</c:v>
                </c:pt>
                <c:pt idx="120">
                  <c:v>52.96</c:v>
                </c:pt>
                <c:pt idx="121">
                  <c:v>52.96</c:v>
                </c:pt>
                <c:pt idx="122">
                  <c:v>52.92</c:v>
                </c:pt>
                <c:pt idx="123">
                  <c:v>52.889999999999901</c:v>
                </c:pt>
                <c:pt idx="124">
                  <c:v>52.889999999999901</c:v>
                </c:pt>
                <c:pt idx="125">
                  <c:v>52.889999999999901</c:v>
                </c:pt>
                <c:pt idx="126">
                  <c:v>52.86</c:v>
                </c:pt>
                <c:pt idx="127">
                  <c:v>52.86</c:v>
                </c:pt>
                <c:pt idx="128">
                  <c:v>52.86</c:v>
                </c:pt>
                <c:pt idx="129">
                  <c:v>52.849999999999902</c:v>
                </c:pt>
                <c:pt idx="130">
                  <c:v>52.849999999999902</c:v>
                </c:pt>
                <c:pt idx="131">
                  <c:v>52.849999999999902</c:v>
                </c:pt>
                <c:pt idx="132">
                  <c:v>52.82</c:v>
                </c:pt>
                <c:pt idx="133">
                  <c:v>52.790000000000006</c:v>
                </c:pt>
                <c:pt idx="134">
                  <c:v>52.790000000000006</c:v>
                </c:pt>
                <c:pt idx="135">
                  <c:v>52.790000000000006</c:v>
                </c:pt>
                <c:pt idx="136">
                  <c:v>52.75</c:v>
                </c:pt>
                <c:pt idx="137">
                  <c:v>52.75</c:v>
                </c:pt>
                <c:pt idx="138">
                  <c:v>52.75</c:v>
                </c:pt>
                <c:pt idx="139">
                  <c:v>52.720000000000006</c:v>
                </c:pt>
                <c:pt idx="140">
                  <c:v>52.62999999999991</c:v>
                </c:pt>
                <c:pt idx="141">
                  <c:v>52.61</c:v>
                </c:pt>
                <c:pt idx="142">
                  <c:v>52.579999999999906</c:v>
                </c:pt>
                <c:pt idx="143">
                  <c:v>52.549999999999905</c:v>
                </c:pt>
                <c:pt idx="144">
                  <c:v>52.549999999999905</c:v>
                </c:pt>
                <c:pt idx="145">
                  <c:v>52.549999999999905</c:v>
                </c:pt>
                <c:pt idx="146">
                  <c:v>52.54</c:v>
                </c:pt>
                <c:pt idx="147">
                  <c:v>52.479999999999905</c:v>
                </c:pt>
                <c:pt idx="148">
                  <c:v>52.469999999999906</c:v>
                </c:pt>
                <c:pt idx="149">
                  <c:v>52.469999999999906</c:v>
                </c:pt>
                <c:pt idx="150">
                  <c:v>52.469999999999906</c:v>
                </c:pt>
                <c:pt idx="151">
                  <c:v>52.469999999999906</c:v>
                </c:pt>
                <c:pt idx="152">
                  <c:v>52.469999999999906</c:v>
                </c:pt>
                <c:pt idx="153">
                  <c:v>52.459999999999901</c:v>
                </c:pt>
                <c:pt idx="154">
                  <c:v>52.459999999999901</c:v>
                </c:pt>
                <c:pt idx="155">
                  <c:v>52.459999999999901</c:v>
                </c:pt>
                <c:pt idx="156">
                  <c:v>52.459999999999901</c:v>
                </c:pt>
                <c:pt idx="157">
                  <c:v>52.449999999999903</c:v>
                </c:pt>
                <c:pt idx="158">
                  <c:v>52.449999999999903</c:v>
                </c:pt>
                <c:pt idx="159">
                  <c:v>52.44</c:v>
                </c:pt>
                <c:pt idx="160">
                  <c:v>52.44</c:v>
                </c:pt>
                <c:pt idx="161">
                  <c:v>52.43</c:v>
                </c:pt>
                <c:pt idx="162">
                  <c:v>52.43</c:v>
                </c:pt>
                <c:pt idx="163">
                  <c:v>52.41</c:v>
                </c:pt>
                <c:pt idx="164">
                  <c:v>52.41</c:v>
                </c:pt>
                <c:pt idx="165">
                  <c:v>52.41</c:v>
                </c:pt>
                <c:pt idx="166">
                  <c:v>52.41</c:v>
                </c:pt>
                <c:pt idx="167">
                  <c:v>52.41</c:v>
                </c:pt>
                <c:pt idx="168">
                  <c:v>52.39</c:v>
                </c:pt>
                <c:pt idx="169">
                  <c:v>52.379999999999995</c:v>
                </c:pt>
                <c:pt idx="170">
                  <c:v>52.37</c:v>
                </c:pt>
                <c:pt idx="171">
                  <c:v>52.37</c:v>
                </c:pt>
                <c:pt idx="172">
                  <c:v>52.37</c:v>
                </c:pt>
                <c:pt idx="173">
                  <c:v>52.33</c:v>
                </c:pt>
                <c:pt idx="174">
                  <c:v>52.33</c:v>
                </c:pt>
                <c:pt idx="175">
                  <c:v>52.309999999999995</c:v>
                </c:pt>
                <c:pt idx="176">
                  <c:v>52.309999999999995</c:v>
                </c:pt>
                <c:pt idx="177">
                  <c:v>52.309999999999995</c:v>
                </c:pt>
                <c:pt idx="178">
                  <c:v>52.309999999999995</c:v>
                </c:pt>
                <c:pt idx="179">
                  <c:v>52.309999999999995</c:v>
                </c:pt>
                <c:pt idx="180">
                  <c:v>52.309999999999995</c:v>
                </c:pt>
                <c:pt idx="181">
                  <c:v>52.309999999999995</c:v>
                </c:pt>
                <c:pt idx="182">
                  <c:v>52.309999999999995</c:v>
                </c:pt>
                <c:pt idx="183">
                  <c:v>52.279999999999909</c:v>
                </c:pt>
                <c:pt idx="184">
                  <c:v>52.23999999999991</c:v>
                </c:pt>
                <c:pt idx="185">
                  <c:v>52.23999999999991</c:v>
                </c:pt>
                <c:pt idx="186">
                  <c:v>52.230000000000004</c:v>
                </c:pt>
                <c:pt idx="187">
                  <c:v>52.230000000000004</c:v>
                </c:pt>
                <c:pt idx="188">
                  <c:v>52.2</c:v>
                </c:pt>
                <c:pt idx="189">
                  <c:v>52.17</c:v>
                </c:pt>
                <c:pt idx="190">
                  <c:v>52.17</c:v>
                </c:pt>
                <c:pt idx="191">
                  <c:v>52.17</c:v>
                </c:pt>
                <c:pt idx="192">
                  <c:v>52.17</c:v>
                </c:pt>
                <c:pt idx="193">
                  <c:v>52.1</c:v>
                </c:pt>
                <c:pt idx="194">
                  <c:v>52.079999999999906</c:v>
                </c:pt>
                <c:pt idx="195">
                  <c:v>52.05</c:v>
                </c:pt>
                <c:pt idx="196">
                  <c:v>52.05</c:v>
                </c:pt>
                <c:pt idx="197">
                  <c:v>52.05</c:v>
                </c:pt>
                <c:pt idx="198">
                  <c:v>52.05</c:v>
                </c:pt>
                <c:pt idx="199">
                  <c:v>52.03</c:v>
                </c:pt>
                <c:pt idx="200">
                  <c:v>52.03</c:v>
                </c:pt>
                <c:pt idx="201">
                  <c:v>52.03</c:v>
                </c:pt>
                <c:pt idx="202">
                  <c:v>52.01</c:v>
                </c:pt>
                <c:pt idx="203">
                  <c:v>51.979999999999905</c:v>
                </c:pt>
                <c:pt idx="204">
                  <c:v>51.969999999999906</c:v>
                </c:pt>
                <c:pt idx="205">
                  <c:v>51.949999999999903</c:v>
                </c:pt>
                <c:pt idx="206">
                  <c:v>51.949999999999903</c:v>
                </c:pt>
                <c:pt idx="207">
                  <c:v>51.949999999999903</c:v>
                </c:pt>
                <c:pt idx="208">
                  <c:v>51.919999999999902</c:v>
                </c:pt>
                <c:pt idx="209">
                  <c:v>51.919999999999902</c:v>
                </c:pt>
                <c:pt idx="210">
                  <c:v>51.919999999999902</c:v>
                </c:pt>
                <c:pt idx="211">
                  <c:v>51.91</c:v>
                </c:pt>
                <c:pt idx="212">
                  <c:v>51.899999999999906</c:v>
                </c:pt>
                <c:pt idx="213">
                  <c:v>51.899999999999906</c:v>
                </c:pt>
                <c:pt idx="214">
                  <c:v>51.889999999999901</c:v>
                </c:pt>
                <c:pt idx="215">
                  <c:v>51.889999999999901</c:v>
                </c:pt>
                <c:pt idx="216">
                  <c:v>51.87</c:v>
                </c:pt>
                <c:pt idx="217">
                  <c:v>51.8599999999999</c:v>
                </c:pt>
                <c:pt idx="218">
                  <c:v>51.8599999999999</c:v>
                </c:pt>
                <c:pt idx="219">
                  <c:v>51.849999999999902</c:v>
                </c:pt>
                <c:pt idx="220">
                  <c:v>51.809999999999995</c:v>
                </c:pt>
                <c:pt idx="221">
                  <c:v>51.809999999999995</c:v>
                </c:pt>
                <c:pt idx="222">
                  <c:v>51.799999999999912</c:v>
                </c:pt>
                <c:pt idx="223">
                  <c:v>51.789999999999907</c:v>
                </c:pt>
                <c:pt idx="224">
                  <c:v>51.789999999999907</c:v>
                </c:pt>
                <c:pt idx="225">
                  <c:v>51.78</c:v>
                </c:pt>
                <c:pt idx="226">
                  <c:v>51.749999999999908</c:v>
                </c:pt>
                <c:pt idx="227">
                  <c:v>51.73999999999991</c:v>
                </c:pt>
                <c:pt idx="228">
                  <c:v>51.729999999999912</c:v>
                </c:pt>
                <c:pt idx="229">
                  <c:v>51.729999999999912</c:v>
                </c:pt>
                <c:pt idx="230">
                  <c:v>51.660000000000004</c:v>
                </c:pt>
                <c:pt idx="231">
                  <c:v>51.639999999999908</c:v>
                </c:pt>
                <c:pt idx="232">
                  <c:v>51.639999999999908</c:v>
                </c:pt>
                <c:pt idx="233">
                  <c:v>51.62999999999991</c:v>
                </c:pt>
                <c:pt idx="234">
                  <c:v>51.62999999999991</c:v>
                </c:pt>
                <c:pt idx="235">
                  <c:v>51.62999999999991</c:v>
                </c:pt>
                <c:pt idx="236">
                  <c:v>51.62999999999991</c:v>
                </c:pt>
                <c:pt idx="237">
                  <c:v>51.62999999999991</c:v>
                </c:pt>
                <c:pt idx="238">
                  <c:v>51.620000000000005</c:v>
                </c:pt>
                <c:pt idx="239">
                  <c:v>51.59</c:v>
                </c:pt>
                <c:pt idx="240">
                  <c:v>51.569999999999908</c:v>
                </c:pt>
                <c:pt idx="241">
                  <c:v>51.569999999999908</c:v>
                </c:pt>
                <c:pt idx="242">
                  <c:v>51.569999999999908</c:v>
                </c:pt>
                <c:pt idx="243">
                  <c:v>51.55</c:v>
                </c:pt>
                <c:pt idx="244">
                  <c:v>51.53</c:v>
                </c:pt>
                <c:pt idx="245">
                  <c:v>51.53</c:v>
                </c:pt>
                <c:pt idx="246">
                  <c:v>51.52</c:v>
                </c:pt>
                <c:pt idx="247">
                  <c:v>51.52</c:v>
                </c:pt>
                <c:pt idx="248">
                  <c:v>51.5</c:v>
                </c:pt>
                <c:pt idx="249">
                  <c:v>51.5</c:v>
                </c:pt>
                <c:pt idx="250">
                  <c:v>51.49</c:v>
                </c:pt>
                <c:pt idx="251">
                  <c:v>51.47</c:v>
                </c:pt>
                <c:pt idx="252">
                  <c:v>51.47</c:v>
                </c:pt>
                <c:pt idx="253">
                  <c:v>51.47</c:v>
                </c:pt>
                <c:pt idx="254">
                  <c:v>51.47</c:v>
                </c:pt>
                <c:pt idx="255">
                  <c:v>51.47</c:v>
                </c:pt>
                <c:pt idx="256">
                  <c:v>51.47</c:v>
                </c:pt>
                <c:pt idx="257">
                  <c:v>51.43</c:v>
                </c:pt>
                <c:pt idx="258">
                  <c:v>51.4</c:v>
                </c:pt>
                <c:pt idx="259">
                  <c:v>51.36</c:v>
                </c:pt>
                <c:pt idx="260">
                  <c:v>51.36</c:v>
                </c:pt>
                <c:pt idx="261">
                  <c:v>51.36</c:v>
                </c:pt>
                <c:pt idx="262">
                  <c:v>51.36</c:v>
                </c:pt>
                <c:pt idx="263">
                  <c:v>51.36</c:v>
                </c:pt>
                <c:pt idx="264">
                  <c:v>51.36</c:v>
                </c:pt>
                <c:pt idx="265">
                  <c:v>51.36</c:v>
                </c:pt>
                <c:pt idx="266">
                  <c:v>51.349999999999902</c:v>
                </c:pt>
                <c:pt idx="267">
                  <c:v>51.349999999999902</c:v>
                </c:pt>
                <c:pt idx="268">
                  <c:v>51.339999999999996</c:v>
                </c:pt>
                <c:pt idx="269">
                  <c:v>51.339999999999996</c:v>
                </c:pt>
                <c:pt idx="270">
                  <c:v>51.339999999999996</c:v>
                </c:pt>
                <c:pt idx="271">
                  <c:v>51.28</c:v>
                </c:pt>
                <c:pt idx="272">
                  <c:v>51.269999999999911</c:v>
                </c:pt>
                <c:pt idx="273">
                  <c:v>51.249999999999908</c:v>
                </c:pt>
                <c:pt idx="274">
                  <c:v>51.249999999999908</c:v>
                </c:pt>
                <c:pt idx="275">
                  <c:v>51.249999999999908</c:v>
                </c:pt>
                <c:pt idx="276">
                  <c:v>51.249999999999908</c:v>
                </c:pt>
                <c:pt idx="277">
                  <c:v>51.24</c:v>
                </c:pt>
                <c:pt idx="278">
                  <c:v>51.230000000000004</c:v>
                </c:pt>
                <c:pt idx="279">
                  <c:v>51.220000000000006</c:v>
                </c:pt>
                <c:pt idx="280">
                  <c:v>51.220000000000006</c:v>
                </c:pt>
                <c:pt idx="281">
                  <c:v>51.190000000000005</c:v>
                </c:pt>
                <c:pt idx="282">
                  <c:v>51.190000000000005</c:v>
                </c:pt>
                <c:pt idx="283">
                  <c:v>51.190000000000005</c:v>
                </c:pt>
                <c:pt idx="284">
                  <c:v>51.160000000000004</c:v>
                </c:pt>
                <c:pt idx="285">
                  <c:v>51.14</c:v>
                </c:pt>
                <c:pt idx="286">
                  <c:v>51.120000000000005</c:v>
                </c:pt>
                <c:pt idx="287">
                  <c:v>51.079999999999906</c:v>
                </c:pt>
                <c:pt idx="288">
                  <c:v>51.079999999999906</c:v>
                </c:pt>
                <c:pt idx="289">
                  <c:v>51.079999999999906</c:v>
                </c:pt>
                <c:pt idx="290">
                  <c:v>51.079999999999906</c:v>
                </c:pt>
                <c:pt idx="291">
                  <c:v>51.07</c:v>
                </c:pt>
                <c:pt idx="292">
                  <c:v>51.07</c:v>
                </c:pt>
                <c:pt idx="293">
                  <c:v>51.07</c:v>
                </c:pt>
                <c:pt idx="294">
                  <c:v>51.07</c:v>
                </c:pt>
                <c:pt idx="295">
                  <c:v>51.05</c:v>
                </c:pt>
                <c:pt idx="296">
                  <c:v>51.04</c:v>
                </c:pt>
                <c:pt idx="297">
                  <c:v>51.04</c:v>
                </c:pt>
                <c:pt idx="298">
                  <c:v>51.04</c:v>
                </c:pt>
                <c:pt idx="299">
                  <c:v>51.01</c:v>
                </c:pt>
                <c:pt idx="300">
                  <c:v>50.89</c:v>
                </c:pt>
                <c:pt idx="301">
                  <c:v>50.849999999999902</c:v>
                </c:pt>
                <c:pt idx="302">
                  <c:v>50.849999999999902</c:v>
                </c:pt>
                <c:pt idx="303">
                  <c:v>50.849999999999902</c:v>
                </c:pt>
                <c:pt idx="304">
                  <c:v>50.839999999999996</c:v>
                </c:pt>
                <c:pt idx="305">
                  <c:v>50.839999999999996</c:v>
                </c:pt>
                <c:pt idx="306">
                  <c:v>50.839999999999996</c:v>
                </c:pt>
                <c:pt idx="307">
                  <c:v>50.839999999999996</c:v>
                </c:pt>
                <c:pt idx="308">
                  <c:v>50.839999999999996</c:v>
                </c:pt>
                <c:pt idx="309">
                  <c:v>50.83</c:v>
                </c:pt>
                <c:pt idx="310">
                  <c:v>50.809999999999995</c:v>
                </c:pt>
                <c:pt idx="311">
                  <c:v>50.8</c:v>
                </c:pt>
                <c:pt idx="312">
                  <c:v>50.790000000000006</c:v>
                </c:pt>
                <c:pt idx="313">
                  <c:v>50.75</c:v>
                </c:pt>
                <c:pt idx="314">
                  <c:v>50.730000000000004</c:v>
                </c:pt>
                <c:pt idx="315">
                  <c:v>50.720000000000006</c:v>
                </c:pt>
                <c:pt idx="316">
                  <c:v>50.71</c:v>
                </c:pt>
                <c:pt idx="317">
                  <c:v>50.69999999999991</c:v>
                </c:pt>
                <c:pt idx="318">
                  <c:v>50.69999999999991</c:v>
                </c:pt>
                <c:pt idx="319">
                  <c:v>50.690000000000005</c:v>
                </c:pt>
                <c:pt idx="320">
                  <c:v>50.669999999999909</c:v>
                </c:pt>
                <c:pt idx="321">
                  <c:v>50.639999999999908</c:v>
                </c:pt>
                <c:pt idx="322">
                  <c:v>50.620000000000005</c:v>
                </c:pt>
                <c:pt idx="323">
                  <c:v>50.6</c:v>
                </c:pt>
                <c:pt idx="324">
                  <c:v>50.6</c:v>
                </c:pt>
                <c:pt idx="325">
                  <c:v>50.6</c:v>
                </c:pt>
                <c:pt idx="326">
                  <c:v>50.6</c:v>
                </c:pt>
                <c:pt idx="327">
                  <c:v>50.58</c:v>
                </c:pt>
                <c:pt idx="328">
                  <c:v>50.58</c:v>
                </c:pt>
                <c:pt idx="329">
                  <c:v>50.58</c:v>
                </c:pt>
                <c:pt idx="330">
                  <c:v>50.57</c:v>
                </c:pt>
                <c:pt idx="331">
                  <c:v>50.55</c:v>
                </c:pt>
                <c:pt idx="332">
                  <c:v>50.55</c:v>
                </c:pt>
                <c:pt idx="333">
                  <c:v>50.529999999999909</c:v>
                </c:pt>
                <c:pt idx="334">
                  <c:v>50.519999999999904</c:v>
                </c:pt>
                <c:pt idx="335">
                  <c:v>50.51</c:v>
                </c:pt>
                <c:pt idx="336">
                  <c:v>50.51</c:v>
                </c:pt>
                <c:pt idx="337">
                  <c:v>50.5</c:v>
                </c:pt>
                <c:pt idx="338">
                  <c:v>50.5</c:v>
                </c:pt>
                <c:pt idx="339">
                  <c:v>50.44</c:v>
                </c:pt>
                <c:pt idx="340">
                  <c:v>50.43</c:v>
                </c:pt>
                <c:pt idx="341">
                  <c:v>50.43</c:v>
                </c:pt>
                <c:pt idx="342">
                  <c:v>50.42</c:v>
                </c:pt>
                <c:pt idx="343">
                  <c:v>50.4</c:v>
                </c:pt>
                <c:pt idx="344">
                  <c:v>50.4</c:v>
                </c:pt>
                <c:pt idx="345">
                  <c:v>50.39</c:v>
                </c:pt>
                <c:pt idx="346">
                  <c:v>50.379999999999995</c:v>
                </c:pt>
                <c:pt idx="347">
                  <c:v>50.379999999999995</c:v>
                </c:pt>
                <c:pt idx="348">
                  <c:v>50.37</c:v>
                </c:pt>
                <c:pt idx="349">
                  <c:v>50.33</c:v>
                </c:pt>
                <c:pt idx="350">
                  <c:v>50.3</c:v>
                </c:pt>
                <c:pt idx="351">
                  <c:v>50.3</c:v>
                </c:pt>
                <c:pt idx="352">
                  <c:v>50.279999999999909</c:v>
                </c:pt>
                <c:pt idx="353">
                  <c:v>50.27</c:v>
                </c:pt>
                <c:pt idx="354">
                  <c:v>50.259999999999906</c:v>
                </c:pt>
                <c:pt idx="355">
                  <c:v>50.259999999999906</c:v>
                </c:pt>
                <c:pt idx="356">
                  <c:v>50.23999999999991</c:v>
                </c:pt>
                <c:pt idx="357">
                  <c:v>50.23999999999991</c:v>
                </c:pt>
                <c:pt idx="358">
                  <c:v>50.230000000000004</c:v>
                </c:pt>
                <c:pt idx="359">
                  <c:v>50.230000000000004</c:v>
                </c:pt>
                <c:pt idx="360">
                  <c:v>50.230000000000004</c:v>
                </c:pt>
                <c:pt idx="361">
                  <c:v>50.230000000000004</c:v>
                </c:pt>
                <c:pt idx="362">
                  <c:v>50.230000000000004</c:v>
                </c:pt>
                <c:pt idx="363">
                  <c:v>50.189999999999905</c:v>
                </c:pt>
                <c:pt idx="364">
                  <c:v>50.149999999999906</c:v>
                </c:pt>
                <c:pt idx="365">
                  <c:v>50.120000000000005</c:v>
                </c:pt>
                <c:pt idx="366">
                  <c:v>50.120000000000005</c:v>
                </c:pt>
                <c:pt idx="367">
                  <c:v>50.09</c:v>
                </c:pt>
                <c:pt idx="368">
                  <c:v>50.09</c:v>
                </c:pt>
                <c:pt idx="369">
                  <c:v>50.09</c:v>
                </c:pt>
                <c:pt idx="370">
                  <c:v>50.09</c:v>
                </c:pt>
                <c:pt idx="371">
                  <c:v>50.09</c:v>
                </c:pt>
                <c:pt idx="372">
                  <c:v>50.09</c:v>
                </c:pt>
                <c:pt idx="373">
                  <c:v>50.09</c:v>
                </c:pt>
                <c:pt idx="374">
                  <c:v>50.08</c:v>
                </c:pt>
                <c:pt idx="375">
                  <c:v>50.069999999999908</c:v>
                </c:pt>
                <c:pt idx="376">
                  <c:v>50.069999999999908</c:v>
                </c:pt>
                <c:pt idx="377">
                  <c:v>50.069999999999908</c:v>
                </c:pt>
                <c:pt idx="378">
                  <c:v>50.05</c:v>
                </c:pt>
                <c:pt idx="379">
                  <c:v>50.05</c:v>
                </c:pt>
                <c:pt idx="380">
                  <c:v>50.05</c:v>
                </c:pt>
                <c:pt idx="381">
                  <c:v>50.05</c:v>
                </c:pt>
                <c:pt idx="382">
                  <c:v>50.01</c:v>
                </c:pt>
                <c:pt idx="383">
                  <c:v>50.01</c:v>
                </c:pt>
                <c:pt idx="384">
                  <c:v>50.01</c:v>
                </c:pt>
                <c:pt idx="385">
                  <c:v>49.949999999999996</c:v>
                </c:pt>
                <c:pt idx="386">
                  <c:v>49.949999999999996</c:v>
                </c:pt>
                <c:pt idx="387">
                  <c:v>49.93</c:v>
                </c:pt>
                <c:pt idx="388">
                  <c:v>49.92</c:v>
                </c:pt>
                <c:pt idx="389">
                  <c:v>49.92</c:v>
                </c:pt>
                <c:pt idx="390">
                  <c:v>49.92</c:v>
                </c:pt>
                <c:pt idx="391">
                  <c:v>49.9</c:v>
                </c:pt>
                <c:pt idx="392">
                  <c:v>49.9</c:v>
                </c:pt>
                <c:pt idx="393">
                  <c:v>49.9</c:v>
                </c:pt>
                <c:pt idx="394">
                  <c:v>49.89</c:v>
                </c:pt>
                <c:pt idx="395">
                  <c:v>49.89</c:v>
                </c:pt>
                <c:pt idx="396">
                  <c:v>49.89</c:v>
                </c:pt>
                <c:pt idx="397">
                  <c:v>49.849999999999902</c:v>
                </c:pt>
                <c:pt idx="398">
                  <c:v>49.839999999999996</c:v>
                </c:pt>
                <c:pt idx="399">
                  <c:v>49.82</c:v>
                </c:pt>
                <c:pt idx="400">
                  <c:v>49.82</c:v>
                </c:pt>
                <c:pt idx="401">
                  <c:v>49.809999999999995</c:v>
                </c:pt>
                <c:pt idx="402">
                  <c:v>49.790000000000006</c:v>
                </c:pt>
                <c:pt idx="403">
                  <c:v>49.790000000000006</c:v>
                </c:pt>
                <c:pt idx="404">
                  <c:v>49.77</c:v>
                </c:pt>
                <c:pt idx="405">
                  <c:v>49.77</c:v>
                </c:pt>
                <c:pt idx="406">
                  <c:v>49.74</c:v>
                </c:pt>
                <c:pt idx="407">
                  <c:v>49.74</c:v>
                </c:pt>
                <c:pt idx="408">
                  <c:v>49.730000000000004</c:v>
                </c:pt>
                <c:pt idx="409">
                  <c:v>49.730000000000004</c:v>
                </c:pt>
                <c:pt idx="410">
                  <c:v>49.730000000000004</c:v>
                </c:pt>
                <c:pt idx="411">
                  <c:v>49.730000000000004</c:v>
                </c:pt>
                <c:pt idx="412">
                  <c:v>49.730000000000004</c:v>
                </c:pt>
                <c:pt idx="413">
                  <c:v>49.71</c:v>
                </c:pt>
                <c:pt idx="414">
                  <c:v>49.7</c:v>
                </c:pt>
                <c:pt idx="415">
                  <c:v>49.68</c:v>
                </c:pt>
                <c:pt idx="416">
                  <c:v>49.660000000000004</c:v>
                </c:pt>
                <c:pt idx="417">
                  <c:v>49.64</c:v>
                </c:pt>
                <c:pt idx="418">
                  <c:v>49.64</c:v>
                </c:pt>
                <c:pt idx="419">
                  <c:v>49.64</c:v>
                </c:pt>
                <c:pt idx="420">
                  <c:v>49.57</c:v>
                </c:pt>
                <c:pt idx="421">
                  <c:v>49.57</c:v>
                </c:pt>
                <c:pt idx="422">
                  <c:v>49.57</c:v>
                </c:pt>
                <c:pt idx="423">
                  <c:v>49.57</c:v>
                </c:pt>
                <c:pt idx="424">
                  <c:v>49.57</c:v>
                </c:pt>
                <c:pt idx="425">
                  <c:v>49.57</c:v>
                </c:pt>
                <c:pt idx="426">
                  <c:v>49.53</c:v>
                </c:pt>
                <c:pt idx="427">
                  <c:v>49.52</c:v>
                </c:pt>
                <c:pt idx="428">
                  <c:v>49.52</c:v>
                </c:pt>
                <c:pt idx="429">
                  <c:v>49.51</c:v>
                </c:pt>
                <c:pt idx="430">
                  <c:v>49.49</c:v>
                </c:pt>
                <c:pt idx="431">
                  <c:v>49.49</c:v>
                </c:pt>
                <c:pt idx="432">
                  <c:v>49.49</c:v>
                </c:pt>
                <c:pt idx="433">
                  <c:v>49.46</c:v>
                </c:pt>
                <c:pt idx="434">
                  <c:v>49.46</c:v>
                </c:pt>
                <c:pt idx="435">
                  <c:v>49.46</c:v>
                </c:pt>
                <c:pt idx="436">
                  <c:v>49.46</c:v>
                </c:pt>
                <c:pt idx="437">
                  <c:v>49.449999999999996</c:v>
                </c:pt>
                <c:pt idx="438">
                  <c:v>49.449999999999996</c:v>
                </c:pt>
                <c:pt idx="439">
                  <c:v>49.449999999999996</c:v>
                </c:pt>
                <c:pt idx="440">
                  <c:v>49.44</c:v>
                </c:pt>
                <c:pt idx="441">
                  <c:v>49.44</c:v>
                </c:pt>
                <c:pt idx="442">
                  <c:v>49.43</c:v>
                </c:pt>
                <c:pt idx="443">
                  <c:v>49.43</c:v>
                </c:pt>
                <c:pt idx="444">
                  <c:v>49.43</c:v>
                </c:pt>
                <c:pt idx="445">
                  <c:v>49.43</c:v>
                </c:pt>
                <c:pt idx="446">
                  <c:v>49.43</c:v>
                </c:pt>
                <c:pt idx="447">
                  <c:v>49.43</c:v>
                </c:pt>
                <c:pt idx="448">
                  <c:v>49.43</c:v>
                </c:pt>
                <c:pt idx="449">
                  <c:v>49.42</c:v>
                </c:pt>
                <c:pt idx="450">
                  <c:v>49.42</c:v>
                </c:pt>
                <c:pt idx="451">
                  <c:v>49.42</c:v>
                </c:pt>
                <c:pt idx="452">
                  <c:v>49.42</c:v>
                </c:pt>
                <c:pt idx="453">
                  <c:v>49.41</c:v>
                </c:pt>
                <c:pt idx="454">
                  <c:v>49.41</c:v>
                </c:pt>
                <c:pt idx="455">
                  <c:v>49.379999999999995</c:v>
                </c:pt>
                <c:pt idx="456">
                  <c:v>49.379999999999995</c:v>
                </c:pt>
                <c:pt idx="457">
                  <c:v>49.37</c:v>
                </c:pt>
                <c:pt idx="458">
                  <c:v>49.37</c:v>
                </c:pt>
                <c:pt idx="459">
                  <c:v>49.37</c:v>
                </c:pt>
                <c:pt idx="460">
                  <c:v>49.339999999999996</c:v>
                </c:pt>
                <c:pt idx="461">
                  <c:v>49.32</c:v>
                </c:pt>
                <c:pt idx="462">
                  <c:v>49.309999999999995</c:v>
                </c:pt>
                <c:pt idx="463">
                  <c:v>49.309999999999995</c:v>
                </c:pt>
                <c:pt idx="464">
                  <c:v>49.3</c:v>
                </c:pt>
                <c:pt idx="465">
                  <c:v>49.269999999999911</c:v>
                </c:pt>
                <c:pt idx="466">
                  <c:v>49.260000000000005</c:v>
                </c:pt>
                <c:pt idx="467">
                  <c:v>49.220000000000006</c:v>
                </c:pt>
                <c:pt idx="468">
                  <c:v>49.220000000000006</c:v>
                </c:pt>
                <c:pt idx="469">
                  <c:v>49.21</c:v>
                </c:pt>
                <c:pt idx="470">
                  <c:v>49.190000000000005</c:v>
                </c:pt>
                <c:pt idx="471">
                  <c:v>49.190000000000005</c:v>
                </c:pt>
                <c:pt idx="472">
                  <c:v>49.18</c:v>
                </c:pt>
                <c:pt idx="473">
                  <c:v>49.18</c:v>
                </c:pt>
                <c:pt idx="474">
                  <c:v>49.18</c:v>
                </c:pt>
                <c:pt idx="475">
                  <c:v>49.160000000000004</c:v>
                </c:pt>
                <c:pt idx="476">
                  <c:v>49.13</c:v>
                </c:pt>
                <c:pt idx="477">
                  <c:v>49.13</c:v>
                </c:pt>
                <c:pt idx="478">
                  <c:v>49.13</c:v>
                </c:pt>
                <c:pt idx="479">
                  <c:v>49.13</c:v>
                </c:pt>
                <c:pt idx="480">
                  <c:v>49.13</c:v>
                </c:pt>
                <c:pt idx="481">
                  <c:v>49.120000000000005</c:v>
                </c:pt>
                <c:pt idx="482">
                  <c:v>49.1</c:v>
                </c:pt>
                <c:pt idx="483">
                  <c:v>49.1</c:v>
                </c:pt>
                <c:pt idx="484">
                  <c:v>49.08</c:v>
                </c:pt>
                <c:pt idx="485">
                  <c:v>49.07</c:v>
                </c:pt>
                <c:pt idx="486">
                  <c:v>49.07</c:v>
                </c:pt>
                <c:pt idx="487">
                  <c:v>49.06</c:v>
                </c:pt>
                <c:pt idx="488">
                  <c:v>49.06</c:v>
                </c:pt>
                <c:pt idx="489">
                  <c:v>49.03</c:v>
                </c:pt>
                <c:pt idx="490">
                  <c:v>48.99</c:v>
                </c:pt>
                <c:pt idx="491">
                  <c:v>48.99</c:v>
                </c:pt>
                <c:pt idx="492">
                  <c:v>48.98</c:v>
                </c:pt>
                <c:pt idx="493">
                  <c:v>48.97</c:v>
                </c:pt>
                <c:pt idx="494">
                  <c:v>48.97</c:v>
                </c:pt>
                <c:pt idx="495">
                  <c:v>48.97</c:v>
                </c:pt>
                <c:pt idx="496">
                  <c:v>48.96</c:v>
                </c:pt>
                <c:pt idx="497">
                  <c:v>48.92</c:v>
                </c:pt>
                <c:pt idx="498">
                  <c:v>48.92</c:v>
                </c:pt>
                <c:pt idx="499">
                  <c:v>48.92</c:v>
                </c:pt>
                <c:pt idx="500">
                  <c:v>48.91</c:v>
                </c:pt>
                <c:pt idx="501">
                  <c:v>48.9</c:v>
                </c:pt>
                <c:pt idx="502">
                  <c:v>48.9</c:v>
                </c:pt>
                <c:pt idx="503">
                  <c:v>48.9</c:v>
                </c:pt>
                <c:pt idx="504">
                  <c:v>48.889999999999901</c:v>
                </c:pt>
                <c:pt idx="505">
                  <c:v>48.879999999999995</c:v>
                </c:pt>
                <c:pt idx="506">
                  <c:v>48.879999999999995</c:v>
                </c:pt>
                <c:pt idx="507">
                  <c:v>48.8599999999999</c:v>
                </c:pt>
                <c:pt idx="508">
                  <c:v>48.839999999999904</c:v>
                </c:pt>
                <c:pt idx="509">
                  <c:v>48.839999999999904</c:v>
                </c:pt>
                <c:pt idx="510">
                  <c:v>48.839999999999904</c:v>
                </c:pt>
                <c:pt idx="511">
                  <c:v>48.809999999999903</c:v>
                </c:pt>
                <c:pt idx="512">
                  <c:v>48.809999999999903</c:v>
                </c:pt>
                <c:pt idx="513">
                  <c:v>48.809999999999903</c:v>
                </c:pt>
                <c:pt idx="514">
                  <c:v>48.8</c:v>
                </c:pt>
                <c:pt idx="515">
                  <c:v>48.789999999999907</c:v>
                </c:pt>
                <c:pt idx="516">
                  <c:v>48.779999999999909</c:v>
                </c:pt>
                <c:pt idx="517">
                  <c:v>48.779999999999909</c:v>
                </c:pt>
                <c:pt idx="518">
                  <c:v>48.779999999999909</c:v>
                </c:pt>
                <c:pt idx="519">
                  <c:v>48.779999999999909</c:v>
                </c:pt>
                <c:pt idx="520">
                  <c:v>48.779999999999909</c:v>
                </c:pt>
                <c:pt idx="521">
                  <c:v>48.779999999999909</c:v>
                </c:pt>
                <c:pt idx="522">
                  <c:v>48.759999999999906</c:v>
                </c:pt>
                <c:pt idx="523">
                  <c:v>48.730000000000004</c:v>
                </c:pt>
                <c:pt idx="524">
                  <c:v>48.730000000000004</c:v>
                </c:pt>
                <c:pt idx="525">
                  <c:v>48.720000000000006</c:v>
                </c:pt>
                <c:pt idx="526">
                  <c:v>48.720000000000006</c:v>
                </c:pt>
                <c:pt idx="527">
                  <c:v>48.720000000000006</c:v>
                </c:pt>
                <c:pt idx="528">
                  <c:v>48.69999999999991</c:v>
                </c:pt>
                <c:pt idx="529">
                  <c:v>48.679999999999907</c:v>
                </c:pt>
                <c:pt idx="530">
                  <c:v>48.679999999999907</c:v>
                </c:pt>
                <c:pt idx="531">
                  <c:v>48.65</c:v>
                </c:pt>
                <c:pt idx="532">
                  <c:v>48.620000000000005</c:v>
                </c:pt>
                <c:pt idx="533">
                  <c:v>48.620000000000005</c:v>
                </c:pt>
                <c:pt idx="534">
                  <c:v>48.61</c:v>
                </c:pt>
                <c:pt idx="535">
                  <c:v>48.6</c:v>
                </c:pt>
                <c:pt idx="536">
                  <c:v>48.6</c:v>
                </c:pt>
                <c:pt idx="537">
                  <c:v>48.57</c:v>
                </c:pt>
                <c:pt idx="538">
                  <c:v>48.55</c:v>
                </c:pt>
                <c:pt idx="539">
                  <c:v>48.55</c:v>
                </c:pt>
                <c:pt idx="540">
                  <c:v>48.54</c:v>
                </c:pt>
                <c:pt idx="541">
                  <c:v>48.529999999999909</c:v>
                </c:pt>
                <c:pt idx="542">
                  <c:v>48.52</c:v>
                </c:pt>
                <c:pt idx="543">
                  <c:v>48.51</c:v>
                </c:pt>
                <c:pt idx="544">
                  <c:v>48.5</c:v>
                </c:pt>
                <c:pt idx="545">
                  <c:v>48.49</c:v>
                </c:pt>
                <c:pt idx="546">
                  <c:v>48.459999999999901</c:v>
                </c:pt>
                <c:pt idx="547">
                  <c:v>48.459999999999901</c:v>
                </c:pt>
                <c:pt idx="548">
                  <c:v>48.459999999999901</c:v>
                </c:pt>
                <c:pt idx="549">
                  <c:v>48.449999999999903</c:v>
                </c:pt>
                <c:pt idx="550">
                  <c:v>48.449999999999903</c:v>
                </c:pt>
                <c:pt idx="551">
                  <c:v>48.449999999999903</c:v>
                </c:pt>
                <c:pt idx="552">
                  <c:v>48.449999999999903</c:v>
                </c:pt>
                <c:pt idx="553">
                  <c:v>48.429999999999907</c:v>
                </c:pt>
                <c:pt idx="554">
                  <c:v>48.429999999999907</c:v>
                </c:pt>
                <c:pt idx="555">
                  <c:v>48.429999999999907</c:v>
                </c:pt>
                <c:pt idx="556">
                  <c:v>48.429999999999907</c:v>
                </c:pt>
                <c:pt idx="557">
                  <c:v>48.429999999999907</c:v>
                </c:pt>
                <c:pt idx="558">
                  <c:v>48.419999999999902</c:v>
                </c:pt>
                <c:pt idx="559">
                  <c:v>48.3599999999999</c:v>
                </c:pt>
                <c:pt idx="560">
                  <c:v>48.349999999999994</c:v>
                </c:pt>
                <c:pt idx="561">
                  <c:v>48.349999999999994</c:v>
                </c:pt>
                <c:pt idx="562">
                  <c:v>48.349999999999994</c:v>
                </c:pt>
                <c:pt idx="563">
                  <c:v>48.339999999999904</c:v>
                </c:pt>
                <c:pt idx="564">
                  <c:v>48.339999999999904</c:v>
                </c:pt>
                <c:pt idx="565">
                  <c:v>48.339999999999904</c:v>
                </c:pt>
                <c:pt idx="566">
                  <c:v>48.309999999999995</c:v>
                </c:pt>
                <c:pt idx="567">
                  <c:v>48.309999999999995</c:v>
                </c:pt>
                <c:pt idx="568">
                  <c:v>48.309999999999995</c:v>
                </c:pt>
                <c:pt idx="569">
                  <c:v>48.309999999999995</c:v>
                </c:pt>
                <c:pt idx="570">
                  <c:v>48.27</c:v>
                </c:pt>
                <c:pt idx="571">
                  <c:v>48.260000000000005</c:v>
                </c:pt>
                <c:pt idx="572">
                  <c:v>48.260000000000005</c:v>
                </c:pt>
                <c:pt idx="573">
                  <c:v>48.260000000000005</c:v>
                </c:pt>
                <c:pt idx="574">
                  <c:v>48.249999999999908</c:v>
                </c:pt>
                <c:pt idx="575">
                  <c:v>48.230000000000004</c:v>
                </c:pt>
                <c:pt idx="576">
                  <c:v>48.230000000000004</c:v>
                </c:pt>
                <c:pt idx="577">
                  <c:v>48.230000000000004</c:v>
                </c:pt>
                <c:pt idx="578">
                  <c:v>48.230000000000004</c:v>
                </c:pt>
                <c:pt idx="579">
                  <c:v>48.230000000000004</c:v>
                </c:pt>
                <c:pt idx="580">
                  <c:v>48.219999999999906</c:v>
                </c:pt>
                <c:pt idx="581">
                  <c:v>48.219999999999906</c:v>
                </c:pt>
                <c:pt idx="582">
                  <c:v>48.219999999999906</c:v>
                </c:pt>
                <c:pt idx="583">
                  <c:v>48.209999999999908</c:v>
                </c:pt>
                <c:pt idx="584">
                  <c:v>48.2</c:v>
                </c:pt>
                <c:pt idx="585">
                  <c:v>48.2</c:v>
                </c:pt>
                <c:pt idx="586">
                  <c:v>48.2</c:v>
                </c:pt>
                <c:pt idx="587">
                  <c:v>48.2</c:v>
                </c:pt>
                <c:pt idx="588">
                  <c:v>48.2</c:v>
                </c:pt>
                <c:pt idx="589">
                  <c:v>48.190000000000005</c:v>
                </c:pt>
                <c:pt idx="590">
                  <c:v>48.190000000000005</c:v>
                </c:pt>
                <c:pt idx="591">
                  <c:v>48.179999999999907</c:v>
                </c:pt>
                <c:pt idx="592">
                  <c:v>48.160000000000004</c:v>
                </c:pt>
                <c:pt idx="593">
                  <c:v>48.160000000000004</c:v>
                </c:pt>
                <c:pt idx="594">
                  <c:v>48.160000000000004</c:v>
                </c:pt>
                <c:pt idx="595">
                  <c:v>48.160000000000004</c:v>
                </c:pt>
                <c:pt idx="596">
                  <c:v>48.160000000000004</c:v>
                </c:pt>
                <c:pt idx="597">
                  <c:v>48.14</c:v>
                </c:pt>
                <c:pt idx="598">
                  <c:v>48.14</c:v>
                </c:pt>
                <c:pt idx="599">
                  <c:v>48.12999999999991</c:v>
                </c:pt>
                <c:pt idx="600">
                  <c:v>48.12999999999991</c:v>
                </c:pt>
                <c:pt idx="601">
                  <c:v>48.04</c:v>
                </c:pt>
                <c:pt idx="602">
                  <c:v>48.01</c:v>
                </c:pt>
                <c:pt idx="603">
                  <c:v>48.01</c:v>
                </c:pt>
                <c:pt idx="604">
                  <c:v>48.01</c:v>
                </c:pt>
                <c:pt idx="605">
                  <c:v>48.01</c:v>
                </c:pt>
                <c:pt idx="606">
                  <c:v>48</c:v>
                </c:pt>
                <c:pt idx="607">
                  <c:v>47.989999999999903</c:v>
                </c:pt>
                <c:pt idx="608">
                  <c:v>47.98</c:v>
                </c:pt>
                <c:pt idx="609">
                  <c:v>47.98</c:v>
                </c:pt>
                <c:pt idx="610">
                  <c:v>47.949999999999996</c:v>
                </c:pt>
                <c:pt idx="611">
                  <c:v>47.949999999999996</c:v>
                </c:pt>
                <c:pt idx="612">
                  <c:v>47.949999999999996</c:v>
                </c:pt>
                <c:pt idx="613">
                  <c:v>47.91</c:v>
                </c:pt>
                <c:pt idx="614">
                  <c:v>47.91</c:v>
                </c:pt>
                <c:pt idx="615">
                  <c:v>47.89</c:v>
                </c:pt>
                <c:pt idx="616">
                  <c:v>47.89</c:v>
                </c:pt>
                <c:pt idx="617">
                  <c:v>47.879999999999995</c:v>
                </c:pt>
                <c:pt idx="618">
                  <c:v>47.879999999999995</c:v>
                </c:pt>
                <c:pt idx="619">
                  <c:v>47.879999999999995</c:v>
                </c:pt>
                <c:pt idx="620">
                  <c:v>47.879999999999995</c:v>
                </c:pt>
                <c:pt idx="621">
                  <c:v>47.879999999999995</c:v>
                </c:pt>
                <c:pt idx="622">
                  <c:v>47.879999999999995</c:v>
                </c:pt>
                <c:pt idx="623">
                  <c:v>47.87</c:v>
                </c:pt>
                <c:pt idx="624">
                  <c:v>47.87</c:v>
                </c:pt>
                <c:pt idx="625">
                  <c:v>47.86</c:v>
                </c:pt>
                <c:pt idx="626">
                  <c:v>47.809999999999903</c:v>
                </c:pt>
                <c:pt idx="627">
                  <c:v>47.8</c:v>
                </c:pt>
                <c:pt idx="628">
                  <c:v>47.8</c:v>
                </c:pt>
                <c:pt idx="629">
                  <c:v>47.8</c:v>
                </c:pt>
                <c:pt idx="630">
                  <c:v>47.8</c:v>
                </c:pt>
                <c:pt idx="631">
                  <c:v>47.790000000000006</c:v>
                </c:pt>
                <c:pt idx="632">
                  <c:v>47.78</c:v>
                </c:pt>
                <c:pt idx="633">
                  <c:v>47.78</c:v>
                </c:pt>
                <c:pt idx="634">
                  <c:v>47.74</c:v>
                </c:pt>
                <c:pt idx="635">
                  <c:v>47.730000000000004</c:v>
                </c:pt>
                <c:pt idx="636">
                  <c:v>47.730000000000004</c:v>
                </c:pt>
                <c:pt idx="637">
                  <c:v>47.7</c:v>
                </c:pt>
                <c:pt idx="638">
                  <c:v>47.690000000000005</c:v>
                </c:pt>
                <c:pt idx="639">
                  <c:v>47.68</c:v>
                </c:pt>
                <c:pt idx="640">
                  <c:v>47.67</c:v>
                </c:pt>
                <c:pt idx="641">
                  <c:v>47.67</c:v>
                </c:pt>
                <c:pt idx="642">
                  <c:v>47.67</c:v>
                </c:pt>
                <c:pt idx="643">
                  <c:v>47.660000000000004</c:v>
                </c:pt>
                <c:pt idx="644">
                  <c:v>47.65</c:v>
                </c:pt>
                <c:pt idx="645">
                  <c:v>47.64</c:v>
                </c:pt>
                <c:pt idx="646">
                  <c:v>47.64</c:v>
                </c:pt>
                <c:pt idx="647">
                  <c:v>47.64</c:v>
                </c:pt>
                <c:pt idx="648">
                  <c:v>47.63</c:v>
                </c:pt>
                <c:pt idx="649">
                  <c:v>47.63</c:v>
                </c:pt>
                <c:pt idx="650">
                  <c:v>47.63</c:v>
                </c:pt>
                <c:pt idx="651">
                  <c:v>47.63</c:v>
                </c:pt>
                <c:pt idx="652">
                  <c:v>47.63</c:v>
                </c:pt>
                <c:pt idx="653">
                  <c:v>47.61</c:v>
                </c:pt>
                <c:pt idx="654">
                  <c:v>47.61</c:v>
                </c:pt>
                <c:pt idx="655">
                  <c:v>47.61</c:v>
                </c:pt>
                <c:pt idx="656">
                  <c:v>47.61</c:v>
                </c:pt>
                <c:pt idx="657">
                  <c:v>47.58</c:v>
                </c:pt>
                <c:pt idx="658">
                  <c:v>47.58</c:v>
                </c:pt>
                <c:pt idx="659">
                  <c:v>47.58</c:v>
                </c:pt>
                <c:pt idx="660">
                  <c:v>47.58</c:v>
                </c:pt>
                <c:pt idx="661">
                  <c:v>47.569999999999908</c:v>
                </c:pt>
                <c:pt idx="662">
                  <c:v>47.569999999999908</c:v>
                </c:pt>
                <c:pt idx="663">
                  <c:v>47.569999999999908</c:v>
                </c:pt>
                <c:pt idx="664">
                  <c:v>47.55</c:v>
                </c:pt>
                <c:pt idx="665">
                  <c:v>47.55</c:v>
                </c:pt>
                <c:pt idx="666">
                  <c:v>47.55</c:v>
                </c:pt>
                <c:pt idx="667">
                  <c:v>47.55</c:v>
                </c:pt>
                <c:pt idx="668">
                  <c:v>47.55</c:v>
                </c:pt>
                <c:pt idx="669">
                  <c:v>47.539999999999907</c:v>
                </c:pt>
                <c:pt idx="670">
                  <c:v>47.539999999999907</c:v>
                </c:pt>
                <c:pt idx="671">
                  <c:v>47.519999999999904</c:v>
                </c:pt>
                <c:pt idx="672">
                  <c:v>47.49</c:v>
                </c:pt>
                <c:pt idx="673">
                  <c:v>47.47</c:v>
                </c:pt>
                <c:pt idx="674">
                  <c:v>47.46</c:v>
                </c:pt>
                <c:pt idx="675">
                  <c:v>47.46</c:v>
                </c:pt>
                <c:pt idx="676">
                  <c:v>47.46</c:v>
                </c:pt>
                <c:pt idx="677">
                  <c:v>47.449999999999996</c:v>
                </c:pt>
                <c:pt idx="678">
                  <c:v>47.449999999999996</c:v>
                </c:pt>
                <c:pt idx="679">
                  <c:v>47.429999999999907</c:v>
                </c:pt>
                <c:pt idx="680">
                  <c:v>47.42</c:v>
                </c:pt>
                <c:pt idx="681">
                  <c:v>47.42</c:v>
                </c:pt>
                <c:pt idx="682">
                  <c:v>47.42</c:v>
                </c:pt>
                <c:pt idx="683">
                  <c:v>47.39</c:v>
                </c:pt>
                <c:pt idx="684">
                  <c:v>47.379999999999903</c:v>
                </c:pt>
                <c:pt idx="685">
                  <c:v>47.349999999999902</c:v>
                </c:pt>
                <c:pt idx="686">
                  <c:v>47.329999999999906</c:v>
                </c:pt>
                <c:pt idx="687">
                  <c:v>47.329999999999906</c:v>
                </c:pt>
                <c:pt idx="688">
                  <c:v>47.329999999999906</c:v>
                </c:pt>
                <c:pt idx="689">
                  <c:v>47.289999999999907</c:v>
                </c:pt>
                <c:pt idx="690">
                  <c:v>47.289999999999907</c:v>
                </c:pt>
                <c:pt idx="691">
                  <c:v>47.220000000000006</c:v>
                </c:pt>
                <c:pt idx="692">
                  <c:v>47.220000000000006</c:v>
                </c:pt>
                <c:pt idx="693">
                  <c:v>47.19999999999991</c:v>
                </c:pt>
                <c:pt idx="694">
                  <c:v>47.18</c:v>
                </c:pt>
                <c:pt idx="695">
                  <c:v>47.17</c:v>
                </c:pt>
                <c:pt idx="696">
                  <c:v>47.15</c:v>
                </c:pt>
                <c:pt idx="697">
                  <c:v>47.15</c:v>
                </c:pt>
                <c:pt idx="698">
                  <c:v>47.120000000000005</c:v>
                </c:pt>
                <c:pt idx="699">
                  <c:v>47.120000000000005</c:v>
                </c:pt>
                <c:pt idx="700">
                  <c:v>47.120000000000005</c:v>
                </c:pt>
                <c:pt idx="701">
                  <c:v>47.099999999999909</c:v>
                </c:pt>
                <c:pt idx="702">
                  <c:v>47.099999999999909</c:v>
                </c:pt>
                <c:pt idx="703">
                  <c:v>47.099999999999909</c:v>
                </c:pt>
                <c:pt idx="704">
                  <c:v>47.099999999999909</c:v>
                </c:pt>
                <c:pt idx="705">
                  <c:v>47.099999999999909</c:v>
                </c:pt>
                <c:pt idx="706">
                  <c:v>47.099999999999909</c:v>
                </c:pt>
                <c:pt idx="707">
                  <c:v>47.099999999999909</c:v>
                </c:pt>
                <c:pt idx="708">
                  <c:v>47.099999999999909</c:v>
                </c:pt>
                <c:pt idx="709">
                  <c:v>47.099999999999909</c:v>
                </c:pt>
                <c:pt idx="710">
                  <c:v>47.099999999999909</c:v>
                </c:pt>
                <c:pt idx="711">
                  <c:v>47.09</c:v>
                </c:pt>
                <c:pt idx="712">
                  <c:v>47.07</c:v>
                </c:pt>
                <c:pt idx="713">
                  <c:v>47.07</c:v>
                </c:pt>
                <c:pt idx="714">
                  <c:v>47.02</c:v>
                </c:pt>
                <c:pt idx="715">
                  <c:v>47.02</c:v>
                </c:pt>
                <c:pt idx="716">
                  <c:v>47.02</c:v>
                </c:pt>
                <c:pt idx="717">
                  <c:v>47.02</c:v>
                </c:pt>
                <c:pt idx="718">
                  <c:v>47.02</c:v>
                </c:pt>
                <c:pt idx="719">
                  <c:v>47.01</c:v>
                </c:pt>
                <c:pt idx="720">
                  <c:v>46.94</c:v>
                </c:pt>
                <c:pt idx="721">
                  <c:v>46.94</c:v>
                </c:pt>
                <c:pt idx="722">
                  <c:v>46.92</c:v>
                </c:pt>
                <c:pt idx="723">
                  <c:v>46.92</c:v>
                </c:pt>
                <c:pt idx="724">
                  <c:v>46.92</c:v>
                </c:pt>
                <c:pt idx="725">
                  <c:v>46.92</c:v>
                </c:pt>
                <c:pt idx="726">
                  <c:v>46.92</c:v>
                </c:pt>
                <c:pt idx="727">
                  <c:v>46.92</c:v>
                </c:pt>
                <c:pt idx="728">
                  <c:v>46.92</c:v>
                </c:pt>
                <c:pt idx="729">
                  <c:v>46.92</c:v>
                </c:pt>
                <c:pt idx="730">
                  <c:v>46.9</c:v>
                </c:pt>
                <c:pt idx="731">
                  <c:v>46.9</c:v>
                </c:pt>
                <c:pt idx="732">
                  <c:v>46.9</c:v>
                </c:pt>
                <c:pt idx="733">
                  <c:v>46.9</c:v>
                </c:pt>
                <c:pt idx="734">
                  <c:v>46.9</c:v>
                </c:pt>
                <c:pt idx="735">
                  <c:v>46.879999999999995</c:v>
                </c:pt>
                <c:pt idx="736">
                  <c:v>46.879999999999995</c:v>
                </c:pt>
                <c:pt idx="737">
                  <c:v>46.87</c:v>
                </c:pt>
                <c:pt idx="738">
                  <c:v>46.87</c:v>
                </c:pt>
                <c:pt idx="739">
                  <c:v>46.87</c:v>
                </c:pt>
                <c:pt idx="740">
                  <c:v>46.87</c:v>
                </c:pt>
                <c:pt idx="741">
                  <c:v>46.87</c:v>
                </c:pt>
                <c:pt idx="742">
                  <c:v>46.86</c:v>
                </c:pt>
                <c:pt idx="743">
                  <c:v>46.86</c:v>
                </c:pt>
                <c:pt idx="744">
                  <c:v>46.86</c:v>
                </c:pt>
                <c:pt idx="745">
                  <c:v>46.86</c:v>
                </c:pt>
                <c:pt idx="746">
                  <c:v>46.86</c:v>
                </c:pt>
                <c:pt idx="747">
                  <c:v>46.86</c:v>
                </c:pt>
                <c:pt idx="748">
                  <c:v>46.86</c:v>
                </c:pt>
                <c:pt idx="749">
                  <c:v>46.83</c:v>
                </c:pt>
                <c:pt idx="750">
                  <c:v>46.83</c:v>
                </c:pt>
                <c:pt idx="751">
                  <c:v>46.83</c:v>
                </c:pt>
                <c:pt idx="752">
                  <c:v>46.82</c:v>
                </c:pt>
                <c:pt idx="753">
                  <c:v>46.82</c:v>
                </c:pt>
                <c:pt idx="754">
                  <c:v>46.82</c:v>
                </c:pt>
                <c:pt idx="755">
                  <c:v>46.809999999999995</c:v>
                </c:pt>
                <c:pt idx="756">
                  <c:v>46.8</c:v>
                </c:pt>
                <c:pt idx="757">
                  <c:v>46.790000000000006</c:v>
                </c:pt>
                <c:pt idx="758">
                  <c:v>46.78</c:v>
                </c:pt>
                <c:pt idx="759">
                  <c:v>46.78</c:v>
                </c:pt>
                <c:pt idx="760">
                  <c:v>46.760000000000005</c:v>
                </c:pt>
                <c:pt idx="761">
                  <c:v>46.760000000000005</c:v>
                </c:pt>
                <c:pt idx="762">
                  <c:v>46.760000000000005</c:v>
                </c:pt>
                <c:pt idx="763">
                  <c:v>46.75</c:v>
                </c:pt>
                <c:pt idx="764">
                  <c:v>46.75</c:v>
                </c:pt>
                <c:pt idx="765">
                  <c:v>46.74</c:v>
                </c:pt>
                <c:pt idx="766">
                  <c:v>46.74</c:v>
                </c:pt>
                <c:pt idx="767">
                  <c:v>46.74</c:v>
                </c:pt>
                <c:pt idx="768">
                  <c:v>46.74</c:v>
                </c:pt>
                <c:pt idx="769">
                  <c:v>46.74</c:v>
                </c:pt>
                <c:pt idx="770">
                  <c:v>46.74</c:v>
                </c:pt>
                <c:pt idx="771">
                  <c:v>46.71</c:v>
                </c:pt>
                <c:pt idx="772">
                  <c:v>46.71</c:v>
                </c:pt>
                <c:pt idx="773">
                  <c:v>46.71</c:v>
                </c:pt>
                <c:pt idx="774">
                  <c:v>46.71</c:v>
                </c:pt>
                <c:pt idx="775">
                  <c:v>46.71</c:v>
                </c:pt>
                <c:pt idx="776">
                  <c:v>46.690000000000005</c:v>
                </c:pt>
                <c:pt idx="777">
                  <c:v>46.690000000000005</c:v>
                </c:pt>
                <c:pt idx="778">
                  <c:v>46.690000000000005</c:v>
                </c:pt>
                <c:pt idx="779">
                  <c:v>46.690000000000005</c:v>
                </c:pt>
                <c:pt idx="780">
                  <c:v>46.68</c:v>
                </c:pt>
                <c:pt idx="781">
                  <c:v>46.68</c:v>
                </c:pt>
                <c:pt idx="782">
                  <c:v>46.68</c:v>
                </c:pt>
                <c:pt idx="783">
                  <c:v>46.68</c:v>
                </c:pt>
                <c:pt idx="784">
                  <c:v>46.67</c:v>
                </c:pt>
                <c:pt idx="785">
                  <c:v>46.67</c:v>
                </c:pt>
                <c:pt idx="786">
                  <c:v>46.67</c:v>
                </c:pt>
                <c:pt idx="787">
                  <c:v>46.660000000000004</c:v>
                </c:pt>
                <c:pt idx="788">
                  <c:v>46.660000000000004</c:v>
                </c:pt>
                <c:pt idx="789">
                  <c:v>46.660000000000004</c:v>
                </c:pt>
                <c:pt idx="790">
                  <c:v>46.660000000000004</c:v>
                </c:pt>
                <c:pt idx="791">
                  <c:v>46.660000000000004</c:v>
                </c:pt>
                <c:pt idx="792">
                  <c:v>46.65</c:v>
                </c:pt>
                <c:pt idx="793">
                  <c:v>46.65</c:v>
                </c:pt>
                <c:pt idx="794">
                  <c:v>46.65</c:v>
                </c:pt>
                <c:pt idx="795">
                  <c:v>46.65</c:v>
                </c:pt>
                <c:pt idx="796">
                  <c:v>46.65</c:v>
                </c:pt>
                <c:pt idx="797">
                  <c:v>46.65</c:v>
                </c:pt>
                <c:pt idx="798">
                  <c:v>46.65</c:v>
                </c:pt>
                <c:pt idx="799">
                  <c:v>46.65</c:v>
                </c:pt>
                <c:pt idx="800">
                  <c:v>46.63</c:v>
                </c:pt>
                <c:pt idx="801">
                  <c:v>46.63</c:v>
                </c:pt>
                <c:pt idx="802">
                  <c:v>46.63</c:v>
                </c:pt>
                <c:pt idx="803">
                  <c:v>46.63</c:v>
                </c:pt>
                <c:pt idx="804">
                  <c:v>46.620000000000005</c:v>
                </c:pt>
                <c:pt idx="805">
                  <c:v>46.620000000000005</c:v>
                </c:pt>
                <c:pt idx="806">
                  <c:v>46.6</c:v>
                </c:pt>
                <c:pt idx="807">
                  <c:v>46.6</c:v>
                </c:pt>
                <c:pt idx="808">
                  <c:v>46.6</c:v>
                </c:pt>
                <c:pt idx="809">
                  <c:v>46.6</c:v>
                </c:pt>
                <c:pt idx="810">
                  <c:v>46.6</c:v>
                </c:pt>
                <c:pt idx="811">
                  <c:v>46.58</c:v>
                </c:pt>
                <c:pt idx="812">
                  <c:v>46.58</c:v>
                </c:pt>
                <c:pt idx="813">
                  <c:v>46.58</c:v>
                </c:pt>
                <c:pt idx="814">
                  <c:v>46.58</c:v>
                </c:pt>
                <c:pt idx="815">
                  <c:v>46.58</c:v>
                </c:pt>
                <c:pt idx="816">
                  <c:v>46.58</c:v>
                </c:pt>
                <c:pt idx="817">
                  <c:v>46.58</c:v>
                </c:pt>
                <c:pt idx="818">
                  <c:v>46.57</c:v>
                </c:pt>
                <c:pt idx="819">
                  <c:v>46.56</c:v>
                </c:pt>
                <c:pt idx="820">
                  <c:v>46.56</c:v>
                </c:pt>
                <c:pt idx="821">
                  <c:v>46.56</c:v>
                </c:pt>
                <c:pt idx="822">
                  <c:v>46.56</c:v>
                </c:pt>
                <c:pt idx="823">
                  <c:v>46.56</c:v>
                </c:pt>
                <c:pt idx="824">
                  <c:v>46.56</c:v>
                </c:pt>
                <c:pt idx="825">
                  <c:v>46.56</c:v>
                </c:pt>
                <c:pt idx="826">
                  <c:v>46.56</c:v>
                </c:pt>
                <c:pt idx="827">
                  <c:v>46.56</c:v>
                </c:pt>
                <c:pt idx="828">
                  <c:v>46.56</c:v>
                </c:pt>
                <c:pt idx="829">
                  <c:v>46.56</c:v>
                </c:pt>
                <c:pt idx="830">
                  <c:v>46.56</c:v>
                </c:pt>
                <c:pt idx="831">
                  <c:v>46.56</c:v>
                </c:pt>
                <c:pt idx="832">
                  <c:v>46.56</c:v>
                </c:pt>
                <c:pt idx="833">
                  <c:v>46.56</c:v>
                </c:pt>
                <c:pt idx="834">
                  <c:v>46.55</c:v>
                </c:pt>
                <c:pt idx="835">
                  <c:v>46.55</c:v>
                </c:pt>
                <c:pt idx="836">
                  <c:v>46.55</c:v>
                </c:pt>
                <c:pt idx="837">
                  <c:v>46.55</c:v>
                </c:pt>
                <c:pt idx="838">
                  <c:v>46.54</c:v>
                </c:pt>
                <c:pt idx="839">
                  <c:v>46.54</c:v>
                </c:pt>
                <c:pt idx="840">
                  <c:v>46.53</c:v>
                </c:pt>
                <c:pt idx="841">
                  <c:v>46.53</c:v>
                </c:pt>
                <c:pt idx="842">
                  <c:v>46.52</c:v>
                </c:pt>
                <c:pt idx="843">
                  <c:v>46.52</c:v>
                </c:pt>
                <c:pt idx="844">
                  <c:v>46.52</c:v>
                </c:pt>
                <c:pt idx="845">
                  <c:v>46.52</c:v>
                </c:pt>
                <c:pt idx="846">
                  <c:v>46.52</c:v>
                </c:pt>
                <c:pt idx="847">
                  <c:v>46.52</c:v>
                </c:pt>
                <c:pt idx="848">
                  <c:v>46.52</c:v>
                </c:pt>
                <c:pt idx="849">
                  <c:v>46.5</c:v>
                </c:pt>
                <c:pt idx="850">
                  <c:v>46.489999999999903</c:v>
                </c:pt>
                <c:pt idx="851">
                  <c:v>46.489999999999903</c:v>
                </c:pt>
                <c:pt idx="852">
                  <c:v>46.489999999999903</c:v>
                </c:pt>
                <c:pt idx="853">
                  <c:v>46.489999999999903</c:v>
                </c:pt>
                <c:pt idx="854">
                  <c:v>46.489999999999903</c:v>
                </c:pt>
                <c:pt idx="855">
                  <c:v>46.489999999999903</c:v>
                </c:pt>
                <c:pt idx="856">
                  <c:v>46.489999999999903</c:v>
                </c:pt>
                <c:pt idx="857">
                  <c:v>46.48</c:v>
                </c:pt>
                <c:pt idx="858">
                  <c:v>46.48</c:v>
                </c:pt>
                <c:pt idx="859">
                  <c:v>46.48</c:v>
                </c:pt>
                <c:pt idx="860">
                  <c:v>46.48</c:v>
                </c:pt>
                <c:pt idx="861">
                  <c:v>46.48</c:v>
                </c:pt>
                <c:pt idx="862">
                  <c:v>46.48</c:v>
                </c:pt>
                <c:pt idx="863">
                  <c:v>46.48</c:v>
                </c:pt>
                <c:pt idx="864">
                  <c:v>46.48</c:v>
                </c:pt>
                <c:pt idx="865">
                  <c:v>46.48</c:v>
                </c:pt>
                <c:pt idx="866">
                  <c:v>46.48</c:v>
                </c:pt>
                <c:pt idx="867">
                  <c:v>46.48</c:v>
                </c:pt>
                <c:pt idx="868">
                  <c:v>46.48</c:v>
                </c:pt>
                <c:pt idx="869">
                  <c:v>46.43</c:v>
                </c:pt>
                <c:pt idx="870">
                  <c:v>46.43</c:v>
                </c:pt>
                <c:pt idx="871">
                  <c:v>46.43</c:v>
                </c:pt>
                <c:pt idx="872">
                  <c:v>46.43</c:v>
                </c:pt>
                <c:pt idx="873">
                  <c:v>46.43</c:v>
                </c:pt>
                <c:pt idx="874">
                  <c:v>46.42</c:v>
                </c:pt>
                <c:pt idx="875">
                  <c:v>46.42</c:v>
                </c:pt>
                <c:pt idx="876">
                  <c:v>46.42</c:v>
                </c:pt>
                <c:pt idx="877">
                  <c:v>46.42</c:v>
                </c:pt>
                <c:pt idx="878">
                  <c:v>46.42</c:v>
                </c:pt>
                <c:pt idx="879">
                  <c:v>46.42</c:v>
                </c:pt>
                <c:pt idx="880">
                  <c:v>46.41</c:v>
                </c:pt>
                <c:pt idx="881">
                  <c:v>46.37</c:v>
                </c:pt>
                <c:pt idx="882">
                  <c:v>46.37</c:v>
                </c:pt>
                <c:pt idx="883">
                  <c:v>46.37</c:v>
                </c:pt>
                <c:pt idx="884">
                  <c:v>46.36</c:v>
                </c:pt>
                <c:pt idx="885">
                  <c:v>46.36</c:v>
                </c:pt>
                <c:pt idx="886">
                  <c:v>46.349999999999994</c:v>
                </c:pt>
                <c:pt idx="887">
                  <c:v>46.349999999999994</c:v>
                </c:pt>
                <c:pt idx="888">
                  <c:v>46.349999999999994</c:v>
                </c:pt>
                <c:pt idx="889">
                  <c:v>46.349999999999994</c:v>
                </c:pt>
                <c:pt idx="890">
                  <c:v>46.349999999999994</c:v>
                </c:pt>
                <c:pt idx="891">
                  <c:v>46.349999999999994</c:v>
                </c:pt>
                <c:pt idx="892">
                  <c:v>46.349999999999994</c:v>
                </c:pt>
                <c:pt idx="893">
                  <c:v>46.349999999999994</c:v>
                </c:pt>
                <c:pt idx="894">
                  <c:v>46.339999999999996</c:v>
                </c:pt>
                <c:pt idx="895">
                  <c:v>46.339999999999996</c:v>
                </c:pt>
                <c:pt idx="896">
                  <c:v>46.339999999999996</c:v>
                </c:pt>
                <c:pt idx="897">
                  <c:v>46.339999999999996</c:v>
                </c:pt>
                <c:pt idx="898">
                  <c:v>46.339999999999996</c:v>
                </c:pt>
                <c:pt idx="899">
                  <c:v>46.339999999999996</c:v>
                </c:pt>
                <c:pt idx="900">
                  <c:v>46.339999999999996</c:v>
                </c:pt>
                <c:pt idx="901">
                  <c:v>46.339999999999996</c:v>
                </c:pt>
                <c:pt idx="902">
                  <c:v>46.339999999999996</c:v>
                </c:pt>
                <c:pt idx="903">
                  <c:v>46.339999999999996</c:v>
                </c:pt>
                <c:pt idx="904">
                  <c:v>46.339999999999996</c:v>
                </c:pt>
                <c:pt idx="905">
                  <c:v>46.339999999999996</c:v>
                </c:pt>
                <c:pt idx="906">
                  <c:v>46.339999999999996</c:v>
                </c:pt>
                <c:pt idx="907">
                  <c:v>46.339999999999996</c:v>
                </c:pt>
                <c:pt idx="908">
                  <c:v>46.339999999999996</c:v>
                </c:pt>
                <c:pt idx="909">
                  <c:v>46.339999999999996</c:v>
                </c:pt>
                <c:pt idx="910">
                  <c:v>46.339999999999996</c:v>
                </c:pt>
                <c:pt idx="911">
                  <c:v>46.339999999999996</c:v>
                </c:pt>
                <c:pt idx="912">
                  <c:v>46.33</c:v>
                </c:pt>
                <c:pt idx="913">
                  <c:v>46.33</c:v>
                </c:pt>
                <c:pt idx="914">
                  <c:v>46.32</c:v>
                </c:pt>
                <c:pt idx="915">
                  <c:v>46.32</c:v>
                </c:pt>
                <c:pt idx="916">
                  <c:v>46.32</c:v>
                </c:pt>
                <c:pt idx="917">
                  <c:v>46.32</c:v>
                </c:pt>
                <c:pt idx="918">
                  <c:v>46.32</c:v>
                </c:pt>
                <c:pt idx="919">
                  <c:v>46.32</c:v>
                </c:pt>
                <c:pt idx="920">
                  <c:v>46.309999999999995</c:v>
                </c:pt>
                <c:pt idx="921">
                  <c:v>46.309999999999995</c:v>
                </c:pt>
                <c:pt idx="922">
                  <c:v>46.309999999999995</c:v>
                </c:pt>
                <c:pt idx="923">
                  <c:v>46.309999999999995</c:v>
                </c:pt>
                <c:pt idx="924">
                  <c:v>46.309999999999995</c:v>
                </c:pt>
                <c:pt idx="925">
                  <c:v>46.309999999999995</c:v>
                </c:pt>
                <c:pt idx="926">
                  <c:v>46.309999999999995</c:v>
                </c:pt>
                <c:pt idx="927">
                  <c:v>46.3</c:v>
                </c:pt>
                <c:pt idx="928">
                  <c:v>46.3</c:v>
                </c:pt>
                <c:pt idx="929">
                  <c:v>46.3</c:v>
                </c:pt>
                <c:pt idx="930">
                  <c:v>46.3</c:v>
                </c:pt>
                <c:pt idx="931">
                  <c:v>46.290000000000006</c:v>
                </c:pt>
                <c:pt idx="932">
                  <c:v>46.28</c:v>
                </c:pt>
                <c:pt idx="933">
                  <c:v>46.28</c:v>
                </c:pt>
                <c:pt idx="934">
                  <c:v>46.28</c:v>
                </c:pt>
                <c:pt idx="935">
                  <c:v>46.28</c:v>
                </c:pt>
                <c:pt idx="936">
                  <c:v>46.27</c:v>
                </c:pt>
                <c:pt idx="937">
                  <c:v>46.27</c:v>
                </c:pt>
                <c:pt idx="938">
                  <c:v>46.27</c:v>
                </c:pt>
                <c:pt idx="939">
                  <c:v>46.27</c:v>
                </c:pt>
                <c:pt idx="940">
                  <c:v>46.25</c:v>
                </c:pt>
                <c:pt idx="941">
                  <c:v>46.25</c:v>
                </c:pt>
                <c:pt idx="942">
                  <c:v>46.25</c:v>
                </c:pt>
                <c:pt idx="943">
                  <c:v>46.25</c:v>
                </c:pt>
                <c:pt idx="944">
                  <c:v>46.23999999999991</c:v>
                </c:pt>
                <c:pt idx="945">
                  <c:v>46.23999999999991</c:v>
                </c:pt>
                <c:pt idx="946">
                  <c:v>46.23999999999991</c:v>
                </c:pt>
                <c:pt idx="947">
                  <c:v>46.23999999999991</c:v>
                </c:pt>
                <c:pt idx="948">
                  <c:v>46.23999999999991</c:v>
                </c:pt>
                <c:pt idx="949">
                  <c:v>46.23999999999991</c:v>
                </c:pt>
                <c:pt idx="950">
                  <c:v>46.23999999999991</c:v>
                </c:pt>
                <c:pt idx="951">
                  <c:v>46.23999999999991</c:v>
                </c:pt>
                <c:pt idx="952">
                  <c:v>46.23999999999991</c:v>
                </c:pt>
                <c:pt idx="953">
                  <c:v>46.23999999999991</c:v>
                </c:pt>
                <c:pt idx="954">
                  <c:v>46.23999999999991</c:v>
                </c:pt>
                <c:pt idx="955">
                  <c:v>46.230000000000004</c:v>
                </c:pt>
                <c:pt idx="956">
                  <c:v>46.230000000000004</c:v>
                </c:pt>
                <c:pt idx="957">
                  <c:v>46.230000000000004</c:v>
                </c:pt>
                <c:pt idx="958">
                  <c:v>46.220000000000006</c:v>
                </c:pt>
                <c:pt idx="959">
                  <c:v>46.220000000000006</c:v>
                </c:pt>
                <c:pt idx="960">
                  <c:v>46.220000000000006</c:v>
                </c:pt>
                <c:pt idx="961">
                  <c:v>46.220000000000006</c:v>
                </c:pt>
                <c:pt idx="962">
                  <c:v>46.220000000000006</c:v>
                </c:pt>
                <c:pt idx="963">
                  <c:v>46.220000000000006</c:v>
                </c:pt>
                <c:pt idx="964">
                  <c:v>46.220000000000006</c:v>
                </c:pt>
                <c:pt idx="965">
                  <c:v>46.220000000000006</c:v>
                </c:pt>
                <c:pt idx="966">
                  <c:v>46.21</c:v>
                </c:pt>
                <c:pt idx="967">
                  <c:v>46.21</c:v>
                </c:pt>
                <c:pt idx="968">
                  <c:v>46.21</c:v>
                </c:pt>
                <c:pt idx="969">
                  <c:v>46.21</c:v>
                </c:pt>
                <c:pt idx="970">
                  <c:v>46.21</c:v>
                </c:pt>
                <c:pt idx="971">
                  <c:v>46.21</c:v>
                </c:pt>
                <c:pt idx="972">
                  <c:v>46.21</c:v>
                </c:pt>
                <c:pt idx="973">
                  <c:v>46.21</c:v>
                </c:pt>
                <c:pt idx="974">
                  <c:v>46.21</c:v>
                </c:pt>
                <c:pt idx="975">
                  <c:v>46.21</c:v>
                </c:pt>
                <c:pt idx="976">
                  <c:v>46.21</c:v>
                </c:pt>
                <c:pt idx="977">
                  <c:v>46.2</c:v>
                </c:pt>
                <c:pt idx="978">
                  <c:v>46.2</c:v>
                </c:pt>
                <c:pt idx="979">
                  <c:v>46.2</c:v>
                </c:pt>
                <c:pt idx="980">
                  <c:v>46.2</c:v>
                </c:pt>
                <c:pt idx="981">
                  <c:v>46.2</c:v>
                </c:pt>
                <c:pt idx="982">
                  <c:v>46.2</c:v>
                </c:pt>
                <c:pt idx="983">
                  <c:v>46.2</c:v>
                </c:pt>
                <c:pt idx="984">
                  <c:v>46.190000000000005</c:v>
                </c:pt>
                <c:pt idx="985">
                  <c:v>46.190000000000005</c:v>
                </c:pt>
                <c:pt idx="986">
                  <c:v>46.190000000000005</c:v>
                </c:pt>
                <c:pt idx="987">
                  <c:v>46.179999999999907</c:v>
                </c:pt>
                <c:pt idx="988">
                  <c:v>46.179999999999907</c:v>
                </c:pt>
                <c:pt idx="989">
                  <c:v>46.17</c:v>
                </c:pt>
                <c:pt idx="990">
                  <c:v>46.17</c:v>
                </c:pt>
                <c:pt idx="991">
                  <c:v>46.160000000000004</c:v>
                </c:pt>
                <c:pt idx="992">
                  <c:v>46.160000000000004</c:v>
                </c:pt>
                <c:pt idx="993">
                  <c:v>46.160000000000004</c:v>
                </c:pt>
                <c:pt idx="994">
                  <c:v>46.160000000000004</c:v>
                </c:pt>
                <c:pt idx="995">
                  <c:v>46.160000000000004</c:v>
                </c:pt>
                <c:pt idx="996">
                  <c:v>46.160000000000004</c:v>
                </c:pt>
                <c:pt idx="997">
                  <c:v>46.149999999999906</c:v>
                </c:pt>
                <c:pt idx="998">
                  <c:v>46.149999999999906</c:v>
                </c:pt>
                <c:pt idx="999">
                  <c:v>46.149999999999906</c:v>
                </c:pt>
                <c:pt idx="1000">
                  <c:v>46.149999999999906</c:v>
                </c:pt>
                <c:pt idx="1001">
                  <c:v>46.149999999999906</c:v>
                </c:pt>
                <c:pt idx="1002">
                  <c:v>46.149999999999906</c:v>
                </c:pt>
                <c:pt idx="1003">
                  <c:v>46.149999999999906</c:v>
                </c:pt>
                <c:pt idx="1004">
                  <c:v>46.149999999999906</c:v>
                </c:pt>
                <c:pt idx="1005">
                  <c:v>46.149999999999906</c:v>
                </c:pt>
                <c:pt idx="1006">
                  <c:v>46.13</c:v>
                </c:pt>
                <c:pt idx="1007">
                  <c:v>46.120000000000005</c:v>
                </c:pt>
                <c:pt idx="1008">
                  <c:v>46.1</c:v>
                </c:pt>
                <c:pt idx="1009">
                  <c:v>46.1</c:v>
                </c:pt>
                <c:pt idx="1010">
                  <c:v>46.08</c:v>
                </c:pt>
                <c:pt idx="1011">
                  <c:v>46.08</c:v>
                </c:pt>
                <c:pt idx="1012">
                  <c:v>46.08</c:v>
                </c:pt>
                <c:pt idx="1013">
                  <c:v>46.07</c:v>
                </c:pt>
                <c:pt idx="1014">
                  <c:v>46.07</c:v>
                </c:pt>
                <c:pt idx="1015">
                  <c:v>46.07</c:v>
                </c:pt>
                <c:pt idx="1016">
                  <c:v>46.07</c:v>
                </c:pt>
                <c:pt idx="1017">
                  <c:v>46.07</c:v>
                </c:pt>
                <c:pt idx="1018">
                  <c:v>46.06</c:v>
                </c:pt>
                <c:pt idx="1019">
                  <c:v>46.06</c:v>
                </c:pt>
                <c:pt idx="1020">
                  <c:v>46.05</c:v>
                </c:pt>
                <c:pt idx="1021">
                  <c:v>46.05</c:v>
                </c:pt>
                <c:pt idx="1022">
                  <c:v>46.05</c:v>
                </c:pt>
                <c:pt idx="1023">
                  <c:v>46.05</c:v>
                </c:pt>
                <c:pt idx="1024">
                  <c:v>46.05</c:v>
                </c:pt>
                <c:pt idx="1025">
                  <c:v>46.05</c:v>
                </c:pt>
                <c:pt idx="1026">
                  <c:v>46.05</c:v>
                </c:pt>
                <c:pt idx="1027">
                  <c:v>46.05</c:v>
                </c:pt>
                <c:pt idx="1028">
                  <c:v>46.05</c:v>
                </c:pt>
                <c:pt idx="1029">
                  <c:v>46.05</c:v>
                </c:pt>
                <c:pt idx="1030">
                  <c:v>46.04</c:v>
                </c:pt>
                <c:pt idx="1031">
                  <c:v>46.03</c:v>
                </c:pt>
                <c:pt idx="1032">
                  <c:v>46.03</c:v>
                </c:pt>
                <c:pt idx="1033">
                  <c:v>46.02</c:v>
                </c:pt>
                <c:pt idx="1034">
                  <c:v>46.02</c:v>
                </c:pt>
                <c:pt idx="1035">
                  <c:v>46.02</c:v>
                </c:pt>
                <c:pt idx="1036">
                  <c:v>46.02</c:v>
                </c:pt>
                <c:pt idx="1037">
                  <c:v>46.02</c:v>
                </c:pt>
                <c:pt idx="1038">
                  <c:v>46.02</c:v>
                </c:pt>
                <c:pt idx="1039">
                  <c:v>46.02</c:v>
                </c:pt>
                <c:pt idx="1040">
                  <c:v>46.02</c:v>
                </c:pt>
                <c:pt idx="1041">
                  <c:v>46.02</c:v>
                </c:pt>
                <c:pt idx="1042">
                  <c:v>46.02</c:v>
                </c:pt>
                <c:pt idx="1043">
                  <c:v>46.02</c:v>
                </c:pt>
                <c:pt idx="1044">
                  <c:v>46.02</c:v>
                </c:pt>
                <c:pt idx="1045">
                  <c:v>46.02</c:v>
                </c:pt>
                <c:pt idx="1046">
                  <c:v>46.02</c:v>
                </c:pt>
                <c:pt idx="1047">
                  <c:v>46.02</c:v>
                </c:pt>
                <c:pt idx="1048">
                  <c:v>46.02</c:v>
                </c:pt>
                <c:pt idx="1049">
                  <c:v>46.02</c:v>
                </c:pt>
                <c:pt idx="1050">
                  <c:v>46.02</c:v>
                </c:pt>
                <c:pt idx="1051">
                  <c:v>46.02</c:v>
                </c:pt>
                <c:pt idx="1052">
                  <c:v>46.02</c:v>
                </c:pt>
                <c:pt idx="1053">
                  <c:v>46.01</c:v>
                </c:pt>
                <c:pt idx="1054">
                  <c:v>46.01</c:v>
                </c:pt>
                <c:pt idx="1055">
                  <c:v>46.01</c:v>
                </c:pt>
                <c:pt idx="1056">
                  <c:v>46.01</c:v>
                </c:pt>
                <c:pt idx="1057">
                  <c:v>46</c:v>
                </c:pt>
                <c:pt idx="1058">
                  <c:v>46</c:v>
                </c:pt>
                <c:pt idx="1059">
                  <c:v>46</c:v>
                </c:pt>
                <c:pt idx="1060">
                  <c:v>46</c:v>
                </c:pt>
                <c:pt idx="1061">
                  <c:v>46</c:v>
                </c:pt>
                <c:pt idx="1062">
                  <c:v>46</c:v>
                </c:pt>
                <c:pt idx="1063">
                  <c:v>46</c:v>
                </c:pt>
                <c:pt idx="1064">
                  <c:v>46</c:v>
                </c:pt>
                <c:pt idx="1065">
                  <c:v>45.989999999999903</c:v>
                </c:pt>
                <c:pt idx="1066">
                  <c:v>45.989999999999903</c:v>
                </c:pt>
                <c:pt idx="1067">
                  <c:v>45.989999999999903</c:v>
                </c:pt>
                <c:pt idx="1068">
                  <c:v>45.989999999999903</c:v>
                </c:pt>
                <c:pt idx="1069">
                  <c:v>45.989999999999903</c:v>
                </c:pt>
                <c:pt idx="1070">
                  <c:v>45.989999999999903</c:v>
                </c:pt>
                <c:pt idx="1071">
                  <c:v>45.97</c:v>
                </c:pt>
                <c:pt idx="1072">
                  <c:v>45.97</c:v>
                </c:pt>
                <c:pt idx="1073">
                  <c:v>45.97</c:v>
                </c:pt>
                <c:pt idx="1074">
                  <c:v>45.949999999999903</c:v>
                </c:pt>
                <c:pt idx="1075">
                  <c:v>45.949999999999903</c:v>
                </c:pt>
                <c:pt idx="1076">
                  <c:v>45.949999999999903</c:v>
                </c:pt>
                <c:pt idx="1077">
                  <c:v>45.949999999999903</c:v>
                </c:pt>
                <c:pt idx="1078">
                  <c:v>45.949999999999903</c:v>
                </c:pt>
                <c:pt idx="1079">
                  <c:v>45.949999999999903</c:v>
                </c:pt>
                <c:pt idx="1080">
                  <c:v>45.949999999999903</c:v>
                </c:pt>
                <c:pt idx="1081">
                  <c:v>45.949999999999903</c:v>
                </c:pt>
                <c:pt idx="1082">
                  <c:v>45.949999999999903</c:v>
                </c:pt>
                <c:pt idx="1083">
                  <c:v>45.949999999999903</c:v>
                </c:pt>
                <c:pt idx="1084">
                  <c:v>45.949999999999903</c:v>
                </c:pt>
                <c:pt idx="1085">
                  <c:v>45.94</c:v>
                </c:pt>
                <c:pt idx="1086">
                  <c:v>45.94</c:v>
                </c:pt>
                <c:pt idx="1087">
                  <c:v>45.94</c:v>
                </c:pt>
                <c:pt idx="1088">
                  <c:v>45.94</c:v>
                </c:pt>
                <c:pt idx="1089">
                  <c:v>45.94</c:v>
                </c:pt>
                <c:pt idx="1090">
                  <c:v>45.93</c:v>
                </c:pt>
                <c:pt idx="1091">
                  <c:v>45.93</c:v>
                </c:pt>
                <c:pt idx="1092">
                  <c:v>45.93</c:v>
                </c:pt>
                <c:pt idx="1093">
                  <c:v>45.92</c:v>
                </c:pt>
                <c:pt idx="1094">
                  <c:v>45.92</c:v>
                </c:pt>
                <c:pt idx="1095">
                  <c:v>45.92</c:v>
                </c:pt>
                <c:pt idx="1096">
                  <c:v>45.92</c:v>
                </c:pt>
                <c:pt idx="1097">
                  <c:v>45.92</c:v>
                </c:pt>
                <c:pt idx="1098">
                  <c:v>45.92</c:v>
                </c:pt>
                <c:pt idx="1099">
                  <c:v>45.92</c:v>
                </c:pt>
                <c:pt idx="1100">
                  <c:v>45.92</c:v>
                </c:pt>
                <c:pt idx="1101">
                  <c:v>45.92</c:v>
                </c:pt>
                <c:pt idx="1102">
                  <c:v>45.92</c:v>
                </c:pt>
                <c:pt idx="1103">
                  <c:v>45.92</c:v>
                </c:pt>
                <c:pt idx="1104">
                  <c:v>45.92</c:v>
                </c:pt>
                <c:pt idx="1105">
                  <c:v>45.91</c:v>
                </c:pt>
                <c:pt idx="1106">
                  <c:v>45.91</c:v>
                </c:pt>
                <c:pt idx="1107">
                  <c:v>45.9</c:v>
                </c:pt>
                <c:pt idx="1108">
                  <c:v>45.9</c:v>
                </c:pt>
                <c:pt idx="1109">
                  <c:v>45.9</c:v>
                </c:pt>
                <c:pt idx="1110">
                  <c:v>45.89</c:v>
                </c:pt>
                <c:pt idx="1111">
                  <c:v>45.879999999999995</c:v>
                </c:pt>
                <c:pt idx="1112">
                  <c:v>45.879999999999995</c:v>
                </c:pt>
                <c:pt idx="1113">
                  <c:v>45.879999999999995</c:v>
                </c:pt>
                <c:pt idx="1114">
                  <c:v>45.879999999999995</c:v>
                </c:pt>
                <c:pt idx="1115">
                  <c:v>45.879999999999995</c:v>
                </c:pt>
                <c:pt idx="1116">
                  <c:v>45.879999999999995</c:v>
                </c:pt>
                <c:pt idx="1117">
                  <c:v>45.879999999999995</c:v>
                </c:pt>
                <c:pt idx="1118">
                  <c:v>45.87</c:v>
                </c:pt>
                <c:pt idx="1119">
                  <c:v>45.87</c:v>
                </c:pt>
                <c:pt idx="1120">
                  <c:v>45.87</c:v>
                </c:pt>
                <c:pt idx="1121">
                  <c:v>45.86</c:v>
                </c:pt>
                <c:pt idx="1122">
                  <c:v>45.86</c:v>
                </c:pt>
                <c:pt idx="1123">
                  <c:v>45.86</c:v>
                </c:pt>
                <c:pt idx="1124">
                  <c:v>45.86</c:v>
                </c:pt>
                <c:pt idx="1125">
                  <c:v>45.86</c:v>
                </c:pt>
                <c:pt idx="1126">
                  <c:v>45.86</c:v>
                </c:pt>
                <c:pt idx="1127">
                  <c:v>45.849999999999994</c:v>
                </c:pt>
                <c:pt idx="1128">
                  <c:v>45.849999999999994</c:v>
                </c:pt>
                <c:pt idx="1129">
                  <c:v>45.849999999999994</c:v>
                </c:pt>
                <c:pt idx="1130">
                  <c:v>45.849999999999994</c:v>
                </c:pt>
                <c:pt idx="1131">
                  <c:v>45.83</c:v>
                </c:pt>
                <c:pt idx="1132">
                  <c:v>45.83</c:v>
                </c:pt>
                <c:pt idx="1133">
                  <c:v>45.83</c:v>
                </c:pt>
                <c:pt idx="1134">
                  <c:v>45.83</c:v>
                </c:pt>
                <c:pt idx="1135">
                  <c:v>45.83</c:v>
                </c:pt>
                <c:pt idx="1136">
                  <c:v>45.83</c:v>
                </c:pt>
                <c:pt idx="1137">
                  <c:v>45.82</c:v>
                </c:pt>
                <c:pt idx="1138">
                  <c:v>45.82</c:v>
                </c:pt>
                <c:pt idx="1139">
                  <c:v>45.82</c:v>
                </c:pt>
                <c:pt idx="1140">
                  <c:v>45.82</c:v>
                </c:pt>
                <c:pt idx="1141">
                  <c:v>45.82</c:v>
                </c:pt>
                <c:pt idx="1142">
                  <c:v>45.809999999999995</c:v>
                </c:pt>
                <c:pt idx="1143">
                  <c:v>45.8</c:v>
                </c:pt>
                <c:pt idx="1144">
                  <c:v>45.8</c:v>
                </c:pt>
                <c:pt idx="1145">
                  <c:v>45.8</c:v>
                </c:pt>
                <c:pt idx="1146">
                  <c:v>45.8</c:v>
                </c:pt>
                <c:pt idx="1147">
                  <c:v>45.8</c:v>
                </c:pt>
                <c:pt idx="1148">
                  <c:v>45.8</c:v>
                </c:pt>
                <c:pt idx="1149">
                  <c:v>45.8</c:v>
                </c:pt>
                <c:pt idx="1150">
                  <c:v>45.8</c:v>
                </c:pt>
                <c:pt idx="1151">
                  <c:v>45.790000000000006</c:v>
                </c:pt>
                <c:pt idx="1152">
                  <c:v>45.790000000000006</c:v>
                </c:pt>
                <c:pt idx="1153">
                  <c:v>45.790000000000006</c:v>
                </c:pt>
                <c:pt idx="1154">
                  <c:v>45.790000000000006</c:v>
                </c:pt>
                <c:pt idx="1155">
                  <c:v>45.790000000000006</c:v>
                </c:pt>
                <c:pt idx="1156">
                  <c:v>45.779999999999909</c:v>
                </c:pt>
                <c:pt idx="1157">
                  <c:v>45.779999999999909</c:v>
                </c:pt>
                <c:pt idx="1158">
                  <c:v>45.769999999999911</c:v>
                </c:pt>
                <c:pt idx="1159">
                  <c:v>45.769999999999911</c:v>
                </c:pt>
                <c:pt idx="1160">
                  <c:v>45.769999999999911</c:v>
                </c:pt>
                <c:pt idx="1161">
                  <c:v>45.769999999999911</c:v>
                </c:pt>
                <c:pt idx="1162">
                  <c:v>45.769999999999911</c:v>
                </c:pt>
                <c:pt idx="1163">
                  <c:v>45.769999999999911</c:v>
                </c:pt>
                <c:pt idx="1164">
                  <c:v>45.760000000000005</c:v>
                </c:pt>
                <c:pt idx="1165">
                  <c:v>45.749999999999908</c:v>
                </c:pt>
                <c:pt idx="1166">
                  <c:v>45.749999999999908</c:v>
                </c:pt>
                <c:pt idx="1167">
                  <c:v>45.749999999999908</c:v>
                </c:pt>
                <c:pt idx="1168">
                  <c:v>45.749999999999908</c:v>
                </c:pt>
                <c:pt idx="1169">
                  <c:v>45.749999999999908</c:v>
                </c:pt>
                <c:pt idx="1170">
                  <c:v>45.749999999999908</c:v>
                </c:pt>
                <c:pt idx="1171">
                  <c:v>45.749999999999908</c:v>
                </c:pt>
                <c:pt idx="1172">
                  <c:v>45.749999999999908</c:v>
                </c:pt>
                <c:pt idx="1173">
                  <c:v>45.730000000000004</c:v>
                </c:pt>
                <c:pt idx="1174">
                  <c:v>45.730000000000004</c:v>
                </c:pt>
                <c:pt idx="1175">
                  <c:v>45.730000000000004</c:v>
                </c:pt>
                <c:pt idx="1176">
                  <c:v>45.730000000000004</c:v>
                </c:pt>
                <c:pt idx="1177">
                  <c:v>45.730000000000004</c:v>
                </c:pt>
                <c:pt idx="1178">
                  <c:v>45.730000000000004</c:v>
                </c:pt>
                <c:pt idx="1179">
                  <c:v>45.730000000000004</c:v>
                </c:pt>
                <c:pt idx="1180">
                  <c:v>45.730000000000004</c:v>
                </c:pt>
                <c:pt idx="1181">
                  <c:v>45.730000000000004</c:v>
                </c:pt>
                <c:pt idx="1182">
                  <c:v>45.730000000000004</c:v>
                </c:pt>
                <c:pt idx="1183">
                  <c:v>45.730000000000004</c:v>
                </c:pt>
                <c:pt idx="1184">
                  <c:v>45.730000000000004</c:v>
                </c:pt>
                <c:pt idx="1185">
                  <c:v>45.730000000000004</c:v>
                </c:pt>
                <c:pt idx="1186">
                  <c:v>45.730000000000004</c:v>
                </c:pt>
                <c:pt idx="1187">
                  <c:v>45.730000000000004</c:v>
                </c:pt>
                <c:pt idx="1188">
                  <c:v>45.730000000000004</c:v>
                </c:pt>
                <c:pt idx="1189">
                  <c:v>45.730000000000004</c:v>
                </c:pt>
                <c:pt idx="1190">
                  <c:v>45.730000000000004</c:v>
                </c:pt>
                <c:pt idx="1191">
                  <c:v>45.720000000000006</c:v>
                </c:pt>
                <c:pt idx="1192">
                  <c:v>45.720000000000006</c:v>
                </c:pt>
                <c:pt idx="1193">
                  <c:v>45.720000000000006</c:v>
                </c:pt>
                <c:pt idx="1194">
                  <c:v>45.720000000000006</c:v>
                </c:pt>
                <c:pt idx="1195">
                  <c:v>45.709999999999908</c:v>
                </c:pt>
                <c:pt idx="1196">
                  <c:v>45.709999999999908</c:v>
                </c:pt>
                <c:pt idx="1197">
                  <c:v>45.709999999999908</c:v>
                </c:pt>
                <c:pt idx="1198">
                  <c:v>45.709999999999908</c:v>
                </c:pt>
                <c:pt idx="1199">
                  <c:v>45.709999999999908</c:v>
                </c:pt>
                <c:pt idx="1200">
                  <c:v>45.709999999999908</c:v>
                </c:pt>
                <c:pt idx="1201">
                  <c:v>45.7</c:v>
                </c:pt>
                <c:pt idx="1202">
                  <c:v>45.7</c:v>
                </c:pt>
                <c:pt idx="1203">
                  <c:v>45.690000000000005</c:v>
                </c:pt>
                <c:pt idx="1204">
                  <c:v>45.690000000000005</c:v>
                </c:pt>
                <c:pt idx="1205">
                  <c:v>45.690000000000005</c:v>
                </c:pt>
                <c:pt idx="1206">
                  <c:v>45.68</c:v>
                </c:pt>
                <c:pt idx="1207">
                  <c:v>45.68</c:v>
                </c:pt>
                <c:pt idx="1208">
                  <c:v>45.68</c:v>
                </c:pt>
                <c:pt idx="1209">
                  <c:v>45.68</c:v>
                </c:pt>
                <c:pt idx="1210">
                  <c:v>45.68</c:v>
                </c:pt>
                <c:pt idx="1211">
                  <c:v>45.68</c:v>
                </c:pt>
                <c:pt idx="1212">
                  <c:v>45.68</c:v>
                </c:pt>
                <c:pt idx="1213">
                  <c:v>45.68</c:v>
                </c:pt>
                <c:pt idx="1214">
                  <c:v>45.68</c:v>
                </c:pt>
                <c:pt idx="1215">
                  <c:v>45.68</c:v>
                </c:pt>
                <c:pt idx="1216">
                  <c:v>45.68</c:v>
                </c:pt>
                <c:pt idx="1217">
                  <c:v>45.64</c:v>
                </c:pt>
                <c:pt idx="1218">
                  <c:v>45.63</c:v>
                </c:pt>
                <c:pt idx="1219">
                  <c:v>45.63</c:v>
                </c:pt>
                <c:pt idx="1220">
                  <c:v>45.620000000000005</c:v>
                </c:pt>
                <c:pt idx="1221">
                  <c:v>45.620000000000005</c:v>
                </c:pt>
                <c:pt idx="1222">
                  <c:v>45.620000000000005</c:v>
                </c:pt>
                <c:pt idx="1223">
                  <c:v>45.61</c:v>
                </c:pt>
                <c:pt idx="1224">
                  <c:v>45.61</c:v>
                </c:pt>
                <c:pt idx="1225">
                  <c:v>45.61</c:v>
                </c:pt>
                <c:pt idx="1226">
                  <c:v>45.61</c:v>
                </c:pt>
                <c:pt idx="1227">
                  <c:v>45.61</c:v>
                </c:pt>
                <c:pt idx="1228">
                  <c:v>45.61</c:v>
                </c:pt>
                <c:pt idx="1229">
                  <c:v>45.61</c:v>
                </c:pt>
                <c:pt idx="1230">
                  <c:v>45.61</c:v>
                </c:pt>
                <c:pt idx="1231">
                  <c:v>45.61</c:v>
                </c:pt>
                <c:pt idx="1232">
                  <c:v>45.599999999999909</c:v>
                </c:pt>
                <c:pt idx="1233">
                  <c:v>45.599999999999909</c:v>
                </c:pt>
                <c:pt idx="1234">
                  <c:v>45.599999999999909</c:v>
                </c:pt>
                <c:pt idx="1235">
                  <c:v>45.599999999999909</c:v>
                </c:pt>
                <c:pt idx="1236">
                  <c:v>45.59</c:v>
                </c:pt>
                <c:pt idx="1237">
                  <c:v>45.59</c:v>
                </c:pt>
                <c:pt idx="1238">
                  <c:v>45.59</c:v>
                </c:pt>
                <c:pt idx="1239">
                  <c:v>45.59</c:v>
                </c:pt>
                <c:pt idx="1240">
                  <c:v>45.59</c:v>
                </c:pt>
                <c:pt idx="1241">
                  <c:v>45.59</c:v>
                </c:pt>
                <c:pt idx="1242">
                  <c:v>45.59</c:v>
                </c:pt>
                <c:pt idx="1243">
                  <c:v>45.59</c:v>
                </c:pt>
                <c:pt idx="1244">
                  <c:v>45.59</c:v>
                </c:pt>
                <c:pt idx="1245">
                  <c:v>45.59</c:v>
                </c:pt>
                <c:pt idx="1246">
                  <c:v>45.59</c:v>
                </c:pt>
                <c:pt idx="1247">
                  <c:v>45.59</c:v>
                </c:pt>
                <c:pt idx="1248">
                  <c:v>45.59</c:v>
                </c:pt>
                <c:pt idx="1249">
                  <c:v>45.59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TBDiseaseONLYData!$B$2506:$B$3755</c:f>
              <c:numCache>
                <c:formatCode>General</c:formatCode>
                <c:ptCount val="1250"/>
                <c:pt idx="0">
                  <c:v>0</c:v>
                </c:pt>
                <c:pt idx="1">
                  <c:v>62.720000000000006</c:v>
                </c:pt>
                <c:pt idx="2">
                  <c:v>61.74</c:v>
                </c:pt>
                <c:pt idx="3">
                  <c:v>60.949999999999903</c:v>
                </c:pt>
                <c:pt idx="4">
                  <c:v>60.190000000000005</c:v>
                </c:pt>
                <c:pt idx="5">
                  <c:v>59.64</c:v>
                </c:pt>
                <c:pt idx="6">
                  <c:v>58.949999999999996</c:v>
                </c:pt>
                <c:pt idx="7">
                  <c:v>58.219999999999906</c:v>
                </c:pt>
                <c:pt idx="8">
                  <c:v>57.86</c:v>
                </c:pt>
                <c:pt idx="9">
                  <c:v>57.619999999999905</c:v>
                </c:pt>
                <c:pt idx="10">
                  <c:v>57.469999999999906</c:v>
                </c:pt>
                <c:pt idx="11">
                  <c:v>57.319999999999901</c:v>
                </c:pt>
                <c:pt idx="12">
                  <c:v>57.25</c:v>
                </c:pt>
                <c:pt idx="13">
                  <c:v>56.96</c:v>
                </c:pt>
                <c:pt idx="14">
                  <c:v>56.65</c:v>
                </c:pt>
                <c:pt idx="15">
                  <c:v>56.6</c:v>
                </c:pt>
                <c:pt idx="16">
                  <c:v>56.52</c:v>
                </c:pt>
                <c:pt idx="17">
                  <c:v>56.37</c:v>
                </c:pt>
                <c:pt idx="18">
                  <c:v>56.319999999999901</c:v>
                </c:pt>
                <c:pt idx="19">
                  <c:v>56.19999999999991</c:v>
                </c:pt>
                <c:pt idx="20">
                  <c:v>56.06</c:v>
                </c:pt>
                <c:pt idx="21">
                  <c:v>55.849999999999994</c:v>
                </c:pt>
                <c:pt idx="22">
                  <c:v>55.809999999999995</c:v>
                </c:pt>
                <c:pt idx="23">
                  <c:v>55.709999999999908</c:v>
                </c:pt>
                <c:pt idx="24">
                  <c:v>55.679999999999907</c:v>
                </c:pt>
                <c:pt idx="25">
                  <c:v>55.619999999999905</c:v>
                </c:pt>
                <c:pt idx="26">
                  <c:v>55.58</c:v>
                </c:pt>
                <c:pt idx="27">
                  <c:v>55.57</c:v>
                </c:pt>
                <c:pt idx="28">
                  <c:v>55.4</c:v>
                </c:pt>
                <c:pt idx="29">
                  <c:v>55.379999999999903</c:v>
                </c:pt>
                <c:pt idx="30">
                  <c:v>55.339999999999996</c:v>
                </c:pt>
                <c:pt idx="31">
                  <c:v>55.329999999999906</c:v>
                </c:pt>
                <c:pt idx="32">
                  <c:v>55.289999999999907</c:v>
                </c:pt>
                <c:pt idx="33">
                  <c:v>55.25</c:v>
                </c:pt>
                <c:pt idx="34">
                  <c:v>55.2</c:v>
                </c:pt>
                <c:pt idx="35">
                  <c:v>55.160000000000004</c:v>
                </c:pt>
                <c:pt idx="36">
                  <c:v>55.14</c:v>
                </c:pt>
                <c:pt idx="37">
                  <c:v>55.13</c:v>
                </c:pt>
                <c:pt idx="38">
                  <c:v>55.09</c:v>
                </c:pt>
                <c:pt idx="39">
                  <c:v>55.07</c:v>
                </c:pt>
                <c:pt idx="40">
                  <c:v>55.06</c:v>
                </c:pt>
                <c:pt idx="41">
                  <c:v>55.02</c:v>
                </c:pt>
                <c:pt idx="42">
                  <c:v>54.949999999999903</c:v>
                </c:pt>
                <c:pt idx="43">
                  <c:v>54.89</c:v>
                </c:pt>
                <c:pt idx="44">
                  <c:v>54.849999999999994</c:v>
                </c:pt>
                <c:pt idx="45">
                  <c:v>54.839999999999996</c:v>
                </c:pt>
                <c:pt idx="46">
                  <c:v>54.790000000000006</c:v>
                </c:pt>
                <c:pt idx="47">
                  <c:v>54.760000000000005</c:v>
                </c:pt>
                <c:pt idx="48">
                  <c:v>54.75</c:v>
                </c:pt>
                <c:pt idx="49">
                  <c:v>54.7</c:v>
                </c:pt>
                <c:pt idx="50">
                  <c:v>54.660000000000004</c:v>
                </c:pt>
                <c:pt idx="51">
                  <c:v>54.63</c:v>
                </c:pt>
                <c:pt idx="52">
                  <c:v>54.589999999999904</c:v>
                </c:pt>
                <c:pt idx="53">
                  <c:v>54.569999999999908</c:v>
                </c:pt>
                <c:pt idx="54">
                  <c:v>54.569999999999908</c:v>
                </c:pt>
                <c:pt idx="55">
                  <c:v>54.55</c:v>
                </c:pt>
                <c:pt idx="56">
                  <c:v>54.48</c:v>
                </c:pt>
                <c:pt idx="57">
                  <c:v>54.419999999999902</c:v>
                </c:pt>
                <c:pt idx="58">
                  <c:v>54.399999999999906</c:v>
                </c:pt>
                <c:pt idx="59">
                  <c:v>54.329999999999906</c:v>
                </c:pt>
                <c:pt idx="60">
                  <c:v>54.329999999999906</c:v>
                </c:pt>
                <c:pt idx="61">
                  <c:v>54.3</c:v>
                </c:pt>
                <c:pt idx="62">
                  <c:v>54.260000000000005</c:v>
                </c:pt>
                <c:pt idx="63">
                  <c:v>54.25</c:v>
                </c:pt>
                <c:pt idx="64">
                  <c:v>54.25</c:v>
                </c:pt>
                <c:pt idx="65">
                  <c:v>54.25</c:v>
                </c:pt>
                <c:pt idx="66">
                  <c:v>54.25</c:v>
                </c:pt>
                <c:pt idx="67">
                  <c:v>54.25</c:v>
                </c:pt>
                <c:pt idx="68">
                  <c:v>54.230000000000004</c:v>
                </c:pt>
                <c:pt idx="69">
                  <c:v>54.220000000000006</c:v>
                </c:pt>
                <c:pt idx="70">
                  <c:v>54.17</c:v>
                </c:pt>
                <c:pt idx="71">
                  <c:v>54.17</c:v>
                </c:pt>
                <c:pt idx="72">
                  <c:v>54.17</c:v>
                </c:pt>
                <c:pt idx="73">
                  <c:v>54.160000000000004</c:v>
                </c:pt>
                <c:pt idx="74">
                  <c:v>54.15</c:v>
                </c:pt>
                <c:pt idx="75">
                  <c:v>54.14</c:v>
                </c:pt>
                <c:pt idx="76">
                  <c:v>54.109999999999907</c:v>
                </c:pt>
                <c:pt idx="77">
                  <c:v>54.08</c:v>
                </c:pt>
                <c:pt idx="78">
                  <c:v>54.069999999999908</c:v>
                </c:pt>
                <c:pt idx="79">
                  <c:v>54.05</c:v>
                </c:pt>
                <c:pt idx="80">
                  <c:v>54.05</c:v>
                </c:pt>
                <c:pt idx="81">
                  <c:v>54.05</c:v>
                </c:pt>
                <c:pt idx="82">
                  <c:v>54.05</c:v>
                </c:pt>
                <c:pt idx="83">
                  <c:v>54.03</c:v>
                </c:pt>
                <c:pt idx="84">
                  <c:v>53.99</c:v>
                </c:pt>
                <c:pt idx="85">
                  <c:v>53.99</c:v>
                </c:pt>
                <c:pt idx="86">
                  <c:v>53.99</c:v>
                </c:pt>
                <c:pt idx="87">
                  <c:v>53.98</c:v>
                </c:pt>
                <c:pt idx="88">
                  <c:v>53.97</c:v>
                </c:pt>
                <c:pt idx="89">
                  <c:v>53.949999999999996</c:v>
                </c:pt>
                <c:pt idx="90">
                  <c:v>53.949999999999996</c:v>
                </c:pt>
                <c:pt idx="91">
                  <c:v>53.93</c:v>
                </c:pt>
                <c:pt idx="92">
                  <c:v>53.93</c:v>
                </c:pt>
                <c:pt idx="93">
                  <c:v>53.92</c:v>
                </c:pt>
                <c:pt idx="94">
                  <c:v>53.89</c:v>
                </c:pt>
                <c:pt idx="95">
                  <c:v>53.89</c:v>
                </c:pt>
                <c:pt idx="96">
                  <c:v>53.86</c:v>
                </c:pt>
                <c:pt idx="97">
                  <c:v>53.83</c:v>
                </c:pt>
                <c:pt idx="98">
                  <c:v>53.83</c:v>
                </c:pt>
                <c:pt idx="99">
                  <c:v>53.809999999999995</c:v>
                </c:pt>
                <c:pt idx="100">
                  <c:v>53.809999999999995</c:v>
                </c:pt>
                <c:pt idx="101">
                  <c:v>53.809999999999995</c:v>
                </c:pt>
                <c:pt idx="102">
                  <c:v>53.8</c:v>
                </c:pt>
                <c:pt idx="103">
                  <c:v>53.8</c:v>
                </c:pt>
                <c:pt idx="104">
                  <c:v>53.74</c:v>
                </c:pt>
                <c:pt idx="105">
                  <c:v>53.730000000000004</c:v>
                </c:pt>
                <c:pt idx="106">
                  <c:v>53.730000000000004</c:v>
                </c:pt>
                <c:pt idx="107">
                  <c:v>53.730000000000004</c:v>
                </c:pt>
                <c:pt idx="108">
                  <c:v>53.720000000000006</c:v>
                </c:pt>
                <c:pt idx="109">
                  <c:v>53.720000000000006</c:v>
                </c:pt>
                <c:pt idx="110">
                  <c:v>53.71</c:v>
                </c:pt>
                <c:pt idx="111">
                  <c:v>53.68</c:v>
                </c:pt>
                <c:pt idx="112">
                  <c:v>53.669999999999909</c:v>
                </c:pt>
                <c:pt idx="113">
                  <c:v>53.669999999999909</c:v>
                </c:pt>
                <c:pt idx="114">
                  <c:v>53.64</c:v>
                </c:pt>
                <c:pt idx="115">
                  <c:v>53.59</c:v>
                </c:pt>
                <c:pt idx="116">
                  <c:v>53.57</c:v>
                </c:pt>
                <c:pt idx="117">
                  <c:v>53.57</c:v>
                </c:pt>
                <c:pt idx="118">
                  <c:v>53.53</c:v>
                </c:pt>
                <c:pt idx="119">
                  <c:v>53.53</c:v>
                </c:pt>
                <c:pt idx="120">
                  <c:v>53.52</c:v>
                </c:pt>
                <c:pt idx="121">
                  <c:v>53.51</c:v>
                </c:pt>
                <c:pt idx="122">
                  <c:v>53.5</c:v>
                </c:pt>
                <c:pt idx="123">
                  <c:v>53.48</c:v>
                </c:pt>
                <c:pt idx="124">
                  <c:v>53.47</c:v>
                </c:pt>
                <c:pt idx="125">
                  <c:v>53.43</c:v>
                </c:pt>
                <c:pt idx="126">
                  <c:v>53.4</c:v>
                </c:pt>
                <c:pt idx="127">
                  <c:v>53.39</c:v>
                </c:pt>
                <c:pt idx="128">
                  <c:v>53.39</c:v>
                </c:pt>
                <c:pt idx="129">
                  <c:v>53.39</c:v>
                </c:pt>
                <c:pt idx="130">
                  <c:v>53.379999999999995</c:v>
                </c:pt>
                <c:pt idx="131">
                  <c:v>53.37</c:v>
                </c:pt>
                <c:pt idx="132">
                  <c:v>53.36</c:v>
                </c:pt>
                <c:pt idx="133">
                  <c:v>53.349999999999994</c:v>
                </c:pt>
                <c:pt idx="134">
                  <c:v>53.339999999999996</c:v>
                </c:pt>
                <c:pt idx="135">
                  <c:v>53.339999999999996</c:v>
                </c:pt>
                <c:pt idx="136">
                  <c:v>53.309999999999995</c:v>
                </c:pt>
                <c:pt idx="137">
                  <c:v>53.3</c:v>
                </c:pt>
                <c:pt idx="138">
                  <c:v>53.269999999999911</c:v>
                </c:pt>
                <c:pt idx="139">
                  <c:v>53.269999999999911</c:v>
                </c:pt>
                <c:pt idx="140">
                  <c:v>53.260000000000005</c:v>
                </c:pt>
                <c:pt idx="141">
                  <c:v>53.25</c:v>
                </c:pt>
                <c:pt idx="142">
                  <c:v>53.25</c:v>
                </c:pt>
                <c:pt idx="143">
                  <c:v>53.23999999999991</c:v>
                </c:pt>
                <c:pt idx="144">
                  <c:v>53.230000000000004</c:v>
                </c:pt>
                <c:pt idx="145">
                  <c:v>53.230000000000004</c:v>
                </c:pt>
                <c:pt idx="146">
                  <c:v>53.2</c:v>
                </c:pt>
                <c:pt idx="147">
                  <c:v>53.190000000000005</c:v>
                </c:pt>
                <c:pt idx="148">
                  <c:v>53.160000000000004</c:v>
                </c:pt>
                <c:pt idx="149">
                  <c:v>53.160000000000004</c:v>
                </c:pt>
                <c:pt idx="150">
                  <c:v>53.15</c:v>
                </c:pt>
                <c:pt idx="151">
                  <c:v>53.15</c:v>
                </c:pt>
                <c:pt idx="152">
                  <c:v>53.11</c:v>
                </c:pt>
                <c:pt idx="153">
                  <c:v>53.05</c:v>
                </c:pt>
                <c:pt idx="154">
                  <c:v>53.05</c:v>
                </c:pt>
                <c:pt idx="155">
                  <c:v>53.03</c:v>
                </c:pt>
                <c:pt idx="156">
                  <c:v>53.03</c:v>
                </c:pt>
                <c:pt idx="157">
                  <c:v>53.03</c:v>
                </c:pt>
                <c:pt idx="158">
                  <c:v>53.03</c:v>
                </c:pt>
                <c:pt idx="159">
                  <c:v>53.02</c:v>
                </c:pt>
                <c:pt idx="160">
                  <c:v>53</c:v>
                </c:pt>
                <c:pt idx="161">
                  <c:v>52.93</c:v>
                </c:pt>
                <c:pt idx="162">
                  <c:v>52.93</c:v>
                </c:pt>
                <c:pt idx="163">
                  <c:v>52.93</c:v>
                </c:pt>
                <c:pt idx="164">
                  <c:v>52.93</c:v>
                </c:pt>
                <c:pt idx="165">
                  <c:v>52.93</c:v>
                </c:pt>
                <c:pt idx="166">
                  <c:v>52.93</c:v>
                </c:pt>
                <c:pt idx="167">
                  <c:v>52.93</c:v>
                </c:pt>
                <c:pt idx="168">
                  <c:v>52.879999999999995</c:v>
                </c:pt>
                <c:pt idx="169">
                  <c:v>52.87</c:v>
                </c:pt>
                <c:pt idx="170">
                  <c:v>52.86</c:v>
                </c:pt>
                <c:pt idx="171">
                  <c:v>52.849999999999902</c:v>
                </c:pt>
                <c:pt idx="172">
                  <c:v>52.839999999999904</c:v>
                </c:pt>
                <c:pt idx="173">
                  <c:v>52.839999999999904</c:v>
                </c:pt>
                <c:pt idx="174">
                  <c:v>52.790000000000006</c:v>
                </c:pt>
                <c:pt idx="175">
                  <c:v>52.75</c:v>
                </c:pt>
                <c:pt idx="176">
                  <c:v>52.74</c:v>
                </c:pt>
                <c:pt idx="177">
                  <c:v>52.74</c:v>
                </c:pt>
                <c:pt idx="178">
                  <c:v>52.71</c:v>
                </c:pt>
                <c:pt idx="179">
                  <c:v>52.71</c:v>
                </c:pt>
                <c:pt idx="180">
                  <c:v>52.71</c:v>
                </c:pt>
                <c:pt idx="181">
                  <c:v>52.65</c:v>
                </c:pt>
                <c:pt idx="182">
                  <c:v>52.64</c:v>
                </c:pt>
                <c:pt idx="183">
                  <c:v>52.64</c:v>
                </c:pt>
                <c:pt idx="184">
                  <c:v>52.64</c:v>
                </c:pt>
                <c:pt idx="185">
                  <c:v>52.620000000000005</c:v>
                </c:pt>
                <c:pt idx="186">
                  <c:v>52.620000000000005</c:v>
                </c:pt>
                <c:pt idx="187">
                  <c:v>52.620000000000005</c:v>
                </c:pt>
                <c:pt idx="188">
                  <c:v>52.59</c:v>
                </c:pt>
                <c:pt idx="189">
                  <c:v>52.59</c:v>
                </c:pt>
                <c:pt idx="190">
                  <c:v>52.59</c:v>
                </c:pt>
                <c:pt idx="191">
                  <c:v>52.59</c:v>
                </c:pt>
                <c:pt idx="192">
                  <c:v>52.58</c:v>
                </c:pt>
                <c:pt idx="193">
                  <c:v>52.58</c:v>
                </c:pt>
                <c:pt idx="194">
                  <c:v>52.58</c:v>
                </c:pt>
                <c:pt idx="195">
                  <c:v>52.56</c:v>
                </c:pt>
                <c:pt idx="196">
                  <c:v>52.56</c:v>
                </c:pt>
                <c:pt idx="197">
                  <c:v>52.55</c:v>
                </c:pt>
                <c:pt idx="198">
                  <c:v>52.51</c:v>
                </c:pt>
                <c:pt idx="199">
                  <c:v>52.5</c:v>
                </c:pt>
                <c:pt idx="200">
                  <c:v>52.5</c:v>
                </c:pt>
                <c:pt idx="201">
                  <c:v>52.5</c:v>
                </c:pt>
                <c:pt idx="202">
                  <c:v>52.5</c:v>
                </c:pt>
                <c:pt idx="203">
                  <c:v>52.47</c:v>
                </c:pt>
                <c:pt idx="204">
                  <c:v>52.46</c:v>
                </c:pt>
                <c:pt idx="205">
                  <c:v>52.46</c:v>
                </c:pt>
                <c:pt idx="206">
                  <c:v>52.46</c:v>
                </c:pt>
                <c:pt idx="207">
                  <c:v>52.449999999999903</c:v>
                </c:pt>
                <c:pt idx="208">
                  <c:v>52.42</c:v>
                </c:pt>
                <c:pt idx="209">
                  <c:v>52.39</c:v>
                </c:pt>
                <c:pt idx="210">
                  <c:v>52.37</c:v>
                </c:pt>
                <c:pt idx="211">
                  <c:v>52.36</c:v>
                </c:pt>
                <c:pt idx="212">
                  <c:v>52.33</c:v>
                </c:pt>
                <c:pt idx="213">
                  <c:v>52.33</c:v>
                </c:pt>
                <c:pt idx="214">
                  <c:v>52.33</c:v>
                </c:pt>
                <c:pt idx="215">
                  <c:v>52.33</c:v>
                </c:pt>
                <c:pt idx="216">
                  <c:v>52.33</c:v>
                </c:pt>
                <c:pt idx="217">
                  <c:v>52.229999999999912</c:v>
                </c:pt>
                <c:pt idx="218">
                  <c:v>52.21</c:v>
                </c:pt>
                <c:pt idx="219">
                  <c:v>52.2</c:v>
                </c:pt>
                <c:pt idx="220">
                  <c:v>52.2</c:v>
                </c:pt>
                <c:pt idx="221">
                  <c:v>52.2</c:v>
                </c:pt>
                <c:pt idx="222">
                  <c:v>52.2</c:v>
                </c:pt>
                <c:pt idx="223">
                  <c:v>52.15</c:v>
                </c:pt>
                <c:pt idx="224">
                  <c:v>52.14</c:v>
                </c:pt>
                <c:pt idx="225">
                  <c:v>52.14</c:v>
                </c:pt>
                <c:pt idx="226">
                  <c:v>52.14</c:v>
                </c:pt>
                <c:pt idx="227">
                  <c:v>52.14</c:v>
                </c:pt>
                <c:pt idx="228">
                  <c:v>52.13</c:v>
                </c:pt>
                <c:pt idx="229">
                  <c:v>52.13</c:v>
                </c:pt>
                <c:pt idx="230">
                  <c:v>52.120000000000005</c:v>
                </c:pt>
                <c:pt idx="231">
                  <c:v>52.07</c:v>
                </c:pt>
                <c:pt idx="232">
                  <c:v>52.05</c:v>
                </c:pt>
                <c:pt idx="233">
                  <c:v>52.05</c:v>
                </c:pt>
                <c:pt idx="234">
                  <c:v>52.05</c:v>
                </c:pt>
                <c:pt idx="235">
                  <c:v>52.05</c:v>
                </c:pt>
                <c:pt idx="236">
                  <c:v>52.04</c:v>
                </c:pt>
                <c:pt idx="237">
                  <c:v>52.03</c:v>
                </c:pt>
                <c:pt idx="238">
                  <c:v>52.019999999999904</c:v>
                </c:pt>
                <c:pt idx="239">
                  <c:v>52.019999999999904</c:v>
                </c:pt>
                <c:pt idx="240">
                  <c:v>52.01</c:v>
                </c:pt>
                <c:pt idx="241">
                  <c:v>52.01</c:v>
                </c:pt>
                <c:pt idx="242">
                  <c:v>52.01</c:v>
                </c:pt>
                <c:pt idx="243">
                  <c:v>51.98</c:v>
                </c:pt>
                <c:pt idx="244">
                  <c:v>51.93</c:v>
                </c:pt>
                <c:pt idx="245">
                  <c:v>51.91</c:v>
                </c:pt>
                <c:pt idx="246">
                  <c:v>51.91</c:v>
                </c:pt>
                <c:pt idx="247">
                  <c:v>51.9</c:v>
                </c:pt>
                <c:pt idx="248">
                  <c:v>51.9</c:v>
                </c:pt>
                <c:pt idx="249">
                  <c:v>51.9</c:v>
                </c:pt>
                <c:pt idx="250">
                  <c:v>51.86</c:v>
                </c:pt>
                <c:pt idx="251">
                  <c:v>51.86</c:v>
                </c:pt>
                <c:pt idx="252">
                  <c:v>51.849999999999994</c:v>
                </c:pt>
                <c:pt idx="253">
                  <c:v>51.849999999999994</c:v>
                </c:pt>
                <c:pt idx="254">
                  <c:v>51.849999999999994</c:v>
                </c:pt>
                <c:pt idx="255">
                  <c:v>51.839999999999904</c:v>
                </c:pt>
                <c:pt idx="256">
                  <c:v>51.839999999999904</c:v>
                </c:pt>
                <c:pt idx="257">
                  <c:v>51.809999999999903</c:v>
                </c:pt>
                <c:pt idx="258">
                  <c:v>51.809999999999903</c:v>
                </c:pt>
                <c:pt idx="259">
                  <c:v>51.779999999999909</c:v>
                </c:pt>
                <c:pt idx="260">
                  <c:v>51.779999999999909</c:v>
                </c:pt>
                <c:pt idx="261">
                  <c:v>51.779999999999909</c:v>
                </c:pt>
                <c:pt idx="262">
                  <c:v>51.779999999999909</c:v>
                </c:pt>
                <c:pt idx="263">
                  <c:v>51.779999999999909</c:v>
                </c:pt>
                <c:pt idx="264">
                  <c:v>51.769999999999911</c:v>
                </c:pt>
                <c:pt idx="265">
                  <c:v>51.769999999999911</c:v>
                </c:pt>
                <c:pt idx="266">
                  <c:v>51.71</c:v>
                </c:pt>
                <c:pt idx="267">
                  <c:v>51.68</c:v>
                </c:pt>
                <c:pt idx="268">
                  <c:v>51.68</c:v>
                </c:pt>
                <c:pt idx="269">
                  <c:v>51.68</c:v>
                </c:pt>
                <c:pt idx="270">
                  <c:v>51.65</c:v>
                </c:pt>
                <c:pt idx="271">
                  <c:v>51.64</c:v>
                </c:pt>
                <c:pt idx="272">
                  <c:v>51.64</c:v>
                </c:pt>
                <c:pt idx="273">
                  <c:v>51.61</c:v>
                </c:pt>
                <c:pt idx="274">
                  <c:v>51.6</c:v>
                </c:pt>
                <c:pt idx="275">
                  <c:v>51.58</c:v>
                </c:pt>
                <c:pt idx="276">
                  <c:v>51.57</c:v>
                </c:pt>
                <c:pt idx="277">
                  <c:v>51.56</c:v>
                </c:pt>
                <c:pt idx="278">
                  <c:v>51.56</c:v>
                </c:pt>
                <c:pt idx="279">
                  <c:v>51.56</c:v>
                </c:pt>
                <c:pt idx="280">
                  <c:v>51.5</c:v>
                </c:pt>
                <c:pt idx="281">
                  <c:v>51.5</c:v>
                </c:pt>
                <c:pt idx="282">
                  <c:v>51.5</c:v>
                </c:pt>
                <c:pt idx="283">
                  <c:v>51.49</c:v>
                </c:pt>
                <c:pt idx="284">
                  <c:v>51.49</c:v>
                </c:pt>
                <c:pt idx="285">
                  <c:v>51.449999999999903</c:v>
                </c:pt>
                <c:pt idx="286">
                  <c:v>51.42</c:v>
                </c:pt>
                <c:pt idx="287">
                  <c:v>51.42</c:v>
                </c:pt>
                <c:pt idx="288">
                  <c:v>51.41</c:v>
                </c:pt>
                <c:pt idx="289">
                  <c:v>51.41</c:v>
                </c:pt>
                <c:pt idx="290">
                  <c:v>51.389999999999901</c:v>
                </c:pt>
                <c:pt idx="291">
                  <c:v>51.349999999999902</c:v>
                </c:pt>
                <c:pt idx="292">
                  <c:v>51.349999999999902</c:v>
                </c:pt>
                <c:pt idx="293">
                  <c:v>51.32</c:v>
                </c:pt>
                <c:pt idx="294">
                  <c:v>51.249999999999908</c:v>
                </c:pt>
                <c:pt idx="295">
                  <c:v>51.249999999999908</c:v>
                </c:pt>
                <c:pt idx="296">
                  <c:v>51.23999999999991</c:v>
                </c:pt>
                <c:pt idx="297">
                  <c:v>51.220000000000006</c:v>
                </c:pt>
                <c:pt idx="298">
                  <c:v>51.21</c:v>
                </c:pt>
                <c:pt idx="299">
                  <c:v>51.19999999999991</c:v>
                </c:pt>
                <c:pt idx="300">
                  <c:v>51.19999999999991</c:v>
                </c:pt>
                <c:pt idx="301">
                  <c:v>51.19999999999991</c:v>
                </c:pt>
                <c:pt idx="302">
                  <c:v>51.190000000000005</c:v>
                </c:pt>
                <c:pt idx="303">
                  <c:v>51.17</c:v>
                </c:pt>
                <c:pt idx="304">
                  <c:v>51.160000000000004</c:v>
                </c:pt>
                <c:pt idx="305">
                  <c:v>51.160000000000004</c:v>
                </c:pt>
                <c:pt idx="306">
                  <c:v>51.12999999999991</c:v>
                </c:pt>
                <c:pt idx="307">
                  <c:v>51.120000000000005</c:v>
                </c:pt>
                <c:pt idx="308">
                  <c:v>51.120000000000005</c:v>
                </c:pt>
                <c:pt idx="309">
                  <c:v>51.120000000000005</c:v>
                </c:pt>
                <c:pt idx="310">
                  <c:v>51.099999999999909</c:v>
                </c:pt>
                <c:pt idx="311">
                  <c:v>51.099999999999909</c:v>
                </c:pt>
                <c:pt idx="312">
                  <c:v>51.099999999999909</c:v>
                </c:pt>
                <c:pt idx="313">
                  <c:v>51.08</c:v>
                </c:pt>
                <c:pt idx="314">
                  <c:v>51.069999999999908</c:v>
                </c:pt>
                <c:pt idx="315">
                  <c:v>51.049999999999905</c:v>
                </c:pt>
                <c:pt idx="316">
                  <c:v>51.019999999999904</c:v>
                </c:pt>
                <c:pt idx="317">
                  <c:v>51.019999999999904</c:v>
                </c:pt>
                <c:pt idx="318">
                  <c:v>51.019999999999904</c:v>
                </c:pt>
                <c:pt idx="319">
                  <c:v>51.019999999999904</c:v>
                </c:pt>
                <c:pt idx="320">
                  <c:v>51.019999999999904</c:v>
                </c:pt>
                <c:pt idx="321">
                  <c:v>50.99</c:v>
                </c:pt>
                <c:pt idx="322">
                  <c:v>50.969999999999906</c:v>
                </c:pt>
                <c:pt idx="323">
                  <c:v>50.969999999999906</c:v>
                </c:pt>
                <c:pt idx="324">
                  <c:v>50.969999999999906</c:v>
                </c:pt>
                <c:pt idx="325">
                  <c:v>50.969999999999906</c:v>
                </c:pt>
                <c:pt idx="326">
                  <c:v>50.969999999999906</c:v>
                </c:pt>
                <c:pt idx="327">
                  <c:v>50.949999999999996</c:v>
                </c:pt>
                <c:pt idx="328">
                  <c:v>50.949999999999996</c:v>
                </c:pt>
                <c:pt idx="329">
                  <c:v>50.92</c:v>
                </c:pt>
                <c:pt idx="330">
                  <c:v>50.92</c:v>
                </c:pt>
                <c:pt idx="331">
                  <c:v>50.92</c:v>
                </c:pt>
                <c:pt idx="332">
                  <c:v>50.91</c:v>
                </c:pt>
                <c:pt idx="333">
                  <c:v>50.91</c:v>
                </c:pt>
                <c:pt idx="334">
                  <c:v>50.91</c:v>
                </c:pt>
                <c:pt idx="335">
                  <c:v>50.91</c:v>
                </c:pt>
                <c:pt idx="336">
                  <c:v>50.9</c:v>
                </c:pt>
                <c:pt idx="337">
                  <c:v>50.89</c:v>
                </c:pt>
                <c:pt idx="338">
                  <c:v>50.86</c:v>
                </c:pt>
                <c:pt idx="339">
                  <c:v>50.86</c:v>
                </c:pt>
                <c:pt idx="340">
                  <c:v>50.86</c:v>
                </c:pt>
                <c:pt idx="341">
                  <c:v>50.849999999999994</c:v>
                </c:pt>
                <c:pt idx="342">
                  <c:v>50.849999999999994</c:v>
                </c:pt>
                <c:pt idx="343">
                  <c:v>50.790000000000006</c:v>
                </c:pt>
                <c:pt idx="344">
                  <c:v>50.790000000000006</c:v>
                </c:pt>
                <c:pt idx="345">
                  <c:v>50.790000000000006</c:v>
                </c:pt>
                <c:pt idx="346">
                  <c:v>50.790000000000006</c:v>
                </c:pt>
                <c:pt idx="347">
                  <c:v>50.790000000000006</c:v>
                </c:pt>
                <c:pt idx="348">
                  <c:v>50.790000000000006</c:v>
                </c:pt>
                <c:pt idx="349">
                  <c:v>50.78</c:v>
                </c:pt>
                <c:pt idx="350">
                  <c:v>50.760000000000005</c:v>
                </c:pt>
                <c:pt idx="351">
                  <c:v>50.760000000000005</c:v>
                </c:pt>
                <c:pt idx="352">
                  <c:v>50.760000000000005</c:v>
                </c:pt>
                <c:pt idx="353">
                  <c:v>50.7</c:v>
                </c:pt>
                <c:pt idx="354">
                  <c:v>50.7</c:v>
                </c:pt>
                <c:pt idx="355">
                  <c:v>50.7</c:v>
                </c:pt>
                <c:pt idx="356">
                  <c:v>50.690000000000005</c:v>
                </c:pt>
                <c:pt idx="357">
                  <c:v>50.68</c:v>
                </c:pt>
                <c:pt idx="358">
                  <c:v>50.68</c:v>
                </c:pt>
                <c:pt idx="359">
                  <c:v>50.68</c:v>
                </c:pt>
                <c:pt idx="360">
                  <c:v>50.65</c:v>
                </c:pt>
                <c:pt idx="361">
                  <c:v>50.65</c:v>
                </c:pt>
                <c:pt idx="362">
                  <c:v>50.620000000000005</c:v>
                </c:pt>
                <c:pt idx="363">
                  <c:v>50.56</c:v>
                </c:pt>
                <c:pt idx="364">
                  <c:v>50.56</c:v>
                </c:pt>
                <c:pt idx="365">
                  <c:v>50.56</c:v>
                </c:pt>
                <c:pt idx="366">
                  <c:v>50.56</c:v>
                </c:pt>
                <c:pt idx="367">
                  <c:v>50.56</c:v>
                </c:pt>
                <c:pt idx="368">
                  <c:v>50.56</c:v>
                </c:pt>
                <c:pt idx="369">
                  <c:v>50.56</c:v>
                </c:pt>
                <c:pt idx="370">
                  <c:v>50.56</c:v>
                </c:pt>
                <c:pt idx="371">
                  <c:v>50.55</c:v>
                </c:pt>
                <c:pt idx="372">
                  <c:v>50.55</c:v>
                </c:pt>
                <c:pt idx="373">
                  <c:v>50.55</c:v>
                </c:pt>
                <c:pt idx="374">
                  <c:v>50.54</c:v>
                </c:pt>
                <c:pt idx="375">
                  <c:v>50.54</c:v>
                </c:pt>
                <c:pt idx="376">
                  <c:v>50.52</c:v>
                </c:pt>
                <c:pt idx="377">
                  <c:v>50.49</c:v>
                </c:pt>
                <c:pt idx="378">
                  <c:v>50.48</c:v>
                </c:pt>
                <c:pt idx="379">
                  <c:v>50.48</c:v>
                </c:pt>
                <c:pt idx="380">
                  <c:v>50.48</c:v>
                </c:pt>
                <c:pt idx="381">
                  <c:v>50.47</c:v>
                </c:pt>
                <c:pt idx="382">
                  <c:v>50.42</c:v>
                </c:pt>
                <c:pt idx="383">
                  <c:v>50.41</c:v>
                </c:pt>
                <c:pt idx="384">
                  <c:v>50.379999999999995</c:v>
                </c:pt>
                <c:pt idx="385">
                  <c:v>50.37</c:v>
                </c:pt>
                <c:pt idx="386">
                  <c:v>50.349999999999994</c:v>
                </c:pt>
                <c:pt idx="387">
                  <c:v>50.349999999999994</c:v>
                </c:pt>
                <c:pt idx="388">
                  <c:v>50.349999999999994</c:v>
                </c:pt>
                <c:pt idx="389">
                  <c:v>50.349999999999994</c:v>
                </c:pt>
                <c:pt idx="390">
                  <c:v>50.339999999999904</c:v>
                </c:pt>
                <c:pt idx="391">
                  <c:v>50.33</c:v>
                </c:pt>
                <c:pt idx="392">
                  <c:v>50.33</c:v>
                </c:pt>
                <c:pt idx="393">
                  <c:v>50.33</c:v>
                </c:pt>
                <c:pt idx="394">
                  <c:v>50.33</c:v>
                </c:pt>
                <c:pt idx="395">
                  <c:v>50.33</c:v>
                </c:pt>
                <c:pt idx="396">
                  <c:v>50.33</c:v>
                </c:pt>
                <c:pt idx="397">
                  <c:v>50.33</c:v>
                </c:pt>
                <c:pt idx="398">
                  <c:v>50.33</c:v>
                </c:pt>
                <c:pt idx="399">
                  <c:v>50.33</c:v>
                </c:pt>
                <c:pt idx="400">
                  <c:v>50.33</c:v>
                </c:pt>
                <c:pt idx="401">
                  <c:v>50.33</c:v>
                </c:pt>
                <c:pt idx="402">
                  <c:v>50.32</c:v>
                </c:pt>
                <c:pt idx="403">
                  <c:v>50.32</c:v>
                </c:pt>
                <c:pt idx="404">
                  <c:v>50.32</c:v>
                </c:pt>
                <c:pt idx="405">
                  <c:v>50.32</c:v>
                </c:pt>
                <c:pt idx="406">
                  <c:v>50.309999999999995</c:v>
                </c:pt>
                <c:pt idx="407">
                  <c:v>50.28</c:v>
                </c:pt>
                <c:pt idx="408">
                  <c:v>50.28</c:v>
                </c:pt>
                <c:pt idx="409">
                  <c:v>50.269999999999911</c:v>
                </c:pt>
                <c:pt idx="410">
                  <c:v>50.230000000000004</c:v>
                </c:pt>
                <c:pt idx="411">
                  <c:v>50.230000000000004</c:v>
                </c:pt>
                <c:pt idx="412">
                  <c:v>50.220000000000006</c:v>
                </c:pt>
                <c:pt idx="413">
                  <c:v>50.220000000000006</c:v>
                </c:pt>
                <c:pt idx="414">
                  <c:v>50.220000000000006</c:v>
                </c:pt>
                <c:pt idx="415">
                  <c:v>50.220000000000006</c:v>
                </c:pt>
                <c:pt idx="416">
                  <c:v>50.21</c:v>
                </c:pt>
                <c:pt idx="417">
                  <c:v>50.21</c:v>
                </c:pt>
                <c:pt idx="418">
                  <c:v>50.17</c:v>
                </c:pt>
                <c:pt idx="419">
                  <c:v>50.160000000000004</c:v>
                </c:pt>
                <c:pt idx="420">
                  <c:v>50.14</c:v>
                </c:pt>
                <c:pt idx="421">
                  <c:v>50.14</c:v>
                </c:pt>
                <c:pt idx="422">
                  <c:v>50.120000000000005</c:v>
                </c:pt>
                <c:pt idx="423">
                  <c:v>50.120000000000005</c:v>
                </c:pt>
                <c:pt idx="424">
                  <c:v>50.120000000000005</c:v>
                </c:pt>
                <c:pt idx="425">
                  <c:v>50.120000000000005</c:v>
                </c:pt>
                <c:pt idx="426">
                  <c:v>50.120000000000005</c:v>
                </c:pt>
                <c:pt idx="427">
                  <c:v>50.120000000000005</c:v>
                </c:pt>
                <c:pt idx="428">
                  <c:v>50.120000000000005</c:v>
                </c:pt>
                <c:pt idx="429">
                  <c:v>50.120000000000005</c:v>
                </c:pt>
                <c:pt idx="430">
                  <c:v>50.11</c:v>
                </c:pt>
                <c:pt idx="431">
                  <c:v>50.089999999999904</c:v>
                </c:pt>
                <c:pt idx="432">
                  <c:v>50.089999999999904</c:v>
                </c:pt>
                <c:pt idx="433">
                  <c:v>50.089999999999904</c:v>
                </c:pt>
                <c:pt idx="434">
                  <c:v>50.06</c:v>
                </c:pt>
                <c:pt idx="435">
                  <c:v>50.06</c:v>
                </c:pt>
                <c:pt idx="436">
                  <c:v>50.05</c:v>
                </c:pt>
                <c:pt idx="437">
                  <c:v>50.05</c:v>
                </c:pt>
                <c:pt idx="438">
                  <c:v>50.05</c:v>
                </c:pt>
                <c:pt idx="439">
                  <c:v>50.05</c:v>
                </c:pt>
                <c:pt idx="440">
                  <c:v>50.05</c:v>
                </c:pt>
                <c:pt idx="441">
                  <c:v>49.98</c:v>
                </c:pt>
                <c:pt idx="442">
                  <c:v>49.97</c:v>
                </c:pt>
                <c:pt idx="443">
                  <c:v>49.96</c:v>
                </c:pt>
                <c:pt idx="444">
                  <c:v>49.96</c:v>
                </c:pt>
                <c:pt idx="445">
                  <c:v>49.96</c:v>
                </c:pt>
                <c:pt idx="446">
                  <c:v>49.949999999999996</c:v>
                </c:pt>
                <c:pt idx="447">
                  <c:v>49.949999999999996</c:v>
                </c:pt>
                <c:pt idx="448">
                  <c:v>49.949999999999996</c:v>
                </c:pt>
                <c:pt idx="449">
                  <c:v>49.949999999999996</c:v>
                </c:pt>
                <c:pt idx="450">
                  <c:v>49.94</c:v>
                </c:pt>
                <c:pt idx="451">
                  <c:v>49.9</c:v>
                </c:pt>
                <c:pt idx="452">
                  <c:v>49.9</c:v>
                </c:pt>
                <c:pt idx="453">
                  <c:v>49.9</c:v>
                </c:pt>
                <c:pt idx="454">
                  <c:v>49.9</c:v>
                </c:pt>
                <c:pt idx="455">
                  <c:v>49.89</c:v>
                </c:pt>
                <c:pt idx="456">
                  <c:v>49.849999999999994</c:v>
                </c:pt>
                <c:pt idx="457">
                  <c:v>49.849999999999994</c:v>
                </c:pt>
                <c:pt idx="458">
                  <c:v>49.849999999999994</c:v>
                </c:pt>
                <c:pt idx="459">
                  <c:v>49.849999999999994</c:v>
                </c:pt>
                <c:pt idx="460">
                  <c:v>49.839999999999996</c:v>
                </c:pt>
                <c:pt idx="461">
                  <c:v>49.839999999999996</c:v>
                </c:pt>
                <c:pt idx="462">
                  <c:v>49.83</c:v>
                </c:pt>
                <c:pt idx="463">
                  <c:v>49.82</c:v>
                </c:pt>
                <c:pt idx="464">
                  <c:v>49.8</c:v>
                </c:pt>
                <c:pt idx="465">
                  <c:v>49.8</c:v>
                </c:pt>
                <c:pt idx="466">
                  <c:v>49.8</c:v>
                </c:pt>
                <c:pt idx="467">
                  <c:v>49.8</c:v>
                </c:pt>
                <c:pt idx="468">
                  <c:v>49.790000000000006</c:v>
                </c:pt>
                <c:pt idx="469">
                  <c:v>49.779999999999909</c:v>
                </c:pt>
                <c:pt idx="470">
                  <c:v>49.77</c:v>
                </c:pt>
                <c:pt idx="471">
                  <c:v>49.77</c:v>
                </c:pt>
                <c:pt idx="472">
                  <c:v>49.77</c:v>
                </c:pt>
                <c:pt idx="473">
                  <c:v>49.77</c:v>
                </c:pt>
                <c:pt idx="474">
                  <c:v>49.77</c:v>
                </c:pt>
                <c:pt idx="475">
                  <c:v>49.77</c:v>
                </c:pt>
                <c:pt idx="476">
                  <c:v>49.77</c:v>
                </c:pt>
                <c:pt idx="477">
                  <c:v>49.77</c:v>
                </c:pt>
                <c:pt idx="478">
                  <c:v>49.77</c:v>
                </c:pt>
                <c:pt idx="479">
                  <c:v>49.77</c:v>
                </c:pt>
                <c:pt idx="480">
                  <c:v>49.77</c:v>
                </c:pt>
                <c:pt idx="481">
                  <c:v>49.749999999999908</c:v>
                </c:pt>
                <c:pt idx="482">
                  <c:v>49.74</c:v>
                </c:pt>
                <c:pt idx="483">
                  <c:v>49.74</c:v>
                </c:pt>
                <c:pt idx="484">
                  <c:v>49.74</c:v>
                </c:pt>
                <c:pt idx="485">
                  <c:v>49.730000000000004</c:v>
                </c:pt>
                <c:pt idx="486">
                  <c:v>49.730000000000004</c:v>
                </c:pt>
                <c:pt idx="487">
                  <c:v>49.730000000000004</c:v>
                </c:pt>
                <c:pt idx="488">
                  <c:v>49.690000000000005</c:v>
                </c:pt>
                <c:pt idx="489">
                  <c:v>49.690000000000005</c:v>
                </c:pt>
                <c:pt idx="490">
                  <c:v>49.690000000000005</c:v>
                </c:pt>
                <c:pt idx="491">
                  <c:v>49.690000000000005</c:v>
                </c:pt>
                <c:pt idx="492">
                  <c:v>49.690000000000005</c:v>
                </c:pt>
                <c:pt idx="493">
                  <c:v>49.690000000000005</c:v>
                </c:pt>
                <c:pt idx="494">
                  <c:v>49.690000000000005</c:v>
                </c:pt>
                <c:pt idx="495">
                  <c:v>49.690000000000005</c:v>
                </c:pt>
                <c:pt idx="496">
                  <c:v>49.68</c:v>
                </c:pt>
                <c:pt idx="497">
                  <c:v>49.65</c:v>
                </c:pt>
                <c:pt idx="498">
                  <c:v>49.639999999999908</c:v>
                </c:pt>
                <c:pt idx="499">
                  <c:v>49.6</c:v>
                </c:pt>
                <c:pt idx="500">
                  <c:v>49.579999999999906</c:v>
                </c:pt>
                <c:pt idx="501">
                  <c:v>49.57</c:v>
                </c:pt>
                <c:pt idx="502">
                  <c:v>49.57</c:v>
                </c:pt>
                <c:pt idx="503">
                  <c:v>49.539999999999907</c:v>
                </c:pt>
                <c:pt idx="504">
                  <c:v>49.519999999999904</c:v>
                </c:pt>
                <c:pt idx="505">
                  <c:v>49.51</c:v>
                </c:pt>
                <c:pt idx="506">
                  <c:v>49.429999999999907</c:v>
                </c:pt>
                <c:pt idx="507">
                  <c:v>49.389999999999901</c:v>
                </c:pt>
                <c:pt idx="508">
                  <c:v>49.379999999999903</c:v>
                </c:pt>
                <c:pt idx="509">
                  <c:v>49.3599999999999</c:v>
                </c:pt>
                <c:pt idx="510">
                  <c:v>49.349999999999902</c:v>
                </c:pt>
                <c:pt idx="511">
                  <c:v>49.349999999999902</c:v>
                </c:pt>
                <c:pt idx="512">
                  <c:v>49.269999999999911</c:v>
                </c:pt>
                <c:pt idx="513">
                  <c:v>49.269999999999911</c:v>
                </c:pt>
                <c:pt idx="514">
                  <c:v>49.269999999999911</c:v>
                </c:pt>
                <c:pt idx="515">
                  <c:v>49.23999999999991</c:v>
                </c:pt>
                <c:pt idx="516">
                  <c:v>49.23999999999991</c:v>
                </c:pt>
                <c:pt idx="517">
                  <c:v>49.209999999999908</c:v>
                </c:pt>
                <c:pt idx="518">
                  <c:v>49.18</c:v>
                </c:pt>
                <c:pt idx="519">
                  <c:v>49.18</c:v>
                </c:pt>
                <c:pt idx="520">
                  <c:v>49.169999999999909</c:v>
                </c:pt>
                <c:pt idx="521">
                  <c:v>49.169999999999909</c:v>
                </c:pt>
                <c:pt idx="522">
                  <c:v>49.139999999999908</c:v>
                </c:pt>
                <c:pt idx="523">
                  <c:v>49.139999999999908</c:v>
                </c:pt>
                <c:pt idx="524">
                  <c:v>49.139999999999908</c:v>
                </c:pt>
                <c:pt idx="525">
                  <c:v>49.120000000000005</c:v>
                </c:pt>
                <c:pt idx="526">
                  <c:v>49.120000000000005</c:v>
                </c:pt>
                <c:pt idx="527">
                  <c:v>49.120000000000005</c:v>
                </c:pt>
                <c:pt idx="528">
                  <c:v>49.1</c:v>
                </c:pt>
                <c:pt idx="529">
                  <c:v>49.1</c:v>
                </c:pt>
                <c:pt idx="530">
                  <c:v>49.1</c:v>
                </c:pt>
                <c:pt idx="531">
                  <c:v>49.06</c:v>
                </c:pt>
                <c:pt idx="532">
                  <c:v>49.03</c:v>
                </c:pt>
                <c:pt idx="533">
                  <c:v>49.03</c:v>
                </c:pt>
                <c:pt idx="534">
                  <c:v>49.01</c:v>
                </c:pt>
                <c:pt idx="535">
                  <c:v>49.01</c:v>
                </c:pt>
                <c:pt idx="536">
                  <c:v>49</c:v>
                </c:pt>
                <c:pt idx="537">
                  <c:v>49</c:v>
                </c:pt>
                <c:pt idx="538">
                  <c:v>49</c:v>
                </c:pt>
                <c:pt idx="539">
                  <c:v>49</c:v>
                </c:pt>
                <c:pt idx="540">
                  <c:v>48.99</c:v>
                </c:pt>
                <c:pt idx="541">
                  <c:v>48.97</c:v>
                </c:pt>
                <c:pt idx="542">
                  <c:v>48.97</c:v>
                </c:pt>
                <c:pt idx="543">
                  <c:v>48.97</c:v>
                </c:pt>
                <c:pt idx="544">
                  <c:v>48.93</c:v>
                </c:pt>
                <c:pt idx="545">
                  <c:v>48.91</c:v>
                </c:pt>
                <c:pt idx="546">
                  <c:v>48.91</c:v>
                </c:pt>
                <c:pt idx="547">
                  <c:v>48.91</c:v>
                </c:pt>
                <c:pt idx="548">
                  <c:v>48.89</c:v>
                </c:pt>
                <c:pt idx="549">
                  <c:v>48.89</c:v>
                </c:pt>
                <c:pt idx="550">
                  <c:v>48.89</c:v>
                </c:pt>
                <c:pt idx="551">
                  <c:v>48.89</c:v>
                </c:pt>
                <c:pt idx="552">
                  <c:v>48.87</c:v>
                </c:pt>
                <c:pt idx="553">
                  <c:v>48.87</c:v>
                </c:pt>
                <c:pt idx="554">
                  <c:v>48.87</c:v>
                </c:pt>
                <c:pt idx="555">
                  <c:v>48.86</c:v>
                </c:pt>
                <c:pt idx="556">
                  <c:v>48.86</c:v>
                </c:pt>
                <c:pt idx="557">
                  <c:v>48.849999999999994</c:v>
                </c:pt>
                <c:pt idx="558">
                  <c:v>48.849999999999994</c:v>
                </c:pt>
                <c:pt idx="559">
                  <c:v>48.849999999999994</c:v>
                </c:pt>
                <c:pt idx="560">
                  <c:v>48.819999999999901</c:v>
                </c:pt>
                <c:pt idx="561">
                  <c:v>48.819999999999901</c:v>
                </c:pt>
                <c:pt idx="562">
                  <c:v>48.819999999999901</c:v>
                </c:pt>
                <c:pt idx="563">
                  <c:v>48.819999999999901</c:v>
                </c:pt>
                <c:pt idx="564">
                  <c:v>48.809999999999995</c:v>
                </c:pt>
                <c:pt idx="565">
                  <c:v>48.77</c:v>
                </c:pt>
                <c:pt idx="566">
                  <c:v>48.75</c:v>
                </c:pt>
                <c:pt idx="567">
                  <c:v>48.73999999999991</c:v>
                </c:pt>
                <c:pt idx="568">
                  <c:v>48.69999999999991</c:v>
                </c:pt>
                <c:pt idx="569">
                  <c:v>48.69999999999991</c:v>
                </c:pt>
                <c:pt idx="570">
                  <c:v>48.69999999999991</c:v>
                </c:pt>
                <c:pt idx="571">
                  <c:v>48.690000000000005</c:v>
                </c:pt>
                <c:pt idx="572">
                  <c:v>48.690000000000005</c:v>
                </c:pt>
                <c:pt idx="573">
                  <c:v>48.690000000000005</c:v>
                </c:pt>
                <c:pt idx="574">
                  <c:v>48.690000000000005</c:v>
                </c:pt>
                <c:pt idx="575">
                  <c:v>48.690000000000005</c:v>
                </c:pt>
                <c:pt idx="576">
                  <c:v>48.660000000000004</c:v>
                </c:pt>
                <c:pt idx="577">
                  <c:v>48.649999999999906</c:v>
                </c:pt>
                <c:pt idx="578">
                  <c:v>48.649999999999906</c:v>
                </c:pt>
                <c:pt idx="579">
                  <c:v>48.649999999999906</c:v>
                </c:pt>
                <c:pt idx="580">
                  <c:v>48.649999999999906</c:v>
                </c:pt>
                <c:pt idx="581">
                  <c:v>48.649999999999906</c:v>
                </c:pt>
                <c:pt idx="582">
                  <c:v>48.649999999999906</c:v>
                </c:pt>
                <c:pt idx="583">
                  <c:v>48.61</c:v>
                </c:pt>
                <c:pt idx="584">
                  <c:v>48.61</c:v>
                </c:pt>
                <c:pt idx="585">
                  <c:v>48.61</c:v>
                </c:pt>
                <c:pt idx="586">
                  <c:v>48.61</c:v>
                </c:pt>
                <c:pt idx="587">
                  <c:v>48.61</c:v>
                </c:pt>
                <c:pt idx="588">
                  <c:v>48.6</c:v>
                </c:pt>
                <c:pt idx="589">
                  <c:v>48.56</c:v>
                </c:pt>
                <c:pt idx="590">
                  <c:v>48.56</c:v>
                </c:pt>
                <c:pt idx="591">
                  <c:v>48.54</c:v>
                </c:pt>
                <c:pt idx="592">
                  <c:v>48.53</c:v>
                </c:pt>
                <c:pt idx="593">
                  <c:v>48.53</c:v>
                </c:pt>
                <c:pt idx="594">
                  <c:v>48.49</c:v>
                </c:pt>
                <c:pt idx="595">
                  <c:v>48.49</c:v>
                </c:pt>
                <c:pt idx="596">
                  <c:v>48.49</c:v>
                </c:pt>
                <c:pt idx="597">
                  <c:v>48.49</c:v>
                </c:pt>
                <c:pt idx="598">
                  <c:v>48.49</c:v>
                </c:pt>
                <c:pt idx="599">
                  <c:v>48.48</c:v>
                </c:pt>
                <c:pt idx="600">
                  <c:v>48.48</c:v>
                </c:pt>
                <c:pt idx="601">
                  <c:v>48.48</c:v>
                </c:pt>
                <c:pt idx="602">
                  <c:v>48.47</c:v>
                </c:pt>
                <c:pt idx="603">
                  <c:v>48.47</c:v>
                </c:pt>
                <c:pt idx="604">
                  <c:v>48.47</c:v>
                </c:pt>
                <c:pt idx="605">
                  <c:v>48.47</c:v>
                </c:pt>
                <c:pt idx="606">
                  <c:v>48.47</c:v>
                </c:pt>
                <c:pt idx="607">
                  <c:v>48.47</c:v>
                </c:pt>
                <c:pt idx="608">
                  <c:v>48.449999999999996</c:v>
                </c:pt>
                <c:pt idx="609">
                  <c:v>48.449999999999996</c:v>
                </c:pt>
                <c:pt idx="610">
                  <c:v>48.41</c:v>
                </c:pt>
                <c:pt idx="611">
                  <c:v>48.4</c:v>
                </c:pt>
                <c:pt idx="612">
                  <c:v>48.39</c:v>
                </c:pt>
                <c:pt idx="613">
                  <c:v>48.37</c:v>
                </c:pt>
                <c:pt idx="614">
                  <c:v>48.37</c:v>
                </c:pt>
                <c:pt idx="615">
                  <c:v>48.37</c:v>
                </c:pt>
                <c:pt idx="616">
                  <c:v>48.36</c:v>
                </c:pt>
                <c:pt idx="617">
                  <c:v>48.349999999999994</c:v>
                </c:pt>
                <c:pt idx="618">
                  <c:v>48.339999999999904</c:v>
                </c:pt>
                <c:pt idx="619">
                  <c:v>48.339999999999904</c:v>
                </c:pt>
                <c:pt idx="620">
                  <c:v>48.339999999999904</c:v>
                </c:pt>
                <c:pt idx="621">
                  <c:v>48.33</c:v>
                </c:pt>
                <c:pt idx="622">
                  <c:v>48.319999999999901</c:v>
                </c:pt>
                <c:pt idx="623">
                  <c:v>48.309999999999903</c:v>
                </c:pt>
                <c:pt idx="624">
                  <c:v>48.309999999999903</c:v>
                </c:pt>
                <c:pt idx="625">
                  <c:v>48.309999999999903</c:v>
                </c:pt>
                <c:pt idx="626">
                  <c:v>48.309999999999903</c:v>
                </c:pt>
                <c:pt idx="627">
                  <c:v>48.309999999999903</c:v>
                </c:pt>
                <c:pt idx="628">
                  <c:v>48.289999999999907</c:v>
                </c:pt>
                <c:pt idx="629">
                  <c:v>48.289999999999907</c:v>
                </c:pt>
                <c:pt idx="630">
                  <c:v>48.260000000000005</c:v>
                </c:pt>
                <c:pt idx="631">
                  <c:v>48.25</c:v>
                </c:pt>
                <c:pt idx="632">
                  <c:v>48.25</c:v>
                </c:pt>
                <c:pt idx="633">
                  <c:v>48.25</c:v>
                </c:pt>
                <c:pt idx="634">
                  <c:v>48.220000000000006</c:v>
                </c:pt>
                <c:pt idx="635">
                  <c:v>48.209999999999908</c:v>
                </c:pt>
                <c:pt idx="636">
                  <c:v>48.2</c:v>
                </c:pt>
                <c:pt idx="637">
                  <c:v>48.13</c:v>
                </c:pt>
                <c:pt idx="638">
                  <c:v>48.13</c:v>
                </c:pt>
                <c:pt idx="639">
                  <c:v>48.120000000000005</c:v>
                </c:pt>
                <c:pt idx="640">
                  <c:v>48.120000000000005</c:v>
                </c:pt>
                <c:pt idx="641">
                  <c:v>48.11</c:v>
                </c:pt>
                <c:pt idx="642">
                  <c:v>48.11</c:v>
                </c:pt>
                <c:pt idx="643">
                  <c:v>48.11</c:v>
                </c:pt>
                <c:pt idx="644">
                  <c:v>48.1</c:v>
                </c:pt>
                <c:pt idx="645">
                  <c:v>48.1</c:v>
                </c:pt>
                <c:pt idx="646">
                  <c:v>48.1</c:v>
                </c:pt>
                <c:pt idx="647">
                  <c:v>48.04</c:v>
                </c:pt>
                <c:pt idx="648">
                  <c:v>48.04</c:v>
                </c:pt>
                <c:pt idx="649">
                  <c:v>47.99</c:v>
                </c:pt>
                <c:pt idx="650">
                  <c:v>47.99</c:v>
                </c:pt>
                <c:pt idx="651">
                  <c:v>47.98</c:v>
                </c:pt>
                <c:pt idx="652">
                  <c:v>47.97</c:v>
                </c:pt>
                <c:pt idx="653">
                  <c:v>47.97</c:v>
                </c:pt>
                <c:pt idx="654">
                  <c:v>47.97</c:v>
                </c:pt>
                <c:pt idx="655">
                  <c:v>47.97</c:v>
                </c:pt>
                <c:pt idx="656">
                  <c:v>47.97</c:v>
                </c:pt>
                <c:pt idx="657">
                  <c:v>47.97</c:v>
                </c:pt>
                <c:pt idx="658">
                  <c:v>47.97</c:v>
                </c:pt>
                <c:pt idx="659">
                  <c:v>47.97</c:v>
                </c:pt>
                <c:pt idx="660">
                  <c:v>47.97</c:v>
                </c:pt>
                <c:pt idx="661">
                  <c:v>47.97</c:v>
                </c:pt>
                <c:pt idx="662">
                  <c:v>47.97</c:v>
                </c:pt>
                <c:pt idx="663">
                  <c:v>47.97</c:v>
                </c:pt>
                <c:pt idx="664">
                  <c:v>47.97</c:v>
                </c:pt>
                <c:pt idx="665">
                  <c:v>47.949999999999903</c:v>
                </c:pt>
                <c:pt idx="666">
                  <c:v>47.94</c:v>
                </c:pt>
                <c:pt idx="667">
                  <c:v>47.94</c:v>
                </c:pt>
                <c:pt idx="668">
                  <c:v>47.9</c:v>
                </c:pt>
                <c:pt idx="669">
                  <c:v>47.9</c:v>
                </c:pt>
                <c:pt idx="670">
                  <c:v>47.89</c:v>
                </c:pt>
                <c:pt idx="671">
                  <c:v>47.89</c:v>
                </c:pt>
                <c:pt idx="672">
                  <c:v>47.87</c:v>
                </c:pt>
                <c:pt idx="673">
                  <c:v>47.86</c:v>
                </c:pt>
                <c:pt idx="674">
                  <c:v>47.86</c:v>
                </c:pt>
                <c:pt idx="675">
                  <c:v>47.86</c:v>
                </c:pt>
                <c:pt idx="676">
                  <c:v>47.86</c:v>
                </c:pt>
                <c:pt idx="677">
                  <c:v>47.849999999999994</c:v>
                </c:pt>
                <c:pt idx="678">
                  <c:v>47.790000000000006</c:v>
                </c:pt>
                <c:pt idx="679">
                  <c:v>47.74</c:v>
                </c:pt>
                <c:pt idx="680">
                  <c:v>47.71</c:v>
                </c:pt>
                <c:pt idx="681">
                  <c:v>47.71</c:v>
                </c:pt>
                <c:pt idx="682">
                  <c:v>47.660000000000004</c:v>
                </c:pt>
                <c:pt idx="683">
                  <c:v>47.660000000000004</c:v>
                </c:pt>
                <c:pt idx="684">
                  <c:v>47.660000000000004</c:v>
                </c:pt>
                <c:pt idx="685">
                  <c:v>47.65</c:v>
                </c:pt>
                <c:pt idx="686">
                  <c:v>47.64</c:v>
                </c:pt>
                <c:pt idx="687">
                  <c:v>47.620000000000005</c:v>
                </c:pt>
                <c:pt idx="688">
                  <c:v>47.620000000000005</c:v>
                </c:pt>
                <c:pt idx="689">
                  <c:v>47.620000000000005</c:v>
                </c:pt>
                <c:pt idx="690">
                  <c:v>47.61</c:v>
                </c:pt>
                <c:pt idx="691">
                  <c:v>47.59</c:v>
                </c:pt>
                <c:pt idx="692">
                  <c:v>47.59</c:v>
                </c:pt>
                <c:pt idx="693">
                  <c:v>47.58</c:v>
                </c:pt>
                <c:pt idx="694">
                  <c:v>47.56</c:v>
                </c:pt>
                <c:pt idx="695">
                  <c:v>47.56</c:v>
                </c:pt>
                <c:pt idx="696">
                  <c:v>47.56</c:v>
                </c:pt>
                <c:pt idx="697">
                  <c:v>47.56</c:v>
                </c:pt>
                <c:pt idx="698">
                  <c:v>47.55</c:v>
                </c:pt>
                <c:pt idx="699">
                  <c:v>47.55</c:v>
                </c:pt>
                <c:pt idx="700">
                  <c:v>47.52</c:v>
                </c:pt>
                <c:pt idx="701">
                  <c:v>47.5</c:v>
                </c:pt>
                <c:pt idx="702">
                  <c:v>47.48</c:v>
                </c:pt>
                <c:pt idx="703">
                  <c:v>47.47</c:v>
                </c:pt>
                <c:pt idx="704">
                  <c:v>47.47</c:v>
                </c:pt>
                <c:pt idx="705">
                  <c:v>47.47</c:v>
                </c:pt>
                <c:pt idx="706">
                  <c:v>47.47</c:v>
                </c:pt>
                <c:pt idx="707">
                  <c:v>47.449999999999996</c:v>
                </c:pt>
                <c:pt idx="708">
                  <c:v>47.44</c:v>
                </c:pt>
                <c:pt idx="709">
                  <c:v>47.43</c:v>
                </c:pt>
                <c:pt idx="710">
                  <c:v>47.43</c:v>
                </c:pt>
                <c:pt idx="711">
                  <c:v>47.41</c:v>
                </c:pt>
                <c:pt idx="712">
                  <c:v>47.41</c:v>
                </c:pt>
                <c:pt idx="713">
                  <c:v>47.4</c:v>
                </c:pt>
                <c:pt idx="714">
                  <c:v>47.349999999999994</c:v>
                </c:pt>
                <c:pt idx="715">
                  <c:v>47.349999999999994</c:v>
                </c:pt>
                <c:pt idx="716">
                  <c:v>47.3</c:v>
                </c:pt>
                <c:pt idx="717">
                  <c:v>47.3</c:v>
                </c:pt>
                <c:pt idx="718">
                  <c:v>47.3</c:v>
                </c:pt>
                <c:pt idx="719">
                  <c:v>47.3</c:v>
                </c:pt>
                <c:pt idx="720">
                  <c:v>47.28</c:v>
                </c:pt>
                <c:pt idx="721">
                  <c:v>47.25</c:v>
                </c:pt>
                <c:pt idx="722">
                  <c:v>47.17</c:v>
                </c:pt>
                <c:pt idx="723">
                  <c:v>47.17</c:v>
                </c:pt>
                <c:pt idx="724">
                  <c:v>47.17</c:v>
                </c:pt>
                <c:pt idx="725">
                  <c:v>47.099999999999909</c:v>
                </c:pt>
                <c:pt idx="726">
                  <c:v>47.099999999999909</c:v>
                </c:pt>
                <c:pt idx="727">
                  <c:v>47.089999999999904</c:v>
                </c:pt>
                <c:pt idx="728">
                  <c:v>47.07</c:v>
                </c:pt>
                <c:pt idx="729">
                  <c:v>47.07</c:v>
                </c:pt>
                <c:pt idx="730">
                  <c:v>47.07</c:v>
                </c:pt>
                <c:pt idx="731">
                  <c:v>47.07</c:v>
                </c:pt>
                <c:pt idx="732">
                  <c:v>47.07</c:v>
                </c:pt>
                <c:pt idx="733">
                  <c:v>47.06</c:v>
                </c:pt>
                <c:pt idx="734">
                  <c:v>47.05</c:v>
                </c:pt>
                <c:pt idx="735">
                  <c:v>47.03</c:v>
                </c:pt>
                <c:pt idx="736">
                  <c:v>47.03</c:v>
                </c:pt>
                <c:pt idx="737">
                  <c:v>47.03</c:v>
                </c:pt>
                <c:pt idx="738">
                  <c:v>47.03</c:v>
                </c:pt>
                <c:pt idx="739">
                  <c:v>47.03</c:v>
                </c:pt>
                <c:pt idx="740">
                  <c:v>47.03</c:v>
                </c:pt>
                <c:pt idx="741">
                  <c:v>47.03</c:v>
                </c:pt>
                <c:pt idx="742">
                  <c:v>47.03</c:v>
                </c:pt>
                <c:pt idx="743">
                  <c:v>47.03</c:v>
                </c:pt>
                <c:pt idx="744">
                  <c:v>47.019999999999904</c:v>
                </c:pt>
                <c:pt idx="745">
                  <c:v>47.019999999999904</c:v>
                </c:pt>
                <c:pt idx="746">
                  <c:v>47.019999999999904</c:v>
                </c:pt>
                <c:pt idx="747">
                  <c:v>47.019999999999904</c:v>
                </c:pt>
                <c:pt idx="748">
                  <c:v>47.019999999999904</c:v>
                </c:pt>
                <c:pt idx="749">
                  <c:v>47.019999999999904</c:v>
                </c:pt>
                <c:pt idx="750">
                  <c:v>47.01</c:v>
                </c:pt>
                <c:pt idx="751">
                  <c:v>46.999999999999908</c:v>
                </c:pt>
                <c:pt idx="752">
                  <c:v>46.999999999999908</c:v>
                </c:pt>
                <c:pt idx="753">
                  <c:v>46.999999999999908</c:v>
                </c:pt>
                <c:pt idx="754">
                  <c:v>46.999999999999908</c:v>
                </c:pt>
                <c:pt idx="755">
                  <c:v>46.999999999999908</c:v>
                </c:pt>
                <c:pt idx="756">
                  <c:v>46.989999999999903</c:v>
                </c:pt>
                <c:pt idx="757">
                  <c:v>46.989999999999903</c:v>
                </c:pt>
                <c:pt idx="758">
                  <c:v>46.969999999999906</c:v>
                </c:pt>
                <c:pt idx="759">
                  <c:v>46.969999999999906</c:v>
                </c:pt>
                <c:pt idx="760">
                  <c:v>46.969999999999906</c:v>
                </c:pt>
                <c:pt idx="761">
                  <c:v>46.969999999999906</c:v>
                </c:pt>
                <c:pt idx="762">
                  <c:v>46.949999999999903</c:v>
                </c:pt>
                <c:pt idx="763">
                  <c:v>46.949999999999903</c:v>
                </c:pt>
                <c:pt idx="764">
                  <c:v>46.949999999999903</c:v>
                </c:pt>
                <c:pt idx="765">
                  <c:v>46.949999999999903</c:v>
                </c:pt>
                <c:pt idx="766">
                  <c:v>46.949999999999903</c:v>
                </c:pt>
                <c:pt idx="767">
                  <c:v>46.949999999999903</c:v>
                </c:pt>
                <c:pt idx="768">
                  <c:v>46.939999999999905</c:v>
                </c:pt>
                <c:pt idx="769">
                  <c:v>46.929999999999907</c:v>
                </c:pt>
                <c:pt idx="770">
                  <c:v>46.909999999999904</c:v>
                </c:pt>
                <c:pt idx="771">
                  <c:v>46.909999999999904</c:v>
                </c:pt>
                <c:pt idx="772">
                  <c:v>46.9</c:v>
                </c:pt>
                <c:pt idx="773">
                  <c:v>46.9</c:v>
                </c:pt>
                <c:pt idx="774">
                  <c:v>46.9</c:v>
                </c:pt>
                <c:pt idx="775">
                  <c:v>46.9</c:v>
                </c:pt>
                <c:pt idx="776">
                  <c:v>46.9</c:v>
                </c:pt>
                <c:pt idx="777">
                  <c:v>46.9</c:v>
                </c:pt>
                <c:pt idx="778">
                  <c:v>46.9</c:v>
                </c:pt>
                <c:pt idx="779">
                  <c:v>46.9</c:v>
                </c:pt>
                <c:pt idx="780">
                  <c:v>46.9</c:v>
                </c:pt>
                <c:pt idx="781">
                  <c:v>46.9</c:v>
                </c:pt>
                <c:pt idx="782">
                  <c:v>46.9</c:v>
                </c:pt>
                <c:pt idx="783">
                  <c:v>46.9</c:v>
                </c:pt>
                <c:pt idx="784">
                  <c:v>46.9</c:v>
                </c:pt>
                <c:pt idx="785">
                  <c:v>46.9</c:v>
                </c:pt>
                <c:pt idx="786">
                  <c:v>46.9</c:v>
                </c:pt>
                <c:pt idx="787">
                  <c:v>46.9</c:v>
                </c:pt>
                <c:pt idx="788">
                  <c:v>46.9</c:v>
                </c:pt>
                <c:pt idx="789">
                  <c:v>46.9</c:v>
                </c:pt>
                <c:pt idx="790">
                  <c:v>46.9</c:v>
                </c:pt>
                <c:pt idx="791">
                  <c:v>46.9</c:v>
                </c:pt>
                <c:pt idx="792">
                  <c:v>46.9</c:v>
                </c:pt>
                <c:pt idx="793">
                  <c:v>46.9</c:v>
                </c:pt>
                <c:pt idx="794">
                  <c:v>46.9</c:v>
                </c:pt>
                <c:pt idx="795">
                  <c:v>46.9</c:v>
                </c:pt>
                <c:pt idx="796">
                  <c:v>46.9</c:v>
                </c:pt>
                <c:pt idx="797">
                  <c:v>46.9</c:v>
                </c:pt>
                <c:pt idx="798">
                  <c:v>46.9</c:v>
                </c:pt>
                <c:pt idx="799">
                  <c:v>46.9</c:v>
                </c:pt>
                <c:pt idx="800">
                  <c:v>46.9</c:v>
                </c:pt>
                <c:pt idx="801">
                  <c:v>46.9</c:v>
                </c:pt>
                <c:pt idx="802">
                  <c:v>46.9</c:v>
                </c:pt>
                <c:pt idx="803">
                  <c:v>46.9</c:v>
                </c:pt>
                <c:pt idx="804">
                  <c:v>46.9</c:v>
                </c:pt>
                <c:pt idx="805">
                  <c:v>46.9</c:v>
                </c:pt>
                <c:pt idx="806">
                  <c:v>46.879999999999903</c:v>
                </c:pt>
                <c:pt idx="807">
                  <c:v>46.879999999999903</c:v>
                </c:pt>
                <c:pt idx="808">
                  <c:v>46.87</c:v>
                </c:pt>
                <c:pt idx="809">
                  <c:v>46.87</c:v>
                </c:pt>
                <c:pt idx="810">
                  <c:v>46.87</c:v>
                </c:pt>
                <c:pt idx="811">
                  <c:v>46.87</c:v>
                </c:pt>
                <c:pt idx="812">
                  <c:v>46.87</c:v>
                </c:pt>
                <c:pt idx="813">
                  <c:v>46.87</c:v>
                </c:pt>
                <c:pt idx="814">
                  <c:v>46.849999999999902</c:v>
                </c:pt>
                <c:pt idx="815">
                  <c:v>46.849999999999902</c:v>
                </c:pt>
                <c:pt idx="816">
                  <c:v>46.849999999999902</c:v>
                </c:pt>
                <c:pt idx="817">
                  <c:v>46.849999999999902</c:v>
                </c:pt>
                <c:pt idx="818">
                  <c:v>46.849999999999902</c:v>
                </c:pt>
                <c:pt idx="819">
                  <c:v>46.849999999999902</c:v>
                </c:pt>
                <c:pt idx="820">
                  <c:v>46.849999999999902</c:v>
                </c:pt>
                <c:pt idx="821">
                  <c:v>46.839999999999904</c:v>
                </c:pt>
                <c:pt idx="822">
                  <c:v>46.83</c:v>
                </c:pt>
                <c:pt idx="823">
                  <c:v>46.83</c:v>
                </c:pt>
                <c:pt idx="824">
                  <c:v>46.819999999999901</c:v>
                </c:pt>
                <c:pt idx="825">
                  <c:v>46.819999999999901</c:v>
                </c:pt>
                <c:pt idx="826">
                  <c:v>46.819999999999901</c:v>
                </c:pt>
                <c:pt idx="827">
                  <c:v>46.809999999999903</c:v>
                </c:pt>
                <c:pt idx="828">
                  <c:v>46.789999999999907</c:v>
                </c:pt>
                <c:pt idx="829">
                  <c:v>46.789999999999907</c:v>
                </c:pt>
                <c:pt idx="830">
                  <c:v>46.779999999999909</c:v>
                </c:pt>
                <c:pt idx="831">
                  <c:v>46.779999999999909</c:v>
                </c:pt>
                <c:pt idx="832">
                  <c:v>46.779999999999909</c:v>
                </c:pt>
                <c:pt idx="833">
                  <c:v>46.779999999999909</c:v>
                </c:pt>
                <c:pt idx="834">
                  <c:v>46.779999999999909</c:v>
                </c:pt>
                <c:pt idx="835">
                  <c:v>46.779999999999909</c:v>
                </c:pt>
                <c:pt idx="836">
                  <c:v>46.779999999999909</c:v>
                </c:pt>
                <c:pt idx="837">
                  <c:v>46.779999999999909</c:v>
                </c:pt>
                <c:pt idx="838">
                  <c:v>46.779999999999909</c:v>
                </c:pt>
                <c:pt idx="839">
                  <c:v>46.779999999999909</c:v>
                </c:pt>
                <c:pt idx="840">
                  <c:v>46.779999999999909</c:v>
                </c:pt>
                <c:pt idx="841">
                  <c:v>46.779999999999909</c:v>
                </c:pt>
                <c:pt idx="842">
                  <c:v>46.779999999999909</c:v>
                </c:pt>
                <c:pt idx="843">
                  <c:v>46.769999999999911</c:v>
                </c:pt>
                <c:pt idx="844">
                  <c:v>46.759999999999906</c:v>
                </c:pt>
                <c:pt idx="845">
                  <c:v>46.759999999999906</c:v>
                </c:pt>
                <c:pt idx="846">
                  <c:v>46.759999999999906</c:v>
                </c:pt>
                <c:pt idx="847">
                  <c:v>46.759999999999906</c:v>
                </c:pt>
                <c:pt idx="848">
                  <c:v>46.759999999999906</c:v>
                </c:pt>
                <c:pt idx="849">
                  <c:v>46.759999999999906</c:v>
                </c:pt>
                <c:pt idx="850">
                  <c:v>46.759999999999906</c:v>
                </c:pt>
                <c:pt idx="851">
                  <c:v>46.759999999999906</c:v>
                </c:pt>
                <c:pt idx="852">
                  <c:v>46.759999999999906</c:v>
                </c:pt>
                <c:pt idx="853">
                  <c:v>46.759999999999906</c:v>
                </c:pt>
                <c:pt idx="854">
                  <c:v>46.759999999999906</c:v>
                </c:pt>
                <c:pt idx="855">
                  <c:v>46.759999999999906</c:v>
                </c:pt>
                <c:pt idx="856">
                  <c:v>46.759999999999906</c:v>
                </c:pt>
                <c:pt idx="857">
                  <c:v>46.749999999999908</c:v>
                </c:pt>
                <c:pt idx="858">
                  <c:v>46.749999999999908</c:v>
                </c:pt>
                <c:pt idx="859">
                  <c:v>46.749999999999908</c:v>
                </c:pt>
                <c:pt idx="860">
                  <c:v>46.749999999999908</c:v>
                </c:pt>
                <c:pt idx="861">
                  <c:v>46.749999999999908</c:v>
                </c:pt>
                <c:pt idx="862">
                  <c:v>46.749999999999908</c:v>
                </c:pt>
                <c:pt idx="863">
                  <c:v>46.749999999999908</c:v>
                </c:pt>
                <c:pt idx="864">
                  <c:v>46.749999999999908</c:v>
                </c:pt>
                <c:pt idx="865">
                  <c:v>46.749999999999908</c:v>
                </c:pt>
                <c:pt idx="866">
                  <c:v>46.749999999999908</c:v>
                </c:pt>
                <c:pt idx="867">
                  <c:v>46.749999999999908</c:v>
                </c:pt>
                <c:pt idx="868">
                  <c:v>46.749999999999908</c:v>
                </c:pt>
                <c:pt idx="869">
                  <c:v>46.749999999999908</c:v>
                </c:pt>
                <c:pt idx="870">
                  <c:v>46.749999999999908</c:v>
                </c:pt>
                <c:pt idx="871">
                  <c:v>46.749999999999908</c:v>
                </c:pt>
                <c:pt idx="872">
                  <c:v>46.73999999999991</c:v>
                </c:pt>
                <c:pt idx="873">
                  <c:v>46.73999999999991</c:v>
                </c:pt>
                <c:pt idx="874">
                  <c:v>46.73999999999991</c:v>
                </c:pt>
                <c:pt idx="875">
                  <c:v>46.73999999999991</c:v>
                </c:pt>
                <c:pt idx="876">
                  <c:v>46.719999999999906</c:v>
                </c:pt>
                <c:pt idx="877">
                  <c:v>46.719999999999906</c:v>
                </c:pt>
                <c:pt idx="878">
                  <c:v>46.719999999999906</c:v>
                </c:pt>
                <c:pt idx="879">
                  <c:v>46.719999999999906</c:v>
                </c:pt>
                <c:pt idx="880">
                  <c:v>46.719999999999906</c:v>
                </c:pt>
                <c:pt idx="881">
                  <c:v>46.719999999999906</c:v>
                </c:pt>
                <c:pt idx="882">
                  <c:v>46.71</c:v>
                </c:pt>
                <c:pt idx="883">
                  <c:v>46.71</c:v>
                </c:pt>
                <c:pt idx="884">
                  <c:v>46.71</c:v>
                </c:pt>
                <c:pt idx="885">
                  <c:v>46.71</c:v>
                </c:pt>
                <c:pt idx="886">
                  <c:v>46.69999999999991</c:v>
                </c:pt>
                <c:pt idx="887">
                  <c:v>46.69999999999991</c:v>
                </c:pt>
                <c:pt idx="888">
                  <c:v>46.69999999999991</c:v>
                </c:pt>
                <c:pt idx="889">
                  <c:v>46.69999999999991</c:v>
                </c:pt>
                <c:pt idx="890">
                  <c:v>46.69999999999991</c:v>
                </c:pt>
                <c:pt idx="891">
                  <c:v>46.69999999999991</c:v>
                </c:pt>
                <c:pt idx="892">
                  <c:v>46.69999999999991</c:v>
                </c:pt>
                <c:pt idx="893">
                  <c:v>46.69999999999991</c:v>
                </c:pt>
                <c:pt idx="894">
                  <c:v>46.69999999999991</c:v>
                </c:pt>
                <c:pt idx="895">
                  <c:v>46.689999999999905</c:v>
                </c:pt>
                <c:pt idx="896">
                  <c:v>46.689999999999905</c:v>
                </c:pt>
                <c:pt idx="897">
                  <c:v>46.689999999999905</c:v>
                </c:pt>
                <c:pt idx="898">
                  <c:v>46.689999999999905</c:v>
                </c:pt>
                <c:pt idx="899">
                  <c:v>46.689999999999905</c:v>
                </c:pt>
                <c:pt idx="900">
                  <c:v>46.689999999999905</c:v>
                </c:pt>
                <c:pt idx="901">
                  <c:v>46.679999999999907</c:v>
                </c:pt>
                <c:pt idx="902">
                  <c:v>46.679999999999907</c:v>
                </c:pt>
                <c:pt idx="903">
                  <c:v>46.679999999999907</c:v>
                </c:pt>
                <c:pt idx="904">
                  <c:v>46.679999999999907</c:v>
                </c:pt>
                <c:pt idx="905">
                  <c:v>46.679999999999907</c:v>
                </c:pt>
                <c:pt idx="906">
                  <c:v>46.679999999999907</c:v>
                </c:pt>
                <c:pt idx="907">
                  <c:v>46.679999999999907</c:v>
                </c:pt>
                <c:pt idx="908">
                  <c:v>46.679999999999907</c:v>
                </c:pt>
                <c:pt idx="909">
                  <c:v>46.679999999999907</c:v>
                </c:pt>
                <c:pt idx="910">
                  <c:v>46.679999999999907</c:v>
                </c:pt>
                <c:pt idx="911">
                  <c:v>46.679999999999907</c:v>
                </c:pt>
                <c:pt idx="912">
                  <c:v>46.679999999999907</c:v>
                </c:pt>
                <c:pt idx="913">
                  <c:v>46.679999999999907</c:v>
                </c:pt>
                <c:pt idx="914">
                  <c:v>46.679999999999907</c:v>
                </c:pt>
                <c:pt idx="915">
                  <c:v>46.67</c:v>
                </c:pt>
                <c:pt idx="916">
                  <c:v>46.67</c:v>
                </c:pt>
                <c:pt idx="917">
                  <c:v>46.67</c:v>
                </c:pt>
                <c:pt idx="918">
                  <c:v>46.67</c:v>
                </c:pt>
                <c:pt idx="919">
                  <c:v>46.67</c:v>
                </c:pt>
                <c:pt idx="920">
                  <c:v>46.659999999999904</c:v>
                </c:pt>
                <c:pt idx="921">
                  <c:v>46.659999999999904</c:v>
                </c:pt>
                <c:pt idx="922">
                  <c:v>46.659999999999904</c:v>
                </c:pt>
                <c:pt idx="923">
                  <c:v>46.649999999999906</c:v>
                </c:pt>
                <c:pt idx="924">
                  <c:v>46.619999999999905</c:v>
                </c:pt>
                <c:pt idx="925">
                  <c:v>46.619999999999905</c:v>
                </c:pt>
                <c:pt idx="926">
                  <c:v>46.61</c:v>
                </c:pt>
                <c:pt idx="927">
                  <c:v>46.6</c:v>
                </c:pt>
                <c:pt idx="928">
                  <c:v>46.6</c:v>
                </c:pt>
                <c:pt idx="929">
                  <c:v>46.6</c:v>
                </c:pt>
                <c:pt idx="930">
                  <c:v>46.6</c:v>
                </c:pt>
                <c:pt idx="931">
                  <c:v>46.6</c:v>
                </c:pt>
                <c:pt idx="932">
                  <c:v>46.589999999999904</c:v>
                </c:pt>
                <c:pt idx="933">
                  <c:v>46.589999999999904</c:v>
                </c:pt>
                <c:pt idx="934">
                  <c:v>46.589999999999904</c:v>
                </c:pt>
                <c:pt idx="935">
                  <c:v>46.589999999999904</c:v>
                </c:pt>
                <c:pt idx="936">
                  <c:v>46.589999999999904</c:v>
                </c:pt>
                <c:pt idx="937">
                  <c:v>46.589999999999904</c:v>
                </c:pt>
                <c:pt idx="938">
                  <c:v>46.589999999999904</c:v>
                </c:pt>
                <c:pt idx="939">
                  <c:v>46.589999999999904</c:v>
                </c:pt>
                <c:pt idx="940">
                  <c:v>46.589999999999904</c:v>
                </c:pt>
                <c:pt idx="941">
                  <c:v>46.589999999999904</c:v>
                </c:pt>
                <c:pt idx="942">
                  <c:v>46.589999999999904</c:v>
                </c:pt>
                <c:pt idx="943">
                  <c:v>46.589999999999904</c:v>
                </c:pt>
                <c:pt idx="944">
                  <c:v>46.579999999999906</c:v>
                </c:pt>
                <c:pt idx="945">
                  <c:v>46.579999999999906</c:v>
                </c:pt>
                <c:pt idx="946">
                  <c:v>46.579999999999906</c:v>
                </c:pt>
                <c:pt idx="947">
                  <c:v>46.579999999999906</c:v>
                </c:pt>
                <c:pt idx="948">
                  <c:v>46.579999999999906</c:v>
                </c:pt>
                <c:pt idx="949">
                  <c:v>46.579999999999906</c:v>
                </c:pt>
                <c:pt idx="950">
                  <c:v>46.579999999999906</c:v>
                </c:pt>
                <c:pt idx="951">
                  <c:v>46.579999999999906</c:v>
                </c:pt>
                <c:pt idx="952">
                  <c:v>46.579999999999906</c:v>
                </c:pt>
                <c:pt idx="953">
                  <c:v>46.579999999999906</c:v>
                </c:pt>
                <c:pt idx="954">
                  <c:v>46.579999999999906</c:v>
                </c:pt>
                <c:pt idx="955">
                  <c:v>46.579999999999906</c:v>
                </c:pt>
                <c:pt idx="956">
                  <c:v>46.579999999999906</c:v>
                </c:pt>
                <c:pt idx="957">
                  <c:v>46.579999999999906</c:v>
                </c:pt>
                <c:pt idx="958">
                  <c:v>46.579999999999906</c:v>
                </c:pt>
                <c:pt idx="959">
                  <c:v>46.57</c:v>
                </c:pt>
                <c:pt idx="960">
                  <c:v>46.57</c:v>
                </c:pt>
                <c:pt idx="961">
                  <c:v>46.559999999999903</c:v>
                </c:pt>
                <c:pt idx="962">
                  <c:v>46.559999999999903</c:v>
                </c:pt>
                <c:pt idx="963">
                  <c:v>46.559999999999903</c:v>
                </c:pt>
                <c:pt idx="964">
                  <c:v>46.559999999999903</c:v>
                </c:pt>
                <c:pt idx="965">
                  <c:v>46.559999999999903</c:v>
                </c:pt>
                <c:pt idx="966">
                  <c:v>46.559999999999903</c:v>
                </c:pt>
                <c:pt idx="967">
                  <c:v>46.559999999999903</c:v>
                </c:pt>
                <c:pt idx="968">
                  <c:v>46.549999999999905</c:v>
                </c:pt>
                <c:pt idx="969">
                  <c:v>46.549999999999905</c:v>
                </c:pt>
                <c:pt idx="970">
                  <c:v>46.549999999999905</c:v>
                </c:pt>
                <c:pt idx="971">
                  <c:v>46.549999999999905</c:v>
                </c:pt>
                <c:pt idx="972">
                  <c:v>46.549999999999905</c:v>
                </c:pt>
                <c:pt idx="973">
                  <c:v>46.54</c:v>
                </c:pt>
                <c:pt idx="974">
                  <c:v>46.54</c:v>
                </c:pt>
                <c:pt idx="975">
                  <c:v>46.54</c:v>
                </c:pt>
                <c:pt idx="976">
                  <c:v>46.54</c:v>
                </c:pt>
                <c:pt idx="977">
                  <c:v>46.54</c:v>
                </c:pt>
                <c:pt idx="978">
                  <c:v>46.54</c:v>
                </c:pt>
                <c:pt idx="979">
                  <c:v>46.54</c:v>
                </c:pt>
                <c:pt idx="980">
                  <c:v>46.54</c:v>
                </c:pt>
                <c:pt idx="981">
                  <c:v>46.54</c:v>
                </c:pt>
                <c:pt idx="982">
                  <c:v>46.54</c:v>
                </c:pt>
                <c:pt idx="983">
                  <c:v>46.54</c:v>
                </c:pt>
                <c:pt idx="984">
                  <c:v>46.529999999999909</c:v>
                </c:pt>
                <c:pt idx="985">
                  <c:v>46.529999999999909</c:v>
                </c:pt>
                <c:pt idx="986">
                  <c:v>46.52</c:v>
                </c:pt>
                <c:pt idx="987">
                  <c:v>46.51</c:v>
                </c:pt>
                <c:pt idx="988">
                  <c:v>46.51</c:v>
                </c:pt>
                <c:pt idx="989">
                  <c:v>46.51</c:v>
                </c:pt>
                <c:pt idx="990">
                  <c:v>46.51</c:v>
                </c:pt>
                <c:pt idx="991">
                  <c:v>46.51</c:v>
                </c:pt>
                <c:pt idx="992">
                  <c:v>46.51</c:v>
                </c:pt>
                <c:pt idx="993">
                  <c:v>46.51</c:v>
                </c:pt>
                <c:pt idx="994">
                  <c:v>46.51</c:v>
                </c:pt>
                <c:pt idx="995">
                  <c:v>46.51</c:v>
                </c:pt>
                <c:pt idx="996">
                  <c:v>46.51</c:v>
                </c:pt>
                <c:pt idx="997">
                  <c:v>46.51</c:v>
                </c:pt>
                <c:pt idx="998">
                  <c:v>46.51</c:v>
                </c:pt>
                <c:pt idx="999">
                  <c:v>46.51</c:v>
                </c:pt>
                <c:pt idx="1000">
                  <c:v>46.51</c:v>
                </c:pt>
                <c:pt idx="1001">
                  <c:v>46.51</c:v>
                </c:pt>
                <c:pt idx="1002">
                  <c:v>46.51</c:v>
                </c:pt>
                <c:pt idx="1003">
                  <c:v>46.51</c:v>
                </c:pt>
                <c:pt idx="1004">
                  <c:v>46.51</c:v>
                </c:pt>
                <c:pt idx="1005">
                  <c:v>46.51</c:v>
                </c:pt>
                <c:pt idx="1006">
                  <c:v>46.51</c:v>
                </c:pt>
                <c:pt idx="1007">
                  <c:v>46.51</c:v>
                </c:pt>
                <c:pt idx="1008">
                  <c:v>46.51</c:v>
                </c:pt>
                <c:pt idx="1009">
                  <c:v>46.5</c:v>
                </c:pt>
                <c:pt idx="1010">
                  <c:v>46.5</c:v>
                </c:pt>
                <c:pt idx="1011">
                  <c:v>46.5</c:v>
                </c:pt>
                <c:pt idx="1012">
                  <c:v>46.489999999999903</c:v>
                </c:pt>
                <c:pt idx="1013">
                  <c:v>46.489999999999903</c:v>
                </c:pt>
                <c:pt idx="1014">
                  <c:v>46.489999999999903</c:v>
                </c:pt>
                <c:pt idx="1015">
                  <c:v>46.489999999999903</c:v>
                </c:pt>
                <c:pt idx="1016">
                  <c:v>46.489999999999903</c:v>
                </c:pt>
                <c:pt idx="1017">
                  <c:v>46.489999999999903</c:v>
                </c:pt>
                <c:pt idx="1018">
                  <c:v>46.48</c:v>
                </c:pt>
                <c:pt idx="1019">
                  <c:v>46.48</c:v>
                </c:pt>
                <c:pt idx="1020">
                  <c:v>46.48</c:v>
                </c:pt>
                <c:pt idx="1021">
                  <c:v>46.48</c:v>
                </c:pt>
                <c:pt idx="1022">
                  <c:v>46.48</c:v>
                </c:pt>
                <c:pt idx="1023">
                  <c:v>46.48</c:v>
                </c:pt>
                <c:pt idx="1024">
                  <c:v>46.47</c:v>
                </c:pt>
                <c:pt idx="1025">
                  <c:v>46.47</c:v>
                </c:pt>
                <c:pt idx="1026">
                  <c:v>46.47</c:v>
                </c:pt>
                <c:pt idx="1027">
                  <c:v>46.47</c:v>
                </c:pt>
                <c:pt idx="1028">
                  <c:v>46.47</c:v>
                </c:pt>
                <c:pt idx="1029">
                  <c:v>46.47</c:v>
                </c:pt>
                <c:pt idx="1030">
                  <c:v>46.46</c:v>
                </c:pt>
                <c:pt idx="1031">
                  <c:v>46.46</c:v>
                </c:pt>
                <c:pt idx="1032">
                  <c:v>46.46</c:v>
                </c:pt>
                <c:pt idx="1033">
                  <c:v>46.46</c:v>
                </c:pt>
                <c:pt idx="1034">
                  <c:v>46.46</c:v>
                </c:pt>
                <c:pt idx="1035">
                  <c:v>46.46</c:v>
                </c:pt>
                <c:pt idx="1036">
                  <c:v>46.46</c:v>
                </c:pt>
                <c:pt idx="1037">
                  <c:v>46.46</c:v>
                </c:pt>
                <c:pt idx="1038">
                  <c:v>46.46</c:v>
                </c:pt>
                <c:pt idx="1039">
                  <c:v>46.449999999999996</c:v>
                </c:pt>
                <c:pt idx="1040">
                  <c:v>46.449999999999996</c:v>
                </c:pt>
                <c:pt idx="1041">
                  <c:v>46.44</c:v>
                </c:pt>
                <c:pt idx="1042">
                  <c:v>46.44</c:v>
                </c:pt>
                <c:pt idx="1043">
                  <c:v>46.44</c:v>
                </c:pt>
                <c:pt idx="1044">
                  <c:v>46.44</c:v>
                </c:pt>
                <c:pt idx="1045">
                  <c:v>46.44</c:v>
                </c:pt>
                <c:pt idx="1046">
                  <c:v>46.44</c:v>
                </c:pt>
                <c:pt idx="1047">
                  <c:v>46.44</c:v>
                </c:pt>
                <c:pt idx="1048">
                  <c:v>46.44</c:v>
                </c:pt>
                <c:pt idx="1049">
                  <c:v>46.44</c:v>
                </c:pt>
                <c:pt idx="1050">
                  <c:v>46.44</c:v>
                </c:pt>
                <c:pt idx="1051">
                  <c:v>46.44</c:v>
                </c:pt>
                <c:pt idx="1052">
                  <c:v>46.44</c:v>
                </c:pt>
                <c:pt idx="1053">
                  <c:v>46.44</c:v>
                </c:pt>
                <c:pt idx="1054">
                  <c:v>46.44</c:v>
                </c:pt>
                <c:pt idx="1055">
                  <c:v>46.44</c:v>
                </c:pt>
                <c:pt idx="1056">
                  <c:v>46.44</c:v>
                </c:pt>
                <c:pt idx="1057">
                  <c:v>46.44</c:v>
                </c:pt>
                <c:pt idx="1058">
                  <c:v>46.44</c:v>
                </c:pt>
                <c:pt idx="1059">
                  <c:v>46.43</c:v>
                </c:pt>
                <c:pt idx="1060">
                  <c:v>46.43</c:v>
                </c:pt>
                <c:pt idx="1061">
                  <c:v>46.419999999999902</c:v>
                </c:pt>
                <c:pt idx="1062">
                  <c:v>46.419999999999902</c:v>
                </c:pt>
                <c:pt idx="1063">
                  <c:v>46.419999999999902</c:v>
                </c:pt>
                <c:pt idx="1064">
                  <c:v>46.419999999999902</c:v>
                </c:pt>
                <c:pt idx="1065">
                  <c:v>46.419999999999902</c:v>
                </c:pt>
                <c:pt idx="1066">
                  <c:v>46.419999999999902</c:v>
                </c:pt>
                <c:pt idx="1067">
                  <c:v>46.419999999999902</c:v>
                </c:pt>
                <c:pt idx="1068">
                  <c:v>46.419999999999902</c:v>
                </c:pt>
                <c:pt idx="1069">
                  <c:v>46.419999999999902</c:v>
                </c:pt>
                <c:pt idx="1070">
                  <c:v>46.419999999999902</c:v>
                </c:pt>
                <c:pt idx="1071">
                  <c:v>46.41</c:v>
                </c:pt>
                <c:pt idx="1072">
                  <c:v>46.41</c:v>
                </c:pt>
                <c:pt idx="1073">
                  <c:v>46.41</c:v>
                </c:pt>
                <c:pt idx="1074">
                  <c:v>46.41</c:v>
                </c:pt>
                <c:pt idx="1075">
                  <c:v>46.41</c:v>
                </c:pt>
                <c:pt idx="1076">
                  <c:v>46.41</c:v>
                </c:pt>
                <c:pt idx="1077">
                  <c:v>46.41</c:v>
                </c:pt>
                <c:pt idx="1078">
                  <c:v>46.41</c:v>
                </c:pt>
                <c:pt idx="1079">
                  <c:v>46.41</c:v>
                </c:pt>
                <c:pt idx="1080">
                  <c:v>46.41</c:v>
                </c:pt>
                <c:pt idx="1081">
                  <c:v>46.41</c:v>
                </c:pt>
                <c:pt idx="1082">
                  <c:v>46.4</c:v>
                </c:pt>
                <c:pt idx="1083">
                  <c:v>46.4</c:v>
                </c:pt>
                <c:pt idx="1084">
                  <c:v>46.4</c:v>
                </c:pt>
                <c:pt idx="1085">
                  <c:v>46.4</c:v>
                </c:pt>
                <c:pt idx="1086">
                  <c:v>46.4</c:v>
                </c:pt>
                <c:pt idx="1087">
                  <c:v>46.4</c:v>
                </c:pt>
                <c:pt idx="1088">
                  <c:v>46.4</c:v>
                </c:pt>
                <c:pt idx="1089">
                  <c:v>46.4</c:v>
                </c:pt>
                <c:pt idx="1090">
                  <c:v>46.4</c:v>
                </c:pt>
                <c:pt idx="1091">
                  <c:v>46.39</c:v>
                </c:pt>
                <c:pt idx="1092">
                  <c:v>46.39</c:v>
                </c:pt>
                <c:pt idx="1093">
                  <c:v>46.39</c:v>
                </c:pt>
                <c:pt idx="1094">
                  <c:v>46.39</c:v>
                </c:pt>
                <c:pt idx="1095">
                  <c:v>46.39</c:v>
                </c:pt>
                <c:pt idx="1096">
                  <c:v>46.379999999999903</c:v>
                </c:pt>
                <c:pt idx="1097">
                  <c:v>46.379999999999903</c:v>
                </c:pt>
                <c:pt idx="1098">
                  <c:v>46.379999999999903</c:v>
                </c:pt>
                <c:pt idx="1099">
                  <c:v>46.379999999999903</c:v>
                </c:pt>
                <c:pt idx="1100">
                  <c:v>46.379999999999903</c:v>
                </c:pt>
                <c:pt idx="1101">
                  <c:v>46.379999999999903</c:v>
                </c:pt>
                <c:pt idx="1102">
                  <c:v>46.379999999999903</c:v>
                </c:pt>
                <c:pt idx="1103">
                  <c:v>46.379999999999903</c:v>
                </c:pt>
                <c:pt idx="1104">
                  <c:v>46.37</c:v>
                </c:pt>
                <c:pt idx="1105">
                  <c:v>46.37</c:v>
                </c:pt>
                <c:pt idx="1106">
                  <c:v>46.37</c:v>
                </c:pt>
                <c:pt idx="1107">
                  <c:v>46.37</c:v>
                </c:pt>
                <c:pt idx="1108">
                  <c:v>46.36</c:v>
                </c:pt>
                <c:pt idx="1109">
                  <c:v>46.36</c:v>
                </c:pt>
                <c:pt idx="1110">
                  <c:v>46.36</c:v>
                </c:pt>
                <c:pt idx="1111">
                  <c:v>46.36</c:v>
                </c:pt>
                <c:pt idx="1112">
                  <c:v>46.339999999999904</c:v>
                </c:pt>
                <c:pt idx="1113">
                  <c:v>46.339999999999904</c:v>
                </c:pt>
                <c:pt idx="1114">
                  <c:v>46.339999999999904</c:v>
                </c:pt>
                <c:pt idx="1115">
                  <c:v>46.339999999999904</c:v>
                </c:pt>
                <c:pt idx="1116">
                  <c:v>46.339999999999904</c:v>
                </c:pt>
                <c:pt idx="1117">
                  <c:v>46.339999999999904</c:v>
                </c:pt>
                <c:pt idx="1118">
                  <c:v>46.339999999999904</c:v>
                </c:pt>
                <c:pt idx="1119">
                  <c:v>46.339999999999904</c:v>
                </c:pt>
                <c:pt idx="1120">
                  <c:v>46.339999999999904</c:v>
                </c:pt>
                <c:pt idx="1121">
                  <c:v>46.339999999999904</c:v>
                </c:pt>
                <c:pt idx="1122">
                  <c:v>46.339999999999904</c:v>
                </c:pt>
                <c:pt idx="1123">
                  <c:v>46.33</c:v>
                </c:pt>
                <c:pt idx="1124">
                  <c:v>46.319999999999901</c:v>
                </c:pt>
                <c:pt idx="1125">
                  <c:v>46.319999999999901</c:v>
                </c:pt>
                <c:pt idx="1126">
                  <c:v>46.319999999999901</c:v>
                </c:pt>
                <c:pt idx="1127">
                  <c:v>46.309999999999995</c:v>
                </c:pt>
                <c:pt idx="1128">
                  <c:v>46.309999999999995</c:v>
                </c:pt>
                <c:pt idx="1129">
                  <c:v>46.309999999999995</c:v>
                </c:pt>
                <c:pt idx="1130">
                  <c:v>46.309999999999995</c:v>
                </c:pt>
                <c:pt idx="1131">
                  <c:v>46.309999999999995</c:v>
                </c:pt>
                <c:pt idx="1132">
                  <c:v>46.309999999999995</c:v>
                </c:pt>
                <c:pt idx="1133">
                  <c:v>46.309999999999995</c:v>
                </c:pt>
                <c:pt idx="1134">
                  <c:v>46.309999999999995</c:v>
                </c:pt>
                <c:pt idx="1135">
                  <c:v>46.309999999999995</c:v>
                </c:pt>
                <c:pt idx="1136">
                  <c:v>46.309999999999995</c:v>
                </c:pt>
                <c:pt idx="1137">
                  <c:v>46.309999999999995</c:v>
                </c:pt>
                <c:pt idx="1138">
                  <c:v>46.309999999999995</c:v>
                </c:pt>
                <c:pt idx="1139">
                  <c:v>46.309999999999995</c:v>
                </c:pt>
                <c:pt idx="1140">
                  <c:v>46.309999999999995</c:v>
                </c:pt>
                <c:pt idx="1141">
                  <c:v>46.3</c:v>
                </c:pt>
                <c:pt idx="1142">
                  <c:v>46.3</c:v>
                </c:pt>
                <c:pt idx="1143">
                  <c:v>46.3</c:v>
                </c:pt>
                <c:pt idx="1144">
                  <c:v>46.3</c:v>
                </c:pt>
                <c:pt idx="1145">
                  <c:v>46.3</c:v>
                </c:pt>
                <c:pt idx="1146">
                  <c:v>46.3</c:v>
                </c:pt>
                <c:pt idx="1147">
                  <c:v>46.290000000000006</c:v>
                </c:pt>
                <c:pt idx="1148">
                  <c:v>46.290000000000006</c:v>
                </c:pt>
                <c:pt idx="1149">
                  <c:v>46.290000000000006</c:v>
                </c:pt>
                <c:pt idx="1150">
                  <c:v>46.290000000000006</c:v>
                </c:pt>
                <c:pt idx="1151">
                  <c:v>46.28</c:v>
                </c:pt>
                <c:pt idx="1152">
                  <c:v>46.28</c:v>
                </c:pt>
                <c:pt idx="1153">
                  <c:v>46.27</c:v>
                </c:pt>
                <c:pt idx="1154">
                  <c:v>46.27</c:v>
                </c:pt>
                <c:pt idx="1155">
                  <c:v>46.27</c:v>
                </c:pt>
                <c:pt idx="1156">
                  <c:v>46.27</c:v>
                </c:pt>
                <c:pt idx="1157">
                  <c:v>46.27</c:v>
                </c:pt>
                <c:pt idx="1158">
                  <c:v>46.27</c:v>
                </c:pt>
                <c:pt idx="1159">
                  <c:v>46.27</c:v>
                </c:pt>
                <c:pt idx="1160">
                  <c:v>46.27</c:v>
                </c:pt>
                <c:pt idx="1161">
                  <c:v>46.27</c:v>
                </c:pt>
                <c:pt idx="1162">
                  <c:v>46.27</c:v>
                </c:pt>
                <c:pt idx="1163">
                  <c:v>46.27</c:v>
                </c:pt>
                <c:pt idx="1164">
                  <c:v>46.27</c:v>
                </c:pt>
                <c:pt idx="1165">
                  <c:v>46.27</c:v>
                </c:pt>
                <c:pt idx="1166">
                  <c:v>46.27</c:v>
                </c:pt>
                <c:pt idx="1167">
                  <c:v>46.260000000000005</c:v>
                </c:pt>
                <c:pt idx="1168">
                  <c:v>46.260000000000005</c:v>
                </c:pt>
                <c:pt idx="1169">
                  <c:v>46.260000000000005</c:v>
                </c:pt>
                <c:pt idx="1170">
                  <c:v>46.260000000000005</c:v>
                </c:pt>
                <c:pt idx="1171">
                  <c:v>46.260000000000005</c:v>
                </c:pt>
                <c:pt idx="1172">
                  <c:v>46.260000000000005</c:v>
                </c:pt>
                <c:pt idx="1173">
                  <c:v>46.260000000000005</c:v>
                </c:pt>
                <c:pt idx="1174">
                  <c:v>46.260000000000005</c:v>
                </c:pt>
                <c:pt idx="1175">
                  <c:v>46.260000000000005</c:v>
                </c:pt>
                <c:pt idx="1176">
                  <c:v>46.260000000000005</c:v>
                </c:pt>
                <c:pt idx="1177">
                  <c:v>46.25</c:v>
                </c:pt>
                <c:pt idx="1178">
                  <c:v>46.25</c:v>
                </c:pt>
                <c:pt idx="1179">
                  <c:v>46.24</c:v>
                </c:pt>
                <c:pt idx="1180">
                  <c:v>46.24</c:v>
                </c:pt>
                <c:pt idx="1181">
                  <c:v>46.24</c:v>
                </c:pt>
                <c:pt idx="1182">
                  <c:v>46.230000000000004</c:v>
                </c:pt>
                <c:pt idx="1183">
                  <c:v>46.230000000000004</c:v>
                </c:pt>
                <c:pt idx="1184">
                  <c:v>46.230000000000004</c:v>
                </c:pt>
                <c:pt idx="1185">
                  <c:v>46.230000000000004</c:v>
                </c:pt>
                <c:pt idx="1186">
                  <c:v>46.230000000000004</c:v>
                </c:pt>
                <c:pt idx="1187">
                  <c:v>46.230000000000004</c:v>
                </c:pt>
                <c:pt idx="1188">
                  <c:v>46.220000000000006</c:v>
                </c:pt>
                <c:pt idx="1189">
                  <c:v>46.21</c:v>
                </c:pt>
                <c:pt idx="1190">
                  <c:v>46.21</c:v>
                </c:pt>
                <c:pt idx="1191">
                  <c:v>46.21</c:v>
                </c:pt>
                <c:pt idx="1192">
                  <c:v>46.21</c:v>
                </c:pt>
                <c:pt idx="1193">
                  <c:v>46.21</c:v>
                </c:pt>
                <c:pt idx="1194">
                  <c:v>46.21</c:v>
                </c:pt>
                <c:pt idx="1195">
                  <c:v>46.21</c:v>
                </c:pt>
                <c:pt idx="1196">
                  <c:v>46.2</c:v>
                </c:pt>
                <c:pt idx="1197">
                  <c:v>46.2</c:v>
                </c:pt>
                <c:pt idx="1198">
                  <c:v>46.2</c:v>
                </c:pt>
                <c:pt idx="1199">
                  <c:v>46.2</c:v>
                </c:pt>
                <c:pt idx="1200">
                  <c:v>46.2</c:v>
                </c:pt>
                <c:pt idx="1201">
                  <c:v>46.190000000000005</c:v>
                </c:pt>
                <c:pt idx="1202">
                  <c:v>46.190000000000005</c:v>
                </c:pt>
                <c:pt idx="1203">
                  <c:v>46.190000000000005</c:v>
                </c:pt>
                <c:pt idx="1204">
                  <c:v>46.190000000000005</c:v>
                </c:pt>
                <c:pt idx="1205">
                  <c:v>46.190000000000005</c:v>
                </c:pt>
                <c:pt idx="1206">
                  <c:v>46.190000000000005</c:v>
                </c:pt>
                <c:pt idx="1207">
                  <c:v>46.190000000000005</c:v>
                </c:pt>
                <c:pt idx="1208">
                  <c:v>46.17</c:v>
                </c:pt>
                <c:pt idx="1209">
                  <c:v>46.17</c:v>
                </c:pt>
                <c:pt idx="1210">
                  <c:v>46.160000000000004</c:v>
                </c:pt>
                <c:pt idx="1211">
                  <c:v>46.160000000000004</c:v>
                </c:pt>
                <c:pt idx="1212">
                  <c:v>46.160000000000004</c:v>
                </c:pt>
                <c:pt idx="1213">
                  <c:v>46.160000000000004</c:v>
                </c:pt>
                <c:pt idx="1214">
                  <c:v>46.160000000000004</c:v>
                </c:pt>
                <c:pt idx="1215">
                  <c:v>46.160000000000004</c:v>
                </c:pt>
                <c:pt idx="1216">
                  <c:v>46.160000000000004</c:v>
                </c:pt>
                <c:pt idx="1217">
                  <c:v>46.160000000000004</c:v>
                </c:pt>
                <c:pt idx="1218">
                  <c:v>46.160000000000004</c:v>
                </c:pt>
                <c:pt idx="1219">
                  <c:v>46.160000000000004</c:v>
                </c:pt>
                <c:pt idx="1220">
                  <c:v>46.160000000000004</c:v>
                </c:pt>
                <c:pt idx="1221">
                  <c:v>46.160000000000004</c:v>
                </c:pt>
                <c:pt idx="1222">
                  <c:v>46.160000000000004</c:v>
                </c:pt>
                <c:pt idx="1223">
                  <c:v>46.160000000000004</c:v>
                </c:pt>
                <c:pt idx="1224">
                  <c:v>46.160000000000004</c:v>
                </c:pt>
                <c:pt idx="1225">
                  <c:v>46.15</c:v>
                </c:pt>
                <c:pt idx="1226">
                  <c:v>46.14</c:v>
                </c:pt>
                <c:pt idx="1227">
                  <c:v>46.14</c:v>
                </c:pt>
                <c:pt idx="1228">
                  <c:v>46.14</c:v>
                </c:pt>
                <c:pt idx="1229">
                  <c:v>46.14</c:v>
                </c:pt>
                <c:pt idx="1230">
                  <c:v>46.12999999999991</c:v>
                </c:pt>
                <c:pt idx="1231">
                  <c:v>46.12999999999991</c:v>
                </c:pt>
                <c:pt idx="1232">
                  <c:v>46.12999999999991</c:v>
                </c:pt>
                <c:pt idx="1233">
                  <c:v>46.12999999999991</c:v>
                </c:pt>
                <c:pt idx="1234">
                  <c:v>46.12999999999991</c:v>
                </c:pt>
                <c:pt idx="1235">
                  <c:v>46.12999999999991</c:v>
                </c:pt>
                <c:pt idx="1236">
                  <c:v>46.12999999999991</c:v>
                </c:pt>
                <c:pt idx="1237">
                  <c:v>46.12999999999991</c:v>
                </c:pt>
                <c:pt idx="1238">
                  <c:v>46.12999999999991</c:v>
                </c:pt>
                <c:pt idx="1239">
                  <c:v>46.12999999999991</c:v>
                </c:pt>
                <c:pt idx="1240">
                  <c:v>46.12999999999991</c:v>
                </c:pt>
                <c:pt idx="1241">
                  <c:v>46.12999999999991</c:v>
                </c:pt>
                <c:pt idx="1242">
                  <c:v>46.12999999999991</c:v>
                </c:pt>
                <c:pt idx="1243">
                  <c:v>46.12999999999991</c:v>
                </c:pt>
                <c:pt idx="1244">
                  <c:v>46.12999999999991</c:v>
                </c:pt>
                <c:pt idx="1245">
                  <c:v>46.12999999999991</c:v>
                </c:pt>
                <c:pt idx="1246">
                  <c:v>46.12999999999991</c:v>
                </c:pt>
                <c:pt idx="1247">
                  <c:v>46.120000000000005</c:v>
                </c:pt>
                <c:pt idx="1248">
                  <c:v>46.120000000000005</c:v>
                </c:pt>
                <c:pt idx="1249">
                  <c:v>46.120000000000005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TBDiseaseONLYData!$B$3758:$B$5007</c:f>
              <c:numCache>
                <c:formatCode>General</c:formatCode>
                <c:ptCount val="1250"/>
                <c:pt idx="0">
                  <c:v>0</c:v>
                </c:pt>
                <c:pt idx="1">
                  <c:v>61.6</c:v>
                </c:pt>
                <c:pt idx="2">
                  <c:v>60.089999999999904</c:v>
                </c:pt>
                <c:pt idx="3">
                  <c:v>59.529999999999909</c:v>
                </c:pt>
                <c:pt idx="4">
                  <c:v>58.69999999999991</c:v>
                </c:pt>
                <c:pt idx="5">
                  <c:v>58</c:v>
                </c:pt>
                <c:pt idx="6">
                  <c:v>56.899999999999906</c:v>
                </c:pt>
                <c:pt idx="7">
                  <c:v>56.08</c:v>
                </c:pt>
                <c:pt idx="8">
                  <c:v>55.789999999999907</c:v>
                </c:pt>
                <c:pt idx="9">
                  <c:v>55.4</c:v>
                </c:pt>
                <c:pt idx="10">
                  <c:v>55.04</c:v>
                </c:pt>
                <c:pt idx="11">
                  <c:v>54.839999999999996</c:v>
                </c:pt>
                <c:pt idx="12">
                  <c:v>54.64</c:v>
                </c:pt>
                <c:pt idx="13">
                  <c:v>54.47</c:v>
                </c:pt>
                <c:pt idx="14">
                  <c:v>54.18</c:v>
                </c:pt>
                <c:pt idx="15">
                  <c:v>54.05</c:v>
                </c:pt>
                <c:pt idx="16">
                  <c:v>53.9</c:v>
                </c:pt>
                <c:pt idx="17">
                  <c:v>53.86</c:v>
                </c:pt>
                <c:pt idx="18">
                  <c:v>53.75</c:v>
                </c:pt>
                <c:pt idx="19">
                  <c:v>53.61</c:v>
                </c:pt>
                <c:pt idx="20">
                  <c:v>53.339999999999996</c:v>
                </c:pt>
                <c:pt idx="21">
                  <c:v>53.190000000000005</c:v>
                </c:pt>
                <c:pt idx="22">
                  <c:v>53.119999999999905</c:v>
                </c:pt>
                <c:pt idx="23">
                  <c:v>53.059999999999903</c:v>
                </c:pt>
                <c:pt idx="24">
                  <c:v>52.969999999999906</c:v>
                </c:pt>
                <c:pt idx="25">
                  <c:v>52.87</c:v>
                </c:pt>
                <c:pt idx="26">
                  <c:v>52.8</c:v>
                </c:pt>
                <c:pt idx="27">
                  <c:v>52.73999999999991</c:v>
                </c:pt>
                <c:pt idx="28">
                  <c:v>52.61</c:v>
                </c:pt>
                <c:pt idx="29">
                  <c:v>52.54</c:v>
                </c:pt>
                <c:pt idx="30">
                  <c:v>52.529999999999909</c:v>
                </c:pt>
                <c:pt idx="31">
                  <c:v>52.44</c:v>
                </c:pt>
                <c:pt idx="32">
                  <c:v>52.37</c:v>
                </c:pt>
                <c:pt idx="33">
                  <c:v>52.279999999999909</c:v>
                </c:pt>
                <c:pt idx="34">
                  <c:v>52.25</c:v>
                </c:pt>
                <c:pt idx="35">
                  <c:v>52.13</c:v>
                </c:pt>
                <c:pt idx="36">
                  <c:v>52.089999999999904</c:v>
                </c:pt>
                <c:pt idx="37">
                  <c:v>52.01</c:v>
                </c:pt>
                <c:pt idx="38">
                  <c:v>51.96</c:v>
                </c:pt>
                <c:pt idx="39">
                  <c:v>51.879999999999903</c:v>
                </c:pt>
                <c:pt idx="40">
                  <c:v>51.839999999999904</c:v>
                </c:pt>
                <c:pt idx="41">
                  <c:v>51.790000000000006</c:v>
                </c:pt>
                <c:pt idx="42">
                  <c:v>51.64</c:v>
                </c:pt>
                <c:pt idx="43">
                  <c:v>51.620000000000005</c:v>
                </c:pt>
                <c:pt idx="44">
                  <c:v>51.57</c:v>
                </c:pt>
                <c:pt idx="45">
                  <c:v>51.5</c:v>
                </c:pt>
                <c:pt idx="46">
                  <c:v>51.5</c:v>
                </c:pt>
                <c:pt idx="47">
                  <c:v>51.47</c:v>
                </c:pt>
                <c:pt idx="48">
                  <c:v>51.449999999999903</c:v>
                </c:pt>
                <c:pt idx="49">
                  <c:v>51.43</c:v>
                </c:pt>
                <c:pt idx="50">
                  <c:v>51.43</c:v>
                </c:pt>
                <c:pt idx="51">
                  <c:v>51.349999999999902</c:v>
                </c:pt>
                <c:pt idx="52">
                  <c:v>51.27</c:v>
                </c:pt>
                <c:pt idx="53">
                  <c:v>51.249999999999908</c:v>
                </c:pt>
                <c:pt idx="54">
                  <c:v>51.249999999999908</c:v>
                </c:pt>
                <c:pt idx="55">
                  <c:v>51.21</c:v>
                </c:pt>
                <c:pt idx="56">
                  <c:v>51.14</c:v>
                </c:pt>
                <c:pt idx="57">
                  <c:v>51.13</c:v>
                </c:pt>
                <c:pt idx="58">
                  <c:v>51.11</c:v>
                </c:pt>
                <c:pt idx="59">
                  <c:v>51.09</c:v>
                </c:pt>
                <c:pt idx="60">
                  <c:v>51.07</c:v>
                </c:pt>
                <c:pt idx="61">
                  <c:v>51.059999999999903</c:v>
                </c:pt>
                <c:pt idx="62">
                  <c:v>50.96</c:v>
                </c:pt>
                <c:pt idx="63">
                  <c:v>50.809999999999995</c:v>
                </c:pt>
                <c:pt idx="64">
                  <c:v>50.799999999999912</c:v>
                </c:pt>
                <c:pt idx="65">
                  <c:v>50.78</c:v>
                </c:pt>
                <c:pt idx="66">
                  <c:v>50.759999999999906</c:v>
                </c:pt>
                <c:pt idx="67">
                  <c:v>50.749999999999908</c:v>
                </c:pt>
                <c:pt idx="68">
                  <c:v>50.730000000000004</c:v>
                </c:pt>
                <c:pt idx="69">
                  <c:v>50.690000000000005</c:v>
                </c:pt>
                <c:pt idx="70">
                  <c:v>50.690000000000005</c:v>
                </c:pt>
                <c:pt idx="71">
                  <c:v>50.649999999999906</c:v>
                </c:pt>
                <c:pt idx="72">
                  <c:v>50.61</c:v>
                </c:pt>
                <c:pt idx="73">
                  <c:v>50.61</c:v>
                </c:pt>
                <c:pt idx="74">
                  <c:v>50.509999999999906</c:v>
                </c:pt>
                <c:pt idx="75">
                  <c:v>50.489999999999903</c:v>
                </c:pt>
                <c:pt idx="76">
                  <c:v>50.48</c:v>
                </c:pt>
                <c:pt idx="77">
                  <c:v>50.449999999999903</c:v>
                </c:pt>
                <c:pt idx="78">
                  <c:v>50.44</c:v>
                </c:pt>
                <c:pt idx="79">
                  <c:v>50.44</c:v>
                </c:pt>
                <c:pt idx="80">
                  <c:v>50.44</c:v>
                </c:pt>
                <c:pt idx="81">
                  <c:v>50.41</c:v>
                </c:pt>
                <c:pt idx="82">
                  <c:v>50.41</c:v>
                </c:pt>
                <c:pt idx="83">
                  <c:v>50.39</c:v>
                </c:pt>
                <c:pt idx="84">
                  <c:v>50.379999999999903</c:v>
                </c:pt>
                <c:pt idx="85">
                  <c:v>50.3599999999999</c:v>
                </c:pt>
                <c:pt idx="86">
                  <c:v>50.3599999999999</c:v>
                </c:pt>
                <c:pt idx="87">
                  <c:v>50.33</c:v>
                </c:pt>
                <c:pt idx="88">
                  <c:v>50.33</c:v>
                </c:pt>
                <c:pt idx="89">
                  <c:v>50.33</c:v>
                </c:pt>
                <c:pt idx="90">
                  <c:v>50.309999999999995</c:v>
                </c:pt>
                <c:pt idx="91">
                  <c:v>50.309999999999995</c:v>
                </c:pt>
                <c:pt idx="92">
                  <c:v>50.3</c:v>
                </c:pt>
                <c:pt idx="93">
                  <c:v>50.290000000000006</c:v>
                </c:pt>
                <c:pt idx="94">
                  <c:v>50.290000000000006</c:v>
                </c:pt>
                <c:pt idx="95">
                  <c:v>50.290000000000006</c:v>
                </c:pt>
                <c:pt idx="96">
                  <c:v>50.290000000000006</c:v>
                </c:pt>
                <c:pt idx="97">
                  <c:v>50.28</c:v>
                </c:pt>
                <c:pt idx="98">
                  <c:v>50.28</c:v>
                </c:pt>
                <c:pt idx="99">
                  <c:v>50.28</c:v>
                </c:pt>
                <c:pt idx="100">
                  <c:v>50.28</c:v>
                </c:pt>
                <c:pt idx="101">
                  <c:v>50.28</c:v>
                </c:pt>
                <c:pt idx="102">
                  <c:v>50.259999999999906</c:v>
                </c:pt>
                <c:pt idx="103">
                  <c:v>50.230000000000004</c:v>
                </c:pt>
                <c:pt idx="104">
                  <c:v>50.2</c:v>
                </c:pt>
                <c:pt idx="105">
                  <c:v>50.17</c:v>
                </c:pt>
                <c:pt idx="106">
                  <c:v>50.15</c:v>
                </c:pt>
                <c:pt idx="107">
                  <c:v>50.15</c:v>
                </c:pt>
                <c:pt idx="108">
                  <c:v>50.15</c:v>
                </c:pt>
                <c:pt idx="109">
                  <c:v>50.15</c:v>
                </c:pt>
                <c:pt idx="110">
                  <c:v>50.14</c:v>
                </c:pt>
                <c:pt idx="111">
                  <c:v>50.12999999999991</c:v>
                </c:pt>
                <c:pt idx="112">
                  <c:v>50.120000000000005</c:v>
                </c:pt>
                <c:pt idx="113">
                  <c:v>50.11</c:v>
                </c:pt>
                <c:pt idx="114">
                  <c:v>50.11</c:v>
                </c:pt>
                <c:pt idx="115">
                  <c:v>50.1</c:v>
                </c:pt>
                <c:pt idx="116">
                  <c:v>50.1</c:v>
                </c:pt>
                <c:pt idx="117">
                  <c:v>50.1</c:v>
                </c:pt>
                <c:pt idx="118">
                  <c:v>50.1</c:v>
                </c:pt>
                <c:pt idx="119">
                  <c:v>50.069999999999908</c:v>
                </c:pt>
                <c:pt idx="120">
                  <c:v>50.069999999999908</c:v>
                </c:pt>
                <c:pt idx="121">
                  <c:v>50.06</c:v>
                </c:pt>
                <c:pt idx="122">
                  <c:v>50.039999999999907</c:v>
                </c:pt>
                <c:pt idx="123">
                  <c:v>50.039999999999907</c:v>
                </c:pt>
                <c:pt idx="124">
                  <c:v>50.02</c:v>
                </c:pt>
                <c:pt idx="125">
                  <c:v>50.02</c:v>
                </c:pt>
                <c:pt idx="126">
                  <c:v>50.02</c:v>
                </c:pt>
                <c:pt idx="127">
                  <c:v>50.01</c:v>
                </c:pt>
                <c:pt idx="128">
                  <c:v>50</c:v>
                </c:pt>
                <c:pt idx="129">
                  <c:v>49.989999999999903</c:v>
                </c:pt>
                <c:pt idx="130">
                  <c:v>49.989999999999903</c:v>
                </c:pt>
                <c:pt idx="131">
                  <c:v>49.98</c:v>
                </c:pt>
                <c:pt idx="132">
                  <c:v>49.949999999999996</c:v>
                </c:pt>
                <c:pt idx="133">
                  <c:v>49.93</c:v>
                </c:pt>
                <c:pt idx="134">
                  <c:v>49.93</c:v>
                </c:pt>
                <c:pt idx="135">
                  <c:v>49.93</c:v>
                </c:pt>
                <c:pt idx="136">
                  <c:v>49.93</c:v>
                </c:pt>
                <c:pt idx="137">
                  <c:v>49.93</c:v>
                </c:pt>
                <c:pt idx="138">
                  <c:v>49.93</c:v>
                </c:pt>
                <c:pt idx="139">
                  <c:v>49.93</c:v>
                </c:pt>
                <c:pt idx="140">
                  <c:v>49.92</c:v>
                </c:pt>
                <c:pt idx="141">
                  <c:v>49.92</c:v>
                </c:pt>
                <c:pt idx="142">
                  <c:v>49.89</c:v>
                </c:pt>
                <c:pt idx="143">
                  <c:v>49.89</c:v>
                </c:pt>
                <c:pt idx="144">
                  <c:v>49.87</c:v>
                </c:pt>
                <c:pt idx="145">
                  <c:v>49.87</c:v>
                </c:pt>
                <c:pt idx="146">
                  <c:v>49.87</c:v>
                </c:pt>
                <c:pt idx="147">
                  <c:v>49.839999999999996</c:v>
                </c:pt>
                <c:pt idx="148">
                  <c:v>49.8</c:v>
                </c:pt>
                <c:pt idx="149">
                  <c:v>49.779999999999909</c:v>
                </c:pt>
                <c:pt idx="150">
                  <c:v>49.760000000000005</c:v>
                </c:pt>
                <c:pt idx="151">
                  <c:v>49.75</c:v>
                </c:pt>
                <c:pt idx="152">
                  <c:v>49.75</c:v>
                </c:pt>
                <c:pt idx="153">
                  <c:v>49.74</c:v>
                </c:pt>
                <c:pt idx="154">
                  <c:v>49.68</c:v>
                </c:pt>
                <c:pt idx="155">
                  <c:v>49.639999999999908</c:v>
                </c:pt>
                <c:pt idx="156">
                  <c:v>49.620000000000005</c:v>
                </c:pt>
                <c:pt idx="157">
                  <c:v>49.620000000000005</c:v>
                </c:pt>
                <c:pt idx="158">
                  <c:v>49.620000000000005</c:v>
                </c:pt>
                <c:pt idx="159">
                  <c:v>49.620000000000005</c:v>
                </c:pt>
                <c:pt idx="160">
                  <c:v>49.58</c:v>
                </c:pt>
                <c:pt idx="161">
                  <c:v>49.55</c:v>
                </c:pt>
                <c:pt idx="162">
                  <c:v>49.539999999999907</c:v>
                </c:pt>
                <c:pt idx="163">
                  <c:v>49.539999999999907</c:v>
                </c:pt>
                <c:pt idx="164">
                  <c:v>49.519999999999904</c:v>
                </c:pt>
                <c:pt idx="165">
                  <c:v>49.519999999999904</c:v>
                </c:pt>
                <c:pt idx="166">
                  <c:v>49.5</c:v>
                </c:pt>
                <c:pt idx="167">
                  <c:v>49.49</c:v>
                </c:pt>
                <c:pt idx="168">
                  <c:v>49.47</c:v>
                </c:pt>
                <c:pt idx="169">
                  <c:v>49.47</c:v>
                </c:pt>
                <c:pt idx="170">
                  <c:v>49.47</c:v>
                </c:pt>
                <c:pt idx="171">
                  <c:v>49.46</c:v>
                </c:pt>
                <c:pt idx="172">
                  <c:v>49.46</c:v>
                </c:pt>
                <c:pt idx="173">
                  <c:v>49.4</c:v>
                </c:pt>
                <c:pt idx="174">
                  <c:v>49.39</c:v>
                </c:pt>
                <c:pt idx="175">
                  <c:v>49.379999999999995</c:v>
                </c:pt>
                <c:pt idx="176">
                  <c:v>49.37</c:v>
                </c:pt>
                <c:pt idx="177">
                  <c:v>49.37</c:v>
                </c:pt>
                <c:pt idx="178">
                  <c:v>49.37</c:v>
                </c:pt>
                <c:pt idx="179">
                  <c:v>49.349999999999994</c:v>
                </c:pt>
                <c:pt idx="180">
                  <c:v>49.339999999999996</c:v>
                </c:pt>
                <c:pt idx="181">
                  <c:v>49.33</c:v>
                </c:pt>
                <c:pt idx="182">
                  <c:v>49.33</c:v>
                </c:pt>
                <c:pt idx="183">
                  <c:v>49.33</c:v>
                </c:pt>
                <c:pt idx="184">
                  <c:v>49.33</c:v>
                </c:pt>
                <c:pt idx="185">
                  <c:v>49.33</c:v>
                </c:pt>
                <c:pt idx="186">
                  <c:v>49.33</c:v>
                </c:pt>
                <c:pt idx="187">
                  <c:v>49.33</c:v>
                </c:pt>
                <c:pt idx="188">
                  <c:v>49.33</c:v>
                </c:pt>
                <c:pt idx="189">
                  <c:v>49.33</c:v>
                </c:pt>
                <c:pt idx="190">
                  <c:v>49.33</c:v>
                </c:pt>
                <c:pt idx="191">
                  <c:v>49.33</c:v>
                </c:pt>
                <c:pt idx="192">
                  <c:v>49.309999999999903</c:v>
                </c:pt>
                <c:pt idx="193">
                  <c:v>49.260000000000005</c:v>
                </c:pt>
                <c:pt idx="194">
                  <c:v>49.260000000000005</c:v>
                </c:pt>
                <c:pt idx="195">
                  <c:v>49.25</c:v>
                </c:pt>
                <c:pt idx="196">
                  <c:v>49.230000000000004</c:v>
                </c:pt>
                <c:pt idx="197">
                  <c:v>49.230000000000004</c:v>
                </c:pt>
                <c:pt idx="198">
                  <c:v>49.230000000000004</c:v>
                </c:pt>
                <c:pt idx="199">
                  <c:v>49.230000000000004</c:v>
                </c:pt>
                <c:pt idx="200">
                  <c:v>49.230000000000004</c:v>
                </c:pt>
                <c:pt idx="201">
                  <c:v>49.209999999999908</c:v>
                </c:pt>
                <c:pt idx="202">
                  <c:v>49.18</c:v>
                </c:pt>
                <c:pt idx="203">
                  <c:v>49.160000000000004</c:v>
                </c:pt>
                <c:pt idx="204">
                  <c:v>49.15</c:v>
                </c:pt>
                <c:pt idx="205">
                  <c:v>49.15</c:v>
                </c:pt>
                <c:pt idx="206">
                  <c:v>49.15</c:v>
                </c:pt>
                <c:pt idx="207">
                  <c:v>49.120000000000005</c:v>
                </c:pt>
                <c:pt idx="208">
                  <c:v>49.06</c:v>
                </c:pt>
                <c:pt idx="209">
                  <c:v>49.029999999999909</c:v>
                </c:pt>
                <c:pt idx="210">
                  <c:v>48.98</c:v>
                </c:pt>
                <c:pt idx="211">
                  <c:v>48.98</c:v>
                </c:pt>
                <c:pt idx="212">
                  <c:v>48.929999999999907</c:v>
                </c:pt>
                <c:pt idx="213">
                  <c:v>48.929999999999907</c:v>
                </c:pt>
                <c:pt idx="214">
                  <c:v>48.92</c:v>
                </c:pt>
                <c:pt idx="215">
                  <c:v>48.91</c:v>
                </c:pt>
                <c:pt idx="216">
                  <c:v>48.89</c:v>
                </c:pt>
                <c:pt idx="217">
                  <c:v>48.86</c:v>
                </c:pt>
                <c:pt idx="218">
                  <c:v>48.86</c:v>
                </c:pt>
                <c:pt idx="219">
                  <c:v>48.849999999999994</c:v>
                </c:pt>
                <c:pt idx="220">
                  <c:v>48.839999999999996</c:v>
                </c:pt>
                <c:pt idx="221">
                  <c:v>48.839999999999996</c:v>
                </c:pt>
                <c:pt idx="222">
                  <c:v>48.83</c:v>
                </c:pt>
                <c:pt idx="223">
                  <c:v>48.809999999999995</c:v>
                </c:pt>
                <c:pt idx="224">
                  <c:v>48.789999999999907</c:v>
                </c:pt>
                <c:pt idx="225">
                  <c:v>48.789999999999907</c:v>
                </c:pt>
                <c:pt idx="226">
                  <c:v>48.789999999999907</c:v>
                </c:pt>
                <c:pt idx="227">
                  <c:v>48.78</c:v>
                </c:pt>
                <c:pt idx="228">
                  <c:v>48.77</c:v>
                </c:pt>
                <c:pt idx="229">
                  <c:v>48.77</c:v>
                </c:pt>
                <c:pt idx="230">
                  <c:v>48.77</c:v>
                </c:pt>
                <c:pt idx="231">
                  <c:v>48.75</c:v>
                </c:pt>
                <c:pt idx="232">
                  <c:v>48.69999999999991</c:v>
                </c:pt>
                <c:pt idx="233">
                  <c:v>48.69999999999991</c:v>
                </c:pt>
                <c:pt idx="234">
                  <c:v>48.689999999999905</c:v>
                </c:pt>
                <c:pt idx="235">
                  <c:v>48.559999999999903</c:v>
                </c:pt>
                <c:pt idx="236">
                  <c:v>48.549999999999905</c:v>
                </c:pt>
                <c:pt idx="237">
                  <c:v>48.519999999999904</c:v>
                </c:pt>
                <c:pt idx="238">
                  <c:v>48.51</c:v>
                </c:pt>
                <c:pt idx="239">
                  <c:v>48.51</c:v>
                </c:pt>
                <c:pt idx="240">
                  <c:v>48.51</c:v>
                </c:pt>
                <c:pt idx="241">
                  <c:v>48.51</c:v>
                </c:pt>
                <c:pt idx="242">
                  <c:v>48.5</c:v>
                </c:pt>
                <c:pt idx="243">
                  <c:v>48.49</c:v>
                </c:pt>
                <c:pt idx="244">
                  <c:v>48.449999999999903</c:v>
                </c:pt>
                <c:pt idx="245">
                  <c:v>48.44</c:v>
                </c:pt>
                <c:pt idx="246">
                  <c:v>48.44</c:v>
                </c:pt>
                <c:pt idx="247">
                  <c:v>48.43</c:v>
                </c:pt>
                <c:pt idx="248">
                  <c:v>48.43</c:v>
                </c:pt>
                <c:pt idx="249">
                  <c:v>48.43</c:v>
                </c:pt>
                <c:pt idx="250">
                  <c:v>48.43</c:v>
                </c:pt>
                <c:pt idx="251">
                  <c:v>48.42</c:v>
                </c:pt>
                <c:pt idx="252">
                  <c:v>48.42</c:v>
                </c:pt>
                <c:pt idx="253">
                  <c:v>48.42</c:v>
                </c:pt>
                <c:pt idx="254">
                  <c:v>48.4</c:v>
                </c:pt>
                <c:pt idx="255">
                  <c:v>48.4</c:v>
                </c:pt>
                <c:pt idx="256">
                  <c:v>48.4</c:v>
                </c:pt>
                <c:pt idx="257">
                  <c:v>48.379999999999903</c:v>
                </c:pt>
                <c:pt idx="258">
                  <c:v>48.349999999999902</c:v>
                </c:pt>
                <c:pt idx="259">
                  <c:v>48.349999999999902</c:v>
                </c:pt>
                <c:pt idx="260">
                  <c:v>48.339999999999904</c:v>
                </c:pt>
                <c:pt idx="261">
                  <c:v>48.339999999999904</c:v>
                </c:pt>
                <c:pt idx="262">
                  <c:v>48.33</c:v>
                </c:pt>
                <c:pt idx="263">
                  <c:v>48.319999999999901</c:v>
                </c:pt>
                <c:pt idx="264">
                  <c:v>48.309999999999903</c:v>
                </c:pt>
                <c:pt idx="265">
                  <c:v>48.309999999999903</c:v>
                </c:pt>
                <c:pt idx="266">
                  <c:v>48.309999999999903</c:v>
                </c:pt>
                <c:pt idx="267">
                  <c:v>48.3</c:v>
                </c:pt>
                <c:pt idx="268">
                  <c:v>48.290000000000006</c:v>
                </c:pt>
                <c:pt idx="269">
                  <c:v>48.290000000000006</c:v>
                </c:pt>
                <c:pt idx="270">
                  <c:v>48.279999999999909</c:v>
                </c:pt>
                <c:pt idx="271">
                  <c:v>48.279999999999909</c:v>
                </c:pt>
                <c:pt idx="272">
                  <c:v>48.279999999999909</c:v>
                </c:pt>
                <c:pt idx="273">
                  <c:v>48.269999999999911</c:v>
                </c:pt>
                <c:pt idx="274">
                  <c:v>48.269999999999911</c:v>
                </c:pt>
                <c:pt idx="275">
                  <c:v>48.269999999999911</c:v>
                </c:pt>
                <c:pt idx="276">
                  <c:v>48.269999999999911</c:v>
                </c:pt>
                <c:pt idx="277">
                  <c:v>48.24</c:v>
                </c:pt>
                <c:pt idx="278">
                  <c:v>48.230000000000004</c:v>
                </c:pt>
                <c:pt idx="279">
                  <c:v>48.19999999999991</c:v>
                </c:pt>
                <c:pt idx="280">
                  <c:v>48.18</c:v>
                </c:pt>
                <c:pt idx="281">
                  <c:v>48.160000000000004</c:v>
                </c:pt>
                <c:pt idx="282">
                  <c:v>48.160000000000004</c:v>
                </c:pt>
                <c:pt idx="283">
                  <c:v>48.120000000000005</c:v>
                </c:pt>
                <c:pt idx="284">
                  <c:v>48.120000000000005</c:v>
                </c:pt>
                <c:pt idx="285">
                  <c:v>48.1</c:v>
                </c:pt>
                <c:pt idx="286">
                  <c:v>48.089999999999904</c:v>
                </c:pt>
                <c:pt idx="287">
                  <c:v>48.08</c:v>
                </c:pt>
                <c:pt idx="288">
                  <c:v>48.08</c:v>
                </c:pt>
                <c:pt idx="289">
                  <c:v>48.08</c:v>
                </c:pt>
                <c:pt idx="290">
                  <c:v>48.08</c:v>
                </c:pt>
                <c:pt idx="291">
                  <c:v>48.07</c:v>
                </c:pt>
                <c:pt idx="292">
                  <c:v>48.06</c:v>
                </c:pt>
                <c:pt idx="293">
                  <c:v>48.019999999999904</c:v>
                </c:pt>
                <c:pt idx="294">
                  <c:v>47.96</c:v>
                </c:pt>
                <c:pt idx="295">
                  <c:v>47.96</c:v>
                </c:pt>
                <c:pt idx="296">
                  <c:v>47.949999999999903</c:v>
                </c:pt>
                <c:pt idx="297">
                  <c:v>47.949999999999903</c:v>
                </c:pt>
                <c:pt idx="298">
                  <c:v>47.94</c:v>
                </c:pt>
                <c:pt idx="299">
                  <c:v>47.94</c:v>
                </c:pt>
                <c:pt idx="300">
                  <c:v>47.91</c:v>
                </c:pt>
                <c:pt idx="301">
                  <c:v>47.9</c:v>
                </c:pt>
                <c:pt idx="302">
                  <c:v>47.9</c:v>
                </c:pt>
                <c:pt idx="303">
                  <c:v>47.9</c:v>
                </c:pt>
                <c:pt idx="304">
                  <c:v>47.86</c:v>
                </c:pt>
                <c:pt idx="305">
                  <c:v>47.86</c:v>
                </c:pt>
                <c:pt idx="306">
                  <c:v>47.86</c:v>
                </c:pt>
                <c:pt idx="307">
                  <c:v>47.82</c:v>
                </c:pt>
                <c:pt idx="308">
                  <c:v>47.809999999999995</c:v>
                </c:pt>
                <c:pt idx="309">
                  <c:v>47.790000000000006</c:v>
                </c:pt>
                <c:pt idx="310">
                  <c:v>47.790000000000006</c:v>
                </c:pt>
                <c:pt idx="311">
                  <c:v>47.790000000000006</c:v>
                </c:pt>
                <c:pt idx="312">
                  <c:v>47.77</c:v>
                </c:pt>
                <c:pt idx="313">
                  <c:v>47.75</c:v>
                </c:pt>
                <c:pt idx="314">
                  <c:v>47.69999999999991</c:v>
                </c:pt>
                <c:pt idx="315">
                  <c:v>47.69999999999991</c:v>
                </c:pt>
                <c:pt idx="316">
                  <c:v>47.68</c:v>
                </c:pt>
                <c:pt idx="317">
                  <c:v>47.669999999999909</c:v>
                </c:pt>
                <c:pt idx="318">
                  <c:v>47.65</c:v>
                </c:pt>
                <c:pt idx="319">
                  <c:v>47.620000000000005</c:v>
                </c:pt>
                <c:pt idx="320">
                  <c:v>47.620000000000005</c:v>
                </c:pt>
                <c:pt idx="321">
                  <c:v>47.609999999999907</c:v>
                </c:pt>
                <c:pt idx="322">
                  <c:v>47.599999999999909</c:v>
                </c:pt>
                <c:pt idx="323">
                  <c:v>47.599999999999909</c:v>
                </c:pt>
                <c:pt idx="324">
                  <c:v>47.53</c:v>
                </c:pt>
                <c:pt idx="325">
                  <c:v>47.519999999999904</c:v>
                </c:pt>
                <c:pt idx="326">
                  <c:v>47.51</c:v>
                </c:pt>
                <c:pt idx="327">
                  <c:v>47.51</c:v>
                </c:pt>
                <c:pt idx="328">
                  <c:v>47.51</c:v>
                </c:pt>
                <c:pt idx="329">
                  <c:v>47.48</c:v>
                </c:pt>
                <c:pt idx="330">
                  <c:v>47.48</c:v>
                </c:pt>
                <c:pt idx="331">
                  <c:v>47.48</c:v>
                </c:pt>
                <c:pt idx="332">
                  <c:v>47.48</c:v>
                </c:pt>
                <c:pt idx="333">
                  <c:v>47.48</c:v>
                </c:pt>
                <c:pt idx="334">
                  <c:v>47.449999999999996</c:v>
                </c:pt>
                <c:pt idx="335">
                  <c:v>47.449999999999996</c:v>
                </c:pt>
                <c:pt idx="336">
                  <c:v>47.449999999999996</c:v>
                </c:pt>
                <c:pt idx="337">
                  <c:v>47.43</c:v>
                </c:pt>
                <c:pt idx="338">
                  <c:v>47.42</c:v>
                </c:pt>
                <c:pt idx="339">
                  <c:v>47.4</c:v>
                </c:pt>
                <c:pt idx="340">
                  <c:v>47.379999999999995</c:v>
                </c:pt>
                <c:pt idx="341">
                  <c:v>47.379999999999995</c:v>
                </c:pt>
                <c:pt idx="342">
                  <c:v>47.36</c:v>
                </c:pt>
                <c:pt idx="343">
                  <c:v>47.349999999999994</c:v>
                </c:pt>
                <c:pt idx="344">
                  <c:v>47.339999999999904</c:v>
                </c:pt>
                <c:pt idx="345">
                  <c:v>47.339999999999904</c:v>
                </c:pt>
                <c:pt idx="346">
                  <c:v>47.339999999999904</c:v>
                </c:pt>
                <c:pt idx="347">
                  <c:v>47.339999999999904</c:v>
                </c:pt>
                <c:pt idx="348">
                  <c:v>47.33</c:v>
                </c:pt>
                <c:pt idx="349">
                  <c:v>47.3</c:v>
                </c:pt>
                <c:pt idx="350">
                  <c:v>47.220000000000006</c:v>
                </c:pt>
                <c:pt idx="351">
                  <c:v>47.220000000000006</c:v>
                </c:pt>
                <c:pt idx="352">
                  <c:v>47.220000000000006</c:v>
                </c:pt>
                <c:pt idx="353">
                  <c:v>47.220000000000006</c:v>
                </c:pt>
                <c:pt idx="354">
                  <c:v>47.220000000000006</c:v>
                </c:pt>
                <c:pt idx="355">
                  <c:v>47.220000000000006</c:v>
                </c:pt>
                <c:pt idx="356">
                  <c:v>47.2</c:v>
                </c:pt>
                <c:pt idx="357">
                  <c:v>47.120000000000005</c:v>
                </c:pt>
                <c:pt idx="358">
                  <c:v>47.11</c:v>
                </c:pt>
                <c:pt idx="359">
                  <c:v>47.11</c:v>
                </c:pt>
                <c:pt idx="360">
                  <c:v>47.089999999999904</c:v>
                </c:pt>
                <c:pt idx="361">
                  <c:v>47.089999999999904</c:v>
                </c:pt>
                <c:pt idx="362">
                  <c:v>47.08</c:v>
                </c:pt>
                <c:pt idx="363">
                  <c:v>47.08</c:v>
                </c:pt>
                <c:pt idx="364">
                  <c:v>47.02</c:v>
                </c:pt>
                <c:pt idx="365">
                  <c:v>46.999999999999908</c:v>
                </c:pt>
                <c:pt idx="366">
                  <c:v>46.999999999999908</c:v>
                </c:pt>
                <c:pt idx="367">
                  <c:v>46.999999999999908</c:v>
                </c:pt>
                <c:pt idx="368">
                  <c:v>46.989999999999903</c:v>
                </c:pt>
                <c:pt idx="369">
                  <c:v>46.98</c:v>
                </c:pt>
                <c:pt idx="370">
                  <c:v>46.939999999999905</c:v>
                </c:pt>
                <c:pt idx="371">
                  <c:v>46.939999999999905</c:v>
                </c:pt>
                <c:pt idx="372">
                  <c:v>46.939999999999905</c:v>
                </c:pt>
                <c:pt idx="373">
                  <c:v>46.939999999999905</c:v>
                </c:pt>
                <c:pt idx="374">
                  <c:v>46.9</c:v>
                </c:pt>
                <c:pt idx="375">
                  <c:v>46.89</c:v>
                </c:pt>
                <c:pt idx="376">
                  <c:v>46.89</c:v>
                </c:pt>
                <c:pt idx="377">
                  <c:v>46.879999999999995</c:v>
                </c:pt>
                <c:pt idx="378">
                  <c:v>46.839999999999996</c:v>
                </c:pt>
                <c:pt idx="379">
                  <c:v>46.83</c:v>
                </c:pt>
                <c:pt idx="380">
                  <c:v>46.83</c:v>
                </c:pt>
                <c:pt idx="381">
                  <c:v>46.83</c:v>
                </c:pt>
                <c:pt idx="382">
                  <c:v>46.78</c:v>
                </c:pt>
                <c:pt idx="383">
                  <c:v>46.78</c:v>
                </c:pt>
                <c:pt idx="384">
                  <c:v>46.78</c:v>
                </c:pt>
                <c:pt idx="385">
                  <c:v>46.769999999999911</c:v>
                </c:pt>
                <c:pt idx="386">
                  <c:v>46.769999999999911</c:v>
                </c:pt>
                <c:pt idx="387">
                  <c:v>46.769999999999911</c:v>
                </c:pt>
                <c:pt idx="388">
                  <c:v>46.759999999999906</c:v>
                </c:pt>
                <c:pt idx="389">
                  <c:v>46.759999999999906</c:v>
                </c:pt>
                <c:pt idx="390">
                  <c:v>46.759999999999906</c:v>
                </c:pt>
                <c:pt idx="391">
                  <c:v>46.75</c:v>
                </c:pt>
                <c:pt idx="392">
                  <c:v>46.73999999999991</c:v>
                </c:pt>
                <c:pt idx="393">
                  <c:v>46.73999999999991</c:v>
                </c:pt>
                <c:pt idx="394">
                  <c:v>46.719999999999906</c:v>
                </c:pt>
                <c:pt idx="395">
                  <c:v>46.719999999999906</c:v>
                </c:pt>
                <c:pt idx="396">
                  <c:v>46.719999999999906</c:v>
                </c:pt>
                <c:pt idx="397">
                  <c:v>46.719999999999906</c:v>
                </c:pt>
                <c:pt idx="398">
                  <c:v>46.690000000000005</c:v>
                </c:pt>
                <c:pt idx="399">
                  <c:v>46.65</c:v>
                </c:pt>
                <c:pt idx="400">
                  <c:v>46.65</c:v>
                </c:pt>
                <c:pt idx="401">
                  <c:v>46.64</c:v>
                </c:pt>
                <c:pt idx="402">
                  <c:v>46.64</c:v>
                </c:pt>
                <c:pt idx="403">
                  <c:v>46.620000000000005</c:v>
                </c:pt>
                <c:pt idx="404">
                  <c:v>46.6</c:v>
                </c:pt>
                <c:pt idx="405">
                  <c:v>46.6</c:v>
                </c:pt>
                <c:pt idx="406">
                  <c:v>46.589999999999904</c:v>
                </c:pt>
                <c:pt idx="407">
                  <c:v>46.589999999999904</c:v>
                </c:pt>
                <c:pt idx="408">
                  <c:v>46.589999999999904</c:v>
                </c:pt>
                <c:pt idx="409">
                  <c:v>46.589999999999904</c:v>
                </c:pt>
                <c:pt idx="410">
                  <c:v>46.589999999999904</c:v>
                </c:pt>
                <c:pt idx="411">
                  <c:v>46.589999999999904</c:v>
                </c:pt>
                <c:pt idx="412">
                  <c:v>46.589999999999904</c:v>
                </c:pt>
                <c:pt idx="413">
                  <c:v>46.589999999999904</c:v>
                </c:pt>
                <c:pt idx="414">
                  <c:v>46.579999999999906</c:v>
                </c:pt>
                <c:pt idx="415">
                  <c:v>46.569999999999908</c:v>
                </c:pt>
                <c:pt idx="416">
                  <c:v>46.569999999999908</c:v>
                </c:pt>
                <c:pt idx="417">
                  <c:v>46.559999999999903</c:v>
                </c:pt>
                <c:pt idx="418">
                  <c:v>46.559999999999903</c:v>
                </c:pt>
                <c:pt idx="419">
                  <c:v>46.54</c:v>
                </c:pt>
                <c:pt idx="420">
                  <c:v>46.52</c:v>
                </c:pt>
                <c:pt idx="421">
                  <c:v>46.52</c:v>
                </c:pt>
                <c:pt idx="422">
                  <c:v>46.52</c:v>
                </c:pt>
                <c:pt idx="423">
                  <c:v>46.52</c:v>
                </c:pt>
                <c:pt idx="424">
                  <c:v>46.52</c:v>
                </c:pt>
                <c:pt idx="425">
                  <c:v>46.51</c:v>
                </c:pt>
                <c:pt idx="426">
                  <c:v>46.449999999999996</c:v>
                </c:pt>
                <c:pt idx="427">
                  <c:v>46.449999999999996</c:v>
                </c:pt>
                <c:pt idx="428">
                  <c:v>46.449999999999996</c:v>
                </c:pt>
                <c:pt idx="429">
                  <c:v>46.43</c:v>
                </c:pt>
                <c:pt idx="430">
                  <c:v>46.43</c:v>
                </c:pt>
                <c:pt idx="431">
                  <c:v>46.43</c:v>
                </c:pt>
                <c:pt idx="432">
                  <c:v>46.42</c:v>
                </c:pt>
                <c:pt idx="433">
                  <c:v>46.41</c:v>
                </c:pt>
                <c:pt idx="434">
                  <c:v>46.4</c:v>
                </c:pt>
                <c:pt idx="435">
                  <c:v>46.4</c:v>
                </c:pt>
                <c:pt idx="436">
                  <c:v>46.4</c:v>
                </c:pt>
                <c:pt idx="437">
                  <c:v>46.389999999999901</c:v>
                </c:pt>
                <c:pt idx="438">
                  <c:v>46.379999999999903</c:v>
                </c:pt>
                <c:pt idx="439">
                  <c:v>46.379999999999903</c:v>
                </c:pt>
                <c:pt idx="440">
                  <c:v>46.37</c:v>
                </c:pt>
                <c:pt idx="441">
                  <c:v>46.37</c:v>
                </c:pt>
                <c:pt idx="442">
                  <c:v>46.349999999999902</c:v>
                </c:pt>
                <c:pt idx="443">
                  <c:v>46.339999999999996</c:v>
                </c:pt>
                <c:pt idx="444">
                  <c:v>46.329999999999906</c:v>
                </c:pt>
                <c:pt idx="445">
                  <c:v>46.329999999999906</c:v>
                </c:pt>
                <c:pt idx="446">
                  <c:v>46.319999999999901</c:v>
                </c:pt>
                <c:pt idx="447">
                  <c:v>46.309999999999995</c:v>
                </c:pt>
                <c:pt idx="448">
                  <c:v>46.3</c:v>
                </c:pt>
                <c:pt idx="449">
                  <c:v>46.3</c:v>
                </c:pt>
                <c:pt idx="450">
                  <c:v>46.28</c:v>
                </c:pt>
                <c:pt idx="451">
                  <c:v>46.27</c:v>
                </c:pt>
                <c:pt idx="452">
                  <c:v>46.27</c:v>
                </c:pt>
                <c:pt idx="453">
                  <c:v>46.27</c:v>
                </c:pt>
                <c:pt idx="454">
                  <c:v>46.25</c:v>
                </c:pt>
                <c:pt idx="455">
                  <c:v>46.230000000000004</c:v>
                </c:pt>
                <c:pt idx="456">
                  <c:v>46.230000000000004</c:v>
                </c:pt>
                <c:pt idx="457">
                  <c:v>46.230000000000004</c:v>
                </c:pt>
                <c:pt idx="458">
                  <c:v>46.230000000000004</c:v>
                </c:pt>
                <c:pt idx="459">
                  <c:v>46.230000000000004</c:v>
                </c:pt>
                <c:pt idx="460">
                  <c:v>46.230000000000004</c:v>
                </c:pt>
                <c:pt idx="461">
                  <c:v>46.230000000000004</c:v>
                </c:pt>
                <c:pt idx="462">
                  <c:v>46.220000000000006</c:v>
                </c:pt>
                <c:pt idx="463">
                  <c:v>46.220000000000006</c:v>
                </c:pt>
                <c:pt idx="464">
                  <c:v>46.209999999999908</c:v>
                </c:pt>
                <c:pt idx="465">
                  <c:v>46.209999999999908</c:v>
                </c:pt>
                <c:pt idx="466">
                  <c:v>46.2</c:v>
                </c:pt>
                <c:pt idx="467">
                  <c:v>46.17</c:v>
                </c:pt>
                <c:pt idx="468">
                  <c:v>46.17</c:v>
                </c:pt>
                <c:pt idx="469">
                  <c:v>46.15</c:v>
                </c:pt>
                <c:pt idx="470">
                  <c:v>46.14</c:v>
                </c:pt>
                <c:pt idx="471">
                  <c:v>46.13</c:v>
                </c:pt>
                <c:pt idx="472">
                  <c:v>46.13</c:v>
                </c:pt>
                <c:pt idx="473">
                  <c:v>46.11</c:v>
                </c:pt>
                <c:pt idx="474">
                  <c:v>46.11</c:v>
                </c:pt>
                <c:pt idx="475">
                  <c:v>46.1</c:v>
                </c:pt>
                <c:pt idx="476">
                  <c:v>46.08</c:v>
                </c:pt>
                <c:pt idx="477">
                  <c:v>46.08</c:v>
                </c:pt>
                <c:pt idx="478">
                  <c:v>46.08</c:v>
                </c:pt>
                <c:pt idx="479">
                  <c:v>46.08</c:v>
                </c:pt>
                <c:pt idx="480">
                  <c:v>46.05</c:v>
                </c:pt>
                <c:pt idx="481">
                  <c:v>46.05</c:v>
                </c:pt>
                <c:pt idx="482">
                  <c:v>46.05</c:v>
                </c:pt>
                <c:pt idx="483">
                  <c:v>46.02</c:v>
                </c:pt>
                <c:pt idx="484">
                  <c:v>46.01</c:v>
                </c:pt>
                <c:pt idx="485">
                  <c:v>46</c:v>
                </c:pt>
                <c:pt idx="486">
                  <c:v>45.99</c:v>
                </c:pt>
                <c:pt idx="487">
                  <c:v>45.99</c:v>
                </c:pt>
                <c:pt idx="488">
                  <c:v>45.99</c:v>
                </c:pt>
                <c:pt idx="489">
                  <c:v>45.99</c:v>
                </c:pt>
                <c:pt idx="490">
                  <c:v>45.98</c:v>
                </c:pt>
                <c:pt idx="491">
                  <c:v>45.98</c:v>
                </c:pt>
                <c:pt idx="492">
                  <c:v>45.98</c:v>
                </c:pt>
                <c:pt idx="493">
                  <c:v>45.97</c:v>
                </c:pt>
                <c:pt idx="494">
                  <c:v>45.97</c:v>
                </c:pt>
                <c:pt idx="495">
                  <c:v>45.96</c:v>
                </c:pt>
                <c:pt idx="496">
                  <c:v>45.949999999999903</c:v>
                </c:pt>
                <c:pt idx="497">
                  <c:v>45.919999999999902</c:v>
                </c:pt>
                <c:pt idx="498">
                  <c:v>45.89</c:v>
                </c:pt>
                <c:pt idx="499">
                  <c:v>45.89</c:v>
                </c:pt>
                <c:pt idx="500">
                  <c:v>45.86</c:v>
                </c:pt>
                <c:pt idx="501">
                  <c:v>45.849999999999994</c:v>
                </c:pt>
                <c:pt idx="502">
                  <c:v>45.839999999999996</c:v>
                </c:pt>
                <c:pt idx="503">
                  <c:v>45.82</c:v>
                </c:pt>
                <c:pt idx="504">
                  <c:v>45.82</c:v>
                </c:pt>
                <c:pt idx="505">
                  <c:v>45.82</c:v>
                </c:pt>
                <c:pt idx="506">
                  <c:v>45.82</c:v>
                </c:pt>
                <c:pt idx="507">
                  <c:v>45.809999999999995</c:v>
                </c:pt>
                <c:pt idx="508">
                  <c:v>45.809999999999995</c:v>
                </c:pt>
                <c:pt idx="509">
                  <c:v>45.809999999999995</c:v>
                </c:pt>
                <c:pt idx="510">
                  <c:v>45.790000000000006</c:v>
                </c:pt>
                <c:pt idx="511">
                  <c:v>45.75</c:v>
                </c:pt>
                <c:pt idx="512">
                  <c:v>45.75</c:v>
                </c:pt>
                <c:pt idx="513">
                  <c:v>45.75</c:v>
                </c:pt>
                <c:pt idx="514">
                  <c:v>45.75</c:v>
                </c:pt>
                <c:pt idx="515">
                  <c:v>45.74</c:v>
                </c:pt>
                <c:pt idx="516">
                  <c:v>45.74</c:v>
                </c:pt>
                <c:pt idx="517">
                  <c:v>45.720000000000006</c:v>
                </c:pt>
                <c:pt idx="518">
                  <c:v>45.720000000000006</c:v>
                </c:pt>
                <c:pt idx="519">
                  <c:v>45.71</c:v>
                </c:pt>
                <c:pt idx="520">
                  <c:v>45.71</c:v>
                </c:pt>
                <c:pt idx="521">
                  <c:v>45.7</c:v>
                </c:pt>
                <c:pt idx="522">
                  <c:v>45.65</c:v>
                </c:pt>
                <c:pt idx="523">
                  <c:v>45.65</c:v>
                </c:pt>
                <c:pt idx="524">
                  <c:v>45.63</c:v>
                </c:pt>
                <c:pt idx="525">
                  <c:v>45.63</c:v>
                </c:pt>
                <c:pt idx="526">
                  <c:v>45.59</c:v>
                </c:pt>
                <c:pt idx="527">
                  <c:v>45.57</c:v>
                </c:pt>
                <c:pt idx="528">
                  <c:v>45.57</c:v>
                </c:pt>
                <c:pt idx="529">
                  <c:v>45.56</c:v>
                </c:pt>
                <c:pt idx="530">
                  <c:v>45.56</c:v>
                </c:pt>
                <c:pt idx="531">
                  <c:v>45.54</c:v>
                </c:pt>
                <c:pt idx="532">
                  <c:v>45.53</c:v>
                </c:pt>
                <c:pt idx="533">
                  <c:v>45.53</c:v>
                </c:pt>
                <c:pt idx="534">
                  <c:v>45.53</c:v>
                </c:pt>
                <c:pt idx="535">
                  <c:v>45.53</c:v>
                </c:pt>
                <c:pt idx="536">
                  <c:v>45.53</c:v>
                </c:pt>
                <c:pt idx="537">
                  <c:v>45.53</c:v>
                </c:pt>
                <c:pt idx="538">
                  <c:v>45.53</c:v>
                </c:pt>
                <c:pt idx="539">
                  <c:v>45.499999999999908</c:v>
                </c:pt>
                <c:pt idx="540">
                  <c:v>45.499999999999908</c:v>
                </c:pt>
                <c:pt idx="541">
                  <c:v>45.499999999999908</c:v>
                </c:pt>
                <c:pt idx="542">
                  <c:v>45.499999999999908</c:v>
                </c:pt>
                <c:pt idx="543">
                  <c:v>45.499999999999908</c:v>
                </c:pt>
                <c:pt idx="544">
                  <c:v>45.49</c:v>
                </c:pt>
                <c:pt idx="545">
                  <c:v>45.49</c:v>
                </c:pt>
                <c:pt idx="546">
                  <c:v>45.48</c:v>
                </c:pt>
                <c:pt idx="547">
                  <c:v>45.48</c:v>
                </c:pt>
                <c:pt idx="548">
                  <c:v>45.48</c:v>
                </c:pt>
                <c:pt idx="549">
                  <c:v>45.48</c:v>
                </c:pt>
                <c:pt idx="550">
                  <c:v>45.47</c:v>
                </c:pt>
                <c:pt idx="551">
                  <c:v>45.449999999999996</c:v>
                </c:pt>
                <c:pt idx="552">
                  <c:v>45.449999999999996</c:v>
                </c:pt>
                <c:pt idx="553">
                  <c:v>45.449999999999996</c:v>
                </c:pt>
                <c:pt idx="554">
                  <c:v>45.449999999999996</c:v>
                </c:pt>
                <c:pt idx="555">
                  <c:v>45.449999999999996</c:v>
                </c:pt>
                <c:pt idx="556">
                  <c:v>45.43</c:v>
                </c:pt>
                <c:pt idx="557">
                  <c:v>45.42</c:v>
                </c:pt>
                <c:pt idx="558">
                  <c:v>45.42</c:v>
                </c:pt>
                <c:pt idx="559">
                  <c:v>45.42</c:v>
                </c:pt>
                <c:pt idx="560">
                  <c:v>45.41</c:v>
                </c:pt>
                <c:pt idx="561">
                  <c:v>45.41</c:v>
                </c:pt>
                <c:pt idx="562">
                  <c:v>45.39</c:v>
                </c:pt>
                <c:pt idx="563">
                  <c:v>45.39</c:v>
                </c:pt>
                <c:pt idx="564">
                  <c:v>45.39</c:v>
                </c:pt>
                <c:pt idx="565">
                  <c:v>45.39</c:v>
                </c:pt>
                <c:pt idx="566">
                  <c:v>45.39</c:v>
                </c:pt>
                <c:pt idx="567">
                  <c:v>45.39</c:v>
                </c:pt>
                <c:pt idx="568">
                  <c:v>45.379999999999903</c:v>
                </c:pt>
                <c:pt idx="569">
                  <c:v>45.349999999999902</c:v>
                </c:pt>
                <c:pt idx="570">
                  <c:v>45.339999999999904</c:v>
                </c:pt>
                <c:pt idx="571">
                  <c:v>45.339999999999904</c:v>
                </c:pt>
                <c:pt idx="572">
                  <c:v>45.339999999999904</c:v>
                </c:pt>
                <c:pt idx="573">
                  <c:v>45.339999999999904</c:v>
                </c:pt>
                <c:pt idx="574">
                  <c:v>45.339999999999904</c:v>
                </c:pt>
                <c:pt idx="575">
                  <c:v>45.339999999999904</c:v>
                </c:pt>
                <c:pt idx="576">
                  <c:v>45.339999999999904</c:v>
                </c:pt>
                <c:pt idx="577">
                  <c:v>45.339999999999904</c:v>
                </c:pt>
                <c:pt idx="578">
                  <c:v>45.339999999999904</c:v>
                </c:pt>
                <c:pt idx="579">
                  <c:v>45.309999999999903</c:v>
                </c:pt>
                <c:pt idx="580">
                  <c:v>45.309999999999903</c:v>
                </c:pt>
                <c:pt idx="581">
                  <c:v>45.289999999999907</c:v>
                </c:pt>
                <c:pt idx="582">
                  <c:v>45.289999999999907</c:v>
                </c:pt>
                <c:pt idx="583">
                  <c:v>45.289999999999907</c:v>
                </c:pt>
                <c:pt idx="584">
                  <c:v>45.289999999999907</c:v>
                </c:pt>
                <c:pt idx="585">
                  <c:v>45.249999999999908</c:v>
                </c:pt>
                <c:pt idx="586">
                  <c:v>45.249999999999908</c:v>
                </c:pt>
                <c:pt idx="587">
                  <c:v>45.23999999999991</c:v>
                </c:pt>
                <c:pt idx="588">
                  <c:v>45.230000000000004</c:v>
                </c:pt>
                <c:pt idx="589">
                  <c:v>45.230000000000004</c:v>
                </c:pt>
                <c:pt idx="590">
                  <c:v>45.21</c:v>
                </c:pt>
                <c:pt idx="591">
                  <c:v>45.21</c:v>
                </c:pt>
                <c:pt idx="592">
                  <c:v>45.21</c:v>
                </c:pt>
                <c:pt idx="593">
                  <c:v>45.2</c:v>
                </c:pt>
                <c:pt idx="594">
                  <c:v>45.190000000000005</c:v>
                </c:pt>
                <c:pt idx="595">
                  <c:v>45.18</c:v>
                </c:pt>
                <c:pt idx="596">
                  <c:v>45.18</c:v>
                </c:pt>
                <c:pt idx="597">
                  <c:v>45.17</c:v>
                </c:pt>
                <c:pt idx="598">
                  <c:v>45.17</c:v>
                </c:pt>
                <c:pt idx="599">
                  <c:v>45.17</c:v>
                </c:pt>
                <c:pt idx="600">
                  <c:v>45.17</c:v>
                </c:pt>
                <c:pt idx="601">
                  <c:v>45.17</c:v>
                </c:pt>
                <c:pt idx="602">
                  <c:v>45.17</c:v>
                </c:pt>
                <c:pt idx="603">
                  <c:v>45.15</c:v>
                </c:pt>
                <c:pt idx="604">
                  <c:v>45.14</c:v>
                </c:pt>
                <c:pt idx="605">
                  <c:v>45.13</c:v>
                </c:pt>
                <c:pt idx="606">
                  <c:v>45.13</c:v>
                </c:pt>
                <c:pt idx="607">
                  <c:v>45.11</c:v>
                </c:pt>
                <c:pt idx="608">
                  <c:v>45.11</c:v>
                </c:pt>
                <c:pt idx="609">
                  <c:v>45.11</c:v>
                </c:pt>
                <c:pt idx="610">
                  <c:v>45.1</c:v>
                </c:pt>
                <c:pt idx="611">
                  <c:v>45.1</c:v>
                </c:pt>
                <c:pt idx="612">
                  <c:v>45.1</c:v>
                </c:pt>
                <c:pt idx="613">
                  <c:v>45.1</c:v>
                </c:pt>
                <c:pt idx="614">
                  <c:v>45.1</c:v>
                </c:pt>
                <c:pt idx="615">
                  <c:v>45.08</c:v>
                </c:pt>
                <c:pt idx="616">
                  <c:v>45.08</c:v>
                </c:pt>
                <c:pt idx="617">
                  <c:v>45.08</c:v>
                </c:pt>
                <c:pt idx="618">
                  <c:v>45.06</c:v>
                </c:pt>
                <c:pt idx="619">
                  <c:v>45.05</c:v>
                </c:pt>
                <c:pt idx="620">
                  <c:v>45.05</c:v>
                </c:pt>
                <c:pt idx="621">
                  <c:v>45.05</c:v>
                </c:pt>
                <c:pt idx="622">
                  <c:v>45.01</c:v>
                </c:pt>
                <c:pt idx="623">
                  <c:v>44.99</c:v>
                </c:pt>
                <c:pt idx="624">
                  <c:v>44.96</c:v>
                </c:pt>
                <c:pt idx="625">
                  <c:v>44.9</c:v>
                </c:pt>
                <c:pt idx="626">
                  <c:v>44.9</c:v>
                </c:pt>
                <c:pt idx="627">
                  <c:v>44.9</c:v>
                </c:pt>
                <c:pt idx="628">
                  <c:v>44.89</c:v>
                </c:pt>
                <c:pt idx="629">
                  <c:v>44.89</c:v>
                </c:pt>
                <c:pt idx="630">
                  <c:v>44.86</c:v>
                </c:pt>
                <c:pt idx="631">
                  <c:v>44.86</c:v>
                </c:pt>
                <c:pt idx="632">
                  <c:v>44.86</c:v>
                </c:pt>
                <c:pt idx="633">
                  <c:v>44.849999999999994</c:v>
                </c:pt>
                <c:pt idx="634">
                  <c:v>44.849999999999994</c:v>
                </c:pt>
                <c:pt idx="635">
                  <c:v>44.849999999999994</c:v>
                </c:pt>
                <c:pt idx="636">
                  <c:v>44.82</c:v>
                </c:pt>
                <c:pt idx="637">
                  <c:v>44.82</c:v>
                </c:pt>
                <c:pt idx="638">
                  <c:v>44.82</c:v>
                </c:pt>
                <c:pt idx="639">
                  <c:v>44.790000000000006</c:v>
                </c:pt>
                <c:pt idx="640">
                  <c:v>44.790000000000006</c:v>
                </c:pt>
                <c:pt idx="641">
                  <c:v>44.77</c:v>
                </c:pt>
                <c:pt idx="642">
                  <c:v>44.77</c:v>
                </c:pt>
                <c:pt idx="643">
                  <c:v>44.77</c:v>
                </c:pt>
                <c:pt idx="644">
                  <c:v>44.77</c:v>
                </c:pt>
                <c:pt idx="645">
                  <c:v>44.77</c:v>
                </c:pt>
                <c:pt idx="646">
                  <c:v>44.77</c:v>
                </c:pt>
                <c:pt idx="647">
                  <c:v>44.760000000000005</c:v>
                </c:pt>
                <c:pt idx="648">
                  <c:v>44.74</c:v>
                </c:pt>
                <c:pt idx="649">
                  <c:v>44.74</c:v>
                </c:pt>
                <c:pt idx="650">
                  <c:v>44.71</c:v>
                </c:pt>
                <c:pt idx="651">
                  <c:v>44.69999999999991</c:v>
                </c:pt>
                <c:pt idx="652">
                  <c:v>44.69999999999991</c:v>
                </c:pt>
                <c:pt idx="653">
                  <c:v>44.69999999999991</c:v>
                </c:pt>
                <c:pt idx="654">
                  <c:v>44.69999999999991</c:v>
                </c:pt>
                <c:pt idx="655">
                  <c:v>44.69999999999991</c:v>
                </c:pt>
                <c:pt idx="656">
                  <c:v>44.690000000000005</c:v>
                </c:pt>
                <c:pt idx="657">
                  <c:v>44.690000000000005</c:v>
                </c:pt>
                <c:pt idx="658">
                  <c:v>44.690000000000005</c:v>
                </c:pt>
                <c:pt idx="659">
                  <c:v>44.68</c:v>
                </c:pt>
                <c:pt idx="660">
                  <c:v>44.68</c:v>
                </c:pt>
                <c:pt idx="661">
                  <c:v>44.68</c:v>
                </c:pt>
                <c:pt idx="662">
                  <c:v>44.67</c:v>
                </c:pt>
                <c:pt idx="663">
                  <c:v>44.67</c:v>
                </c:pt>
                <c:pt idx="664">
                  <c:v>44.65</c:v>
                </c:pt>
                <c:pt idx="665">
                  <c:v>44.65</c:v>
                </c:pt>
                <c:pt idx="666">
                  <c:v>44.65</c:v>
                </c:pt>
                <c:pt idx="667">
                  <c:v>44.57</c:v>
                </c:pt>
                <c:pt idx="668">
                  <c:v>44.55</c:v>
                </c:pt>
                <c:pt idx="669">
                  <c:v>44.55</c:v>
                </c:pt>
                <c:pt idx="670">
                  <c:v>44.55</c:v>
                </c:pt>
                <c:pt idx="671">
                  <c:v>44.55</c:v>
                </c:pt>
                <c:pt idx="672">
                  <c:v>44.54</c:v>
                </c:pt>
                <c:pt idx="673">
                  <c:v>44.53</c:v>
                </c:pt>
                <c:pt idx="674">
                  <c:v>44.53</c:v>
                </c:pt>
                <c:pt idx="675">
                  <c:v>44.519999999999904</c:v>
                </c:pt>
                <c:pt idx="676">
                  <c:v>44.519999999999904</c:v>
                </c:pt>
                <c:pt idx="677">
                  <c:v>44.519999999999904</c:v>
                </c:pt>
                <c:pt idx="678">
                  <c:v>44.51</c:v>
                </c:pt>
                <c:pt idx="679">
                  <c:v>44.5</c:v>
                </c:pt>
                <c:pt idx="680">
                  <c:v>44.5</c:v>
                </c:pt>
                <c:pt idx="681">
                  <c:v>44.5</c:v>
                </c:pt>
                <c:pt idx="682">
                  <c:v>44.5</c:v>
                </c:pt>
                <c:pt idx="683">
                  <c:v>44.5</c:v>
                </c:pt>
                <c:pt idx="684">
                  <c:v>44.49</c:v>
                </c:pt>
                <c:pt idx="685">
                  <c:v>44.48</c:v>
                </c:pt>
                <c:pt idx="686">
                  <c:v>44.44</c:v>
                </c:pt>
                <c:pt idx="687">
                  <c:v>44.44</c:v>
                </c:pt>
                <c:pt idx="688">
                  <c:v>44.44</c:v>
                </c:pt>
                <c:pt idx="689">
                  <c:v>44.44</c:v>
                </c:pt>
                <c:pt idx="690">
                  <c:v>44.43</c:v>
                </c:pt>
                <c:pt idx="691">
                  <c:v>44.43</c:v>
                </c:pt>
                <c:pt idx="692">
                  <c:v>44.4</c:v>
                </c:pt>
                <c:pt idx="693">
                  <c:v>44.39</c:v>
                </c:pt>
                <c:pt idx="694">
                  <c:v>44.39</c:v>
                </c:pt>
                <c:pt idx="695">
                  <c:v>44.39</c:v>
                </c:pt>
                <c:pt idx="696">
                  <c:v>44.39</c:v>
                </c:pt>
                <c:pt idx="697">
                  <c:v>44.39</c:v>
                </c:pt>
                <c:pt idx="698">
                  <c:v>44.37</c:v>
                </c:pt>
                <c:pt idx="699">
                  <c:v>44.36</c:v>
                </c:pt>
                <c:pt idx="700">
                  <c:v>44.339999999999996</c:v>
                </c:pt>
                <c:pt idx="701">
                  <c:v>44.339999999999996</c:v>
                </c:pt>
                <c:pt idx="702">
                  <c:v>44.339999999999996</c:v>
                </c:pt>
                <c:pt idx="703">
                  <c:v>44.339999999999996</c:v>
                </c:pt>
                <c:pt idx="704">
                  <c:v>44.339999999999996</c:v>
                </c:pt>
                <c:pt idx="705">
                  <c:v>44.339999999999996</c:v>
                </c:pt>
                <c:pt idx="706">
                  <c:v>44.33</c:v>
                </c:pt>
                <c:pt idx="707">
                  <c:v>44.319999999999901</c:v>
                </c:pt>
                <c:pt idx="708">
                  <c:v>44.309999999999995</c:v>
                </c:pt>
                <c:pt idx="709">
                  <c:v>44.3</c:v>
                </c:pt>
                <c:pt idx="710">
                  <c:v>44.28</c:v>
                </c:pt>
                <c:pt idx="711">
                  <c:v>44.28</c:v>
                </c:pt>
                <c:pt idx="712">
                  <c:v>44.28</c:v>
                </c:pt>
                <c:pt idx="713">
                  <c:v>44.28</c:v>
                </c:pt>
                <c:pt idx="714">
                  <c:v>44.28</c:v>
                </c:pt>
                <c:pt idx="715">
                  <c:v>44.27</c:v>
                </c:pt>
                <c:pt idx="716">
                  <c:v>44.27</c:v>
                </c:pt>
                <c:pt idx="717">
                  <c:v>44.25</c:v>
                </c:pt>
                <c:pt idx="718">
                  <c:v>44.25</c:v>
                </c:pt>
                <c:pt idx="719">
                  <c:v>44.25</c:v>
                </c:pt>
                <c:pt idx="720">
                  <c:v>44.23999999999991</c:v>
                </c:pt>
                <c:pt idx="721">
                  <c:v>44.23999999999991</c:v>
                </c:pt>
                <c:pt idx="722">
                  <c:v>44.23999999999991</c:v>
                </c:pt>
                <c:pt idx="723">
                  <c:v>44.23999999999991</c:v>
                </c:pt>
                <c:pt idx="724">
                  <c:v>44.23999999999991</c:v>
                </c:pt>
                <c:pt idx="725">
                  <c:v>44.23999999999991</c:v>
                </c:pt>
                <c:pt idx="726">
                  <c:v>44.23999999999991</c:v>
                </c:pt>
                <c:pt idx="727">
                  <c:v>44.23999999999991</c:v>
                </c:pt>
                <c:pt idx="728">
                  <c:v>44.230000000000004</c:v>
                </c:pt>
                <c:pt idx="729">
                  <c:v>44.230000000000004</c:v>
                </c:pt>
                <c:pt idx="730">
                  <c:v>44.230000000000004</c:v>
                </c:pt>
                <c:pt idx="731">
                  <c:v>44.230000000000004</c:v>
                </c:pt>
                <c:pt idx="732">
                  <c:v>44.230000000000004</c:v>
                </c:pt>
                <c:pt idx="733">
                  <c:v>44.230000000000004</c:v>
                </c:pt>
                <c:pt idx="734">
                  <c:v>44.230000000000004</c:v>
                </c:pt>
                <c:pt idx="735">
                  <c:v>44.220000000000006</c:v>
                </c:pt>
                <c:pt idx="736">
                  <c:v>44.220000000000006</c:v>
                </c:pt>
                <c:pt idx="737">
                  <c:v>44.220000000000006</c:v>
                </c:pt>
                <c:pt idx="738">
                  <c:v>44.220000000000006</c:v>
                </c:pt>
                <c:pt idx="739">
                  <c:v>44.220000000000006</c:v>
                </c:pt>
                <c:pt idx="740">
                  <c:v>44.220000000000006</c:v>
                </c:pt>
                <c:pt idx="741">
                  <c:v>44.220000000000006</c:v>
                </c:pt>
                <c:pt idx="742">
                  <c:v>44.220000000000006</c:v>
                </c:pt>
                <c:pt idx="743">
                  <c:v>44.220000000000006</c:v>
                </c:pt>
                <c:pt idx="744">
                  <c:v>44.220000000000006</c:v>
                </c:pt>
                <c:pt idx="745">
                  <c:v>44.220000000000006</c:v>
                </c:pt>
                <c:pt idx="746">
                  <c:v>44.220000000000006</c:v>
                </c:pt>
                <c:pt idx="747">
                  <c:v>44.220000000000006</c:v>
                </c:pt>
                <c:pt idx="748">
                  <c:v>44.220000000000006</c:v>
                </c:pt>
                <c:pt idx="749">
                  <c:v>44.2</c:v>
                </c:pt>
                <c:pt idx="750">
                  <c:v>44.2</c:v>
                </c:pt>
                <c:pt idx="751">
                  <c:v>44.2</c:v>
                </c:pt>
                <c:pt idx="752">
                  <c:v>44.2</c:v>
                </c:pt>
                <c:pt idx="753">
                  <c:v>44.2</c:v>
                </c:pt>
                <c:pt idx="754">
                  <c:v>44.2</c:v>
                </c:pt>
                <c:pt idx="755">
                  <c:v>44.18</c:v>
                </c:pt>
                <c:pt idx="756">
                  <c:v>44.18</c:v>
                </c:pt>
                <c:pt idx="757">
                  <c:v>44.18</c:v>
                </c:pt>
                <c:pt idx="758">
                  <c:v>44.18</c:v>
                </c:pt>
                <c:pt idx="759">
                  <c:v>44.17</c:v>
                </c:pt>
                <c:pt idx="760">
                  <c:v>44.17</c:v>
                </c:pt>
                <c:pt idx="761">
                  <c:v>44.15</c:v>
                </c:pt>
                <c:pt idx="762">
                  <c:v>44.15</c:v>
                </c:pt>
                <c:pt idx="763">
                  <c:v>44.15</c:v>
                </c:pt>
                <c:pt idx="764">
                  <c:v>44.15</c:v>
                </c:pt>
                <c:pt idx="765">
                  <c:v>44.15</c:v>
                </c:pt>
                <c:pt idx="766">
                  <c:v>44.139999999999908</c:v>
                </c:pt>
                <c:pt idx="767">
                  <c:v>44.139999999999908</c:v>
                </c:pt>
                <c:pt idx="768">
                  <c:v>44.139999999999908</c:v>
                </c:pt>
                <c:pt idx="769">
                  <c:v>44.139999999999908</c:v>
                </c:pt>
                <c:pt idx="770">
                  <c:v>44.13</c:v>
                </c:pt>
                <c:pt idx="771">
                  <c:v>44.13</c:v>
                </c:pt>
                <c:pt idx="772">
                  <c:v>44.13</c:v>
                </c:pt>
                <c:pt idx="773">
                  <c:v>44.13</c:v>
                </c:pt>
                <c:pt idx="774">
                  <c:v>44.13</c:v>
                </c:pt>
                <c:pt idx="775">
                  <c:v>44.13</c:v>
                </c:pt>
                <c:pt idx="776">
                  <c:v>44.13</c:v>
                </c:pt>
                <c:pt idx="777">
                  <c:v>44.13</c:v>
                </c:pt>
                <c:pt idx="778">
                  <c:v>44.13</c:v>
                </c:pt>
                <c:pt idx="779">
                  <c:v>44.13</c:v>
                </c:pt>
                <c:pt idx="780">
                  <c:v>44.120000000000005</c:v>
                </c:pt>
                <c:pt idx="781">
                  <c:v>44.120000000000005</c:v>
                </c:pt>
                <c:pt idx="782">
                  <c:v>44.11</c:v>
                </c:pt>
                <c:pt idx="783">
                  <c:v>44.089999999999904</c:v>
                </c:pt>
                <c:pt idx="784">
                  <c:v>44.089999999999904</c:v>
                </c:pt>
                <c:pt idx="785">
                  <c:v>44.089999999999904</c:v>
                </c:pt>
                <c:pt idx="786">
                  <c:v>44.089999999999904</c:v>
                </c:pt>
                <c:pt idx="787">
                  <c:v>44.08</c:v>
                </c:pt>
                <c:pt idx="788">
                  <c:v>44.08</c:v>
                </c:pt>
                <c:pt idx="789">
                  <c:v>44.08</c:v>
                </c:pt>
                <c:pt idx="790">
                  <c:v>44.08</c:v>
                </c:pt>
                <c:pt idx="791">
                  <c:v>44.08</c:v>
                </c:pt>
                <c:pt idx="792">
                  <c:v>44.08</c:v>
                </c:pt>
                <c:pt idx="793">
                  <c:v>44.08</c:v>
                </c:pt>
                <c:pt idx="794">
                  <c:v>44.08</c:v>
                </c:pt>
                <c:pt idx="795">
                  <c:v>44.08</c:v>
                </c:pt>
                <c:pt idx="796">
                  <c:v>44.07</c:v>
                </c:pt>
                <c:pt idx="797">
                  <c:v>44.07</c:v>
                </c:pt>
                <c:pt idx="798">
                  <c:v>44.06</c:v>
                </c:pt>
                <c:pt idx="799">
                  <c:v>44.06</c:v>
                </c:pt>
                <c:pt idx="800">
                  <c:v>44.06</c:v>
                </c:pt>
                <c:pt idx="801">
                  <c:v>44.06</c:v>
                </c:pt>
                <c:pt idx="802">
                  <c:v>44.06</c:v>
                </c:pt>
                <c:pt idx="803">
                  <c:v>44.06</c:v>
                </c:pt>
                <c:pt idx="804">
                  <c:v>44.06</c:v>
                </c:pt>
                <c:pt idx="805">
                  <c:v>44.06</c:v>
                </c:pt>
                <c:pt idx="806">
                  <c:v>44.06</c:v>
                </c:pt>
                <c:pt idx="807">
                  <c:v>44.06</c:v>
                </c:pt>
                <c:pt idx="808">
                  <c:v>44.06</c:v>
                </c:pt>
                <c:pt idx="809">
                  <c:v>44.05</c:v>
                </c:pt>
                <c:pt idx="810">
                  <c:v>44.05</c:v>
                </c:pt>
                <c:pt idx="811">
                  <c:v>44.05</c:v>
                </c:pt>
                <c:pt idx="812">
                  <c:v>44.05</c:v>
                </c:pt>
                <c:pt idx="813">
                  <c:v>44.05</c:v>
                </c:pt>
                <c:pt idx="814">
                  <c:v>44.05</c:v>
                </c:pt>
                <c:pt idx="815">
                  <c:v>44.05</c:v>
                </c:pt>
                <c:pt idx="816">
                  <c:v>44.05</c:v>
                </c:pt>
                <c:pt idx="817">
                  <c:v>44.05</c:v>
                </c:pt>
                <c:pt idx="818">
                  <c:v>44.04</c:v>
                </c:pt>
                <c:pt idx="819">
                  <c:v>44.04</c:v>
                </c:pt>
                <c:pt idx="820">
                  <c:v>44.04</c:v>
                </c:pt>
                <c:pt idx="821">
                  <c:v>44.04</c:v>
                </c:pt>
                <c:pt idx="822">
                  <c:v>44.04</c:v>
                </c:pt>
                <c:pt idx="823">
                  <c:v>44.04</c:v>
                </c:pt>
                <c:pt idx="824">
                  <c:v>44.03</c:v>
                </c:pt>
                <c:pt idx="825">
                  <c:v>44.03</c:v>
                </c:pt>
                <c:pt idx="826">
                  <c:v>44.01</c:v>
                </c:pt>
                <c:pt idx="827">
                  <c:v>44.01</c:v>
                </c:pt>
                <c:pt idx="828">
                  <c:v>44.01</c:v>
                </c:pt>
                <c:pt idx="829">
                  <c:v>44.01</c:v>
                </c:pt>
                <c:pt idx="830">
                  <c:v>44.01</c:v>
                </c:pt>
                <c:pt idx="831">
                  <c:v>44.01</c:v>
                </c:pt>
                <c:pt idx="832">
                  <c:v>44.01</c:v>
                </c:pt>
                <c:pt idx="833">
                  <c:v>44.01</c:v>
                </c:pt>
                <c:pt idx="834">
                  <c:v>44.01</c:v>
                </c:pt>
                <c:pt idx="835">
                  <c:v>44.01</c:v>
                </c:pt>
                <c:pt idx="836">
                  <c:v>44</c:v>
                </c:pt>
                <c:pt idx="837">
                  <c:v>43.99</c:v>
                </c:pt>
                <c:pt idx="838">
                  <c:v>43.99</c:v>
                </c:pt>
                <c:pt idx="839">
                  <c:v>43.99</c:v>
                </c:pt>
                <c:pt idx="840">
                  <c:v>43.99</c:v>
                </c:pt>
                <c:pt idx="841">
                  <c:v>43.99</c:v>
                </c:pt>
                <c:pt idx="842">
                  <c:v>43.99</c:v>
                </c:pt>
                <c:pt idx="843">
                  <c:v>43.99</c:v>
                </c:pt>
                <c:pt idx="844">
                  <c:v>43.99</c:v>
                </c:pt>
                <c:pt idx="845">
                  <c:v>43.99</c:v>
                </c:pt>
                <c:pt idx="846">
                  <c:v>43.99</c:v>
                </c:pt>
                <c:pt idx="847">
                  <c:v>43.99</c:v>
                </c:pt>
                <c:pt idx="848">
                  <c:v>43.99</c:v>
                </c:pt>
                <c:pt idx="849">
                  <c:v>43.99</c:v>
                </c:pt>
                <c:pt idx="850">
                  <c:v>43.99</c:v>
                </c:pt>
                <c:pt idx="851">
                  <c:v>43.99</c:v>
                </c:pt>
                <c:pt idx="852">
                  <c:v>43.99</c:v>
                </c:pt>
                <c:pt idx="853">
                  <c:v>43.99</c:v>
                </c:pt>
                <c:pt idx="854">
                  <c:v>43.99</c:v>
                </c:pt>
                <c:pt idx="855">
                  <c:v>43.99</c:v>
                </c:pt>
                <c:pt idx="856">
                  <c:v>43.99</c:v>
                </c:pt>
                <c:pt idx="857">
                  <c:v>43.99</c:v>
                </c:pt>
                <c:pt idx="858">
                  <c:v>43.99</c:v>
                </c:pt>
                <c:pt idx="859">
                  <c:v>43.99</c:v>
                </c:pt>
                <c:pt idx="860">
                  <c:v>43.99</c:v>
                </c:pt>
                <c:pt idx="861">
                  <c:v>43.99</c:v>
                </c:pt>
                <c:pt idx="862">
                  <c:v>43.99</c:v>
                </c:pt>
                <c:pt idx="863">
                  <c:v>43.99</c:v>
                </c:pt>
                <c:pt idx="864">
                  <c:v>43.99</c:v>
                </c:pt>
                <c:pt idx="865">
                  <c:v>43.99</c:v>
                </c:pt>
                <c:pt idx="866">
                  <c:v>43.99</c:v>
                </c:pt>
                <c:pt idx="867">
                  <c:v>43.99</c:v>
                </c:pt>
                <c:pt idx="868">
                  <c:v>43.99</c:v>
                </c:pt>
                <c:pt idx="869">
                  <c:v>43.99</c:v>
                </c:pt>
                <c:pt idx="870">
                  <c:v>43.99</c:v>
                </c:pt>
                <c:pt idx="871">
                  <c:v>43.99</c:v>
                </c:pt>
                <c:pt idx="872">
                  <c:v>43.98</c:v>
                </c:pt>
                <c:pt idx="873">
                  <c:v>43.98</c:v>
                </c:pt>
                <c:pt idx="874">
                  <c:v>43.98</c:v>
                </c:pt>
                <c:pt idx="875">
                  <c:v>43.97</c:v>
                </c:pt>
                <c:pt idx="876">
                  <c:v>43.97</c:v>
                </c:pt>
                <c:pt idx="877">
                  <c:v>43.97</c:v>
                </c:pt>
                <c:pt idx="878">
                  <c:v>43.97</c:v>
                </c:pt>
                <c:pt idx="879">
                  <c:v>43.96</c:v>
                </c:pt>
                <c:pt idx="880">
                  <c:v>43.949999999999996</c:v>
                </c:pt>
                <c:pt idx="881">
                  <c:v>43.93</c:v>
                </c:pt>
                <c:pt idx="882">
                  <c:v>43.93</c:v>
                </c:pt>
                <c:pt idx="883">
                  <c:v>43.93</c:v>
                </c:pt>
                <c:pt idx="884">
                  <c:v>43.93</c:v>
                </c:pt>
                <c:pt idx="885">
                  <c:v>43.93</c:v>
                </c:pt>
                <c:pt idx="886">
                  <c:v>43.93</c:v>
                </c:pt>
                <c:pt idx="887">
                  <c:v>43.919999999999902</c:v>
                </c:pt>
                <c:pt idx="888">
                  <c:v>43.919999999999902</c:v>
                </c:pt>
                <c:pt idx="889">
                  <c:v>43.919999999999902</c:v>
                </c:pt>
                <c:pt idx="890">
                  <c:v>43.91</c:v>
                </c:pt>
                <c:pt idx="891">
                  <c:v>43.91</c:v>
                </c:pt>
                <c:pt idx="892">
                  <c:v>43.91</c:v>
                </c:pt>
                <c:pt idx="893">
                  <c:v>43.91</c:v>
                </c:pt>
                <c:pt idx="894">
                  <c:v>43.91</c:v>
                </c:pt>
                <c:pt idx="895">
                  <c:v>43.91</c:v>
                </c:pt>
                <c:pt idx="896">
                  <c:v>43.91</c:v>
                </c:pt>
                <c:pt idx="897">
                  <c:v>43.91</c:v>
                </c:pt>
                <c:pt idx="898">
                  <c:v>43.91</c:v>
                </c:pt>
                <c:pt idx="899">
                  <c:v>43.91</c:v>
                </c:pt>
                <c:pt idx="900">
                  <c:v>43.91</c:v>
                </c:pt>
                <c:pt idx="901">
                  <c:v>43.899999999999906</c:v>
                </c:pt>
                <c:pt idx="902">
                  <c:v>43.899999999999906</c:v>
                </c:pt>
                <c:pt idx="903">
                  <c:v>43.899999999999906</c:v>
                </c:pt>
                <c:pt idx="904">
                  <c:v>43.899999999999906</c:v>
                </c:pt>
                <c:pt idx="905">
                  <c:v>43.899999999999906</c:v>
                </c:pt>
                <c:pt idx="906">
                  <c:v>43.899999999999906</c:v>
                </c:pt>
                <c:pt idx="907">
                  <c:v>43.899999999999906</c:v>
                </c:pt>
                <c:pt idx="908">
                  <c:v>43.899999999999906</c:v>
                </c:pt>
                <c:pt idx="909">
                  <c:v>43.899999999999906</c:v>
                </c:pt>
                <c:pt idx="910">
                  <c:v>43.899999999999906</c:v>
                </c:pt>
                <c:pt idx="911">
                  <c:v>43.899999999999906</c:v>
                </c:pt>
                <c:pt idx="912">
                  <c:v>43.899999999999906</c:v>
                </c:pt>
                <c:pt idx="913">
                  <c:v>43.899999999999906</c:v>
                </c:pt>
                <c:pt idx="914">
                  <c:v>43.899999999999906</c:v>
                </c:pt>
                <c:pt idx="915">
                  <c:v>43.889999999999901</c:v>
                </c:pt>
                <c:pt idx="916">
                  <c:v>43.889999999999901</c:v>
                </c:pt>
                <c:pt idx="917">
                  <c:v>43.889999999999901</c:v>
                </c:pt>
                <c:pt idx="918">
                  <c:v>43.889999999999901</c:v>
                </c:pt>
                <c:pt idx="919">
                  <c:v>43.889999999999901</c:v>
                </c:pt>
                <c:pt idx="920">
                  <c:v>43.889999999999901</c:v>
                </c:pt>
                <c:pt idx="921">
                  <c:v>43.889999999999901</c:v>
                </c:pt>
                <c:pt idx="922">
                  <c:v>43.889999999999901</c:v>
                </c:pt>
                <c:pt idx="923">
                  <c:v>43.889999999999901</c:v>
                </c:pt>
                <c:pt idx="924">
                  <c:v>43.889999999999901</c:v>
                </c:pt>
                <c:pt idx="925">
                  <c:v>43.889999999999901</c:v>
                </c:pt>
                <c:pt idx="926">
                  <c:v>43.889999999999901</c:v>
                </c:pt>
                <c:pt idx="927">
                  <c:v>43.889999999999901</c:v>
                </c:pt>
                <c:pt idx="928">
                  <c:v>43.879999999999903</c:v>
                </c:pt>
                <c:pt idx="929">
                  <c:v>43.879999999999903</c:v>
                </c:pt>
                <c:pt idx="930">
                  <c:v>43.879999999999903</c:v>
                </c:pt>
                <c:pt idx="931">
                  <c:v>43.879999999999903</c:v>
                </c:pt>
                <c:pt idx="932">
                  <c:v>43.87</c:v>
                </c:pt>
                <c:pt idx="933">
                  <c:v>43.87</c:v>
                </c:pt>
                <c:pt idx="934">
                  <c:v>43.8599999999999</c:v>
                </c:pt>
                <c:pt idx="935">
                  <c:v>43.849999999999994</c:v>
                </c:pt>
                <c:pt idx="936">
                  <c:v>43.849999999999994</c:v>
                </c:pt>
                <c:pt idx="937">
                  <c:v>43.849999999999994</c:v>
                </c:pt>
                <c:pt idx="938">
                  <c:v>43.849999999999994</c:v>
                </c:pt>
                <c:pt idx="939">
                  <c:v>43.849999999999994</c:v>
                </c:pt>
                <c:pt idx="940">
                  <c:v>43.849999999999994</c:v>
                </c:pt>
                <c:pt idx="941">
                  <c:v>43.849999999999994</c:v>
                </c:pt>
                <c:pt idx="942">
                  <c:v>43.849999999999994</c:v>
                </c:pt>
                <c:pt idx="943">
                  <c:v>43.849999999999994</c:v>
                </c:pt>
                <c:pt idx="944">
                  <c:v>43.849999999999994</c:v>
                </c:pt>
                <c:pt idx="945">
                  <c:v>43.849999999999994</c:v>
                </c:pt>
                <c:pt idx="946">
                  <c:v>43.849999999999994</c:v>
                </c:pt>
                <c:pt idx="947">
                  <c:v>43.849999999999994</c:v>
                </c:pt>
                <c:pt idx="948">
                  <c:v>43.849999999999994</c:v>
                </c:pt>
                <c:pt idx="949">
                  <c:v>43.849999999999994</c:v>
                </c:pt>
                <c:pt idx="950">
                  <c:v>43.849999999999994</c:v>
                </c:pt>
                <c:pt idx="951">
                  <c:v>43.849999999999994</c:v>
                </c:pt>
                <c:pt idx="952">
                  <c:v>43.849999999999994</c:v>
                </c:pt>
                <c:pt idx="953">
                  <c:v>43.849999999999994</c:v>
                </c:pt>
                <c:pt idx="954">
                  <c:v>43.849999999999994</c:v>
                </c:pt>
                <c:pt idx="955">
                  <c:v>43.849999999999994</c:v>
                </c:pt>
                <c:pt idx="956">
                  <c:v>43.839999999999996</c:v>
                </c:pt>
                <c:pt idx="957">
                  <c:v>43.839999999999996</c:v>
                </c:pt>
                <c:pt idx="958">
                  <c:v>43.839999999999996</c:v>
                </c:pt>
                <c:pt idx="959">
                  <c:v>43.839999999999996</c:v>
                </c:pt>
                <c:pt idx="960">
                  <c:v>43.839999999999996</c:v>
                </c:pt>
                <c:pt idx="961">
                  <c:v>43.839999999999996</c:v>
                </c:pt>
                <c:pt idx="962">
                  <c:v>43.839999999999996</c:v>
                </c:pt>
                <c:pt idx="963">
                  <c:v>43.839999999999996</c:v>
                </c:pt>
                <c:pt idx="964">
                  <c:v>43.83</c:v>
                </c:pt>
                <c:pt idx="965">
                  <c:v>43.83</c:v>
                </c:pt>
                <c:pt idx="966">
                  <c:v>43.83</c:v>
                </c:pt>
                <c:pt idx="967">
                  <c:v>43.83</c:v>
                </c:pt>
                <c:pt idx="968">
                  <c:v>43.83</c:v>
                </c:pt>
                <c:pt idx="969">
                  <c:v>43.83</c:v>
                </c:pt>
                <c:pt idx="970">
                  <c:v>43.83</c:v>
                </c:pt>
                <c:pt idx="971">
                  <c:v>43.83</c:v>
                </c:pt>
                <c:pt idx="972">
                  <c:v>43.83</c:v>
                </c:pt>
                <c:pt idx="973">
                  <c:v>43.83</c:v>
                </c:pt>
                <c:pt idx="974">
                  <c:v>43.83</c:v>
                </c:pt>
                <c:pt idx="975">
                  <c:v>43.83</c:v>
                </c:pt>
                <c:pt idx="976">
                  <c:v>43.83</c:v>
                </c:pt>
                <c:pt idx="977">
                  <c:v>43.83</c:v>
                </c:pt>
                <c:pt idx="978">
                  <c:v>43.83</c:v>
                </c:pt>
                <c:pt idx="979">
                  <c:v>43.83</c:v>
                </c:pt>
                <c:pt idx="980">
                  <c:v>43.83</c:v>
                </c:pt>
                <c:pt idx="981">
                  <c:v>43.83</c:v>
                </c:pt>
                <c:pt idx="982">
                  <c:v>43.83</c:v>
                </c:pt>
                <c:pt idx="983">
                  <c:v>43.83</c:v>
                </c:pt>
                <c:pt idx="984">
                  <c:v>43.83</c:v>
                </c:pt>
                <c:pt idx="985">
                  <c:v>43.83</c:v>
                </c:pt>
                <c:pt idx="986">
                  <c:v>43.82</c:v>
                </c:pt>
                <c:pt idx="987">
                  <c:v>43.82</c:v>
                </c:pt>
                <c:pt idx="988">
                  <c:v>43.82</c:v>
                </c:pt>
                <c:pt idx="989">
                  <c:v>43.82</c:v>
                </c:pt>
                <c:pt idx="990">
                  <c:v>43.82</c:v>
                </c:pt>
                <c:pt idx="991">
                  <c:v>43.82</c:v>
                </c:pt>
                <c:pt idx="992">
                  <c:v>43.82</c:v>
                </c:pt>
                <c:pt idx="993">
                  <c:v>43.82</c:v>
                </c:pt>
                <c:pt idx="994">
                  <c:v>43.82</c:v>
                </c:pt>
                <c:pt idx="995">
                  <c:v>43.82</c:v>
                </c:pt>
                <c:pt idx="996">
                  <c:v>43.82</c:v>
                </c:pt>
                <c:pt idx="997">
                  <c:v>43.82</c:v>
                </c:pt>
                <c:pt idx="998">
                  <c:v>43.82</c:v>
                </c:pt>
                <c:pt idx="999">
                  <c:v>43.809999999999995</c:v>
                </c:pt>
                <c:pt idx="1000">
                  <c:v>43.809999999999995</c:v>
                </c:pt>
                <c:pt idx="1001">
                  <c:v>43.809999999999995</c:v>
                </c:pt>
                <c:pt idx="1002">
                  <c:v>43.809999999999995</c:v>
                </c:pt>
                <c:pt idx="1003">
                  <c:v>43.809999999999995</c:v>
                </c:pt>
                <c:pt idx="1004">
                  <c:v>43.809999999999995</c:v>
                </c:pt>
                <c:pt idx="1005">
                  <c:v>43.809999999999995</c:v>
                </c:pt>
                <c:pt idx="1006">
                  <c:v>43.809999999999995</c:v>
                </c:pt>
                <c:pt idx="1007">
                  <c:v>43.809999999999995</c:v>
                </c:pt>
                <c:pt idx="1008">
                  <c:v>43.809999999999995</c:v>
                </c:pt>
                <c:pt idx="1009">
                  <c:v>43.8</c:v>
                </c:pt>
                <c:pt idx="1010">
                  <c:v>43.8</c:v>
                </c:pt>
                <c:pt idx="1011">
                  <c:v>43.8</c:v>
                </c:pt>
                <c:pt idx="1012">
                  <c:v>43.8</c:v>
                </c:pt>
                <c:pt idx="1013">
                  <c:v>43.8</c:v>
                </c:pt>
                <c:pt idx="1014">
                  <c:v>43.8</c:v>
                </c:pt>
                <c:pt idx="1015">
                  <c:v>43.77</c:v>
                </c:pt>
                <c:pt idx="1016">
                  <c:v>43.77</c:v>
                </c:pt>
                <c:pt idx="1017">
                  <c:v>43.77</c:v>
                </c:pt>
                <c:pt idx="1018">
                  <c:v>43.77</c:v>
                </c:pt>
                <c:pt idx="1019">
                  <c:v>43.760000000000005</c:v>
                </c:pt>
                <c:pt idx="1020">
                  <c:v>43.760000000000005</c:v>
                </c:pt>
                <c:pt idx="1021">
                  <c:v>43.760000000000005</c:v>
                </c:pt>
                <c:pt idx="1022">
                  <c:v>43.760000000000005</c:v>
                </c:pt>
                <c:pt idx="1023">
                  <c:v>43.760000000000005</c:v>
                </c:pt>
                <c:pt idx="1024">
                  <c:v>43.75</c:v>
                </c:pt>
                <c:pt idx="1025">
                  <c:v>43.75</c:v>
                </c:pt>
                <c:pt idx="1026">
                  <c:v>43.75</c:v>
                </c:pt>
                <c:pt idx="1027">
                  <c:v>43.75</c:v>
                </c:pt>
                <c:pt idx="1028">
                  <c:v>43.75</c:v>
                </c:pt>
                <c:pt idx="1029">
                  <c:v>43.74</c:v>
                </c:pt>
                <c:pt idx="1030">
                  <c:v>43.74</c:v>
                </c:pt>
                <c:pt idx="1031">
                  <c:v>43.729999999999912</c:v>
                </c:pt>
                <c:pt idx="1032">
                  <c:v>43.729999999999912</c:v>
                </c:pt>
                <c:pt idx="1033">
                  <c:v>43.729999999999912</c:v>
                </c:pt>
                <c:pt idx="1034">
                  <c:v>43.729999999999912</c:v>
                </c:pt>
                <c:pt idx="1035">
                  <c:v>43.729999999999912</c:v>
                </c:pt>
                <c:pt idx="1036">
                  <c:v>43.729999999999912</c:v>
                </c:pt>
                <c:pt idx="1037">
                  <c:v>43.729999999999912</c:v>
                </c:pt>
                <c:pt idx="1038">
                  <c:v>43.729999999999912</c:v>
                </c:pt>
                <c:pt idx="1039">
                  <c:v>43.720000000000006</c:v>
                </c:pt>
                <c:pt idx="1040">
                  <c:v>43.720000000000006</c:v>
                </c:pt>
                <c:pt idx="1041">
                  <c:v>43.71</c:v>
                </c:pt>
                <c:pt idx="1042">
                  <c:v>43.71</c:v>
                </c:pt>
                <c:pt idx="1043">
                  <c:v>43.71</c:v>
                </c:pt>
                <c:pt idx="1044">
                  <c:v>43.71</c:v>
                </c:pt>
                <c:pt idx="1045">
                  <c:v>43.7</c:v>
                </c:pt>
                <c:pt idx="1046">
                  <c:v>43.7</c:v>
                </c:pt>
                <c:pt idx="1047">
                  <c:v>43.7</c:v>
                </c:pt>
                <c:pt idx="1048">
                  <c:v>43.7</c:v>
                </c:pt>
                <c:pt idx="1049">
                  <c:v>43.7</c:v>
                </c:pt>
                <c:pt idx="1050">
                  <c:v>43.690000000000005</c:v>
                </c:pt>
                <c:pt idx="1051">
                  <c:v>43.690000000000005</c:v>
                </c:pt>
                <c:pt idx="1052">
                  <c:v>43.690000000000005</c:v>
                </c:pt>
                <c:pt idx="1053">
                  <c:v>43.690000000000005</c:v>
                </c:pt>
                <c:pt idx="1054">
                  <c:v>43.690000000000005</c:v>
                </c:pt>
                <c:pt idx="1055">
                  <c:v>43.690000000000005</c:v>
                </c:pt>
                <c:pt idx="1056">
                  <c:v>43.690000000000005</c:v>
                </c:pt>
                <c:pt idx="1057">
                  <c:v>43.68</c:v>
                </c:pt>
                <c:pt idx="1058">
                  <c:v>43.68</c:v>
                </c:pt>
                <c:pt idx="1059">
                  <c:v>43.669999999999909</c:v>
                </c:pt>
                <c:pt idx="1060">
                  <c:v>43.669999999999909</c:v>
                </c:pt>
                <c:pt idx="1061">
                  <c:v>43.669999999999909</c:v>
                </c:pt>
                <c:pt idx="1062">
                  <c:v>43.669999999999909</c:v>
                </c:pt>
                <c:pt idx="1063">
                  <c:v>43.669999999999909</c:v>
                </c:pt>
                <c:pt idx="1064">
                  <c:v>43.660000000000004</c:v>
                </c:pt>
                <c:pt idx="1065">
                  <c:v>43.660000000000004</c:v>
                </c:pt>
                <c:pt idx="1066">
                  <c:v>43.660000000000004</c:v>
                </c:pt>
                <c:pt idx="1067">
                  <c:v>43.660000000000004</c:v>
                </c:pt>
                <c:pt idx="1068">
                  <c:v>43.649999999999906</c:v>
                </c:pt>
                <c:pt idx="1069">
                  <c:v>43.64</c:v>
                </c:pt>
                <c:pt idx="1070">
                  <c:v>43.64</c:v>
                </c:pt>
                <c:pt idx="1071">
                  <c:v>43.64</c:v>
                </c:pt>
                <c:pt idx="1072">
                  <c:v>43.64</c:v>
                </c:pt>
                <c:pt idx="1073">
                  <c:v>43.64</c:v>
                </c:pt>
                <c:pt idx="1074">
                  <c:v>43.64</c:v>
                </c:pt>
                <c:pt idx="1075">
                  <c:v>43.64</c:v>
                </c:pt>
                <c:pt idx="1076">
                  <c:v>43.64</c:v>
                </c:pt>
                <c:pt idx="1077">
                  <c:v>43.64</c:v>
                </c:pt>
                <c:pt idx="1078">
                  <c:v>43.64</c:v>
                </c:pt>
                <c:pt idx="1079">
                  <c:v>43.62999999999991</c:v>
                </c:pt>
                <c:pt idx="1080">
                  <c:v>43.62999999999991</c:v>
                </c:pt>
                <c:pt idx="1081">
                  <c:v>43.62999999999991</c:v>
                </c:pt>
                <c:pt idx="1082">
                  <c:v>43.62999999999991</c:v>
                </c:pt>
                <c:pt idx="1083">
                  <c:v>43.620000000000005</c:v>
                </c:pt>
                <c:pt idx="1084">
                  <c:v>43.620000000000005</c:v>
                </c:pt>
                <c:pt idx="1085">
                  <c:v>43.620000000000005</c:v>
                </c:pt>
                <c:pt idx="1086">
                  <c:v>43.620000000000005</c:v>
                </c:pt>
                <c:pt idx="1087">
                  <c:v>43.620000000000005</c:v>
                </c:pt>
                <c:pt idx="1088">
                  <c:v>43.620000000000005</c:v>
                </c:pt>
                <c:pt idx="1089">
                  <c:v>43.620000000000005</c:v>
                </c:pt>
                <c:pt idx="1090">
                  <c:v>43.620000000000005</c:v>
                </c:pt>
                <c:pt idx="1091">
                  <c:v>43.620000000000005</c:v>
                </c:pt>
                <c:pt idx="1092">
                  <c:v>43.620000000000005</c:v>
                </c:pt>
                <c:pt idx="1093">
                  <c:v>43.620000000000005</c:v>
                </c:pt>
                <c:pt idx="1094">
                  <c:v>43.620000000000005</c:v>
                </c:pt>
                <c:pt idx="1095">
                  <c:v>43.620000000000005</c:v>
                </c:pt>
                <c:pt idx="1096">
                  <c:v>43.620000000000005</c:v>
                </c:pt>
                <c:pt idx="1097">
                  <c:v>43.620000000000005</c:v>
                </c:pt>
                <c:pt idx="1098">
                  <c:v>43.620000000000005</c:v>
                </c:pt>
                <c:pt idx="1099">
                  <c:v>43.620000000000005</c:v>
                </c:pt>
                <c:pt idx="1100">
                  <c:v>43.620000000000005</c:v>
                </c:pt>
                <c:pt idx="1101">
                  <c:v>43.620000000000005</c:v>
                </c:pt>
                <c:pt idx="1102">
                  <c:v>43.61</c:v>
                </c:pt>
                <c:pt idx="1103">
                  <c:v>43.61</c:v>
                </c:pt>
                <c:pt idx="1104">
                  <c:v>43.61</c:v>
                </c:pt>
                <c:pt idx="1105">
                  <c:v>43.61</c:v>
                </c:pt>
                <c:pt idx="1106">
                  <c:v>43.61</c:v>
                </c:pt>
                <c:pt idx="1107">
                  <c:v>43.61</c:v>
                </c:pt>
                <c:pt idx="1108">
                  <c:v>43.61</c:v>
                </c:pt>
                <c:pt idx="1109">
                  <c:v>43.61</c:v>
                </c:pt>
                <c:pt idx="1110">
                  <c:v>43.61</c:v>
                </c:pt>
                <c:pt idx="1111">
                  <c:v>43.61</c:v>
                </c:pt>
                <c:pt idx="1112">
                  <c:v>43.61</c:v>
                </c:pt>
                <c:pt idx="1113">
                  <c:v>43.599999999999909</c:v>
                </c:pt>
                <c:pt idx="1114">
                  <c:v>43.599999999999909</c:v>
                </c:pt>
                <c:pt idx="1115">
                  <c:v>43.599999999999909</c:v>
                </c:pt>
                <c:pt idx="1116">
                  <c:v>43.599999999999909</c:v>
                </c:pt>
                <c:pt idx="1117">
                  <c:v>43.59</c:v>
                </c:pt>
                <c:pt idx="1118">
                  <c:v>43.59</c:v>
                </c:pt>
                <c:pt idx="1119">
                  <c:v>43.59</c:v>
                </c:pt>
                <c:pt idx="1120">
                  <c:v>43.59</c:v>
                </c:pt>
                <c:pt idx="1121">
                  <c:v>43.59</c:v>
                </c:pt>
                <c:pt idx="1122">
                  <c:v>43.59</c:v>
                </c:pt>
                <c:pt idx="1123">
                  <c:v>43.58</c:v>
                </c:pt>
                <c:pt idx="1124">
                  <c:v>43.58</c:v>
                </c:pt>
                <c:pt idx="1125">
                  <c:v>43.58</c:v>
                </c:pt>
                <c:pt idx="1126">
                  <c:v>43.58</c:v>
                </c:pt>
                <c:pt idx="1127">
                  <c:v>43.58</c:v>
                </c:pt>
                <c:pt idx="1128">
                  <c:v>43.58</c:v>
                </c:pt>
                <c:pt idx="1129">
                  <c:v>43.58</c:v>
                </c:pt>
                <c:pt idx="1130">
                  <c:v>43.58</c:v>
                </c:pt>
                <c:pt idx="1131">
                  <c:v>43.58</c:v>
                </c:pt>
                <c:pt idx="1132">
                  <c:v>43.58</c:v>
                </c:pt>
                <c:pt idx="1133">
                  <c:v>43.58</c:v>
                </c:pt>
                <c:pt idx="1134">
                  <c:v>43.58</c:v>
                </c:pt>
                <c:pt idx="1135">
                  <c:v>43.58</c:v>
                </c:pt>
                <c:pt idx="1136">
                  <c:v>43.58</c:v>
                </c:pt>
                <c:pt idx="1137">
                  <c:v>43.58</c:v>
                </c:pt>
                <c:pt idx="1138">
                  <c:v>43.569999999999908</c:v>
                </c:pt>
                <c:pt idx="1139">
                  <c:v>43.56</c:v>
                </c:pt>
                <c:pt idx="1140">
                  <c:v>43.55</c:v>
                </c:pt>
                <c:pt idx="1141">
                  <c:v>43.54</c:v>
                </c:pt>
                <c:pt idx="1142">
                  <c:v>43.54</c:v>
                </c:pt>
                <c:pt idx="1143">
                  <c:v>43.54</c:v>
                </c:pt>
                <c:pt idx="1144">
                  <c:v>43.54</c:v>
                </c:pt>
                <c:pt idx="1145">
                  <c:v>43.54</c:v>
                </c:pt>
                <c:pt idx="1146">
                  <c:v>43.54</c:v>
                </c:pt>
                <c:pt idx="1147">
                  <c:v>43.53</c:v>
                </c:pt>
                <c:pt idx="1148">
                  <c:v>43.53</c:v>
                </c:pt>
                <c:pt idx="1149">
                  <c:v>43.53</c:v>
                </c:pt>
                <c:pt idx="1150">
                  <c:v>43.53</c:v>
                </c:pt>
                <c:pt idx="1151">
                  <c:v>43.53</c:v>
                </c:pt>
                <c:pt idx="1152">
                  <c:v>43.53</c:v>
                </c:pt>
                <c:pt idx="1153">
                  <c:v>43.53</c:v>
                </c:pt>
                <c:pt idx="1154">
                  <c:v>43.53</c:v>
                </c:pt>
                <c:pt idx="1155">
                  <c:v>43.52</c:v>
                </c:pt>
                <c:pt idx="1156">
                  <c:v>43.52</c:v>
                </c:pt>
                <c:pt idx="1157">
                  <c:v>43.52</c:v>
                </c:pt>
                <c:pt idx="1158">
                  <c:v>43.52</c:v>
                </c:pt>
                <c:pt idx="1159">
                  <c:v>43.52</c:v>
                </c:pt>
                <c:pt idx="1160">
                  <c:v>43.52</c:v>
                </c:pt>
                <c:pt idx="1161">
                  <c:v>43.52</c:v>
                </c:pt>
                <c:pt idx="1162">
                  <c:v>43.52</c:v>
                </c:pt>
                <c:pt idx="1163">
                  <c:v>43.52</c:v>
                </c:pt>
                <c:pt idx="1164">
                  <c:v>43.52</c:v>
                </c:pt>
                <c:pt idx="1165">
                  <c:v>43.52</c:v>
                </c:pt>
                <c:pt idx="1166">
                  <c:v>43.52</c:v>
                </c:pt>
                <c:pt idx="1167">
                  <c:v>43.52</c:v>
                </c:pt>
                <c:pt idx="1168">
                  <c:v>43.51</c:v>
                </c:pt>
                <c:pt idx="1169">
                  <c:v>43.51</c:v>
                </c:pt>
                <c:pt idx="1170">
                  <c:v>43.51</c:v>
                </c:pt>
                <c:pt idx="1171">
                  <c:v>43.51</c:v>
                </c:pt>
                <c:pt idx="1172">
                  <c:v>43.48</c:v>
                </c:pt>
                <c:pt idx="1173">
                  <c:v>43.48</c:v>
                </c:pt>
                <c:pt idx="1174">
                  <c:v>43.48</c:v>
                </c:pt>
                <c:pt idx="1175">
                  <c:v>43.48</c:v>
                </c:pt>
                <c:pt idx="1176">
                  <c:v>43.48</c:v>
                </c:pt>
                <c:pt idx="1177">
                  <c:v>43.47</c:v>
                </c:pt>
                <c:pt idx="1178">
                  <c:v>43.459999999999901</c:v>
                </c:pt>
                <c:pt idx="1179">
                  <c:v>43.459999999999901</c:v>
                </c:pt>
                <c:pt idx="1180">
                  <c:v>43.449999999999996</c:v>
                </c:pt>
                <c:pt idx="1181">
                  <c:v>43.449999999999996</c:v>
                </c:pt>
                <c:pt idx="1182">
                  <c:v>43.449999999999996</c:v>
                </c:pt>
                <c:pt idx="1183">
                  <c:v>43.449999999999996</c:v>
                </c:pt>
                <c:pt idx="1184">
                  <c:v>43.449999999999996</c:v>
                </c:pt>
                <c:pt idx="1185">
                  <c:v>43.449999999999996</c:v>
                </c:pt>
                <c:pt idx="1186">
                  <c:v>43.449999999999996</c:v>
                </c:pt>
                <c:pt idx="1187">
                  <c:v>43.449999999999996</c:v>
                </c:pt>
                <c:pt idx="1188">
                  <c:v>43.449999999999996</c:v>
                </c:pt>
                <c:pt idx="1189">
                  <c:v>43.44</c:v>
                </c:pt>
                <c:pt idx="1190">
                  <c:v>43.44</c:v>
                </c:pt>
                <c:pt idx="1191">
                  <c:v>43.44</c:v>
                </c:pt>
                <c:pt idx="1192">
                  <c:v>43.44</c:v>
                </c:pt>
                <c:pt idx="1193">
                  <c:v>43.44</c:v>
                </c:pt>
                <c:pt idx="1194">
                  <c:v>43.44</c:v>
                </c:pt>
                <c:pt idx="1195">
                  <c:v>43.44</c:v>
                </c:pt>
                <c:pt idx="1196">
                  <c:v>43.44</c:v>
                </c:pt>
                <c:pt idx="1197">
                  <c:v>43.44</c:v>
                </c:pt>
                <c:pt idx="1198">
                  <c:v>43.44</c:v>
                </c:pt>
                <c:pt idx="1199">
                  <c:v>43.44</c:v>
                </c:pt>
                <c:pt idx="1200">
                  <c:v>43.44</c:v>
                </c:pt>
                <c:pt idx="1201">
                  <c:v>43.44</c:v>
                </c:pt>
                <c:pt idx="1202">
                  <c:v>43.44</c:v>
                </c:pt>
                <c:pt idx="1203">
                  <c:v>43.42</c:v>
                </c:pt>
                <c:pt idx="1204">
                  <c:v>43.42</c:v>
                </c:pt>
                <c:pt idx="1205">
                  <c:v>43.42</c:v>
                </c:pt>
                <c:pt idx="1206">
                  <c:v>43.42</c:v>
                </c:pt>
                <c:pt idx="1207">
                  <c:v>43.42</c:v>
                </c:pt>
                <c:pt idx="1208">
                  <c:v>43.42</c:v>
                </c:pt>
                <c:pt idx="1209">
                  <c:v>43.41</c:v>
                </c:pt>
                <c:pt idx="1210">
                  <c:v>43.41</c:v>
                </c:pt>
                <c:pt idx="1211">
                  <c:v>43.41</c:v>
                </c:pt>
                <c:pt idx="1212">
                  <c:v>43.41</c:v>
                </c:pt>
                <c:pt idx="1213">
                  <c:v>43.41</c:v>
                </c:pt>
                <c:pt idx="1214">
                  <c:v>43.41</c:v>
                </c:pt>
                <c:pt idx="1215">
                  <c:v>43.41</c:v>
                </c:pt>
                <c:pt idx="1216">
                  <c:v>43.389999999999901</c:v>
                </c:pt>
                <c:pt idx="1217">
                  <c:v>43.389999999999901</c:v>
                </c:pt>
                <c:pt idx="1218">
                  <c:v>43.379999999999903</c:v>
                </c:pt>
                <c:pt idx="1219">
                  <c:v>43.379999999999903</c:v>
                </c:pt>
                <c:pt idx="1220">
                  <c:v>43.379999999999903</c:v>
                </c:pt>
                <c:pt idx="1221">
                  <c:v>43.379999999999903</c:v>
                </c:pt>
                <c:pt idx="1222">
                  <c:v>43.379999999999903</c:v>
                </c:pt>
                <c:pt idx="1223">
                  <c:v>43.379999999999903</c:v>
                </c:pt>
                <c:pt idx="1224">
                  <c:v>43.379999999999903</c:v>
                </c:pt>
                <c:pt idx="1225">
                  <c:v>43.379999999999903</c:v>
                </c:pt>
                <c:pt idx="1226">
                  <c:v>43.37</c:v>
                </c:pt>
                <c:pt idx="1227">
                  <c:v>43.37</c:v>
                </c:pt>
                <c:pt idx="1228">
                  <c:v>43.37</c:v>
                </c:pt>
                <c:pt idx="1229">
                  <c:v>43.37</c:v>
                </c:pt>
                <c:pt idx="1230">
                  <c:v>43.37</c:v>
                </c:pt>
                <c:pt idx="1231">
                  <c:v>43.37</c:v>
                </c:pt>
                <c:pt idx="1232">
                  <c:v>43.37</c:v>
                </c:pt>
                <c:pt idx="1233">
                  <c:v>43.37</c:v>
                </c:pt>
                <c:pt idx="1234">
                  <c:v>43.37</c:v>
                </c:pt>
                <c:pt idx="1235">
                  <c:v>43.37</c:v>
                </c:pt>
                <c:pt idx="1236">
                  <c:v>43.36</c:v>
                </c:pt>
                <c:pt idx="1237">
                  <c:v>43.36</c:v>
                </c:pt>
                <c:pt idx="1238">
                  <c:v>43.36</c:v>
                </c:pt>
                <c:pt idx="1239">
                  <c:v>43.36</c:v>
                </c:pt>
                <c:pt idx="1240">
                  <c:v>43.36</c:v>
                </c:pt>
                <c:pt idx="1241">
                  <c:v>43.36</c:v>
                </c:pt>
                <c:pt idx="1242">
                  <c:v>43.36</c:v>
                </c:pt>
                <c:pt idx="1243">
                  <c:v>43.36</c:v>
                </c:pt>
                <c:pt idx="1244">
                  <c:v>43.36</c:v>
                </c:pt>
                <c:pt idx="1245">
                  <c:v>43.36</c:v>
                </c:pt>
                <c:pt idx="1246">
                  <c:v>43.36</c:v>
                </c:pt>
                <c:pt idx="1247">
                  <c:v>43.36</c:v>
                </c:pt>
                <c:pt idx="1248">
                  <c:v>43.36</c:v>
                </c:pt>
                <c:pt idx="1249">
                  <c:v>43.36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TBDiseaseONLYData!$B$5010:$B$6259</c:f>
              <c:numCache>
                <c:formatCode>General</c:formatCode>
                <c:ptCount val="1250"/>
                <c:pt idx="0">
                  <c:v>0</c:v>
                </c:pt>
                <c:pt idx="1">
                  <c:v>60.06</c:v>
                </c:pt>
                <c:pt idx="2">
                  <c:v>58.290000000000006</c:v>
                </c:pt>
                <c:pt idx="3">
                  <c:v>56.9</c:v>
                </c:pt>
                <c:pt idx="4">
                  <c:v>55.91</c:v>
                </c:pt>
                <c:pt idx="5">
                  <c:v>55.220000000000006</c:v>
                </c:pt>
                <c:pt idx="6">
                  <c:v>54.260000000000005</c:v>
                </c:pt>
                <c:pt idx="7">
                  <c:v>53.36</c:v>
                </c:pt>
                <c:pt idx="8">
                  <c:v>53.2</c:v>
                </c:pt>
                <c:pt idx="9">
                  <c:v>52.879999999999995</c:v>
                </c:pt>
                <c:pt idx="10">
                  <c:v>52.63</c:v>
                </c:pt>
                <c:pt idx="11">
                  <c:v>52.309999999999995</c:v>
                </c:pt>
                <c:pt idx="12">
                  <c:v>51.96</c:v>
                </c:pt>
                <c:pt idx="13">
                  <c:v>51.779999999999909</c:v>
                </c:pt>
                <c:pt idx="14">
                  <c:v>51.49</c:v>
                </c:pt>
                <c:pt idx="15">
                  <c:v>51.369999999999905</c:v>
                </c:pt>
                <c:pt idx="16">
                  <c:v>51.28</c:v>
                </c:pt>
                <c:pt idx="17">
                  <c:v>51.2</c:v>
                </c:pt>
                <c:pt idx="18">
                  <c:v>51.09</c:v>
                </c:pt>
                <c:pt idx="19">
                  <c:v>50.98</c:v>
                </c:pt>
                <c:pt idx="20">
                  <c:v>50.82</c:v>
                </c:pt>
                <c:pt idx="21">
                  <c:v>50.7</c:v>
                </c:pt>
                <c:pt idx="22">
                  <c:v>50.65</c:v>
                </c:pt>
                <c:pt idx="23">
                  <c:v>50.56</c:v>
                </c:pt>
                <c:pt idx="24">
                  <c:v>50.52</c:v>
                </c:pt>
                <c:pt idx="25">
                  <c:v>50.47</c:v>
                </c:pt>
                <c:pt idx="26">
                  <c:v>50.339999999999996</c:v>
                </c:pt>
                <c:pt idx="27">
                  <c:v>50.260000000000005</c:v>
                </c:pt>
                <c:pt idx="28">
                  <c:v>50.220000000000006</c:v>
                </c:pt>
                <c:pt idx="29">
                  <c:v>50.17</c:v>
                </c:pt>
                <c:pt idx="30">
                  <c:v>50.160000000000004</c:v>
                </c:pt>
                <c:pt idx="31">
                  <c:v>50.160000000000004</c:v>
                </c:pt>
                <c:pt idx="32">
                  <c:v>50.120000000000005</c:v>
                </c:pt>
                <c:pt idx="33">
                  <c:v>50.05</c:v>
                </c:pt>
                <c:pt idx="34">
                  <c:v>49.97</c:v>
                </c:pt>
                <c:pt idx="35">
                  <c:v>49.919999999999902</c:v>
                </c:pt>
                <c:pt idx="36">
                  <c:v>49.879999999999995</c:v>
                </c:pt>
                <c:pt idx="37">
                  <c:v>49.87</c:v>
                </c:pt>
                <c:pt idx="38">
                  <c:v>49.809999999999995</c:v>
                </c:pt>
                <c:pt idx="39">
                  <c:v>49.8</c:v>
                </c:pt>
                <c:pt idx="40">
                  <c:v>49.790000000000006</c:v>
                </c:pt>
                <c:pt idx="41">
                  <c:v>49.75</c:v>
                </c:pt>
                <c:pt idx="42">
                  <c:v>49.68</c:v>
                </c:pt>
                <c:pt idx="43">
                  <c:v>49.63</c:v>
                </c:pt>
                <c:pt idx="44">
                  <c:v>49.5</c:v>
                </c:pt>
                <c:pt idx="45">
                  <c:v>49.46</c:v>
                </c:pt>
                <c:pt idx="46">
                  <c:v>49.46</c:v>
                </c:pt>
                <c:pt idx="47">
                  <c:v>49.42</c:v>
                </c:pt>
                <c:pt idx="48">
                  <c:v>49.379999999999903</c:v>
                </c:pt>
                <c:pt idx="49">
                  <c:v>49.33</c:v>
                </c:pt>
                <c:pt idx="50">
                  <c:v>49.28</c:v>
                </c:pt>
                <c:pt idx="51">
                  <c:v>49.25</c:v>
                </c:pt>
                <c:pt idx="52">
                  <c:v>49.209999999999908</c:v>
                </c:pt>
                <c:pt idx="53">
                  <c:v>49.2</c:v>
                </c:pt>
                <c:pt idx="54">
                  <c:v>49.139999999999908</c:v>
                </c:pt>
                <c:pt idx="55">
                  <c:v>49.1</c:v>
                </c:pt>
                <c:pt idx="56">
                  <c:v>49.07</c:v>
                </c:pt>
                <c:pt idx="57">
                  <c:v>49.059999999999903</c:v>
                </c:pt>
                <c:pt idx="58">
                  <c:v>49.02</c:v>
                </c:pt>
                <c:pt idx="59">
                  <c:v>49</c:v>
                </c:pt>
                <c:pt idx="60">
                  <c:v>49</c:v>
                </c:pt>
                <c:pt idx="61">
                  <c:v>48.98</c:v>
                </c:pt>
                <c:pt idx="62">
                  <c:v>48.92</c:v>
                </c:pt>
                <c:pt idx="63">
                  <c:v>48.9</c:v>
                </c:pt>
                <c:pt idx="64">
                  <c:v>48.8599999999999</c:v>
                </c:pt>
                <c:pt idx="65">
                  <c:v>48.849999999999994</c:v>
                </c:pt>
                <c:pt idx="66">
                  <c:v>48.849999999999994</c:v>
                </c:pt>
                <c:pt idx="67">
                  <c:v>48.839999999999904</c:v>
                </c:pt>
                <c:pt idx="68">
                  <c:v>48.83</c:v>
                </c:pt>
                <c:pt idx="69">
                  <c:v>48.779999999999909</c:v>
                </c:pt>
                <c:pt idx="70">
                  <c:v>48.730000000000004</c:v>
                </c:pt>
                <c:pt idx="71">
                  <c:v>48.71</c:v>
                </c:pt>
                <c:pt idx="72">
                  <c:v>48.71</c:v>
                </c:pt>
                <c:pt idx="73">
                  <c:v>48.71</c:v>
                </c:pt>
                <c:pt idx="74">
                  <c:v>48.71</c:v>
                </c:pt>
                <c:pt idx="75">
                  <c:v>48.68</c:v>
                </c:pt>
                <c:pt idx="76">
                  <c:v>48.64</c:v>
                </c:pt>
                <c:pt idx="77">
                  <c:v>48.619999999999905</c:v>
                </c:pt>
                <c:pt idx="78">
                  <c:v>48.589999999999904</c:v>
                </c:pt>
                <c:pt idx="79">
                  <c:v>48.569999999999908</c:v>
                </c:pt>
                <c:pt idx="80">
                  <c:v>48.559999999999903</c:v>
                </c:pt>
                <c:pt idx="81">
                  <c:v>48.559999999999903</c:v>
                </c:pt>
                <c:pt idx="82">
                  <c:v>48.519999999999904</c:v>
                </c:pt>
                <c:pt idx="83">
                  <c:v>48.519999999999904</c:v>
                </c:pt>
                <c:pt idx="84">
                  <c:v>48.509999999999906</c:v>
                </c:pt>
                <c:pt idx="85">
                  <c:v>48.509999999999906</c:v>
                </c:pt>
                <c:pt idx="86">
                  <c:v>48.509999999999906</c:v>
                </c:pt>
                <c:pt idx="87">
                  <c:v>48.5</c:v>
                </c:pt>
                <c:pt idx="88">
                  <c:v>48.5</c:v>
                </c:pt>
                <c:pt idx="89">
                  <c:v>48.489999999999903</c:v>
                </c:pt>
                <c:pt idx="90">
                  <c:v>48.44</c:v>
                </c:pt>
                <c:pt idx="91">
                  <c:v>48.44</c:v>
                </c:pt>
                <c:pt idx="92">
                  <c:v>48.43</c:v>
                </c:pt>
                <c:pt idx="93">
                  <c:v>48.41</c:v>
                </c:pt>
                <c:pt idx="94">
                  <c:v>48.4</c:v>
                </c:pt>
                <c:pt idx="95">
                  <c:v>48.4</c:v>
                </c:pt>
                <c:pt idx="96">
                  <c:v>48.4</c:v>
                </c:pt>
                <c:pt idx="97">
                  <c:v>48.39</c:v>
                </c:pt>
                <c:pt idx="98">
                  <c:v>48.39</c:v>
                </c:pt>
                <c:pt idx="99">
                  <c:v>48.379999999999995</c:v>
                </c:pt>
                <c:pt idx="100">
                  <c:v>48.379999999999995</c:v>
                </c:pt>
                <c:pt idx="101">
                  <c:v>48.37</c:v>
                </c:pt>
                <c:pt idx="102">
                  <c:v>48.37</c:v>
                </c:pt>
                <c:pt idx="103">
                  <c:v>48.37</c:v>
                </c:pt>
                <c:pt idx="104">
                  <c:v>48.37</c:v>
                </c:pt>
                <c:pt idx="105">
                  <c:v>48.32</c:v>
                </c:pt>
                <c:pt idx="106">
                  <c:v>48.309999999999995</c:v>
                </c:pt>
                <c:pt idx="107">
                  <c:v>48.309999999999995</c:v>
                </c:pt>
                <c:pt idx="108">
                  <c:v>48.309999999999995</c:v>
                </c:pt>
                <c:pt idx="109">
                  <c:v>48.290000000000006</c:v>
                </c:pt>
                <c:pt idx="110">
                  <c:v>48.27</c:v>
                </c:pt>
                <c:pt idx="111">
                  <c:v>48.24</c:v>
                </c:pt>
                <c:pt idx="112">
                  <c:v>48.2</c:v>
                </c:pt>
                <c:pt idx="113">
                  <c:v>48.2</c:v>
                </c:pt>
                <c:pt idx="114">
                  <c:v>48.2</c:v>
                </c:pt>
                <c:pt idx="115">
                  <c:v>48.2</c:v>
                </c:pt>
                <c:pt idx="116">
                  <c:v>48.18</c:v>
                </c:pt>
                <c:pt idx="117">
                  <c:v>48.160000000000004</c:v>
                </c:pt>
                <c:pt idx="118">
                  <c:v>48.15</c:v>
                </c:pt>
                <c:pt idx="119">
                  <c:v>48.15</c:v>
                </c:pt>
                <c:pt idx="120">
                  <c:v>48.14</c:v>
                </c:pt>
                <c:pt idx="121">
                  <c:v>48.14</c:v>
                </c:pt>
                <c:pt idx="122">
                  <c:v>48.13</c:v>
                </c:pt>
                <c:pt idx="123">
                  <c:v>48.120000000000005</c:v>
                </c:pt>
                <c:pt idx="124">
                  <c:v>48.120000000000005</c:v>
                </c:pt>
                <c:pt idx="125">
                  <c:v>48.120000000000005</c:v>
                </c:pt>
                <c:pt idx="126">
                  <c:v>48.120000000000005</c:v>
                </c:pt>
                <c:pt idx="127">
                  <c:v>48.120000000000005</c:v>
                </c:pt>
                <c:pt idx="128">
                  <c:v>48.1</c:v>
                </c:pt>
                <c:pt idx="129">
                  <c:v>48.1</c:v>
                </c:pt>
                <c:pt idx="130">
                  <c:v>48.1</c:v>
                </c:pt>
                <c:pt idx="131">
                  <c:v>48.1</c:v>
                </c:pt>
                <c:pt idx="132">
                  <c:v>48.089999999999904</c:v>
                </c:pt>
                <c:pt idx="133">
                  <c:v>48.07</c:v>
                </c:pt>
                <c:pt idx="134">
                  <c:v>48.07</c:v>
                </c:pt>
                <c:pt idx="135">
                  <c:v>48.04</c:v>
                </c:pt>
                <c:pt idx="136">
                  <c:v>48.04</c:v>
                </c:pt>
                <c:pt idx="137">
                  <c:v>48.04</c:v>
                </c:pt>
                <c:pt idx="138">
                  <c:v>48.04</c:v>
                </c:pt>
                <c:pt idx="139">
                  <c:v>48.04</c:v>
                </c:pt>
                <c:pt idx="140">
                  <c:v>48.04</c:v>
                </c:pt>
                <c:pt idx="141">
                  <c:v>48.04</c:v>
                </c:pt>
                <c:pt idx="142">
                  <c:v>48.03</c:v>
                </c:pt>
                <c:pt idx="143">
                  <c:v>48.019999999999904</c:v>
                </c:pt>
                <c:pt idx="144">
                  <c:v>48.019999999999904</c:v>
                </c:pt>
                <c:pt idx="145">
                  <c:v>48.019999999999904</c:v>
                </c:pt>
                <c:pt idx="146">
                  <c:v>48.019999999999904</c:v>
                </c:pt>
                <c:pt idx="147">
                  <c:v>48</c:v>
                </c:pt>
                <c:pt idx="148">
                  <c:v>47.989999999999903</c:v>
                </c:pt>
                <c:pt idx="149">
                  <c:v>47.989999999999903</c:v>
                </c:pt>
                <c:pt idx="150">
                  <c:v>47.98</c:v>
                </c:pt>
                <c:pt idx="151">
                  <c:v>47.97</c:v>
                </c:pt>
                <c:pt idx="152">
                  <c:v>47.929999999999907</c:v>
                </c:pt>
                <c:pt idx="153">
                  <c:v>47.929999999999907</c:v>
                </c:pt>
                <c:pt idx="154">
                  <c:v>47.89</c:v>
                </c:pt>
                <c:pt idx="155">
                  <c:v>47.87</c:v>
                </c:pt>
                <c:pt idx="156">
                  <c:v>47.86</c:v>
                </c:pt>
                <c:pt idx="157">
                  <c:v>47.86</c:v>
                </c:pt>
                <c:pt idx="158">
                  <c:v>47.86</c:v>
                </c:pt>
                <c:pt idx="159">
                  <c:v>47.86</c:v>
                </c:pt>
                <c:pt idx="160">
                  <c:v>47.849999999999902</c:v>
                </c:pt>
                <c:pt idx="161">
                  <c:v>47.789999999999907</c:v>
                </c:pt>
                <c:pt idx="162">
                  <c:v>47.789999999999907</c:v>
                </c:pt>
                <c:pt idx="163">
                  <c:v>47.789999999999907</c:v>
                </c:pt>
                <c:pt idx="164">
                  <c:v>47.730000000000004</c:v>
                </c:pt>
                <c:pt idx="165">
                  <c:v>47.709999999999908</c:v>
                </c:pt>
                <c:pt idx="166">
                  <c:v>47.69999999999991</c:v>
                </c:pt>
                <c:pt idx="167">
                  <c:v>47.63</c:v>
                </c:pt>
                <c:pt idx="168">
                  <c:v>47.63</c:v>
                </c:pt>
                <c:pt idx="169">
                  <c:v>47.63</c:v>
                </c:pt>
                <c:pt idx="170">
                  <c:v>47.63</c:v>
                </c:pt>
                <c:pt idx="171">
                  <c:v>47.63</c:v>
                </c:pt>
                <c:pt idx="172">
                  <c:v>47.63</c:v>
                </c:pt>
                <c:pt idx="173">
                  <c:v>47.63</c:v>
                </c:pt>
                <c:pt idx="174">
                  <c:v>47.620000000000005</c:v>
                </c:pt>
                <c:pt idx="175">
                  <c:v>47.589999999999904</c:v>
                </c:pt>
                <c:pt idx="176">
                  <c:v>47.51</c:v>
                </c:pt>
                <c:pt idx="177">
                  <c:v>47.51</c:v>
                </c:pt>
                <c:pt idx="178">
                  <c:v>47.51</c:v>
                </c:pt>
                <c:pt idx="179">
                  <c:v>47.51</c:v>
                </c:pt>
                <c:pt idx="180">
                  <c:v>47.51</c:v>
                </c:pt>
                <c:pt idx="181">
                  <c:v>47.5</c:v>
                </c:pt>
                <c:pt idx="182">
                  <c:v>47.5</c:v>
                </c:pt>
                <c:pt idx="183">
                  <c:v>47.5</c:v>
                </c:pt>
                <c:pt idx="184">
                  <c:v>47.449999999999903</c:v>
                </c:pt>
                <c:pt idx="185">
                  <c:v>47.43</c:v>
                </c:pt>
                <c:pt idx="186">
                  <c:v>47.42</c:v>
                </c:pt>
                <c:pt idx="187">
                  <c:v>47.39</c:v>
                </c:pt>
                <c:pt idx="188">
                  <c:v>47.39</c:v>
                </c:pt>
                <c:pt idx="189">
                  <c:v>47.379999999999995</c:v>
                </c:pt>
                <c:pt idx="190">
                  <c:v>47.33</c:v>
                </c:pt>
                <c:pt idx="191">
                  <c:v>47.309999999999903</c:v>
                </c:pt>
                <c:pt idx="192">
                  <c:v>47.3</c:v>
                </c:pt>
                <c:pt idx="193">
                  <c:v>47.290000000000006</c:v>
                </c:pt>
                <c:pt idx="194">
                  <c:v>47.290000000000006</c:v>
                </c:pt>
                <c:pt idx="195">
                  <c:v>47.290000000000006</c:v>
                </c:pt>
                <c:pt idx="196">
                  <c:v>47.290000000000006</c:v>
                </c:pt>
                <c:pt idx="197">
                  <c:v>47.290000000000006</c:v>
                </c:pt>
                <c:pt idx="198">
                  <c:v>47.28</c:v>
                </c:pt>
                <c:pt idx="199">
                  <c:v>47.269999999999911</c:v>
                </c:pt>
                <c:pt idx="200">
                  <c:v>47.269999999999911</c:v>
                </c:pt>
                <c:pt idx="201">
                  <c:v>47.269999999999911</c:v>
                </c:pt>
                <c:pt idx="202">
                  <c:v>47.269999999999911</c:v>
                </c:pt>
                <c:pt idx="203">
                  <c:v>47.18</c:v>
                </c:pt>
                <c:pt idx="204">
                  <c:v>47.17</c:v>
                </c:pt>
                <c:pt idx="205">
                  <c:v>47.160000000000004</c:v>
                </c:pt>
                <c:pt idx="206">
                  <c:v>47.139999999999908</c:v>
                </c:pt>
                <c:pt idx="207">
                  <c:v>47.139999999999908</c:v>
                </c:pt>
                <c:pt idx="208">
                  <c:v>47.11</c:v>
                </c:pt>
                <c:pt idx="209">
                  <c:v>47.09</c:v>
                </c:pt>
                <c:pt idx="210">
                  <c:v>47.08</c:v>
                </c:pt>
                <c:pt idx="211">
                  <c:v>47.059999999999903</c:v>
                </c:pt>
                <c:pt idx="212">
                  <c:v>47.03</c:v>
                </c:pt>
                <c:pt idx="213">
                  <c:v>47.03</c:v>
                </c:pt>
                <c:pt idx="214">
                  <c:v>47.03</c:v>
                </c:pt>
                <c:pt idx="215">
                  <c:v>47.03</c:v>
                </c:pt>
                <c:pt idx="216">
                  <c:v>47.03</c:v>
                </c:pt>
                <c:pt idx="217">
                  <c:v>47.02</c:v>
                </c:pt>
                <c:pt idx="218">
                  <c:v>47.02</c:v>
                </c:pt>
                <c:pt idx="219">
                  <c:v>47.02</c:v>
                </c:pt>
                <c:pt idx="220">
                  <c:v>47.01</c:v>
                </c:pt>
                <c:pt idx="221">
                  <c:v>47.01</c:v>
                </c:pt>
                <c:pt idx="222">
                  <c:v>46.96</c:v>
                </c:pt>
                <c:pt idx="223">
                  <c:v>46.96</c:v>
                </c:pt>
                <c:pt idx="224">
                  <c:v>46.96</c:v>
                </c:pt>
                <c:pt idx="225">
                  <c:v>46.949999999999996</c:v>
                </c:pt>
                <c:pt idx="226">
                  <c:v>46.94</c:v>
                </c:pt>
                <c:pt idx="227">
                  <c:v>46.93</c:v>
                </c:pt>
                <c:pt idx="228">
                  <c:v>46.93</c:v>
                </c:pt>
                <c:pt idx="229">
                  <c:v>46.93</c:v>
                </c:pt>
                <c:pt idx="230">
                  <c:v>46.93</c:v>
                </c:pt>
                <c:pt idx="231">
                  <c:v>46.93</c:v>
                </c:pt>
                <c:pt idx="232">
                  <c:v>46.89</c:v>
                </c:pt>
                <c:pt idx="233">
                  <c:v>46.89</c:v>
                </c:pt>
                <c:pt idx="234">
                  <c:v>46.89</c:v>
                </c:pt>
                <c:pt idx="235">
                  <c:v>46.879999999999995</c:v>
                </c:pt>
                <c:pt idx="236">
                  <c:v>46.879999999999995</c:v>
                </c:pt>
                <c:pt idx="237">
                  <c:v>46.879999999999995</c:v>
                </c:pt>
                <c:pt idx="238">
                  <c:v>46.83</c:v>
                </c:pt>
                <c:pt idx="239">
                  <c:v>46.819999999999901</c:v>
                </c:pt>
                <c:pt idx="240">
                  <c:v>46.819999999999901</c:v>
                </c:pt>
                <c:pt idx="241">
                  <c:v>46.819999999999901</c:v>
                </c:pt>
                <c:pt idx="242">
                  <c:v>46.819999999999901</c:v>
                </c:pt>
                <c:pt idx="243">
                  <c:v>46.819999999999901</c:v>
                </c:pt>
                <c:pt idx="244">
                  <c:v>46.819999999999901</c:v>
                </c:pt>
                <c:pt idx="245">
                  <c:v>46.790000000000006</c:v>
                </c:pt>
                <c:pt idx="246">
                  <c:v>46.790000000000006</c:v>
                </c:pt>
                <c:pt idx="247">
                  <c:v>46.790000000000006</c:v>
                </c:pt>
                <c:pt idx="248">
                  <c:v>46.790000000000006</c:v>
                </c:pt>
                <c:pt idx="249">
                  <c:v>46.760000000000005</c:v>
                </c:pt>
                <c:pt idx="250">
                  <c:v>46.760000000000005</c:v>
                </c:pt>
                <c:pt idx="251">
                  <c:v>46.75</c:v>
                </c:pt>
                <c:pt idx="252">
                  <c:v>46.74</c:v>
                </c:pt>
                <c:pt idx="253">
                  <c:v>46.730000000000004</c:v>
                </c:pt>
                <c:pt idx="254">
                  <c:v>46.730000000000004</c:v>
                </c:pt>
                <c:pt idx="255">
                  <c:v>46.730000000000004</c:v>
                </c:pt>
                <c:pt idx="256">
                  <c:v>46.730000000000004</c:v>
                </c:pt>
                <c:pt idx="257">
                  <c:v>46.730000000000004</c:v>
                </c:pt>
                <c:pt idx="258">
                  <c:v>46.730000000000004</c:v>
                </c:pt>
                <c:pt idx="259">
                  <c:v>46.730000000000004</c:v>
                </c:pt>
                <c:pt idx="260">
                  <c:v>46.730000000000004</c:v>
                </c:pt>
                <c:pt idx="261">
                  <c:v>46.719999999999906</c:v>
                </c:pt>
                <c:pt idx="262">
                  <c:v>46.709999999999908</c:v>
                </c:pt>
                <c:pt idx="263">
                  <c:v>46.709999999999908</c:v>
                </c:pt>
                <c:pt idx="264">
                  <c:v>46.709999999999908</c:v>
                </c:pt>
                <c:pt idx="265">
                  <c:v>46.679999999999907</c:v>
                </c:pt>
                <c:pt idx="266">
                  <c:v>46.649999999999906</c:v>
                </c:pt>
                <c:pt idx="267">
                  <c:v>46.64</c:v>
                </c:pt>
                <c:pt idx="268">
                  <c:v>46.62999999999991</c:v>
                </c:pt>
                <c:pt idx="269">
                  <c:v>46.62999999999991</c:v>
                </c:pt>
                <c:pt idx="270">
                  <c:v>46.599999999999909</c:v>
                </c:pt>
                <c:pt idx="271">
                  <c:v>46.549999999999905</c:v>
                </c:pt>
                <c:pt idx="272">
                  <c:v>46.549999999999905</c:v>
                </c:pt>
                <c:pt idx="273">
                  <c:v>46.489999999999903</c:v>
                </c:pt>
                <c:pt idx="274">
                  <c:v>46.489999999999903</c:v>
                </c:pt>
                <c:pt idx="275">
                  <c:v>46.489999999999903</c:v>
                </c:pt>
                <c:pt idx="276">
                  <c:v>46.489999999999903</c:v>
                </c:pt>
                <c:pt idx="277">
                  <c:v>46.48</c:v>
                </c:pt>
                <c:pt idx="278">
                  <c:v>46.48</c:v>
                </c:pt>
                <c:pt idx="279">
                  <c:v>46.48</c:v>
                </c:pt>
                <c:pt idx="280">
                  <c:v>46.47</c:v>
                </c:pt>
                <c:pt idx="281">
                  <c:v>46.46</c:v>
                </c:pt>
                <c:pt idx="282">
                  <c:v>46.419999999999902</c:v>
                </c:pt>
                <c:pt idx="283">
                  <c:v>46.419999999999902</c:v>
                </c:pt>
                <c:pt idx="284">
                  <c:v>46.419999999999902</c:v>
                </c:pt>
                <c:pt idx="285">
                  <c:v>46.419999999999902</c:v>
                </c:pt>
                <c:pt idx="286">
                  <c:v>46.41</c:v>
                </c:pt>
                <c:pt idx="287">
                  <c:v>46.379999999999995</c:v>
                </c:pt>
                <c:pt idx="288">
                  <c:v>46.379999999999995</c:v>
                </c:pt>
                <c:pt idx="289">
                  <c:v>46.379999999999995</c:v>
                </c:pt>
                <c:pt idx="290">
                  <c:v>46.379999999999995</c:v>
                </c:pt>
                <c:pt idx="291">
                  <c:v>46.36</c:v>
                </c:pt>
                <c:pt idx="292">
                  <c:v>46.349999999999994</c:v>
                </c:pt>
                <c:pt idx="293">
                  <c:v>46.33</c:v>
                </c:pt>
                <c:pt idx="294">
                  <c:v>46.27</c:v>
                </c:pt>
                <c:pt idx="295">
                  <c:v>46.25</c:v>
                </c:pt>
                <c:pt idx="296">
                  <c:v>46.25</c:v>
                </c:pt>
                <c:pt idx="297">
                  <c:v>46.25</c:v>
                </c:pt>
                <c:pt idx="298">
                  <c:v>46.25</c:v>
                </c:pt>
                <c:pt idx="299">
                  <c:v>46.25</c:v>
                </c:pt>
                <c:pt idx="300">
                  <c:v>46.25</c:v>
                </c:pt>
                <c:pt idx="301">
                  <c:v>46.25</c:v>
                </c:pt>
                <c:pt idx="302">
                  <c:v>46.25</c:v>
                </c:pt>
                <c:pt idx="303">
                  <c:v>46.25</c:v>
                </c:pt>
                <c:pt idx="304">
                  <c:v>46.24</c:v>
                </c:pt>
                <c:pt idx="305">
                  <c:v>46.24</c:v>
                </c:pt>
                <c:pt idx="306">
                  <c:v>46.21</c:v>
                </c:pt>
                <c:pt idx="307">
                  <c:v>46.21</c:v>
                </c:pt>
                <c:pt idx="308">
                  <c:v>46.21</c:v>
                </c:pt>
                <c:pt idx="309">
                  <c:v>46.21</c:v>
                </c:pt>
                <c:pt idx="310">
                  <c:v>46.18</c:v>
                </c:pt>
                <c:pt idx="311">
                  <c:v>46.17</c:v>
                </c:pt>
                <c:pt idx="312">
                  <c:v>46.13</c:v>
                </c:pt>
                <c:pt idx="313">
                  <c:v>46.13</c:v>
                </c:pt>
                <c:pt idx="314">
                  <c:v>46.120000000000005</c:v>
                </c:pt>
                <c:pt idx="315">
                  <c:v>46.1</c:v>
                </c:pt>
                <c:pt idx="316">
                  <c:v>46.1</c:v>
                </c:pt>
                <c:pt idx="317">
                  <c:v>46.09</c:v>
                </c:pt>
                <c:pt idx="318">
                  <c:v>46.09</c:v>
                </c:pt>
                <c:pt idx="319">
                  <c:v>46.05</c:v>
                </c:pt>
                <c:pt idx="320">
                  <c:v>46.02</c:v>
                </c:pt>
                <c:pt idx="321">
                  <c:v>45.949999999999996</c:v>
                </c:pt>
                <c:pt idx="322">
                  <c:v>45.94</c:v>
                </c:pt>
                <c:pt idx="323">
                  <c:v>45.94</c:v>
                </c:pt>
                <c:pt idx="324">
                  <c:v>45.94</c:v>
                </c:pt>
                <c:pt idx="325">
                  <c:v>45.94</c:v>
                </c:pt>
                <c:pt idx="326">
                  <c:v>45.94</c:v>
                </c:pt>
                <c:pt idx="327">
                  <c:v>45.94</c:v>
                </c:pt>
                <c:pt idx="328">
                  <c:v>45.93</c:v>
                </c:pt>
                <c:pt idx="329">
                  <c:v>45.92</c:v>
                </c:pt>
                <c:pt idx="330">
                  <c:v>45.92</c:v>
                </c:pt>
                <c:pt idx="331">
                  <c:v>45.92</c:v>
                </c:pt>
                <c:pt idx="332">
                  <c:v>45.86</c:v>
                </c:pt>
                <c:pt idx="333">
                  <c:v>45.83</c:v>
                </c:pt>
                <c:pt idx="334">
                  <c:v>45.83</c:v>
                </c:pt>
                <c:pt idx="335">
                  <c:v>45.8</c:v>
                </c:pt>
                <c:pt idx="336">
                  <c:v>45.790000000000006</c:v>
                </c:pt>
                <c:pt idx="337">
                  <c:v>45.790000000000006</c:v>
                </c:pt>
                <c:pt idx="338">
                  <c:v>45.779999999999909</c:v>
                </c:pt>
                <c:pt idx="339">
                  <c:v>45.779999999999909</c:v>
                </c:pt>
                <c:pt idx="340">
                  <c:v>45.779999999999909</c:v>
                </c:pt>
                <c:pt idx="341">
                  <c:v>45.779999999999909</c:v>
                </c:pt>
                <c:pt idx="342">
                  <c:v>45.779999999999909</c:v>
                </c:pt>
                <c:pt idx="343">
                  <c:v>45.779999999999909</c:v>
                </c:pt>
                <c:pt idx="344">
                  <c:v>45.769999999999911</c:v>
                </c:pt>
                <c:pt idx="345">
                  <c:v>45.769999999999911</c:v>
                </c:pt>
                <c:pt idx="346">
                  <c:v>45.760000000000005</c:v>
                </c:pt>
                <c:pt idx="347">
                  <c:v>45.760000000000005</c:v>
                </c:pt>
                <c:pt idx="348">
                  <c:v>45.749999999999908</c:v>
                </c:pt>
                <c:pt idx="349">
                  <c:v>45.7</c:v>
                </c:pt>
                <c:pt idx="350">
                  <c:v>45.7</c:v>
                </c:pt>
                <c:pt idx="351">
                  <c:v>45.7</c:v>
                </c:pt>
                <c:pt idx="352">
                  <c:v>45.7</c:v>
                </c:pt>
                <c:pt idx="353">
                  <c:v>45.690000000000005</c:v>
                </c:pt>
                <c:pt idx="354">
                  <c:v>45.690000000000005</c:v>
                </c:pt>
                <c:pt idx="355">
                  <c:v>45.690000000000005</c:v>
                </c:pt>
                <c:pt idx="356">
                  <c:v>45.64</c:v>
                </c:pt>
                <c:pt idx="357">
                  <c:v>45.6</c:v>
                </c:pt>
                <c:pt idx="358">
                  <c:v>45.6</c:v>
                </c:pt>
                <c:pt idx="359">
                  <c:v>45.59</c:v>
                </c:pt>
                <c:pt idx="360">
                  <c:v>45.59</c:v>
                </c:pt>
                <c:pt idx="361">
                  <c:v>45.59</c:v>
                </c:pt>
                <c:pt idx="362">
                  <c:v>45.59</c:v>
                </c:pt>
                <c:pt idx="363">
                  <c:v>45.59</c:v>
                </c:pt>
                <c:pt idx="364">
                  <c:v>45.57</c:v>
                </c:pt>
                <c:pt idx="365">
                  <c:v>45.57</c:v>
                </c:pt>
                <c:pt idx="366">
                  <c:v>45.57</c:v>
                </c:pt>
                <c:pt idx="367">
                  <c:v>45.57</c:v>
                </c:pt>
                <c:pt idx="368">
                  <c:v>45.57</c:v>
                </c:pt>
                <c:pt idx="369">
                  <c:v>45.57</c:v>
                </c:pt>
                <c:pt idx="370">
                  <c:v>45.57</c:v>
                </c:pt>
                <c:pt idx="371">
                  <c:v>45.519999999999904</c:v>
                </c:pt>
                <c:pt idx="372">
                  <c:v>45.519999999999904</c:v>
                </c:pt>
                <c:pt idx="373">
                  <c:v>45.519999999999904</c:v>
                </c:pt>
                <c:pt idx="374">
                  <c:v>45.519999999999904</c:v>
                </c:pt>
                <c:pt idx="375">
                  <c:v>45.499999999999908</c:v>
                </c:pt>
                <c:pt idx="376">
                  <c:v>45.499999999999908</c:v>
                </c:pt>
                <c:pt idx="377">
                  <c:v>45.499999999999908</c:v>
                </c:pt>
                <c:pt idx="378">
                  <c:v>45.489999999999903</c:v>
                </c:pt>
                <c:pt idx="379">
                  <c:v>45.48</c:v>
                </c:pt>
                <c:pt idx="380">
                  <c:v>45.43</c:v>
                </c:pt>
                <c:pt idx="381">
                  <c:v>45.43</c:v>
                </c:pt>
                <c:pt idx="382">
                  <c:v>45.41</c:v>
                </c:pt>
                <c:pt idx="383">
                  <c:v>45.37</c:v>
                </c:pt>
                <c:pt idx="384">
                  <c:v>45.339999999999904</c:v>
                </c:pt>
                <c:pt idx="385">
                  <c:v>45.339999999999904</c:v>
                </c:pt>
                <c:pt idx="386">
                  <c:v>45.339999999999904</c:v>
                </c:pt>
                <c:pt idx="387">
                  <c:v>45.329999999999906</c:v>
                </c:pt>
                <c:pt idx="388">
                  <c:v>45.309999999999903</c:v>
                </c:pt>
                <c:pt idx="389">
                  <c:v>45.309999999999903</c:v>
                </c:pt>
                <c:pt idx="390">
                  <c:v>45.309999999999903</c:v>
                </c:pt>
                <c:pt idx="391">
                  <c:v>45.28</c:v>
                </c:pt>
                <c:pt idx="392">
                  <c:v>45.27</c:v>
                </c:pt>
                <c:pt idx="393">
                  <c:v>45.21</c:v>
                </c:pt>
                <c:pt idx="394">
                  <c:v>45.21</c:v>
                </c:pt>
                <c:pt idx="395">
                  <c:v>45.21</c:v>
                </c:pt>
                <c:pt idx="396">
                  <c:v>45.21</c:v>
                </c:pt>
                <c:pt idx="397">
                  <c:v>45.21</c:v>
                </c:pt>
                <c:pt idx="398">
                  <c:v>45.2</c:v>
                </c:pt>
                <c:pt idx="399">
                  <c:v>45.190000000000005</c:v>
                </c:pt>
                <c:pt idx="400">
                  <c:v>45.18</c:v>
                </c:pt>
                <c:pt idx="401">
                  <c:v>45.17</c:v>
                </c:pt>
                <c:pt idx="402">
                  <c:v>45.17</c:v>
                </c:pt>
                <c:pt idx="403">
                  <c:v>45.15</c:v>
                </c:pt>
                <c:pt idx="404">
                  <c:v>45.15</c:v>
                </c:pt>
                <c:pt idx="405">
                  <c:v>45.15</c:v>
                </c:pt>
                <c:pt idx="406">
                  <c:v>45.11</c:v>
                </c:pt>
                <c:pt idx="407">
                  <c:v>45.1</c:v>
                </c:pt>
                <c:pt idx="408">
                  <c:v>45.1</c:v>
                </c:pt>
                <c:pt idx="409">
                  <c:v>45.09</c:v>
                </c:pt>
                <c:pt idx="410">
                  <c:v>45.09</c:v>
                </c:pt>
                <c:pt idx="411">
                  <c:v>45.09</c:v>
                </c:pt>
                <c:pt idx="412">
                  <c:v>45.08</c:v>
                </c:pt>
                <c:pt idx="413">
                  <c:v>45.08</c:v>
                </c:pt>
                <c:pt idx="414">
                  <c:v>45.08</c:v>
                </c:pt>
                <c:pt idx="415">
                  <c:v>45.08</c:v>
                </c:pt>
                <c:pt idx="416">
                  <c:v>45.08</c:v>
                </c:pt>
                <c:pt idx="417">
                  <c:v>44.91</c:v>
                </c:pt>
                <c:pt idx="418">
                  <c:v>44.91</c:v>
                </c:pt>
                <c:pt idx="419">
                  <c:v>44.9</c:v>
                </c:pt>
                <c:pt idx="420">
                  <c:v>44.879999999999995</c:v>
                </c:pt>
                <c:pt idx="421">
                  <c:v>44.879999999999995</c:v>
                </c:pt>
                <c:pt idx="422">
                  <c:v>44.879999999999995</c:v>
                </c:pt>
                <c:pt idx="423">
                  <c:v>44.86</c:v>
                </c:pt>
                <c:pt idx="424">
                  <c:v>44.86</c:v>
                </c:pt>
                <c:pt idx="425">
                  <c:v>44.839999999999996</c:v>
                </c:pt>
                <c:pt idx="426">
                  <c:v>44.83</c:v>
                </c:pt>
                <c:pt idx="427">
                  <c:v>44.809999999999903</c:v>
                </c:pt>
                <c:pt idx="428">
                  <c:v>44.8</c:v>
                </c:pt>
                <c:pt idx="429">
                  <c:v>44.789999999999907</c:v>
                </c:pt>
                <c:pt idx="430">
                  <c:v>44.789999999999907</c:v>
                </c:pt>
                <c:pt idx="431">
                  <c:v>44.789999999999907</c:v>
                </c:pt>
                <c:pt idx="432">
                  <c:v>44.789999999999907</c:v>
                </c:pt>
                <c:pt idx="433">
                  <c:v>44.779999999999909</c:v>
                </c:pt>
                <c:pt idx="434">
                  <c:v>44.759999999999906</c:v>
                </c:pt>
                <c:pt idx="435">
                  <c:v>44.73999999999991</c:v>
                </c:pt>
                <c:pt idx="436">
                  <c:v>44.73999999999991</c:v>
                </c:pt>
                <c:pt idx="437">
                  <c:v>44.730000000000004</c:v>
                </c:pt>
                <c:pt idx="438">
                  <c:v>44.730000000000004</c:v>
                </c:pt>
                <c:pt idx="439">
                  <c:v>44.730000000000004</c:v>
                </c:pt>
                <c:pt idx="440">
                  <c:v>44.730000000000004</c:v>
                </c:pt>
                <c:pt idx="441">
                  <c:v>44.730000000000004</c:v>
                </c:pt>
                <c:pt idx="442">
                  <c:v>44.730000000000004</c:v>
                </c:pt>
                <c:pt idx="443">
                  <c:v>44.719999999999906</c:v>
                </c:pt>
                <c:pt idx="444">
                  <c:v>44.719999999999906</c:v>
                </c:pt>
                <c:pt idx="445">
                  <c:v>44.719999999999906</c:v>
                </c:pt>
                <c:pt idx="446">
                  <c:v>44.719999999999906</c:v>
                </c:pt>
                <c:pt idx="447">
                  <c:v>44.690000000000005</c:v>
                </c:pt>
                <c:pt idx="448">
                  <c:v>44.67</c:v>
                </c:pt>
                <c:pt idx="449">
                  <c:v>44.67</c:v>
                </c:pt>
                <c:pt idx="450">
                  <c:v>44.67</c:v>
                </c:pt>
                <c:pt idx="451">
                  <c:v>44.67</c:v>
                </c:pt>
                <c:pt idx="452">
                  <c:v>44.660000000000004</c:v>
                </c:pt>
                <c:pt idx="453">
                  <c:v>44.660000000000004</c:v>
                </c:pt>
                <c:pt idx="454">
                  <c:v>44.65</c:v>
                </c:pt>
                <c:pt idx="455">
                  <c:v>44.63</c:v>
                </c:pt>
                <c:pt idx="456">
                  <c:v>44.63</c:v>
                </c:pt>
                <c:pt idx="457">
                  <c:v>44.620000000000005</c:v>
                </c:pt>
                <c:pt idx="458">
                  <c:v>44.620000000000005</c:v>
                </c:pt>
                <c:pt idx="459">
                  <c:v>44.61</c:v>
                </c:pt>
                <c:pt idx="460">
                  <c:v>44.58</c:v>
                </c:pt>
                <c:pt idx="461">
                  <c:v>44.58</c:v>
                </c:pt>
                <c:pt idx="462">
                  <c:v>44.58</c:v>
                </c:pt>
                <c:pt idx="463">
                  <c:v>44.58</c:v>
                </c:pt>
                <c:pt idx="464">
                  <c:v>44.58</c:v>
                </c:pt>
                <c:pt idx="465">
                  <c:v>44.53</c:v>
                </c:pt>
                <c:pt idx="466">
                  <c:v>44.519999999999904</c:v>
                </c:pt>
                <c:pt idx="467">
                  <c:v>44.519999999999904</c:v>
                </c:pt>
                <c:pt idx="468">
                  <c:v>44.48</c:v>
                </c:pt>
                <c:pt idx="469">
                  <c:v>44.449999999999996</c:v>
                </c:pt>
                <c:pt idx="470">
                  <c:v>44.449999999999996</c:v>
                </c:pt>
                <c:pt idx="471">
                  <c:v>44.449999999999996</c:v>
                </c:pt>
                <c:pt idx="472">
                  <c:v>44.449999999999996</c:v>
                </c:pt>
                <c:pt idx="473">
                  <c:v>44.449999999999996</c:v>
                </c:pt>
                <c:pt idx="474">
                  <c:v>44.42</c:v>
                </c:pt>
                <c:pt idx="475">
                  <c:v>44.42</c:v>
                </c:pt>
                <c:pt idx="476">
                  <c:v>44.42</c:v>
                </c:pt>
                <c:pt idx="477">
                  <c:v>44.42</c:v>
                </c:pt>
                <c:pt idx="478">
                  <c:v>44.41</c:v>
                </c:pt>
                <c:pt idx="479">
                  <c:v>44.41</c:v>
                </c:pt>
                <c:pt idx="480">
                  <c:v>44.41</c:v>
                </c:pt>
                <c:pt idx="481">
                  <c:v>44.399999999999906</c:v>
                </c:pt>
                <c:pt idx="482">
                  <c:v>44.399999999999906</c:v>
                </c:pt>
                <c:pt idx="483">
                  <c:v>44.379999999999903</c:v>
                </c:pt>
                <c:pt idx="484">
                  <c:v>44.349999999999902</c:v>
                </c:pt>
                <c:pt idx="485">
                  <c:v>44.339999999999996</c:v>
                </c:pt>
                <c:pt idx="486">
                  <c:v>44.33</c:v>
                </c:pt>
                <c:pt idx="487">
                  <c:v>44.279999999999909</c:v>
                </c:pt>
                <c:pt idx="488">
                  <c:v>44.269999999999911</c:v>
                </c:pt>
                <c:pt idx="489">
                  <c:v>44.269999999999911</c:v>
                </c:pt>
                <c:pt idx="490">
                  <c:v>44.260000000000005</c:v>
                </c:pt>
                <c:pt idx="491">
                  <c:v>44.260000000000005</c:v>
                </c:pt>
                <c:pt idx="492">
                  <c:v>44.260000000000005</c:v>
                </c:pt>
                <c:pt idx="493">
                  <c:v>44.23999999999991</c:v>
                </c:pt>
                <c:pt idx="494">
                  <c:v>44.230000000000004</c:v>
                </c:pt>
                <c:pt idx="495">
                  <c:v>44.230000000000004</c:v>
                </c:pt>
                <c:pt idx="496">
                  <c:v>44.230000000000004</c:v>
                </c:pt>
                <c:pt idx="497">
                  <c:v>44.220000000000006</c:v>
                </c:pt>
                <c:pt idx="498">
                  <c:v>44.220000000000006</c:v>
                </c:pt>
                <c:pt idx="499">
                  <c:v>44.220000000000006</c:v>
                </c:pt>
                <c:pt idx="500">
                  <c:v>44.220000000000006</c:v>
                </c:pt>
                <c:pt idx="501">
                  <c:v>44.220000000000006</c:v>
                </c:pt>
                <c:pt idx="502">
                  <c:v>44.220000000000006</c:v>
                </c:pt>
                <c:pt idx="503">
                  <c:v>44.220000000000006</c:v>
                </c:pt>
                <c:pt idx="504">
                  <c:v>44.190000000000005</c:v>
                </c:pt>
                <c:pt idx="505">
                  <c:v>44.190000000000005</c:v>
                </c:pt>
                <c:pt idx="506">
                  <c:v>44.18</c:v>
                </c:pt>
                <c:pt idx="507">
                  <c:v>44.18</c:v>
                </c:pt>
                <c:pt idx="508">
                  <c:v>44.15</c:v>
                </c:pt>
                <c:pt idx="509">
                  <c:v>44.139999999999908</c:v>
                </c:pt>
                <c:pt idx="510">
                  <c:v>44.139999999999908</c:v>
                </c:pt>
                <c:pt idx="511">
                  <c:v>44.139999999999908</c:v>
                </c:pt>
                <c:pt idx="512">
                  <c:v>44.139999999999908</c:v>
                </c:pt>
                <c:pt idx="513">
                  <c:v>44.13</c:v>
                </c:pt>
                <c:pt idx="514">
                  <c:v>44.120000000000005</c:v>
                </c:pt>
                <c:pt idx="515">
                  <c:v>44.120000000000005</c:v>
                </c:pt>
                <c:pt idx="516">
                  <c:v>44.08</c:v>
                </c:pt>
                <c:pt idx="517">
                  <c:v>44.08</c:v>
                </c:pt>
                <c:pt idx="518">
                  <c:v>44.06</c:v>
                </c:pt>
                <c:pt idx="519">
                  <c:v>44.06</c:v>
                </c:pt>
                <c:pt idx="520">
                  <c:v>44.06</c:v>
                </c:pt>
                <c:pt idx="521">
                  <c:v>44.06</c:v>
                </c:pt>
                <c:pt idx="522">
                  <c:v>44.06</c:v>
                </c:pt>
                <c:pt idx="523">
                  <c:v>44.06</c:v>
                </c:pt>
                <c:pt idx="524">
                  <c:v>44.029999999999909</c:v>
                </c:pt>
                <c:pt idx="525">
                  <c:v>44.029999999999909</c:v>
                </c:pt>
                <c:pt idx="526">
                  <c:v>44.029999999999909</c:v>
                </c:pt>
                <c:pt idx="527">
                  <c:v>44.029999999999909</c:v>
                </c:pt>
                <c:pt idx="528">
                  <c:v>44.029999999999909</c:v>
                </c:pt>
                <c:pt idx="529">
                  <c:v>43.999999999999908</c:v>
                </c:pt>
                <c:pt idx="530">
                  <c:v>43.999999999999908</c:v>
                </c:pt>
                <c:pt idx="531">
                  <c:v>43.999999999999908</c:v>
                </c:pt>
                <c:pt idx="532">
                  <c:v>43.999999999999908</c:v>
                </c:pt>
                <c:pt idx="533">
                  <c:v>43.999999999999908</c:v>
                </c:pt>
                <c:pt idx="534">
                  <c:v>43.999999999999908</c:v>
                </c:pt>
                <c:pt idx="535">
                  <c:v>43.999999999999908</c:v>
                </c:pt>
                <c:pt idx="536">
                  <c:v>43.999999999999908</c:v>
                </c:pt>
                <c:pt idx="537">
                  <c:v>43.999999999999908</c:v>
                </c:pt>
                <c:pt idx="538">
                  <c:v>43.969999999999906</c:v>
                </c:pt>
                <c:pt idx="539">
                  <c:v>43.96</c:v>
                </c:pt>
                <c:pt idx="540">
                  <c:v>43.96</c:v>
                </c:pt>
                <c:pt idx="541">
                  <c:v>43.96</c:v>
                </c:pt>
                <c:pt idx="542">
                  <c:v>43.949999999999903</c:v>
                </c:pt>
                <c:pt idx="543">
                  <c:v>43.949999999999903</c:v>
                </c:pt>
                <c:pt idx="544">
                  <c:v>43.949999999999903</c:v>
                </c:pt>
                <c:pt idx="545">
                  <c:v>43.949999999999903</c:v>
                </c:pt>
                <c:pt idx="546">
                  <c:v>43.949999999999903</c:v>
                </c:pt>
                <c:pt idx="547">
                  <c:v>43.949999999999903</c:v>
                </c:pt>
                <c:pt idx="548">
                  <c:v>43.949999999999903</c:v>
                </c:pt>
                <c:pt idx="549">
                  <c:v>43.93</c:v>
                </c:pt>
                <c:pt idx="550">
                  <c:v>43.93</c:v>
                </c:pt>
                <c:pt idx="551">
                  <c:v>43.93</c:v>
                </c:pt>
                <c:pt idx="552">
                  <c:v>43.93</c:v>
                </c:pt>
                <c:pt idx="553">
                  <c:v>43.899999999999906</c:v>
                </c:pt>
                <c:pt idx="554">
                  <c:v>43.899999999999906</c:v>
                </c:pt>
                <c:pt idx="555">
                  <c:v>43.899999999999906</c:v>
                </c:pt>
                <c:pt idx="556">
                  <c:v>43.899999999999906</c:v>
                </c:pt>
                <c:pt idx="557">
                  <c:v>43.889999999999901</c:v>
                </c:pt>
                <c:pt idx="558">
                  <c:v>43.889999999999901</c:v>
                </c:pt>
                <c:pt idx="559">
                  <c:v>43.889999999999901</c:v>
                </c:pt>
                <c:pt idx="560">
                  <c:v>43.889999999999901</c:v>
                </c:pt>
                <c:pt idx="561">
                  <c:v>43.889999999999901</c:v>
                </c:pt>
                <c:pt idx="562">
                  <c:v>43.889999999999901</c:v>
                </c:pt>
                <c:pt idx="563">
                  <c:v>43.889999999999901</c:v>
                </c:pt>
                <c:pt idx="564">
                  <c:v>43.889999999999901</c:v>
                </c:pt>
                <c:pt idx="565">
                  <c:v>43.87</c:v>
                </c:pt>
                <c:pt idx="566">
                  <c:v>43.849999999999994</c:v>
                </c:pt>
                <c:pt idx="567">
                  <c:v>43.849999999999994</c:v>
                </c:pt>
                <c:pt idx="568">
                  <c:v>43.849999999999994</c:v>
                </c:pt>
                <c:pt idx="569">
                  <c:v>43.849999999999994</c:v>
                </c:pt>
                <c:pt idx="570">
                  <c:v>43.849999999999994</c:v>
                </c:pt>
                <c:pt idx="571">
                  <c:v>43.839999999999996</c:v>
                </c:pt>
                <c:pt idx="572">
                  <c:v>43.839999999999996</c:v>
                </c:pt>
                <c:pt idx="573">
                  <c:v>43.82</c:v>
                </c:pt>
                <c:pt idx="574">
                  <c:v>43.75</c:v>
                </c:pt>
                <c:pt idx="575">
                  <c:v>43.75</c:v>
                </c:pt>
                <c:pt idx="576">
                  <c:v>43.75</c:v>
                </c:pt>
                <c:pt idx="577">
                  <c:v>43.75</c:v>
                </c:pt>
                <c:pt idx="578">
                  <c:v>43.75</c:v>
                </c:pt>
                <c:pt idx="579">
                  <c:v>43.75</c:v>
                </c:pt>
                <c:pt idx="580">
                  <c:v>43.75</c:v>
                </c:pt>
                <c:pt idx="581">
                  <c:v>43.730000000000004</c:v>
                </c:pt>
                <c:pt idx="582">
                  <c:v>43.730000000000004</c:v>
                </c:pt>
                <c:pt idx="583">
                  <c:v>43.730000000000004</c:v>
                </c:pt>
                <c:pt idx="584">
                  <c:v>43.730000000000004</c:v>
                </c:pt>
                <c:pt idx="585">
                  <c:v>43.730000000000004</c:v>
                </c:pt>
                <c:pt idx="586">
                  <c:v>43.730000000000004</c:v>
                </c:pt>
                <c:pt idx="587">
                  <c:v>43.730000000000004</c:v>
                </c:pt>
                <c:pt idx="588">
                  <c:v>43.720000000000006</c:v>
                </c:pt>
                <c:pt idx="589">
                  <c:v>43.720000000000006</c:v>
                </c:pt>
                <c:pt idx="590">
                  <c:v>43.720000000000006</c:v>
                </c:pt>
                <c:pt idx="591">
                  <c:v>43.71</c:v>
                </c:pt>
                <c:pt idx="592">
                  <c:v>43.71</c:v>
                </c:pt>
                <c:pt idx="593">
                  <c:v>43.71</c:v>
                </c:pt>
                <c:pt idx="594">
                  <c:v>43.71</c:v>
                </c:pt>
                <c:pt idx="595">
                  <c:v>43.7</c:v>
                </c:pt>
                <c:pt idx="596">
                  <c:v>43.68</c:v>
                </c:pt>
                <c:pt idx="597">
                  <c:v>43.68</c:v>
                </c:pt>
                <c:pt idx="598">
                  <c:v>43.68</c:v>
                </c:pt>
                <c:pt idx="599">
                  <c:v>43.65</c:v>
                </c:pt>
                <c:pt idx="600">
                  <c:v>43.65</c:v>
                </c:pt>
                <c:pt idx="601">
                  <c:v>43.65</c:v>
                </c:pt>
                <c:pt idx="602">
                  <c:v>43.61</c:v>
                </c:pt>
                <c:pt idx="603">
                  <c:v>43.61</c:v>
                </c:pt>
                <c:pt idx="604">
                  <c:v>43.61</c:v>
                </c:pt>
                <c:pt idx="605">
                  <c:v>43.61</c:v>
                </c:pt>
                <c:pt idx="606">
                  <c:v>43.61</c:v>
                </c:pt>
                <c:pt idx="607">
                  <c:v>43.599999999999909</c:v>
                </c:pt>
                <c:pt idx="608">
                  <c:v>43.599999999999909</c:v>
                </c:pt>
                <c:pt idx="609">
                  <c:v>43.58</c:v>
                </c:pt>
                <c:pt idx="610">
                  <c:v>43.58</c:v>
                </c:pt>
                <c:pt idx="611">
                  <c:v>43.57</c:v>
                </c:pt>
                <c:pt idx="612">
                  <c:v>43.57</c:v>
                </c:pt>
                <c:pt idx="613">
                  <c:v>43.57</c:v>
                </c:pt>
                <c:pt idx="614">
                  <c:v>43.56</c:v>
                </c:pt>
                <c:pt idx="615">
                  <c:v>43.55</c:v>
                </c:pt>
                <c:pt idx="616">
                  <c:v>43.54</c:v>
                </c:pt>
                <c:pt idx="617">
                  <c:v>43.5</c:v>
                </c:pt>
                <c:pt idx="618">
                  <c:v>43.5</c:v>
                </c:pt>
                <c:pt idx="619">
                  <c:v>43.5</c:v>
                </c:pt>
                <c:pt idx="620">
                  <c:v>43.49</c:v>
                </c:pt>
                <c:pt idx="621">
                  <c:v>43.48</c:v>
                </c:pt>
                <c:pt idx="622">
                  <c:v>43.44</c:v>
                </c:pt>
                <c:pt idx="623">
                  <c:v>43.44</c:v>
                </c:pt>
                <c:pt idx="624">
                  <c:v>43.44</c:v>
                </c:pt>
                <c:pt idx="625">
                  <c:v>43.44</c:v>
                </c:pt>
                <c:pt idx="626">
                  <c:v>43.44</c:v>
                </c:pt>
                <c:pt idx="627">
                  <c:v>43.44</c:v>
                </c:pt>
                <c:pt idx="628">
                  <c:v>43.44</c:v>
                </c:pt>
                <c:pt idx="629">
                  <c:v>43.37</c:v>
                </c:pt>
                <c:pt idx="630">
                  <c:v>43.349999999999994</c:v>
                </c:pt>
                <c:pt idx="631">
                  <c:v>43.349999999999994</c:v>
                </c:pt>
                <c:pt idx="632">
                  <c:v>43.32</c:v>
                </c:pt>
                <c:pt idx="633">
                  <c:v>43.32</c:v>
                </c:pt>
                <c:pt idx="634">
                  <c:v>43.32</c:v>
                </c:pt>
                <c:pt idx="635">
                  <c:v>43.309999999999995</c:v>
                </c:pt>
                <c:pt idx="636">
                  <c:v>43.3</c:v>
                </c:pt>
                <c:pt idx="637">
                  <c:v>43.290000000000006</c:v>
                </c:pt>
                <c:pt idx="638">
                  <c:v>43.290000000000006</c:v>
                </c:pt>
                <c:pt idx="639">
                  <c:v>43.269999999999911</c:v>
                </c:pt>
                <c:pt idx="640">
                  <c:v>43.269999999999911</c:v>
                </c:pt>
                <c:pt idx="641">
                  <c:v>43.269999999999911</c:v>
                </c:pt>
                <c:pt idx="642">
                  <c:v>43.269999999999911</c:v>
                </c:pt>
                <c:pt idx="643">
                  <c:v>43.260000000000005</c:v>
                </c:pt>
                <c:pt idx="644">
                  <c:v>43.24</c:v>
                </c:pt>
                <c:pt idx="645">
                  <c:v>43.24</c:v>
                </c:pt>
                <c:pt idx="646">
                  <c:v>43.24</c:v>
                </c:pt>
                <c:pt idx="647">
                  <c:v>43.24</c:v>
                </c:pt>
                <c:pt idx="648">
                  <c:v>43.24</c:v>
                </c:pt>
                <c:pt idx="649">
                  <c:v>43.230000000000004</c:v>
                </c:pt>
                <c:pt idx="650">
                  <c:v>43.230000000000004</c:v>
                </c:pt>
                <c:pt idx="651">
                  <c:v>43.2</c:v>
                </c:pt>
                <c:pt idx="652">
                  <c:v>43.190000000000005</c:v>
                </c:pt>
                <c:pt idx="653">
                  <c:v>43.17</c:v>
                </c:pt>
                <c:pt idx="654">
                  <c:v>43.120000000000005</c:v>
                </c:pt>
                <c:pt idx="655">
                  <c:v>43.120000000000005</c:v>
                </c:pt>
                <c:pt idx="656">
                  <c:v>43.120000000000005</c:v>
                </c:pt>
                <c:pt idx="657">
                  <c:v>43.120000000000005</c:v>
                </c:pt>
                <c:pt idx="658">
                  <c:v>43.120000000000005</c:v>
                </c:pt>
                <c:pt idx="659">
                  <c:v>43.120000000000005</c:v>
                </c:pt>
                <c:pt idx="660">
                  <c:v>43.120000000000005</c:v>
                </c:pt>
                <c:pt idx="661">
                  <c:v>43.120000000000005</c:v>
                </c:pt>
                <c:pt idx="662">
                  <c:v>43.120000000000005</c:v>
                </c:pt>
                <c:pt idx="663">
                  <c:v>43.120000000000005</c:v>
                </c:pt>
                <c:pt idx="664">
                  <c:v>43.11</c:v>
                </c:pt>
                <c:pt idx="665">
                  <c:v>43.099999999999909</c:v>
                </c:pt>
                <c:pt idx="666">
                  <c:v>43.099999999999909</c:v>
                </c:pt>
                <c:pt idx="667">
                  <c:v>43.099999999999909</c:v>
                </c:pt>
                <c:pt idx="668">
                  <c:v>43.09</c:v>
                </c:pt>
                <c:pt idx="669">
                  <c:v>43.059999999999903</c:v>
                </c:pt>
                <c:pt idx="670">
                  <c:v>43.059999999999903</c:v>
                </c:pt>
                <c:pt idx="671">
                  <c:v>43.05</c:v>
                </c:pt>
                <c:pt idx="672">
                  <c:v>43.04</c:v>
                </c:pt>
                <c:pt idx="673">
                  <c:v>43.04</c:v>
                </c:pt>
                <c:pt idx="674">
                  <c:v>43.04</c:v>
                </c:pt>
                <c:pt idx="675">
                  <c:v>43.03</c:v>
                </c:pt>
                <c:pt idx="676">
                  <c:v>43.01</c:v>
                </c:pt>
                <c:pt idx="677">
                  <c:v>43.01</c:v>
                </c:pt>
                <c:pt idx="678">
                  <c:v>43.01</c:v>
                </c:pt>
                <c:pt idx="679">
                  <c:v>42.989999999999903</c:v>
                </c:pt>
                <c:pt idx="680">
                  <c:v>42.97</c:v>
                </c:pt>
                <c:pt idx="681">
                  <c:v>42.97</c:v>
                </c:pt>
                <c:pt idx="682">
                  <c:v>42.97</c:v>
                </c:pt>
                <c:pt idx="683">
                  <c:v>42.97</c:v>
                </c:pt>
                <c:pt idx="684">
                  <c:v>42.97</c:v>
                </c:pt>
                <c:pt idx="685">
                  <c:v>42.97</c:v>
                </c:pt>
                <c:pt idx="686">
                  <c:v>42.959999999999901</c:v>
                </c:pt>
                <c:pt idx="687">
                  <c:v>42.929999999999907</c:v>
                </c:pt>
                <c:pt idx="688">
                  <c:v>42.929999999999907</c:v>
                </c:pt>
                <c:pt idx="689">
                  <c:v>42.919999999999902</c:v>
                </c:pt>
                <c:pt idx="690">
                  <c:v>42.919999999999902</c:v>
                </c:pt>
                <c:pt idx="691">
                  <c:v>42.889999999999901</c:v>
                </c:pt>
                <c:pt idx="692">
                  <c:v>42.879999999999903</c:v>
                </c:pt>
                <c:pt idx="693">
                  <c:v>42.86</c:v>
                </c:pt>
                <c:pt idx="694">
                  <c:v>42.86</c:v>
                </c:pt>
                <c:pt idx="695">
                  <c:v>42.849999999999994</c:v>
                </c:pt>
                <c:pt idx="696">
                  <c:v>42.849999999999994</c:v>
                </c:pt>
                <c:pt idx="697">
                  <c:v>42.849999999999994</c:v>
                </c:pt>
                <c:pt idx="698">
                  <c:v>42.849999999999994</c:v>
                </c:pt>
                <c:pt idx="699">
                  <c:v>42.839999999999996</c:v>
                </c:pt>
                <c:pt idx="700">
                  <c:v>42.809999999999903</c:v>
                </c:pt>
                <c:pt idx="701">
                  <c:v>42.809999999999903</c:v>
                </c:pt>
                <c:pt idx="702">
                  <c:v>42.809999999999903</c:v>
                </c:pt>
                <c:pt idx="703">
                  <c:v>42.809999999999903</c:v>
                </c:pt>
                <c:pt idx="704">
                  <c:v>42.8</c:v>
                </c:pt>
                <c:pt idx="705">
                  <c:v>42.790000000000006</c:v>
                </c:pt>
                <c:pt idx="706">
                  <c:v>42.790000000000006</c:v>
                </c:pt>
                <c:pt idx="707">
                  <c:v>42.760000000000005</c:v>
                </c:pt>
                <c:pt idx="708">
                  <c:v>42.760000000000005</c:v>
                </c:pt>
                <c:pt idx="709">
                  <c:v>42.760000000000005</c:v>
                </c:pt>
                <c:pt idx="710">
                  <c:v>42.760000000000005</c:v>
                </c:pt>
                <c:pt idx="711">
                  <c:v>42.760000000000005</c:v>
                </c:pt>
                <c:pt idx="712">
                  <c:v>42.760000000000005</c:v>
                </c:pt>
                <c:pt idx="713">
                  <c:v>42.760000000000005</c:v>
                </c:pt>
                <c:pt idx="714">
                  <c:v>42.760000000000005</c:v>
                </c:pt>
                <c:pt idx="715">
                  <c:v>42.73999999999991</c:v>
                </c:pt>
                <c:pt idx="716">
                  <c:v>42.73999999999991</c:v>
                </c:pt>
                <c:pt idx="717">
                  <c:v>42.73999999999991</c:v>
                </c:pt>
                <c:pt idx="718">
                  <c:v>42.730000000000004</c:v>
                </c:pt>
                <c:pt idx="719">
                  <c:v>42.730000000000004</c:v>
                </c:pt>
                <c:pt idx="720">
                  <c:v>42.69999999999991</c:v>
                </c:pt>
                <c:pt idx="721">
                  <c:v>42.690000000000005</c:v>
                </c:pt>
                <c:pt idx="722">
                  <c:v>42.679999999999907</c:v>
                </c:pt>
                <c:pt idx="723">
                  <c:v>42.679999999999907</c:v>
                </c:pt>
                <c:pt idx="724">
                  <c:v>42.679999999999907</c:v>
                </c:pt>
                <c:pt idx="725">
                  <c:v>42.67</c:v>
                </c:pt>
                <c:pt idx="726">
                  <c:v>42.67</c:v>
                </c:pt>
                <c:pt idx="727">
                  <c:v>42.65</c:v>
                </c:pt>
                <c:pt idx="728">
                  <c:v>42.63</c:v>
                </c:pt>
                <c:pt idx="729">
                  <c:v>42.620000000000005</c:v>
                </c:pt>
                <c:pt idx="730">
                  <c:v>42.6</c:v>
                </c:pt>
                <c:pt idx="731">
                  <c:v>42.6</c:v>
                </c:pt>
                <c:pt idx="732">
                  <c:v>42.6</c:v>
                </c:pt>
                <c:pt idx="733">
                  <c:v>42.59</c:v>
                </c:pt>
                <c:pt idx="734">
                  <c:v>42.58</c:v>
                </c:pt>
                <c:pt idx="735">
                  <c:v>42.57</c:v>
                </c:pt>
                <c:pt idx="736">
                  <c:v>42.57</c:v>
                </c:pt>
                <c:pt idx="737">
                  <c:v>42.57</c:v>
                </c:pt>
                <c:pt idx="738">
                  <c:v>42.57</c:v>
                </c:pt>
                <c:pt idx="739">
                  <c:v>42.57</c:v>
                </c:pt>
                <c:pt idx="740">
                  <c:v>42.56</c:v>
                </c:pt>
                <c:pt idx="741">
                  <c:v>42.56</c:v>
                </c:pt>
                <c:pt idx="742">
                  <c:v>42.56</c:v>
                </c:pt>
                <c:pt idx="743">
                  <c:v>42.56</c:v>
                </c:pt>
                <c:pt idx="744">
                  <c:v>42.56</c:v>
                </c:pt>
                <c:pt idx="745">
                  <c:v>42.56</c:v>
                </c:pt>
                <c:pt idx="746">
                  <c:v>42.56</c:v>
                </c:pt>
                <c:pt idx="747">
                  <c:v>42.55</c:v>
                </c:pt>
                <c:pt idx="748">
                  <c:v>42.55</c:v>
                </c:pt>
                <c:pt idx="749">
                  <c:v>42.55</c:v>
                </c:pt>
                <c:pt idx="750">
                  <c:v>42.55</c:v>
                </c:pt>
                <c:pt idx="751">
                  <c:v>42.55</c:v>
                </c:pt>
                <c:pt idx="752">
                  <c:v>42.55</c:v>
                </c:pt>
                <c:pt idx="753">
                  <c:v>42.55</c:v>
                </c:pt>
                <c:pt idx="754">
                  <c:v>42.539999999999907</c:v>
                </c:pt>
                <c:pt idx="755">
                  <c:v>42.539999999999907</c:v>
                </c:pt>
                <c:pt idx="756">
                  <c:v>42.539999999999907</c:v>
                </c:pt>
                <c:pt idx="757">
                  <c:v>42.539999999999907</c:v>
                </c:pt>
                <c:pt idx="758">
                  <c:v>42.539999999999907</c:v>
                </c:pt>
                <c:pt idx="759">
                  <c:v>42.539999999999907</c:v>
                </c:pt>
                <c:pt idx="760">
                  <c:v>42.539999999999907</c:v>
                </c:pt>
                <c:pt idx="761">
                  <c:v>42.539999999999907</c:v>
                </c:pt>
                <c:pt idx="762">
                  <c:v>42.539999999999907</c:v>
                </c:pt>
                <c:pt idx="763">
                  <c:v>42.539999999999907</c:v>
                </c:pt>
                <c:pt idx="764">
                  <c:v>42.539999999999907</c:v>
                </c:pt>
                <c:pt idx="765">
                  <c:v>42.539999999999907</c:v>
                </c:pt>
                <c:pt idx="766">
                  <c:v>42.539999999999907</c:v>
                </c:pt>
                <c:pt idx="767">
                  <c:v>42.539999999999907</c:v>
                </c:pt>
                <c:pt idx="768">
                  <c:v>42.539999999999907</c:v>
                </c:pt>
                <c:pt idx="769">
                  <c:v>42.539999999999907</c:v>
                </c:pt>
                <c:pt idx="770">
                  <c:v>42.539999999999907</c:v>
                </c:pt>
                <c:pt idx="771">
                  <c:v>42.53</c:v>
                </c:pt>
                <c:pt idx="772">
                  <c:v>42.53</c:v>
                </c:pt>
                <c:pt idx="773">
                  <c:v>42.53</c:v>
                </c:pt>
                <c:pt idx="774">
                  <c:v>42.53</c:v>
                </c:pt>
                <c:pt idx="775">
                  <c:v>42.53</c:v>
                </c:pt>
                <c:pt idx="776">
                  <c:v>42.519999999999904</c:v>
                </c:pt>
                <c:pt idx="777">
                  <c:v>42.51</c:v>
                </c:pt>
                <c:pt idx="778">
                  <c:v>42.51</c:v>
                </c:pt>
                <c:pt idx="779">
                  <c:v>42.51</c:v>
                </c:pt>
                <c:pt idx="780">
                  <c:v>42.51</c:v>
                </c:pt>
                <c:pt idx="781">
                  <c:v>42.51</c:v>
                </c:pt>
                <c:pt idx="782">
                  <c:v>42.51</c:v>
                </c:pt>
                <c:pt idx="783">
                  <c:v>42.51</c:v>
                </c:pt>
                <c:pt idx="784">
                  <c:v>42.51</c:v>
                </c:pt>
                <c:pt idx="785">
                  <c:v>42.51</c:v>
                </c:pt>
                <c:pt idx="786">
                  <c:v>42.51</c:v>
                </c:pt>
                <c:pt idx="787">
                  <c:v>42.51</c:v>
                </c:pt>
                <c:pt idx="788">
                  <c:v>42.51</c:v>
                </c:pt>
                <c:pt idx="789">
                  <c:v>42.51</c:v>
                </c:pt>
                <c:pt idx="790">
                  <c:v>42.51</c:v>
                </c:pt>
                <c:pt idx="791">
                  <c:v>42.5</c:v>
                </c:pt>
                <c:pt idx="792">
                  <c:v>42.5</c:v>
                </c:pt>
                <c:pt idx="793">
                  <c:v>42.489999999999903</c:v>
                </c:pt>
                <c:pt idx="794">
                  <c:v>42.48</c:v>
                </c:pt>
                <c:pt idx="795">
                  <c:v>42.48</c:v>
                </c:pt>
                <c:pt idx="796">
                  <c:v>42.48</c:v>
                </c:pt>
                <c:pt idx="797">
                  <c:v>42.47</c:v>
                </c:pt>
                <c:pt idx="798">
                  <c:v>42.47</c:v>
                </c:pt>
                <c:pt idx="799">
                  <c:v>42.47</c:v>
                </c:pt>
                <c:pt idx="800">
                  <c:v>42.46</c:v>
                </c:pt>
                <c:pt idx="801">
                  <c:v>42.46</c:v>
                </c:pt>
                <c:pt idx="802">
                  <c:v>42.46</c:v>
                </c:pt>
                <c:pt idx="803">
                  <c:v>42.46</c:v>
                </c:pt>
                <c:pt idx="804">
                  <c:v>42.44</c:v>
                </c:pt>
                <c:pt idx="805">
                  <c:v>42.44</c:v>
                </c:pt>
                <c:pt idx="806">
                  <c:v>42.44</c:v>
                </c:pt>
                <c:pt idx="807">
                  <c:v>42.44</c:v>
                </c:pt>
                <c:pt idx="808">
                  <c:v>42.44</c:v>
                </c:pt>
                <c:pt idx="809">
                  <c:v>42.43</c:v>
                </c:pt>
                <c:pt idx="810">
                  <c:v>42.43</c:v>
                </c:pt>
                <c:pt idx="811">
                  <c:v>42.43</c:v>
                </c:pt>
                <c:pt idx="812">
                  <c:v>42.43</c:v>
                </c:pt>
                <c:pt idx="813">
                  <c:v>42.42</c:v>
                </c:pt>
                <c:pt idx="814">
                  <c:v>42.42</c:v>
                </c:pt>
                <c:pt idx="815">
                  <c:v>42.42</c:v>
                </c:pt>
                <c:pt idx="816">
                  <c:v>42.42</c:v>
                </c:pt>
                <c:pt idx="817">
                  <c:v>42.42</c:v>
                </c:pt>
                <c:pt idx="818">
                  <c:v>42.42</c:v>
                </c:pt>
                <c:pt idx="819">
                  <c:v>42.4</c:v>
                </c:pt>
                <c:pt idx="820">
                  <c:v>42.4</c:v>
                </c:pt>
                <c:pt idx="821">
                  <c:v>42.4</c:v>
                </c:pt>
                <c:pt idx="822">
                  <c:v>42.4</c:v>
                </c:pt>
                <c:pt idx="823">
                  <c:v>42.4</c:v>
                </c:pt>
                <c:pt idx="824">
                  <c:v>42.4</c:v>
                </c:pt>
                <c:pt idx="825">
                  <c:v>42.39</c:v>
                </c:pt>
                <c:pt idx="826">
                  <c:v>42.39</c:v>
                </c:pt>
                <c:pt idx="827">
                  <c:v>42.39</c:v>
                </c:pt>
                <c:pt idx="828">
                  <c:v>42.39</c:v>
                </c:pt>
                <c:pt idx="829">
                  <c:v>42.39</c:v>
                </c:pt>
                <c:pt idx="830">
                  <c:v>42.39</c:v>
                </c:pt>
                <c:pt idx="831">
                  <c:v>42.39</c:v>
                </c:pt>
                <c:pt idx="832">
                  <c:v>42.39</c:v>
                </c:pt>
                <c:pt idx="833">
                  <c:v>42.39</c:v>
                </c:pt>
                <c:pt idx="834">
                  <c:v>42.39</c:v>
                </c:pt>
                <c:pt idx="835">
                  <c:v>42.39</c:v>
                </c:pt>
                <c:pt idx="836">
                  <c:v>42.39</c:v>
                </c:pt>
                <c:pt idx="837">
                  <c:v>42.39</c:v>
                </c:pt>
                <c:pt idx="838">
                  <c:v>42.39</c:v>
                </c:pt>
                <c:pt idx="839">
                  <c:v>42.39</c:v>
                </c:pt>
                <c:pt idx="840">
                  <c:v>42.39</c:v>
                </c:pt>
                <c:pt idx="841">
                  <c:v>42.39</c:v>
                </c:pt>
                <c:pt idx="842">
                  <c:v>42.39</c:v>
                </c:pt>
                <c:pt idx="843">
                  <c:v>42.39</c:v>
                </c:pt>
                <c:pt idx="844">
                  <c:v>42.379999999999995</c:v>
                </c:pt>
                <c:pt idx="845">
                  <c:v>42.379999999999995</c:v>
                </c:pt>
                <c:pt idx="846">
                  <c:v>42.32</c:v>
                </c:pt>
                <c:pt idx="847">
                  <c:v>42.32</c:v>
                </c:pt>
                <c:pt idx="848">
                  <c:v>42.32</c:v>
                </c:pt>
                <c:pt idx="849">
                  <c:v>42.32</c:v>
                </c:pt>
                <c:pt idx="850">
                  <c:v>42.32</c:v>
                </c:pt>
                <c:pt idx="851">
                  <c:v>42.32</c:v>
                </c:pt>
                <c:pt idx="852">
                  <c:v>42.309999999999903</c:v>
                </c:pt>
                <c:pt idx="853">
                  <c:v>42.309999999999903</c:v>
                </c:pt>
                <c:pt idx="854">
                  <c:v>42.309999999999903</c:v>
                </c:pt>
                <c:pt idx="855">
                  <c:v>42.309999999999903</c:v>
                </c:pt>
                <c:pt idx="856">
                  <c:v>42.299999999999912</c:v>
                </c:pt>
                <c:pt idx="857">
                  <c:v>42.299999999999912</c:v>
                </c:pt>
                <c:pt idx="858">
                  <c:v>42.299999999999912</c:v>
                </c:pt>
                <c:pt idx="859">
                  <c:v>42.299999999999912</c:v>
                </c:pt>
                <c:pt idx="860">
                  <c:v>42.290000000000006</c:v>
                </c:pt>
                <c:pt idx="861">
                  <c:v>42.290000000000006</c:v>
                </c:pt>
                <c:pt idx="862">
                  <c:v>42.279999999999909</c:v>
                </c:pt>
                <c:pt idx="863">
                  <c:v>42.279999999999909</c:v>
                </c:pt>
                <c:pt idx="864">
                  <c:v>42.279999999999909</c:v>
                </c:pt>
                <c:pt idx="865">
                  <c:v>42.279999999999909</c:v>
                </c:pt>
                <c:pt idx="866">
                  <c:v>42.279999999999909</c:v>
                </c:pt>
                <c:pt idx="867">
                  <c:v>42.269999999999911</c:v>
                </c:pt>
                <c:pt idx="868">
                  <c:v>42.269999999999911</c:v>
                </c:pt>
                <c:pt idx="869">
                  <c:v>42.269999999999911</c:v>
                </c:pt>
                <c:pt idx="870">
                  <c:v>42.269999999999911</c:v>
                </c:pt>
                <c:pt idx="871">
                  <c:v>42.269999999999911</c:v>
                </c:pt>
                <c:pt idx="872">
                  <c:v>42.269999999999911</c:v>
                </c:pt>
                <c:pt idx="873">
                  <c:v>42.269999999999911</c:v>
                </c:pt>
                <c:pt idx="874">
                  <c:v>42.269999999999911</c:v>
                </c:pt>
                <c:pt idx="875">
                  <c:v>42.24</c:v>
                </c:pt>
                <c:pt idx="876">
                  <c:v>42.230000000000004</c:v>
                </c:pt>
                <c:pt idx="877">
                  <c:v>42.230000000000004</c:v>
                </c:pt>
                <c:pt idx="878">
                  <c:v>42.230000000000004</c:v>
                </c:pt>
                <c:pt idx="879">
                  <c:v>42.230000000000004</c:v>
                </c:pt>
                <c:pt idx="880">
                  <c:v>42.230000000000004</c:v>
                </c:pt>
                <c:pt idx="881">
                  <c:v>42.230000000000004</c:v>
                </c:pt>
                <c:pt idx="882">
                  <c:v>42.230000000000004</c:v>
                </c:pt>
                <c:pt idx="883">
                  <c:v>42.230000000000004</c:v>
                </c:pt>
                <c:pt idx="884">
                  <c:v>42.230000000000004</c:v>
                </c:pt>
                <c:pt idx="885">
                  <c:v>42.230000000000004</c:v>
                </c:pt>
                <c:pt idx="886">
                  <c:v>42.230000000000004</c:v>
                </c:pt>
                <c:pt idx="887">
                  <c:v>42.230000000000004</c:v>
                </c:pt>
                <c:pt idx="888">
                  <c:v>42.230000000000004</c:v>
                </c:pt>
                <c:pt idx="889">
                  <c:v>42.230000000000004</c:v>
                </c:pt>
                <c:pt idx="890">
                  <c:v>42.230000000000004</c:v>
                </c:pt>
                <c:pt idx="891">
                  <c:v>42.230000000000004</c:v>
                </c:pt>
                <c:pt idx="892">
                  <c:v>42.230000000000004</c:v>
                </c:pt>
                <c:pt idx="893">
                  <c:v>42.230000000000004</c:v>
                </c:pt>
                <c:pt idx="894">
                  <c:v>42.230000000000004</c:v>
                </c:pt>
                <c:pt idx="895">
                  <c:v>42.230000000000004</c:v>
                </c:pt>
                <c:pt idx="896">
                  <c:v>42.220000000000006</c:v>
                </c:pt>
                <c:pt idx="897">
                  <c:v>42.21</c:v>
                </c:pt>
                <c:pt idx="898">
                  <c:v>42.21</c:v>
                </c:pt>
                <c:pt idx="899">
                  <c:v>42.21</c:v>
                </c:pt>
                <c:pt idx="900">
                  <c:v>42.21</c:v>
                </c:pt>
                <c:pt idx="901">
                  <c:v>42.21</c:v>
                </c:pt>
                <c:pt idx="902">
                  <c:v>42.21</c:v>
                </c:pt>
                <c:pt idx="903">
                  <c:v>42.19999999999991</c:v>
                </c:pt>
                <c:pt idx="904">
                  <c:v>42.19999999999991</c:v>
                </c:pt>
                <c:pt idx="905">
                  <c:v>42.19999999999991</c:v>
                </c:pt>
                <c:pt idx="906">
                  <c:v>42.19999999999991</c:v>
                </c:pt>
                <c:pt idx="907">
                  <c:v>42.190000000000005</c:v>
                </c:pt>
                <c:pt idx="908">
                  <c:v>42.190000000000005</c:v>
                </c:pt>
                <c:pt idx="909">
                  <c:v>42.190000000000005</c:v>
                </c:pt>
                <c:pt idx="910">
                  <c:v>42.190000000000005</c:v>
                </c:pt>
                <c:pt idx="911">
                  <c:v>42.190000000000005</c:v>
                </c:pt>
                <c:pt idx="912">
                  <c:v>42.190000000000005</c:v>
                </c:pt>
                <c:pt idx="913">
                  <c:v>42.190000000000005</c:v>
                </c:pt>
                <c:pt idx="914">
                  <c:v>42.190000000000005</c:v>
                </c:pt>
                <c:pt idx="915">
                  <c:v>42.190000000000005</c:v>
                </c:pt>
                <c:pt idx="916">
                  <c:v>42.179999999999907</c:v>
                </c:pt>
                <c:pt idx="917">
                  <c:v>42.179999999999907</c:v>
                </c:pt>
                <c:pt idx="918">
                  <c:v>42.179999999999907</c:v>
                </c:pt>
                <c:pt idx="919">
                  <c:v>42.179999999999907</c:v>
                </c:pt>
                <c:pt idx="920">
                  <c:v>42.179999999999907</c:v>
                </c:pt>
                <c:pt idx="921">
                  <c:v>42.179999999999907</c:v>
                </c:pt>
                <c:pt idx="922">
                  <c:v>42.179999999999907</c:v>
                </c:pt>
                <c:pt idx="923">
                  <c:v>42.179999999999907</c:v>
                </c:pt>
                <c:pt idx="924">
                  <c:v>42.179999999999907</c:v>
                </c:pt>
                <c:pt idx="925">
                  <c:v>42.179999999999907</c:v>
                </c:pt>
                <c:pt idx="926">
                  <c:v>42.179999999999907</c:v>
                </c:pt>
                <c:pt idx="927">
                  <c:v>42.179999999999907</c:v>
                </c:pt>
                <c:pt idx="928">
                  <c:v>42.179999999999907</c:v>
                </c:pt>
                <c:pt idx="929">
                  <c:v>42.179999999999907</c:v>
                </c:pt>
                <c:pt idx="930">
                  <c:v>42.179999999999907</c:v>
                </c:pt>
                <c:pt idx="931">
                  <c:v>42.179999999999907</c:v>
                </c:pt>
                <c:pt idx="932">
                  <c:v>42.179999999999907</c:v>
                </c:pt>
                <c:pt idx="933">
                  <c:v>42.179999999999907</c:v>
                </c:pt>
                <c:pt idx="934">
                  <c:v>42.179999999999907</c:v>
                </c:pt>
                <c:pt idx="935">
                  <c:v>42.179999999999907</c:v>
                </c:pt>
                <c:pt idx="936">
                  <c:v>42.179999999999907</c:v>
                </c:pt>
                <c:pt idx="937">
                  <c:v>42.179999999999907</c:v>
                </c:pt>
                <c:pt idx="938">
                  <c:v>42.169999999999909</c:v>
                </c:pt>
                <c:pt idx="939">
                  <c:v>42.169999999999909</c:v>
                </c:pt>
                <c:pt idx="940">
                  <c:v>42.169999999999909</c:v>
                </c:pt>
                <c:pt idx="941">
                  <c:v>42.169999999999909</c:v>
                </c:pt>
                <c:pt idx="942">
                  <c:v>42.169999999999909</c:v>
                </c:pt>
                <c:pt idx="943">
                  <c:v>42.169999999999909</c:v>
                </c:pt>
                <c:pt idx="944">
                  <c:v>42.169999999999909</c:v>
                </c:pt>
                <c:pt idx="945">
                  <c:v>42.169999999999909</c:v>
                </c:pt>
                <c:pt idx="946">
                  <c:v>42.169999999999909</c:v>
                </c:pt>
                <c:pt idx="947">
                  <c:v>42.169999999999909</c:v>
                </c:pt>
                <c:pt idx="948">
                  <c:v>42.169999999999909</c:v>
                </c:pt>
                <c:pt idx="949">
                  <c:v>42.169999999999909</c:v>
                </c:pt>
                <c:pt idx="950">
                  <c:v>42.169999999999909</c:v>
                </c:pt>
                <c:pt idx="951">
                  <c:v>42.159999999999904</c:v>
                </c:pt>
                <c:pt idx="952">
                  <c:v>42.159999999999904</c:v>
                </c:pt>
                <c:pt idx="953">
                  <c:v>42.159999999999904</c:v>
                </c:pt>
                <c:pt idx="954">
                  <c:v>42.159999999999904</c:v>
                </c:pt>
                <c:pt idx="955">
                  <c:v>42.159999999999904</c:v>
                </c:pt>
                <c:pt idx="956">
                  <c:v>42.159999999999904</c:v>
                </c:pt>
                <c:pt idx="957">
                  <c:v>42.15</c:v>
                </c:pt>
                <c:pt idx="958">
                  <c:v>42.15</c:v>
                </c:pt>
                <c:pt idx="959">
                  <c:v>42.15</c:v>
                </c:pt>
                <c:pt idx="960">
                  <c:v>42.139999999999908</c:v>
                </c:pt>
                <c:pt idx="961">
                  <c:v>42.139999999999908</c:v>
                </c:pt>
                <c:pt idx="962">
                  <c:v>42.139999999999908</c:v>
                </c:pt>
                <c:pt idx="963">
                  <c:v>42.139999999999908</c:v>
                </c:pt>
                <c:pt idx="964">
                  <c:v>42.139999999999908</c:v>
                </c:pt>
                <c:pt idx="965">
                  <c:v>42.13</c:v>
                </c:pt>
                <c:pt idx="966">
                  <c:v>42.13</c:v>
                </c:pt>
                <c:pt idx="967">
                  <c:v>42.13</c:v>
                </c:pt>
                <c:pt idx="968">
                  <c:v>42.13</c:v>
                </c:pt>
                <c:pt idx="969">
                  <c:v>42.13</c:v>
                </c:pt>
                <c:pt idx="970">
                  <c:v>42.13</c:v>
                </c:pt>
                <c:pt idx="971">
                  <c:v>42.13</c:v>
                </c:pt>
                <c:pt idx="972">
                  <c:v>42.13</c:v>
                </c:pt>
                <c:pt idx="973">
                  <c:v>42.13</c:v>
                </c:pt>
                <c:pt idx="974">
                  <c:v>42.13</c:v>
                </c:pt>
                <c:pt idx="975">
                  <c:v>42.13</c:v>
                </c:pt>
                <c:pt idx="976">
                  <c:v>42.13</c:v>
                </c:pt>
                <c:pt idx="977">
                  <c:v>42.13</c:v>
                </c:pt>
                <c:pt idx="978">
                  <c:v>42.13</c:v>
                </c:pt>
                <c:pt idx="979">
                  <c:v>42.13</c:v>
                </c:pt>
                <c:pt idx="980">
                  <c:v>42.13</c:v>
                </c:pt>
                <c:pt idx="981">
                  <c:v>42.13</c:v>
                </c:pt>
                <c:pt idx="982">
                  <c:v>42.13</c:v>
                </c:pt>
                <c:pt idx="983">
                  <c:v>42.13</c:v>
                </c:pt>
                <c:pt idx="984">
                  <c:v>42.13</c:v>
                </c:pt>
                <c:pt idx="985">
                  <c:v>42.13</c:v>
                </c:pt>
                <c:pt idx="986">
                  <c:v>42.13</c:v>
                </c:pt>
                <c:pt idx="987">
                  <c:v>42.13</c:v>
                </c:pt>
                <c:pt idx="988">
                  <c:v>42.13</c:v>
                </c:pt>
                <c:pt idx="989">
                  <c:v>42.13</c:v>
                </c:pt>
                <c:pt idx="990">
                  <c:v>42.13</c:v>
                </c:pt>
                <c:pt idx="991">
                  <c:v>42.120000000000005</c:v>
                </c:pt>
                <c:pt idx="992">
                  <c:v>42.11</c:v>
                </c:pt>
                <c:pt idx="993">
                  <c:v>42.11</c:v>
                </c:pt>
                <c:pt idx="994">
                  <c:v>42.11</c:v>
                </c:pt>
                <c:pt idx="995">
                  <c:v>42.11</c:v>
                </c:pt>
                <c:pt idx="996">
                  <c:v>42.11</c:v>
                </c:pt>
                <c:pt idx="997">
                  <c:v>42.11</c:v>
                </c:pt>
                <c:pt idx="998">
                  <c:v>42.069999999999908</c:v>
                </c:pt>
                <c:pt idx="999">
                  <c:v>42.069999999999908</c:v>
                </c:pt>
                <c:pt idx="1000">
                  <c:v>42.059999999999903</c:v>
                </c:pt>
                <c:pt idx="1001">
                  <c:v>42.059999999999903</c:v>
                </c:pt>
                <c:pt idx="1002">
                  <c:v>42.059999999999903</c:v>
                </c:pt>
                <c:pt idx="1003">
                  <c:v>42.059999999999903</c:v>
                </c:pt>
                <c:pt idx="1004">
                  <c:v>42.059999999999903</c:v>
                </c:pt>
                <c:pt idx="1005">
                  <c:v>42.059999999999903</c:v>
                </c:pt>
                <c:pt idx="1006">
                  <c:v>42.059999999999903</c:v>
                </c:pt>
                <c:pt idx="1007">
                  <c:v>42.059999999999903</c:v>
                </c:pt>
                <c:pt idx="1008">
                  <c:v>42.059999999999903</c:v>
                </c:pt>
                <c:pt idx="1009">
                  <c:v>42.059999999999903</c:v>
                </c:pt>
                <c:pt idx="1010">
                  <c:v>42.059999999999903</c:v>
                </c:pt>
                <c:pt idx="1011">
                  <c:v>42.059999999999903</c:v>
                </c:pt>
                <c:pt idx="1012">
                  <c:v>42.059999999999903</c:v>
                </c:pt>
                <c:pt idx="1013">
                  <c:v>42.059999999999903</c:v>
                </c:pt>
                <c:pt idx="1014">
                  <c:v>42.059999999999903</c:v>
                </c:pt>
                <c:pt idx="1015">
                  <c:v>42.059999999999903</c:v>
                </c:pt>
                <c:pt idx="1016">
                  <c:v>42.059999999999903</c:v>
                </c:pt>
                <c:pt idx="1017">
                  <c:v>42.059999999999903</c:v>
                </c:pt>
                <c:pt idx="1018">
                  <c:v>42.059999999999903</c:v>
                </c:pt>
                <c:pt idx="1019">
                  <c:v>42.059999999999903</c:v>
                </c:pt>
                <c:pt idx="1020">
                  <c:v>42.05</c:v>
                </c:pt>
                <c:pt idx="1021">
                  <c:v>42.05</c:v>
                </c:pt>
                <c:pt idx="1022">
                  <c:v>42.05</c:v>
                </c:pt>
                <c:pt idx="1023">
                  <c:v>42.05</c:v>
                </c:pt>
                <c:pt idx="1024">
                  <c:v>42.05</c:v>
                </c:pt>
                <c:pt idx="1025">
                  <c:v>42.05</c:v>
                </c:pt>
                <c:pt idx="1026">
                  <c:v>42.05</c:v>
                </c:pt>
                <c:pt idx="1027">
                  <c:v>42.05</c:v>
                </c:pt>
                <c:pt idx="1028">
                  <c:v>42.03</c:v>
                </c:pt>
                <c:pt idx="1029">
                  <c:v>42.03</c:v>
                </c:pt>
                <c:pt idx="1030">
                  <c:v>42.03</c:v>
                </c:pt>
                <c:pt idx="1031">
                  <c:v>42.02</c:v>
                </c:pt>
                <c:pt idx="1032">
                  <c:v>42.02</c:v>
                </c:pt>
                <c:pt idx="1033">
                  <c:v>42.02</c:v>
                </c:pt>
                <c:pt idx="1034">
                  <c:v>42.02</c:v>
                </c:pt>
                <c:pt idx="1035">
                  <c:v>42.02</c:v>
                </c:pt>
                <c:pt idx="1036">
                  <c:v>42.02</c:v>
                </c:pt>
                <c:pt idx="1037">
                  <c:v>42.02</c:v>
                </c:pt>
                <c:pt idx="1038">
                  <c:v>42.02</c:v>
                </c:pt>
                <c:pt idx="1039">
                  <c:v>42.02</c:v>
                </c:pt>
                <c:pt idx="1040">
                  <c:v>42.02</c:v>
                </c:pt>
                <c:pt idx="1041">
                  <c:v>42.02</c:v>
                </c:pt>
                <c:pt idx="1042">
                  <c:v>42.02</c:v>
                </c:pt>
                <c:pt idx="1043">
                  <c:v>42.02</c:v>
                </c:pt>
                <c:pt idx="1044">
                  <c:v>42.02</c:v>
                </c:pt>
                <c:pt idx="1045">
                  <c:v>42.02</c:v>
                </c:pt>
                <c:pt idx="1046">
                  <c:v>42.02</c:v>
                </c:pt>
                <c:pt idx="1047">
                  <c:v>42.02</c:v>
                </c:pt>
                <c:pt idx="1048">
                  <c:v>42.02</c:v>
                </c:pt>
                <c:pt idx="1049">
                  <c:v>42.02</c:v>
                </c:pt>
                <c:pt idx="1050">
                  <c:v>42.02</c:v>
                </c:pt>
                <c:pt idx="1051">
                  <c:v>42.02</c:v>
                </c:pt>
                <c:pt idx="1052">
                  <c:v>42.02</c:v>
                </c:pt>
                <c:pt idx="1053">
                  <c:v>42.02</c:v>
                </c:pt>
                <c:pt idx="1054">
                  <c:v>42.02</c:v>
                </c:pt>
                <c:pt idx="1055">
                  <c:v>42.01</c:v>
                </c:pt>
                <c:pt idx="1056">
                  <c:v>42.01</c:v>
                </c:pt>
                <c:pt idx="1057">
                  <c:v>42.01</c:v>
                </c:pt>
                <c:pt idx="1058">
                  <c:v>42.01</c:v>
                </c:pt>
                <c:pt idx="1059">
                  <c:v>42.01</c:v>
                </c:pt>
                <c:pt idx="1060">
                  <c:v>42.01</c:v>
                </c:pt>
                <c:pt idx="1061">
                  <c:v>42.01</c:v>
                </c:pt>
                <c:pt idx="1062">
                  <c:v>42.01</c:v>
                </c:pt>
                <c:pt idx="1063">
                  <c:v>42.01</c:v>
                </c:pt>
                <c:pt idx="1064">
                  <c:v>42.01</c:v>
                </c:pt>
                <c:pt idx="1065">
                  <c:v>42.01</c:v>
                </c:pt>
                <c:pt idx="1066">
                  <c:v>42.01</c:v>
                </c:pt>
                <c:pt idx="1067">
                  <c:v>42.01</c:v>
                </c:pt>
                <c:pt idx="1068">
                  <c:v>42</c:v>
                </c:pt>
                <c:pt idx="1069">
                  <c:v>42</c:v>
                </c:pt>
                <c:pt idx="1070">
                  <c:v>42</c:v>
                </c:pt>
                <c:pt idx="1071">
                  <c:v>42</c:v>
                </c:pt>
                <c:pt idx="1072">
                  <c:v>42</c:v>
                </c:pt>
                <c:pt idx="1073">
                  <c:v>42</c:v>
                </c:pt>
                <c:pt idx="1074">
                  <c:v>42</c:v>
                </c:pt>
                <c:pt idx="1075">
                  <c:v>41.99</c:v>
                </c:pt>
                <c:pt idx="1076">
                  <c:v>41.99</c:v>
                </c:pt>
                <c:pt idx="1077">
                  <c:v>41.99</c:v>
                </c:pt>
                <c:pt idx="1078">
                  <c:v>41.99</c:v>
                </c:pt>
                <c:pt idx="1079">
                  <c:v>41.99</c:v>
                </c:pt>
                <c:pt idx="1080">
                  <c:v>41.98</c:v>
                </c:pt>
                <c:pt idx="1081">
                  <c:v>41.97</c:v>
                </c:pt>
                <c:pt idx="1082">
                  <c:v>41.959999999999901</c:v>
                </c:pt>
                <c:pt idx="1083">
                  <c:v>41.959999999999901</c:v>
                </c:pt>
                <c:pt idx="1084">
                  <c:v>41.959999999999901</c:v>
                </c:pt>
                <c:pt idx="1085">
                  <c:v>41.959999999999901</c:v>
                </c:pt>
                <c:pt idx="1086">
                  <c:v>41.959999999999901</c:v>
                </c:pt>
                <c:pt idx="1087">
                  <c:v>41.959999999999901</c:v>
                </c:pt>
                <c:pt idx="1088">
                  <c:v>41.959999999999901</c:v>
                </c:pt>
                <c:pt idx="1089">
                  <c:v>41.959999999999901</c:v>
                </c:pt>
                <c:pt idx="1090">
                  <c:v>41.959999999999901</c:v>
                </c:pt>
                <c:pt idx="1091">
                  <c:v>41.959999999999901</c:v>
                </c:pt>
                <c:pt idx="1092">
                  <c:v>41.959999999999901</c:v>
                </c:pt>
                <c:pt idx="1093">
                  <c:v>41.959999999999901</c:v>
                </c:pt>
                <c:pt idx="1094">
                  <c:v>41.959999999999901</c:v>
                </c:pt>
                <c:pt idx="1095">
                  <c:v>41.959999999999901</c:v>
                </c:pt>
                <c:pt idx="1096">
                  <c:v>41.959999999999901</c:v>
                </c:pt>
                <c:pt idx="1097">
                  <c:v>41.959999999999901</c:v>
                </c:pt>
                <c:pt idx="1098">
                  <c:v>41.959999999999901</c:v>
                </c:pt>
                <c:pt idx="1099">
                  <c:v>41.959999999999901</c:v>
                </c:pt>
                <c:pt idx="1100">
                  <c:v>41.959999999999901</c:v>
                </c:pt>
                <c:pt idx="1101">
                  <c:v>41.959999999999901</c:v>
                </c:pt>
                <c:pt idx="1102">
                  <c:v>41.959999999999901</c:v>
                </c:pt>
                <c:pt idx="1103">
                  <c:v>41.959999999999901</c:v>
                </c:pt>
                <c:pt idx="1104">
                  <c:v>41.959999999999901</c:v>
                </c:pt>
                <c:pt idx="1105">
                  <c:v>41.959999999999901</c:v>
                </c:pt>
                <c:pt idx="1106">
                  <c:v>41.959999999999901</c:v>
                </c:pt>
                <c:pt idx="1107">
                  <c:v>41.959999999999901</c:v>
                </c:pt>
                <c:pt idx="1108">
                  <c:v>41.959999999999901</c:v>
                </c:pt>
                <c:pt idx="1109">
                  <c:v>41.959999999999901</c:v>
                </c:pt>
                <c:pt idx="1110">
                  <c:v>41.959999999999901</c:v>
                </c:pt>
                <c:pt idx="1111">
                  <c:v>41.949999999999996</c:v>
                </c:pt>
                <c:pt idx="1112">
                  <c:v>41.949999999999996</c:v>
                </c:pt>
                <c:pt idx="1113">
                  <c:v>41.94</c:v>
                </c:pt>
                <c:pt idx="1114">
                  <c:v>41.94</c:v>
                </c:pt>
                <c:pt idx="1115">
                  <c:v>41.929999999999907</c:v>
                </c:pt>
                <c:pt idx="1116">
                  <c:v>41.929999999999907</c:v>
                </c:pt>
                <c:pt idx="1117">
                  <c:v>41.929999999999907</c:v>
                </c:pt>
                <c:pt idx="1118">
                  <c:v>41.929999999999907</c:v>
                </c:pt>
                <c:pt idx="1119">
                  <c:v>41.929999999999907</c:v>
                </c:pt>
                <c:pt idx="1120">
                  <c:v>41.92</c:v>
                </c:pt>
                <c:pt idx="1121">
                  <c:v>41.92</c:v>
                </c:pt>
                <c:pt idx="1122">
                  <c:v>41.91</c:v>
                </c:pt>
                <c:pt idx="1123">
                  <c:v>41.91</c:v>
                </c:pt>
                <c:pt idx="1124">
                  <c:v>41.9</c:v>
                </c:pt>
                <c:pt idx="1125">
                  <c:v>41.9</c:v>
                </c:pt>
                <c:pt idx="1126">
                  <c:v>41.9</c:v>
                </c:pt>
                <c:pt idx="1127">
                  <c:v>41.9</c:v>
                </c:pt>
                <c:pt idx="1128">
                  <c:v>41.9</c:v>
                </c:pt>
                <c:pt idx="1129">
                  <c:v>41.9</c:v>
                </c:pt>
                <c:pt idx="1130">
                  <c:v>41.9</c:v>
                </c:pt>
                <c:pt idx="1131">
                  <c:v>41.9</c:v>
                </c:pt>
                <c:pt idx="1132">
                  <c:v>41.9</c:v>
                </c:pt>
                <c:pt idx="1133">
                  <c:v>41.89</c:v>
                </c:pt>
                <c:pt idx="1134">
                  <c:v>41.89</c:v>
                </c:pt>
                <c:pt idx="1135">
                  <c:v>41.89</c:v>
                </c:pt>
                <c:pt idx="1136">
                  <c:v>41.879999999999995</c:v>
                </c:pt>
                <c:pt idx="1137">
                  <c:v>41.879999999999995</c:v>
                </c:pt>
                <c:pt idx="1138">
                  <c:v>41.879999999999995</c:v>
                </c:pt>
                <c:pt idx="1139">
                  <c:v>41.879999999999995</c:v>
                </c:pt>
                <c:pt idx="1140">
                  <c:v>41.879999999999995</c:v>
                </c:pt>
                <c:pt idx="1141">
                  <c:v>41.87</c:v>
                </c:pt>
                <c:pt idx="1142">
                  <c:v>41.87</c:v>
                </c:pt>
                <c:pt idx="1143">
                  <c:v>41.87</c:v>
                </c:pt>
                <c:pt idx="1144">
                  <c:v>41.87</c:v>
                </c:pt>
                <c:pt idx="1145">
                  <c:v>41.87</c:v>
                </c:pt>
                <c:pt idx="1146">
                  <c:v>41.87</c:v>
                </c:pt>
                <c:pt idx="1147">
                  <c:v>41.87</c:v>
                </c:pt>
                <c:pt idx="1148">
                  <c:v>41.86</c:v>
                </c:pt>
                <c:pt idx="1149">
                  <c:v>41.86</c:v>
                </c:pt>
                <c:pt idx="1150">
                  <c:v>41.86</c:v>
                </c:pt>
                <c:pt idx="1151">
                  <c:v>41.86</c:v>
                </c:pt>
                <c:pt idx="1152">
                  <c:v>41.86</c:v>
                </c:pt>
                <c:pt idx="1153">
                  <c:v>41.86</c:v>
                </c:pt>
                <c:pt idx="1154">
                  <c:v>41.86</c:v>
                </c:pt>
                <c:pt idx="1155">
                  <c:v>41.86</c:v>
                </c:pt>
                <c:pt idx="1156">
                  <c:v>41.86</c:v>
                </c:pt>
                <c:pt idx="1157">
                  <c:v>41.86</c:v>
                </c:pt>
                <c:pt idx="1158">
                  <c:v>41.86</c:v>
                </c:pt>
                <c:pt idx="1159">
                  <c:v>41.849999999999994</c:v>
                </c:pt>
                <c:pt idx="1160">
                  <c:v>41.849999999999994</c:v>
                </c:pt>
                <c:pt idx="1161">
                  <c:v>41.849999999999994</c:v>
                </c:pt>
                <c:pt idx="1162">
                  <c:v>41.849999999999994</c:v>
                </c:pt>
                <c:pt idx="1163">
                  <c:v>41.849999999999994</c:v>
                </c:pt>
                <c:pt idx="1164">
                  <c:v>41.849999999999994</c:v>
                </c:pt>
                <c:pt idx="1165">
                  <c:v>41.849999999999994</c:v>
                </c:pt>
                <c:pt idx="1166">
                  <c:v>41.849999999999994</c:v>
                </c:pt>
                <c:pt idx="1167">
                  <c:v>41.849999999999994</c:v>
                </c:pt>
                <c:pt idx="1168">
                  <c:v>41.849999999999994</c:v>
                </c:pt>
                <c:pt idx="1169">
                  <c:v>41.849999999999994</c:v>
                </c:pt>
                <c:pt idx="1170">
                  <c:v>41.849999999999994</c:v>
                </c:pt>
                <c:pt idx="1171">
                  <c:v>41.849999999999994</c:v>
                </c:pt>
                <c:pt idx="1172">
                  <c:v>41.849999999999994</c:v>
                </c:pt>
                <c:pt idx="1173">
                  <c:v>41.839999999999904</c:v>
                </c:pt>
                <c:pt idx="1174">
                  <c:v>41.839999999999904</c:v>
                </c:pt>
                <c:pt idx="1175">
                  <c:v>41.839999999999904</c:v>
                </c:pt>
                <c:pt idx="1176">
                  <c:v>41.839999999999904</c:v>
                </c:pt>
                <c:pt idx="1177">
                  <c:v>41.839999999999904</c:v>
                </c:pt>
                <c:pt idx="1178">
                  <c:v>41.839999999999904</c:v>
                </c:pt>
                <c:pt idx="1179">
                  <c:v>41.839999999999904</c:v>
                </c:pt>
                <c:pt idx="1180">
                  <c:v>41.83</c:v>
                </c:pt>
                <c:pt idx="1181">
                  <c:v>41.83</c:v>
                </c:pt>
                <c:pt idx="1182">
                  <c:v>41.83</c:v>
                </c:pt>
                <c:pt idx="1183">
                  <c:v>41.83</c:v>
                </c:pt>
                <c:pt idx="1184">
                  <c:v>41.83</c:v>
                </c:pt>
                <c:pt idx="1185">
                  <c:v>41.819999999999901</c:v>
                </c:pt>
                <c:pt idx="1186">
                  <c:v>41.819999999999901</c:v>
                </c:pt>
                <c:pt idx="1187">
                  <c:v>41.819999999999901</c:v>
                </c:pt>
                <c:pt idx="1188">
                  <c:v>41.809999999999995</c:v>
                </c:pt>
                <c:pt idx="1189">
                  <c:v>41.809999999999995</c:v>
                </c:pt>
                <c:pt idx="1190">
                  <c:v>41.809999999999995</c:v>
                </c:pt>
                <c:pt idx="1191">
                  <c:v>41.809999999999995</c:v>
                </c:pt>
                <c:pt idx="1192">
                  <c:v>41.809999999999995</c:v>
                </c:pt>
                <c:pt idx="1193">
                  <c:v>41.809999999999995</c:v>
                </c:pt>
                <c:pt idx="1194">
                  <c:v>41.809999999999995</c:v>
                </c:pt>
                <c:pt idx="1195">
                  <c:v>41.809999999999995</c:v>
                </c:pt>
                <c:pt idx="1196">
                  <c:v>41.809999999999995</c:v>
                </c:pt>
                <c:pt idx="1197">
                  <c:v>41.809999999999995</c:v>
                </c:pt>
                <c:pt idx="1198">
                  <c:v>41.8</c:v>
                </c:pt>
                <c:pt idx="1199">
                  <c:v>41.8</c:v>
                </c:pt>
                <c:pt idx="1200">
                  <c:v>41.8</c:v>
                </c:pt>
                <c:pt idx="1201">
                  <c:v>41.8</c:v>
                </c:pt>
                <c:pt idx="1202">
                  <c:v>41.8</c:v>
                </c:pt>
                <c:pt idx="1203">
                  <c:v>41.8</c:v>
                </c:pt>
                <c:pt idx="1204">
                  <c:v>41.8</c:v>
                </c:pt>
                <c:pt idx="1205">
                  <c:v>41.8</c:v>
                </c:pt>
                <c:pt idx="1206">
                  <c:v>41.8</c:v>
                </c:pt>
                <c:pt idx="1207">
                  <c:v>41.8</c:v>
                </c:pt>
                <c:pt idx="1208">
                  <c:v>41.8</c:v>
                </c:pt>
                <c:pt idx="1209">
                  <c:v>41.8</c:v>
                </c:pt>
                <c:pt idx="1210">
                  <c:v>41.790000000000006</c:v>
                </c:pt>
                <c:pt idx="1211">
                  <c:v>41.790000000000006</c:v>
                </c:pt>
                <c:pt idx="1212">
                  <c:v>41.790000000000006</c:v>
                </c:pt>
                <c:pt idx="1213">
                  <c:v>41.790000000000006</c:v>
                </c:pt>
                <c:pt idx="1214">
                  <c:v>41.790000000000006</c:v>
                </c:pt>
                <c:pt idx="1215">
                  <c:v>41.790000000000006</c:v>
                </c:pt>
                <c:pt idx="1216">
                  <c:v>41.769999999999911</c:v>
                </c:pt>
                <c:pt idx="1217">
                  <c:v>41.760000000000005</c:v>
                </c:pt>
                <c:pt idx="1218">
                  <c:v>41.75</c:v>
                </c:pt>
                <c:pt idx="1219">
                  <c:v>41.75</c:v>
                </c:pt>
                <c:pt idx="1220">
                  <c:v>41.75</c:v>
                </c:pt>
                <c:pt idx="1221">
                  <c:v>41.75</c:v>
                </c:pt>
                <c:pt idx="1222">
                  <c:v>41.75</c:v>
                </c:pt>
                <c:pt idx="1223">
                  <c:v>41.75</c:v>
                </c:pt>
                <c:pt idx="1224">
                  <c:v>41.75</c:v>
                </c:pt>
                <c:pt idx="1225">
                  <c:v>41.75</c:v>
                </c:pt>
                <c:pt idx="1226">
                  <c:v>41.75</c:v>
                </c:pt>
                <c:pt idx="1227">
                  <c:v>41.75</c:v>
                </c:pt>
                <c:pt idx="1228">
                  <c:v>41.75</c:v>
                </c:pt>
                <c:pt idx="1229">
                  <c:v>41.75</c:v>
                </c:pt>
                <c:pt idx="1230">
                  <c:v>41.75</c:v>
                </c:pt>
                <c:pt idx="1231">
                  <c:v>41.75</c:v>
                </c:pt>
                <c:pt idx="1232">
                  <c:v>41.75</c:v>
                </c:pt>
                <c:pt idx="1233">
                  <c:v>41.730000000000004</c:v>
                </c:pt>
                <c:pt idx="1234">
                  <c:v>41.720000000000006</c:v>
                </c:pt>
                <c:pt idx="1235">
                  <c:v>41.720000000000006</c:v>
                </c:pt>
                <c:pt idx="1236">
                  <c:v>41.720000000000006</c:v>
                </c:pt>
                <c:pt idx="1237">
                  <c:v>41.720000000000006</c:v>
                </c:pt>
                <c:pt idx="1238">
                  <c:v>41.720000000000006</c:v>
                </c:pt>
                <c:pt idx="1239">
                  <c:v>41.720000000000006</c:v>
                </c:pt>
                <c:pt idx="1240">
                  <c:v>41.720000000000006</c:v>
                </c:pt>
                <c:pt idx="1241">
                  <c:v>41.720000000000006</c:v>
                </c:pt>
                <c:pt idx="1242">
                  <c:v>41.720000000000006</c:v>
                </c:pt>
                <c:pt idx="1243">
                  <c:v>41.720000000000006</c:v>
                </c:pt>
                <c:pt idx="1244">
                  <c:v>41.71</c:v>
                </c:pt>
                <c:pt idx="1245">
                  <c:v>41.71</c:v>
                </c:pt>
                <c:pt idx="1246">
                  <c:v>41.71</c:v>
                </c:pt>
                <c:pt idx="1247">
                  <c:v>41.71</c:v>
                </c:pt>
                <c:pt idx="1248">
                  <c:v>41.71</c:v>
                </c:pt>
                <c:pt idx="1249">
                  <c:v>41.71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TBDiseaseONLYData!$B$6262:$B$7511</c:f>
              <c:numCache>
                <c:formatCode>General</c:formatCode>
                <c:ptCount val="1250"/>
                <c:pt idx="0">
                  <c:v>0</c:v>
                </c:pt>
                <c:pt idx="1">
                  <c:v>59.389999999999901</c:v>
                </c:pt>
                <c:pt idx="2">
                  <c:v>57.599999999999909</c:v>
                </c:pt>
                <c:pt idx="3">
                  <c:v>56.319999999999901</c:v>
                </c:pt>
                <c:pt idx="4">
                  <c:v>55.25</c:v>
                </c:pt>
                <c:pt idx="5">
                  <c:v>54.620000000000005</c:v>
                </c:pt>
                <c:pt idx="6">
                  <c:v>53.14</c:v>
                </c:pt>
                <c:pt idx="7">
                  <c:v>52.07</c:v>
                </c:pt>
                <c:pt idx="8">
                  <c:v>51.769999999999911</c:v>
                </c:pt>
                <c:pt idx="9">
                  <c:v>51.56</c:v>
                </c:pt>
                <c:pt idx="10">
                  <c:v>51.41</c:v>
                </c:pt>
                <c:pt idx="11">
                  <c:v>51.179999999999907</c:v>
                </c:pt>
                <c:pt idx="12">
                  <c:v>50.8599999999999</c:v>
                </c:pt>
                <c:pt idx="13">
                  <c:v>50.620000000000005</c:v>
                </c:pt>
                <c:pt idx="14">
                  <c:v>50.32</c:v>
                </c:pt>
                <c:pt idx="15">
                  <c:v>50.18</c:v>
                </c:pt>
                <c:pt idx="16">
                  <c:v>49.99</c:v>
                </c:pt>
                <c:pt idx="17">
                  <c:v>49.83</c:v>
                </c:pt>
                <c:pt idx="18">
                  <c:v>49.730000000000004</c:v>
                </c:pt>
                <c:pt idx="19">
                  <c:v>49.62999999999991</c:v>
                </c:pt>
                <c:pt idx="20">
                  <c:v>49.49</c:v>
                </c:pt>
                <c:pt idx="21">
                  <c:v>49.42</c:v>
                </c:pt>
                <c:pt idx="22">
                  <c:v>49.349999999999994</c:v>
                </c:pt>
                <c:pt idx="23">
                  <c:v>49.169999999999909</c:v>
                </c:pt>
                <c:pt idx="24">
                  <c:v>49.120000000000005</c:v>
                </c:pt>
                <c:pt idx="25">
                  <c:v>49.05</c:v>
                </c:pt>
                <c:pt idx="26">
                  <c:v>49.02</c:v>
                </c:pt>
                <c:pt idx="27">
                  <c:v>48.89</c:v>
                </c:pt>
                <c:pt idx="28">
                  <c:v>48.78</c:v>
                </c:pt>
                <c:pt idx="29">
                  <c:v>48.75</c:v>
                </c:pt>
                <c:pt idx="30">
                  <c:v>48.7</c:v>
                </c:pt>
                <c:pt idx="31">
                  <c:v>48.67</c:v>
                </c:pt>
                <c:pt idx="32">
                  <c:v>48.63</c:v>
                </c:pt>
                <c:pt idx="33">
                  <c:v>48.6</c:v>
                </c:pt>
                <c:pt idx="34">
                  <c:v>48.449999999999903</c:v>
                </c:pt>
                <c:pt idx="35">
                  <c:v>48.3599999999999</c:v>
                </c:pt>
                <c:pt idx="36">
                  <c:v>48.290000000000006</c:v>
                </c:pt>
                <c:pt idx="37">
                  <c:v>48.279999999999909</c:v>
                </c:pt>
                <c:pt idx="38">
                  <c:v>48.24</c:v>
                </c:pt>
                <c:pt idx="39">
                  <c:v>48.2</c:v>
                </c:pt>
                <c:pt idx="40">
                  <c:v>48.17</c:v>
                </c:pt>
                <c:pt idx="41">
                  <c:v>48.12999999999991</c:v>
                </c:pt>
                <c:pt idx="42">
                  <c:v>48.069999999999908</c:v>
                </c:pt>
                <c:pt idx="43">
                  <c:v>47.97</c:v>
                </c:pt>
                <c:pt idx="44">
                  <c:v>47.949999999999903</c:v>
                </c:pt>
                <c:pt idx="45">
                  <c:v>47.919999999999902</c:v>
                </c:pt>
                <c:pt idx="46">
                  <c:v>47.87</c:v>
                </c:pt>
                <c:pt idx="47">
                  <c:v>47.849999999999994</c:v>
                </c:pt>
                <c:pt idx="48">
                  <c:v>47.839999999999904</c:v>
                </c:pt>
                <c:pt idx="49">
                  <c:v>47.730000000000004</c:v>
                </c:pt>
                <c:pt idx="50">
                  <c:v>47.7</c:v>
                </c:pt>
                <c:pt idx="51">
                  <c:v>47.7</c:v>
                </c:pt>
                <c:pt idx="52">
                  <c:v>47.67</c:v>
                </c:pt>
                <c:pt idx="53">
                  <c:v>47.67</c:v>
                </c:pt>
                <c:pt idx="54">
                  <c:v>47.65</c:v>
                </c:pt>
                <c:pt idx="55">
                  <c:v>47.59</c:v>
                </c:pt>
                <c:pt idx="56">
                  <c:v>47.58</c:v>
                </c:pt>
                <c:pt idx="57">
                  <c:v>47.53</c:v>
                </c:pt>
                <c:pt idx="58">
                  <c:v>47.519999999999904</c:v>
                </c:pt>
                <c:pt idx="59">
                  <c:v>47.519999999999904</c:v>
                </c:pt>
                <c:pt idx="60">
                  <c:v>47.5</c:v>
                </c:pt>
                <c:pt idx="61">
                  <c:v>47.459999999999901</c:v>
                </c:pt>
                <c:pt idx="62">
                  <c:v>47.44</c:v>
                </c:pt>
                <c:pt idx="63">
                  <c:v>47.399999999999906</c:v>
                </c:pt>
                <c:pt idx="64">
                  <c:v>47.36</c:v>
                </c:pt>
                <c:pt idx="65">
                  <c:v>47.339999999999904</c:v>
                </c:pt>
                <c:pt idx="66">
                  <c:v>47.329999999999906</c:v>
                </c:pt>
                <c:pt idx="67">
                  <c:v>47.329999999999906</c:v>
                </c:pt>
                <c:pt idx="68">
                  <c:v>47.309999999999903</c:v>
                </c:pt>
                <c:pt idx="69">
                  <c:v>47.290000000000006</c:v>
                </c:pt>
                <c:pt idx="70">
                  <c:v>47.290000000000006</c:v>
                </c:pt>
                <c:pt idx="71">
                  <c:v>47.290000000000006</c:v>
                </c:pt>
                <c:pt idx="72">
                  <c:v>47.290000000000006</c:v>
                </c:pt>
                <c:pt idx="73">
                  <c:v>47.290000000000006</c:v>
                </c:pt>
                <c:pt idx="74">
                  <c:v>47.290000000000006</c:v>
                </c:pt>
                <c:pt idx="75">
                  <c:v>47.290000000000006</c:v>
                </c:pt>
                <c:pt idx="76">
                  <c:v>47.290000000000006</c:v>
                </c:pt>
                <c:pt idx="77">
                  <c:v>47.260000000000005</c:v>
                </c:pt>
                <c:pt idx="78">
                  <c:v>47.260000000000005</c:v>
                </c:pt>
                <c:pt idx="79">
                  <c:v>47.260000000000005</c:v>
                </c:pt>
                <c:pt idx="80">
                  <c:v>47.25</c:v>
                </c:pt>
                <c:pt idx="81">
                  <c:v>47.25</c:v>
                </c:pt>
                <c:pt idx="82">
                  <c:v>47.25</c:v>
                </c:pt>
                <c:pt idx="83">
                  <c:v>47.24</c:v>
                </c:pt>
                <c:pt idx="84">
                  <c:v>47.230000000000004</c:v>
                </c:pt>
                <c:pt idx="85">
                  <c:v>47.220000000000006</c:v>
                </c:pt>
                <c:pt idx="86">
                  <c:v>47.220000000000006</c:v>
                </c:pt>
                <c:pt idx="87">
                  <c:v>47.220000000000006</c:v>
                </c:pt>
                <c:pt idx="88">
                  <c:v>47.18</c:v>
                </c:pt>
                <c:pt idx="89">
                  <c:v>47.18</c:v>
                </c:pt>
                <c:pt idx="90">
                  <c:v>47.18</c:v>
                </c:pt>
                <c:pt idx="91">
                  <c:v>47.18</c:v>
                </c:pt>
                <c:pt idx="92">
                  <c:v>47.18</c:v>
                </c:pt>
                <c:pt idx="93">
                  <c:v>47.18</c:v>
                </c:pt>
                <c:pt idx="94">
                  <c:v>47.169999999999909</c:v>
                </c:pt>
                <c:pt idx="95">
                  <c:v>47.159999999999904</c:v>
                </c:pt>
                <c:pt idx="96">
                  <c:v>47.12999999999991</c:v>
                </c:pt>
                <c:pt idx="97">
                  <c:v>47.11</c:v>
                </c:pt>
                <c:pt idx="98">
                  <c:v>47.04</c:v>
                </c:pt>
                <c:pt idx="99">
                  <c:v>47.01</c:v>
                </c:pt>
                <c:pt idx="100">
                  <c:v>46.989999999999903</c:v>
                </c:pt>
                <c:pt idx="101">
                  <c:v>46.959999999999901</c:v>
                </c:pt>
                <c:pt idx="102">
                  <c:v>46.949999999999996</c:v>
                </c:pt>
                <c:pt idx="103">
                  <c:v>46.949999999999996</c:v>
                </c:pt>
                <c:pt idx="104">
                  <c:v>46.909999999999904</c:v>
                </c:pt>
                <c:pt idx="105">
                  <c:v>46.89</c:v>
                </c:pt>
                <c:pt idx="106">
                  <c:v>46.879999999999995</c:v>
                </c:pt>
                <c:pt idx="107">
                  <c:v>46.87</c:v>
                </c:pt>
                <c:pt idx="108">
                  <c:v>46.839999999999996</c:v>
                </c:pt>
                <c:pt idx="109">
                  <c:v>46.809999999999995</c:v>
                </c:pt>
                <c:pt idx="110">
                  <c:v>46.78</c:v>
                </c:pt>
                <c:pt idx="111">
                  <c:v>46.760000000000005</c:v>
                </c:pt>
                <c:pt idx="112">
                  <c:v>46.73999999999991</c:v>
                </c:pt>
                <c:pt idx="113">
                  <c:v>46.730000000000004</c:v>
                </c:pt>
                <c:pt idx="114">
                  <c:v>46.69999999999991</c:v>
                </c:pt>
                <c:pt idx="115">
                  <c:v>46.69999999999991</c:v>
                </c:pt>
                <c:pt idx="116">
                  <c:v>46.690000000000005</c:v>
                </c:pt>
                <c:pt idx="117">
                  <c:v>46.690000000000005</c:v>
                </c:pt>
                <c:pt idx="118">
                  <c:v>46.67</c:v>
                </c:pt>
                <c:pt idx="119">
                  <c:v>46.620000000000005</c:v>
                </c:pt>
                <c:pt idx="120">
                  <c:v>46.620000000000005</c:v>
                </c:pt>
                <c:pt idx="121">
                  <c:v>46.620000000000005</c:v>
                </c:pt>
                <c:pt idx="122">
                  <c:v>46.620000000000005</c:v>
                </c:pt>
                <c:pt idx="123">
                  <c:v>46.620000000000005</c:v>
                </c:pt>
                <c:pt idx="124">
                  <c:v>46.620000000000005</c:v>
                </c:pt>
                <c:pt idx="125">
                  <c:v>46.579999999999906</c:v>
                </c:pt>
                <c:pt idx="126">
                  <c:v>46.57</c:v>
                </c:pt>
                <c:pt idx="127">
                  <c:v>46.57</c:v>
                </c:pt>
                <c:pt idx="128">
                  <c:v>46.57</c:v>
                </c:pt>
                <c:pt idx="129">
                  <c:v>46.57</c:v>
                </c:pt>
                <c:pt idx="130">
                  <c:v>46.559999999999903</c:v>
                </c:pt>
                <c:pt idx="131">
                  <c:v>46.559999999999903</c:v>
                </c:pt>
                <c:pt idx="132">
                  <c:v>46.559999999999903</c:v>
                </c:pt>
                <c:pt idx="133">
                  <c:v>46.519999999999904</c:v>
                </c:pt>
                <c:pt idx="134">
                  <c:v>46.519999999999904</c:v>
                </c:pt>
                <c:pt idx="135">
                  <c:v>46.519999999999904</c:v>
                </c:pt>
                <c:pt idx="136">
                  <c:v>46.51</c:v>
                </c:pt>
                <c:pt idx="137">
                  <c:v>46.51</c:v>
                </c:pt>
                <c:pt idx="138">
                  <c:v>46.51</c:v>
                </c:pt>
                <c:pt idx="139">
                  <c:v>46.48</c:v>
                </c:pt>
                <c:pt idx="140">
                  <c:v>46.48</c:v>
                </c:pt>
                <c:pt idx="141">
                  <c:v>46.429999999999907</c:v>
                </c:pt>
                <c:pt idx="142">
                  <c:v>46.429999999999907</c:v>
                </c:pt>
                <c:pt idx="143">
                  <c:v>46.419999999999902</c:v>
                </c:pt>
                <c:pt idx="144">
                  <c:v>46.379999999999903</c:v>
                </c:pt>
                <c:pt idx="145">
                  <c:v>46.37</c:v>
                </c:pt>
                <c:pt idx="146">
                  <c:v>46.37</c:v>
                </c:pt>
                <c:pt idx="147">
                  <c:v>46.319999999999901</c:v>
                </c:pt>
                <c:pt idx="148">
                  <c:v>46.319999999999901</c:v>
                </c:pt>
                <c:pt idx="149">
                  <c:v>46.319999999999901</c:v>
                </c:pt>
                <c:pt idx="150">
                  <c:v>46.319999999999901</c:v>
                </c:pt>
                <c:pt idx="151">
                  <c:v>46.3</c:v>
                </c:pt>
                <c:pt idx="152">
                  <c:v>46.3</c:v>
                </c:pt>
                <c:pt idx="153">
                  <c:v>46.290000000000006</c:v>
                </c:pt>
                <c:pt idx="154">
                  <c:v>46.23999999999991</c:v>
                </c:pt>
                <c:pt idx="155">
                  <c:v>46.23999999999991</c:v>
                </c:pt>
                <c:pt idx="156">
                  <c:v>46.23999999999991</c:v>
                </c:pt>
                <c:pt idx="157">
                  <c:v>46.23999999999991</c:v>
                </c:pt>
                <c:pt idx="158">
                  <c:v>46.23999999999991</c:v>
                </c:pt>
                <c:pt idx="159">
                  <c:v>46.23999999999991</c:v>
                </c:pt>
                <c:pt idx="160">
                  <c:v>46.2</c:v>
                </c:pt>
                <c:pt idx="161">
                  <c:v>46.160000000000004</c:v>
                </c:pt>
                <c:pt idx="162">
                  <c:v>46.14</c:v>
                </c:pt>
                <c:pt idx="163">
                  <c:v>46.14</c:v>
                </c:pt>
                <c:pt idx="164">
                  <c:v>46.089999999999904</c:v>
                </c:pt>
                <c:pt idx="165">
                  <c:v>46.089999999999904</c:v>
                </c:pt>
                <c:pt idx="166">
                  <c:v>46.089999999999904</c:v>
                </c:pt>
                <c:pt idx="167">
                  <c:v>46.08</c:v>
                </c:pt>
                <c:pt idx="168">
                  <c:v>46.08</c:v>
                </c:pt>
                <c:pt idx="169">
                  <c:v>46.069999999999908</c:v>
                </c:pt>
                <c:pt idx="170">
                  <c:v>46.069999999999908</c:v>
                </c:pt>
                <c:pt idx="171">
                  <c:v>46.06</c:v>
                </c:pt>
                <c:pt idx="172">
                  <c:v>46.06</c:v>
                </c:pt>
                <c:pt idx="173">
                  <c:v>46.05</c:v>
                </c:pt>
                <c:pt idx="174">
                  <c:v>46.009999999999906</c:v>
                </c:pt>
                <c:pt idx="175">
                  <c:v>45.94</c:v>
                </c:pt>
                <c:pt idx="176">
                  <c:v>45.93</c:v>
                </c:pt>
                <c:pt idx="177">
                  <c:v>45.92</c:v>
                </c:pt>
                <c:pt idx="178">
                  <c:v>45.91</c:v>
                </c:pt>
                <c:pt idx="179">
                  <c:v>45.91</c:v>
                </c:pt>
                <c:pt idx="180">
                  <c:v>45.91</c:v>
                </c:pt>
                <c:pt idx="181">
                  <c:v>45.89</c:v>
                </c:pt>
                <c:pt idx="182">
                  <c:v>45.879999999999903</c:v>
                </c:pt>
                <c:pt idx="183">
                  <c:v>45.879999999999903</c:v>
                </c:pt>
                <c:pt idx="184">
                  <c:v>45.8</c:v>
                </c:pt>
                <c:pt idx="185">
                  <c:v>45.8</c:v>
                </c:pt>
                <c:pt idx="186">
                  <c:v>45.8</c:v>
                </c:pt>
                <c:pt idx="187">
                  <c:v>45.760000000000005</c:v>
                </c:pt>
                <c:pt idx="188">
                  <c:v>45.75</c:v>
                </c:pt>
                <c:pt idx="189">
                  <c:v>45.73999999999991</c:v>
                </c:pt>
                <c:pt idx="190">
                  <c:v>45.73999999999991</c:v>
                </c:pt>
                <c:pt idx="191">
                  <c:v>45.73999999999991</c:v>
                </c:pt>
                <c:pt idx="192">
                  <c:v>45.73999999999991</c:v>
                </c:pt>
                <c:pt idx="193">
                  <c:v>45.73999999999991</c:v>
                </c:pt>
                <c:pt idx="194">
                  <c:v>45.73999999999991</c:v>
                </c:pt>
                <c:pt idx="195">
                  <c:v>45.729999999999912</c:v>
                </c:pt>
                <c:pt idx="196">
                  <c:v>45.719999999999906</c:v>
                </c:pt>
                <c:pt idx="197">
                  <c:v>45.719999999999906</c:v>
                </c:pt>
                <c:pt idx="198">
                  <c:v>45.690000000000005</c:v>
                </c:pt>
                <c:pt idx="199">
                  <c:v>45.67</c:v>
                </c:pt>
                <c:pt idx="200">
                  <c:v>45.67</c:v>
                </c:pt>
                <c:pt idx="201">
                  <c:v>45.67</c:v>
                </c:pt>
                <c:pt idx="202">
                  <c:v>45.67</c:v>
                </c:pt>
                <c:pt idx="203">
                  <c:v>45.620000000000005</c:v>
                </c:pt>
                <c:pt idx="204">
                  <c:v>45.620000000000005</c:v>
                </c:pt>
                <c:pt idx="205">
                  <c:v>45.61</c:v>
                </c:pt>
                <c:pt idx="206">
                  <c:v>45.61</c:v>
                </c:pt>
                <c:pt idx="207">
                  <c:v>45.61</c:v>
                </c:pt>
                <c:pt idx="208">
                  <c:v>45.6</c:v>
                </c:pt>
                <c:pt idx="209">
                  <c:v>45.59</c:v>
                </c:pt>
                <c:pt idx="210">
                  <c:v>45.57</c:v>
                </c:pt>
                <c:pt idx="211">
                  <c:v>45.56</c:v>
                </c:pt>
                <c:pt idx="212">
                  <c:v>45.56</c:v>
                </c:pt>
                <c:pt idx="213">
                  <c:v>45.55</c:v>
                </c:pt>
                <c:pt idx="214">
                  <c:v>45.55</c:v>
                </c:pt>
                <c:pt idx="215">
                  <c:v>45.55</c:v>
                </c:pt>
                <c:pt idx="216">
                  <c:v>45.52</c:v>
                </c:pt>
                <c:pt idx="217">
                  <c:v>45.49</c:v>
                </c:pt>
                <c:pt idx="218">
                  <c:v>45.49</c:v>
                </c:pt>
                <c:pt idx="219">
                  <c:v>45.49</c:v>
                </c:pt>
                <c:pt idx="220">
                  <c:v>45.49</c:v>
                </c:pt>
                <c:pt idx="221">
                  <c:v>45.49</c:v>
                </c:pt>
                <c:pt idx="222">
                  <c:v>45.49</c:v>
                </c:pt>
                <c:pt idx="223">
                  <c:v>45.49</c:v>
                </c:pt>
                <c:pt idx="224">
                  <c:v>45.49</c:v>
                </c:pt>
                <c:pt idx="225">
                  <c:v>45.48</c:v>
                </c:pt>
                <c:pt idx="226">
                  <c:v>45.47</c:v>
                </c:pt>
                <c:pt idx="227">
                  <c:v>45.47</c:v>
                </c:pt>
                <c:pt idx="228">
                  <c:v>45.46</c:v>
                </c:pt>
                <c:pt idx="229">
                  <c:v>45.449999999999996</c:v>
                </c:pt>
                <c:pt idx="230">
                  <c:v>45.449999999999996</c:v>
                </c:pt>
                <c:pt idx="231">
                  <c:v>45.449999999999996</c:v>
                </c:pt>
                <c:pt idx="232">
                  <c:v>45.44</c:v>
                </c:pt>
                <c:pt idx="233">
                  <c:v>45.44</c:v>
                </c:pt>
                <c:pt idx="234">
                  <c:v>45.44</c:v>
                </c:pt>
                <c:pt idx="235">
                  <c:v>45.44</c:v>
                </c:pt>
                <c:pt idx="236">
                  <c:v>45.44</c:v>
                </c:pt>
                <c:pt idx="237">
                  <c:v>45.43</c:v>
                </c:pt>
                <c:pt idx="238">
                  <c:v>45.43</c:v>
                </c:pt>
                <c:pt idx="239">
                  <c:v>45.41</c:v>
                </c:pt>
                <c:pt idx="240">
                  <c:v>45.41</c:v>
                </c:pt>
                <c:pt idx="241">
                  <c:v>45.41</c:v>
                </c:pt>
                <c:pt idx="242">
                  <c:v>45.4</c:v>
                </c:pt>
                <c:pt idx="243">
                  <c:v>45.36</c:v>
                </c:pt>
                <c:pt idx="244">
                  <c:v>45.33</c:v>
                </c:pt>
                <c:pt idx="245">
                  <c:v>45.309999999999995</c:v>
                </c:pt>
                <c:pt idx="246">
                  <c:v>45.309999999999995</c:v>
                </c:pt>
                <c:pt idx="247">
                  <c:v>45.309999999999995</c:v>
                </c:pt>
                <c:pt idx="248">
                  <c:v>45.3</c:v>
                </c:pt>
                <c:pt idx="249">
                  <c:v>45.260000000000005</c:v>
                </c:pt>
                <c:pt idx="250">
                  <c:v>45.249999999999908</c:v>
                </c:pt>
                <c:pt idx="251">
                  <c:v>45.23999999999991</c:v>
                </c:pt>
                <c:pt idx="252">
                  <c:v>45.219999999999906</c:v>
                </c:pt>
                <c:pt idx="253">
                  <c:v>45.209999999999908</c:v>
                </c:pt>
                <c:pt idx="254">
                  <c:v>45.209999999999908</c:v>
                </c:pt>
                <c:pt idx="255">
                  <c:v>45.209999999999908</c:v>
                </c:pt>
                <c:pt idx="256">
                  <c:v>45.209999999999908</c:v>
                </c:pt>
                <c:pt idx="257">
                  <c:v>45.209999999999908</c:v>
                </c:pt>
                <c:pt idx="258">
                  <c:v>45.159999999999904</c:v>
                </c:pt>
                <c:pt idx="259">
                  <c:v>45.159999999999904</c:v>
                </c:pt>
                <c:pt idx="260">
                  <c:v>45.139999999999908</c:v>
                </c:pt>
                <c:pt idx="261">
                  <c:v>45.12999999999991</c:v>
                </c:pt>
                <c:pt idx="262">
                  <c:v>45.12999999999991</c:v>
                </c:pt>
                <c:pt idx="263">
                  <c:v>45.089999999999904</c:v>
                </c:pt>
                <c:pt idx="264">
                  <c:v>45.07</c:v>
                </c:pt>
                <c:pt idx="265">
                  <c:v>45.07</c:v>
                </c:pt>
                <c:pt idx="266">
                  <c:v>45.04</c:v>
                </c:pt>
                <c:pt idx="267">
                  <c:v>45.019999999999904</c:v>
                </c:pt>
                <c:pt idx="268">
                  <c:v>45.009999999999906</c:v>
                </c:pt>
                <c:pt idx="269">
                  <c:v>45</c:v>
                </c:pt>
                <c:pt idx="270">
                  <c:v>45</c:v>
                </c:pt>
                <c:pt idx="271">
                  <c:v>45</c:v>
                </c:pt>
                <c:pt idx="272">
                  <c:v>45</c:v>
                </c:pt>
                <c:pt idx="273">
                  <c:v>44.989999999999903</c:v>
                </c:pt>
                <c:pt idx="274">
                  <c:v>44.939999999999905</c:v>
                </c:pt>
                <c:pt idx="275">
                  <c:v>44.939999999999905</c:v>
                </c:pt>
                <c:pt idx="276">
                  <c:v>44.929999999999907</c:v>
                </c:pt>
                <c:pt idx="277">
                  <c:v>44.9</c:v>
                </c:pt>
                <c:pt idx="278">
                  <c:v>44.9</c:v>
                </c:pt>
                <c:pt idx="279">
                  <c:v>44.879999999999903</c:v>
                </c:pt>
                <c:pt idx="280">
                  <c:v>44.789999999999907</c:v>
                </c:pt>
                <c:pt idx="281">
                  <c:v>44.789999999999907</c:v>
                </c:pt>
                <c:pt idx="282">
                  <c:v>44.78</c:v>
                </c:pt>
                <c:pt idx="283">
                  <c:v>44.769999999999911</c:v>
                </c:pt>
                <c:pt idx="284">
                  <c:v>44.719999999999906</c:v>
                </c:pt>
                <c:pt idx="285">
                  <c:v>44.709999999999908</c:v>
                </c:pt>
                <c:pt idx="286">
                  <c:v>44.69999999999991</c:v>
                </c:pt>
                <c:pt idx="287">
                  <c:v>44.690000000000005</c:v>
                </c:pt>
                <c:pt idx="288">
                  <c:v>44.690000000000005</c:v>
                </c:pt>
                <c:pt idx="289">
                  <c:v>44.690000000000005</c:v>
                </c:pt>
                <c:pt idx="290">
                  <c:v>44.67</c:v>
                </c:pt>
                <c:pt idx="291">
                  <c:v>44.67</c:v>
                </c:pt>
                <c:pt idx="292">
                  <c:v>44.660000000000004</c:v>
                </c:pt>
                <c:pt idx="293">
                  <c:v>44.64</c:v>
                </c:pt>
                <c:pt idx="294">
                  <c:v>44.63</c:v>
                </c:pt>
                <c:pt idx="295">
                  <c:v>44.63</c:v>
                </c:pt>
                <c:pt idx="296">
                  <c:v>44.61</c:v>
                </c:pt>
                <c:pt idx="297">
                  <c:v>44.6</c:v>
                </c:pt>
                <c:pt idx="298">
                  <c:v>44.6</c:v>
                </c:pt>
                <c:pt idx="299">
                  <c:v>44.59</c:v>
                </c:pt>
                <c:pt idx="300">
                  <c:v>44.58</c:v>
                </c:pt>
                <c:pt idx="301">
                  <c:v>44.559999999999903</c:v>
                </c:pt>
                <c:pt idx="302">
                  <c:v>44.54</c:v>
                </c:pt>
                <c:pt idx="303">
                  <c:v>44.529999999999909</c:v>
                </c:pt>
                <c:pt idx="304">
                  <c:v>44.519999999999904</c:v>
                </c:pt>
                <c:pt idx="305">
                  <c:v>44.5</c:v>
                </c:pt>
                <c:pt idx="306">
                  <c:v>44.5</c:v>
                </c:pt>
                <c:pt idx="307">
                  <c:v>44.5</c:v>
                </c:pt>
                <c:pt idx="308">
                  <c:v>44.48</c:v>
                </c:pt>
                <c:pt idx="309">
                  <c:v>44.48</c:v>
                </c:pt>
                <c:pt idx="310">
                  <c:v>44.47</c:v>
                </c:pt>
                <c:pt idx="311">
                  <c:v>44.47</c:v>
                </c:pt>
                <c:pt idx="312">
                  <c:v>44.46</c:v>
                </c:pt>
                <c:pt idx="313">
                  <c:v>44.46</c:v>
                </c:pt>
                <c:pt idx="314">
                  <c:v>44.449999999999903</c:v>
                </c:pt>
                <c:pt idx="315">
                  <c:v>44.449999999999903</c:v>
                </c:pt>
                <c:pt idx="316">
                  <c:v>44.44</c:v>
                </c:pt>
                <c:pt idx="317">
                  <c:v>44.44</c:v>
                </c:pt>
                <c:pt idx="318">
                  <c:v>44.43</c:v>
                </c:pt>
                <c:pt idx="319">
                  <c:v>44.43</c:v>
                </c:pt>
                <c:pt idx="320">
                  <c:v>44.43</c:v>
                </c:pt>
                <c:pt idx="321">
                  <c:v>44.43</c:v>
                </c:pt>
                <c:pt idx="322">
                  <c:v>44.399999999999906</c:v>
                </c:pt>
                <c:pt idx="323">
                  <c:v>44.399999999999906</c:v>
                </c:pt>
                <c:pt idx="324">
                  <c:v>44.399999999999906</c:v>
                </c:pt>
                <c:pt idx="325">
                  <c:v>44.399999999999906</c:v>
                </c:pt>
                <c:pt idx="326">
                  <c:v>44.39</c:v>
                </c:pt>
                <c:pt idx="327">
                  <c:v>44.39</c:v>
                </c:pt>
                <c:pt idx="328">
                  <c:v>44.36</c:v>
                </c:pt>
                <c:pt idx="329">
                  <c:v>44.349999999999994</c:v>
                </c:pt>
                <c:pt idx="330">
                  <c:v>44.339999999999996</c:v>
                </c:pt>
                <c:pt idx="331">
                  <c:v>44.339999999999996</c:v>
                </c:pt>
                <c:pt idx="332">
                  <c:v>44.33</c:v>
                </c:pt>
                <c:pt idx="333">
                  <c:v>44.33</c:v>
                </c:pt>
                <c:pt idx="334">
                  <c:v>44.33</c:v>
                </c:pt>
                <c:pt idx="335">
                  <c:v>44.33</c:v>
                </c:pt>
                <c:pt idx="336">
                  <c:v>44.260000000000005</c:v>
                </c:pt>
                <c:pt idx="337">
                  <c:v>44.25</c:v>
                </c:pt>
                <c:pt idx="338">
                  <c:v>44.2</c:v>
                </c:pt>
                <c:pt idx="339">
                  <c:v>44.190000000000005</c:v>
                </c:pt>
                <c:pt idx="340">
                  <c:v>44.190000000000005</c:v>
                </c:pt>
                <c:pt idx="341">
                  <c:v>44.190000000000005</c:v>
                </c:pt>
                <c:pt idx="342">
                  <c:v>44.179999999999907</c:v>
                </c:pt>
                <c:pt idx="343">
                  <c:v>44.169999999999909</c:v>
                </c:pt>
                <c:pt idx="344">
                  <c:v>44.169999999999909</c:v>
                </c:pt>
                <c:pt idx="345">
                  <c:v>44.160000000000004</c:v>
                </c:pt>
                <c:pt idx="346">
                  <c:v>44.149999999999906</c:v>
                </c:pt>
                <c:pt idx="347">
                  <c:v>44.139999999999908</c:v>
                </c:pt>
                <c:pt idx="348">
                  <c:v>44.139999999999908</c:v>
                </c:pt>
                <c:pt idx="349">
                  <c:v>44.109999999999907</c:v>
                </c:pt>
                <c:pt idx="350">
                  <c:v>44.109999999999907</c:v>
                </c:pt>
                <c:pt idx="351">
                  <c:v>44.109999999999907</c:v>
                </c:pt>
                <c:pt idx="352">
                  <c:v>44.1</c:v>
                </c:pt>
                <c:pt idx="353">
                  <c:v>44.07</c:v>
                </c:pt>
                <c:pt idx="354">
                  <c:v>44.05</c:v>
                </c:pt>
                <c:pt idx="355">
                  <c:v>44.04</c:v>
                </c:pt>
                <c:pt idx="356">
                  <c:v>44.019999999999904</c:v>
                </c:pt>
                <c:pt idx="357">
                  <c:v>43.99</c:v>
                </c:pt>
                <c:pt idx="358">
                  <c:v>43.98</c:v>
                </c:pt>
                <c:pt idx="359">
                  <c:v>43.94</c:v>
                </c:pt>
                <c:pt idx="360">
                  <c:v>43.94</c:v>
                </c:pt>
                <c:pt idx="361">
                  <c:v>43.94</c:v>
                </c:pt>
                <c:pt idx="362">
                  <c:v>43.93</c:v>
                </c:pt>
                <c:pt idx="363">
                  <c:v>43.93</c:v>
                </c:pt>
                <c:pt idx="364">
                  <c:v>43.93</c:v>
                </c:pt>
                <c:pt idx="365">
                  <c:v>43.91</c:v>
                </c:pt>
                <c:pt idx="366">
                  <c:v>43.91</c:v>
                </c:pt>
                <c:pt idx="367">
                  <c:v>43.849999999999994</c:v>
                </c:pt>
                <c:pt idx="368">
                  <c:v>43.849999999999994</c:v>
                </c:pt>
                <c:pt idx="369">
                  <c:v>43.839999999999904</c:v>
                </c:pt>
                <c:pt idx="370">
                  <c:v>43.839999999999904</c:v>
                </c:pt>
                <c:pt idx="371">
                  <c:v>43.83</c:v>
                </c:pt>
                <c:pt idx="372">
                  <c:v>43.82</c:v>
                </c:pt>
                <c:pt idx="373">
                  <c:v>43.82</c:v>
                </c:pt>
                <c:pt idx="374">
                  <c:v>43.78</c:v>
                </c:pt>
                <c:pt idx="375">
                  <c:v>43.77</c:v>
                </c:pt>
                <c:pt idx="376">
                  <c:v>43.77</c:v>
                </c:pt>
                <c:pt idx="377">
                  <c:v>43.77</c:v>
                </c:pt>
                <c:pt idx="378">
                  <c:v>43.77</c:v>
                </c:pt>
                <c:pt idx="379">
                  <c:v>43.77</c:v>
                </c:pt>
                <c:pt idx="380">
                  <c:v>43.760000000000005</c:v>
                </c:pt>
                <c:pt idx="381">
                  <c:v>43.75</c:v>
                </c:pt>
                <c:pt idx="382">
                  <c:v>43.74</c:v>
                </c:pt>
                <c:pt idx="383">
                  <c:v>43.74</c:v>
                </c:pt>
                <c:pt idx="384">
                  <c:v>43.74</c:v>
                </c:pt>
                <c:pt idx="385">
                  <c:v>43.74</c:v>
                </c:pt>
                <c:pt idx="386">
                  <c:v>43.74</c:v>
                </c:pt>
                <c:pt idx="387">
                  <c:v>43.74</c:v>
                </c:pt>
                <c:pt idx="388">
                  <c:v>43.74</c:v>
                </c:pt>
                <c:pt idx="389">
                  <c:v>43.74</c:v>
                </c:pt>
                <c:pt idx="390">
                  <c:v>43.74</c:v>
                </c:pt>
                <c:pt idx="391">
                  <c:v>43.74</c:v>
                </c:pt>
                <c:pt idx="392">
                  <c:v>43.730000000000004</c:v>
                </c:pt>
                <c:pt idx="393">
                  <c:v>43.730000000000004</c:v>
                </c:pt>
                <c:pt idx="394">
                  <c:v>43.71</c:v>
                </c:pt>
                <c:pt idx="395">
                  <c:v>43.669999999999909</c:v>
                </c:pt>
                <c:pt idx="396">
                  <c:v>43.669999999999909</c:v>
                </c:pt>
                <c:pt idx="397">
                  <c:v>43.65</c:v>
                </c:pt>
                <c:pt idx="398">
                  <c:v>43.65</c:v>
                </c:pt>
                <c:pt idx="399">
                  <c:v>43.64</c:v>
                </c:pt>
                <c:pt idx="400">
                  <c:v>43.62999999999991</c:v>
                </c:pt>
                <c:pt idx="401">
                  <c:v>43.620000000000005</c:v>
                </c:pt>
                <c:pt idx="402">
                  <c:v>43.599999999999909</c:v>
                </c:pt>
                <c:pt idx="403">
                  <c:v>43.599999999999909</c:v>
                </c:pt>
                <c:pt idx="404">
                  <c:v>43.599999999999909</c:v>
                </c:pt>
                <c:pt idx="405">
                  <c:v>43.59</c:v>
                </c:pt>
                <c:pt idx="406">
                  <c:v>43.56</c:v>
                </c:pt>
                <c:pt idx="407">
                  <c:v>43.56</c:v>
                </c:pt>
                <c:pt idx="408">
                  <c:v>43.56</c:v>
                </c:pt>
                <c:pt idx="409">
                  <c:v>43.56</c:v>
                </c:pt>
                <c:pt idx="410">
                  <c:v>43.54</c:v>
                </c:pt>
                <c:pt idx="411">
                  <c:v>43.51</c:v>
                </c:pt>
                <c:pt idx="412">
                  <c:v>43.51</c:v>
                </c:pt>
                <c:pt idx="413">
                  <c:v>43.51</c:v>
                </c:pt>
                <c:pt idx="414">
                  <c:v>43.51</c:v>
                </c:pt>
                <c:pt idx="415">
                  <c:v>43.51</c:v>
                </c:pt>
                <c:pt idx="416">
                  <c:v>43.51</c:v>
                </c:pt>
                <c:pt idx="417">
                  <c:v>43.51</c:v>
                </c:pt>
                <c:pt idx="418">
                  <c:v>43.51</c:v>
                </c:pt>
                <c:pt idx="419">
                  <c:v>43.51</c:v>
                </c:pt>
                <c:pt idx="420">
                  <c:v>43.47</c:v>
                </c:pt>
                <c:pt idx="421">
                  <c:v>43.449999999999996</c:v>
                </c:pt>
                <c:pt idx="422">
                  <c:v>43.449999999999996</c:v>
                </c:pt>
                <c:pt idx="423">
                  <c:v>43.449999999999996</c:v>
                </c:pt>
                <c:pt idx="424">
                  <c:v>43.43</c:v>
                </c:pt>
                <c:pt idx="425">
                  <c:v>43.43</c:v>
                </c:pt>
                <c:pt idx="426">
                  <c:v>43.43</c:v>
                </c:pt>
                <c:pt idx="427">
                  <c:v>43.419999999999902</c:v>
                </c:pt>
                <c:pt idx="428">
                  <c:v>43.41</c:v>
                </c:pt>
                <c:pt idx="429">
                  <c:v>43.41</c:v>
                </c:pt>
                <c:pt idx="430">
                  <c:v>43.39</c:v>
                </c:pt>
                <c:pt idx="431">
                  <c:v>43.39</c:v>
                </c:pt>
                <c:pt idx="432">
                  <c:v>43.379999999999995</c:v>
                </c:pt>
                <c:pt idx="433">
                  <c:v>43.37</c:v>
                </c:pt>
                <c:pt idx="434">
                  <c:v>43.329999999999906</c:v>
                </c:pt>
                <c:pt idx="435">
                  <c:v>43.32</c:v>
                </c:pt>
                <c:pt idx="436">
                  <c:v>43.32</c:v>
                </c:pt>
                <c:pt idx="437">
                  <c:v>43.309999999999903</c:v>
                </c:pt>
                <c:pt idx="438">
                  <c:v>43.309999999999903</c:v>
                </c:pt>
                <c:pt idx="439">
                  <c:v>43.3</c:v>
                </c:pt>
                <c:pt idx="440">
                  <c:v>43.289999999999907</c:v>
                </c:pt>
                <c:pt idx="441">
                  <c:v>43.24</c:v>
                </c:pt>
                <c:pt idx="442">
                  <c:v>43.24</c:v>
                </c:pt>
                <c:pt idx="443">
                  <c:v>43.24</c:v>
                </c:pt>
                <c:pt idx="444">
                  <c:v>43.24</c:v>
                </c:pt>
                <c:pt idx="445">
                  <c:v>43.230000000000004</c:v>
                </c:pt>
                <c:pt idx="446">
                  <c:v>43.230000000000004</c:v>
                </c:pt>
                <c:pt idx="447">
                  <c:v>43.230000000000004</c:v>
                </c:pt>
                <c:pt idx="448">
                  <c:v>43.230000000000004</c:v>
                </c:pt>
                <c:pt idx="449">
                  <c:v>43.230000000000004</c:v>
                </c:pt>
                <c:pt idx="450">
                  <c:v>43.220000000000006</c:v>
                </c:pt>
                <c:pt idx="451">
                  <c:v>43.220000000000006</c:v>
                </c:pt>
                <c:pt idx="452">
                  <c:v>43.220000000000006</c:v>
                </c:pt>
                <c:pt idx="453">
                  <c:v>43.21</c:v>
                </c:pt>
                <c:pt idx="454">
                  <c:v>43.21</c:v>
                </c:pt>
                <c:pt idx="455">
                  <c:v>43.190000000000005</c:v>
                </c:pt>
                <c:pt idx="456">
                  <c:v>43.18</c:v>
                </c:pt>
                <c:pt idx="457">
                  <c:v>43.18</c:v>
                </c:pt>
                <c:pt idx="458">
                  <c:v>43.15</c:v>
                </c:pt>
                <c:pt idx="459">
                  <c:v>43.14</c:v>
                </c:pt>
                <c:pt idx="460">
                  <c:v>43.14</c:v>
                </c:pt>
                <c:pt idx="461">
                  <c:v>43.14</c:v>
                </c:pt>
                <c:pt idx="462">
                  <c:v>43.14</c:v>
                </c:pt>
                <c:pt idx="463">
                  <c:v>43.14</c:v>
                </c:pt>
                <c:pt idx="464">
                  <c:v>43.14</c:v>
                </c:pt>
                <c:pt idx="465">
                  <c:v>43.1</c:v>
                </c:pt>
                <c:pt idx="466">
                  <c:v>43.1</c:v>
                </c:pt>
                <c:pt idx="467">
                  <c:v>43.1</c:v>
                </c:pt>
                <c:pt idx="468">
                  <c:v>43.059999999999903</c:v>
                </c:pt>
                <c:pt idx="469">
                  <c:v>43.059999999999903</c:v>
                </c:pt>
                <c:pt idx="470">
                  <c:v>43.059999999999903</c:v>
                </c:pt>
                <c:pt idx="471">
                  <c:v>43.059999999999903</c:v>
                </c:pt>
                <c:pt idx="472">
                  <c:v>43.05</c:v>
                </c:pt>
                <c:pt idx="473">
                  <c:v>43.05</c:v>
                </c:pt>
                <c:pt idx="474">
                  <c:v>43.04</c:v>
                </c:pt>
                <c:pt idx="475">
                  <c:v>43.04</c:v>
                </c:pt>
                <c:pt idx="476">
                  <c:v>43.03</c:v>
                </c:pt>
                <c:pt idx="477">
                  <c:v>43.03</c:v>
                </c:pt>
                <c:pt idx="478">
                  <c:v>43.019999999999904</c:v>
                </c:pt>
                <c:pt idx="479">
                  <c:v>43.019999999999904</c:v>
                </c:pt>
                <c:pt idx="480">
                  <c:v>43.019999999999904</c:v>
                </c:pt>
                <c:pt idx="481">
                  <c:v>43.019999999999904</c:v>
                </c:pt>
                <c:pt idx="482">
                  <c:v>43.019999999999904</c:v>
                </c:pt>
                <c:pt idx="483">
                  <c:v>43.01</c:v>
                </c:pt>
                <c:pt idx="484">
                  <c:v>43</c:v>
                </c:pt>
                <c:pt idx="485">
                  <c:v>43</c:v>
                </c:pt>
                <c:pt idx="486">
                  <c:v>42.99</c:v>
                </c:pt>
                <c:pt idx="487">
                  <c:v>42.99</c:v>
                </c:pt>
                <c:pt idx="488">
                  <c:v>42.99</c:v>
                </c:pt>
                <c:pt idx="489">
                  <c:v>42.99</c:v>
                </c:pt>
                <c:pt idx="490">
                  <c:v>42.99</c:v>
                </c:pt>
                <c:pt idx="491">
                  <c:v>42.97</c:v>
                </c:pt>
                <c:pt idx="492">
                  <c:v>42.97</c:v>
                </c:pt>
                <c:pt idx="493">
                  <c:v>42.97</c:v>
                </c:pt>
                <c:pt idx="494">
                  <c:v>42.96</c:v>
                </c:pt>
                <c:pt idx="495">
                  <c:v>42.96</c:v>
                </c:pt>
                <c:pt idx="496">
                  <c:v>42.949999999999996</c:v>
                </c:pt>
                <c:pt idx="497">
                  <c:v>42.919999999999902</c:v>
                </c:pt>
                <c:pt idx="498">
                  <c:v>42.919999999999902</c:v>
                </c:pt>
                <c:pt idx="499">
                  <c:v>42.919999999999902</c:v>
                </c:pt>
                <c:pt idx="500">
                  <c:v>42.919999999999902</c:v>
                </c:pt>
                <c:pt idx="501">
                  <c:v>42.91</c:v>
                </c:pt>
                <c:pt idx="502">
                  <c:v>42.91</c:v>
                </c:pt>
                <c:pt idx="503">
                  <c:v>42.879999999999995</c:v>
                </c:pt>
                <c:pt idx="504">
                  <c:v>42.849999999999994</c:v>
                </c:pt>
                <c:pt idx="505">
                  <c:v>42.849999999999994</c:v>
                </c:pt>
                <c:pt idx="506">
                  <c:v>42.849999999999994</c:v>
                </c:pt>
                <c:pt idx="507">
                  <c:v>42.849999999999994</c:v>
                </c:pt>
                <c:pt idx="508">
                  <c:v>42.839999999999996</c:v>
                </c:pt>
                <c:pt idx="509">
                  <c:v>42.839999999999996</c:v>
                </c:pt>
                <c:pt idx="510">
                  <c:v>42.839999999999996</c:v>
                </c:pt>
                <c:pt idx="511">
                  <c:v>42.839999999999996</c:v>
                </c:pt>
                <c:pt idx="512">
                  <c:v>42.809999999999995</c:v>
                </c:pt>
                <c:pt idx="513">
                  <c:v>42.78</c:v>
                </c:pt>
                <c:pt idx="514">
                  <c:v>42.78</c:v>
                </c:pt>
                <c:pt idx="515">
                  <c:v>42.77</c:v>
                </c:pt>
                <c:pt idx="516">
                  <c:v>42.77</c:v>
                </c:pt>
                <c:pt idx="517">
                  <c:v>42.77</c:v>
                </c:pt>
                <c:pt idx="518">
                  <c:v>42.77</c:v>
                </c:pt>
                <c:pt idx="519">
                  <c:v>42.77</c:v>
                </c:pt>
                <c:pt idx="520">
                  <c:v>42.77</c:v>
                </c:pt>
                <c:pt idx="521">
                  <c:v>42.77</c:v>
                </c:pt>
                <c:pt idx="522">
                  <c:v>42.77</c:v>
                </c:pt>
                <c:pt idx="523">
                  <c:v>42.77</c:v>
                </c:pt>
                <c:pt idx="524">
                  <c:v>42.75</c:v>
                </c:pt>
                <c:pt idx="525">
                  <c:v>42.720000000000006</c:v>
                </c:pt>
                <c:pt idx="526">
                  <c:v>42.69999999999991</c:v>
                </c:pt>
                <c:pt idx="527">
                  <c:v>42.69999999999991</c:v>
                </c:pt>
                <c:pt idx="528">
                  <c:v>42.69999999999991</c:v>
                </c:pt>
                <c:pt idx="529">
                  <c:v>42.69999999999991</c:v>
                </c:pt>
                <c:pt idx="530">
                  <c:v>42.63</c:v>
                </c:pt>
                <c:pt idx="531">
                  <c:v>42.58</c:v>
                </c:pt>
                <c:pt idx="532">
                  <c:v>42.56</c:v>
                </c:pt>
                <c:pt idx="533">
                  <c:v>42.56</c:v>
                </c:pt>
                <c:pt idx="534">
                  <c:v>42.56</c:v>
                </c:pt>
                <c:pt idx="535">
                  <c:v>42.53</c:v>
                </c:pt>
                <c:pt idx="536">
                  <c:v>42.53</c:v>
                </c:pt>
                <c:pt idx="537">
                  <c:v>42.53</c:v>
                </c:pt>
                <c:pt idx="538">
                  <c:v>42.53</c:v>
                </c:pt>
                <c:pt idx="539">
                  <c:v>42.519999999999904</c:v>
                </c:pt>
                <c:pt idx="540">
                  <c:v>42.509999999999906</c:v>
                </c:pt>
                <c:pt idx="541">
                  <c:v>42.509999999999906</c:v>
                </c:pt>
                <c:pt idx="542">
                  <c:v>42.509999999999906</c:v>
                </c:pt>
                <c:pt idx="543">
                  <c:v>42.509999999999906</c:v>
                </c:pt>
                <c:pt idx="544">
                  <c:v>42.47</c:v>
                </c:pt>
                <c:pt idx="545">
                  <c:v>42.449999999999903</c:v>
                </c:pt>
                <c:pt idx="546">
                  <c:v>42.449999999999903</c:v>
                </c:pt>
                <c:pt idx="547">
                  <c:v>42.449999999999903</c:v>
                </c:pt>
                <c:pt idx="548">
                  <c:v>42.449999999999903</c:v>
                </c:pt>
                <c:pt idx="549">
                  <c:v>42.449999999999903</c:v>
                </c:pt>
                <c:pt idx="550">
                  <c:v>42.449999999999903</c:v>
                </c:pt>
                <c:pt idx="551">
                  <c:v>42.449999999999903</c:v>
                </c:pt>
                <c:pt idx="552">
                  <c:v>42.449999999999903</c:v>
                </c:pt>
                <c:pt idx="553">
                  <c:v>42.429999999999907</c:v>
                </c:pt>
                <c:pt idx="554">
                  <c:v>42.429999999999907</c:v>
                </c:pt>
                <c:pt idx="555">
                  <c:v>42.429999999999907</c:v>
                </c:pt>
                <c:pt idx="556">
                  <c:v>42.429999999999907</c:v>
                </c:pt>
                <c:pt idx="557">
                  <c:v>42.429999999999907</c:v>
                </c:pt>
                <c:pt idx="558">
                  <c:v>42.42</c:v>
                </c:pt>
                <c:pt idx="559">
                  <c:v>42.39</c:v>
                </c:pt>
                <c:pt idx="560">
                  <c:v>42.379999999999903</c:v>
                </c:pt>
                <c:pt idx="561">
                  <c:v>42.379999999999903</c:v>
                </c:pt>
                <c:pt idx="562">
                  <c:v>42.369999999999905</c:v>
                </c:pt>
                <c:pt idx="563">
                  <c:v>42.299999999999912</c:v>
                </c:pt>
                <c:pt idx="564">
                  <c:v>42.290000000000006</c:v>
                </c:pt>
                <c:pt idx="565">
                  <c:v>42.279999999999909</c:v>
                </c:pt>
                <c:pt idx="566">
                  <c:v>42.279999999999909</c:v>
                </c:pt>
                <c:pt idx="567">
                  <c:v>42.27</c:v>
                </c:pt>
                <c:pt idx="568">
                  <c:v>42.27</c:v>
                </c:pt>
                <c:pt idx="569">
                  <c:v>42.27</c:v>
                </c:pt>
                <c:pt idx="570">
                  <c:v>42.27</c:v>
                </c:pt>
                <c:pt idx="571">
                  <c:v>42.25</c:v>
                </c:pt>
                <c:pt idx="572">
                  <c:v>42.25</c:v>
                </c:pt>
                <c:pt idx="573">
                  <c:v>42.23999999999991</c:v>
                </c:pt>
                <c:pt idx="574">
                  <c:v>42.23999999999991</c:v>
                </c:pt>
                <c:pt idx="575">
                  <c:v>42.23999999999991</c:v>
                </c:pt>
                <c:pt idx="576">
                  <c:v>42.230000000000004</c:v>
                </c:pt>
                <c:pt idx="577">
                  <c:v>42.220000000000006</c:v>
                </c:pt>
                <c:pt idx="578">
                  <c:v>42.220000000000006</c:v>
                </c:pt>
                <c:pt idx="579">
                  <c:v>42.220000000000006</c:v>
                </c:pt>
                <c:pt idx="580">
                  <c:v>42.169999999999909</c:v>
                </c:pt>
                <c:pt idx="581">
                  <c:v>42.160000000000004</c:v>
                </c:pt>
                <c:pt idx="582">
                  <c:v>42.160000000000004</c:v>
                </c:pt>
                <c:pt idx="583">
                  <c:v>42.14</c:v>
                </c:pt>
                <c:pt idx="584">
                  <c:v>42.14</c:v>
                </c:pt>
                <c:pt idx="585">
                  <c:v>42.14</c:v>
                </c:pt>
                <c:pt idx="586">
                  <c:v>42.14</c:v>
                </c:pt>
                <c:pt idx="587">
                  <c:v>42.13</c:v>
                </c:pt>
                <c:pt idx="588">
                  <c:v>42.13</c:v>
                </c:pt>
                <c:pt idx="589">
                  <c:v>42.13</c:v>
                </c:pt>
                <c:pt idx="590">
                  <c:v>42.13</c:v>
                </c:pt>
                <c:pt idx="591">
                  <c:v>42.120000000000005</c:v>
                </c:pt>
                <c:pt idx="592">
                  <c:v>42.120000000000005</c:v>
                </c:pt>
                <c:pt idx="593">
                  <c:v>42.120000000000005</c:v>
                </c:pt>
                <c:pt idx="594">
                  <c:v>42.1</c:v>
                </c:pt>
                <c:pt idx="595">
                  <c:v>42.069999999999908</c:v>
                </c:pt>
                <c:pt idx="596">
                  <c:v>42.069999999999908</c:v>
                </c:pt>
                <c:pt idx="597">
                  <c:v>42.069999999999908</c:v>
                </c:pt>
                <c:pt idx="598">
                  <c:v>42.069999999999908</c:v>
                </c:pt>
                <c:pt idx="599">
                  <c:v>42.059999999999903</c:v>
                </c:pt>
                <c:pt idx="600">
                  <c:v>42.059999999999903</c:v>
                </c:pt>
                <c:pt idx="601">
                  <c:v>42.05</c:v>
                </c:pt>
                <c:pt idx="602">
                  <c:v>42.04</c:v>
                </c:pt>
                <c:pt idx="603">
                  <c:v>42.04</c:v>
                </c:pt>
                <c:pt idx="604">
                  <c:v>42.029999999999909</c:v>
                </c:pt>
                <c:pt idx="605">
                  <c:v>42</c:v>
                </c:pt>
                <c:pt idx="606">
                  <c:v>41.99</c:v>
                </c:pt>
                <c:pt idx="607">
                  <c:v>41.98</c:v>
                </c:pt>
                <c:pt idx="608">
                  <c:v>41.959999999999901</c:v>
                </c:pt>
                <c:pt idx="609">
                  <c:v>41.959999999999901</c:v>
                </c:pt>
                <c:pt idx="610">
                  <c:v>41.959999999999901</c:v>
                </c:pt>
                <c:pt idx="611">
                  <c:v>41.959999999999901</c:v>
                </c:pt>
                <c:pt idx="612">
                  <c:v>41.959999999999901</c:v>
                </c:pt>
                <c:pt idx="613">
                  <c:v>41.959999999999901</c:v>
                </c:pt>
                <c:pt idx="614">
                  <c:v>41.959999999999901</c:v>
                </c:pt>
                <c:pt idx="615">
                  <c:v>41.94</c:v>
                </c:pt>
                <c:pt idx="616">
                  <c:v>41.94</c:v>
                </c:pt>
                <c:pt idx="617">
                  <c:v>41.94</c:v>
                </c:pt>
                <c:pt idx="618">
                  <c:v>41.92</c:v>
                </c:pt>
                <c:pt idx="619">
                  <c:v>41.91</c:v>
                </c:pt>
                <c:pt idx="620">
                  <c:v>41.899999999999906</c:v>
                </c:pt>
                <c:pt idx="621">
                  <c:v>41.899999999999906</c:v>
                </c:pt>
                <c:pt idx="622">
                  <c:v>41.889999999999901</c:v>
                </c:pt>
                <c:pt idx="623">
                  <c:v>41.849999999999994</c:v>
                </c:pt>
                <c:pt idx="624">
                  <c:v>41.849999999999994</c:v>
                </c:pt>
                <c:pt idx="625">
                  <c:v>41.849999999999994</c:v>
                </c:pt>
                <c:pt idx="626">
                  <c:v>41.849999999999994</c:v>
                </c:pt>
                <c:pt idx="627">
                  <c:v>41.839999999999904</c:v>
                </c:pt>
                <c:pt idx="628">
                  <c:v>41.819999999999901</c:v>
                </c:pt>
                <c:pt idx="629">
                  <c:v>41.819999999999901</c:v>
                </c:pt>
                <c:pt idx="630">
                  <c:v>41.809999999999903</c:v>
                </c:pt>
                <c:pt idx="631">
                  <c:v>41.8</c:v>
                </c:pt>
                <c:pt idx="632">
                  <c:v>41.8</c:v>
                </c:pt>
                <c:pt idx="633">
                  <c:v>41.789999999999907</c:v>
                </c:pt>
                <c:pt idx="634">
                  <c:v>41.789999999999907</c:v>
                </c:pt>
                <c:pt idx="635">
                  <c:v>41.789999999999907</c:v>
                </c:pt>
                <c:pt idx="636">
                  <c:v>41.789999999999907</c:v>
                </c:pt>
                <c:pt idx="637">
                  <c:v>41.789999999999907</c:v>
                </c:pt>
                <c:pt idx="638">
                  <c:v>41.789999999999907</c:v>
                </c:pt>
                <c:pt idx="639">
                  <c:v>41.789999999999907</c:v>
                </c:pt>
                <c:pt idx="640">
                  <c:v>41.769999999999911</c:v>
                </c:pt>
                <c:pt idx="641">
                  <c:v>41.769999999999911</c:v>
                </c:pt>
                <c:pt idx="642">
                  <c:v>41.769999999999911</c:v>
                </c:pt>
                <c:pt idx="643">
                  <c:v>41.759999999999906</c:v>
                </c:pt>
                <c:pt idx="644">
                  <c:v>41.75</c:v>
                </c:pt>
                <c:pt idx="645">
                  <c:v>41.75</c:v>
                </c:pt>
                <c:pt idx="646">
                  <c:v>41.75</c:v>
                </c:pt>
                <c:pt idx="647">
                  <c:v>41.75</c:v>
                </c:pt>
                <c:pt idx="648">
                  <c:v>41.75</c:v>
                </c:pt>
                <c:pt idx="649">
                  <c:v>41.75</c:v>
                </c:pt>
                <c:pt idx="650">
                  <c:v>41.75</c:v>
                </c:pt>
                <c:pt idx="651">
                  <c:v>41.73999999999991</c:v>
                </c:pt>
                <c:pt idx="652">
                  <c:v>41.73999999999991</c:v>
                </c:pt>
                <c:pt idx="653">
                  <c:v>41.729999999999912</c:v>
                </c:pt>
                <c:pt idx="654">
                  <c:v>41.729999999999912</c:v>
                </c:pt>
                <c:pt idx="655">
                  <c:v>41.729999999999912</c:v>
                </c:pt>
                <c:pt idx="656">
                  <c:v>41.720000000000006</c:v>
                </c:pt>
                <c:pt idx="657">
                  <c:v>41.69999999999991</c:v>
                </c:pt>
                <c:pt idx="658">
                  <c:v>41.669999999999909</c:v>
                </c:pt>
                <c:pt idx="659">
                  <c:v>41.669999999999909</c:v>
                </c:pt>
                <c:pt idx="660">
                  <c:v>41.669999999999909</c:v>
                </c:pt>
                <c:pt idx="661">
                  <c:v>41.660000000000004</c:v>
                </c:pt>
                <c:pt idx="662">
                  <c:v>41.660000000000004</c:v>
                </c:pt>
                <c:pt idx="663">
                  <c:v>41.660000000000004</c:v>
                </c:pt>
                <c:pt idx="664">
                  <c:v>41.62999999999991</c:v>
                </c:pt>
                <c:pt idx="665">
                  <c:v>41.62999999999991</c:v>
                </c:pt>
                <c:pt idx="666">
                  <c:v>41.62999999999991</c:v>
                </c:pt>
                <c:pt idx="667">
                  <c:v>41.62999999999991</c:v>
                </c:pt>
                <c:pt idx="668">
                  <c:v>41.62999999999991</c:v>
                </c:pt>
                <c:pt idx="669">
                  <c:v>41.6</c:v>
                </c:pt>
                <c:pt idx="670">
                  <c:v>41.6</c:v>
                </c:pt>
                <c:pt idx="671">
                  <c:v>41.559999999999903</c:v>
                </c:pt>
                <c:pt idx="672">
                  <c:v>41.54</c:v>
                </c:pt>
                <c:pt idx="673">
                  <c:v>41.54</c:v>
                </c:pt>
                <c:pt idx="674">
                  <c:v>41.54</c:v>
                </c:pt>
                <c:pt idx="675">
                  <c:v>41.54</c:v>
                </c:pt>
                <c:pt idx="676">
                  <c:v>41.54</c:v>
                </c:pt>
                <c:pt idx="677">
                  <c:v>41.529999999999909</c:v>
                </c:pt>
                <c:pt idx="678">
                  <c:v>41.52</c:v>
                </c:pt>
                <c:pt idx="679">
                  <c:v>41.52</c:v>
                </c:pt>
                <c:pt idx="680">
                  <c:v>41.52</c:v>
                </c:pt>
                <c:pt idx="681">
                  <c:v>41.52</c:v>
                </c:pt>
                <c:pt idx="682">
                  <c:v>41.52</c:v>
                </c:pt>
                <c:pt idx="683">
                  <c:v>41.52</c:v>
                </c:pt>
                <c:pt idx="684">
                  <c:v>41.52</c:v>
                </c:pt>
                <c:pt idx="685">
                  <c:v>41.51</c:v>
                </c:pt>
                <c:pt idx="686">
                  <c:v>41.499999999999908</c:v>
                </c:pt>
                <c:pt idx="687">
                  <c:v>41.499999999999908</c:v>
                </c:pt>
                <c:pt idx="688">
                  <c:v>41.499999999999908</c:v>
                </c:pt>
                <c:pt idx="689">
                  <c:v>41.49</c:v>
                </c:pt>
                <c:pt idx="690">
                  <c:v>41.49</c:v>
                </c:pt>
                <c:pt idx="691">
                  <c:v>41.49</c:v>
                </c:pt>
                <c:pt idx="692">
                  <c:v>41.47</c:v>
                </c:pt>
                <c:pt idx="693">
                  <c:v>41.449999999999996</c:v>
                </c:pt>
                <c:pt idx="694">
                  <c:v>41.42</c:v>
                </c:pt>
                <c:pt idx="695">
                  <c:v>41.42</c:v>
                </c:pt>
                <c:pt idx="696">
                  <c:v>41.4</c:v>
                </c:pt>
                <c:pt idx="697">
                  <c:v>41.36</c:v>
                </c:pt>
                <c:pt idx="698">
                  <c:v>41.36</c:v>
                </c:pt>
                <c:pt idx="699">
                  <c:v>41.349999999999902</c:v>
                </c:pt>
                <c:pt idx="700">
                  <c:v>41.339999999999996</c:v>
                </c:pt>
                <c:pt idx="701">
                  <c:v>41.33</c:v>
                </c:pt>
                <c:pt idx="702">
                  <c:v>41.33</c:v>
                </c:pt>
                <c:pt idx="703">
                  <c:v>41.33</c:v>
                </c:pt>
                <c:pt idx="704">
                  <c:v>41.33</c:v>
                </c:pt>
                <c:pt idx="705">
                  <c:v>41.33</c:v>
                </c:pt>
                <c:pt idx="706">
                  <c:v>41.33</c:v>
                </c:pt>
                <c:pt idx="707">
                  <c:v>41.319999999999901</c:v>
                </c:pt>
                <c:pt idx="708">
                  <c:v>41.319999999999901</c:v>
                </c:pt>
                <c:pt idx="709">
                  <c:v>41.319999999999901</c:v>
                </c:pt>
                <c:pt idx="710">
                  <c:v>41.319999999999901</c:v>
                </c:pt>
                <c:pt idx="711">
                  <c:v>41.319999999999901</c:v>
                </c:pt>
                <c:pt idx="712">
                  <c:v>41.309999999999995</c:v>
                </c:pt>
                <c:pt idx="713">
                  <c:v>41.309999999999995</c:v>
                </c:pt>
                <c:pt idx="714">
                  <c:v>41.309999999999995</c:v>
                </c:pt>
                <c:pt idx="715">
                  <c:v>41.290000000000006</c:v>
                </c:pt>
                <c:pt idx="716">
                  <c:v>41.290000000000006</c:v>
                </c:pt>
                <c:pt idx="717">
                  <c:v>41.290000000000006</c:v>
                </c:pt>
                <c:pt idx="718">
                  <c:v>41.290000000000006</c:v>
                </c:pt>
                <c:pt idx="719">
                  <c:v>41.269999999999911</c:v>
                </c:pt>
                <c:pt idx="720">
                  <c:v>41.269999999999911</c:v>
                </c:pt>
                <c:pt idx="721">
                  <c:v>41.269999999999911</c:v>
                </c:pt>
                <c:pt idx="722">
                  <c:v>41.25</c:v>
                </c:pt>
                <c:pt idx="723">
                  <c:v>41.24</c:v>
                </c:pt>
                <c:pt idx="724">
                  <c:v>41.230000000000004</c:v>
                </c:pt>
                <c:pt idx="725">
                  <c:v>41.220000000000006</c:v>
                </c:pt>
                <c:pt idx="726">
                  <c:v>41.220000000000006</c:v>
                </c:pt>
                <c:pt idx="727">
                  <c:v>41.21</c:v>
                </c:pt>
                <c:pt idx="728">
                  <c:v>41.190000000000005</c:v>
                </c:pt>
                <c:pt idx="729">
                  <c:v>41.190000000000005</c:v>
                </c:pt>
                <c:pt idx="730">
                  <c:v>41.190000000000005</c:v>
                </c:pt>
                <c:pt idx="731">
                  <c:v>41.17</c:v>
                </c:pt>
                <c:pt idx="732">
                  <c:v>41.17</c:v>
                </c:pt>
                <c:pt idx="733">
                  <c:v>41.17</c:v>
                </c:pt>
                <c:pt idx="734">
                  <c:v>41.17</c:v>
                </c:pt>
                <c:pt idx="735">
                  <c:v>41.17</c:v>
                </c:pt>
                <c:pt idx="736">
                  <c:v>41.17</c:v>
                </c:pt>
                <c:pt idx="737">
                  <c:v>41.160000000000004</c:v>
                </c:pt>
                <c:pt idx="738">
                  <c:v>41.160000000000004</c:v>
                </c:pt>
                <c:pt idx="739">
                  <c:v>41.160000000000004</c:v>
                </c:pt>
                <c:pt idx="740">
                  <c:v>41.160000000000004</c:v>
                </c:pt>
                <c:pt idx="741">
                  <c:v>41.160000000000004</c:v>
                </c:pt>
                <c:pt idx="742">
                  <c:v>41.14</c:v>
                </c:pt>
                <c:pt idx="743">
                  <c:v>41.14</c:v>
                </c:pt>
                <c:pt idx="744">
                  <c:v>41.14</c:v>
                </c:pt>
                <c:pt idx="745">
                  <c:v>41.14</c:v>
                </c:pt>
                <c:pt idx="746">
                  <c:v>41.14</c:v>
                </c:pt>
                <c:pt idx="747">
                  <c:v>41.14</c:v>
                </c:pt>
                <c:pt idx="748">
                  <c:v>41.13</c:v>
                </c:pt>
                <c:pt idx="749">
                  <c:v>41.13</c:v>
                </c:pt>
                <c:pt idx="750">
                  <c:v>41.13</c:v>
                </c:pt>
                <c:pt idx="751">
                  <c:v>41.13</c:v>
                </c:pt>
                <c:pt idx="752">
                  <c:v>41.13</c:v>
                </c:pt>
                <c:pt idx="753">
                  <c:v>41.13</c:v>
                </c:pt>
                <c:pt idx="754">
                  <c:v>41.13</c:v>
                </c:pt>
                <c:pt idx="755">
                  <c:v>41.13</c:v>
                </c:pt>
                <c:pt idx="756">
                  <c:v>41.13</c:v>
                </c:pt>
                <c:pt idx="757">
                  <c:v>41.13</c:v>
                </c:pt>
                <c:pt idx="758">
                  <c:v>41.13</c:v>
                </c:pt>
                <c:pt idx="759">
                  <c:v>41.13</c:v>
                </c:pt>
                <c:pt idx="760">
                  <c:v>41.13</c:v>
                </c:pt>
                <c:pt idx="761">
                  <c:v>41.13</c:v>
                </c:pt>
                <c:pt idx="762">
                  <c:v>41.13</c:v>
                </c:pt>
                <c:pt idx="763">
                  <c:v>41.13</c:v>
                </c:pt>
                <c:pt idx="764">
                  <c:v>41.13</c:v>
                </c:pt>
                <c:pt idx="765">
                  <c:v>41.13</c:v>
                </c:pt>
                <c:pt idx="766">
                  <c:v>41.13</c:v>
                </c:pt>
                <c:pt idx="767">
                  <c:v>41.13</c:v>
                </c:pt>
                <c:pt idx="768">
                  <c:v>41.120000000000005</c:v>
                </c:pt>
                <c:pt idx="769">
                  <c:v>41.120000000000005</c:v>
                </c:pt>
                <c:pt idx="770">
                  <c:v>41.11</c:v>
                </c:pt>
                <c:pt idx="771">
                  <c:v>41.11</c:v>
                </c:pt>
                <c:pt idx="772">
                  <c:v>41.1</c:v>
                </c:pt>
                <c:pt idx="773">
                  <c:v>41.1</c:v>
                </c:pt>
                <c:pt idx="774">
                  <c:v>41.1</c:v>
                </c:pt>
                <c:pt idx="775">
                  <c:v>41.1</c:v>
                </c:pt>
                <c:pt idx="776">
                  <c:v>41.1</c:v>
                </c:pt>
                <c:pt idx="777">
                  <c:v>41.089999999999904</c:v>
                </c:pt>
                <c:pt idx="778">
                  <c:v>41.089999999999904</c:v>
                </c:pt>
                <c:pt idx="779">
                  <c:v>41.089999999999904</c:v>
                </c:pt>
                <c:pt idx="780">
                  <c:v>41.089999999999904</c:v>
                </c:pt>
                <c:pt idx="781">
                  <c:v>41.089999999999904</c:v>
                </c:pt>
                <c:pt idx="782">
                  <c:v>41.08</c:v>
                </c:pt>
                <c:pt idx="783">
                  <c:v>41.08</c:v>
                </c:pt>
                <c:pt idx="784">
                  <c:v>41.08</c:v>
                </c:pt>
                <c:pt idx="785">
                  <c:v>41.08</c:v>
                </c:pt>
                <c:pt idx="786">
                  <c:v>41.08</c:v>
                </c:pt>
                <c:pt idx="787">
                  <c:v>41.07</c:v>
                </c:pt>
                <c:pt idx="788">
                  <c:v>41.059999999999903</c:v>
                </c:pt>
                <c:pt idx="789">
                  <c:v>41.05</c:v>
                </c:pt>
                <c:pt idx="790">
                  <c:v>41.05</c:v>
                </c:pt>
                <c:pt idx="791">
                  <c:v>41.05</c:v>
                </c:pt>
                <c:pt idx="792">
                  <c:v>41.05</c:v>
                </c:pt>
                <c:pt idx="793">
                  <c:v>41.05</c:v>
                </c:pt>
                <c:pt idx="794">
                  <c:v>41.04</c:v>
                </c:pt>
                <c:pt idx="795">
                  <c:v>41.04</c:v>
                </c:pt>
                <c:pt idx="796">
                  <c:v>41.03</c:v>
                </c:pt>
                <c:pt idx="797">
                  <c:v>41.03</c:v>
                </c:pt>
                <c:pt idx="798">
                  <c:v>41.01</c:v>
                </c:pt>
                <c:pt idx="799">
                  <c:v>41.01</c:v>
                </c:pt>
                <c:pt idx="800">
                  <c:v>41.01</c:v>
                </c:pt>
                <c:pt idx="801">
                  <c:v>41.01</c:v>
                </c:pt>
                <c:pt idx="802">
                  <c:v>41.01</c:v>
                </c:pt>
                <c:pt idx="803">
                  <c:v>41.01</c:v>
                </c:pt>
                <c:pt idx="804">
                  <c:v>41</c:v>
                </c:pt>
                <c:pt idx="805">
                  <c:v>41</c:v>
                </c:pt>
                <c:pt idx="806">
                  <c:v>41</c:v>
                </c:pt>
                <c:pt idx="807">
                  <c:v>41</c:v>
                </c:pt>
                <c:pt idx="808">
                  <c:v>41</c:v>
                </c:pt>
                <c:pt idx="809">
                  <c:v>41</c:v>
                </c:pt>
                <c:pt idx="810">
                  <c:v>41</c:v>
                </c:pt>
                <c:pt idx="811">
                  <c:v>41</c:v>
                </c:pt>
                <c:pt idx="812">
                  <c:v>41</c:v>
                </c:pt>
                <c:pt idx="813">
                  <c:v>41</c:v>
                </c:pt>
                <c:pt idx="814">
                  <c:v>41</c:v>
                </c:pt>
                <c:pt idx="815">
                  <c:v>41</c:v>
                </c:pt>
                <c:pt idx="816">
                  <c:v>41</c:v>
                </c:pt>
                <c:pt idx="817">
                  <c:v>40.99</c:v>
                </c:pt>
                <c:pt idx="818">
                  <c:v>40.99</c:v>
                </c:pt>
                <c:pt idx="819">
                  <c:v>40.98</c:v>
                </c:pt>
                <c:pt idx="820">
                  <c:v>40.98</c:v>
                </c:pt>
                <c:pt idx="821">
                  <c:v>40.98</c:v>
                </c:pt>
                <c:pt idx="822">
                  <c:v>40.97</c:v>
                </c:pt>
                <c:pt idx="823">
                  <c:v>40.96</c:v>
                </c:pt>
                <c:pt idx="824">
                  <c:v>40.96</c:v>
                </c:pt>
                <c:pt idx="825">
                  <c:v>40.949999999999903</c:v>
                </c:pt>
                <c:pt idx="826">
                  <c:v>40.949999999999903</c:v>
                </c:pt>
                <c:pt idx="827">
                  <c:v>40.949999999999903</c:v>
                </c:pt>
                <c:pt idx="828">
                  <c:v>40.939999999999905</c:v>
                </c:pt>
                <c:pt idx="829">
                  <c:v>40.93</c:v>
                </c:pt>
                <c:pt idx="830">
                  <c:v>40.93</c:v>
                </c:pt>
                <c:pt idx="831">
                  <c:v>40.93</c:v>
                </c:pt>
                <c:pt idx="832">
                  <c:v>40.93</c:v>
                </c:pt>
                <c:pt idx="833">
                  <c:v>40.93</c:v>
                </c:pt>
                <c:pt idx="834">
                  <c:v>40.93</c:v>
                </c:pt>
                <c:pt idx="835">
                  <c:v>40.93</c:v>
                </c:pt>
                <c:pt idx="836">
                  <c:v>40.93</c:v>
                </c:pt>
                <c:pt idx="837">
                  <c:v>40.93</c:v>
                </c:pt>
                <c:pt idx="838">
                  <c:v>40.93</c:v>
                </c:pt>
                <c:pt idx="839">
                  <c:v>40.93</c:v>
                </c:pt>
                <c:pt idx="840">
                  <c:v>40.93</c:v>
                </c:pt>
                <c:pt idx="841">
                  <c:v>40.919999999999902</c:v>
                </c:pt>
                <c:pt idx="842">
                  <c:v>40.910000000000004</c:v>
                </c:pt>
                <c:pt idx="843">
                  <c:v>40.9</c:v>
                </c:pt>
                <c:pt idx="844">
                  <c:v>40.9</c:v>
                </c:pt>
                <c:pt idx="845">
                  <c:v>40.9</c:v>
                </c:pt>
                <c:pt idx="846">
                  <c:v>40.9</c:v>
                </c:pt>
                <c:pt idx="847">
                  <c:v>40.9</c:v>
                </c:pt>
                <c:pt idx="848">
                  <c:v>40.9</c:v>
                </c:pt>
                <c:pt idx="849">
                  <c:v>40.889999999999901</c:v>
                </c:pt>
                <c:pt idx="850">
                  <c:v>40.889999999999901</c:v>
                </c:pt>
                <c:pt idx="851">
                  <c:v>40.889999999999901</c:v>
                </c:pt>
                <c:pt idx="852">
                  <c:v>40.879999999999995</c:v>
                </c:pt>
                <c:pt idx="853">
                  <c:v>40.879999999999995</c:v>
                </c:pt>
                <c:pt idx="854">
                  <c:v>40.879999999999995</c:v>
                </c:pt>
                <c:pt idx="855">
                  <c:v>40.879999999999995</c:v>
                </c:pt>
                <c:pt idx="856">
                  <c:v>40.879999999999995</c:v>
                </c:pt>
                <c:pt idx="857">
                  <c:v>40.879999999999995</c:v>
                </c:pt>
                <c:pt idx="858">
                  <c:v>40.879999999999995</c:v>
                </c:pt>
                <c:pt idx="859">
                  <c:v>40.879999999999995</c:v>
                </c:pt>
                <c:pt idx="860">
                  <c:v>40.879999999999995</c:v>
                </c:pt>
                <c:pt idx="861">
                  <c:v>40.879999999999995</c:v>
                </c:pt>
                <c:pt idx="862">
                  <c:v>40.879999999999995</c:v>
                </c:pt>
                <c:pt idx="863">
                  <c:v>40.879999999999995</c:v>
                </c:pt>
                <c:pt idx="864">
                  <c:v>40.870000000000005</c:v>
                </c:pt>
                <c:pt idx="865">
                  <c:v>40.870000000000005</c:v>
                </c:pt>
                <c:pt idx="866">
                  <c:v>40.870000000000005</c:v>
                </c:pt>
                <c:pt idx="867">
                  <c:v>40.86</c:v>
                </c:pt>
                <c:pt idx="868">
                  <c:v>40.86</c:v>
                </c:pt>
                <c:pt idx="869">
                  <c:v>40.86</c:v>
                </c:pt>
                <c:pt idx="870">
                  <c:v>40.86</c:v>
                </c:pt>
                <c:pt idx="871">
                  <c:v>40.86</c:v>
                </c:pt>
                <c:pt idx="872">
                  <c:v>40.86</c:v>
                </c:pt>
                <c:pt idx="873">
                  <c:v>40.849999999999902</c:v>
                </c:pt>
                <c:pt idx="874">
                  <c:v>40.849999999999902</c:v>
                </c:pt>
                <c:pt idx="875">
                  <c:v>40.839999999999904</c:v>
                </c:pt>
                <c:pt idx="876">
                  <c:v>40.839999999999904</c:v>
                </c:pt>
                <c:pt idx="877">
                  <c:v>40.839999999999904</c:v>
                </c:pt>
                <c:pt idx="878">
                  <c:v>40.83</c:v>
                </c:pt>
                <c:pt idx="879">
                  <c:v>40.83</c:v>
                </c:pt>
                <c:pt idx="880">
                  <c:v>40.83</c:v>
                </c:pt>
                <c:pt idx="881">
                  <c:v>40.83</c:v>
                </c:pt>
                <c:pt idx="882">
                  <c:v>40.82</c:v>
                </c:pt>
                <c:pt idx="883">
                  <c:v>40.82</c:v>
                </c:pt>
                <c:pt idx="884">
                  <c:v>40.82</c:v>
                </c:pt>
                <c:pt idx="885">
                  <c:v>40.82</c:v>
                </c:pt>
                <c:pt idx="886">
                  <c:v>40.82</c:v>
                </c:pt>
                <c:pt idx="887">
                  <c:v>40.82</c:v>
                </c:pt>
                <c:pt idx="888">
                  <c:v>40.809999999999995</c:v>
                </c:pt>
                <c:pt idx="889">
                  <c:v>40.809999999999995</c:v>
                </c:pt>
                <c:pt idx="890">
                  <c:v>40.809999999999995</c:v>
                </c:pt>
                <c:pt idx="891">
                  <c:v>40.800000000000011</c:v>
                </c:pt>
                <c:pt idx="892">
                  <c:v>40.800000000000011</c:v>
                </c:pt>
                <c:pt idx="893">
                  <c:v>40.800000000000011</c:v>
                </c:pt>
                <c:pt idx="894">
                  <c:v>40.800000000000011</c:v>
                </c:pt>
                <c:pt idx="895">
                  <c:v>40.800000000000011</c:v>
                </c:pt>
                <c:pt idx="896">
                  <c:v>40.790000000000006</c:v>
                </c:pt>
                <c:pt idx="897">
                  <c:v>40.790000000000006</c:v>
                </c:pt>
                <c:pt idx="898">
                  <c:v>40.790000000000006</c:v>
                </c:pt>
                <c:pt idx="899">
                  <c:v>40.790000000000006</c:v>
                </c:pt>
                <c:pt idx="900">
                  <c:v>40.790000000000006</c:v>
                </c:pt>
                <c:pt idx="901">
                  <c:v>40.790000000000006</c:v>
                </c:pt>
                <c:pt idx="902">
                  <c:v>40.790000000000006</c:v>
                </c:pt>
                <c:pt idx="903">
                  <c:v>40.790000000000006</c:v>
                </c:pt>
                <c:pt idx="904">
                  <c:v>40.790000000000006</c:v>
                </c:pt>
                <c:pt idx="905">
                  <c:v>40.78</c:v>
                </c:pt>
                <c:pt idx="906">
                  <c:v>40.78</c:v>
                </c:pt>
                <c:pt idx="907">
                  <c:v>40.770000000000003</c:v>
                </c:pt>
                <c:pt idx="908">
                  <c:v>40.770000000000003</c:v>
                </c:pt>
                <c:pt idx="909">
                  <c:v>40.770000000000003</c:v>
                </c:pt>
                <c:pt idx="910">
                  <c:v>40.770000000000003</c:v>
                </c:pt>
                <c:pt idx="911">
                  <c:v>40.770000000000003</c:v>
                </c:pt>
                <c:pt idx="912">
                  <c:v>40.760000000000005</c:v>
                </c:pt>
                <c:pt idx="913">
                  <c:v>40.760000000000005</c:v>
                </c:pt>
                <c:pt idx="914">
                  <c:v>40.760000000000005</c:v>
                </c:pt>
                <c:pt idx="915">
                  <c:v>40.760000000000005</c:v>
                </c:pt>
                <c:pt idx="916">
                  <c:v>40.760000000000005</c:v>
                </c:pt>
                <c:pt idx="917">
                  <c:v>40.75</c:v>
                </c:pt>
                <c:pt idx="918">
                  <c:v>40.75</c:v>
                </c:pt>
                <c:pt idx="919">
                  <c:v>40.75</c:v>
                </c:pt>
                <c:pt idx="920">
                  <c:v>40.75</c:v>
                </c:pt>
                <c:pt idx="921">
                  <c:v>40.75</c:v>
                </c:pt>
                <c:pt idx="922">
                  <c:v>40.75</c:v>
                </c:pt>
                <c:pt idx="923">
                  <c:v>40.75</c:v>
                </c:pt>
                <c:pt idx="924">
                  <c:v>40.75</c:v>
                </c:pt>
                <c:pt idx="925">
                  <c:v>40.75</c:v>
                </c:pt>
                <c:pt idx="926">
                  <c:v>40.75</c:v>
                </c:pt>
                <c:pt idx="927">
                  <c:v>40.75</c:v>
                </c:pt>
                <c:pt idx="928">
                  <c:v>40.75</c:v>
                </c:pt>
                <c:pt idx="929">
                  <c:v>40.75</c:v>
                </c:pt>
                <c:pt idx="930">
                  <c:v>40.75</c:v>
                </c:pt>
                <c:pt idx="931">
                  <c:v>40.730000000000011</c:v>
                </c:pt>
                <c:pt idx="932">
                  <c:v>40.720000000000006</c:v>
                </c:pt>
                <c:pt idx="933">
                  <c:v>40.709999999999908</c:v>
                </c:pt>
                <c:pt idx="934">
                  <c:v>40.709999999999908</c:v>
                </c:pt>
                <c:pt idx="935">
                  <c:v>40.709999999999908</c:v>
                </c:pt>
                <c:pt idx="936">
                  <c:v>40.709999999999908</c:v>
                </c:pt>
                <c:pt idx="937">
                  <c:v>40.690000000000005</c:v>
                </c:pt>
                <c:pt idx="938">
                  <c:v>40.690000000000005</c:v>
                </c:pt>
                <c:pt idx="939">
                  <c:v>40.690000000000005</c:v>
                </c:pt>
                <c:pt idx="940">
                  <c:v>40.690000000000005</c:v>
                </c:pt>
                <c:pt idx="941">
                  <c:v>40.690000000000005</c:v>
                </c:pt>
                <c:pt idx="942">
                  <c:v>40.679999999999907</c:v>
                </c:pt>
                <c:pt idx="943">
                  <c:v>40.679999999999907</c:v>
                </c:pt>
                <c:pt idx="944">
                  <c:v>40.679999999999907</c:v>
                </c:pt>
                <c:pt idx="945">
                  <c:v>40.679999999999907</c:v>
                </c:pt>
                <c:pt idx="946">
                  <c:v>40.679999999999907</c:v>
                </c:pt>
                <c:pt idx="947">
                  <c:v>40.679999999999907</c:v>
                </c:pt>
                <c:pt idx="948">
                  <c:v>40.679999999999907</c:v>
                </c:pt>
                <c:pt idx="949">
                  <c:v>40.679999999999907</c:v>
                </c:pt>
                <c:pt idx="950">
                  <c:v>40.679999999999907</c:v>
                </c:pt>
                <c:pt idx="951">
                  <c:v>40.679999999999907</c:v>
                </c:pt>
                <c:pt idx="952">
                  <c:v>40.67</c:v>
                </c:pt>
                <c:pt idx="953">
                  <c:v>40.67</c:v>
                </c:pt>
                <c:pt idx="954">
                  <c:v>40.67</c:v>
                </c:pt>
                <c:pt idx="955">
                  <c:v>40.660000000000004</c:v>
                </c:pt>
                <c:pt idx="956">
                  <c:v>40.660000000000004</c:v>
                </c:pt>
                <c:pt idx="957">
                  <c:v>40.660000000000004</c:v>
                </c:pt>
                <c:pt idx="958">
                  <c:v>40.65</c:v>
                </c:pt>
                <c:pt idx="959">
                  <c:v>40.65</c:v>
                </c:pt>
                <c:pt idx="960">
                  <c:v>40.64</c:v>
                </c:pt>
                <c:pt idx="961">
                  <c:v>40.64</c:v>
                </c:pt>
                <c:pt idx="962">
                  <c:v>40.64</c:v>
                </c:pt>
                <c:pt idx="963">
                  <c:v>40.64</c:v>
                </c:pt>
                <c:pt idx="964">
                  <c:v>40.64</c:v>
                </c:pt>
                <c:pt idx="965">
                  <c:v>40.64</c:v>
                </c:pt>
                <c:pt idx="966">
                  <c:v>40.64</c:v>
                </c:pt>
                <c:pt idx="967">
                  <c:v>40.64</c:v>
                </c:pt>
                <c:pt idx="968">
                  <c:v>40.64</c:v>
                </c:pt>
                <c:pt idx="969">
                  <c:v>40.64</c:v>
                </c:pt>
                <c:pt idx="970">
                  <c:v>40.64</c:v>
                </c:pt>
                <c:pt idx="971">
                  <c:v>40.64</c:v>
                </c:pt>
                <c:pt idx="972">
                  <c:v>40.64</c:v>
                </c:pt>
                <c:pt idx="973">
                  <c:v>40.64</c:v>
                </c:pt>
                <c:pt idx="974">
                  <c:v>40.64</c:v>
                </c:pt>
                <c:pt idx="975">
                  <c:v>40.630000000000003</c:v>
                </c:pt>
                <c:pt idx="976">
                  <c:v>40.630000000000003</c:v>
                </c:pt>
                <c:pt idx="977">
                  <c:v>40.630000000000003</c:v>
                </c:pt>
                <c:pt idx="978">
                  <c:v>40.620000000000005</c:v>
                </c:pt>
                <c:pt idx="979">
                  <c:v>40.61</c:v>
                </c:pt>
                <c:pt idx="980">
                  <c:v>40.6</c:v>
                </c:pt>
                <c:pt idx="981">
                  <c:v>40.6</c:v>
                </c:pt>
                <c:pt idx="982">
                  <c:v>40.6</c:v>
                </c:pt>
                <c:pt idx="983">
                  <c:v>40.6</c:v>
                </c:pt>
                <c:pt idx="984">
                  <c:v>40.590000000000003</c:v>
                </c:pt>
                <c:pt idx="985">
                  <c:v>40.590000000000003</c:v>
                </c:pt>
                <c:pt idx="986">
                  <c:v>40.590000000000003</c:v>
                </c:pt>
                <c:pt idx="987">
                  <c:v>40.58</c:v>
                </c:pt>
                <c:pt idx="988">
                  <c:v>40.58</c:v>
                </c:pt>
                <c:pt idx="989">
                  <c:v>40.58</c:v>
                </c:pt>
                <c:pt idx="990">
                  <c:v>40.58</c:v>
                </c:pt>
                <c:pt idx="991">
                  <c:v>40.58</c:v>
                </c:pt>
                <c:pt idx="992">
                  <c:v>40.58</c:v>
                </c:pt>
                <c:pt idx="993">
                  <c:v>40.58</c:v>
                </c:pt>
                <c:pt idx="994">
                  <c:v>40.57</c:v>
                </c:pt>
                <c:pt idx="995">
                  <c:v>40.56</c:v>
                </c:pt>
                <c:pt idx="996">
                  <c:v>40.550000000000004</c:v>
                </c:pt>
                <c:pt idx="997">
                  <c:v>40.550000000000004</c:v>
                </c:pt>
                <c:pt idx="998">
                  <c:v>40.550000000000004</c:v>
                </c:pt>
                <c:pt idx="999">
                  <c:v>40.550000000000004</c:v>
                </c:pt>
                <c:pt idx="1000">
                  <c:v>40.550000000000004</c:v>
                </c:pt>
                <c:pt idx="1001">
                  <c:v>40.550000000000004</c:v>
                </c:pt>
                <c:pt idx="1002">
                  <c:v>40.550000000000004</c:v>
                </c:pt>
                <c:pt idx="1003">
                  <c:v>40.550000000000004</c:v>
                </c:pt>
                <c:pt idx="1004">
                  <c:v>40.550000000000004</c:v>
                </c:pt>
                <c:pt idx="1005">
                  <c:v>40.550000000000004</c:v>
                </c:pt>
                <c:pt idx="1006">
                  <c:v>40.550000000000004</c:v>
                </c:pt>
                <c:pt idx="1007">
                  <c:v>40.550000000000004</c:v>
                </c:pt>
                <c:pt idx="1008">
                  <c:v>40.54</c:v>
                </c:pt>
                <c:pt idx="1009">
                  <c:v>40.520000000000003</c:v>
                </c:pt>
                <c:pt idx="1010">
                  <c:v>40.520000000000003</c:v>
                </c:pt>
                <c:pt idx="1011">
                  <c:v>40.520000000000003</c:v>
                </c:pt>
                <c:pt idx="1012">
                  <c:v>40.520000000000003</c:v>
                </c:pt>
                <c:pt idx="1013">
                  <c:v>40.51</c:v>
                </c:pt>
                <c:pt idx="1014">
                  <c:v>40.51</c:v>
                </c:pt>
                <c:pt idx="1015">
                  <c:v>40.51</c:v>
                </c:pt>
                <c:pt idx="1016">
                  <c:v>40.51</c:v>
                </c:pt>
                <c:pt idx="1017">
                  <c:v>40.51</c:v>
                </c:pt>
                <c:pt idx="1018">
                  <c:v>40.51</c:v>
                </c:pt>
                <c:pt idx="1019">
                  <c:v>40.51</c:v>
                </c:pt>
                <c:pt idx="1020">
                  <c:v>40.51</c:v>
                </c:pt>
                <c:pt idx="1021">
                  <c:v>40.5</c:v>
                </c:pt>
                <c:pt idx="1022">
                  <c:v>40.5</c:v>
                </c:pt>
                <c:pt idx="1023">
                  <c:v>40.5</c:v>
                </c:pt>
                <c:pt idx="1024">
                  <c:v>40.5</c:v>
                </c:pt>
                <c:pt idx="1025">
                  <c:v>40.480000000000004</c:v>
                </c:pt>
                <c:pt idx="1026">
                  <c:v>40.480000000000004</c:v>
                </c:pt>
                <c:pt idx="1027">
                  <c:v>40.480000000000004</c:v>
                </c:pt>
                <c:pt idx="1028">
                  <c:v>40.480000000000004</c:v>
                </c:pt>
                <c:pt idx="1029">
                  <c:v>40.480000000000004</c:v>
                </c:pt>
                <c:pt idx="1030">
                  <c:v>40.480000000000004</c:v>
                </c:pt>
                <c:pt idx="1031">
                  <c:v>40.480000000000004</c:v>
                </c:pt>
                <c:pt idx="1032">
                  <c:v>40.480000000000004</c:v>
                </c:pt>
                <c:pt idx="1033">
                  <c:v>40.480000000000004</c:v>
                </c:pt>
                <c:pt idx="1034">
                  <c:v>40.480000000000004</c:v>
                </c:pt>
                <c:pt idx="1035">
                  <c:v>40.480000000000004</c:v>
                </c:pt>
                <c:pt idx="1036">
                  <c:v>40.480000000000004</c:v>
                </c:pt>
                <c:pt idx="1037">
                  <c:v>40.480000000000004</c:v>
                </c:pt>
                <c:pt idx="1038">
                  <c:v>40.480000000000004</c:v>
                </c:pt>
                <c:pt idx="1039">
                  <c:v>40.469999999999906</c:v>
                </c:pt>
                <c:pt idx="1040">
                  <c:v>40.469999999999906</c:v>
                </c:pt>
                <c:pt idx="1041">
                  <c:v>40.469999999999906</c:v>
                </c:pt>
                <c:pt idx="1042">
                  <c:v>40.469999999999906</c:v>
                </c:pt>
                <c:pt idx="1043">
                  <c:v>40.469999999999906</c:v>
                </c:pt>
                <c:pt idx="1044">
                  <c:v>40.46</c:v>
                </c:pt>
                <c:pt idx="1045">
                  <c:v>40.46</c:v>
                </c:pt>
                <c:pt idx="1046">
                  <c:v>40.46</c:v>
                </c:pt>
                <c:pt idx="1047">
                  <c:v>40.46</c:v>
                </c:pt>
                <c:pt idx="1048">
                  <c:v>40.46</c:v>
                </c:pt>
                <c:pt idx="1049">
                  <c:v>40.46</c:v>
                </c:pt>
                <c:pt idx="1050">
                  <c:v>40.46</c:v>
                </c:pt>
                <c:pt idx="1051">
                  <c:v>40.46</c:v>
                </c:pt>
                <c:pt idx="1052">
                  <c:v>40.46</c:v>
                </c:pt>
                <c:pt idx="1053">
                  <c:v>40.46</c:v>
                </c:pt>
                <c:pt idx="1054">
                  <c:v>40.46</c:v>
                </c:pt>
                <c:pt idx="1055">
                  <c:v>40.46</c:v>
                </c:pt>
                <c:pt idx="1056">
                  <c:v>40.46</c:v>
                </c:pt>
                <c:pt idx="1057">
                  <c:v>40.46</c:v>
                </c:pt>
                <c:pt idx="1058">
                  <c:v>40.46</c:v>
                </c:pt>
                <c:pt idx="1059">
                  <c:v>40.449999999999903</c:v>
                </c:pt>
                <c:pt idx="1060">
                  <c:v>40.449999999999903</c:v>
                </c:pt>
                <c:pt idx="1061">
                  <c:v>40.449999999999903</c:v>
                </c:pt>
                <c:pt idx="1062">
                  <c:v>40.449999999999903</c:v>
                </c:pt>
                <c:pt idx="1063">
                  <c:v>40.449999999999903</c:v>
                </c:pt>
                <c:pt idx="1064">
                  <c:v>40.449999999999903</c:v>
                </c:pt>
                <c:pt idx="1065">
                  <c:v>40.449999999999903</c:v>
                </c:pt>
                <c:pt idx="1066">
                  <c:v>40.449999999999903</c:v>
                </c:pt>
                <c:pt idx="1067">
                  <c:v>40.449999999999903</c:v>
                </c:pt>
                <c:pt idx="1068">
                  <c:v>40.449999999999903</c:v>
                </c:pt>
                <c:pt idx="1069">
                  <c:v>40.449999999999903</c:v>
                </c:pt>
                <c:pt idx="1070">
                  <c:v>40.449999999999903</c:v>
                </c:pt>
                <c:pt idx="1071">
                  <c:v>40.449999999999903</c:v>
                </c:pt>
                <c:pt idx="1072">
                  <c:v>40.449999999999903</c:v>
                </c:pt>
                <c:pt idx="1073">
                  <c:v>40.44</c:v>
                </c:pt>
                <c:pt idx="1074">
                  <c:v>40.44</c:v>
                </c:pt>
                <c:pt idx="1075">
                  <c:v>40.44</c:v>
                </c:pt>
                <c:pt idx="1076">
                  <c:v>40.44</c:v>
                </c:pt>
                <c:pt idx="1077">
                  <c:v>40.44</c:v>
                </c:pt>
                <c:pt idx="1078">
                  <c:v>40.44</c:v>
                </c:pt>
                <c:pt idx="1079">
                  <c:v>40.44</c:v>
                </c:pt>
                <c:pt idx="1080">
                  <c:v>40.44</c:v>
                </c:pt>
                <c:pt idx="1081">
                  <c:v>40.44</c:v>
                </c:pt>
                <c:pt idx="1082">
                  <c:v>40.44</c:v>
                </c:pt>
                <c:pt idx="1083">
                  <c:v>40.44</c:v>
                </c:pt>
                <c:pt idx="1084">
                  <c:v>40.44</c:v>
                </c:pt>
                <c:pt idx="1085">
                  <c:v>40.44</c:v>
                </c:pt>
                <c:pt idx="1086">
                  <c:v>40.44</c:v>
                </c:pt>
                <c:pt idx="1087">
                  <c:v>40.44</c:v>
                </c:pt>
                <c:pt idx="1088">
                  <c:v>40.44</c:v>
                </c:pt>
                <c:pt idx="1089">
                  <c:v>40.44</c:v>
                </c:pt>
                <c:pt idx="1090">
                  <c:v>40.44</c:v>
                </c:pt>
                <c:pt idx="1091">
                  <c:v>40.44</c:v>
                </c:pt>
                <c:pt idx="1092">
                  <c:v>40.44</c:v>
                </c:pt>
                <c:pt idx="1093">
                  <c:v>40.44</c:v>
                </c:pt>
                <c:pt idx="1094">
                  <c:v>40.43</c:v>
                </c:pt>
                <c:pt idx="1095">
                  <c:v>40.43</c:v>
                </c:pt>
                <c:pt idx="1096">
                  <c:v>40.43</c:v>
                </c:pt>
                <c:pt idx="1097">
                  <c:v>40.43</c:v>
                </c:pt>
                <c:pt idx="1098">
                  <c:v>40.43</c:v>
                </c:pt>
                <c:pt idx="1099">
                  <c:v>40.43</c:v>
                </c:pt>
                <c:pt idx="1100">
                  <c:v>40.43</c:v>
                </c:pt>
                <c:pt idx="1101">
                  <c:v>40.43</c:v>
                </c:pt>
                <c:pt idx="1102">
                  <c:v>40.43</c:v>
                </c:pt>
                <c:pt idx="1103">
                  <c:v>40.43</c:v>
                </c:pt>
                <c:pt idx="1104">
                  <c:v>40.43</c:v>
                </c:pt>
                <c:pt idx="1105">
                  <c:v>40.43</c:v>
                </c:pt>
                <c:pt idx="1106">
                  <c:v>40.43</c:v>
                </c:pt>
                <c:pt idx="1107">
                  <c:v>40.42</c:v>
                </c:pt>
                <c:pt idx="1108">
                  <c:v>40.42</c:v>
                </c:pt>
                <c:pt idx="1109">
                  <c:v>40.42</c:v>
                </c:pt>
                <c:pt idx="1110">
                  <c:v>40.42</c:v>
                </c:pt>
                <c:pt idx="1111">
                  <c:v>40.410000000000004</c:v>
                </c:pt>
                <c:pt idx="1112">
                  <c:v>40.4</c:v>
                </c:pt>
                <c:pt idx="1113">
                  <c:v>40.4</c:v>
                </c:pt>
                <c:pt idx="1114">
                  <c:v>40.4</c:v>
                </c:pt>
                <c:pt idx="1115">
                  <c:v>40.4</c:v>
                </c:pt>
                <c:pt idx="1116">
                  <c:v>40.4</c:v>
                </c:pt>
                <c:pt idx="1117">
                  <c:v>40.4</c:v>
                </c:pt>
                <c:pt idx="1118">
                  <c:v>40.4</c:v>
                </c:pt>
                <c:pt idx="1119">
                  <c:v>40.4</c:v>
                </c:pt>
                <c:pt idx="1120">
                  <c:v>40.4</c:v>
                </c:pt>
                <c:pt idx="1121">
                  <c:v>40.4</c:v>
                </c:pt>
                <c:pt idx="1122">
                  <c:v>40.4</c:v>
                </c:pt>
                <c:pt idx="1123">
                  <c:v>40.4</c:v>
                </c:pt>
                <c:pt idx="1124">
                  <c:v>40.4</c:v>
                </c:pt>
                <c:pt idx="1125">
                  <c:v>40.4</c:v>
                </c:pt>
                <c:pt idx="1126">
                  <c:v>40.4</c:v>
                </c:pt>
                <c:pt idx="1127">
                  <c:v>40.4</c:v>
                </c:pt>
                <c:pt idx="1128">
                  <c:v>40.39</c:v>
                </c:pt>
                <c:pt idx="1129">
                  <c:v>40.39</c:v>
                </c:pt>
                <c:pt idx="1130">
                  <c:v>40.39</c:v>
                </c:pt>
                <c:pt idx="1131">
                  <c:v>40.39</c:v>
                </c:pt>
                <c:pt idx="1132">
                  <c:v>40.39</c:v>
                </c:pt>
                <c:pt idx="1133">
                  <c:v>40.39</c:v>
                </c:pt>
                <c:pt idx="1134">
                  <c:v>40.39</c:v>
                </c:pt>
                <c:pt idx="1135">
                  <c:v>40.39</c:v>
                </c:pt>
                <c:pt idx="1136">
                  <c:v>40.39</c:v>
                </c:pt>
                <c:pt idx="1137">
                  <c:v>40.379999999999903</c:v>
                </c:pt>
                <c:pt idx="1138">
                  <c:v>40.379999999999903</c:v>
                </c:pt>
                <c:pt idx="1139">
                  <c:v>40.379999999999903</c:v>
                </c:pt>
                <c:pt idx="1140">
                  <c:v>40.379999999999903</c:v>
                </c:pt>
                <c:pt idx="1141">
                  <c:v>40.370000000000005</c:v>
                </c:pt>
                <c:pt idx="1142">
                  <c:v>40.370000000000005</c:v>
                </c:pt>
                <c:pt idx="1143">
                  <c:v>40.370000000000005</c:v>
                </c:pt>
                <c:pt idx="1144">
                  <c:v>40.370000000000005</c:v>
                </c:pt>
                <c:pt idx="1145">
                  <c:v>40.370000000000005</c:v>
                </c:pt>
                <c:pt idx="1146">
                  <c:v>40.370000000000005</c:v>
                </c:pt>
                <c:pt idx="1147">
                  <c:v>40.36</c:v>
                </c:pt>
                <c:pt idx="1148">
                  <c:v>40.36</c:v>
                </c:pt>
                <c:pt idx="1149">
                  <c:v>40.36</c:v>
                </c:pt>
                <c:pt idx="1150">
                  <c:v>40.36</c:v>
                </c:pt>
                <c:pt idx="1151">
                  <c:v>40.36</c:v>
                </c:pt>
                <c:pt idx="1152">
                  <c:v>40.349999999999902</c:v>
                </c:pt>
                <c:pt idx="1153">
                  <c:v>40.349999999999902</c:v>
                </c:pt>
                <c:pt idx="1154">
                  <c:v>40.349999999999902</c:v>
                </c:pt>
                <c:pt idx="1155">
                  <c:v>40.349999999999902</c:v>
                </c:pt>
                <c:pt idx="1156">
                  <c:v>40.339999999999904</c:v>
                </c:pt>
                <c:pt idx="1157">
                  <c:v>40.339999999999904</c:v>
                </c:pt>
                <c:pt idx="1158">
                  <c:v>40.339999999999904</c:v>
                </c:pt>
                <c:pt idx="1159">
                  <c:v>40.339999999999904</c:v>
                </c:pt>
                <c:pt idx="1160">
                  <c:v>40.339999999999904</c:v>
                </c:pt>
                <c:pt idx="1161">
                  <c:v>40.339999999999904</c:v>
                </c:pt>
                <c:pt idx="1162">
                  <c:v>40.339999999999904</c:v>
                </c:pt>
                <c:pt idx="1163">
                  <c:v>40.339999999999904</c:v>
                </c:pt>
                <c:pt idx="1164">
                  <c:v>40.339999999999904</c:v>
                </c:pt>
                <c:pt idx="1165">
                  <c:v>40.339999999999904</c:v>
                </c:pt>
                <c:pt idx="1166">
                  <c:v>40.339999999999904</c:v>
                </c:pt>
                <c:pt idx="1167">
                  <c:v>40.339999999999904</c:v>
                </c:pt>
                <c:pt idx="1168">
                  <c:v>40.339999999999904</c:v>
                </c:pt>
                <c:pt idx="1169">
                  <c:v>40.339999999999904</c:v>
                </c:pt>
                <c:pt idx="1170">
                  <c:v>40.339999999999904</c:v>
                </c:pt>
                <c:pt idx="1171">
                  <c:v>40.339999999999904</c:v>
                </c:pt>
                <c:pt idx="1172">
                  <c:v>40.339999999999904</c:v>
                </c:pt>
                <c:pt idx="1173">
                  <c:v>40.329999999999906</c:v>
                </c:pt>
                <c:pt idx="1174">
                  <c:v>40.329999999999906</c:v>
                </c:pt>
                <c:pt idx="1175">
                  <c:v>40.329999999999906</c:v>
                </c:pt>
                <c:pt idx="1176">
                  <c:v>40.329999999999906</c:v>
                </c:pt>
                <c:pt idx="1177">
                  <c:v>40.329999999999906</c:v>
                </c:pt>
                <c:pt idx="1178">
                  <c:v>40.329999999999906</c:v>
                </c:pt>
                <c:pt idx="1179">
                  <c:v>40.329999999999906</c:v>
                </c:pt>
                <c:pt idx="1180">
                  <c:v>40.329999999999906</c:v>
                </c:pt>
                <c:pt idx="1181">
                  <c:v>40.329999999999906</c:v>
                </c:pt>
                <c:pt idx="1182">
                  <c:v>40.329999999999906</c:v>
                </c:pt>
                <c:pt idx="1183">
                  <c:v>40.329999999999906</c:v>
                </c:pt>
                <c:pt idx="1184">
                  <c:v>40.329999999999906</c:v>
                </c:pt>
                <c:pt idx="1185">
                  <c:v>40.329999999999906</c:v>
                </c:pt>
                <c:pt idx="1186">
                  <c:v>40.329999999999906</c:v>
                </c:pt>
                <c:pt idx="1187">
                  <c:v>40.329999999999906</c:v>
                </c:pt>
                <c:pt idx="1188">
                  <c:v>40.329999999999906</c:v>
                </c:pt>
                <c:pt idx="1189">
                  <c:v>40.329999999999906</c:v>
                </c:pt>
                <c:pt idx="1190">
                  <c:v>40.329999999999906</c:v>
                </c:pt>
                <c:pt idx="1191">
                  <c:v>40.329999999999906</c:v>
                </c:pt>
                <c:pt idx="1192">
                  <c:v>40.329999999999906</c:v>
                </c:pt>
                <c:pt idx="1193">
                  <c:v>40.32</c:v>
                </c:pt>
                <c:pt idx="1194">
                  <c:v>40.32</c:v>
                </c:pt>
                <c:pt idx="1195">
                  <c:v>40.32</c:v>
                </c:pt>
                <c:pt idx="1196">
                  <c:v>40.32</c:v>
                </c:pt>
                <c:pt idx="1197">
                  <c:v>40.32</c:v>
                </c:pt>
                <c:pt idx="1198">
                  <c:v>40.32</c:v>
                </c:pt>
                <c:pt idx="1199">
                  <c:v>40.32</c:v>
                </c:pt>
                <c:pt idx="1200">
                  <c:v>40.309999999999903</c:v>
                </c:pt>
                <c:pt idx="1201">
                  <c:v>40.309999999999903</c:v>
                </c:pt>
                <c:pt idx="1202">
                  <c:v>40.309999999999903</c:v>
                </c:pt>
                <c:pt idx="1203">
                  <c:v>40.300000000000011</c:v>
                </c:pt>
                <c:pt idx="1204">
                  <c:v>40.300000000000011</c:v>
                </c:pt>
                <c:pt idx="1205">
                  <c:v>40.300000000000011</c:v>
                </c:pt>
                <c:pt idx="1206">
                  <c:v>40.300000000000011</c:v>
                </c:pt>
                <c:pt idx="1207">
                  <c:v>40.300000000000011</c:v>
                </c:pt>
                <c:pt idx="1208">
                  <c:v>40.300000000000011</c:v>
                </c:pt>
                <c:pt idx="1209">
                  <c:v>40.300000000000011</c:v>
                </c:pt>
                <c:pt idx="1210">
                  <c:v>40.290000000000006</c:v>
                </c:pt>
                <c:pt idx="1211">
                  <c:v>40.290000000000006</c:v>
                </c:pt>
                <c:pt idx="1212">
                  <c:v>40.290000000000006</c:v>
                </c:pt>
                <c:pt idx="1213">
                  <c:v>40.290000000000006</c:v>
                </c:pt>
                <c:pt idx="1214">
                  <c:v>40.290000000000006</c:v>
                </c:pt>
                <c:pt idx="1215">
                  <c:v>40.290000000000006</c:v>
                </c:pt>
                <c:pt idx="1216">
                  <c:v>40.290000000000006</c:v>
                </c:pt>
                <c:pt idx="1217">
                  <c:v>40.290000000000006</c:v>
                </c:pt>
                <c:pt idx="1218">
                  <c:v>40.290000000000006</c:v>
                </c:pt>
                <c:pt idx="1219">
                  <c:v>40.290000000000006</c:v>
                </c:pt>
                <c:pt idx="1220">
                  <c:v>40.290000000000006</c:v>
                </c:pt>
                <c:pt idx="1221">
                  <c:v>40.290000000000006</c:v>
                </c:pt>
                <c:pt idx="1222">
                  <c:v>40.290000000000006</c:v>
                </c:pt>
                <c:pt idx="1223">
                  <c:v>40.290000000000006</c:v>
                </c:pt>
                <c:pt idx="1224">
                  <c:v>40.290000000000006</c:v>
                </c:pt>
                <c:pt idx="1225">
                  <c:v>40.290000000000006</c:v>
                </c:pt>
                <c:pt idx="1226">
                  <c:v>40.290000000000006</c:v>
                </c:pt>
                <c:pt idx="1227">
                  <c:v>40.290000000000006</c:v>
                </c:pt>
                <c:pt idx="1228">
                  <c:v>40.290000000000006</c:v>
                </c:pt>
                <c:pt idx="1229">
                  <c:v>40.290000000000006</c:v>
                </c:pt>
                <c:pt idx="1230">
                  <c:v>40.290000000000006</c:v>
                </c:pt>
                <c:pt idx="1231">
                  <c:v>40.290000000000006</c:v>
                </c:pt>
                <c:pt idx="1232">
                  <c:v>40.290000000000006</c:v>
                </c:pt>
                <c:pt idx="1233">
                  <c:v>40.290000000000006</c:v>
                </c:pt>
                <c:pt idx="1234">
                  <c:v>40.290000000000006</c:v>
                </c:pt>
                <c:pt idx="1235">
                  <c:v>40.290000000000006</c:v>
                </c:pt>
                <c:pt idx="1236">
                  <c:v>40.290000000000006</c:v>
                </c:pt>
                <c:pt idx="1237">
                  <c:v>40.290000000000006</c:v>
                </c:pt>
                <c:pt idx="1238">
                  <c:v>40.290000000000006</c:v>
                </c:pt>
                <c:pt idx="1239">
                  <c:v>40.290000000000006</c:v>
                </c:pt>
                <c:pt idx="1240">
                  <c:v>40.290000000000006</c:v>
                </c:pt>
                <c:pt idx="1241">
                  <c:v>40.290000000000006</c:v>
                </c:pt>
                <c:pt idx="1242">
                  <c:v>40.290000000000006</c:v>
                </c:pt>
                <c:pt idx="1243">
                  <c:v>40.290000000000006</c:v>
                </c:pt>
                <c:pt idx="1244">
                  <c:v>40.290000000000006</c:v>
                </c:pt>
                <c:pt idx="1245">
                  <c:v>40.290000000000006</c:v>
                </c:pt>
                <c:pt idx="1246">
                  <c:v>40.290000000000006</c:v>
                </c:pt>
                <c:pt idx="1247">
                  <c:v>40.290000000000006</c:v>
                </c:pt>
                <c:pt idx="1248">
                  <c:v>40.279999999999909</c:v>
                </c:pt>
                <c:pt idx="1249">
                  <c:v>40.279999999999909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TBDiseaseONLYData!$B$7514:$B$8763</c:f>
              <c:numCache>
                <c:formatCode>General</c:formatCode>
                <c:ptCount val="1250"/>
                <c:pt idx="0">
                  <c:v>0</c:v>
                </c:pt>
                <c:pt idx="1">
                  <c:v>58.419999999999902</c:v>
                </c:pt>
                <c:pt idx="2">
                  <c:v>56.98</c:v>
                </c:pt>
                <c:pt idx="3">
                  <c:v>55.93</c:v>
                </c:pt>
                <c:pt idx="4">
                  <c:v>54.93</c:v>
                </c:pt>
                <c:pt idx="5">
                  <c:v>54.349999999999994</c:v>
                </c:pt>
                <c:pt idx="6">
                  <c:v>53.02</c:v>
                </c:pt>
                <c:pt idx="7">
                  <c:v>51.879999999999903</c:v>
                </c:pt>
                <c:pt idx="8">
                  <c:v>51.53</c:v>
                </c:pt>
                <c:pt idx="9">
                  <c:v>51.21</c:v>
                </c:pt>
                <c:pt idx="10">
                  <c:v>50.99</c:v>
                </c:pt>
                <c:pt idx="11">
                  <c:v>50.73999999999991</c:v>
                </c:pt>
                <c:pt idx="12">
                  <c:v>50.529999999999909</c:v>
                </c:pt>
                <c:pt idx="13">
                  <c:v>50.3599999999999</c:v>
                </c:pt>
                <c:pt idx="14">
                  <c:v>50.039999999999907</c:v>
                </c:pt>
                <c:pt idx="15">
                  <c:v>50</c:v>
                </c:pt>
                <c:pt idx="16">
                  <c:v>49.839999999999996</c:v>
                </c:pt>
                <c:pt idx="17">
                  <c:v>49.71</c:v>
                </c:pt>
                <c:pt idx="18">
                  <c:v>49.57</c:v>
                </c:pt>
                <c:pt idx="19">
                  <c:v>49.449999999999996</c:v>
                </c:pt>
                <c:pt idx="20">
                  <c:v>49.28</c:v>
                </c:pt>
                <c:pt idx="21">
                  <c:v>49.09</c:v>
                </c:pt>
                <c:pt idx="22">
                  <c:v>48.99</c:v>
                </c:pt>
                <c:pt idx="23">
                  <c:v>48.849999999999994</c:v>
                </c:pt>
                <c:pt idx="24">
                  <c:v>48.720000000000006</c:v>
                </c:pt>
                <c:pt idx="25">
                  <c:v>48.71</c:v>
                </c:pt>
                <c:pt idx="26">
                  <c:v>48.63</c:v>
                </c:pt>
                <c:pt idx="27">
                  <c:v>48.5</c:v>
                </c:pt>
                <c:pt idx="28">
                  <c:v>48.33</c:v>
                </c:pt>
                <c:pt idx="29">
                  <c:v>48.3</c:v>
                </c:pt>
                <c:pt idx="30">
                  <c:v>48.260000000000005</c:v>
                </c:pt>
                <c:pt idx="31">
                  <c:v>48.179999999999907</c:v>
                </c:pt>
                <c:pt idx="32">
                  <c:v>48.14</c:v>
                </c:pt>
                <c:pt idx="33">
                  <c:v>48.069999999999908</c:v>
                </c:pt>
                <c:pt idx="34">
                  <c:v>47.98</c:v>
                </c:pt>
                <c:pt idx="35">
                  <c:v>47.849999999999994</c:v>
                </c:pt>
                <c:pt idx="36">
                  <c:v>47.809999999999903</c:v>
                </c:pt>
                <c:pt idx="37">
                  <c:v>47.74</c:v>
                </c:pt>
                <c:pt idx="38">
                  <c:v>47.720000000000006</c:v>
                </c:pt>
                <c:pt idx="39">
                  <c:v>47.68</c:v>
                </c:pt>
                <c:pt idx="40">
                  <c:v>47.599999999999909</c:v>
                </c:pt>
                <c:pt idx="41">
                  <c:v>47.519999999999904</c:v>
                </c:pt>
                <c:pt idx="42">
                  <c:v>47.4</c:v>
                </c:pt>
                <c:pt idx="43">
                  <c:v>47.4</c:v>
                </c:pt>
                <c:pt idx="44">
                  <c:v>47.339999999999904</c:v>
                </c:pt>
                <c:pt idx="45">
                  <c:v>47.33</c:v>
                </c:pt>
                <c:pt idx="46">
                  <c:v>47.290000000000006</c:v>
                </c:pt>
                <c:pt idx="47">
                  <c:v>47.24</c:v>
                </c:pt>
                <c:pt idx="48">
                  <c:v>47.24</c:v>
                </c:pt>
                <c:pt idx="49">
                  <c:v>47.14</c:v>
                </c:pt>
                <c:pt idx="50">
                  <c:v>47.13</c:v>
                </c:pt>
                <c:pt idx="51">
                  <c:v>47.120000000000005</c:v>
                </c:pt>
                <c:pt idx="52">
                  <c:v>47.04</c:v>
                </c:pt>
                <c:pt idx="53">
                  <c:v>47.03</c:v>
                </c:pt>
                <c:pt idx="54">
                  <c:v>47.02</c:v>
                </c:pt>
                <c:pt idx="55">
                  <c:v>46.97</c:v>
                </c:pt>
                <c:pt idx="56">
                  <c:v>46.949999999999996</c:v>
                </c:pt>
                <c:pt idx="57">
                  <c:v>46.929999999999907</c:v>
                </c:pt>
                <c:pt idx="58">
                  <c:v>46.879999999999995</c:v>
                </c:pt>
                <c:pt idx="59">
                  <c:v>46.849999999999902</c:v>
                </c:pt>
                <c:pt idx="60">
                  <c:v>46.839999999999904</c:v>
                </c:pt>
                <c:pt idx="61">
                  <c:v>46.819999999999901</c:v>
                </c:pt>
                <c:pt idx="62">
                  <c:v>46.8</c:v>
                </c:pt>
                <c:pt idx="63">
                  <c:v>46.719999999999906</c:v>
                </c:pt>
                <c:pt idx="64">
                  <c:v>46.690000000000005</c:v>
                </c:pt>
                <c:pt idx="65">
                  <c:v>46.68</c:v>
                </c:pt>
                <c:pt idx="66">
                  <c:v>46.68</c:v>
                </c:pt>
                <c:pt idx="67">
                  <c:v>46.67</c:v>
                </c:pt>
                <c:pt idx="68">
                  <c:v>46.67</c:v>
                </c:pt>
                <c:pt idx="69">
                  <c:v>46.6</c:v>
                </c:pt>
                <c:pt idx="70">
                  <c:v>46.54</c:v>
                </c:pt>
                <c:pt idx="71">
                  <c:v>46.52</c:v>
                </c:pt>
                <c:pt idx="72">
                  <c:v>46.51</c:v>
                </c:pt>
                <c:pt idx="73">
                  <c:v>46.51</c:v>
                </c:pt>
                <c:pt idx="74">
                  <c:v>46.51</c:v>
                </c:pt>
                <c:pt idx="75">
                  <c:v>46.51</c:v>
                </c:pt>
                <c:pt idx="76">
                  <c:v>46.51</c:v>
                </c:pt>
                <c:pt idx="77">
                  <c:v>46.46</c:v>
                </c:pt>
                <c:pt idx="78">
                  <c:v>46.449999999999903</c:v>
                </c:pt>
                <c:pt idx="79">
                  <c:v>46.44</c:v>
                </c:pt>
                <c:pt idx="80">
                  <c:v>46.42</c:v>
                </c:pt>
                <c:pt idx="81">
                  <c:v>46.4</c:v>
                </c:pt>
                <c:pt idx="82">
                  <c:v>46.339999999999996</c:v>
                </c:pt>
                <c:pt idx="83">
                  <c:v>46.339999999999996</c:v>
                </c:pt>
                <c:pt idx="84">
                  <c:v>46.3</c:v>
                </c:pt>
                <c:pt idx="85">
                  <c:v>46.27</c:v>
                </c:pt>
                <c:pt idx="86">
                  <c:v>46.27</c:v>
                </c:pt>
                <c:pt idx="87">
                  <c:v>46.27</c:v>
                </c:pt>
                <c:pt idx="88">
                  <c:v>46.27</c:v>
                </c:pt>
                <c:pt idx="89">
                  <c:v>46.220000000000006</c:v>
                </c:pt>
                <c:pt idx="90">
                  <c:v>46.220000000000006</c:v>
                </c:pt>
                <c:pt idx="91">
                  <c:v>46.169999999999909</c:v>
                </c:pt>
                <c:pt idx="92">
                  <c:v>46.120000000000005</c:v>
                </c:pt>
                <c:pt idx="93">
                  <c:v>46.120000000000005</c:v>
                </c:pt>
                <c:pt idx="94">
                  <c:v>46.120000000000005</c:v>
                </c:pt>
                <c:pt idx="95">
                  <c:v>46.120000000000005</c:v>
                </c:pt>
                <c:pt idx="96">
                  <c:v>46.109999999999907</c:v>
                </c:pt>
                <c:pt idx="97">
                  <c:v>46.08</c:v>
                </c:pt>
                <c:pt idx="98">
                  <c:v>46.05</c:v>
                </c:pt>
                <c:pt idx="99">
                  <c:v>46.04</c:v>
                </c:pt>
                <c:pt idx="100">
                  <c:v>46.04</c:v>
                </c:pt>
                <c:pt idx="101">
                  <c:v>46</c:v>
                </c:pt>
                <c:pt idx="102">
                  <c:v>46</c:v>
                </c:pt>
                <c:pt idx="103">
                  <c:v>45.969999999999906</c:v>
                </c:pt>
                <c:pt idx="104">
                  <c:v>45.969999999999906</c:v>
                </c:pt>
                <c:pt idx="105">
                  <c:v>45.93</c:v>
                </c:pt>
                <c:pt idx="106">
                  <c:v>45.93</c:v>
                </c:pt>
                <c:pt idx="107">
                  <c:v>45.93</c:v>
                </c:pt>
                <c:pt idx="108">
                  <c:v>45.86</c:v>
                </c:pt>
                <c:pt idx="109">
                  <c:v>45.86</c:v>
                </c:pt>
                <c:pt idx="110">
                  <c:v>45.86</c:v>
                </c:pt>
                <c:pt idx="111">
                  <c:v>45.86</c:v>
                </c:pt>
                <c:pt idx="112">
                  <c:v>45.849999999999994</c:v>
                </c:pt>
                <c:pt idx="113">
                  <c:v>45.849999999999994</c:v>
                </c:pt>
                <c:pt idx="114">
                  <c:v>45.83</c:v>
                </c:pt>
                <c:pt idx="115">
                  <c:v>45.790000000000006</c:v>
                </c:pt>
                <c:pt idx="116">
                  <c:v>45.790000000000006</c:v>
                </c:pt>
                <c:pt idx="117">
                  <c:v>45.769999999999911</c:v>
                </c:pt>
                <c:pt idx="118">
                  <c:v>45.760000000000005</c:v>
                </c:pt>
                <c:pt idx="119">
                  <c:v>45.75</c:v>
                </c:pt>
                <c:pt idx="120">
                  <c:v>45.75</c:v>
                </c:pt>
                <c:pt idx="121">
                  <c:v>45.75</c:v>
                </c:pt>
                <c:pt idx="122">
                  <c:v>45.75</c:v>
                </c:pt>
                <c:pt idx="123">
                  <c:v>45.75</c:v>
                </c:pt>
                <c:pt idx="124">
                  <c:v>45.73999999999991</c:v>
                </c:pt>
                <c:pt idx="125">
                  <c:v>45.67</c:v>
                </c:pt>
                <c:pt idx="126">
                  <c:v>45.660000000000004</c:v>
                </c:pt>
                <c:pt idx="127">
                  <c:v>45.660000000000004</c:v>
                </c:pt>
                <c:pt idx="128">
                  <c:v>45.65</c:v>
                </c:pt>
                <c:pt idx="129">
                  <c:v>45.65</c:v>
                </c:pt>
                <c:pt idx="130">
                  <c:v>45.639999999999908</c:v>
                </c:pt>
                <c:pt idx="131">
                  <c:v>45.639999999999908</c:v>
                </c:pt>
                <c:pt idx="132">
                  <c:v>45.619999999999905</c:v>
                </c:pt>
                <c:pt idx="133">
                  <c:v>45.599999999999909</c:v>
                </c:pt>
                <c:pt idx="134">
                  <c:v>45.599999999999909</c:v>
                </c:pt>
                <c:pt idx="135">
                  <c:v>45.599999999999909</c:v>
                </c:pt>
                <c:pt idx="136">
                  <c:v>45.599999999999909</c:v>
                </c:pt>
                <c:pt idx="137">
                  <c:v>45.58</c:v>
                </c:pt>
                <c:pt idx="138">
                  <c:v>45.56</c:v>
                </c:pt>
                <c:pt idx="139">
                  <c:v>45.56</c:v>
                </c:pt>
                <c:pt idx="140">
                  <c:v>45.56</c:v>
                </c:pt>
                <c:pt idx="141">
                  <c:v>45.55</c:v>
                </c:pt>
                <c:pt idx="142">
                  <c:v>45.55</c:v>
                </c:pt>
                <c:pt idx="143">
                  <c:v>45.55</c:v>
                </c:pt>
                <c:pt idx="144">
                  <c:v>45.55</c:v>
                </c:pt>
                <c:pt idx="145">
                  <c:v>45.54</c:v>
                </c:pt>
                <c:pt idx="146">
                  <c:v>45.53</c:v>
                </c:pt>
                <c:pt idx="147">
                  <c:v>45.51</c:v>
                </c:pt>
                <c:pt idx="148">
                  <c:v>45.51</c:v>
                </c:pt>
                <c:pt idx="149">
                  <c:v>45.51</c:v>
                </c:pt>
                <c:pt idx="150">
                  <c:v>45.51</c:v>
                </c:pt>
                <c:pt idx="151">
                  <c:v>45.51</c:v>
                </c:pt>
                <c:pt idx="152">
                  <c:v>45.47</c:v>
                </c:pt>
                <c:pt idx="153">
                  <c:v>45.47</c:v>
                </c:pt>
                <c:pt idx="154">
                  <c:v>45.44</c:v>
                </c:pt>
                <c:pt idx="155">
                  <c:v>45.44</c:v>
                </c:pt>
                <c:pt idx="156">
                  <c:v>45.44</c:v>
                </c:pt>
                <c:pt idx="157">
                  <c:v>45.43</c:v>
                </c:pt>
                <c:pt idx="158">
                  <c:v>45.43</c:v>
                </c:pt>
                <c:pt idx="159">
                  <c:v>45.43</c:v>
                </c:pt>
                <c:pt idx="160">
                  <c:v>45.39</c:v>
                </c:pt>
                <c:pt idx="161">
                  <c:v>45.32</c:v>
                </c:pt>
                <c:pt idx="162">
                  <c:v>45.32</c:v>
                </c:pt>
                <c:pt idx="163">
                  <c:v>45.32</c:v>
                </c:pt>
                <c:pt idx="164">
                  <c:v>45.309999999999903</c:v>
                </c:pt>
                <c:pt idx="165">
                  <c:v>45.309999999999903</c:v>
                </c:pt>
                <c:pt idx="166">
                  <c:v>45.28</c:v>
                </c:pt>
                <c:pt idx="167">
                  <c:v>45.269999999999911</c:v>
                </c:pt>
                <c:pt idx="168">
                  <c:v>45.25</c:v>
                </c:pt>
                <c:pt idx="169">
                  <c:v>45.230000000000004</c:v>
                </c:pt>
                <c:pt idx="170">
                  <c:v>45.230000000000004</c:v>
                </c:pt>
                <c:pt idx="171">
                  <c:v>45.230000000000004</c:v>
                </c:pt>
                <c:pt idx="172">
                  <c:v>45.21</c:v>
                </c:pt>
                <c:pt idx="173">
                  <c:v>45.21</c:v>
                </c:pt>
                <c:pt idx="174">
                  <c:v>45.190000000000005</c:v>
                </c:pt>
                <c:pt idx="175">
                  <c:v>45.17</c:v>
                </c:pt>
                <c:pt idx="176">
                  <c:v>45.160000000000004</c:v>
                </c:pt>
                <c:pt idx="177">
                  <c:v>45.160000000000004</c:v>
                </c:pt>
                <c:pt idx="178">
                  <c:v>45.160000000000004</c:v>
                </c:pt>
                <c:pt idx="179">
                  <c:v>45.14</c:v>
                </c:pt>
                <c:pt idx="180">
                  <c:v>45.11</c:v>
                </c:pt>
                <c:pt idx="181">
                  <c:v>45.11</c:v>
                </c:pt>
                <c:pt idx="182">
                  <c:v>45.05</c:v>
                </c:pt>
                <c:pt idx="183">
                  <c:v>45.05</c:v>
                </c:pt>
                <c:pt idx="184">
                  <c:v>45.05</c:v>
                </c:pt>
                <c:pt idx="185">
                  <c:v>45.04</c:v>
                </c:pt>
                <c:pt idx="186">
                  <c:v>45.01</c:v>
                </c:pt>
                <c:pt idx="187">
                  <c:v>44.98</c:v>
                </c:pt>
                <c:pt idx="188">
                  <c:v>44.97</c:v>
                </c:pt>
                <c:pt idx="189">
                  <c:v>44.96</c:v>
                </c:pt>
                <c:pt idx="190">
                  <c:v>44.96</c:v>
                </c:pt>
                <c:pt idx="191">
                  <c:v>44.96</c:v>
                </c:pt>
                <c:pt idx="192">
                  <c:v>44.949999999999996</c:v>
                </c:pt>
                <c:pt idx="193">
                  <c:v>44.949999999999996</c:v>
                </c:pt>
                <c:pt idx="194">
                  <c:v>44.93</c:v>
                </c:pt>
                <c:pt idx="195">
                  <c:v>44.93</c:v>
                </c:pt>
                <c:pt idx="196">
                  <c:v>44.93</c:v>
                </c:pt>
                <c:pt idx="197">
                  <c:v>44.93</c:v>
                </c:pt>
                <c:pt idx="198">
                  <c:v>44.93</c:v>
                </c:pt>
                <c:pt idx="199">
                  <c:v>44.93</c:v>
                </c:pt>
                <c:pt idx="200">
                  <c:v>44.93</c:v>
                </c:pt>
                <c:pt idx="201">
                  <c:v>44.92</c:v>
                </c:pt>
                <c:pt idx="202">
                  <c:v>44.92</c:v>
                </c:pt>
                <c:pt idx="203">
                  <c:v>44.92</c:v>
                </c:pt>
                <c:pt idx="204">
                  <c:v>44.92</c:v>
                </c:pt>
                <c:pt idx="205">
                  <c:v>44.91</c:v>
                </c:pt>
                <c:pt idx="206">
                  <c:v>44.91</c:v>
                </c:pt>
                <c:pt idx="207">
                  <c:v>44.91</c:v>
                </c:pt>
                <c:pt idx="208">
                  <c:v>44.9</c:v>
                </c:pt>
                <c:pt idx="209">
                  <c:v>44.89</c:v>
                </c:pt>
                <c:pt idx="210">
                  <c:v>44.89</c:v>
                </c:pt>
                <c:pt idx="211">
                  <c:v>44.89</c:v>
                </c:pt>
                <c:pt idx="212">
                  <c:v>44.89</c:v>
                </c:pt>
                <c:pt idx="213">
                  <c:v>44.89</c:v>
                </c:pt>
                <c:pt idx="214">
                  <c:v>44.89</c:v>
                </c:pt>
                <c:pt idx="215">
                  <c:v>44.89</c:v>
                </c:pt>
                <c:pt idx="216">
                  <c:v>44.89</c:v>
                </c:pt>
                <c:pt idx="217">
                  <c:v>44.89</c:v>
                </c:pt>
                <c:pt idx="218">
                  <c:v>44.879999999999995</c:v>
                </c:pt>
                <c:pt idx="219">
                  <c:v>44.879999999999995</c:v>
                </c:pt>
                <c:pt idx="220">
                  <c:v>44.87</c:v>
                </c:pt>
                <c:pt idx="221">
                  <c:v>44.87</c:v>
                </c:pt>
                <c:pt idx="222">
                  <c:v>44.87</c:v>
                </c:pt>
                <c:pt idx="223">
                  <c:v>44.87</c:v>
                </c:pt>
                <c:pt idx="224">
                  <c:v>44.849999999999994</c:v>
                </c:pt>
                <c:pt idx="225">
                  <c:v>44.839999999999996</c:v>
                </c:pt>
                <c:pt idx="226">
                  <c:v>44.839999999999996</c:v>
                </c:pt>
                <c:pt idx="227">
                  <c:v>44.839999999999996</c:v>
                </c:pt>
                <c:pt idx="228">
                  <c:v>44.83</c:v>
                </c:pt>
                <c:pt idx="229">
                  <c:v>44.83</c:v>
                </c:pt>
                <c:pt idx="230">
                  <c:v>44.819999999999901</c:v>
                </c:pt>
                <c:pt idx="231">
                  <c:v>44.8</c:v>
                </c:pt>
                <c:pt idx="232">
                  <c:v>44.8</c:v>
                </c:pt>
                <c:pt idx="233">
                  <c:v>44.8</c:v>
                </c:pt>
                <c:pt idx="234">
                  <c:v>44.8</c:v>
                </c:pt>
                <c:pt idx="235">
                  <c:v>44.8</c:v>
                </c:pt>
                <c:pt idx="236">
                  <c:v>44.8</c:v>
                </c:pt>
                <c:pt idx="237">
                  <c:v>44.78</c:v>
                </c:pt>
                <c:pt idx="238">
                  <c:v>44.73999999999991</c:v>
                </c:pt>
                <c:pt idx="239">
                  <c:v>44.73999999999991</c:v>
                </c:pt>
                <c:pt idx="240">
                  <c:v>44.730000000000004</c:v>
                </c:pt>
                <c:pt idx="241">
                  <c:v>44.719999999999906</c:v>
                </c:pt>
                <c:pt idx="242">
                  <c:v>44.69999999999991</c:v>
                </c:pt>
                <c:pt idx="243">
                  <c:v>44.69999999999991</c:v>
                </c:pt>
                <c:pt idx="244">
                  <c:v>44.68</c:v>
                </c:pt>
                <c:pt idx="245">
                  <c:v>44.660000000000004</c:v>
                </c:pt>
                <c:pt idx="246">
                  <c:v>44.660000000000004</c:v>
                </c:pt>
                <c:pt idx="247">
                  <c:v>44.64</c:v>
                </c:pt>
                <c:pt idx="248">
                  <c:v>44.59</c:v>
                </c:pt>
                <c:pt idx="249">
                  <c:v>44.59</c:v>
                </c:pt>
                <c:pt idx="250">
                  <c:v>44.58</c:v>
                </c:pt>
                <c:pt idx="251">
                  <c:v>44.58</c:v>
                </c:pt>
                <c:pt idx="252">
                  <c:v>44.57</c:v>
                </c:pt>
                <c:pt idx="253">
                  <c:v>44.57</c:v>
                </c:pt>
                <c:pt idx="254">
                  <c:v>44.57</c:v>
                </c:pt>
                <c:pt idx="255">
                  <c:v>44.57</c:v>
                </c:pt>
                <c:pt idx="256">
                  <c:v>44.55</c:v>
                </c:pt>
                <c:pt idx="257">
                  <c:v>44.55</c:v>
                </c:pt>
                <c:pt idx="258">
                  <c:v>44.529999999999909</c:v>
                </c:pt>
                <c:pt idx="259">
                  <c:v>44.439999999999905</c:v>
                </c:pt>
                <c:pt idx="260">
                  <c:v>44.439999999999905</c:v>
                </c:pt>
                <c:pt idx="261">
                  <c:v>44.43</c:v>
                </c:pt>
                <c:pt idx="262">
                  <c:v>44.43</c:v>
                </c:pt>
                <c:pt idx="263">
                  <c:v>44.389999999999901</c:v>
                </c:pt>
                <c:pt idx="264">
                  <c:v>44.389999999999901</c:v>
                </c:pt>
                <c:pt idx="265">
                  <c:v>44.369999999999905</c:v>
                </c:pt>
                <c:pt idx="266">
                  <c:v>44.319999999999901</c:v>
                </c:pt>
                <c:pt idx="267">
                  <c:v>44.319999999999901</c:v>
                </c:pt>
                <c:pt idx="268">
                  <c:v>44.3</c:v>
                </c:pt>
                <c:pt idx="269">
                  <c:v>44.3</c:v>
                </c:pt>
                <c:pt idx="270">
                  <c:v>44.3</c:v>
                </c:pt>
                <c:pt idx="271">
                  <c:v>44.259999999999906</c:v>
                </c:pt>
                <c:pt idx="272">
                  <c:v>44.229999999999912</c:v>
                </c:pt>
                <c:pt idx="273">
                  <c:v>44.229999999999912</c:v>
                </c:pt>
                <c:pt idx="274">
                  <c:v>44.229999999999912</c:v>
                </c:pt>
                <c:pt idx="275">
                  <c:v>44.220000000000006</c:v>
                </c:pt>
                <c:pt idx="276">
                  <c:v>44.220000000000006</c:v>
                </c:pt>
                <c:pt idx="277">
                  <c:v>44.209999999999908</c:v>
                </c:pt>
                <c:pt idx="278">
                  <c:v>44.209999999999908</c:v>
                </c:pt>
                <c:pt idx="279">
                  <c:v>44.209999999999908</c:v>
                </c:pt>
                <c:pt idx="280">
                  <c:v>44.209999999999908</c:v>
                </c:pt>
                <c:pt idx="281">
                  <c:v>44.209999999999908</c:v>
                </c:pt>
                <c:pt idx="282">
                  <c:v>44.190000000000005</c:v>
                </c:pt>
                <c:pt idx="283">
                  <c:v>44.190000000000005</c:v>
                </c:pt>
                <c:pt idx="284">
                  <c:v>44.190000000000005</c:v>
                </c:pt>
                <c:pt idx="285">
                  <c:v>44.190000000000005</c:v>
                </c:pt>
                <c:pt idx="286">
                  <c:v>44.190000000000005</c:v>
                </c:pt>
                <c:pt idx="287">
                  <c:v>44.179999999999907</c:v>
                </c:pt>
                <c:pt idx="288">
                  <c:v>44.179999999999907</c:v>
                </c:pt>
                <c:pt idx="289">
                  <c:v>44.179999999999907</c:v>
                </c:pt>
                <c:pt idx="290">
                  <c:v>44.179999999999907</c:v>
                </c:pt>
                <c:pt idx="291">
                  <c:v>44.160000000000004</c:v>
                </c:pt>
                <c:pt idx="292">
                  <c:v>44.160000000000004</c:v>
                </c:pt>
                <c:pt idx="293">
                  <c:v>44.139999999999908</c:v>
                </c:pt>
                <c:pt idx="294">
                  <c:v>44.12999999999991</c:v>
                </c:pt>
                <c:pt idx="295">
                  <c:v>44.120000000000005</c:v>
                </c:pt>
                <c:pt idx="296">
                  <c:v>44.120000000000005</c:v>
                </c:pt>
                <c:pt idx="297">
                  <c:v>44.120000000000005</c:v>
                </c:pt>
                <c:pt idx="298">
                  <c:v>44.120000000000005</c:v>
                </c:pt>
                <c:pt idx="299">
                  <c:v>44.120000000000005</c:v>
                </c:pt>
                <c:pt idx="300">
                  <c:v>44.089999999999904</c:v>
                </c:pt>
                <c:pt idx="301">
                  <c:v>44.04</c:v>
                </c:pt>
                <c:pt idx="302">
                  <c:v>44.04</c:v>
                </c:pt>
                <c:pt idx="303">
                  <c:v>44.029999999999909</c:v>
                </c:pt>
                <c:pt idx="304">
                  <c:v>44.029999999999909</c:v>
                </c:pt>
                <c:pt idx="305">
                  <c:v>44.029999999999909</c:v>
                </c:pt>
                <c:pt idx="306">
                  <c:v>44.02</c:v>
                </c:pt>
                <c:pt idx="307">
                  <c:v>44.02</c:v>
                </c:pt>
                <c:pt idx="308">
                  <c:v>44.02</c:v>
                </c:pt>
                <c:pt idx="309">
                  <c:v>44.02</c:v>
                </c:pt>
                <c:pt idx="310">
                  <c:v>44.02</c:v>
                </c:pt>
                <c:pt idx="311">
                  <c:v>44.02</c:v>
                </c:pt>
                <c:pt idx="312">
                  <c:v>44.01</c:v>
                </c:pt>
                <c:pt idx="313">
                  <c:v>43.97</c:v>
                </c:pt>
                <c:pt idx="314">
                  <c:v>43.94</c:v>
                </c:pt>
                <c:pt idx="315">
                  <c:v>43.92</c:v>
                </c:pt>
                <c:pt idx="316">
                  <c:v>43.91</c:v>
                </c:pt>
                <c:pt idx="317">
                  <c:v>43.91</c:v>
                </c:pt>
                <c:pt idx="318">
                  <c:v>43.9</c:v>
                </c:pt>
                <c:pt idx="319">
                  <c:v>43.879999999999903</c:v>
                </c:pt>
                <c:pt idx="320">
                  <c:v>43.87</c:v>
                </c:pt>
                <c:pt idx="321">
                  <c:v>43.8599999999999</c:v>
                </c:pt>
                <c:pt idx="322">
                  <c:v>43.8599999999999</c:v>
                </c:pt>
                <c:pt idx="323">
                  <c:v>43.8599999999999</c:v>
                </c:pt>
                <c:pt idx="324">
                  <c:v>43.8599999999999</c:v>
                </c:pt>
                <c:pt idx="325">
                  <c:v>43.8599999999999</c:v>
                </c:pt>
                <c:pt idx="326">
                  <c:v>43.849999999999994</c:v>
                </c:pt>
                <c:pt idx="327">
                  <c:v>43.849999999999994</c:v>
                </c:pt>
                <c:pt idx="328">
                  <c:v>43.82</c:v>
                </c:pt>
                <c:pt idx="329">
                  <c:v>43.809999999999903</c:v>
                </c:pt>
                <c:pt idx="330">
                  <c:v>43.809999999999903</c:v>
                </c:pt>
                <c:pt idx="331">
                  <c:v>43.799999999999912</c:v>
                </c:pt>
                <c:pt idx="332">
                  <c:v>43.779999999999909</c:v>
                </c:pt>
                <c:pt idx="333">
                  <c:v>43.779999999999909</c:v>
                </c:pt>
                <c:pt idx="334">
                  <c:v>43.779999999999909</c:v>
                </c:pt>
                <c:pt idx="335">
                  <c:v>43.779999999999909</c:v>
                </c:pt>
                <c:pt idx="336">
                  <c:v>43.769999999999911</c:v>
                </c:pt>
                <c:pt idx="337">
                  <c:v>43.769999999999911</c:v>
                </c:pt>
                <c:pt idx="338">
                  <c:v>43.769999999999911</c:v>
                </c:pt>
                <c:pt idx="339">
                  <c:v>43.769999999999911</c:v>
                </c:pt>
                <c:pt idx="340">
                  <c:v>43.769999999999911</c:v>
                </c:pt>
                <c:pt idx="341">
                  <c:v>43.769999999999911</c:v>
                </c:pt>
                <c:pt idx="342">
                  <c:v>43.769999999999911</c:v>
                </c:pt>
                <c:pt idx="343">
                  <c:v>43.75</c:v>
                </c:pt>
                <c:pt idx="344">
                  <c:v>43.75</c:v>
                </c:pt>
                <c:pt idx="345">
                  <c:v>43.75</c:v>
                </c:pt>
                <c:pt idx="346">
                  <c:v>43.75</c:v>
                </c:pt>
                <c:pt idx="347">
                  <c:v>43.75</c:v>
                </c:pt>
                <c:pt idx="348">
                  <c:v>43.75</c:v>
                </c:pt>
                <c:pt idx="349">
                  <c:v>43.75</c:v>
                </c:pt>
                <c:pt idx="350">
                  <c:v>43.75</c:v>
                </c:pt>
                <c:pt idx="351">
                  <c:v>43.75</c:v>
                </c:pt>
                <c:pt idx="352">
                  <c:v>43.729999999999912</c:v>
                </c:pt>
                <c:pt idx="353">
                  <c:v>43.729999999999912</c:v>
                </c:pt>
                <c:pt idx="354">
                  <c:v>43.729999999999912</c:v>
                </c:pt>
                <c:pt idx="355">
                  <c:v>43.729999999999912</c:v>
                </c:pt>
                <c:pt idx="356">
                  <c:v>43.709999999999908</c:v>
                </c:pt>
                <c:pt idx="357">
                  <c:v>43.669999999999909</c:v>
                </c:pt>
                <c:pt idx="358">
                  <c:v>43.669999999999909</c:v>
                </c:pt>
                <c:pt idx="359">
                  <c:v>43.669999999999909</c:v>
                </c:pt>
                <c:pt idx="360">
                  <c:v>43.669999999999909</c:v>
                </c:pt>
                <c:pt idx="361">
                  <c:v>43.669999999999909</c:v>
                </c:pt>
                <c:pt idx="362">
                  <c:v>43.669999999999909</c:v>
                </c:pt>
                <c:pt idx="363">
                  <c:v>43.669999999999909</c:v>
                </c:pt>
                <c:pt idx="364">
                  <c:v>43.65</c:v>
                </c:pt>
                <c:pt idx="365">
                  <c:v>43.64</c:v>
                </c:pt>
                <c:pt idx="366">
                  <c:v>43.64</c:v>
                </c:pt>
                <c:pt idx="367">
                  <c:v>43.63</c:v>
                </c:pt>
                <c:pt idx="368">
                  <c:v>43.63</c:v>
                </c:pt>
                <c:pt idx="369">
                  <c:v>43.63</c:v>
                </c:pt>
                <c:pt idx="370">
                  <c:v>43.620000000000005</c:v>
                </c:pt>
                <c:pt idx="371">
                  <c:v>43.6</c:v>
                </c:pt>
                <c:pt idx="372">
                  <c:v>43.6</c:v>
                </c:pt>
                <c:pt idx="373">
                  <c:v>43.6</c:v>
                </c:pt>
                <c:pt idx="374">
                  <c:v>43.6</c:v>
                </c:pt>
                <c:pt idx="375">
                  <c:v>43.6</c:v>
                </c:pt>
                <c:pt idx="376">
                  <c:v>43.59</c:v>
                </c:pt>
                <c:pt idx="377">
                  <c:v>43.58</c:v>
                </c:pt>
                <c:pt idx="378">
                  <c:v>43.55</c:v>
                </c:pt>
                <c:pt idx="379">
                  <c:v>43.54</c:v>
                </c:pt>
                <c:pt idx="380">
                  <c:v>43.54</c:v>
                </c:pt>
                <c:pt idx="381">
                  <c:v>43.519999999999904</c:v>
                </c:pt>
                <c:pt idx="382">
                  <c:v>43.519999999999904</c:v>
                </c:pt>
                <c:pt idx="383">
                  <c:v>43.509999999999906</c:v>
                </c:pt>
                <c:pt idx="384">
                  <c:v>43.509999999999906</c:v>
                </c:pt>
                <c:pt idx="385">
                  <c:v>43.509999999999906</c:v>
                </c:pt>
                <c:pt idx="386">
                  <c:v>43.509999999999906</c:v>
                </c:pt>
                <c:pt idx="387">
                  <c:v>43.499999999999908</c:v>
                </c:pt>
                <c:pt idx="388">
                  <c:v>43.499999999999908</c:v>
                </c:pt>
                <c:pt idx="389">
                  <c:v>43.499999999999908</c:v>
                </c:pt>
                <c:pt idx="390">
                  <c:v>43.499999999999908</c:v>
                </c:pt>
                <c:pt idx="391">
                  <c:v>43.499999999999908</c:v>
                </c:pt>
                <c:pt idx="392">
                  <c:v>43.499999999999908</c:v>
                </c:pt>
                <c:pt idx="393">
                  <c:v>43.48</c:v>
                </c:pt>
                <c:pt idx="394">
                  <c:v>43.48</c:v>
                </c:pt>
                <c:pt idx="395">
                  <c:v>43.47</c:v>
                </c:pt>
                <c:pt idx="396">
                  <c:v>43.47</c:v>
                </c:pt>
                <c:pt idx="397">
                  <c:v>43.46</c:v>
                </c:pt>
                <c:pt idx="398">
                  <c:v>43.44</c:v>
                </c:pt>
                <c:pt idx="399">
                  <c:v>43.44</c:v>
                </c:pt>
                <c:pt idx="400">
                  <c:v>43.44</c:v>
                </c:pt>
                <c:pt idx="401">
                  <c:v>43.44</c:v>
                </c:pt>
                <c:pt idx="402">
                  <c:v>43.44</c:v>
                </c:pt>
                <c:pt idx="403">
                  <c:v>43.44</c:v>
                </c:pt>
                <c:pt idx="404">
                  <c:v>43.44</c:v>
                </c:pt>
                <c:pt idx="405">
                  <c:v>43.44</c:v>
                </c:pt>
                <c:pt idx="406">
                  <c:v>43.43</c:v>
                </c:pt>
                <c:pt idx="407">
                  <c:v>43.419999999999902</c:v>
                </c:pt>
                <c:pt idx="408">
                  <c:v>43.419999999999902</c:v>
                </c:pt>
                <c:pt idx="409">
                  <c:v>43.419999999999902</c:v>
                </c:pt>
                <c:pt idx="410">
                  <c:v>43.41</c:v>
                </c:pt>
                <c:pt idx="411">
                  <c:v>43.41</c:v>
                </c:pt>
                <c:pt idx="412">
                  <c:v>43.41</c:v>
                </c:pt>
                <c:pt idx="413">
                  <c:v>43.4</c:v>
                </c:pt>
                <c:pt idx="414">
                  <c:v>43.4</c:v>
                </c:pt>
                <c:pt idx="415">
                  <c:v>43.4</c:v>
                </c:pt>
                <c:pt idx="416">
                  <c:v>43.4</c:v>
                </c:pt>
                <c:pt idx="417">
                  <c:v>43.36</c:v>
                </c:pt>
                <c:pt idx="418">
                  <c:v>43.36</c:v>
                </c:pt>
                <c:pt idx="419">
                  <c:v>43.349999999999994</c:v>
                </c:pt>
                <c:pt idx="420">
                  <c:v>43.349999999999994</c:v>
                </c:pt>
                <c:pt idx="421">
                  <c:v>43.349999999999994</c:v>
                </c:pt>
                <c:pt idx="422">
                  <c:v>43.339999999999904</c:v>
                </c:pt>
                <c:pt idx="423">
                  <c:v>43.339999999999904</c:v>
                </c:pt>
                <c:pt idx="424">
                  <c:v>43.339999999999904</c:v>
                </c:pt>
                <c:pt idx="425">
                  <c:v>43.339999999999904</c:v>
                </c:pt>
                <c:pt idx="426">
                  <c:v>43.329999999999906</c:v>
                </c:pt>
                <c:pt idx="427">
                  <c:v>43.329999999999906</c:v>
                </c:pt>
                <c:pt idx="428">
                  <c:v>43.329999999999906</c:v>
                </c:pt>
                <c:pt idx="429">
                  <c:v>43.309999999999903</c:v>
                </c:pt>
                <c:pt idx="430">
                  <c:v>43.309999999999903</c:v>
                </c:pt>
                <c:pt idx="431">
                  <c:v>43.309999999999903</c:v>
                </c:pt>
                <c:pt idx="432">
                  <c:v>43.309999999999903</c:v>
                </c:pt>
                <c:pt idx="433">
                  <c:v>43.3</c:v>
                </c:pt>
                <c:pt idx="434">
                  <c:v>43.290000000000006</c:v>
                </c:pt>
                <c:pt idx="435">
                  <c:v>43.28</c:v>
                </c:pt>
                <c:pt idx="436">
                  <c:v>43.28</c:v>
                </c:pt>
                <c:pt idx="437">
                  <c:v>43.260000000000005</c:v>
                </c:pt>
                <c:pt idx="438">
                  <c:v>43.260000000000005</c:v>
                </c:pt>
                <c:pt idx="439">
                  <c:v>43.24</c:v>
                </c:pt>
                <c:pt idx="440">
                  <c:v>43.220000000000006</c:v>
                </c:pt>
                <c:pt idx="441">
                  <c:v>43.190000000000005</c:v>
                </c:pt>
                <c:pt idx="442">
                  <c:v>43.190000000000005</c:v>
                </c:pt>
                <c:pt idx="443">
                  <c:v>43.190000000000005</c:v>
                </c:pt>
                <c:pt idx="444">
                  <c:v>43.190000000000005</c:v>
                </c:pt>
                <c:pt idx="445">
                  <c:v>43.15</c:v>
                </c:pt>
                <c:pt idx="446">
                  <c:v>43.15</c:v>
                </c:pt>
                <c:pt idx="447">
                  <c:v>43.15</c:v>
                </c:pt>
                <c:pt idx="448">
                  <c:v>43.15</c:v>
                </c:pt>
                <c:pt idx="449">
                  <c:v>43.15</c:v>
                </c:pt>
                <c:pt idx="450">
                  <c:v>43.15</c:v>
                </c:pt>
                <c:pt idx="451">
                  <c:v>43.15</c:v>
                </c:pt>
                <c:pt idx="452">
                  <c:v>43.15</c:v>
                </c:pt>
                <c:pt idx="453">
                  <c:v>43.15</c:v>
                </c:pt>
                <c:pt idx="454">
                  <c:v>43.15</c:v>
                </c:pt>
                <c:pt idx="455">
                  <c:v>43.14</c:v>
                </c:pt>
                <c:pt idx="456">
                  <c:v>43.14</c:v>
                </c:pt>
                <c:pt idx="457">
                  <c:v>43.12999999999991</c:v>
                </c:pt>
                <c:pt idx="458">
                  <c:v>43.12999999999991</c:v>
                </c:pt>
                <c:pt idx="459">
                  <c:v>43.12999999999991</c:v>
                </c:pt>
                <c:pt idx="460">
                  <c:v>43.12999999999991</c:v>
                </c:pt>
                <c:pt idx="461">
                  <c:v>43.11</c:v>
                </c:pt>
                <c:pt idx="462">
                  <c:v>43.11</c:v>
                </c:pt>
                <c:pt idx="463">
                  <c:v>43.11</c:v>
                </c:pt>
                <c:pt idx="464">
                  <c:v>43.11</c:v>
                </c:pt>
                <c:pt idx="465">
                  <c:v>43.07</c:v>
                </c:pt>
                <c:pt idx="466">
                  <c:v>43.059999999999903</c:v>
                </c:pt>
                <c:pt idx="467">
                  <c:v>43.05</c:v>
                </c:pt>
                <c:pt idx="468">
                  <c:v>43.05</c:v>
                </c:pt>
                <c:pt idx="469">
                  <c:v>43.05</c:v>
                </c:pt>
                <c:pt idx="470">
                  <c:v>43.05</c:v>
                </c:pt>
                <c:pt idx="471">
                  <c:v>43.05</c:v>
                </c:pt>
                <c:pt idx="472">
                  <c:v>43.05</c:v>
                </c:pt>
                <c:pt idx="473">
                  <c:v>43.05</c:v>
                </c:pt>
                <c:pt idx="474">
                  <c:v>43.05</c:v>
                </c:pt>
                <c:pt idx="475">
                  <c:v>43.03</c:v>
                </c:pt>
                <c:pt idx="476">
                  <c:v>43.03</c:v>
                </c:pt>
                <c:pt idx="477">
                  <c:v>43.03</c:v>
                </c:pt>
                <c:pt idx="478">
                  <c:v>43.03</c:v>
                </c:pt>
                <c:pt idx="479">
                  <c:v>43.019999999999904</c:v>
                </c:pt>
                <c:pt idx="480">
                  <c:v>43.019999999999904</c:v>
                </c:pt>
                <c:pt idx="481">
                  <c:v>43.01</c:v>
                </c:pt>
                <c:pt idx="482">
                  <c:v>43.01</c:v>
                </c:pt>
                <c:pt idx="483">
                  <c:v>43</c:v>
                </c:pt>
                <c:pt idx="484">
                  <c:v>42.989999999999903</c:v>
                </c:pt>
                <c:pt idx="485">
                  <c:v>42.989999999999903</c:v>
                </c:pt>
                <c:pt idx="486">
                  <c:v>42.98</c:v>
                </c:pt>
                <c:pt idx="487">
                  <c:v>42.97</c:v>
                </c:pt>
                <c:pt idx="488">
                  <c:v>42.97</c:v>
                </c:pt>
                <c:pt idx="489">
                  <c:v>42.97</c:v>
                </c:pt>
                <c:pt idx="490">
                  <c:v>42.97</c:v>
                </c:pt>
                <c:pt idx="491">
                  <c:v>42.96</c:v>
                </c:pt>
                <c:pt idx="492">
                  <c:v>42.96</c:v>
                </c:pt>
                <c:pt idx="493">
                  <c:v>42.96</c:v>
                </c:pt>
                <c:pt idx="494">
                  <c:v>42.96</c:v>
                </c:pt>
                <c:pt idx="495">
                  <c:v>42.96</c:v>
                </c:pt>
                <c:pt idx="496">
                  <c:v>42.949999999999996</c:v>
                </c:pt>
                <c:pt idx="497">
                  <c:v>42.949999999999996</c:v>
                </c:pt>
                <c:pt idx="498">
                  <c:v>42.949999999999996</c:v>
                </c:pt>
                <c:pt idx="499">
                  <c:v>42.94</c:v>
                </c:pt>
                <c:pt idx="500">
                  <c:v>42.919999999999902</c:v>
                </c:pt>
                <c:pt idx="501">
                  <c:v>42.919999999999902</c:v>
                </c:pt>
                <c:pt idx="502">
                  <c:v>42.909999999999904</c:v>
                </c:pt>
                <c:pt idx="503">
                  <c:v>42.899999999999906</c:v>
                </c:pt>
                <c:pt idx="504">
                  <c:v>42.899999999999906</c:v>
                </c:pt>
                <c:pt idx="505">
                  <c:v>42.899999999999906</c:v>
                </c:pt>
                <c:pt idx="506">
                  <c:v>42.899999999999906</c:v>
                </c:pt>
                <c:pt idx="507">
                  <c:v>42.889999999999901</c:v>
                </c:pt>
                <c:pt idx="508">
                  <c:v>42.879999999999903</c:v>
                </c:pt>
                <c:pt idx="509">
                  <c:v>42.87</c:v>
                </c:pt>
                <c:pt idx="510">
                  <c:v>42.87</c:v>
                </c:pt>
                <c:pt idx="511">
                  <c:v>42.849999999999994</c:v>
                </c:pt>
                <c:pt idx="512">
                  <c:v>42.849999999999994</c:v>
                </c:pt>
                <c:pt idx="513">
                  <c:v>42.849999999999994</c:v>
                </c:pt>
                <c:pt idx="514">
                  <c:v>42.849999999999994</c:v>
                </c:pt>
                <c:pt idx="515">
                  <c:v>42.849999999999994</c:v>
                </c:pt>
                <c:pt idx="516">
                  <c:v>42.839999999999996</c:v>
                </c:pt>
                <c:pt idx="517">
                  <c:v>42.83</c:v>
                </c:pt>
                <c:pt idx="518">
                  <c:v>42.83</c:v>
                </c:pt>
                <c:pt idx="519">
                  <c:v>42.790000000000006</c:v>
                </c:pt>
                <c:pt idx="520">
                  <c:v>42.779999999999909</c:v>
                </c:pt>
                <c:pt idx="521">
                  <c:v>42.779999999999909</c:v>
                </c:pt>
                <c:pt idx="522">
                  <c:v>42.779999999999909</c:v>
                </c:pt>
                <c:pt idx="523">
                  <c:v>42.779999999999909</c:v>
                </c:pt>
                <c:pt idx="524">
                  <c:v>42.75</c:v>
                </c:pt>
                <c:pt idx="525">
                  <c:v>42.74</c:v>
                </c:pt>
                <c:pt idx="526">
                  <c:v>42.74</c:v>
                </c:pt>
                <c:pt idx="527">
                  <c:v>42.720000000000006</c:v>
                </c:pt>
                <c:pt idx="528">
                  <c:v>42.720000000000006</c:v>
                </c:pt>
                <c:pt idx="529">
                  <c:v>42.71</c:v>
                </c:pt>
                <c:pt idx="530">
                  <c:v>42.68</c:v>
                </c:pt>
                <c:pt idx="531">
                  <c:v>42.68</c:v>
                </c:pt>
                <c:pt idx="532">
                  <c:v>42.68</c:v>
                </c:pt>
                <c:pt idx="533">
                  <c:v>42.68</c:v>
                </c:pt>
                <c:pt idx="534">
                  <c:v>42.65</c:v>
                </c:pt>
                <c:pt idx="535">
                  <c:v>42.64</c:v>
                </c:pt>
                <c:pt idx="536">
                  <c:v>42.64</c:v>
                </c:pt>
                <c:pt idx="537">
                  <c:v>42.64</c:v>
                </c:pt>
                <c:pt idx="538">
                  <c:v>42.63</c:v>
                </c:pt>
                <c:pt idx="539">
                  <c:v>42.6</c:v>
                </c:pt>
                <c:pt idx="540">
                  <c:v>42.6</c:v>
                </c:pt>
                <c:pt idx="541">
                  <c:v>42.59</c:v>
                </c:pt>
                <c:pt idx="542">
                  <c:v>42.569999999999908</c:v>
                </c:pt>
                <c:pt idx="543">
                  <c:v>42.569999999999908</c:v>
                </c:pt>
                <c:pt idx="544">
                  <c:v>42.569999999999908</c:v>
                </c:pt>
                <c:pt idx="545">
                  <c:v>42.56</c:v>
                </c:pt>
                <c:pt idx="546">
                  <c:v>42.56</c:v>
                </c:pt>
                <c:pt idx="547">
                  <c:v>42.56</c:v>
                </c:pt>
                <c:pt idx="548">
                  <c:v>42.56</c:v>
                </c:pt>
                <c:pt idx="549">
                  <c:v>42.56</c:v>
                </c:pt>
                <c:pt idx="550">
                  <c:v>42.55</c:v>
                </c:pt>
                <c:pt idx="551">
                  <c:v>42.55</c:v>
                </c:pt>
                <c:pt idx="552">
                  <c:v>42.55</c:v>
                </c:pt>
                <c:pt idx="553">
                  <c:v>42.54</c:v>
                </c:pt>
                <c:pt idx="554">
                  <c:v>42.54</c:v>
                </c:pt>
                <c:pt idx="555">
                  <c:v>42.53</c:v>
                </c:pt>
                <c:pt idx="556">
                  <c:v>42.53</c:v>
                </c:pt>
                <c:pt idx="557">
                  <c:v>42.51</c:v>
                </c:pt>
                <c:pt idx="558">
                  <c:v>42.51</c:v>
                </c:pt>
                <c:pt idx="559">
                  <c:v>42.49</c:v>
                </c:pt>
                <c:pt idx="560">
                  <c:v>42.48</c:v>
                </c:pt>
                <c:pt idx="561">
                  <c:v>42.48</c:v>
                </c:pt>
                <c:pt idx="562">
                  <c:v>42.48</c:v>
                </c:pt>
                <c:pt idx="563">
                  <c:v>42.46</c:v>
                </c:pt>
                <c:pt idx="564">
                  <c:v>42.46</c:v>
                </c:pt>
                <c:pt idx="565">
                  <c:v>42.449999999999903</c:v>
                </c:pt>
                <c:pt idx="566">
                  <c:v>42.449999999999903</c:v>
                </c:pt>
                <c:pt idx="567">
                  <c:v>42.42</c:v>
                </c:pt>
                <c:pt idx="568">
                  <c:v>42.42</c:v>
                </c:pt>
                <c:pt idx="569">
                  <c:v>42.42</c:v>
                </c:pt>
                <c:pt idx="570">
                  <c:v>42.42</c:v>
                </c:pt>
                <c:pt idx="571">
                  <c:v>42.41</c:v>
                </c:pt>
                <c:pt idx="572">
                  <c:v>42.4</c:v>
                </c:pt>
                <c:pt idx="573">
                  <c:v>42.39</c:v>
                </c:pt>
                <c:pt idx="574">
                  <c:v>42.379999999999995</c:v>
                </c:pt>
                <c:pt idx="575">
                  <c:v>42.37</c:v>
                </c:pt>
                <c:pt idx="576">
                  <c:v>42.339999999999996</c:v>
                </c:pt>
                <c:pt idx="577">
                  <c:v>42.339999999999996</c:v>
                </c:pt>
                <c:pt idx="578">
                  <c:v>42.339999999999996</c:v>
                </c:pt>
                <c:pt idx="579">
                  <c:v>42.33</c:v>
                </c:pt>
                <c:pt idx="580">
                  <c:v>42.32</c:v>
                </c:pt>
                <c:pt idx="581">
                  <c:v>42.3</c:v>
                </c:pt>
                <c:pt idx="582">
                  <c:v>42.3</c:v>
                </c:pt>
                <c:pt idx="583">
                  <c:v>42.3</c:v>
                </c:pt>
                <c:pt idx="584">
                  <c:v>42.290000000000006</c:v>
                </c:pt>
                <c:pt idx="585">
                  <c:v>42.27</c:v>
                </c:pt>
                <c:pt idx="586">
                  <c:v>42.27</c:v>
                </c:pt>
                <c:pt idx="587">
                  <c:v>42.260000000000005</c:v>
                </c:pt>
                <c:pt idx="588">
                  <c:v>42.230000000000004</c:v>
                </c:pt>
                <c:pt idx="589">
                  <c:v>42.220000000000006</c:v>
                </c:pt>
                <c:pt idx="590">
                  <c:v>42.220000000000006</c:v>
                </c:pt>
                <c:pt idx="591">
                  <c:v>42.21</c:v>
                </c:pt>
                <c:pt idx="592">
                  <c:v>42.19999999999991</c:v>
                </c:pt>
                <c:pt idx="593">
                  <c:v>42.190000000000005</c:v>
                </c:pt>
                <c:pt idx="594">
                  <c:v>42.190000000000005</c:v>
                </c:pt>
                <c:pt idx="595">
                  <c:v>42.179999999999907</c:v>
                </c:pt>
                <c:pt idx="596">
                  <c:v>42.179999999999907</c:v>
                </c:pt>
                <c:pt idx="597">
                  <c:v>42.14</c:v>
                </c:pt>
                <c:pt idx="598">
                  <c:v>42.14</c:v>
                </c:pt>
                <c:pt idx="599">
                  <c:v>42.14</c:v>
                </c:pt>
                <c:pt idx="600">
                  <c:v>42.14</c:v>
                </c:pt>
                <c:pt idx="601">
                  <c:v>42.14</c:v>
                </c:pt>
                <c:pt idx="602">
                  <c:v>42.13</c:v>
                </c:pt>
                <c:pt idx="603">
                  <c:v>42.120000000000005</c:v>
                </c:pt>
                <c:pt idx="604">
                  <c:v>42.109999999999907</c:v>
                </c:pt>
                <c:pt idx="605">
                  <c:v>42.109999999999907</c:v>
                </c:pt>
                <c:pt idx="606">
                  <c:v>42.109999999999907</c:v>
                </c:pt>
                <c:pt idx="607">
                  <c:v>42.1</c:v>
                </c:pt>
                <c:pt idx="608">
                  <c:v>42.1</c:v>
                </c:pt>
                <c:pt idx="609">
                  <c:v>42.089999999999904</c:v>
                </c:pt>
                <c:pt idx="610">
                  <c:v>42.089999999999904</c:v>
                </c:pt>
                <c:pt idx="611">
                  <c:v>42.069999999999908</c:v>
                </c:pt>
                <c:pt idx="612">
                  <c:v>42.069999999999908</c:v>
                </c:pt>
                <c:pt idx="613">
                  <c:v>42.059999999999903</c:v>
                </c:pt>
                <c:pt idx="614">
                  <c:v>42.05</c:v>
                </c:pt>
                <c:pt idx="615">
                  <c:v>42.05</c:v>
                </c:pt>
                <c:pt idx="616">
                  <c:v>42.04</c:v>
                </c:pt>
                <c:pt idx="617">
                  <c:v>42.04</c:v>
                </c:pt>
                <c:pt idx="618">
                  <c:v>42.04</c:v>
                </c:pt>
                <c:pt idx="619">
                  <c:v>42.04</c:v>
                </c:pt>
                <c:pt idx="620">
                  <c:v>42.04</c:v>
                </c:pt>
                <c:pt idx="621">
                  <c:v>42.04</c:v>
                </c:pt>
                <c:pt idx="622">
                  <c:v>42.01</c:v>
                </c:pt>
                <c:pt idx="623">
                  <c:v>41.97</c:v>
                </c:pt>
                <c:pt idx="624">
                  <c:v>41.97</c:v>
                </c:pt>
                <c:pt idx="625">
                  <c:v>41.97</c:v>
                </c:pt>
                <c:pt idx="626">
                  <c:v>41.9</c:v>
                </c:pt>
                <c:pt idx="627">
                  <c:v>41.89</c:v>
                </c:pt>
                <c:pt idx="628">
                  <c:v>41.89</c:v>
                </c:pt>
                <c:pt idx="629">
                  <c:v>41.879999999999995</c:v>
                </c:pt>
                <c:pt idx="630">
                  <c:v>41.879999999999995</c:v>
                </c:pt>
                <c:pt idx="631">
                  <c:v>41.879999999999995</c:v>
                </c:pt>
                <c:pt idx="632">
                  <c:v>41.879999999999995</c:v>
                </c:pt>
                <c:pt idx="633">
                  <c:v>41.87</c:v>
                </c:pt>
                <c:pt idx="634">
                  <c:v>41.849999999999994</c:v>
                </c:pt>
                <c:pt idx="635">
                  <c:v>41.849999999999994</c:v>
                </c:pt>
                <c:pt idx="636">
                  <c:v>41.849999999999994</c:v>
                </c:pt>
                <c:pt idx="637">
                  <c:v>41.83</c:v>
                </c:pt>
                <c:pt idx="638">
                  <c:v>41.83</c:v>
                </c:pt>
                <c:pt idx="639">
                  <c:v>41.819999999999901</c:v>
                </c:pt>
                <c:pt idx="640">
                  <c:v>41.819999999999901</c:v>
                </c:pt>
                <c:pt idx="641">
                  <c:v>41.819999999999901</c:v>
                </c:pt>
                <c:pt idx="642">
                  <c:v>41.809999999999995</c:v>
                </c:pt>
                <c:pt idx="643">
                  <c:v>41.790000000000006</c:v>
                </c:pt>
                <c:pt idx="644">
                  <c:v>41.78</c:v>
                </c:pt>
                <c:pt idx="645">
                  <c:v>41.760000000000005</c:v>
                </c:pt>
                <c:pt idx="646">
                  <c:v>41.73999999999991</c:v>
                </c:pt>
                <c:pt idx="647">
                  <c:v>41.729999999999912</c:v>
                </c:pt>
                <c:pt idx="648">
                  <c:v>41.729999999999912</c:v>
                </c:pt>
                <c:pt idx="649">
                  <c:v>41.729999999999912</c:v>
                </c:pt>
                <c:pt idx="650">
                  <c:v>41.729999999999912</c:v>
                </c:pt>
                <c:pt idx="651">
                  <c:v>41.720000000000006</c:v>
                </c:pt>
                <c:pt idx="652">
                  <c:v>41.709999999999908</c:v>
                </c:pt>
                <c:pt idx="653">
                  <c:v>41.69999999999991</c:v>
                </c:pt>
                <c:pt idx="654">
                  <c:v>41.69999999999991</c:v>
                </c:pt>
                <c:pt idx="655">
                  <c:v>41.68</c:v>
                </c:pt>
                <c:pt idx="656">
                  <c:v>41.68</c:v>
                </c:pt>
                <c:pt idx="657">
                  <c:v>41.68</c:v>
                </c:pt>
                <c:pt idx="658">
                  <c:v>41.64</c:v>
                </c:pt>
                <c:pt idx="659">
                  <c:v>41.64</c:v>
                </c:pt>
                <c:pt idx="660">
                  <c:v>41.62999999999991</c:v>
                </c:pt>
                <c:pt idx="661">
                  <c:v>41.62999999999991</c:v>
                </c:pt>
                <c:pt idx="662">
                  <c:v>41.62999999999991</c:v>
                </c:pt>
                <c:pt idx="663">
                  <c:v>41.62999999999991</c:v>
                </c:pt>
                <c:pt idx="664">
                  <c:v>41.6</c:v>
                </c:pt>
                <c:pt idx="665">
                  <c:v>41.529999999999909</c:v>
                </c:pt>
                <c:pt idx="666">
                  <c:v>41.529999999999909</c:v>
                </c:pt>
                <c:pt idx="667">
                  <c:v>41.52</c:v>
                </c:pt>
                <c:pt idx="668">
                  <c:v>41.51</c:v>
                </c:pt>
                <c:pt idx="669">
                  <c:v>41.5</c:v>
                </c:pt>
                <c:pt idx="670">
                  <c:v>41.49</c:v>
                </c:pt>
                <c:pt idx="671">
                  <c:v>41.49</c:v>
                </c:pt>
                <c:pt idx="672">
                  <c:v>41.47</c:v>
                </c:pt>
                <c:pt idx="673">
                  <c:v>41.47</c:v>
                </c:pt>
                <c:pt idx="674">
                  <c:v>41.47</c:v>
                </c:pt>
                <c:pt idx="675">
                  <c:v>41.47</c:v>
                </c:pt>
                <c:pt idx="676">
                  <c:v>41.44</c:v>
                </c:pt>
                <c:pt idx="677">
                  <c:v>41.44</c:v>
                </c:pt>
                <c:pt idx="678">
                  <c:v>41.44</c:v>
                </c:pt>
                <c:pt idx="679">
                  <c:v>41.44</c:v>
                </c:pt>
                <c:pt idx="680">
                  <c:v>41.44</c:v>
                </c:pt>
                <c:pt idx="681">
                  <c:v>41.44</c:v>
                </c:pt>
                <c:pt idx="682">
                  <c:v>41.44</c:v>
                </c:pt>
                <c:pt idx="683">
                  <c:v>41.44</c:v>
                </c:pt>
                <c:pt idx="684">
                  <c:v>41.44</c:v>
                </c:pt>
                <c:pt idx="685">
                  <c:v>41.44</c:v>
                </c:pt>
                <c:pt idx="686">
                  <c:v>41.43</c:v>
                </c:pt>
                <c:pt idx="687">
                  <c:v>41.43</c:v>
                </c:pt>
                <c:pt idx="688">
                  <c:v>41.43</c:v>
                </c:pt>
                <c:pt idx="689">
                  <c:v>41.42</c:v>
                </c:pt>
                <c:pt idx="690">
                  <c:v>41.42</c:v>
                </c:pt>
                <c:pt idx="691">
                  <c:v>41.42</c:v>
                </c:pt>
                <c:pt idx="692">
                  <c:v>41.41</c:v>
                </c:pt>
                <c:pt idx="693">
                  <c:v>41.4</c:v>
                </c:pt>
                <c:pt idx="694">
                  <c:v>41.39</c:v>
                </c:pt>
                <c:pt idx="695">
                  <c:v>41.39</c:v>
                </c:pt>
                <c:pt idx="696">
                  <c:v>41.39</c:v>
                </c:pt>
                <c:pt idx="697">
                  <c:v>41.39</c:v>
                </c:pt>
                <c:pt idx="698">
                  <c:v>41.39</c:v>
                </c:pt>
                <c:pt idx="699">
                  <c:v>41.379999999999995</c:v>
                </c:pt>
                <c:pt idx="700">
                  <c:v>41.379999999999995</c:v>
                </c:pt>
                <c:pt idx="701">
                  <c:v>41.379999999999995</c:v>
                </c:pt>
                <c:pt idx="702">
                  <c:v>41.379999999999995</c:v>
                </c:pt>
                <c:pt idx="703">
                  <c:v>41.379999999999995</c:v>
                </c:pt>
                <c:pt idx="704">
                  <c:v>41.379999999999995</c:v>
                </c:pt>
                <c:pt idx="705">
                  <c:v>41.37</c:v>
                </c:pt>
                <c:pt idx="706">
                  <c:v>41.36</c:v>
                </c:pt>
                <c:pt idx="707">
                  <c:v>41.36</c:v>
                </c:pt>
                <c:pt idx="708">
                  <c:v>41.349999999999994</c:v>
                </c:pt>
                <c:pt idx="709">
                  <c:v>41.33</c:v>
                </c:pt>
                <c:pt idx="710">
                  <c:v>41.33</c:v>
                </c:pt>
                <c:pt idx="711">
                  <c:v>41.33</c:v>
                </c:pt>
                <c:pt idx="712">
                  <c:v>41.33</c:v>
                </c:pt>
                <c:pt idx="713">
                  <c:v>41.33</c:v>
                </c:pt>
                <c:pt idx="714">
                  <c:v>41.33</c:v>
                </c:pt>
                <c:pt idx="715">
                  <c:v>41.33</c:v>
                </c:pt>
                <c:pt idx="716">
                  <c:v>41.309999999999995</c:v>
                </c:pt>
                <c:pt idx="717">
                  <c:v>41.309999999999995</c:v>
                </c:pt>
                <c:pt idx="718">
                  <c:v>41.3</c:v>
                </c:pt>
                <c:pt idx="719">
                  <c:v>41.3</c:v>
                </c:pt>
                <c:pt idx="720">
                  <c:v>41.260000000000005</c:v>
                </c:pt>
                <c:pt idx="721">
                  <c:v>41.260000000000005</c:v>
                </c:pt>
                <c:pt idx="722">
                  <c:v>41.25</c:v>
                </c:pt>
                <c:pt idx="723">
                  <c:v>41.25</c:v>
                </c:pt>
                <c:pt idx="724">
                  <c:v>41.25</c:v>
                </c:pt>
                <c:pt idx="725">
                  <c:v>41.25</c:v>
                </c:pt>
                <c:pt idx="726">
                  <c:v>41.25</c:v>
                </c:pt>
                <c:pt idx="727">
                  <c:v>41.220000000000006</c:v>
                </c:pt>
                <c:pt idx="728">
                  <c:v>41.220000000000006</c:v>
                </c:pt>
                <c:pt idx="729">
                  <c:v>41.190000000000005</c:v>
                </c:pt>
                <c:pt idx="730">
                  <c:v>41.190000000000005</c:v>
                </c:pt>
                <c:pt idx="731">
                  <c:v>41.190000000000005</c:v>
                </c:pt>
                <c:pt idx="732">
                  <c:v>41.179999999999907</c:v>
                </c:pt>
                <c:pt idx="733">
                  <c:v>41.15</c:v>
                </c:pt>
                <c:pt idx="734">
                  <c:v>41.120000000000005</c:v>
                </c:pt>
                <c:pt idx="735">
                  <c:v>41.120000000000005</c:v>
                </c:pt>
                <c:pt idx="736">
                  <c:v>41.120000000000005</c:v>
                </c:pt>
                <c:pt idx="737">
                  <c:v>41.120000000000005</c:v>
                </c:pt>
                <c:pt idx="738">
                  <c:v>41.120000000000005</c:v>
                </c:pt>
                <c:pt idx="739">
                  <c:v>41.11</c:v>
                </c:pt>
                <c:pt idx="740">
                  <c:v>41.11</c:v>
                </c:pt>
                <c:pt idx="741">
                  <c:v>41.11</c:v>
                </c:pt>
                <c:pt idx="742">
                  <c:v>41.11</c:v>
                </c:pt>
                <c:pt idx="743">
                  <c:v>41.1</c:v>
                </c:pt>
                <c:pt idx="744">
                  <c:v>41.1</c:v>
                </c:pt>
                <c:pt idx="745">
                  <c:v>41.1</c:v>
                </c:pt>
                <c:pt idx="746">
                  <c:v>41.089999999999904</c:v>
                </c:pt>
                <c:pt idx="747">
                  <c:v>41.089999999999904</c:v>
                </c:pt>
                <c:pt idx="748">
                  <c:v>41.089999999999904</c:v>
                </c:pt>
                <c:pt idx="749">
                  <c:v>41.089999999999904</c:v>
                </c:pt>
                <c:pt idx="750">
                  <c:v>41.089999999999904</c:v>
                </c:pt>
                <c:pt idx="751">
                  <c:v>41.089999999999904</c:v>
                </c:pt>
                <c:pt idx="752">
                  <c:v>41.089999999999904</c:v>
                </c:pt>
                <c:pt idx="753">
                  <c:v>41.079999999999906</c:v>
                </c:pt>
                <c:pt idx="754">
                  <c:v>41.079999999999906</c:v>
                </c:pt>
                <c:pt idx="755">
                  <c:v>41.079999999999906</c:v>
                </c:pt>
                <c:pt idx="756">
                  <c:v>41.079999999999906</c:v>
                </c:pt>
                <c:pt idx="757">
                  <c:v>41.079999999999906</c:v>
                </c:pt>
                <c:pt idx="758">
                  <c:v>41.079999999999906</c:v>
                </c:pt>
                <c:pt idx="759">
                  <c:v>41.079999999999906</c:v>
                </c:pt>
                <c:pt idx="760">
                  <c:v>41.079999999999906</c:v>
                </c:pt>
                <c:pt idx="761">
                  <c:v>41.079999999999906</c:v>
                </c:pt>
                <c:pt idx="762">
                  <c:v>41.079999999999906</c:v>
                </c:pt>
                <c:pt idx="763">
                  <c:v>41.079999999999906</c:v>
                </c:pt>
                <c:pt idx="764">
                  <c:v>41.079999999999906</c:v>
                </c:pt>
                <c:pt idx="765">
                  <c:v>41.079999999999906</c:v>
                </c:pt>
                <c:pt idx="766">
                  <c:v>41.079999999999906</c:v>
                </c:pt>
                <c:pt idx="767">
                  <c:v>41.079999999999906</c:v>
                </c:pt>
                <c:pt idx="768">
                  <c:v>41.07</c:v>
                </c:pt>
                <c:pt idx="769">
                  <c:v>41.059999999999903</c:v>
                </c:pt>
                <c:pt idx="770">
                  <c:v>41.05</c:v>
                </c:pt>
                <c:pt idx="771">
                  <c:v>41.05</c:v>
                </c:pt>
                <c:pt idx="772">
                  <c:v>41.05</c:v>
                </c:pt>
                <c:pt idx="773">
                  <c:v>41.05</c:v>
                </c:pt>
                <c:pt idx="774">
                  <c:v>41.05</c:v>
                </c:pt>
                <c:pt idx="775">
                  <c:v>41.05</c:v>
                </c:pt>
                <c:pt idx="776">
                  <c:v>41.05</c:v>
                </c:pt>
                <c:pt idx="777">
                  <c:v>41.05</c:v>
                </c:pt>
                <c:pt idx="778">
                  <c:v>41.04</c:v>
                </c:pt>
                <c:pt idx="779">
                  <c:v>41.04</c:v>
                </c:pt>
                <c:pt idx="780">
                  <c:v>41.04</c:v>
                </c:pt>
                <c:pt idx="781">
                  <c:v>41.04</c:v>
                </c:pt>
                <c:pt idx="782">
                  <c:v>41.04</c:v>
                </c:pt>
                <c:pt idx="783">
                  <c:v>41.04</c:v>
                </c:pt>
                <c:pt idx="784">
                  <c:v>41.04</c:v>
                </c:pt>
                <c:pt idx="785">
                  <c:v>41.04</c:v>
                </c:pt>
                <c:pt idx="786">
                  <c:v>41.04</c:v>
                </c:pt>
                <c:pt idx="787">
                  <c:v>41.04</c:v>
                </c:pt>
                <c:pt idx="788">
                  <c:v>41.04</c:v>
                </c:pt>
                <c:pt idx="789">
                  <c:v>41.04</c:v>
                </c:pt>
                <c:pt idx="790">
                  <c:v>41.04</c:v>
                </c:pt>
                <c:pt idx="791">
                  <c:v>41.04</c:v>
                </c:pt>
                <c:pt idx="792">
                  <c:v>41.04</c:v>
                </c:pt>
                <c:pt idx="793">
                  <c:v>41.04</c:v>
                </c:pt>
                <c:pt idx="794">
                  <c:v>41.04</c:v>
                </c:pt>
                <c:pt idx="795">
                  <c:v>41.04</c:v>
                </c:pt>
                <c:pt idx="796">
                  <c:v>41.04</c:v>
                </c:pt>
                <c:pt idx="797">
                  <c:v>41.04</c:v>
                </c:pt>
                <c:pt idx="798">
                  <c:v>41.04</c:v>
                </c:pt>
                <c:pt idx="799">
                  <c:v>41.04</c:v>
                </c:pt>
                <c:pt idx="800">
                  <c:v>41.03</c:v>
                </c:pt>
                <c:pt idx="801">
                  <c:v>41.03</c:v>
                </c:pt>
                <c:pt idx="802">
                  <c:v>41.03</c:v>
                </c:pt>
                <c:pt idx="803">
                  <c:v>41.03</c:v>
                </c:pt>
                <c:pt idx="804">
                  <c:v>41.03</c:v>
                </c:pt>
                <c:pt idx="805">
                  <c:v>41.03</c:v>
                </c:pt>
                <c:pt idx="806">
                  <c:v>41.03</c:v>
                </c:pt>
                <c:pt idx="807">
                  <c:v>41.02</c:v>
                </c:pt>
                <c:pt idx="808">
                  <c:v>41.02</c:v>
                </c:pt>
                <c:pt idx="809">
                  <c:v>41.02</c:v>
                </c:pt>
                <c:pt idx="810">
                  <c:v>41.01</c:v>
                </c:pt>
                <c:pt idx="811">
                  <c:v>41</c:v>
                </c:pt>
                <c:pt idx="812">
                  <c:v>41</c:v>
                </c:pt>
                <c:pt idx="813">
                  <c:v>41</c:v>
                </c:pt>
                <c:pt idx="814">
                  <c:v>40.99</c:v>
                </c:pt>
                <c:pt idx="815">
                  <c:v>40.99</c:v>
                </c:pt>
                <c:pt idx="816">
                  <c:v>40.99</c:v>
                </c:pt>
                <c:pt idx="817">
                  <c:v>40.97</c:v>
                </c:pt>
                <c:pt idx="818">
                  <c:v>40.97</c:v>
                </c:pt>
                <c:pt idx="819">
                  <c:v>40.97</c:v>
                </c:pt>
                <c:pt idx="820">
                  <c:v>40.97</c:v>
                </c:pt>
                <c:pt idx="821">
                  <c:v>40.97</c:v>
                </c:pt>
                <c:pt idx="822">
                  <c:v>40.97</c:v>
                </c:pt>
                <c:pt idx="823">
                  <c:v>40.96</c:v>
                </c:pt>
                <c:pt idx="824">
                  <c:v>40.96</c:v>
                </c:pt>
                <c:pt idx="825">
                  <c:v>40.96</c:v>
                </c:pt>
                <c:pt idx="826">
                  <c:v>40.96</c:v>
                </c:pt>
                <c:pt idx="827">
                  <c:v>40.96</c:v>
                </c:pt>
                <c:pt idx="828">
                  <c:v>40.949999999999903</c:v>
                </c:pt>
                <c:pt idx="829">
                  <c:v>40.949999999999903</c:v>
                </c:pt>
                <c:pt idx="830">
                  <c:v>40.949999999999903</c:v>
                </c:pt>
                <c:pt idx="831">
                  <c:v>40.949999999999903</c:v>
                </c:pt>
                <c:pt idx="832">
                  <c:v>40.949999999999903</c:v>
                </c:pt>
                <c:pt idx="833">
                  <c:v>40.949999999999903</c:v>
                </c:pt>
                <c:pt idx="834">
                  <c:v>40.949999999999903</c:v>
                </c:pt>
                <c:pt idx="835">
                  <c:v>40.939999999999905</c:v>
                </c:pt>
                <c:pt idx="836">
                  <c:v>40.939999999999905</c:v>
                </c:pt>
                <c:pt idx="837">
                  <c:v>40.939999999999905</c:v>
                </c:pt>
                <c:pt idx="838">
                  <c:v>40.939999999999905</c:v>
                </c:pt>
                <c:pt idx="839">
                  <c:v>40.939999999999905</c:v>
                </c:pt>
                <c:pt idx="840">
                  <c:v>40.93</c:v>
                </c:pt>
                <c:pt idx="841">
                  <c:v>40.93</c:v>
                </c:pt>
                <c:pt idx="842">
                  <c:v>40.93</c:v>
                </c:pt>
                <c:pt idx="843">
                  <c:v>40.93</c:v>
                </c:pt>
                <c:pt idx="844">
                  <c:v>40.93</c:v>
                </c:pt>
                <c:pt idx="845">
                  <c:v>40.93</c:v>
                </c:pt>
                <c:pt idx="846">
                  <c:v>40.93</c:v>
                </c:pt>
                <c:pt idx="847">
                  <c:v>40.93</c:v>
                </c:pt>
                <c:pt idx="848">
                  <c:v>40.92</c:v>
                </c:pt>
                <c:pt idx="849">
                  <c:v>40.92</c:v>
                </c:pt>
                <c:pt idx="850">
                  <c:v>40.92</c:v>
                </c:pt>
                <c:pt idx="851">
                  <c:v>40.92</c:v>
                </c:pt>
                <c:pt idx="852">
                  <c:v>40.92</c:v>
                </c:pt>
                <c:pt idx="853">
                  <c:v>40.92</c:v>
                </c:pt>
                <c:pt idx="854">
                  <c:v>40.910000000000004</c:v>
                </c:pt>
                <c:pt idx="855">
                  <c:v>40.910000000000004</c:v>
                </c:pt>
                <c:pt idx="856">
                  <c:v>40.910000000000004</c:v>
                </c:pt>
                <c:pt idx="857">
                  <c:v>40.910000000000004</c:v>
                </c:pt>
                <c:pt idx="858">
                  <c:v>40.910000000000004</c:v>
                </c:pt>
                <c:pt idx="859">
                  <c:v>40.9</c:v>
                </c:pt>
                <c:pt idx="860">
                  <c:v>40.89</c:v>
                </c:pt>
                <c:pt idx="861">
                  <c:v>40.89</c:v>
                </c:pt>
                <c:pt idx="862">
                  <c:v>40.89</c:v>
                </c:pt>
                <c:pt idx="863">
                  <c:v>40.89</c:v>
                </c:pt>
                <c:pt idx="864">
                  <c:v>40.89</c:v>
                </c:pt>
                <c:pt idx="865">
                  <c:v>40.89</c:v>
                </c:pt>
                <c:pt idx="866">
                  <c:v>40.879999999999995</c:v>
                </c:pt>
                <c:pt idx="867">
                  <c:v>40.879999999999995</c:v>
                </c:pt>
                <c:pt idx="868">
                  <c:v>40.879999999999995</c:v>
                </c:pt>
                <c:pt idx="869">
                  <c:v>40.879999999999995</c:v>
                </c:pt>
                <c:pt idx="870">
                  <c:v>40.879999999999995</c:v>
                </c:pt>
                <c:pt idx="871">
                  <c:v>40.870000000000005</c:v>
                </c:pt>
                <c:pt idx="872">
                  <c:v>40.870000000000005</c:v>
                </c:pt>
                <c:pt idx="873">
                  <c:v>40.870000000000005</c:v>
                </c:pt>
                <c:pt idx="874">
                  <c:v>40.870000000000005</c:v>
                </c:pt>
                <c:pt idx="875">
                  <c:v>40.870000000000005</c:v>
                </c:pt>
                <c:pt idx="876">
                  <c:v>40.870000000000005</c:v>
                </c:pt>
                <c:pt idx="877">
                  <c:v>40.870000000000005</c:v>
                </c:pt>
                <c:pt idx="878">
                  <c:v>40.870000000000005</c:v>
                </c:pt>
                <c:pt idx="879">
                  <c:v>40.870000000000005</c:v>
                </c:pt>
                <c:pt idx="880">
                  <c:v>40.870000000000005</c:v>
                </c:pt>
                <c:pt idx="881">
                  <c:v>40.870000000000005</c:v>
                </c:pt>
                <c:pt idx="882">
                  <c:v>40.86</c:v>
                </c:pt>
                <c:pt idx="883">
                  <c:v>40.86</c:v>
                </c:pt>
                <c:pt idx="884">
                  <c:v>40.86</c:v>
                </c:pt>
                <c:pt idx="885">
                  <c:v>40.86</c:v>
                </c:pt>
                <c:pt idx="886">
                  <c:v>40.86</c:v>
                </c:pt>
                <c:pt idx="887">
                  <c:v>40.86</c:v>
                </c:pt>
                <c:pt idx="888">
                  <c:v>40.86</c:v>
                </c:pt>
                <c:pt idx="889">
                  <c:v>40.86</c:v>
                </c:pt>
                <c:pt idx="890">
                  <c:v>40.86</c:v>
                </c:pt>
                <c:pt idx="891">
                  <c:v>40.86</c:v>
                </c:pt>
                <c:pt idx="892">
                  <c:v>40.86</c:v>
                </c:pt>
                <c:pt idx="893">
                  <c:v>40.86</c:v>
                </c:pt>
                <c:pt idx="894">
                  <c:v>40.86</c:v>
                </c:pt>
                <c:pt idx="895">
                  <c:v>40.86</c:v>
                </c:pt>
                <c:pt idx="896">
                  <c:v>40.86</c:v>
                </c:pt>
                <c:pt idx="897">
                  <c:v>40.86</c:v>
                </c:pt>
                <c:pt idx="898">
                  <c:v>40.86</c:v>
                </c:pt>
                <c:pt idx="899">
                  <c:v>40.86</c:v>
                </c:pt>
                <c:pt idx="900">
                  <c:v>40.849999999999902</c:v>
                </c:pt>
                <c:pt idx="901">
                  <c:v>40.849999999999902</c:v>
                </c:pt>
                <c:pt idx="902">
                  <c:v>40.849999999999902</c:v>
                </c:pt>
                <c:pt idx="903">
                  <c:v>40.849999999999902</c:v>
                </c:pt>
                <c:pt idx="904">
                  <c:v>40.839999999999904</c:v>
                </c:pt>
                <c:pt idx="905">
                  <c:v>40.839999999999904</c:v>
                </c:pt>
                <c:pt idx="906">
                  <c:v>40.839999999999904</c:v>
                </c:pt>
                <c:pt idx="907">
                  <c:v>40.839999999999904</c:v>
                </c:pt>
                <c:pt idx="908">
                  <c:v>40.839999999999904</c:v>
                </c:pt>
                <c:pt idx="909">
                  <c:v>40.83</c:v>
                </c:pt>
                <c:pt idx="910">
                  <c:v>40.83</c:v>
                </c:pt>
                <c:pt idx="911">
                  <c:v>40.83</c:v>
                </c:pt>
                <c:pt idx="912">
                  <c:v>40.83</c:v>
                </c:pt>
                <c:pt idx="913">
                  <c:v>40.82</c:v>
                </c:pt>
                <c:pt idx="914">
                  <c:v>40.82</c:v>
                </c:pt>
                <c:pt idx="915">
                  <c:v>40.82</c:v>
                </c:pt>
                <c:pt idx="916">
                  <c:v>40.82</c:v>
                </c:pt>
                <c:pt idx="917">
                  <c:v>40.800000000000011</c:v>
                </c:pt>
                <c:pt idx="918">
                  <c:v>40.800000000000011</c:v>
                </c:pt>
                <c:pt idx="919">
                  <c:v>40.800000000000011</c:v>
                </c:pt>
                <c:pt idx="920">
                  <c:v>40.800000000000011</c:v>
                </c:pt>
                <c:pt idx="921">
                  <c:v>40.800000000000011</c:v>
                </c:pt>
                <c:pt idx="922">
                  <c:v>40.800000000000011</c:v>
                </c:pt>
                <c:pt idx="923">
                  <c:v>40.790000000000006</c:v>
                </c:pt>
                <c:pt idx="924">
                  <c:v>40.770000000000003</c:v>
                </c:pt>
                <c:pt idx="925">
                  <c:v>40.770000000000003</c:v>
                </c:pt>
                <c:pt idx="926">
                  <c:v>40.770000000000003</c:v>
                </c:pt>
                <c:pt idx="927">
                  <c:v>40.770000000000003</c:v>
                </c:pt>
                <c:pt idx="928">
                  <c:v>40.770000000000003</c:v>
                </c:pt>
                <c:pt idx="929">
                  <c:v>40.770000000000003</c:v>
                </c:pt>
                <c:pt idx="930">
                  <c:v>40.770000000000003</c:v>
                </c:pt>
                <c:pt idx="931">
                  <c:v>40.770000000000003</c:v>
                </c:pt>
                <c:pt idx="932">
                  <c:v>40.770000000000003</c:v>
                </c:pt>
                <c:pt idx="933">
                  <c:v>40.770000000000003</c:v>
                </c:pt>
                <c:pt idx="934">
                  <c:v>40.770000000000003</c:v>
                </c:pt>
                <c:pt idx="935">
                  <c:v>40.770000000000003</c:v>
                </c:pt>
                <c:pt idx="936">
                  <c:v>40.770000000000003</c:v>
                </c:pt>
                <c:pt idx="937">
                  <c:v>40.770000000000003</c:v>
                </c:pt>
                <c:pt idx="938">
                  <c:v>40.760000000000005</c:v>
                </c:pt>
                <c:pt idx="939">
                  <c:v>40.760000000000005</c:v>
                </c:pt>
                <c:pt idx="940">
                  <c:v>40.760000000000005</c:v>
                </c:pt>
                <c:pt idx="941">
                  <c:v>40.760000000000005</c:v>
                </c:pt>
                <c:pt idx="942">
                  <c:v>40.749999999999908</c:v>
                </c:pt>
                <c:pt idx="943">
                  <c:v>40.749999999999908</c:v>
                </c:pt>
                <c:pt idx="944">
                  <c:v>40.73999999999991</c:v>
                </c:pt>
                <c:pt idx="945">
                  <c:v>40.73999999999991</c:v>
                </c:pt>
                <c:pt idx="946">
                  <c:v>40.73999999999991</c:v>
                </c:pt>
                <c:pt idx="947">
                  <c:v>40.73999999999991</c:v>
                </c:pt>
                <c:pt idx="948">
                  <c:v>40.730000000000011</c:v>
                </c:pt>
                <c:pt idx="949">
                  <c:v>40.730000000000011</c:v>
                </c:pt>
                <c:pt idx="950">
                  <c:v>40.730000000000011</c:v>
                </c:pt>
                <c:pt idx="951">
                  <c:v>40.730000000000011</c:v>
                </c:pt>
                <c:pt idx="952">
                  <c:v>40.720000000000006</c:v>
                </c:pt>
                <c:pt idx="953">
                  <c:v>40.720000000000006</c:v>
                </c:pt>
                <c:pt idx="954">
                  <c:v>40.720000000000006</c:v>
                </c:pt>
                <c:pt idx="955">
                  <c:v>40.720000000000006</c:v>
                </c:pt>
                <c:pt idx="956">
                  <c:v>40.720000000000006</c:v>
                </c:pt>
                <c:pt idx="957">
                  <c:v>40.720000000000006</c:v>
                </c:pt>
                <c:pt idx="958">
                  <c:v>40.720000000000006</c:v>
                </c:pt>
                <c:pt idx="959">
                  <c:v>40.720000000000006</c:v>
                </c:pt>
                <c:pt idx="960">
                  <c:v>40.720000000000006</c:v>
                </c:pt>
                <c:pt idx="961">
                  <c:v>40.720000000000006</c:v>
                </c:pt>
                <c:pt idx="962">
                  <c:v>40.720000000000006</c:v>
                </c:pt>
                <c:pt idx="963">
                  <c:v>40.720000000000006</c:v>
                </c:pt>
                <c:pt idx="964">
                  <c:v>40.720000000000006</c:v>
                </c:pt>
                <c:pt idx="965">
                  <c:v>40.720000000000006</c:v>
                </c:pt>
                <c:pt idx="966">
                  <c:v>40.720000000000006</c:v>
                </c:pt>
                <c:pt idx="967">
                  <c:v>40.720000000000006</c:v>
                </c:pt>
                <c:pt idx="968">
                  <c:v>40.709999999999908</c:v>
                </c:pt>
                <c:pt idx="969">
                  <c:v>40.709999999999908</c:v>
                </c:pt>
                <c:pt idx="970">
                  <c:v>40.709999999999908</c:v>
                </c:pt>
                <c:pt idx="971">
                  <c:v>40.709999999999908</c:v>
                </c:pt>
                <c:pt idx="972">
                  <c:v>40.709999999999908</c:v>
                </c:pt>
                <c:pt idx="973">
                  <c:v>40.700000000000003</c:v>
                </c:pt>
                <c:pt idx="974">
                  <c:v>40.700000000000003</c:v>
                </c:pt>
                <c:pt idx="975">
                  <c:v>40.700000000000003</c:v>
                </c:pt>
                <c:pt idx="976">
                  <c:v>40.700000000000003</c:v>
                </c:pt>
                <c:pt idx="977">
                  <c:v>40.700000000000003</c:v>
                </c:pt>
                <c:pt idx="978">
                  <c:v>40.700000000000003</c:v>
                </c:pt>
                <c:pt idx="979">
                  <c:v>40.700000000000003</c:v>
                </c:pt>
                <c:pt idx="980">
                  <c:v>40.690000000000005</c:v>
                </c:pt>
                <c:pt idx="981">
                  <c:v>40.690000000000005</c:v>
                </c:pt>
                <c:pt idx="982">
                  <c:v>40.690000000000005</c:v>
                </c:pt>
                <c:pt idx="983">
                  <c:v>40.690000000000005</c:v>
                </c:pt>
                <c:pt idx="984">
                  <c:v>40.690000000000005</c:v>
                </c:pt>
                <c:pt idx="985">
                  <c:v>40.690000000000005</c:v>
                </c:pt>
                <c:pt idx="986">
                  <c:v>40.690000000000005</c:v>
                </c:pt>
                <c:pt idx="987">
                  <c:v>40.690000000000005</c:v>
                </c:pt>
                <c:pt idx="988">
                  <c:v>40.68</c:v>
                </c:pt>
                <c:pt idx="989">
                  <c:v>40.68</c:v>
                </c:pt>
                <c:pt idx="990">
                  <c:v>40.68</c:v>
                </c:pt>
                <c:pt idx="991">
                  <c:v>40.68</c:v>
                </c:pt>
                <c:pt idx="992">
                  <c:v>40.68</c:v>
                </c:pt>
                <c:pt idx="993">
                  <c:v>40.67</c:v>
                </c:pt>
                <c:pt idx="994">
                  <c:v>40.67</c:v>
                </c:pt>
                <c:pt idx="995">
                  <c:v>40.67</c:v>
                </c:pt>
                <c:pt idx="996">
                  <c:v>40.67</c:v>
                </c:pt>
                <c:pt idx="997">
                  <c:v>40.660000000000004</c:v>
                </c:pt>
                <c:pt idx="998">
                  <c:v>40.660000000000004</c:v>
                </c:pt>
                <c:pt idx="999">
                  <c:v>40.65</c:v>
                </c:pt>
                <c:pt idx="1000">
                  <c:v>40.65</c:v>
                </c:pt>
                <c:pt idx="1001">
                  <c:v>40.65</c:v>
                </c:pt>
                <c:pt idx="1002">
                  <c:v>40.65</c:v>
                </c:pt>
                <c:pt idx="1003">
                  <c:v>40.65</c:v>
                </c:pt>
                <c:pt idx="1004">
                  <c:v>40.65</c:v>
                </c:pt>
                <c:pt idx="1005">
                  <c:v>40.65</c:v>
                </c:pt>
                <c:pt idx="1006">
                  <c:v>40.65</c:v>
                </c:pt>
                <c:pt idx="1007">
                  <c:v>40.65</c:v>
                </c:pt>
                <c:pt idx="1008">
                  <c:v>40.64</c:v>
                </c:pt>
                <c:pt idx="1009">
                  <c:v>40.64</c:v>
                </c:pt>
                <c:pt idx="1010">
                  <c:v>40.630000000000003</c:v>
                </c:pt>
                <c:pt idx="1011">
                  <c:v>40.630000000000003</c:v>
                </c:pt>
                <c:pt idx="1012">
                  <c:v>40.630000000000003</c:v>
                </c:pt>
                <c:pt idx="1013">
                  <c:v>40.630000000000003</c:v>
                </c:pt>
                <c:pt idx="1014">
                  <c:v>40.630000000000003</c:v>
                </c:pt>
                <c:pt idx="1015">
                  <c:v>40.630000000000003</c:v>
                </c:pt>
                <c:pt idx="1016">
                  <c:v>40.630000000000003</c:v>
                </c:pt>
                <c:pt idx="1017">
                  <c:v>40.630000000000003</c:v>
                </c:pt>
                <c:pt idx="1018">
                  <c:v>40.630000000000003</c:v>
                </c:pt>
                <c:pt idx="1019">
                  <c:v>40.620000000000005</c:v>
                </c:pt>
                <c:pt idx="1020">
                  <c:v>40.620000000000005</c:v>
                </c:pt>
                <c:pt idx="1021">
                  <c:v>40.620000000000005</c:v>
                </c:pt>
                <c:pt idx="1022">
                  <c:v>40.620000000000005</c:v>
                </c:pt>
                <c:pt idx="1023">
                  <c:v>40.620000000000005</c:v>
                </c:pt>
                <c:pt idx="1024">
                  <c:v>40.61</c:v>
                </c:pt>
                <c:pt idx="1025">
                  <c:v>40.61</c:v>
                </c:pt>
                <c:pt idx="1026">
                  <c:v>40.6</c:v>
                </c:pt>
                <c:pt idx="1027">
                  <c:v>40.6</c:v>
                </c:pt>
                <c:pt idx="1028">
                  <c:v>40.6</c:v>
                </c:pt>
                <c:pt idx="1029">
                  <c:v>40.6</c:v>
                </c:pt>
                <c:pt idx="1030">
                  <c:v>40.590000000000003</c:v>
                </c:pt>
                <c:pt idx="1031">
                  <c:v>40.590000000000003</c:v>
                </c:pt>
                <c:pt idx="1032">
                  <c:v>40.590000000000003</c:v>
                </c:pt>
                <c:pt idx="1033">
                  <c:v>40.590000000000003</c:v>
                </c:pt>
                <c:pt idx="1034">
                  <c:v>40.590000000000003</c:v>
                </c:pt>
                <c:pt idx="1035">
                  <c:v>40.590000000000003</c:v>
                </c:pt>
                <c:pt idx="1036">
                  <c:v>40.590000000000003</c:v>
                </c:pt>
                <c:pt idx="1037">
                  <c:v>40.590000000000003</c:v>
                </c:pt>
                <c:pt idx="1038">
                  <c:v>40.590000000000003</c:v>
                </c:pt>
                <c:pt idx="1039">
                  <c:v>40.590000000000003</c:v>
                </c:pt>
                <c:pt idx="1040">
                  <c:v>40.58</c:v>
                </c:pt>
                <c:pt idx="1041">
                  <c:v>40.58</c:v>
                </c:pt>
                <c:pt idx="1042">
                  <c:v>40.58</c:v>
                </c:pt>
                <c:pt idx="1043">
                  <c:v>40.58</c:v>
                </c:pt>
                <c:pt idx="1044">
                  <c:v>40.58</c:v>
                </c:pt>
                <c:pt idx="1045">
                  <c:v>40.58</c:v>
                </c:pt>
                <c:pt idx="1046">
                  <c:v>40.58</c:v>
                </c:pt>
                <c:pt idx="1047">
                  <c:v>40.58</c:v>
                </c:pt>
                <c:pt idx="1048">
                  <c:v>40.58</c:v>
                </c:pt>
                <c:pt idx="1049">
                  <c:v>40.57</c:v>
                </c:pt>
                <c:pt idx="1050">
                  <c:v>40.57</c:v>
                </c:pt>
                <c:pt idx="1051">
                  <c:v>40.57</c:v>
                </c:pt>
                <c:pt idx="1052">
                  <c:v>40.57</c:v>
                </c:pt>
                <c:pt idx="1053">
                  <c:v>40.57</c:v>
                </c:pt>
                <c:pt idx="1054">
                  <c:v>40.57</c:v>
                </c:pt>
                <c:pt idx="1055">
                  <c:v>40.57</c:v>
                </c:pt>
                <c:pt idx="1056">
                  <c:v>40.57</c:v>
                </c:pt>
                <c:pt idx="1057">
                  <c:v>40.57</c:v>
                </c:pt>
                <c:pt idx="1058">
                  <c:v>40.57</c:v>
                </c:pt>
                <c:pt idx="1059">
                  <c:v>40.57</c:v>
                </c:pt>
                <c:pt idx="1060">
                  <c:v>40.57</c:v>
                </c:pt>
                <c:pt idx="1061">
                  <c:v>40.57</c:v>
                </c:pt>
                <c:pt idx="1062">
                  <c:v>40.57</c:v>
                </c:pt>
                <c:pt idx="1063">
                  <c:v>40.57</c:v>
                </c:pt>
                <c:pt idx="1064">
                  <c:v>40.57</c:v>
                </c:pt>
                <c:pt idx="1065">
                  <c:v>40.56</c:v>
                </c:pt>
                <c:pt idx="1066">
                  <c:v>40.56</c:v>
                </c:pt>
                <c:pt idx="1067">
                  <c:v>40.56</c:v>
                </c:pt>
                <c:pt idx="1068">
                  <c:v>40.56</c:v>
                </c:pt>
                <c:pt idx="1069">
                  <c:v>40.56</c:v>
                </c:pt>
                <c:pt idx="1070">
                  <c:v>40.56</c:v>
                </c:pt>
                <c:pt idx="1071">
                  <c:v>40.56</c:v>
                </c:pt>
                <c:pt idx="1072">
                  <c:v>40.56</c:v>
                </c:pt>
                <c:pt idx="1073">
                  <c:v>40.56</c:v>
                </c:pt>
                <c:pt idx="1074">
                  <c:v>40.56</c:v>
                </c:pt>
                <c:pt idx="1075">
                  <c:v>40.56</c:v>
                </c:pt>
                <c:pt idx="1076">
                  <c:v>40.56</c:v>
                </c:pt>
                <c:pt idx="1077">
                  <c:v>40.56</c:v>
                </c:pt>
                <c:pt idx="1078">
                  <c:v>40.56</c:v>
                </c:pt>
                <c:pt idx="1079">
                  <c:v>40.56</c:v>
                </c:pt>
                <c:pt idx="1080">
                  <c:v>40.550000000000004</c:v>
                </c:pt>
                <c:pt idx="1081">
                  <c:v>40.550000000000004</c:v>
                </c:pt>
                <c:pt idx="1082">
                  <c:v>40.550000000000004</c:v>
                </c:pt>
                <c:pt idx="1083">
                  <c:v>40.550000000000004</c:v>
                </c:pt>
                <c:pt idx="1084">
                  <c:v>40.550000000000004</c:v>
                </c:pt>
                <c:pt idx="1085">
                  <c:v>40.550000000000004</c:v>
                </c:pt>
                <c:pt idx="1086">
                  <c:v>40.550000000000004</c:v>
                </c:pt>
                <c:pt idx="1087">
                  <c:v>40.550000000000004</c:v>
                </c:pt>
                <c:pt idx="1088">
                  <c:v>40.550000000000004</c:v>
                </c:pt>
                <c:pt idx="1089">
                  <c:v>40.550000000000004</c:v>
                </c:pt>
                <c:pt idx="1090">
                  <c:v>40.550000000000004</c:v>
                </c:pt>
                <c:pt idx="1091">
                  <c:v>40.53</c:v>
                </c:pt>
                <c:pt idx="1092">
                  <c:v>40.53</c:v>
                </c:pt>
                <c:pt idx="1093">
                  <c:v>40.53</c:v>
                </c:pt>
                <c:pt idx="1094">
                  <c:v>40.53</c:v>
                </c:pt>
                <c:pt idx="1095">
                  <c:v>40.53</c:v>
                </c:pt>
                <c:pt idx="1096">
                  <c:v>40.53</c:v>
                </c:pt>
                <c:pt idx="1097">
                  <c:v>40.519999999999904</c:v>
                </c:pt>
                <c:pt idx="1098">
                  <c:v>40.519999999999904</c:v>
                </c:pt>
                <c:pt idx="1099">
                  <c:v>40.519999999999904</c:v>
                </c:pt>
                <c:pt idx="1100">
                  <c:v>40.519999999999904</c:v>
                </c:pt>
                <c:pt idx="1101">
                  <c:v>40.519999999999904</c:v>
                </c:pt>
                <c:pt idx="1102">
                  <c:v>40.519999999999904</c:v>
                </c:pt>
                <c:pt idx="1103">
                  <c:v>40.519999999999904</c:v>
                </c:pt>
                <c:pt idx="1104">
                  <c:v>40.519999999999904</c:v>
                </c:pt>
                <c:pt idx="1105">
                  <c:v>40.519999999999904</c:v>
                </c:pt>
                <c:pt idx="1106">
                  <c:v>40.519999999999904</c:v>
                </c:pt>
                <c:pt idx="1107">
                  <c:v>40.519999999999904</c:v>
                </c:pt>
                <c:pt idx="1108">
                  <c:v>40.519999999999904</c:v>
                </c:pt>
                <c:pt idx="1109">
                  <c:v>40.519999999999904</c:v>
                </c:pt>
                <c:pt idx="1110">
                  <c:v>40.519999999999904</c:v>
                </c:pt>
                <c:pt idx="1111">
                  <c:v>40.519999999999904</c:v>
                </c:pt>
                <c:pt idx="1112">
                  <c:v>40.489999999999903</c:v>
                </c:pt>
                <c:pt idx="1113">
                  <c:v>40.480000000000004</c:v>
                </c:pt>
                <c:pt idx="1114">
                  <c:v>40.469999999999906</c:v>
                </c:pt>
                <c:pt idx="1115">
                  <c:v>40.469999999999906</c:v>
                </c:pt>
                <c:pt idx="1116">
                  <c:v>40.469999999999906</c:v>
                </c:pt>
                <c:pt idx="1117">
                  <c:v>40.469999999999906</c:v>
                </c:pt>
                <c:pt idx="1118">
                  <c:v>40.469999999999906</c:v>
                </c:pt>
                <c:pt idx="1119">
                  <c:v>40.469999999999906</c:v>
                </c:pt>
                <c:pt idx="1120">
                  <c:v>40.469999999999906</c:v>
                </c:pt>
                <c:pt idx="1121">
                  <c:v>40.469999999999906</c:v>
                </c:pt>
                <c:pt idx="1122">
                  <c:v>40.469999999999906</c:v>
                </c:pt>
                <c:pt idx="1123">
                  <c:v>40.46</c:v>
                </c:pt>
                <c:pt idx="1124">
                  <c:v>40.46</c:v>
                </c:pt>
                <c:pt idx="1125">
                  <c:v>40.46</c:v>
                </c:pt>
                <c:pt idx="1126">
                  <c:v>40.46</c:v>
                </c:pt>
                <c:pt idx="1127">
                  <c:v>40.46</c:v>
                </c:pt>
                <c:pt idx="1128">
                  <c:v>40.46</c:v>
                </c:pt>
                <c:pt idx="1129">
                  <c:v>40.46</c:v>
                </c:pt>
                <c:pt idx="1130">
                  <c:v>40.46</c:v>
                </c:pt>
                <c:pt idx="1131">
                  <c:v>40.46</c:v>
                </c:pt>
                <c:pt idx="1132">
                  <c:v>40.449999999999903</c:v>
                </c:pt>
                <c:pt idx="1133">
                  <c:v>40.449999999999903</c:v>
                </c:pt>
                <c:pt idx="1134">
                  <c:v>40.449999999999903</c:v>
                </c:pt>
                <c:pt idx="1135">
                  <c:v>40.44</c:v>
                </c:pt>
                <c:pt idx="1136">
                  <c:v>40.44</c:v>
                </c:pt>
                <c:pt idx="1137">
                  <c:v>40.44</c:v>
                </c:pt>
                <c:pt idx="1138">
                  <c:v>40.44</c:v>
                </c:pt>
                <c:pt idx="1139">
                  <c:v>40.44</c:v>
                </c:pt>
                <c:pt idx="1140">
                  <c:v>40.44</c:v>
                </c:pt>
                <c:pt idx="1141">
                  <c:v>40.429999999999907</c:v>
                </c:pt>
                <c:pt idx="1142">
                  <c:v>40.429999999999907</c:v>
                </c:pt>
                <c:pt idx="1143">
                  <c:v>40.429999999999907</c:v>
                </c:pt>
                <c:pt idx="1144">
                  <c:v>40.42</c:v>
                </c:pt>
                <c:pt idx="1145">
                  <c:v>40.42</c:v>
                </c:pt>
                <c:pt idx="1146">
                  <c:v>40.42</c:v>
                </c:pt>
                <c:pt idx="1147">
                  <c:v>40.42</c:v>
                </c:pt>
                <c:pt idx="1148">
                  <c:v>40.42</c:v>
                </c:pt>
                <c:pt idx="1149">
                  <c:v>40.42</c:v>
                </c:pt>
                <c:pt idx="1150">
                  <c:v>40.42</c:v>
                </c:pt>
                <c:pt idx="1151">
                  <c:v>40.42</c:v>
                </c:pt>
                <c:pt idx="1152">
                  <c:v>40.42</c:v>
                </c:pt>
                <c:pt idx="1153">
                  <c:v>40.42</c:v>
                </c:pt>
                <c:pt idx="1154">
                  <c:v>40.410000000000004</c:v>
                </c:pt>
                <c:pt idx="1155">
                  <c:v>40.410000000000004</c:v>
                </c:pt>
                <c:pt idx="1156">
                  <c:v>40.410000000000004</c:v>
                </c:pt>
                <c:pt idx="1157">
                  <c:v>40.410000000000004</c:v>
                </c:pt>
                <c:pt idx="1158">
                  <c:v>40.410000000000004</c:v>
                </c:pt>
                <c:pt idx="1159">
                  <c:v>40.410000000000004</c:v>
                </c:pt>
                <c:pt idx="1160">
                  <c:v>40.410000000000004</c:v>
                </c:pt>
                <c:pt idx="1161">
                  <c:v>40.410000000000004</c:v>
                </c:pt>
                <c:pt idx="1162">
                  <c:v>40.410000000000004</c:v>
                </c:pt>
                <c:pt idx="1163">
                  <c:v>40.410000000000004</c:v>
                </c:pt>
                <c:pt idx="1164">
                  <c:v>40.410000000000004</c:v>
                </c:pt>
                <c:pt idx="1165">
                  <c:v>40.410000000000004</c:v>
                </c:pt>
                <c:pt idx="1166">
                  <c:v>40.410000000000004</c:v>
                </c:pt>
                <c:pt idx="1167">
                  <c:v>40.410000000000004</c:v>
                </c:pt>
                <c:pt idx="1168">
                  <c:v>40.410000000000004</c:v>
                </c:pt>
                <c:pt idx="1169">
                  <c:v>40.410000000000004</c:v>
                </c:pt>
                <c:pt idx="1170">
                  <c:v>40.410000000000004</c:v>
                </c:pt>
                <c:pt idx="1171">
                  <c:v>40.410000000000004</c:v>
                </c:pt>
                <c:pt idx="1172">
                  <c:v>40.410000000000004</c:v>
                </c:pt>
                <c:pt idx="1173">
                  <c:v>40.4</c:v>
                </c:pt>
                <c:pt idx="1174">
                  <c:v>40.4</c:v>
                </c:pt>
                <c:pt idx="1175">
                  <c:v>40.4</c:v>
                </c:pt>
                <c:pt idx="1176">
                  <c:v>40.4</c:v>
                </c:pt>
                <c:pt idx="1177">
                  <c:v>40.39</c:v>
                </c:pt>
                <c:pt idx="1178">
                  <c:v>40.39</c:v>
                </c:pt>
                <c:pt idx="1179">
                  <c:v>40.39</c:v>
                </c:pt>
                <c:pt idx="1180">
                  <c:v>40.39</c:v>
                </c:pt>
                <c:pt idx="1181">
                  <c:v>40.379999999999995</c:v>
                </c:pt>
                <c:pt idx="1182">
                  <c:v>40.379999999999995</c:v>
                </c:pt>
                <c:pt idx="1183">
                  <c:v>40.379999999999995</c:v>
                </c:pt>
                <c:pt idx="1184">
                  <c:v>40.379999999999995</c:v>
                </c:pt>
                <c:pt idx="1185">
                  <c:v>40.379999999999995</c:v>
                </c:pt>
                <c:pt idx="1186">
                  <c:v>40.379999999999995</c:v>
                </c:pt>
                <c:pt idx="1187">
                  <c:v>40.379999999999995</c:v>
                </c:pt>
                <c:pt idx="1188">
                  <c:v>40.379999999999995</c:v>
                </c:pt>
                <c:pt idx="1189">
                  <c:v>40.379999999999995</c:v>
                </c:pt>
                <c:pt idx="1190">
                  <c:v>40.379999999999995</c:v>
                </c:pt>
                <c:pt idx="1191">
                  <c:v>40.379999999999995</c:v>
                </c:pt>
                <c:pt idx="1192">
                  <c:v>40.379999999999995</c:v>
                </c:pt>
                <c:pt idx="1193">
                  <c:v>40.379999999999995</c:v>
                </c:pt>
                <c:pt idx="1194">
                  <c:v>40.379999999999995</c:v>
                </c:pt>
                <c:pt idx="1195">
                  <c:v>40.379999999999995</c:v>
                </c:pt>
                <c:pt idx="1196">
                  <c:v>40.379999999999995</c:v>
                </c:pt>
                <c:pt idx="1197">
                  <c:v>40.379999999999995</c:v>
                </c:pt>
                <c:pt idx="1198">
                  <c:v>40.379999999999995</c:v>
                </c:pt>
                <c:pt idx="1199">
                  <c:v>40.379999999999995</c:v>
                </c:pt>
                <c:pt idx="1200">
                  <c:v>40.379999999999995</c:v>
                </c:pt>
                <c:pt idx="1201">
                  <c:v>40.379999999999995</c:v>
                </c:pt>
                <c:pt idx="1202">
                  <c:v>40.379999999999995</c:v>
                </c:pt>
                <c:pt idx="1203">
                  <c:v>40.370000000000005</c:v>
                </c:pt>
                <c:pt idx="1204">
                  <c:v>40.370000000000005</c:v>
                </c:pt>
                <c:pt idx="1205">
                  <c:v>40.370000000000005</c:v>
                </c:pt>
                <c:pt idx="1206">
                  <c:v>40.370000000000005</c:v>
                </c:pt>
                <c:pt idx="1207">
                  <c:v>40.370000000000005</c:v>
                </c:pt>
                <c:pt idx="1208">
                  <c:v>40.370000000000005</c:v>
                </c:pt>
                <c:pt idx="1209">
                  <c:v>40.370000000000005</c:v>
                </c:pt>
                <c:pt idx="1210">
                  <c:v>40.370000000000005</c:v>
                </c:pt>
                <c:pt idx="1211">
                  <c:v>40.370000000000005</c:v>
                </c:pt>
                <c:pt idx="1212">
                  <c:v>40.370000000000005</c:v>
                </c:pt>
                <c:pt idx="1213">
                  <c:v>40.370000000000005</c:v>
                </c:pt>
                <c:pt idx="1214">
                  <c:v>40.370000000000005</c:v>
                </c:pt>
                <c:pt idx="1215">
                  <c:v>40.370000000000005</c:v>
                </c:pt>
                <c:pt idx="1216">
                  <c:v>40.370000000000005</c:v>
                </c:pt>
                <c:pt idx="1217">
                  <c:v>40.370000000000005</c:v>
                </c:pt>
                <c:pt idx="1218">
                  <c:v>40.370000000000005</c:v>
                </c:pt>
                <c:pt idx="1219">
                  <c:v>40.370000000000005</c:v>
                </c:pt>
                <c:pt idx="1220">
                  <c:v>40.370000000000005</c:v>
                </c:pt>
                <c:pt idx="1221">
                  <c:v>40.370000000000005</c:v>
                </c:pt>
                <c:pt idx="1222">
                  <c:v>40.36</c:v>
                </c:pt>
                <c:pt idx="1223">
                  <c:v>40.36</c:v>
                </c:pt>
                <c:pt idx="1224">
                  <c:v>40.349999999999994</c:v>
                </c:pt>
                <c:pt idx="1225">
                  <c:v>40.349999999999994</c:v>
                </c:pt>
                <c:pt idx="1226">
                  <c:v>40.349999999999994</c:v>
                </c:pt>
                <c:pt idx="1227">
                  <c:v>40.349999999999994</c:v>
                </c:pt>
                <c:pt idx="1228">
                  <c:v>40.349999999999994</c:v>
                </c:pt>
                <c:pt idx="1229">
                  <c:v>40.349999999999994</c:v>
                </c:pt>
                <c:pt idx="1230">
                  <c:v>40.349999999999994</c:v>
                </c:pt>
                <c:pt idx="1231">
                  <c:v>40.339999999999996</c:v>
                </c:pt>
                <c:pt idx="1232">
                  <c:v>40.339999999999996</c:v>
                </c:pt>
                <c:pt idx="1233">
                  <c:v>40.339999999999996</c:v>
                </c:pt>
                <c:pt idx="1234">
                  <c:v>40.339999999999996</c:v>
                </c:pt>
                <c:pt idx="1235">
                  <c:v>40.329999999999906</c:v>
                </c:pt>
                <c:pt idx="1236">
                  <c:v>40.329999999999906</c:v>
                </c:pt>
                <c:pt idx="1237">
                  <c:v>40.329999999999906</c:v>
                </c:pt>
                <c:pt idx="1238">
                  <c:v>40.329999999999906</c:v>
                </c:pt>
                <c:pt idx="1239">
                  <c:v>40.329999999999906</c:v>
                </c:pt>
                <c:pt idx="1240">
                  <c:v>40.329999999999906</c:v>
                </c:pt>
                <c:pt idx="1241">
                  <c:v>40.329999999999906</c:v>
                </c:pt>
                <c:pt idx="1242">
                  <c:v>40.329999999999906</c:v>
                </c:pt>
                <c:pt idx="1243">
                  <c:v>40.329999999999906</c:v>
                </c:pt>
                <c:pt idx="1244">
                  <c:v>40.329999999999906</c:v>
                </c:pt>
                <c:pt idx="1245">
                  <c:v>40.329999999999906</c:v>
                </c:pt>
                <c:pt idx="1246">
                  <c:v>40.329999999999906</c:v>
                </c:pt>
                <c:pt idx="1247">
                  <c:v>40.329999999999906</c:v>
                </c:pt>
                <c:pt idx="1248">
                  <c:v>40.329999999999906</c:v>
                </c:pt>
                <c:pt idx="1249">
                  <c:v>40.329999999999906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TBDiseaseONLYData!$B$8766:$B$10015</c:f>
              <c:numCache>
                <c:formatCode>General</c:formatCode>
                <c:ptCount val="1250"/>
                <c:pt idx="0">
                  <c:v>0</c:v>
                </c:pt>
                <c:pt idx="1">
                  <c:v>56.319999999999901</c:v>
                </c:pt>
                <c:pt idx="2">
                  <c:v>54.58</c:v>
                </c:pt>
                <c:pt idx="3">
                  <c:v>53.289999999999907</c:v>
                </c:pt>
                <c:pt idx="4">
                  <c:v>52.06</c:v>
                </c:pt>
                <c:pt idx="5">
                  <c:v>51.059999999999903</c:v>
                </c:pt>
                <c:pt idx="6">
                  <c:v>50.029999999999909</c:v>
                </c:pt>
                <c:pt idx="7">
                  <c:v>48.74</c:v>
                </c:pt>
                <c:pt idx="8">
                  <c:v>48.49</c:v>
                </c:pt>
                <c:pt idx="9">
                  <c:v>48.2</c:v>
                </c:pt>
                <c:pt idx="10">
                  <c:v>47.959999999999901</c:v>
                </c:pt>
                <c:pt idx="11">
                  <c:v>47.63</c:v>
                </c:pt>
                <c:pt idx="12">
                  <c:v>47.36</c:v>
                </c:pt>
                <c:pt idx="13">
                  <c:v>47.11</c:v>
                </c:pt>
                <c:pt idx="14">
                  <c:v>46.75</c:v>
                </c:pt>
                <c:pt idx="15">
                  <c:v>46.59</c:v>
                </c:pt>
                <c:pt idx="16">
                  <c:v>46.489999999999903</c:v>
                </c:pt>
                <c:pt idx="17">
                  <c:v>46.349999999999994</c:v>
                </c:pt>
                <c:pt idx="18">
                  <c:v>46.17</c:v>
                </c:pt>
                <c:pt idx="19">
                  <c:v>46.07</c:v>
                </c:pt>
                <c:pt idx="20">
                  <c:v>45.9</c:v>
                </c:pt>
                <c:pt idx="21">
                  <c:v>45.690000000000005</c:v>
                </c:pt>
                <c:pt idx="22">
                  <c:v>45.67</c:v>
                </c:pt>
                <c:pt idx="23">
                  <c:v>45.55</c:v>
                </c:pt>
                <c:pt idx="24">
                  <c:v>45.499999999999908</c:v>
                </c:pt>
                <c:pt idx="25">
                  <c:v>45.449999999999996</c:v>
                </c:pt>
                <c:pt idx="26">
                  <c:v>45.36</c:v>
                </c:pt>
                <c:pt idx="27">
                  <c:v>45.25</c:v>
                </c:pt>
                <c:pt idx="28">
                  <c:v>45.07</c:v>
                </c:pt>
                <c:pt idx="29">
                  <c:v>44.989999999999903</c:v>
                </c:pt>
                <c:pt idx="30">
                  <c:v>44.949999999999996</c:v>
                </c:pt>
                <c:pt idx="31">
                  <c:v>44.93</c:v>
                </c:pt>
                <c:pt idx="32">
                  <c:v>44.87</c:v>
                </c:pt>
                <c:pt idx="33">
                  <c:v>44.77</c:v>
                </c:pt>
                <c:pt idx="34">
                  <c:v>44.71</c:v>
                </c:pt>
                <c:pt idx="35">
                  <c:v>44.65</c:v>
                </c:pt>
                <c:pt idx="36">
                  <c:v>44.59</c:v>
                </c:pt>
                <c:pt idx="37">
                  <c:v>44.559999999999903</c:v>
                </c:pt>
                <c:pt idx="38">
                  <c:v>44.55</c:v>
                </c:pt>
                <c:pt idx="39">
                  <c:v>44.51</c:v>
                </c:pt>
                <c:pt idx="40">
                  <c:v>44.51</c:v>
                </c:pt>
                <c:pt idx="41">
                  <c:v>44.46</c:v>
                </c:pt>
                <c:pt idx="42">
                  <c:v>44.379999999999903</c:v>
                </c:pt>
                <c:pt idx="43">
                  <c:v>44.36</c:v>
                </c:pt>
                <c:pt idx="44">
                  <c:v>44.33</c:v>
                </c:pt>
                <c:pt idx="45">
                  <c:v>44.260000000000005</c:v>
                </c:pt>
                <c:pt idx="46">
                  <c:v>44.25</c:v>
                </c:pt>
                <c:pt idx="47">
                  <c:v>44.23999999999991</c:v>
                </c:pt>
                <c:pt idx="48">
                  <c:v>44.179999999999907</c:v>
                </c:pt>
                <c:pt idx="49">
                  <c:v>44.139999999999908</c:v>
                </c:pt>
                <c:pt idx="50">
                  <c:v>44.109999999999907</c:v>
                </c:pt>
                <c:pt idx="51">
                  <c:v>44.069999999999908</c:v>
                </c:pt>
                <c:pt idx="52">
                  <c:v>44.019999999999904</c:v>
                </c:pt>
                <c:pt idx="53">
                  <c:v>43.99</c:v>
                </c:pt>
                <c:pt idx="54">
                  <c:v>43.97</c:v>
                </c:pt>
                <c:pt idx="55">
                  <c:v>43.86</c:v>
                </c:pt>
                <c:pt idx="56">
                  <c:v>43.809999999999995</c:v>
                </c:pt>
                <c:pt idx="57">
                  <c:v>43.809999999999995</c:v>
                </c:pt>
                <c:pt idx="58">
                  <c:v>43.809999999999995</c:v>
                </c:pt>
                <c:pt idx="59">
                  <c:v>43.8</c:v>
                </c:pt>
                <c:pt idx="60">
                  <c:v>43.8</c:v>
                </c:pt>
                <c:pt idx="61">
                  <c:v>43.789999999999907</c:v>
                </c:pt>
                <c:pt idx="62">
                  <c:v>43.720000000000006</c:v>
                </c:pt>
                <c:pt idx="63">
                  <c:v>43.7</c:v>
                </c:pt>
                <c:pt idx="64">
                  <c:v>43.690000000000005</c:v>
                </c:pt>
                <c:pt idx="65">
                  <c:v>43.68</c:v>
                </c:pt>
                <c:pt idx="66">
                  <c:v>43.669999999999909</c:v>
                </c:pt>
                <c:pt idx="67">
                  <c:v>43.660000000000004</c:v>
                </c:pt>
                <c:pt idx="68">
                  <c:v>43.61</c:v>
                </c:pt>
                <c:pt idx="69">
                  <c:v>43.52</c:v>
                </c:pt>
                <c:pt idx="70">
                  <c:v>43.51</c:v>
                </c:pt>
                <c:pt idx="71">
                  <c:v>43.49</c:v>
                </c:pt>
                <c:pt idx="72">
                  <c:v>43.48</c:v>
                </c:pt>
                <c:pt idx="73">
                  <c:v>43.47</c:v>
                </c:pt>
                <c:pt idx="74">
                  <c:v>43.43</c:v>
                </c:pt>
                <c:pt idx="75">
                  <c:v>43.42</c:v>
                </c:pt>
                <c:pt idx="76">
                  <c:v>43.41</c:v>
                </c:pt>
                <c:pt idx="77">
                  <c:v>43.41</c:v>
                </c:pt>
                <c:pt idx="78">
                  <c:v>43.37</c:v>
                </c:pt>
                <c:pt idx="79">
                  <c:v>43.37</c:v>
                </c:pt>
                <c:pt idx="80">
                  <c:v>43.37</c:v>
                </c:pt>
                <c:pt idx="81">
                  <c:v>43.36</c:v>
                </c:pt>
                <c:pt idx="82">
                  <c:v>43.36</c:v>
                </c:pt>
                <c:pt idx="83">
                  <c:v>43.339999999999996</c:v>
                </c:pt>
                <c:pt idx="84">
                  <c:v>43.32</c:v>
                </c:pt>
                <c:pt idx="85">
                  <c:v>43.32</c:v>
                </c:pt>
                <c:pt idx="86">
                  <c:v>43.32</c:v>
                </c:pt>
                <c:pt idx="87">
                  <c:v>43.32</c:v>
                </c:pt>
                <c:pt idx="88">
                  <c:v>43.309999999999995</c:v>
                </c:pt>
                <c:pt idx="89">
                  <c:v>43.3</c:v>
                </c:pt>
                <c:pt idx="90">
                  <c:v>43.279999999999909</c:v>
                </c:pt>
                <c:pt idx="91">
                  <c:v>43.269999999999911</c:v>
                </c:pt>
                <c:pt idx="92">
                  <c:v>43.269999999999911</c:v>
                </c:pt>
                <c:pt idx="93">
                  <c:v>43.230000000000004</c:v>
                </c:pt>
                <c:pt idx="94">
                  <c:v>43.220000000000006</c:v>
                </c:pt>
                <c:pt idx="95">
                  <c:v>43.179999999999907</c:v>
                </c:pt>
                <c:pt idx="96">
                  <c:v>43.160000000000004</c:v>
                </c:pt>
                <c:pt idx="97">
                  <c:v>43.14</c:v>
                </c:pt>
                <c:pt idx="98">
                  <c:v>43.119999999999905</c:v>
                </c:pt>
                <c:pt idx="99">
                  <c:v>43.119999999999905</c:v>
                </c:pt>
                <c:pt idx="100">
                  <c:v>43.099999999999909</c:v>
                </c:pt>
                <c:pt idx="101">
                  <c:v>43.099999999999909</c:v>
                </c:pt>
                <c:pt idx="102">
                  <c:v>43.059999999999903</c:v>
                </c:pt>
                <c:pt idx="103">
                  <c:v>43.05</c:v>
                </c:pt>
                <c:pt idx="104">
                  <c:v>43.04</c:v>
                </c:pt>
                <c:pt idx="105">
                  <c:v>43.04</c:v>
                </c:pt>
                <c:pt idx="106">
                  <c:v>43.04</c:v>
                </c:pt>
                <c:pt idx="107">
                  <c:v>43.04</c:v>
                </c:pt>
                <c:pt idx="108">
                  <c:v>43.04</c:v>
                </c:pt>
                <c:pt idx="109">
                  <c:v>43.02</c:v>
                </c:pt>
                <c:pt idx="110">
                  <c:v>43.02</c:v>
                </c:pt>
                <c:pt idx="111">
                  <c:v>43.02</c:v>
                </c:pt>
                <c:pt idx="112">
                  <c:v>43.02</c:v>
                </c:pt>
                <c:pt idx="113">
                  <c:v>43.02</c:v>
                </c:pt>
                <c:pt idx="114">
                  <c:v>42.99</c:v>
                </c:pt>
                <c:pt idx="115">
                  <c:v>42.98</c:v>
                </c:pt>
                <c:pt idx="116">
                  <c:v>42.98</c:v>
                </c:pt>
                <c:pt idx="117">
                  <c:v>42.98</c:v>
                </c:pt>
                <c:pt idx="118">
                  <c:v>42.96</c:v>
                </c:pt>
                <c:pt idx="119">
                  <c:v>42.949999999999996</c:v>
                </c:pt>
                <c:pt idx="120">
                  <c:v>42.949999999999996</c:v>
                </c:pt>
                <c:pt idx="121">
                  <c:v>42.949999999999996</c:v>
                </c:pt>
                <c:pt idx="122">
                  <c:v>42.86</c:v>
                </c:pt>
                <c:pt idx="123">
                  <c:v>42.86</c:v>
                </c:pt>
                <c:pt idx="124">
                  <c:v>42.839999999999996</c:v>
                </c:pt>
                <c:pt idx="125">
                  <c:v>42.82</c:v>
                </c:pt>
                <c:pt idx="126">
                  <c:v>42.760000000000005</c:v>
                </c:pt>
                <c:pt idx="127">
                  <c:v>42.74</c:v>
                </c:pt>
                <c:pt idx="128">
                  <c:v>42.74</c:v>
                </c:pt>
                <c:pt idx="129">
                  <c:v>42.74</c:v>
                </c:pt>
                <c:pt idx="130">
                  <c:v>42.730000000000004</c:v>
                </c:pt>
                <c:pt idx="131">
                  <c:v>42.730000000000004</c:v>
                </c:pt>
                <c:pt idx="132">
                  <c:v>42.730000000000004</c:v>
                </c:pt>
                <c:pt idx="133">
                  <c:v>42.7</c:v>
                </c:pt>
                <c:pt idx="134">
                  <c:v>42.7</c:v>
                </c:pt>
                <c:pt idx="135">
                  <c:v>42.679999999999907</c:v>
                </c:pt>
                <c:pt idx="136">
                  <c:v>42.679999999999907</c:v>
                </c:pt>
                <c:pt idx="137">
                  <c:v>42.64</c:v>
                </c:pt>
                <c:pt idx="138">
                  <c:v>42.64</c:v>
                </c:pt>
                <c:pt idx="139">
                  <c:v>42.64</c:v>
                </c:pt>
                <c:pt idx="140">
                  <c:v>42.57</c:v>
                </c:pt>
                <c:pt idx="141">
                  <c:v>42.57</c:v>
                </c:pt>
                <c:pt idx="142">
                  <c:v>42.57</c:v>
                </c:pt>
                <c:pt idx="143">
                  <c:v>42.57</c:v>
                </c:pt>
                <c:pt idx="144">
                  <c:v>42.57</c:v>
                </c:pt>
                <c:pt idx="145">
                  <c:v>42.57</c:v>
                </c:pt>
                <c:pt idx="146">
                  <c:v>42.56</c:v>
                </c:pt>
                <c:pt idx="147">
                  <c:v>42.539999999999907</c:v>
                </c:pt>
                <c:pt idx="148">
                  <c:v>42.53</c:v>
                </c:pt>
                <c:pt idx="149">
                  <c:v>42.53</c:v>
                </c:pt>
                <c:pt idx="150">
                  <c:v>42.519999999999904</c:v>
                </c:pt>
                <c:pt idx="151">
                  <c:v>42.51</c:v>
                </c:pt>
                <c:pt idx="152">
                  <c:v>42.51</c:v>
                </c:pt>
                <c:pt idx="153">
                  <c:v>42.5</c:v>
                </c:pt>
                <c:pt idx="154">
                  <c:v>42.489999999999903</c:v>
                </c:pt>
                <c:pt idx="155">
                  <c:v>42.489999999999903</c:v>
                </c:pt>
                <c:pt idx="156">
                  <c:v>42.489999999999903</c:v>
                </c:pt>
                <c:pt idx="157">
                  <c:v>42.489999999999903</c:v>
                </c:pt>
                <c:pt idx="158">
                  <c:v>42.489999999999903</c:v>
                </c:pt>
                <c:pt idx="159">
                  <c:v>42.489999999999903</c:v>
                </c:pt>
                <c:pt idx="160">
                  <c:v>42.489999999999903</c:v>
                </c:pt>
                <c:pt idx="161">
                  <c:v>42.47</c:v>
                </c:pt>
                <c:pt idx="162">
                  <c:v>42.47</c:v>
                </c:pt>
                <c:pt idx="163">
                  <c:v>42.46</c:v>
                </c:pt>
                <c:pt idx="164">
                  <c:v>42.46</c:v>
                </c:pt>
                <c:pt idx="165">
                  <c:v>42.46</c:v>
                </c:pt>
                <c:pt idx="166">
                  <c:v>42.46</c:v>
                </c:pt>
                <c:pt idx="167">
                  <c:v>42.46</c:v>
                </c:pt>
                <c:pt idx="168">
                  <c:v>42.46</c:v>
                </c:pt>
                <c:pt idx="169">
                  <c:v>42.429999999999907</c:v>
                </c:pt>
                <c:pt idx="170">
                  <c:v>42.429999999999907</c:v>
                </c:pt>
                <c:pt idx="171">
                  <c:v>42.429999999999907</c:v>
                </c:pt>
                <c:pt idx="172">
                  <c:v>42.429999999999907</c:v>
                </c:pt>
                <c:pt idx="173">
                  <c:v>42.429999999999907</c:v>
                </c:pt>
                <c:pt idx="174">
                  <c:v>42.429999999999907</c:v>
                </c:pt>
                <c:pt idx="175">
                  <c:v>42.39</c:v>
                </c:pt>
                <c:pt idx="176">
                  <c:v>42.379999999999903</c:v>
                </c:pt>
                <c:pt idx="177">
                  <c:v>42.349999999999902</c:v>
                </c:pt>
                <c:pt idx="178">
                  <c:v>42.349999999999902</c:v>
                </c:pt>
                <c:pt idx="179">
                  <c:v>42.349999999999902</c:v>
                </c:pt>
                <c:pt idx="180">
                  <c:v>42.349999999999902</c:v>
                </c:pt>
                <c:pt idx="181">
                  <c:v>42.339999999999996</c:v>
                </c:pt>
                <c:pt idx="182">
                  <c:v>42.33</c:v>
                </c:pt>
                <c:pt idx="183">
                  <c:v>42.32</c:v>
                </c:pt>
                <c:pt idx="184">
                  <c:v>42.309999999999903</c:v>
                </c:pt>
                <c:pt idx="185">
                  <c:v>42.309999999999903</c:v>
                </c:pt>
                <c:pt idx="186">
                  <c:v>42.309999999999903</c:v>
                </c:pt>
                <c:pt idx="187">
                  <c:v>42.309999999999903</c:v>
                </c:pt>
                <c:pt idx="188">
                  <c:v>42.309999999999903</c:v>
                </c:pt>
                <c:pt idx="189">
                  <c:v>42.27</c:v>
                </c:pt>
                <c:pt idx="190">
                  <c:v>42.260000000000005</c:v>
                </c:pt>
                <c:pt idx="191">
                  <c:v>42.260000000000005</c:v>
                </c:pt>
                <c:pt idx="192">
                  <c:v>42.24</c:v>
                </c:pt>
                <c:pt idx="193">
                  <c:v>42.24</c:v>
                </c:pt>
                <c:pt idx="194">
                  <c:v>42.18</c:v>
                </c:pt>
                <c:pt idx="195">
                  <c:v>42.18</c:v>
                </c:pt>
                <c:pt idx="196">
                  <c:v>42.14</c:v>
                </c:pt>
                <c:pt idx="197">
                  <c:v>42.14</c:v>
                </c:pt>
                <c:pt idx="198">
                  <c:v>42.14</c:v>
                </c:pt>
                <c:pt idx="199">
                  <c:v>42.14</c:v>
                </c:pt>
                <c:pt idx="200">
                  <c:v>42.120000000000005</c:v>
                </c:pt>
                <c:pt idx="201">
                  <c:v>42.120000000000005</c:v>
                </c:pt>
                <c:pt idx="202">
                  <c:v>42.1</c:v>
                </c:pt>
                <c:pt idx="203">
                  <c:v>42.1</c:v>
                </c:pt>
                <c:pt idx="204">
                  <c:v>42.09</c:v>
                </c:pt>
                <c:pt idx="205">
                  <c:v>42.09</c:v>
                </c:pt>
                <c:pt idx="206">
                  <c:v>42.09</c:v>
                </c:pt>
                <c:pt idx="207">
                  <c:v>42.09</c:v>
                </c:pt>
                <c:pt idx="208">
                  <c:v>42.05</c:v>
                </c:pt>
                <c:pt idx="209">
                  <c:v>42.04</c:v>
                </c:pt>
                <c:pt idx="210">
                  <c:v>42.03</c:v>
                </c:pt>
                <c:pt idx="211">
                  <c:v>42.02</c:v>
                </c:pt>
                <c:pt idx="212">
                  <c:v>42.02</c:v>
                </c:pt>
                <c:pt idx="213">
                  <c:v>42.02</c:v>
                </c:pt>
                <c:pt idx="214">
                  <c:v>42.02</c:v>
                </c:pt>
                <c:pt idx="215">
                  <c:v>42.01</c:v>
                </c:pt>
                <c:pt idx="216">
                  <c:v>42</c:v>
                </c:pt>
                <c:pt idx="217">
                  <c:v>42</c:v>
                </c:pt>
                <c:pt idx="218">
                  <c:v>41.99</c:v>
                </c:pt>
                <c:pt idx="219">
                  <c:v>41.98</c:v>
                </c:pt>
                <c:pt idx="220">
                  <c:v>41.959999999999901</c:v>
                </c:pt>
                <c:pt idx="221">
                  <c:v>41.959999999999901</c:v>
                </c:pt>
                <c:pt idx="222">
                  <c:v>41.959999999999901</c:v>
                </c:pt>
                <c:pt idx="223">
                  <c:v>41.959999999999901</c:v>
                </c:pt>
                <c:pt idx="224">
                  <c:v>41.87</c:v>
                </c:pt>
                <c:pt idx="225">
                  <c:v>41.87</c:v>
                </c:pt>
                <c:pt idx="226">
                  <c:v>41.87</c:v>
                </c:pt>
                <c:pt idx="227">
                  <c:v>41.87</c:v>
                </c:pt>
                <c:pt idx="228">
                  <c:v>41.86</c:v>
                </c:pt>
                <c:pt idx="229">
                  <c:v>41.86</c:v>
                </c:pt>
                <c:pt idx="230">
                  <c:v>41.849999999999994</c:v>
                </c:pt>
                <c:pt idx="231">
                  <c:v>41.839999999999904</c:v>
                </c:pt>
                <c:pt idx="232">
                  <c:v>41.839999999999904</c:v>
                </c:pt>
                <c:pt idx="233">
                  <c:v>41.839999999999904</c:v>
                </c:pt>
                <c:pt idx="234">
                  <c:v>41.809999999999995</c:v>
                </c:pt>
                <c:pt idx="235">
                  <c:v>41.789999999999907</c:v>
                </c:pt>
                <c:pt idx="236">
                  <c:v>41.789999999999907</c:v>
                </c:pt>
                <c:pt idx="237">
                  <c:v>41.760000000000005</c:v>
                </c:pt>
                <c:pt idx="238">
                  <c:v>41.74</c:v>
                </c:pt>
                <c:pt idx="239">
                  <c:v>41.730000000000004</c:v>
                </c:pt>
                <c:pt idx="240">
                  <c:v>41.730000000000004</c:v>
                </c:pt>
                <c:pt idx="241">
                  <c:v>41.730000000000004</c:v>
                </c:pt>
                <c:pt idx="242">
                  <c:v>41.68</c:v>
                </c:pt>
                <c:pt idx="243">
                  <c:v>41.669999999999909</c:v>
                </c:pt>
                <c:pt idx="244">
                  <c:v>41.669999999999909</c:v>
                </c:pt>
                <c:pt idx="245">
                  <c:v>41.64</c:v>
                </c:pt>
                <c:pt idx="246">
                  <c:v>41.63</c:v>
                </c:pt>
                <c:pt idx="247">
                  <c:v>41.63</c:v>
                </c:pt>
                <c:pt idx="248">
                  <c:v>41.63</c:v>
                </c:pt>
                <c:pt idx="249">
                  <c:v>41.620000000000005</c:v>
                </c:pt>
                <c:pt idx="250">
                  <c:v>41.620000000000005</c:v>
                </c:pt>
                <c:pt idx="251">
                  <c:v>41.6</c:v>
                </c:pt>
                <c:pt idx="252">
                  <c:v>41.54</c:v>
                </c:pt>
                <c:pt idx="253">
                  <c:v>41.53</c:v>
                </c:pt>
                <c:pt idx="254">
                  <c:v>41.53</c:v>
                </c:pt>
                <c:pt idx="255">
                  <c:v>41.53</c:v>
                </c:pt>
                <c:pt idx="256">
                  <c:v>41.53</c:v>
                </c:pt>
                <c:pt idx="257">
                  <c:v>41.53</c:v>
                </c:pt>
                <c:pt idx="258">
                  <c:v>41.53</c:v>
                </c:pt>
                <c:pt idx="259">
                  <c:v>41.52</c:v>
                </c:pt>
                <c:pt idx="260">
                  <c:v>41.5</c:v>
                </c:pt>
                <c:pt idx="261">
                  <c:v>41.47</c:v>
                </c:pt>
                <c:pt idx="262">
                  <c:v>41.47</c:v>
                </c:pt>
                <c:pt idx="263">
                  <c:v>41.449999999999996</c:v>
                </c:pt>
                <c:pt idx="264">
                  <c:v>41.44</c:v>
                </c:pt>
                <c:pt idx="265">
                  <c:v>41.43</c:v>
                </c:pt>
                <c:pt idx="266">
                  <c:v>41.4</c:v>
                </c:pt>
                <c:pt idx="267">
                  <c:v>41.4</c:v>
                </c:pt>
                <c:pt idx="268">
                  <c:v>41.379999999999995</c:v>
                </c:pt>
                <c:pt idx="269">
                  <c:v>41.37</c:v>
                </c:pt>
                <c:pt idx="270">
                  <c:v>41.37</c:v>
                </c:pt>
                <c:pt idx="271">
                  <c:v>41.37</c:v>
                </c:pt>
                <c:pt idx="272">
                  <c:v>41.339999999999996</c:v>
                </c:pt>
                <c:pt idx="273">
                  <c:v>41.33</c:v>
                </c:pt>
                <c:pt idx="274">
                  <c:v>41.32</c:v>
                </c:pt>
                <c:pt idx="275">
                  <c:v>41.260000000000005</c:v>
                </c:pt>
                <c:pt idx="276">
                  <c:v>41.260000000000005</c:v>
                </c:pt>
                <c:pt idx="277">
                  <c:v>41.260000000000005</c:v>
                </c:pt>
                <c:pt idx="278">
                  <c:v>41.25</c:v>
                </c:pt>
                <c:pt idx="279">
                  <c:v>41.25</c:v>
                </c:pt>
                <c:pt idx="280">
                  <c:v>41.25</c:v>
                </c:pt>
                <c:pt idx="281">
                  <c:v>41.220000000000006</c:v>
                </c:pt>
                <c:pt idx="282">
                  <c:v>41.21</c:v>
                </c:pt>
                <c:pt idx="283">
                  <c:v>41.21</c:v>
                </c:pt>
                <c:pt idx="284">
                  <c:v>41.21</c:v>
                </c:pt>
                <c:pt idx="285">
                  <c:v>41.21</c:v>
                </c:pt>
                <c:pt idx="286">
                  <c:v>41.18</c:v>
                </c:pt>
                <c:pt idx="287">
                  <c:v>41.120000000000005</c:v>
                </c:pt>
                <c:pt idx="288">
                  <c:v>41.120000000000005</c:v>
                </c:pt>
                <c:pt idx="289">
                  <c:v>41.120000000000005</c:v>
                </c:pt>
                <c:pt idx="290">
                  <c:v>41.120000000000005</c:v>
                </c:pt>
                <c:pt idx="291">
                  <c:v>41.120000000000005</c:v>
                </c:pt>
                <c:pt idx="292">
                  <c:v>41.120000000000005</c:v>
                </c:pt>
                <c:pt idx="293">
                  <c:v>41.089999999999904</c:v>
                </c:pt>
                <c:pt idx="294">
                  <c:v>41.089999999999904</c:v>
                </c:pt>
                <c:pt idx="295">
                  <c:v>41.089999999999904</c:v>
                </c:pt>
                <c:pt idx="296">
                  <c:v>41.079999999999906</c:v>
                </c:pt>
                <c:pt idx="297">
                  <c:v>41.039999999999907</c:v>
                </c:pt>
                <c:pt idx="298">
                  <c:v>41.03</c:v>
                </c:pt>
                <c:pt idx="299">
                  <c:v>41.03</c:v>
                </c:pt>
                <c:pt idx="300">
                  <c:v>41.03</c:v>
                </c:pt>
                <c:pt idx="301">
                  <c:v>41.03</c:v>
                </c:pt>
                <c:pt idx="302">
                  <c:v>41.03</c:v>
                </c:pt>
                <c:pt idx="303">
                  <c:v>41.03</c:v>
                </c:pt>
                <c:pt idx="304">
                  <c:v>41.03</c:v>
                </c:pt>
                <c:pt idx="305">
                  <c:v>41.03</c:v>
                </c:pt>
                <c:pt idx="306">
                  <c:v>41.03</c:v>
                </c:pt>
                <c:pt idx="307">
                  <c:v>41.03</c:v>
                </c:pt>
                <c:pt idx="308">
                  <c:v>41.019999999999904</c:v>
                </c:pt>
                <c:pt idx="309">
                  <c:v>41.019999999999904</c:v>
                </c:pt>
                <c:pt idx="310">
                  <c:v>41.01</c:v>
                </c:pt>
                <c:pt idx="311">
                  <c:v>41.01</c:v>
                </c:pt>
                <c:pt idx="312">
                  <c:v>41.01</c:v>
                </c:pt>
                <c:pt idx="313">
                  <c:v>41.01</c:v>
                </c:pt>
                <c:pt idx="314">
                  <c:v>40.96</c:v>
                </c:pt>
                <c:pt idx="315">
                  <c:v>40.96</c:v>
                </c:pt>
                <c:pt idx="316">
                  <c:v>40.96</c:v>
                </c:pt>
                <c:pt idx="317">
                  <c:v>40.96</c:v>
                </c:pt>
                <c:pt idx="318">
                  <c:v>40.96</c:v>
                </c:pt>
                <c:pt idx="319">
                  <c:v>40.949999999999996</c:v>
                </c:pt>
                <c:pt idx="320">
                  <c:v>40.949999999999996</c:v>
                </c:pt>
                <c:pt idx="321">
                  <c:v>40.92</c:v>
                </c:pt>
                <c:pt idx="322">
                  <c:v>40.92</c:v>
                </c:pt>
                <c:pt idx="323">
                  <c:v>40.92</c:v>
                </c:pt>
                <c:pt idx="324">
                  <c:v>40.910000000000004</c:v>
                </c:pt>
                <c:pt idx="325">
                  <c:v>40.910000000000004</c:v>
                </c:pt>
                <c:pt idx="326">
                  <c:v>40.9</c:v>
                </c:pt>
                <c:pt idx="327">
                  <c:v>40.9</c:v>
                </c:pt>
                <c:pt idx="328">
                  <c:v>40.879999999999995</c:v>
                </c:pt>
                <c:pt idx="329">
                  <c:v>40.849999999999902</c:v>
                </c:pt>
                <c:pt idx="330">
                  <c:v>40.849999999999902</c:v>
                </c:pt>
                <c:pt idx="331">
                  <c:v>40.839999999999996</c:v>
                </c:pt>
                <c:pt idx="332">
                  <c:v>40.82</c:v>
                </c:pt>
                <c:pt idx="333">
                  <c:v>40.82</c:v>
                </c:pt>
                <c:pt idx="334">
                  <c:v>40.809999999999995</c:v>
                </c:pt>
                <c:pt idx="335">
                  <c:v>40.809999999999995</c:v>
                </c:pt>
                <c:pt idx="336">
                  <c:v>40.809999999999995</c:v>
                </c:pt>
                <c:pt idx="337">
                  <c:v>40.809999999999995</c:v>
                </c:pt>
                <c:pt idx="338">
                  <c:v>40.809999999999995</c:v>
                </c:pt>
                <c:pt idx="339">
                  <c:v>40.809999999999995</c:v>
                </c:pt>
                <c:pt idx="340">
                  <c:v>40.809999999999995</c:v>
                </c:pt>
                <c:pt idx="341">
                  <c:v>40.809999999999995</c:v>
                </c:pt>
                <c:pt idx="342">
                  <c:v>40.809999999999995</c:v>
                </c:pt>
                <c:pt idx="343">
                  <c:v>40.760000000000005</c:v>
                </c:pt>
                <c:pt idx="344">
                  <c:v>40.760000000000005</c:v>
                </c:pt>
                <c:pt idx="345">
                  <c:v>40.760000000000005</c:v>
                </c:pt>
                <c:pt idx="346">
                  <c:v>40.760000000000005</c:v>
                </c:pt>
                <c:pt idx="347">
                  <c:v>40.760000000000005</c:v>
                </c:pt>
                <c:pt idx="348">
                  <c:v>40.760000000000005</c:v>
                </c:pt>
                <c:pt idx="349">
                  <c:v>40.75</c:v>
                </c:pt>
                <c:pt idx="350">
                  <c:v>40.730000000000011</c:v>
                </c:pt>
                <c:pt idx="351">
                  <c:v>40.730000000000011</c:v>
                </c:pt>
                <c:pt idx="352">
                  <c:v>40.730000000000011</c:v>
                </c:pt>
                <c:pt idx="353">
                  <c:v>40.730000000000011</c:v>
                </c:pt>
                <c:pt idx="354">
                  <c:v>40.730000000000011</c:v>
                </c:pt>
                <c:pt idx="355">
                  <c:v>40.730000000000011</c:v>
                </c:pt>
                <c:pt idx="356">
                  <c:v>40.730000000000011</c:v>
                </c:pt>
                <c:pt idx="357">
                  <c:v>40.730000000000011</c:v>
                </c:pt>
                <c:pt idx="358">
                  <c:v>40.730000000000011</c:v>
                </c:pt>
                <c:pt idx="359">
                  <c:v>40.730000000000011</c:v>
                </c:pt>
                <c:pt idx="360">
                  <c:v>40.730000000000011</c:v>
                </c:pt>
                <c:pt idx="361">
                  <c:v>40.730000000000011</c:v>
                </c:pt>
                <c:pt idx="362">
                  <c:v>40.730000000000011</c:v>
                </c:pt>
                <c:pt idx="363">
                  <c:v>40.730000000000011</c:v>
                </c:pt>
                <c:pt idx="364">
                  <c:v>40.71</c:v>
                </c:pt>
                <c:pt idx="365">
                  <c:v>40.700000000000003</c:v>
                </c:pt>
                <c:pt idx="366">
                  <c:v>40.700000000000003</c:v>
                </c:pt>
                <c:pt idx="367">
                  <c:v>40.700000000000003</c:v>
                </c:pt>
                <c:pt idx="368">
                  <c:v>40.690000000000005</c:v>
                </c:pt>
                <c:pt idx="369">
                  <c:v>40.679999999999907</c:v>
                </c:pt>
                <c:pt idx="370">
                  <c:v>40.67</c:v>
                </c:pt>
                <c:pt idx="371">
                  <c:v>40.64</c:v>
                </c:pt>
                <c:pt idx="372">
                  <c:v>40.64</c:v>
                </c:pt>
                <c:pt idx="373">
                  <c:v>40.64</c:v>
                </c:pt>
                <c:pt idx="374">
                  <c:v>40.61</c:v>
                </c:pt>
                <c:pt idx="375">
                  <c:v>40.61</c:v>
                </c:pt>
                <c:pt idx="376">
                  <c:v>40.590000000000003</c:v>
                </c:pt>
                <c:pt idx="377">
                  <c:v>40.590000000000003</c:v>
                </c:pt>
                <c:pt idx="378">
                  <c:v>40.56</c:v>
                </c:pt>
                <c:pt idx="379">
                  <c:v>40.56</c:v>
                </c:pt>
                <c:pt idx="380">
                  <c:v>40.54</c:v>
                </c:pt>
                <c:pt idx="381">
                  <c:v>40.54</c:v>
                </c:pt>
                <c:pt idx="382">
                  <c:v>40.54</c:v>
                </c:pt>
                <c:pt idx="383">
                  <c:v>40.54</c:v>
                </c:pt>
                <c:pt idx="384">
                  <c:v>40.53</c:v>
                </c:pt>
                <c:pt idx="385">
                  <c:v>40.520000000000003</c:v>
                </c:pt>
                <c:pt idx="386">
                  <c:v>40.520000000000003</c:v>
                </c:pt>
                <c:pt idx="387">
                  <c:v>40.520000000000003</c:v>
                </c:pt>
                <c:pt idx="388">
                  <c:v>40.520000000000003</c:v>
                </c:pt>
                <c:pt idx="389">
                  <c:v>40.520000000000003</c:v>
                </c:pt>
                <c:pt idx="390">
                  <c:v>40.51</c:v>
                </c:pt>
                <c:pt idx="391">
                  <c:v>40.51</c:v>
                </c:pt>
                <c:pt idx="392">
                  <c:v>40.51</c:v>
                </c:pt>
                <c:pt idx="393">
                  <c:v>40.51</c:v>
                </c:pt>
                <c:pt idx="394">
                  <c:v>40.51</c:v>
                </c:pt>
                <c:pt idx="395">
                  <c:v>40.51</c:v>
                </c:pt>
                <c:pt idx="396">
                  <c:v>40.51</c:v>
                </c:pt>
                <c:pt idx="397">
                  <c:v>40.5</c:v>
                </c:pt>
                <c:pt idx="398">
                  <c:v>40.49</c:v>
                </c:pt>
                <c:pt idx="399">
                  <c:v>40.480000000000004</c:v>
                </c:pt>
                <c:pt idx="400">
                  <c:v>40.480000000000004</c:v>
                </c:pt>
                <c:pt idx="401">
                  <c:v>40.480000000000004</c:v>
                </c:pt>
                <c:pt idx="402">
                  <c:v>40.480000000000004</c:v>
                </c:pt>
                <c:pt idx="403">
                  <c:v>40.469999999999906</c:v>
                </c:pt>
                <c:pt idx="404">
                  <c:v>40.469999999999906</c:v>
                </c:pt>
                <c:pt idx="405">
                  <c:v>40.469999999999906</c:v>
                </c:pt>
                <c:pt idx="406">
                  <c:v>40.46</c:v>
                </c:pt>
                <c:pt idx="407">
                  <c:v>40.46</c:v>
                </c:pt>
                <c:pt idx="408">
                  <c:v>40.46</c:v>
                </c:pt>
                <c:pt idx="409">
                  <c:v>40.449999999999903</c:v>
                </c:pt>
                <c:pt idx="410">
                  <c:v>40.449999999999903</c:v>
                </c:pt>
                <c:pt idx="411">
                  <c:v>40.449999999999903</c:v>
                </c:pt>
                <c:pt idx="412">
                  <c:v>40.449999999999903</c:v>
                </c:pt>
                <c:pt idx="413">
                  <c:v>40.449999999999903</c:v>
                </c:pt>
                <c:pt idx="414">
                  <c:v>40.449999999999903</c:v>
                </c:pt>
                <c:pt idx="415">
                  <c:v>40.449999999999903</c:v>
                </c:pt>
                <c:pt idx="416">
                  <c:v>40.449999999999903</c:v>
                </c:pt>
                <c:pt idx="417">
                  <c:v>40.449999999999903</c:v>
                </c:pt>
                <c:pt idx="418">
                  <c:v>40.449999999999903</c:v>
                </c:pt>
                <c:pt idx="419">
                  <c:v>40.449999999999903</c:v>
                </c:pt>
                <c:pt idx="420">
                  <c:v>40.4</c:v>
                </c:pt>
                <c:pt idx="421">
                  <c:v>40.379999999999995</c:v>
                </c:pt>
                <c:pt idx="422">
                  <c:v>40.370000000000005</c:v>
                </c:pt>
                <c:pt idx="423">
                  <c:v>40.370000000000005</c:v>
                </c:pt>
                <c:pt idx="424">
                  <c:v>40.370000000000005</c:v>
                </c:pt>
                <c:pt idx="425">
                  <c:v>40.36</c:v>
                </c:pt>
                <c:pt idx="426">
                  <c:v>40.36</c:v>
                </c:pt>
                <c:pt idx="427">
                  <c:v>40.36</c:v>
                </c:pt>
                <c:pt idx="428">
                  <c:v>40.36</c:v>
                </c:pt>
                <c:pt idx="429">
                  <c:v>40.36</c:v>
                </c:pt>
                <c:pt idx="430">
                  <c:v>40.349999999999994</c:v>
                </c:pt>
                <c:pt idx="431">
                  <c:v>40.339999999999904</c:v>
                </c:pt>
                <c:pt idx="432">
                  <c:v>40.329999999999906</c:v>
                </c:pt>
                <c:pt idx="433">
                  <c:v>40.32</c:v>
                </c:pt>
                <c:pt idx="434">
                  <c:v>40.309999999999995</c:v>
                </c:pt>
                <c:pt idx="435">
                  <c:v>40.309999999999995</c:v>
                </c:pt>
                <c:pt idx="436">
                  <c:v>40.309999999999995</c:v>
                </c:pt>
                <c:pt idx="437">
                  <c:v>40.309999999999995</c:v>
                </c:pt>
                <c:pt idx="438">
                  <c:v>40.290000000000006</c:v>
                </c:pt>
                <c:pt idx="439">
                  <c:v>40.28</c:v>
                </c:pt>
                <c:pt idx="440">
                  <c:v>40.28</c:v>
                </c:pt>
                <c:pt idx="441">
                  <c:v>40.19999999999991</c:v>
                </c:pt>
                <c:pt idx="442">
                  <c:v>40.19999999999991</c:v>
                </c:pt>
                <c:pt idx="443">
                  <c:v>40.19999999999991</c:v>
                </c:pt>
                <c:pt idx="444">
                  <c:v>40.19999999999991</c:v>
                </c:pt>
                <c:pt idx="445">
                  <c:v>40.19999999999991</c:v>
                </c:pt>
                <c:pt idx="446">
                  <c:v>40.19999999999991</c:v>
                </c:pt>
                <c:pt idx="447">
                  <c:v>40.190000000000005</c:v>
                </c:pt>
                <c:pt idx="448">
                  <c:v>40.190000000000005</c:v>
                </c:pt>
                <c:pt idx="449">
                  <c:v>40.15</c:v>
                </c:pt>
                <c:pt idx="450">
                  <c:v>40.15</c:v>
                </c:pt>
                <c:pt idx="451">
                  <c:v>40.15</c:v>
                </c:pt>
                <c:pt idx="452">
                  <c:v>40.15</c:v>
                </c:pt>
                <c:pt idx="453">
                  <c:v>40.12999999999991</c:v>
                </c:pt>
                <c:pt idx="454">
                  <c:v>40.120000000000005</c:v>
                </c:pt>
                <c:pt idx="455">
                  <c:v>40.08</c:v>
                </c:pt>
                <c:pt idx="456">
                  <c:v>40.06</c:v>
                </c:pt>
                <c:pt idx="457">
                  <c:v>40.06</c:v>
                </c:pt>
                <c:pt idx="458">
                  <c:v>40.06</c:v>
                </c:pt>
                <c:pt idx="459">
                  <c:v>40.06</c:v>
                </c:pt>
                <c:pt idx="460">
                  <c:v>40.06</c:v>
                </c:pt>
                <c:pt idx="461">
                  <c:v>40.050000000000004</c:v>
                </c:pt>
                <c:pt idx="462">
                  <c:v>40.04</c:v>
                </c:pt>
                <c:pt idx="463">
                  <c:v>40.04</c:v>
                </c:pt>
                <c:pt idx="464">
                  <c:v>40.04</c:v>
                </c:pt>
                <c:pt idx="465">
                  <c:v>40.04</c:v>
                </c:pt>
                <c:pt idx="466">
                  <c:v>40.01</c:v>
                </c:pt>
                <c:pt idx="467">
                  <c:v>40.01</c:v>
                </c:pt>
                <c:pt idx="468">
                  <c:v>40</c:v>
                </c:pt>
                <c:pt idx="469">
                  <c:v>39.94</c:v>
                </c:pt>
                <c:pt idx="470">
                  <c:v>39.910000000000004</c:v>
                </c:pt>
                <c:pt idx="471">
                  <c:v>39.9</c:v>
                </c:pt>
                <c:pt idx="472">
                  <c:v>39.9</c:v>
                </c:pt>
                <c:pt idx="473">
                  <c:v>39.89</c:v>
                </c:pt>
                <c:pt idx="474">
                  <c:v>39.89</c:v>
                </c:pt>
                <c:pt idx="475">
                  <c:v>39.89</c:v>
                </c:pt>
                <c:pt idx="476">
                  <c:v>39.89</c:v>
                </c:pt>
                <c:pt idx="477">
                  <c:v>39.89</c:v>
                </c:pt>
                <c:pt idx="478">
                  <c:v>39.89</c:v>
                </c:pt>
                <c:pt idx="479">
                  <c:v>39.89</c:v>
                </c:pt>
                <c:pt idx="480">
                  <c:v>39.89</c:v>
                </c:pt>
                <c:pt idx="481">
                  <c:v>39.89</c:v>
                </c:pt>
                <c:pt idx="482">
                  <c:v>39.89</c:v>
                </c:pt>
                <c:pt idx="483">
                  <c:v>39.879999999999995</c:v>
                </c:pt>
                <c:pt idx="484">
                  <c:v>39.870000000000005</c:v>
                </c:pt>
                <c:pt idx="485">
                  <c:v>39.8599999999999</c:v>
                </c:pt>
                <c:pt idx="486">
                  <c:v>39.800000000000011</c:v>
                </c:pt>
                <c:pt idx="487">
                  <c:v>39.800000000000011</c:v>
                </c:pt>
                <c:pt idx="488">
                  <c:v>39.75</c:v>
                </c:pt>
                <c:pt idx="489">
                  <c:v>39.75</c:v>
                </c:pt>
                <c:pt idx="490">
                  <c:v>39.75</c:v>
                </c:pt>
                <c:pt idx="491">
                  <c:v>39.73999999999991</c:v>
                </c:pt>
                <c:pt idx="492">
                  <c:v>39.73999999999991</c:v>
                </c:pt>
                <c:pt idx="493">
                  <c:v>39.73999999999991</c:v>
                </c:pt>
                <c:pt idx="494">
                  <c:v>39.73999999999991</c:v>
                </c:pt>
                <c:pt idx="495">
                  <c:v>39.73999999999991</c:v>
                </c:pt>
                <c:pt idx="496">
                  <c:v>39.73999999999991</c:v>
                </c:pt>
                <c:pt idx="497">
                  <c:v>39.68</c:v>
                </c:pt>
                <c:pt idx="498">
                  <c:v>39.68</c:v>
                </c:pt>
                <c:pt idx="499">
                  <c:v>39.68</c:v>
                </c:pt>
                <c:pt idx="500">
                  <c:v>39.669999999999909</c:v>
                </c:pt>
                <c:pt idx="501">
                  <c:v>39.669999999999909</c:v>
                </c:pt>
                <c:pt idx="502">
                  <c:v>39.65</c:v>
                </c:pt>
                <c:pt idx="503">
                  <c:v>39.65</c:v>
                </c:pt>
                <c:pt idx="504">
                  <c:v>39.62999999999991</c:v>
                </c:pt>
                <c:pt idx="505">
                  <c:v>39.62999999999991</c:v>
                </c:pt>
                <c:pt idx="506">
                  <c:v>39.62999999999991</c:v>
                </c:pt>
                <c:pt idx="507">
                  <c:v>39.62999999999991</c:v>
                </c:pt>
                <c:pt idx="508">
                  <c:v>39.620000000000005</c:v>
                </c:pt>
                <c:pt idx="509">
                  <c:v>39.620000000000005</c:v>
                </c:pt>
                <c:pt idx="510">
                  <c:v>39.61</c:v>
                </c:pt>
                <c:pt idx="511">
                  <c:v>39.61</c:v>
                </c:pt>
                <c:pt idx="512">
                  <c:v>39.6</c:v>
                </c:pt>
                <c:pt idx="513">
                  <c:v>39.6</c:v>
                </c:pt>
                <c:pt idx="514">
                  <c:v>39.590000000000003</c:v>
                </c:pt>
                <c:pt idx="515">
                  <c:v>39.57</c:v>
                </c:pt>
                <c:pt idx="516">
                  <c:v>39.56</c:v>
                </c:pt>
                <c:pt idx="517">
                  <c:v>39.550000000000004</c:v>
                </c:pt>
                <c:pt idx="518">
                  <c:v>39.550000000000004</c:v>
                </c:pt>
                <c:pt idx="519">
                  <c:v>39.550000000000004</c:v>
                </c:pt>
                <c:pt idx="520">
                  <c:v>39.54</c:v>
                </c:pt>
                <c:pt idx="521">
                  <c:v>39.53</c:v>
                </c:pt>
                <c:pt idx="522">
                  <c:v>39.53</c:v>
                </c:pt>
                <c:pt idx="523">
                  <c:v>39.53</c:v>
                </c:pt>
                <c:pt idx="524">
                  <c:v>39.499999999999908</c:v>
                </c:pt>
                <c:pt idx="525">
                  <c:v>39.49</c:v>
                </c:pt>
                <c:pt idx="526">
                  <c:v>39.49</c:v>
                </c:pt>
                <c:pt idx="527">
                  <c:v>39.49</c:v>
                </c:pt>
                <c:pt idx="528">
                  <c:v>39.480000000000004</c:v>
                </c:pt>
                <c:pt idx="529">
                  <c:v>39.480000000000004</c:v>
                </c:pt>
                <c:pt idx="530">
                  <c:v>39.42</c:v>
                </c:pt>
                <c:pt idx="531">
                  <c:v>39.4</c:v>
                </c:pt>
                <c:pt idx="532">
                  <c:v>39.39</c:v>
                </c:pt>
                <c:pt idx="533">
                  <c:v>39.39</c:v>
                </c:pt>
                <c:pt idx="534">
                  <c:v>39.379999999999995</c:v>
                </c:pt>
                <c:pt idx="535">
                  <c:v>39.379999999999995</c:v>
                </c:pt>
                <c:pt idx="536">
                  <c:v>39.379999999999995</c:v>
                </c:pt>
                <c:pt idx="537">
                  <c:v>39.379999999999995</c:v>
                </c:pt>
                <c:pt idx="538">
                  <c:v>39.379999999999995</c:v>
                </c:pt>
                <c:pt idx="539">
                  <c:v>39.349999999999994</c:v>
                </c:pt>
                <c:pt idx="540">
                  <c:v>39.339999999999996</c:v>
                </c:pt>
                <c:pt idx="541">
                  <c:v>39.339999999999996</c:v>
                </c:pt>
                <c:pt idx="542">
                  <c:v>39.339999999999996</c:v>
                </c:pt>
                <c:pt idx="543">
                  <c:v>39.339999999999996</c:v>
                </c:pt>
                <c:pt idx="544">
                  <c:v>39.339999999999996</c:v>
                </c:pt>
                <c:pt idx="545">
                  <c:v>39.339999999999996</c:v>
                </c:pt>
                <c:pt idx="546">
                  <c:v>39.33</c:v>
                </c:pt>
                <c:pt idx="547">
                  <c:v>39.33</c:v>
                </c:pt>
                <c:pt idx="548">
                  <c:v>39.33</c:v>
                </c:pt>
                <c:pt idx="549">
                  <c:v>39.33</c:v>
                </c:pt>
                <c:pt idx="550">
                  <c:v>39.33</c:v>
                </c:pt>
                <c:pt idx="551">
                  <c:v>39.33</c:v>
                </c:pt>
                <c:pt idx="552">
                  <c:v>39.33</c:v>
                </c:pt>
                <c:pt idx="553">
                  <c:v>39.33</c:v>
                </c:pt>
                <c:pt idx="554">
                  <c:v>39.33</c:v>
                </c:pt>
                <c:pt idx="555">
                  <c:v>39.33</c:v>
                </c:pt>
                <c:pt idx="556">
                  <c:v>39.33</c:v>
                </c:pt>
                <c:pt idx="557">
                  <c:v>39.33</c:v>
                </c:pt>
                <c:pt idx="558">
                  <c:v>39.32</c:v>
                </c:pt>
                <c:pt idx="559">
                  <c:v>39.28</c:v>
                </c:pt>
                <c:pt idx="560">
                  <c:v>39.24</c:v>
                </c:pt>
                <c:pt idx="561">
                  <c:v>39.24</c:v>
                </c:pt>
                <c:pt idx="562">
                  <c:v>39.230000000000011</c:v>
                </c:pt>
                <c:pt idx="563">
                  <c:v>39.230000000000011</c:v>
                </c:pt>
                <c:pt idx="564">
                  <c:v>39.230000000000011</c:v>
                </c:pt>
                <c:pt idx="565">
                  <c:v>39.230000000000011</c:v>
                </c:pt>
                <c:pt idx="566">
                  <c:v>39.230000000000011</c:v>
                </c:pt>
                <c:pt idx="567">
                  <c:v>39.21</c:v>
                </c:pt>
                <c:pt idx="568">
                  <c:v>39.21</c:v>
                </c:pt>
                <c:pt idx="569">
                  <c:v>39.21</c:v>
                </c:pt>
                <c:pt idx="570">
                  <c:v>39.21</c:v>
                </c:pt>
                <c:pt idx="571">
                  <c:v>39.21</c:v>
                </c:pt>
                <c:pt idx="572">
                  <c:v>39.21</c:v>
                </c:pt>
                <c:pt idx="573">
                  <c:v>39.200000000000003</c:v>
                </c:pt>
                <c:pt idx="574">
                  <c:v>39.190000000000005</c:v>
                </c:pt>
                <c:pt idx="575">
                  <c:v>39.190000000000005</c:v>
                </c:pt>
                <c:pt idx="576">
                  <c:v>39.190000000000005</c:v>
                </c:pt>
                <c:pt idx="577">
                  <c:v>39.190000000000005</c:v>
                </c:pt>
                <c:pt idx="578">
                  <c:v>39.18</c:v>
                </c:pt>
                <c:pt idx="579">
                  <c:v>39.18</c:v>
                </c:pt>
                <c:pt idx="580">
                  <c:v>39.15</c:v>
                </c:pt>
                <c:pt idx="581">
                  <c:v>39.130000000000003</c:v>
                </c:pt>
                <c:pt idx="582">
                  <c:v>39.1</c:v>
                </c:pt>
                <c:pt idx="583">
                  <c:v>39.1</c:v>
                </c:pt>
                <c:pt idx="584">
                  <c:v>39.1</c:v>
                </c:pt>
                <c:pt idx="585">
                  <c:v>39.089999999999904</c:v>
                </c:pt>
                <c:pt idx="586">
                  <c:v>39.07</c:v>
                </c:pt>
                <c:pt idx="587">
                  <c:v>39.06</c:v>
                </c:pt>
                <c:pt idx="588">
                  <c:v>39.050000000000004</c:v>
                </c:pt>
                <c:pt idx="589">
                  <c:v>39.050000000000004</c:v>
                </c:pt>
                <c:pt idx="590">
                  <c:v>39.050000000000004</c:v>
                </c:pt>
                <c:pt idx="591">
                  <c:v>39.050000000000004</c:v>
                </c:pt>
                <c:pt idx="592">
                  <c:v>39.03</c:v>
                </c:pt>
                <c:pt idx="593">
                  <c:v>39.019999999999904</c:v>
                </c:pt>
                <c:pt idx="594">
                  <c:v>39.019999999999904</c:v>
                </c:pt>
                <c:pt idx="595">
                  <c:v>39.01</c:v>
                </c:pt>
                <c:pt idx="596">
                  <c:v>39.01</c:v>
                </c:pt>
                <c:pt idx="597">
                  <c:v>39.01</c:v>
                </c:pt>
                <c:pt idx="598">
                  <c:v>39.01</c:v>
                </c:pt>
                <c:pt idx="599">
                  <c:v>39.01</c:v>
                </c:pt>
                <c:pt idx="600">
                  <c:v>39.01</c:v>
                </c:pt>
                <c:pt idx="601">
                  <c:v>39.01</c:v>
                </c:pt>
                <c:pt idx="602">
                  <c:v>38.999999999999908</c:v>
                </c:pt>
                <c:pt idx="603">
                  <c:v>38.999999999999908</c:v>
                </c:pt>
                <c:pt idx="604">
                  <c:v>38.999999999999908</c:v>
                </c:pt>
                <c:pt idx="605">
                  <c:v>38.999999999999908</c:v>
                </c:pt>
                <c:pt idx="606">
                  <c:v>38.999999999999908</c:v>
                </c:pt>
                <c:pt idx="607">
                  <c:v>38.999999999999908</c:v>
                </c:pt>
                <c:pt idx="608">
                  <c:v>38.999999999999908</c:v>
                </c:pt>
                <c:pt idx="609">
                  <c:v>38.99</c:v>
                </c:pt>
                <c:pt idx="610">
                  <c:v>38.980000000000004</c:v>
                </c:pt>
                <c:pt idx="611">
                  <c:v>38.96</c:v>
                </c:pt>
                <c:pt idx="612">
                  <c:v>38.96</c:v>
                </c:pt>
                <c:pt idx="613">
                  <c:v>38.96</c:v>
                </c:pt>
                <c:pt idx="614">
                  <c:v>38.96</c:v>
                </c:pt>
                <c:pt idx="615">
                  <c:v>38.96</c:v>
                </c:pt>
                <c:pt idx="616">
                  <c:v>38.949999999999996</c:v>
                </c:pt>
                <c:pt idx="617">
                  <c:v>38.949999999999996</c:v>
                </c:pt>
                <c:pt idx="618">
                  <c:v>38.93</c:v>
                </c:pt>
                <c:pt idx="619">
                  <c:v>38.93</c:v>
                </c:pt>
                <c:pt idx="620">
                  <c:v>38.93</c:v>
                </c:pt>
                <c:pt idx="621">
                  <c:v>38.93</c:v>
                </c:pt>
                <c:pt idx="622">
                  <c:v>38.93</c:v>
                </c:pt>
                <c:pt idx="623">
                  <c:v>38.910000000000004</c:v>
                </c:pt>
                <c:pt idx="624">
                  <c:v>38.89</c:v>
                </c:pt>
                <c:pt idx="625">
                  <c:v>38.869999999999905</c:v>
                </c:pt>
                <c:pt idx="626">
                  <c:v>38.869999999999905</c:v>
                </c:pt>
                <c:pt idx="627">
                  <c:v>38.8599999999999</c:v>
                </c:pt>
                <c:pt idx="628">
                  <c:v>38.8599999999999</c:v>
                </c:pt>
                <c:pt idx="629">
                  <c:v>38.849999999999902</c:v>
                </c:pt>
                <c:pt idx="630">
                  <c:v>38.809999999999995</c:v>
                </c:pt>
                <c:pt idx="631">
                  <c:v>38.809999999999995</c:v>
                </c:pt>
                <c:pt idx="632">
                  <c:v>38.760000000000005</c:v>
                </c:pt>
                <c:pt idx="633">
                  <c:v>38.760000000000005</c:v>
                </c:pt>
                <c:pt idx="634">
                  <c:v>38.760000000000005</c:v>
                </c:pt>
                <c:pt idx="635">
                  <c:v>38.760000000000005</c:v>
                </c:pt>
                <c:pt idx="636">
                  <c:v>38.760000000000005</c:v>
                </c:pt>
                <c:pt idx="637">
                  <c:v>38.749999999999908</c:v>
                </c:pt>
                <c:pt idx="638">
                  <c:v>38.749999999999908</c:v>
                </c:pt>
                <c:pt idx="639">
                  <c:v>38.73999999999991</c:v>
                </c:pt>
                <c:pt idx="640">
                  <c:v>38.73999999999991</c:v>
                </c:pt>
                <c:pt idx="641">
                  <c:v>38.719999999999906</c:v>
                </c:pt>
                <c:pt idx="642">
                  <c:v>38.690000000000005</c:v>
                </c:pt>
                <c:pt idx="643">
                  <c:v>38.690000000000005</c:v>
                </c:pt>
                <c:pt idx="644">
                  <c:v>38.679999999999907</c:v>
                </c:pt>
                <c:pt idx="645">
                  <c:v>38.679999999999907</c:v>
                </c:pt>
                <c:pt idx="646">
                  <c:v>38.679999999999907</c:v>
                </c:pt>
                <c:pt idx="647">
                  <c:v>38.679999999999907</c:v>
                </c:pt>
                <c:pt idx="648">
                  <c:v>38.679999999999907</c:v>
                </c:pt>
                <c:pt idx="649">
                  <c:v>38.679999999999907</c:v>
                </c:pt>
                <c:pt idx="650">
                  <c:v>38.61</c:v>
                </c:pt>
                <c:pt idx="651">
                  <c:v>38.599999999999909</c:v>
                </c:pt>
                <c:pt idx="652">
                  <c:v>38.599999999999909</c:v>
                </c:pt>
                <c:pt idx="653">
                  <c:v>38.599999999999909</c:v>
                </c:pt>
                <c:pt idx="654">
                  <c:v>38.599999999999909</c:v>
                </c:pt>
                <c:pt idx="655">
                  <c:v>38.599999999999909</c:v>
                </c:pt>
                <c:pt idx="656">
                  <c:v>38.58</c:v>
                </c:pt>
                <c:pt idx="657">
                  <c:v>38.569999999999908</c:v>
                </c:pt>
                <c:pt idx="658">
                  <c:v>38.559999999999903</c:v>
                </c:pt>
                <c:pt idx="659">
                  <c:v>38.559999999999903</c:v>
                </c:pt>
                <c:pt idx="660">
                  <c:v>38.559999999999903</c:v>
                </c:pt>
                <c:pt idx="661">
                  <c:v>38.559999999999903</c:v>
                </c:pt>
                <c:pt idx="662">
                  <c:v>38.54</c:v>
                </c:pt>
                <c:pt idx="663">
                  <c:v>38.529999999999909</c:v>
                </c:pt>
                <c:pt idx="664">
                  <c:v>38.529999999999909</c:v>
                </c:pt>
                <c:pt idx="665">
                  <c:v>38.519999999999904</c:v>
                </c:pt>
                <c:pt idx="666">
                  <c:v>38.499999999999908</c:v>
                </c:pt>
                <c:pt idx="667">
                  <c:v>38.489999999999903</c:v>
                </c:pt>
                <c:pt idx="668">
                  <c:v>38.489999999999903</c:v>
                </c:pt>
                <c:pt idx="669">
                  <c:v>38.489999999999903</c:v>
                </c:pt>
                <c:pt idx="670">
                  <c:v>38.489999999999903</c:v>
                </c:pt>
                <c:pt idx="671">
                  <c:v>38.489999999999903</c:v>
                </c:pt>
                <c:pt idx="672">
                  <c:v>38.480000000000004</c:v>
                </c:pt>
                <c:pt idx="673">
                  <c:v>38.47</c:v>
                </c:pt>
                <c:pt idx="674">
                  <c:v>38.47</c:v>
                </c:pt>
                <c:pt idx="675">
                  <c:v>38.47</c:v>
                </c:pt>
                <c:pt idx="676">
                  <c:v>38.47</c:v>
                </c:pt>
                <c:pt idx="677">
                  <c:v>38.47</c:v>
                </c:pt>
                <c:pt idx="678">
                  <c:v>38.47</c:v>
                </c:pt>
                <c:pt idx="679">
                  <c:v>38.46</c:v>
                </c:pt>
                <c:pt idx="680">
                  <c:v>38.449999999999996</c:v>
                </c:pt>
                <c:pt idx="681">
                  <c:v>38.449999999999996</c:v>
                </c:pt>
                <c:pt idx="682">
                  <c:v>38.44</c:v>
                </c:pt>
                <c:pt idx="683">
                  <c:v>38.43</c:v>
                </c:pt>
                <c:pt idx="684">
                  <c:v>38.43</c:v>
                </c:pt>
                <c:pt idx="685">
                  <c:v>38.43</c:v>
                </c:pt>
                <c:pt idx="686">
                  <c:v>38.42</c:v>
                </c:pt>
                <c:pt idx="687">
                  <c:v>38.410000000000004</c:v>
                </c:pt>
                <c:pt idx="688">
                  <c:v>38.410000000000004</c:v>
                </c:pt>
                <c:pt idx="689">
                  <c:v>38.410000000000004</c:v>
                </c:pt>
                <c:pt idx="690">
                  <c:v>38.4</c:v>
                </c:pt>
                <c:pt idx="691">
                  <c:v>38.4</c:v>
                </c:pt>
                <c:pt idx="692">
                  <c:v>38.4</c:v>
                </c:pt>
                <c:pt idx="693">
                  <c:v>38.4</c:v>
                </c:pt>
                <c:pt idx="694">
                  <c:v>38.4</c:v>
                </c:pt>
                <c:pt idx="695">
                  <c:v>38.4</c:v>
                </c:pt>
                <c:pt idx="696">
                  <c:v>38.4</c:v>
                </c:pt>
                <c:pt idx="697">
                  <c:v>38.4</c:v>
                </c:pt>
                <c:pt idx="698">
                  <c:v>38.4</c:v>
                </c:pt>
                <c:pt idx="699">
                  <c:v>38.4</c:v>
                </c:pt>
                <c:pt idx="700">
                  <c:v>38.379999999999995</c:v>
                </c:pt>
                <c:pt idx="701">
                  <c:v>38.379999999999995</c:v>
                </c:pt>
                <c:pt idx="702">
                  <c:v>38.379999999999995</c:v>
                </c:pt>
                <c:pt idx="703">
                  <c:v>38.379999999999995</c:v>
                </c:pt>
                <c:pt idx="704">
                  <c:v>38.379999999999995</c:v>
                </c:pt>
                <c:pt idx="705">
                  <c:v>38.379999999999995</c:v>
                </c:pt>
                <c:pt idx="706">
                  <c:v>38.379999999999995</c:v>
                </c:pt>
                <c:pt idx="707">
                  <c:v>38.379999999999995</c:v>
                </c:pt>
                <c:pt idx="708">
                  <c:v>38.379999999999995</c:v>
                </c:pt>
                <c:pt idx="709">
                  <c:v>38.379999999999995</c:v>
                </c:pt>
                <c:pt idx="710">
                  <c:v>38.379999999999995</c:v>
                </c:pt>
                <c:pt idx="711">
                  <c:v>38.379999999999995</c:v>
                </c:pt>
                <c:pt idx="712">
                  <c:v>38.379999999999995</c:v>
                </c:pt>
                <c:pt idx="713">
                  <c:v>38.370000000000005</c:v>
                </c:pt>
                <c:pt idx="714">
                  <c:v>38.370000000000005</c:v>
                </c:pt>
                <c:pt idx="715">
                  <c:v>38.370000000000005</c:v>
                </c:pt>
                <c:pt idx="716">
                  <c:v>38.370000000000005</c:v>
                </c:pt>
                <c:pt idx="717">
                  <c:v>38.370000000000005</c:v>
                </c:pt>
                <c:pt idx="718">
                  <c:v>38.36</c:v>
                </c:pt>
                <c:pt idx="719">
                  <c:v>38.36</c:v>
                </c:pt>
                <c:pt idx="720">
                  <c:v>38.339999999999904</c:v>
                </c:pt>
                <c:pt idx="721">
                  <c:v>38.33</c:v>
                </c:pt>
                <c:pt idx="722">
                  <c:v>38.33</c:v>
                </c:pt>
                <c:pt idx="723">
                  <c:v>38.33</c:v>
                </c:pt>
                <c:pt idx="724">
                  <c:v>38.319999999999901</c:v>
                </c:pt>
                <c:pt idx="725">
                  <c:v>38.319999999999901</c:v>
                </c:pt>
                <c:pt idx="726">
                  <c:v>38.319999999999901</c:v>
                </c:pt>
                <c:pt idx="727">
                  <c:v>38.309999999999995</c:v>
                </c:pt>
                <c:pt idx="728">
                  <c:v>38.269999999999911</c:v>
                </c:pt>
                <c:pt idx="729">
                  <c:v>38.269999999999911</c:v>
                </c:pt>
                <c:pt idx="730">
                  <c:v>38.269999999999911</c:v>
                </c:pt>
                <c:pt idx="731">
                  <c:v>38.269999999999911</c:v>
                </c:pt>
                <c:pt idx="732">
                  <c:v>38.269999999999911</c:v>
                </c:pt>
                <c:pt idx="733">
                  <c:v>38.269999999999911</c:v>
                </c:pt>
                <c:pt idx="734">
                  <c:v>38.269999999999911</c:v>
                </c:pt>
                <c:pt idx="735">
                  <c:v>38.24</c:v>
                </c:pt>
                <c:pt idx="736">
                  <c:v>38.24</c:v>
                </c:pt>
                <c:pt idx="737">
                  <c:v>38.24</c:v>
                </c:pt>
                <c:pt idx="738">
                  <c:v>38.24</c:v>
                </c:pt>
                <c:pt idx="739">
                  <c:v>38.230000000000011</c:v>
                </c:pt>
                <c:pt idx="740">
                  <c:v>38.230000000000011</c:v>
                </c:pt>
                <c:pt idx="741">
                  <c:v>38.230000000000011</c:v>
                </c:pt>
                <c:pt idx="742">
                  <c:v>38.230000000000011</c:v>
                </c:pt>
                <c:pt idx="743">
                  <c:v>38.220000000000006</c:v>
                </c:pt>
                <c:pt idx="744">
                  <c:v>38.220000000000006</c:v>
                </c:pt>
                <c:pt idx="745">
                  <c:v>38.220000000000006</c:v>
                </c:pt>
                <c:pt idx="746">
                  <c:v>38.220000000000006</c:v>
                </c:pt>
                <c:pt idx="747">
                  <c:v>38.220000000000006</c:v>
                </c:pt>
                <c:pt idx="748">
                  <c:v>38.220000000000006</c:v>
                </c:pt>
                <c:pt idx="749">
                  <c:v>38.220000000000006</c:v>
                </c:pt>
                <c:pt idx="750">
                  <c:v>38.220000000000006</c:v>
                </c:pt>
                <c:pt idx="751">
                  <c:v>38.220000000000006</c:v>
                </c:pt>
                <c:pt idx="752">
                  <c:v>38.220000000000006</c:v>
                </c:pt>
                <c:pt idx="753">
                  <c:v>38.21</c:v>
                </c:pt>
                <c:pt idx="754">
                  <c:v>38.21</c:v>
                </c:pt>
                <c:pt idx="755">
                  <c:v>38.21</c:v>
                </c:pt>
                <c:pt idx="756">
                  <c:v>38.200000000000003</c:v>
                </c:pt>
                <c:pt idx="757">
                  <c:v>38.200000000000003</c:v>
                </c:pt>
                <c:pt idx="758">
                  <c:v>38.190000000000005</c:v>
                </c:pt>
                <c:pt idx="759">
                  <c:v>38.18</c:v>
                </c:pt>
                <c:pt idx="760">
                  <c:v>38.18</c:v>
                </c:pt>
                <c:pt idx="761">
                  <c:v>38.18</c:v>
                </c:pt>
                <c:pt idx="762">
                  <c:v>38.18</c:v>
                </c:pt>
                <c:pt idx="763">
                  <c:v>38.18</c:v>
                </c:pt>
                <c:pt idx="764">
                  <c:v>38.18</c:v>
                </c:pt>
                <c:pt idx="765">
                  <c:v>38.17</c:v>
                </c:pt>
                <c:pt idx="766">
                  <c:v>38.17</c:v>
                </c:pt>
                <c:pt idx="767">
                  <c:v>38.160000000000004</c:v>
                </c:pt>
                <c:pt idx="768">
                  <c:v>38.160000000000004</c:v>
                </c:pt>
                <c:pt idx="769">
                  <c:v>38.160000000000004</c:v>
                </c:pt>
                <c:pt idx="770">
                  <c:v>38.160000000000004</c:v>
                </c:pt>
                <c:pt idx="771">
                  <c:v>38.160000000000004</c:v>
                </c:pt>
                <c:pt idx="772">
                  <c:v>38.15</c:v>
                </c:pt>
                <c:pt idx="773">
                  <c:v>38.15</c:v>
                </c:pt>
                <c:pt idx="774">
                  <c:v>38.15</c:v>
                </c:pt>
                <c:pt idx="775">
                  <c:v>38.15</c:v>
                </c:pt>
                <c:pt idx="776">
                  <c:v>38.15</c:v>
                </c:pt>
                <c:pt idx="777">
                  <c:v>38.15</c:v>
                </c:pt>
                <c:pt idx="778">
                  <c:v>38.15</c:v>
                </c:pt>
                <c:pt idx="779">
                  <c:v>38.15</c:v>
                </c:pt>
                <c:pt idx="780">
                  <c:v>38.15</c:v>
                </c:pt>
                <c:pt idx="781">
                  <c:v>38.15</c:v>
                </c:pt>
                <c:pt idx="782">
                  <c:v>38.15</c:v>
                </c:pt>
                <c:pt idx="783">
                  <c:v>38.15</c:v>
                </c:pt>
                <c:pt idx="784">
                  <c:v>38.15</c:v>
                </c:pt>
                <c:pt idx="785">
                  <c:v>38.15</c:v>
                </c:pt>
                <c:pt idx="786">
                  <c:v>38.15</c:v>
                </c:pt>
                <c:pt idx="787">
                  <c:v>38.15</c:v>
                </c:pt>
                <c:pt idx="788">
                  <c:v>38.15</c:v>
                </c:pt>
                <c:pt idx="789">
                  <c:v>38.15</c:v>
                </c:pt>
                <c:pt idx="790">
                  <c:v>38.14</c:v>
                </c:pt>
                <c:pt idx="791">
                  <c:v>38.14</c:v>
                </c:pt>
                <c:pt idx="792">
                  <c:v>38.14</c:v>
                </c:pt>
                <c:pt idx="793">
                  <c:v>38.14</c:v>
                </c:pt>
                <c:pt idx="794">
                  <c:v>38.14</c:v>
                </c:pt>
                <c:pt idx="795">
                  <c:v>38.14</c:v>
                </c:pt>
                <c:pt idx="796">
                  <c:v>38.14</c:v>
                </c:pt>
                <c:pt idx="797">
                  <c:v>38.14</c:v>
                </c:pt>
                <c:pt idx="798">
                  <c:v>38.120000000000005</c:v>
                </c:pt>
                <c:pt idx="799">
                  <c:v>38.120000000000005</c:v>
                </c:pt>
                <c:pt idx="800">
                  <c:v>38.120000000000005</c:v>
                </c:pt>
                <c:pt idx="801">
                  <c:v>38.120000000000005</c:v>
                </c:pt>
                <c:pt idx="802">
                  <c:v>38.120000000000005</c:v>
                </c:pt>
                <c:pt idx="803">
                  <c:v>38.120000000000005</c:v>
                </c:pt>
                <c:pt idx="804">
                  <c:v>38.120000000000005</c:v>
                </c:pt>
                <c:pt idx="805">
                  <c:v>38.120000000000005</c:v>
                </c:pt>
                <c:pt idx="806">
                  <c:v>38.120000000000005</c:v>
                </c:pt>
                <c:pt idx="807">
                  <c:v>38.120000000000005</c:v>
                </c:pt>
                <c:pt idx="808">
                  <c:v>38.11</c:v>
                </c:pt>
                <c:pt idx="809">
                  <c:v>38.11</c:v>
                </c:pt>
                <c:pt idx="810">
                  <c:v>38.11</c:v>
                </c:pt>
                <c:pt idx="811">
                  <c:v>38.11</c:v>
                </c:pt>
                <c:pt idx="812">
                  <c:v>38.1</c:v>
                </c:pt>
                <c:pt idx="813">
                  <c:v>38.1</c:v>
                </c:pt>
                <c:pt idx="814">
                  <c:v>38.1</c:v>
                </c:pt>
                <c:pt idx="815">
                  <c:v>38.090000000000003</c:v>
                </c:pt>
                <c:pt idx="816">
                  <c:v>38.090000000000003</c:v>
                </c:pt>
                <c:pt idx="817">
                  <c:v>38.090000000000003</c:v>
                </c:pt>
                <c:pt idx="818">
                  <c:v>38.090000000000003</c:v>
                </c:pt>
                <c:pt idx="819">
                  <c:v>38.090000000000003</c:v>
                </c:pt>
                <c:pt idx="820">
                  <c:v>38.090000000000003</c:v>
                </c:pt>
                <c:pt idx="821">
                  <c:v>38.090000000000003</c:v>
                </c:pt>
                <c:pt idx="822">
                  <c:v>38.090000000000003</c:v>
                </c:pt>
                <c:pt idx="823">
                  <c:v>38.090000000000003</c:v>
                </c:pt>
                <c:pt idx="824">
                  <c:v>38.08</c:v>
                </c:pt>
                <c:pt idx="825">
                  <c:v>38.08</c:v>
                </c:pt>
                <c:pt idx="826">
                  <c:v>38.07</c:v>
                </c:pt>
                <c:pt idx="827">
                  <c:v>38.06</c:v>
                </c:pt>
                <c:pt idx="828">
                  <c:v>38.06</c:v>
                </c:pt>
                <c:pt idx="829">
                  <c:v>38.06</c:v>
                </c:pt>
                <c:pt idx="830">
                  <c:v>38.06</c:v>
                </c:pt>
                <c:pt idx="831">
                  <c:v>38.06</c:v>
                </c:pt>
                <c:pt idx="832">
                  <c:v>38.06</c:v>
                </c:pt>
                <c:pt idx="833">
                  <c:v>38.06</c:v>
                </c:pt>
                <c:pt idx="834">
                  <c:v>38.06</c:v>
                </c:pt>
                <c:pt idx="835">
                  <c:v>38.06</c:v>
                </c:pt>
                <c:pt idx="836">
                  <c:v>38.06</c:v>
                </c:pt>
                <c:pt idx="837">
                  <c:v>38.050000000000004</c:v>
                </c:pt>
                <c:pt idx="838">
                  <c:v>38.04</c:v>
                </c:pt>
                <c:pt idx="839">
                  <c:v>38.04</c:v>
                </c:pt>
                <c:pt idx="840">
                  <c:v>38.019999999999904</c:v>
                </c:pt>
                <c:pt idx="841">
                  <c:v>38.019999999999904</c:v>
                </c:pt>
                <c:pt idx="842">
                  <c:v>38.019999999999904</c:v>
                </c:pt>
                <c:pt idx="843">
                  <c:v>38.019999999999904</c:v>
                </c:pt>
                <c:pt idx="844">
                  <c:v>38.019999999999904</c:v>
                </c:pt>
                <c:pt idx="845">
                  <c:v>38.019999999999904</c:v>
                </c:pt>
                <c:pt idx="846">
                  <c:v>38.009999999999906</c:v>
                </c:pt>
                <c:pt idx="847">
                  <c:v>37.999999999999908</c:v>
                </c:pt>
                <c:pt idx="848">
                  <c:v>37.999999999999908</c:v>
                </c:pt>
                <c:pt idx="849">
                  <c:v>37.999999999999908</c:v>
                </c:pt>
                <c:pt idx="850">
                  <c:v>37.979999999999905</c:v>
                </c:pt>
                <c:pt idx="851">
                  <c:v>37.979999999999905</c:v>
                </c:pt>
                <c:pt idx="852">
                  <c:v>37.979999999999905</c:v>
                </c:pt>
                <c:pt idx="853">
                  <c:v>37.979999999999905</c:v>
                </c:pt>
                <c:pt idx="854">
                  <c:v>37.979999999999905</c:v>
                </c:pt>
                <c:pt idx="855">
                  <c:v>37.979999999999905</c:v>
                </c:pt>
                <c:pt idx="856">
                  <c:v>37.979999999999905</c:v>
                </c:pt>
                <c:pt idx="857">
                  <c:v>37.979999999999905</c:v>
                </c:pt>
                <c:pt idx="858">
                  <c:v>37.979999999999905</c:v>
                </c:pt>
                <c:pt idx="859">
                  <c:v>37.979999999999905</c:v>
                </c:pt>
                <c:pt idx="860">
                  <c:v>37.979999999999905</c:v>
                </c:pt>
                <c:pt idx="861">
                  <c:v>37.979999999999905</c:v>
                </c:pt>
                <c:pt idx="862">
                  <c:v>37.979999999999905</c:v>
                </c:pt>
                <c:pt idx="863">
                  <c:v>37.979999999999905</c:v>
                </c:pt>
                <c:pt idx="864">
                  <c:v>37.979999999999905</c:v>
                </c:pt>
                <c:pt idx="865">
                  <c:v>37.979999999999905</c:v>
                </c:pt>
                <c:pt idx="866">
                  <c:v>37.979999999999905</c:v>
                </c:pt>
                <c:pt idx="867">
                  <c:v>37.979999999999905</c:v>
                </c:pt>
                <c:pt idx="868">
                  <c:v>37.979999999999905</c:v>
                </c:pt>
                <c:pt idx="869">
                  <c:v>37.979999999999905</c:v>
                </c:pt>
                <c:pt idx="870">
                  <c:v>37.979999999999905</c:v>
                </c:pt>
                <c:pt idx="871">
                  <c:v>37.979999999999905</c:v>
                </c:pt>
                <c:pt idx="872">
                  <c:v>37.979999999999905</c:v>
                </c:pt>
                <c:pt idx="873">
                  <c:v>37.97</c:v>
                </c:pt>
                <c:pt idx="874">
                  <c:v>37.949999999999996</c:v>
                </c:pt>
                <c:pt idx="875">
                  <c:v>37.949999999999996</c:v>
                </c:pt>
                <c:pt idx="876">
                  <c:v>37.949999999999996</c:v>
                </c:pt>
                <c:pt idx="877">
                  <c:v>37.949999999999996</c:v>
                </c:pt>
                <c:pt idx="878">
                  <c:v>37.949999999999996</c:v>
                </c:pt>
                <c:pt idx="879">
                  <c:v>37.949999999999996</c:v>
                </c:pt>
                <c:pt idx="880">
                  <c:v>37.93</c:v>
                </c:pt>
                <c:pt idx="881">
                  <c:v>37.93</c:v>
                </c:pt>
                <c:pt idx="882">
                  <c:v>37.93</c:v>
                </c:pt>
                <c:pt idx="883">
                  <c:v>37.93</c:v>
                </c:pt>
                <c:pt idx="884">
                  <c:v>37.93</c:v>
                </c:pt>
                <c:pt idx="885">
                  <c:v>37.93</c:v>
                </c:pt>
                <c:pt idx="886">
                  <c:v>37.93</c:v>
                </c:pt>
                <c:pt idx="887">
                  <c:v>37.93</c:v>
                </c:pt>
                <c:pt idx="888">
                  <c:v>37.93</c:v>
                </c:pt>
                <c:pt idx="889">
                  <c:v>37.93</c:v>
                </c:pt>
                <c:pt idx="890">
                  <c:v>37.92</c:v>
                </c:pt>
                <c:pt idx="891">
                  <c:v>37.92</c:v>
                </c:pt>
                <c:pt idx="892">
                  <c:v>37.92</c:v>
                </c:pt>
                <c:pt idx="893">
                  <c:v>37.92</c:v>
                </c:pt>
                <c:pt idx="894">
                  <c:v>37.92</c:v>
                </c:pt>
                <c:pt idx="895">
                  <c:v>37.92</c:v>
                </c:pt>
                <c:pt idx="896">
                  <c:v>37.9</c:v>
                </c:pt>
                <c:pt idx="897">
                  <c:v>37.9</c:v>
                </c:pt>
                <c:pt idx="898">
                  <c:v>37.9</c:v>
                </c:pt>
                <c:pt idx="899">
                  <c:v>37.89</c:v>
                </c:pt>
                <c:pt idx="900">
                  <c:v>37.89</c:v>
                </c:pt>
                <c:pt idx="901">
                  <c:v>37.89</c:v>
                </c:pt>
                <c:pt idx="902">
                  <c:v>37.879999999999995</c:v>
                </c:pt>
                <c:pt idx="903">
                  <c:v>37.879999999999995</c:v>
                </c:pt>
                <c:pt idx="904">
                  <c:v>37.879999999999995</c:v>
                </c:pt>
                <c:pt idx="905">
                  <c:v>37.870000000000005</c:v>
                </c:pt>
                <c:pt idx="906">
                  <c:v>37.870000000000005</c:v>
                </c:pt>
                <c:pt idx="907">
                  <c:v>37.870000000000005</c:v>
                </c:pt>
                <c:pt idx="908">
                  <c:v>37.86</c:v>
                </c:pt>
                <c:pt idx="909">
                  <c:v>37.86</c:v>
                </c:pt>
                <c:pt idx="910">
                  <c:v>37.86</c:v>
                </c:pt>
                <c:pt idx="911">
                  <c:v>37.86</c:v>
                </c:pt>
                <c:pt idx="912">
                  <c:v>37.86</c:v>
                </c:pt>
                <c:pt idx="913">
                  <c:v>37.86</c:v>
                </c:pt>
                <c:pt idx="914">
                  <c:v>37.86</c:v>
                </c:pt>
                <c:pt idx="915">
                  <c:v>37.86</c:v>
                </c:pt>
                <c:pt idx="916">
                  <c:v>37.86</c:v>
                </c:pt>
                <c:pt idx="917">
                  <c:v>37.86</c:v>
                </c:pt>
                <c:pt idx="918">
                  <c:v>37.86</c:v>
                </c:pt>
                <c:pt idx="919">
                  <c:v>37.86</c:v>
                </c:pt>
                <c:pt idx="920">
                  <c:v>37.86</c:v>
                </c:pt>
                <c:pt idx="921">
                  <c:v>37.86</c:v>
                </c:pt>
                <c:pt idx="922">
                  <c:v>37.86</c:v>
                </c:pt>
                <c:pt idx="923">
                  <c:v>37.86</c:v>
                </c:pt>
                <c:pt idx="924">
                  <c:v>37.86</c:v>
                </c:pt>
                <c:pt idx="925">
                  <c:v>37.86</c:v>
                </c:pt>
                <c:pt idx="926">
                  <c:v>37.86</c:v>
                </c:pt>
                <c:pt idx="927">
                  <c:v>37.86</c:v>
                </c:pt>
                <c:pt idx="928">
                  <c:v>37.86</c:v>
                </c:pt>
                <c:pt idx="929">
                  <c:v>37.86</c:v>
                </c:pt>
                <c:pt idx="930">
                  <c:v>37.849999999999994</c:v>
                </c:pt>
                <c:pt idx="931">
                  <c:v>37.849999999999994</c:v>
                </c:pt>
                <c:pt idx="932">
                  <c:v>37.839999999999904</c:v>
                </c:pt>
                <c:pt idx="933">
                  <c:v>37.839999999999904</c:v>
                </c:pt>
                <c:pt idx="934">
                  <c:v>37.839999999999904</c:v>
                </c:pt>
                <c:pt idx="935">
                  <c:v>37.839999999999904</c:v>
                </c:pt>
                <c:pt idx="936">
                  <c:v>37.839999999999904</c:v>
                </c:pt>
                <c:pt idx="937">
                  <c:v>37.839999999999904</c:v>
                </c:pt>
                <c:pt idx="938">
                  <c:v>37.839999999999904</c:v>
                </c:pt>
                <c:pt idx="939">
                  <c:v>37.839999999999904</c:v>
                </c:pt>
                <c:pt idx="940">
                  <c:v>37.839999999999904</c:v>
                </c:pt>
                <c:pt idx="941">
                  <c:v>37.839999999999904</c:v>
                </c:pt>
                <c:pt idx="942">
                  <c:v>37.839999999999904</c:v>
                </c:pt>
                <c:pt idx="943">
                  <c:v>37.839999999999904</c:v>
                </c:pt>
                <c:pt idx="944">
                  <c:v>37.82</c:v>
                </c:pt>
                <c:pt idx="945">
                  <c:v>37.82</c:v>
                </c:pt>
                <c:pt idx="946">
                  <c:v>37.82</c:v>
                </c:pt>
                <c:pt idx="947">
                  <c:v>37.82</c:v>
                </c:pt>
                <c:pt idx="948">
                  <c:v>37.82</c:v>
                </c:pt>
                <c:pt idx="949">
                  <c:v>37.82</c:v>
                </c:pt>
                <c:pt idx="950">
                  <c:v>37.809999999999995</c:v>
                </c:pt>
                <c:pt idx="951">
                  <c:v>37.809999999999995</c:v>
                </c:pt>
                <c:pt idx="952">
                  <c:v>37.800000000000011</c:v>
                </c:pt>
                <c:pt idx="953">
                  <c:v>37.800000000000011</c:v>
                </c:pt>
                <c:pt idx="954">
                  <c:v>37.800000000000011</c:v>
                </c:pt>
                <c:pt idx="955">
                  <c:v>37.800000000000011</c:v>
                </c:pt>
                <c:pt idx="956">
                  <c:v>37.790000000000006</c:v>
                </c:pt>
                <c:pt idx="957">
                  <c:v>37.790000000000006</c:v>
                </c:pt>
                <c:pt idx="958">
                  <c:v>37.790000000000006</c:v>
                </c:pt>
                <c:pt idx="959">
                  <c:v>37.779999999999909</c:v>
                </c:pt>
                <c:pt idx="960">
                  <c:v>37.769999999999911</c:v>
                </c:pt>
                <c:pt idx="961">
                  <c:v>37.769999999999911</c:v>
                </c:pt>
                <c:pt idx="962">
                  <c:v>37.769999999999911</c:v>
                </c:pt>
                <c:pt idx="963">
                  <c:v>37.769999999999911</c:v>
                </c:pt>
                <c:pt idx="964">
                  <c:v>37.769999999999911</c:v>
                </c:pt>
                <c:pt idx="965">
                  <c:v>37.769999999999911</c:v>
                </c:pt>
                <c:pt idx="966">
                  <c:v>37.769999999999911</c:v>
                </c:pt>
                <c:pt idx="967">
                  <c:v>37.759999999999906</c:v>
                </c:pt>
                <c:pt idx="968">
                  <c:v>37.759999999999906</c:v>
                </c:pt>
                <c:pt idx="969">
                  <c:v>37.759999999999906</c:v>
                </c:pt>
                <c:pt idx="970">
                  <c:v>37.759999999999906</c:v>
                </c:pt>
                <c:pt idx="971">
                  <c:v>37.759999999999906</c:v>
                </c:pt>
                <c:pt idx="972">
                  <c:v>37.759999999999906</c:v>
                </c:pt>
                <c:pt idx="973">
                  <c:v>37.759999999999906</c:v>
                </c:pt>
                <c:pt idx="974">
                  <c:v>37.759999999999906</c:v>
                </c:pt>
                <c:pt idx="975">
                  <c:v>37.759999999999906</c:v>
                </c:pt>
                <c:pt idx="976">
                  <c:v>37.759999999999906</c:v>
                </c:pt>
                <c:pt idx="977">
                  <c:v>37.759999999999906</c:v>
                </c:pt>
                <c:pt idx="978">
                  <c:v>37.759999999999906</c:v>
                </c:pt>
                <c:pt idx="979">
                  <c:v>37.759999999999906</c:v>
                </c:pt>
                <c:pt idx="980">
                  <c:v>37.759999999999906</c:v>
                </c:pt>
                <c:pt idx="981">
                  <c:v>37.759999999999906</c:v>
                </c:pt>
                <c:pt idx="982">
                  <c:v>37.759999999999906</c:v>
                </c:pt>
                <c:pt idx="983">
                  <c:v>37.759999999999906</c:v>
                </c:pt>
                <c:pt idx="984">
                  <c:v>37.759999999999906</c:v>
                </c:pt>
                <c:pt idx="985">
                  <c:v>37.759999999999906</c:v>
                </c:pt>
                <c:pt idx="986">
                  <c:v>37.759999999999906</c:v>
                </c:pt>
                <c:pt idx="987">
                  <c:v>37.759999999999906</c:v>
                </c:pt>
                <c:pt idx="988">
                  <c:v>37.759999999999906</c:v>
                </c:pt>
                <c:pt idx="989">
                  <c:v>37.759999999999906</c:v>
                </c:pt>
                <c:pt idx="990">
                  <c:v>37.759999999999906</c:v>
                </c:pt>
                <c:pt idx="991">
                  <c:v>37.759999999999906</c:v>
                </c:pt>
                <c:pt idx="992">
                  <c:v>37.759999999999906</c:v>
                </c:pt>
                <c:pt idx="993">
                  <c:v>37.759999999999906</c:v>
                </c:pt>
                <c:pt idx="994">
                  <c:v>37.759999999999906</c:v>
                </c:pt>
                <c:pt idx="995">
                  <c:v>37.759999999999906</c:v>
                </c:pt>
                <c:pt idx="996">
                  <c:v>37.73999999999991</c:v>
                </c:pt>
                <c:pt idx="997">
                  <c:v>37.73999999999991</c:v>
                </c:pt>
                <c:pt idx="998">
                  <c:v>37.73999999999991</c:v>
                </c:pt>
                <c:pt idx="999">
                  <c:v>37.73999999999991</c:v>
                </c:pt>
                <c:pt idx="1000">
                  <c:v>37.73999999999991</c:v>
                </c:pt>
                <c:pt idx="1001">
                  <c:v>37.730000000000011</c:v>
                </c:pt>
                <c:pt idx="1002">
                  <c:v>37.71</c:v>
                </c:pt>
                <c:pt idx="1003">
                  <c:v>37.71</c:v>
                </c:pt>
                <c:pt idx="1004">
                  <c:v>37.71</c:v>
                </c:pt>
                <c:pt idx="1005">
                  <c:v>37.71</c:v>
                </c:pt>
                <c:pt idx="1006">
                  <c:v>37.69999999999991</c:v>
                </c:pt>
                <c:pt idx="1007">
                  <c:v>37.69999999999991</c:v>
                </c:pt>
                <c:pt idx="1008">
                  <c:v>37.690000000000005</c:v>
                </c:pt>
                <c:pt idx="1009">
                  <c:v>37.68</c:v>
                </c:pt>
                <c:pt idx="1010">
                  <c:v>37.68</c:v>
                </c:pt>
                <c:pt idx="1011">
                  <c:v>37.68</c:v>
                </c:pt>
                <c:pt idx="1012">
                  <c:v>37.68</c:v>
                </c:pt>
                <c:pt idx="1013">
                  <c:v>37.68</c:v>
                </c:pt>
                <c:pt idx="1014">
                  <c:v>37.68</c:v>
                </c:pt>
                <c:pt idx="1015">
                  <c:v>37.669999999999909</c:v>
                </c:pt>
                <c:pt idx="1016">
                  <c:v>37.669999999999909</c:v>
                </c:pt>
                <c:pt idx="1017">
                  <c:v>37.669999999999909</c:v>
                </c:pt>
                <c:pt idx="1018">
                  <c:v>37.669999999999909</c:v>
                </c:pt>
                <c:pt idx="1019">
                  <c:v>37.669999999999909</c:v>
                </c:pt>
                <c:pt idx="1020">
                  <c:v>37.669999999999909</c:v>
                </c:pt>
                <c:pt idx="1021">
                  <c:v>37.669999999999909</c:v>
                </c:pt>
                <c:pt idx="1022">
                  <c:v>37.669999999999909</c:v>
                </c:pt>
                <c:pt idx="1023">
                  <c:v>37.669999999999909</c:v>
                </c:pt>
                <c:pt idx="1024">
                  <c:v>37.669999999999909</c:v>
                </c:pt>
                <c:pt idx="1025">
                  <c:v>37.669999999999909</c:v>
                </c:pt>
                <c:pt idx="1026">
                  <c:v>37.669999999999909</c:v>
                </c:pt>
                <c:pt idx="1027">
                  <c:v>37.669999999999909</c:v>
                </c:pt>
                <c:pt idx="1028">
                  <c:v>37.669999999999909</c:v>
                </c:pt>
                <c:pt idx="1029">
                  <c:v>37.669999999999909</c:v>
                </c:pt>
                <c:pt idx="1030">
                  <c:v>37.669999999999909</c:v>
                </c:pt>
                <c:pt idx="1031">
                  <c:v>37.669999999999909</c:v>
                </c:pt>
                <c:pt idx="1032">
                  <c:v>37.669999999999909</c:v>
                </c:pt>
                <c:pt idx="1033">
                  <c:v>37.669999999999909</c:v>
                </c:pt>
                <c:pt idx="1034">
                  <c:v>37.669999999999909</c:v>
                </c:pt>
                <c:pt idx="1035">
                  <c:v>37.669999999999909</c:v>
                </c:pt>
                <c:pt idx="1036">
                  <c:v>37.669999999999909</c:v>
                </c:pt>
                <c:pt idx="1037">
                  <c:v>37.669999999999909</c:v>
                </c:pt>
                <c:pt idx="1038">
                  <c:v>37.669999999999909</c:v>
                </c:pt>
                <c:pt idx="1039">
                  <c:v>37.669999999999909</c:v>
                </c:pt>
                <c:pt idx="1040">
                  <c:v>37.669999999999909</c:v>
                </c:pt>
                <c:pt idx="1041">
                  <c:v>37.669999999999909</c:v>
                </c:pt>
                <c:pt idx="1042">
                  <c:v>37.660000000000004</c:v>
                </c:pt>
                <c:pt idx="1043">
                  <c:v>37.660000000000004</c:v>
                </c:pt>
                <c:pt idx="1044">
                  <c:v>37.649999999999906</c:v>
                </c:pt>
                <c:pt idx="1045">
                  <c:v>37.649999999999906</c:v>
                </c:pt>
                <c:pt idx="1046">
                  <c:v>37.649999999999906</c:v>
                </c:pt>
                <c:pt idx="1047">
                  <c:v>37.649999999999906</c:v>
                </c:pt>
                <c:pt idx="1048">
                  <c:v>37.649999999999906</c:v>
                </c:pt>
                <c:pt idx="1049">
                  <c:v>37.639999999999908</c:v>
                </c:pt>
                <c:pt idx="1050">
                  <c:v>37.62999999999991</c:v>
                </c:pt>
                <c:pt idx="1051">
                  <c:v>37.62999999999991</c:v>
                </c:pt>
                <c:pt idx="1052">
                  <c:v>37.62999999999991</c:v>
                </c:pt>
                <c:pt idx="1053">
                  <c:v>37.62999999999991</c:v>
                </c:pt>
                <c:pt idx="1054">
                  <c:v>37.62999999999991</c:v>
                </c:pt>
                <c:pt idx="1055">
                  <c:v>37.62999999999991</c:v>
                </c:pt>
                <c:pt idx="1056">
                  <c:v>37.62999999999991</c:v>
                </c:pt>
                <c:pt idx="1057">
                  <c:v>37.62999999999991</c:v>
                </c:pt>
                <c:pt idx="1058">
                  <c:v>37.620000000000005</c:v>
                </c:pt>
                <c:pt idx="1059">
                  <c:v>37.620000000000005</c:v>
                </c:pt>
                <c:pt idx="1060">
                  <c:v>37.620000000000005</c:v>
                </c:pt>
                <c:pt idx="1061">
                  <c:v>37.620000000000005</c:v>
                </c:pt>
                <c:pt idx="1062">
                  <c:v>37.61</c:v>
                </c:pt>
                <c:pt idx="1063">
                  <c:v>37.61</c:v>
                </c:pt>
                <c:pt idx="1064">
                  <c:v>37.61</c:v>
                </c:pt>
                <c:pt idx="1065">
                  <c:v>37.61</c:v>
                </c:pt>
                <c:pt idx="1066">
                  <c:v>37.61</c:v>
                </c:pt>
                <c:pt idx="1067">
                  <c:v>37.61</c:v>
                </c:pt>
                <c:pt idx="1068">
                  <c:v>37.61</c:v>
                </c:pt>
                <c:pt idx="1069">
                  <c:v>37.61</c:v>
                </c:pt>
                <c:pt idx="1070">
                  <c:v>37.61</c:v>
                </c:pt>
                <c:pt idx="1071">
                  <c:v>37.61</c:v>
                </c:pt>
                <c:pt idx="1072">
                  <c:v>37.61</c:v>
                </c:pt>
                <c:pt idx="1073">
                  <c:v>37.61</c:v>
                </c:pt>
                <c:pt idx="1074">
                  <c:v>37.61</c:v>
                </c:pt>
                <c:pt idx="1075">
                  <c:v>37.61</c:v>
                </c:pt>
                <c:pt idx="1076">
                  <c:v>37.61</c:v>
                </c:pt>
                <c:pt idx="1077">
                  <c:v>37.61</c:v>
                </c:pt>
                <c:pt idx="1078">
                  <c:v>37.6</c:v>
                </c:pt>
                <c:pt idx="1079">
                  <c:v>37.6</c:v>
                </c:pt>
                <c:pt idx="1080">
                  <c:v>37.6</c:v>
                </c:pt>
                <c:pt idx="1081">
                  <c:v>37.590000000000003</c:v>
                </c:pt>
                <c:pt idx="1082">
                  <c:v>37.590000000000003</c:v>
                </c:pt>
                <c:pt idx="1083">
                  <c:v>37.590000000000003</c:v>
                </c:pt>
                <c:pt idx="1084">
                  <c:v>37.590000000000003</c:v>
                </c:pt>
                <c:pt idx="1085">
                  <c:v>37.590000000000003</c:v>
                </c:pt>
                <c:pt idx="1086">
                  <c:v>37.590000000000003</c:v>
                </c:pt>
                <c:pt idx="1087">
                  <c:v>37.57</c:v>
                </c:pt>
                <c:pt idx="1088">
                  <c:v>37.57</c:v>
                </c:pt>
                <c:pt idx="1089">
                  <c:v>37.57</c:v>
                </c:pt>
                <c:pt idx="1090">
                  <c:v>37.57</c:v>
                </c:pt>
                <c:pt idx="1091">
                  <c:v>37.57</c:v>
                </c:pt>
                <c:pt idx="1092">
                  <c:v>37.57</c:v>
                </c:pt>
                <c:pt idx="1093">
                  <c:v>37.57</c:v>
                </c:pt>
                <c:pt idx="1094">
                  <c:v>37.57</c:v>
                </c:pt>
                <c:pt idx="1095">
                  <c:v>37.57</c:v>
                </c:pt>
                <c:pt idx="1096">
                  <c:v>37.57</c:v>
                </c:pt>
                <c:pt idx="1097">
                  <c:v>37.57</c:v>
                </c:pt>
                <c:pt idx="1098">
                  <c:v>37.57</c:v>
                </c:pt>
                <c:pt idx="1099">
                  <c:v>37.56</c:v>
                </c:pt>
                <c:pt idx="1100">
                  <c:v>37.56</c:v>
                </c:pt>
                <c:pt idx="1101">
                  <c:v>37.56</c:v>
                </c:pt>
                <c:pt idx="1102">
                  <c:v>37.56</c:v>
                </c:pt>
                <c:pt idx="1103">
                  <c:v>37.56</c:v>
                </c:pt>
                <c:pt idx="1104">
                  <c:v>37.56</c:v>
                </c:pt>
                <c:pt idx="1105">
                  <c:v>37.56</c:v>
                </c:pt>
                <c:pt idx="1106">
                  <c:v>37.56</c:v>
                </c:pt>
                <c:pt idx="1107">
                  <c:v>37.56</c:v>
                </c:pt>
                <c:pt idx="1108">
                  <c:v>37.56</c:v>
                </c:pt>
                <c:pt idx="1109">
                  <c:v>37.56</c:v>
                </c:pt>
                <c:pt idx="1110">
                  <c:v>37.56</c:v>
                </c:pt>
                <c:pt idx="1111">
                  <c:v>37.56</c:v>
                </c:pt>
                <c:pt idx="1112">
                  <c:v>37.56</c:v>
                </c:pt>
                <c:pt idx="1113">
                  <c:v>37.56</c:v>
                </c:pt>
                <c:pt idx="1114">
                  <c:v>37.56</c:v>
                </c:pt>
                <c:pt idx="1115">
                  <c:v>37.56</c:v>
                </c:pt>
                <c:pt idx="1116">
                  <c:v>37.56</c:v>
                </c:pt>
                <c:pt idx="1117">
                  <c:v>37.56</c:v>
                </c:pt>
                <c:pt idx="1118">
                  <c:v>37.56</c:v>
                </c:pt>
                <c:pt idx="1119">
                  <c:v>37.550000000000004</c:v>
                </c:pt>
                <c:pt idx="1120">
                  <c:v>37.550000000000004</c:v>
                </c:pt>
                <c:pt idx="1121">
                  <c:v>37.550000000000004</c:v>
                </c:pt>
                <c:pt idx="1122">
                  <c:v>37.550000000000004</c:v>
                </c:pt>
                <c:pt idx="1123">
                  <c:v>37.550000000000004</c:v>
                </c:pt>
                <c:pt idx="1124">
                  <c:v>37.550000000000004</c:v>
                </c:pt>
                <c:pt idx="1125">
                  <c:v>37.550000000000004</c:v>
                </c:pt>
                <c:pt idx="1126">
                  <c:v>37.550000000000004</c:v>
                </c:pt>
                <c:pt idx="1127">
                  <c:v>37.550000000000004</c:v>
                </c:pt>
                <c:pt idx="1128">
                  <c:v>37.550000000000004</c:v>
                </c:pt>
                <c:pt idx="1129">
                  <c:v>37.550000000000004</c:v>
                </c:pt>
                <c:pt idx="1130">
                  <c:v>37.550000000000004</c:v>
                </c:pt>
                <c:pt idx="1131">
                  <c:v>37.550000000000004</c:v>
                </c:pt>
                <c:pt idx="1132">
                  <c:v>37.550000000000004</c:v>
                </c:pt>
                <c:pt idx="1133">
                  <c:v>37.550000000000004</c:v>
                </c:pt>
                <c:pt idx="1134">
                  <c:v>37.550000000000004</c:v>
                </c:pt>
                <c:pt idx="1135">
                  <c:v>37.54</c:v>
                </c:pt>
                <c:pt idx="1136">
                  <c:v>37.54</c:v>
                </c:pt>
                <c:pt idx="1137">
                  <c:v>37.54</c:v>
                </c:pt>
                <c:pt idx="1138">
                  <c:v>37.54</c:v>
                </c:pt>
                <c:pt idx="1139">
                  <c:v>37.54</c:v>
                </c:pt>
                <c:pt idx="1140">
                  <c:v>37.54</c:v>
                </c:pt>
                <c:pt idx="1141">
                  <c:v>37.519999999999904</c:v>
                </c:pt>
                <c:pt idx="1142">
                  <c:v>37.519999999999904</c:v>
                </c:pt>
                <c:pt idx="1143">
                  <c:v>37.51</c:v>
                </c:pt>
                <c:pt idx="1144">
                  <c:v>37.5</c:v>
                </c:pt>
                <c:pt idx="1145">
                  <c:v>37.489999999999903</c:v>
                </c:pt>
                <c:pt idx="1146">
                  <c:v>37.489999999999903</c:v>
                </c:pt>
                <c:pt idx="1147">
                  <c:v>37.489999999999903</c:v>
                </c:pt>
                <c:pt idx="1148">
                  <c:v>37.489999999999903</c:v>
                </c:pt>
                <c:pt idx="1149">
                  <c:v>37.480000000000004</c:v>
                </c:pt>
                <c:pt idx="1150">
                  <c:v>37.480000000000004</c:v>
                </c:pt>
                <c:pt idx="1151">
                  <c:v>37.480000000000004</c:v>
                </c:pt>
                <c:pt idx="1152">
                  <c:v>37.480000000000004</c:v>
                </c:pt>
                <c:pt idx="1153">
                  <c:v>37.480000000000004</c:v>
                </c:pt>
                <c:pt idx="1154">
                  <c:v>37.480000000000004</c:v>
                </c:pt>
                <c:pt idx="1155">
                  <c:v>37.480000000000004</c:v>
                </c:pt>
                <c:pt idx="1156">
                  <c:v>37.47</c:v>
                </c:pt>
                <c:pt idx="1157">
                  <c:v>37.47</c:v>
                </c:pt>
                <c:pt idx="1158">
                  <c:v>37.47</c:v>
                </c:pt>
                <c:pt idx="1159">
                  <c:v>37.47</c:v>
                </c:pt>
                <c:pt idx="1160">
                  <c:v>37.47</c:v>
                </c:pt>
                <c:pt idx="1161">
                  <c:v>37.46</c:v>
                </c:pt>
                <c:pt idx="1162">
                  <c:v>37.449999999999996</c:v>
                </c:pt>
                <c:pt idx="1163">
                  <c:v>37.449999999999996</c:v>
                </c:pt>
                <c:pt idx="1164">
                  <c:v>37.449999999999996</c:v>
                </c:pt>
                <c:pt idx="1165">
                  <c:v>37.44</c:v>
                </c:pt>
                <c:pt idx="1166">
                  <c:v>37.44</c:v>
                </c:pt>
                <c:pt idx="1167">
                  <c:v>37.43</c:v>
                </c:pt>
                <c:pt idx="1168">
                  <c:v>37.43</c:v>
                </c:pt>
                <c:pt idx="1169">
                  <c:v>37.43</c:v>
                </c:pt>
                <c:pt idx="1170">
                  <c:v>37.43</c:v>
                </c:pt>
                <c:pt idx="1171">
                  <c:v>37.43</c:v>
                </c:pt>
                <c:pt idx="1172">
                  <c:v>37.43</c:v>
                </c:pt>
                <c:pt idx="1173">
                  <c:v>37.43</c:v>
                </c:pt>
                <c:pt idx="1174">
                  <c:v>37.43</c:v>
                </c:pt>
                <c:pt idx="1175">
                  <c:v>37.43</c:v>
                </c:pt>
                <c:pt idx="1176">
                  <c:v>37.43</c:v>
                </c:pt>
                <c:pt idx="1177">
                  <c:v>37.43</c:v>
                </c:pt>
                <c:pt idx="1178">
                  <c:v>37.43</c:v>
                </c:pt>
                <c:pt idx="1179">
                  <c:v>37.419999999999902</c:v>
                </c:pt>
                <c:pt idx="1180">
                  <c:v>37.419999999999902</c:v>
                </c:pt>
                <c:pt idx="1181">
                  <c:v>37.410000000000004</c:v>
                </c:pt>
                <c:pt idx="1182">
                  <c:v>37.410000000000004</c:v>
                </c:pt>
                <c:pt idx="1183">
                  <c:v>37.410000000000004</c:v>
                </c:pt>
                <c:pt idx="1184">
                  <c:v>37.410000000000004</c:v>
                </c:pt>
                <c:pt idx="1185">
                  <c:v>37.410000000000004</c:v>
                </c:pt>
                <c:pt idx="1186">
                  <c:v>37.410000000000004</c:v>
                </c:pt>
                <c:pt idx="1187">
                  <c:v>37.410000000000004</c:v>
                </c:pt>
                <c:pt idx="1188">
                  <c:v>37.410000000000004</c:v>
                </c:pt>
                <c:pt idx="1189">
                  <c:v>37.410000000000004</c:v>
                </c:pt>
                <c:pt idx="1190">
                  <c:v>37.410000000000004</c:v>
                </c:pt>
                <c:pt idx="1191">
                  <c:v>37.410000000000004</c:v>
                </c:pt>
                <c:pt idx="1192">
                  <c:v>37.410000000000004</c:v>
                </c:pt>
                <c:pt idx="1193">
                  <c:v>37.410000000000004</c:v>
                </c:pt>
                <c:pt idx="1194">
                  <c:v>37.410000000000004</c:v>
                </c:pt>
                <c:pt idx="1195">
                  <c:v>37.410000000000004</c:v>
                </c:pt>
                <c:pt idx="1196">
                  <c:v>37.410000000000004</c:v>
                </c:pt>
                <c:pt idx="1197">
                  <c:v>37.410000000000004</c:v>
                </c:pt>
                <c:pt idx="1198">
                  <c:v>37.410000000000004</c:v>
                </c:pt>
                <c:pt idx="1199">
                  <c:v>37.410000000000004</c:v>
                </c:pt>
                <c:pt idx="1200">
                  <c:v>37.410000000000004</c:v>
                </c:pt>
                <c:pt idx="1201">
                  <c:v>37.410000000000004</c:v>
                </c:pt>
                <c:pt idx="1202">
                  <c:v>37.410000000000004</c:v>
                </c:pt>
                <c:pt idx="1203">
                  <c:v>37.410000000000004</c:v>
                </c:pt>
                <c:pt idx="1204">
                  <c:v>37.410000000000004</c:v>
                </c:pt>
                <c:pt idx="1205">
                  <c:v>37.410000000000004</c:v>
                </c:pt>
                <c:pt idx="1206">
                  <c:v>37.410000000000004</c:v>
                </c:pt>
                <c:pt idx="1207">
                  <c:v>37.410000000000004</c:v>
                </c:pt>
                <c:pt idx="1208">
                  <c:v>37.410000000000004</c:v>
                </c:pt>
                <c:pt idx="1209">
                  <c:v>37.410000000000004</c:v>
                </c:pt>
                <c:pt idx="1210">
                  <c:v>37.410000000000004</c:v>
                </c:pt>
                <c:pt idx="1211">
                  <c:v>37.410000000000004</c:v>
                </c:pt>
                <c:pt idx="1212">
                  <c:v>37.410000000000004</c:v>
                </c:pt>
                <c:pt idx="1213">
                  <c:v>37.410000000000004</c:v>
                </c:pt>
                <c:pt idx="1214">
                  <c:v>37.410000000000004</c:v>
                </c:pt>
                <c:pt idx="1215">
                  <c:v>37.410000000000004</c:v>
                </c:pt>
                <c:pt idx="1216">
                  <c:v>37.410000000000004</c:v>
                </c:pt>
                <c:pt idx="1217">
                  <c:v>37.410000000000004</c:v>
                </c:pt>
                <c:pt idx="1218">
                  <c:v>37.410000000000004</c:v>
                </c:pt>
                <c:pt idx="1219">
                  <c:v>37.410000000000004</c:v>
                </c:pt>
                <c:pt idx="1220">
                  <c:v>37.410000000000004</c:v>
                </c:pt>
                <c:pt idx="1221">
                  <c:v>37.410000000000004</c:v>
                </c:pt>
                <c:pt idx="1222">
                  <c:v>37.410000000000004</c:v>
                </c:pt>
                <c:pt idx="1223">
                  <c:v>37.410000000000004</c:v>
                </c:pt>
                <c:pt idx="1224">
                  <c:v>37.410000000000004</c:v>
                </c:pt>
                <c:pt idx="1225">
                  <c:v>37.410000000000004</c:v>
                </c:pt>
                <c:pt idx="1226">
                  <c:v>37.410000000000004</c:v>
                </c:pt>
                <c:pt idx="1227">
                  <c:v>37.4</c:v>
                </c:pt>
                <c:pt idx="1228">
                  <c:v>37.4</c:v>
                </c:pt>
                <c:pt idx="1229">
                  <c:v>37.39</c:v>
                </c:pt>
                <c:pt idx="1230">
                  <c:v>37.39</c:v>
                </c:pt>
                <c:pt idx="1231">
                  <c:v>37.379999999999995</c:v>
                </c:pt>
                <c:pt idx="1232">
                  <c:v>37.379999999999995</c:v>
                </c:pt>
                <c:pt idx="1233">
                  <c:v>37.379999999999995</c:v>
                </c:pt>
                <c:pt idx="1234">
                  <c:v>37.370000000000005</c:v>
                </c:pt>
                <c:pt idx="1235">
                  <c:v>37.370000000000005</c:v>
                </c:pt>
                <c:pt idx="1236">
                  <c:v>37.370000000000005</c:v>
                </c:pt>
                <c:pt idx="1237">
                  <c:v>37.370000000000005</c:v>
                </c:pt>
                <c:pt idx="1238">
                  <c:v>37.370000000000005</c:v>
                </c:pt>
                <c:pt idx="1239">
                  <c:v>37.370000000000005</c:v>
                </c:pt>
                <c:pt idx="1240">
                  <c:v>37.370000000000005</c:v>
                </c:pt>
                <c:pt idx="1241">
                  <c:v>37.370000000000005</c:v>
                </c:pt>
                <c:pt idx="1242">
                  <c:v>37.370000000000005</c:v>
                </c:pt>
                <c:pt idx="1243">
                  <c:v>37.3599999999999</c:v>
                </c:pt>
                <c:pt idx="1244">
                  <c:v>37.3599999999999</c:v>
                </c:pt>
                <c:pt idx="1245">
                  <c:v>37.3599999999999</c:v>
                </c:pt>
                <c:pt idx="1246">
                  <c:v>37.349999999999902</c:v>
                </c:pt>
                <c:pt idx="1247">
                  <c:v>37.349999999999902</c:v>
                </c:pt>
                <c:pt idx="1248">
                  <c:v>37.349999999999902</c:v>
                </c:pt>
                <c:pt idx="1249">
                  <c:v>37.349999999999902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TBDiseaseONLYData!$B$10018:$B$11267</c:f>
              <c:numCache>
                <c:formatCode>General</c:formatCode>
                <c:ptCount val="1250"/>
                <c:pt idx="0">
                  <c:v>0</c:v>
                </c:pt>
                <c:pt idx="1">
                  <c:v>57.349999999999994</c:v>
                </c:pt>
                <c:pt idx="2">
                  <c:v>54.879999999999903</c:v>
                </c:pt>
                <c:pt idx="3">
                  <c:v>53.789999999999907</c:v>
                </c:pt>
                <c:pt idx="4">
                  <c:v>52.78</c:v>
                </c:pt>
                <c:pt idx="5">
                  <c:v>51.71</c:v>
                </c:pt>
                <c:pt idx="6">
                  <c:v>50.649999999999906</c:v>
                </c:pt>
                <c:pt idx="7">
                  <c:v>49.190000000000005</c:v>
                </c:pt>
                <c:pt idx="8">
                  <c:v>48.849999999999994</c:v>
                </c:pt>
                <c:pt idx="9">
                  <c:v>48.64</c:v>
                </c:pt>
                <c:pt idx="10">
                  <c:v>48.4</c:v>
                </c:pt>
                <c:pt idx="11">
                  <c:v>48.019999999999904</c:v>
                </c:pt>
                <c:pt idx="12">
                  <c:v>47.8</c:v>
                </c:pt>
                <c:pt idx="13">
                  <c:v>47.319999999999901</c:v>
                </c:pt>
                <c:pt idx="14">
                  <c:v>47</c:v>
                </c:pt>
                <c:pt idx="15">
                  <c:v>46.82</c:v>
                </c:pt>
                <c:pt idx="16">
                  <c:v>46.559999999999903</c:v>
                </c:pt>
                <c:pt idx="17">
                  <c:v>46.43</c:v>
                </c:pt>
                <c:pt idx="18">
                  <c:v>46.24</c:v>
                </c:pt>
                <c:pt idx="19">
                  <c:v>46.1</c:v>
                </c:pt>
                <c:pt idx="20">
                  <c:v>45.809999999999903</c:v>
                </c:pt>
                <c:pt idx="21">
                  <c:v>45.65</c:v>
                </c:pt>
                <c:pt idx="22">
                  <c:v>45.48</c:v>
                </c:pt>
                <c:pt idx="23">
                  <c:v>45.269999999999911</c:v>
                </c:pt>
                <c:pt idx="24">
                  <c:v>45.21</c:v>
                </c:pt>
                <c:pt idx="25">
                  <c:v>45.17</c:v>
                </c:pt>
                <c:pt idx="26">
                  <c:v>45.14</c:v>
                </c:pt>
                <c:pt idx="27">
                  <c:v>45.07</c:v>
                </c:pt>
                <c:pt idx="28">
                  <c:v>44.9</c:v>
                </c:pt>
                <c:pt idx="29">
                  <c:v>44.9</c:v>
                </c:pt>
                <c:pt idx="30">
                  <c:v>44.86</c:v>
                </c:pt>
                <c:pt idx="31">
                  <c:v>44.78</c:v>
                </c:pt>
                <c:pt idx="32">
                  <c:v>44.690000000000005</c:v>
                </c:pt>
                <c:pt idx="33">
                  <c:v>44.56</c:v>
                </c:pt>
                <c:pt idx="34">
                  <c:v>44.5</c:v>
                </c:pt>
                <c:pt idx="35">
                  <c:v>44.449999999999996</c:v>
                </c:pt>
                <c:pt idx="36">
                  <c:v>44.41</c:v>
                </c:pt>
                <c:pt idx="37">
                  <c:v>44.379999999999995</c:v>
                </c:pt>
                <c:pt idx="38">
                  <c:v>44.36</c:v>
                </c:pt>
                <c:pt idx="39">
                  <c:v>44.36</c:v>
                </c:pt>
                <c:pt idx="40">
                  <c:v>44.339999999999996</c:v>
                </c:pt>
                <c:pt idx="41">
                  <c:v>44.27</c:v>
                </c:pt>
                <c:pt idx="42">
                  <c:v>44.17</c:v>
                </c:pt>
                <c:pt idx="43">
                  <c:v>44.15</c:v>
                </c:pt>
                <c:pt idx="44">
                  <c:v>44.15</c:v>
                </c:pt>
                <c:pt idx="45">
                  <c:v>44.13</c:v>
                </c:pt>
                <c:pt idx="46">
                  <c:v>44.109999999999907</c:v>
                </c:pt>
                <c:pt idx="47">
                  <c:v>44.1</c:v>
                </c:pt>
                <c:pt idx="48">
                  <c:v>44.07</c:v>
                </c:pt>
                <c:pt idx="49">
                  <c:v>44</c:v>
                </c:pt>
                <c:pt idx="50">
                  <c:v>43.94</c:v>
                </c:pt>
                <c:pt idx="51">
                  <c:v>43.89</c:v>
                </c:pt>
                <c:pt idx="52">
                  <c:v>43.879999999999903</c:v>
                </c:pt>
                <c:pt idx="53">
                  <c:v>43.87</c:v>
                </c:pt>
                <c:pt idx="54">
                  <c:v>43.839999999999996</c:v>
                </c:pt>
                <c:pt idx="55">
                  <c:v>43.82</c:v>
                </c:pt>
                <c:pt idx="56">
                  <c:v>43.790000000000006</c:v>
                </c:pt>
                <c:pt idx="57">
                  <c:v>43.760000000000005</c:v>
                </c:pt>
                <c:pt idx="58">
                  <c:v>43.74</c:v>
                </c:pt>
                <c:pt idx="59">
                  <c:v>43.69999999999991</c:v>
                </c:pt>
                <c:pt idx="60">
                  <c:v>43.69999999999991</c:v>
                </c:pt>
                <c:pt idx="61">
                  <c:v>43.69999999999991</c:v>
                </c:pt>
                <c:pt idx="62">
                  <c:v>43.599999999999909</c:v>
                </c:pt>
                <c:pt idx="63">
                  <c:v>43.59</c:v>
                </c:pt>
                <c:pt idx="64">
                  <c:v>43.59</c:v>
                </c:pt>
                <c:pt idx="65">
                  <c:v>43.55</c:v>
                </c:pt>
                <c:pt idx="66">
                  <c:v>43.55</c:v>
                </c:pt>
                <c:pt idx="67">
                  <c:v>43.54</c:v>
                </c:pt>
                <c:pt idx="68">
                  <c:v>43.54</c:v>
                </c:pt>
                <c:pt idx="69">
                  <c:v>43.54</c:v>
                </c:pt>
                <c:pt idx="70">
                  <c:v>43.51</c:v>
                </c:pt>
                <c:pt idx="71">
                  <c:v>43.47</c:v>
                </c:pt>
                <c:pt idx="72">
                  <c:v>43.47</c:v>
                </c:pt>
                <c:pt idx="73">
                  <c:v>43.47</c:v>
                </c:pt>
                <c:pt idx="74">
                  <c:v>43.46</c:v>
                </c:pt>
                <c:pt idx="75">
                  <c:v>43.46</c:v>
                </c:pt>
                <c:pt idx="76">
                  <c:v>43.43</c:v>
                </c:pt>
                <c:pt idx="77">
                  <c:v>43.43</c:v>
                </c:pt>
                <c:pt idx="78">
                  <c:v>43.42</c:v>
                </c:pt>
                <c:pt idx="79">
                  <c:v>43.41</c:v>
                </c:pt>
                <c:pt idx="80">
                  <c:v>43.41</c:v>
                </c:pt>
                <c:pt idx="81">
                  <c:v>43.41</c:v>
                </c:pt>
                <c:pt idx="82">
                  <c:v>43.41</c:v>
                </c:pt>
                <c:pt idx="83">
                  <c:v>43.4</c:v>
                </c:pt>
                <c:pt idx="84">
                  <c:v>43.339999999999996</c:v>
                </c:pt>
                <c:pt idx="85">
                  <c:v>43.339999999999996</c:v>
                </c:pt>
                <c:pt idx="86">
                  <c:v>43.309999999999995</c:v>
                </c:pt>
                <c:pt idx="87">
                  <c:v>43.3</c:v>
                </c:pt>
                <c:pt idx="88">
                  <c:v>43.290000000000006</c:v>
                </c:pt>
                <c:pt idx="89">
                  <c:v>43.290000000000006</c:v>
                </c:pt>
                <c:pt idx="90">
                  <c:v>43.290000000000006</c:v>
                </c:pt>
                <c:pt idx="91">
                  <c:v>43.28</c:v>
                </c:pt>
                <c:pt idx="92">
                  <c:v>43.25</c:v>
                </c:pt>
                <c:pt idx="93">
                  <c:v>43.21</c:v>
                </c:pt>
                <c:pt idx="94">
                  <c:v>43.2</c:v>
                </c:pt>
                <c:pt idx="95">
                  <c:v>43.190000000000005</c:v>
                </c:pt>
                <c:pt idx="96">
                  <c:v>43.190000000000005</c:v>
                </c:pt>
                <c:pt idx="97">
                  <c:v>43.190000000000005</c:v>
                </c:pt>
                <c:pt idx="98">
                  <c:v>43.190000000000005</c:v>
                </c:pt>
                <c:pt idx="99">
                  <c:v>43.190000000000005</c:v>
                </c:pt>
                <c:pt idx="100">
                  <c:v>43.190000000000005</c:v>
                </c:pt>
                <c:pt idx="101">
                  <c:v>43.11</c:v>
                </c:pt>
                <c:pt idx="102">
                  <c:v>43.07</c:v>
                </c:pt>
                <c:pt idx="103">
                  <c:v>43.07</c:v>
                </c:pt>
                <c:pt idx="104">
                  <c:v>43.05</c:v>
                </c:pt>
                <c:pt idx="105">
                  <c:v>43.05</c:v>
                </c:pt>
                <c:pt idx="106">
                  <c:v>43.05</c:v>
                </c:pt>
                <c:pt idx="107">
                  <c:v>43.05</c:v>
                </c:pt>
                <c:pt idx="108">
                  <c:v>43.05</c:v>
                </c:pt>
                <c:pt idx="109">
                  <c:v>43.03</c:v>
                </c:pt>
                <c:pt idx="110">
                  <c:v>43.02</c:v>
                </c:pt>
                <c:pt idx="111">
                  <c:v>43</c:v>
                </c:pt>
                <c:pt idx="112">
                  <c:v>43</c:v>
                </c:pt>
                <c:pt idx="113">
                  <c:v>42.98</c:v>
                </c:pt>
                <c:pt idx="114">
                  <c:v>42.97</c:v>
                </c:pt>
                <c:pt idx="115">
                  <c:v>42.93</c:v>
                </c:pt>
                <c:pt idx="116">
                  <c:v>42.92</c:v>
                </c:pt>
                <c:pt idx="117">
                  <c:v>42.92</c:v>
                </c:pt>
                <c:pt idx="118">
                  <c:v>42.91</c:v>
                </c:pt>
                <c:pt idx="119">
                  <c:v>42.889999999999901</c:v>
                </c:pt>
                <c:pt idx="120">
                  <c:v>42.889999999999901</c:v>
                </c:pt>
                <c:pt idx="121">
                  <c:v>42.889999999999901</c:v>
                </c:pt>
                <c:pt idx="122">
                  <c:v>42.879999999999995</c:v>
                </c:pt>
                <c:pt idx="123">
                  <c:v>42.87</c:v>
                </c:pt>
                <c:pt idx="124">
                  <c:v>42.87</c:v>
                </c:pt>
                <c:pt idx="125">
                  <c:v>42.849999999999994</c:v>
                </c:pt>
                <c:pt idx="126">
                  <c:v>42.849999999999994</c:v>
                </c:pt>
                <c:pt idx="127">
                  <c:v>42.849999999999994</c:v>
                </c:pt>
                <c:pt idx="128">
                  <c:v>42.839999999999996</c:v>
                </c:pt>
                <c:pt idx="129">
                  <c:v>42.839999999999996</c:v>
                </c:pt>
                <c:pt idx="130">
                  <c:v>42.839999999999996</c:v>
                </c:pt>
                <c:pt idx="131">
                  <c:v>42.839999999999996</c:v>
                </c:pt>
                <c:pt idx="132">
                  <c:v>42.839999999999996</c:v>
                </c:pt>
                <c:pt idx="133">
                  <c:v>42.78</c:v>
                </c:pt>
                <c:pt idx="134">
                  <c:v>42.720000000000006</c:v>
                </c:pt>
                <c:pt idx="135">
                  <c:v>42.720000000000006</c:v>
                </c:pt>
                <c:pt idx="136">
                  <c:v>42.69999999999991</c:v>
                </c:pt>
                <c:pt idx="137">
                  <c:v>42.690000000000005</c:v>
                </c:pt>
                <c:pt idx="138">
                  <c:v>42.690000000000005</c:v>
                </c:pt>
                <c:pt idx="139">
                  <c:v>42.679999999999907</c:v>
                </c:pt>
                <c:pt idx="140">
                  <c:v>42.67</c:v>
                </c:pt>
                <c:pt idx="141">
                  <c:v>42.6</c:v>
                </c:pt>
                <c:pt idx="142">
                  <c:v>42.59</c:v>
                </c:pt>
                <c:pt idx="143">
                  <c:v>42.59</c:v>
                </c:pt>
                <c:pt idx="144">
                  <c:v>42.59</c:v>
                </c:pt>
                <c:pt idx="145">
                  <c:v>42.58</c:v>
                </c:pt>
                <c:pt idx="146">
                  <c:v>42.58</c:v>
                </c:pt>
                <c:pt idx="147">
                  <c:v>42.58</c:v>
                </c:pt>
                <c:pt idx="148">
                  <c:v>42.58</c:v>
                </c:pt>
                <c:pt idx="149">
                  <c:v>42.58</c:v>
                </c:pt>
                <c:pt idx="150">
                  <c:v>42.58</c:v>
                </c:pt>
                <c:pt idx="151">
                  <c:v>42.58</c:v>
                </c:pt>
                <c:pt idx="152">
                  <c:v>42.58</c:v>
                </c:pt>
                <c:pt idx="153">
                  <c:v>42.57</c:v>
                </c:pt>
                <c:pt idx="154">
                  <c:v>42.57</c:v>
                </c:pt>
                <c:pt idx="155">
                  <c:v>42.57</c:v>
                </c:pt>
                <c:pt idx="156">
                  <c:v>42.53</c:v>
                </c:pt>
                <c:pt idx="157">
                  <c:v>42.53</c:v>
                </c:pt>
                <c:pt idx="158">
                  <c:v>42.53</c:v>
                </c:pt>
                <c:pt idx="159">
                  <c:v>42.489999999999903</c:v>
                </c:pt>
                <c:pt idx="160">
                  <c:v>42.489999999999903</c:v>
                </c:pt>
                <c:pt idx="161">
                  <c:v>42.47</c:v>
                </c:pt>
                <c:pt idx="162">
                  <c:v>42.46</c:v>
                </c:pt>
                <c:pt idx="163">
                  <c:v>42.46</c:v>
                </c:pt>
                <c:pt idx="164">
                  <c:v>42.46</c:v>
                </c:pt>
                <c:pt idx="165">
                  <c:v>42.46</c:v>
                </c:pt>
                <c:pt idx="166">
                  <c:v>42.46</c:v>
                </c:pt>
                <c:pt idx="167">
                  <c:v>42.449999999999903</c:v>
                </c:pt>
                <c:pt idx="168">
                  <c:v>42.44</c:v>
                </c:pt>
                <c:pt idx="169">
                  <c:v>42.44</c:v>
                </c:pt>
                <c:pt idx="170">
                  <c:v>42.44</c:v>
                </c:pt>
                <c:pt idx="171">
                  <c:v>42.43</c:v>
                </c:pt>
                <c:pt idx="172">
                  <c:v>42.42</c:v>
                </c:pt>
                <c:pt idx="173">
                  <c:v>42.42</c:v>
                </c:pt>
                <c:pt idx="174">
                  <c:v>42.42</c:v>
                </c:pt>
                <c:pt idx="175">
                  <c:v>42.379999999999903</c:v>
                </c:pt>
                <c:pt idx="176">
                  <c:v>42.379999999999903</c:v>
                </c:pt>
                <c:pt idx="177">
                  <c:v>42.379999999999903</c:v>
                </c:pt>
                <c:pt idx="178">
                  <c:v>42.37</c:v>
                </c:pt>
                <c:pt idx="179">
                  <c:v>42.37</c:v>
                </c:pt>
                <c:pt idx="180">
                  <c:v>42.36</c:v>
                </c:pt>
                <c:pt idx="181">
                  <c:v>42.349999999999994</c:v>
                </c:pt>
                <c:pt idx="182">
                  <c:v>42.349999999999994</c:v>
                </c:pt>
                <c:pt idx="183">
                  <c:v>42.349999999999994</c:v>
                </c:pt>
                <c:pt idx="184">
                  <c:v>42.349999999999994</c:v>
                </c:pt>
                <c:pt idx="185">
                  <c:v>42.339999999999996</c:v>
                </c:pt>
                <c:pt idx="186">
                  <c:v>42.339999999999996</c:v>
                </c:pt>
                <c:pt idx="187">
                  <c:v>42.339999999999996</c:v>
                </c:pt>
                <c:pt idx="188">
                  <c:v>42.339999999999996</c:v>
                </c:pt>
                <c:pt idx="189">
                  <c:v>42.339999999999996</c:v>
                </c:pt>
                <c:pt idx="190">
                  <c:v>42.309999999999903</c:v>
                </c:pt>
                <c:pt idx="191">
                  <c:v>42.309999999999903</c:v>
                </c:pt>
                <c:pt idx="192">
                  <c:v>42.309999999999903</c:v>
                </c:pt>
                <c:pt idx="193">
                  <c:v>42.309999999999903</c:v>
                </c:pt>
                <c:pt idx="194">
                  <c:v>42.309999999999903</c:v>
                </c:pt>
                <c:pt idx="195">
                  <c:v>42.27</c:v>
                </c:pt>
                <c:pt idx="196">
                  <c:v>42.21</c:v>
                </c:pt>
                <c:pt idx="197">
                  <c:v>42.18</c:v>
                </c:pt>
                <c:pt idx="198">
                  <c:v>42.18</c:v>
                </c:pt>
                <c:pt idx="199">
                  <c:v>42.18</c:v>
                </c:pt>
                <c:pt idx="200">
                  <c:v>42.17</c:v>
                </c:pt>
                <c:pt idx="201">
                  <c:v>42.17</c:v>
                </c:pt>
                <c:pt idx="202">
                  <c:v>42.17</c:v>
                </c:pt>
                <c:pt idx="203">
                  <c:v>42.15</c:v>
                </c:pt>
                <c:pt idx="204">
                  <c:v>42.14</c:v>
                </c:pt>
                <c:pt idx="205">
                  <c:v>42.14</c:v>
                </c:pt>
                <c:pt idx="206">
                  <c:v>42.14</c:v>
                </c:pt>
                <c:pt idx="207">
                  <c:v>42.14</c:v>
                </c:pt>
                <c:pt idx="208">
                  <c:v>42.14</c:v>
                </c:pt>
                <c:pt idx="209">
                  <c:v>42.089999999999904</c:v>
                </c:pt>
                <c:pt idx="210">
                  <c:v>42.089999999999904</c:v>
                </c:pt>
                <c:pt idx="211">
                  <c:v>42.06</c:v>
                </c:pt>
                <c:pt idx="212">
                  <c:v>42.06</c:v>
                </c:pt>
                <c:pt idx="213">
                  <c:v>42.06</c:v>
                </c:pt>
                <c:pt idx="214">
                  <c:v>42.05</c:v>
                </c:pt>
                <c:pt idx="215">
                  <c:v>42.04</c:v>
                </c:pt>
                <c:pt idx="216">
                  <c:v>42.04</c:v>
                </c:pt>
                <c:pt idx="217">
                  <c:v>42.04</c:v>
                </c:pt>
                <c:pt idx="218">
                  <c:v>42.04</c:v>
                </c:pt>
                <c:pt idx="219">
                  <c:v>42.04</c:v>
                </c:pt>
                <c:pt idx="220">
                  <c:v>42.029999999999909</c:v>
                </c:pt>
                <c:pt idx="221">
                  <c:v>42.029999999999909</c:v>
                </c:pt>
                <c:pt idx="222">
                  <c:v>42.029999999999909</c:v>
                </c:pt>
                <c:pt idx="223">
                  <c:v>42.029999999999909</c:v>
                </c:pt>
                <c:pt idx="224">
                  <c:v>41.959999999999901</c:v>
                </c:pt>
                <c:pt idx="225">
                  <c:v>41.959999999999901</c:v>
                </c:pt>
                <c:pt idx="226">
                  <c:v>41.959999999999901</c:v>
                </c:pt>
                <c:pt idx="227">
                  <c:v>41.959999999999901</c:v>
                </c:pt>
                <c:pt idx="228">
                  <c:v>41.959999999999901</c:v>
                </c:pt>
                <c:pt idx="229">
                  <c:v>41.949999999999903</c:v>
                </c:pt>
                <c:pt idx="230">
                  <c:v>41.939999999999905</c:v>
                </c:pt>
                <c:pt idx="231">
                  <c:v>41.939999999999905</c:v>
                </c:pt>
                <c:pt idx="232">
                  <c:v>41.919999999999902</c:v>
                </c:pt>
                <c:pt idx="233">
                  <c:v>41.919999999999902</c:v>
                </c:pt>
                <c:pt idx="234">
                  <c:v>41.919999999999902</c:v>
                </c:pt>
                <c:pt idx="235">
                  <c:v>41.879999999999903</c:v>
                </c:pt>
                <c:pt idx="236">
                  <c:v>41.86</c:v>
                </c:pt>
                <c:pt idx="237">
                  <c:v>41.849999999999994</c:v>
                </c:pt>
                <c:pt idx="238">
                  <c:v>41.839999999999904</c:v>
                </c:pt>
                <c:pt idx="239">
                  <c:v>41.839999999999904</c:v>
                </c:pt>
                <c:pt idx="240">
                  <c:v>41.839999999999904</c:v>
                </c:pt>
                <c:pt idx="241">
                  <c:v>41.839999999999904</c:v>
                </c:pt>
                <c:pt idx="242">
                  <c:v>41.790000000000006</c:v>
                </c:pt>
                <c:pt idx="243">
                  <c:v>41.78</c:v>
                </c:pt>
                <c:pt idx="244">
                  <c:v>41.75</c:v>
                </c:pt>
                <c:pt idx="245">
                  <c:v>41.75</c:v>
                </c:pt>
                <c:pt idx="246">
                  <c:v>41.75</c:v>
                </c:pt>
                <c:pt idx="247">
                  <c:v>41.73999999999991</c:v>
                </c:pt>
                <c:pt idx="248">
                  <c:v>41.73999999999991</c:v>
                </c:pt>
                <c:pt idx="249">
                  <c:v>41.720000000000006</c:v>
                </c:pt>
                <c:pt idx="250">
                  <c:v>41.720000000000006</c:v>
                </c:pt>
                <c:pt idx="251">
                  <c:v>41.669999999999909</c:v>
                </c:pt>
                <c:pt idx="252">
                  <c:v>41.669999999999909</c:v>
                </c:pt>
                <c:pt idx="253">
                  <c:v>41.660000000000004</c:v>
                </c:pt>
                <c:pt idx="254">
                  <c:v>41.660000000000004</c:v>
                </c:pt>
                <c:pt idx="255">
                  <c:v>41.65</c:v>
                </c:pt>
                <c:pt idx="256">
                  <c:v>41.64</c:v>
                </c:pt>
                <c:pt idx="257">
                  <c:v>41.64</c:v>
                </c:pt>
                <c:pt idx="258">
                  <c:v>41.62999999999991</c:v>
                </c:pt>
                <c:pt idx="259">
                  <c:v>41.620000000000005</c:v>
                </c:pt>
                <c:pt idx="260">
                  <c:v>41.620000000000005</c:v>
                </c:pt>
                <c:pt idx="261">
                  <c:v>41.61</c:v>
                </c:pt>
                <c:pt idx="262">
                  <c:v>41.61</c:v>
                </c:pt>
                <c:pt idx="263">
                  <c:v>41.61</c:v>
                </c:pt>
                <c:pt idx="264">
                  <c:v>41.61</c:v>
                </c:pt>
                <c:pt idx="265">
                  <c:v>41.6</c:v>
                </c:pt>
                <c:pt idx="266">
                  <c:v>41.6</c:v>
                </c:pt>
                <c:pt idx="267">
                  <c:v>41.6</c:v>
                </c:pt>
                <c:pt idx="268">
                  <c:v>41.6</c:v>
                </c:pt>
                <c:pt idx="269">
                  <c:v>41.58</c:v>
                </c:pt>
                <c:pt idx="270">
                  <c:v>41.58</c:v>
                </c:pt>
                <c:pt idx="271">
                  <c:v>41.58</c:v>
                </c:pt>
                <c:pt idx="272">
                  <c:v>41.56</c:v>
                </c:pt>
                <c:pt idx="273">
                  <c:v>41.55</c:v>
                </c:pt>
                <c:pt idx="274">
                  <c:v>41.55</c:v>
                </c:pt>
                <c:pt idx="275">
                  <c:v>41.55</c:v>
                </c:pt>
                <c:pt idx="276">
                  <c:v>41.54</c:v>
                </c:pt>
                <c:pt idx="277">
                  <c:v>41.54</c:v>
                </c:pt>
                <c:pt idx="278">
                  <c:v>41.54</c:v>
                </c:pt>
                <c:pt idx="279">
                  <c:v>41.54</c:v>
                </c:pt>
                <c:pt idx="280">
                  <c:v>41.53</c:v>
                </c:pt>
                <c:pt idx="281">
                  <c:v>41.53</c:v>
                </c:pt>
                <c:pt idx="282">
                  <c:v>41.53</c:v>
                </c:pt>
                <c:pt idx="283">
                  <c:v>41.51</c:v>
                </c:pt>
                <c:pt idx="284">
                  <c:v>41.51</c:v>
                </c:pt>
                <c:pt idx="285">
                  <c:v>41.51</c:v>
                </c:pt>
                <c:pt idx="286">
                  <c:v>41.5</c:v>
                </c:pt>
                <c:pt idx="287">
                  <c:v>41.49</c:v>
                </c:pt>
                <c:pt idx="288">
                  <c:v>41.49</c:v>
                </c:pt>
                <c:pt idx="289">
                  <c:v>41.49</c:v>
                </c:pt>
                <c:pt idx="290">
                  <c:v>41.49</c:v>
                </c:pt>
                <c:pt idx="291">
                  <c:v>41.49</c:v>
                </c:pt>
                <c:pt idx="292">
                  <c:v>41.47</c:v>
                </c:pt>
                <c:pt idx="293">
                  <c:v>41.43</c:v>
                </c:pt>
                <c:pt idx="294">
                  <c:v>41.43</c:v>
                </c:pt>
                <c:pt idx="295">
                  <c:v>41.41</c:v>
                </c:pt>
                <c:pt idx="296">
                  <c:v>41.41</c:v>
                </c:pt>
                <c:pt idx="297">
                  <c:v>41.4</c:v>
                </c:pt>
                <c:pt idx="298">
                  <c:v>41.4</c:v>
                </c:pt>
                <c:pt idx="299">
                  <c:v>41.4</c:v>
                </c:pt>
                <c:pt idx="300">
                  <c:v>41.4</c:v>
                </c:pt>
                <c:pt idx="301">
                  <c:v>41.36</c:v>
                </c:pt>
                <c:pt idx="302">
                  <c:v>41.349999999999902</c:v>
                </c:pt>
                <c:pt idx="303">
                  <c:v>41.349999999999902</c:v>
                </c:pt>
                <c:pt idx="304">
                  <c:v>41.33</c:v>
                </c:pt>
                <c:pt idx="305">
                  <c:v>41.309999999999995</c:v>
                </c:pt>
                <c:pt idx="306">
                  <c:v>41.309999999999995</c:v>
                </c:pt>
                <c:pt idx="307">
                  <c:v>41.309999999999995</c:v>
                </c:pt>
                <c:pt idx="308">
                  <c:v>41.309999999999995</c:v>
                </c:pt>
                <c:pt idx="309">
                  <c:v>41.309999999999995</c:v>
                </c:pt>
                <c:pt idx="310">
                  <c:v>41.309999999999995</c:v>
                </c:pt>
                <c:pt idx="311">
                  <c:v>41.3</c:v>
                </c:pt>
                <c:pt idx="312">
                  <c:v>41.27</c:v>
                </c:pt>
                <c:pt idx="313">
                  <c:v>41.27</c:v>
                </c:pt>
                <c:pt idx="314">
                  <c:v>41.27</c:v>
                </c:pt>
                <c:pt idx="315">
                  <c:v>41.27</c:v>
                </c:pt>
                <c:pt idx="316">
                  <c:v>41.27</c:v>
                </c:pt>
                <c:pt idx="317">
                  <c:v>41.260000000000005</c:v>
                </c:pt>
                <c:pt idx="318">
                  <c:v>41.260000000000005</c:v>
                </c:pt>
                <c:pt idx="319">
                  <c:v>41.260000000000005</c:v>
                </c:pt>
                <c:pt idx="320">
                  <c:v>41.24</c:v>
                </c:pt>
                <c:pt idx="321">
                  <c:v>41.24</c:v>
                </c:pt>
                <c:pt idx="322">
                  <c:v>41.220000000000006</c:v>
                </c:pt>
                <c:pt idx="323">
                  <c:v>41.220000000000006</c:v>
                </c:pt>
                <c:pt idx="324">
                  <c:v>41.220000000000006</c:v>
                </c:pt>
                <c:pt idx="325">
                  <c:v>41.220000000000006</c:v>
                </c:pt>
                <c:pt idx="326">
                  <c:v>41.220000000000006</c:v>
                </c:pt>
                <c:pt idx="327">
                  <c:v>41.220000000000006</c:v>
                </c:pt>
                <c:pt idx="328">
                  <c:v>41.209999999999908</c:v>
                </c:pt>
                <c:pt idx="329">
                  <c:v>41.14</c:v>
                </c:pt>
                <c:pt idx="330">
                  <c:v>41.14</c:v>
                </c:pt>
                <c:pt idx="331">
                  <c:v>41.14</c:v>
                </c:pt>
                <c:pt idx="332">
                  <c:v>41.12999999999991</c:v>
                </c:pt>
                <c:pt idx="333">
                  <c:v>41.120000000000005</c:v>
                </c:pt>
                <c:pt idx="334">
                  <c:v>41.120000000000005</c:v>
                </c:pt>
                <c:pt idx="335">
                  <c:v>41.120000000000005</c:v>
                </c:pt>
                <c:pt idx="336">
                  <c:v>41.120000000000005</c:v>
                </c:pt>
                <c:pt idx="337">
                  <c:v>41.120000000000005</c:v>
                </c:pt>
                <c:pt idx="338">
                  <c:v>41.120000000000005</c:v>
                </c:pt>
                <c:pt idx="339">
                  <c:v>41.120000000000005</c:v>
                </c:pt>
                <c:pt idx="340">
                  <c:v>41.120000000000005</c:v>
                </c:pt>
                <c:pt idx="341">
                  <c:v>41.120000000000005</c:v>
                </c:pt>
                <c:pt idx="342">
                  <c:v>41.120000000000005</c:v>
                </c:pt>
                <c:pt idx="343">
                  <c:v>41.120000000000005</c:v>
                </c:pt>
                <c:pt idx="344">
                  <c:v>41.07</c:v>
                </c:pt>
                <c:pt idx="345">
                  <c:v>41.059999999999903</c:v>
                </c:pt>
                <c:pt idx="346">
                  <c:v>41.05</c:v>
                </c:pt>
                <c:pt idx="347">
                  <c:v>41.05</c:v>
                </c:pt>
                <c:pt idx="348">
                  <c:v>41.05</c:v>
                </c:pt>
                <c:pt idx="349">
                  <c:v>41.04</c:v>
                </c:pt>
                <c:pt idx="350">
                  <c:v>41.02</c:v>
                </c:pt>
                <c:pt idx="351">
                  <c:v>41.01</c:v>
                </c:pt>
                <c:pt idx="352">
                  <c:v>41.01</c:v>
                </c:pt>
                <c:pt idx="353">
                  <c:v>41.01</c:v>
                </c:pt>
                <c:pt idx="354">
                  <c:v>40.97</c:v>
                </c:pt>
                <c:pt idx="355">
                  <c:v>40.97</c:v>
                </c:pt>
                <c:pt idx="356">
                  <c:v>40.96</c:v>
                </c:pt>
                <c:pt idx="357">
                  <c:v>40.93</c:v>
                </c:pt>
                <c:pt idx="358">
                  <c:v>40.919999999999902</c:v>
                </c:pt>
                <c:pt idx="359">
                  <c:v>40.910000000000004</c:v>
                </c:pt>
                <c:pt idx="360">
                  <c:v>40.910000000000004</c:v>
                </c:pt>
                <c:pt idx="361">
                  <c:v>40.9</c:v>
                </c:pt>
                <c:pt idx="362">
                  <c:v>40.879999999999995</c:v>
                </c:pt>
                <c:pt idx="363">
                  <c:v>40.849999999999902</c:v>
                </c:pt>
                <c:pt idx="364">
                  <c:v>40.83</c:v>
                </c:pt>
                <c:pt idx="365">
                  <c:v>40.83</c:v>
                </c:pt>
                <c:pt idx="366">
                  <c:v>40.83</c:v>
                </c:pt>
                <c:pt idx="367">
                  <c:v>40.82</c:v>
                </c:pt>
                <c:pt idx="368">
                  <c:v>40.809999999999995</c:v>
                </c:pt>
                <c:pt idx="369">
                  <c:v>40.800000000000011</c:v>
                </c:pt>
                <c:pt idx="370">
                  <c:v>40.800000000000011</c:v>
                </c:pt>
                <c:pt idx="371">
                  <c:v>40.770000000000003</c:v>
                </c:pt>
                <c:pt idx="372">
                  <c:v>40.760000000000005</c:v>
                </c:pt>
                <c:pt idx="373">
                  <c:v>40.75</c:v>
                </c:pt>
                <c:pt idx="374">
                  <c:v>40.75</c:v>
                </c:pt>
                <c:pt idx="375">
                  <c:v>40.75</c:v>
                </c:pt>
                <c:pt idx="376">
                  <c:v>40.75</c:v>
                </c:pt>
                <c:pt idx="377">
                  <c:v>40.75</c:v>
                </c:pt>
                <c:pt idx="378">
                  <c:v>40.75</c:v>
                </c:pt>
                <c:pt idx="379">
                  <c:v>40.720000000000006</c:v>
                </c:pt>
                <c:pt idx="380">
                  <c:v>40.720000000000006</c:v>
                </c:pt>
                <c:pt idx="381">
                  <c:v>40.700000000000003</c:v>
                </c:pt>
                <c:pt idx="382">
                  <c:v>40.700000000000003</c:v>
                </c:pt>
                <c:pt idx="383">
                  <c:v>40.700000000000003</c:v>
                </c:pt>
                <c:pt idx="384">
                  <c:v>40.700000000000003</c:v>
                </c:pt>
                <c:pt idx="385">
                  <c:v>40.690000000000005</c:v>
                </c:pt>
                <c:pt idx="386">
                  <c:v>40.660000000000004</c:v>
                </c:pt>
                <c:pt idx="387">
                  <c:v>40.61</c:v>
                </c:pt>
                <c:pt idx="388">
                  <c:v>40.61</c:v>
                </c:pt>
                <c:pt idx="389">
                  <c:v>40.61</c:v>
                </c:pt>
                <c:pt idx="390">
                  <c:v>40.61</c:v>
                </c:pt>
                <c:pt idx="391">
                  <c:v>40.58</c:v>
                </c:pt>
                <c:pt idx="392">
                  <c:v>40.58</c:v>
                </c:pt>
                <c:pt idx="393">
                  <c:v>40.57</c:v>
                </c:pt>
                <c:pt idx="394">
                  <c:v>40.57</c:v>
                </c:pt>
                <c:pt idx="395">
                  <c:v>40.57</c:v>
                </c:pt>
                <c:pt idx="396">
                  <c:v>40.56</c:v>
                </c:pt>
                <c:pt idx="397">
                  <c:v>40.56</c:v>
                </c:pt>
                <c:pt idx="398">
                  <c:v>40.56</c:v>
                </c:pt>
                <c:pt idx="399">
                  <c:v>40.56</c:v>
                </c:pt>
                <c:pt idx="400">
                  <c:v>40.56</c:v>
                </c:pt>
                <c:pt idx="401">
                  <c:v>40.54</c:v>
                </c:pt>
                <c:pt idx="402">
                  <c:v>40.54</c:v>
                </c:pt>
                <c:pt idx="403">
                  <c:v>40.54</c:v>
                </c:pt>
                <c:pt idx="404">
                  <c:v>40.54</c:v>
                </c:pt>
                <c:pt idx="405">
                  <c:v>40.54</c:v>
                </c:pt>
                <c:pt idx="406">
                  <c:v>40.51</c:v>
                </c:pt>
                <c:pt idx="407">
                  <c:v>40.51</c:v>
                </c:pt>
                <c:pt idx="408">
                  <c:v>40.51</c:v>
                </c:pt>
                <c:pt idx="409">
                  <c:v>40.51</c:v>
                </c:pt>
                <c:pt idx="410">
                  <c:v>40.51</c:v>
                </c:pt>
                <c:pt idx="411">
                  <c:v>40.51</c:v>
                </c:pt>
                <c:pt idx="412">
                  <c:v>40.5</c:v>
                </c:pt>
                <c:pt idx="413">
                  <c:v>40.47</c:v>
                </c:pt>
                <c:pt idx="414">
                  <c:v>40.46</c:v>
                </c:pt>
                <c:pt idx="415">
                  <c:v>40.46</c:v>
                </c:pt>
                <c:pt idx="416">
                  <c:v>40.46</c:v>
                </c:pt>
                <c:pt idx="417">
                  <c:v>40.46</c:v>
                </c:pt>
                <c:pt idx="418">
                  <c:v>40.46</c:v>
                </c:pt>
                <c:pt idx="419">
                  <c:v>40.449999999999903</c:v>
                </c:pt>
                <c:pt idx="420">
                  <c:v>40.42</c:v>
                </c:pt>
                <c:pt idx="421">
                  <c:v>40.42</c:v>
                </c:pt>
                <c:pt idx="422">
                  <c:v>40.42</c:v>
                </c:pt>
                <c:pt idx="423">
                  <c:v>40.42</c:v>
                </c:pt>
                <c:pt idx="424">
                  <c:v>40.42</c:v>
                </c:pt>
                <c:pt idx="425">
                  <c:v>40.42</c:v>
                </c:pt>
                <c:pt idx="426">
                  <c:v>40.42</c:v>
                </c:pt>
                <c:pt idx="427">
                  <c:v>40.410000000000004</c:v>
                </c:pt>
                <c:pt idx="428">
                  <c:v>40.410000000000004</c:v>
                </c:pt>
                <c:pt idx="429">
                  <c:v>40.4</c:v>
                </c:pt>
                <c:pt idx="430">
                  <c:v>40.4</c:v>
                </c:pt>
                <c:pt idx="431">
                  <c:v>40.4</c:v>
                </c:pt>
                <c:pt idx="432">
                  <c:v>40.36</c:v>
                </c:pt>
                <c:pt idx="433">
                  <c:v>40.36</c:v>
                </c:pt>
                <c:pt idx="434">
                  <c:v>40.36</c:v>
                </c:pt>
                <c:pt idx="435">
                  <c:v>40.36</c:v>
                </c:pt>
                <c:pt idx="436">
                  <c:v>40.36</c:v>
                </c:pt>
                <c:pt idx="437">
                  <c:v>40.36</c:v>
                </c:pt>
                <c:pt idx="438">
                  <c:v>40.36</c:v>
                </c:pt>
                <c:pt idx="439">
                  <c:v>40.36</c:v>
                </c:pt>
                <c:pt idx="440">
                  <c:v>40.36</c:v>
                </c:pt>
                <c:pt idx="441">
                  <c:v>40.349999999999994</c:v>
                </c:pt>
                <c:pt idx="442">
                  <c:v>40.349999999999994</c:v>
                </c:pt>
                <c:pt idx="443">
                  <c:v>40.349999999999994</c:v>
                </c:pt>
                <c:pt idx="444">
                  <c:v>40.349999999999994</c:v>
                </c:pt>
                <c:pt idx="445">
                  <c:v>40.339999999999904</c:v>
                </c:pt>
                <c:pt idx="446">
                  <c:v>40.32</c:v>
                </c:pt>
                <c:pt idx="447">
                  <c:v>40.300000000000011</c:v>
                </c:pt>
                <c:pt idx="448">
                  <c:v>40.290000000000006</c:v>
                </c:pt>
                <c:pt idx="449">
                  <c:v>40.290000000000006</c:v>
                </c:pt>
                <c:pt idx="450">
                  <c:v>40.279999999999909</c:v>
                </c:pt>
                <c:pt idx="451">
                  <c:v>40.279999999999909</c:v>
                </c:pt>
                <c:pt idx="452">
                  <c:v>40.279999999999909</c:v>
                </c:pt>
                <c:pt idx="453">
                  <c:v>40.270000000000003</c:v>
                </c:pt>
                <c:pt idx="454">
                  <c:v>40.270000000000003</c:v>
                </c:pt>
                <c:pt idx="455">
                  <c:v>40.260000000000005</c:v>
                </c:pt>
                <c:pt idx="456">
                  <c:v>40.25</c:v>
                </c:pt>
                <c:pt idx="457">
                  <c:v>40.25</c:v>
                </c:pt>
                <c:pt idx="458">
                  <c:v>40.25</c:v>
                </c:pt>
                <c:pt idx="459">
                  <c:v>40.25</c:v>
                </c:pt>
                <c:pt idx="460">
                  <c:v>40.25</c:v>
                </c:pt>
                <c:pt idx="461">
                  <c:v>40.23999999999991</c:v>
                </c:pt>
                <c:pt idx="462">
                  <c:v>40.23999999999991</c:v>
                </c:pt>
                <c:pt idx="463">
                  <c:v>40.23999999999991</c:v>
                </c:pt>
                <c:pt idx="464">
                  <c:v>40.23999999999991</c:v>
                </c:pt>
                <c:pt idx="465">
                  <c:v>40.23999999999991</c:v>
                </c:pt>
                <c:pt idx="466">
                  <c:v>40.23999999999991</c:v>
                </c:pt>
                <c:pt idx="467">
                  <c:v>40.230000000000011</c:v>
                </c:pt>
                <c:pt idx="468">
                  <c:v>40.220000000000006</c:v>
                </c:pt>
                <c:pt idx="469">
                  <c:v>40.220000000000006</c:v>
                </c:pt>
                <c:pt idx="470">
                  <c:v>40.220000000000006</c:v>
                </c:pt>
                <c:pt idx="471">
                  <c:v>40.220000000000006</c:v>
                </c:pt>
                <c:pt idx="472">
                  <c:v>40.220000000000006</c:v>
                </c:pt>
                <c:pt idx="473">
                  <c:v>40.200000000000003</c:v>
                </c:pt>
                <c:pt idx="474">
                  <c:v>40.190000000000005</c:v>
                </c:pt>
                <c:pt idx="475">
                  <c:v>40.190000000000005</c:v>
                </c:pt>
                <c:pt idx="476">
                  <c:v>40.17</c:v>
                </c:pt>
                <c:pt idx="477">
                  <c:v>40.17</c:v>
                </c:pt>
                <c:pt idx="478">
                  <c:v>40.17</c:v>
                </c:pt>
                <c:pt idx="479">
                  <c:v>40.160000000000004</c:v>
                </c:pt>
                <c:pt idx="480">
                  <c:v>40.15</c:v>
                </c:pt>
                <c:pt idx="481">
                  <c:v>40.15</c:v>
                </c:pt>
                <c:pt idx="482">
                  <c:v>40.120000000000005</c:v>
                </c:pt>
                <c:pt idx="483">
                  <c:v>40.08</c:v>
                </c:pt>
                <c:pt idx="484">
                  <c:v>40.050000000000004</c:v>
                </c:pt>
                <c:pt idx="485">
                  <c:v>40.050000000000004</c:v>
                </c:pt>
                <c:pt idx="486">
                  <c:v>40.04</c:v>
                </c:pt>
                <c:pt idx="487">
                  <c:v>40.020000000000003</c:v>
                </c:pt>
                <c:pt idx="488">
                  <c:v>40.020000000000003</c:v>
                </c:pt>
                <c:pt idx="489">
                  <c:v>40</c:v>
                </c:pt>
                <c:pt idx="490">
                  <c:v>39.949999999999996</c:v>
                </c:pt>
                <c:pt idx="491">
                  <c:v>39.94</c:v>
                </c:pt>
                <c:pt idx="492">
                  <c:v>39.94</c:v>
                </c:pt>
                <c:pt idx="493">
                  <c:v>39.94</c:v>
                </c:pt>
                <c:pt idx="494">
                  <c:v>39.94</c:v>
                </c:pt>
                <c:pt idx="495">
                  <c:v>39.94</c:v>
                </c:pt>
                <c:pt idx="496">
                  <c:v>39.94</c:v>
                </c:pt>
                <c:pt idx="497">
                  <c:v>39.94</c:v>
                </c:pt>
                <c:pt idx="498">
                  <c:v>39.94</c:v>
                </c:pt>
                <c:pt idx="499">
                  <c:v>39.93</c:v>
                </c:pt>
                <c:pt idx="500">
                  <c:v>39.92</c:v>
                </c:pt>
                <c:pt idx="501">
                  <c:v>39.910000000000004</c:v>
                </c:pt>
                <c:pt idx="502">
                  <c:v>39.910000000000004</c:v>
                </c:pt>
                <c:pt idx="503">
                  <c:v>39.910000000000004</c:v>
                </c:pt>
                <c:pt idx="504">
                  <c:v>39.9</c:v>
                </c:pt>
                <c:pt idx="505">
                  <c:v>39.9</c:v>
                </c:pt>
                <c:pt idx="506">
                  <c:v>39.89</c:v>
                </c:pt>
                <c:pt idx="507">
                  <c:v>39.879999999999903</c:v>
                </c:pt>
                <c:pt idx="508">
                  <c:v>39.879999999999903</c:v>
                </c:pt>
                <c:pt idx="509">
                  <c:v>39.879999999999903</c:v>
                </c:pt>
                <c:pt idx="510">
                  <c:v>39.86</c:v>
                </c:pt>
                <c:pt idx="511">
                  <c:v>39.849999999999994</c:v>
                </c:pt>
                <c:pt idx="512">
                  <c:v>39.849999999999994</c:v>
                </c:pt>
                <c:pt idx="513">
                  <c:v>39.83</c:v>
                </c:pt>
                <c:pt idx="514">
                  <c:v>39.83</c:v>
                </c:pt>
                <c:pt idx="515">
                  <c:v>39.83</c:v>
                </c:pt>
                <c:pt idx="516">
                  <c:v>39.83</c:v>
                </c:pt>
                <c:pt idx="517">
                  <c:v>39.83</c:v>
                </c:pt>
                <c:pt idx="518">
                  <c:v>39.83</c:v>
                </c:pt>
                <c:pt idx="519">
                  <c:v>39.82</c:v>
                </c:pt>
                <c:pt idx="520">
                  <c:v>39.82</c:v>
                </c:pt>
                <c:pt idx="521">
                  <c:v>39.82</c:v>
                </c:pt>
                <c:pt idx="522">
                  <c:v>39.82</c:v>
                </c:pt>
                <c:pt idx="523">
                  <c:v>39.809999999999995</c:v>
                </c:pt>
                <c:pt idx="524">
                  <c:v>39.809999999999995</c:v>
                </c:pt>
                <c:pt idx="525">
                  <c:v>39.760000000000005</c:v>
                </c:pt>
                <c:pt idx="526">
                  <c:v>39.75</c:v>
                </c:pt>
                <c:pt idx="527">
                  <c:v>39.75</c:v>
                </c:pt>
                <c:pt idx="528">
                  <c:v>39.75</c:v>
                </c:pt>
                <c:pt idx="529">
                  <c:v>39.74</c:v>
                </c:pt>
                <c:pt idx="530">
                  <c:v>39.74</c:v>
                </c:pt>
                <c:pt idx="531">
                  <c:v>39.74</c:v>
                </c:pt>
                <c:pt idx="532">
                  <c:v>39.730000000000011</c:v>
                </c:pt>
                <c:pt idx="533">
                  <c:v>39.730000000000011</c:v>
                </c:pt>
                <c:pt idx="534">
                  <c:v>39.730000000000011</c:v>
                </c:pt>
                <c:pt idx="535">
                  <c:v>39.719999999999906</c:v>
                </c:pt>
                <c:pt idx="536">
                  <c:v>39.709999999999908</c:v>
                </c:pt>
                <c:pt idx="537">
                  <c:v>39.709999999999908</c:v>
                </c:pt>
                <c:pt idx="538">
                  <c:v>39.700000000000003</c:v>
                </c:pt>
                <c:pt idx="539">
                  <c:v>39.700000000000003</c:v>
                </c:pt>
                <c:pt idx="540">
                  <c:v>39.700000000000003</c:v>
                </c:pt>
                <c:pt idx="541">
                  <c:v>39.700000000000003</c:v>
                </c:pt>
                <c:pt idx="542">
                  <c:v>39.700000000000003</c:v>
                </c:pt>
                <c:pt idx="543">
                  <c:v>39.68</c:v>
                </c:pt>
                <c:pt idx="544">
                  <c:v>39.68</c:v>
                </c:pt>
                <c:pt idx="545">
                  <c:v>39.67</c:v>
                </c:pt>
                <c:pt idx="546">
                  <c:v>39.65</c:v>
                </c:pt>
                <c:pt idx="547">
                  <c:v>39.65</c:v>
                </c:pt>
                <c:pt idx="548">
                  <c:v>39.65</c:v>
                </c:pt>
                <c:pt idx="549">
                  <c:v>39.65</c:v>
                </c:pt>
                <c:pt idx="550">
                  <c:v>39.65</c:v>
                </c:pt>
                <c:pt idx="551">
                  <c:v>39.64</c:v>
                </c:pt>
                <c:pt idx="552">
                  <c:v>39.64</c:v>
                </c:pt>
                <c:pt idx="553">
                  <c:v>39.64</c:v>
                </c:pt>
                <c:pt idx="554">
                  <c:v>39.64</c:v>
                </c:pt>
                <c:pt idx="555">
                  <c:v>39.64</c:v>
                </c:pt>
                <c:pt idx="556">
                  <c:v>39.64</c:v>
                </c:pt>
                <c:pt idx="557">
                  <c:v>39.64</c:v>
                </c:pt>
                <c:pt idx="558">
                  <c:v>39.64</c:v>
                </c:pt>
                <c:pt idx="559">
                  <c:v>39.64</c:v>
                </c:pt>
                <c:pt idx="560">
                  <c:v>39.589999999999904</c:v>
                </c:pt>
                <c:pt idx="561">
                  <c:v>39.579999999999906</c:v>
                </c:pt>
                <c:pt idx="562">
                  <c:v>39.57</c:v>
                </c:pt>
                <c:pt idx="563">
                  <c:v>39.57</c:v>
                </c:pt>
                <c:pt idx="564">
                  <c:v>39.57</c:v>
                </c:pt>
                <c:pt idx="565">
                  <c:v>39.57</c:v>
                </c:pt>
                <c:pt idx="566">
                  <c:v>39.56</c:v>
                </c:pt>
                <c:pt idx="567">
                  <c:v>39.519999999999904</c:v>
                </c:pt>
                <c:pt idx="568">
                  <c:v>39.5</c:v>
                </c:pt>
                <c:pt idx="569">
                  <c:v>39.5</c:v>
                </c:pt>
                <c:pt idx="570">
                  <c:v>39.5</c:v>
                </c:pt>
                <c:pt idx="571">
                  <c:v>39.47</c:v>
                </c:pt>
                <c:pt idx="572">
                  <c:v>39.47</c:v>
                </c:pt>
                <c:pt idx="573">
                  <c:v>39.449999999999903</c:v>
                </c:pt>
                <c:pt idx="574">
                  <c:v>39.449999999999903</c:v>
                </c:pt>
                <c:pt idx="575">
                  <c:v>39.44</c:v>
                </c:pt>
                <c:pt idx="576">
                  <c:v>39.44</c:v>
                </c:pt>
                <c:pt idx="577">
                  <c:v>39.44</c:v>
                </c:pt>
                <c:pt idx="578">
                  <c:v>39.43</c:v>
                </c:pt>
                <c:pt idx="579">
                  <c:v>39.43</c:v>
                </c:pt>
                <c:pt idx="580">
                  <c:v>39.42</c:v>
                </c:pt>
                <c:pt idx="581">
                  <c:v>39.42</c:v>
                </c:pt>
                <c:pt idx="582">
                  <c:v>39.42</c:v>
                </c:pt>
                <c:pt idx="583">
                  <c:v>39.39</c:v>
                </c:pt>
                <c:pt idx="584">
                  <c:v>39.39</c:v>
                </c:pt>
                <c:pt idx="585">
                  <c:v>39.39</c:v>
                </c:pt>
                <c:pt idx="586">
                  <c:v>39.39</c:v>
                </c:pt>
                <c:pt idx="587">
                  <c:v>39.39</c:v>
                </c:pt>
                <c:pt idx="588">
                  <c:v>39.39</c:v>
                </c:pt>
                <c:pt idx="589">
                  <c:v>39.379999999999903</c:v>
                </c:pt>
                <c:pt idx="590">
                  <c:v>39.379999999999903</c:v>
                </c:pt>
                <c:pt idx="591">
                  <c:v>39.379999999999903</c:v>
                </c:pt>
                <c:pt idx="592">
                  <c:v>39.379999999999903</c:v>
                </c:pt>
                <c:pt idx="593">
                  <c:v>39.379999999999903</c:v>
                </c:pt>
                <c:pt idx="594">
                  <c:v>39.379999999999903</c:v>
                </c:pt>
                <c:pt idx="595">
                  <c:v>39.379999999999903</c:v>
                </c:pt>
                <c:pt idx="596">
                  <c:v>39.379999999999903</c:v>
                </c:pt>
                <c:pt idx="597">
                  <c:v>39.379999999999903</c:v>
                </c:pt>
                <c:pt idx="598">
                  <c:v>39.379999999999903</c:v>
                </c:pt>
                <c:pt idx="599">
                  <c:v>39.379999999999903</c:v>
                </c:pt>
                <c:pt idx="600">
                  <c:v>39.379999999999903</c:v>
                </c:pt>
                <c:pt idx="601">
                  <c:v>39.379999999999903</c:v>
                </c:pt>
                <c:pt idx="602">
                  <c:v>39.369999999999905</c:v>
                </c:pt>
                <c:pt idx="603">
                  <c:v>39.369999999999905</c:v>
                </c:pt>
                <c:pt idx="604">
                  <c:v>39.369999999999905</c:v>
                </c:pt>
                <c:pt idx="605">
                  <c:v>39.369999999999905</c:v>
                </c:pt>
                <c:pt idx="606">
                  <c:v>39.369999999999905</c:v>
                </c:pt>
                <c:pt idx="607">
                  <c:v>39.36</c:v>
                </c:pt>
                <c:pt idx="608">
                  <c:v>39.36</c:v>
                </c:pt>
                <c:pt idx="609">
                  <c:v>39.36</c:v>
                </c:pt>
                <c:pt idx="610">
                  <c:v>39.349999999999902</c:v>
                </c:pt>
                <c:pt idx="611">
                  <c:v>39.349999999999902</c:v>
                </c:pt>
                <c:pt idx="612">
                  <c:v>39.339999999999904</c:v>
                </c:pt>
                <c:pt idx="613">
                  <c:v>39.339999999999904</c:v>
                </c:pt>
                <c:pt idx="614">
                  <c:v>39.339999999999904</c:v>
                </c:pt>
                <c:pt idx="615">
                  <c:v>39.339999999999904</c:v>
                </c:pt>
                <c:pt idx="616">
                  <c:v>39.339999999999904</c:v>
                </c:pt>
                <c:pt idx="617">
                  <c:v>39.33</c:v>
                </c:pt>
                <c:pt idx="618">
                  <c:v>39.309999999999903</c:v>
                </c:pt>
                <c:pt idx="619">
                  <c:v>39.309999999999903</c:v>
                </c:pt>
                <c:pt idx="620">
                  <c:v>39.309999999999903</c:v>
                </c:pt>
                <c:pt idx="621">
                  <c:v>39.309999999999903</c:v>
                </c:pt>
                <c:pt idx="622">
                  <c:v>39.309999999999903</c:v>
                </c:pt>
                <c:pt idx="623">
                  <c:v>39.309999999999903</c:v>
                </c:pt>
                <c:pt idx="624">
                  <c:v>39.299999999999912</c:v>
                </c:pt>
                <c:pt idx="625">
                  <c:v>39.289999999999907</c:v>
                </c:pt>
                <c:pt idx="626">
                  <c:v>39.289999999999907</c:v>
                </c:pt>
                <c:pt idx="627">
                  <c:v>39.249999999999908</c:v>
                </c:pt>
                <c:pt idx="628">
                  <c:v>39.230000000000011</c:v>
                </c:pt>
                <c:pt idx="629">
                  <c:v>39.230000000000011</c:v>
                </c:pt>
                <c:pt idx="630">
                  <c:v>39.21</c:v>
                </c:pt>
                <c:pt idx="631">
                  <c:v>39.21</c:v>
                </c:pt>
                <c:pt idx="632">
                  <c:v>39.21</c:v>
                </c:pt>
                <c:pt idx="633">
                  <c:v>39.21</c:v>
                </c:pt>
                <c:pt idx="634">
                  <c:v>39.21</c:v>
                </c:pt>
                <c:pt idx="635">
                  <c:v>39.21</c:v>
                </c:pt>
                <c:pt idx="636">
                  <c:v>39.18</c:v>
                </c:pt>
                <c:pt idx="637">
                  <c:v>39.160000000000004</c:v>
                </c:pt>
                <c:pt idx="638">
                  <c:v>39.160000000000004</c:v>
                </c:pt>
                <c:pt idx="639">
                  <c:v>39.160000000000004</c:v>
                </c:pt>
                <c:pt idx="640">
                  <c:v>39.160000000000004</c:v>
                </c:pt>
                <c:pt idx="641">
                  <c:v>39.15</c:v>
                </c:pt>
                <c:pt idx="642">
                  <c:v>39.15</c:v>
                </c:pt>
                <c:pt idx="643">
                  <c:v>39.15</c:v>
                </c:pt>
                <c:pt idx="644">
                  <c:v>39.15</c:v>
                </c:pt>
                <c:pt idx="645">
                  <c:v>39.15</c:v>
                </c:pt>
                <c:pt idx="646">
                  <c:v>39.15</c:v>
                </c:pt>
                <c:pt idx="647">
                  <c:v>39.15</c:v>
                </c:pt>
                <c:pt idx="648">
                  <c:v>39.12999999999991</c:v>
                </c:pt>
                <c:pt idx="649">
                  <c:v>39.120000000000005</c:v>
                </c:pt>
                <c:pt idx="650">
                  <c:v>39.120000000000005</c:v>
                </c:pt>
                <c:pt idx="651">
                  <c:v>39.1</c:v>
                </c:pt>
                <c:pt idx="652">
                  <c:v>39.089999999999904</c:v>
                </c:pt>
                <c:pt idx="653">
                  <c:v>39.089999999999904</c:v>
                </c:pt>
                <c:pt idx="654">
                  <c:v>39.089999999999904</c:v>
                </c:pt>
                <c:pt idx="655">
                  <c:v>39.08</c:v>
                </c:pt>
                <c:pt idx="656">
                  <c:v>39.07</c:v>
                </c:pt>
                <c:pt idx="657">
                  <c:v>39.07</c:v>
                </c:pt>
                <c:pt idx="658">
                  <c:v>39.06</c:v>
                </c:pt>
                <c:pt idx="659">
                  <c:v>39.06</c:v>
                </c:pt>
                <c:pt idx="660">
                  <c:v>39.06</c:v>
                </c:pt>
                <c:pt idx="661">
                  <c:v>39.06</c:v>
                </c:pt>
                <c:pt idx="662">
                  <c:v>39.06</c:v>
                </c:pt>
                <c:pt idx="663">
                  <c:v>39.050000000000004</c:v>
                </c:pt>
                <c:pt idx="664">
                  <c:v>39.050000000000004</c:v>
                </c:pt>
                <c:pt idx="665">
                  <c:v>39.04</c:v>
                </c:pt>
                <c:pt idx="666">
                  <c:v>39.04</c:v>
                </c:pt>
                <c:pt idx="667">
                  <c:v>39.04</c:v>
                </c:pt>
                <c:pt idx="668">
                  <c:v>39.04</c:v>
                </c:pt>
                <c:pt idx="669">
                  <c:v>39.04</c:v>
                </c:pt>
                <c:pt idx="670">
                  <c:v>39.019999999999904</c:v>
                </c:pt>
                <c:pt idx="671">
                  <c:v>39.01</c:v>
                </c:pt>
                <c:pt idx="672">
                  <c:v>39</c:v>
                </c:pt>
                <c:pt idx="673">
                  <c:v>38.99</c:v>
                </c:pt>
                <c:pt idx="674">
                  <c:v>38.96</c:v>
                </c:pt>
                <c:pt idx="675">
                  <c:v>38.96</c:v>
                </c:pt>
                <c:pt idx="676">
                  <c:v>38.96</c:v>
                </c:pt>
                <c:pt idx="677">
                  <c:v>38.96</c:v>
                </c:pt>
                <c:pt idx="678">
                  <c:v>38.949999999999903</c:v>
                </c:pt>
                <c:pt idx="679">
                  <c:v>38.94</c:v>
                </c:pt>
                <c:pt idx="680">
                  <c:v>38.94</c:v>
                </c:pt>
                <c:pt idx="681">
                  <c:v>38.93</c:v>
                </c:pt>
                <c:pt idx="682">
                  <c:v>38.919999999999902</c:v>
                </c:pt>
                <c:pt idx="683">
                  <c:v>38.919999999999902</c:v>
                </c:pt>
                <c:pt idx="684">
                  <c:v>38.919999999999902</c:v>
                </c:pt>
                <c:pt idx="685">
                  <c:v>38.919999999999902</c:v>
                </c:pt>
                <c:pt idx="686">
                  <c:v>38.910000000000004</c:v>
                </c:pt>
                <c:pt idx="687">
                  <c:v>38.910000000000004</c:v>
                </c:pt>
                <c:pt idx="688">
                  <c:v>38.910000000000004</c:v>
                </c:pt>
                <c:pt idx="689">
                  <c:v>38.910000000000004</c:v>
                </c:pt>
                <c:pt idx="690">
                  <c:v>38.9</c:v>
                </c:pt>
                <c:pt idx="691">
                  <c:v>38.9</c:v>
                </c:pt>
                <c:pt idx="692">
                  <c:v>38.89</c:v>
                </c:pt>
                <c:pt idx="693">
                  <c:v>38.89</c:v>
                </c:pt>
                <c:pt idx="694">
                  <c:v>38.89</c:v>
                </c:pt>
                <c:pt idx="695">
                  <c:v>38.879999999999903</c:v>
                </c:pt>
                <c:pt idx="696">
                  <c:v>38.869999999999905</c:v>
                </c:pt>
                <c:pt idx="697">
                  <c:v>38.869999999999905</c:v>
                </c:pt>
                <c:pt idx="698">
                  <c:v>38.869999999999905</c:v>
                </c:pt>
                <c:pt idx="699">
                  <c:v>38.83</c:v>
                </c:pt>
                <c:pt idx="700">
                  <c:v>38.82</c:v>
                </c:pt>
                <c:pt idx="701">
                  <c:v>38.82</c:v>
                </c:pt>
                <c:pt idx="702">
                  <c:v>38.82</c:v>
                </c:pt>
                <c:pt idx="703">
                  <c:v>38.809999999999995</c:v>
                </c:pt>
                <c:pt idx="704">
                  <c:v>38.809999999999995</c:v>
                </c:pt>
                <c:pt idx="705">
                  <c:v>38.809999999999995</c:v>
                </c:pt>
                <c:pt idx="706">
                  <c:v>38.800000000000011</c:v>
                </c:pt>
                <c:pt idx="707">
                  <c:v>38.790000000000006</c:v>
                </c:pt>
                <c:pt idx="708">
                  <c:v>38.790000000000006</c:v>
                </c:pt>
                <c:pt idx="709">
                  <c:v>38.790000000000006</c:v>
                </c:pt>
                <c:pt idx="710">
                  <c:v>38.78</c:v>
                </c:pt>
                <c:pt idx="711">
                  <c:v>38.78</c:v>
                </c:pt>
                <c:pt idx="712">
                  <c:v>38.78</c:v>
                </c:pt>
                <c:pt idx="713">
                  <c:v>38.78</c:v>
                </c:pt>
                <c:pt idx="714">
                  <c:v>38.769999999999911</c:v>
                </c:pt>
                <c:pt idx="715">
                  <c:v>38.769999999999911</c:v>
                </c:pt>
                <c:pt idx="716">
                  <c:v>38.769999999999911</c:v>
                </c:pt>
                <c:pt idx="717">
                  <c:v>38.769999999999911</c:v>
                </c:pt>
                <c:pt idx="718">
                  <c:v>38.73999999999991</c:v>
                </c:pt>
                <c:pt idx="719">
                  <c:v>38.73999999999991</c:v>
                </c:pt>
                <c:pt idx="720">
                  <c:v>38.73999999999991</c:v>
                </c:pt>
                <c:pt idx="721">
                  <c:v>38.73999999999991</c:v>
                </c:pt>
                <c:pt idx="722">
                  <c:v>38.73999999999991</c:v>
                </c:pt>
                <c:pt idx="723">
                  <c:v>38.73999999999991</c:v>
                </c:pt>
                <c:pt idx="724">
                  <c:v>38.73999999999991</c:v>
                </c:pt>
                <c:pt idx="725">
                  <c:v>38.73999999999991</c:v>
                </c:pt>
                <c:pt idx="726">
                  <c:v>38.73999999999991</c:v>
                </c:pt>
                <c:pt idx="727">
                  <c:v>38.73999999999991</c:v>
                </c:pt>
                <c:pt idx="728">
                  <c:v>38.73999999999991</c:v>
                </c:pt>
                <c:pt idx="729">
                  <c:v>38.729999999999912</c:v>
                </c:pt>
                <c:pt idx="730">
                  <c:v>38.729999999999912</c:v>
                </c:pt>
                <c:pt idx="731">
                  <c:v>38.729999999999912</c:v>
                </c:pt>
                <c:pt idx="732">
                  <c:v>38.729999999999912</c:v>
                </c:pt>
                <c:pt idx="733">
                  <c:v>38.729999999999912</c:v>
                </c:pt>
                <c:pt idx="734">
                  <c:v>38.69999999999991</c:v>
                </c:pt>
                <c:pt idx="735">
                  <c:v>38.69999999999991</c:v>
                </c:pt>
                <c:pt idx="736">
                  <c:v>38.689999999999905</c:v>
                </c:pt>
                <c:pt idx="737">
                  <c:v>38.689999999999905</c:v>
                </c:pt>
                <c:pt idx="738">
                  <c:v>38.689999999999905</c:v>
                </c:pt>
                <c:pt idx="739">
                  <c:v>38.679999999999907</c:v>
                </c:pt>
                <c:pt idx="740">
                  <c:v>38.679999999999907</c:v>
                </c:pt>
                <c:pt idx="741">
                  <c:v>38.679999999999907</c:v>
                </c:pt>
                <c:pt idx="742">
                  <c:v>38.679999999999907</c:v>
                </c:pt>
                <c:pt idx="743">
                  <c:v>38.669999999999909</c:v>
                </c:pt>
                <c:pt idx="744">
                  <c:v>38.669999999999909</c:v>
                </c:pt>
                <c:pt idx="745">
                  <c:v>38.660000000000004</c:v>
                </c:pt>
                <c:pt idx="746">
                  <c:v>38.660000000000004</c:v>
                </c:pt>
                <c:pt idx="747">
                  <c:v>38.660000000000004</c:v>
                </c:pt>
                <c:pt idx="748">
                  <c:v>38.660000000000004</c:v>
                </c:pt>
                <c:pt idx="749">
                  <c:v>38.639999999999908</c:v>
                </c:pt>
                <c:pt idx="750">
                  <c:v>38.639999999999908</c:v>
                </c:pt>
                <c:pt idx="751">
                  <c:v>38.639999999999908</c:v>
                </c:pt>
                <c:pt idx="752">
                  <c:v>38.639999999999908</c:v>
                </c:pt>
                <c:pt idx="753">
                  <c:v>38.639999999999908</c:v>
                </c:pt>
                <c:pt idx="754">
                  <c:v>38.639999999999908</c:v>
                </c:pt>
                <c:pt idx="755">
                  <c:v>38.62999999999991</c:v>
                </c:pt>
                <c:pt idx="756">
                  <c:v>38.62999999999991</c:v>
                </c:pt>
                <c:pt idx="757">
                  <c:v>38.62999999999991</c:v>
                </c:pt>
                <c:pt idx="758">
                  <c:v>38.62999999999991</c:v>
                </c:pt>
                <c:pt idx="759">
                  <c:v>38.62999999999991</c:v>
                </c:pt>
                <c:pt idx="760">
                  <c:v>38.62999999999991</c:v>
                </c:pt>
                <c:pt idx="761">
                  <c:v>38.62999999999991</c:v>
                </c:pt>
                <c:pt idx="762">
                  <c:v>38.62999999999991</c:v>
                </c:pt>
                <c:pt idx="763">
                  <c:v>38.61</c:v>
                </c:pt>
                <c:pt idx="764">
                  <c:v>38.61</c:v>
                </c:pt>
                <c:pt idx="765">
                  <c:v>38.61</c:v>
                </c:pt>
                <c:pt idx="766">
                  <c:v>38.61</c:v>
                </c:pt>
                <c:pt idx="767">
                  <c:v>38.61</c:v>
                </c:pt>
                <c:pt idx="768">
                  <c:v>38.61</c:v>
                </c:pt>
                <c:pt idx="769">
                  <c:v>38.61</c:v>
                </c:pt>
                <c:pt idx="770">
                  <c:v>38.61</c:v>
                </c:pt>
                <c:pt idx="771">
                  <c:v>38.61</c:v>
                </c:pt>
                <c:pt idx="772">
                  <c:v>38.61</c:v>
                </c:pt>
                <c:pt idx="773">
                  <c:v>38.61</c:v>
                </c:pt>
                <c:pt idx="774">
                  <c:v>38.61</c:v>
                </c:pt>
                <c:pt idx="775">
                  <c:v>38.61</c:v>
                </c:pt>
                <c:pt idx="776">
                  <c:v>38.61</c:v>
                </c:pt>
                <c:pt idx="777">
                  <c:v>38.61</c:v>
                </c:pt>
                <c:pt idx="778">
                  <c:v>38.61</c:v>
                </c:pt>
                <c:pt idx="779">
                  <c:v>38.61</c:v>
                </c:pt>
                <c:pt idx="780">
                  <c:v>38.61</c:v>
                </c:pt>
                <c:pt idx="781">
                  <c:v>38.61</c:v>
                </c:pt>
                <c:pt idx="782">
                  <c:v>38.61</c:v>
                </c:pt>
                <c:pt idx="783">
                  <c:v>38.61</c:v>
                </c:pt>
                <c:pt idx="784">
                  <c:v>38.61</c:v>
                </c:pt>
                <c:pt idx="785">
                  <c:v>38.61</c:v>
                </c:pt>
                <c:pt idx="786">
                  <c:v>38.61</c:v>
                </c:pt>
                <c:pt idx="787">
                  <c:v>38.6</c:v>
                </c:pt>
                <c:pt idx="788">
                  <c:v>38.6</c:v>
                </c:pt>
                <c:pt idx="789">
                  <c:v>38.6</c:v>
                </c:pt>
                <c:pt idx="790">
                  <c:v>38.6</c:v>
                </c:pt>
                <c:pt idx="791">
                  <c:v>38.6</c:v>
                </c:pt>
                <c:pt idx="792">
                  <c:v>38.6</c:v>
                </c:pt>
                <c:pt idx="793">
                  <c:v>38.590000000000003</c:v>
                </c:pt>
                <c:pt idx="794">
                  <c:v>38.590000000000003</c:v>
                </c:pt>
                <c:pt idx="795">
                  <c:v>38.590000000000003</c:v>
                </c:pt>
                <c:pt idx="796">
                  <c:v>38.590000000000003</c:v>
                </c:pt>
                <c:pt idx="797">
                  <c:v>38.590000000000003</c:v>
                </c:pt>
                <c:pt idx="798">
                  <c:v>38.590000000000003</c:v>
                </c:pt>
                <c:pt idx="799">
                  <c:v>38.590000000000003</c:v>
                </c:pt>
                <c:pt idx="800">
                  <c:v>38.590000000000003</c:v>
                </c:pt>
                <c:pt idx="801">
                  <c:v>38.58</c:v>
                </c:pt>
                <c:pt idx="802">
                  <c:v>38.58</c:v>
                </c:pt>
                <c:pt idx="803">
                  <c:v>38.57</c:v>
                </c:pt>
                <c:pt idx="804">
                  <c:v>38.57</c:v>
                </c:pt>
                <c:pt idx="805">
                  <c:v>38.57</c:v>
                </c:pt>
                <c:pt idx="806">
                  <c:v>38.57</c:v>
                </c:pt>
                <c:pt idx="807">
                  <c:v>38.57</c:v>
                </c:pt>
                <c:pt idx="808">
                  <c:v>38.57</c:v>
                </c:pt>
                <c:pt idx="809">
                  <c:v>38.57</c:v>
                </c:pt>
                <c:pt idx="810">
                  <c:v>38.57</c:v>
                </c:pt>
                <c:pt idx="811">
                  <c:v>38.57</c:v>
                </c:pt>
                <c:pt idx="812">
                  <c:v>38.57</c:v>
                </c:pt>
                <c:pt idx="813">
                  <c:v>38.57</c:v>
                </c:pt>
                <c:pt idx="814">
                  <c:v>38.57</c:v>
                </c:pt>
                <c:pt idx="815">
                  <c:v>38.57</c:v>
                </c:pt>
                <c:pt idx="816">
                  <c:v>38.57</c:v>
                </c:pt>
                <c:pt idx="817">
                  <c:v>38.57</c:v>
                </c:pt>
                <c:pt idx="818">
                  <c:v>38.57</c:v>
                </c:pt>
                <c:pt idx="819">
                  <c:v>38.56</c:v>
                </c:pt>
                <c:pt idx="820">
                  <c:v>38.56</c:v>
                </c:pt>
                <c:pt idx="821">
                  <c:v>38.56</c:v>
                </c:pt>
                <c:pt idx="822">
                  <c:v>38.56</c:v>
                </c:pt>
                <c:pt idx="823">
                  <c:v>38.56</c:v>
                </c:pt>
                <c:pt idx="824">
                  <c:v>38.56</c:v>
                </c:pt>
                <c:pt idx="825">
                  <c:v>38.56</c:v>
                </c:pt>
                <c:pt idx="826">
                  <c:v>38.550000000000004</c:v>
                </c:pt>
                <c:pt idx="827">
                  <c:v>38.54</c:v>
                </c:pt>
                <c:pt idx="828">
                  <c:v>38.54</c:v>
                </c:pt>
                <c:pt idx="829">
                  <c:v>38.54</c:v>
                </c:pt>
                <c:pt idx="830">
                  <c:v>38.54</c:v>
                </c:pt>
                <c:pt idx="831">
                  <c:v>38.54</c:v>
                </c:pt>
                <c:pt idx="832">
                  <c:v>38.54</c:v>
                </c:pt>
                <c:pt idx="833">
                  <c:v>38.54</c:v>
                </c:pt>
                <c:pt idx="834">
                  <c:v>38.54</c:v>
                </c:pt>
                <c:pt idx="835">
                  <c:v>38.54</c:v>
                </c:pt>
                <c:pt idx="836">
                  <c:v>38.54</c:v>
                </c:pt>
                <c:pt idx="837">
                  <c:v>38.54</c:v>
                </c:pt>
                <c:pt idx="838">
                  <c:v>38.54</c:v>
                </c:pt>
                <c:pt idx="839">
                  <c:v>38.53</c:v>
                </c:pt>
                <c:pt idx="840">
                  <c:v>38.53</c:v>
                </c:pt>
                <c:pt idx="841">
                  <c:v>38.53</c:v>
                </c:pt>
                <c:pt idx="842">
                  <c:v>38.53</c:v>
                </c:pt>
                <c:pt idx="843">
                  <c:v>38.51</c:v>
                </c:pt>
                <c:pt idx="844">
                  <c:v>38.51</c:v>
                </c:pt>
                <c:pt idx="845">
                  <c:v>38.51</c:v>
                </c:pt>
                <c:pt idx="846">
                  <c:v>38.5</c:v>
                </c:pt>
                <c:pt idx="847">
                  <c:v>38.5</c:v>
                </c:pt>
                <c:pt idx="848">
                  <c:v>38.5</c:v>
                </c:pt>
                <c:pt idx="849">
                  <c:v>38.49</c:v>
                </c:pt>
                <c:pt idx="850">
                  <c:v>38.49</c:v>
                </c:pt>
                <c:pt idx="851">
                  <c:v>38.49</c:v>
                </c:pt>
                <c:pt idx="852">
                  <c:v>38.47</c:v>
                </c:pt>
                <c:pt idx="853">
                  <c:v>38.47</c:v>
                </c:pt>
                <c:pt idx="854">
                  <c:v>38.47</c:v>
                </c:pt>
                <c:pt idx="855">
                  <c:v>38.47</c:v>
                </c:pt>
                <c:pt idx="856">
                  <c:v>38.47</c:v>
                </c:pt>
                <c:pt idx="857">
                  <c:v>38.46</c:v>
                </c:pt>
                <c:pt idx="858">
                  <c:v>38.46</c:v>
                </c:pt>
                <c:pt idx="859">
                  <c:v>38.46</c:v>
                </c:pt>
                <c:pt idx="860">
                  <c:v>38.46</c:v>
                </c:pt>
                <c:pt idx="861">
                  <c:v>38.46</c:v>
                </c:pt>
                <c:pt idx="862">
                  <c:v>38.46</c:v>
                </c:pt>
                <c:pt idx="863">
                  <c:v>38.46</c:v>
                </c:pt>
                <c:pt idx="864">
                  <c:v>38.46</c:v>
                </c:pt>
                <c:pt idx="865">
                  <c:v>38.46</c:v>
                </c:pt>
                <c:pt idx="866">
                  <c:v>38.46</c:v>
                </c:pt>
                <c:pt idx="867">
                  <c:v>38.46</c:v>
                </c:pt>
                <c:pt idx="868">
                  <c:v>38.449999999999996</c:v>
                </c:pt>
                <c:pt idx="869">
                  <c:v>38.44</c:v>
                </c:pt>
                <c:pt idx="870">
                  <c:v>38.43</c:v>
                </c:pt>
                <c:pt idx="871">
                  <c:v>38.43</c:v>
                </c:pt>
                <c:pt idx="872">
                  <c:v>38.43</c:v>
                </c:pt>
                <c:pt idx="873">
                  <c:v>38.43</c:v>
                </c:pt>
                <c:pt idx="874">
                  <c:v>38.43</c:v>
                </c:pt>
                <c:pt idx="875">
                  <c:v>38.43</c:v>
                </c:pt>
                <c:pt idx="876">
                  <c:v>38.43</c:v>
                </c:pt>
                <c:pt idx="877">
                  <c:v>38.43</c:v>
                </c:pt>
                <c:pt idx="878">
                  <c:v>38.43</c:v>
                </c:pt>
                <c:pt idx="879">
                  <c:v>38.43</c:v>
                </c:pt>
                <c:pt idx="880">
                  <c:v>38.43</c:v>
                </c:pt>
                <c:pt idx="881">
                  <c:v>38.43</c:v>
                </c:pt>
                <c:pt idx="882">
                  <c:v>38.43</c:v>
                </c:pt>
                <c:pt idx="883">
                  <c:v>38.43</c:v>
                </c:pt>
                <c:pt idx="884">
                  <c:v>38.43</c:v>
                </c:pt>
                <c:pt idx="885">
                  <c:v>38.43</c:v>
                </c:pt>
                <c:pt idx="886">
                  <c:v>38.43</c:v>
                </c:pt>
                <c:pt idx="887">
                  <c:v>38.43</c:v>
                </c:pt>
                <c:pt idx="888">
                  <c:v>38.43</c:v>
                </c:pt>
                <c:pt idx="889">
                  <c:v>38.43</c:v>
                </c:pt>
                <c:pt idx="890">
                  <c:v>38.42</c:v>
                </c:pt>
                <c:pt idx="891">
                  <c:v>38.42</c:v>
                </c:pt>
                <c:pt idx="892">
                  <c:v>38.42</c:v>
                </c:pt>
                <c:pt idx="893">
                  <c:v>38.42</c:v>
                </c:pt>
                <c:pt idx="894">
                  <c:v>38.42</c:v>
                </c:pt>
                <c:pt idx="895">
                  <c:v>38.42</c:v>
                </c:pt>
                <c:pt idx="896">
                  <c:v>38.42</c:v>
                </c:pt>
                <c:pt idx="897">
                  <c:v>38.42</c:v>
                </c:pt>
                <c:pt idx="898">
                  <c:v>38.42</c:v>
                </c:pt>
                <c:pt idx="899">
                  <c:v>38.410000000000004</c:v>
                </c:pt>
                <c:pt idx="900">
                  <c:v>38.410000000000004</c:v>
                </c:pt>
                <c:pt idx="901">
                  <c:v>38.410000000000004</c:v>
                </c:pt>
                <c:pt idx="902">
                  <c:v>38.410000000000004</c:v>
                </c:pt>
                <c:pt idx="903">
                  <c:v>38.410000000000004</c:v>
                </c:pt>
                <c:pt idx="904">
                  <c:v>38.410000000000004</c:v>
                </c:pt>
                <c:pt idx="905">
                  <c:v>38.410000000000004</c:v>
                </c:pt>
                <c:pt idx="906">
                  <c:v>38.410000000000004</c:v>
                </c:pt>
                <c:pt idx="907">
                  <c:v>38.410000000000004</c:v>
                </c:pt>
                <c:pt idx="908">
                  <c:v>38.410000000000004</c:v>
                </c:pt>
                <c:pt idx="909">
                  <c:v>38.39</c:v>
                </c:pt>
                <c:pt idx="910">
                  <c:v>38.379999999999995</c:v>
                </c:pt>
                <c:pt idx="911">
                  <c:v>38.379999999999995</c:v>
                </c:pt>
                <c:pt idx="912">
                  <c:v>38.379999999999995</c:v>
                </c:pt>
                <c:pt idx="913">
                  <c:v>38.379999999999995</c:v>
                </c:pt>
                <c:pt idx="914">
                  <c:v>38.379999999999995</c:v>
                </c:pt>
                <c:pt idx="915">
                  <c:v>38.379999999999995</c:v>
                </c:pt>
                <c:pt idx="916">
                  <c:v>38.370000000000005</c:v>
                </c:pt>
                <c:pt idx="917">
                  <c:v>38.36</c:v>
                </c:pt>
                <c:pt idx="918">
                  <c:v>38.36</c:v>
                </c:pt>
                <c:pt idx="919">
                  <c:v>38.36</c:v>
                </c:pt>
                <c:pt idx="920">
                  <c:v>38.349999999999994</c:v>
                </c:pt>
                <c:pt idx="921">
                  <c:v>38.349999999999994</c:v>
                </c:pt>
                <c:pt idx="922">
                  <c:v>38.349999999999994</c:v>
                </c:pt>
                <c:pt idx="923">
                  <c:v>38.349999999999994</c:v>
                </c:pt>
                <c:pt idx="924">
                  <c:v>38.349999999999994</c:v>
                </c:pt>
                <c:pt idx="925">
                  <c:v>38.349999999999994</c:v>
                </c:pt>
                <c:pt idx="926">
                  <c:v>38.349999999999994</c:v>
                </c:pt>
                <c:pt idx="927">
                  <c:v>38.349999999999994</c:v>
                </c:pt>
                <c:pt idx="928">
                  <c:v>38.349999999999994</c:v>
                </c:pt>
                <c:pt idx="929">
                  <c:v>38.349999999999994</c:v>
                </c:pt>
                <c:pt idx="930">
                  <c:v>38.349999999999994</c:v>
                </c:pt>
                <c:pt idx="931">
                  <c:v>38.349999999999994</c:v>
                </c:pt>
                <c:pt idx="932">
                  <c:v>38.349999999999994</c:v>
                </c:pt>
                <c:pt idx="933">
                  <c:v>38.349999999999994</c:v>
                </c:pt>
                <c:pt idx="934">
                  <c:v>38.339999999999904</c:v>
                </c:pt>
                <c:pt idx="935">
                  <c:v>38.339999999999904</c:v>
                </c:pt>
                <c:pt idx="936">
                  <c:v>38.339999999999904</c:v>
                </c:pt>
                <c:pt idx="937">
                  <c:v>38.339999999999904</c:v>
                </c:pt>
                <c:pt idx="938">
                  <c:v>38.33</c:v>
                </c:pt>
                <c:pt idx="939">
                  <c:v>38.32</c:v>
                </c:pt>
                <c:pt idx="940">
                  <c:v>38.32</c:v>
                </c:pt>
                <c:pt idx="941">
                  <c:v>38.32</c:v>
                </c:pt>
                <c:pt idx="942">
                  <c:v>38.32</c:v>
                </c:pt>
                <c:pt idx="943">
                  <c:v>38.32</c:v>
                </c:pt>
                <c:pt idx="944">
                  <c:v>38.32</c:v>
                </c:pt>
                <c:pt idx="945">
                  <c:v>38.32</c:v>
                </c:pt>
                <c:pt idx="946">
                  <c:v>38.32</c:v>
                </c:pt>
                <c:pt idx="947">
                  <c:v>38.32</c:v>
                </c:pt>
                <c:pt idx="948">
                  <c:v>38.32</c:v>
                </c:pt>
                <c:pt idx="949">
                  <c:v>38.309999999999903</c:v>
                </c:pt>
                <c:pt idx="950">
                  <c:v>38.309999999999903</c:v>
                </c:pt>
                <c:pt idx="951">
                  <c:v>38.309999999999903</c:v>
                </c:pt>
                <c:pt idx="952">
                  <c:v>38.309999999999903</c:v>
                </c:pt>
                <c:pt idx="953">
                  <c:v>38.309999999999903</c:v>
                </c:pt>
                <c:pt idx="954">
                  <c:v>38.309999999999903</c:v>
                </c:pt>
                <c:pt idx="955">
                  <c:v>38.309999999999903</c:v>
                </c:pt>
                <c:pt idx="956">
                  <c:v>38.309999999999903</c:v>
                </c:pt>
                <c:pt idx="957">
                  <c:v>38.309999999999903</c:v>
                </c:pt>
                <c:pt idx="958">
                  <c:v>38.309999999999903</c:v>
                </c:pt>
                <c:pt idx="959">
                  <c:v>38.309999999999903</c:v>
                </c:pt>
                <c:pt idx="960">
                  <c:v>38.309999999999903</c:v>
                </c:pt>
                <c:pt idx="961">
                  <c:v>38.309999999999903</c:v>
                </c:pt>
                <c:pt idx="962">
                  <c:v>38.299999999999912</c:v>
                </c:pt>
                <c:pt idx="963">
                  <c:v>38.299999999999912</c:v>
                </c:pt>
                <c:pt idx="964">
                  <c:v>38.299999999999912</c:v>
                </c:pt>
                <c:pt idx="965">
                  <c:v>38.299999999999912</c:v>
                </c:pt>
                <c:pt idx="966">
                  <c:v>38.290000000000006</c:v>
                </c:pt>
                <c:pt idx="967">
                  <c:v>38.279999999999909</c:v>
                </c:pt>
                <c:pt idx="968">
                  <c:v>38.279999999999909</c:v>
                </c:pt>
                <c:pt idx="969">
                  <c:v>38.279999999999909</c:v>
                </c:pt>
                <c:pt idx="970">
                  <c:v>38.279999999999909</c:v>
                </c:pt>
                <c:pt idx="971">
                  <c:v>38.279999999999909</c:v>
                </c:pt>
                <c:pt idx="972">
                  <c:v>38.279999999999909</c:v>
                </c:pt>
                <c:pt idx="973">
                  <c:v>38.279999999999909</c:v>
                </c:pt>
                <c:pt idx="974">
                  <c:v>38.279999999999909</c:v>
                </c:pt>
                <c:pt idx="975">
                  <c:v>38.269999999999911</c:v>
                </c:pt>
                <c:pt idx="976">
                  <c:v>38.269999999999911</c:v>
                </c:pt>
                <c:pt idx="977">
                  <c:v>38.269999999999911</c:v>
                </c:pt>
                <c:pt idx="978">
                  <c:v>38.269999999999911</c:v>
                </c:pt>
                <c:pt idx="979">
                  <c:v>38.269999999999911</c:v>
                </c:pt>
                <c:pt idx="980">
                  <c:v>38.269999999999911</c:v>
                </c:pt>
                <c:pt idx="981">
                  <c:v>38.269999999999911</c:v>
                </c:pt>
                <c:pt idx="982">
                  <c:v>38.259999999999906</c:v>
                </c:pt>
                <c:pt idx="983">
                  <c:v>38.259999999999906</c:v>
                </c:pt>
                <c:pt idx="984">
                  <c:v>38.249999999999908</c:v>
                </c:pt>
                <c:pt idx="985">
                  <c:v>38.249999999999908</c:v>
                </c:pt>
                <c:pt idx="986">
                  <c:v>38.249999999999908</c:v>
                </c:pt>
                <c:pt idx="987">
                  <c:v>38.249999999999908</c:v>
                </c:pt>
                <c:pt idx="988">
                  <c:v>38.23999999999991</c:v>
                </c:pt>
                <c:pt idx="989">
                  <c:v>38.230000000000011</c:v>
                </c:pt>
                <c:pt idx="990">
                  <c:v>38.230000000000011</c:v>
                </c:pt>
                <c:pt idx="991">
                  <c:v>38.230000000000011</c:v>
                </c:pt>
                <c:pt idx="992">
                  <c:v>38.230000000000011</c:v>
                </c:pt>
                <c:pt idx="993">
                  <c:v>38.230000000000011</c:v>
                </c:pt>
                <c:pt idx="994">
                  <c:v>38.230000000000011</c:v>
                </c:pt>
                <c:pt idx="995">
                  <c:v>38.230000000000011</c:v>
                </c:pt>
                <c:pt idx="996">
                  <c:v>38.230000000000011</c:v>
                </c:pt>
                <c:pt idx="997">
                  <c:v>38.230000000000011</c:v>
                </c:pt>
                <c:pt idx="998">
                  <c:v>38.230000000000011</c:v>
                </c:pt>
                <c:pt idx="999">
                  <c:v>38.220000000000006</c:v>
                </c:pt>
                <c:pt idx="1000">
                  <c:v>38.220000000000006</c:v>
                </c:pt>
                <c:pt idx="1001">
                  <c:v>38.220000000000006</c:v>
                </c:pt>
                <c:pt idx="1002">
                  <c:v>38.220000000000006</c:v>
                </c:pt>
                <c:pt idx="1003">
                  <c:v>38.220000000000006</c:v>
                </c:pt>
                <c:pt idx="1004">
                  <c:v>38.220000000000006</c:v>
                </c:pt>
                <c:pt idx="1005">
                  <c:v>38.220000000000006</c:v>
                </c:pt>
                <c:pt idx="1006">
                  <c:v>38.220000000000006</c:v>
                </c:pt>
                <c:pt idx="1007">
                  <c:v>38.220000000000006</c:v>
                </c:pt>
                <c:pt idx="1008">
                  <c:v>38.220000000000006</c:v>
                </c:pt>
                <c:pt idx="1009">
                  <c:v>38.220000000000006</c:v>
                </c:pt>
                <c:pt idx="1010">
                  <c:v>38.21</c:v>
                </c:pt>
                <c:pt idx="1011">
                  <c:v>38.21</c:v>
                </c:pt>
                <c:pt idx="1012">
                  <c:v>38.21</c:v>
                </c:pt>
                <c:pt idx="1013">
                  <c:v>38.21</c:v>
                </c:pt>
                <c:pt idx="1014">
                  <c:v>38.21</c:v>
                </c:pt>
                <c:pt idx="1015">
                  <c:v>38.200000000000003</c:v>
                </c:pt>
                <c:pt idx="1016">
                  <c:v>38.200000000000003</c:v>
                </c:pt>
                <c:pt idx="1017">
                  <c:v>38.200000000000003</c:v>
                </c:pt>
                <c:pt idx="1018">
                  <c:v>38.200000000000003</c:v>
                </c:pt>
                <c:pt idx="1019">
                  <c:v>38.200000000000003</c:v>
                </c:pt>
                <c:pt idx="1020">
                  <c:v>38.200000000000003</c:v>
                </c:pt>
                <c:pt idx="1021">
                  <c:v>38.200000000000003</c:v>
                </c:pt>
                <c:pt idx="1022">
                  <c:v>38.200000000000003</c:v>
                </c:pt>
                <c:pt idx="1023">
                  <c:v>38.200000000000003</c:v>
                </c:pt>
                <c:pt idx="1024">
                  <c:v>38.200000000000003</c:v>
                </c:pt>
                <c:pt idx="1025">
                  <c:v>38.18</c:v>
                </c:pt>
                <c:pt idx="1026">
                  <c:v>38.18</c:v>
                </c:pt>
                <c:pt idx="1027">
                  <c:v>38.18</c:v>
                </c:pt>
                <c:pt idx="1028">
                  <c:v>38.18</c:v>
                </c:pt>
                <c:pt idx="1029">
                  <c:v>38.18</c:v>
                </c:pt>
                <c:pt idx="1030">
                  <c:v>38.18</c:v>
                </c:pt>
                <c:pt idx="1031">
                  <c:v>38.18</c:v>
                </c:pt>
                <c:pt idx="1032">
                  <c:v>38.18</c:v>
                </c:pt>
                <c:pt idx="1033">
                  <c:v>38.17</c:v>
                </c:pt>
                <c:pt idx="1034">
                  <c:v>38.17</c:v>
                </c:pt>
                <c:pt idx="1035">
                  <c:v>38.17</c:v>
                </c:pt>
                <c:pt idx="1036">
                  <c:v>38.17</c:v>
                </c:pt>
                <c:pt idx="1037">
                  <c:v>38.17</c:v>
                </c:pt>
                <c:pt idx="1038">
                  <c:v>38.17</c:v>
                </c:pt>
                <c:pt idx="1039">
                  <c:v>38.17</c:v>
                </c:pt>
                <c:pt idx="1040">
                  <c:v>38.160000000000004</c:v>
                </c:pt>
                <c:pt idx="1041">
                  <c:v>38.160000000000004</c:v>
                </c:pt>
                <c:pt idx="1042">
                  <c:v>38.160000000000004</c:v>
                </c:pt>
                <c:pt idx="1043">
                  <c:v>38.160000000000004</c:v>
                </c:pt>
                <c:pt idx="1044">
                  <c:v>38.160000000000004</c:v>
                </c:pt>
                <c:pt idx="1045">
                  <c:v>38.160000000000004</c:v>
                </c:pt>
                <c:pt idx="1046">
                  <c:v>38.160000000000004</c:v>
                </c:pt>
                <c:pt idx="1047">
                  <c:v>38.160000000000004</c:v>
                </c:pt>
                <c:pt idx="1048">
                  <c:v>38.139999999999908</c:v>
                </c:pt>
                <c:pt idx="1049">
                  <c:v>38.139999999999908</c:v>
                </c:pt>
                <c:pt idx="1050">
                  <c:v>38.12999999999991</c:v>
                </c:pt>
                <c:pt idx="1051">
                  <c:v>38.12999999999991</c:v>
                </c:pt>
                <c:pt idx="1052">
                  <c:v>38.12999999999991</c:v>
                </c:pt>
                <c:pt idx="1053">
                  <c:v>38.12999999999991</c:v>
                </c:pt>
                <c:pt idx="1054">
                  <c:v>38.119999999999905</c:v>
                </c:pt>
                <c:pt idx="1055">
                  <c:v>38.119999999999905</c:v>
                </c:pt>
                <c:pt idx="1056">
                  <c:v>38.119999999999905</c:v>
                </c:pt>
                <c:pt idx="1057">
                  <c:v>38.119999999999905</c:v>
                </c:pt>
                <c:pt idx="1058">
                  <c:v>38.119999999999905</c:v>
                </c:pt>
                <c:pt idx="1059">
                  <c:v>38.119999999999905</c:v>
                </c:pt>
                <c:pt idx="1060">
                  <c:v>38.11</c:v>
                </c:pt>
                <c:pt idx="1061">
                  <c:v>38.11</c:v>
                </c:pt>
                <c:pt idx="1062">
                  <c:v>38.11</c:v>
                </c:pt>
                <c:pt idx="1063">
                  <c:v>38.099999999999909</c:v>
                </c:pt>
                <c:pt idx="1064">
                  <c:v>38.099999999999909</c:v>
                </c:pt>
                <c:pt idx="1065">
                  <c:v>38.099999999999909</c:v>
                </c:pt>
                <c:pt idx="1066">
                  <c:v>38.099999999999909</c:v>
                </c:pt>
                <c:pt idx="1067">
                  <c:v>38.099999999999909</c:v>
                </c:pt>
                <c:pt idx="1068">
                  <c:v>38.099999999999909</c:v>
                </c:pt>
                <c:pt idx="1069">
                  <c:v>38.090000000000003</c:v>
                </c:pt>
                <c:pt idx="1070">
                  <c:v>38.090000000000003</c:v>
                </c:pt>
                <c:pt idx="1071">
                  <c:v>38.090000000000003</c:v>
                </c:pt>
                <c:pt idx="1072">
                  <c:v>38.090000000000003</c:v>
                </c:pt>
                <c:pt idx="1073">
                  <c:v>38.090000000000003</c:v>
                </c:pt>
                <c:pt idx="1074">
                  <c:v>38.090000000000003</c:v>
                </c:pt>
                <c:pt idx="1075">
                  <c:v>38.090000000000003</c:v>
                </c:pt>
                <c:pt idx="1076">
                  <c:v>38.090000000000003</c:v>
                </c:pt>
                <c:pt idx="1077">
                  <c:v>38.090000000000003</c:v>
                </c:pt>
                <c:pt idx="1078">
                  <c:v>38.090000000000003</c:v>
                </c:pt>
                <c:pt idx="1079">
                  <c:v>38.090000000000003</c:v>
                </c:pt>
                <c:pt idx="1080">
                  <c:v>38.090000000000003</c:v>
                </c:pt>
                <c:pt idx="1081">
                  <c:v>38.08</c:v>
                </c:pt>
                <c:pt idx="1082">
                  <c:v>38.08</c:v>
                </c:pt>
                <c:pt idx="1083">
                  <c:v>38.08</c:v>
                </c:pt>
                <c:pt idx="1084">
                  <c:v>38.08</c:v>
                </c:pt>
                <c:pt idx="1085">
                  <c:v>38.08</c:v>
                </c:pt>
                <c:pt idx="1086">
                  <c:v>38.08</c:v>
                </c:pt>
                <c:pt idx="1087">
                  <c:v>38.08</c:v>
                </c:pt>
                <c:pt idx="1088">
                  <c:v>38.08</c:v>
                </c:pt>
                <c:pt idx="1089">
                  <c:v>38.08</c:v>
                </c:pt>
                <c:pt idx="1090">
                  <c:v>38.08</c:v>
                </c:pt>
                <c:pt idx="1091">
                  <c:v>38.08</c:v>
                </c:pt>
                <c:pt idx="1092">
                  <c:v>38.08</c:v>
                </c:pt>
                <c:pt idx="1093">
                  <c:v>38.08</c:v>
                </c:pt>
                <c:pt idx="1094">
                  <c:v>38.08</c:v>
                </c:pt>
                <c:pt idx="1095">
                  <c:v>38.08</c:v>
                </c:pt>
                <c:pt idx="1096">
                  <c:v>38.08</c:v>
                </c:pt>
                <c:pt idx="1097">
                  <c:v>38.08</c:v>
                </c:pt>
                <c:pt idx="1098">
                  <c:v>38.08</c:v>
                </c:pt>
                <c:pt idx="1099">
                  <c:v>38.08</c:v>
                </c:pt>
                <c:pt idx="1100">
                  <c:v>38.08</c:v>
                </c:pt>
                <c:pt idx="1101">
                  <c:v>38.08</c:v>
                </c:pt>
                <c:pt idx="1102">
                  <c:v>38.08</c:v>
                </c:pt>
                <c:pt idx="1103">
                  <c:v>38.07</c:v>
                </c:pt>
                <c:pt idx="1104">
                  <c:v>38.07</c:v>
                </c:pt>
                <c:pt idx="1105">
                  <c:v>38.07</c:v>
                </c:pt>
                <c:pt idx="1106">
                  <c:v>38.07</c:v>
                </c:pt>
                <c:pt idx="1107">
                  <c:v>38.06</c:v>
                </c:pt>
                <c:pt idx="1108">
                  <c:v>38.06</c:v>
                </c:pt>
                <c:pt idx="1109">
                  <c:v>38.06</c:v>
                </c:pt>
                <c:pt idx="1110">
                  <c:v>38.06</c:v>
                </c:pt>
                <c:pt idx="1111">
                  <c:v>38.06</c:v>
                </c:pt>
                <c:pt idx="1112">
                  <c:v>38.06</c:v>
                </c:pt>
                <c:pt idx="1113">
                  <c:v>38.06</c:v>
                </c:pt>
                <c:pt idx="1114">
                  <c:v>38.06</c:v>
                </c:pt>
                <c:pt idx="1115">
                  <c:v>38.06</c:v>
                </c:pt>
                <c:pt idx="1116">
                  <c:v>38.06</c:v>
                </c:pt>
                <c:pt idx="1117">
                  <c:v>38.06</c:v>
                </c:pt>
                <c:pt idx="1118">
                  <c:v>38.06</c:v>
                </c:pt>
                <c:pt idx="1119">
                  <c:v>38.06</c:v>
                </c:pt>
                <c:pt idx="1120">
                  <c:v>38.050000000000004</c:v>
                </c:pt>
                <c:pt idx="1121">
                  <c:v>38.04</c:v>
                </c:pt>
                <c:pt idx="1122">
                  <c:v>38.029999999999909</c:v>
                </c:pt>
                <c:pt idx="1123">
                  <c:v>38.029999999999909</c:v>
                </c:pt>
                <c:pt idx="1124">
                  <c:v>38.029999999999909</c:v>
                </c:pt>
                <c:pt idx="1125">
                  <c:v>38.029999999999909</c:v>
                </c:pt>
                <c:pt idx="1126">
                  <c:v>38.029999999999909</c:v>
                </c:pt>
                <c:pt idx="1127">
                  <c:v>38.029999999999909</c:v>
                </c:pt>
                <c:pt idx="1128">
                  <c:v>38.029999999999909</c:v>
                </c:pt>
                <c:pt idx="1129">
                  <c:v>38.029999999999909</c:v>
                </c:pt>
                <c:pt idx="1130">
                  <c:v>38.029999999999909</c:v>
                </c:pt>
                <c:pt idx="1131">
                  <c:v>38.029999999999909</c:v>
                </c:pt>
                <c:pt idx="1132">
                  <c:v>38.029999999999909</c:v>
                </c:pt>
                <c:pt idx="1133">
                  <c:v>38.029999999999909</c:v>
                </c:pt>
                <c:pt idx="1134">
                  <c:v>38.029999999999909</c:v>
                </c:pt>
                <c:pt idx="1135">
                  <c:v>38.029999999999909</c:v>
                </c:pt>
                <c:pt idx="1136">
                  <c:v>38.029999999999909</c:v>
                </c:pt>
                <c:pt idx="1137">
                  <c:v>38.029999999999909</c:v>
                </c:pt>
                <c:pt idx="1138">
                  <c:v>38.029999999999909</c:v>
                </c:pt>
                <c:pt idx="1139">
                  <c:v>38.029999999999909</c:v>
                </c:pt>
                <c:pt idx="1140">
                  <c:v>38.029999999999909</c:v>
                </c:pt>
                <c:pt idx="1141">
                  <c:v>38.029999999999909</c:v>
                </c:pt>
                <c:pt idx="1142">
                  <c:v>38.019999999999904</c:v>
                </c:pt>
                <c:pt idx="1143">
                  <c:v>38.019999999999904</c:v>
                </c:pt>
                <c:pt idx="1144">
                  <c:v>38.019999999999904</c:v>
                </c:pt>
                <c:pt idx="1145">
                  <c:v>38.009999999999906</c:v>
                </c:pt>
                <c:pt idx="1146">
                  <c:v>38.009999999999906</c:v>
                </c:pt>
                <c:pt idx="1147">
                  <c:v>37.999999999999908</c:v>
                </c:pt>
                <c:pt idx="1148">
                  <c:v>37.989999999999903</c:v>
                </c:pt>
                <c:pt idx="1149">
                  <c:v>37.989999999999903</c:v>
                </c:pt>
                <c:pt idx="1150">
                  <c:v>37.989999999999903</c:v>
                </c:pt>
                <c:pt idx="1151">
                  <c:v>37.989999999999903</c:v>
                </c:pt>
                <c:pt idx="1152">
                  <c:v>37.989999999999903</c:v>
                </c:pt>
                <c:pt idx="1153">
                  <c:v>37.989999999999903</c:v>
                </c:pt>
                <c:pt idx="1154">
                  <c:v>37.989999999999903</c:v>
                </c:pt>
                <c:pt idx="1155">
                  <c:v>37.989999999999903</c:v>
                </c:pt>
                <c:pt idx="1156">
                  <c:v>37.989999999999903</c:v>
                </c:pt>
                <c:pt idx="1157">
                  <c:v>37.989999999999903</c:v>
                </c:pt>
                <c:pt idx="1158">
                  <c:v>37.989999999999903</c:v>
                </c:pt>
                <c:pt idx="1159">
                  <c:v>37.989999999999903</c:v>
                </c:pt>
                <c:pt idx="1160">
                  <c:v>37.979999999999905</c:v>
                </c:pt>
                <c:pt idx="1161">
                  <c:v>37.979999999999905</c:v>
                </c:pt>
                <c:pt idx="1162">
                  <c:v>37.979999999999905</c:v>
                </c:pt>
                <c:pt idx="1163">
                  <c:v>37.979999999999905</c:v>
                </c:pt>
                <c:pt idx="1164">
                  <c:v>37.979999999999905</c:v>
                </c:pt>
                <c:pt idx="1165">
                  <c:v>37.969999999999906</c:v>
                </c:pt>
                <c:pt idx="1166">
                  <c:v>37.969999999999906</c:v>
                </c:pt>
                <c:pt idx="1167">
                  <c:v>37.969999999999906</c:v>
                </c:pt>
                <c:pt idx="1168">
                  <c:v>37.969999999999906</c:v>
                </c:pt>
                <c:pt idx="1169">
                  <c:v>37.969999999999906</c:v>
                </c:pt>
                <c:pt idx="1170">
                  <c:v>37.96</c:v>
                </c:pt>
                <c:pt idx="1171">
                  <c:v>37.96</c:v>
                </c:pt>
                <c:pt idx="1172">
                  <c:v>37.96</c:v>
                </c:pt>
                <c:pt idx="1173">
                  <c:v>37.96</c:v>
                </c:pt>
                <c:pt idx="1174">
                  <c:v>37.96</c:v>
                </c:pt>
                <c:pt idx="1175">
                  <c:v>37.96</c:v>
                </c:pt>
                <c:pt idx="1176">
                  <c:v>37.96</c:v>
                </c:pt>
                <c:pt idx="1177">
                  <c:v>37.96</c:v>
                </c:pt>
                <c:pt idx="1178">
                  <c:v>37.96</c:v>
                </c:pt>
                <c:pt idx="1179">
                  <c:v>37.96</c:v>
                </c:pt>
                <c:pt idx="1180">
                  <c:v>37.96</c:v>
                </c:pt>
                <c:pt idx="1181">
                  <c:v>37.96</c:v>
                </c:pt>
                <c:pt idx="1182">
                  <c:v>37.96</c:v>
                </c:pt>
                <c:pt idx="1183">
                  <c:v>37.96</c:v>
                </c:pt>
                <c:pt idx="1184">
                  <c:v>37.96</c:v>
                </c:pt>
                <c:pt idx="1185">
                  <c:v>37.96</c:v>
                </c:pt>
                <c:pt idx="1186">
                  <c:v>37.96</c:v>
                </c:pt>
                <c:pt idx="1187">
                  <c:v>37.96</c:v>
                </c:pt>
                <c:pt idx="1188">
                  <c:v>37.96</c:v>
                </c:pt>
                <c:pt idx="1189">
                  <c:v>37.949999999999903</c:v>
                </c:pt>
                <c:pt idx="1190">
                  <c:v>37.949999999999903</c:v>
                </c:pt>
                <c:pt idx="1191">
                  <c:v>37.949999999999903</c:v>
                </c:pt>
                <c:pt idx="1192">
                  <c:v>37.949999999999903</c:v>
                </c:pt>
                <c:pt idx="1193">
                  <c:v>37.949999999999903</c:v>
                </c:pt>
                <c:pt idx="1194">
                  <c:v>37.949999999999903</c:v>
                </c:pt>
                <c:pt idx="1195">
                  <c:v>37.949999999999903</c:v>
                </c:pt>
                <c:pt idx="1196">
                  <c:v>37.949999999999903</c:v>
                </c:pt>
                <c:pt idx="1197">
                  <c:v>37.94</c:v>
                </c:pt>
                <c:pt idx="1198">
                  <c:v>37.94</c:v>
                </c:pt>
                <c:pt idx="1199">
                  <c:v>37.94</c:v>
                </c:pt>
                <c:pt idx="1200">
                  <c:v>37.94</c:v>
                </c:pt>
                <c:pt idx="1201">
                  <c:v>37.94</c:v>
                </c:pt>
                <c:pt idx="1202">
                  <c:v>37.94</c:v>
                </c:pt>
                <c:pt idx="1203">
                  <c:v>37.94</c:v>
                </c:pt>
                <c:pt idx="1204">
                  <c:v>37.94</c:v>
                </c:pt>
                <c:pt idx="1205">
                  <c:v>37.93</c:v>
                </c:pt>
                <c:pt idx="1206">
                  <c:v>37.93</c:v>
                </c:pt>
                <c:pt idx="1207">
                  <c:v>37.93</c:v>
                </c:pt>
                <c:pt idx="1208">
                  <c:v>37.93</c:v>
                </c:pt>
                <c:pt idx="1209">
                  <c:v>37.93</c:v>
                </c:pt>
                <c:pt idx="1210">
                  <c:v>37.93</c:v>
                </c:pt>
                <c:pt idx="1211">
                  <c:v>37.93</c:v>
                </c:pt>
                <c:pt idx="1212">
                  <c:v>37.93</c:v>
                </c:pt>
                <c:pt idx="1213">
                  <c:v>37.93</c:v>
                </c:pt>
                <c:pt idx="1214">
                  <c:v>37.93</c:v>
                </c:pt>
                <c:pt idx="1215">
                  <c:v>37.93</c:v>
                </c:pt>
                <c:pt idx="1216">
                  <c:v>37.93</c:v>
                </c:pt>
                <c:pt idx="1217">
                  <c:v>37.93</c:v>
                </c:pt>
                <c:pt idx="1218">
                  <c:v>37.93</c:v>
                </c:pt>
                <c:pt idx="1219">
                  <c:v>37.93</c:v>
                </c:pt>
                <c:pt idx="1220">
                  <c:v>37.93</c:v>
                </c:pt>
                <c:pt idx="1221">
                  <c:v>37.93</c:v>
                </c:pt>
                <c:pt idx="1222">
                  <c:v>37.93</c:v>
                </c:pt>
                <c:pt idx="1223">
                  <c:v>37.93</c:v>
                </c:pt>
                <c:pt idx="1224">
                  <c:v>37.93</c:v>
                </c:pt>
                <c:pt idx="1225">
                  <c:v>37.93</c:v>
                </c:pt>
                <c:pt idx="1226">
                  <c:v>37.93</c:v>
                </c:pt>
                <c:pt idx="1227">
                  <c:v>37.93</c:v>
                </c:pt>
                <c:pt idx="1228">
                  <c:v>37.93</c:v>
                </c:pt>
                <c:pt idx="1229">
                  <c:v>37.93</c:v>
                </c:pt>
                <c:pt idx="1230">
                  <c:v>37.919999999999902</c:v>
                </c:pt>
                <c:pt idx="1231">
                  <c:v>37.919999999999902</c:v>
                </c:pt>
                <c:pt idx="1232">
                  <c:v>37.919999999999902</c:v>
                </c:pt>
                <c:pt idx="1233">
                  <c:v>37.919999999999902</c:v>
                </c:pt>
                <c:pt idx="1234">
                  <c:v>37.919999999999902</c:v>
                </c:pt>
                <c:pt idx="1235">
                  <c:v>37.919999999999902</c:v>
                </c:pt>
                <c:pt idx="1236">
                  <c:v>37.919999999999902</c:v>
                </c:pt>
                <c:pt idx="1237">
                  <c:v>37.919999999999902</c:v>
                </c:pt>
                <c:pt idx="1238">
                  <c:v>37.919999999999902</c:v>
                </c:pt>
                <c:pt idx="1239">
                  <c:v>37.919999999999902</c:v>
                </c:pt>
                <c:pt idx="1240">
                  <c:v>37.919999999999902</c:v>
                </c:pt>
                <c:pt idx="1241">
                  <c:v>37.919999999999902</c:v>
                </c:pt>
                <c:pt idx="1242">
                  <c:v>37.919999999999902</c:v>
                </c:pt>
                <c:pt idx="1243">
                  <c:v>37.919999999999902</c:v>
                </c:pt>
                <c:pt idx="1244">
                  <c:v>37.919999999999902</c:v>
                </c:pt>
                <c:pt idx="1245">
                  <c:v>37.919999999999902</c:v>
                </c:pt>
                <c:pt idx="1246">
                  <c:v>37.910000000000004</c:v>
                </c:pt>
                <c:pt idx="1247">
                  <c:v>37.910000000000004</c:v>
                </c:pt>
                <c:pt idx="1248">
                  <c:v>37.910000000000004</c:v>
                </c:pt>
                <c:pt idx="1249">
                  <c:v>37.910000000000004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TBDiseaseONLYData!$B$11270:$B$12519</c:f>
              <c:numCache>
                <c:formatCode>General</c:formatCode>
                <c:ptCount val="1250"/>
                <c:pt idx="0">
                  <c:v>0</c:v>
                </c:pt>
                <c:pt idx="1">
                  <c:v>56.690000000000005</c:v>
                </c:pt>
                <c:pt idx="2">
                  <c:v>54.43</c:v>
                </c:pt>
                <c:pt idx="3">
                  <c:v>53.03</c:v>
                </c:pt>
                <c:pt idx="4">
                  <c:v>51.979999999999905</c:v>
                </c:pt>
                <c:pt idx="5">
                  <c:v>50.8</c:v>
                </c:pt>
                <c:pt idx="6">
                  <c:v>49.609999999999907</c:v>
                </c:pt>
                <c:pt idx="7">
                  <c:v>48.03</c:v>
                </c:pt>
                <c:pt idx="8">
                  <c:v>47.74</c:v>
                </c:pt>
                <c:pt idx="9">
                  <c:v>47.469999999999906</c:v>
                </c:pt>
                <c:pt idx="10">
                  <c:v>47.21</c:v>
                </c:pt>
                <c:pt idx="11">
                  <c:v>46.96</c:v>
                </c:pt>
                <c:pt idx="12">
                  <c:v>46.649999999999906</c:v>
                </c:pt>
                <c:pt idx="13">
                  <c:v>46.349999999999994</c:v>
                </c:pt>
                <c:pt idx="14">
                  <c:v>45.879999999999903</c:v>
                </c:pt>
                <c:pt idx="15">
                  <c:v>45.65</c:v>
                </c:pt>
                <c:pt idx="16">
                  <c:v>45.3</c:v>
                </c:pt>
                <c:pt idx="17">
                  <c:v>45.14</c:v>
                </c:pt>
                <c:pt idx="18">
                  <c:v>45.019999999999904</c:v>
                </c:pt>
                <c:pt idx="19">
                  <c:v>44.93</c:v>
                </c:pt>
                <c:pt idx="20">
                  <c:v>44.77</c:v>
                </c:pt>
                <c:pt idx="21">
                  <c:v>44.6</c:v>
                </c:pt>
                <c:pt idx="22">
                  <c:v>44.54</c:v>
                </c:pt>
                <c:pt idx="23">
                  <c:v>44.43</c:v>
                </c:pt>
                <c:pt idx="24">
                  <c:v>44.33</c:v>
                </c:pt>
                <c:pt idx="25">
                  <c:v>44.28</c:v>
                </c:pt>
                <c:pt idx="26">
                  <c:v>44.230000000000004</c:v>
                </c:pt>
                <c:pt idx="27">
                  <c:v>44.1</c:v>
                </c:pt>
                <c:pt idx="28">
                  <c:v>43.96</c:v>
                </c:pt>
                <c:pt idx="29">
                  <c:v>43.899999999999906</c:v>
                </c:pt>
                <c:pt idx="30">
                  <c:v>43.82</c:v>
                </c:pt>
                <c:pt idx="31">
                  <c:v>43.78</c:v>
                </c:pt>
                <c:pt idx="32">
                  <c:v>43.75</c:v>
                </c:pt>
                <c:pt idx="33">
                  <c:v>43.690000000000005</c:v>
                </c:pt>
                <c:pt idx="34">
                  <c:v>43.6</c:v>
                </c:pt>
                <c:pt idx="35">
                  <c:v>43.56</c:v>
                </c:pt>
                <c:pt idx="36">
                  <c:v>43.529999999999909</c:v>
                </c:pt>
                <c:pt idx="37">
                  <c:v>43.49</c:v>
                </c:pt>
                <c:pt idx="38">
                  <c:v>43.41</c:v>
                </c:pt>
                <c:pt idx="39">
                  <c:v>43.39</c:v>
                </c:pt>
                <c:pt idx="40">
                  <c:v>43.339999999999904</c:v>
                </c:pt>
                <c:pt idx="41">
                  <c:v>43.220000000000006</c:v>
                </c:pt>
                <c:pt idx="42">
                  <c:v>43.149999999999906</c:v>
                </c:pt>
                <c:pt idx="43">
                  <c:v>43.09</c:v>
                </c:pt>
                <c:pt idx="44">
                  <c:v>43.07</c:v>
                </c:pt>
                <c:pt idx="45">
                  <c:v>43.05</c:v>
                </c:pt>
                <c:pt idx="46">
                  <c:v>43.02</c:v>
                </c:pt>
                <c:pt idx="47">
                  <c:v>42.97</c:v>
                </c:pt>
                <c:pt idx="48">
                  <c:v>42.93</c:v>
                </c:pt>
                <c:pt idx="49">
                  <c:v>42.9</c:v>
                </c:pt>
                <c:pt idx="50">
                  <c:v>42.89</c:v>
                </c:pt>
                <c:pt idx="51">
                  <c:v>42.89</c:v>
                </c:pt>
                <c:pt idx="52">
                  <c:v>42.839999999999996</c:v>
                </c:pt>
                <c:pt idx="53">
                  <c:v>42.82</c:v>
                </c:pt>
                <c:pt idx="54">
                  <c:v>42.809999999999903</c:v>
                </c:pt>
                <c:pt idx="55">
                  <c:v>42.74</c:v>
                </c:pt>
                <c:pt idx="56">
                  <c:v>42.69999999999991</c:v>
                </c:pt>
                <c:pt idx="57">
                  <c:v>42.679999999999907</c:v>
                </c:pt>
                <c:pt idx="58">
                  <c:v>42.679999999999907</c:v>
                </c:pt>
                <c:pt idx="59">
                  <c:v>42.660000000000004</c:v>
                </c:pt>
                <c:pt idx="60">
                  <c:v>42.620000000000005</c:v>
                </c:pt>
                <c:pt idx="61">
                  <c:v>42.61</c:v>
                </c:pt>
                <c:pt idx="62">
                  <c:v>42.589999999999904</c:v>
                </c:pt>
                <c:pt idx="63">
                  <c:v>42.58</c:v>
                </c:pt>
                <c:pt idx="64">
                  <c:v>42.58</c:v>
                </c:pt>
                <c:pt idx="65">
                  <c:v>42.58</c:v>
                </c:pt>
                <c:pt idx="66">
                  <c:v>42.55</c:v>
                </c:pt>
                <c:pt idx="67">
                  <c:v>42.55</c:v>
                </c:pt>
                <c:pt idx="68">
                  <c:v>42.539999999999907</c:v>
                </c:pt>
                <c:pt idx="69">
                  <c:v>42.47</c:v>
                </c:pt>
                <c:pt idx="70">
                  <c:v>42.46</c:v>
                </c:pt>
                <c:pt idx="71">
                  <c:v>42.44</c:v>
                </c:pt>
                <c:pt idx="72">
                  <c:v>42.44</c:v>
                </c:pt>
                <c:pt idx="73">
                  <c:v>42.42</c:v>
                </c:pt>
                <c:pt idx="74">
                  <c:v>42.41</c:v>
                </c:pt>
                <c:pt idx="75">
                  <c:v>42.36</c:v>
                </c:pt>
                <c:pt idx="76">
                  <c:v>42.36</c:v>
                </c:pt>
                <c:pt idx="77">
                  <c:v>42.36</c:v>
                </c:pt>
                <c:pt idx="78">
                  <c:v>42.309999999999903</c:v>
                </c:pt>
                <c:pt idx="79">
                  <c:v>42.309999999999903</c:v>
                </c:pt>
                <c:pt idx="80">
                  <c:v>42.299999999999912</c:v>
                </c:pt>
                <c:pt idx="81">
                  <c:v>42.290000000000006</c:v>
                </c:pt>
                <c:pt idx="82">
                  <c:v>42.279999999999909</c:v>
                </c:pt>
                <c:pt idx="83">
                  <c:v>42.269999999999911</c:v>
                </c:pt>
                <c:pt idx="84">
                  <c:v>42.25</c:v>
                </c:pt>
                <c:pt idx="85">
                  <c:v>42.220000000000006</c:v>
                </c:pt>
                <c:pt idx="86">
                  <c:v>42.209999999999908</c:v>
                </c:pt>
                <c:pt idx="87">
                  <c:v>42.190000000000005</c:v>
                </c:pt>
                <c:pt idx="88">
                  <c:v>42.160000000000004</c:v>
                </c:pt>
                <c:pt idx="89">
                  <c:v>42.160000000000004</c:v>
                </c:pt>
                <c:pt idx="90">
                  <c:v>42.15</c:v>
                </c:pt>
                <c:pt idx="91">
                  <c:v>42.139999999999908</c:v>
                </c:pt>
                <c:pt idx="92">
                  <c:v>42.139999999999908</c:v>
                </c:pt>
                <c:pt idx="93">
                  <c:v>42.139999999999908</c:v>
                </c:pt>
                <c:pt idx="94">
                  <c:v>42.139999999999908</c:v>
                </c:pt>
                <c:pt idx="95">
                  <c:v>42.12999999999991</c:v>
                </c:pt>
                <c:pt idx="96">
                  <c:v>42.109999999999907</c:v>
                </c:pt>
                <c:pt idx="97">
                  <c:v>42.109999999999907</c:v>
                </c:pt>
                <c:pt idx="98">
                  <c:v>42.08</c:v>
                </c:pt>
                <c:pt idx="99">
                  <c:v>42.08</c:v>
                </c:pt>
                <c:pt idx="100">
                  <c:v>42.08</c:v>
                </c:pt>
                <c:pt idx="101">
                  <c:v>42.08</c:v>
                </c:pt>
                <c:pt idx="102">
                  <c:v>42.08</c:v>
                </c:pt>
                <c:pt idx="103">
                  <c:v>42.05</c:v>
                </c:pt>
                <c:pt idx="104">
                  <c:v>42.05</c:v>
                </c:pt>
                <c:pt idx="105">
                  <c:v>42.05</c:v>
                </c:pt>
                <c:pt idx="106">
                  <c:v>42.01</c:v>
                </c:pt>
                <c:pt idx="107">
                  <c:v>41.999999999999908</c:v>
                </c:pt>
                <c:pt idx="108">
                  <c:v>41.98</c:v>
                </c:pt>
                <c:pt idx="109">
                  <c:v>41.98</c:v>
                </c:pt>
                <c:pt idx="110">
                  <c:v>41.98</c:v>
                </c:pt>
                <c:pt idx="111">
                  <c:v>41.98</c:v>
                </c:pt>
                <c:pt idx="112">
                  <c:v>41.97</c:v>
                </c:pt>
                <c:pt idx="113">
                  <c:v>41.959999999999901</c:v>
                </c:pt>
                <c:pt idx="114">
                  <c:v>41.959999999999901</c:v>
                </c:pt>
                <c:pt idx="115">
                  <c:v>41.929999999999907</c:v>
                </c:pt>
                <c:pt idx="116">
                  <c:v>41.92</c:v>
                </c:pt>
                <c:pt idx="117">
                  <c:v>41.91</c:v>
                </c:pt>
                <c:pt idx="118">
                  <c:v>41.91</c:v>
                </c:pt>
                <c:pt idx="119">
                  <c:v>41.91</c:v>
                </c:pt>
                <c:pt idx="120">
                  <c:v>41.91</c:v>
                </c:pt>
                <c:pt idx="121">
                  <c:v>41.91</c:v>
                </c:pt>
                <c:pt idx="122">
                  <c:v>41.91</c:v>
                </c:pt>
                <c:pt idx="123">
                  <c:v>41.91</c:v>
                </c:pt>
                <c:pt idx="124">
                  <c:v>41.9</c:v>
                </c:pt>
                <c:pt idx="125">
                  <c:v>41.89</c:v>
                </c:pt>
                <c:pt idx="126">
                  <c:v>41.83</c:v>
                </c:pt>
                <c:pt idx="127">
                  <c:v>41.83</c:v>
                </c:pt>
                <c:pt idx="128">
                  <c:v>41.83</c:v>
                </c:pt>
                <c:pt idx="129">
                  <c:v>41.83</c:v>
                </c:pt>
                <c:pt idx="130">
                  <c:v>41.83</c:v>
                </c:pt>
                <c:pt idx="131">
                  <c:v>41.83</c:v>
                </c:pt>
                <c:pt idx="132">
                  <c:v>41.83</c:v>
                </c:pt>
                <c:pt idx="133">
                  <c:v>41.82</c:v>
                </c:pt>
                <c:pt idx="134">
                  <c:v>41.82</c:v>
                </c:pt>
                <c:pt idx="135">
                  <c:v>41.82</c:v>
                </c:pt>
                <c:pt idx="136">
                  <c:v>41.82</c:v>
                </c:pt>
                <c:pt idx="137">
                  <c:v>41.82</c:v>
                </c:pt>
                <c:pt idx="138">
                  <c:v>41.82</c:v>
                </c:pt>
                <c:pt idx="139">
                  <c:v>41.82</c:v>
                </c:pt>
                <c:pt idx="140">
                  <c:v>41.790000000000006</c:v>
                </c:pt>
                <c:pt idx="141">
                  <c:v>41.78</c:v>
                </c:pt>
                <c:pt idx="142">
                  <c:v>41.78</c:v>
                </c:pt>
                <c:pt idx="143">
                  <c:v>41.760000000000005</c:v>
                </c:pt>
                <c:pt idx="144">
                  <c:v>41.74</c:v>
                </c:pt>
                <c:pt idx="145">
                  <c:v>41.74</c:v>
                </c:pt>
                <c:pt idx="146">
                  <c:v>41.74</c:v>
                </c:pt>
                <c:pt idx="147">
                  <c:v>41.730000000000004</c:v>
                </c:pt>
                <c:pt idx="148">
                  <c:v>41.730000000000004</c:v>
                </c:pt>
                <c:pt idx="149">
                  <c:v>41.730000000000004</c:v>
                </c:pt>
                <c:pt idx="150">
                  <c:v>41.730000000000004</c:v>
                </c:pt>
                <c:pt idx="151">
                  <c:v>41.720000000000006</c:v>
                </c:pt>
                <c:pt idx="152">
                  <c:v>41.720000000000006</c:v>
                </c:pt>
                <c:pt idx="153">
                  <c:v>41.720000000000006</c:v>
                </c:pt>
                <c:pt idx="154">
                  <c:v>41.720000000000006</c:v>
                </c:pt>
                <c:pt idx="155">
                  <c:v>41.709999999999908</c:v>
                </c:pt>
                <c:pt idx="156">
                  <c:v>41.709999999999908</c:v>
                </c:pt>
                <c:pt idx="157">
                  <c:v>41.709999999999908</c:v>
                </c:pt>
                <c:pt idx="158">
                  <c:v>41.709999999999908</c:v>
                </c:pt>
                <c:pt idx="159">
                  <c:v>41.69999999999991</c:v>
                </c:pt>
                <c:pt idx="160">
                  <c:v>41.63</c:v>
                </c:pt>
                <c:pt idx="161">
                  <c:v>41.620000000000005</c:v>
                </c:pt>
                <c:pt idx="162">
                  <c:v>41.589999999999904</c:v>
                </c:pt>
                <c:pt idx="163">
                  <c:v>41.589999999999904</c:v>
                </c:pt>
                <c:pt idx="164">
                  <c:v>41.589999999999904</c:v>
                </c:pt>
                <c:pt idx="165">
                  <c:v>41.589999999999904</c:v>
                </c:pt>
                <c:pt idx="166">
                  <c:v>41.58</c:v>
                </c:pt>
                <c:pt idx="167">
                  <c:v>41.559999999999903</c:v>
                </c:pt>
                <c:pt idx="168">
                  <c:v>41.54</c:v>
                </c:pt>
                <c:pt idx="169">
                  <c:v>41.54</c:v>
                </c:pt>
                <c:pt idx="170">
                  <c:v>41.51</c:v>
                </c:pt>
                <c:pt idx="171">
                  <c:v>41.51</c:v>
                </c:pt>
                <c:pt idx="172">
                  <c:v>41.51</c:v>
                </c:pt>
                <c:pt idx="173">
                  <c:v>41.5</c:v>
                </c:pt>
                <c:pt idx="174">
                  <c:v>41.48</c:v>
                </c:pt>
                <c:pt idx="175">
                  <c:v>41.44</c:v>
                </c:pt>
                <c:pt idx="176">
                  <c:v>41.44</c:v>
                </c:pt>
                <c:pt idx="177">
                  <c:v>41.44</c:v>
                </c:pt>
                <c:pt idx="178">
                  <c:v>41.44</c:v>
                </c:pt>
                <c:pt idx="179">
                  <c:v>41.43</c:v>
                </c:pt>
                <c:pt idx="180">
                  <c:v>41.43</c:v>
                </c:pt>
                <c:pt idx="181">
                  <c:v>41.42</c:v>
                </c:pt>
                <c:pt idx="182">
                  <c:v>41.41</c:v>
                </c:pt>
                <c:pt idx="183">
                  <c:v>41.41</c:v>
                </c:pt>
                <c:pt idx="184">
                  <c:v>41.39</c:v>
                </c:pt>
                <c:pt idx="185">
                  <c:v>41.39</c:v>
                </c:pt>
                <c:pt idx="186">
                  <c:v>41.379999999999995</c:v>
                </c:pt>
                <c:pt idx="187">
                  <c:v>41.379999999999995</c:v>
                </c:pt>
                <c:pt idx="188">
                  <c:v>41.36</c:v>
                </c:pt>
                <c:pt idx="189">
                  <c:v>41.36</c:v>
                </c:pt>
                <c:pt idx="190">
                  <c:v>41.36</c:v>
                </c:pt>
                <c:pt idx="191">
                  <c:v>41.290000000000006</c:v>
                </c:pt>
                <c:pt idx="192">
                  <c:v>41.28</c:v>
                </c:pt>
                <c:pt idx="193">
                  <c:v>41.28</c:v>
                </c:pt>
                <c:pt idx="194">
                  <c:v>41.28</c:v>
                </c:pt>
                <c:pt idx="195">
                  <c:v>41.260000000000005</c:v>
                </c:pt>
                <c:pt idx="196">
                  <c:v>41.25</c:v>
                </c:pt>
                <c:pt idx="197">
                  <c:v>41.25</c:v>
                </c:pt>
                <c:pt idx="198">
                  <c:v>41.230000000000004</c:v>
                </c:pt>
                <c:pt idx="199">
                  <c:v>41.230000000000004</c:v>
                </c:pt>
                <c:pt idx="200">
                  <c:v>41.230000000000004</c:v>
                </c:pt>
                <c:pt idx="201">
                  <c:v>41.21</c:v>
                </c:pt>
                <c:pt idx="202">
                  <c:v>41.21</c:v>
                </c:pt>
                <c:pt idx="203">
                  <c:v>41.21</c:v>
                </c:pt>
                <c:pt idx="204">
                  <c:v>41.160000000000004</c:v>
                </c:pt>
                <c:pt idx="205">
                  <c:v>41.160000000000004</c:v>
                </c:pt>
                <c:pt idx="206">
                  <c:v>41.15</c:v>
                </c:pt>
                <c:pt idx="207">
                  <c:v>41.15</c:v>
                </c:pt>
                <c:pt idx="208">
                  <c:v>41.15</c:v>
                </c:pt>
                <c:pt idx="209">
                  <c:v>41.15</c:v>
                </c:pt>
                <c:pt idx="210">
                  <c:v>41.14</c:v>
                </c:pt>
                <c:pt idx="211">
                  <c:v>41.14</c:v>
                </c:pt>
                <c:pt idx="212">
                  <c:v>41.14</c:v>
                </c:pt>
                <c:pt idx="213">
                  <c:v>41.14</c:v>
                </c:pt>
                <c:pt idx="214">
                  <c:v>41.099999999999909</c:v>
                </c:pt>
                <c:pt idx="215">
                  <c:v>41.099999999999909</c:v>
                </c:pt>
                <c:pt idx="216">
                  <c:v>41.04</c:v>
                </c:pt>
                <c:pt idx="217">
                  <c:v>41.02</c:v>
                </c:pt>
                <c:pt idx="218">
                  <c:v>41.02</c:v>
                </c:pt>
                <c:pt idx="219">
                  <c:v>41.01</c:v>
                </c:pt>
                <c:pt idx="220">
                  <c:v>41.01</c:v>
                </c:pt>
                <c:pt idx="221">
                  <c:v>41.01</c:v>
                </c:pt>
                <c:pt idx="222">
                  <c:v>41.01</c:v>
                </c:pt>
                <c:pt idx="223">
                  <c:v>41.01</c:v>
                </c:pt>
                <c:pt idx="224">
                  <c:v>41.01</c:v>
                </c:pt>
                <c:pt idx="225">
                  <c:v>41</c:v>
                </c:pt>
                <c:pt idx="226">
                  <c:v>41</c:v>
                </c:pt>
                <c:pt idx="227">
                  <c:v>40.99</c:v>
                </c:pt>
                <c:pt idx="228">
                  <c:v>40.99</c:v>
                </c:pt>
                <c:pt idx="229">
                  <c:v>40.98</c:v>
                </c:pt>
                <c:pt idx="230">
                  <c:v>40.98</c:v>
                </c:pt>
                <c:pt idx="231">
                  <c:v>40.96</c:v>
                </c:pt>
                <c:pt idx="232">
                  <c:v>40.949999999999996</c:v>
                </c:pt>
                <c:pt idx="233">
                  <c:v>40.949999999999996</c:v>
                </c:pt>
                <c:pt idx="234">
                  <c:v>40.94</c:v>
                </c:pt>
                <c:pt idx="235">
                  <c:v>40.94</c:v>
                </c:pt>
                <c:pt idx="236">
                  <c:v>40.919999999999902</c:v>
                </c:pt>
                <c:pt idx="237">
                  <c:v>40.9</c:v>
                </c:pt>
                <c:pt idx="238">
                  <c:v>40.9</c:v>
                </c:pt>
                <c:pt idx="239">
                  <c:v>40.9</c:v>
                </c:pt>
                <c:pt idx="240">
                  <c:v>40.9</c:v>
                </c:pt>
                <c:pt idx="241">
                  <c:v>40.9</c:v>
                </c:pt>
                <c:pt idx="242">
                  <c:v>40.9</c:v>
                </c:pt>
                <c:pt idx="243">
                  <c:v>40.9</c:v>
                </c:pt>
                <c:pt idx="244">
                  <c:v>40.870000000000005</c:v>
                </c:pt>
                <c:pt idx="245">
                  <c:v>40.86</c:v>
                </c:pt>
                <c:pt idx="246">
                  <c:v>40.86</c:v>
                </c:pt>
                <c:pt idx="247">
                  <c:v>40.849999999999902</c:v>
                </c:pt>
                <c:pt idx="248">
                  <c:v>40.849999999999902</c:v>
                </c:pt>
                <c:pt idx="249">
                  <c:v>40.790000000000006</c:v>
                </c:pt>
                <c:pt idx="250">
                  <c:v>40.760000000000005</c:v>
                </c:pt>
                <c:pt idx="251">
                  <c:v>40.74</c:v>
                </c:pt>
                <c:pt idx="252">
                  <c:v>40.730000000000011</c:v>
                </c:pt>
                <c:pt idx="253">
                  <c:v>40.71</c:v>
                </c:pt>
                <c:pt idx="254">
                  <c:v>40.71</c:v>
                </c:pt>
                <c:pt idx="255">
                  <c:v>40.71</c:v>
                </c:pt>
                <c:pt idx="256">
                  <c:v>40.71</c:v>
                </c:pt>
                <c:pt idx="257">
                  <c:v>40.71</c:v>
                </c:pt>
                <c:pt idx="258">
                  <c:v>40.700000000000003</c:v>
                </c:pt>
                <c:pt idx="259">
                  <c:v>40.690000000000005</c:v>
                </c:pt>
                <c:pt idx="260">
                  <c:v>40.690000000000005</c:v>
                </c:pt>
                <c:pt idx="261">
                  <c:v>40.690000000000005</c:v>
                </c:pt>
                <c:pt idx="262">
                  <c:v>40.68</c:v>
                </c:pt>
                <c:pt idx="263">
                  <c:v>40.68</c:v>
                </c:pt>
                <c:pt idx="264">
                  <c:v>40.67</c:v>
                </c:pt>
                <c:pt idx="265">
                  <c:v>40.65</c:v>
                </c:pt>
                <c:pt idx="266">
                  <c:v>40.64</c:v>
                </c:pt>
                <c:pt idx="267">
                  <c:v>40.630000000000003</c:v>
                </c:pt>
                <c:pt idx="268">
                  <c:v>40.630000000000003</c:v>
                </c:pt>
                <c:pt idx="269">
                  <c:v>40.630000000000003</c:v>
                </c:pt>
                <c:pt idx="270">
                  <c:v>40.630000000000003</c:v>
                </c:pt>
                <c:pt idx="271">
                  <c:v>40.61</c:v>
                </c:pt>
                <c:pt idx="272">
                  <c:v>40.61</c:v>
                </c:pt>
                <c:pt idx="273">
                  <c:v>40.61</c:v>
                </c:pt>
                <c:pt idx="274">
                  <c:v>40.58</c:v>
                </c:pt>
                <c:pt idx="275">
                  <c:v>40.58</c:v>
                </c:pt>
                <c:pt idx="276">
                  <c:v>40.58</c:v>
                </c:pt>
                <c:pt idx="277">
                  <c:v>40.57</c:v>
                </c:pt>
                <c:pt idx="278">
                  <c:v>40.550000000000004</c:v>
                </c:pt>
                <c:pt idx="279">
                  <c:v>40.550000000000004</c:v>
                </c:pt>
                <c:pt idx="280">
                  <c:v>40.51</c:v>
                </c:pt>
                <c:pt idx="281">
                  <c:v>40.5</c:v>
                </c:pt>
                <c:pt idx="282">
                  <c:v>40.5</c:v>
                </c:pt>
                <c:pt idx="283">
                  <c:v>40.5</c:v>
                </c:pt>
                <c:pt idx="284">
                  <c:v>40.5</c:v>
                </c:pt>
                <c:pt idx="285">
                  <c:v>40.5</c:v>
                </c:pt>
                <c:pt idx="286">
                  <c:v>40.449999999999903</c:v>
                </c:pt>
                <c:pt idx="287">
                  <c:v>40.449999999999903</c:v>
                </c:pt>
                <c:pt idx="288">
                  <c:v>40.42</c:v>
                </c:pt>
                <c:pt idx="289">
                  <c:v>40.39</c:v>
                </c:pt>
                <c:pt idx="290">
                  <c:v>40.39</c:v>
                </c:pt>
                <c:pt idx="291">
                  <c:v>40.379999999999995</c:v>
                </c:pt>
                <c:pt idx="292">
                  <c:v>40.36</c:v>
                </c:pt>
                <c:pt idx="293">
                  <c:v>40.36</c:v>
                </c:pt>
                <c:pt idx="294">
                  <c:v>40.36</c:v>
                </c:pt>
                <c:pt idx="295">
                  <c:v>40.339999999999904</c:v>
                </c:pt>
                <c:pt idx="296">
                  <c:v>40.339999999999904</c:v>
                </c:pt>
                <c:pt idx="297">
                  <c:v>40.33</c:v>
                </c:pt>
                <c:pt idx="298">
                  <c:v>40.32</c:v>
                </c:pt>
                <c:pt idx="299">
                  <c:v>40.32</c:v>
                </c:pt>
                <c:pt idx="300">
                  <c:v>40.300000000000011</c:v>
                </c:pt>
                <c:pt idx="301">
                  <c:v>40.300000000000011</c:v>
                </c:pt>
                <c:pt idx="302">
                  <c:v>40.300000000000011</c:v>
                </c:pt>
                <c:pt idx="303">
                  <c:v>40.300000000000011</c:v>
                </c:pt>
                <c:pt idx="304">
                  <c:v>40.300000000000011</c:v>
                </c:pt>
                <c:pt idx="305">
                  <c:v>40.290000000000006</c:v>
                </c:pt>
                <c:pt idx="306">
                  <c:v>40.290000000000006</c:v>
                </c:pt>
                <c:pt idx="307">
                  <c:v>40.290000000000006</c:v>
                </c:pt>
                <c:pt idx="308">
                  <c:v>40.28</c:v>
                </c:pt>
                <c:pt idx="309">
                  <c:v>40.270000000000003</c:v>
                </c:pt>
                <c:pt idx="310">
                  <c:v>40.270000000000003</c:v>
                </c:pt>
                <c:pt idx="311">
                  <c:v>40.25</c:v>
                </c:pt>
                <c:pt idx="312">
                  <c:v>40.25</c:v>
                </c:pt>
                <c:pt idx="313">
                  <c:v>40.230000000000011</c:v>
                </c:pt>
                <c:pt idx="314">
                  <c:v>40.230000000000011</c:v>
                </c:pt>
                <c:pt idx="315">
                  <c:v>40.21</c:v>
                </c:pt>
                <c:pt idx="316">
                  <c:v>40.200000000000003</c:v>
                </c:pt>
                <c:pt idx="317">
                  <c:v>40.200000000000003</c:v>
                </c:pt>
                <c:pt idx="318">
                  <c:v>40.200000000000003</c:v>
                </c:pt>
                <c:pt idx="319">
                  <c:v>40.200000000000003</c:v>
                </c:pt>
                <c:pt idx="320">
                  <c:v>40.200000000000003</c:v>
                </c:pt>
                <c:pt idx="321">
                  <c:v>40.200000000000003</c:v>
                </c:pt>
                <c:pt idx="322">
                  <c:v>40.190000000000005</c:v>
                </c:pt>
                <c:pt idx="323">
                  <c:v>40.190000000000005</c:v>
                </c:pt>
                <c:pt idx="324">
                  <c:v>40.190000000000005</c:v>
                </c:pt>
                <c:pt idx="325">
                  <c:v>40.18</c:v>
                </c:pt>
                <c:pt idx="326">
                  <c:v>40.18</c:v>
                </c:pt>
                <c:pt idx="327">
                  <c:v>40.17</c:v>
                </c:pt>
                <c:pt idx="328">
                  <c:v>40.17</c:v>
                </c:pt>
                <c:pt idx="329">
                  <c:v>40.160000000000004</c:v>
                </c:pt>
                <c:pt idx="330">
                  <c:v>40.160000000000004</c:v>
                </c:pt>
                <c:pt idx="331">
                  <c:v>40.15</c:v>
                </c:pt>
                <c:pt idx="332">
                  <c:v>40.15</c:v>
                </c:pt>
                <c:pt idx="333">
                  <c:v>40.15</c:v>
                </c:pt>
                <c:pt idx="334">
                  <c:v>40.139999999999908</c:v>
                </c:pt>
                <c:pt idx="335">
                  <c:v>40.139999999999908</c:v>
                </c:pt>
                <c:pt idx="336">
                  <c:v>40.139999999999908</c:v>
                </c:pt>
                <c:pt idx="337">
                  <c:v>40.139999999999908</c:v>
                </c:pt>
                <c:pt idx="338">
                  <c:v>40.139999999999908</c:v>
                </c:pt>
                <c:pt idx="339">
                  <c:v>40.139999999999908</c:v>
                </c:pt>
                <c:pt idx="340">
                  <c:v>40.139999999999908</c:v>
                </c:pt>
                <c:pt idx="341">
                  <c:v>40.139999999999908</c:v>
                </c:pt>
                <c:pt idx="342">
                  <c:v>40.12999999999991</c:v>
                </c:pt>
                <c:pt idx="343">
                  <c:v>40.11</c:v>
                </c:pt>
                <c:pt idx="344">
                  <c:v>40.11</c:v>
                </c:pt>
                <c:pt idx="345">
                  <c:v>40.090000000000003</c:v>
                </c:pt>
                <c:pt idx="346">
                  <c:v>40.090000000000003</c:v>
                </c:pt>
                <c:pt idx="347">
                  <c:v>40.08</c:v>
                </c:pt>
                <c:pt idx="348">
                  <c:v>40.08</c:v>
                </c:pt>
                <c:pt idx="349">
                  <c:v>40.08</c:v>
                </c:pt>
                <c:pt idx="350">
                  <c:v>40.08</c:v>
                </c:pt>
                <c:pt idx="351">
                  <c:v>40.08</c:v>
                </c:pt>
                <c:pt idx="352">
                  <c:v>40.08</c:v>
                </c:pt>
                <c:pt idx="353">
                  <c:v>40.08</c:v>
                </c:pt>
                <c:pt idx="354">
                  <c:v>40.08</c:v>
                </c:pt>
                <c:pt idx="355">
                  <c:v>40.08</c:v>
                </c:pt>
                <c:pt idx="356">
                  <c:v>40.069999999999908</c:v>
                </c:pt>
                <c:pt idx="357">
                  <c:v>39.989999999999903</c:v>
                </c:pt>
                <c:pt idx="358">
                  <c:v>39.989999999999903</c:v>
                </c:pt>
                <c:pt idx="359">
                  <c:v>39.97</c:v>
                </c:pt>
                <c:pt idx="360">
                  <c:v>39.94</c:v>
                </c:pt>
                <c:pt idx="361">
                  <c:v>39.910000000000004</c:v>
                </c:pt>
                <c:pt idx="362">
                  <c:v>39.870000000000005</c:v>
                </c:pt>
                <c:pt idx="363">
                  <c:v>39.870000000000005</c:v>
                </c:pt>
                <c:pt idx="364">
                  <c:v>39.870000000000005</c:v>
                </c:pt>
                <c:pt idx="365">
                  <c:v>39.870000000000005</c:v>
                </c:pt>
                <c:pt idx="366">
                  <c:v>39.870000000000005</c:v>
                </c:pt>
                <c:pt idx="367">
                  <c:v>39.849999999999902</c:v>
                </c:pt>
                <c:pt idx="368">
                  <c:v>39.849999999999902</c:v>
                </c:pt>
                <c:pt idx="369">
                  <c:v>39.839999999999904</c:v>
                </c:pt>
                <c:pt idx="370">
                  <c:v>39.839999999999904</c:v>
                </c:pt>
                <c:pt idx="371">
                  <c:v>39.839999999999904</c:v>
                </c:pt>
                <c:pt idx="372">
                  <c:v>39.83</c:v>
                </c:pt>
                <c:pt idx="373">
                  <c:v>39.83</c:v>
                </c:pt>
                <c:pt idx="374">
                  <c:v>39.82</c:v>
                </c:pt>
                <c:pt idx="375">
                  <c:v>39.82</c:v>
                </c:pt>
                <c:pt idx="376">
                  <c:v>39.82</c:v>
                </c:pt>
                <c:pt idx="377">
                  <c:v>39.82</c:v>
                </c:pt>
                <c:pt idx="378">
                  <c:v>39.82</c:v>
                </c:pt>
                <c:pt idx="379">
                  <c:v>39.82</c:v>
                </c:pt>
                <c:pt idx="380">
                  <c:v>39.82</c:v>
                </c:pt>
                <c:pt idx="381">
                  <c:v>39.82</c:v>
                </c:pt>
                <c:pt idx="382">
                  <c:v>39.809999999999995</c:v>
                </c:pt>
                <c:pt idx="383">
                  <c:v>39.809999999999995</c:v>
                </c:pt>
                <c:pt idx="384">
                  <c:v>39.809999999999995</c:v>
                </c:pt>
                <c:pt idx="385">
                  <c:v>39.809999999999995</c:v>
                </c:pt>
                <c:pt idx="386">
                  <c:v>39.809999999999995</c:v>
                </c:pt>
                <c:pt idx="387">
                  <c:v>39.809999999999995</c:v>
                </c:pt>
                <c:pt idx="388">
                  <c:v>39.809999999999995</c:v>
                </c:pt>
                <c:pt idx="389">
                  <c:v>39.809999999999995</c:v>
                </c:pt>
                <c:pt idx="390">
                  <c:v>39.809999999999995</c:v>
                </c:pt>
                <c:pt idx="391">
                  <c:v>39.809999999999995</c:v>
                </c:pt>
                <c:pt idx="392">
                  <c:v>39.800000000000011</c:v>
                </c:pt>
                <c:pt idx="393">
                  <c:v>39.800000000000011</c:v>
                </c:pt>
                <c:pt idx="394">
                  <c:v>39.800000000000011</c:v>
                </c:pt>
                <c:pt idx="395">
                  <c:v>39.800000000000011</c:v>
                </c:pt>
                <c:pt idx="396">
                  <c:v>39.800000000000011</c:v>
                </c:pt>
                <c:pt idx="397">
                  <c:v>39.800000000000011</c:v>
                </c:pt>
                <c:pt idx="398">
                  <c:v>39.800000000000011</c:v>
                </c:pt>
                <c:pt idx="399">
                  <c:v>39.790000000000006</c:v>
                </c:pt>
                <c:pt idx="400">
                  <c:v>39.790000000000006</c:v>
                </c:pt>
                <c:pt idx="401">
                  <c:v>39.790000000000006</c:v>
                </c:pt>
                <c:pt idx="402">
                  <c:v>39.760000000000005</c:v>
                </c:pt>
                <c:pt idx="403">
                  <c:v>39.760000000000005</c:v>
                </c:pt>
                <c:pt idx="404">
                  <c:v>39.760000000000005</c:v>
                </c:pt>
                <c:pt idx="405">
                  <c:v>39.730000000000011</c:v>
                </c:pt>
                <c:pt idx="406">
                  <c:v>39.730000000000011</c:v>
                </c:pt>
                <c:pt idx="407">
                  <c:v>39.730000000000011</c:v>
                </c:pt>
                <c:pt idx="408">
                  <c:v>39.700000000000003</c:v>
                </c:pt>
                <c:pt idx="409">
                  <c:v>39.700000000000003</c:v>
                </c:pt>
                <c:pt idx="410">
                  <c:v>39.690000000000005</c:v>
                </c:pt>
                <c:pt idx="411">
                  <c:v>39.690000000000005</c:v>
                </c:pt>
                <c:pt idx="412">
                  <c:v>39.690000000000005</c:v>
                </c:pt>
                <c:pt idx="413">
                  <c:v>39.68</c:v>
                </c:pt>
                <c:pt idx="414">
                  <c:v>39.630000000000003</c:v>
                </c:pt>
                <c:pt idx="415">
                  <c:v>39.630000000000003</c:v>
                </c:pt>
                <c:pt idx="416">
                  <c:v>39.630000000000003</c:v>
                </c:pt>
                <c:pt idx="417">
                  <c:v>39.630000000000003</c:v>
                </c:pt>
                <c:pt idx="418">
                  <c:v>39.630000000000003</c:v>
                </c:pt>
                <c:pt idx="419">
                  <c:v>39.630000000000003</c:v>
                </c:pt>
                <c:pt idx="420">
                  <c:v>39.630000000000003</c:v>
                </c:pt>
                <c:pt idx="421">
                  <c:v>39.620000000000005</c:v>
                </c:pt>
                <c:pt idx="422">
                  <c:v>39.620000000000005</c:v>
                </c:pt>
                <c:pt idx="423">
                  <c:v>39.6</c:v>
                </c:pt>
                <c:pt idx="424">
                  <c:v>39.6</c:v>
                </c:pt>
                <c:pt idx="425">
                  <c:v>39.590000000000003</c:v>
                </c:pt>
                <c:pt idx="426">
                  <c:v>39.590000000000003</c:v>
                </c:pt>
                <c:pt idx="427">
                  <c:v>39.58</c:v>
                </c:pt>
                <c:pt idx="428">
                  <c:v>39.58</c:v>
                </c:pt>
                <c:pt idx="429">
                  <c:v>39.58</c:v>
                </c:pt>
                <c:pt idx="430">
                  <c:v>39.58</c:v>
                </c:pt>
                <c:pt idx="431">
                  <c:v>39.58</c:v>
                </c:pt>
                <c:pt idx="432">
                  <c:v>39.58</c:v>
                </c:pt>
                <c:pt idx="433">
                  <c:v>39.58</c:v>
                </c:pt>
                <c:pt idx="434">
                  <c:v>39.58</c:v>
                </c:pt>
                <c:pt idx="435">
                  <c:v>39.57</c:v>
                </c:pt>
                <c:pt idx="436">
                  <c:v>39.57</c:v>
                </c:pt>
                <c:pt idx="437">
                  <c:v>39.57</c:v>
                </c:pt>
                <c:pt idx="438">
                  <c:v>39.57</c:v>
                </c:pt>
                <c:pt idx="439">
                  <c:v>39.57</c:v>
                </c:pt>
                <c:pt idx="440">
                  <c:v>39.57</c:v>
                </c:pt>
                <c:pt idx="441">
                  <c:v>39.57</c:v>
                </c:pt>
                <c:pt idx="442">
                  <c:v>39.57</c:v>
                </c:pt>
                <c:pt idx="443">
                  <c:v>39.57</c:v>
                </c:pt>
                <c:pt idx="444">
                  <c:v>39.57</c:v>
                </c:pt>
                <c:pt idx="445">
                  <c:v>39.56</c:v>
                </c:pt>
                <c:pt idx="446">
                  <c:v>39.56</c:v>
                </c:pt>
                <c:pt idx="447">
                  <c:v>39.56</c:v>
                </c:pt>
                <c:pt idx="448">
                  <c:v>39.53</c:v>
                </c:pt>
                <c:pt idx="449">
                  <c:v>39.53</c:v>
                </c:pt>
                <c:pt idx="450">
                  <c:v>39.51</c:v>
                </c:pt>
                <c:pt idx="451">
                  <c:v>39.51</c:v>
                </c:pt>
                <c:pt idx="452">
                  <c:v>39.51</c:v>
                </c:pt>
                <c:pt idx="453">
                  <c:v>39.5</c:v>
                </c:pt>
                <c:pt idx="454">
                  <c:v>39.5</c:v>
                </c:pt>
                <c:pt idx="455">
                  <c:v>39.5</c:v>
                </c:pt>
                <c:pt idx="456">
                  <c:v>39.5</c:v>
                </c:pt>
                <c:pt idx="457">
                  <c:v>39.5</c:v>
                </c:pt>
                <c:pt idx="458">
                  <c:v>39.5</c:v>
                </c:pt>
                <c:pt idx="459">
                  <c:v>39.480000000000004</c:v>
                </c:pt>
                <c:pt idx="460">
                  <c:v>39.480000000000004</c:v>
                </c:pt>
                <c:pt idx="461">
                  <c:v>39.47</c:v>
                </c:pt>
                <c:pt idx="462">
                  <c:v>39.44</c:v>
                </c:pt>
                <c:pt idx="463">
                  <c:v>39.44</c:v>
                </c:pt>
                <c:pt idx="464">
                  <c:v>39.370000000000005</c:v>
                </c:pt>
                <c:pt idx="465">
                  <c:v>39.36</c:v>
                </c:pt>
                <c:pt idx="466">
                  <c:v>39.36</c:v>
                </c:pt>
                <c:pt idx="467">
                  <c:v>39.349999999999994</c:v>
                </c:pt>
                <c:pt idx="468">
                  <c:v>39.349999999999994</c:v>
                </c:pt>
                <c:pt idx="469">
                  <c:v>39.33</c:v>
                </c:pt>
                <c:pt idx="470">
                  <c:v>39.32</c:v>
                </c:pt>
                <c:pt idx="471">
                  <c:v>39.300000000000011</c:v>
                </c:pt>
                <c:pt idx="472">
                  <c:v>39.290000000000006</c:v>
                </c:pt>
                <c:pt idx="473">
                  <c:v>39.290000000000006</c:v>
                </c:pt>
                <c:pt idx="474">
                  <c:v>39.290000000000006</c:v>
                </c:pt>
                <c:pt idx="475">
                  <c:v>39.260000000000005</c:v>
                </c:pt>
                <c:pt idx="476">
                  <c:v>39.260000000000005</c:v>
                </c:pt>
                <c:pt idx="477">
                  <c:v>39.24</c:v>
                </c:pt>
                <c:pt idx="478">
                  <c:v>39.24</c:v>
                </c:pt>
                <c:pt idx="479">
                  <c:v>39.230000000000011</c:v>
                </c:pt>
                <c:pt idx="480">
                  <c:v>39.220000000000006</c:v>
                </c:pt>
                <c:pt idx="481">
                  <c:v>39.21</c:v>
                </c:pt>
                <c:pt idx="482">
                  <c:v>39.21</c:v>
                </c:pt>
                <c:pt idx="483">
                  <c:v>39.21</c:v>
                </c:pt>
                <c:pt idx="484">
                  <c:v>39.21</c:v>
                </c:pt>
                <c:pt idx="485">
                  <c:v>39.17</c:v>
                </c:pt>
                <c:pt idx="486">
                  <c:v>39.17</c:v>
                </c:pt>
                <c:pt idx="487">
                  <c:v>39.17</c:v>
                </c:pt>
                <c:pt idx="488">
                  <c:v>39.15</c:v>
                </c:pt>
                <c:pt idx="489">
                  <c:v>39.15</c:v>
                </c:pt>
                <c:pt idx="490">
                  <c:v>39.11</c:v>
                </c:pt>
                <c:pt idx="491">
                  <c:v>39.11</c:v>
                </c:pt>
                <c:pt idx="492">
                  <c:v>39.11</c:v>
                </c:pt>
                <c:pt idx="493">
                  <c:v>39.11</c:v>
                </c:pt>
                <c:pt idx="494">
                  <c:v>39.11</c:v>
                </c:pt>
                <c:pt idx="495">
                  <c:v>39.11</c:v>
                </c:pt>
                <c:pt idx="496">
                  <c:v>39.11</c:v>
                </c:pt>
                <c:pt idx="497">
                  <c:v>39.06</c:v>
                </c:pt>
                <c:pt idx="498">
                  <c:v>39.050000000000004</c:v>
                </c:pt>
                <c:pt idx="499">
                  <c:v>39.050000000000004</c:v>
                </c:pt>
                <c:pt idx="500">
                  <c:v>39.050000000000004</c:v>
                </c:pt>
                <c:pt idx="501">
                  <c:v>39.050000000000004</c:v>
                </c:pt>
                <c:pt idx="502">
                  <c:v>39.050000000000004</c:v>
                </c:pt>
                <c:pt idx="503">
                  <c:v>39.04</c:v>
                </c:pt>
                <c:pt idx="504">
                  <c:v>39.04</c:v>
                </c:pt>
                <c:pt idx="505">
                  <c:v>39.04</c:v>
                </c:pt>
                <c:pt idx="506">
                  <c:v>39.019999999999904</c:v>
                </c:pt>
                <c:pt idx="507">
                  <c:v>39.01</c:v>
                </c:pt>
                <c:pt idx="508">
                  <c:v>39.01</c:v>
                </c:pt>
                <c:pt idx="509">
                  <c:v>39.01</c:v>
                </c:pt>
                <c:pt idx="510">
                  <c:v>39.01</c:v>
                </c:pt>
                <c:pt idx="511">
                  <c:v>39</c:v>
                </c:pt>
                <c:pt idx="512">
                  <c:v>39</c:v>
                </c:pt>
                <c:pt idx="513">
                  <c:v>39</c:v>
                </c:pt>
                <c:pt idx="514">
                  <c:v>39</c:v>
                </c:pt>
                <c:pt idx="515">
                  <c:v>39</c:v>
                </c:pt>
                <c:pt idx="516">
                  <c:v>39</c:v>
                </c:pt>
                <c:pt idx="517">
                  <c:v>39</c:v>
                </c:pt>
                <c:pt idx="518">
                  <c:v>38.980000000000004</c:v>
                </c:pt>
                <c:pt idx="519">
                  <c:v>38.980000000000004</c:v>
                </c:pt>
                <c:pt idx="520">
                  <c:v>38.980000000000004</c:v>
                </c:pt>
                <c:pt idx="521">
                  <c:v>38.980000000000004</c:v>
                </c:pt>
                <c:pt idx="522">
                  <c:v>38.97</c:v>
                </c:pt>
                <c:pt idx="523">
                  <c:v>38.949999999999996</c:v>
                </c:pt>
                <c:pt idx="524">
                  <c:v>38.94</c:v>
                </c:pt>
                <c:pt idx="525">
                  <c:v>38.94</c:v>
                </c:pt>
                <c:pt idx="526">
                  <c:v>38.94</c:v>
                </c:pt>
                <c:pt idx="527">
                  <c:v>38.93</c:v>
                </c:pt>
                <c:pt idx="528">
                  <c:v>38.92</c:v>
                </c:pt>
                <c:pt idx="529">
                  <c:v>38.9</c:v>
                </c:pt>
                <c:pt idx="530">
                  <c:v>38.9</c:v>
                </c:pt>
                <c:pt idx="531">
                  <c:v>38.89</c:v>
                </c:pt>
                <c:pt idx="532">
                  <c:v>38.89</c:v>
                </c:pt>
                <c:pt idx="533">
                  <c:v>38.89</c:v>
                </c:pt>
                <c:pt idx="534">
                  <c:v>38.89</c:v>
                </c:pt>
                <c:pt idx="535">
                  <c:v>38.870000000000005</c:v>
                </c:pt>
                <c:pt idx="536">
                  <c:v>38.870000000000005</c:v>
                </c:pt>
                <c:pt idx="537">
                  <c:v>38.870000000000005</c:v>
                </c:pt>
                <c:pt idx="538">
                  <c:v>38.870000000000005</c:v>
                </c:pt>
                <c:pt idx="539">
                  <c:v>38.870000000000005</c:v>
                </c:pt>
                <c:pt idx="540">
                  <c:v>38.870000000000005</c:v>
                </c:pt>
                <c:pt idx="541">
                  <c:v>38.86</c:v>
                </c:pt>
                <c:pt idx="542">
                  <c:v>38.86</c:v>
                </c:pt>
                <c:pt idx="543">
                  <c:v>38.86</c:v>
                </c:pt>
                <c:pt idx="544">
                  <c:v>38.86</c:v>
                </c:pt>
                <c:pt idx="545">
                  <c:v>38.86</c:v>
                </c:pt>
                <c:pt idx="546">
                  <c:v>38.86</c:v>
                </c:pt>
                <c:pt idx="547">
                  <c:v>38.839999999999996</c:v>
                </c:pt>
                <c:pt idx="548">
                  <c:v>38.839999999999996</c:v>
                </c:pt>
                <c:pt idx="549">
                  <c:v>38.83</c:v>
                </c:pt>
                <c:pt idx="550">
                  <c:v>38.83</c:v>
                </c:pt>
                <c:pt idx="551">
                  <c:v>38.82</c:v>
                </c:pt>
                <c:pt idx="552">
                  <c:v>38.809999999999995</c:v>
                </c:pt>
                <c:pt idx="553">
                  <c:v>38.809999999999995</c:v>
                </c:pt>
                <c:pt idx="554">
                  <c:v>38.809999999999995</c:v>
                </c:pt>
                <c:pt idx="555">
                  <c:v>38.809999999999995</c:v>
                </c:pt>
                <c:pt idx="556">
                  <c:v>38.790000000000006</c:v>
                </c:pt>
                <c:pt idx="557">
                  <c:v>38.790000000000006</c:v>
                </c:pt>
                <c:pt idx="558">
                  <c:v>38.78</c:v>
                </c:pt>
                <c:pt idx="559">
                  <c:v>38.78</c:v>
                </c:pt>
                <c:pt idx="560">
                  <c:v>38.78</c:v>
                </c:pt>
                <c:pt idx="561">
                  <c:v>38.78</c:v>
                </c:pt>
                <c:pt idx="562">
                  <c:v>38.769999999999911</c:v>
                </c:pt>
                <c:pt idx="563">
                  <c:v>38.769999999999911</c:v>
                </c:pt>
                <c:pt idx="564">
                  <c:v>38.760000000000005</c:v>
                </c:pt>
                <c:pt idx="565">
                  <c:v>38.760000000000005</c:v>
                </c:pt>
                <c:pt idx="566">
                  <c:v>38.760000000000005</c:v>
                </c:pt>
                <c:pt idx="567">
                  <c:v>38.760000000000005</c:v>
                </c:pt>
                <c:pt idx="568">
                  <c:v>38.760000000000005</c:v>
                </c:pt>
                <c:pt idx="569">
                  <c:v>38.74</c:v>
                </c:pt>
                <c:pt idx="570">
                  <c:v>38.74</c:v>
                </c:pt>
                <c:pt idx="571">
                  <c:v>38.74</c:v>
                </c:pt>
                <c:pt idx="572">
                  <c:v>38.730000000000011</c:v>
                </c:pt>
                <c:pt idx="573">
                  <c:v>38.730000000000011</c:v>
                </c:pt>
                <c:pt idx="574">
                  <c:v>38.730000000000011</c:v>
                </c:pt>
                <c:pt idx="575">
                  <c:v>38.730000000000011</c:v>
                </c:pt>
                <c:pt idx="576">
                  <c:v>38.730000000000011</c:v>
                </c:pt>
                <c:pt idx="577">
                  <c:v>38.730000000000011</c:v>
                </c:pt>
                <c:pt idx="578">
                  <c:v>38.730000000000011</c:v>
                </c:pt>
                <c:pt idx="579">
                  <c:v>38.730000000000011</c:v>
                </c:pt>
                <c:pt idx="580">
                  <c:v>38.71</c:v>
                </c:pt>
                <c:pt idx="581">
                  <c:v>38.71</c:v>
                </c:pt>
                <c:pt idx="582">
                  <c:v>38.71</c:v>
                </c:pt>
                <c:pt idx="583">
                  <c:v>38.71</c:v>
                </c:pt>
                <c:pt idx="584">
                  <c:v>38.700000000000003</c:v>
                </c:pt>
                <c:pt idx="585">
                  <c:v>38.690000000000005</c:v>
                </c:pt>
                <c:pt idx="586">
                  <c:v>38.690000000000005</c:v>
                </c:pt>
                <c:pt idx="587">
                  <c:v>38.690000000000005</c:v>
                </c:pt>
                <c:pt idx="588">
                  <c:v>38.68</c:v>
                </c:pt>
                <c:pt idx="589">
                  <c:v>38.669999999999909</c:v>
                </c:pt>
                <c:pt idx="590">
                  <c:v>38.669999999999909</c:v>
                </c:pt>
                <c:pt idx="591">
                  <c:v>38.669999999999909</c:v>
                </c:pt>
                <c:pt idx="592">
                  <c:v>38.669999999999909</c:v>
                </c:pt>
                <c:pt idx="593">
                  <c:v>38.669999999999909</c:v>
                </c:pt>
                <c:pt idx="594">
                  <c:v>38.669999999999909</c:v>
                </c:pt>
                <c:pt idx="595">
                  <c:v>38.65</c:v>
                </c:pt>
                <c:pt idx="596">
                  <c:v>38.639999999999908</c:v>
                </c:pt>
                <c:pt idx="597">
                  <c:v>38.639999999999908</c:v>
                </c:pt>
                <c:pt idx="598">
                  <c:v>38.639999999999908</c:v>
                </c:pt>
                <c:pt idx="599">
                  <c:v>38.639999999999908</c:v>
                </c:pt>
                <c:pt idx="600">
                  <c:v>38.639999999999908</c:v>
                </c:pt>
                <c:pt idx="601">
                  <c:v>38.639999999999908</c:v>
                </c:pt>
                <c:pt idx="602">
                  <c:v>38.639999999999908</c:v>
                </c:pt>
                <c:pt idx="603">
                  <c:v>38.639999999999908</c:v>
                </c:pt>
                <c:pt idx="604">
                  <c:v>38.639999999999908</c:v>
                </c:pt>
                <c:pt idx="605">
                  <c:v>38.639999999999908</c:v>
                </c:pt>
                <c:pt idx="606">
                  <c:v>38.639999999999908</c:v>
                </c:pt>
                <c:pt idx="607">
                  <c:v>38.62999999999991</c:v>
                </c:pt>
                <c:pt idx="608">
                  <c:v>38.599999999999909</c:v>
                </c:pt>
                <c:pt idx="609">
                  <c:v>38.599999999999909</c:v>
                </c:pt>
                <c:pt idx="610">
                  <c:v>38.599999999999909</c:v>
                </c:pt>
                <c:pt idx="611">
                  <c:v>38.590000000000003</c:v>
                </c:pt>
                <c:pt idx="612">
                  <c:v>38.58</c:v>
                </c:pt>
                <c:pt idx="613">
                  <c:v>38.58</c:v>
                </c:pt>
                <c:pt idx="614">
                  <c:v>38.58</c:v>
                </c:pt>
                <c:pt idx="615">
                  <c:v>38.550000000000004</c:v>
                </c:pt>
                <c:pt idx="616">
                  <c:v>38.550000000000004</c:v>
                </c:pt>
                <c:pt idx="617">
                  <c:v>38.550000000000004</c:v>
                </c:pt>
                <c:pt idx="618">
                  <c:v>38.539999999999907</c:v>
                </c:pt>
                <c:pt idx="619">
                  <c:v>38.539999999999907</c:v>
                </c:pt>
                <c:pt idx="620">
                  <c:v>38.539999999999907</c:v>
                </c:pt>
                <c:pt idx="621">
                  <c:v>38.499999999999908</c:v>
                </c:pt>
                <c:pt idx="622">
                  <c:v>38.499999999999908</c:v>
                </c:pt>
                <c:pt idx="623">
                  <c:v>38.499999999999908</c:v>
                </c:pt>
                <c:pt idx="624">
                  <c:v>38.499999999999908</c:v>
                </c:pt>
                <c:pt idx="625">
                  <c:v>38.499999999999908</c:v>
                </c:pt>
                <c:pt idx="626">
                  <c:v>38.499999999999908</c:v>
                </c:pt>
                <c:pt idx="627">
                  <c:v>38.499999999999908</c:v>
                </c:pt>
                <c:pt idx="628">
                  <c:v>38.499999999999908</c:v>
                </c:pt>
                <c:pt idx="629">
                  <c:v>38.489999999999903</c:v>
                </c:pt>
                <c:pt idx="630">
                  <c:v>38.489999999999903</c:v>
                </c:pt>
                <c:pt idx="631">
                  <c:v>38.479999999999905</c:v>
                </c:pt>
                <c:pt idx="632">
                  <c:v>38.469999999999906</c:v>
                </c:pt>
                <c:pt idx="633">
                  <c:v>38.449999999999903</c:v>
                </c:pt>
                <c:pt idx="634">
                  <c:v>38.449999999999903</c:v>
                </c:pt>
                <c:pt idx="635">
                  <c:v>38.449999999999903</c:v>
                </c:pt>
                <c:pt idx="636">
                  <c:v>38.449999999999903</c:v>
                </c:pt>
                <c:pt idx="637">
                  <c:v>38.44</c:v>
                </c:pt>
                <c:pt idx="638">
                  <c:v>38.410000000000004</c:v>
                </c:pt>
                <c:pt idx="639">
                  <c:v>38.410000000000004</c:v>
                </c:pt>
                <c:pt idx="640">
                  <c:v>38.410000000000004</c:v>
                </c:pt>
                <c:pt idx="641">
                  <c:v>38.4</c:v>
                </c:pt>
                <c:pt idx="642">
                  <c:v>38.4</c:v>
                </c:pt>
                <c:pt idx="643">
                  <c:v>38.389999999999901</c:v>
                </c:pt>
                <c:pt idx="644">
                  <c:v>38.349999999999994</c:v>
                </c:pt>
                <c:pt idx="645">
                  <c:v>38.349999999999994</c:v>
                </c:pt>
                <c:pt idx="646">
                  <c:v>38.349999999999994</c:v>
                </c:pt>
                <c:pt idx="647">
                  <c:v>38.339999999999904</c:v>
                </c:pt>
                <c:pt idx="648">
                  <c:v>38.339999999999904</c:v>
                </c:pt>
                <c:pt idx="649">
                  <c:v>38.319999999999901</c:v>
                </c:pt>
                <c:pt idx="650">
                  <c:v>38.319999999999901</c:v>
                </c:pt>
                <c:pt idx="651">
                  <c:v>38.319999999999901</c:v>
                </c:pt>
                <c:pt idx="652">
                  <c:v>38.319999999999901</c:v>
                </c:pt>
                <c:pt idx="653">
                  <c:v>38.319999999999901</c:v>
                </c:pt>
                <c:pt idx="654">
                  <c:v>38.319999999999901</c:v>
                </c:pt>
                <c:pt idx="655">
                  <c:v>38.319999999999901</c:v>
                </c:pt>
                <c:pt idx="656">
                  <c:v>38.319999999999901</c:v>
                </c:pt>
                <c:pt idx="657">
                  <c:v>38.319999999999901</c:v>
                </c:pt>
                <c:pt idx="658">
                  <c:v>38.319999999999901</c:v>
                </c:pt>
                <c:pt idx="659">
                  <c:v>38.309999999999903</c:v>
                </c:pt>
                <c:pt idx="660">
                  <c:v>38.309999999999903</c:v>
                </c:pt>
                <c:pt idx="661">
                  <c:v>38.309999999999903</c:v>
                </c:pt>
                <c:pt idx="662">
                  <c:v>38.300000000000011</c:v>
                </c:pt>
                <c:pt idx="663">
                  <c:v>38.300000000000011</c:v>
                </c:pt>
                <c:pt idx="664">
                  <c:v>38.300000000000011</c:v>
                </c:pt>
                <c:pt idx="665">
                  <c:v>38.259999999999906</c:v>
                </c:pt>
                <c:pt idx="666">
                  <c:v>38.259999999999906</c:v>
                </c:pt>
                <c:pt idx="667">
                  <c:v>38.230000000000011</c:v>
                </c:pt>
                <c:pt idx="668">
                  <c:v>38.230000000000011</c:v>
                </c:pt>
                <c:pt idx="669">
                  <c:v>38.230000000000011</c:v>
                </c:pt>
                <c:pt idx="670">
                  <c:v>38.230000000000011</c:v>
                </c:pt>
                <c:pt idx="671">
                  <c:v>38.230000000000011</c:v>
                </c:pt>
                <c:pt idx="672">
                  <c:v>38.200000000000003</c:v>
                </c:pt>
                <c:pt idx="673">
                  <c:v>38.200000000000003</c:v>
                </c:pt>
                <c:pt idx="674">
                  <c:v>38.200000000000003</c:v>
                </c:pt>
                <c:pt idx="675">
                  <c:v>38.200000000000003</c:v>
                </c:pt>
                <c:pt idx="676">
                  <c:v>38.190000000000005</c:v>
                </c:pt>
                <c:pt idx="677">
                  <c:v>38.18</c:v>
                </c:pt>
                <c:pt idx="678">
                  <c:v>38.18</c:v>
                </c:pt>
                <c:pt idx="679">
                  <c:v>38.169999999999909</c:v>
                </c:pt>
                <c:pt idx="680">
                  <c:v>38.169999999999909</c:v>
                </c:pt>
                <c:pt idx="681">
                  <c:v>38.169999999999909</c:v>
                </c:pt>
                <c:pt idx="682">
                  <c:v>38.160000000000004</c:v>
                </c:pt>
                <c:pt idx="683">
                  <c:v>38.160000000000004</c:v>
                </c:pt>
                <c:pt idx="684">
                  <c:v>38.160000000000004</c:v>
                </c:pt>
                <c:pt idx="685">
                  <c:v>38.130000000000003</c:v>
                </c:pt>
                <c:pt idx="686">
                  <c:v>38.130000000000003</c:v>
                </c:pt>
                <c:pt idx="687">
                  <c:v>38.130000000000003</c:v>
                </c:pt>
                <c:pt idx="688">
                  <c:v>38.1</c:v>
                </c:pt>
                <c:pt idx="689">
                  <c:v>38.1</c:v>
                </c:pt>
                <c:pt idx="690">
                  <c:v>38.1</c:v>
                </c:pt>
                <c:pt idx="691">
                  <c:v>38.1</c:v>
                </c:pt>
                <c:pt idx="692">
                  <c:v>38.089999999999904</c:v>
                </c:pt>
                <c:pt idx="693">
                  <c:v>38.08</c:v>
                </c:pt>
                <c:pt idx="694">
                  <c:v>38.08</c:v>
                </c:pt>
                <c:pt idx="695">
                  <c:v>38.08</c:v>
                </c:pt>
                <c:pt idx="696">
                  <c:v>38.07</c:v>
                </c:pt>
                <c:pt idx="697">
                  <c:v>38.07</c:v>
                </c:pt>
                <c:pt idx="698">
                  <c:v>38.07</c:v>
                </c:pt>
                <c:pt idx="699">
                  <c:v>38.07</c:v>
                </c:pt>
                <c:pt idx="700">
                  <c:v>38.050000000000004</c:v>
                </c:pt>
                <c:pt idx="701">
                  <c:v>38.04</c:v>
                </c:pt>
                <c:pt idx="702">
                  <c:v>38.019999999999904</c:v>
                </c:pt>
                <c:pt idx="703">
                  <c:v>38.019999999999904</c:v>
                </c:pt>
                <c:pt idx="704">
                  <c:v>38.019999999999904</c:v>
                </c:pt>
                <c:pt idx="705">
                  <c:v>38.01</c:v>
                </c:pt>
                <c:pt idx="706">
                  <c:v>38</c:v>
                </c:pt>
                <c:pt idx="707">
                  <c:v>37.99</c:v>
                </c:pt>
                <c:pt idx="708">
                  <c:v>37.99</c:v>
                </c:pt>
                <c:pt idx="709">
                  <c:v>37.99</c:v>
                </c:pt>
                <c:pt idx="710">
                  <c:v>37.99</c:v>
                </c:pt>
                <c:pt idx="711">
                  <c:v>37.949999999999996</c:v>
                </c:pt>
                <c:pt idx="712">
                  <c:v>37.949999999999996</c:v>
                </c:pt>
                <c:pt idx="713">
                  <c:v>37.949999999999996</c:v>
                </c:pt>
                <c:pt idx="714">
                  <c:v>37.949999999999996</c:v>
                </c:pt>
                <c:pt idx="715">
                  <c:v>37.94</c:v>
                </c:pt>
                <c:pt idx="716">
                  <c:v>37.94</c:v>
                </c:pt>
                <c:pt idx="717">
                  <c:v>37.92</c:v>
                </c:pt>
                <c:pt idx="718">
                  <c:v>37.92</c:v>
                </c:pt>
                <c:pt idx="719">
                  <c:v>37.92</c:v>
                </c:pt>
                <c:pt idx="720">
                  <c:v>37.9</c:v>
                </c:pt>
                <c:pt idx="721">
                  <c:v>37.86</c:v>
                </c:pt>
                <c:pt idx="722">
                  <c:v>37.86</c:v>
                </c:pt>
                <c:pt idx="723">
                  <c:v>37.82</c:v>
                </c:pt>
                <c:pt idx="724">
                  <c:v>37.809999999999995</c:v>
                </c:pt>
                <c:pt idx="725">
                  <c:v>37.809999999999995</c:v>
                </c:pt>
                <c:pt idx="726">
                  <c:v>37.809999999999995</c:v>
                </c:pt>
                <c:pt idx="727">
                  <c:v>37.809999999999995</c:v>
                </c:pt>
                <c:pt idx="728">
                  <c:v>37.760000000000005</c:v>
                </c:pt>
                <c:pt idx="729">
                  <c:v>37.760000000000005</c:v>
                </c:pt>
                <c:pt idx="730">
                  <c:v>37.760000000000005</c:v>
                </c:pt>
                <c:pt idx="731">
                  <c:v>37.760000000000005</c:v>
                </c:pt>
                <c:pt idx="732">
                  <c:v>37.749999999999908</c:v>
                </c:pt>
                <c:pt idx="733">
                  <c:v>37.749999999999908</c:v>
                </c:pt>
                <c:pt idx="734">
                  <c:v>37.749999999999908</c:v>
                </c:pt>
                <c:pt idx="735">
                  <c:v>37.74</c:v>
                </c:pt>
                <c:pt idx="736">
                  <c:v>37.74</c:v>
                </c:pt>
                <c:pt idx="737">
                  <c:v>37.74</c:v>
                </c:pt>
                <c:pt idx="738">
                  <c:v>37.74</c:v>
                </c:pt>
                <c:pt idx="739">
                  <c:v>37.730000000000011</c:v>
                </c:pt>
                <c:pt idx="740">
                  <c:v>37.730000000000011</c:v>
                </c:pt>
                <c:pt idx="741">
                  <c:v>37.720000000000006</c:v>
                </c:pt>
                <c:pt idx="742">
                  <c:v>37.720000000000006</c:v>
                </c:pt>
                <c:pt idx="743">
                  <c:v>37.720000000000006</c:v>
                </c:pt>
                <c:pt idx="744">
                  <c:v>37.720000000000006</c:v>
                </c:pt>
                <c:pt idx="745">
                  <c:v>37.720000000000006</c:v>
                </c:pt>
                <c:pt idx="746">
                  <c:v>37.71</c:v>
                </c:pt>
                <c:pt idx="747">
                  <c:v>37.71</c:v>
                </c:pt>
                <c:pt idx="748">
                  <c:v>37.71</c:v>
                </c:pt>
                <c:pt idx="749">
                  <c:v>37.700000000000003</c:v>
                </c:pt>
                <c:pt idx="750">
                  <c:v>37.700000000000003</c:v>
                </c:pt>
                <c:pt idx="751">
                  <c:v>37.700000000000003</c:v>
                </c:pt>
                <c:pt idx="752">
                  <c:v>37.700000000000003</c:v>
                </c:pt>
                <c:pt idx="753">
                  <c:v>37.690000000000005</c:v>
                </c:pt>
                <c:pt idx="754">
                  <c:v>37.690000000000005</c:v>
                </c:pt>
                <c:pt idx="755">
                  <c:v>37.690000000000005</c:v>
                </c:pt>
                <c:pt idx="756">
                  <c:v>37.690000000000005</c:v>
                </c:pt>
                <c:pt idx="757">
                  <c:v>37.690000000000005</c:v>
                </c:pt>
                <c:pt idx="758">
                  <c:v>37.690000000000005</c:v>
                </c:pt>
                <c:pt idx="759">
                  <c:v>37.690000000000005</c:v>
                </c:pt>
                <c:pt idx="760">
                  <c:v>37.68</c:v>
                </c:pt>
                <c:pt idx="761">
                  <c:v>37.68</c:v>
                </c:pt>
                <c:pt idx="762">
                  <c:v>37.669999999999909</c:v>
                </c:pt>
                <c:pt idx="763">
                  <c:v>37.669999999999909</c:v>
                </c:pt>
                <c:pt idx="764">
                  <c:v>37.669999999999909</c:v>
                </c:pt>
                <c:pt idx="765">
                  <c:v>37.669999999999909</c:v>
                </c:pt>
                <c:pt idx="766">
                  <c:v>37.669999999999909</c:v>
                </c:pt>
                <c:pt idx="767">
                  <c:v>37.660000000000004</c:v>
                </c:pt>
                <c:pt idx="768">
                  <c:v>37.660000000000004</c:v>
                </c:pt>
                <c:pt idx="769">
                  <c:v>37.660000000000004</c:v>
                </c:pt>
                <c:pt idx="770">
                  <c:v>37.660000000000004</c:v>
                </c:pt>
                <c:pt idx="771">
                  <c:v>37.649999999999906</c:v>
                </c:pt>
                <c:pt idx="772">
                  <c:v>37.639999999999908</c:v>
                </c:pt>
                <c:pt idx="773">
                  <c:v>37.639999999999908</c:v>
                </c:pt>
                <c:pt idx="774">
                  <c:v>37.639999999999908</c:v>
                </c:pt>
                <c:pt idx="775">
                  <c:v>37.639999999999908</c:v>
                </c:pt>
                <c:pt idx="776">
                  <c:v>37.639999999999908</c:v>
                </c:pt>
                <c:pt idx="777">
                  <c:v>37.639999999999908</c:v>
                </c:pt>
                <c:pt idx="778">
                  <c:v>37.639999999999908</c:v>
                </c:pt>
                <c:pt idx="779">
                  <c:v>37.639999999999908</c:v>
                </c:pt>
                <c:pt idx="780">
                  <c:v>37.639999999999908</c:v>
                </c:pt>
                <c:pt idx="781">
                  <c:v>37.639999999999908</c:v>
                </c:pt>
                <c:pt idx="782">
                  <c:v>37.639999999999908</c:v>
                </c:pt>
                <c:pt idx="783">
                  <c:v>37.639999999999908</c:v>
                </c:pt>
                <c:pt idx="784">
                  <c:v>37.639999999999908</c:v>
                </c:pt>
                <c:pt idx="785">
                  <c:v>37.639999999999908</c:v>
                </c:pt>
                <c:pt idx="786">
                  <c:v>37.639999999999908</c:v>
                </c:pt>
                <c:pt idx="787">
                  <c:v>37.639999999999908</c:v>
                </c:pt>
                <c:pt idx="788">
                  <c:v>37.639999999999908</c:v>
                </c:pt>
                <c:pt idx="789">
                  <c:v>37.62999999999991</c:v>
                </c:pt>
                <c:pt idx="790">
                  <c:v>37.62999999999991</c:v>
                </c:pt>
                <c:pt idx="791">
                  <c:v>37.620000000000005</c:v>
                </c:pt>
                <c:pt idx="792">
                  <c:v>37.620000000000005</c:v>
                </c:pt>
                <c:pt idx="793">
                  <c:v>37.620000000000005</c:v>
                </c:pt>
                <c:pt idx="794">
                  <c:v>37.620000000000005</c:v>
                </c:pt>
                <c:pt idx="795">
                  <c:v>37.620000000000005</c:v>
                </c:pt>
                <c:pt idx="796">
                  <c:v>37.620000000000005</c:v>
                </c:pt>
                <c:pt idx="797">
                  <c:v>37.620000000000005</c:v>
                </c:pt>
                <c:pt idx="798">
                  <c:v>37.620000000000005</c:v>
                </c:pt>
                <c:pt idx="799">
                  <c:v>37.620000000000005</c:v>
                </c:pt>
                <c:pt idx="800">
                  <c:v>37.620000000000005</c:v>
                </c:pt>
                <c:pt idx="801">
                  <c:v>37.620000000000005</c:v>
                </c:pt>
                <c:pt idx="802">
                  <c:v>37.620000000000005</c:v>
                </c:pt>
                <c:pt idx="803">
                  <c:v>37.61</c:v>
                </c:pt>
                <c:pt idx="804">
                  <c:v>37.61</c:v>
                </c:pt>
                <c:pt idx="805">
                  <c:v>37.61</c:v>
                </c:pt>
                <c:pt idx="806">
                  <c:v>37.61</c:v>
                </c:pt>
                <c:pt idx="807">
                  <c:v>37.61</c:v>
                </c:pt>
                <c:pt idx="808">
                  <c:v>37.61</c:v>
                </c:pt>
                <c:pt idx="809">
                  <c:v>37.61</c:v>
                </c:pt>
                <c:pt idx="810">
                  <c:v>37.61</c:v>
                </c:pt>
                <c:pt idx="811">
                  <c:v>37.61</c:v>
                </c:pt>
                <c:pt idx="812">
                  <c:v>37.61</c:v>
                </c:pt>
                <c:pt idx="813">
                  <c:v>37.61</c:v>
                </c:pt>
                <c:pt idx="814">
                  <c:v>37.61</c:v>
                </c:pt>
                <c:pt idx="815">
                  <c:v>37.6</c:v>
                </c:pt>
                <c:pt idx="816">
                  <c:v>37.6</c:v>
                </c:pt>
                <c:pt idx="817">
                  <c:v>37.6</c:v>
                </c:pt>
                <c:pt idx="818">
                  <c:v>37.6</c:v>
                </c:pt>
                <c:pt idx="819">
                  <c:v>37.590000000000003</c:v>
                </c:pt>
                <c:pt idx="820">
                  <c:v>37.590000000000003</c:v>
                </c:pt>
                <c:pt idx="821">
                  <c:v>37.590000000000003</c:v>
                </c:pt>
                <c:pt idx="822">
                  <c:v>37.590000000000003</c:v>
                </c:pt>
                <c:pt idx="823">
                  <c:v>37.590000000000003</c:v>
                </c:pt>
                <c:pt idx="824">
                  <c:v>37.590000000000003</c:v>
                </c:pt>
                <c:pt idx="825">
                  <c:v>37.590000000000003</c:v>
                </c:pt>
                <c:pt idx="826">
                  <c:v>37.590000000000003</c:v>
                </c:pt>
                <c:pt idx="827">
                  <c:v>37.58</c:v>
                </c:pt>
                <c:pt idx="828">
                  <c:v>37.58</c:v>
                </c:pt>
                <c:pt idx="829">
                  <c:v>37.58</c:v>
                </c:pt>
                <c:pt idx="830">
                  <c:v>37.57</c:v>
                </c:pt>
                <c:pt idx="831">
                  <c:v>37.56</c:v>
                </c:pt>
                <c:pt idx="832">
                  <c:v>37.56</c:v>
                </c:pt>
                <c:pt idx="833">
                  <c:v>37.56</c:v>
                </c:pt>
                <c:pt idx="834">
                  <c:v>37.56</c:v>
                </c:pt>
                <c:pt idx="835">
                  <c:v>37.56</c:v>
                </c:pt>
                <c:pt idx="836">
                  <c:v>37.56</c:v>
                </c:pt>
                <c:pt idx="837">
                  <c:v>37.550000000000004</c:v>
                </c:pt>
                <c:pt idx="838">
                  <c:v>37.550000000000004</c:v>
                </c:pt>
                <c:pt idx="839">
                  <c:v>37.550000000000004</c:v>
                </c:pt>
                <c:pt idx="840">
                  <c:v>37.550000000000004</c:v>
                </c:pt>
                <c:pt idx="841">
                  <c:v>37.550000000000004</c:v>
                </c:pt>
                <c:pt idx="842">
                  <c:v>37.550000000000004</c:v>
                </c:pt>
                <c:pt idx="843">
                  <c:v>37.550000000000004</c:v>
                </c:pt>
                <c:pt idx="844">
                  <c:v>37.550000000000004</c:v>
                </c:pt>
                <c:pt idx="845">
                  <c:v>37.550000000000004</c:v>
                </c:pt>
                <c:pt idx="846">
                  <c:v>37.550000000000004</c:v>
                </c:pt>
                <c:pt idx="847">
                  <c:v>37.550000000000004</c:v>
                </c:pt>
                <c:pt idx="848">
                  <c:v>37.550000000000004</c:v>
                </c:pt>
                <c:pt idx="849">
                  <c:v>37.54</c:v>
                </c:pt>
                <c:pt idx="850">
                  <c:v>37.54</c:v>
                </c:pt>
                <c:pt idx="851">
                  <c:v>37.54</c:v>
                </c:pt>
                <c:pt idx="852">
                  <c:v>37.54</c:v>
                </c:pt>
                <c:pt idx="853">
                  <c:v>37.54</c:v>
                </c:pt>
                <c:pt idx="854">
                  <c:v>37.54</c:v>
                </c:pt>
                <c:pt idx="855">
                  <c:v>37.54</c:v>
                </c:pt>
                <c:pt idx="856">
                  <c:v>37.54</c:v>
                </c:pt>
                <c:pt idx="857">
                  <c:v>37.54</c:v>
                </c:pt>
                <c:pt idx="858">
                  <c:v>37.54</c:v>
                </c:pt>
                <c:pt idx="859">
                  <c:v>37.54</c:v>
                </c:pt>
                <c:pt idx="860">
                  <c:v>37.529999999999909</c:v>
                </c:pt>
                <c:pt idx="861">
                  <c:v>37.529999999999909</c:v>
                </c:pt>
                <c:pt idx="862">
                  <c:v>37.529999999999909</c:v>
                </c:pt>
                <c:pt idx="863">
                  <c:v>37.529999999999909</c:v>
                </c:pt>
                <c:pt idx="864">
                  <c:v>37.529999999999909</c:v>
                </c:pt>
                <c:pt idx="865">
                  <c:v>37.529999999999909</c:v>
                </c:pt>
                <c:pt idx="866">
                  <c:v>37.529999999999909</c:v>
                </c:pt>
                <c:pt idx="867">
                  <c:v>37.520000000000003</c:v>
                </c:pt>
                <c:pt idx="868">
                  <c:v>37.51</c:v>
                </c:pt>
                <c:pt idx="869">
                  <c:v>37.499999999999908</c:v>
                </c:pt>
                <c:pt idx="870">
                  <c:v>37.499999999999908</c:v>
                </c:pt>
                <c:pt idx="871">
                  <c:v>37.499999999999908</c:v>
                </c:pt>
                <c:pt idx="872">
                  <c:v>37.499999999999908</c:v>
                </c:pt>
                <c:pt idx="873">
                  <c:v>37.499999999999908</c:v>
                </c:pt>
                <c:pt idx="874">
                  <c:v>37.499999999999908</c:v>
                </c:pt>
                <c:pt idx="875">
                  <c:v>37.499999999999908</c:v>
                </c:pt>
                <c:pt idx="876">
                  <c:v>37.499999999999908</c:v>
                </c:pt>
                <c:pt idx="877">
                  <c:v>37.499999999999908</c:v>
                </c:pt>
                <c:pt idx="878">
                  <c:v>37.489999999999903</c:v>
                </c:pt>
                <c:pt idx="879">
                  <c:v>37.480000000000004</c:v>
                </c:pt>
                <c:pt idx="880">
                  <c:v>37.480000000000004</c:v>
                </c:pt>
                <c:pt idx="881">
                  <c:v>37.480000000000004</c:v>
                </c:pt>
                <c:pt idx="882">
                  <c:v>37.480000000000004</c:v>
                </c:pt>
                <c:pt idx="883">
                  <c:v>37.480000000000004</c:v>
                </c:pt>
                <c:pt idx="884">
                  <c:v>37.480000000000004</c:v>
                </c:pt>
                <c:pt idx="885">
                  <c:v>37.47</c:v>
                </c:pt>
                <c:pt idx="886">
                  <c:v>37.47</c:v>
                </c:pt>
                <c:pt idx="887">
                  <c:v>37.47</c:v>
                </c:pt>
                <c:pt idx="888">
                  <c:v>37.47</c:v>
                </c:pt>
                <c:pt idx="889">
                  <c:v>37.47</c:v>
                </c:pt>
                <c:pt idx="890">
                  <c:v>37.47</c:v>
                </c:pt>
                <c:pt idx="891">
                  <c:v>37.47</c:v>
                </c:pt>
                <c:pt idx="892">
                  <c:v>37.47</c:v>
                </c:pt>
                <c:pt idx="893">
                  <c:v>37.47</c:v>
                </c:pt>
                <c:pt idx="894">
                  <c:v>37.47</c:v>
                </c:pt>
                <c:pt idx="895">
                  <c:v>37.47</c:v>
                </c:pt>
                <c:pt idx="896">
                  <c:v>37.47</c:v>
                </c:pt>
                <c:pt idx="897">
                  <c:v>37.47</c:v>
                </c:pt>
                <c:pt idx="898">
                  <c:v>37.47</c:v>
                </c:pt>
                <c:pt idx="899">
                  <c:v>37.47</c:v>
                </c:pt>
                <c:pt idx="900">
                  <c:v>37.47</c:v>
                </c:pt>
                <c:pt idx="901">
                  <c:v>37.47</c:v>
                </c:pt>
                <c:pt idx="902">
                  <c:v>37.47</c:v>
                </c:pt>
                <c:pt idx="903">
                  <c:v>37.47</c:v>
                </c:pt>
                <c:pt idx="904">
                  <c:v>37.47</c:v>
                </c:pt>
                <c:pt idx="905">
                  <c:v>37.47</c:v>
                </c:pt>
                <c:pt idx="906">
                  <c:v>37.47</c:v>
                </c:pt>
                <c:pt idx="907">
                  <c:v>37.47</c:v>
                </c:pt>
                <c:pt idx="908">
                  <c:v>37.47</c:v>
                </c:pt>
                <c:pt idx="909">
                  <c:v>37.47</c:v>
                </c:pt>
                <c:pt idx="910">
                  <c:v>37.47</c:v>
                </c:pt>
                <c:pt idx="911">
                  <c:v>37.47</c:v>
                </c:pt>
                <c:pt idx="912">
                  <c:v>37.47</c:v>
                </c:pt>
                <c:pt idx="913">
                  <c:v>37.47</c:v>
                </c:pt>
                <c:pt idx="914">
                  <c:v>37.47</c:v>
                </c:pt>
                <c:pt idx="915">
                  <c:v>37.47</c:v>
                </c:pt>
                <c:pt idx="916">
                  <c:v>37.47</c:v>
                </c:pt>
                <c:pt idx="917">
                  <c:v>37.47</c:v>
                </c:pt>
                <c:pt idx="918">
                  <c:v>37.47</c:v>
                </c:pt>
                <c:pt idx="919">
                  <c:v>37.47</c:v>
                </c:pt>
                <c:pt idx="920">
                  <c:v>37.47</c:v>
                </c:pt>
                <c:pt idx="921">
                  <c:v>37.46</c:v>
                </c:pt>
                <c:pt idx="922">
                  <c:v>37.46</c:v>
                </c:pt>
                <c:pt idx="923">
                  <c:v>37.46</c:v>
                </c:pt>
                <c:pt idx="924">
                  <c:v>37.449999999999996</c:v>
                </c:pt>
                <c:pt idx="925">
                  <c:v>37.449999999999996</c:v>
                </c:pt>
                <c:pt idx="926">
                  <c:v>37.449999999999996</c:v>
                </c:pt>
                <c:pt idx="927">
                  <c:v>37.449999999999996</c:v>
                </c:pt>
                <c:pt idx="928">
                  <c:v>37.449999999999996</c:v>
                </c:pt>
                <c:pt idx="929">
                  <c:v>37.449999999999996</c:v>
                </c:pt>
                <c:pt idx="930">
                  <c:v>37.449999999999996</c:v>
                </c:pt>
                <c:pt idx="931">
                  <c:v>37.44</c:v>
                </c:pt>
                <c:pt idx="932">
                  <c:v>37.44</c:v>
                </c:pt>
                <c:pt idx="933">
                  <c:v>37.44</c:v>
                </c:pt>
                <c:pt idx="934">
                  <c:v>37.44</c:v>
                </c:pt>
                <c:pt idx="935">
                  <c:v>37.44</c:v>
                </c:pt>
                <c:pt idx="936">
                  <c:v>37.43</c:v>
                </c:pt>
                <c:pt idx="937">
                  <c:v>37.43</c:v>
                </c:pt>
                <c:pt idx="938">
                  <c:v>37.43</c:v>
                </c:pt>
                <c:pt idx="939">
                  <c:v>37.43</c:v>
                </c:pt>
                <c:pt idx="940">
                  <c:v>37.43</c:v>
                </c:pt>
                <c:pt idx="941">
                  <c:v>37.43</c:v>
                </c:pt>
                <c:pt idx="942">
                  <c:v>37.43</c:v>
                </c:pt>
                <c:pt idx="943">
                  <c:v>37.43</c:v>
                </c:pt>
                <c:pt idx="944">
                  <c:v>37.43</c:v>
                </c:pt>
                <c:pt idx="945">
                  <c:v>37.43</c:v>
                </c:pt>
                <c:pt idx="946">
                  <c:v>37.43</c:v>
                </c:pt>
                <c:pt idx="947">
                  <c:v>37.43</c:v>
                </c:pt>
                <c:pt idx="948">
                  <c:v>37.43</c:v>
                </c:pt>
                <c:pt idx="949">
                  <c:v>37.43</c:v>
                </c:pt>
                <c:pt idx="950">
                  <c:v>37.43</c:v>
                </c:pt>
                <c:pt idx="951">
                  <c:v>37.43</c:v>
                </c:pt>
                <c:pt idx="952">
                  <c:v>37.43</c:v>
                </c:pt>
                <c:pt idx="953">
                  <c:v>37.43</c:v>
                </c:pt>
                <c:pt idx="954">
                  <c:v>37.43</c:v>
                </c:pt>
                <c:pt idx="955">
                  <c:v>37.419999999999902</c:v>
                </c:pt>
                <c:pt idx="956">
                  <c:v>37.419999999999902</c:v>
                </c:pt>
                <c:pt idx="957">
                  <c:v>37.419999999999902</c:v>
                </c:pt>
                <c:pt idx="958">
                  <c:v>37.419999999999902</c:v>
                </c:pt>
                <c:pt idx="959">
                  <c:v>37.419999999999902</c:v>
                </c:pt>
                <c:pt idx="960">
                  <c:v>37.419999999999902</c:v>
                </c:pt>
                <c:pt idx="961">
                  <c:v>37.419999999999902</c:v>
                </c:pt>
                <c:pt idx="962">
                  <c:v>37.419999999999902</c:v>
                </c:pt>
                <c:pt idx="963">
                  <c:v>37.419999999999902</c:v>
                </c:pt>
                <c:pt idx="964">
                  <c:v>37.410000000000004</c:v>
                </c:pt>
                <c:pt idx="965">
                  <c:v>37.410000000000004</c:v>
                </c:pt>
                <c:pt idx="966">
                  <c:v>37.4</c:v>
                </c:pt>
                <c:pt idx="967">
                  <c:v>37.4</c:v>
                </c:pt>
                <c:pt idx="968">
                  <c:v>37.4</c:v>
                </c:pt>
                <c:pt idx="969">
                  <c:v>37.4</c:v>
                </c:pt>
                <c:pt idx="970">
                  <c:v>37.4</c:v>
                </c:pt>
                <c:pt idx="971">
                  <c:v>37.4</c:v>
                </c:pt>
                <c:pt idx="972">
                  <c:v>37.4</c:v>
                </c:pt>
                <c:pt idx="973">
                  <c:v>37.39</c:v>
                </c:pt>
                <c:pt idx="974">
                  <c:v>37.39</c:v>
                </c:pt>
                <c:pt idx="975">
                  <c:v>37.39</c:v>
                </c:pt>
                <c:pt idx="976">
                  <c:v>37.39</c:v>
                </c:pt>
                <c:pt idx="977">
                  <c:v>37.39</c:v>
                </c:pt>
                <c:pt idx="978">
                  <c:v>37.39</c:v>
                </c:pt>
                <c:pt idx="979">
                  <c:v>37.39</c:v>
                </c:pt>
                <c:pt idx="980">
                  <c:v>37.39</c:v>
                </c:pt>
                <c:pt idx="981">
                  <c:v>37.39</c:v>
                </c:pt>
                <c:pt idx="982">
                  <c:v>37.39</c:v>
                </c:pt>
                <c:pt idx="983">
                  <c:v>37.39</c:v>
                </c:pt>
                <c:pt idx="984">
                  <c:v>37.39</c:v>
                </c:pt>
                <c:pt idx="985">
                  <c:v>37.39</c:v>
                </c:pt>
                <c:pt idx="986">
                  <c:v>37.39</c:v>
                </c:pt>
                <c:pt idx="987">
                  <c:v>37.39</c:v>
                </c:pt>
                <c:pt idx="988">
                  <c:v>37.39</c:v>
                </c:pt>
                <c:pt idx="989">
                  <c:v>37.39</c:v>
                </c:pt>
                <c:pt idx="990">
                  <c:v>37.39</c:v>
                </c:pt>
                <c:pt idx="991">
                  <c:v>37.379999999999995</c:v>
                </c:pt>
                <c:pt idx="992">
                  <c:v>37.379999999999995</c:v>
                </c:pt>
                <c:pt idx="993">
                  <c:v>37.36</c:v>
                </c:pt>
                <c:pt idx="994">
                  <c:v>37.36</c:v>
                </c:pt>
                <c:pt idx="995">
                  <c:v>37.36</c:v>
                </c:pt>
                <c:pt idx="996">
                  <c:v>37.36</c:v>
                </c:pt>
                <c:pt idx="997">
                  <c:v>37.36</c:v>
                </c:pt>
                <c:pt idx="998">
                  <c:v>37.36</c:v>
                </c:pt>
                <c:pt idx="999">
                  <c:v>37.36</c:v>
                </c:pt>
                <c:pt idx="1000">
                  <c:v>37.36</c:v>
                </c:pt>
                <c:pt idx="1001">
                  <c:v>37.349999999999994</c:v>
                </c:pt>
                <c:pt idx="1002">
                  <c:v>37.349999999999994</c:v>
                </c:pt>
                <c:pt idx="1003">
                  <c:v>37.349999999999994</c:v>
                </c:pt>
                <c:pt idx="1004">
                  <c:v>37.349999999999994</c:v>
                </c:pt>
                <c:pt idx="1005">
                  <c:v>37.349999999999994</c:v>
                </c:pt>
                <c:pt idx="1006">
                  <c:v>37.349999999999994</c:v>
                </c:pt>
                <c:pt idx="1007">
                  <c:v>37.349999999999994</c:v>
                </c:pt>
                <c:pt idx="1008">
                  <c:v>37.349999999999994</c:v>
                </c:pt>
                <c:pt idx="1009">
                  <c:v>37.349999999999994</c:v>
                </c:pt>
                <c:pt idx="1010">
                  <c:v>37.349999999999994</c:v>
                </c:pt>
                <c:pt idx="1011">
                  <c:v>37.349999999999994</c:v>
                </c:pt>
                <c:pt idx="1012">
                  <c:v>37.349999999999994</c:v>
                </c:pt>
                <c:pt idx="1013">
                  <c:v>37.349999999999994</c:v>
                </c:pt>
                <c:pt idx="1014">
                  <c:v>37.349999999999994</c:v>
                </c:pt>
                <c:pt idx="1015">
                  <c:v>37.349999999999994</c:v>
                </c:pt>
                <c:pt idx="1016">
                  <c:v>37.349999999999994</c:v>
                </c:pt>
                <c:pt idx="1017">
                  <c:v>37.349999999999994</c:v>
                </c:pt>
                <c:pt idx="1018">
                  <c:v>37.349999999999994</c:v>
                </c:pt>
                <c:pt idx="1019">
                  <c:v>37.349999999999994</c:v>
                </c:pt>
                <c:pt idx="1020">
                  <c:v>37.339999999999996</c:v>
                </c:pt>
                <c:pt idx="1021">
                  <c:v>37.339999999999996</c:v>
                </c:pt>
                <c:pt idx="1022">
                  <c:v>37.339999999999996</c:v>
                </c:pt>
                <c:pt idx="1023">
                  <c:v>37.339999999999996</c:v>
                </c:pt>
                <c:pt idx="1024">
                  <c:v>37.339999999999996</c:v>
                </c:pt>
                <c:pt idx="1025">
                  <c:v>37.339999999999996</c:v>
                </c:pt>
                <c:pt idx="1026">
                  <c:v>37.339999999999996</c:v>
                </c:pt>
                <c:pt idx="1027">
                  <c:v>37.339999999999996</c:v>
                </c:pt>
                <c:pt idx="1028">
                  <c:v>37.339999999999996</c:v>
                </c:pt>
                <c:pt idx="1029">
                  <c:v>37.33</c:v>
                </c:pt>
                <c:pt idx="1030">
                  <c:v>37.33</c:v>
                </c:pt>
                <c:pt idx="1031">
                  <c:v>37.33</c:v>
                </c:pt>
                <c:pt idx="1032">
                  <c:v>37.33</c:v>
                </c:pt>
                <c:pt idx="1033">
                  <c:v>37.33</c:v>
                </c:pt>
                <c:pt idx="1034">
                  <c:v>37.33</c:v>
                </c:pt>
                <c:pt idx="1035">
                  <c:v>37.33</c:v>
                </c:pt>
                <c:pt idx="1036">
                  <c:v>37.33</c:v>
                </c:pt>
                <c:pt idx="1037">
                  <c:v>37.33</c:v>
                </c:pt>
                <c:pt idx="1038">
                  <c:v>37.33</c:v>
                </c:pt>
                <c:pt idx="1039">
                  <c:v>37.33</c:v>
                </c:pt>
                <c:pt idx="1040">
                  <c:v>37.33</c:v>
                </c:pt>
                <c:pt idx="1041">
                  <c:v>37.33</c:v>
                </c:pt>
                <c:pt idx="1042">
                  <c:v>37.33</c:v>
                </c:pt>
                <c:pt idx="1043">
                  <c:v>37.33</c:v>
                </c:pt>
                <c:pt idx="1044">
                  <c:v>37.33</c:v>
                </c:pt>
                <c:pt idx="1045">
                  <c:v>37.33</c:v>
                </c:pt>
                <c:pt idx="1046">
                  <c:v>37.33</c:v>
                </c:pt>
                <c:pt idx="1047">
                  <c:v>37.32</c:v>
                </c:pt>
                <c:pt idx="1048">
                  <c:v>37.309999999999995</c:v>
                </c:pt>
                <c:pt idx="1049">
                  <c:v>37.309999999999995</c:v>
                </c:pt>
                <c:pt idx="1050">
                  <c:v>37.309999999999995</c:v>
                </c:pt>
                <c:pt idx="1051">
                  <c:v>37.309999999999995</c:v>
                </c:pt>
                <c:pt idx="1052">
                  <c:v>37.309999999999995</c:v>
                </c:pt>
                <c:pt idx="1053">
                  <c:v>37.300000000000011</c:v>
                </c:pt>
                <c:pt idx="1054">
                  <c:v>37.300000000000011</c:v>
                </c:pt>
                <c:pt idx="1055">
                  <c:v>37.300000000000011</c:v>
                </c:pt>
                <c:pt idx="1056">
                  <c:v>37.300000000000011</c:v>
                </c:pt>
                <c:pt idx="1057">
                  <c:v>37.289999999999907</c:v>
                </c:pt>
                <c:pt idx="1058">
                  <c:v>37.289999999999907</c:v>
                </c:pt>
                <c:pt idx="1059">
                  <c:v>37.289999999999907</c:v>
                </c:pt>
                <c:pt idx="1060">
                  <c:v>37.289999999999907</c:v>
                </c:pt>
                <c:pt idx="1061">
                  <c:v>37.289999999999907</c:v>
                </c:pt>
                <c:pt idx="1062">
                  <c:v>37.289999999999907</c:v>
                </c:pt>
                <c:pt idx="1063">
                  <c:v>37.279999999999909</c:v>
                </c:pt>
                <c:pt idx="1064">
                  <c:v>37.279999999999909</c:v>
                </c:pt>
                <c:pt idx="1065">
                  <c:v>37.279999999999909</c:v>
                </c:pt>
                <c:pt idx="1066">
                  <c:v>37.279999999999909</c:v>
                </c:pt>
                <c:pt idx="1067">
                  <c:v>37.279999999999909</c:v>
                </c:pt>
                <c:pt idx="1068">
                  <c:v>37.279999999999909</c:v>
                </c:pt>
                <c:pt idx="1069">
                  <c:v>37.279999999999909</c:v>
                </c:pt>
                <c:pt idx="1070">
                  <c:v>37.279999999999909</c:v>
                </c:pt>
                <c:pt idx="1071">
                  <c:v>37.279999999999909</c:v>
                </c:pt>
                <c:pt idx="1072">
                  <c:v>37.279999999999909</c:v>
                </c:pt>
                <c:pt idx="1073">
                  <c:v>37.279999999999909</c:v>
                </c:pt>
                <c:pt idx="1074">
                  <c:v>37.279999999999909</c:v>
                </c:pt>
                <c:pt idx="1075">
                  <c:v>37.279999999999909</c:v>
                </c:pt>
                <c:pt idx="1076">
                  <c:v>37.279999999999909</c:v>
                </c:pt>
                <c:pt idx="1077">
                  <c:v>37.279999999999909</c:v>
                </c:pt>
                <c:pt idx="1078">
                  <c:v>37.279999999999909</c:v>
                </c:pt>
                <c:pt idx="1079">
                  <c:v>37.279999999999909</c:v>
                </c:pt>
                <c:pt idx="1080">
                  <c:v>37.279999999999909</c:v>
                </c:pt>
                <c:pt idx="1081">
                  <c:v>37.279999999999909</c:v>
                </c:pt>
                <c:pt idx="1082">
                  <c:v>37.279999999999909</c:v>
                </c:pt>
                <c:pt idx="1083">
                  <c:v>37.279999999999909</c:v>
                </c:pt>
                <c:pt idx="1084">
                  <c:v>37.279999999999909</c:v>
                </c:pt>
                <c:pt idx="1085">
                  <c:v>37.279999999999909</c:v>
                </c:pt>
                <c:pt idx="1086">
                  <c:v>37.279999999999909</c:v>
                </c:pt>
                <c:pt idx="1087">
                  <c:v>37.279999999999909</c:v>
                </c:pt>
                <c:pt idx="1088">
                  <c:v>37.279999999999909</c:v>
                </c:pt>
                <c:pt idx="1089">
                  <c:v>37.279999999999909</c:v>
                </c:pt>
                <c:pt idx="1090">
                  <c:v>37.279999999999909</c:v>
                </c:pt>
                <c:pt idx="1091">
                  <c:v>37.279999999999909</c:v>
                </c:pt>
                <c:pt idx="1092">
                  <c:v>37.279999999999909</c:v>
                </c:pt>
                <c:pt idx="1093">
                  <c:v>37.279999999999909</c:v>
                </c:pt>
                <c:pt idx="1094">
                  <c:v>37.279999999999909</c:v>
                </c:pt>
                <c:pt idx="1095">
                  <c:v>37.279999999999909</c:v>
                </c:pt>
                <c:pt idx="1096">
                  <c:v>37.279999999999909</c:v>
                </c:pt>
                <c:pt idx="1097">
                  <c:v>37.279999999999909</c:v>
                </c:pt>
                <c:pt idx="1098">
                  <c:v>37.279999999999909</c:v>
                </c:pt>
                <c:pt idx="1099">
                  <c:v>37.279999999999909</c:v>
                </c:pt>
                <c:pt idx="1100">
                  <c:v>37.279999999999909</c:v>
                </c:pt>
                <c:pt idx="1101">
                  <c:v>37.279999999999909</c:v>
                </c:pt>
                <c:pt idx="1102">
                  <c:v>37.269999999999911</c:v>
                </c:pt>
                <c:pt idx="1103">
                  <c:v>37.269999999999911</c:v>
                </c:pt>
                <c:pt idx="1104">
                  <c:v>37.269999999999911</c:v>
                </c:pt>
                <c:pt idx="1105">
                  <c:v>37.269999999999911</c:v>
                </c:pt>
                <c:pt idx="1106">
                  <c:v>37.269999999999911</c:v>
                </c:pt>
                <c:pt idx="1107">
                  <c:v>37.269999999999911</c:v>
                </c:pt>
                <c:pt idx="1108">
                  <c:v>37.269999999999911</c:v>
                </c:pt>
                <c:pt idx="1109">
                  <c:v>37.269999999999911</c:v>
                </c:pt>
                <c:pt idx="1110">
                  <c:v>37.269999999999911</c:v>
                </c:pt>
                <c:pt idx="1111">
                  <c:v>37.269999999999911</c:v>
                </c:pt>
                <c:pt idx="1112">
                  <c:v>37.269999999999911</c:v>
                </c:pt>
                <c:pt idx="1113">
                  <c:v>37.269999999999911</c:v>
                </c:pt>
                <c:pt idx="1114">
                  <c:v>37.269999999999911</c:v>
                </c:pt>
                <c:pt idx="1115">
                  <c:v>37.269999999999911</c:v>
                </c:pt>
                <c:pt idx="1116">
                  <c:v>37.269999999999911</c:v>
                </c:pt>
                <c:pt idx="1117">
                  <c:v>37.269999999999911</c:v>
                </c:pt>
                <c:pt idx="1118">
                  <c:v>37.269999999999911</c:v>
                </c:pt>
                <c:pt idx="1119">
                  <c:v>37.269999999999911</c:v>
                </c:pt>
                <c:pt idx="1120">
                  <c:v>37.269999999999911</c:v>
                </c:pt>
                <c:pt idx="1121">
                  <c:v>37.269999999999911</c:v>
                </c:pt>
                <c:pt idx="1122">
                  <c:v>37.269999999999911</c:v>
                </c:pt>
                <c:pt idx="1123">
                  <c:v>37.269999999999911</c:v>
                </c:pt>
                <c:pt idx="1124">
                  <c:v>37.269999999999911</c:v>
                </c:pt>
                <c:pt idx="1125">
                  <c:v>37.269999999999911</c:v>
                </c:pt>
                <c:pt idx="1126">
                  <c:v>37.269999999999911</c:v>
                </c:pt>
                <c:pt idx="1127">
                  <c:v>37.269999999999911</c:v>
                </c:pt>
                <c:pt idx="1128">
                  <c:v>37.269999999999911</c:v>
                </c:pt>
                <c:pt idx="1129">
                  <c:v>37.269999999999911</c:v>
                </c:pt>
                <c:pt idx="1130">
                  <c:v>37.269999999999911</c:v>
                </c:pt>
                <c:pt idx="1131">
                  <c:v>37.269999999999911</c:v>
                </c:pt>
                <c:pt idx="1132">
                  <c:v>37.269999999999911</c:v>
                </c:pt>
                <c:pt idx="1133">
                  <c:v>37.269999999999911</c:v>
                </c:pt>
                <c:pt idx="1134">
                  <c:v>37.269999999999911</c:v>
                </c:pt>
                <c:pt idx="1135">
                  <c:v>37.269999999999911</c:v>
                </c:pt>
                <c:pt idx="1136">
                  <c:v>37.269999999999911</c:v>
                </c:pt>
                <c:pt idx="1137">
                  <c:v>37.269999999999911</c:v>
                </c:pt>
                <c:pt idx="1138">
                  <c:v>37.269999999999911</c:v>
                </c:pt>
                <c:pt idx="1139">
                  <c:v>37.269999999999911</c:v>
                </c:pt>
                <c:pt idx="1140">
                  <c:v>37.269999999999911</c:v>
                </c:pt>
                <c:pt idx="1141">
                  <c:v>37.269999999999911</c:v>
                </c:pt>
                <c:pt idx="1142">
                  <c:v>37.269999999999911</c:v>
                </c:pt>
                <c:pt idx="1143">
                  <c:v>37.269999999999911</c:v>
                </c:pt>
                <c:pt idx="1144">
                  <c:v>37.269999999999911</c:v>
                </c:pt>
                <c:pt idx="1145">
                  <c:v>37.260000000000005</c:v>
                </c:pt>
                <c:pt idx="1146">
                  <c:v>37.260000000000005</c:v>
                </c:pt>
                <c:pt idx="1147">
                  <c:v>37.260000000000005</c:v>
                </c:pt>
                <c:pt idx="1148">
                  <c:v>37.260000000000005</c:v>
                </c:pt>
                <c:pt idx="1149">
                  <c:v>37.260000000000005</c:v>
                </c:pt>
                <c:pt idx="1150">
                  <c:v>37.260000000000005</c:v>
                </c:pt>
                <c:pt idx="1151">
                  <c:v>37.260000000000005</c:v>
                </c:pt>
                <c:pt idx="1152">
                  <c:v>37.260000000000005</c:v>
                </c:pt>
                <c:pt idx="1153">
                  <c:v>37.260000000000005</c:v>
                </c:pt>
                <c:pt idx="1154">
                  <c:v>37.260000000000005</c:v>
                </c:pt>
                <c:pt idx="1155">
                  <c:v>37.260000000000005</c:v>
                </c:pt>
                <c:pt idx="1156">
                  <c:v>37.260000000000005</c:v>
                </c:pt>
                <c:pt idx="1157">
                  <c:v>37.260000000000005</c:v>
                </c:pt>
                <c:pt idx="1158">
                  <c:v>37.260000000000005</c:v>
                </c:pt>
                <c:pt idx="1159">
                  <c:v>37.260000000000005</c:v>
                </c:pt>
                <c:pt idx="1160">
                  <c:v>37.260000000000005</c:v>
                </c:pt>
                <c:pt idx="1161">
                  <c:v>37.260000000000005</c:v>
                </c:pt>
                <c:pt idx="1162">
                  <c:v>37.260000000000005</c:v>
                </c:pt>
                <c:pt idx="1163">
                  <c:v>37.260000000000005</c:v>
                </c:pt>
                <c:pt idx="1164">
                  <c:v>37.260000000000005</c:v>
                </c:pt>
                <c:pt idx="1165">
                  <c:v>37.260000000000005</c:v>
                </c:pt>
                <c:pt idx="1166">
                  <c:v>37.260000000000005</c:v>
                </c:pt>
                <c:pt idx="1167">
                  <c:v>37.260000000000005</c:v>
                </c:pt>
                <c:pt idx="1168">
                  <c:v>37.260000000000005</c:v>
                </c:pt>
                <c:pt idx="1169">
                  <c:v>37.260000000000005</c:v>
                </c:pt>
                <c:pt idx="1170">
                  <c:v>37.260000000000005</c:v>
                </c:pt>
                <c:pt idx="1171">
                  <c:v>37.260000000000005</c:v>
                </c:pt>
                <c:pt idx="1172">
                  <c:v>37.260000000000005</c:v>
                </c:pt>
                <c:pt idx="1173">
                  <c:v>37.260000000000005</c:v>
                </c:pt>
                <c:pt idx="1174">
                  <c:v>37.260000000000005</c:v>
                </c:pt>
                <c:pt idx="1175">
                  <c:v>37.260000000000005</c:v>
                </c:pt>
                <c:pt idx="1176">
                  <c:v>37.260000000000005</c:v>
                </c:pt>
                <c:pt idx="1177">
                  <c:v>37.260000000000005</c:v>
                </c:pt>
                <c:pt idx="1178">
                  <c:v>37.260000000000005</c:v>
                </c:pt>
                <c:pt idx="1179">
                  <c:v>37.260000000000005</c:v>
                </c:pt>
                <c:pt idx="1180">
                  <c:v>37.260000000000005</c:v>
                </c:pt>
                <c:pt idx="1181">
                  <c:v>37.260000000000005</c:v>
                </c:pt>
                <c:pt idx="1182">
                  <c:v>37.260000000000005</c:v>
                </c:pt>
                <c:pt idx="1183">
                  <c:v>37.260000000000005</c:v>
                </c:pt>
                <c:pt idx="1184">
                  <c:v>37.260000000000005</c:v>
                </c:pt>
                <c:pt idx="1185">
                  <c:v>37.260000000000005</c:v>
                </c:pt>
                <c:pt idx="1186">
                  <c:v>37.260000000000005</c:v>
                </c:pt>
                <c:pt idx="1187">
                  <c:v>37.260000000000005</c:v>
                </c:pt>
                <c:pt idx="1188">
                  <c:v>37.260000000000005</c:v>
                </c:pt>
                <c:pt idx="1189">
                  <c:v>37.260000000000005</c:v>
                </c:pt>
                <c:pt idx="1190">
                  <c:v>37.260000000000005</c:v>
                </c:pt>
                <c:pt idx="1191">
                  <c:v>37.249999999999908</c:v>
                </c:pt>
                <c:pt idx="1192">
                  <c:v>37.249999999999908</c:v>
                </c:pt>
                <c:pt idx="1193">
                  <c:v>37.249999999999908</c:v>
                </c:pt>
                <c:pt idx="1194">
                  <c:v>37.249999999999908</c:v>
                </c:pt>
                <c:pt idx="1195">
                  <c:v>37.249999999999908</c:v>
                </c:pt>
                <c:pt idx="1196">
                  <c:v>37.249999999999908</c:v>
                </c:pt>
                <c:pt idx="1197">
                  <c:v>37.249999999999908</c:v>
                </c:pt>
                <c:pt idx="1198">
                  <c:v>37.24</c:v>
                </c:pt>
                <c:pt idx="1199">
                  <c:v>37.24</c:v>
                </c:pt>
                <c:pt idx="1200">
                  <c:v>37.24</c:v>
                </c:pt>
                <c:pt idx="1201">
                  <c:v>37.24</c:v>
                </c:pt>
                <c:pt idx="1202">
                  <c:v>37.24</c:v>
                </c:pt>
                <c:pt idx="1203">
                  <c:v>37.24</c:v>
                </c:pt>
                <c:pt idx="1204">
                  <c:v>37.24</c:v>
                </c:pt>
                <c:pt idx="1205">
                  <c:v>37.24</c:v>
                </c:pt>
                <c:pt idx="1206">
                  <c:v>37.24</c:v>
                </c:pt>
                <c:pt idx="1207">
                  <c:v>37.24</c:v>
                </c:pt>
                <c:pt idx="1208">
                  <c:v>37.24</c:v>
                </c:pt>
                <c:pt idx="1209">
                  <c:v>37.24</c:v>
                </c:pt>
                <c:pt idx="1210">
                  <c:v>37.24</c:v>
                </c:pt>
                <c:pt idx="1211">
                  <c:v>37.24</c:v>
                </c:pt>
                <c:pt idx="1212">
                  <c:v>37.24</c:v>
                </c:pt>
                <c:pt idx="1213">
                  <c:v>37.24</c:v>
                </c:pt>
                <c:pt idx="1214">
                  <c:v>37.24</c:v>
                </c:pt>
                <c:pt idx="1215">
                  <c:v>37.24</c:v>
                </c:pt>
                <c:pt idx="1216">
                  <c:v>37.24</c:v>
                </c:pt>
                <c:pt idx="1217">
                  <c:v>37.24</c:v>
                </c:pt>
                <c:pt idx="1218">
                  <c:v>37.24</c:v>
                </c:pt>
                <c:pt idx="1219">
                  <c:v>37.24</c:v>
                </c:pt>
                <c:pt idx="1220">
                  <c:v>37.24</c:v>
                </c:pt>
                <c:pt idx="1221">
                  <c:v>37.24</c:v>
                </c:pt>
                <c:pt idx="1222">
                  <c:v>37.24</c:v>
                </c:pt>
                <c:pt idx="1223">
                  <c:v>37.24</c:v>
                </c:pt>
                <c:pt idx="1224">
                  <c:v>37.230000000000011</c:v>
                </c:pt>
                <c:pt idx="1225">
                  <c:v>37.230000000000011</c:v>
                </c:pt>
                <c:pt idx="1226">
                  <c:v>37.230000000000011</c:v>
                </c:pt>
                <c:pt idx="1227">
                  <c:v>37.230000000000011</c:v>
                </c:pt>
                <c:pt idx="1228">
                  <c:v>37.220000000000006</c:v>
                </c:pt>
                <c:pt idx="1229">
                  <c:v>37.220000000000006</c:v>
                </c:pt>
                <c:pt idx="1230">
                  <c:v>37.200000000000003</c:v>
                </c:pt>
                <c:pt idx="1231">
                  <c:v>37.200000000000003</c:v>
                </c:pt>
                <c:pt idx="1232">
                  <c:v>37.190000000000005</c:v>
                </c:pt>
                <c:pt idx="1233">
                  <c:v>37.190000000000005</c:v>
                </c:pt>
                <c:pt idx="1234">
                  <c:v>37.190000000000005</c:v>
                </c:pt>
                <c:pt idx="1235">
                  <c:v>37.190000000000005</c:v>
                </c:pt>
                <c:pt idx="1236">
                  <c:v>37.190000000000005</c:v>
                </c:pt>
                <c:pt idx="1237">
                  <c:v>37.190000000000005</c:v>
                </c:pt>
                <c:pt idx="1238">
                  <c:v>37.190000000000005</c:v>
                </c:pt>
                <c:pt idx="1239">
                  <c:v>37.190000000000005</c:v>
                </c:pt>
                <c:pt idx="1240">
                  <c:v>37.190000000000005</c:v>
                </c:pt>
                <c:pt idx="1241">
                  <c:v>37.18</c:v>
                </c:pt>
                <c:pt idx="1242">
                  <c:v>37.17</c:v>
                </c:pt>
                <c:pt idx="1243">
                  <c:v>37.17</c:v>
                </c:pt>
                <c:pt idx="1244">
                  <c:v>37.17</c:v>
                </c:pt>
                <c:pt idx="1245">
                  <c:v>37.17</c:v>
                </c:pt>
                <c:pt idx="1246">
                  <c:v>37.17</c:v>
                </c:pt>
                <c:pt idx="1247">
                  <c:v>37.17</c:v>
                </c:pt>
                <c:pt idx="1248">
                  <c:v>37.17</c:v>
                </c:pt>
                <c:pt idx="1249">
                  <c:v>37.17</c:v>
                </c:pt>
              </c:numCache>
            </c:numRef>
          </c:val>
        </c:ser>
        <c:marker val="1"/>
        <c:axId val="94745728"/>
        <c:axId val="94747648"/>
      </c:lineChart>
      <c:catAx>
        <c:axId val="94745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94747648"/>
        <c:crosses val="autoZero"/>
        <c:auto val="1"/>
        <c:lblAlgn val="ctr"/>
        <c:lblOffset val="100"/>
      </c:catAx>
      <c:valAx>
        <c:axId val="94747648"/>
        <c:scaling>
          <c:orientation val="minMax"/>
          <c:min val="4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947457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Infected(Mean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6.4%OfPopulation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TBDiseaseONLYData!$C$2:$C$1251</c:f>
              <c:numCache>
                <c:formatCode>General</c:formatCode>
                <c:ptCount val="1250"/>
                <c:pt idx="0">
                  <c:v>0</c:v>
                </c:pt>
                <c:pt idx="1">
                  <c:v>31.77</c:v>
                </c:pt>
                <c:pt idx="2">
                  <c:v>33.230000000000011</c:v>
                </c:pt>
                <c:pt idx="3">
                  <c:v>34.14</c:v>
                </c:pt>
                <c:pt idx="4">
                  <c:v>35.050000000000004</c:v>
                </c:pt>
                <c:pt idx="5">
                  <c:v>35.909999999999904</c:v>
                </c:pt>
                <c:pt idx="6">
                  <c:v>37.04</c:v>
                </c:pt>
                <c:pt idx="7">
                  <c:v>37.96</c:v>
                </c:pt>
                <c:pt idx="8">
                  <c:v>38.32</c:v>
                </c:pt>
                <c:pt idx="9">
                  <c:v>38.53</c:v>
                </c:pt>
                <c:pt idx="10">
                  <c:v>38.67</c:v>
                </c:pt>
                <c:pt idx="11">
                  <c:v>38.949999999999996</c:v>
                </c:pt>
                <c:pt idx="12">
                  <c:v>39.130000000000003</c:v>
                </c:pt>
                <c:pt idx="13">
                  <c:v>39.5</c:v>
                </c:pt>
                <c:pt idx="14">
                  <c:v>39.69999999999991</c:v>
                </c:pt>
                <c:pt idx="15">
                  <c:v>39.879999999999903</c:v>
                </c:pt>
                <c:pt idx="16">
                  <c:v>40.07</c:v>
                </c:pt>
                <c:pt idx="17">
                  <c:v>40.160000000000004</c:v>
                </c:pt>
                <c:pt idx="18">
                  <c:v>40.300000000000011</c:v>
                </c:pt>
                <c:pt idx="19">
                  <c:v>40.32</c:v>
                </c:pt>
                <c:pt idx="20">
                  <c:v>40.550000000000004</c:v>
                </c:pt>
                <c:pt idx="21">
                  <c:v>40.730000000000011</c:v>
                </c:pt>
                <c:pt idx="22">
                  <c:v>40.73999999999991</c:v>
                </c:pt>
                <c:pt idx="23">
                  <c:v>40.82</c:v>
                </c:pt>
                <c:pt idx="24">
                  <c:v>40.909999999999904</c:v>
                </c:pt>
                <c:pt idx="25">
                  <c:v>41</c:v>
                </c:pt>
                <c:pt idx="26">
                  <c:v>41.069999999999908</c:v>
                </c:pt>
                <c:pt idx="27">
                  <c:v>41.220000000000006</c:v>
                </c:pt>
                <c:pt idx="28">
                  <c:v>41.32</c:v>
                </c:pt>
                <c:pt idx="29">
                  <c:v>41.3599999999999</c:v>
                </c:pt>
                <c:pt idx="30">
                  <c:v>41.41</c:v>
                </c:pt>
                <c:pt idx="31">
                  <c:v>41.449999999999903</c:v>
                </c:pt>
                <c:pt idx="32">
                  <c:v>41.529999999999909</c:v>
                </c:pt>
                <c:pt idx="33">
                  <c:v>41.58</c:v>
                </c:pt>
                <c:pt idx="34">
                  <c:v>41.599999999999909</c:v>
                </c:pt>
                <c:pt idx="35">
                  <c:v>41.62999999999991</c:v>
                </c:pt>
                <c:pt idx="36">
                  <c:v>41.669999999999909</c:v>
                </c:pt>
                <c:pt idx="37">
                  <c:v>41.669999999999909</c:v>
                </c:pt>
                <c:pt idx="38">
                  <c:v>41.660000000000004</c:v>
                </c:pt>
                <c:pt idx="39">
                  <c:v>41.669999999999909</c:v>
                </c:pt>
                <c:pt idx="40">
                  <c:v>41.690000000000005</c:v>
                </c:pt>
                <c:pt idx="41">
                  <c:v>41.69999999999991</c:v>
                </c:pt>
                <c:pt idx="42">
                  <c:v>41.73999999999991</c:v>
                </c:pt>
                <c:pt idx="43">
                  <c:v>41.75</c:v>
                </c:pt>
                <c:pt idx="44">
                  <c:v>41.769999999999911</c:v>
                </c:pt>
                <c:pt idx="45">
                  <c:v>41.760000000000005</c:v>
                </c:pt>
                <c:pt idx="46">
                  <c:v>41.78</c:v>
                </c:pt>
                <c:pt idx="47">
                  <c:v>41.75</c:v>
                </c:pt>
                <c:pt idx="48">
                  <c:v>41.769999999999911</c:v>
                </c:pt>
                <c:pt idx="49">
                  <c:v>41.82</c:v>
                </c:pt>
                <c:pt idx="50">
                  <c:v>41.8</c:v>
                </c:pt>
                <c:pt idx="51">
                  <c:v>41.839999999999904</c:v>
                </c:pt>
                <c:pt idx="52">
                  <c:v>41.83</c:v>
                </c:pt>
                <c:pt idx="53">
                  <c:v>41.83</c:v>
                </c:pt>
                <c:pt idx="54">
                  <c:v>41.839999999999904</c:v>
                </c:pt>
                <c:pt idx="55">
                  <c:v>41.899999999999906</c:v>
                </c:pt>
                <c:pt idx="56">
                  <c:v>41.91</c:v>
                </c:pt>
                <c:pt idx="57">
                  <c:v>41.909999999999904</c:v>
                </c:pt>
                <c:pt idx="58">
                  <c:v>41.909999999999904</c:v>
                </c:pt>
                <c:pt idx="59">
                  <c:v>41.929999999999907</c:v>
                </c:pt>
                <c:pt idx="60">
                  <c:v>41.939999999999905</c:v>
                </c:pt>
                <c:pt idx="61">
                  <c:v>41.949999999999903</c:v>
                </c:pt>
                <c:pt idx="62">
                  <c:v>41.91</c:v>
                </c:pt>
                <c:pt idx="63">
                  <c:v>41.929999999999907</c:v>
                </c:pt>
                <c:pt idx="64">
                  <c:v>41.97</c:v>
                </c:pt>
                <c:pt idx="65">
                  <c:v>41.97</c:v>
                </c:pt>
                <c:pt idx="66">
                  <c:v>41.98</c:v>
                </c:pt>
                <c:pt idx="67">
                  <c:v>42.03</c:v>
                </c:pt>
                <c:pt idx="68">
                  <c:v>42.059999999999903</c:v>
                </c:pt>
                <c:pt idx="69">
                  <c:v>42.08</c:v>
                </c:pt>
                <c:pt idx="70">
                  <c:v>42.049999999999905</c:v>
                </c:pt>
                <c:pt idx="71">
                  <c:v>42.049999999999905</c:v>
                </c:pt>
                <c:pt idx="72">
                  <c:v>42.08</c:v>
                </c:pt>
                <c:pt idx="73">
                  <c:v>42.069999999999908</c:v>
                </c:pt>
                <c:pt idx="74">
                  <c:v>42.059999999999903</c:v>
                </c:pt>
                <c:pt idx="75">
                  <c:v>42.049999999999905</c:v>
                </c:pt>
                <c:pt idx="76">
                  <c:v>42.120000000000005</c:v>
                </c:pt>
                <c:pt idx="77">
                  <c:v>42.169999999999909</c:v>
                </c:pt>
                <c:pt idx="78">
                  <c:v>42.19999999999991</c:v>
                </c:pt>
                <c:pt idx="79">
                  <c:v>42.190000000000005</c:v>
                </c:pt>
                <c:pt idx="80">
                  <c:v>42.190000000000005</c:v>
                </c:pt>
                <c:pt idx="81">
                  <c:v>42.190000000000005</c:v>
                </c:pt>
                <c:pt idx="82">
                  <c:v>42.19999999999991</c:v>
                </c:pt>
                <c:pt idx="83">
                  <c:v>42.190000000000005</c:v>
                </c:pt>
                <c:pt idx="84">
                  <c:v>42.190000000000005</c:v>
                </c:pt>
                <c:pt idx="85">
                  <c:v>42.159999999999904</c:v>
                </c:pt>
                <c:pt idx="86">
                  <c:v>42.15</c:v>
                </c:pt>
                <c:pt idx="87">
                  <c:v>42.15</c:v>
                </c:pt>
                <c:pt idx="88">
                  <c:v>42.139999999999908</c:v>
                </c:pt>
                <c:pt idx="89">
                  <c:v>42.139999999999908</c:v>
                </c:pt>
                <c:pt idx="90">
                  <c:v>42.13</c:v>
                </c:pt>
                <c:pt idx="91">
                  <c:v>42.139999999999908</c:v>
                </c:pt>
                <c:pt idx="92">
                  <c:v>42.13</c:v>
                </c:pt>
                <c:pt idx="93">
                  <c:v>42.120000000000005</c:v>
                </c:pt>
                <c:pt idx="94">
                  <c:v>42.109999999999907</c:v>
                </c:pt>
                <c:pt idx="95">
                  <c:v>42.1</c:v>
                </c:pt>
                <c:pt idx="96">
                  <c:v>42.069999999999908</c:v>
                </c:pt>
                <c:pt idx="97">
                  <c:v>42.059999999999903</c:v>
                </c:pt>
                <c:pt idx="98">
                  <c:v>42.03</c:v>
                </c:pt>
                <c:pt idx="99">
                  <c:v>42.03</c:v>
                </c:pt>
                <c:pt idx="100">
                  <c:v>42.04</c:v>
                </c:pt>
                <c:pt idx="101">
                  <c:v>42.02</c:v>
                </c:pt>
                <c:pt idx="102">
                  <c:v>42</c:v>
                </c:pt>
                <c:pt idx="103">
                  <c:v>42</c:v>
                </c:pt>
                <c:pt idx="104">
                  <c:v>41.99</c:v>
                </c:pt>
                <c:pt idx="105">
                  <c:v>41.98</c:v>
                </c:pt>
                <c:pt idx="106">
                  <c:v>41.969999999999906</c:v>
                </c:pt>
                <c:pt idx="107">
                  <c:v>41.949999999999903</c:v>
                </c:pt>
                <c:pt idx="108">
                  <c:v>41.949999999999903</c:v>
                </c:pt>
                <c:pt idx="109">
                  <c:v>41.929999999999907</c:v>
                </c:pt>
                <c:pt idx="110">
                  <c:v>41.92</c:v>
                </c:pt>
                <c:pt idx="111">
                  <c:v>41.929999999999907</c:v>
                </c:pt>
                <c:pt idx="112">
                  <c:v>41.929999999999907</c:v>
                </c:pt>
                <c:pt idx="113">
                  <c:v>41.9</c:v>
                </c:pt>
                <c:pt idx="114">
                  <c:v>41.89</c:v>
                </c:pt>
                <c:pt idx="115">
                  <c:v>41.87</c:v>
                </c:pt>
                <c:pt idx="116">
                  <c:v>41.87</c:v>
                </c:pt>
                <c:pt idx="117">
                  <c:v>41.839999999999904</c:v>
                </c:pt>
                <c:pt idx="118">
                  <c:v>41.82</c:v>
                </c:pt>
                <c:pt idx="119">
                  <c:v>41.790000000000006</c:v>
                </c:pt>
                <c:pt idx="120">
                  <c:v>41.790000000000006</c:v>
                </c:pt>
                <c:pt idx="121">
                  <c:v>41.769999999999911</c:v>
                </c:pt>
                <c:pt idx="122">
                  <c:v>41.760000000000005</c:v>
                </c:pt>
                <c:pt idx="123">
                  <c:v>41.75</c:v>
                </c:pt>
                <c:pt idx="124">
                  <c:v>41.730000000000004</c:v>
                </c:pt>
                <c:pt idx="125">
                  <c:v>41.720000000000006</c:v>
                </c:pt>
                <c:pt idx="126">
                  <c:v>41.730000000000004</c:v>
                </c:pt>
                <c:pt idx="127">
                  <c:v>41.74</c:v>
                </c:pt>
                <c:pt idx="128">
                  <c:v>41.74</c:v>
                </c:pt>
                <c:pt idx="129">
                  <c:v>41.74</c:v>
                </c:pt>
                <c:pt idx="130">
                  <c:v>41.71</c:v>
                </c:pt>
                <c:pt idx="131">
                  <c:v>41.720000000000006</c:v>
                </c:pt>
                <c:pt idx="132">
                  <c:v>41.730000000000004</c:v>
                </c:pt>
                <c:pt idx="133">
                  <c:v>41.730000000000004</c:v>
                </c:pt>
                <c:pt idx="134">
                  <c:v>41.730000000000004</c:v>
                </c:pt>
                <c:pt idx="135">
                  <c:v>41.720000000000006</c:v>
                </c:pt>
                <c:pt idx="136">
                  <c:v>41.71</c:v>
                </c:pt>
                <c:pt idx="137">
                  <c:v>41.69999999999991</c:v>
                </c:pt>
                <c:pt idx="138">
                  <c:v>41.71</c:v>
                </c:pt>
                <c:pt idx="139">
                  <c:v>41.71</c:v>
                </c:pt>
                <c:pt idx="140">
                  <c:v>41.69999999999991</c:v>
                </c:pt>
                <c:pt idx="141">
                  <c:v>41.68</c:v>
                </c:pt>
                <c:pt idx="142">
                  <c:v>41.69999999999991</c:v>
                </c:pt>
                <c:pt idx="143">
                  <c:v>41.68</c:v>
                </c:pt>
                <c:pt idx="144">
                  <c:v>41.71</c:v>
                </c:pt>
                <c:pt idx="145">
                  <c:v>41.68</c:v>
                </c:pt>
                <c:pt idx="146">
                  <c:v>41.68</c:v>
                </c:pt>
                <c:pt idx="147">
                  <c:v>41.69999999999991</c:v>
                </c:pt>
                <c:pt idx="148">
                  <c:v>41.69999999999991</c:v>
                </c:pt>
                <c:pt idx="149">
                  <c:v>41.68</c:v>
                </c:pt>
                <c:pt idx="150">
                  <c:v>41.669999999999909</c:v>
                </c:pt>
                <c:pt idx="151">
                  <c:v>41.669999999999909</c:v>
                </c:pt>
                <c:pt idx="152">
                  <c:v>41.660000000000004</c:v>
                </c:pt>
                <c:pt idx="153">
                  <c:v>41.65</c:v>
                </c:pt>
                <c:pt idx="154">
                  <c:v>41.660000000000004</c:v>
                </c:pt>
                <c:pt idx="155">
                  <c:v>41.660000000000004</c:v>
                </c:pt>
                <c:pt idx="156">
                  <c:v>41.669999999999909</c:v>
                </c:pt>
                <c:pt idx="157">
                  <c:v>41.669999999999909</c:v>
                </c:pt>
                <c:pt idx="158">
                  <c:v>41.65</c:v>
                </c:pt>
                <c:pt idx="159">
                  <c:v>41.65</c:v>
                </c:pt>
                <c:pt idx="160">
                  <c:v>41.68</c:v>
                </c:pt>
                <c:pt idx="161">
                  <c:v>41.720000000000006</c:v>
                </c:pt>
                <c:pt idx="162">
                  <c:v>41.720000000000006</c:v>
                </c:pt>
                <c:pt idx="163">
                  <c:v>41.69999999999991</c:v>
                </c:pt>
                <c:pt idx="164">
                  <c:v>41.690000000000005</c:v>
                </c:pt>
                <c:pt idx="165">
                  <c:v>41.690000000000005</c:v>
                </c:pt>
                <c:pt idx="166">
                  <c:v>41.68</c:v>
                </c:pt>
                <c:pt idx="167">
                  <c:v>41.68</c:v>
                </c:pt>
                <c:pt idx="168">
                  <c:v>41.669999999999909</c:v>
                </c:pt>
                <c:pt idx="169">
                  <c:v>41.65</c:v>
                </c:pt>
                <c:pt idx="170">
                  <c:v>41.65</c:v>
                </c:pt>
                <c:pt idx="171">
                  <c:v>41.64</c:v>
                </c:pt>
                <c:pt idx="172">
                  <c:v>41.669999999999909</c:v>
                </c:pt>
                <c:pt idx="173">
                  <c:v>41.660000000000004</c:v>
                </c:pt>
                <c:pt idx="174">
                  <c:v>41.64</c:v>
                </c:pt>
                <c:pt idx="175">
                  <c:v>41.63</c:v>
                </c:pt>
                <c:pt idx="176">
                  <c:v>41.63</c:v>
                </c:pt>
                <c:pt idx="177">
                  <c:v>41.63</c:v>
                </c:pt>
                <c:pt idx="178">
                  <c:v>41.65</c:v>
                </c:pt>
                <c:pt idx="179">
                  <c:v>41.64</c:v>
                </c:pt>
                <c:pt idx="180">
                  <c:v>41.61</c:v>
                </c:pt>
                <c:pt idx="181">
                  <c:v>41.64</c:v>
                </c:pt>
                <c:pt idx="182">
                  <c:v>41.65</c:v>
                </c:pt>
                <c:pt idx="183">
                  <c:v>41.660000000000004</c:v>
                </c:pt>
                <c:pt idx="184">
                  <c:v>41.65</c:v>
                </c:pt>
                <c:pt idx="185">
                  <c:v>41.67</c:v>
                </c:pt>
                <c:pt idx="186">
                  <c:v>41.65</c:v>
                </c:pt>
                <c:pt idx="187">
                  <c:v>41.65</c:v>
                </c:pt>
                <c:pt idx="188">
                  <c:v>41.65</c:v>
                </c:pt>
                <c:pt idx="189">
                  <c:v>41.65</c:v>
                </c:pt>
                <c:pt idx="190">
                  <c:v>41.65</c:v>
                </c:pt>
                <c:pt idx="191">
                  <c:v>41.62999999999991</c:v>
                </c:pt>
                <c:pt idx="192">
                  <c:v>41.64</c:v>
                </c:pt>
                <c:pt idx="193">
                  <c:v>41.64</c:v>
                </c:pt>
                <c:pt idx="194">
                  <c:v>41.620000000000005</c:v>
                </c:pt>
                <c:pt idx="195">
                  <c:v>41.620000000000005</c:v>
                </c:pt>
                <c:pt idx="196">
                  <c:v>41.63</c:v>
                </c:pt>
                <c:pt idx="197">
                  <c:v>41.620000000000005</c:v>
                </c:pt>
                <c:pt idx="198">
                  <c:v>41.58</c:v>
                </c:pt>
                <c:pt idx="199">
                  <c:v>41.58</c:v>
                </c:pt>
                <c:pt idx="200">
                  <c:v>41.57</c:v>
                </c:pt>
                <c:pt idx="201">
                  <c:v>41.57</c:v>
                </c:pt>
                <c:pt idx="202">
                  <c:v>41.58</c:v>
                </c:pt>
                <c:pt idx="203">
                  <c:v>41.559999999999903</c:v>
                </c:pt>
                <c:pt idx="204">
                  <c:v>41.589999999999904</c:v>
                </c:pt>
                <c:pt idx="205">
                  <c:v>41.58</c:v>
                </c:pt>
                <c:pt idx="206">
                  <c:v>41.58</c:v>
                </c:pt>
                <c:pt idx="207">
                  <c:v>41.559999999999903</c:v>
                </c:pt>
                <c:pt idx="208">
                  <c:v>41.559999999999903</c:v>
                </c:pt>
                <c:pt idx="209">
                  <c:v>41.559999999999903</c:v>
                </c:pt>
                <c:pt idx="210">
                  <c:v>41.620000000000005</c:v>
                </c:pt>
                <c:pt idx="211">
                  <c:v>41.61</c:v>
                </c:pt>
                <c:pt idx="212">
                  <c:v>41.619999999999905</c:v>
                </c:pt>
                <c:pt idx="213">
                  <c:v>41.64</c:v>
                </c:pt>
                <c:pt idx="214">
                  <c:v>41.589999999999904</c:v>
                </c:pt>
                <c:pt idx="215">
                  <c:v>41.55</c:v>
                </c:pt>
                <c:pt idx="216">
                  <c:v>41.55</c:v>
                </c:pt>
                <c:pt idx="217">
                  <c:v>41.57</c:v>
                </c:pt>
                <c:pt idx="218">
                  <c:v>41.57</c:v>
                </c:pt>
                <c:pt idx="219">
                  <c:v>41.559999999999903</c:v>
                </c:pt>
                <c:pt idx="220">
                  <c:v>41.55</c:v>
                </c:pt>
                <c:pt idx="221">
                  <c:v>41.53</c:v>
                </c:pt>
                <c:pt idx="222">
                  <c:v>41.54</c:v>
                </c:pt>
                <c:pt idx="223">
                  <c:v>41.54</c:v>
                </c:pt>
                <c:pt idx="224">
                  <c:v>41.55</c:v>
                </c:pt>
                <c:pt idx="225">
                  <c:v>41.54</c:v>
                </c:pt>
                <c:pt idx="226">
                  <c:v>41.55</c:v>
                </c:pt>
                <c:pt idx="227">
                  <c:v>41.56</c:v>
                </c:pt>
                <c:pt idx="228">
                  <c:v>41.54</c:v>
                </c:pt>
                <c:pt idx="229">
                  <c:v>41.52</c:v>
                </c:pt>
                <c:pt idx="230">
                  <c:v>41.52</c:v>
                </c:pt>
                <c:pt idx="231">
                  <c:v>41.51</c:v>
                </c:pt>
                <c:pt idx="232">
                  <c:v>41.49</c:v>
                </c:pt>
                <c:pt idx="233">
                  <c:v>41.49</c:v>
                </c:pt>
                <c:pt idx="234">
                  <c:v>41.48</c:v>
                </c:pt>
                <c:pt idx="235">
                  <c:v>41.48</c:v>
                </c:pt>
                <c:pt idx="236">
                  <c:v>41.47</c:v>
                </c:pt>
                <c:pt idx="237">
                  <c:v>41.449999999999903</c:v>
                </c:pt>
                <c:pt idx="238">
                  <c:v>41.47</c:v>
                </c:pt>
                <c:pt idx="239">
                  <c:v>41.44</c:v>
                </c:pt>
                <c:pt idx="240">
                  <c:v>41.44</c:v>
                </c:pt>
                <c:pt idx="241">
                  <c:v>41.459999999999901</c:v>
                </c:pt>
                <c:pt idx="242">
                  <c:v>41.459999999999901</c:v>
                </c:pt>
                <c:pt idx="243">
                  <c:v>41.449999999999996</c:v>
                </c:pt>
                <c:pt idx="244">
                  <c:v>41.449999999999996</c:v>
                </c:pt>
                <c:pt idx="245">
                  <c:v>41.44</c:v>
                </c:pt>
                <c:pt idx="246">
                  <c:v>41.419999999999902</c:v>
                </c:pt>
                <c:pt idx="247">
                  <c:v>41.43</c:v>
                </c:pt>
                <c:pt idx="248">
                  <c:v>41.4</c:v>
                </c:pt>
                <c:pt idx="249">
                  <c:v>41.409999999999904</c:v>
                </c:pt>
                <c:pt idx="250">
                  <c:v>41.4</c:v>
                </c:pt>
                <c:pt idx="251">
                  <c:v>41.4</c:v>
                </c:pt>
                <c:pt idx="252">
                  <c:v>41.42</c:v>
                </c:pt>
                <c:pt idx="253">
                  <c:v>41.41</c:v>
                </c:pt>
                <c:pt idx="254">
                  <c:v>41.36</c:v>
                </c:pt>
                <c:pt idx="255">
                  <c:v>41.33</c:v>
                </c:pt>
                <c:pt idx="256">
                  <c:v>41.32</c:v>
                </c:pt>
                <c:pt idx="257">
                  <c:v>41.3</c:v>
                </c:pt>
                <c:pt idx="258">
                  <c:v>41.3</c:v>
                </c:pt>
                <c:pt idx="259">
                  <c:v>41.290000000000006</c:v>
                </c:pt>
                <c:pt idx="260">
                  <c:v>41.260000000000005</c:v>
                </c:pt>
                <c:pt idx="261">
                  <c:v>41.28</c:v>
                </c:pt>
                <c:pt idx="262">
                  <c:v>41.27</c:v>
                </c:pt>
                <c:pt idx="263">
                  <c:v>41.28</c:v>
                </c:pt>
                <c:pt idx="264">
                  <c:v>41.28</c:v>
                </c:pt>
                <c:pt idx="265">
                  <c:v>41.28</c:v>
                </c:pt>
                <c:pt idx="266">
                  <c:v>41.3</c:v>
                </c:pt>
                <c:pt idx="267">
                  <c:v>41.3</c:v>
                </c:pt>
                <c:pt idx="268">
                  <c:v>41.3</c:v>
                </c:pt>
                <c:pt idx="269">
                  <c:v>41.28</c:v>
                </c:pt>
                <c:pt idx="270">
                  <c:v>41.260000000000005</c:v>
                </c:pt>
                <c:pt idx="271">
                  <c:v>41.25</c:v>
                </c:pt>
                <c:pt idx="272">
                  <c:v>41.230000000000004</c:v>
                </c:pt>
                <c:pt idx="273">
                  <c:v>41.230000000000004</c:v>
                </c:pt>
                <c:pt idx="274">
                  <c:v>41.220000000000006</c:v>
                </c:pt>
                <c:pt idx="275">
                  <c:v>41.220000000000006</c:v>
                </c:pt>
                <c:pt idx="276">
                  <c:v>41.220000000000006</c:v>
                </c:pt>
                <c:pt idx="277">
                  <c:v>41.209999999999908</c:v>
                </c:pt>
                <c:pt idx="278">
                  <c:v>41.190000000000005</c:v>
                </c:pt>
                <c:pt idx="279">
                  <c:v>41.2</c:v>
                </c:pt>
                <c:pt idx="280">
                  <c:v>41.220000000000006</c:v>
                </c:pt>
                <c:pt idx="281">
                  <c:v>41.2</c:v>
                </c:pt>
                <c:pt idx="282">
                  <c:v>41.18</c:v>
                </c:pt>
                <c:pt idx="283">
                  <c:v>41.17</c:v>
                </c:pt>
                <c:pt idx="284">
                  <c:v>41.15</c:v>
                </c:pt>
                <c:pt idx="285">
                  <c:v>41.120000000000005</c:v>
                </c:pt>
                <c:pt idx="286">
                  <c:v>41.120000000000005</c:v>
                </c:pt>
                <c:pt idx="287">
                  <c:v>41.11</c:v>
                </c:pt>
                <c:pt idx="288">
                  <c:v>41.14</c:v>
                </c:pt>
                <c:pt idx="289">
                  <c:v>41.15</c:v>
                </c:pt>
                <c:pt idx="290">
                  <c:v>41.14</c:v>
                </c:pt>
                <c:pt idx="291">
                  <c:v>41.160000000000004</c:v>
                </c:pt>
                <c:pt idx="292">
                  <c:v>41.17</c:v>
                </c:pt>
                <c:pt idx="293">
                  <c:v>41.18</c:v>
                </c:pt>
                <c:pt idx="294">
                  <c:v>41.17</c:v>
                </c:pt>
                <c:pt idx="295">
                  <c:v>41.17</c:v>
                </c:pt>
                <c:pt idx="296">
                  <c:v>41.14</c:v>
                </c:pt>
                <c:pt idx="297">
                  <c:v>41.14</c:v>
                </c:pt>
                <c:pt idx="298">
                  <c:v>41.13</c:v>
                </c:pt>
                <c:pt idx="299">
                  <c:v>41.14</c:v>
                </c:pt>
                <c:pt idx="300">
                  <c:v>41.14</c:v>
                </c:pt>
                <c:pt idx="301">
                  <c:v>41.14</c:v>
                </c:pt>
                <c:pt idx="302">
                  <c:v>41.120000000000005</c:v>
                </c:pt>
                <c:pt idx="303">
                  <c:v>41.11</c:v>
                </c:pt>
                <c:pt idx="304">
                  <c:v>41.089999999999904</c:v>
                </c:pt>
                <c:pt idx="305">
                  <c:v>41.079999999999906</c:v>
                </c:pt>
                <c:pt idx="306">
                  <c:v>41.08</c:v>
                </c:pt>
                <c:pt idx="307">
                  <c:v>41.089999999999904</c:v>
                </c:pt>
                <c:pt idx="308">
                  <c:v>41.1</c:v>
                </c:pt>
                <c:pt idx="309">
                  <c:v>41.08</c:v>
                </c:pt>
                <c:pt idx="310">
                  <c:v>41.07</c:v>
                </c:pt>
                <c:pt idx="311">
                  <c:v>41.06</c:v>
                </c:pt>
                <c:pt idx="312">
                  <c:v>41.05</c:v>
                </c:pt>
                <c:pt idx="313">
                  <c:v>41.04</c:v>
                </c:pt>
                <c:pt idx="314">
                  <c:v>41.1</c:v>
                </c:pt>
                <c:pt idx="315">
                  <c:v>41.1</c:v>
                </c:pt>
                <c:pt idx="316">
                  <c:v>41.11</c:v>
                </c:pt>
                <c:pt idx="317">
                  <c:v>41.089999999999904</c:v>
                </c:pt>
                <c:pt idx="318">
                  <c:v>41.069999999999908</c:v>
                </c:pt>
                <c:pt idx="319">
                  <c:v>41.099999999999909</c:v>
                </c:pt>
                <c:pt idx="320">
                  <c:v>41.089999999999904</c:v>
                </c:pt>
                <c:pt idx="321">
                  <c:v>41.079999999999906</c:v>
                </c:pt>
                <c:pt idx="322">
                  <c:v>41.07</c:v>
                </c:pt>
                <c:pt idx="323">
                  <c:v>41.07</c:v>
                </c:pt>
                <c:pt idx="324">
                  <c:v>41.059999999999903</c:v>
                </c:pt>
                <c:pt idx="325">
                  <c:v>41.07</c:v>
                </c:pt>
                <c:pt idx="326">
                  <c:v>41.05</c:v>
                </c:pt>
                <c:pt idx="327">
                  <c:v>41.05</c:v>
                </c:pt>
                <c:pt idx="328">
                  <c:v>41.03</c:v>
                </c:pt>
                <c:pt idx="329">
                  <c:v>41.01</c:v>
                </c:pt>
                <c:pt idx="330">
                  <c:v>41</c:v>
                </c:pt>
                <c:pt idx="331">
                  <c:v>41</c:v>
                </c:pt>
                <c:pt idx="332">
                  <c:v>40.99</c:v>
                </c:pt>
                <c:pt idx="333">
                  <c:v>40.98</c:v>
                </c:pt>
                <c:pt idx="334">
                  <c:v>40.99</c:v>
                </c:pt>
                <c:pt idx="335">
                  <c:v>40.98</c:v>
                </c:pt>
                <c:pt idx="336">
                  <c:v>40.99</c:v>
                </c:pt>
                <c:pt idx="337">
                  <c:v>40.98</c:v>
                </c:pt>
                <c:pt idx="338">
                  <c:v>40.98</c:v>
                </c:pt>
                <c:pt idx="339">
                  <c:v>40.98</c:v>
                </c:pt>
                <c:pt idx="340">
                  <c:v>40.98</c:v>
                </c:pt>
                <c:pt idx="341">
                  <c:v>40.98</c:v>
                </c:pt>
                <c:pt idx="342">
                  <c:v>40.97</c:v>
                </c:pt>
                <c:pt idx="343">
                  <c:v>40.96</c:v>
                </c:pt>
                <c:pt idx="344">
                  <c:v>40.9</c:v>
                </c:pt>
                <c:pt idx="345">
                  <c:v>40.910000000000004</c:v>
                </c:pt>
                <c:pt idx="346">
                  <c:v>40.92</c:v>
                </c:pt>
                <c:pt idx="347">
                  <c:v>40.93</c:v>
                </c:pt>
                <c:pt idx="348">
                  <c:v>40.910000000000004</c:v>
                </c:pt>
                <c:pt idx="349">
                  <c:v>40.89</c:v>
                </c:pt>
                <c:pt idx="350">
                  <c:v>40.9</c:v>
                </c:pt>
                <c:pt idx="351">
                  <c:v>40.89</c:v>
                </c:pt>
                <c:pt idx="352">
                  <c:v>40.89</c:v>
                </c:pt>
                <c:pt idx="353">
                  <c:v>40.89</c:v>
                </c:pt>
                <c:pt idx="354">
                  <c:v>40.879999999999995</c:v>
                </c:pt>
                <c:pt idx="355">
                  <c:v>40.879999999999995</c:v>
                </c:pt>
                <c:pt idx="356">
                  <c:v>40.9</c:v>
                </c:pt>
                <c:pt idx="357">
                  <c:v>40.9</c:v>
                </c:pt>
                <c:pt idx="358">
                  <c:v>40.9</c:v>
                </c:pt>
                <c:pt idx="359">
                  <c:v>40.9</c:v>
                </c:pt>
                <c:pt idx="360">
                  <c:v>40.9</c:v>
                </c:pt>
                <c:pt idx="361">
                  <c:v>40.9</c:v>
                </c:pt>
                <c:pt idx="362">
                  <c:v>40.870000000000005</c:v>
                </c:pt>
                <c:pt idx="363">
                  <c:v>40.89</c:v>
                </c:pt>
                <c:pt idx="364">
                  <c:v>40.89</c:v>
                </c:pt>
                <c:pt idx="365">
                  <c:v>40.879999999999995</c:v>
                </c:pt>
                <c:pt idx="366">
                  <c:v>40.910000000000004</c:v>
                </c:pt>
                <c:pt idx="367">
                  <c:v>40.910000000000004</c:v>
                </c:pt>
                <c:pt idx="368">
                  <c:v>40.9</c:v>
                </c:pt>
                <c:pt idx="369">
                  <c:v>40.879999999999995</c:v>
                </c:pt>
                <c:pt idx="370">
                  <c:v>40.870000000000005</c:v>
                </c:pt>
                <c:pt idx="371">
                  <c:v>40.879999999999995</c:v>
                </c:pt>
                <c:pt idx="372">
                  <c:v>40.870000000000005</c:v>
                </c:pt>
                <c:pt idx="373">
                  <c:v>40.870000000000005</c:v>
                </c:pt>
                <c:pt idx="374">
                  <c:v>40.86</c:v>
                </c:pt>
                <c:pt idx="375">
                  <c:v>40.86</c:v>
                </c:pt>
                <c:pt idx="376">
                  <c:v>40.83</c:v>
                </c:pt>
                <c:pt idx="377">
                  <c:v>40.839999999999904</c:v>
                </c:pt>
                <c:pt idx="378">
                  <c:v>40.839999999999904</c:v>
                </c:pt>
                <c:pt idx="379">
                  <c:v>40.839999999999996</c:v>
                </c:pt>
                <c:pt idx="380">
                  <c:v>40.82</c:v>
                </c:pt>
                <c:pt idx="381">
                  <c:v>40.839999999999996</c:v>
                </c:pt>
                <c:pt idx="382">
                  <c:v>40.849999999999902</c:v>
                </c:pt>
                <c:pt idx="383">
                  <c:v>40.82</c:v>
                </c:pt>
                <c:pt idx="384">
                  <c:v>40.83</c:v>
                </c:pt>
                <c:pt idx="385">
                  <c:v>40.839999999999996</c:v>
                </c:pt>
                <c:pt idx="386">
                  <c:v>40.839999999999996</c:v>
                </c:pt>
                <c:pt idx="387">
                  <c:v>40.83</c:v>
                </c:pt>
                <c:pt idx="388">
                  <c:v>40.839999999999996</c:v>
                </c:pt>
                <c:pt idx="389">
                  <c:v>40.839999999999996</c:v>
                </c:pt>
                <c:pt idx="390">
                  <c:v>40.83</c:v>
                </c:pt>
                <c:pt idx="391">
                  <c:v>40.849999999999902</c:v>
                </c:pt>
                <c:pt idx="392">
                  <c:v>40.83</c:v>
                </c:pt>
                <c:pt idx="393">
                  <c:v>40.83</c:v>
                </c:pt>
                <c:pt idx="394">
                  <c:v>40.83</c:v>
                </c:pt>
                <c:pt idx="395">
                  <c:v>40.83</c:v>
                </c:pt>
                <c:pt idx="396">
                  <c:v>40.809999999999995</c:v>
                </c:pt>
                <c:pt idx="397">
                  <c:v>40.800000000000011</c:v>
                </c:pt>
                <c:pt idx="398">
                  <c:v>40.790000000000006</c:v>
                </c:pt>
                <c:pt idx="399">
                  <c:v>40.800000000000011</c:v>
                </c:pt>
                <c:pt idx="400">
                  <c:v>40.78</c:v>
                </c:pt>
                <c:pt idx="401">
                  <c:v>40.78</c:v>
                </c:pt>
                <c:pt idx="402">
                  <c:v>40.800000000000011</c:v>
                </c:pt>
                <c:pt idx="403">
                  <c:v>40.800000000000011</c:v>
                </c:pt>
                <c:pt idx="404">
                  <c:v>40.78</c:v>
                </c:pt>
                <c:pt idx="405">
                  <c:v>40.78</c:v>
                </c:pt>
                <c:pt idx="406">
                  <c:v>40.78</c:v>
                </c:pt>
                <c:pt idx="407">
                  <c:v>40.770000000000003</c:v>
                </c:pt>
                <c:pt idx="408">
                  <c:v>40.760000000000005</c:v>
                </c:pt>
                <c:pt idx="409">
                  <c:v>40.760000000000005</c:v>
                </c:pt>
                <c:pt idx="410">
                  <c:v>40.770000000000003</c:v>
                </c:pt>
                <c:pt idx="411">
                  <c:v>40.770000000000003</c:v>
                </c:pt>
                <c:pt idx="412">
                  <c:v>40.770000000000003</c:v>
                </c:pt>
                <c:pt idx="413">
                  <c:v>40.75</c:v>
                </c:pt>
                <c:pt idx="414">
                  <c:v>40.75</c:v>
                </c:pt>
                <c:pt idx="415">
                  <c:v>40.760000000000005</c:v>
                </c:pt>
                <c:pt idx="416">
                  <c:v>40.770000000000003</c:v>
                </c:pt>
                <c:pt idx="417">
                  <c:v>40.75</c:v>
                </c:pt>
                <c:pt idx="418">
                  <c:v>40.73999999999991</c:v>
                </c:pt>
                <c:pt idx="419">
                  <c:v>40.730000000000011</c:v>
                </c:pt>
                <c:pt idx="420">
                  <c:v>40.730000000000011</c:v>
                </c:pt>
                <c:pt idx="421">
                  <c:v>40.749999999999908</c:v>
                </c:pt>
                <c:pt idx="422">
                  <c:v>40.73999999999991</c:v>
                </c:pt>
                <c:pt idx="423">
                  <c:v>40.73999999999991</c:v>
                </c:pt>
                <c:pt idx="424">
                  <c:v>40.73999999999991</c:v>
                </c:pt>
                <c:pt idx="425">
                  <c:v>40.730000000000011</c:v>
                </c:pt>
                <c:pt idx="426">
                  <c:v>40.730000000000011</c:v>
                </c:pt>
                <c:pt idx="427">
                  <c:v>40.760000000000005</c:v>
                </c:pt>
                <c:pt idx="428">
                  <c:v>40.760000000000005</c:v>
                </c:pt>
                <c:pt idx="429">
                  <c:v>40.730000000000011</c:v>
                </c:pt>
                <c:pt idx="430">
                  <c:v>40.730000000000011</c:v>
                </c:pt>
                <c:pt idx="431">
                  <c:v>40.709999999999908</c:v>
                </c:pt>
                <c:pt idx="432">
                  <c:v>40.700000000000003</c:v>
                </c:pt>
                <c:pt idx="433">
                  <c:v>40.690000000000005</c:v>
                </c:pt>
                <c:pt idx="434">
                  <c:v>40.679999999999907</c:v>
                </c:pt>
                <c:pt idx="435">
                  <c:v>40.67</c:v>
                </c:pt>
                <c:pt idx="436">
                  <c:v>40.65</c:v>
                </c:pt>
                <c:pt idx="437">
                  <c:v>40.64</c:v>
                </c:pt>
                <c:pt idx="438">
                  <c:v>40.64</c:v>
                </c:pt>
                <c:pt idx="439">
                  <c:v>40.64</c:v>
                </c:pt>
                <c:pt idx="440">
                  <c:v>40.65</c:v>
                </c:pt>
                <c:pt idx="441">
                  <c:v>40.630000000000003</c:v>
                </c:pt>
                <c:pt idx="442">
                  <c:v>40.620000000000005</c:v>
                </c:pt>
                <c:pt idx="443">
                  <c:v>40.61</c:v>
                </c:pt>
                <c:pt idx="444">
                  <c:v>40.61</c:v>
                </c:pt>
                <c:pt idx="445">
                  <c:v>40.620000000000005</c:v>
                </c:pt>
                <c:pt idx="446">
                  <c:v>40.620000000000005</c:v>
                </c:pt>
                <c:pt idx="447">
                  <c:v>40.620000000000005</c:v>
                </c:pt>
                <c:pt idx="448">
                  <c:v>40.6</c:v>
                </c:pt>
                <c:pt idx="449">
                  <c:v>40.590000000000003</c:v>
                </c:pt>
                <c:pt idx="450">
                  <c:v>40.61</c:v>
                </c:pt>
                <c:pt idx="451">
                  <c:v>40.630000000000003</c:v>
                </c:pt>
                <c:pt idx="452">
                  <c:v>40.630000000000003</c:v>
                </c:pt>
                <c:pt idx="453">
                  <c:v>40.6</c:v>
                </c:pt>
                <c:pt idx="454">
                  <c:v>40.64</c:v>
                </c:pt>
                <c:pt idx="455">
                  <c:v>40.660000000000004</c:v>
                </c:pt>
                <c:pt idx="456">
                  <c:v>40.65</c:v>
                </c:pt>
                <c:pt idx="457">
                  <c:v>40.65</c:v>
                </c:pt>
                <c:pt idx="458">
                  <c:v>40.65</c:v>
                </c:pt>
                <c:pt idx="459">
                  <c:v>40.620000000000005</c:v>
                </c:pt>
                <c:pt idx="460">
                  <c:v>40.620000000000005</c:v>
                </c:pt>
                <c:pt idx="461">
                  <c:v>40.620000000000005</c:v>
                </c:pt>
                <c:pt idx="462">
                  <c:v>40.61</c:v>
                </c:pt>
                <c:pt idx="463">
                  <c:v>40.61</c:v>
                </c:pt>
                <c:pt idx="464">
                  <c:v>40.599999999999909</c:v>
                </c:pt>
                <c:pt idx="465">
                  <c:v>40.58</c:v>
                </c:pt>
                <c:pt idx="466">
                  <c:v>40.58</c:v>
                </c:pt>
                <c:pt idx="467">
                  <c:v>40.569999999999908</c:v>
                </c:pt>
                <c:pt idx="468">
                  <c:v>40.550000000000004</c:v>
                </c:pt>
                <c:pt idx="469">
                  <c:v>40.550000000000004</c:v>
                </c:pt>
                <c:pt idx="470">
                  <c:v>40.550000000000004</c:v>
                </c:pt>
                <c:pt idx="471">
                  <c:v>40.54</c:v>
                </c:pt>
                <c:pt idx="472">
                  <c:v>40.51</c:v>
                </c:pt>
                <c:pt idx="473">
                  <c:v>40.520000000000003</c:v>
                </c:pt>
                <c:pt idx="474">
                  <c:v>40.520000000000003</c:v>
                </c:pt>
                <c:pt idx="475">
                  <c:v>40.520000000000003</c:v>
                </c:pt>
                <c:pt idx="476">
                  <c:v>40.520000000000003</c:v>
                </c:pt>
                <c:pt idx="477">
                  <c:v>40.520000000000003</c:v>
                </c:pt>
                <c:pt idx="478">
                  <c:v>40.51</c:v>
                </c:pt>
                <c:pt idx="479">
                  <c:v>40.51</c:v>
                </c:pt>
                <c:pt idx="480">
                  <c:v>40.5</c:v>
                </c:pt>
                <c:pt idx="481">
                  <c:v>40.49</c:v>
                </c:pt>
                <c:pt idx="482">
                  <c:v>40.47</c:v>
                </c:pt>
                <c:pt idx="483">
                  <c:v>40.480000000000004</c:v>
                </c:pt>
                <c:pt idx="484">
                  <c:v>40.47</c:v>
                </c:pt>
                <c:pt idx="485">
                  <c:v>40.49</c:v>
                </c:pt>
                <c:pt idx="486">
                  <c:v>40.49</c:v>
                </c:pt>
                <c:pt idx="487">
                  <c:v>40.49</c:v>
                </c:pt>
                <c:pt idx="488">
                  <c:v>40.480000000000004</c:v>
                </c:pt>
                <c:pt idx="489">
                  <c:v>40.47</c:v>
                </c:pt>
                <c:pt idx="490">
                  <c:v>40.46</c:v>
                </c:pt>
                <c:pt idx="491">
                  <c:v>40.46</c:v>
                </c:pt>
                <c:pt idx="492">
                  <c:v>40.47</c:v>
                </c:pt>
                <c:pt idx="493">
                  <c:v>40.47</c:v>
                </c:pt>
                <c:pt idx="494">
                  <c:v>40.46</c:v>
                </c:pt>
                <c:pt idx="495">
                  <c:v>40.47</c:v>
                </c:pt>
                <c:pt idx="496">
                  <c:v>40.46</c:v>
                </c:pt>
                <c:pt idx="497">
                  <c:v>40.46</c:v>
                </c:pt>
                <c:pt idx="498">
                  <c:v>40.449999999999903</c:v>
                </c:pt>
                <c:pt idx="499">
                  <c:v>40.43</c:v>
                </c:pt>
                <c:pt idx="500">
                  <c:v>40.42</c:v>
                </c:pt>
                <c:pt idx="501">
                  <c:v>40.410000000000004</c:v>
                </c:pt>
                <c:pt idx="502">
                  <c:v>40.410000000000004</c:v>
                </c:pt>
                <c:pt idx="503">
                  <c:v>40.4</c:v>
                </c:pt>
                <c:pt idx="504">
                  <c:v>40.39</c:v>
                </c:pt>
                <c:pt idx="505">
                  <c:v>40.39</c:v>
                </c:pt>
                <c:pt idx="506">
                  <c:v>40.39</c:v>
                </c:pt>
                <c:pt idx="507">
                  <c:v>40.39</c:v>
                </c:pt>
                <c:pt idx="508">
                  <c:v>40.379999999999995</c:v>
                </c:pt>
                <c:pt idx="509">
                  <c:v>40.379999999999995</c:v>
                </c:pt>
                <c:pt idx="510">
                  <c:v>40.369999999999905</c:v>
                </c:pt>
                <c:pt idx="511">
                  <c:v>40.369999999999905</c:v>
                </c:pt>
                <c:pt idx="512">
                  <c:v>40.349999999999994</c:v>
                </c:pt>
                <c:pt idx="513">
                  <c:v>40.349999999999994</c:v>
                </c:pt>
                <c:pt idx="514">
                  <c:v>40.349999999999994</c:v>
                </c:pt>
                <c:pt idx="515">
                  <c:v>40.349999999999994</c:v>
                </c:pt>
                <c:pt idx="516">
                  <c:v>40.339999999999904</c:v>
                </c:pt>
                <c:pt idx="517">
                  <c:v>40.339999999999904</c:v>
                </c:pt>
                <c:pt idx="518">
                  <c:v>40.329999999999906</c:v>
                </c:pt>
                <c:pt idx="519">
                  <c:v>40.32</c:v>
                </c:pt>
                <c:pt idx="520">
                  <c:v>40.309999999999903</c:v>
                </c:pt>
                <c:pt idx="521">
                  <c:v>40.290000000000006</c:v>
                </c:pt>
                <c:pt idx="522">
                  <c:v>40.279999999999909</c:v>
                </c:pt>
                <c:pt idx="523">
                  <c:v>40.279999999999909</c:v>
                </c:pt>
                <c:pt idx="524">
                  <c:v>40.279999999999909</c:v>
                </c:pt>
                <c:pt idx="525">
                  <c:v>40.25</c:v>
                </c:pt>
                <c:pt idx="526">
                  <c:v>40.25</c:v>
                </c:pt>
                <c:pt idx="527">
                  <c:v>40.269999999999911</c:v>
                </c:pt>
                <c:pt idx="528">
                  <c:v>40.269999999999911</c:v>
                </c:pt>
                <c:pt idx="529">
                  <c:v>40.25</c:v>
                </c:pt>
                <c:pt idx="530">
                  <c:v>40.230000000000011</c:v>
                </c:pt>
                <c:pt idx="531">
                  <c:v>40.220000000000006</c:v>
                </c:pt>
                <c:pt idx="532">
                  <c:v>40.21</c:v>
                </c:pt>
                <c:pt idx="533">
                  <c:v>40.19999999999991</c:v>
                </c:pt>
                <c:pt idx="534">
                  <c:v>40.18</c:v>
                </c:pt>
                <c:pt idx="535">
                  <c:v>40.18</c:v>
                </c:pt>
                <c:pt idx="536">
                  <c:v>40.160000000000004</c:v>
                </c:pt>
                <c:pt idx="537">
                  <c:v>40.160000000000004</c:v>
                </c:pt>
                <c:pt idx="538">
                  <c:v>40.160000000000004</c:v>
                </c:pt>
                <c:pt idx="539">
                  <c:v>40.15</c:v>
                </c:pt>
                <c:pt idx="540">
                  <c:v>40.14</c:v>
                </c:pt>
                <c:pt idx="541">
                  <c:v>40.12999999999991</c:v>
                </c:pt>
                <c:pt idx="542">
                  <c:v>40.12999999999991</c:v>
                </c:pt>
                <c:pt idx="543">
                  <c:v>40.11</c:v>
                </c:pt>
                <c:pt idx="544">
                  <c:v>40.1</c:v>
                </c:pt>
                <c:pt idx="545">
                  <c:v>40.1</c:v>
                </c:pt>
                <c:pt idx="546">
                  <c:v>40.11</c:v>
                </c:pt>
                <c:pt idx="547">
                  <c:v>40.11</c:v>
                </c:pt>
                <c:pt idx="548">
                  <c:v>40.11</c:v>
                </c:pt>
                <c:pt idx="549">
                  <c:v>40.099999999999909</c:v>
                </c:pt>
                <c:pt idx="550">
                  <c:v>40.08</c:v>
                </c:pt>
                <c:pt idx="551">
                  <c:v>40.069999999999908</c:v>
                </c:pt>
                <c:pt idx="552">
                  <c:v>40.06</c:v>
                </c:pt>
                <c:pt idx="553">
                  <c:v>40.06</c:v>
                </c:pt>
                <c:pt idx="554">
                  <c:v>40.06</c:v>
                </c:pt>
                <c:pt idx="555">
                  <c:v>40.04</c:v>
                </c:pt>
                <c:pt idx="556">
                  <c:v>40.03</c:v>
                </c:pt>
                <c:pt idx="557">
                  <c:v>40.06</c:v>
                </c:pt>
                <c:pt idx="558">
                  <c:v>40.04</c:v>
                </c:pt>
                <c:pt idx="559">
                  <c:v>40.04</c:v>
                </c:pt>
                <c:pt idx="560">
                  <c:v>40.03</c:v>
                </c:pt>
                <c:pt idx="561">
                  <c:v>40.020000000000003</c:v>
                </c:pt>
                <c:pt idx="562">
                  <c:v>40.01</c:v>
                </c:pt>
                <c:pt idx="563">
                  <c:v>39.99</c:v>
                </c:pt>
                <c:pt idx="564">
                  <c:v>39.97</c:v>
                </c:pt>
                <c:pt idx="565">
                  <c:v>39.97</c:v>
                </c:pt>
                <c:pt idx="566">
                  <c:v>39.980000000000004</c:v>
                </c:pt>
                <c:pt idx="567">
                  <c:v>39.989999999999903</c:v>
                </c:pt>
                <c:pt idx="568">
                  <c:v>39.980000000000004</c:v>
                </c:pt>
                <c:pt idx="569">
                  <c:v>39.980000000000004</c:v>
                </c:pt>
                <c:pt idx="570">
                  <c:v>39.959999999999901</c:v>
                </c:pt>
                <c:pt idx="571">
                  <c:v>39.92</c:v>
                </c:pt>
                <c:pt idx="572">
                  <c:v>39.889999999999901</c:v>
                </c:pt>
                <c:pt idx="573">
                  <c:v>39.870000000000005</c:v>
                </c:pt>
                <c:pt idx="574">
                  <c:v>39.870000000000005</c:v>
                </c:pt>
                <c:pt idx="575">
                  <c:v>39.849999999999902</c:v>
                </c:pt>
                <c:pt idx="576">
                  <c:v>39.839999999999904</c:v>
                </c:pt>
                <c:pt idx="577">
                  <c:v>39.82</c:v>
                </c:pt>
                <c:pt idx="578">
                  <c:v>39.800000000000011</c:v>
                </c:pt>
                <c:pt idx="579">
                  <c:v>39.790000000000006</c:v>
                </c:pt>
                <c:pt idx="580">
                  <c:v>39.78</c:v>
                </c:pt>
                <c:pt idx="581">
                  <c:v>39.800000000000011</c:v>
                </c:pt>
                <c:pt idx="582">
                  <c:v>39.800000000000011</c:v>
                </c:pt>
                <c:pt idx="583">
                  <c:v>39.78</c:v>
                </c:pt>
                <c:pt idx="584">
                  <c:v>39.75</c:v>
                </c:pt>
                <c:pt idx="585">
                  <c:v>39.73999999999991</c:v>
                </c:pt>
                <c:pt idx="586">
                  <c:v>39.730000000000011</c:v>
                </c:pt>
                <c:pt idx="587">
                  <c:v>39.75</c:v>
                </c:pt>
                <c:pt idx="588">
                  <c:v>39.75</c:v>
                </c:pt>
                <c:pt idx="589">
                  <c:v>39.75</c:v>
                </c:pt>
                <c:pt idx="590">
                  <c:v>39.74</c:v>
                </c:pt>
                <c:pt idx="591">
                  <c:v>39.700000000000003</c:v>
                </c:pt>
                <c:pt idx="592">
                  <c:v>39.68</c:v>
                </c:pt>
                <c:pt idx="593">
                  <c:v>39.68</c:v>
                </c:pt>
                <c:pt idx="594">
                  <c:v>39.660000000000004</c:v>
                </c:pt>
                <c:pt idx="595">
                  <c:v>39.67</c:v>
                </c:pt>
                <c:pt idx="596">
                  <c:v>39.67</c:v>
                </c:pt>
                <c:pt idx="597">
                  <c:v>39.67</c:v>
                </c:pt>
                <c:pt idx="598">
                  <c:v>39.660000000000004</c:v>
                </c:pt>
                <c:pt idx="599">
                  <c:v>39.660000000000004</c:v>
                </c:pt>
                <c:pt idx="600">
                  <c:v>39.660000000000004</c:v>
                </c:pt>
                <c:pt idx="601">
                  <c:v>39.65</c:v>
                </c:pt>
                <c:pt idx="602">
                  <c:v>39.660000000000004</c:v>
                </c:pt>
                <c:pt idx="603">
                  <c:v>39.65</c:v>
                </c:pt>
                <c:pt idx="604">
                  <c:v>39.64</c:v>
                </c:pt>
                <c:pt idx="605">
                  <c:v>39.64</c:v>
                </c:pt>
                <c:pt idx="606">
                  <c:v>39.65</c:v>
                </c:pt>
                <c:pt idx="607">
                  <c:v>39.62999999999991</c:v>
                </c:pt>
                <c:pt idx="608">
                  <c:v>39.65</c:v>
                </c:pt>
                <c:pt idx="609">
                  <c:v>39.64</c:v>
                </c:pt>
                <c:pt idx="610">
                  <c:v>39.620000000000005</c:v>
                </c:pt>
                <c:pt idx="611">
                  <c:v>39.599999999999909</c:v>
                </c:pt>
                <c:pt idx="612">
                  <c:v>39.58</c:v>
                </c:pt>
                <c:pt idx="613">
                  <c:v>39.58</c:v>
                </c:pt>
                <c:pt idx="614">
                  <c:v>39.56</c:v>
                </c:pt>
                <c:pt idx="615">
                  <c:v>39.57</c:v>
                </c:pt>
                <c:pt idx="616">
                  <c:v>39.58</c:v>
                </c:pt>
                <c:pt idx="617">
                  <c:v>39.58</c:v>
                </c:pt>
                <c:pt idx="618">
                  <c:v>39.58</c:v>
                </c:pt>
                <c:pt idx="619">
                  <c:v>39.57</c:v>
                </c:pt>
                <c:pt idx="620">
                  <c:v>39.56</c:v>
                </c:pt>
                <c:pt idx="621">
                  <c:v>39.550000000000004</c:v>
                </c:pt>
                <c:pt idx="622">
                  <c:v>39.54</c:v>
                </c:pt>
                <c:pt idx="623">
                  <c:v>39.54</c:v>
                </c:pt>
                <c:pt idx="624">
                  <c:v>39.54</c:v>
                </c:pt>
                <c:pt idx="625">
                  <c:v>39.520000000000003</c:v>
                </c:pt>
                <c:pt idx="626">
                  <c:v>39.520000000000003</c:v>
                </c:pt>
                <c:pt idx="627">
                  <c:v>39.49</c:v>
                </c:pt>
                <c:pt idx="628">
                  <c:v>39.47</c:v>
                </c:pt>
                <c:pt idx="629">
                  <c:v>39.47</c:v>
                </c:pt>
                <c:pt idx="630">
                  <c:v>39.49</c:v>
                </c:pt>
                <c:pt idx="631">
                  <c:v>39.480000000000004</c:v>
                </c:pt>
                <c:pt idx="632">
                  <c:v>39.449999999999903</c:v>
                </c:pt>
                <c:pt idx="633">
                  <c:v>39.44</c:v>
                </c:pt>
                <c:pt idx="634">
                  <c:v>39.44</c:v>
                </c:pt>
                <c:pt idx="635">
                  <c:v>39.43</c:v>
                </c:pt>
                <c:pt idx="636">
                  <c:v>39.43</c:v>
                </c:pt>
                <c:pt idx="637">
                  <c:v>39.410000000000004</c:v>
                </c:pt>
                <c:pt idx="638">
                  <c:v>39.4</c:v>
                </c:pt>
                <c:pt idx="639">
                  <c:v>39.4</c:v>
                </c:pt>
                <c:pt idx="640">
                  <c:v>39.4</c:v>
                </c:pt>
                <c:pt idx="641">
                  <c:v>39.379999999999995</c:v>
                </c:pt>
                <c:pt idx="642">
                  <c:v>39.339999999999996</c:v>
                </c:pt>
                <c:pt idx="643">
                  <c:v>39.33</c:v>
                </c:pt>
                <c:pt idx="644">
                  <c:v>39.370000000000005</c:v>
                </c:pt>
                <c:pt idx="645">
                  <c:v>39.370000000000005</c:v>
                </c:pt>
                <c:pt idx="646">
                  <c:v>39.4</c:v>
                </c:pt>
                <c:pt idx="647">
                  <c:v>39.410000000000004</c:v>
                </c:pt>
                <c:pt idx="648">
                  <c:v>39.410000000000004</c:v>
                </c:pt>
                <c:pt idx="649">
                  <c:v>39.4</c:v>
                </c:pt>
                <c:pt idx="650">
                  <c:v>39.4</c:v>
                </c:pt>
                <c:pt idx="651">
                  <c:v>39.379999999999995</c:v>
                </c:pt>
                <c:pt idx="652">
                  <c:v>39.379999999999995</c:v>
                </c:pt>
                <c:pt idx="653">
                  <c:v>39.370000000000005</c:v>
                </c:pt>
                <c:pt idx="654">
                  <c:v>39.370000000000005</c:v>
                </c:pt>
                <c:pt idx="655">
                  <c:v>39.370000000000005</c:v>
                </c:pt>
                <c:pt idx="656">
                  <c:v>39.349999999999994</c:v>
                </c:pt>
                <c:pt idx="657">
                  <c:v>39.33</c:v>
                </c:pt>
                <c:pt idx="658">
                  <c:v>39.32</c:v>
                </c:pt>
                <c:pt idx="659">
                  <c:v>39.33</c:v>
                </c:pt>
                <c:pt idx="660">
                  <c:v>39.33</c:v>
                </c:pt>
                <c:pt idx="661">
                  <c:v>39.32</c:v>
                </c:pt>
                <c:pt idx="662">
                  <c:v>39.300000000000011</c:v>
                </c:pt>
                <c:pt idx="663">
                  <c:v>39.290000000000006</c:v>
                </c:pt>
                <c:pt idx="664">
                  <c:v>39.300000000000011</c:v>
                </c:pt>
                <c:pt idx="665">
                  <c:v>39.290000000000006</c:v>
                </c:pt>
                <c:pt idx="666">
                  <c:v>39.269999999999911</c:v>
                </c:pt>
                <c:pt idx="667">
                  <c:v>39.28</c:v>
                </c:pt>
                <c:pt idx="668">
                  <c:v>39.269999999999911</c:v>
                </c:pt>
                <c:pt idx="669">
                  <c:v>39.260000000000005</c:v>
                </c:pt>
                <c:pt idx="670">
                  <c:v>39.260000000000005</c:v>
                </c:pt>
                <c:pt idx="671">
                  <c:v>39.249999999999908</c:v>
                </c:pt>
                <c:pt idx="672">
                  <c:v>39.249999999999908</c:v>
                </c:pt>
                <c:pt idx="673">
                  <c:v>39.249999999999908</c:v>
                </c:pt>
                <c:pt idx="674">
                  <c:v>39.249999999999908</c:v>
                </c:pt>
                <c:pt idx="675">
                  <c:v>39.249999999999908</c:v>
                </c:pt>
                <c:pt idx="676">
                  <c:v>39.249999999999908</c:v>
                </c:pt>
                <c:pt idx="677">
                  <c:v>39.23999999999991</c:v>
                </c:pt>
                <c:pt idx="678">
                  <c:v>39.230000000000011</c:v>
                </c:pt>
                <c:pt idx="679">
                  <c:v>39.23999999999991</c:v>
                </c:pt>
                <c:pt idx="680">
                  <c:v>39.230000000000011</c:v>
                </c:pt>
                <c:pt idx="681">
                  <c:v>39.220000000000006</c:v>
                </c:pt>
                <c:pt idx="682">
                  <c:v>39.220000000000006</c:v>
                </c:pt>
                <c:pt idx="683">
                  <c:v>39.21</c:v>
                </c:pt>
                <c:pt idx="684">
                  <c:v>39.21</c:v>
                </c:pt>
                <c:pt idx="685">
                  <c:v>39.200000000000003</c:v>
                </c:pt>
                <c:pt idx="686">
                  <c:v>39.249999999999908</c:v>
                </c:pt>
                <c:pt idx="687">
                  <c:v>39.23999999999991</c:v>
                </c:pt>
                <c:pt idx="688">
                  <c:v>39.230000000000011</c:v>
                </c:pt>
                <c:pt idx="689">
                  <c:v>39.21</c:v>
                </c:pt>
                <c:pt idx="690">
                  <c:v>39.21</c:v>
                </c:pt>
                <c:pt idx="691">
                  <c:v>39.21</c:v>
                </c:pt>
                <c:pt idx="692">
                  <c:v>39.200000000000003</c:v>
                </c:pt>
                <c:pt idx="693">
                  <c:v>39.21</c:v>
                </c:pt>
                <c:pt idx="694">
                  <c:v>39.200000000000003</c:v>
                </c:pt>
                <c:pt idx="695">
                  <c:v>39.190000000000005</c:v>
                </c:pt>
                <c:pt idx="696">
                  <c:v>39.190000000000005</c:v>
                </c:pt>
                <c:pt idx="697">
                  <c:v>39.190000000000005</c:v>
                </c:pt>
                <c:pt idx="698">
                  <c:v>39.230000000000011</c:v>
                </c:pt>
                <c:pt idx="699">
                  <c:v>39.230000000000011</c:v>
                </c:pt>
                <c:pt idx="700">
                  <c:v>39.24</c:v>
                </c:pt>
                <c:pt idx="701">
                  <c:v>39.230000000000011</c:v>
                </c:pt>
                <c:pt idx="702">
                  <c:v>39.230000000000011</c:v>
                </c:pt>
                <c:pt idx="703">
                  <c:v>39.220000000000006</c:v>
                </c:pt>
                <c:pt idx="704">
                  <c:v>39.220000000000006</c:v>
                </c:pt>
                <c:pt idx="705">
                  <c:v>39.200000000000003</c:v>
                </c:pt>
                <c:pt idx="706">
                  <c:v>39.200000000000003</c:v>
                </c:pt>
                <c:pt idx="707">
                  <c:v>39.190000000000005</c:v>
                </c:pt>
                <c:pt idx="708">
                  <c:v>39.15</c:v>
                </c:pt>
                <c:pt idx="709">
                  <c:v>39.130000000000003</c:v>
                </c:pt>
                <c:pt idx="710">
                  <c:v>39.130000000000003</c:v>
                </c:pt>
                <c:pt idx="711">
                  <c:v>39.130000000000003</c:v>
                </c:pt>
                <c:pt idx="712">
                  <c:v>39.130000000000003</c:v>
                </c:pt>
                <c:pt idx="713">
                  <c:v>39.130000000000003</c:v>
                </c:pt>
                <c:pt idx="714">
                  <c:v>39.090000000000003</c:v>
                </c:pt>
                <c:pt idx="715">
                  <c:v>39.08</c:v>
                </c:pt>
                <c:pt idx="716">
                  <c:v>39.08</c:v>
                </c:pt>
                <c:pt idx="717">
                  <c:v>39.07</c:v>
                </c:pt>
                <c:pt idx="718">
                  <c:v>39.06</c:v>
                </c:pt>
                <c:pt idx="719">
                  <c:v>39.050000000000004</c:v>
                </c:pt>
                <c:pt idx="720">
                  <c:v>39.04</c:v>
                </c:pt>
                <c:pt idx="721">
                  <c:v>39.019999999999904</c:v>
                </c:pt>
                <c:pt idx="722">
                  <c:v>39</c:v>
                </c:pt>
                <c:pt idx="723">
                  <c:v>39</c:v>
                </c:pt>
                <c:pt idx="724">
                  <c:v>39</c:v>
                </c:pt>
                <c:pt idx="725">
                  <c:v>38.97</c:v>
                </c:pt>
                <c:pt idx="726">
                  <c:v>38.97</c:v>
                </c:pt>
                <c:pt idx="727">
                  <c:v>38.97</c:v>
                </c:pt>
                <c:pt idx="728">
                  <c:v>38.97</c:v>
                </c:pt>
                <c:pt idx="729">
                  <c:v>38.97</c:v>
                </c:pt>
                <c:pt idx="730">
                  <c:v>38.96</c:v>
                </c:pt>
                <c:pt idx="731">
                  <c:v>38.96</c:v>
                </c:pt>
                <c:pt idx="732">
                  <c:v>38.96</c:v>
                </c:pt>
                <c:pt idx="733">
                  <c:v>38.96</c:v>
                </c:pt>
                <c:pt idx="734">
                  <c:v>38.96</c:v>
                </c:pt>
                <c:pt idx="735">
                  <c:v>38.96</c:v>
                </c:pt>
                <c:pt idx="736">
                  <c:v>38.96</c:v>
                </c:pt>
                <c:pt idx="737">
                  <c:v>38.96</c:v>
                </c:pt>
                <c:pt idx="738">
                  <c:v>38.96</c:v>
                </c:pt>
                <c:pt idx="739">
                  <c:v>38.96</c:v>
                </c:pt>
                <c:pt idx="740">
                  <c:v>38.96</c:v>
                </c:pt>
                <c:pt idx="741">
                  <c:v>38.96</c:v>
                </c:pt>
                <c:pt idx="742">
                  <c:v>38.96</c:v>
                </c:pt>
                <c:pt idx="743">
                  <c:v>38.96</c:v>
                </c:pt>
                <c:pt idx="744">
                  <c:v>38.96</c:v>
                </c:pt>
                <c:pt idx="745">
                  <c:v>38.96</c:v>
                </c:pt>
                <c:pt idx="746">
                  <c:v>38.96</c:v>
                </c:pt>
                <c:pt idx="747">
                  <c:v>38.96</c:v>
                </c:pt>
                <c:pt idx="748">
                  <c:v>38.97</c:v>
                </c:pt>
                <c:pt idx="749">
                  <c:v>38.980000000000004</c:v>
                </c:pt>
                <c:pt idx="750">
                  <c:v>38.980000000000004</c:v>
                </c:pt>
                <c:pt idx="751">
                  <c:v>38.980000000000004</c:v>
                </c:pt>
                <c:pt idx="752">
                  <c:v>38.980000000000004</c:v>
                </c:pt>
                <c:pt idx="753">
                  <c:v>38.980000000000004</c:v>
                </c:pt>
                <c:pt idx="754">
                  <c:v>38.980000000000004</c:v>
                </c:pt>
                <c:pt idx="755">
                  <c:v>38.980000000000004</c:v>
                </c:pt>
                <c:pt idx="756">
                  <c:v>38.980000000000004</c:v>
                </c:pt>
                <c:pt idx="757">
                  <c:v>38.980000000000004</c:v>
                </c:pt>
                <c:pt idx="758">
                  <c:v>38.980000000000004</c:v>
                </c:pt>
                <c:pt idx="759">
                  <c:v>38.980000000000004</c:v>
                </c:pt>
                <c:pt idx="760">
                  <c:v>38.980000000000004</c:v>
                </c:pt>
                <c:pt idx="761">
                  <c:v>38.980000000000004</c:v>
                </c:pt>
                <c:pt idx="762">
                  <c:v>38.980000000000004</c:v>
                </c:pt>
                <c:pt idx="763">
                  <c:v>38.989999999999903</c:v>
                </c:pt>
                <c:pt idx="764">
                  <c:v>38.989999999999903</c:v>
                </c:pt>
                <c:pt idx="765">
                  <c:v>38.980000000000004</c:v>
                </c:pt>
                <c:pt idx="766">
                  <c:v>38.980000000000004</c:v>
                </c:pt>
                <c:pt idx="767">
                  <c:v>38.980000000000004</c:v>
                </c:pt>
                <c:pt idx="768">
                  <c:v>38.980000000000004</c:v>
                </c:pt>
                <c:pt idx="769">
                  <c:v>38.980000000000004</c:v>
                </c:pt>
                <c:pt idx="770">
                  <c:v>38.980000000000004</c:v>
                </c:pt>
                <c:pt idx="771">
                  <c:v>38.980000000000004</c:v>
                </c:pt>
                <c:pt idx="772">
                  <c:v>38.980000000000004</c:v>
                </c:pt>
                <c:pt idx="773">
                  <c:v>38.980000000000004</c:v>
                </c:pt>
                <c:pt idx="774">
                  <c:v>38.980000000000004</c:v>
                </c:pt>
                <c:pt idx="775">
                  <c:v>38.980000000000004</c:v>
                </c:pt>
                <c:pt idx="776">
                  <c:v>38.980000000000004</c:v>
                </c:pt>
                <c:pt idx="777">
                  <c:v>39.01</c:v>
                </c:pt>
                <c:pt idx="778">
                  <c:v>39.01</c:v>
                </c:pt>
                <c:pt idx="779">
                  <c:v>39.01</c:v>
                </c:pt>
                <c:pt idx="780">
                  <c:v>39.01</c:v>
                </c:pt>
                <c:pt idx="781">
                  <c:v>39.01</c:v>
                </c:pt>
                <c:pt idx="782">
                  <c:v>39.01</c:v>
                </c:pt>
                <c:pt idx="783">
                  <c:v>39.01</c:v>
                </c:pt>
                <c:pt idx="784">
                  <c:v>39.01</c:v>
                </c:pt>
                <c:pt idx="785">
                  <c:v>39.01</c:v>
                </c:pt>
                <c:pt idx="786">
                  <c:v>39.01</c:v>
                </c:pt>
                <c:pt idx="787">
                  <c:v>39.01</c:v>
                </c:pt>
                <c:pt idx="788">
                  <c:v>39.01</c:v>
                </c:pt>
                <c:pt idx="789">
                  <c:v>39.01</c:v>
                </c:pt>
                <c:pt idx="790">
                  <c:v>39.01</c:v>
                </c:pt>
                <c:pt idx="791">
                  <c:v>39.01</c:v>
                </c:pt>
                <c:pt idx="792">
                  <c:v>39.01</c:v>
                </c:pt>
                <c:pt idx="793">
                  <c:v>39.01</c:v>
                </c:pt>
                <c:pt idx="794">
                  <c:v>39.01</c:v>
                </c:pt>
                <c:pt idx="795">
                  <c:v>39.01</c:v>
                </c:pt>
                <c:pt idx="796">
                  <c:v>39</c:v>
                </c:pt>
                <c:pt idx="797">
                  <c:v>39</c:v>
                </c:pt>
                <c:pt idx="798">
                  <c:v>39</c:v>
                </c:pt>
                <c:pt idx="799">
                  <c:v>39</c:v>
                </c:pt>
                <c:pt idx="800">
                  <c:v>39</c:v>
                </c:pt>
                <c:pt idx="801">
                  <c:v>39</c:v>
                </c:pt>
                <c:pt idx="802">
                  <c:v>39</c:v>
                </c:pt>
                <c:pt idx="803">
                  <c:v>39</c:v>
                </c:pt>
                <c:pt idx="804">
                  <c:v>38.99</c:v>
                </c:pt>
                <c:pt idx="805">
                  <c:v>38.99</c:v>
                </c:pt>
                <c:pt idx="806">
                  <c:v>38.99</c:v>
                </c:pt>
                <c:pt idx="807">
                  <c:v>38.99</c:v>
                </c:pt>
                <c:pt idx="808">
                  <c:v>38.99</c:v>
                </c:pt>
                <c:pt idx="809">
                  <c:v>38.99</c:v>
                </c:pt>
                <c:pt idx="810">
                  <c:v>38.99</c:v>
                </c:pt>
                <c:pt idx="811">
                  <c:v>39.019999999999904</c:v>
                </c:pt>
                <c:pt idx="812">
                  <c:v>39.019999999999904</c:v>
                </c:pt>
                <c:pt idx="813">
                  <c:v>39.019999999999904</c:v>
                </c:pt>
                <c:pt idx="814">
                  <c:v>39.019999999999904</c:v>
                </c:pt>
                <c:pt idx="815">
                  <c:v>39.019999999999904</c:v>
                </c:pt>
                <c:pt idx="816">
                  <c:v>39.019999999999904</c:v>
                </c:pt>
                <c:pt idx="817">
                  <c:v>39.019999999999904</c:v>
                </c:pt>
                <c:pt idx="818">
                  <c:v>39.019999999999904</c:v>
                </c:pt>
                <c:pt idx="819">
                  <c:v>39.03</c:v>
                </c:pt>
                <c:pt idx="820">
                  <c:v>39.03</c:v>
                </c:pt>
                <c:pt idx="821">
                  <c:v>39.03</c:v>
                </c:pt>
                <c:pt idx="822">
                  <c:v>39.03</c:v>
                </c:pt>
                <c:pt idx="823">
                  <c:v>39.03</c:v>
                </c:pt>
                <c:pt idx="824">
                  <c:v>39.03</c:v>
                </c:pt>
                <c:pt idx="825">
                  <c:v>39.03</c:v>
                </c:pt>
                <c:pt idx="826">
                  <c:v>39.04</c:v>
                </c:pt>
                <c:pt idx="827">
                  <c:v>39.04</c:v>
                </c:pt>
                <c:pt idx="828">
                  <c:v>39.04</c:v>
                </c:pt>
                <c:pt idx="829">
                  <c:v>39.04</c:v>
                </c:pt>
                <c:pt idx="830">
                  <c:v>39.04</c:v>
                </c:pt>
                <c:pt idx="831">
                  <c:v>39.050000000000004</c:v>
                </c:pt>
                <c:pt idx="832">
                  <c:v>39.050000000000004</c:v>
                </c:pt>
                <c:pt idx="833">
                  <c:v>39.050000000000004</c:v>
                </c:pt>
                <c:pt idx="834">
                  <c:v>39.050000000000004</c:v>
                </c:pt>
                <c:pt idx="835">
                  <c:v>39.050000000000004</c:v>
                </c:pt>
                <c:pt idx="836">
                  <c:v>39.050000000000004</c:v>
                </c:pt>
                <c:pt idx="837">
                  <c:v>39.050000000000004</c:v>
                </c:pt>
                <c:pt idx="838">
                  <c:v>39.050000000000004</c:v>
                </c:pt>
                <c:pt idx="839">
                  <c:v>39.050000000000004</c:v>
                </c:pt>
                <c:pt idx="840">
                  <c:v>39.03</c:v>
                </c:pt>
                <c:pt idx="841">
                  <c:v>39.03</c:v>
                </c:pt>
                <c:pt idx="842">
                  <c:v>39.03</c:v>
                </c:pt>
                <c:pt idx="843">
                  <c:v>39.03</c:v>
                </c:pt>
                <c:pt idx="844">
                  <c:v>39.03</c:v>
                </c:pt>
                <c:pt idx="845">
                  <c:v>39.03</c:v>
                </c:pt>
                <c:pt idx="846">
                  <c:v>39.03</c:v>
                </c:pt>
                <c:pt idx="847">
                  <c:v>39.03</c:v>
                </c:pt>
                <c:pt idx="848">
                  <c:v>39.03</c:v>
                </c:pt>
                <c:pt idx="849">
                  <c:v>39.03</c:v>
                </c:pt>
                <c:pt idx="850">
                  <c:v>39.03</c:v>
                </c:pt>
                <c:pt idx="851">
                  <c:v>39.03</c:v>
                </c:pt>
                <c:pt idx="852">
                  <c:v>39.03</c:v>
                </c:pt>
                <c:pt idx="853">
                  <c:v>39.03</c:v>
                </c:pt>
                <c:pt idx="854">
                  <c:v>39.050000000000004</c:v>
                </c:pt>
                <c:pt idx="855">
                  <c:v>39.050000000000004</c:v>
                </c:pt>
                <c:pt idx="856">
                  <c:v>39.050000000000004</c:v>
                </c:pt>
                <c:pt idx="857">
                  <c:v>39.050000000000004</c:v>
                </c:pt>
                <c:pt idx="858">
                  <c:v>39.04</c:v>
                </c:pt>
                <c:pt idx="859">
                  <c:v>39.04</c:v>
                </c:pt>
                <c:pt idx="860">
                  <c:v>39.04</c:v>
                </c:pt>
                <c:pt idx="861">
                  <c:v>39.04</c:v>
                </c:pt>
                <c:pt idx="862">
                  <c:v>39.04</c:v>
                </c:pt>
                <c:pt idx="863">
                  <c:v>39.04</c:v>
                </c:pt>
                <c:pt idx="864">
                  <c:v>39.050000000000004</c:v>
                </c:pt>
                <c:pt idx="865">
                  <c:v>39.050000000000004</c:v>
                </c:pt>
                <c:pt idx="866">
                  <c:v>39.050000000000004</c:v>
                </c:pt>
                <c:pt idx="867">
                  <c:v>39.050000000000004</c:v>
                </c:pt>
                <c:pt idx="868">
                  <c:v>39.050000000000004</c:v>
                </c:pt>
                <c:pt idx="869">
                  <c:v>39.050000000000004</c:v>
                </c:pt>
                <c:pt idx="870">
                  <c:v>39.050000000000004</c:v>
                </c:pt>
                <c:pt idx="871">
                  <c:v>39.050000000000004</c:v>
                </c:pt>
                <c:pt idx="872">
                  <c:v>39.050000000000004</c:v>
                </c:pt>
                <c:pt idx="873">
                  <c:v>39.050000000000004</c:v>
                </c:pt>
                <c:pt idx="874">
                  <c:v>39.050000000000004</c:v>
                </c:pt>
                <c:pt idx="875">
                  <c:v>39.050000000000004</c:v>
                </c:pt>
                <c:pt idx="876">
                  <c:v>39.050000000000004</c:v>
                </c:pt>
                <c:pt idx="877">
                  <c:v>39.050000000000004</c:v>
                </c:pt>
                <c:pt idx="878">
                  <c:v>39.050000000000004</c:v>
                </c:pt>
                <c:pt idx="879">
                  <c:v>39.050000000000004</c:v>
                </c:pt>
                <c:pt idx="880">
                  <c:v>39.050000000000004</c:v>
                </c:pt>
                <c:pt idx="881">
                  <c:v>39.050000000000004</c:v>
                </c:pt>
                <c:pt idx="882">
                  <c:v>39.050000000000004</c:v>
                </c:pt>
                <c:pt idx="883">
                  <c:v>39.050000000000004</c:v>
                </c:pt>
                <c:pt idx="884">
                  <c:v>39.050000000000004</c:v>
                </c:pt>
                <c:pt idx="885">
                  <c:v>39.050000000000004</c:v>
                </c:pt>
                <c:pt idx="886">
                  <c:v>39.050000000000004</c:v>
                </c:pt>
                <c:pt idx="887">
                  <c:v>39.050000000000004</c:v>
                </c:pt>
                <c:pt idx="888">
                  <c:v>39.050000000000004</c:v>
                </c:pt>
                <c:pt idx="889">
                  <c:v>39.08</c:v>
                </c:pt>
                <c:pt idx="890">
                  <c:v>39.08</c:v>
                </c:pt>
                <c:pt idx="891">
                  <c:v>39.08</c:v>
                </c:pt>
                <c:pt idx="892">
                  <c:v>39.08</c:v>
                </c:pt>
                <c:pt idx="893">
                  <c:v>39.08</c:v>
                </c:pt>
                <c:pt idx="894">
                  <c:v>39.08</c:v>
                </c:pt>
                <c:pt idx="895">
                  <c:v>39.08</c:v>
                </c:pt>
                <c:pt idx="896">
                  <c:v>39.08</c:v>
                </c:pt>
                <c:pt idx="897">
                  <c:v>39.08</c:v>
                </c:pt>
                <c:pt idx="898">
                  <c:v>39.08</c:v>
                </c:pt>
                <c:pt idx="899">
                  <c:v>39.08</c:v>
                </c:pt>
                <c:pt idx="900">
                  <c:v>39.08</c:v>
                </c:pt>
                <c:pt idx="901">
                  <c:v>39.08</c:v>
                </c:pt>
                <c:pt idx="902">
                  <c:v>39.08</c:v>
                </c:pt>
                <c:pt idx="903">
                  <c:v>39.08</c:v>
                </c:pt>
                <c:pt idx="904">
                  <c:v>39.08</c:v>
                </c:pt>
                <c:pt idx="905">
                  <c:v>39.08</c:v>
                </c:pt>
                <c:pt idx="906">
                  <c:v>39.08</c:v>
                </c:pt>
                <c:pt idx="907">
                  <c:v>39.08</c:v>
                </c:pt>
                <c:pt idx="908">
                  <c:v>39.08</c:v>
                </c:pt>
                <c:pt idx="909">
                  <c:v>39.08</c:v>
                </c:pt>
                <c:pt idx="910">
                  <c:v>39.08</c:v>
                </c:pt>
                <c:pt idx="911">
                  <c:v>39.08</c:v>
                </c:pt>
                <c:pt idx="912">
                  <c:v>39.07</c:v>
                </c:pt>
                <c:pt idx="913">
                  <c:v>39.07</c:v>
                </c:pt>
                <c:pt idx="914">
                  <c:v>39.07</c:v>
                </c:pt>
                <c:pt idx="915">
                  <c:v>39.07</c:v>
                </c:pt>
                <c:pt idx="916">
                  <c:v>39.07</c:v>
                </c:pt>
                <c:pt idx="917">
                  <c:v>39.07</c:v>
                </c:pt>
                <c:pt idx="918">
                  <c:v>39.07</c:v>
                </c:pt>
                <c:pt idx="919">
                  <c:v>39.07</c:v>
                </c:pt>
                <c:pt idx="920">
                  <c:v>39.07</c:v>
                </c:pt>
                <c:pt idx="921">
                  <c:v>39.07</c:v>
                </c:pt>
                <c:pt idx="922">
                  <c:v>39.07</c:v>
                </c:pt>
                <c:pt idx="923">
                  <c:v>39.07</c:v>
                </c:pt>
                <c:pt idx="924">
                  <c:v>39.07</c:v>
                </c:pt>
                <c:pt idx="925">
                  <c:v>39.07</c:v>
                </c:pt>
                <c:pt idx="926">
                  <c:v>39.07</c:v>
                </c:pt>
                <c:pt idx="927">
                  <c:v>39.07</c:v>
                </c:pt>
                <c:pt idx="928">
                  <c:v>39.07</c:v>
                </c:pt>
                <c:pt idx="929">
                  <c:v>39.07</c:v>
                </c:pt>
                <c:pt idx="930">
                  <c:v>39.07</c:v>
                </c:pt>
                <c:pt idx="931">
                  <c:v>39.07</c:v>
                </c:pt>
                <c:pt idx="932">
                  <c:v>39.07</c:v>
                </c:pt>
                <c:pt idx="933">
                  <c:v>39.07</c:v>
                </c:pt>
                <c:pt idx="934">
                  <c:v>39.07</c:v>
                </c:pt>
                <c:pt idx="935">
                  <c:v>39.07</c:v>
                </c:pt>
                <c:pt idx="936">
                  <c:v>39.07</c:v>
                </c:pt>
                <c:pt idx="937">
                  <c:v>39.07</c:v>
                </c:pt>
                <c:pt idx="938">
                  <c:v>39.07</c:v>
                </c:pt>
                <c:pt idx="939">
                  <c:v>39.07</c:v>
                </c:pt>
                <c:pt idx="940">
                  <c:v>39.07</c:v>
                </c:pt>
                <c:pt idx="941">
                  <c:v>39.07</c:v>
                </c:pt>
                <c:pt idx="942">
                  <c:v>39.07</c:v>
                </c:pt>
                <c:pt idx="943">
                  <c:v>39.07</c:v>
                </c:pt>
                <c:pt idx="944">
                  <c:v>39.07</c:v>
                </c:pt>
                <c:pt idx="945">
                  <c:v>39.07</c:v>
                </c:pt>
                <c:pt idx="946">
                  <c:v>39.07</c:v>
                </c:pt>
                <c:pt idx="947">
                  <c:v>39.07</c:v>
                </c:pt>
                <c:pt idx="948">
                  <c:v>39.07</c:v>
                </c:pt>
                <c:pt idx="949">
                  <c:v>39.07</c:v>
                </c:pt>
                <c:pt idx="950">
                  <c:v>39.07</c:v>
                </c:pt>
                <c:pt idx="951">
                  <c:v>39.07</c:v>
                </c:pt>
                <c:pt idx="952">
                  <c:v>39.07</c:v>
                </c:pt>
                <c:pt idx="953">
                  <c:v>39.07</c:v>
                </c:pt>
                <c:pt idx="954">
                  <c:v>39.07</c:v>
                </c:pt>
                <c:pt idx="955">
                  <c:v>39.07</c:v>
                </c:pt>
                <c:pt idx="956">
                  <c:v>39.07</c:v>
                </c:pt>
                <c:pt idx="957">
                  <c:v>39.07</c:v>
                </c:pt>
                <c:pt idx="958">
                  <c:v>39.07</c:v>
                </c:pt>
                <c:pt idx="959">
                  <c:v>39.07</c:v>
                </c:pt>
                <c:pt idx="960">
                  <c:v>39.07</c:v>
                </c:pt>
                <c:pt idx="961">
                  <c:v>39.07</c:v>
                </c:pt>
                <c:pt idx="962">
                  <c:v>39.07</c:v>
                </c:pt>
                <c:pt idx="963">
                  <c:v>39.07</c:v>
                </c:pt>
                <c:pt idx="964">
                  <c:v>39.07</c:v>
                </c:pt>
                <c:pt idx="965">
                  <c:v>39.07</c:v>
                </c:pt>
                <c:pt idx="966">
                  <c:v>39.07</c:v>
                </c:pt>
                <c:pt idx="967">
                  <c:v>39.07</c:v>
                </c:pt>
                <c:pt idx="968">
                  <c:v>39.06</c:v>
                </c:pt>
                <c:pt idx="969">
                  <c:v>39.06</c:v>
                </c:pt>
                <c:pt idx="970">
                  <c:v>39.06</c:v>
                </c:pt>
                <c:pt idx="971">
                  <c:v>39.06</c:v>
                </c:pt>
                <c:pt idx="972">
                  <c:v>39.06</c:v>
                </c:pt>
                <c:pt idx="973">
                  <c:v>39.06</c:v>
                </c:pt>
                <c:pt idx="974">
                  <c:v>39.06</c:v>
                </c:pt>
                <c:pt idx="975">
                  <c:v>39.06</c:v>
                </c:pt>
                <c:pt idx="976">
                  <c:v>39.06</c:v>
                </c:pt>
                <c:pt idx="977">
                  <c:v>39.06</c:v>
                </c:pt>
                <c:pt idx="978">
                  <c:v>39.06</c:v>
                </c:pt>
                <c:pt idx="979">
                  <c:v>39.06</c:v>
                </c:pt>
                <c:pt idx="980">
                  <c:v>39.06</c:v>
                </c:pt>
                <c:pt idx="981">
                  <c:v>39.06</c:v>
                </c:pt>
                <c:pt idx="982">
                  <c:v>39.06</c:v>
                </c:pt>
                <c:pt idx="983">
                  <c:v>39.06</c:v>
                </c:pt>
                <c:pt idx="984">
                  <c:v>39.06</c:v>
                </c:pt>
                <c:pt idx="985">
                  <c:v>39.06</c:v>
                </c:pt>
                <c:pt idx="986">
                  <c:v>39.06</c:v>
                </c:pt>
                <c:pt idx="987">
                  <c:v>39.06</c:v>
                </c:pt>
                <c:pt idx="988">
                  <c:v>39.06</c:v>
                </c:pt>
                <c:pt idx="989">
                  <c:v>39.06</c:v>
                </c:pt>
                <c:pt idx="990">
                  <c:v>39.06</c:v>
                </c:pt>
                <c:pt idx="991">
                  <c:v>39.06</c:v>
                </c:pt>
                <c:pt idx="992">
                  <c:v>39.06</c:v>
                </c:pt>
                <c:pt idx="993">
                  <c:v>39.06</c:v>
                </c:pt>
                <c:pt idx="994">
                  <c:v>39.06</c:v>
                </c:pt>
                <c:pt idx="995">
                  <c:v>39.06</c:v>
                </c:pt>
                <c:pt idx="996">
                  <c:v>39.06</c:v>
                </c:pt>
                <c:pt idx="997">
                  <c:v>39.06</c:v>
                </c:pt>
                <c:pt idx="998">
                  <c:v>39.06</c:v>
                </c:pt>
                <c:pt idx="999">
                  <c:v>39.06</c:v>
                </c:pt>
                <c:pt idx="1000">
                  <c:v>39.06</c:v>
                </c:pt>
                <c:pt idx="1001">
                  <c:v>39.06</c:v>
                </c:pt>
                <c:pt idx="1002">
                  <c:v>39.06</c:v>
                </c:pt>
                <c:pt idx="1003">
                  <c:v>39.06</c:v>
                </c:pt>
                <c:pt idx="1004">
                  <c:v>39.06</c:v>
                </c:pt>
                <c:pt idx="1005">
                  <c:v>39.06</c:v>
                </c:pt>
                <c:pt idx="1006">
                  <c:v>39.06</c:v>
                </c:pt>
                <c:pt idx="1007">
                  <c:v>39.06</c:v>
                </c:pt>
                <c:pt idx="1008">
                  <c:v>39.050000000000004</c:v>
                </c:pt>
                <c:pt idx="1009">
                  <c:v>39.050000000000004</c:v>
                </c:pt>
                <c:pt idx="1010">
                  <c:v>39.050000000000004</c:v>
                </c:pt>
                <c:pt idx="1011">
                  <c:v>39.050000000000004</c:v>
                </c:pt>
                <c:pt idx="1012">
                  <c:v>39.050000000000004</c:v>
                </c:pt>
                <c:pt idx="1013">
                  <c:v>39.050000000000004</c:v>
                </c:pt>
                <c:pt idx="1014">
                  <c:v>39.050000000000004</c:v>
                </c:pt>
                <c:pt idx="1015">
                  <c:v>39.050000000000004</c:v>
                </c:pt>
                <c:pt idx="1016">
                  <c:v>39.050000000000004</c:v>
                </c:pt>
                <c:pt idx="1017">
                  <c:v>39.050000000000004</c:v>
                </c:pt>
                <c:pt idx="1018">
                  <c:v>39.050000000000004</c:v>
                </c:pt>
                <c:pt idx="1019">
                  <c:v>39.050000000000004</c:v>
                </c:pt>
                <c:pt idx="1020">
                  <c:v>39.050000000000004</c:v>
                </c:pt>
                <c:pt idx="1021">
                  <c:v>39.050000000000004</c:v>
                </c:pt>
                <c:pt idx="1022">
                  <c:v>39.050000000000004</c:v>
                </c:pt>
                <c:pt idx="1023">
                  <c:v>39.050000000000004</c:v>
                </c:pt>
                <c:pt idx="1024">
                  <c:v>39.050000000000004</c:v>
                </c:pt>
                <c:pt idx="1025">
                  <c:v>39.050000000000004</c:v>
                </c:pt>
                <c:pt idx="1026">
                  <c:v>39.050000000000004</c:v>
                </c:pt>
                <c:pt idx="1027">
                  <c:v>39.050000000000004</c:v>
                </c:pt>
                <c:pt idx="1028">
                  <c:v>39.050000000000004</c:v>
                </c:pt>
                <c:pt idx="1029">
                  <c:v>39.050000000000004</c:v>
                </c:pt>
                <c:pt idx="1030">
                  <c:v>39.050000000000004</c:v>
                </c:pt>
                <c:pt idx="1031">
                  <c:v>39.050000000000004</c:v>
                </c:pt>
                <c:pt idx="1032">
                  <c:v>39.050000000000004</c:v>
                </c:pt>
                <c:pt idx="1033">
                  <c:v>39.050000000000004</c:v>
                </c:pt>
                <c:pt idx="1034">
                  <c:v>39.050000000000004</c:v>
                </c:pt>
                <c:pt idx="1035">
                  <c:v>39.050000000000004</c:v>
                </c:pt>
                <c:pt idx="1036">
                  <c:v>39.050000000000004</c:v>
                </c:pt>
                <c:pt idx="1037">
                  <c:v>39.050000000000004</c:v>
                </c:pt>
                <c:pt idx="1038">
                  <c:v>39.050000000000004</c:v>
                </c:pt>
                <c:pt idx="1039">
                  <c:v>39.050000000000004</c:v>
                </c:pt>
                <c:pt idx="1040">
                  <c:v>39.04</c:v>
                </c:pt>
                <c:pt idx="1041">
                  <c:v>39.04</c:v>
                </c:pt>
                <c:pt idx="1042">
                  <c:v>39.04</c:v>
                </c:pt>
                <c:pt idx="1043">
                  <c:v>39.04</c:v>
                </c:pt>
                <c:pt idx="1044">
                  <c:v>39.04</c:v>
                </c:pt>
                <c:pt idx="1045">
                  <c:v>39.04</c:v>
                </c:pt>
                <c:pt idx="1046">
                  <c:v>39.04</c:v>
                </c:pt>
                <c:pt idx="1047">
                  <c:v>39.04</c:v>
                </c:pt>
                <c:pt idx="1048">
                  <c:v>39.04</c:v>
                </c:pt>
                <c:pt idx="1049">
                  <c:v>39.04</c:v>
                </c:pt>
                <c:pt idx="1050">
                  <c:v>39.04</c:v>
                </c:pt>
                <c:pt idx="1051">
                  <c:v>39.04</c:v>
                </c:pt>
                <c:pt idx="1052">
                  <c:v>39.04</c:v>
                </c:pt>
                <c:pt idx="1053">
                  <c:v>39.04</c:v>
                </c:pt>
                <c:pt idx="1054">
                  <c:v>39.04</c:v>
                </c:pt>
                <c:pt idx="1055">
                  <c:v>39.04</c:v>
                </c:pt>
                <c:pt idx="1056">
                  <c:v>39.04</c:v>
                </c:pt>
                <c:pt idx="1057">
                  <c:v>39.04</c:v>
                </c:pt>
                <c:pt idx="1058">
                  <c:v>39.04</c:v>
                </c:pt>
                <c:pt idx="1059">
                  <c:v>39.04</c:v>
                </c:pt>
                <c:pt idx="1060">
                  <c:v>39.04</c:v>
                </c:pt>
                <c:pt idx="1061">
                  <c:v>39.04</c:v>
                </c:pt>
                <c:pt idx="1062">
                  <c:v>39.04</c:v>
                </c:pt>
                <c:pt idx="1063">
                  <c:v>39.04</c:v>
                </c:pt>
                <c:pt idx="1064">
                  <c:v>39.04</c:v>
                </c:pt>
                <c:pt idx="1065">
                  <c:v>39.04</c:v>
                </c:pt>
                <c:pt idx="1066">
                  <c:v>39.04</c:v>
                </c:pt>
                <c:pt idx="1067">
                  <c:v>39.04</c:v>
                </c:pt>
                <c:pt idx="1068">
                  <c:v>39.04</c:v>
                </c:pt>
                <c:pt idx="1069">
                  <c:v>39.04</c:v>
                </c:pt>
                <c:pt idx="1070">
                  <c:v>39.04</c:v>
                </c:pt>
                <c:pt idx="1071">
                  <c:v>39.04</c:v>
                </c:pt>
                <c:pt idx="1072">
                  <c:v>39.04</c:v>
                </c:pt>
                <c:pt idx="1073">
                  <c:v>39.04</c:v>
                </c:pt>
                <c:pt idx="1074">
                  <c:v>39.04</c:v>
                </c:pt>
                <c:pt idx="1075">
                  <c:v>39.04</c:v>
                </c:pt>
                <c:pt idx="1076">
                  <c:v>39.04</c:v>
                </c:pt>
                <c:pt idx="1077">
                  <c:v>39.04</c:v>
                </c:pt>
                <c:pt idx="1078">
                  <c:v>39.04</c:v>
                </c:pt>
                <c:pt idx="1079">
                  <c:v>39.04</c:v>
                </c:pt>
                <c:pt idx="1080">
                  <c:v>39.04</c:v>
                </c:pt>
                <c:pt idx="1081">
                  <c:v>39.04</c:v>
                </c:pt>
                <c:pt idx="1082">
                  <c:v>39.04</c:v>
                </c:pt>
                <c:pt idx="1083">
                  <c:v>39.04</c:v>
                </c:pt>
                <c:pt idx="1084">
                  <c:v>39.04</c:v>
                </c:pt>
                <c:pt idx="1085">
                  <c:v>39.04</c:v>
                </c:pt>
                <c:pt idx="1086">
                  <c:v>39.04</c:v>
                </c:pt>
                <c:pt idx="1087">
                  <c:v>39.04</c:v>
                </c:pt>
                <c:pt idx="1088">
                  <c:v>39.04</c:v>
                </c:pt>
                <c:pt idx="1089">
                  <c:v>39.04</c:v>
                </c:pt>
                <c:pt idx="1090">
                  <c:v>39.04</c:v>
                </c:pt>
                <c:pt idx="1091">
                  <c:v>39.04</c:v>
                </c:pt>
                <c:pt idx="1092">
                  <c:v>39.04</c:v>
                </c:pt>
                <c:pt idx="1093">
                  <c:v>39.04</c:v>
                </c:pt>
                <c:pt idx="1094">
                  <c:v>39.04</c:v>
                </c:pt>
                <c:pt idx="1095">
                  <c:v>39.04</c:v>
                </c:pt>
                <c:pt idx="1096">
                  <c:v>39.04</c:v>
                </c:pt>
                <c:pt idx="1097">
                  <c:v>39.04</c:v>
                </c:pt>
                <c:pt idx="1098">
                  <c:v>39.04</c:v>
                </c:pt>
                <c:pt idx="1099">
                  <c:v>39.04</c:v>
                </c:pt>
                <c:pt idx="1100">
                  <c:v>39.04</c:v>
                </c:pt>
                <c:pt idx="1101">
                  <c:v>39.04</c:v>
                </c:pt>
                <c:pt idx="1102">
                  <c:v>39.04</c:v>
                </c:pt>
                <c:pt idx="1103">
                  <c:v>39.04</c:v>
                </c:pt>
                <c:pt idx="1104">
                  <c:v>39.04</c:v>
                </c:pt>
                <c:pt idx="1105">
                  <c:v>39.04</c:v>
                </c:pt>
                <c:pt idx="1106">
                  <c:v>39.04</c:v>
                </c:pt>
                <c:pt idx="1107">
                  <c:v>39.04</c:v>
                </c:pt>
                <c:pt idx="1108">
                  <c:v>39.04</c:v>
                </c:pt>
                <c:pt idx="1109">
                  <c:v>39.04</c:v>
                </c:pt>
                <c:pt idx="1110">
                  <c:v>39.04</c:v>
                </c:pt>
                <c:pt idx="1111">
                  <c:v>39.04</c:v>
                </c:pt>
                <c:pt idx="1112">
                  <c:v>39.04</c:v>
                </c:pt>
                <c:pt idx="1113">
                  <c:v>39.04</c:v>
                </c:pt>
                <c:pt idx="1114">
                  <c:v>39.04</c:v>
                </c:pt>
                <c:pt idx="1115">
                  <c:v>39.04</c:v>
                </c:pt>
                <c:pt idx="1116">
                  <c:v>39.04</c:v>
                </c:pt>
                <c:pt idx="1117">
                  <c:v>39.04</c:v>
                </c:pt>
                <c:pt idx="1118">
                  <c:v>39.04</c:v>
                </c:pt>
                <c:pt idx="1119">
                  <c:v>39.04</c:v>
                </c:pt>
                <c:pt idx="1120">
                  <c:v>39.04</c:v>
                </c:pt>
                <c:pt idx="1121">
                  <c:v>39.04</c:v>
                </c:pt>
                <c:pt idx="1122">
                  <c:v>39.04</c:v>
                </c:pt>
                <c:pt idx="1123">
                  <c:v>39.04</c:v>
                </c:pt>
                <c:pt idx="1124">
                  <c:v>39.04</c:v>
                </c:pt>
                <c:pt idx="1125">
                  <c:v>39.03</c:v>
                </c:pt>
                <c:pt idx="1126">
                  <c:v>39.03</c:v>
                </c:pt>
                <c:pt idx="1127">
                  <c:v>39.03</c:v>
                </c:pt>
                <c:pt idx="1128">
                  <c:v>39.03</c:v>
                </c:pt>
                <c:pt idx="1129">
                  <c:v>39.03</c:v>
                </c:pt>
                <c:pt idx="1130">
                  <c:v>39.03</c:v>
                </c:pt>
                <c:pt idx="1131">
                  <c:v>39.03</c:v>
                </c:pt>
                <c:pt idx="1132">
                  <c:v>39.03</c:v>
                </c:pt>
                <c:pt idx="1133">
                  <c:v>39.03</c:v>
                </c:pt>
                <c:pt idx="1134">
                  <c:v>39.03</c:v>
                </c:pt>
                <c:pt idx="1135">
                  <c:v>39.03</c:v>
                </c:pt>
                <c:pt idx="1136">
                  <c:v>39.03</c:v>
                </c:pt>
                <c:pt idx="1137">
                  <c:v>39.03</c:v>
                </c:pt>
                <c:pt idx="1138">
                  <c:v>39.03</c:v>
                </c:pt>
                <c:pt idx="1139">
                  <c:v>39.03</c:v>
                </c:pt>
                <c:pt idx="1140">
                  <c:v>39.03</c:v>
                </c:pt>
                <c:pt idx="1141">
                  <c:v>39.03</c:v>
                </c:pt>
                <c:pt idx="1142">
                  <c:v>39.03</c:v>
                </c:pt>
                <c:pt idx="1143">
                  <c:v>39.03</c:v>
                </c:pt>
                <c:pt idx="1144">
                  <c:v>39.03</c:v>
                </c:pt>
                <c:pt idx="1145">
                  <c:v>39.03</c:v>
                </c:pt>
                <c:pt idx="1146">
                  <c:v>39.03</c:v>
                </c:pt>
                <c:pt idx="1147">
                  <c:v>39.03</c:v>
                </c:pt>
                <c:pt idx="1148">
                  <c:v>39.03</c:v>
                </c:pt>
                <c:pt idx="1149">
                  <c:v>39.03</c:v>
                </c:pt>
                <c:pt idx="1150">
                  <c:v>39.03</c:v>
                </c:pt>
                <c:pt idx="1151">
                  <c:v>39.03</c:v>
                </c:pt>
                <c:pt idx="1152">
                  <c:v>39.03</c:v>
                </c:pt>
                <c:pt idx="1153">
                  <c:v>39.03</c:v>
                </c:pt>
                <c:pt idx="1154">
                  <c:v>39.03</c:v>
                </c:pt>
                <c:pt idx="1155">
                  <c:v>39.03</c:v>
                </c:pt>
                <c:pt idx="1156">
                  <c:v>39.03</c:v>
                </c:pt>
                <c:pt idx="1157">
                  <c:v>39.03</c:v>
                </c:pt>
                <c:pt idx="1158">
                  <c:v>39.03</c:v>
                </c:pt>
                <c:pt idx="1159">
                  <c:v>39.03</c:v>
                </c:pt>
                <c:pt idx="1160">
                  <c:v>39.03</c:v>
                </c:pt>
                <c:pt idx="1161">
                  <c:v>39.03</c:v>
                </c:pt>
                <c:pt idx="1162">
                  <c:v>39.03</c:v>
                </c:pt>
                <c:pt idx="1163">
                  <c:v>39.03</c:v>
                </c:pt>
                <c:pt idx="1164">
                  <c:v>39.03</c:v>
                </c:pt>
                <c:pt idx="1165">
                  <c:v>39.03</c:v>
                </c:pt>
                <c:pt idx="1166">
                  <c:v>39.03</c:v>
                </c:pt>
                <c:pt idx="1167">
                  <c:v>39.03</c:v>
                </c:pt>
                <c:pt idx="1168">
                  <c:v>39.03</c:v>
                </c:pt>
                <c:pt idx="1169">
                  <c:v>39.03</c:v>
                </c:pt>
                <c:pt idx="1170">
                  <c:v>39.03</c:v>
                </c:pt>
                <c:pt idx="1171">
                  <c:v>39.03</c:v>
                </c:pt>
                <c:pt idx="1172">
                  <c:v>39.03</c:v>
                </c:pt>
                <c:pt idx="1173">
                  <c:v>39.03</c:v>
                </c:pt>
                <c:pt idx="1174">
                  <c:v>39.03</c:v>
                </c:pt>
                <c:pt idx="1175">
                  <c:v>39.03</c:v>
                </c:pt>
                <c:pt idx="1176">
                  <c:v>39.04</c:v>
                </c:pt>
                <c:pt idx="1177">
                  <c:v>39.04</c:v>
                </c:pt>
                <c:pt idx="1178">
                  <c:v>39.04</c:v>
                </c:pt>
                <c:pt idx="1179">
                  <c:v>39.04</c:v>
                </c:pt>
                <c:pt idx="1180">
                  <c:v>39.04</c:v>
                </c:pt>
                <c:pt idx="1181">
                  <c:v>39.04</c:v>
                </c:pt>
                <c:pt idx="1182">
                  <c:v>39.04</c:v>
                </c:pt>
                <c:pt idx="1183">
                  <c:v>39.04</c:v>
                </c:pt>
                <c:pt idx="1184">
                  <c:v>39.04</c:v>
                </c:pt>
                <c:pt idx="1185">
                  <c:v>39.04</c:v>
                </c:pt>
                <c:pt idx="1186">
                  <c:v>39.04</c:v>
                </c:pt>
                <c:pt idx="1187">
                  <c:v>39.04</c:v>
                </c:pt>
                <c:pt idx="1188">
                  <c:v>39.04</c:v>
                </c:pt>
                <c:pt idx="1189">
                  <c:v>39.04</c:v>
                </c:pt>
                <c:pt idx="1190">
                  <c:v>39.04</c:v>
                </c:pt>
                <c:pt idx="1191">
                  <c:v>39.04</c:v>
                </c:pt>
                <c:pt idx="1192">
                  <c:v>39.04</c:v>
                </c:pt>
                <c:pt idx="1193">
                  <c:v>39.04</c:v>
                </c:pt>
                <c:pt idx="1194">
                  <c:v>39.04</c:v>
                </c:pt>
                <c:pt idx="1195">
                  <c:v>39.04</c:v>
                </c:pt>
                <c:pt idx="1196">
                  <c:v>39.04</c:v>
                </c:pt>
                <c:pt idx="1197">
                  <c:v>39.04</c:v>
                </c:pt>
                <c:pt idx="1198">
                  <c:v>39.04</c:v>
                </c:pt>
                <c:pt idx="1199">
                  <c:v>39.04</c:v>
                </c:pt>
                <c:pt idx="1200">
                  <c:v>39.04</c:v>
                </c:pt>
                <c:pt idx="1201">
                  <c:v>39.04</c:v>
                </c:pt>
                <c:pt idx="1202">
                  <c:v>39.04</c:v>
                </c:pt>
                <c:pt idx="1203">
                  <c:v>39.04</c:v>
                </c:pt>
                <c:pt idx="1204">
                  <c:v>39.04</c:v>
                </c:pt>
                <c:pt idx="1205">
                  <c:v>39.04</c:v>
                </c:pt>
                <c:pt idx="1206">
                  <c:v>39.04</c:v>
                </c:pt>
                <c:pt idx="1207">
                  <c:v>39.03</c:v>
                </c:pt>
                <c:pt idx="1208">
                  <c:v>39.03</c:v>
                </c:pt>
                <c:pt idx="1209">
                  <c:v>39.03</c:v>
                </c:pt>
                <c:pt idx="1210">
                  <c:v>39.03</c:v>
                </c:pt>
                <c:pt idx="1211">
                  <c:v>39.03</c:v>
                </c:pt>
                <c:pt idx="1212">
                  <c:v>39.03</c:v>
                </c:pt>
                <c:pt idx="1213">
                  <c:v>39.03</c:v>
                </c:pt>
                <c:pt idx="1214">
                  <c:v>39.03</c:v>
                </c:pt>
                <c:pt idx="1215">
                  <c:v>39.03</c:v>
                </c:pt>
                <c:pt idx="1216">
                  <c:v>39.03</c:v>
                </c:pt>
                <c:pt idx="1217">
                  <c:v>39.03</c:v>
                </c:pt>
                <c:pt idx="1218">
                  <c:v>39.03</c:v>
                </c:pt>
                <c:pt idx="1219">
                  <c:v>39.03</c:v>
                </c:pt>
                <c:pt idx="1220">
                  <c:v>39.03</c:v>
                </c:pt>
                <c:pt idx="1221">
                  <c:v>39.03</c:v>
                </c:pt>
                <c:pt idx="1222">
                  <c:v>39.03</c:v>
                </c:pt>
                <c:pt idx="1223">
                  <c:v>39.03</c:v>
                </c:pt>
                <c:pt idx="1224">
                  <c:v>39.03</c:v>
                </c:pt>
                <c:pt idx="1225">
                  <c:v>39.03</c:v>
                </c:pt>
                <c:pt idx="1226">
                  <c:v>39.03</c:v>
                </c:pt>
                <c:pt idx="1227">
                  <c:v>39.03</c:v>
                </c:pt>
                <c:pt idx="1228">
                  <c:v>39.03</c:v>
                </c:pt>
                <c:pt idx="1229">
                  <c:v>39.03</c:v>
                </c:pt>
                <c:pt idx="1230">
                  <c:v>39.03</c:v>
                </c:pt>
                <c:pt idx="1231">
                  <c:v>39.03</c:v>
                </c:pt>
                <c:pt idx="1232">
                  <c:v>39.03</c:v>
                </c:pt>
                <c:pt idx="1233">
                  <c:v>39.03</c:v>
                </c:pt>
                <c:pt idx="1234">
                  <c:v>39.03</c:v>
                </c:pt>
                <c:pt idx="1235">
                  <c:v>39.03</c:v>
                </c:pt>
                <c:pt idx="1236">
                  <c:v>39.03</c:v>
                </c:pt>
                <c:pt idx="1237">
                  <c:v>39.03</c:v>
                </c:pt>
                <c:pt idx="1238">
                  <c:v>39.03</c:v>
                </c:pt>
                <c:pt idx="1239">
                  <c:v>39.03</c:v>
                </c:pt>
                <c:pt idx="1240">
                  <c:v>39.03</c:v>
                </c:pt>
                <c:pt idx="1241">
                  <c:v>39.03</c:v>
                </c:pt>
                <c:pt idx="1242">
                  <c:v>39.03</c:v>
                </c:pt>
                <c:pt idx="1243">
                  <c:v>39.03</c:v>
                </c:pt>
                <c:pt idx="1244">
                  <c:v>39.03</c:v>
                </c:pt>
                <c:pt idx="1245">
                  <c:v>39.03</c:v>
                </c:pt>
                <c:pt idx="1246">
                  <c:v>39.03</c:v>
                </c:pt>
                <c:pt idx="1247">
                  <c:v>39.03</c:v>
                </c:pt>
                <c:pt idx="1248">
                  <c:v>39.03</c:v>
                </c:pt>
                <c:pt idx="1249">
                  <c:v>39.03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TBDiseaseONLYData!$C$1254:$C$2503</c:f>
              <c:numCache>
                <c:formatCode>General</c:formatCode>
                <c:ptCount val="1250"/>
                <c:pt idx="0">
                  <c:v>0</c:v>
                </c:pt>
                <c:pt idx="1">
                  <c:v>32.679999999999907</c:v>
                </c:pt>
                <c:pt idx="2">
                  <c:v>33.419999999999902</c:v>
                </c:pt>
                <c:pt idx="3">
                  <c:v>33.879999999999903</c:v>
                </c:pt>
                <c:pt idx="4">
                  <c:v>34.270000000000003</c:v>
                </c:pt>
                <c:pt idx="5">
                  <c:v>34.690000000000005</c:v>
                </c:pt>
                <c:pt idx="6">
                  <c:v>35.300000000000011</c:v>
                </c:pt>
                <c:pt idx="7">
                  <c:v>36.08</c:v>
                </c:pt>
                <c:pt idx="8">
                  <c:v>36.21</c:v>
                </c:pt>
                <c:pt idx="9">
                  <c:v>36.319999999999901</c:v>
                </c:pt>
                <c:pt idx="10">
                  <c:v>36.47</c:v>
                </c:pt>
                <c:pt idx="11">
                  <c:v>36.6</c:v>
                </c:pt>
                <c:pt idx="12">
                  <c:v>36.770000000000003</c:v>
                </c:pt>
                <c:pt idx="13">
                  <c:v>36.879999999999903</c:v>
                </c:pt>
                <c:pt idx="14">
                  <c:v>37.1</c:v>
                </c:pt>
                <c:pt idx="15">
                  <c:v>37.230000000000011</c:v>
                </c:pt>
                <c:pt idx="16">
                  <c:v>37.36</c:v>
                </c:pt>
                <c:pt idx="17">
                  <c:v>37.39</c:v>
                </c:pt>
                <c:pt idx="18">
                  <c:v>37.44</c:v>
                </c:pt>
                <c:pt idx="19">
                  <c:v>37.56</c:v>
                </c:pt>
                <c:pt idx="20">
                  <c:v>37.660000000000004</c:v>
                </c:pt>
                <c:pt idx="21">
                  <c:v>37.839999999999996</c:v>
                </c:pt>
                <c:pt idx="22">
                  <c:v>37.889999999999901</c:v>
                </c:pt>
                <c:pt idx="23">
                  <c:v>37.839999999999904</c:v>
                </c:pt>
                <c:pt idx="24">
                  <c:v>37.869999999999905</c:v>
                </c:pt>
                <c:pt idx="25">
                  <c:v>37.94</c:v>
                </c:pt>
                <c:pt idx="26">
                  <c:v>37.96</c:v>
                </c:pt>
                <c:pt idx="27">
                  <c:v>38</c:v>
                </c:pt>
                <c:pt idx="28">
                  <c:v>38.1</c:v>
                </c:pt>
                <c:pt idx="29">
                  <c:v>38.130000000000003</c:v>
                </c:pt>
                <c:pt idx="30">
                  <c:v>38.14</c:v>
                </c:pt>
                <c:pt idx="31">
                  <c:v>38.160000000000004</c:v>
                </c:pt>
                <c:pt idx="32">
                  <c:v>38.14</c:v>
                </c:pt>
                <c:pt idx="33">
                  <c:v>38.17</c:v>
                </c:pt>
                <c:pt idx="34">
                  <c:v>38.190000000000005</c:v>
                </c:pt>
                <c:pt idx="35">
                  <c:v>38.269999999999911</c:v>
                </c:pt>
                <c:pt idx="36">
                  <c:v>38.300000000000011</c:v>
                </c:pt>
                <c:pt idx="37">
                  <c:v>38.32</c:v>
                </c:pt>
                <c:pt idx="38">
                  <c:v>38.32</c:v>
                </c:pt>
                <c:pt idx="39">
                  <c:v>38.32</c:v>
                </c:pt>
                <c:pt idx="40">
                  <c:v>38.309999999999995</c:v>
                </c:pt>
                <c:pt idx="41">
                  <c:v>38.339999999999996</c:v>
                </c:pt>
                <c:pt idx="42">
                  <c:v>38.36</c:v>
                </c:pt>
                <c:pt idx="43">
                  <c:v>38.349999999999994</c:v>
                </c:pt>
                <c:pt idx="44">
                  <c:v>38.36</c:v>
                </c:pt>
                <c:pt idx="45">
                  <c:v>38.370000000000005</c:v>
                </c:pt>
                <c:pt idx="46">
                  <c:v>38.379999999999995</c:v>
                </c:pt>
                <c:pt idx="47">
                  <c:v>38.4</c:v>
                </c:pt>
                <c:pt idx="48">
                  <c:v>38.42</c:v>
                </c:pt>
                <c:pt idx="49">
                  <c:v>38.43</c:v>
                </c:pt>
                <c:pt idx="50">
                  <c:v>38.43</c:v>
                </c:pt>
                <c:pt idx="51">
                  <c:v>38.379999999999995</c:v>
                </c:pt>
                <c:pt idx="52">
                  <c:v>38.370000000000005</c:v>
                </c:pt>
                <c:pt idx="53">
                  <c:v>38.4</c:v>
                </c:pt>
                <c:pt idx="54">
                  <c:v>38.389999999999901</c:v>
                </c:pt>
                <c:pt idx="55">
                  <c:v>38.449999999999903</c:v>
                </c:pt>
                <c:pt idx="56">
                  <c:v>38.459999999999901</c:v>
                </c:pt>
                <c:pt idx="57">
                  <c:v>38.449999999999996</c:v>
                </c:pt>
                <c:pt idx="58">
                  <c:v>38.46</c:v>
                </c:pt>
                <c:pt idx="59">
                  <c:v>38.449999999999996</c:v>
                </c:pt>
                <c:pt idx="60">
                  <c:v>38.44</c:v>
                </c:pt>
                <c:pt idx="61">
                  <c:v>38.42</c:v>
                </c:pt>
                <c:pt idx="62">
                  <c:v>38.47</c:v>
                </c:pt>
                <c:pt idx="63">
                  <c:v>38.49</c:v>
                </c:pt>
                <c:pt idx="64">
                  <c:v>38.47</c:v>
                </c:pt>
                <c:pt idx="65">
                  <c:v>38.499999999999908</c:v>
                </c:pt>
                <c:pt idx="66">
                  <c:v>38.51</c:v>
                </c:pt>
                <c:pt idx="67">
                  <c:v>38.520000000000003</c:v>
                </c:pt>
                <c:pt idx="68">
                  <c:v>38.469999999999906</c:v>
                </c:pt>
                <c:pt idx="69">
                  <c:v>38.5</c:v>
                </c:pt>
                <c:pt idx="70">
                  <c:v>38.550000000000004</c:v>
                </c:pt>
                <c:pt idx="71">
                  <c:v>38.590000000000003</c:v>
                </c:pt>
                <c:pt idx="72">
                  <c:v>38.57</c:v>
                </c:pt>
                <c:pt idx="73">
                  <c:v>38.590000000000003</c:v>
                </c:pt>
                <c:pt idx="74">
                  <c:v>38.57</c:v>
                </c:pt>
                <c:pt idx="75">
                  <c:v>38.550000000000004</c:v>
                </c:pt>
                <c:pt idx="76">
                  <c:v>38.54</c:v>
                </c:pt>
                <c:pt idx="77">
                  <c:v>38.54</c:v>
                </c:pt>
                <c:pt idx="78">
                  <c:v>38.519999999999904</c:v>
                </c:pt>
                <c:pt idx="79">
                  <c:v>38.519999999999904</c:v>
                </c:pt>
                <c:pt idx="80">
                  <c:v>38.519999999999904</c:v>
                </c:pt>
                <c:pt idx="81">
                  <c:v>38.529999999999909</c:v>
                </c:pt>
                <c:pt idx="82">
                  <c:v>38.529999999999909</c:v>
                </c:pt>
                <c:pt idx="83">
                  <c:v>38.529999999999909</c:v>
                </c:pt>
                <c:pt idx="84">
                  <c:v>38.519999999999904</c:v>
                </c:pt>
                <c:pt idx="85">
                  <c:v>38.489999999999903</c:v>
                </c:pt>
                <c:pt idx="86">
                  <c:v>38.480000000000004</c:v>
                </c:pt>
                <c:pt idx="87">
                  <c:v>38.480000000000004</c:v>
                </c:pt>
                <c:pt idx="88">
                  <c:v>38.49</c:v>
                </c:pt>
                <c:pt idx="89">
                  <c:v>38.520000000000003</c:v>
                </c:pt>
                <c:pt idx="90">
                  <c:v>38.53</c:v>
                </c:pt>
                <c:pt idx="91">
                  <c:v>38.520000000000003</c:v>
                </c:pt>
                <c:pt idx="92">
                  <c:v>38.53</c:v>
                </c:pt>
                <c:pt idx="93">
                  <c:v>38.54</c:v>
                </c:pt>
                <c:pt idx="94">
                  <c:v>38.53</c:v>
                </c:pt>
                <c:pt idx="95">
                  <c:v>38.53</c:v>
                </c:pt>
                <c:pt idx="96">
                  <c:v>38.520000000000003</c:v>
                </c:pt>
                <c:pt idx="97">
                  <c:v>38.520000000000003</c:v>
                </c:pt>
                <c:pt idx="98">
                  <c:v>38.58</c:v>
                </c:pt>
                <c:pt idx="99">
                  <c:v>38.57</c:v>
                </c:pt>
                <c:pt idx="100">
                  <c:v>38.56</c:v>
                </c:pt>
                <c:pt idx="101">
                  <c:v>38.6</c:v>
                </c:pt>
                <c:pt idx="102">
                  <c:v>38.590000000000003</c:v>
                </c:pt>
                <c:pt idx="103">
                  <c:v>38.569999999999908</c:v>
                </c:pt>
                <c:pt idx="104">
                  <c:v>38.569999999999908</c:v>
                </c:pt>
                <c:pt idx="105">
                  <c:v>38.589999999999904</c:v>
                </c:pt>
                <c:pt idx="106">
                  <c:v>38.589999999999904</c:v>
                </c:pt>
                <c:pt idx="107">
                  <c:v>38.579999999999906</c:v>
                </c:pt>
                <c:pt idx="108">
                  <c:v>38.599999999999909</c:v>
                </c:pt>
                <c:pt idx="109">
                  <c:v>38.6</c:v>
                </c:pt>
                <c:pt idx="110">
                  <c:v>38.589999999999904</c:v>
                </c:pt>
                <c:pt idx="111">
                  <c:v>38.589999999999904</c:v>
                </c:pt>
                <c:pt idx="112">
                  <c:v>38.690000000000005</c:v>
                </c:pt>
                <c:pt idx="113">
                  <c:v>38.620000000000005</c:v>
                </c:pt>
                <c:pt idx="114">
                  <c:v>38.639999999999908</c:v>
                </c:pt>
                <c:pt idx="115">
                  <c:v>38.660000000000004</c:v>
                </c:pt>
                <c:pt idx="116">
                  <c:v>38.660000000000004</c:v>
                </c:pt>
                <c:pt idx="117">
                  <c:v>38.660000000000004</c:v>
                </c:pt>
                <c:pt idx="118">
                  <c:v>38.660000000000004</c:v>
                </c:pt>
                <c:pt idx="119">
                  <c:v>38.719999999999906</c:v>
                </c:pt>
                <c:pt idx="120">
                  <c:v>38.729999999999912</c:v>
                </c:pt>
                <c:pt idx="121">
                  <c:v>38.729999999999912</c:v>
                </c:pt>
                <c:pt idx="122">
                  <c:v>38.759999999999906</c:v>
                </c:pt>
                <c:pt idx="123">
                  <c:v>38.769999999999911</c:v>
                </c:pt>
                <c:pt idx="124">
                  <c:v>38.760000000000005</c:v>
                </c:pt>
                <c:pt idx="125">
                  <c:v>38.75</c:v>
                </c:pt>
                <c:pt idx="126">
                  <c:v>38.769999999999911</c:v>
                </c:pt>
                <c:pt idx="127">
                  <c:v>38.760000000000005</c:v>
                </c:pt>
                <c:pt idx="128">
                  <c:v>38.75</c:v>
                </c:pt>
                <c:pt idx="129">
                  <c:v>38.759999999999906</c:v>
                </c:pt>
                <c:pt idx="130">
                  <c:v>38.759999999999906</c:v>
                </c:pt>
                <c:pt idx="131">
                  <c:v>38.75</c:v>
                </c:pt>
                <c:pt idx="132">
                  <c:v>38.749999999999908</c:v>
                </c:pt>
                <c:pt idx="133">
                  <c:v>38.760000000000005</c:v>
                </c:pt>
                <c:pt idx="134">
                  <c:v>38.730000000000011</c:v>
                </c:pt>
                <c:pt idx="135">
                  <c:v>38.720000000000006</c:v>
                </c:pt>
                <c:pt idx="136">
                  <c:v>38.720000000000006</c:v>
                </c:pt>
                <c:pt idx="137">
                  <c:v>38.71</c:v>
                </c:pt>
                <c:pt idx="138">
                  <c:v>38.690000000000005</c:v>
                </c:pt>
                <c:pt idx="139">
                  <c:v>38.68</c:v>
                </c:pt>
                <c:pt idx="140">
                  <c:v>38.760000000000005</c:v>
                </c:pt>
                <c:pt idx="141">
                  <c:v>38.74</c:v>
                </c:pt>
                <c:pt idx="142">
                  <c:v>38.74</c:v>
                </c:pt>
                <c:pt idx="143">
                  <c:v>38.760000000000005</c:v>
                </c:pt>
                <c:pt idx="144">
                  <c:v>38.760000000000005</c:v>
                </c:pt>
                <c:pt idx="145">
                  <c:v>38.75</c:v>
                </c:pt>
                <c:pt idx="146">
                  <c:v>38.75</c:v>
                </c:pt>
                <c:pt idx="147">
                  <c:v>38.760000000000005</c:v>
                </c:pt>
                <c:pt idx="148">
                  <c:v>38.769999999999911</c:v>
                </c:pt>
                <c:pt idx="149">
                  <c:v>38.769999999999911</c:v>
                </c:pt>
                <c:pt idx="150">
                  <c:v>38.760000000000005</c:v>
                </c:pt>
                <c:pt idx="151">
                  <c:v>38.75</c:v>
                </c:pt>
                <c:pt idx="152">
                  <c:v>38.75</c:v>
                </c:pt>
                <c:pt idx="153">
                  <c:v>38.730000000000011</c:v>
                </c:pt>
                <c:pt idx="154">
                  <c:v>38.720000000000006</c:v>
                </c:pt>
                <c:pt idx="155">
                  <c:v>38.720000000000006</c:v>
                </c:pt>
                <c:pt idx="156">
                  <c:v>38.709999999999908</c:v>
                </c:pt>
                <c:pt idx="157">
                  <c:v>38.709999999999908</c:v>
                </c:pt>
                <c:pt idx="158">
                  <c:v>38.69999999999991</c:v>
                </c:pt>
                <c:pt idx="159">
                  <c:v>38.709999999999908</c:v>
                </c:pt>
                <c:pt idx="160">
                  <c:v>38.709999999999908</c:v>
                </c:pt>
                <c:pt idx="161">
                  <c:v>38.690000000000005</c:v>
                </c:pt>
                <c:pt idx="162">
                  <c:v>38.690000000000005</c:v>
                </c:pt>
                <c:pt idx="163">
                  <c:v>38.679999999999907</c:v>
                </c:pt>
                <c:pt idx="164">
                  <c:v>38.639999999999908</c:v>
                </c:pt>
                <c:pt idx="165">
                  <c:v>38.62999999999991</c:v>
                </c:pt>
                <c:pt idx="166">
                  <c:v>38.62999999999991</c:v>
                </c:pt>
                <c:pt idx="167">
                  <c:v>38.62999999999991</c:v>
                </c:pt>
                <c:pt idx="168">
                  <c:v>38.639999999999908</c:v>
                </c:pt>
                <c:pt idx="169">
                  <c:v>38.62999999999991</c:v>
                </c:pt>
                <c:pt idx="170">
                  <c:v>38.62999999999991</c:v>
                </c:pt>
                <c:pt idx="171">
                  <c:v>38.620000000000005</c:v>
                </c:pt>
                <c:pt idx="172">
                  <c:v>38.61</c:v>
                </c:pt>
                <c:pt idx="173">
                  <c:v>38.639999999999908</c:v>
                </c:pt>
                <c:pt idx="174">
                  <c:v>38.639999999999908</c:v>
                </c:pt>
                <c:pt idx="175">
                  <c:v>38.61</c:v>
                </c:pt>
                <c:pt idx="176">
                  <c:v>38.61</c:v>
                </c:pt>
                <c:pt idx="177">
                  <c:v>38.61</c:v>
                </c:pt>
                <c:pt idx="178">
                  <c:v>38.61</c:v>
                </c:pt>
                <c:pt idx="179">
                  <c:v>38.6</c:v>
                </c:pt>
                <c:pt idx="180">
                  <c:v>38.58</c:v>
                </c:pt>
                <c:pt idx="181">
                  <c:v>38.550000000000004</c:v>
                </c:pt>
                <c:pt idx="182">
                  <c:v>38.54</c:v>
                </c:pt>
                <c:pt idx="183">
                  <c:v>38.550000000000004</c:v>
                </c:pt>
                <c:pt idx="184">
                  <c:v>38.58</c:v>
                </c:pt>
                <c:pt idx="185">
                  <c:v>38.58</c:v>
                </c:pt>
                <c:pt idx="186">
                  <c:v>38.57</c:v>
                </c:pt>
                <c:pt idx="187">
                  <c:v>38.57</c:v>
                </c:pt>
                <c:pt idx="188">
                  <c:v>38.57</c:v>
                </c:pt>
                <c:pt idx="189">
                  <c:v>38.58</c:v>
                </c:pt>
                <c:pt idx="190">
                  <c:v>38.58</c:v>
                </c:pt>
                <c:pt idx="191">
                  <c:v>38.550000000000004</c:v>
                </c:pt>
                <c:pt idx="192">
                  <c:v>38.53</c:v>
                </c:pt>
                <c:pt idx="193">
                  <c:v>38.57</c:v>
                </c:pt>
                <c:pt idx="194">
                  <c:v>38.57</c:v>
                </c:pt>
                <c:pt idx="195">
                  <c:v>38.6</c:v>
                </c:pt>
                <c:pt idx="196">
                  <c:v>38.6</c:v>
                </c:pt>
                <c:pt idx="197">
                  <c:v>38.58</c:v>
                </c:pt>
                <c:pt idx="198">
                  <c:v>38.56</c:v>
                </c:pt>
                <c:pt idx="199">
                  <c:v>38.56</c:v>
                </c:pt>
                <c:pt idx="200">
                  <c:v>38.56</c:v>
                </c:pt>
                <c:pt idx="201">
                  <c:v>38.550000000000004</c:v>
                </c:pt>
                <c:pt idx="202">
                  <c:v>38.53</c:v>
                </c:pt>
                <c:pt idx="203">
                  <c:v>38.53</c:v>
                </c:pt>
                <c:pt idx="204">
                  <c:v>38.54</c:v>
                </c:pt>
                <c:pt idx="205">
                  <c:v>38.56</c:v>
                </c:pt>
                <c:pt idx="206">
                  <c:v>38.54</c:v>
                </c:pt>
                <c:pt idx="207">
                  <c:v>38.520000000000003</c:v>
                </c:pt>
                <c:pt idx="208">
                  <c:v>38.51</c:v>
                </c:pt>
                <c:pt idx="209">
                  <c:v>38.51</c:v>
                </c:pt>
                <c:pt idx="210">
                  <c:v>38.489999999999903</c:v>
                </c:pt>
                <c:pt idx="211">
                  <c:v>38.480000000000004</c:v>
                </c:pt>
                <c:pt idx="212">
                  <c:v>38.49</c:v>
                </c:pt>
                <c:pt idx="213">
                  <c:v>38.49</c:v>
                </c:pt>
                <c:pt idx="214">
                  <c:v>38.480000000000004</c:v>
                </c:pt>
                <c:pt idx="215">
                  <c:v>38.47</c:v>
                </c:pt>
                <c:pt idx="216">
                  <c:v>38.480000000000004</c:v>
                </c:pt>
                <c:pt idx="217">
                  <c:v>38.46</c:v>
                </c:pt>
                <c:pt idx="218">
                  <c:v>38.449999999999903</c:v>
                </c:pt>
                <c:pt idx="219">
                  <c:v>38.43</c:v>
                </c:pt>
                <c:pt idx="220">
                  <c:v>38.410000000000004</c:v>
                </c:pt>
                <c:pt idx="221">
                  <c:v>38.4</c:v>
                </c:pt>
                <c:pt idx="222">
                  <c:v>38.379999999999995</c:v>
                </c:pt>
                <c:pt idx="223">
                  <c:v>38.379999999999903</c:v>
                </c:pt>
                <c:pt idx="224">
                  <c:v>38.370000000000005</c:v>
                </c:pt>
                <c:pt idx="225">
                  <c:v>38.339999999999996</c:v>
                </c:pt>
                <c:pt idx="226">
                  <c:v>38.370000000000005</c:v>
                </c:pt>
                <c:pt idx="227">
                  <c:v>38.36</c:v>
                </c:pt>
                <c:pt idx="228">
                  <c:v>38.349999999999994</c:v>
                </c:pt>
                <c:pt idx="229">
                  <c:v>38.33</c:v>
                </c:pt>
                <c:pt idx="230">
                  <c:v>38.4</c:v>
                </c:pt>
                <c:pt idx="231">
                  <c:v>38.410000000000004</c:v>
                </c:pt>
                <c:pt idx="232">
                  <c:v>38.4</c:v>
                </c:pt>
                <c:pt idx="233">
                  <c:v>38.379999999999995</c:v>
                </c:pt>
                <c:pt idx="234">
                  <c:v>38.379999999999995</c:v>
                </c:pt>
                <c:pt idx="235">
                  <c:v>38.379999999999995</c:v>
                </c:pt>
                <c:pt idx="236">
                  <c:v>38.379999999999995</c:v>
                </c:pt>
                <c:pt idx="237">
                  <c:v>38.379999999999995</c:v>
                </c:pt>
                <c:pt idx="238">
                  <c:v>38.39</c:v>
                </c:pt>
                <c:pt idx="239">
                  <c:v>38.4</c:v>
                </c:pt>
                <c:pt idx="240">
                  <c:v>38.410000000000004</c:v>
                </c:pt>
                <c:pt idx="241">
                  <c:v>38.4</c:v>
                </c:pt>
                <c:pt idx="242">
                  <c:v>38.370000000000005</c:v>
                </c:pt>
                <c:pt idx="243">
                  <c:v>38.36</c:v>
                </c:pt>
                <c:pt idx="244">
                  <c:v>38.379999999999995</c:v>
                </c:pt>
                <c:pt idx="245">
                  <c:v>38.370000000000005</c:v>
                </c:pt>
                <c:pt idx="246">
                  <c:v>38.370000000000005</c:v>
                </c:pt>
                <c:pt idx="247">
                  <c:v>38.36</c:v>
                </c:pt>
                <c:pt idx="248">
                  <c:v>38.36</c:v>
                </c:pt>
                <c:pt idx="249">
                  <c:v>38.349999999999994</c:v>
                </c:pt>
                <c:pt idx="250">
                  <c:v>38.349999999999994</c:v>
                </c:pt>
                <c:pt idx="251">
                  <c:v>38.370000000000005</c:v>
                </c:pt>
                <c:pt idx="252">
                  <c:v>38.36</c:v>
                </c:pt>
                <c:pt idx="253">
                  <c:v>38.36</c:v>
                </c:pt>
                <c:pt idx="254">
                  <c:v>38.339999999999996</c:v>
                </c:pt>
                <c:pt idx="255">
                  <c:v>38.32</c:v>
                </c:pt>
                <c:pt idx="256">
                  <c:v>38.32</c:v>
                </c:pt>
                <c:pt idx="257">
                  <c:v>38.33</c:v>
                </c:pt>
                <c:pt idx="258">
                  <c:v>38.349999999999994</c:v>
                </c:pt>
                <c:pt idx="259">
                  <c:v>38.370000000000005</c:v>
                </c:pt>
                <c:pt idx="260">
                  <c:v>38.370000000000005</c:v>
                </c:pt>
                <c:pt idx="261">
                  <c:v>38.370000000000005</c:v>
                </c:pt>
                <c:pt idx="262">
                  <c:v>38.370000000000005</c:v>
                </c:pt>
                <c:pt idx="263">
                  <c:v>38.370000000000005</c:v>
                </c:pt>
                <c:pt idx="264">
                  <c:v>38.339999999999904</c:v>
                </c:pt>
                <c:pt idx="265">
                  <c:v>38.32</c:v>
                </c:pt>
                <c:pt idx="266">
                  <c:v>38.33</c:v>
                </c:pt>
                <c:pt idx="267">
                  <c:v>38.32</c:v>
                </c:pt>
                <c:pt idx="268">
                  <c:v>38.33</c:v>
                </c:pt>
                <c:pt idx="269">
                  <c:v>38.32</c:v>
                </c:pt>
                <c:pt idx="270">
                  <c:v>38.32</c:v>
                </c:pt>
                <c:pt idx="271">
                  <c:v>38.339999999999996</c:v>
                </c:pt>
                <c:pt idx="272">
                  <c:v>38.339999999999996</c:v>
                </c:pt>
                <c:pt idx="273">
                  <c:v>38.339999999999996</c:v>
                </c:pt>
                <c:pt idx="274">
                  <c:v>38.33</c:v>
                </c:pt>
                <c:pt idx="275">
                  <c:v>38.309999999999995</c:v>
                </c:pt>
                <c:pt idx="276">
                  <c:v>38.28</c:v>
                </c:pt>
                <c:pt idx="277">
                  <c:v>38.269999999999911</c:v>
                </c:pt>
                <c:pt idx="278">
                  <c:v>38.259999999999906</c:v>
                </c:pt>
                <c:pt idx="279">
                  <c:v>38.259999999999906</c:v>
                </c:pt>
                <c:pt idx="280">
                  <c:v>38.23999999999991</c:v>
                </c:pt>
                <c:pt idx="281">
                  <c:v>38.259999999999906</c:v>
                </c:pt>
                <c:pt idx="282">
                  <c:v>38.249999999999908</c:v>
                </c:pt>
                <c:pt idx="283">
                  <c:v>38.220000000000006</c:v>
                </c:pt>
                <c:pt idx="284">
                  <c:v>38.23999999999991</c:v>
                </c:pt>
                <c:pt idx="285">
                  <c:v>38.249999999999908</c:v>
                </c:pt>
                <c:pt idx="286">
                  <c:v>38.259999999999906</c:v>
                </c:pt>
                <c:pt idx="287">
                  <c:v>38.269999999999911</c:v>
                </c:pt>
                <c:pt idx="288">
                  <c:v>38.260000000000005</c:v>
                </c:pt>
                <c:pt idx="289">
                  <c:v>38.249999999999908</c:v>
                </c:pt>
                <c:pt idx="290">
                  <c:v>38.230000000000011</c:v>
                </c:pt>
                <c:pt idx="291">
                  <c:v>38.220000000000006</c:v>
                </c:pt>
                <c:pt idx="292">
                  <c:v>38.21</c:v>
                </c:pt>
                <c:pt idx="293">
                  <c:v>38.190000000000005</c:v>
                </c:pt>
                <c:pt idx="294">
                  <c:v>38.18</c:v>
                </c:pt>
                <c:pt idx="295">
                  <c:v>38.200000000000003</c:v>
                </c:pt>
                <c:pt idx="296">
                  <c:v>38.21</c:v>
                </c:pt>
                <c:pt idx="297">
                  <c:v>38.18</c:v>
                </c:pt>
                <c:pt idx="298">
                  <c:v>38.15</c:v>
                </c:pt>
                <c:pt idx="299">
                  <c:v>38.17</c:v>
                </c:pt>
                <c:pt idx="300">
                  <c:v>38.249999999999908</c:v>
                </c:pt>
                <c:pt idx="301">
                  <c:v>38.290000000000006</c:v>
                </c:pt>
                <c:pt idx="302">
                  <c:v>38.290000000000006</c:v>
                </c:pt>
                <c:pt idx="303">
                  <c:v>38.290000000000006</c:v>
                </c:pt>
                <c:pt idx="304">
                  <c:v>38.259999999999906</c:v>
                </c:pt>
                <c:pt idx="305">
                  <c:v>38.249999999999908</c:v>
                </c:pt>
                <c:pt idx="306">
                  <c:v>38.249999999999908</c:v>
                </c:pt>
                <c:pt idx="307">
                  <c:v>38.230000000000011</c:v>
                </c:pt>
                <c:pt idx="308">
                  <c:v>38.21</c:v>
                </c:pt>
                <c:pt idx="309">
                  <c:v>38.200000000000003</c:v>
                </c:pt>
                <c:pt idx="310">
                  <c:v>38.200000000000003</c:v>
                </c:pt>
                <c:pt idx="311">
                  <c:v>38.190000000000005</c:v>
                </c:pt>
                <c:pt idx="312">
                  <c:v>38.18</c:v>
                </c:pt>
                <c:pt idx="313">
                  <c:v>38.21</c:v>
                </c:pt>
                <c:pt idx="314">
                  <c:v>38.200000000000003</c:v>
                </c:pt>
                <c:pt idx="315">
                  <c:v>38.190000000000005</c:v>
                </c:pt>
                <c:pt idx="316">
                  <c:v>38.17</c:v>
                </c:pt>
                <c:pt idx="317">
                  <c:v>38.18</c:v>
                </c:pt>
                <c:pt idx="318">
                  <c:v>38.18</c:v>
                </c:pt>
                <c:pt idx="319">
                  <c:v>38.160000000000004</c:v>
                </c:pt>
                <c:pt idx="320">
                  <c:v>38.17</c:v>
                </c:pt>
                <c:pt idx="321">
                  <c:v>38.190000000000005</c:v>
                </c:pt>
                <c:pt idx="322">
                  <c:v>38.160000000000004</c:v>
                </c:pt>
                <c:pt idx="323">
                  <c:v>38.160000000000004</c:v>
                </c:pt>
                <c:pt idx="324">
                  <c:v>38.149999999999906</c:v>
                </c:pt>
                <c:pt idx="325">
                  <c:v>38.130000000000003</c:v>
                </c:pt>
                <c:pt idx="326">
                  <c:v>38.120000000000005</c:v>
                </c:pt>
                <c:pt idx="327">
                  <c:v>38.120000000000005</c:v>
                </c:pt>
                <c:pt idx="328">
                  <c:v>38.109999999999907</c:v>
                </c:pt>
                <c:pt idx="329">
                  <c:v>38.1</c:v>
                </c:pt>
                <c:pt idx="330">
                  <c:v>38.1</c:v>
                </c:pt>
                <c:pt idx="331">
                  <c:v>38.11</c:v>
                </c:pt>
                <c:pt idx="332">
                  <c:v>38.11</c:v>
                </c:pt>
                <c:pt idx="333">
                  <c:v>38.120000000000005</c:v>
                </c:pt>
                <c:pt idx="334">
                  <c:v>38.099999999999909</c:v>
                </c:pt>
                <c:pt idx="335">
                  <c:v>38.099999999999909</c:v>
                </c:pt>
                <c:pt idx="336">
                  <c:v>38.089999999999904</c:v>
                </c:pt>
                <c:pt idx="337">
                  <c:v>38.089999999999904</c:v>
                </c:pt>
                <c:pt idx="338">
                  <c:v>38.06</c:v>
                </c:pt>
                <c:pt idx="339">
                  <c:v>38.11</c:v>
                </c:pt>
                <c:pt idx="340">
                  <c:v>38.11</c:v>
                </c:pt>
                <c:pt idx="341">
                  <c:v>38.090000000000003</c:v>
                </c:pt>
                <c:pt idx="342">
                  <c:v>38.1</c:v>
                </c:pt>
                <c:pt idx="343">
                  <c:v>38.089999999999904</c:v>
                </c:pt>
                <c:pt idx="344">
                  <c:v>38.08</c:v>
                </c:pt>
                <c:pt idx="345">
                  <c:v>38.08</c:v>
                </c:pt>
                <c:pt idx="346">
                  <c:v>38.089999999999904</c:v>
                </c:pt>
                <c:pt idx="347">
                  <c:v>38.08</c:v>
                </c:pt>
                <c:pt idx="348">
                  <c:v>38.08</c:v>
                </c:pt>
                <c:pt idx="349">
                  <c:v>38.11</c:v>
                </c:pt>
                <c:pt idx="350">
                  <c:v>38.12999999999991</c:v>
                </c:pt>
                <c:pt idx="351">
                  <c:v>38.12999999999991</c:v>
                </c:pt>
                <c:pt idx="352">
                  <c:v>38.14</c:v>
                </c:pt>
                <c:pt idx="353">
                  <c:v>38.14</c:v>
                </c:pt>
                <c:pt idx="354">
                  <c:v>38.130000000000003</c:v>
                </c:pt>
                <c:pt idx="355">
                  <c:v>38.130000000000003</c:v>
                </c:pt>
                <c:pt idx="356">
                  <c:v>38.12999999999991</c:v>
                </c:pt>
                <c:pt idx="357">
                  <c:v>38.120000000000005</c:v>
                </c:pt>
                <c:pt idx="358">
                  <c:v>38.120000000000005</c:v>
                </c:pt>
                <c:pt idx="359">
                  <c:v>38.11</c:v>
                </c:pt>
                <c:pt idx="360">
                  <c:v>38.090000000000003</c:v>
                </c:pt>
                <c:pt idx="361">
                  <c:v>38.08</c:v>
                </c:pt>
                <c:pt idx="362">
                  <c:v>38.04</c:v>
                </c:pt>
                <c:pt idx="363">
                  <c:v>38.06</c:v>
                </c:pt>
                <c:pt idx="364">
                  <c:v>38.08</c:v>
                </c:pt>
                <c:pt idx="365">
                  <c:v>38.11</c:v>
                </c:pt>
                <c:pt idx="366">
                  <c:v>38.089999999999904</c:v>
                </c:pt>
                <c:pt idx="367">
                  <c:v>38.120000000000005</c:v>
                </c:pt>
                <c:pt idx="368">
                  <c:v>38.11</c:v>
                </c:pt>
                <c:pt idx="369">
                  <c:v>38.1</c:v>
                </c:pt>
                <c:pt idx="370">
                  <c:v>38.1</c:v>
                </c:pt>
                <c:pt idx="371">
                  <c:v>38.090000000000003</c:v>
                </c:pt>
                <c:pt idx="372">
                  <c:v>38.08</c:v>
                </c:pt>
                <c:pt idx="373">
                  <c:v>38.08</c:v>
                </c:pt>
                <c:pt idx="374">
                  <c:v>38.07</c:v>
                </c:pt>
                <c:pt idx="375">
                  <c:v>38.07</c:v>
                </c:pt>
                <c:pt idx="376">
                  <c:v>38.06</c:v>
                </c:pt>
                <c:pt idx="377">
                  <c:v>38.019999999999904</c:v>
                </c:pt>
                <c:pt idx="378">
                  <c:v>38.029999999999909</c:v>
                </c:pt>
                <c:pt idx="379">
                  <c:v>38.019999999999904</c:v>
                </c:pt>
                <c:pt idx="380">
                  <c:v>38.01</c:v>
                </c:pt>
                <c:pt idx="381">
                  <c:v>38.01</c:v>
                </c:pt>
                <c:pt idx="382">
                  <c:v>38.04</c:v>
                </c:pt>
                <c:pt idx="383">
                  <c:v>38.04</c:v>
                </c:pt>
                <c:pt idx="384">
                  <c:v>38.029999999999909</c:v>
                </c:pt>
                <c:pt idx="385">
                  <c:v>38.050000000000004</c:v>
                </c:pt>
                <c:pt idx="386">
                  <c:v>38.04</c:v>
                </c:pt>
                <c:pt idx="387">
                  <c:v>38.06</c:v>
                </c:pt>
                <c:pt idx="388">
                  <c:v>38.069999999999908</c:v>
                </c:pt>
                <c:pt idx="389">
                  <c:v>38.06</c:v>
                </c:pt>
                <c:pt idx="390">
                  <c:v>38.06</c:v>
                </c:pt>
                <c:pt idx="391">
                  <c:v>38.06</c:v>
                </c:pt>
                <c:pt idx="392">
                  <c:v>38.06</c:v>
                </c:pt>
                <c:pt idx="393">
                  <c:v>38.06</c:v>
                </c:pt>
                <c:pt idx="394">
                  <c:v>38.06</c:v>
                </c:pt>
                <c:pt idx="395">
                  <c:v>38.050000000000004</c:v>
                </c:pt>
                <c:pt idx="396">
                  <c:v>38.04</c:v>
                </c:pt>
                <c:pt idx="397">
                  <c:v>38.07</c:v>
                </c:pt>
                <c:pt idx="398">
                  <c:v>38.08</c:v>
                </c:pt>
                <c:pt idx="399">
                  <c:v>38.1</c:v>
                </c:pt>
                <c:pt idx="400">
                  <c:v>38.1</c:v>
                </c:pt>
                <c:pt idx="401">
                  <c:v>38.1</c:v>
                </c:pt>
                <c:pt idx="402">
                  <c:v>38.090000000000003</c:v>
                </c:pt>
                <c:pt idx="403">
                  <c:v>38.08</c:v>
                </c:pt>
                <c:pt idx="404">
                  <c:v>38.090000000000003</c:v>
                </c:pt>
                <c:pt idx="405">
                  <c:v>38.06</c:v>
                </c:pt>
                <c:pt idx="406">
                  <c:v>38.06</c:v>
                </c:pt>
                <c:pt idx="407">
                  <c:v>38.050000000000004</c:v>
                </c:pt>
                <c:pt idx="408">
                  <c:v>38.06</c:v>
                </c:pt>
                <c:pt idx="409">
                  <c:v>38.050000000000004</c:v>
                </c:pt>
                <c:pt idx="410">
                  <c:v>38.050000000000004</c:v>
                </c:pt>
                <c:pt idx="411">
                  <c:v>38.029999999999909</c:v>
                </c:pt>
                <c:pt idx="412">
                  <c:v>38.019999999999904</c:v>
                </c:pt>
                <c:pt idx="413">
                  <c:v>38.04</c:v>
                </c:pt>
                <c:pt idx="414">
                  <c:v>38.03</c:v>
                </c:pt>
                <c:pt idx="415">
                  <c:v>38.04</c:v>
                </c:pt>
                <c:pt idx="416">
                  <c:v>38.04</c:v>
                </c:pt>
                <c:pt idx="417">
                  <c:v>38.029999999999909</c:v>
                </c:pt>
                <c:pt idx="418">
                  <c:v>38.029999999999909</c:v>
                </c:pt>
                <c:pt idx="419">
                  <c:v>38.01</c:v>
                </c:pt>
                <c:pt idx="420">
                  <c:v>38.050000000000004</c:v>
                </c:pt>
                <c:pt idx="421">
                  <c:v>38.050000000000004</c:v>
                </c:pt>
                <c:pt idx="422">
                  <c:v>38.050000000000004</c:v>
                </c:pt>
                <c:pt idx="423">
                  <c:v>38.050000000000004</c:v>
                </c:pt>
                <c:pt idx="424">
                  <c:v>38.04</c:v>
                </c:pt>
                <c:pt idx="425">
                  <c:v>38.04</c:v>
                </c:pt>
                <c:pt idx="426">
                  <c:v>38.07</c:v>
                </c:pt>
                <c:pt idx="427">
                  <c:v>38.06</c:v>
                </c:pt>
                <c:pt idx="428">
                  <c:v>38.029999999999909</c:v>
                </c:pt>
                <c:pt idx="429">
                  <c:v>38.029999999999909</c:v>
                </c:pt>
                <c:pt idx="430">
                  <c:v>38.04</c:v>
                </c:pt>
                <c:pt idx="431">
                  <c:v>38.04</c:v>
                </c:pt>
                <c:pt idx="432">
                  <c:v>38.019999999999904</c:v>
                </c:pt>
                <c:pt idx="433">
                  <c:v>38.029999999999909</c:v>
                </c:pt>
                <c:pt idx="434">
                  <c:v>38.01</c:v>
                </c:pt>
                <c:pt idx="435">
                  <c:v>38</c:v>
                </c:pt>
                <c:pt idx="436">
                  <c:v>38</c:v>
                </c:pt>
                <c:pt idx="437">
                  <c:v>38</c:v>
                </c:pt>
                <c:pt idx="438">
                  <c:v>37.980000000000004</c:v>
                </c:pt>
                <c:pt idx="439">
                  <c:v>37.980000000000004</c:v>
                </c:pt>
                <c:pt idx="440">
                  <c:v>37.97</c:v>
                </c:pt>
                <c:pt idx="441">
                  <c:v>37.96</c:v>
                </c:pt>
                <c:pt idx="442">
                  <c:v>37.96</c:v>
                </c:pt>
                <c:pt idx="443">
                  <c:v>37.96</c:v>
                </c:pt>
                <c:pt idx="444">
                  <c:v>37.949999999999996</c:v>
                </c:pt>
                <c:pt idx="445">
                  <c:v>37.949999999999996</c:v>
                </c:pt>
                <c:pt idx="446">
                  <c:v>37.949999999999996</c:v>
                </c:pt>
                <c:pt idx="447">
                  <c:v>37.949999999999996</c:v>
                </c:pt>
                <c:pt idx="448">
                  <c:v>37.93</c:v>
                </c:pt>
                <c:pt idx="449">
                  <c:v>37.94</c:v>
                </c:pt>
                <c:pt idx="450">
                  <c:v>37.93</c:v>
                </c:pt>
                <c:pt idx="451">
                  <c:v>37.92</c:v>
                </c:pt>
                <c:pt idx="452">
                  <c:v>37.92</c:v>
                </c:pt>
                <c:pt idx="453">
                  <c:v>37.92</c:v>
                </c:pt>
                <c:pt idx="454">
                  <c:v>37.910000000000004</c:v>
                </c:pt>
                <c:pt idx="455">
                  <c:v>37.92</c:v>
                </c:pt>
                <c:pt idx="456">
                  <c:v>37.92</c:v>
                </c:pt>
                <c:pt idx="457">
                  <c:v>37.9</c:v>
                </c:pt>
                <c:pt idx="458">
                  <c:v>37.870000000000005</c:v>
                </c:pt>
                <c:pt idx="459">
                  <c:v>37.86</c:v>
                </c:pt>
                <c:pt idx="460">
                  <c:v>37.870000000000005</c:v>
                </c:pt>
                <c:pt idx="461">
                  <c:v>37.870000000000005</c:v>
                </c:pt>
                <c:pt idx="462">
                  <c:v>37.86</c:v>
                </c:pt>
                <c:pt idx="463">
                  <c:v>37.86</c:v>
                </c:pt>
                <c:pt idx="464">
                  <c:v>37.83</c:v>
                </c:pt>
                <c:pt idx="465">
                  <c:v>37.839999999999904</c:v>
                </c:pt>
                <c:pt idx="466">
                  <c:v>37.849999999999902</c:v>
                </c:pt>
                <c:pt idx="467">
                  <c:v>37.889999999999901</c:v>
                </c:pt>
                <c:pt idx="468">
                  <c:v>37.889999999999901</c:v>
                </c:pt>
                <c:pt idx="469">
                  <c:v>37.879999999999903</c:v>
                </c:pt>
                <c:pt idx="470">
                  <c:v>37.889999999999901</c:v>
                </c:pt>
                <c:pt idx="471">
                  <c:v>37.889999999999901</c:v>
                </c:pt>
                <c:pt idx="472">
                  <c:v>37.889999999999901</c:v>
                </c:pt>
                <c:pt idx="473">
                  <c:v>37.879999999999903</c:v>
                </c:pt>
                <c:pt idx="474">
                  <c:v>37.879999999999903</c:v>
                </c:pt>
                <c:pt idx="475">
                  <c:v>37.879999999999903</c:v>
                </c:pt>
                <c:pt idx="476">
                  <c:v>37.910000000000004</c:v>
                </c:pt>
                <c:pt idx="477">
                  <c:v>37.889999999999901</c:v>
                </c:pt>
                <c:pt idx="478">
                  <c:v>37.879999999999995</c:v>
                </c:pt>
                <c:pt idx="479">
                  <c:v>37.879999999999995</c:v>
                </c:pt>
                <c:pt idx="480">
                  <c:v>37.870000000000005</c:v>
                </c:pt>
                <c:pt idx="481">
                  <c:v>37.86</c:v>
                </c:pt>
                <c:pt idx="482">
                  <c:v>37.86</c:v>
                </c:pt>
                <c:pt idx="483">
                  <c:v>37.839999999999996</c:v>
                </c:pt>
                <c:pt idx="484">
                  <c:v>37.83</c:v>
                </c:pt>
                <c:pt idx="485">
                  <c:v>37.83</c:v>
                </c:pt>
                <c:pt idx="486">
                  <c:v>37.82</c:v>
                </c:pt>
                <c:pt idx="487">
                  <c:v>37.800000000000011</c:v>
                </c:pt>
                <c:pt idx="488">
                  <c:v>37.790000000000006</c:v>
                </c:pt>
                <c:pt idx="489">
                  <c:v>37.809999999999995</c:v>
                </c:pt>
                <c:pt idx="490">
                  <c:v>37.82</c:v>
                </c:pt>
                <c:pt idx="491">
                  <c:v>37.800000000000011</c:v>
                </c:pt>
                <c:pt idx="492">
                  <c:v>37.809999999999995</c:v>
                </c:pt>
                <c:pt idx="493">
                  <c:v>37.809999999999995</c:v>
                </c:pt>
                <c:pt idx="494">
                  <c:v>37.78</c:v>
                </c:pt>
                <c:pt idx="495">
                  <c:v>37.78</c:v>
                </c:pt>
                <c:pt idx="496">
                  <c:v>37.760000000000005</c:v>
                </c:pt>
                <c:pt idx="497">
                  <c:v>37.790000000000006</c:v>
                </c:pt>
                <c:pt idx="498">
                  <c:v>37.78</c:v>
                </c:pt>
                <c:pt idx="499">
                  <c:v>37.78</c:v>
                </c:pt>
                <c:pt idx="500">
                  <c:v>37.78</c:v>
                </c:pt>
                <c:pt idx="501">
                  <c:v>37.78</c:v>
                </c:pt>
                <c:pt idx="502">
                  <c:v>37.74</c:v>
                </c:pt>
                <c:pt idx="503">
                  <c:v>37.74</c:v>
                </c:pt>
                <c:pt idx="504">
                  <c:v>37.75</c:v>
                </c:pt>
                <c:pt idx="505">
                  <c:v>37.75</c:v>
                </c:pt>
                <c:pt idx="506">
                  <c:v>37.75</c:v>
                </c:pt>
                <c:pt idx="507">
                  <c:v>37.760000000000005</c:v>
                </c:pt>
                <c:pt idx="508">
                  <c:v>37.760000000000005</c:v>
                </c:pt>
                <c:pt idx="509">
                  <c:v>37.760000000000005</c:v>
                </c:pt>
                <c:pt idx="510">
                  <c:v>37.75</c:v>
                </c:pt>
                <c:pt idx="511">
                  <c:v>37.75</c:v>
                </c:pt>
                <c:pt idx="512">
                  <c:v>37.75</c:v>
                </c:pt>
                <c:pt idx="513">
                  <c:v>37.75</c:v>
                </c:pt>
                <c:pt idx="514">
                  <c:v>37.75</c:v>
                </c:pt>
                <c:pt idx="515">
                  <c:v>37.75</c:v>
                </c:pt>
                <c:pt idx="516">
                  <c:v>37.74</c:v>
                </c:pt>
                <c:pt idx="517">
                  <c:v>37.730000000000011</c:v>
                </c:pt>
                <c:pt idx="518">
                  <c:v>37.720000000000006</c:v>
                </c:pt>
                <c:pt idx="519">
                  <c:v>37.720000000000006</c:v>
                </c:pt>
                <c:pt idx="520">
                  <c:v>37.71</c:v>
                </c:pt>
                <c:pt idx="521">
                  <c:v>37.68</c:v>
                </c:pt>
                <c:pt idx="522">
                  <c:v>37.690000000000005</c:v>
                </c:pt>
                <c:pt idx="523">
                  <c:v>37.68</c:v>
                </c:pt>
                <c:pt idx="524">
                  <c:v>37.68</c:v>
                </c:pt>
                <c:pt idx="525">
                  <c:v>37.68</c:v>
                </c:pt>
                <c:pt idx="526">
                  <c:v>37.68</c:v>
                </c:pt>
                <c:pt idx="527">
                  <c:v>37.660000000000004</c:v>
                </c:pt>
                <c:pt idx="528">
                  <c:v>37.660000000000004</c:v>
                </c:pt>
                <c:pt idx="529">
                  <c:v>37.660000000000004</c:v>
                </c:pt>
                <c:pt idx="530">
                  <c:v>37.649999999999906</c:v>
                </c:pt>
                <c:pt idx="531">
                  <c:v>37.68</c:v>
                </c:pt>
                <c:pt idx="532">
                  <c:v>37.700000000000003</c:v>
                </c:pt>
                <c:pt idx="533">
                  <c:v>37.690000000000005</c:v>
                </c:pt>
                <c:pt idx="534">
                  <c:v>37.690000000000005</c:v>
                </c:pt>
                <c:pt idx="535">
                  <c:v>37.690000000000005</c:v>
                </c:pt>
                <c:pt idx="536">
                  <c:v>37.660000000000004</c:v>
                </c:pt>
                <c:pt idx="537">
                  <c:v>37.649999999999906</c:v>
                </c:pt>
                <c:pt idx="538">
                  <c:v>37.669999999999909</c:v>
                </c:pt>
                <c:pt idx="539">
                  <c:v>37.669999999999909</c:v>
                </c:pt>
                <c:pt idx="540">
                  <c:v>37.669999999999909</c:v>
                </c:pt>
                <c:pt idx="541">
                  <c:v>37.660000000000004</c:v>
                </c:pt>
                <c:pt idx="542">
                  <c:v>37.660000000000004</c:v>
                </c:pt>
                <c:pt idx="543">
                  <c:v>37.649999999999906</c:v>
                </c:pt>
                <c:pt idx="544">
                  <c:v>37.660000000000004</c:v>
                </c:pt>
                <c:pt idx="545">
                  <c:v>37.64</c:v>
                </c:pt>
                <c:pt idx="546">
                  <c:v>37.67</c:v>
                </c:pt>
                <c:pt idx="547">
                  <c:v>37.660000000000004</c:v>
                </c:pt>
                <c:pt idx="548">
                  <c:v>37.660000000000004</c:v>
                </c:pt>
                <c:pt idx="549">
                  <c:v>37.660000000000004</c:v>
                </c:pt>
                <c:pt idx="550">
                  <c:v>37.65</c:v>
                </c:pt>
                <c:pt idx="551">
                  <c:v>37.65</c:v>
                </c:pt>
                <c:pt idx="552">
                  <c:v>37.65</c:v>
                </c:pt>
                <c:pt idx="553">
                  <c:v>37.64</c:v>
                </c:pt>
                <c:pt idx="554">
                  <c:v>37.62999999999991</c:v>
                </c:pt>
                <c:pt idx="555">
                  <c:v>37.62999999999991</c:v>
                </c:pt>
                <c:pt idx="556">
                  <c:v>37.62999999999991</c:v>
                </c:pt>
                <c:pt idx="557">
                  <c:v>37.62999999999991</c:v>
                </c:pt>
                <c:pt idx="558">
                  <c:v>37.62999999999991</c:v>
                </c:pt>
                <c:pt idx="559">
                  <c:v>37.679999999999907</c:v>
                </c:pt>
                <c:pt idx="560">
                  <c:v>37.669999999999909</c:v>
                </c:pt>
                <c:pt idx="561">
                  <c:v>37.669999999999909</c:v>
                </c:pt>
                <c:pt idx="562">
                  <c:v>37.669999999999909</c:v>
                </c:pt>
                <c:pt idx="563">
                  <c:v>37.68</c:v>
                </c:pt>
                <c:pt idx="564">
                  <c:v>37.669999999999909</c:v>
                </c:pt>
                <c:pt idx="565">
                  <c:v>37.660000000000004</c:v>
                </c:pt>
                <c:pt idx="566">
                  <c:v>37.690000000000005</c:v>
                </c:pt>
                <c:pt idx="567">
                  <c:v>37.690000000000005</c:v>
                </c:pt>
                <c:pt idx="568">
                  <c:v>37.68</c:v>
                </c:pt>
                <c:pt idx="569">
                  <c:v>37.669999999999909</c:v>
                </c:pt>
                <c:pt idx="570">
                  <c:v>37.71</c:v>
                </c:pt>
                <c:pt idx="571">
                  <c:v>37.700000000000003</c:v>
                </c:pt>
                <c:pt idx="572">
                  <c:v>37.700000000000003</c:v>
                </c:pt>
                <c:pt idx="573">
                  <c:v>37.700000000000003</c:v>
                </c:pt>
                <c:pt idx="574">
                  <c:v>37.700000000000003</c:v>
                </c:pt>
                <c:pt idx="575">
                  <c:v>37.71</c:v>
                </c:pt>
                <c:pt idx="576">
                  <c:v>37.71</c:v>
                </c:pt>
                <c:pt idx="577">
                  <c:v>37.700000000000003</c:v>
                </c:pt>
                <c:pt idx="578">
                  <c:v>37.669999999999909</c:v>
                </c:pt>
                <c:pt idx="579">
                  <c:v>37.660000000000004</c:v>
                </c:pt>
                <c:pt idx="580">
                  <c:v>37.660000000000004</c:v>
                </c:pt>
                <c:pt idx="581">
                  <c:v>37.660000000000004</c:v>
                </c:pt>
                <c:pt idx="582">
                  <c:v>37.65</c:v>
                </c:pt>
                <c:pt idx="583">
                  <c:v>37.65</c:v>
                </c:pt>
                <c:pt idx="584">
                  <c:v>37.64</c:v>
                </c:pt>
                <c:pt idx="585">
                  <c:v>37.64</c:v>
                </c:pt>
                <c:pt idx="586">
                  <c:v>37.620000000000005</c:v>
                </c:pt>
                <c:pt idx="587">
                  <c:v>37.620000000000005</c:v>
                </c:pt>
                <c:pt idx="588">
                  <c:v>37.58</c:v>
                </c:pt>
                <c:pt idx="589">
                  <c:v>37.590000000000003</c:v>
                </c:pt>
                <c:pt idx="590">
                  <c:v>37.590000000000003</c:v>
                </c:pt>
                <c:pt idx="591">
                  <c:v>37.6</c:v>
                </c:pt>
                <c:pt idx="592">
                  <c:v>37.620000000000005</c:v>
                </c:pt>
                <c:pt idx="593">
                  <c:v>37.61</c:v>
                </c:pt>
                <c:pt idx="594">
                  <c:v>37.61</c:v>
                </c:pt>
                <c:pt idx="595">
                  <c:v>37.590000000000003</c:v>
                </c:pt>
                <c:pt idx="596">
                  <c:v>37.58</c:v>
                </c:pt>
                <c:pt idx="597">
                  <c:v>37.57</c:v>
                </c:pt>
                <c:pt idx="598">
                  <c:v>37.57</c:v>
                </c:pt>
                <c:pt idx="599">
                  <c:v>37.550000000000004</c:v>
                </c:pt>
                <c:pt idx="600">
                  <c:v>37.54</c:v>
                </c:pt>
                <c:pt idx="601">
                  <c:v>37.590000000000003</c:v>
                </c:pt>
                <c:pt idx="602">
                  <c:v>37.61</c:v>
                </c:pt>
                <c:pt idx="603">
                  <c:v>37.590000000000003</c:v>
                </c:pt>
                <c:pt idx="604">
                  <c:v>37.57</c:v>
                </c:pt>
                <c:pt idx="605">
                  <c:v>37.56</c:v>
                </c:pt>
                <c:pt idx="606">
                  <c:v>37.56</c:v>
                </c:pt>
                <c:pt idx="607">
                  <c:v>37.57</c:v>
                </c:pt>
                <c:pt idx="608">
                  <c:v>37.550000000000004</c:v>
                </c:pt>
                <c:pt idx="609">
                  <c:v>37.550000000000004</c:v>
                </c:pt>
                <c:pt idx="610">
                  <c:v>37.58</c:v>
                </c:pt>
                <c:pt idx="611">
                  <c:v>37.58</c:v>
                </c:pt>
                <c:pt idx="612">
                  <c:v>37.56</c:v>
                </c:pt>
                <c:pt idx="613">
                  <c:v>37.590000000000003</c:v>
                </c:pt>
                <c:pt idx="614">
                  <c:v>37.58</c:v>
                </c:pt>
                <c:pt idx="615">
                  <c:v>37.590000000000003</c:v>
                </c:pt>
                <c:pt idx="616">
                  <c:v>37.590000000000003</c:v>
                </c:pt>
                <c:pt idx="617">
                  <c:v>37.590000000000003</c:v>
                </c:pt>
                <c:pt idx="618">
                  <c:v>37.590000000000003</c:v>
                </c:pt>
                <c:pt idx="619">
                  <c:v>37.57</c:v>
                </c:pt>
                <c:pt idx="620">
                  <c:v>37.56</c:v>
                </c:pt>
                <c:pt idx="621">
                  <c:v>37.56</c:v>
                </c:pt>
                <c:pt idx="622">
                  <c:v>37.550000000000004</c:v>
                </c:pt>
                <c:pt idx="623">
                  <c:v>37.54</c:v>
                </c:pt>
                <c:pt idx="624">
                  <c:v>37.520000000000003</c:v>
                </c:pt>
                <c:pt idx="625">
                  <c:v>37.53</c:v>
                </c:pt>
                <c:pt idx="626">
                  <c:v>37.57</c:v>
                </c:pt>
                <c:pt idx="627">
                  <c:v>37.56</c:v>
                </c:pt>
                <c:pt idx="628">
                  <c:v>37.550000000000004</c:v>
                </c:pt>
                <c:pt idx="629">
                  <c:v>37.519999999999904</c:v>
                </c:pt>
                <c:pt idx="630">
                  <c:v>37.519999999999904</c:v>
                </c:pt>
                <c:pt idx="631">
                  <c:v>37.529999999999909</c:v>
                </c:pt>
                <c:pt idx="632">
                  <c:v>37.520000000000003</c:v>
                </c:pt>
                <c:pt idx="633">
                  <c:v>37.520000000000003</c:v>
                </c:pt>
                <c:pt idx="634">
                  <c:v>37.529999999999909</c:v>
                </c:pt>
                <c:pt idx="635">
                  <c:v>37.529999999999909</c:v>
                </c:pt>
                <c:pt idx="636">
                  <c:v>37.519999999999904</c:v>
                </c:pt>
                <c:pt idx="637">
                  <c:v>37.539999999999907</c:v>
                </c:pt>
                <c:pt idx="638">
                  <c:v>37.550000000000004</c:v>
                </c:pt>
                <c:pt idx="639">
                  <c:v>37.56</c:v>
                </c:pt>
                <c:pt idx="640">
                  <c:v>37.56</c:v>
                </c:pt>
                <c:pt idx="641">
                  <c:v>37.56</c:v>
                </c:pt>
                <c:pt idx="642">
                  <c:v>37.529999999999909</c:v>
                </c:pt>
                <c:pt idx="643">
                  <c:v>37.529999999999909</c:v>
                </c:pt>
                <c:pt idx="644">
                  <c:v>37.529999999999909</c:v>
                </c:pt>
                <c:pt idx="645">
                  <c:v>37.539999999999907</c:v>
                </c:pt>
                <c:pt idx="646">
                  <c:v>37.539999999999907</c:v>
                </c:pt>
                <c:pt idx="647">
                  <c:v>37.539999999999907</c:v>
                </c:pt>
                <c:pt idx="648">
                  <c:v>37.539999999999907</c:v>
                </c:pt>
                <c:pt idx="649">
                  <c:v>37.539999999999907</c:v>
                </c:pt>
                <c:pt idx="650">
                  <c:v>37.539999999999907</c:v>
                </c:pt>
                <c:pt idx="651">
                  <c:v>37.539999999999907</c:v>
                </c:pt>
                <c:pt idx="652">
                  <c:v>37.529999999999909</c:v>
                </c:pt>
                <c:pt idx="653">
                  <c:v>37.529999999999909</c:v>
                </c:pt>
                <c:pt idx="654">
                  <c:v>37.529999999999909</c:v>
                </c:pt>
                <c:pt idx="655">
                  <c:v>37.529999999999909</c:v>
                </c:pt>
                <c:pt idx="656">
                  <c:v>37.529999999999909</c:v>
                </c:pt>
                <c:pt idx="657">
                  <c:v>37.550000000000004</c:v>
                </c:pt>
                <c:pt idx="658">
                  <c:v>37.529999999999909</c:v>
                </c:pt>
                <c:pt idx="659">
                  <c:v>37.519999999999904</c:v>
                </c:pt>
                <c:pt idx="660">
                  <c:v>37.51</c:v>
                </c:pt>
                <c:pt idx="661">
                  <c:v>37.489999999999903</c:v>
                </c:pt>
                <c:pt idx="662">
                  <c:v>37.489999999999903</c:v>
                </c:pt>
                <c:pt idx="663">
                  <c:v>37.480000000000004</c:v>
                </c:pt>
                <c:pt idx="664">
                  <c:v>37.480000000000004</c:v>
                </c:pt>
                <c:pt idx="665">
                  <c:v>37.47</c:v>
                </c:pt>
                <c:pt idx="666">
                  <c:v>37.47</c:v>
                </c:pt>
                <c:pt idx="667">
                  <c:v>37.47</c:v>
                </c:pt>
                <c:pt idx="668">
                  <c:v>37.459999999999901</c:v>
                </c:pt>
                <c:pt idx="669">
                  <c:v>37.459999999999901</c:v>
                </c:pt>
                <c:pt idx="670">
                  <c:v>37.459999999999901</c:v>
                </c:pt>
                <c:pt idx="671">
                  <c:v>37.46</c:v>
                </c:pt>
                <c:pt idx="672">
                  <c:v>37.480000000000004</c:v>
                </c:pt>
                <c:pt idx="673">
                  <c:v>37.449999999999903</c:v>
                </c:pt>
                <c:pt idx="674">
                  <c:v>37.44</c:v>
                </c:pt>
                <c:pt idx="675">
                  <c:v>37.44</c:v>
                </c:pt>
                <c:pt idx="676">
                  <c:v>37.43</c:v>
                </c:pt>
                <c:pt idx="677">
                  <c:v>37.379999999999903</c:v>
                </c:pt>
                <c:pt idx="678">
                  <c:v>37.369999999999905</c:v>
                </c:pt>
                <c:pt idx="679">
                  <c:v>37.389999999999901</c:v>
                </c:pt>
                <c:pt idx="680">
                  <c:v>37.389999999999901</c:v>
                </c:pt>
                <c:pt idx="681">
                  <c:v>37.379999999999903</c:v>
                </c:pt>
                <c:pt idx="682">
                  <c:v>37.379999999999903</c:v>
                </c:pt>
                <c:pt idx="683">
                  <c:v>37.389999999999901</c:v>
                </c:pt>
                <c:pt idx="684">
                  <c:v>37.39</c:v>
                </c:pt>
                <c:pt idx="685">
                  <c:v>37.39</c:v>
                </c:pt>
                <c:pt idx="686">
                  <c:v>37.379999999999995</c:v>
                </c:pt>
                <c:pt idx="687">
                  <c:v>37.379999999999995</c:v>
                </c:pt>
                <c:pt idx="688">
                  <c:v>37.349999999999902</c:v>
                </c:pt>
                <c:pt idx="689">
                  <c:v>37.370000000000005</c:v>
                </c:pt>
                <c:pt idx="690">
                  <c:v>37.370000000000005</c:v>
                </c:pt>
                <c:pt idx="691">
                  <c:v>37.419999999999902</c:v>
                </c:pt>
                <c:pt idx="692">
                  <c:v>37.410000000000004</c:v>
                </c:pt>
                <c:pt idx="693">
                  <c:v>37.410000000000004</c:v>
                </c:pt>
                <c:pt idx="694">
                  <c:v>37.399999999999906</c:v>
                </c:pt>
                <c:pt idx="695">
                  <c:v>37.399999999999906</c:v>
                </c:pt>
                <c:pt idx="696">
                  <c:v>37.410000000000004</c:v>
                </c:pt>
                <c:pt idx="697">
                  <c:v>37.4</c:v>
                </c:pt>
                <c:pt idx="698">
                  <c:v>37.43</c:v>
                </c:pt>
                <c:pt idx="699">
                  <c:v>37.4</c:v>
                </c:pt>
                <c:pt idx="700">
                  <c:v>37.4</c:v>
                </c:pt>
                <c:pt idx="701">
                  <c:v>37.410000000000004</c:v>
                </c:pt>
                <c:pt idx="702">
                  <c:v>37.410000000000004</c:v>
                </c:pt>
                <c:pt idx="703">
                  <c:v>37.410000000000004</c:v>
                </c:pt>
                <c:pt idx="704">
                  <c:v>37.410000000000004</c:v>
                </c:pt>
                <c:pt idx="705">
                  <c:v>37.410000000000004</c:v>
                </c:pt>
                <c:pt idx="706">
                  <c:v>37.4</c:v>
                </c:pt>
                <c:pt idx="707">
                  <c:v>37.4</c:v>
                </c:pt>
                <c:pt idx="708">
                  <c:v>37.4</c:v>
                </c:pt>
                <c:pt idx="709">
                  <c:v>37.39</c:v>
                </c:pt>
                <c:pt idx="710">
                  <c:v>37.370000000000005</c:v>
                </c:pt>
                <c:pt idx="711">
                  <c:v>37.370000000000005</c:v>
                </c:pt>
                <c:pt idx="712">
                  <c:v>37.370000000000005</c:v>
                </c:pt>
                <c:pt idx="713">
                  <c:v>37.370000000000005</c:v>
                </c:pt>
                <c:pt idx="714">
                  <c:v>37.4</c:v>
                </c:pt>
                <c:pt idx="715">
                  <c:v>37.4</c:v>
                </c:pt>
                <c:pt idx="716">
                  <c:v>37.4</c:v>
                </c:pt>
                <c:pt idx="717">
                  <c:v>37.4</c:v>
                </c:pt>
                <c:pt idx="718">
                  <c:v>37.379999999999995</c:v>
                </c:pt>
                <c:pt idx="719">
                  <c:v>37.379999999999995</c:v>
                </c:pt>
                <c:pt idx="720">
                  <c:v>37.419999999999902</c:v>
                </c:pt>
                <c:pt idx="721">
                  <c:v>37.419999999999902</c:v>
                </c:pt>
                <c:pt idx="722">
                  <c:v>37.44</c:v>
                </c:pt>
                <c:pt idx="723">
                  <c:v>37.44</c:v>
                </c:pt>
                <c:pt idx="724">
                  <c:v>37.44</c:v>
                </c:pt>
                <c:pt idx="725">
                  <c:v>37.44</c:v>
                </c:pt>
                <c:pt idx="726">
                  <c:v>37.43</c:v>
                </c:pt>
                <c:pt idx="727">
                  <c:v>37.419999999999902</c:v>
                </c:pt>
                <c:pt idx="728">
                  <c:v>37.410000000000004</c:v>
                </c:pt>
                <c:pt idx="729">
                  <c:v>37.4</c:v>
                </c:pt>
                <c:pt idx="730">
                  <c:v>37.39</c:v>
                </c:pt>
                <c:pt idx="731">
                  <c:v>37.39</c:v>
                </c:pt>
                <c:pt idx="732">
                  <c:v>37.39</c:v>
                </c:pt>
                <c:pt idx="733">
                  <c:v>37.39</c:v>
                </c:pt>
                <c:pt idx="734">
                  <c:v>37.39</c:v>
                </c:pt>
                <c:pt idx="735">
                  <c:v>37.4</c:v>
                </c:pt>
                <c:pt idx="736">
                  <c:v>37.4</c:v>
                </c:pt>
                <c:pt idx="737">
                  <c:v>37.4</c:v>
                </c:pt>
                <c:pt idx="738">
                  <c:v>37.4</c:v>
                </c:pt>
                <c:pt idx="739">
                  <c:v>37.4</c:v>
                </c:pt>
                <c:pt idx="740">
                  <c:v>37.4</c:v>
                </c:pt>
                <c:pt idx="741">
                  <c:v>37.4</c:v>
                </c:pt>
                <c:pt idx="742">
                  <c:v>37.410000000000004</c:v>
                </c:pt>
                <c:pt idx="743">
                  <c:v>37.410000000000004</c:v>
                </c:pt>
                <c:pt idx="744">
                  <c:v>37.410000000000004</c:v>
                </c:pt>
                <c:pt idx="745">
                  <c:v>37.410000000000004</c:v>
                </c:pt>
                <c:pt idx="746">
                  <c:v>37.410000000000004</c:v>
                </c:pt>
                <c:pt idx="747">
                  <c:v>37.4</c:v>
                </c:pt>
                <c:pt idx="748">
                  <c:v>37.4</c:v>
                </c:pt>
                <c:pt idx="749">
                  <c:v>37.42</c:v>
                </c:pt>
                <c:pt idx="750">
                  <c:v>37.42</c:v>
                </c:pt>
                <c:pt idx="751">
                  <c:v>37.42</c:v>
                </c:pt>
                <c:pt idx="752">
                  <c:v>37.42</c:v>
                </c:pt>
                <c:pt idx="753">
                  <c:v>37.42</c:v>
                </c:pt>
                <c:pt idx="754">
                  <c:v>37.42</c:v>
                </c:pt>
                <c:pt idx="755">
                  <c:v>37.42</c:v>
                </c:pt>
                <c:pt idx="756">
                  <c:v>37.42</c:v>
                </c:pt>
                <c:pt idx="757">
                  <c:v>37.42</c:v>
                </c:pt>
                <c:pt idx="758">
                  <c:v>37.42</c:v>
                </c:pt>
                <c:pt idx="759">
                  <c:v>37.42</c:v>
                </c:pt>
                <c:pt idx="760">
                  <c:v>37.42</c:v>
                </c:pt>
                <c:pt idx="761">
                  <c:v>37.42</c:v>
                </c:pt>
                <c:pt idx="762">
                  <c:v>37.42</c:v>
                </c:pt>
                <c:pt idx="763">
                  <c:v>37.42</c:v>
                </c:pt>
                <c:pt idx="764">
                  <c:v>37.42</c:v>
                </c:pt>
                <c:pt idx="765">
                  <c:v>37.42</c:v>
                </c:pt>
                <c:pt idx="766">
                  <c:v>37.42</c:v>
                </c:pt>
                <c:pt idx="767">
                  <c:v>37.42</c:v>
                </c:pt>
                <c:pt idx="768">
                  <c:v>37.410000000000004</c:v>
                </c:pt>
                <c:pt idx="769">
                  <c:v>37.410000000000004</c:v>
                </c:pt>
                <c:pt idx="770">
                  <c:v>37.410000000000004</c:v>
                </c:pt>
                <c:pt idx="771">
                  <c:v>37.43</c:v>
                </c:pt>
                <c:pt idx="772">
                  <c:v>37.43</c:v>
                </c:pt>
                <c:pt idx="773">
                  <c:v>37.43</c:v>
                </c:pt>
                <c:pt idx="774">
                  <c:v>37.43</c:v>
                </c:pt>
                <c:pt idx="775">
                  <c:v>37.43</c:v>
                </c:pt>
                <c:pt idx="776">
                  <c:v>37.449999999999996</c:v>
                </c:pt>
                <c:pt idx="777">
                  <c:v>37.449999999999996</c:v>
                </c:pt>
                <c:pt idx="778">
                  <c:v>37.449999999999996</c:v>
                </c:pt>
                <c:pt idx="779">
                  <c:v>37.449999999999996</c:v>
                </c:pt>
                <c:pt idx="780">
                  <c:v>37.449999999999996</c:v>
                </c:pt>
                <c:pt idx="781">
                  <c:v>37.449999999999996</c:v>
                </c:pt>
                <c:pt idx="782">
                  <c:v>37.449999999999996</c:v>
                </c:pt>
                <c:pt idx="783">
                  <c:v>37.449999999999996</c:v>
                </c:pt>
                <c:pt idx="784">
                  <c:v>37.46</c:v>
                </c:pt>
                <c:pt idx="785">
                  <c:v>37.46</c:v>
                </c:pt>
                <c:pt idx="786">
                  <c:v>37.46</c:v>
                </c:pt>
                <c:pt idx="787">
                  <c:v>37.46</c:v>
                </c:pt>
                <c:pt idx="788">
                  <c:v>37.46</c:v>
                </c:pt>
                <c:pt idx="789">
                  <c:v>37.46</c:v>
                </c:pt>
                <c:pt idx="790">
                  <c:v>37.46</c:v>
                </c:pt>
                <c:pt idx="791">
                  <c:v>37.46</c:v>
                </c:pt>
                <c:pt idx="792">
                  <c:v>37.46</c:v>
                </c:pt>
                <c:pt idx="793">
                  <c:v>37.46</c:v>
                </c:pt>
                <c:pt idx="794">
                  <c:v>37.46</c:v>
                </c:pt>
                <c:pt idx="795">
                  <c:v>37.46</c:v>
                </c:pt>
                <c:pt idx="796">
                  <c:v>37.46</c:v>
                </c:pt>
                <c:pt idx="797">
                  <c:v>37.46</c:v>
                </c:pt>
                <c:pt idx="798">
                  <c:v>37.46</c:v>
                </c:pt>
                <c:pt idx="799">
                  <c:v>37.46</c:v>
                </c:pt>
                <c:pt idx="800">
                  <c:v>37.47</c:v>
                </c:pt>
                <c:pt idx="801">
                  <c:v>37.47</c:v>
                </c:pt>
                <c:pt idx="802">
                  <c:v>37.47</c:v>
                </c:pt>
                <c:pt idx="803">
                  <c:v>37.47</c:v>
                </c:pt>
                <c:pt idx="804">
                  <c:v>37.47</c:v>
                </c:pt>
                <c:pt idx="805">
                  <c:v>37.47</c:v>
                </c:pt>
                <c:pt idx="806">
                  <c:v>37.47</c:v>
                </c:pt>
                <c:pt idx="807">
                  <c:v>37.47</c:v>
                </c:pt>
                <c:pt idx="808">
                  <c:v>37.47</c:v>
                </c:pt>
                <c:pt idx="809">
                  <c:v>37.47</c:v>
                </c:pt>
                <c:pt idx="810">
                  <c:v>37.47</c:v>
                </c:pt>
                <c:pt idx="811">
                  <c:v>37.47</c:v>
                </c:pt>
                <c:pt idx="812">
                  <c:v>37.47</c:v>
                </c:pt>
                <c:pt idx="813">
                  <c:v>37.47</c:v>
                </c:pt>
                <c:pt idx="814">
                  <c:v>37.47</c:v>
                </c:pt>
                <c:pt idx="815">
                  <c:v>37.47</c:v>
                </c:pt>
                <c:pt idx="816">
                  <c:v>37.47</c:v>
                </c:pt>
                <c:pt idx="817">
                  <c:v>37.47</c:v>
                </c:pt>
                <c:pt idx="818">
                  <c:v>37.47</c:v>
                </c:pt>
                <c:pt idx="819">
                  <c:v>37.480000000000004</c:v>
                </c:pt>
                <c:pt idx="820">
                  <c:v>37.47</c:v>
                </c:pt>
                <c:pt idx="821">
                  <c:v>37.47</c:v>
                </c:pt>
                <c:pt idx="822">
                  <c:v>37.47</c:v>
                </c:pt>
                <c:pt idx="823">
                  <c:v>37.47</c:v>
                </c:pt>
                <c:pt idx="824">
                  <c:v>37.47</c:v>
                </c:pt>
                <c:pt idx="825">
                  <c:v>37.47</c:v>
                </c:pt>
                <c:pt idx="826">
                  <c:v>37.47</c:v>
                </c:pt>
                <c:pt idx="827">
                  <c:v>37.47</c:v>
                </c:pt>
                <c:pt idx="828">
                  <c:v>37.47</c:v>
                </c:pt>
                <c:pt idx="829">
                  <c:v>37.47</c:v>
                </c:pt>
                <c:pt idx="830">
                  <c:v>37.47</c:v>
                </c:pt>
                <c:pt idx="831">
                  <c:v>37.47</c:v>
                </c:pt>
                <c:pt idx="832">
                  <c:v>37.47</c:v>
                </c:pt>
                <c:pt idx="833">
                  <c:v>37.47</c:v>
                </c:pt>
                <c:pt idx="834">
                  <c:v>37.47</c:v>
                </c:pt>
                <c:pt idx="835">
                  <c:v>37.47</c:v>
                </c:pt>
                <c:pt idx="836">
                  <c:v>37.47</c:v>
                </c:pt>
                <c:pt idx="837">
                  <c:v>37.47</c:v>
                </c:pt>
                <c:pt idx="838">
                  <c:v>37.47</c:v>
                </c:pt>
                <c:pt idx="839">
                  <c:v>37.47</c:v>
                </c:pt>
                <c:pt idx="840">
                  <c:v>37.47</c:v>
                </c:pt>
                <c:pt idx="841">
                  <c:v>37.47</c:v>
                </c:pt>
                <c:pt idx="842">
                  <c:v>37.47</c:v>
                </c:pt>
                <c:pt idx="843">
                  <c:v>37.46</c:v>
                </c:pt>
                <c:pt idx="844">
                  <c:v>37.46</c:v>
                </c:pt>
                <c:pt idx="845">
                  <c:v>37.46</c:v>
                </c:pt>
                <c:pt idx="846">
                  <c:v>37.46</c:v>
                </c:pt>
                <c:pt idx="847">
                  <c:v>37.46</c:v>
                </c:pt>
                <c:pt idx="848">
                  <c:v>37.46</c:v>
                </c:pt>
                <c:pt idx="849">
                  <c:v>37.46</c:v>
                </c:pt>
                <c:pt idx="850">
                  <c:v>37.46</c:v>
                </c:pt>
                <c:pt idx="851">
                  <c:v>37.46</c:v>
                </c:pt>
                <c:pt idx="852">
                  <c:v>37.46</c:v>
                </c:pt>
                <c:pt idx="853">
                  <c:v>37.46</c:v>
                </c:pt>
                <c:pt idx="854">
                  <c:v>37.46</c:v>
                </c:pt>
                <c:pt idx="855">
                  <c:v>37.46</c:v>
                </c:pt>
                <c:pt idx="856">
                  <c:v>37.449999999999903</c:v>
                </c:pt>
                <c:pt idx="857">
                  <c:v>37.449999999999903</c:v>
                </c:pt>
                <c:pt idx="858">
                  <c:v>37.449999999999903</c:v>
                </c:pt>
                <c:pt idx="859">
                  <c:v>37.449999999999903</c:v>
                </c:pt>
                <c:pt idx="860">
                  <c:v>37.449999999999903</c:v>
                </c:pt>
                <c:pt idx="861">
                  <c:v>37.449999999999903</c:v>
                </c:pt>
                <c:pt idx="862">
                  <c:v>37.449999999999903</c:v>
                </c:pt>
                <c:pt idx="863">
                  <c:v>37.449999999999903</c:v>
                </c:pt>
                <c:pt idx="864">
                  <c:v>37.449999999999903</c:v>
                </c:pt>
                <c:pt idx="865">
                  <c:v>37.449999999999903</c:v>
                </c:pt>
                <c:pt idx="866">
                  <c:v>37.449999999999903</c:v>
                </c:pt>
                <c:pt idx="867">
                  <c:v>37.449999999999903</c:v>
                </c:pt>
                <c:pt idx="868">
                  <c:v>37.449999999999903</c:v>
                </c:pt>
                <c:pt idx="869">
                  <c:v>37.47</c:v>
                </c:pt>
                <c:pt idx="870">
                  <c:v>37.47</c:v>
                </c:pt>
                <c:pt idx="871">
                  <c:v>37.47</c:v>
                </c:pt>
                <c:pt idx="872">
                  <c:v>37.47</c:v>
                </c:pt>
                <c:pt idx="873">
                  <c:v>37.47</c:v>
                </c:pt>
                <c:pt idx="874">
                  <c:v>37.47</c:v>
                </c:pt>
                <c:pt idx="875">
                  <c:v>37.47</c:v>
                </c:pt>
                <c:pt idx="876">
                  <c:v>37.47</c:v>
                </c:pt>
                <c:pt idx="877">
                  <c:v>37.47</c:v>
                </c:pt>
                <c:pt idx="878">
                  <c:v>37.47</c:v>
                </c:pt>
                <c:pt idx="879">
                  <c:v>37.47</c:v>
                </c:pt>
                <c:pt idx="880">
                  <c:v>37.47</c:v>
                </c:pt>
                <c:pt idx="881">
                  <c:v>37.51</c:v>
                </c:pt>
                <c:pt idx="882">
                  <c:v>37.51</c:v>
                </c:pt>
                <c:pt idx="883">
                  <c:v>37.51</c:v>
                </c:pt>
                <c:pt idx="884">
                  <c:v>37.51</c:v>
                </c:pt>
                <c:pt idx="885">
                  <c:v>37.51</c:v>
                </c:pt>
                <c:pt idx="886">
                  <c:v>37.51</c:v>
                </c:pt>
                <c:pt idx="887">
                  <c:v>37.51</c:v>
                </c:pt>
                <c:pt idx="888">
                  <c:v>37.51</c:v>
                </c:pt>
                <c:pt idx="889">
                  <c:v>37.51</c:v>
                </c:pt>
                <c:pt idx="890">
                  <c:v>37.51</c:v>
                </c:pt>
                <c:pt idx="891">
                  <c:v>37.51</c:v>
                </c:pt>
                <c:pt idx="892">
                  <c:v>37.51</c:v>
                </c:pt>
                <c:pt idx="893">
                  <c:v>37.51</c:v>
                </c:pt>
                <c:pt idx="894">
                  <c:v>37.51</c:v>
                </c:pt>
                <c:pt idx="895">
                  <c:v>37.51</c:v>
                </c:pt>
                <c:pt idx="896">
                  <c:v>37.51</c:v>
                </c:pt>
                <c:pt idx="897">
                  <c:v>37.51</c:v>
                </c:pt>
                <c:pt idx="898">
                  <c:v>37.51</c:v>
                </c:pt>
                <c:pt idx="899">
                  <c:v>37.51</c:v>
                </c:pt>
                <c:pt idx="900">
                  <c:v>37.51</c:v>
                </c:pt>
                <c:pt idx="901">
                  <c:v>37.51</c:v>
                </c:pt>
                <c:pt idx="902">
                  <c:v>37.51</c:v>
                </c:pt>
                <c:pt idx="903">
                  <c:v>37.51</c:v>
                </c:pt>
                <c:pt idx="904">
                  <c:v>37.51</c:v>
                </c:pt>
                <c:pt idx="905">
                  <c:v>37.51</c:v>
                </c:pt>
                <c:pt idx="906">
                  <c:v>37.51</c:v>
                </c:pt>
                <c:pt idx="907">
                  <c:v>37.51</c:v>
                </c:pt>
                <c:pt idx="908">
                  <c:v>37.51</c:v>
                </c:pt>
                <c:pt idx="909">
                  <c:v>37.51</c:v>
                </c:pt>
                <c:pt idx="910">
                  <c:v>37.51</c:v>
                </c:pt>
                <c:pt idx="911">
                  <c:v>37.51</c:v>
                </c:pt>
                <c:pt idx="912">
                  <c:v>37.51</c:v>
                </c:pt>
                <c:pt idx="913">
                  <c:v>37.51</c:v>
                </c:pt>
                <c:pt idx="914">
                  <c:v>37.51</c:v>
                </c:pt>
                <c:pt idx="915">
                  <c:v>37.51</c:v>
                </c:pt>
                <c:pt idx="916">
                  <c:v>37.51</c:v>
                </c:pt>
                <c:pt idx="917">
                  <c:v>37.499999999999908</c:v>
                </c:pt>
                <c:pt idx="918">
                  <c:v>37.499999999999908</c:v>
                </c:pt>
                <c:pt idx="919">
                  <c:v>37.499999999999908</c:v>
                </c:pt>
                <c:pt idx="920">
                  <c:v>37.499999999999908</c:v>
                </c:pt>
                <c:pt idx="921">
                  <c:v>37.49</c:v>
                </c:pt>
                <c:pt idx="922">
                  <c:v>37.49</c:v>
                </c:pt>
                <c:pt idx="923">
                  <c:v>37.49</c:v>
                </c:pt>
                <c:pt idx="924">
                  <c:v>37.49</c:v>
                </c:pt>
                <c:pt idx="925">
                  <c:v>37.49</c:v>
                </c:pt>
                <c:pt idx="926">
                  <c:v>37.49</c:v>
                </c:pt>
                <c:pt idx="927">
                  <c:v>37.499999999999908</c:v>
                </c:pt>
                <c:pt idx="928">
                  <c:v>37.499999999999908</c:v>
                </c:pt>
                <c:pt idx="929">
                  <c:v>37.499999999999908</c:v>
                </c:pt>
                <c:pt idx="930">
                  <c:v>37.499999999999908</c:v>
                </c:pt>
                <c:pt idx="931">
                  <c:v>37.499999999999908</c:v>
                </c:pt>
                <c:pt idx="932">
                  <c:v>37.499999999999908</c:v>
                </c:pt>
                <c:pt idx="933">
                  <c:v>37.499999999999908</c:v>
                </c:pt>
                <c:pt idx="934">
                  <c:v>37.499999999999908</c:v>
                </c:pt>
                <c:pt idx="935">
                  <c:v>37.499999999999908</c:v>
                </c:pt>
                <c:pt idx="936">
                  <c:v>37.499999999999908</c:v>
                </c:pt>
                <c:pt idx="937">
                  <c:v>37.499999999999908</c:v>
                </c:pt>
                <c:pt idx="938">
                  <c:v>37.499999999999908</c:v>
                </c:pt>
                <c:pt idx="939">
                  <c:v>37.499999999999908</c:v>
                </c:pt>
                <c:pt idx="940">
                  <c:v>37.499999999999908</c:v>
                </c:pt>
                <c:pt idx="941">
                  <c:v>37.499999999999908</c:v>
                </c:pt>
                <c:pt idx="942">
                  <c:v>37.499999999999908</c:v>
                </c:pt>
                <c:pt idx="943">
                  <c:v>37.499999999999908</c:v>
                </c:pt>
                <c:pt idx="944">
                  <c:v>37.499999999999908</c:v>
                </c:pt>
                <c:pt idx="945">
                  <c:v>37.499999999999908</c:v>
                </c:pt>
                <c:pt idx="946">
                  <c:v>37.499999999999908</c:v>
                </c:pt>
                <c:pt idx="947">
                  <c:v>37.499999999999908</c:v>
                </c:pt>
                <c:pt idx="948">
                  <c:v>37.499999999999908</c:v>
                </c:pt>
                <c:pt idx="949">
                  <c:v>37.499999999999908</c:v>
                </c:pt>
                <c:pt idx="950">
                  <c:v>37.499999999999908</c:v>
                </c:pt>
                <c:pt idx="951">
                  <c:v>37.499999999999908</c:v>
                </c:pt>
                <c:pt idx="952">
                  <c:v>37.499999999999908</c:v>
                </c:pt>
                <c:pt idx="953">
                  <c:v>37.499999999999908</c:v>
                </c:pt>
                <c:pt idx="954">
                  <c:v>37.499999999999908</c:v>
                </c:pt>
                <c:pt idx="955">
                  <c:v>37.499999999999908</c:v>
                </c:pt>
                <c:pt idx="956">
                  <c:v>37.499999999999908</c:v>
                </c:pt>
                <c:pt idx="957">
                  <c:v>37.499999999999908</c:v>
                </c:pt>
                <c:pt idx="958">
                  <c:v>37.499999999999908</c:v>
                </c:pt>
                <c:pt idx="959">
                  <c:v>37.499999999999908</c:v>
                </c:pt>
                <c:pt idx="960">
                  <c:v>37.499999999999908</c:v>
                </c:pt>
                <c:pt idx="961">
                  <c:v>37.499999999999908</c:v>
                </c:pt>
                <c:pt idx="962">
                  <c:v>37.499999999999908</c:v>
                </c:pt>
                <c:pt idx="963">
                  <c:v>37.499999999999908</c:v>
                </c:pt>
                <c:pt idx="964">
                  <c:v>37.499999999999908</c:v>
                </c:pt>
                <c:pt idx="965">
                  <c:v>37.499999999999908</c:v>
                </c:pt>
                <c:pt idx="966">
                  <c:v>37.51</c:v>
                </c:pt>
                <c:pt idx="967">
                  <c:v>37.51</c:v>
                </c:pt>
                <c:pt idx="968">
                  <c:v>37.51</c:v>
                </c:pt>
                <c:pt idx="969">
                  <c:v>37.499999999999908</c:v>
                </c:pt>
                <c:pt idx="970">
                  <c:v>37.499999999999908</c:v>
                </c:pt>
                <c:pt idx="971">
                  <c:v>37.499999999999908</c:v>
                </c:pt>
                <c:pt idx="972">
                  <c:v>37.499999999999908</c:v>
                </c:pt>
                <c:pt idx="973">
                  <c:v>37.499999999999908</c:v>
                </c:pt>
                <c:pt idx="974">
                  <c:v>37.499999999999908</c:v>
                </c:pt>
                <c:pt idx="975">
                  <c:v>37.499999999999908</c:v>
                </c:pt>
                <c:pt idx="976">
                  <c:v>37.480000000000004</c:v>
                </c:pt>
                <c:pt idx="977">
                  <c:v>37.480000000000004</c:v>
                </c:pt>
                <c:pt idx="978">
                  <c:v>37.480000000000004</c:v>
                </c:pt>
                <c:pt idx="979">
                  <c:v>37.480000000000004</c:v>
                </c:pt>
                <c:pt idx="980">
                  <c:v>37.480000000000004</c:v>
                </c:pt>
                <c:pt idx="981">
                  <c:v>37.480000000000004</c:v>
                </c:pt>
                <c:pt idx="982">
                  <c:v>37.480000000000004</c:v>
                </c:pt>
                <c:pt idx="983">
                  <c:v>37.480000000000004</c:v>
                </c:pt>
                <c:pt idx="984">
                  <c:v>37.480000000000004</c:v>
                </c:pt>
                <c:pt idx="985">
                  <c:v>37.480000000000004</c:v>
                </c:pt>
                <c:pt idx="986">
                  <c:v>37.480000000000004</c:v>
                </c:pt>
                <c:pt idx="987">
                  <c:v>37.480000000000004</c:v>
                </c:pt>
                <c:pt idx="988">
                  <c:v>37.480000000000004</c:v>
                </c:pt>
                <c:pt idx="989">
                  <c:v>37.480000000000004</c:v>
                </c:pt>
                <c:pt idx="990">
                  <c:v>37.480000000000004</c:v>
                </c:pt>
                <c:pt idx="991">
                  <c:v>37.480000000000004</c:v>
                </c:pt>
                <c:pt idx="992">
                  <c:v>37.480000000000004</c:v>
                </c:pt>
                <c:pt idx="993">
                  <c:v>37.480000000000004</c:v>
                </c:pt>
                <c:pt idx="994">
                  <c:v>37.480000000000004</c:v>
                </c:pt>
                <c:pt idx="995">
                  <c:v>37.480000000000004</c:v>
                </c:pt>
                <c:pt idx="996">
                  <c:v>37.480000000000004</c:v>
                </c:pt>
                <c:pt idx="997">
                  <c:v>37.480000000000004</c:v>
                </c:pt>
                <c:pt idx="998">
                  <c:v>37.480000000000004</c:v>
                </c:pt>
                <c:pt idx="999">
                  <c:v>37.469999999999906</c:v>
                </c:pt>
                <c:pt idx="1000">
                  <c:v>37.469999999999906</c:v>
                </c:pt>
                <c:pt idx="1001">
                  <c:v>37.469999999999906</c:v>
                </c:pt>
                <c:pt idx="1002">
                  <c:v>37.469999999999906</c:v>
                </c:pt>
                <c:pt idx="1003">
                  <c:v>37.469999999999906</c:v>
                </c:pt>
                <c:pt idx="1004">
                  <c:v>37.469999999999906</c:v>
                </c:pt>
                <c:pt idx="1005">
                  <c:v>37.469999999999906</c:v>
                </c:pt>
                <c:pt idx="1006">
                  <c:v>37.480000000000004</c:v>
                </c:pt>
                <c:pt idx="1007">
                  <c:v>37.49</c:v>
                </c:pt>
                <c:pt idx="1008">
                  <c:v>37.499999999999908</c:v>
                </c:pt>
                <c:pt idx="1009">
                  <c:v>37.499999999999908</c:v>
                </c:pt>
                <c:pt idx="1010">
                  <c:v>37.499999999999908</c:v>
                </c:pt>
                <c:pt idx="1011">
                  <c:v>37.499999999999908</c:v>
                </c:pt>
                <c:pt idx="1012">
                  <c:v>37.499999999999908</c:v>
                </c:pt>
                <c:pt idx="1013">
                  <c:v>37.499999999999908</c:v>
                </c:pt>
                <c:pt idx="1014">
                  <c:v>37.499999999999908</c:v>
                </c:pt>
                <c:pt idx="1015">
                  <c:v>37.499999999999908</c:v>
                </c:pt>
                <c:pt idx="1016">
                  <c:v>37.499999999999908</c:v>
                </c:pt>
                <c:pt idx="1017">
                  <c:v>37.499999999999908</c:v>
                </c:pt>
                <c:pt idx="1018">
                  <c:v>37.499999999999908</c:v>
                </c:pt>
                <c:pt idx="1019">
                  <c:v>37.499999999999908</c:v>
                </c:pt>
                <c:pt idx="1020">
                  <c:v>37.499999999999908</c:v>
                </c:pt>
                <c:pt idx="1021">
                  <c:v>37.499999999999908</c:v>
                </c:pt>
                <c:pt idx="1022">
                  <c:v>37.499999999999908</c:v>
                </c:pt>
                <c:pt idx="1023">
                  <c:v>37.499999999999908</c:v>
                </c:pt>
                <c:pt idx="1024">
                  <c:v>37.499999999999908</c:v>
                </c:pt>
                <c:pt idx="1025">
                  <c:v>37.499999999999908</c:v>
                </c:pt>
                <c:pt idx="1026">
                  <c:v>37.499999999999908</c:v>
                </c:pt>
                <c:pt idx="1027">
                  <c:v>37.499999999999908</c:v>
                </c:pt>
                <c:pt idx="1028">
                  <c:v>37.499999999999908</c:v>
                </c:pt>
                <c:pt idx="1029">
                  <c:v>37.499999999999908</c:v>
                </c:pt>
                <c:pt idx="1030">
                  <c:v>37.499999999999908</c:v>
                </c:pt>
                <c:pt idx="1031">
                  <c:v>37.499999999999908</c:v>
                </c:pt>
                <c:pt idx="1032">
                  <c:v>37.499999999999908</c:v>
                </c:pt>
                <c:pt idx="1033">
                  <c:v>37.499999999999908</c:v>
                </c:pt>
                <c:pt idx="1034">
                  <c:v>37.499999999999908</c:v>
                </c:pt>
                <c:pt idx="1035">
                  <c:v>37.499999999999908</c:v>
                </c:pt>
                <c:pt idx="1036">
                  <c:v>37.499999999999908</c:v>
                </c:pt>
                <c:pt idx="1037">
                  <c:v>37.499999999999908</c:v>
                </c:pt>
                <c:pt idx="1038">
                  <c:v>37.499999999999908</c:v>
                </c:pt>
                <c:pt idx="1039">
                  <c:v>37.489999999999903</c:v>
                </c:pt>
                <c:pt idx="1040">
                  <c:v>37.489999999999903</c:v>
                </c:pt>
                <c:pt idx="1041">
                  <c:v>37.489999999999903</c:v>
                </c:pt>
                <c:pt idx="1042">
                  <c:v>37.489999999999903</c:v>
                </c:pt>
                <c:pt idx="1043">
                  <c:v>37.489999999999903</c:v>
                </c:pt>
                <c:pt idx="1044">
                  <c:v>37.489999999999903</c:v>
                </c:pt>
                <c:pt idx="1045">
                  <c:v>37.489999999999903</c:v>
                </c:pt>
                <c:pt idx="1046">
                  <c:v>37.489999999999903</c:v>
                </c:pt>
                <c:pt idx="1047">
                  <c:v>37.489999999999903</c:v>
                </c:pt>
                <c:pt idx="1048">
                  <c:v>37.489999999999903</c:v>
                </c:pt>
                <c:pt idx="1049">
                  <c:v>37.489999999999903</c:v>
                </c:pt>
                <c:pt idx="1050">
                  <c:v>37.489999999999903</c:v>
                </c:pt>
                <c:pt idx="1051">
                  <c:v>37.489999999999903</c:v>
                </c:pt>
                <c:pt idx="1052">
                  <c:v>37.489999999999903</c:v>
                </c:pt>
                <c:pt idx="1053">
                  <c:v>37.489999999999903</c:v>
                </c:pt>
                <c:pt idx="1054">
                  <c:v>37.489999999999903</c:v>
                </c:pt>
                <c:pt idx="1055">
                  <c:v>37.489999999999903</c:v>
                </c:pt>
                <c:pt idx="1056">
                  <c:v>37.489999999999903</c:v>
                </c:pt>
                <c:pt idx="1057">
                  <c:v>37.489999999999903</c:v>
                </c:pt>
                <c:pt idx="1058">
                  <c:v>37.489999999999903</c:v>
                </c:pt>
                <c:pt idx="1059">
                  <c:v>37.489999999999903</c:v>
                </c:pt>
                <c:pt idx="1060">
                  <c:v>37.489999999999903</c:v>
                </c:pt>
                <c:pt idx="1061">
                  <c:v>37.489999999999903</c:v>
                </c:pt>
                <c:pt idx="1062">
                  <c:v>37.489999999999903</c:v>
                </c:pt>
                <c:pt idx="1063">
                  <c:v>37.489999999999903</c:v>
                </c:pt>
                <c:pt idx="1064">
                  <c:v>37.489999999999903</c:v>
                </c:pt>
                <c:pt idx="1065">
                  <c:v>37.489999999999903</c:v>
                </c:pt>
                <c:pt idx="1066">
                  <c:v>37.489999999999903</c:v>
                </c:pt>
                <c:pt idx="1067">
                  <c:v>37.489999999999903</c:v>
                </c:pt>
                <c:pt idx="1068">
                  <c:v>37.489999999999903</c:v>
                </c:pt>
                <c:pt idx="1069">
                  <c:v>37.489999999999903</c:v>
                </c:pt>
                <c:pt idx="1070">
                  <c:v>37.489999999999903</c:v>
                </c:pt>
                <c:pt idx="1071">
                  <c:v>37.499999999999908</c:v>
                </c:pt>
                <c:pt idx="1072">
                  <c:v>37.499999999999908</c:v>
                </c:pt>
                <c:pt idx="1073">
                  <c:v>37.499999999999908</c:v>
                </c:pt>
                <c:pt idx="1074">
                  <c:v>37.499999999999908</c:v>
                </c:pt>
                <c:pt idx="1075">
                  <c:v>37.499999999999908</c:v>
                </c:pt>
                <c:pt idx="1076">
                  <c:v>37.499999999999908</c:v>
                </c:pt>
                <c:pt idx="1077">
                  <c:v>37.499999999999908</c:v>
                </c:pt>
                <c:pt idx="1078">
                  <c:v>37.499999999999908</c:v>
                </c:pt>
                <c:pt idx="1079">
                  <c:v>37.499999999999908</c:v>
                </c:pt>
                <c:pt idx="1080">
                  <c:v>37.499999999999908</c:v>
                </c:pt>
                <c:pt idx="1081">
                  <c:v>37.499999999999908</c:v>
                </c:pt>
                <c:pt idx="1082">
                  <c:v>37.499999999999908</c:v>
                </c:pt>
                <c:pt idx="1083">
                  <c:v>37.499999999999908</c:v>
                </c:pt>
                <c:pt idx="1084">
                  <c:v>37.499999999999908</c:v>
                </c:pt>
                <c:pt idx="1085">
                  <c:v>37.499999999999908</c:v>
                </c:pt>
                <c:pt idx="1086">
                  <c:v>37.499999999999908</c:v>
                </c:pt>
                <c:pt idx="1087">
                  <c:v>37.499999999999908</c:v>
                </c:pt>
                <c:pt idx="1088">
                  <c:v>37.499999999999908</c:v>
                </c:pt>
                <c:pt idx="1089">
                  <c:v>37.499999999999908</c:v>
                </c:pt>
                <c:pt idx="1090">
                  <c:v>37.499999999999908</c:v>
                </c:pt>
                <c:pt idx="1091">
                  <c:v>37.499999999999908</c:v>
                </c:pt>
                <c:pt idx="1092">
                  <c:v>37.499999999999908</c:v>
                </c:pt>
                <c:pt idx="1093">
                  <c:v>37.499999999999908</c:v>
                </c:pt>
                <c:pt idx="1094">
                  <c:v>37.499999999999908</c:v>
                </c:pt>
                <c:pt idx="1095">
                  <c:v>37.499999999999908</c:v>
                </c:pt>
                <c:pt idx="1096">
                  <c:v>37.499999999999908</c:v>
                </c:pt>
                <c:pt idx="1097">
                  <c:v>37.499999999999908</c:v>
                </c:pt>
                <c:pt idx="1098">
                  <c:v>37.499999999999908</c:v>
                </c:pt>
                <c:pt idx="1099">
                  <c:v>37.499999999999908</c:v>
                </c:pt>
                <c:pt idx="1100">
                  <c:v>37.499999999999908</c:v>
                </c:pt>
                <c:pt idx="1101">
                  <c:v>37.499999999999908</c:v>
                </c:pt>
                <c:pt idx="1102">
                  <c:v>37.499999999999908</c:v>
                </c:pt>
                <c:pt idx="1103">
                  <c:v>37.499999999999908</c:v>
                </c:pt>
                <c:pt idx="1104">
                  <c:v>37.499999999999908</c:v>
                </c:pt>
                <c:pt idx="1105">
                  <c:v>37.499999999999908</c:v>
                </c:pt>
                <c:pt idx="1106">
                  <c:v>37.499999999999908</c:v>
                </c:pt>
                <c:pt idx="1107">
                  <c:v>37.499999999999908</c:v>
                </c:pt>
                <c:pt idx="1108">
                  <c:v>37.499999999999908</c:v>
                </c:pt>
                <c:pt idx="1109">
                  <c:v>37.499999999999908</c:v>
                </c:pt>
                <c:pt idx="1110">
                  <c:v>37.499999999999908</c:v>
                </c:pt>
                <c:pt idx="1111">
                  <c:v>37.499999999999908</c:v>
                </c:pt>
                <c:pt idx="1112">
                  <c:v>37.499999999999908</c:v>
                </c:pt>
                <c:pt idx="1113">
                  <c:v>37.499999999999908</c:v>
                </c:pt>
                <c:pt idx="1114">
                  <c:v>37.499999999999908</c:v>
                </c:pt>
                <c:pt idx="1115">
                  <c:v>37.499999999999908</c:v>
                </c:pt>
                <c:pt idx="1116">
                  <c:v>37.499999999999908</c:v>
                </c:pt>
                <c:pt idx="1117">
                  <c:v>37.499999999999908</c:v>
                </c:pt>
                <c:pt idx="1118">
                  <c:v>37.499999999999908</c:v>
                </c:pt>
                <c:pt idx="1119">
                  <c:v>37.499999999999908</c:v>
                </c:pt>
                <c:pt idx="1120">
                  <c:v>37.499999999999908</c:v>
                </c:pt>
                <c:pt idx="1121">
                  <c:v>37.499999999999908</c:v>
                </c:pt>
                <c:pt idx="1122">
                  <c:v>37.499999999999908</c:v>
                </c:pt>
                <c:pt idx="1123">
                  <c:v>37.499999999999908</c:v>
                </c:pt>
                <c:pt idx="1124">
                  <c:v>37.499999999999908</c:v>
                </c:pt>
                <c:pt idx="1125">
                  <c:v>37.499999999999908</c:v>
                </c:pt>
                <c:pt idx="1126">
                  <c:v>37.499999999999908</c:v>
                </c:pt>
                <c:pt idx="1127">
                  <c:v>37.509999999999906</c:v>
                </c:pt>
                <c:pt idx="1128">
                  <c:v>37.509999999999906</c:v>
                </c:pt>
                <c:pt idx="1129">
                  <c:v>37.509999999999906</c:v>
                </c:pt>
                <c:pt idx="1130">
                  <c:v>37.509999999999906</c:v>
                </c:pt>
                <c:pt idx="1131">
                  <c:v>37.509999999999906</c:v>
                </c:pt>
                <c:pt idx="1132">
                  <c:v>37.509999999999906</c:v>
                </c:pt>
                <c:pt idx="1133">
                  <c:v>37.509999999999906</c:v>
                </c:pt>
                <c:pt idx="1134">
                  <c:v>37.509999999999906</c:v>
                </c:pt>
                <c:pt idx="1135">
                  <c:v>37.509999999999906</c:v>
                </c:pt>
                <c:pt idx="1136">
                  <c:v>37.509999999999906</c:v>
                </c:pt>
                <c:pt idx="1137">
                  <c:v>37.509999999999906</c:v>
                </c:pt>
                <c:pt idx="1138">
                  <c:v>37.509999999999906</c:v>
                </c:pt>
                <c:pt idx="1139">
                  <c:v>37.509999999999906</c:v>
                </c:pt>
                <c:pt idx="1140">
                  <c:v>37.509999999999906</c:v>
                </c:pt>
                <c:pt idx="1141">
                  <c:v>37.509999999999906</c:v>
                </c:pt>
                <c:pt idx="1142">
                  <c:v>37.509999999999906</c:v>
                </c:pt>
                <c:pt idx="1143">
                  <c:v>37.509999999999906</c:v>
                </c:pt>
                <c:pt idx="1144">
                  <c:v>37.509999999999906</c:v>
                </c:pt>
                <c:pt idx="1145">
                  <c:v>37.509999999999906</c:v>
                </c:pt>
                <c:pt idx="1146">
                  <c:v>37.509999999999906</c:v>
                </c:pt>
                <c:pt idx="1147">
                  <c:v>37.509999999999906</c:v>
                </c:pt>
                <c:pt idx="1148">
                  <c:v>37.509999999999906</c:v>
                </c:pt>
                <c:pt idx="1149">
                  <c:v>37.509999999999906</c:v>
                </c:pt>
                <c:pt idx="1150">
                  <c:v>37.509999999999906</c:v>
                </c:pt>
                <c:pt idx="1151">
                  <c:v>37.509999999999906</c:v>
                </c:pt>
                <c:pt idx="1152">
                  <c:v>37.509999999999906</c:v>
                </c:pt>
                <c:pt idx="1153">
                  <c:v>37.509999999999906</c:v>
                </c:pt>
                <c:pt idx="1154">
                  <c:v>37.509999999999906</c:v>
                </c:pt>
                <c:pt idx="1155">
                  <c:v>37.509999999999906</c:v>
                </c:pt>
                <c:pt idx="1156">
                  <c:v>37.509999999999906</c:v>
                </c:pt>
                <c:pt idx="1157">
                  <c:v>37.509999999999906</c:v>
                </c:pt>
                <c:pt idx="1158">
                  <c:v>37.509999999999906</c:v>
                </c:pt>
                <c:pt idx="1159">
                  <c:v>37.509999999999906</c:v>
                </c:pt>
                <c:pt idx="1160">
                  <c:v>37.509999999999906</c:v>
                </c:pt>
                <c:pt idx="1161">
                  <c:v>37.509999999999906</c:v>
                </c:pt>
                <c:pt idx="1162">
                  <c:v>37.509999999999906</c:v>
                </c:pt>
                <c:pt idx="1163">
                  <c:v>37.509999999999906</c:v>
                </c:pt>
                <c:pt idx="1164">
                  <c:v>37.509999999999906</c:v>
                </c:pt>
                <c:pt idx="1165">
                  <c:v>37.509999999999906</c:v>
                </c:pt>
                <c:pt idx="1166">
                  <c:v>37.509999999999906</c:v>
                </c:pt>
                <c:pt idx="1167">
                  <c:v>37.509999999999906</c:v>
                </c:pt>
                <c:pt idx="1168">
                  <c:v>37.509999999999906</c:v>
                </c:pt>
                <c:pt idx="1169">
                  <c:v>37.509999999999906</c:v>
                </c:pt>
                <c:pt idx="1170">
                  <c:v>37.509999999999906</c:v>
                </c:pt>
                <c:pt idx="1171">
                  <c:v>37.509999999999906</c:v>
                </c:pt>
                <c:pt idx="1172">
                  <c:v>37.509999999999906</c:v>
                </c:pt>
                <c:pt idx="1173">
                  <c:v>37.509999999999906</c:v>
                </c:pt>
                <c:pt idx="1174">
                  <c:v>37.509999999999906</c:v>
                </c:pt>
                <c:pt idx="1175">
                  <c:v>37.509999999999906</c:v>
                </c:pt>
                <c:pt idx="1176">
                  <c:v>37.509999999999906</c:v>
                </c:pt>
                <c:pt idx="1177">
                  <c:v>37.509999999999906</c:v>
                </c:pt>
                <c:pt idx="1178">
                  <c:v>37.5</c:v>
                </c:pt>
                <c:pt idx="1179">
                  <c:v>37.5</c:v>
                </c:pt>
                <c:pt idx="1180">
                  <c:v>37.5</c:v>
                </c:pt>
                <c:pt idx="1181">
                  <c:v>37.5</c:v>
                </c:pt>
                <c:pt idx="1182">
                  <c:v>37.5</c:v>
                </c:pt>
                <c:pt idx="1183">
                  <c:v>37.5</c:v>
                </c:pt>
                <c:pt idx="1184">
                  <c:v>37.5</c:v>
                </c:pt>
                <c:pt idx="1185">
                  <c:v>37.5</c:v>
                </c:pt>
                <c:pt idx="1186">
                  <c:v>37.5</c:v>
                </c:pt>
                <c:pt idx="1187">
                  <c:v>37.5</c:v>
                </c:pt>
                <c:pt idx="1188">
                  <c:v>37.5</c:v>
                </c:pt>
                <c:pt idx="1189">
                  <c:v>37.5</c:v>
                </c:pt>
                <c:pt idx="1190">
                  <c:v>37.5</c:v>
                </c:pt>
                <c:pt idx="1191">
                  <c:v>37.5</c:v>
                </c:pt>
                <c:pt idx="1192">
                  <c:v>37.5</c:v>
                </c:pt>
                <c:pt idx="1193">
                  <c:v>37.5</c:v>
                </c:pt>
                <c:pt idx="1194">
                  <c:v>37.5</c:v>
                </c:pt>
                <c:pt idx="1195">
                  <c:v>37.5</c:v>
                </c:pt>
                <c:pt idx="1196">
                  <c:v>37.5</c:v>
                </c:pt>
                <c:pt idx="1197">
                  <c:v>37.5</c:v>
                </c:pt>
                <c:pt idx="1198">
                  <c:v>37.5</c:v>
                </c:pt>
                <c:pt idx="1199">
                  <c:v>37.5</c:v>
                </c:pt>
                <c:pt idx="1200">
                  <c:v>37.5</c:v>
                </c:pt>
                <c:pt idx="1201">
                  <c:v>37.5</c:v>
                </c:pt>
                <c:pt idx="1202">
                  <c:v>37.5</c:v>
                </c:pt>
                <c:pt idx="1203">
                  <c:v>37.5</c:v>
                </c:pt>
                <c:pt idx="1204">
                  <c:v>37.5</c:v>
                </c:pt>
                <c:pt idx="1205">
                  <c:v>37.489999999999903</c:v>
                </c:pt>
                <c:pt idx="1206">
                  <c:v>37.489999999999903</c:v>
                </c:pt>
                <c:pt idx="1207">
                  <c:v>37.489999999999903</c:v>
                </c:pt>
                <c:pt idx="1208">
                  <c:v>37.489999999999903</c:v>
                </c:pt>
                <c:pt idx="1209">
                  <c:v>37.489999999999903</c:v>
                </c:pt>
                <c:pt idx="1210">
                  <c:v>37.489999999999903</c:v>
                </c:pt>
                <c:pt idx="1211">
                  <c:v>37.489999999999903</c:v>
                </c:pt>
                <c:pt idx="1212">
                  <c:v>37.489999999999903</c:v>
                </c:pt>
                <c:pt idx="1213">
                  <c:v>37.489999999999903</c:v>
                </c:pt>
                <c:pt idx="1214">
                  <c:v>37.489999999999903</c:v>
                </c:pt>
                <c:pt idx="1215">
                  <c:v>37.489999999999903</c:v>
                </c:pt>
                <c:pt idx="1216">
                  <c:v>37.489999999999903</c:v>
                </c:pt>
                <c:pt idx="1217">
                  <c:v>37.529999999999909</c:v>
                </c:pt>
                <c:pt idx="1218">
                  <c:v>37.529999999999909</c:v>
                </c:pt>
                <c:pt idx="1219">
                  <c:v>37.529999999999909</c:v>
                </c:pt>
                <c:pt idx="1220">
                  <c:v>37.529999999999909</c:v>
                </c:pt>
                <c:pt idx="1221">
                  <c:v>37.529999999999909</c:v>
                </c:pt>
                <c:pt idx="1222">
                  <c:v>37.529999999999909</c:v>
                </c:pt>
                <c:pt idx="1223">
                  <c:v>37.529999999999909</c:v>
                </c:pt>
                <c:pt idx="1224">
                  <c:v>37.529999999999909</c:v>
                </c:pt>
                <c:pt idx="1225">
                  <c:v>37.529999999999909</c:v>
                </c:pt>
                <c:pt idx="1226">
                  <c:v>37.529999999999909</c:v>
                </c:pt>
                <c:pt idx="1227">
                  <c:v>37.529999999999909</c:v>
                </c:pt>
                <c:pt idx="1228">
                  <c:v>37.529999999999909</c:v>
                </c:pt>
                <c:pt idx="1229">
                  <c:v>37.529999999999909</c:v>
                </c:pt>
                <c:pt idx="1230">
                  <c:v>37.529999999999909</c:v>
                </c:pt>
                <c:pt idx="1231">
                  <c:v>37.529999999999909</c:v>
                </c:pt>
                <c:pt idx="1232">
                  <c:v>37.529999999999909</c:v>
                </c:pt>
                <c:pt idx="1233">
                  <c:v>37.529999999999909</c:v>
                </c:pt>
                <c:pt idx="1234">
                  <c:v>37.529999999999909</c:v>
                </c:pt>
                <c:pt idx="1235">
                  <c:v>37.529999999999909</c:v>
                </c:pt>
                <c:pt idx="1236">
                  <c:v>37.529999999999909</c:v>
                </c:pt>
                <c:pt idx="1237">
                  <c:v>37.529999999999909</c:v>
                </c:pt>
                <c:pt idx="1238">
                  <c:v>37.529999999999909</c:v>
                </c:pt>
                <c:pt idx="1239">
                  <c:v>37.529999999999909</c:v>
                </c:pt>
                <c:pt idx="1240">
                  <c:v>37.529999999999909</c:v>
                </c:pt>
                <c:pt idx="1241">
                  <c:v>37.519999999999904</c:v>
                </c:pt>
                <c:pt idx="1242">
                  <c:v>37.519999999999904</c:v>
                </c:pt>
                <c:pt idx="1243">
                  <c:v>37.519999999999904</c:v>
                </c:pt>
                <c:pt idx="1244">
                  <c:v>37.519999999999904</c:v>
                </c:pt>
                <c:pt idx="1245">
                  <c:v>37.519999999999904</c:v>
                </c:pt>
                <c:pt idx="1246">
                  <c:v>37.519999999999904</c:v>
                </c:pt>
                <c:pt idx="1247">
                  <c:v>37.519999999999904</c:v>
                </c:pt>
                <c:pt idx="1248">
                  <c:v>37.519999999999904</c:v>
                </c:pt>
                <c:pt idx="1249">
                  <c:v>37.519999999999904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TBDiseaseONLYData!$C$2506:$C$3755</c:f>
              <c:numCache>
                <c:formatCode>General</c:formatCode>
                <c:ptCount val="1250"/>
                <c:pt idx="0">
                  <c:v>0</c:v>
                </c:pt>
                <c:pt idx="1">
                  <c:v>31.489999999999895</c:v>
                </c:pt>
                <c:pt idx="2">
                  <c:v>32.36</c:v>
                </c:pt>
                <c:pt idx="3">
                  <c:v>33.06</c:v>
                </c:pt>
                <c:pt idx="4">
                  <c:v>33.74</c:v>
                </c:pt>
                <c:pt idx="5">
                  <c:v>34.260000000000005</c:v>
                </c:pt>
                <c:pt idx="6">
                  <c:v>34.89</c:v>
                </c:pt>
                <c:pt idx="7">
                  <c:v>35.51</c:v>
                </c:pt>
                <c:pt idx="8">
                  <c:v>35.790000000000006</c:v>
                </c:pt>
                <c:pt idx="9">
                  <c:v>36</c:v>
                </c:pt>
                <c:pt idx="10">
                  <c:v>36.14</c:v>
                </c:pt>
                <c:pt idx="11">
                  <c:v>36.279999999999909</c:v>
                </c:pt>
                <c:pt idx="12">
                  <c:v>36.28</c:v>
                </c:pt>
                <c:pt idx="13">
                  <c:v>36.54</c:v>
                </c:pt>
                <c:pt idx="14">
                  <c:v>36.790000000000006</c:v>
                </c:pt>
                <c:pt idx="15">
                  <c:v>36.83</c:v>
                </c:pt>
                <c:pt idx="16">
                  <c:v>36.910000000000004</c:v>
                </c:pt>
                <c:pt idx="17">
                  <c:v>37.020000000000003</c:v>
                </c:pt>
                <c:pt idx="18">
                  <c:v>37.059999999999903</c:v>
                </c:pt>
                <c:pt idx="19">
                  <c:v>37.120000000000005</c:v>
                </c:pt>
                <c:pt idx="20">
                  <c:v>37.220000000000006</c:v>
                </c:pt>
                <c:pt idx="21">
                  <c:v>37.370000000000005</c:v>
                </c:pt>
                <c:pt idx="22">
                  <c:v>37.399999999999906</c:v>
                </c:pt>
                <c:pt idx="23">
                  <c:v>37.44</c:v>
                </c:pt>
                <c:pt idx="24">
                  <c:v>37.47</c:v>
                </c:pt>
                <c:pt idx="25">
                  <c:v>37.520000000000003</c:v>
                </c:pt>
                <c:pt idx="26">
                  <c:v>37.56</c:v>
                </c:pt>
                <c:pt idx="27">
                  <c:v>37.54</c:v>
                </c:pt>
                <c:pt idx="28">
                  <c:v>37.669999999999909</c:v>
                </c:pt>
                <c:pt idx="29">
                  <c:v>37.649999999999906</c:v>
                </c:pt>
                <c:pt idx="30">
                  <c:v>37.660000000000004</c:v>
                </c:pt>
                <c:pt idx="31">
                  <c:v>37.669999999999909</c:v>
                </c:pt>
                <c:pt idx="32">
                  <c:v>37.69999999999991</c:v>
                </c:pt>
                <c:pt idx="33">
                  <c:v>37.730000000000011</c:v>
                </c:pt>
                <c:pt idx="34">
                  <c:v>37.770000000000003</c:v>
                </c:pt>
                <c:pt idx="35">
                  <c:v>37.800000000000011</c:v>
                </c:pt>
                <c:pt idx="36">
                  <c:v>37.809999999999995</c:v>
                </c:pt>
                <c:pt idx="37">
                  <c:v>37.809999999999995</c:v>
                </c:pt>
                <c:pt idx="38">
                  <c:v>37.83</c:v>
                </c:pt>
                <c:pt idx="39">
                  <c:v>37.839999999999996</c:v>
                </c:pt>
                <c:pt idx="40">
                  <c:v>37.839999999999996</c:v>
                </c:pt>
                <c:pt idx="41">
                  <c:v>37.879999999999903</c:v>
                </c:pt>
                <c:pt idx="42">
                  <c:v>37.94</c:v>
                </c:pt>
                <c:pt idx="43">
                  <c:v>37.99</c:v>
                </c:pt>
                <c:pt idx="44">
                  <c:v>38.03</c:v>
                </c:pt>
                <c:pt idx="45">
                  <c:v>38.019999999999904</c:v>
                </c:pt>
                <c:pt idx="46">
                  <c:v>38.04</c:v>
                </c:pt>
                <c:pt idx="47">
                  <c:v>38.06</c:v>
                </c:pt>
                <c:pt idx="48">
                  <c:v>38.050000000000004</c:v>
                </c:pt>
                <c:pt idx="49">
                  <c:v>38.089999999999904</c:v>
                </c:pt>
                <c:pt idx="50">
                  <c:v>38.120000000000005</c:v>
                </c:pt>
                <c:pt idx="51">
                  <c:v>38.12999999999991</c:v>
                </c:pt>
                <c:pt idx="52">
                  <c:v>38.149999999999906</c:v>
                </c:pt>
                <c:pt idx="53">
                  <c:v>38.149999999999906</c:v>
                </c:pt>
                <c:pt idx="54">
                  <c:v>38.149999999999906</c:v>
                </c:pt>
                <c:pt idx="55">
                  <c:v>38.160000000000004</c:v>
                </c:pt>
                <c:pt idx="56">
                  <c:v>38.21</c:v>
                </c:pt>
                <c:pt idx="57">
                  <c:v>38.23999999999991</c:v>
                </c:pt>
                <c:pt idx="58">
                  <c:v>38.249999999999908</c:v>
                </c:pt>
                <c:pt idx="59">
                  <c:v>38.309999999999995</c:v>
                </c:pt>
                <c:pt idx="60">
                  <c:v>38.309999999999995</c:v>
                </c:pt>
                <c:pt idx="61">
                  <c:v>38.339999999999904</c:v>
                </c:pt>
                <c:pt idx="62">
                  <c:v>38.379999999999903</c:v>
                </c:pt>
                <c:pt idx="63">
                  <c:v>38.379999999999903</c:v>
                </c:pt>
                <c:pt idx="64">
                  <c:v>38.379999999999903</c:v>
                </c:pt>
                <c:pt idx="65">
                  <c:v>38.379999999999903</c:v>
                </c:pt>
                <c:pt idx="66">
                  <c:v>38.379999999999903</c:v>
                </c:pt>
                <c:pt idx="67">
                  <c:v>38.370000000000005</c:v>
                </c:pt>
                <c:pt idx="68">
                  <c:v>38.370000000000005</c:v>
                </c:pt>
                <c:pt idx="69">
                  <c:v>38.3599999999999</c:v>
                </c:pt>
                <c:pt idx="70">
                  <c:v>38.4</c:v>
                </c:pt>
                <c:pt idx="71">
                  <c:v>38.379999999999995</c:v>
                </c:pt>
                <c:pt idx="72">
                  <c:v>38.379999999999995</c:v>
                </c:pt>
                <c:pt idx="73">
                  <c:v>38.379999999999995</c:v>
                </c:pt>
                <c:pt idx="74">
                  <c:v>38.389999999999901</c:v>
                </c:pt>
                <c:pt idx="75">
                  <c:v>38.4</c:v>
                </c:pt>
                <c:pt idx="76">
                  <c:v>38.42</c:v>
                </c:pt>
                <c:pt idx="77">
                  <c:v>38.42</c:v>
                </c:pt>
                <c:pt idx="78">
                  <c:v>38.43</c:v>
                </c:pt>
                <c:pt idx="79">
                  <c:v>38.43</c:v>
                </c:pt>
                <c:pt idx="80">
                  <c:v>38.43</c:v>
                </c:pt>
                <c:pt idx="81">
                  <c:v>38.43</c:v>
                </c:pt>
                <c:pt idx="82">
                  <c:v>38.43</c:v>
                </c:pt>
                <c:pt idx="83">
                  <c:v>38.410000000000004</c:v>
                </c:pt>
                <c:pt idx="84">
                  <c:v>38.410000000000004</c:v>
                </c:pt>
                <c:pt idx="85">
                  <c:v>38.410000000000004</c:v>
                </c:pt>
                <c:pt idx="86">
                  <c:v>38.410000000000004</c:v>
                </c:pt>
                <c:pt idx="87">
                  <c:v>38.4</c:v>
                </c:pt>
                <c:pt idx="88">
                  <c:v>38.4</c:v>
                </c:pt>
                <c:pt idx="89">
                  <c:v>38.42</c:v>
                </c:pt>
                <c:pt idx="90">
                  <c:v>38.42</c:v>
                </c:pt>
                <c:pt idx="91">
                  <c:v>38.410000000000004</c:v>
                </c:pt>
                <c:pt idx="92">
                  <c:v>38.410000000000004</c:v>
                </c:pt>
                <c:pt idx="93">
                  <c:v>38.42</c:v>
                </c:pt>
                <c:pt idx="94">
                  <c:v>38.4</c:v>
                </c:pt>
                <c:pt idx="95">
                  <c:v>38.4</c:v>
                </c:pt>
                <c:pt idx="96">
                  <c:v>38.39</c:v>
                </c:pt>
                <c:pt idx="97">
                  <c:v>38.39</c:v>
                </c:pt>
                <c:pt idx="98">
                  <c:v>38.370000000000005</c:v>
                </c:pt>
                <c:pt idx="99">
                  <c:v>38.379999999999995</c:v>
                </c:pt>
                <c:pt idx="100">
                  <c:v>38.370000000000005</c:v>
                </c:pt>
                <c:pt idx="101">
                  <c:v>38.370000000000005</c:v>
                </c:pt>
                <c:pt idx="102">
                  <c:v>38.339999999999904</c:v>
                </c:pt>
                <c:pt idx="103">
                  <c:v>38.32</c:v>
                </c:pt>
                <c:pt idx="104">
                  <c:v>38.36</c:v>
                </c:pt>
                <c:pt idx="105">
                  <c:v>38.36</c:v>
                </c:pt>
                <c:pt idx="106">
                  <c:v>38.36</c:v>
                </c:pt>
                <c:pt idx="107">
                  <c:v>38.349999999999994</c:v>
                </c:pt>
                <c:pt idx="108">
                  <c:v>38.36</c:v>
                </c:pt>
                <c:pt idx="109">
                  <c:v>38.36</c:v>
                </c:pt>
                <c:pt idx="110">
                  <c:v>38.370000000000005</c:v>
                </c:pt>
                <c:pt idx="111">
                  <c:v>38.4</c:v>
                </c:pt>
                <c:pt idx="112">
                  <c:v>38.410000000000004</c:v>
                </c:pt>
                <c:pt idx="113">
                  <c:v>38.379999999999903</c:v>
                </c:pt>
                <c:pt idx="114">
                  <c:v>38.379999999999995</c:v>
                </c:pt>
                <c:pt idx="115">
                  <c:v>38.410000000000004</c:v>
                </c:pt>
                <c:pt idx="116">
                  <c:v>38.42</c:v>
                </c:pt>
                <c:pt idx="117">
                  <c:v>38.4</c:v>
                </c:pt>
                <c:pt idx="118">
                  <c:v>38.39</c:v>
                </c:pt>
                <c:pt idx="119">
                  <c:v>38.36</c:v>
                </c:pt>
                <c:pt idx="120">
                  <c:v>38.349999999999994</c:v>
                </c:pt>
                <c:pt idx="121">
                  <c:v>38.32</c:v>
                </c:pt>
                <c:pt idx="122">
                  <c:v>38.32</c:v>
                </c:pt>
                <c:pt idx="123">
                  <c:v>38.339999999999996</c:v>
                </c:pt>
                <c:pt idx="124">
                  <c:v>38.290000000000006</c:v>
                </c:pt>
                <c:pt idx="125">
                  <c:v>38.309999999999903</c:v>
                </c:pt>
                <c:pt idx="126">
                  <c:v>38.339999999999904</c:v>
                </c:pt>
                <c:pt idx="127">
                  <c:v>38.339999999999904</c:v>
                </c:pt>
                <c:pt idx="128">
                  <c:v>38.32</c:v>
                </c:pt>
                <c:pt idx="129">
                  <c:v>38.309999999999903</c:v>
                </c:pt>
                <c:pt idx="130">
                  <c:v>38.309999999999995</c:v>
                </c:pt>
                <c:pt idx="131">
                  <c:v>38.309999999999995</c:v>
                </c:pt>
                <c:pt idx="132">
                  <c:v>38.309999999999995</c:v>
                </c:pt>
                <c:pt idx="133">
                  <c:v>38.32</c:v>
                </c:pt>
                <c:pt idx="134">
                  <c:v>38.32</c:v>
                </c:pt>
                <c:pt idx="135">
                  <c:v>38.32</c:v>
                </c:pt>
                <c:pt idx="136">
                  <c:v>38.33</c:v>
                </c:pt>
                <c:pt idx="137">
                  <c:v>38.33</c:v>
                </c:pt>
                <c:pt idx="138">
                  <c:v>38.349999999999994</c:v>
                </c:pt>
                <c:pt idx="139">
                  <c:v>38.349999999999994</c:v>
                </c:pt>
                <c:pt idx="140">
                  <c:v>38.36</c:v>
                </c:pt>
                <c:pt idx="141">
                  <c:v>38.36</c:v>
                </c:pt>
                <c:pt idx="142">
                  <c:v>38.36</c:v>
                </c:pt>
                <c:pt idx="143">
                  <c:v>38.370000000000005</c:v>
                </c:pt>
                <c:pt idx="144">
                  <c:v>38.36</c:v>
                </c:pt>
                <c:pt idx="145">
                  <c:v>38.349999999999994</c:v>
                </c:pt>
                <c:pt idx="146">
                  <c:v>38.36</c:v>
                </c:pt>
                <c:pt idx="147">
                  <c:v>38.339999999999904</c:v>
                </c:pt>
                <c:pt idx="148">
                  <c:v>38.370000000000005</c:v>
                </c:pt>
                <c:pt idx="149">
                  <c:v>38.370000000000005</c:v>
                </c:pt>
                <c:pt idx="150">
                  <c:v>38.349999999999994</c:v>
                </c:pt>
                <c:pt idx="151">
                  <c:v>38.33</c:v>
                </c:pt>
                <c:pt idx="152">
                  <c:v>38.36</c:v>
                </c:pt>
                <c:pt idx="153">
                  <c:v>38.39</c:v>
                </c:pt>
                <c:pt idx="154">
                  <c:v>38.39</c:v>
                </c:pt>
                <c:pt idx="155">
                  <c:v>38.4</c:v>
                </c:pt>
                <c:pt idx="156">
                  <c:v>38.4</c:v>
                </c:pt>
                <c:pt idx="157">
                  <c:v>38.4</c:v>
                </c:pt>
                <c:pt idx="158">
                  <c:v>38.379999999999995</c:v>
                </c:pt>
                <c:pt idx="159">
                  <c:v>38.36</c:v>
                </c:pt>
                <c:pt idx="160">
                  <c:v>38.379999999999995</c:v>
                </c:pt>
                <c:pt idx="161">
                  <c:v>38.42</c:v>
                </c:pt>
                <c:pt idx="162">
                  <c:v>38.42</c:v>
                </c:pt>
                <c:pt idx="163">
                  <c:v>38.410000000000004</c:v>
                </c:pt>
                <c:pt idx="164">
                  <c:v>38.370000000000005</c:v>
                </c:pt>
                <c:pt idx="165">
                  <c:v>38.370000000000005</c:v>
                </c:pt>
                <c:pt idx="166">
                  <c:v>38.349999999999902</c:v>
                </c:pt>
                <c:pt idx="167">
                  <c:v>38.349999999999902</c:v>
                </c:pt>
                <c:pt idx="168">
                  <c:v>38.370000000000005</c:v>
                </c:pt>
                <c:pt idx="169">
                  <c:v>38.370000000000005</c:v>
                </c:pt>
                <c:pt idx="170">
                  <c:v>38.339999999999996</c:v>
                </c:pt>
                <c:pt idx="171">
                  <c:v>38.339999999999996</c:v>
                </c:pt>
                <c:pt idx="172">
                  <c:v>38.349999999999994</c:v>
                </c:pt>
                <c:pt idx="173">
                  <c:v>38.339999999999996</c:v>
                </c:pt>
                <c:pt idx="174">
                  <c:v>38.36</c:v>
                </c:pt>
                <c:pt idx="175">
                  <c:v>38.349999999999994</c:v>
                </c:pt>
                <c:pt idx="176">
                  <c:v>38.36</c:v>
                </c:pt>
                <c:pt idx="177">
                  <c:v>38.36</c:v>
                </c:pt>
                <c:pt idx="178">
                  <c:v>38.370000000000005</c:v>
                </c:pt>
                <c:pt idx="179">
                  <c:v>38.36</c:v>
                </c:pt>
                <c:pt idx="180">
                  <c:v>38.33</c:v>
                </c:pt>
                <c:pt idx="181">
                  <c:v>38.349999999999994</c:v>
                </c:pt>
                <c:pt idx="182">
                  <c:v>38.33</c:v>
                </c:pt>
                <c:pt idx="183">
                  <c:v>38.33</c:v>
                </c:pt>
                <c:pt idx="184">
                  <c:v>38.33</c:v>
                </c:pt>
                <c:pt idx="185">
                  <c:v>38.339999999999904</c:v>
                </c:pt>
                <c:pt idx="186">
                  <c:v>38.339999999999904</c:v>
                </c:pt>
                <c:pt idx="187">
                  <c:v>38.339999999999904</c:v>
                </c:pt>
                <c:pt idx="188">
                  <c:v>38.36</c:v>
                </c:pt>
                <c:pt idx="189">
                  <c:v>38.349999999999994</c:v>
                </c:pt>
                <c:pt idx="190">
                  <c:v>38.32</c:v>
                </c:pt>
                <c:pt idx="191">
                  <c:v>38.309999999999903</c:v>
                </c:pt>
                <c:pt idx="192">
                  <c:v>38.279999999999909</c:v>
                </c:pt>
                <c:pt idx="193">
                  <c:v>38.270000000000003</c:v>
                </c:pt>
                <c:pt idx="194">
                  <c:v>38.270000000000003</c:v>
                </c:pt>
                <c:pt idx="195">
                  <c:v>38.279999999999909</c:v>
                </c:pt>
                <c:pt idx="196">
                  <c:v>38.279999999999909</c:v>
                </c:pt>
                <c:pt idx="197">
                  <c:v>38.25</c:v>
                </c:pt>
                <c:pt idx="198">
                  <c:v>38.290000000000006</c:v>
                </c:pt>
                <c:pt idx="199">
                  <c:v>38.290000000000006</c:v>
                </c:pt>
                <c:pt idx="200">
                  <c:v>38.290000000000006</c:v>
                </c:pt>
                <c:pt idx="201">
                  <c:v>38.290000000000006</c:v>
                </c:pt>
                <c:pt idx="202">
                  <c:v>38.28</c:v>
                </c:pt>
                <c:pt idx="203">
                  <c:v>38.300000000000011</c:v>
                </c:pt>
                <c:pt idx="204">
                  <c:v>38.300000000000011</c:v>
                </c:pt>
                <c:pt idx="205">
                  <c:v>38.28</c:v>
                </c:pt>
                <c:pt idx="206">
                  <c:v>38.23999999999991</c:v>
                </c:pt>
                <c:pt idx="207">
                  <c:v>38.23999999999991</c:v>
                </c:pt>
                <c:pt idx="208">
                  <c:v>38.230000000000011</c:v>
                </c:pt>
                <c:pt idx="209">
                  <c:v>38.260000000000005</c:v>
                </c:pt>
                <c:pt idx="210">
                  <c:v>38.24</c:v>
                </c:pt>
                <c:pt idx="211">
                  <c:v>38.23999999999991</c:v>
                </c:pt>
                <c:pt idx="212">
                  <c:v>38.25</c:v>
                </c:pt>
                <c:pt idx="213">
                  <c:v>38.25</c:v>
                </c:pt>
                <c:pt idx="214">
                  <c:v>38.230000000000011</c:v>
                </c:pt>
                <c:pt idx="215">
                  <c:v>38.21</c:v>
                </c:pt>
                <c:pt idx="216">
                  <c:v>38.19999999999991</c:v>
                </c:pt>
                <c:pt idx="217">
                  <c:v>38.269999999999911</c:v>
                </c:pt>
                <c:pt idx="218">
                  <c:v>38.28</c:v>
                </c:pt>
                <c:pt idx="219">
                  <c:v>38.28</c:v>
                </c:pt>
                <c:pt idx="220">
                  <c:v>38.269999999999911</c:v>
                </c:pt>
                <c:pt idx="221">
                  <c:v>38.269999999999911</c:v>
                </c:pt>
                <c:pt idx="222">
                  <c:v>38.259999999999906</c:v>
                </c:pt>
                <c:pt idx="223">
                  <c:v>38.28</c:v>
                </c:pt>
                <c:pt idx="224">
                  <c:v>38.269999999999911</c:v>
                </c:pt>
                <c:pt idx="225">
                  <c:v>38.269999999999911</c:v>
                </c:pt>
                <c:pt idx="226">
                  <c:v>38.259999999999906</c:v>
                </c:pt>
                <c:pt idx="227">
                  <c:v>38.249999999999908</c:v>
                </c:pt>
                <c:pt idx="228">
                  <c:v>38.259999999999906</c:v>
                </c:pt>
                <c:pt idx="229">
                  <c:v>38.249999999999908</c:v>
                </c:pt>
                <c:pt idx="230">
                  <c:v>38.249999999999908</c:v>
                </c:pt>
                <c:pt idx="231">
                  <c:v>38.249999999999908</c:v>
                </c:pt>
                <c:pt idx="232">
                  <c:v>38.249999999999908</c:v>
                </c:pt>
                <c:pt idx="233">
                  <c:v>38.23999999999991</c:v>
                </c:pt>
                <c:pt idx="234">
                  <c:v>38.23999999999991</c:v>
                </c:pt>
                <c:pt idx="235">
                  <c:v>38.230000000000011</c:v>
                </c:pt>
                <c:pt idx="236">
                  <c:v>38.230000000000011</c:v>
                </c:pt>
                <c:pt idx="237">
                  <c:v>38.220000000000006</c:v>
                </c:pt>
                <c:pt idx="238">
                  <c:v>38.21</c:v>
                </c:pt>
                <c:pt idx="239">
                  <c:v>38.21</c:v>
                </c:pt>
                <c:pt idx="240">
                  <c:v>38.220000000000006</c:v>
                </c:pt>
                <c:pt idx="241">
                  <c:v>38.220000000000006</c:v>
                </c:pt>
                <c:pt idx="242">
                  <c:v>38.220000000000006</c:v>
                </c:pt>
                <c:pt idx="243">
                  <c:v>38.230000000000011</c:v>
                </c:pt>
                <c:pt idx="244">
                  <c:v>38.269999999999911</c:v>
                </c:pt>
                <c:pt idx="245">
                  <c:v>38.279999999999909</c:v>
                </c:pt>
                <c:pt idx="246">
                  <c:v>38.279999999999909</c:v>
                </c:pt>
                <c:pt idx="247">
                  <c:v>38.269999999999911</c:v>
                </c:pt>
                <c:pt idx="248">
                  <c:v>38.249999999999908</c:v>
                </c:pt>
                <c:pt idx="249">
                  <c:v>38.23999999999991</c:v>
                </c:pt>
                <c:pt idx="250">
                  <c:v>38.23999999999991</c:v>
                </c:pt>
                <c:pt idx="251">
                  <c:v>38.220000000000006</c:v>
                </c:pt>
                <c:pt idx="252">
                  <c:v>38.220000000000006</c:v>
                </c:pt>
                <c:pt idx="253">
                  <c:v>38.18</c:v>
                </c:pt>
                <c:pt idx="254">
                  <c:v>38.15</c:v>
                </c:pt>
                <c:pt idx="255">
                  <c:v>38.14</c:v>
                </c:pt>
                <c:pt idx="256">
                  <c:v>38.12999999999991</c:v>
                </c:pt>
                <c:pt idx="257">
                  <c:v>38.14</c:v>
                </c:pt>
                <c:pt idx="258">
                  <c:v>38.12999999999991</c:v>
                </c:pt>
                <c:pt idx="259">
                  <c:v>38.12999999999991</c:v>
                </c:pt>
                <c:pt idx="260">
                  <c:v>38.11</c:v>
                </c:pt>
                <c:pt idx="261">
                  <c:v>38.11</c:v>
                </c:pt>
                <c:pt idx="262">
                  <c:v>38.1</c:v>
                </c:pt>
                <c:pt idx="263">
                  <c:v>38.08</c:v>
                </c:pt>
                <c:pt idx="264">
                  <c:v>38.07</c:v>
                </c:pt>
                <c:pt idx="265">
                  <c:v>38.07</c:v>
                </c:pt>
                <c:pt idx="266">
                  <c:v>38.089999999999904</c:v>
                </c:pt>
                <c:pt idx="267">
                  <c:v>38.1</c:v>
                </c:pt>
                <c:pt idx="268">
                  <c:v>38.1</c:v>
                </c:pt>
                <c:pt idx="269">
                  <c:v>38.08</c:v>
                </c:pt>
                <c:pt idx="270">
                  <c:v>38.04</c:v>
                </c:pt>
                <c:pt idx="271">
                  <c:v>38.029999999999909</c:v>
                </c:pt>
                <c:pt idx="272">
                  <c:v>38</c:v>
                </c:pt>
                <c:pt idx="273">
                  <c:v>38.020000000000003</c:v>
                </c:pt>
                <c:pt idx="274">
                  <c:v>38.029999999999909</c:v>
                </c:pt>
                <c:pt idx="275">
                  <c:v>38.01</c:v>
                </c:pt>
                <c:pt idx="276">
                  <c:v>37.99</c:v>
                </c:pt>
                <c:pt idx="277">
                  <c:v>38</c:v>
                </c:pt>
                <c:pt idx="278">
                  <c:v>37.99</c:v>
                </c:pt>
                <c:pt idx="279">
                  <c:v>37.980000000000004</c:v>
                </c:pt>
                <c:pt idx="280">
                  <c:v>38.019999999999904</c:v>
                </c:pt>
                <c:pt idx="281">
                  <c:v>38.01</c:v>
                </c:pt>
                <c:pt idx="282">
                  <c:v>37.99</c:v>
                </c:pt>
                <c:pt idx="283">
                  <c:v>37.97</c:v>
                </c:pt>
                <c:pt idx="284">
                  <c:v>37.97</c:v>
                </c:pt>
                <c:pt idx="285">
                  <c:v>38</c:v>
                </c:pt>
                <c:pt idx="286">
                  <c:v>38.019999999999904</c:v>
                </c:pt>
                <c:pt idx="287">
                  <c:v>38</c:v>
                </c:pt>
                <c:pt idx="288">
                  <c:v>37.980000000000004</c:v>
                </c:pt>
                <c:pt idx="289">
                  <c:v>37.980000000000004</c:v>
                </c:pt>
                <c:pt idx="290">
                  <c:v>37.980000000000004</c:v>
                </c:pt>
                <c:pt idx="291">
                  <c:v>38</c:v>
                </c:pt>
                <c:pt idx="292">
                  <c:v>37.99</c:v>
                </c:pt>
                <c:pt idx="293">
                  <c:v>37.99</c:v>
                </c:pt>
                <c:pt idx="294">
                  <c:v>38.050000000000004</c:v>
                </c:pt>
                <c:pt idx="295">
                  <c:v>38.029999999999909</c:v>
                </c:pt>
                <c:pt idx="296">
                  <c:v>38.029999999999909</c:v>
                </c:pt>
                <c:pt idx="297">
                  <c:v>38.04</c:v>
                </c:pt>
                <c:pt idx="298">
                  <c:v>38.029999999999909</c:v>
                </c:pt>
                <c:pt idx="299">
                  <c:v>38.04</c:v>
                </c:pt>
                <c:pt idx="300">
                  <c:v>38.04</c:v>
                </c:pt>
                <c:pt idx="301">
                  <c:v>38.04</c:v>
                </c:pt>
                <c:pt idx="302">
                  <c:v>38.04</c:v>
                </c:pt>
                <c:pt idx="303">
                  <c:v>38.029999999999909</c:v>
                </c:pt>
                <c:pt idx="304">
                  <c:v>38.029999999999909</c:v>
                </c:pt>
                <c:pt idx="305">
                  <c:v>38.01</c:v>
                </c:pt>
                <c:pt idx="306">
                  <c:v>38.029999999999909</c:v>
                </c:pt>
                <c:pt idx="307">
                  <c:v>38.04</c:v>
                </c:pt>
                <c:pt idx="308">
                  <c:v>38.04</c:v>
                </c:pt>
                <c:pt idx="309">
                  <c:v>38.029999999999909</c:v>
                </c:pt>
                <c:pt idx="310">
                  <c:v>38.050000000000004</c:v>
                </c:pt>
                <c:pt idx="311">
                  <c:v>38.029999999999909</c:v>
                </c:pt>
                <c:pt idx="312">
                  <c:v>38.019999999999904</c:v>
                </c:pt>
                <c:pt idx="313">
                  <c:v>38.03</c:v>
                </c:pt>
                <c:pt idx="314">
                  <c:v>38.04</c:v>
                </c:pt>
                <c:pt idx="315">
                  <c:v>38.019999999999904</c:v>
                </c:pt>
                <c:pt idx="316">
                  <c:v>38.04</c:v>
                </c:pt>
                <c:pt idx="317">
                  <c:v>38.029999999999909</c:v>
                </c:pt>
                <c:pt idx="318">
                  <c:v>38.029999999999909</c:v>
                </c:pt>
                <c:pt idx="319">
                  <c:v>38.020000000000003</c:v>
                </c:pt>
                <c:pt idx="320">
                  <c:v>38.020000000000003</c:v>
                </c:pt>
                <c:pt idx="321">
                  <c:v>38.019999999999904</c:v>
                </c:pt>
                <c:pt idx="322">
                  <c:v>38.01</c:v>
                </c:pt>
                <c:pt idx="323">
                  <c:v>38.01</c:v>
                </c:pt>
                <c:pt idx="324">
                  <c:v>38</c:v>
                </c:pt>
                <c:pt idx="325">
                  <c:v>38</c:v>
                </c:pt>
                <c:pt idx="326">
                  <c:v>38</c:v>
                </c:pt>
                <c:pt idx="327">
                  <c:v>38.01</c:v>
                </c:pt>
                <c:pt idx="328">
                  <c:v>37.97</c:v>
                </c:pt>
                <c:pt idx="329">
                  <c:v>37.980000000000004</c:v>
                </c:pt>
                <c:pt idx="330">
                  <c:v>37.980000000000004</c:v>
                </c:pt>
                <c:pt idx="331">
                  <c:v>37.96</c:v>
                </c:pt>
                <c:pt idx="332">
                  <c:v>37.949999999999903</c:v>
                </c:pt>
                <c:pt idx="333">
                  <c:v>37.949999999999903</c:v>
                </c:pt>
                <c:pt idx="334">
                  <c:v>37.93</c:v>
                </c:pt>
                <c:pt idx="335">
                  <c:v>37.910000000000004</c:v>
                </c:pt>
                <c:pt idx="336">
                  <c:v>37.899999999999906</c:v>
                </c:pt>
                <c:pt idx="337">
                  <c:v>37.879999999999903</c:v>
                </c:pt>
                <c:pt idx="338">
                  <c:v>37.889999999999901</c:v>
                </c:pt>
                <c:pt idx="339">
                  <c:v>37.870000000000005</c:v>
                </c:pt>
                <c:pt idx="340">
                  <c:v>37.86</c:v>
                </c:pt>
                <c:pt idx="341">
                  <c:v>37.86</c:v>
                </c:pt>
                <c:pt idx="342">
                  <c:v>37.849999999999994</c:v>
                </c:pt>
                <c:pt idx="343">
                  <c:v>37.889999999999901</c:v>
                </c:pt>
                <c:pt idx="344">
                  <c:v>37.879999999999903</c:v>
                </c:pt>
                <c:pt idx="345">
                  <c:v>37.879999999999903</c:v>
                </c:pt>
                <c:pt idx="346">
                  <c:v>37.879999999999903</c:v>
                </c:pt>
                <c:pt idx="347">
                  <c:v>37.86</c:v>
                </c:pt>
                <c:pt idx="348">
                  <c:v>37.849999999999902</c:v>
                </c:pt>
                <c:pt idx="349">
                  <c:v>37.86</c:v>
                </c:pt>
                <c:pt idx="350">
                  <c:v>37.849999999999902</c:v>
                </c:pt>
                <c:pt idx="351">
                  <c:v>37.83</c:v>
                </c:pt>
                <c:pt idx="352">
                  <c:v>37.82</c:v>
                </c:pt>
                <c:pt idx="353">
                  <c:v>37.870000000000005</c:v>
                </c:pt>
                <c:pt idx="354">
                  <c:v>37.870000000000005</c:v>
                </c:pt>
                <c:pt idx="355">
                  <c:v>37.86</c:v>
                </c:pt>
                <c:pt idx="356">
                  <c:v>37.849999999999994</c:v>
                </c:pt>
                <c:pt idx="357">
                  <c:v>37.849999999999994</c:v>
                </c:pt>
                <c:pt idx="358">
                  <c:v>37.849999999999994</c:v>
                </c:pt>
                <c:pt idx="359">
                  <c:v>37.82</c:v>
                </c:pt>
                <c:pt idx="360">
                  <c:v>37.82</c:v>
                </c:pt>
                <c:pt idx="361">
                  <c:v>37.809999999999995</c:v>
                </c:pt>
                <c:pt idx="362">
                  <c:v>37.83</c:v>
                </c:pt>
                <c:pt idx="363">
                  <c:v>37.879999999999995</c:v>
                </c:pt>
                <c:pt idx="364">
                  <c:v>37.879999999999995</c:v>
                </c:pt>
                <c:pt idx="365">
                  <c:v>37.870000000000005</c:v>
                </c:pt>
                <c:pt idx="366">
                  <c:v>37.8599999999999</c:v>
                </c:pt>
                <c:pt idx="367">
                  <c:v>37.8599999999999</c:v>
                </c:pt>
                <c:pt idx="368">
                  <c:v>37.8599999999999</c:v>
                </c:pt>
                <c:pt idx="369">
                  <c:v>37.849999999999994</c:v>
                </c:pt>
                <c:pt idx="370">
                  <c:v>37.83</c:v>
                </c:pt>
                <c:pt idx="371">
                  <c:v>37.83</c:v>
                </c:pt>
                <c:pt idx="372">
                  <c:v>37.83</c:v>
                </c:pt>
                <c:pt idx="373">
                  <c:v>37.82</c:v>
                </c:pt>
                <c:pt idx="374">
                  <c:v>37.82</c:v>
                </c:pt>
                <c:pt idx="375">
                  <c:v>37.82</c:v>
                </c:pt>
                <c:pt idx="376">
                  <c:v>37.790000000000006</c:v>
                </c:pt>
                <c:pt idx="377">
                  <c:v>37.82</c:v>
                </c:pt>
                <c:pt idx="378">
                  <c:v>37.83</c:v>
                </c:pt>
                <c:pt idx="379">
                  <c:v>37.82</c:v>
                </c:pt>
                <c:pt idx="380">
                  <c:v>37.809999999999995</c:v>
                </c:pt>
                <c:pt idx="381">
                  <c:v>37.82</c:v>
                </c:pt>
                <c:pt idx="382">
                  <c:v>37.8599999999999</c:v>
                </c:pt>
                <c:pt idx="383">
                  <c:v>37.849999999999994</c:v>
                </c:pt>
                <c:pt idx="384">
                  <c:v>37.879999999999903</c:v>
                </c:pt>
                <c:pt idx="385">
                  <c:v>37.889999999999901</c:v>
                </c:pt>
                <c:pt idx="386">
                  <c:v>37.889999999999901</c:v>
                </c:pt>
                <c:pt idx="387">
                  <c:v>37.86</c:v>
                </c:pt>
                <c:pt idx="388">
                  <c:v>37.849999999999902</c:v>
                </c:pt>
                <c:pt idx="389">
                  <c:v>37.839999999999904</c:v>
                </c:pt>
                <c:pt idx="390">
                  <c:v>37.839999999999904</c:v>
                </c:pt>
                <c:pt idx="391">
                  <c:v>37.839999999999904</c:v>
                </c:pt>
                <c:pt idx="392">
                  <c:v>37.82</c:v>
                </c:pt>
                <c:pt idx="393">
                  <c:v>37.82</c:v>
                </c:pt>
                <c:pt idx="394">
                  <c:v>37.809999999999995</c:v>
                </c:pt>
                <c:pt idx="395">
                  <c:v>37.809999999999995</c:v>
                </c:pt>
                <c:pt idx="396">
                  <c:v>37.809999999999995</c:v>
                </c:pt>
                <c:pt idx="397">
                  <c:v>37.809999999999995</c:v>
                </c:pt>
                <c:pt idx="398">
                  <c:v>37.800000000000011</c:v>
                </c:pt>
                <c:pt idx="399">
                  <c:v>37.800000000000011</c:v>
                </c:pt>
                <c:pt idx="400">
                  <c:v>37.78</c:v>
                </c:pt>
                <c:pt idx="401">
                  <c:v>37.769999999999911</c:v>
                </c:pt>
                <c:pt idx="402">
                  <c:v>37.769999999999911</c:v>
                </c:pt>
                <c:pt idx="403">
                  <c:v>37.760000000000005</c:v>
                </c:pt>
                <c:pt idx="404">
                  <c:v>37.760000000000005</c:v>
                </c:pt>
                <c:pt idx="405">
                  <c:v>37.760000000000005</c:v>
                </c:pt>
                <c:pt idx="406">
                  <c:v>37.760000000000005</c:v>
                </c:pt>
                <c:pt idx="407">
                  <c:v>37.78</c:v>
                </c:pt>
                <c:pt idx="408">
                  <c:v>37.770000000000003</c:v>
                </c:pt>
                <c:pt idx="409">
                  <c:v>37.770000000000003</c:v>
                </c:pt>
                <c:pt idx="410">
                  <c:v>37.779999999999909</c:v>
                </c:pt>
                <c:pt idx="411">
                  <c:v>37.779999999999909</c:v>
                </c:pt>
                <c:pt idx="412">
                  <c:v>37.779999999999909</c:v>
                </c:pt>
                <c:pt idx="413">
                  <c:v>37.779999999999909</c:v>
                </c:pt>
                <c:pt idx="414">
                  <c:v>37.760000000000005</c:v>
                </c:pt>
                <c:pt idx="415">
                  <c:v>37.760000000000005</c:v>
                </c:pt>
                <c:pt idx="416">
                  <c:v>37.720000000000006</c:v>
                </c:pt>
                <c:pt idx="417">
                  <c:v>37.700000000000003</c:v>
                </c:pt>
                <c:pt idx="418">
                  <c:v>37.71</c:v>
                </c:pt>
                <c:pt idx="419">
                  <c:v>37.720000000000006</c:v>
                </c:pt>
                <c:pt idx="420">
                  <c:v>37.719999999999906</c:v>
                </c:pt>
                <c:pt idx="421">
                  <c:v>37.71</c:v>
                </c:pt>
                <c:pt idx="422">
                  <c:v>37.720000000000006</c:v>
                </c:pt>
                <c:pt idx="423">
                  <c:v>37.720000000000006</c:v>
                </c:pt>
                <c:pt idx="424">
                  <c:v>37.71</c:v>
                </c:pt>
                <c:pt idx="425">
                  <c:v>37.71</c:v>
                </c:pt>
                <c:pt idx="426">
                  <c:v>37.68</c:v>
                </c:pt>
                <c:pt idx="427">
                  <c:v>37.67</c:v>
                </c:pt>
                <c:pt idx="428">
                  <c:v>37.660000000000004</c:v>
                </c:pt>
                <c:pt idx="429">
                  <c:v>37.65</c:v>
                </c:pt>
                <c:pt idx="430">
                  <c:v>37.660000000000004</c:v>
                </c:pt>
                <c:pt idx="431">
                  <c:v>37.68</c:v>
                </c:pt>
                <c:pt idx="432">
                  <c:v>37.67</c:v>
                </c:pt>
                <c:pt idx="433">
                  <c:v>37.660000000000004</c:v>
                </c:pt>
                <c:pt idx="434">
                  <c:v>37.68</c:v>
                </c:pt>
                <c:pt idx="435">
                  <c:v>37.65</c:v>
                </c:pt>
                <c:pt idx="436">
                  <c:v>37.639999999999908</c:v>
                </c:pt>
                <c:pt idx="437">
                  <c:v>37.639999999999908</c:v>
                </c:pt>
                <c:pt idx="438">
                  <c:v>37.61</c:v>
                </c:pt>
                <c:pt idx="439">
                  <c:v>37.6</c:v>
                </c:pt>
                <c:pt idx="440">
                  <c:v>37.590000000000003</c:v>
                </c:pt>
                <c:pt idx="441">
                  <c:v>37.630000000000003</c:v>
                </c:pt>
                <c:pt idx="442">
                  <c:v>37.639999999999908</c:v>
                </c:pt>
                <c:pt idx="443">
                  <c:v>37.62999999999991</c:v>
                </c:pt>
                <c:pt idx="444">
                  <c:v>37.620000000000005</c:v>
                </c:pt>
                <c:pt idx="445">
                  <c:v>37.620000000000005</c:v>
                </c:pt>
                <c:pt idx="446">
                  <c:v>37.6</c:v>
                </c:pt>
                <c:pt idx="447">
                  <c:v>37.590000000000003</c:v>
                </c:pt>
                <c:pt idx="448">
                  <c:v>37.590000000000003</c:v>
                </c:pt>
                <c:pt idx="449">
                  <c:v>37.590000000000003</c:v>
                </c:pt>
                <c:pt idx="450">
                  <c:v>37.57</c:v>
                </c:pt>
                <c:pt idx="451">
                  <c:v>37.61</c:v>
                </c:pt>
                <c:pt idx="452">
                  <c:v>37.6</c:v>
                </c:pt>
                <c:pt idx="453">
                  <c:v>37.6</c:v>
                </c:pt>
                <c:pt idx="454">
                  <c:v>37.590000000000003</c:v>
                </c:pt>
                <c:pt idx="455">
                  <c:v>37.6</c:v>
                </c:pt>
                <c:pt idx="456">
                  <c:v>37.61</c:v>
                </c:pt>
                <c:pt idx="457">
                  <c:v>37.61</c:v>
                </c:pt>
                <c:pt idx="458">
                  <c:v>37.61</c:v>
                </c:pt>
                <c:pt idx="459">
                  <c:v>37.61</c:v>
                </c:pt>
                <c:pt idx="460">
                  <c:v>37.590000000000003</c:v>
                </c:pt>
                <c:pt idx="461">
                  <c:v>37.590000000000003</c:v>
                </c:pt>
                <c:pt idx="462">
                  <c:v>37.590000000000003</c:v>
                </c:pt>
                <c:pt idx="463">
                  <c:v>37.590000000000003</c:v>
                </c:pt>
                <c:pt idx="464">
                  <c:v>37.590000000000003</c:v>
                </c:pt>
                <c:pt idx="465">
                  <c:v>37.58</c:v>
                </c:pt>
                <c:pt idx="466">
                  <c:v>37.56</c:v>
                </c:pt>
                <c:pt idx="467">
                  <c:v>37.56</c:v>
                </c:pt>
                <c:pt idx="468">
                  <c:v>37.56</c:v>
                </c:pt>
                <c:pt idx="469">
                  <c:v>37.56</c:v>
                </c:pt>
                <c:pt idx="470">
                  <c:v>37.57</c:v>
                </c:pt>
                <c:pt idx="471">
                  <c:v>37.56</c:v>
                </c:pt>
                <c:pt idx="472">
                  <c:v>37.550000000000004</c:v>
                </c:pt>
                <c:pt idx="473">
                  <c:v>37.550000000000004</c:v>
                </c:pt>
                <c:pt idx="474">
                  <c:v>37.550000000000004</c:v>
                </c:pt>
                <c:pt idx="475">
                  <c:v>37.53</c:v>
                </c:pt>
                <c:pt idx="476">
                  <c:v>37.51</c:v>
                </c:pt>
                <c:pt idx="477">
                  <c:v>37.5</c:v>
                </c:pt>
                <c:pt idx="478">
                  <c:v>37.49</c:v>
                </c:pt>
                <c:pt idx="479">
                  <c:v>37.49</c:v>
                </c:pt>
                <c:pt idx="480">
                  <c:v>37.480000000000004</c:v>
                </c:pt>
                <c:pt idx="481">
                  <c:v>37.480000000000004</c:v>
                </c:pt>
                <c:pt idx="482">
                  <c:v>37.47</c:v>
                </c:pt>
                <c:pt idx="483">
                  <c:v>37.47</c:v>
                </c:pt>
                <c:pt idx="484">
                  <c:v>37.47</c:v>
                </c:pt>
                <c:pt idx="485">
                  <c:v>37.449999999999996</c:v>
                </c:pt>
                <c:pt idx="486">
                  <c:v>37.449999999999996</c:v>
                </c:pt>
                <c:pt idx="487">
                  <c:v>37.449999999999996</c:v>
                </c:pt>
                <c:pt idx="488">
                  <c:v>37.47</c:v>
                </c:pt>
                <c:pt idx="489">
                  <c:v>37.46</c:v>
                </c:pt>
                <c:pt idx="490">
                  <c:v>37.449999999999996</c:v>
                </c:pt>
                <c:pt idx="491">
                  <c:v>37.449999999999996</c:v>
                </c:pt>
                <c:pt idx="492">
                  <c:v>37.44</c:v>
                </c:pt>
                <c:pt idx="493">
                  <c:v>37.43</c:v>
                </c:pt>
                <c:pt idx="494">
                  <c:v>37.419999999999902</c:v>
                </c:pt>
                <c:pt idx="495">
                  <c:v>37.410000000000004</c:v>
                </c:pt>
                <c:pt idx="496">
                  <c:v>37.39</c:v>
                </c:pt>
                <c:pt idx="497">
                  <c:v>37.39</c:v>
                </c:pt>
                <c:pt idx="498">
                  <c:v>37.379999999999995</c:v>
                </c:pt>
                <c:pt idx="499">
                  <c:v>37.4</c:v>
                </c:pt>
                <c:pt idx="500">
                  <c:v>37.419999999999902</c:v>
                </c:pt>
                <c:pt idx="501">
                  <c:v>37.419999999999902</c:v>
                </c:pt>
                <c:pt idx="502">
                  <c:v>37.4</c:v>
                </c:pt>
                <c:pt idx="503">
                  <c:v>37.419999999999902</c:v>
                </c:pt>
                <c:pt idx="504">
                  <c:v>37.43</c:v>
                </c:pt>
                <c:pt idx="505">
                  <c:v>37.410000000000004</c:v>
                </c:pt>
                <c:pt idx="506">
                  <c:v>37.410000000000004</c:v>
                </c:pt>
                <c:pt idx="507">
                  <c:v>37.44</c:v>
                </c:pt>
                <c:pt idx="508">
                  <c:v>37.43</c:v>
                </c:pt>
                <c:pt idx="509">
                  <c:v>37.449999999999903</c:v>
                </c:pt>
                <c:pt idx="510">
                  <c:v>37.44</c:v>
                </c:pt>
                <c:pt idx="511">
                  <c:v>37.43</c:v>
                </c:pt>
                <c:pt idx="512">
                  <c:v>37.51</c:v>
                </c:pt>
                <c:pt idx="513">
                  <c:v>37.49</c:v>
                </c:pt>
                <c:pt idx="514">
                  <c:v>37.480000000000004</c:v>
                </c:pt>
                <c:pt idx="515">
                  <c:v>37.480000000000004</c:v>
                </c:pt>
                <c:pt idx="516">
                  <c:v>37.480000000000004</c:v>
                </c:pt>
                <c:pt idx="517">
                  <c:v>37.47</c:v>
                </c:pt>
                <c:pt idx="518">
                  <c:v>37.5</c:v>
                </c:pt>
                <c:pt idx="519">
                  <c:v>37.480000000000004</c:v>
                </c:pt>
                <c:pt idx="520">
                  <c:v>37.49</c:v>
                </c:pt>
                <c:pt idx="521">
                  <c:v>37.47</c:v>
                </c:pt>
                <c:pt idx="522">
                  <c:v>37.49</c:v>
                </c:pt>
                <c:pt idx="523">
                  <c:v>37.49</c:v>
                </c:pt>
                <c:pt idx="524">
                  <c:v>37.49</c:v>
                </c:pt>
                <c:pt idx="525">
                  <c:v>37.5</c:v>
                </c:pt>
                <c:pt idx="526">
                  <c:v>37.49</c:v>
                </c:pt>
                <c:pt idx="527">
                  <c:v>37.49</c:v>
                </c:pt>
                <c:pt idx="528">
                  <c:v>37.5</c:v>
                </c:pt>
                <c:pt idx="529">
                  <c:v>37.49</c:v>
                </c:pt>
                <c:pt idx="530">
                  <c:v>37.47</c:v>
                </c:pt>
                <c:pt idx="531">
                  <c:v>37.489999999999903</c:v>
                </c:pt>
                <c:pt idx="532">
                  <c:v>37.469999999999906</c:v>
                </c:pt>
                <c:pt idx="533">
                  <c:v>37.469999999999906</c:v>
                </c:pt>
                <c:pt idx="534">
                  <c:v>37.46</c:v>
                </c:pt>
                <c:pt idx="535">
                  <c:v>37.449999999999903</c:v>
                </c:pt>
                <c:pt idx="536">
                  <c:v>37.449999999999903</c:v>
                </c:pt>
                <c:pt idx="537">
                  <c:v>37.449999999999903</c:v>
                </c:pt>
                <c:pt idx="538">
                  <c:v>37.449999999999903</c:v>
                </c:pt>
                <c:pt idx="539">
                  <c:v>37.44</c:v>
                </c:pt>
                <c:pt idx="540">
                  <c:v>37.44</c:v>
                </c:pt>
                <c:pt idx="541">
                  <c:v>37.449999999999996</c:v>
                </c:pt>
                <c:pt idx="542">
                  <c:v>37.449999999999996</c:v>
                </c:pt>
                <c:pt idx="543">
                  <c:v>37.44</c:v>
                </c:pt>
                <c:pt idx="544">
                  <c:v>37.449999999999996</c:v>
                </c:pt>
                <c:pt idx="545">
                  <c:v>37.449999999999996</c:v>
                </c:pt>
                <c:pt idx="546">
                  <c:v>37.44</c:v>
                </c:pt>
                <c:pt idx="547">
                  <c:v>37.44</c:v>
                </c:pt>
                <c:pt idx="548">
                  <c:v>37.44</c:v>
                </c:pt>
                <c:pt idx="549">
                  <c:v>37.44</c:v>
                </c:pt>
                <c:pt idx="550">
                  <c:v>37.42</c:v>
                </c:pt>
                <c:pt idx="551">
                  <c:v>37.4</c:v>
                </c:pt>
                <c:pt idx="552">
                  <c:v>37.4</c:v>
                </c:pt>
                <c:pt idx="553">
                  <c:v>37.39</c:v>
                </c:pt>
                <c:pt idx="554">
                  <c:v>37.370000000000005</c:v>
                </c:pt>
                <c:pt idx="555">
                  <c:v>37.379999999999995</c:v>
                </c:pt>
                <c:pt idx="556">
                  <c:v>37.36</c:v>
                </c:pt>
                <c:pt idx="557">
                  <c:v>37.370000000000005</c:v>
                </c:pt>
                <c:pt idx="558">
                  <c:v>37.36</c:v>
                </c:pt>
                <c:pt idx="559">
                  <c:v>37.349999999999994</c:v>
                </c:pt>
                <c:pt idx="560">
                  <c:v>37.349999999999994</c:v>
                </c:pt>
                <c:pt idx="561">
                  <c:v>37.33</c:v>
                </c:pt>
                <c:pt idx="562">
                  <c:v>37.300000000000011</c:v>
                </c:pt>
                <c:pt idx="563">
                  <c:v>37.300000000000011</c:v>
                </c:pt>
                <c:pt idx="564">
                  <c:v>37.289999999999907</c:v>
                </c:pt>
                <c:pt idx="565">
                  <c:v>37.33</c:v>
                </c:pt>
                <c:pt idx="566">
                  <c:v>37.339999999999996</c:v>
                </c:pt>
                <c:pt idx="567">
                  <c:v>37.349999999999994</c:v>
                </c:pt>
                <c:pt idx="568">
                  <c:v>37.39</c:v>
                </c:pt>
                <c:pt idx="569">
                  <c:v>37.39</c:v>
                </c:pt>
                <c:pt idx="570">
                  <c:v>37.39</c:v>
                </c:pt>
                <c:pt idx="571">
                  <c:v>37.379999999999995</c:v>
                </c:pt>
                <c:pt idx="572">
                  <c:v>37.370000000000005</c:v>
                </c:pt>
                <c:pt idx="573">
                  <c:v>37.349999999999994</c:v>
                </c:pt>
                <c:pt idx="574">
                  <c:v>37.33</c:v>
                </c:pt>
                <c:pt idx="575">
                  <c:v>37.319999999999901</c:v>
                </c:pt>
                <c:pt idx="576">
                  <c:v>37.339999999999996</c:v>
                </c:pt>
                <c:pt idx="577">
                  <c:v>37.349999999999994</c:v>
                </c:pt>
                <c:pt idx="578">
                  <c:v>37.349999999999994</c:v>
                </c:pt>
                <c:pt idx="579">
                  <c:v>37.349999999999994</c:v>
                </c:pt>
                <c:pt idx="580">
                  <c:v>37.339999999999996</c:v>
                </c:pt>
                <c:pt idx="581">
                  <c:v>37.339999999999996</c:v>
                </c:pt>
                <c:pt idx="582">
                  <c:v>37.33</c:v>
                </c:pt>
                <c:pt idx="583">
                  <c:v>37.36</c:v>
                </c:pt>
                <c:pt idx="584">
                  <c:v>37.349999999999994</c:v>
                </c:pt>
                <c:pt idx="585">
                  <c:v>37.339999999999996</c:v>
                </c:pt>
                <c:pt idx="586">
                  <c:v>37.33</c:v>
                </c:pt>
                <c:pt idx="587">
                  <c:v>37.32</c:v>
                </c:pt>
                <c:pt idx="588">
                  <c:v>37.32</c:v>
                </c:pt>
                <c:pt idx="589">
                  <c:v>37.309999999999995</c:v>
                </c:pt>
                <c:pt idx="590">
                  <c:v>37.300000000000011</c:v>
                </c:pt>
                <c:pt idx="591">
                  <c:v>37.300000000000011</c:v>
                </c:pt>
                <c:pt idx="592">
                  <c:v>37.290000000000006</c:v>
                </c:pt>
                <c:pt idx="593">
                  <c:v>37.270000000000003</c:v>
                </c:pt>
                <c:pt idx="594">
                  <c:v>37.279999999999909</c:v>
                </c:pt>
                <c:pt idx="595">
                  <c:v>37.279999999999909</c:v>
                </c:pt>
                <c:pt idx="596">
                  <c:v>37.279999999999909</c:v>
                </c:pt>
                <c:pt idx="597">
                  <c:v>37.279999999999909</c:v>
                </c:pt>
                <c:pt idx="598">
                  <c:v>37.270000000000003</c:v>
                </c:pt>
                <c:pt idx="599">
                  <c:v>37.270000000000003</c:v>
                </c:pt>
                <c:pt idx="600">
                  <c:v>37.270000000000003</c:v>
                </c:pt>
                <c:pt idx="601">
                  <c:v>37.260000000000005</c:v>
                </c:pt>
                <c:pt idx="602">
                  <c:v>37.260000000000005</c:v>
                </c:pt>
                <c:pt idx="603">
                  <c:v>37.260000000000005</c:v>
                </c:pt>
                <c:pt idx="604">
                  <c:v>37.260000000000005</c:v>
                </c:pt>
                <c:pt idx="605">
                  <c:v>37.260000000000005</c:v>
                </c:pt>
                <c:pt idx="606">
                  <c:v>37.25</c:v>
                </c:pt>
                <c:pt idx="607">
                  <c:v>37.230000000000011</c:v>
                </c:pt>
                <c:pt idx="608">
                  <c:v>37.230000000000011</c:v>
                </c:pt>
                <c:pt idx="609">
                  <c:v>37.220000000000006</c:v>
                </c:pt>
                <c:pt idx="610">
                  <c:v>37.260000000000005</c:v>
                </c:pt>
                <c:pt idx="611">
                  <c:v>37.260000000000005</c:v>
                </c:pt>
                <c:pt idx="612">
                  <c:v>37.270000000000003</c:v>
                </c:pt>
                <c:pt idx="613">
                  <c:v>37.260000000000005</c:v>
                </c:pt>
                <c:pt idx="614">
                  <c:v>37.25</c:v>
                </c:pt>
                <c:pt idx="615">
                  <c:v>37.25</c:v>
                </c:pt>
                <c:pt idx="616">
                  <c:v>37.260000000000005</c:v>
                </c:pt>
                <c:pt idx="617">
                  <c:v>37.25</c:v>
                </c:pt>
                <c:pt idx="618">
                  <c:v>37.23999999999991</c:v>
                </c:pt>
                <c:pt idx="619">
                  <c:v>37.230000000000011</c:v>
                </c:pt>
                <c:pt idx="620">
                  <c:v>37.230000000000011</c:v>
                </c:pt>
                <c:pt idx="621">
                  <c:v>37.220000000000006</c:v>
                </c:pt>
                <c:pt idx="622">
                  <c:v>37.21</c:v>
                </c:pt>
                <c:pt idx="623">
                  <c:v>37.200000000000003</c:v>
                </c:pt>
                <c:pt idx="624">
                  <c:v>37.200000000000003</c:v>
                </c:pt>
                <c:pt idx="625">
                  <c:v>37.190000000000005</c:v>
                </c:pt>
                <c:pt idx="626">
                  <c:v>37.18</c:v>
                </c:pt>
                <c:pt idx="627">
                  <c:v>37.169999999999909</c:v>
                </c:pt>
                <c:pt idx="628">
                  <c:v>37.18</c:v>
                </c:pt>
                <c:pt idx="629">
                  <c:v>37.160000000000004</c:v>
                </c:pt>
                <c:pt idx="630">
                  <c:v>37.18</c:v>
                </c:pt>
                <c:pt idx="631">
                  <c:v>37.18</c:v>
                </c:pt>
                <c:pt idx="632">
                  <c:v>37.160000000000004</c:v>
                </c:pt>
                <c:pt idx="633">
                  <c:v>37.15</c:v>
                </c:pt>
                <c:pt idx="634">
                  <c:v>37.160000000000004</c:v>
                </c:pt>
                <c:pt idx="635">
                  <c:v>37.160000000000004</c:v>
                </c:pt>
                <c:pt idx="636">
                  <c:v>37.14</c:v>
                </c:pt>
                <c:pt idx="637">
                  <c:v>37.200000000000003</c:v>
                </c:pt>
                <c:pt idx="638">
                  <c:v>37.200000000000003</c:v>
                </c:pt>
                <c:pt idx="639">
                  <c:v>37.190000000000005</c:v>
                </c:pt>
                <c:pt idx="640">
                  <c:v>37.18</c:v>
                </c:pt>
                <c:pt idx="641">
                  <c:v>37.18</c:v>
                </c:pt>
                <c:pt idx="642">
                  <c:v>37.160000000000004</c:v>
                </c:pt>
                <c:pt idx="643">
                  <c:v>37.160000000000004</c:v>
                </c:pt>
                <c:pt idx="644">
                  <c:v>37.160000000000004</c:v>
                </c:pt>
                <c:pt idx="645">
                  <c:v>37.160000000000004</c:v>
                </c:pt>
                <c:pt idx="646">
                  <c:v>37.130000000000003</c:v>
                </c:pt>
                <c:pt idx="647">
                  <c:v>37.17</c:v>
                </c:pt>
                <c:pt idx="648">
                  <c:v>37.15</c:v>
                </c:pt>
                <c:pt idx="649">
                  <c:v>37.200000000000003</c:v>
                </c:pt>
                <c:pt idx="650">
                  <c:v>37.200000000000003</c:v>
                </c:pt>
                <c:pt idx="651">
                  <c:v>37.200000000000003</c:v>
                </c:pt>
                <c:pt idx="652">
                  <c:v>37.190000000000005</c:v>
                </c:pt>
                <c:pt idx="653">
                  <c:v>37.169999999999909</c:v>
                </c:pt>
                <c:pt idx="654">
                  <c:v>37.15</c:v>
                </c:pt>
                <c:pt idx="655">
                  <c:v>37.15</c:v>
                </c:pt>
                <c:pt idx="656">
                  <c:v>37.15</c:v>
                </c:pt>
                <c:pt idx="657">
                  <c:v>37.14</c:v>
                </c:pt>
                <c:pt idx="658">
                  <c:v>37.1</c:v>
                </c:pt>
                <c:pt idx="659">
                  <c:v>37.1</c:v>
                </c:pt>
                <c:pt idx="660">
                  <c:v>37.08</c:v>
                </c:pt>
                <c:pt idx="661">
                  <c:v>37.08</c:v>
                </c:pt>
                <c:pt idx="662">
                  <c:v>37.08</c:v>
                </c:pt>
                <c:pt idx="663">
                  <c:v>37.07</c:v>
                </c:pt>
                <c:pt idx="664">
                  <c:v>37.07</c:v>
                </c:pt>
                <c:pt idx="665">
                  <c:v>37.08</c:v>
                </c:pt>
                <c:pt idx="666">
                  <c:v>37.07</c:v>
                </c:pt>
                <c:pt idx="667">
                  <c:v>37.059999999999903</c:v>
                </c:pt>
                <c:pt idx="668">
                  <c:v>37.089999999999904</c:v>
                </c:pt>
                <c:pt idx="669">
                  <c:v>37.08</c:v>
                </c:pt>
                <c:pt idx="670">
                  <c:v>37.08</c:v>
                </c:pt>
                <c:pt idx="671">
                  <c:v>37.08</c:v>
                </c:pt>
                <c:pt idx="672">
                  <c:v>37.090000000000003</c:v>
                </c:pt>
                <c:pt idx="673">
                  <c:v>37.1</c:v>
                </c:pt>
                <c:pt idx="674">
                  <c:v>37.090000000000003</c:v>
                </c:pt>
                <c:pt idx="675">
                  <c:v>37.08</c:v>
                </c:pt>
                <c:pt idx="676">
                  <c:v>37.08</c:v>
                </c:pt>
                <c:pt idx="677">
                  <c:v>37.059999999999903</c:v>
                </c:pt>
                <c:pt idx="678">
                  <c:v>37.1</c:v>
                </c:pt>
                <c:pt idx="679">
                  <c:v>37.120000000000005</c:v>
                </c:pt>
                <c:pt idx="680">
                  <c:v>37.120000000000005</c:v>
                </c:pt>
                <c:pt idx="681">
                  <c:v>37.120000000000005</c:v>
                </c:pt>
                <c:pt idx="682">
                  <c:v>37.160000000000004</c:v>
                </c:pt>
                <c:pt idx="683">
                  <c:v>37.160000000000004</c:v>
                </c:pt>
                <c:pt idx="684">
                  <c:v>37.130000000000003</c:v>
                </c:pt>
                <c:pt idx="685">
                  <c:v>37.130000000000003</c:v>
                </c:pt>
                <c:pt idx="686">
                  <c:v>37.14</c:v>
                </c:pt>
                <c:pt idx="687">
                  <c:v>37.120000000000005</c:v>
                </c:pt>
                <c:pt idx="688">
                  <c:v>37.099999999999909</c:v>
                </c:pt>
                <c:pt idx="689">
                  <c:v>37.069999999999908</c:v>
                </c:pt>
                <c:pt idx="690">
                  <c:v>37.069999999999908</c:v>
                </c:pt>
                <c:pt idx="691">
                  <c:v>37.050000000000004</c:v>
                </c:pt>
                <c:pt idx="692">
                  <c:v>37.050000000000004</c:v>
                </c:pt>
                <c:pt idx="693">
                  <c:v>37.059999999999903</c:v>
                </c:pt>
                <c:pt idx="694">
                  <c:v>37.08</c:v>
                </c:pt>
                <c:pt idx="695">
                  <c:v>37.08</c:v>
                </c:pt>
                <c:pt idx="696">
                  <c:v>37.07</c:v>
                </c:pt>
                <c:pt idx="697">
                  <c:v>37.04</c:v>
                </c:pt>
                <c:pt idx="698">
                  <c:v>37.039999999999907</c:v>
                </c:pt>
                <c:pt idx="699">
                  <c:v>37.03</c:v>
                </c:pt>
                <c:pt idx="700">
                  <c:v>37.059999999999903</c:v>
                </c:pt>
                <c:pt idx="701">
                  <c:v>37.079999999999906</c:v>
                </c:pt>
                <c:pt idx="702">
                  <c:v>37.059999999999903</c:v>
                </c:pt>
                <c:pt idx="703">
                  <c:v>37.059999999999903</c:v>
                </c:pt>
                <c:pt idx="704">
                  <c:v>37.029999999999909</c:v>
                </c:pt>
                <c:pt idx="705">
                  <c:v>37.029999999999909</c:v>
                </c:pt>
                <c:pt idx="706">
                  <c:v>37.019999999999904</c:v>
                </c:pt>
                <c:pt idx="707">
                  <c:v>37.019999999999904</c:v>
                </c:pt>
                <c:pt idx="708">
                  <c:v>37.019999999999904</c:v>
                </c:pt>
                <c:pt idx="709">
                  <c:v>37.029999999999909</c:v>
                </c:pt>
                <c:pt idx="710">
                  <c:v>37.019999999999904</c:v>
                </c:pt>
                <c:pt idx="711">
                  <c:v>37.019999999999904</c:v>
                </c:pt>
                <c:pt idx="712">
                  <c:v>37.019999999999904</c:v>
                </c:pt>
                <c:pt idx="713">
                  <c:v>37.019999999999904</c:v>
                </c:pt>
                <c:pt idx="714">
                  <c:v>37.059999999999903</c:v>
                </c:pt>
                <c:pt idx="715">
                  <c:v>37.050000000000004</c:v>
                </c:pt>
                <c:pt idx="716">
                  <c:v>37.06</c:v>
                </c:pt>
                <c:pt idx="717">
                  <c:v>37.06</c:v>
                </c:pt>
                <c:pt idx="718">
                  <c:v>37.06</c:v>
                </c:pt>
                <c:pt idx="719">
                  <c:v>37.06</c:v>
                </c:pt>
                <c:pt idx="720">
                  <c:v>37.08</c:v>
                </c:pt>
                <c:pt idx="721">
                  <c:v>37.1</c:v>
                </c:pt>
                <c:pt idx="722">
                  <c:v>37.17</c:v>
                </c:pt>
                <c:pt idx="723">
                  <c:v>37.17</c:v>
                </c:pt>
                <c:pt idx="724">
                  <c:v>37.160000000000004</c:v>
                </c:pt>
                <c:pt idx="725">
                  <c:v>37.21</c:v>
                </c:pt>
                <c:pt idx="726">
                  <c:v>37.21</c:v>
                </c:pt>
                <c:pt idx="727">
                  <c:v>37.21</c:v>
                </c:pt>
                <c:pt idx="728">
                  <c:v>37.230000000000011</c:v>
                </c:pt>
                <c:pt idx="729">
                  <c:v>37.220000000000006</c:v>
                </c:pt>
                <c:pt idx="730">
                  <c:v>37.220000000000006</c:v>
                </c:pt>
                <c:pt idx="731">
                  <c:v>37.21</c:v>
                </c:pt>
                <c:pt idx="732">
                  <c:v>37.21</c:v>
                </c:pt>
                <c:pt idx="733">
                  <c:v>37.21</c:v>
                </c:pt>
                <c:pt idx="734">
                  <c:v>37.220000000000006</c:v>
                </c:pt>
                <c:pt idx="735">
                  <c:v>37.230000000000011</c:v>
                </c:pt>
                <c:pt idx="736">
                  <c:v>37.230000000000011</c:v>
                </c:pt>
                <c:pt idx="737">
                  <c:v>37.230000000000011</c:v>
                </c:pt>
                <c:pt idx="738">
                  <c:v>37.230000000000011</c:v>
                </c:pt>
                <c:pt idx="739">
                  <c:v>37.220000000000006</c:v>
                </c:pt>
                <c:pt idx="740">
                  <c:v>37.21</c:v>
                </c:pt>
                <c:pt idx="741">
                  <c:v>37.21</c:v>
                </c:pt>
                <c:pt idx="742">
                  <c:v>37.21</c:v>
                </c:pt>
                <c:pt idx="743">
                  <c:v>37.21</c:v>
                </c:pt>
                <c:pt idx="744">
                  <c:v>37.21</c:v>
                </c:pt>
                <c:pt idx="745">
                  <c:v>37.21</c:v>
                </c:pt>
                <c:pt idx="746">
                  <c:v>37.21</c:v>
                </c:pt>
                <c:pt idx="747">
                  <c:v>37.21</c:v>
                </c:pt>
                <c:pt idx="748">
                  <c:v>37.200000000000003</c:v>
                </c:pt>
                <c:pt idx="749">
                  <c:v>37.190000000000005</c:v>
                </c:pt>
                <c:pt idx="750">
                  <c:v>37.200000000000003</c:v>
                </c:pt>
                <c:pt idx="751">
                  <c:v>37.200000000000003</c:v>
                </c:pt>
                <c:pt idx="752">
                  <c:v>37.200000000000003</c:v>
                </c:pt>
                <c:pt idx="753">
                  <c:v>37.200000000000003</c:v>
                </c:pt>
                <c:pt idx="754">
                  <c:v>37.200000000000003</c:v>
                </c:pt>
                <c:pt idx="755">
                  <c:v>37.200000000000003</c:v>
                </c:pt>
                <c:pt idx="756">
                  <c:v>37.21</c:v>
                </c:pt>
                <c:pt idx="757">
                  <c:v>37.21</c:v>
                </c:pt>
                <c:pt idx="758">
                  <c:v>37.21</c:v>
                </c:pt>
                <c:pt idx="759">
                  <c:v>37.21</c:v>
                </c:pt>
                <c:pt idx="760">
                  <c:v>37.21</c:v>
                </c:pt>
                <c:pt idx="761">
                  <c:v>37.21</c:v>
                </c:pt>
                <c:pt idx="762">
                  <c:v>37.21</c:v>
                </c:pt>
                <c:pt idx="763">
                  <c:v>37.21</c:v>
                </c:pt>
                <c:pt idx="764">
                  <c:v>37.21</c:v>
                </c:pt>
                <c:pt idx="765">
                  <c:v>37.21</c:v>
                </c:pt>
                <c:pt idx="766">
                  <c:v>37.21</c:v>
                </c:pt>
                <c:pt idx="767">
                  <c:v>37.21</c:v>
                </c:pt>
                <c:pt idx="768">
                  <c:v>37.21</c:v>
                </c:pt>
                <c:pt idx="769">
                  <c:v>37.21</c:v>
                </c:pt>
                <c:pt idx="770">
                  <c:v>37.21</c:v>
                </c:pt>
                <c:pt idx="771">
                  <c:v>37.21</c:v>
                </c:pt>
                <c:pt idx="772">
                  <c:v>37.21</c:v>
                </c:pt>
                <c:pt idx="773">
                  <c:v>37.21</c:v>
                </c:pt>
                <c:pt idx="774">
                  <c:v>37.21</c:v>
                </c:pt>
                <c:pt idx="775">
                  <c:v>37.21</c:v>
                </c:pt>
                <c:pt idx="776">
                  <c:v>37.21</c:v>
                </c:pt>
                <c:pt idx="777">
                  <c:v>37.21</c:v>
                </c:pt>
                <c:pt idx="778">
                  <c:v>37.200000000000003</c:v>
                </c:pt>
                <c:pt idx="779">
                  <c:v>37.200000000000003</c:v>
                </c:pt>
                <c:pt idx="780">
                  <c:v>37.200000000000003</c:v>
                </c:pt>
                <c:pt idx="781">
                  <c:v>37.200000000000003</c:v>
                </c:pt>
                <c:pt idx="782">
                  <c:v>37.200000000000003</c:v>
                </c:pt>
                <c:pt idx="783">
                  <c:v>37.200000000000003</c:v>
                </c:pt>
                <c:pt idx="784">
                  <c:v>37.200000000000003</c:v>
                </c:pt>
                <c:pt idx="785">
                  <c:v>37.200000000000003</c:v>
                </c:pt>
                <c:pt idx="786">
                  <c:v>37.200000000000003</c:v>
                </c:pt>
                <c:pt idx="787">
                  <c:v>37.18</c:v>
                </c:pt>
                <c:pt idx="788">
                  <c:v>37.18</c:v>
                </c:pt>
                <c:pt idx="789">
                  <c:v>37.18</c:v>
                </c:pt>
                <c:pt idx="790">
                  <c:v>37.18</c:v>
                </c:pt>
                <c:pt idx="791">
                  <c:v>37.18</c:v>
                </c:pt>
                <c:pt idx="792">
                  <c:v>37.18</c:v>
                </c:pt>
                <c:pt idx="793">
                  <c:v>37.18</c:v>
                </c:pt>
                <c:pt idx="794">
                  <c:v>37.18</c:v>
                </c:pt>
                <c:pt idx="795">
                  <c:v>37.18</c:v>
                </c:pt>
                <c:pt idx="796">
                  <c:v>37.18</c:v>
                </c:pt>
                <c:pt idx="797">
                  <c:v>37.18</c:v>
                </c:pt>
                <c:pt idx="798">
                  <c:v>37.18</c:v>
                </c:pt>
                <c:pt idx="799">
                  <c:v>37.18</c:v>
                </c:pt>
                <c:pt idx="800">
                  <c:v>37.18</c:v>
                </c:pt>
                <c:pt idx="801">
                  <c:v>37.18</c:v>
                </c:pt>
                <c:pt idx="802">
                  <c:v>37.18</c:v>
                </c:pt>
                <c:pt idx="803">
                  <c:v>37.18</c:v>
                </c:pt>
                <c:pt idx="804">
                  <c:v>37.18</c:v>
                </c:pt>
                <c:pt idx="805">
                  <c:v>37.18</c:v>
                </c:pt>
                <c:pt idx="806">
                  <c:v>37.18</c:v>
                </c:pt>
                <c:pt idx="807">
                  <c:v>37.18</c:v>
                </c:pt>
                <c:pt idx="808">
                  <c:v>37.18</c:v>
                </c:pt>
                <c:pt idx="809">
                  <c:v>37.18</c:v>
                </c:pt>
                <c:pt idx="810">
                  <c:v>37.18</c:v>
                </c:pt>
                <c:pt idx="811">
                  <c:v>37.18</c:v>
                </c:pt>
                <c:pt idx="812">
                  <c:v>37.18</c:v>
                </c:pt>
                <c:pt idx="813">
                  <c:v>37.18</c:v>
                </c:pt>
                <c:pt idx="814">
                  <c:v>37.18</c:v>
                </c:pt>
                <c:pt idx="815">
                  <c:v>37.18</c:v>
                </c:pt>
                <c:pt idx="816">
                  <c:v>37.18</c:v>
                </c:pt>
                <c:pt idx="817">
                  <c:v>37.17</c:v>
                </c:pt>
                <c:pt idx="818">
                  <c:v>37.17</c:v>
                </c:pt>
                <c:pt idx="819">
                  <c:v>37.17</c:v>
                </c:pt>
                <c:pt idx="820">
                  <c:v>37.17</c:v>
                </c:pt>
                <c:pt idx="821">
                  <c:v>37.17</c:v>
                </c:pt>
                <c:pt idx="822">
                  <c:v>37.17</c:v>
                </c:pt>
                <c:pt idx="823">
                  <c:v>37.17</c:v>
                </c:pt>
                <c:pt idx="824">
                  <c:v>37.160000000000004</c:v>
                </c:pt>
                <c:pt idx="825">
                  <c:v>37.160000000000004</c:v>
                </c:pt>
                <c:pt idx="826">
                  <c:v>37.160000000000004</c:v>
                </c:pt>
                <c:pt idx="827">
                  <c:v>37.160000000000004</c:v>
                </c:pt>
                <c:pt idx="828">
                  <c:v>37.160000000000004</c:v>
                </c:pt>
                <c:pt idx="829">
                  <c:v>37.160000000000004</c:v>
                </c:pt>
                <c:pt idx="830">
                  <c:v>37.160000000000004</c:v>
                </c:pt>
                <c:pt idx="831">
                  <c:v>37.160000000000004</c:v>
                </c:pt>
                <c:pt idx="832">
                  <c:v>37.160000000000004</c:v>
                </c:pt>
                <c:pt idx="833">
                  <c:v>37.160000000000004</c:v>
                </c:pt>
                <c:pt idx="834">
                  <c:v>37.160000000000004</c:v>
                </c:pt>
                <c:pt idx="835">
                  <c:v>37.160000000000004</c:v>
                </c:pt>
                <c:pt idx="836">
                  <c:v>37.160000000000004</c:v>
                </c:pt>
                <c:pt idx="837">
                  <c:v>37.160000000000004</c:v>
                </c:pt>
                <c:pt idx="838">
                  <c:v>37.160000000000004</c:v>
                </c:pt>
                <c:pt idx="839">
                  <c:v>37.160000000000004</c:v>
                </c:pt>
                <c:pt idx="840">
                  <c:v>37.160000000000004</c:v>
                </c:pt>
                <c:pt idx="841">
                  <c:v>37.160000000000004</c:v>
                </c:pt>
                <c:pt idx="842">
                  <c:v>37.160000000000004</c:v>
                </c:pt>
                <c:pt idx="843">
                  <c:v>37.160000000000004</c:v>
                </c:pt>
                <c:pt idx="844">
                  <c:v>37.160000000000004</c:v>
                </c:pt>
                <c:pt idx="845">
                  <c:v>37.160000000000004</c:v>
                </c:pt>
                <c:pt idx="846">
                  <c:v>37.160000000000004</c:v>
                </c:pt>
                <c:pt idx="847">
                  <c:v>37.160000000000004</c:v>
                </c:pt>
                <c:pt idx="848">
                  <c:v>37.160000000000004</c:v>
                </c:pt>
                <c:pt idx="849">
                  <c:v>37.160000000000004</c:v>
                </c:pt>
                <c:pt idx="850">
                  <c:v>37.160000000000004</c:v>
                </c:pt>
                <c:pt idx="851">
                  <c:v>37.160000000000004</c:v>
                </c:pt>
                <c:pt idx="852">
                  <c:v>37.160000000000004</c:v>
                </c:pt>
                <c:pt idx="853">
                  <c:v>37.160000000000004</c:v>
                </c:pt>
                <c:pt idx="854">
                  <c:v>37.160000000000004</c:v>
                </c:pt>
                <c:pt idx="855">
                  <c:v>37.160000000000004</c:v>
                </c:pt>
                <c:pt idx="856">
                  <c:v>37.160000000000004</c:v>
                </c:pt>
                <c:pt idx="857">
                  <c:v>37.160000000000004</c:v>
                </c:pt>
                <c:pt idx="858">
                  <c:v>37.160000000000004</c:v>
                </c:pt>
                <c:pt idx="859">
                  <c:v>37.160000000000004</c:v>
                </c:pt>
                <c:pt idx="860">
                  <c:v>37.160000000000004</c:v>
                </c:pt>
                <c:pt idx="861">
                  <c:v>37.160000000000004</c:v>
                </c:pt>
                <c:pt idx="862">
                  <c:v>37.160000000000004</c:v>
                </c:pt>
                <c:pt idx="863">
                  <c:v>37.160000000000004</c:v>
                </c:pt>
                <c:pt idx="864">
                  <c:v>37.160000000000004</c:v>
                </c:pt>
                <c:pt idx="865">
                  <c:v>37.160000000000004</c:v>
                </c:pt>
                <c:pt idx="866">
                  <c:v>37.160000000000004</c:v>
                </c:pt>
                <c:pt idx="867">
                  <c:v>37.160000000000004</c:v>
                </c:pt>
                <c:pt idx="868">
                  <c:v>37.160000000000004</c:v>
                </c:pt>
                <c:pt idx="869">
                  <c:v>37.160000000000004</c:v>
                </c:pt>
                <c:pt idx="870">
                  <c:v>37.160000000000004</c:v>
                </c:pt>
                <c:pt idx="871">
                  <c:v>37.160000000000004</c:v>
                </c:pt>
                <c:pt idx="872">
                  <c:v>37.160000000000004</c:v>
                </c:pt>
                <c:pt idx="873">
                  <c:v>37.160000000000004</c:v>
                </c:pt>
                <c:pt idx="874">
                  <c:v>37.160000000000004</c:v>
                </c:pt>
                <c:pt idx="875">
                  <c:v>37.160000000000004</c:v>
                </c:pt>
                <c:pt idx="876">
                  <c:v>37.160000000000004</c:v>
                </c:pt>
                <c:pt idx="877">
                  <c:v>37.160000000000004</c:v>
                </c:pt>
                <c:pt idx="878">
                  <c:v>37.160000000000004</c:v>
                </c:pt>
                <c:pt idx="879">
                  <c:v>37.160000000000004</c:v>
                </c:pt>
                <c:pt idx="880">
                  <c:v>37.160000000000004</c:v>
                </c:pt>
                <c:pt idx="881">
                  <c:v>37.160000000000004</c:v>
                </c:pt>
                <c:pt idx="882">
                  <c:v>37.17</c:v>
                </c:pt>
                <c:pt idx="883">
                  <c:v>37.160000000000004</c:v>
                </c:pt>
                <c:pt idx="884">
                  <c:v>37.160000000000004</c:v>
                </c:pt>
                <c:pt idx="885">
                  <c:v>37.160000000000004</c:v>
                </c:pt>
                <c:pt idx="886">
                  <c:v>37.160000000000004</c:v>
                </c:pt>
                <c:pt idx="887">
                  <c:v>37.15</c:v>
                </c:pt>
                <c:pt idx="888">
                  <c:v>37.15</c:v>
                </c:pt>
                <c:pt idx="889">
                  <c:v>37.15</c:v>
                </c:pt>
                <c:pt idx="890">
                  <c:v>37.15</c:v>
                </c:pt>
                <c:pt idx="891">
                  <c:v>37.15</c:v>
                </c:pt>
                <c:pt idx="892">
                  <c:v>37.15</c:v>
                </c:pt>
                <c:pt idx="893">
                  <c:v>37.15</c:v>
                </c:pt>
                <c:pt idx="894">
                  <c:v>37.15</c:v>
                </c:pt>
                <c:pt idx="895">
                  <c:v>37.15</c:v>
                </c:pt>
                <c:pt idx="896">
                  <c:v>37.15</c:v>
                </c:pt>
                <c:pt idx="897">
                  <c:v>37.15</c:v>
                </c:pt>
                <c:pt idx="898">
                  <c:v>37.15</c:v>
                </c:pt>
                <c:pt idx="899">
                  <c:v>37.15</c:v>
                </c:pt>
                <c:pt idx="900">
                  <c:v>37.15</c:v>
                </c:pt>
                <c:pt idx="901">
                  <c:v>37.15</c:v>
                </c:pt>
                <c:pt idx="902">
                  <c:v>37.15</c:v>
                </c:pt>
                <c:pt idx="903">
                  <c:v>37.15</c:v>
                </c:pt>
                <c:pt idx="904">
                  <c:v>37.15</c:v>
                </c:pt>
                <c:pt idx="905">
                  <c:v>37.15</c:v>
                </c:pt>
                <c:pt idx="906">
                  <c:v>37.15</c:v>
                </c:pt>
                <c:pt idx="907">
                  <c:v>37.15</c:v>
                </c:pt>
                <c:pt idx="908">
                  <c:v>37.15</c:v>
                </c:pt>
                <c:pt idx="909">
                  <c:v>37.15</c:v>
                </c:pt>
                <c:pt idx="910">
                  <c:v>37.15</c:v>
                </c:pt>
                <c:pt idx="911">
                  <c:v>37.15</c:v>
                </c:pt>
                <c:pt idx="912">
                  <c:v>37.15</c:v>
                </c:pt>
                <c:pt idx="913">
                  <c:v>37.15</c:v>
                </c:pt>
                <c:pt idx="914">
                  <c:v>37.15</c:v>
                </c:pt>
                <c:pt idx="915">
                  <c:v>37.15</c:v>
                </c:pt>
                <c:pt idx="916">
                  <c:v>37.15</c:v>
                </c:pt>
                <c:pt idx="917">
                  <c:v>37.15</c:v>
                </c:pt>
                <c:pt idx="918">
                  <c:v>37.15</c:v>
                </c:pt>
                <c:pt idx="919">
                  <c:v>37.15</c:v>
                </c:pt>
                <c:pt idx="920">
                  <c:v>37.15</c:v>
                </c:pt>
                <c:pt idx="921">
                  <c:v>37.15</c:v>
                </c:pt>
                <c:pt idx="922">
                  <c:v>37.15</c:v>
                </c:pt>
                <c:pt idx="923">
                  <c:v>37.15</c:v>
                </c:pt>
                <c:pt idx="924">
                  <c:v>37.18</c:v>
                </c:pt>
                <c:pt idx="925">
                  <c:v>37.18</c:v>
                </c:pt>
                <c:pt idx="926">
                  <c:v>37.18</c:v>
                </c:pt>
                <c:pt idx="927">
                  <c:v>37.18</c:v>
                </c:pt>
                <c:pt idx="928">
                  <c:v>37.18</c:v>
                </c:pt>
                <c:pt idx="929">
                  <c:v>37.18</c:v>
                </c:pt>
                <c:pt idx="930">
                  <c:v>37.18</c:v>
                </c:pt>
                <c:pt idx="931">
                  <c:v>37.18</c:v>
                </c:pt>
                <c:pt idx="932">
                  <c:v>37.18</c:v>
                </c:pt>
                <c:pt idx="933">
                  <c:v>37.18</c:v>
                </c:pt>
                <c:pt idx="934">
                  <c:v>37.18</c:v>
                </c:pt>
                <c:pt idx="935">
                  <c:v>37.18</c:v>
                </c:pt>
                <c:pt idx="936">
                  <c:v>37.18</c:v>
                </c:pt>
                <c:pt idx="937">
                  <c:v>37.18</c:v>
                </c:pt>
                <c:pt idx="938">
                  <c:v>37.18</c:v>
                </c:pt>
                <c:pt idx="939">
                  <c:v>37.18</c:v>
                </c:pt>
                <c:pt idx="940">
                  <c:v>37.18</c:v>
                </c:pt>
                <c:pt idx="941">
                  <c:v>37.18</c:v>
                </c:pt>
                <c:pt idx="942">
                  <c:v>37.18</c:v>
                </c:pt>
                <c:pt idx="943">
                  <c:v>37.18</c:v>
                </c:pt>
                <c:pt idx="944">
                  <c:v>37.18</c:v>
                </c:pt>
                <c:pt idx="945">
                  <c:v>37.17</c:v>
                </c:pt>
                <c:pt idx="946">
                  <c:v>37.17</c:v>
                </c:pt>
                <c:pt idx="947">
                  <c:v>37.17</c:v>
                </c:pt>
                <c:pt idx="948">
                  <c:v>37.160000000000004</c:v>
                </c:pt>
                <c:pt idx="949">
                  <c:v>37.160000000000004</c:v>
                </c:pt>
                <c:pt idx="950">
                  <c:v>37.160000000000004</c:v>
                </c:pt>
                <c:pt idx="951">
                  <c:v>37.160000000000004</c:v>
                </c:pt>
                <c:pt idx="952">
                  <c:v>37.160000000000004</c:v>
                </c:pt>
                <c:pt idx="953">
                  <c:v>37.160000000000004</c:v>
                </c:pt>
                <c:pt idx="954">
                  <c:v>37.160000000000004</c:v>
                </c:pt>
                <c:pt idx="955">
                  <c:v>37.160000000000004</c:v>
                </c:pt>
                <c:pt idx="956">
                  <c:v>37.160000000000004</c:v>
                </c:pt>
                <c:pt idx="957">
                  <c:v>37.160000000000004</c:v>
                </c:pt>
                <c:pt idx="958">
                  <c:v>37.160000000000004</c:v>
                </c:pt>
                <c:pt idx="959">
                  <c:v>37.160000000000004</c:v>
                </c:pt>
                <c:pt idx="960">
                  <c:v>37.160000000000004</c:v>
                </c:pt>
                <c:pt idx="961">
                  <c:v>37.160000000000004</c:v>
                </c:pt>
                <c:pt idx="962">
                  <c:v>37.160000000000004</c:v>
                </c:pt>
                <c:pt idx="963">
                  <c:v>37.160000000000004</c:v>
                </c:pt>
                <c:pt idx="964">
                  <c:v>37.160000000000004</c:v>
                </c:pt>
                <c:pt idx="965">
                  <c:v>37.160000000000004</c:v>
                </c:pt>
                <c:pt idx="966">
                  <c:v>37.160000000000004</c:v>
                </c:pt>
                <c:pt idx="967">
                  <c:v>37.160000000000004</c:v>
                </c:pt>
                <c:pt idx="968">
                  <c:v>37.160000000000004</c:v>
                </c:pt>
                <c:pt idx="969">
                  <c:v>37.160000000000004</c:v>
                </c:pt>
                <c:pt idx="970">
                  <c:v>37.160000000000004</c:v>
                </c:pt>
                <c:pt idx="971">
                  <c:v>37.160000000000004</c:v>
                </c:pt>
                <c:pt idx="972">
                  <c:v>37.160000000000004</c:v>
                </c:pt>
                <c:pt idx="973">
                  <c:v>37.17</c:v>
                </c:pt>
                <c:pt idx="974">
                  <c:v>37.17</c:v>
                </c:pt>
                <c:pt idx="975">
                  <c:v>37.17</c:v>
                </c:pt>
                <c:pt idx="976">
                  <c:v>37.17</c:v>
                </c:pt>
                <c:pt idx="977">
                  <c:v>37.17</c:v>
                </c:pt>
                <c:pt idx="978">
                  <c:v>37.17</c:v>
                </c:pt>
                <c:pt idx="979">
                  <c:v>37.17</c:v>
                </c:pt>
                <c:pt idx="980">
                  <c:v>37.17</c:v>
                </c:pt>
                <c:pt idx="981">
                  <c:v>37.17</c:v>
                </c:pt>
                <c:pt idx="982">
                  <c:v>37.160000000000004</c:v>
                </c:pt>
                <c:pt idx="983">
                  <c:v>37.15</c:v>
                </c:pt>
                <c:pt idx="984">
                  <c:v>37.15</c:v>
                </c:pt>
                <c:pt idx="985">
                  <c:v>37.15</c:v>
                </c:pt>
                <c:pt idx="986">
                  <c:v>37.15</c:v>
                </c:pt>
                <c:pt idx="987">
                  <c:v>37.15</c:v>
                </c:pt>
                <c:pt idx="988">
                  <c:v>37.15</c:v>
                </c:pt>
                <c:pt idx="989">
                  <c:v>37.15</c:v>
                </c:pt>
                <c:pt idx="990">
                  <c:v>37.15</c:v>
                </c:pt>
                <c:pt idx="991">
                  <c:v>37.15</c:v>
                </c:pt>
                <c:pt idx="992">
                  <c:v>37.15</c:v>
                </c:pt>
                <c:pt idx="993">
                  <c:v>37.15</c:v>
                </c:pt>
                <c:pt idx="994">
                  <c:v>37.15</c:v>
                </c:pt>
                <c:pt idx="995">
                  <c:v>37.15</c:v>
                </c:pt>
                <c:pt idx="996">
                  <c:v>37.15</c:v>
                </c:pt>
                <c:pt idx="997">
                  <c:v>37.15</c:v>
                </c:pt>
                <c:pt idx="998">
                  <c:v>37.15</c:v>
                </c:pt>
                <c:pt idx="999">
                  <c:v>37.15</c:v>
                </c:pt>
                <c:pt idx="1000">
                  <c:v>37.15</c:v>
                </c:pt>
                <c:pt idx="1001">
                  <c:v>37.15</c:v>
                </c:pt>
                <c:pt idx="1002">
                  <c:v>37.15</c:v>
                </c:pt>
                <c:pt idx="1003">
                  <c:v>37.15</c:v>
                </c:pt>
                <c:pt idx="1004">
                  <c:v>37.15</c:v>
                </c:pt>
                <c:pt idx="1005">
                  <c:v>37.15</c:v>
                </c:pt>
                <c:pt idx="1006">
                  <c:v>37.15</c:v>
                </c:pt>
                <c:pt idx="1007">
                  <c:v>37.15</c:v>
                </c:pt>
                <c:pt idx="1008">
                  <c:v>37.15</c:v>
                </c:pt>
                <c:pt idx="1009">
                  <c:v>37.15</c:v>
                </c:pt>
                <c:pt idx="1010">
                  <c:v>37.15</c:v>
                </c:pt>
                <c:pt idx="1011">
                  <c:v>37.15</c:v>
                </c:pt>
                <c:pt idx="1012">
                  <c:v>37.15</c:v>
                </c:pt>
                <c:pt idx="1013">
                  <c:v>37.15</c:v>
                </c:pt>
                <c:pt idx="1014">
                  <c:v>37.15</c:v>
                </c:pt>
                <c:pt idx="1015">
                  <c:v>37.15</c:v>
                </c:pt>
                <c:pt idx="1016">
                  <c:v>37.15</c:v>
                </c:pt>
                <c:pt idx="1017">
                  <c:v>37.15</c:v>
                </c:pt>
                <c:pt idx="1018">
                  <c:v>37.15</c:v>
                </c:pt>
                <c:pt idx="1019">
                  <c:v>37.15</c:v>
                </c:pt>
                <c:pt idx="1020">
                  <c:v>37.15</c:v>
                </c:pt>
                <c:pt idx="1021">
                  <c:v>37.15</c:v>
                </c:pt>
                <c:pt idx="1022">
                  <c:v>37.15</c:v>
                </c:pt>
                <c:pt idx="1023">
                  <c:v>37.15</c:v>
                </c:pt>
                <c:pt idx="1024">
                  <c:v>37.15</c:v>
                </c:pt>
                <c:pt idx="1025">
                  <c:v>37.15</c:v>
                </c:pt>
                <c:pt idx="1026">
                  <c:v>37.15</c:v>
                </c:pt>
                <c:pt idx="1027">
                  <c:v>37.15</c:v>
                </c:pt>
                <c:pt idx="1028">
                  <c:v>37.15</c:v>
                </c:pt>
                <c:pt idx="1029">
                  <c:v>37.15</c:v>
                </c:pt>
                <c:pt idx="1030">
                  <c:v>37.15</c:v>
                </c:pt>
                <c:pt idx="1031">
                  <c:v>37.15</c:v>
                </c:pt>
                <c:pt idx="1032">
                  <c:v>37.15</c:v>
                </c:pt>
                <c:pt idx="1033">
                  <c:v>37.15</c:v>
                </c:pt>
                <c:pt idx="1034">
                  <c:v>37.15</c:v>
                </c:pt>
                <c:pt idx="1035">
                  <c:v>37.15</c:v>
                </c:pt>
                <c:pt idx="1036">
                  <c:v>37.15</c:v>
                </c:pt>
                <c:pt idx="1037">
                  <c:v>37.15</c:v>
                </c:pt>
                <c:pt idx="1038">
                  <c:v>37.15</c:v>
                </c:pt>
                <c:pt idx="1039">
                  <c:v>37.15</c:v>
                </c:pt>
                <c:pt idx="1040">
                  <c:v>37.15</c:v>
                </c:pt>
                <c:pt idx="1041">
                  <c:v>37.15</c:v>
                </c:pt>
                <c:pt idx="1042">
                  <c:v>37.15</c:v>
                </c:pt>
                <c:pt idx="1043">
                  <c:v>37.15</c:v>
                </c:pt>
                <c:pt idx="1044">
                  <c:v>37.15</c:v>
                </c:pt>
                <c:pt idx="1045">
                  <c:v>37.15</c:v>
                </c:pt>
                <c:pt idx="1046">
                  <c:v>37.15</c:v>
                </c:pt>
                <c:pt idx="1047">
                  <c:v>37.15</c:v>
                </c:pt>
                <c:pt idx="1048">
                  <c:v>37.15</c:v>
                </c:pt>
                <c:pt idx="1049">
                  <c:v>37.15</c:v>
                </c:pt>
                <c:pt idx="1050">
                  <c:v>37.15</c:v>
                </c:pt>
                <c:pt idx="1051">
                  <c:v>37.15</c:v>
                </c:pt>
                <c:pt idx="1052">
                  <c:v>37.15</c:v>
                </c:pt>
                <c:pt idx="1053">
                  <c:v>37.15</c:v>
                </c:pt>
                <c:pt idx="1054">
                  <c:v>37.15</c:v>
                </c:pt>
                <c:pt idx="1055">
                  <c:v>37.15</c:v>
                </c:pt>
                <c:pt idx="1056">
                  <c:v>37.15</c:v>
                </c:pt>
                <c:pt idx="1057">
                  <c:v>37.15</c:v>
                </c:pt>
                <c:pt idx="1058">
                  <c:v>37.14</c:v>
                </c:pt>
                <c:pt idx="1059">
                  <c:v>37.14</c:v>
                </c:pt>
                <c:pt idx="1060">
                  <c:v>37.14</c:v>
                </c:pt>
                <c:pt idx="1061">
                  <c:v>37.14</c:v>
                </c:pt>
                <c:pt idx="1062">
                  <c:v>37.14</c:v>
                </c:pt>
                <c:pt idx="1063">
                  <c:v>37.14</c:v>
                </c:pt>
                <c:pt idx="1064">
                  <c:v>37.14</c:v>
                </c:pt>
                <c:pt idx="1065">
                  <c:v>37.14</c:v>
                </c:pt>
                <c:pt idx="1066">
                  <c:v>37.14</c:v>
                </c:pt>
                <c:pt idx="1067">
                  <c:v>37.14</c:v>
                </c:pt>
                <c:pt idx="1068">
                  <c:v>37.14</c:v>
                </c:pt>
                <c:pt idx="1069">
                  <c:v>37.14</c:v>
                </c:pt>
                <c:pt idx="1070">
                  <c:v>37.14</c:v>
                </c:pt>
                <c:pt idx="1071">
                  <c:v>37.14</c:v>
                </c:pt>
                <c:pt idx="1072">
                  <c:v>37.14</c:v>
                </c:pt>
                <c:pt idx="1073">
                  <c:v>37.14</c:v>
                </c:pt>
                <c:pt idx="1074">
                  <c:v>37.14</c:v>
                </c:pt>
                <c:pt idx="1075">
                  <c:v>37.14</c:v>
                </c:pt>
                <c:pt idx="1076">
                  <c:v>37.130000000000003</c:v>
                </c:pt>
                <c:pt idx="1077">
                  <c:v>37.130000000000003</c:v>
                </c:pt>
                <c:pt idx="1078">
                  <c:v>37.130000000000003</c:v>
                </c:pt>
                <c:pt idx="1079">
                  <c:v>37.130000000000003</c:v>
                </c:pt>
                <c:pt idx="1080">
                  <c:v>37.130000000000003</c:v>
                </c:pt>
                <c:pt idx="1081">
                  <c:v>37.130000000000003</c:v>
                </c:pt>
                <c:pt idx="1082">
                  <c:v>37.130000000000003</c:v>
                </c:pt>
                <c:pt idx="1083">
                  <c:v>37.130000000000003</c:v>
                </c:pt>
                <c:pt idx="1084">
                  <c:v>37.130000000000003</c:v>
                </c:pt>
                <c:pt idx="1085">
                  <c:v>37.130000000000003</c:v>
                </c:pt>
                <c:pt idx="1086">
                  <c:v>37.130000000000003</c:v>
                </c:pt>
                <c:pt idx="1087">
                  <c:v>37.130000000000003</c:v>
                </c:pt>
                <c:pt idx="1088">
                  <c:v>37.130000000000003</c:v>
                </c:pt>
                <c:pt idx="1089">
                  <c:v>37.130000000000003</c:v>
                </c:pt>
                <c:pt idx="1090">
                  <c:v>37.130000000000003</c:v>
                </c:pt>
                <c:pt idx="1091">
                  <c:v>37.14</c:v>
                </c:pt>
                <c:pt idx="1092">
                  <c:v>37.14</c:v>
                </c:pt>
                <c:pt idx="1093">
                  <c:v>37.14</c:v>
                </c:pt>
                <c:pt idx="1094">
                  <c:v>37.14</c:v>
                </c:pt>
                <c:pt idx="1095">
                  <c:v>37.14</c:v>
                </c:pt>
                <c:pt idx="1096">
                  <c:v>37.14</c:v>
                </c:pt>
                <c:pt idx="1097">
                  <c:v>37.14</c:v>
                </c:pt>
                <c:pt idx="1098">
                  <c:v>37.14</c:v>
                </c:pt>
                <c:pt idx="1099">
                  <c:v>37.14</c:v>
                </c:pt>
                <c:pt idx="1100">
                  <c:v>37.14</c:v>
                </c:pt>
                <c:pt idx="1101">
                  <c:v>37.14</c:v>
                </c:pt>
                <c:pt idx="1102">
                  <c:v>37.14</c:v>
                </c:pt>
                <c:pt idx="1103">
                  <c:v>37.14</c:v>
                </c:pt>
                <c:pt idx="1104">
                  <c:v>37.14</c:v>
                </c:pt>
                <c:pt idx="1105">
                  <c:v>37.14</c:v>
                </c:pt>
                <c:pt idx="1106">
                  <c:v>37.14</c:v>
                </c:pt>
                <c:pt idx="1107">
                  <c:v>37.14</c:v>
                </c:pt>
                <c:pt idx="1108">
                  <c:v>37.14</c:v>
                </c:pt>
                <c:pt idx="1109">
                  <c:v>37.14</c:v>
                </c:pt>
                <c:pt idx="1110">
                  <c:v>37.14</c:v>
                </c:pt>
                <c:pt idx="1111">
                  <c:v>37.14</c:v>
                </c:pt>
                <c:pt idx="1112">
                  <c:v>37.14</c:v>
                </c:pt>
                <c:pt idx="1113">
                  <c:v>37.14</c:v>
                </c:pt>
                <c:pt idx="1114">
                  <c:v>37.14</c:v>
                </c:pt>
                <c:pt idx="1115">
                  <c:v>37.14</c:v>
                </c:pt>
                <c:pt idx="1116">
                  <c:v>37.14</c:v>
                </c:pt>
                <c:pt idx="1117">
                  <c:v>37.14</c:v>
                </c:pt>
                <c:pt idx="1118">
                  <c:v>37.14</c:v>
                </c:pt>
                <c:pt idx="1119">
                  <c:v>37.14</c:v>
                </c:pt>
                <c:pt idx="1120">
                  <c:v>37.14</c:v>
                </c:pt>
                <c:pt idx="1121">
                  <c:v>37.14</c:v>
                </c:pt>
                <c:pt idx="1122">
                  <c:v>37.14</c:v>
                </c:pt>
                <c:pt idx="1123">
                  <c:v>37.14</c:v>
                </c:pt>
                <c:pt idx="1124">
                  <c:v>37.14</c:v>
                </c:pt>
                <c:pt idx="1125">
                  <c:v>37.14</c:v>
                </c:pt>
                <c:pt idx="1126">
                  <c:v>37.14</c:v>
                </c:pt>
                <c:pt idx="1127">
                  <c:v>37.14</c:v>
                </c:pt>
                <c:pt idx="1128">
                  <c:v>37.14</c:v>
                </c:pt>
                <c:pt idx="1129">
                  <c:v>37.14</c:v>
                </c:pt>
                <c:pt idx="1130">
                  <c:v>37.14</c:v>
                </c:pt>
                <c:pt idx="1131">
                  <c:v>37.14</c:v>
                </c:pt>
                <c:pt idx="1132">
                  <c:v>37.14</c:v>
                </c:pt>
                <c:pt idx="1133">
                  <c:v>37.14</c:v>
                </c:pt>
                <c:pt idx="1134">
                  <c:v>37.14</c:v>
                </c:pt>
                <c:pt idx="1135">
                  <c:v>37.14</c:v>
                </c:pt>
                <c:pt idx="1136">
                  <c:v>37.14</c:v>
                </c:pt>
                <c:pt idx="1137">
                  <c:v>37.14</c:v>
                </c:pt>
                <c:pt idx="1138">
                  <c:v>37.14</c:v>
                </c:pt>
                <c:pt idx="1139">
                  <c:v>37.14</c:v>
                </c:pt>
                <c:pt idx="1140">
                  <c:v>37.14</c:v>
                </c:pt>
                <c:pt idx="1141">
                  <c:v>37.14</c:v>
                </c:pt>
                <c:pt idx="1142">
                  <c:v>37.14</c:v>
                </c:pt>
                <c:pt idx="1143">
                  <c:v>37.14</c:v>
                </c:pt>
                <c:pt idx="1144">
                  <c:v>37.14</c:v>
                </c:pt>
                <c:pt idx="1145">
                  <c:v>37.14</c:v>
                </c:pt>
                <c:pt idx="1146">
                  <c:v>37.14</c:v>
                </c:pt>
                <c:pt idx="1147">
                  <c:v>37.14</c:v>
                </c:pt>
                <c:pt idx="1148">
                  <c:v>37.14</c:v>
                </c:pt>
                <c:pt idx="1149">
                  <c:v>37.14</c:v>
                </c:pt>
                <c:pt idx="1150">
                  <c:v>37.14</c:v>
                </c:pt>
                <c:pt idx="1151">
                  <c:v>37.14</c:v>
                </c:pt>
                <c:pt idx="1152">
                  <c:v>37.14</c:v>
                </c:pt>
                <c:pt idx="1153">
                  <c:v>37.14</c:v>
                </c:pt>
                <c:pt idx="1154">
                  <c:v>37.14</c:v>
                </c:pt>
                <c:pt idx="1155">
                  <c:v>37.14</c:v>
                </c:pt>
                <c:pt idx="1156">
                  <c:v>37.14</c:v>
                </c:pt>
                <c:pt idx="1157">
                  <c:v>37.14</c:v>
                </c:pt>
                <c:pt idx="1158">
                  <c:v>37.14</c:v>
                </c:pt>
                <c:pt idx="1159">
                  <c:v>37.14</c:v>
                </c:pt>
                <c:pt idx="1160">
                  <c:v>37.14</c:v>
                </c:pt>
                <c:pt idx="1161">
                  <c:v>37.14</c:v>
                </c:pt>
                <c:pt idx="1162">
                  <c:v>37.14</c:v>
                </c:pt>
                <c:pt idx="1163">
                  <c:v>37.14</c:v>
                </c:pt>
                <c:pt idx="1164">
                  <c:v>37.14</c:v>
                </c:pt>
                <c:pt idx="1165">
                  <c:v>37.14</c:v>
                </c:pt>
                <c:pt idx="1166">
                  <c:v>37.14</c:v>
                </c:pt>
                <c:pt idx="1167">
                  <c:v>37.14</c:v>
                </c:pt>
                <c:pt idx="1168">
                  <c:v>37.14</c:v>
                </c:pt>
                <c:pt idx="1169">
                  <c:v>37.14</c:v>
                </c:pt>
                <c:pt idx="1170">
                  <c:v>37.14</c:v>
                </c:pt>
                <c:pt idx="1171">
                  <c:v>37.14</c:v>
                </c:pt>
                <c:pt idx="1172">
                  <c:v>37.14</c:v>
                </c:pt>
                <c:pt idx="1173">
                  <c:v>37.14</c:v>
                </c:pt>
                <c:pt idx="1174">
                  <c:v>37.14</c:v>
                </c:pt>
                <c:pt idx="1175">
                  <c:v>37.14</c:v>
                </c:pt>
                <c:pt idx="1176">
                  <c:v>37.14</c:v>
                </c:pt>
                <c:pt idx="1177">
                  <c:v>37.14</c:v>
                </c:pt>
                <c:pt idx="1178">
                  <c:v>37.14</c:v>
                </c:pt>
                <c:pt idx="1179">
                  <c:v>37.14</c:v>
                </c:pt>
                <c:pt idx="1180">
                  <c:v>37.14</c:v>
                </c:pt>
                <c:pt idx="1181">
                  <c:v>37.14</c:v>
                </c:pt>
                <c:pt idx="1182">
                  <c:v>37.14</c:v>
                </c:pt>
                <c:pt idx="1183">
                  <c:v>37.14</c:v>
                </c:pt>
                <c:pt idx="1184">
                  <c:v>37.14</c:v>
                </c:pt>
                <c:pt idx="1185">
                  <c:v>37.14</c:v>
                </c:pt>
                <c:pt idx="1186">
                  <c:v>37.14</c:v>
                </c:pt>
                <c:pt idx="1187">
                  <c:v>37.14</c:v>
                </c:pt>
                <c:pt idx="1188">
                  <c:v>37.14</c:v>
                </c:pt>
                <c:pt idx="1189">
                  <c:v>37.14</c:v>
                </c:pt>
                <c:pt idx="1190">
                  <c:v>37.14</c:v>
                </c:pt>
                <c:pt idx="1191">
                  <c:v>37.14</c:v>
                </c:pt>
                <c:pt idx="1192">
                  <c:v>37.14</c:v>
                </c:pt>
                <c:pt idx="1193">
                  <c:v>37.14</c:v>
                </c:pt>
                <c:pt idx="1194">
                  <c:v>37.14</c:v>
                </c:pt>
                <c:pt idx="1195">
                  <c:v>37.14</c:v>
                </c:pt>
                <c:pt idx="1196">
                  <c:v>37.14</c:v>
                </c:pt>
                <c:pt idx="1197">
                  <c:v>37.14</c:v>
                </c:pt>
                <c:pt idx="1198">
                  <c:v>37.14</c:v>
                </c:pt>
                <c:pt idx="1199">
                  <c:v>37.14</c:v>
                </c:pt>
                <c:pt idx="1200">
                  <c:v>37.14</c:v>
                </c:pt>
                <c:pt idx="1201">
                  <c:v>37.14</c:v>
                </c:pt>
                <c:pt idx="1202">
                  <c:v>37.14</c:v>
                </c:pt>
                <c:pt idx="1203">
                  <c:v>37.14</c:v>
                </c:pt>
                <c:pt idx="1204">
                  <c:v>37.14</c:v>
                </c:pt>
                <c:pt idx="1205">
                  <c:v>37.14</c:v>
                </c:pt>
                <c:pt idx="1206">
                  <c:v>37.14</c:v>
                </c:pt>
                <c:pt idx="1207">
                  <c:v>37.14</c:v>
                </c:pt>
                <c:pt idx="1208">
                  <c:v>37.14</c:v>
                </c:pt>
                <c:pt idx="1209">
                  <c:v>37.14</c:v>
                </c:pt>
                <c:pt idx="1210">
                  <c:v>37.14</c:v>
                </c:pt>
                <c:pt idx="1211">
                  <c:v>37.14</c:v>
                </c:pt>
                <c:pt idx="1212">
                  <c:v>37.14</c:v>
                </c:pt>
                <c:pt idx="1213">
                  <c:v>37.14</c:v>
                </c:pt>
                <c:pt idx="1214">
                  <c:v>37.14</c:v>
                </c:pt>
                <c:pt idx="1215">
                  <c:v>37.14</c:v>
                </c:pt>
                <c:pt idx="1216">
                  <c:v>37.14</c:v>
                </c:pt>
                <c:pt idx="1217">
                  <c:v>37.14</c:v>
                </c:pt>
                <c:pt idx="1218">
                  <c:v>37.14</c:v>
                </c:pt>
                <c:pt idx="1219">
                  <c:v>37.14</c:v>
                </c:pt>
                <c:pt idx="1220">
                  <c:v>37.14</c:v>
                </c:pt>
                <c:pt idx="1221">
                  <c:v>37.14</c:v>
                </c:pt>
                <c:pt idx="1222">
                  <c:v>37.14</c:v>
                </c:pt>
                <c:pt idx="1223">
                  <c:v>37.14</c:v>
                </c:pt>
                <c:pt idx="1224">
                  <c:v>37.14</c:v>
                </c:pt>
                <c:pt idx="1225">
                  <c:v>37.15</c:v>
                </c:pt>
                <c:pt idx="1226">
                  <c:v>37.15</c:v>
                </c:pt>
                <c:pt idx="1227">
                  <c:v>37.15</c:v>
                </c:pt>
                <c:pt idx="1228">
                  <c:v>37.15</c:v>
                </c:pt>
                <c:pt idx="1229">
                  <c:v>37.15</c:v>
                </c:pt>
                <c:pt idx="1230">
                  <c:v>37.15</c:v>
                </c:pt>
                <c:pt idx="1231">
                  <c:v>37.15</c:v>
                </c:pt>
                <c:pt idx="1232">
                  <c:v>37.15</c:v>
                </c:pt>
                <c:pt idx="1233">
                  <c:v>37.15</c:v>
                </c:pt>
                <c:pt idx="1234">
                  <c:v>37.15</c:v>
                </c:pt>
                <c:pt idx="1235">
                  <c:v>37.15</c:v>
                </c:pt>
                <c:pt idx="1236">
                  <c:v>37.15</c:v>
                </c:pt>
                <c:pt idx="1237">
                  <c:v>37.15</c:v>
                </c:pt>
                <c:pt idx="1238">
                  <c:v>37.15</c:v>
                </c:pt>
                <c:pt idx="1239">
                  <c:v>37.15</c:v>
                </c:pt>
                <c:pt idx="1240">
                  <c:v>37.15</c:v>
                </c:pt>
                <c:pt idx="1241">
                  <c:v>37.15</c:v>
                </c:pt>
                <c:pt idx="1242">
                  <c:v>37.15</c:v>
                </c:pt>
                <c:pt idx="1243">
                  <c:v>37.15</c:v>
                </c:pt>
                <c:pt idx="1244">
                  <c:v>37.15</c:v>
                </c:pt>
                <c:pt idx="1245">
                  <c:v>37.15</c:v>
                </c:pt>
                <c:pt idx="1246">
                  <c:v>37.15</c:v>
                </c:pt>
                <c:pt idx="1247">
                  <c:v>37.15</c:v>
                </c:pt>
                <c:pt idx="1248">
                  <c:v>37.15</c:v>
                </c:pt>
                <c:pt idx="1249">
                  <c:v>37.15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TBDiseaseONLYData!$C$3758:$C$5007</c:f>
              <c:numCache>
                <c:formatCode>General</c:formatCode>
                <c:ptCount val="1250"/>
                <c:pt idx="0">
                  <c:v>0</c:v>
                </c:pt>
                <c:pt idx="1">
                  <c:v>31.57</c:v>
                </c:pt>
                <c:pt idx="2">
                  <c:v>32.9</c:v>
                </c:pt>
                <c:pt idx="3">
                  <c:v>33.410000000000004</c:v>
                </c:pt>
                <c:pt idx="4">
                  <c:v>34.14</c:v>
                </c:pt>
                <c:pt idx="5">
                  <c:v>34.74</c:v>
                </c:pt>
                <c:pt idx="6">
                  <c:v>35.709999999999908</c:v>
                </c:pt>
                <c:pt idx="7">
                  <c:v>36.410000000000004</c:v>
                </c:pt>
                <c:pt idx="8">
                  <c:v>36.639999999999908</c:v>
                </c:pt>
                <c:pt idx="9">
                  <c:v>36.96</c:v>
                </c:pt>
                <c:pt idx="10">
                  <c:v>37.309999999999995</c:v>
                </c:pt>
                <c:pt idx="11">
                  <c:v>37.479999999999905</c:v>
                </c:pt>
                <c:pt idx="12">
                  <c:v>37.61</c:v>
                </c:pt>
                <c:pt idx="13">
                  <c:v>37.730000000000011</c:v>
                </c:pt>
                <c:pt idx="14">
                  <c:v>37.97</c:v>
                </c:pt>
                <c:pt idx="15">
                  <c:v>38.07</c:v>
                </c:pt>
                <c:pt idx="16">
                  <c:v>38.190000000000005</c:v>
                </c:pt>
                <c:pt idx="17">
                  <c:v>38.190000000000005</c:v>
                </c:pt>
                <c:pt idx="18">
                  <c:v>38.28</c:v>
                </c:pt>
                <c:pt idx="19">
                  <c:v>38.389999999999901</c:v>
                </c:pt>
                <c:pt idx="20">
                  <c:v>38.62999999999991</c:v>
                </c:pt>
                <c:pt idx="21">
                  <c:v>38.769999999999911</c:v>
                </c:pt>
                <c:pt idx="22">
                  <c:v>38.800000000000011</c:v>
                </c:pt>
                <c:pt idx="23">
                  <c:v>38.83</c:v>
                </c:pt>
                <c:pt idx="24">
                  <c:v>38.910000000000004</c:v>
                </c:pt>
                <c:pt idx="25">
                  <c:v>39</c:v>
                </c:pt>
                <c:pt idx="26">
                  <c:v>39.06</c:v>
                </c:pt>
                <c:pt idx="27">
                  <c:v>39.099999999999909</c:v>
                </c:pt>
                <c:pt idx="28">
                  <c:v>39.21</c:v>
                </c:pt>
                <c:pt idx="29">
                  <c:v>39.260000000000005</c:v>
                </c:pt>
                <c:pt idx="30">
                  <c:v>39.260000000000005</c:v>
                </c:pt>
                <c:pt idx="31">
                  <c:v>39.319999999999901</c:v>
                </c:pt>
                <c:pt idx="32">
                  <c:v>39.36</c:v>
                </c:pt>
                <c:pt idx="33">
                  <c:v>39.419999999999902</c:v>
                </c:pt>
                <c:pt idx="34">
                  <c:v>39.44</c:v>
                </c:pt>
                <c:pt idx="35">
                  <c:v>39.550000000000004</c:v>
                </c:pt>
                <c:pt idx="36">
                  <c:v>39.57</c:v>
                </c:pt>
                <c:pt idx="37">
                  <c:v>39.65</c:v>
                </c:pt>
                <c:pt idx="38">
                  <c:v>39.689999999999905</c:v>
                </c:pt>
                <c:pt idx="39">
                  <c:v>39.74</c:v>
                </c:pt>
                <c:pt idx="40">
                  <c:v>39.74</c:v>
                </c:pt>
                <c:pt idx="41">
                  <c:v>39.78</c:v>
                </c:pt>
                <c:pt idx="42">
                  <c:v>39.879999999999903</c:v>
                </c:pt>
                <c:pt idx="43">
                  <c:v>39.879999999999903</c:v>
                </c:pt>
                <c:pt idx="44">
                  <c:v>39.92</c:v>
                </c:pt>
                <c:pt idx="45">
                  <c:v>39.949999999999996</c:v>
                </c:pt>
                <c:pt idx="46">
                  <c:v>39.879999999999995</c:v>
                </c:pt>
                <c:pt idx="47">
                  <c:v>39.9</c:v>
                </c:pt>
                <c:pt idx="48">
                  <c:v>39.910000000000004</c:v>
                </c:pt>
                <c:pt idx="49">
                  <c:v>39.910000000000004</c:v>
                </c:pt>
                <c:pt idx="50">
                  <c:v>39.89</c:v>
                </c:pt>
                <c:pt idx="51">
                  <c:v>39.910000000000004</c:v>
                </c:pt>
                <c:pt idx="52">
                  <c:v>39.96</c:v>
                </c:pt>
                <c:pt idx="53">
                  <c:v>39.980000000000004</c:v>
                </c:pt>
                <c:pt idx="54">
                  <c:v>39.980000000000004</c:v>
                </c:pt>
                <c:pt idx="55">
                  <c:v>39.99</c:v>
                </c:pt>
                <c:pt idx="56">
                  <c:v>40.03</c:v>
                </c:pt>
                <c:pt idx="57">
                  <c:v>40.01</c:v>
                </c:pt>
                <c:pt idx="58">
                  <c:v>40.03</c:v>
                </c:pt>
                <c:pt idx="59">
                  <c:v>40.020000000000003</c:v>
                </c:pt>
                <c:pt idx="60">
                  <c:v>40.03</c:v>
                </c:pt>
                <c:pt idx="61">
                  <c:v>40.04</c:v>
                </c:pt>
                <c:pt idx="62">
                  <c:v>40.059999999999903</c:v>
                </c:pt>
                <c:pt idx="63">
                  <c:v>40.169999999999909</c:v>
                </c:pt>
                <c:pt idx="64">
                  <c:v>40.169999999999909</c:v>
                </c:pt>
                <c:pt idx="65">
                  <c:v>40.169999999999909</c:v>
                </c:pt>
                <c:pt idx="66">
                  <c:v>40.189999999999905</c:v>
                </c:pt>
                <c:pt idx="67">
                  <c:v>40.189999999999905</c:v>
                </c:pt>
                <c:pt idx="68">
                  <c:v>40.190000000000005</c:v>
                </c:pt>
                <c:pt idx="69">
                  <c:v>40.220000000000006</c:v>
                </c:pt>
                <c:pt idx="70">
                  <c:v>40.200000000000003</c:v>
                </c:pt>
                <c:pt idx="71">
                  <c:v>40.219999999999906</c:v>
                </c:pt>
                <c:pt idx="72">
                  <c:v>40.230000000000011</c:v>
                </c:pt>
                <c:pt idx="73">
                  <c:v>40.189999999999905</c:v>
                </c:pt>
                <c:pt idx="74">
                  <c:v>40.25</c:v>
                </c:pt>
                <c:pt idx="75">
                  <c:v>40.269999999999911</c:v>
                </c:pt>
                <c:pt idx="76">
                  <c:v>40.279999999999909</c:v>
                </c:pt>
                <c:pt idx="77">
                  <c:v>40.289999999999907</c:v>
                </c:pt>
                <c:pt idx="78">
                  <c:v>40.289999999999907</c:v>
                </c:pt>
                <c:pt idx="79">
                  <c:v>40.23999999999991</c:v>
                </c:pt>
                <c:pt idx="80">
                  <c:v>40.230000000000011</c:v>
                </c:pt>
                <c:pt idx="81">
                  <c:v>40.260000000000005</c:v>
                </c:pt>
                <c:pt idx="82">
                  <c:v>40.260000000000005</c:v>
                </c:pt>
                <c:pt idx="83">
                  <c:v>40.25</c:v>
                </c:pt>
                <c:pt idx="84">
                  <c:v>40.260000000000005</c:v>
                </c:pt>
                <c:pt idx="85">
                  <c:v>40.279999999999909</c:v>
                </c:pt>
                <c:pt idx="86">
                  <c:v>40.270000000000003</c:v>
                </c:pt>
                <c:pt idx="87">
                  <c:v>40.28</c:v>
                </c:pt>
                <c:pt idx="88">
                  <c:v>40.28</c:v>
                </c:pt>
                <c:pt idx="89">
                  <c:v>40.270000000000003</c:v>
                </c:pt>
                <c:pt idx="90">
                  <c:v>40.270000000000003</c:v>
                </c:pt>
                <c:pt idx="91">
                  <c:v>40.260000000000005</c:v>
                </c:pt>
                <c:pt idx="92">
                  <c:v>40.260000000000005</c:v>
                </c:pt>
                <c:pt idx="93">
                  <c:v>40.270000000000003</c:v>
                </c:pt>
                <c:pt idx="94">
                  <c:v>40.260000000000005</c:v>
                </c:pt>
                <c:pt idx="95">
                  <c:v>40.25</c:v>
                </c:pt>
                <c:pt idx="96">
                  <c:v>40.230000000000011</c:v>
                </c:pt>
                <c:pt idx="97">
                  <c:v>40.230000000000011</c:v>
                </c:pt>
                <c:pt idx="98">
                  <c:v>40.220000000000006</c:v>
                </c:pt>
                <c:pt idx="99">
                  <c:v>40.220000000000006</c:v>
                </c:pt>
                <c:pt idx="100">
                  <c:v>40.220000000000006</c:v>
                </c:pt>
                <c:pt idx="101">
                  <c:v>40.200000000000003</c:v>
                </c:pt>
                <c:pt idx="102">
                  <c:v>40.190000000000005</c:v>
                </c:pt>
                <c:pt idx="103">
                  <c:v>40.19999999999991</c:v>
                </c:pt>
                <c:pt idx="104">
                  <c:v>40.220000000000006</c:v>
                </c:pt>
                <c:pt idx="105">
                  <c:v>40.23999999999991</c:v>
                </c:pt>
                <c:pt idx="106">
                  <c:v>40.23999999999991</c:v>
                </c:pt>
                <c:pt idx="107">
                  <c:v>40.230000000000011</c:v>
                </c:pt>
                <c:pt idx="108">
                  <c:v>40.230000000000011</c:v>
                </c:pt>
                <c:pt idx="109">
                  <c:v>40.220000000000006</c:v>
                </c:pt>
                <c:pt idx="110">
                  <c:v>40.220000000000006</c:v>
                </c:pt>
                <c:pt idx="111">
                  <c:v>40.220000000000006</c:v>
                </c:pt>
                <c:pt idx="112">
                  <c:v>40.230000000000011</c:v>
                </c:pt>
                <c:pt idx="113">
                  <c:v>40.21</c:v>
                </c:pt>
                <c:pt idx="114">
                  <c:v>40.190000000000005</c:v>
                </c:pt>
                <c:pt idx="115">
                  <c:v>40.190000000000005</c:v>
                </c:pt>
                <c:pt idx="116">
                  <c:v>40.190000000000005</c:v>
                </c:pt>
                <c:pt idx="117">
                  <c:v>40.190000000000005</c:v>
                </c:pt>
                <c:pt idx="118">
                  <c:v>40.190000000000005</c:v>
                </c:pt>
                <c:pt idx="119">
                  <c:v>40.21</c:v>
                </c:pt>
                <c:pt idx="120">
                  <c:v>40.200000000000003</c:v>
                </c:pt>
                <c:pt idx="121">
                  <c:v>40.21</c:v>
                </c:pt>
                <c:pt idx="122">
                  <c:v>40.220000000000006</c:v>
                </c:pt>
                <c:pt idx="123">
                  <c:v>40.220000000000006</c:v>
                </c:pt>
                <c:pt idx="124">
                  <c:v>40.200000000000003</c:v>
                </c:pt>
                <c:pt idx="125">
                  <c:v>40.190000000000005</c:v>
                </c:pt>
                <c:pt idx="126">
                  <c:v>40.190000000000005</c:v>
                </c:pt>
                <c:pt idx="127">
                  <c:v>40.190000000000005</c:v>
                </c:pt>
                <c:pt idx="128">
                  <c:v>40.190000000000005</c:v>
                </c:pt>
                <c:pt idx="129">
                  <c:v>40.190000000000005</c:v>
                </c:pt>
                <c:pt idx="130">
                  <c:v>40.15</c:v>
                </c:pt>
                <c:pt idx="131">
                  <c:v>40.15</c:v>
                </c:pt>
                <c:pt idx="132">
                  <c:v>40.160000000000004</c:v>
                </c:pt>
                <c:pt idx="133">
                  <c:v>40.160000000000004</c:v>
                </c:pt>
                <c:pt idx="134">
                  <c:v>40.160000000000004</c:v>
                </c:pt>
                <c:pt idx="135">
                  <c:v>40.15</c:v>
                </c:pt>
                <c:pt idx="136">
                  <c:v>40.15</c:v>
                </c:pt>
                <c:pt idx="137">
                  <c:v>40.12999999999991</c:v>
                </c:pt>
                <c:pt idx="138">
                  <c:v>40.120000000000005</c:v>
                </c:pt>
                <c:pt idx="139">
                  <c:v>40.11</c:v>
                </c:pt>
                <c:pt idx="140">
                  <c:v>40.120000000000005</c:v>
                </c:pt>
                <c:pt idx="141">
                  <c:v>40.050000000000004</c:v>
                </c:pt>
                <c:pt idx="142">
                  <c:v>40.06</c:v>
                </c:pt>
                <c:pt idx="143">
                  <c:v>40.020000000000003</c:v>
                </c:pt>
                <c:pt idx="144">
                  <c:v>40.020000000000003</c:v>
                </c:pt>
                <c:pt idx="145">
                  <c:v>40.01</c:v>
                </c:pt>
                <c:pt idx="146">
                  <c:v>40</c:v>
                </c:pt>
                <c:pt idx="147">
                  <c:v>39.989999999999903</c:v>
                </c:pt>
                <c:pt idx="148">
                  <c:v>39.989999999999903</c:v>
                </c:pt>
                <c:pt idx="149">
                  <c:v>39.980000000000004</c:v>
                </c:pt>
                <c:pt idx="150">
                  <c:v>39.96</c:v>
                </c:pt>
                <c:pt idx="151">
                  <c:v>39.96</c:v>
                </c:pt>
                <c:pt idx="152">
                  <c:v>39.949999999999996</c:v>
                </c:pt>
                <c:pt idx="153">
                  <c:v>39.949999999999996</c:v>
                </c:pt>
                <c:pt idx="154">
                  <c:v>39.99</c:v>
                </c:pt>
                <c:pt idx="155">
                  <c:v>40</c:v>
                </c:pt>
                <c:pt idx="156">
                  <c:v>40</c:v>
                </c:pt>
                <c:pt idx="157">
                  <c:v>39.980000000000004</c:v>
                </c:pt>
                <c:pt idx="158">
                  <c:v>39.96</c:v>
                </c:pt>
                <c:pt idx="159">
                  <c:v>39.949999999999996</c:v>
                </c:pt>
                <c:pt idx="160">
                  <c:v>39.980000000000004</c:v>
                </c:pt>
                <c:pt idx="161">
                  <c:v>40</c:v>
                </c:pt>
                <c:pt idx="162">
                  <c:v>40</c:v>
                </c:pt>
                <c:pt idx="163">
                  <c:v>39.97</c:v>
                </c:pt>
                <c:pt idx="164">
                  <c:v>39.94</c:v>
                </c:pt>
                <c:pt idx="165">
                  <c:v>39.92</c:v>
                </c:pt>
                <c:pt idx="166">
                  <c:v>39.93</c:v>
                </c:pt>
                <c:pt idx="167">
                  <c:v>39.94</c:v>
                </c:pt>
                <c:pt idx="168">
                  <c:v>39.96</c:v>
                </c:pt>
                <c:pt idx="169">
                  <c:v>39.94</c:v>
                </c:pt>
                <c:pt idx="170">
                  <c:v>39.93</c:v>
                </c:pt>
                <c:pt idx="171">
                  <c:v>39.93</c:v>
                </c:pt>
                <c:pt idx="172">
                  <c:v>39.92</c:v>
                </c:pt>
                <c:pt idx="173">
                  <c:v>39.97</c:v>
                </c:pt>
                <c:pt idx="174">
                  <c:v>39.949999999999996</c:v>
                </c:pt>
                <c:pt idx="175">
                  <c:v>39.949999999999996</c:v>
                </c:pt>
                <c:pt idx="176">
                  <c:v>39.949999999999996</c:v>
                </c:pt>
                <c:pt idx="177">
                  <c:v>39.949999999999996</c:v>
                </c:pt>
                <c:pt idx="178">
                  <c:v>39.94</c:v>
                </c:pt>
                <c:pt idx="179">
                  <c:v>39.949999999999996</c:v>
                </c:pt>
                <c:pt idx="180">
                  <c:v>39.949999999999996</c:v>
                </c:pt>
                <c:pt idx="181">
                  <c:v>39.94</c:v>
                </c:pt>
                <c:pt idx="182">
                  <c:v>39.93</c:v>
                </c:pt>
                <c:pt idx="183">
                  <c:v>39.910000000000004</c:v>
                </c:pt>
                <c:pt idx="184">
                  <c:v>39.910000000000004</c:v>
                </c:pt>
                <c:pt idx="185">
                  <c:v>39.89</c:v>
                </c:pt>
                <c:pt idx="186">
                  <c:v>39.89</c:v>
                </c:pt>
                <c:pt idx="187">
                  <c:v>39.870000000000005</c:v>
                </c:pt>
                <c:pt idx="188">
                  <c:v>39.870000000000005</c:v>
                </c:pt>
                <c:pt idx="189">
                  <c:v>39.870000000000005</c:v>
                </c:pt>
                <c:pt idx="190">
                  <c:v>39.86</c:v>
                </c:pt>
                <c:pt idx="191">
                  <c:v>39.86</c:v>
                </c:pt>
                <c:pt idx="192">
                  <c:v>39.849999999999994</c:v>
                </c:pt>
                <c:pt idx="193">
                  <c:v>39.8599999999999</c:v>
                </c:pt>
                <c:pt idx="194">
                  <c:v>39.8599999999999</c:v>
                </c:pt>
                <c:pt idx="195">
                  <c:v>39.839999999999904</c:v>
                </c:pt>
                <c:pt idx="196">
                  <c:v>39.849999999999994</c:v>
                </c:pt>
                <c:pt idx="197">
                  <c:v>39.849999999999994</c:v>
                </c:pt>
                <c:pt idx="198">
                  <c:v>39.809999999999995</c:v>
                </c:pt>
                <c:pt idx="199">
                  <c:v>39.790000000000006</c:v>
                </c:pt>
                <c:pt idx="200">
                  <c:v>39.78</c:v>
                </c:pt>
                <c:pt idx="201">
                  <c:v>39.790000000000006</c:v>
                </c:pt>
                <c:pt idx="202">
                  <c:v>39.78</c:v>
                </c:pt>
                <c:pt idx="203">
                  <c:v>39.790000000000006</c:v>
                </c:pt>
                <c:pt idx="204">
                  <c:v>39.78</c:v>
                </c:pt>
                <c:pt idx="205">
                  <c:v>39.770000000000003</c:v>
                </c:pt>
                <c:pt idx="206">
                  <c:v>39.760000000000005</c:v>
                </c:pt>
                <c:pt idx="207">
                  <c:v>39.78</c:v>
                </c:pt>
                <c:pt idx="208">
                  <c:v>39.82</c:v>
                </c:pt>
                <c:pt idx="209">
                  <c:v>39.809999999999995</c:v>
                </c:pt>
                <c:pt idx="210">
                  <c:v>39.829999999999906</c:v>
                </c:pt>
                <c:pt idx="211">
                  <c:v>39.829999999999906</c:v>
                </c:pt>
                <c:pt idx="212">
                  <c:v>39.870000000000005</c:v>
                </c:pt>
                <c:pt idx="213">
                  <c:v>39.8599999999999</c:v>
                </c:pt>
                <c:pt idx="214">
                  <c:v>39.83</c:v>
                </c:pt>
                <c:pt idx="215">
                  <c:v>39.839999999999904</c:v>
                </c:pt>
                <c:pt idx="216">
                  <c:v>39.83</c:v>
                </c:pt>
                <c:pt idx="217">
                  <c:v>39.849999999999902</c:v>
                </c:pt>
                <c:pt idx="218">
                  <c:v>39.849999999999902</c:v>
                </c:pt>
                <c:pt idx="219">
                  <c:v>39.849999999999902</c:v>
                </c:pt>
                <c:pt idx="220">
                  <c:v>39.82</c:v>
                </c:pt>
                <c:pt idx="221">
                  <c:v>39.809999999999995</c:v>
                </c:pt>
                <c:pt idx="222">
                  <c:v>39.809999999999995</c:v>
                </c:pt>
                <c:pt idx="223">
                  <c:v>39.82</c:v>
                </c:pt>
                <c:pt idx="224">
                  <c:v>39.83</c:v>
                </c:pt>
                <c:pt idx="225">
                  <c:v>39.82</c:v>
                </c:pt>
                <c:pt idx="226">
                  <c:v>39.809999999999995</c:v>
                </c:pt>
                <c:pt idx="227">
                  <c:v>39.790000000000006</c:v>
                </c:pt>
                <c:pt idx="228">
                  <c:v>39.800000000000011</c:v>
                </c:pt>
                <c:pt idx="229">
                  <c:v>39.790000000000006</c:v>
                </c:pt>
                <c:pt idx="230">
                  <c:v>39.78</c:v>
                </c:pt>
                <c:pt idx="231">
                  <c:v>39.770000000000003</c:v>
                </c:pt>
                <c:pt idx="232">
                  <c:v>39.82</c:v>
                </c:pt>
                <c:pt idx="233">
                  <c:v>39.82</c:v>
                </c:pt>
                <c:pt idx="234">
                  <c:v>39.809999999999995</c:v>
                </c:pt>
                <c:pt idx="235">
                  <c:v>39.919999999999902</c:v>
                </c:pt>
                <c:pt idx="236">
                  <c:v>39.909999999999904</c:v>
                </c:pt>
                <c:pt idx="237">
                  <c:v>39.919999999999902</c:v>
                </c:pt>
                <c:pt idx="238">
                  <c:v>39.910000000000004</c:v>
                </c:pt>
                <c:pt idx="239">
                  <c:v>39.9</c:v>
                </c:pt>
                <c:pt idx="240">
                  <c:v>39.9</c:v>
                </c:pt>
                <c:pt idx="241">
                  <c:v>39.9</c:v>
                </c:pt>
                <c:pt idx="242">
                  <c:v>39.9</c:v>
                </c:pt>
                <c:pt idx="243">
                  <c:v>39.89</c:v>
                </c:pt>
                <c:pt idx="244">
                  <c:v>39.910000000000004</c:v>
                </c:pt>
                <c:pt idx="245">
                  <c:v>39.910000000000004</c:v>
                </c:pt>
                <c:pt idx="246">
                  <c:v>39.879999999999903</c:v>
                </c:pt>
                <c:pt idx="247">
                  <c:v>39.870000000000005</c:v>
                </c:pt>
                <c:pt idx="248">
                  <c:v>39.849999999999902</c:v>
                </c:pt>
                <c:pt idx="249">
                  <c:v>39.839999999999904</c:v>
                </c:pt>
                <c:pt idx="250">
                  <c:v>39.82</c:v>
                </c:pt>
                <c:pt idx="251">
                  <c:v>39.83</c:v>
                </c:pt>
                <c:pt idx="252">
                  <c:v>39.82</c:v>
                </c:pt>
                <c:pt idx="253">
                  <c:v>39.809999999999995</c:v>
                </c:pt>
                <c:pt idx="254">
                  <c:v>39.82</c:v>
                </c:pt>
                <c:pt idx="255">
                  <c:v>39.82</c:v>
                </c:pt>
                <c:pt idx="256">
                  <c:v>39.809999999999995</c:v>
                </c:pt>
                <c:pt idx="257">
                  <c:v>39.82</c:v>
                </c:pt>
                <c:pt idx="258">
                  <c:v>39.849999999999994</c:v>
                </c:pt>
                <c:pt idx="259">
                  <c:v>39.839999999999996</c:v>
                </c:pt>
                <c:pt idx="260">
                  <c:v>39.839999999999996</c:v>
                </c:pt>
                <c:pt idx="261">
                  <c:v>39.83</c:v>
                </c:pt>
                <c:pt idx="262">
                  <c:v>39.82</c:v>
                </c:pt>
                <c:pt idx="263">
                  <c:v>39.790000000000006</c:v>
                </c:pt>
                <c:pt idx="264">
                  <c:v>39.790000000000006</c:v>
                </c:pt>
                <c:pt idx="265">
                  <c:v>39.78</c:v>
                </c:pt>
                <c:pt idx="266">
                  <c:v>39.78</c:v>
                </c:pt>
                <c:pt idx="267">
                  <c:v>39.790000000000006</c:v>
                </c:pt>
                <c:pt idx="268">
                  <c:v>39.800000000000011</c:v>
                </c:pt>
                <c:pt idx="269">
                  <c:v>39.800000000000011</c:v>
                </c:pt>
                <c:pt idx="270">
                  <c:v>39.790000000000006</c:v>
                </c:pt>
                <c:pt idx="271">
                  <c:v>39.790000000000006</c:v>
                </c:pt>
                <c:pt idx="272">
                  <c:v>39.78</c:v>
                </c:pt>
                <c:pt idx="273">
                  <c:v>39.790000000000006</c:v>
                </c:pt>
                <c:pt idx="274">
                  <c:v>39.78</c:v>
                </c:pt>
                <c:pt idx="275">
                  <c:v>39.769999999999911</c:v>
                </c:pt>
                <c:pt idx="276">
                  <c:v>39.75</c:v>
                </c:pt>
                <c:pt idx="277">
                  <c:v>39.75</c:v>
                </c:pt>
                <c:pt idx="278">
                  <c:v>39.730000000000011</c:v>
                </c:pt>
                <c:pt idx="279">
                  <c:v>39.760000000000005</c:v>
                </c:pt>
                <c:pt idx="280">
                  <c:v>39.769999999999911</c:v>
                </c:pt>
                <c:pt idx="281">
                  <c:v>39.790000000000006</c:v>
                </c:pt>
                <c:pt idx="282">
                  <c:v>39.760000000000005</c:v>
                </c:pt>
                <c:pt idx="283">
                  <c:v>39.770000000000003</c:v>
                </c:pt>
                <c:pt idx="284">
                  <c:v>39.760000000000005</c:v>
                </c:pt>
                <c:pt idx="285">
                  <c:v>39.78</c:v>
                </c:pt>
                <c:pt idx="286">
                  <c:v>39.78</c:v>
                </c:pt>
                <c:pt idx="287">
                  <c:v>39.770000000000003</c:v>
                </c:pt>
                <c:pt idx="288">
                  <c:v>39.760000000000005</c:v>
                </c:pt>
                <c:pt idx="289">
                  <c:v>39.75</c:v>
                </c:pt>
                <c:pt idx="290">
                  <c:v>39.75</c:v>
                </c:pt>
                <c:pt idx="291">
                  <c:v>39.74</c:v>
                </c:pt>
                <c:pt idx="292">
                  <c:v>39.719999999999906</c:v>
                </c:pt>
                <c:pt idx="293">
                  <c:v>39.69999999999991</c:v>
                </c:pt>
                <c:pt idx="294">
                  <c:v>39.760000000000005</c:v>
                </c:pt>
                <c:pt idx="295">
                  <c:v>39.730000000000011</c:v>
                </c:pt>
                <c:pt idx="296">
                  <c:v>39.74</c:v>
                </c:pt>
                <c:pt idx="297">
                  <c:v>39.730000000000011</c:v>
                </c:pt>
                <c:pt idx="298">
                  <c:v>39.730000000000011</c:v>
                </c:pt>
                <c:pt idx="299">
                  <c:v>39.730000000000011</c:v>
                </c:pt>
                <c:pt idx="300">
                  <c:v>39.75</c:v>
                </c:pt>
                <c:pt idx="301">
                  <c:v>39.75</c:v>
                </c:pt>
                <c:pt idx="302">
                  <c:v>39.74</c:v>
                </c:pt>
                <c:pt idx="303">
                  <c:v>39.720000000000006</c:v>
                </c:pt>
                <c:pt idx="304">
                  <c:v>39.700000000000003</c:v>
                </c:pt>
                <c:pt idx="305">
                  <c:v>39.690000000000005</c:v>
                </c:pt>
                <c:pt idx="306">
                  <c:v>39.68</c:v>
                </c:pt>
                <c:pt idx="307">
                  <c:v>39.71</c:v>
                </c:pt>
                <c:pt idx="308">
                  <c:v>39.720000000000006</c:v>
                </c:pt>
                <c:pt idx="309">
                  <c:v>39.69999999999991</c:v>
                </c:pt>
                <c:pt idx="310">
                  <c:v>39.69999999999991</c:v>
                </c:pt>
                <c:pt idx="311">
                  <c:v>39.69999999999991</c:v>
                </c:pt>
                <c:pt idx="312">
                  <c:v>39.720000000000006</c:v>
                </c:pt>
                <c:pt idx="313">
                  <c:v>39.720000000000006</c:v>
                </c:pt>
                <c:pt idx="314">
                  <c:v>39.760000000000005</c:v>
                </c:pt>
                <c:pt idx="315">
                  <c:v>39.730000000000011</c:v>
                </c:pt>
                <c:pt idx="316">
                  <c:v>39.75</c:v>
                </c:pt>
                <c:pt idx="317">
                  <c:v>39.75</c:v>
                </c:pt>
                <c:pt idx="318">
                  <c:v>39.760000000000005</c:v>
                </c:pt>
                <c:pt idx="319">
                  <c:v>39.75</c:v>
                </c:pt>
                <c:pt idx="320">
                  <c:v>39.74</c:v>
                </c:pt>
                <c:pt idx="321">
                  <c:v>39.74</c:v>
                </c:pt>
                <c:pt idx="322">
                  <c:v>39.719999999999906</c:v>
                </c:pt>
                <c:pt idx="323">
                  <c:v>39.700000000000003</c:v>
                </c:pt>
                <c:pt idx="324">
                  <c:v>39.760000000000005</c:v>
                </c:pt>
                <c:pt idx="325">
                  <c:v>39.760000000000005</c:v>
                </c:pt>
                <c:pt idx="326">
                  <c:v>39.760000000000005</c:v>
                </c:pt>
                <c:pt idx="327">
                  <c:v>39.74</c:v>
                </c:pt>
                <c:pt idx="328">
                  <c:v>39.730000000000011</c:v>
                </c:pt>
                <c:pt idx="329">
                  <c:v>39.75</c:v>
                </c:pt>
                <c:pt idx="330">
                  <c:v>39.75</c:v>
                </c:pt>
                <c:pt idx="331">
                  <c:v>39.75</c:v>
                </c:pt>
                <c:pt idx="332">
                  <c:v>39.730000000000011</c:v>
                </c:pt>
                <c:pt idx="333">
                  <c:v>39.720000000000006</c:v>
                </c:pt>
                <c:pt idx="334">
                  <c:v>39.730000000000011</c:v>
                </c:pt>
                <c:pt idx="335">
                  <c:v>39.720000000000006</c:v>
                </c:pt>
                <c:pt idx="336">
                  <c:v>39.720000000000006</c:v>
                </c:pt>
                <c:pt idx="337">
                  <c:v>39.730000000000011</c:v>
                </c:pt>
                <c:pt idx="338">
                  <c:v>39.71</c:v>
                </c:pt>
                <c:pt idx="339">
                  <c:v>39.720000000000006</c:v>
                </c:pt>
                <c:pt idx="340">
                  <c:v>39.720000000000006</c:v>
                </c:pt>
                <c:pt idx="341">
                  <c:v>39.720000000000006</c:v>
                </c:pt>
                <c:pt idx="342">
                  <c:v>39.71</c:v>
                </c:pt>
                <c:pt idx="343">
                  <c:v>39.690000000000005</c:v>
                </c:pt>
                <c:pt idx="344">
                  <c:v>39.690000000000005</c:v>
                </c:pt>
                <c:pt idx="345">
                  <c:v>39.68</c:v>
                </c:pt>
                <c:pt idx="346">
                  <c:v>39.660000000000004</c:v>
                </c:pt>
                <c:pt idx="347">
                  <c:v>39.65</c:v>
                </c:pt>
                <c:pt idx="348">
                  <c:v>39.65</c:v>
                </c:pt>
                <c:pt idx="349">
                  <c:v>39.669999999999909</c:v>
                </c:pt>
                <c:pt idx="350">
                  <c:v>39.720000000000006</c:v>
                </c:pt>
                <c:pt idx="351">
                  <c:v>39.720000000000006</c:v>
                </c:pt>
                <c:pt idx="352">
                  <c:v>39.720000000000006</c:v>
                </c:pt>
                <c:pt idx="353">
                  <c:v>39.69999999999991</c:v>
                </c:pt>
                <c:pt idx="354">
                  <c:v>39.69999999999991</c:v>
                </c:pt>
                <c:pt idx="355">
                  <c:v>39.69999999999991</c:v>
                </c:pt>
                <c:pt idx="356">
                  <c:v>39.71</c:v>
                </c:pt>
                <c:pt idx="357">
                  <c:v>39.73999999999991</c:v>
                </c:pt>
                <c:pt idx="358">
                  <c:v>39.75</c:v>
                </c:pt>
                <c:pt idx="359">
                  <c:v>39.75</c:v>
                </c:pt>
                <c:pt idx="360">
                  <c:v>39.760000000000005</c:v>
                </c:pt>
                <c:pt idx="361">
                  <c:v>39.75</c:v>
                </c:pt>
                <c:pt idx="362">
                  <c:v>39.75</c:v>
                </c:pt>
                <c:pt idx="363">
                  <c:v>39.74</c:v>
                </c:pt>
                <c:pt idx="364">
                  <c:v>39.790000000000006</c:v>
                </c:pt>
                <c:pt idx="365">
                  <c:v>39.78</c:v>
                </c:pt>
                <c:pt idx="366">
                  <c:v>39.770000000000003</c:v>
                </c:pt>
                <c:pt idx="367">
                  <c:v>39.770000000000003</c:v>
                </c:pt>
                <c:pt idx="368">
                  <c:v>39.760000000000005</c:v>
                </c:pt>
                <c:pt idx="369">
                  <c:v>39.730000000000011</c:v>
                </c:pt>
                <c:pt idx="370">
                  <c:v>39.769999999999911</c:v>
                </c:pt>
                <c:pt idx="371">
                  <c:v>39.769999999999911</c:v>
                </c:pt>
                <c:pt idx="372">
                  <c:v>39.760000000000005</c:v>
                </c:pt>
                <c:pt idx="373">
                  <c:v>39.730000000000011</c:v>
                </c:pt>
                <c:pt idx="374">
                  <c:v>39.75</c:v>
                </c:pt>
                <c:pt idx="375">
                  <c:v>39.730000000000011</c:v>
                </c:pt>
                <c:pt idx="376">
                  <c:v>39.730000000000011</c:v>
                </c:pt>
                <c:pt idx="377">
                  <c:v>39.730000000000011</c:v>
                </c:pt>
                <c:pt idx="378">
                  <c:v>39.75</c:v>
                </c:pt>
                <c:pt idx="379">
                  <c:v>39.74</c:v>
                </c:pt>
                <c:pt idx="380">
                  <c:v>39.74</c:v>
                </c:pt>
                <c:pt idx="381">
                  <c:v>39.74</c:v>
                </c:pt>
                <c:pt idx="382">
                  <c:v>39.78</c:v>
                </c:pt>
                <c:pt idx="383">
                  <c:v>39.760000000000005</c:v>
                </c:pt>
                <c:pt idx="384">
                  <c:v>39.760000000000005</c:v>
                </c:pt>
                <c:pt idx="385">
                  <c:v>39.760000000000005</c:v>
                </c:pt>
                <c:pt idx="386">
                  <c:v>39.760000000000005</c:v>
                </c:pt>
                <c:pt idx="387">
                  <c:v>39.74</c:v>
                </c:pt>
                <c:pt idx="388">
                  <c:v>39.74</c:v>
                </c:pt>
                <c:pt idx="389">
                  <c:v>39.730000000000011</c:v>
                </c:pt>
                <c:pt idx="390">
                  <c:v>39.720000000000006</c:v>
                </c:pt>
                <c:pt idx="391">
                  <c:v>39.720000000000006</c:v>
                </c:pt>
                <c:pt idx="392">
                  <c:v>39.71</c:v>
                </c:pt>
                <c:pt idx="393">
                  <c:v>39.690000000000005</c:v>
                </c:pt>
                <c:pt idx="394">
                  <c:v>39.71</c:v>
                </c:pt>
                <c:pt idx="395">
                  <c:v>39.700000000000003</c:v>
                </c:pt>
                <c:pt idx="396">
                  <c:v>39.690000000000005</c:v>
                </c:pt>
                <c:pt idx="397">
                  <c:v>39.690000000000005</c:v>
                </c:pt>
                <c:pt idx="398">
                  <c:v>39.69999999999991</c:v>
                </c:pt>
                <c:pt idx="399">
                  <c:v>39.720000000000006</c:v>
                </c:pt>
                <c:pt idx="400">
                  <c:v>39.71</c:v>
                </c:pt>
                <c:pt idx="401">
                  <c:v>39.69999999999991</c:v>
                </c:pt>
                <c:pt idx="402">
                  <c:v>39.69999999999991</c:v>
                </c:pt>
                <c:pt idx="403">
                  <c:v>39.71</c:v>
                </c:pt>
                <c:pt idx="404">
                  <c:v>39.700000000000003</c:v>
                </c:pt>
                <c:pt idx="405">
                  <c:v>39.690000000000005</c:v>
                </c:pt>
                <c:pt idx="406">
                  <c:v>39.68</c:v>
                </c:pt>
                <c:pt idx="407">
                  <c:v>39.68</c:v>
                </c:pt>
                <c:pt idx="408">
                  <c:v>39.68</c:v>
                </c:pt>
                <c:pt idx="409">
                  <c:v>39.67</c:v>
                </c:pt>
                <c:pt idx="410">
                  <c:v>39.64</c:v>
                </c:pt>
                <c:pt idx="411">
                  <c:v>39.64</c:v>
                </c:pt>
                <c:pt idx="412">
                  <c:v>39.64</c:v>
                </c:pt>
                <c:pt idx="413">
                  <c:v>39.62999999999991</c:v>
                </c:pt>
                <c:pt idx="414">
                  <c:v>39.620000000000005</c:v>
                </c:pt>
                <c:pt idx="415">
                  <c:v>39.6</c:v>
                </c:pt>
                <c:pt idx="416">
                  <c:v>39.6</c:v>
                </c:pt>
                <c:pt idx="417">
                  <c:v>39.61</c:v>
                </c:pt>
                <c:pt idx="418">
                  <c:v>39.6</c:v>
                </c:pt>
                <c:pt idx="419">
                  <c:v>39.589999999999904</c:v>
                </c:pt>
                <c:pt idx="420">
                  <c:v>39.6</c:v>
                </c:pt>
                <c:pt idx="421">
                  <c:v>39.590000000000003</c:v>
                </c:pt>
                <c:pt idx="422">
                  <c:v>39.590000000000003</c:v>
                </c:pt>
                <c:pt idx="423">
                  <c:v>39.57</c:v>
                </c:pt>
                <c:pt idx="424">
                  <c:v>39.57</c:v>
                </c:pt>
                <c:pt idx="425">
                  <c:v>39.57</c:v>
                </c:pt>
                <c:pt idx="426">
                  <c:v>39.590000000000003</c:v>
                </c:pt>
                <c:pt idx="427">
                  <c:v>39.590000000000003</c:v>
                </c:pt>
                <c:pt idx="428">
                  <c:v>39.57</c:v>
                </c:pt>
                <c:pt idx="429">
                  <c:v>39.58</c:v>
                </c:pt>
                <c:pt idx="430">
                  <c:v>39.58</c:v>
                </c:pt>
                <c:pt idx="431">
                  <c:v>39.57</c:v>
                </c:pt>
                <c:pt idx="432">
                  <c:v>39.57</c:v>
                </c:pt>
                <c:pt idx="433">
                  <c:v>39.57</c:v>
                </c:pt>
                <c:pt idx="434">
                  <c:v>39.58</c:v>
                </c:pt>
                <c:pt idx="435">
                  <c:v>39.58</c:v>
                </c:pt>
                <c:pt idx="436">
                  <c:v>39.58</c:v>
                </c:pt>
                <c:pt idx="437">
                  <c:v>39.590000000000003</c:v>
                </c:pt>
                <c:pt idx="438">
                  <c:v>39.599999999999909</c:v>
                </c:pt>
                <c:pt idx="439">
                  <c:v>39.589999999999904</c:v>
                </c:pt>
                <c:pt idx="440">
                  <c:v>39.6</c:v>
                </c:pt>
                <c:pt idx="441">
                  <c:v>39.590000000000003</c:v>
                </c:pt>
                <c:pt idx="442">
                  <c:v>39.590000000000003</c:v>
                </c:pt>
                <c:pt idx="443">
                  <c:v>39.58</c:v>
                </c:pt>
                <c:pt idx="444">
                  <c:v>39.58</c:v>
                </c:pt>
                <c:pt idx="445">
                  <c:v>39.57</c:v>
                </c:pt>
                <c:pt idx="446">
                  <c:v>39.58</c:v>
                </c:pt>
                <c:pt idx="447">
                  <c:v>39.57</c:v>
                </c:pt>
                <c:pt idx="448">
                  <c:v>39.56</c:v>
                </c:pt>
                <c:pt idx="449">
                  <c:v>39.56</c:v>
                </c:pt>
                <c:pt idx="450">
                  <c:v>39.57</c:v>
                </c:pt>
                <c:pt idx="451">
                  <c:v>39.58</c:v>
                </c:pt>
                <c:pt idx="452">
                  <c:v>39.57</c:v>
                </c:pt>
                <c:pt idx="453">
                  <c:v>39.56</c:v>
                </c:pt>
                <c:pt idx="454">
                  <c:v>39.57</c:v>
                </c:pt>
                <c:pt idx="455">
                  <c:v>39.58</c:v>
                </c:pt>
                <c:pt idx="456">
                  <c:v>39.58</c:v>
                </c:pt>
                <c:pt idx="457">
                  <c:v>39.569999999999908</c:v>
                </c:pt>
                <c:pt idx="458">
                  <c:v>39.550000000000004</c:v>
                </c:pt>
                <c:pt idx="459">
                  <c:v>39.53</c:v>
                </c:pt>
                <c:pt idx="460">
                  <c:v>39.53</c:v>
                </c:pt>
                <c:pt idx="461">
                  <c:v>39.53</c:v>
                </c:pt>
                <c:pt idx="462">
                  <c:v>39.519999999999904</c:v>
                </c:pt>
                <c:pt idx="463">
                  <c:v>39.51</c:v>
                </c:pt>
                <c:pt idx="464">
                  <c:v>39.51</c:v>
                </c:pt>
                <c:pt idx="465">
                  <c:v>39.5</c:v>
                </c:pt>
                <c:pt idx="466">
                  <c:v>39.5</c:v>
                </c:pt>
                <c:pt idx="467">
                  <c:v>39.519999999999904</c:v>
                </c:pt>
                <c:pt idx="468">
                  <c:v>39.51</c:v>
                </c:pt>
                <c:pt idx="469">
                  <c:v>39.519999999999904</c:v>
                </c:pt>
                <c:pt idx="470">
                  <c:v>39.51</c:v>
                </c:pt>
                <c:pt idx="471">
                  <c:v>39.51</c:v>
                </c:pt>
                <c:pt idx="472">
                  <c:v>39.489999999999903</c:v>
                </c:pt>
                <c:pt idx="473">
                  <c:v>39.489999999999903</c:v>
                </c:pt>
                <c:pt idx="474">
                  <c:v>39.489999999999903</c:v>
                </c:pt>
                <c:pt idx="475">
                  <c:v>39.480000000000004</c:v>
                </c:pt>
                <c:pt idx="476">
                  <c:v>39.480000000000004</c:v>
                </c:pt>
                <c:pt idx="477">
                  <c:v>39.47</c:v>
                </c:pt>
                <c:pt idx="478">
                  <c:v>39.47</c:v>
                </c:pt>
                <c:pt idx="479">
                  <c:v>39.449999999999903</c:v>
                </c:pt>
                <c:pt idx="480">
                  <c:v>39.47</c:v>
                </c:pt>
                <c:pt idx="481">
                  <c:v>39.47</c:v>
                </c:pt>
                <c:pt idx="482">
                  <c:v>39.449999999999903</c:v>
                </c:pt>
                <c:pt idx="483">
                  <c:v>39.459999999999901</c:v>
                </c:pt>
                <c:pt idx="484">
                  <c:v>39.469999999999906</c:v>
                </c:pt>
                <c:pt idx="485">
                  <c:v>39.44</c:v>
                </c:pt>
                <c:pt idx="486">
                  <c:v>39.43</c:v>
                </c:pt>
                <c:pt idx="487">
                  <c:v>39.43</c:v>
                </c:pt>
                <c:pt idx="488">
                  <c:v>39.43</c:v>
                </c:pt>
                <c:pt idx="489">
                  <c:v>39.43</c:v>
                </c:pt>
                <c:pt idx="490">
                  <c:v>39.43</c:v>
                </c:pt>
                <c:pt idx="491">
                  <c:v>39.43</c:v>
                </c:pt>
                <c:pt idx="492">
                  <c:v>39.42</c:v>
                </c:pt>
                <c:pt idx="493">
                  <c:v>39.410000000000004</c:v>
                </c:pt>
                <c:pt idx="494">
                  <c:v>39.39</c:v>
                </c:pt>
                <c:pt idx="495">
                  <c:v>39.4</c:v>
                </c:pt>
                <c:pt idx="496">
                  <c:v>39.379999999999995</c:v>
                </c:pt>
                <c:pt idx="497">
                  <c:v>39.370000000000005</c:v>
                </c:pt>
                <c:pt idx="498">
                  <c:v>39.379999999999995</c:v>
                </c:pt>
                <c:pt idx="499">
                  <c:v>39.370000000000005</c:v>
                </c:pt>
                <c:pt idx="500">
                  <c:v>39.370000000000005</c:v>
                </c:pt>
                <c:pt idx="501">
                  <c:v>39.379999999999903</c:v>
                </c:pt>
                <c:pt idx="502">
                  <c:v>39.379999999999903</c:v>
                </c:pt>
                <c:pt idx="503">
                  <c:v>39.39</c:v>
                </c:pt>
                <c:pt idx="504">
                  <c:v>39.39</c:v>
                </c:pt>
                <c:pt idx="505">
                  <c:v>39.39</c:v>
                </c:pt>
                <c:pt idx="506">
                  <c:v>39.379999999999903</c:v>
                </c:pt>
                <c:pt idx="507">
                  <c:v>39.39</c:v>
                </c:pt>
                <c:pt idx="508">
                  <c:v>39.36</c:v>
                </c:pt>
                <c:pt idx="509">
                  <c:v>39.36</c:v>
                </c:pt>
                <c:pt idx="510">
                  <c:v>39.36</c:v>
                </c:pt>
                <c:pt idx="511">
                  <c:v>39.379999999999903</c:v>
                </c:pt>
                <c:pt idx="512">
                  <c:v>39.370000000000005</c:v>
                </c:pt>
                <c:pt idx="513">
                  <c:v>39.36</c:v>
                </c:pt>
                <c:pt idx="514">
                  <c:v>39.349999999999994</c:v>
                </c:pt>
                <c:pt idx="515">
                  <c:v>39.33</c:v>
                </c:pt>
                <c:pt idx="516">
                  <c:v>39.32</c:v>
                </c:pt>
                <c:pt idx="517">
                  <c:v>39.339999999999996</c:v>
                </c:pt>
                <c:pt idx="518">
                  <c:v>39.33</c:v>
                </c:pt>
                <c:pt idx="519">
                  <c:v>39.33</c:v>
                </c:pt>
                <c:pt idx="520">
                  <c:v>39.33</c:v>
                </c:pt>
                <c:pt idx="521">
                  <c:v>39.32</c:v>
                </c:pt>
                <c:pt idx="522">
                  <c:v>39.32</c:v>
                </c:pt>
                <c:pt idx="523">
                  <c:v>39.309999999999995</c:v>
                </c:pt>
                <c:pt idx="524">
                  <c:v>39.32</c:v>
                </c:pt>
                <c:pt idx="525">
                  <c:v>39.32</c:v>
                </c:pt>
                <c:pt idx="526">
                  <c:v>39.36</c:v>
                </c:pt>
                <c:pt idx="527">
                  <c:v>39.370000000000005</c:v>
                </c:pt>
                <c:pt idx="528">
                  <c:v>39.370000000000005</c:v>
                </c:pt>
                <c:pt idx="529">
                  <c:v>39.379999999999903</c:v>
                </c:pt>
                <c:pt idx="530">
                  <c:v>39.370000000000005</c:v>
                </c:pt>
                <c:pt idx="531">
                  <c:v>39.379999999999995</c:v>
                </c:pt>
                <c:pt idx="532">
                  <c:v>39.379999999999995</c:v>
                </c:pt>
                <c:pt idx="533">
                  <c:v>39.370000000000005</c:v>
                </c:pt>
                <c:pt idx="534">
                  <c:v>39.370000000000005</c:v>
                </c:pt>
                <c:pt idx="535">
                  <c:v>39.339999999999996</c:v>
                </c:pt>
                <c:pt idx="536">
                  <c:v>39.32</c:v>
                </c:pt>
                <c:pt idx="537">
                  <c:v>39.309999999999995</c:v>
                </c:pt>
                <c:pt idx="538">
                  <c:v>39.28</c:v>
                </c:pt>
                <c:pt idx="539">
                  <c:v>39.309999999999995</c:v>
                </c:pt>
                <c:pt idx="540">
                  <c:v>39.290000000000006</c:v>
                </c:pt>
                <c:pt idx="541">
                  <c:v>39.28</c:v>
                </c:pt>
                <c:pt idx="542">
                  <c:v>39.270000000000003</c:v>
                </c:pt>
                <c:pt idx="543">
                  <c:v>39.260000000000005</c:v>
                </c:pt>
                <c:pt idx="544">
                  <c:v>39.249999999999908</c:v>
                </c:pt>
                <c:pt idx="545">
                  <c:v>39.230000000000011</c:v>
                </c:pt>
                <c:pt idx="546">
                  <c:v>39.220000000000006</c:v>
                </c:pt>
                <c:pt idx="547">
                  <c:v>39.220000000000006</c:v>
                </c:pt>
                <c:pt idx="548">
                  <c:v>39.220000000000006</c:v>
                </c:pt>
                <c:pt idx="549">
                  <c:v>39.21</c:v>
                </c:pt>
                <c:pt idx="550">
                  <c:v>39.190000000000005</c:v>
                </c:pt>
                <c:pt idx="551">
                  <c:v>39.21</c:v>
                </c:pt>
                <c:pt idx="552">
                  <c:v>39.21</c:v>
                </c:pt>
                <c:pt idx="553">
                  <c:v>39.21</c:v>
                </c:pt>
                <c:pt idx="554">
                  <c:v>39.200000000000003</c:v>
                </c:pt>
                <c:pt idx="555">
                  <c:v>39.200000000000003</c:v>
                </c:pt>
                <c:pt idx="556">
                  <c:v>39.18</c:v>
                </c:pt>
                <c:pt idx="557">
                  <c:v>39.17</c:v>
                </c:pt>
                <c:pt idx="558">
                  <c:v>39.17</c:v>
                </c:pt>
                <c:pt idx="559">
                  <c:v>39.160000000000004</c:v>
                </c:pt>
                <c:pt idx="560">
                  <c:v>39.15</c:v>
                </c:pt>
                <c:pt idx="561">
                  <c:v>39.14</c:v>
                </c:pt>
                <c:pt idx="562">
                  <c:v>39.14</c:v>
                </c:pt>
                <c:pt idx="563">
                  <c:v>39.130000000000003</c:v>
                </c:pt>
                <c:pt idx="564">
                  <c:v>39.120000000000005</c:v>
                </c:pt>
                <c:pt idx="565">
                  <c:v>39.11</c:v>
                </c:pt>
                <c:pt idx="566">
                  <c:v>39.1</c:v>
                </c:pt>
                <c:pt idx="567">
                  <c:v>39.08</c:v>
                </c:pt>
                <c:pt idx="568">
                  <c:v>39.08</c:v>
                </c:pt>
                <c:pt idx="569">
                  <c:v>39.1</c:v>
                </c:pt>
                <c:pt idx="570">
                  <c:v>39.1</c:v>
                </c:pt>
                <c:pt idx="571">
                  <c:v>39.1</c:v>
                </c:pt>
                <c:pt idx="572">
                  <c:v>39.1</c:v>
                </c:pt>
                <c:pt idx="573">
                  <c:v>39.1</c:v>
                </c:pt>
                <c:pt idx="574">
                  <c:v>39.079999999999906</c:v>
                </c:pt>
                <c:pt idx="575">
                  <c:v>39.06</c:v>
                </c:pt>
                <c:pt idx="576">
                  <c:v>39.050000000000004</c:v>
                </c:pt>
                <c:pt idx="577">
                  <c:v>39.04</c:v>
                </c:pt>
                <c:pt idx="578">
                  <c:v>39.019999999999904</c:v>
                </c:pt>
                <c:pt idx="579">
                  <c:v>39.03</c:v>
                </c:pt>
                <c:pt idx="580">
                  <c:v>39.03</c:v>
                </c:pt>
                <c:pt idx="581">
                  <c:v>39.03</c:v>
                </c:pt>
                <c:pt idx="582">
                  <c:v>39.03</c:v>
                </c:pt>
                <c:pt idx="583">
                  <c:v>39.019999999999904</c:v>
                </c:pt>
                <c:pt idx="584">
                  <c:v>39.01</c:v>
                </c:pt>
                <c:pt idx="585">
                  <c:v>39.020000000000003</c:v>
                </c:pt>
                <c:pt idx="586">
                  <c:v>39.020000000000003</c:v>
                </c:pt>
                <c:pt idx="587">
                  <c:v>39.01</c:v>
                </c:pt>
                <c:pt idx="588">
                  <c:v>39.019999999999904</c:v>
                </c:pt>
                <c:pt idx="589">
                  <c:v>39.01</c:v>
                </c:pt>
                <c:pt idx="590">
                  <c:v>39.019999999999904</c:v>
                </c:pt>
                <c:pt idx="591">
                  <c:v>39</c:v>
                </c:pt>
                <c:pt idx="592">
                  <c:v>39</c:v>
                </c:pt>
                <c:pt idx="593">
                  <c:v>38.980000000000004</c:v>
                </c:pt>
                <c:pt idx="594">
                  <c:v>38.980000000000004</c:v>
                </c:pt>
                <c:pt idx="595">
                  <c:v>38.980000000000004</c:v>
                </c:pt>
                <c:pt idx="596">
                  <c:v>38.96</c:v>
                </c:pt>
                <c:pt idx="597">
                  <c:v>38.949999999999996</c:v>
                </c:pt>
                <c:pt idx="598">
                  <c:v>38.949999999999996</c:v>
                </c:pt>
                <c:pt idx="599">
                  <c:v>38.94</c:v>
                </c:pt>
                <c:pt idx="600">
                  <c:v>38.94</c:v>
                </c:pt>
                <c:pt idx="601">
                  <c:v>38.94</c:v>
                </c:pt>
                <c:pt idx="602">
                  <c:v>38.94</c:v>
                </c:pt>
                <c:pt idx="603">
                  <c:v>38.910000000000004</c:v>
                </c:pt>
                <c:pt idx="604">
                  <c:v>38.910000000000004</c:v>
                </c:pt>
                <c:pt idx="605">
                  <c:v>38.910000000000004</c:v>
                </c:pt>
                <c:pt idx="606">
                  <c:v>38.910000000000004</c:v>
                </c:pt>
                <c:pt idx="607">
                  <c:v>38.910000000000004</c:v>
                </c:pt>
                <c:pt idx="608">
                  <c:v>38.9</c:v>
                </c:pt>
                <c:pt idx="609">
                  <c:v>38.889999999999901</c:v>
                </c:pt>
                <c:pt idx="610">
                  <c:v>38.889999999999901</c:v>
                </c:pt>
                <c:pt idx="611">
                  <c:v>38.889999999999901</c:v>
                </c:pt>
                <c:pt idx="612">
                  <c:v>38.879999999999903</c:v>
                </c:pt>
                <c:pt idx="613">
                  <c:v>38.870000000000005</c:v>
                </c:pt>
                <c:pt idx="614">
                  <c:v>38.849999999999902</c:v>
                </c:pt>
                <c:pt idx="615">
                  <c:v>38.839999999999996</c:v>
                </c:pt>
                <c:pt idx="616">
                  <c:v>38.83</c:v>
                </c:pt>
                <c:pt idx="617">
                  <c:v>38.82</c:v>
                </c:pt>
                <c:pt idx="618">
                  <c:v>38.83</c:v>
                </c:pt>
                <c:pt idx="619">
                  <c:v>38.83</c:v>
                </c:pt>
                <c:pt idx="620">
                  <c:v>38.82</c:v>
                </c:pt>
                <c:pt idx="621">
                  <c:v>38.800000000000011</c:v>
                </c:pt>
                <c:pt idx="622">
                  <c:v>38.800000000000011</c:v>
                </c:pt>
                <c:pt idx="623">
                  <c:v>38.809999999999995</c:v>
                </c:pt>
                <c:pt idx="624">
                  <c:v>38.83</c:v>
                </c:pt>
                <c:pt idx="625">
                  <c:v>38.86</c:v>
                </c:pt>
                <c:pt idx="626">
                  <c:v>38.849999999999994</c:v>
                </c:pt>
                <c:pt idx="627">
                  <c:v>38.839999999999996</c:v>
                </c:pt>
                <c:pt idx="628">
                  <c:v>38.83</c:v>
                </c:pt>
                <c:pt idx="629">
                  <c:v>38.83</c:v>
                </c:pt>
                <c:pt idx="630">
                  <c:v>38.839999999999996</c:v>
                </c:pt>
                <c:pt idx="631">
                  <c:v>38.82</c:v>
                </c:pt>
                <c:pt idx="632">
                  <c:v>38.809999999999995</c:v>
                </c:pt>
                <c:pt idx="633">
                  <c:v>38.809999999999995</c:v>
                </c:pt>
                <c:pt idx="634">
                  <c:v>38.800000000000011</c:v>
                </c:pt>
                <c:pt idx="635">
                  <c:v>38.790000000000006</c:v>
                </c:pt>
                <c:pt idx="636">
                  <c:v>38.800000000000011</c:v>
                </c:pt>
                <c:pt idx="637">
                  <c:v>38.78</c:v>
                </c:pt>
                <c:pt idx="638">
                  <c:v>38.78</c:v>
                </c:pt>
                <c:pt idx="639">
                  <c:v>38.790000000000006</c:v>
                </c:pt>
                <c:pt idx="640">
                  <c:v>38.790000000000006</c:v>
                </c:pt>
                <c:pt idx="641">
                  <c:v>38.790000000000006</c:v>
                </c:pt>
                <c:pt idx="642">
                  <c:v>38.78</c:v>
                </c:pt>
                <c:pt idx="643">
                  <c:v>38.78</c:v>
                </c:pt>
                <c:pt idx="644">
                  <c:v>38.78</c:v>
                </c:pt>
                <c:pt idx="645">
                  <c:v>38.769999999999911</c:v>
                </c:pt>
                <c:pt idx="646">
                  <c:v>38.760000000000005</c:v>
                </c:pt>
                <c:pt idx="647">
                  <c:v>38.74</c:v>
                </c:pt>
                <c:pt idx="648">
                  <c:v>38.75</c:v>
                </c:pt>
                <c:pt idx="649">
                  <c:v>38.74</c:v>
                </c:pt>
                <c:pt idx="650">
                  <c:v>38.74</c:v>
                </c:pt>
                <c:pt idx="651">
                  <c:v>38.74</c:v>
                </c:pt>
                <c:pt idx="652">
                  <c:v>38.720000000000006</c:v>
                </c:pt>
                <c:pt idx="653">
                  <c:v>38.720000000000006</c:v>
                </c:pt>
                <c:pt idx="654">
                  <c:v>38.71</c:v>
                </c:pt>
                <c:pt idx="655">
                  <c:v>38.690000000000005</c:v>
                </c:pt>
                <c:pt idx="656">
                  <c:v>38.690000000000005</c:v>
                </c:pt>
                <c:pt idx="657">
                  <c:v>38.68</c:v>
                </c:pt>
                <c:pt idx="658">
                  <c:v>38.67</c:v>
                </c:pt>
                <c:pt idx="659">
                  <c:v>38.67</c:v>
                </c:pt>
                <c:pt idx="660">
                  <c:v>38.67</c:v>
                </c:pt>
                <c:pt idx="661">
                  <c:v>38.65</c:v>
                </c:pt>
                <c:pt idx="662">
                  <c:v>38.639999999999908</c:v>
                </c:pt>
                <c:pt idx="663">
                  <c:v>38.639999999999908</c:v>
                </c:pt>
                <c:pt idx="664">
                  <c:v>38.65</c:v>
                </c:pt>
                <c:pt idx="665">
                  <c:v>38.639999999999908</c:v>
                </c:pt>
                <c:pt idx="666">
                  <c:v>38.639999999999908</c:v>
                </c:pt>
                <c:pt idx="667">
                  <c:v>38.690000000000005</c:v>
                </c:pt>
                <c:pt idx="668">
                  <c:v>38.700000000000003</c:v>
                </c:pt>
                <c:pt idx="669">
                  <c:v>38.690000000000005</c:v>
                </c:pt>
                <c:pt idx="670">
                  <c:v>38.68</c:v>
                </c:pt>
                <c:pt idx="671">
                  <c:v>38.68</c:v>
                </c:pt>
                <c:pt idx="672">
                  <c:v>38.68</c:v>
                </c:pt>
                <c:pt idx="673">
                  <c:v>38.690000000000005</c:v>
                </c:pt>
                <c:pt idx="674">
                  <c:v>38.690000000000005</c:v>
                </c:pt>
                <c:pt idx="675">
                  <c:v>38.690000000000005</c:v>
                </c:pt>
                <c:pt idx="676">
                  <c:v>38.68</c:v>
                </c:pt>
                <c:pt idx="677">
                  <c:v>38.67</c:v>
                </c:pt>
                <c:pt idx="678">
                  <c:v>38.639999999999908</c:v>
                </c:pt>
                <c:pt idx="679">
                  <c:v>38.65</c:v>
                </c:pt>
                <c:pt idx="680">
                  <c:v>38.630000000000003</c:v>
                </c:pt>
                <c:pt idx="681">
                  <c:v>38.630000000000003</c:v>
                </c:pt>
                <c:pt idx="682">
                  <c:v>38.61</c:v>
                </c:pt>
                <c:pt idx="683">
                  <c:v>38.61</c:v>
                </c:pt>
                <c:pt idx="684">
                  <c:v>38.620000000000005</c:v>
                </c:pt>
                <c:pt idx="685">
                  <c:v>38.620000000000005</c:v>
                </c:pt>
                <c:pt idx="686">
                  <c:v>38.620000000000005</c:v>
                </c:pt>
                <c:pt idx="687">
                  <c:v>38.620000000000005</c:v>
                </c:pt>
                <c:pt idx="688">
                  <c:v>38.620000000000005</c:v>
                </c:pt>
                <c:pt idx="689">
                  <c:v>38.61</c:v>
                </c:pt>
                <c:pt idx="690">
                  <c:v>38.620000000000005</c:v>
                </c:pt>
                <c:pt idx="691">
                  <c:v>38.620000000000005</c:v>
                </c:pt>
                <c:pt idx="692">
                  <c:v>38.62999999999991</c:v>
                </c:pt>
                <c:pt idx="693">
                  <c:v>38.620000000000005</c:v>
                </c:pt>
                <c:pt idx="694">
                  <c:v>38.620000000000005</c:v>
                </c:pt>
                <c:pt idx="695">
                  <c:v>38.61</c:v>
                </c:pt>
                <c:pt idx="696">
                  <c:v>38.6</c:v>
                </c:pt>
                <c:pt idx="697">
                  <c:v>38.6</c:v>
                </c:pt>
                <c:pt idx="698">
                  <c:v>38.6</c:v>
                </c:pt>
                <c:pt idx="699">
                  <c:v>38.590000000000003</c:v>
                </c:pt>
                <c:pt idx="700">
                  <c:v>38.590000000000003</c:v>
                </c:pt>
                <c:pt idx="701">
                  <c:v>38.57</c:v>
                </c:pt>
                <c:pt idx="702">
                  <c:v>38.57</c:v>
                </c:pt>
                <c:pt idx="703">
                  <c:v>38.56</c:v>
                </c:pt>
                <c:pt idx="704">
                  <c:v>38.56</c:v>
                </c:pt>
                <c:pt idx="705">
                  <c:v>38.550000000000004</c:v>
                </c:pt>
                <c:pt idx="706">
                  <c:v>38.550000000000004</c:v>
                </c:pt>
                <c:pt idx="707">
                  <c:v>38.56</c:v>
                </c:pt>
                <c:pt idx="708">
                  <c:v>38.56</c:v>
                </c:pt>
                <c:pt idx="709">
                  <c:v>38.550000000000004</c:v>
                </c:pt>
                <c:pt idx="710">
                  <c:v>38.56</c:v>
                </c:pt>
                <c:pt idx="711">
                  <c:v>38.550000000000004</c:v>
                </c:pt>
                <c:pt idx="712">
                  <c:v>38.54</c:v>
                </c:pt>
                <c:pt idx="713">
                  <c:v>38.519999999999904</c:v>
                </c:pt>
                <c:pt idx="714">
                  <c:v>38.519999999999904</c:v>
                </c:pt>
                <c:pt idx="715">
                  <c:v>38.53</c:v>
                </c:pt>
                <c:pt idx="716">
                  <c:v>38.53</c:v>
                </c:pt>
                <c:pt idx="717">
                  <c:v>38.54</c:v>
                </c:pt>
                <c:pt idx="718">
                  <c:v>38.54</c:v>
                </c:pt>
                <c:pt idx="719">
                  <c:v>38.53</c:v>
                </c:pt>
                <c:pt idx="720">
                  <c:v>38.53</c:v>
                </c:pt>
                <c:pt idx="721">
                  <c:v>38.51</c:v>
                </c:pt>
                <c:pt idx="722">
                  <c:v>38.51</c:v>
                </c:pt>
                <c:pt idx="723">
                  <c:v>38.5</c:v>
                </c:pt>
                <c:pt idx="724">
                  <c:v>38.5</c:v>
                </c:pt>
                <c:pt idx="725">
                  <c:v>38.49</c:v>
                </c:pt>
                <c:pt idx="726">
                  <c:v>38.480000000000004</c:v>
                </c:pt>
                <c:pt idx="727">
                  <c:v>38.480000000000004</c:v>
                </c:pt>
                <c:pt idx="728">
                  <c:v>38.480000000000004</c:v>
                </c:pt>
                <c:pt idx="729">
                  <c:v>38.480000000000004</c:v>
                </c:pt>
                <c:pt idx="730">
                  <c:v>38.480000000000004</c:v>
                </c:pt>
                <c:pt idx="731">
                  <c:v>38.480000000000004</c:v>
                </c:pt>
                <c:pt idx="732">
                  <c:v>38.480000000000004</c:v>
                </c:pt>
                <c:pt idx="733">
                  <c:v>38.480000000000004</c:v>
                </c:pt>
                <c:pt idx="734">
                  <c:v>38.480000000000004</c:v>
                </c:pt>
                <c:pt idx="735">
                  <c:v>38.489999999999903</c:v>
                </c:pt>
                <c:pt idx="736">
                  <c:v>38.489999999999903</c:v>
                </c:pt>
                <c:pt idx="737">
                  <c:v>38.489999999999903</c:v>
                </c:pt>
                <c:pt idx="738">
                  <c:v>38.489999999999903</c:v>
                </c:pt>
                <c:pt idx="739">
                  <c:v>38.489999999999903</c:v>
                </c:pt>
                <c:pt idx="740">
                  <c:v>38.489999999999903</c:v>
                </c:pt>
                <c:pt idx="741">
                  <c:v>38.489999999999903</c:v>
                </c:pt>
                <c:pt idx="742">
                  <c:v>38.489999999999903</c:v>
                </c:pt>
                <c:pt idx="743">
                  <c:v>38.489999999999903</c:v>
                </c:pt>
                <c:pt idx="744">
                  <c:v>38.489999999999903</c:v>
                </c:pt>
                <c:pt idx="745">
                  <c:v>38.489999999999903</c:v>
                </c:pt>
                <c:pt idx="746">
                  <c:v>38.480000000000004</c:v>
                </c:pt>
                <c:pt idx="747">
                  <c:v>38.480000000000004</c:v>
                </c:pt>
                <c:pt idx="748">
                  <c:v>38.480000000000004</c:v>
                </c:pt>
                <c:pt idx="749">
                  <c:v>38.499999999999908</c:v>
                </c:pt>
                <c:pt idx="750">
                  <c:v>38.499999999999908</c:v>
                </c:pt>
                <c:pt idx="751">
                  <c:v>38.499999999999908</c:v>
                </c:pt>
                <c:pt idx="752">
                  <c:v>38.499999999999908</c:v>
                </c:pt>
                <c:pt idx="753">
                  <c:v>38.499999999999908</c:v>
                </c:pt>
                <c:pt idx="754">
                  <c:v>38.499999999999908</c:v>
                </c:pt>
                <c:pt idx="755">
                  <c:v>38.499999999999908</c:v>
                </c:pt>
                <c:pt idx="756">
                  <c:v>38.499999999999908</c:v>
                </c:pt>
                <c:pt idx="757">
                  <c:v>38.499999999999908</c:v>
                </c:pt>
                <c:pt idx="758">
                  <c:v>38.499999999999908</c:v>
                </c:pt>
                <c:pt idx="759">
                  <c:v>38.499999999999908</c:v>
                </c:pt>
                <c:pt idx="760">
                  <c:v>38.499999999999908</c:v>
                </c:pt>
                <c:pt idx="761">
                  <c:v>38.51</c:v>
                </c:pt>
                <c:pt idx="762">
                  <c:v>38.51</c:v>
                </c:pt>
                <c:pt idx="763">
                  <c:v>38.51</c:v>
                </c:pt>
                <c:pt idx="764">
                  <c:v>38.51</c:v>
                </c:pt>
                <c:pt idx="765">
                  <c:v>38.51</c:v>
                </c:pt>
                <c:pt idx="766">
                  <c:v>38.520000000000003</c:v>
                </c:pt>
                <c:pt idx="767">
                  <c:v>38.520000000000003</c:v>
                </c:pt>
                <c:pt idx="768">
                  <c:v>38.520000000000003</c:v>
                </c:pt>
                <c:pt idx="769">
                  <c:v>38.520000000000003</c:v>
                </c:pt>
                <c:pt idx="770">
                  <c:v>38.53</c:v>
                </c:pt>
                <c:pt idx="771">
                  <c:v>38.53</c:v>
                </c:pt>
                <c:pt idx="772">
                  <c:v>38.53</c:v>
                </c:pt>
                <c:pt idx="773">
                  <c:v>38.53</c:v>
                </c:pt>
                <c:pt idx="774">
                  <c:v>38.53</c:v>
                </c:pt>
                <c:pt idx="775">
                  <c:v>38.53</c:v>
                </c:pt>
                <c:pt idx="776">
                  <c:v>38.53</c:v>
                </c:pt>
                <c:pt idx="777">
                  <c:v>38.53</c:v>
                </c:pt>
                <c:pt idx="778">
                  <c:v>38.53</c:v>
                </c:pt>
                <c:pt idx="779">
                  <c:v>38.53</c:v>
                </c:pt>
                <c:pt idx="780">
                  <c:v>38.54</c:v>
                </c:pt>
                <c:pt idx="781">
                  <c:v>38.54</c:v>
                </c:pt>
                <c:pt idx="782">
                  <c:v>38.53</c:v>
                </c:pt>
                <c:pt idx="783">
                  <c:v>38.550000000000004</c:v>
                </c:pt>
                <c:pt idx="784">
                  <c:v>38.550000000000004</c:v>
                </c:pt>
                <c:pt idx="785">
                  <c:v>38.550000000000004</c:v>
                </c:pt>
                <c:pt idx="786">
                  <c:v>38.550000000000004</c:v>
                </c:pt>
                <c:pt idx="787">
                  <c:v>38.550000000000004</c:v>
                </c:pt>
                <c:pt idx="788">
                  <c:v>38.550000000000004</c:v>
                </c:pt>
                <c:pt idx="789">
                  <c:v>38.550000000000004</c:v>
                </c:pt>
                <c:pt idx="790">
                  <c:v>38.550000000000004</c:v>
                </c:pt>
                <c:pt idx="791">
                  <c:v>38.550000000000004</c:v>
                </c:pt>
                <c:pt idx="792">
                  <c:v>38.550000000000004</c:v>
                </c:pt>
                <c:pt idx="793">
                  <c:v>38.550000000000004</c:v>
                </c:pt>
                <c:pt idx="794">
                  <c:v>38.550000000000004</c:v>
                </c:pt>
                <c:pt idx="795">
                  <c:v>38.550000000000004</c:v>
                </c:pt>
                <c:pt idx="796">
                  <c:v>38.550000000000004</c:v>
                </c:pt>
                <c:pt idx="797">
                  <c:v>38.550000000000004</c:v>
                </c:pt>
                <c:pt idx="798">
                  <c:v>38.550000000000004</c:v>
                </c:pt>
                <c:pt idx="799">
                  <c:v>38.550000000000004</c:v>
                </c:pt>
                <c:pt idx="800">
                  <c:v>38.54</c:v>
                </c:pt>
                <c:pt idx="801">
                  <c:v>38.54</c:v>
                </c:pt>
                <c:pt idx="802">
                  <c:v>38.54</c:v>
                </c:pt>
                <c:pt idx="803">
                  <c:v>38.54</c:v>
                </c:pt>
                <c:pt idx="804">
                  <c:v>38.54</c:v>
                </c:pt>
                <c:pt idx="805">
                  <c:v>38.54</c:v>
                </c:pt>
                <c:pt idx="806">
                  <c:v>38.54</c:v>
                </c:pt>
                <c:pt idx="807">
                  <c:v>38.54</c:v>
                </c:pt>
                <c:pt idx="808">
                  <c:v>38.54</c:v>
                </c:pt>
                <c:pt idx="809">
                  <c:v>38.54</c:v>
                </c:pt>
                <c:pt idx="810">
                  <c:v>38.54</c:v>
                </c:pt>
                <c:pt idx="811">
                  <c:v>38.54</c:v>
                </c:pt>
                <c:pt idx="812">
                  <c:v>38.54</c:v>
                </c:pt>
                <c:pt idx="813">
                  <c:v>38.54</c:v>
                </c:pt>
                <c:pt idx="814">
                  <c:v>38.54</c:v>
                </c:pt>
                <c:pt idx="815">
                  <c:v>38.54</c:v>
                </c:pt>
                <c:pt idx="816">
                  <c:v>38.54</c:v>
                </c:pt>
                <c:pt idx="817">
                  <c:v>38.54</c:v>
                </c:pt>
                <c:pt idx="818">
                  <c:v>38.54</c:v>
                </c:pt>
                <c:pt idx="819">
                  <c:v>38.54</c:v>
                </c:pt>
                <c:pt idx="820">
                  <c:v>38.54</c:v>
                </c:pt>
                <c:pt idx="821">
                  <c:v>38.53</c:v>
                </c:pt>
                <c:pt idx="822">
                  <c:v>38.53</c:v>
                </c:pt>
                <c:pt idx="823">
                  <c:v>38.53</c:v>
                </c:pt>
                <c:pt idx="824">
                  <c:v>38.54</c:v>
                </c:pt>
                <c:pt idx="825">
                  <c:v>38.54</c:v>
                </c:pt>
                <c:pt idx="826">
                  <c:v>38.56</c:v>
                </c:pt>
                <c:pt idx="827">
                  <c:v>38.56</c:v>
                </c:pt>
                <c:pt idx="828">
                  <c:v>38.56</c:v>
                </c:pt>
                <c:pt idx="829">
                  <c:v>38.56</c:v>
                </c:pt>
                <c:pt idx="830">
                  <c:v>38.56</c:v>
                </c:pt>
                <c:pt idx="831">
                  <c:v>38.56</c:v>
                </c:pt>
                <c:pt idx="832">
                  <c:v>38.56</c:v>
                </c:pt>
                <c:pt idx="833">
                  <c:v>38.56</c:v>
                </c:pt>
                <c:pt idx="834">
                  <c:v>38.56</c:v>
                </c:pt>
                <c:pt idx="835">
                  <c:v>38.56</c:v>
                </c:pt>
                <c:pt idx="836">
                  <c:v>38.56</c:v>
                </c:pt>
                <c:pt idx="837">
                  <c:v>38.56</c:v>
                </c:pt>
                <c:pt idx="838">
                  <c:v>38.56</c:v>
                </c:pt>
                <c:pt idx="839">
                  <c:v>38.56</c:v>
                </c:pt>
                <c:pt idx="840">
                  <c:v>38.56</c:v>
                </c:pt>
                <c:pt idx="841">
                  <c:v>38.56</c:v>
                </c:pt>
                <c:pt idx="842">
                  <c:v>38.56</c:v>
                </c:pt>
                <c:pt idx="843">
                  <c:v>38.56</c:v>
                </c:pt>
                <c:pt idx="844">
                  <c:v>38.56</c:v>
                </c:pt>
                <c:pt idx="845">
                  <c:v>38.56</c:v>
                </c:pt>
                <c:pt idx="846">
                  <c:v>38.56</c:v>
                </c:pt>
                <c:pt idx="847">
                  <c:v>38.56</c:v>
                </c:pt>
                <c:pt idx="848">
                  <c:v>38.56</c:v>
                </c:pt>
                <c:pt idx="849">
                  <c:v>38.56</c:v>
                </c:pt>
                <c:pt idx="850">
                  <c:v>38.56</c:v>
                </c:pt>
                <c:pt idx="851">
                  <c:v>38.56</c:v>
                </c:pt>
                <c:pt idx="852">
                  <c:v>38.56</c:v>
                </c:pt>
                <c:pt idx="853">
                  <c:v>38.56</c:v>
                </c:pt>
                <c:pt idx="854">
                  <c:v>38.56</c:v>
                </c:pt>
                <c:pt idx="855">
                  <c:v>38.56</c:v>
                </c:pt>
                <c:pt idx="856">
                  <c:v>38.56</c:v>
                </c:pt>
                <c:pt idx="857">
                  <c:v>38.56</c:v>
                </c:pt>
                <c:pt idx="858">
                  <c:v>38.56</c:v>
                </c:pt>
                <c:pt idx="859">
                  <c:v>38.550000000000004</c:v>
                </c:pt>
                <c:pt idx="860">
                  <c:v>38.550000000000004</c:v>
                </c:pt>
                <c:pt idx="861">
                  <c:v>38.550000000000004</c:v>
                </c:pt>
                <c:pt idx="862">
                  <c:v>38.550000000000004</c:v>
                </c:pt>
                <c:pt idx="863">
                  <c:v>38.550000000000004</c:v>
                </c:pt>
                <c:pt idx="864">
                  <c:v>38.550000000000004</c:v>
                </c:pt>
                <c:pt idx="865">
                  <c:v>38.550000000000004</c:v>
                </c:pt>
                <c:pt idx="866">
                  <c:v>38.550000000000004</c:v>
                </c:pt>
                <c:pt idx="867">
                  <c:v>38.550000000000004</c:v>
                </c:pt>
                <c:pt idx="868">
                  <c:v>38.550000000000004</c:v>
                </c:pt>
                <c:pt idx="869">
                  <c:v>38.550000000000004</c:v>
                </c:pt>
                <c:pt idx="870">
                  <c:v>38.550000000000004</c:v>
                </c:pt>
                <c:pt idx="871">
                  <c:v>38.550000000000004</c:v>
                </c:pt>
                <c:pt idx="872">
                  <c:v>38.550000000000004</c:v>
                </c:pt>
                <c:pt idx="873">
                  <c:v>38.550000000000004</c:v>
                </c:pt>
                <c:pt idx="874">
                  <c:v>38.550000000000004</c:v>
                </c:pt>
                <c:pt idx="875">
                  <c:v>38.550000000000004</c:v>
                </c:pt>
                <c:pt idx="876">
                  <c:v>38.550000000000004</c:v>
                </c:pt>
                <c:pt idx="877">
                  <c:v>38.550000000000004</c:v>
                </c:pt>
                <c:pt idx="878">
                  <c:v>38.539999999999907</c:v>
                </c:pt>
                <c:pt idx="879">
                  <c:v>38.550000000000004</c:v>
                </c:pt>
                <c:pt idx="880">
                  <c:v>38.550000000000004</c:v>
                </c:pt>
                <c:pt idx="881">
                  <c:v>38.539999999999907</c:v>
                </c:pt>
                <c:pt idx="882">
                  <c:v>38.539999999999907</c:v>
                </c:pt>
                <c:pt idx="883">
                  <c:v>38.539999999999907</c:v>
                </c:pt>
                <c:pt idx="884">
                  <c:v>38.539999999999907</c:v>
                </c:pt>
                <c:pt idx="885">
                  <c:v>38.539999999999907</c:v>
                </c:pt>
                <c:pt idx="886">
                  <c:v>38.539999999999907</c:v>
                </c:pt>
                <c:pt idx="887">
                  <c:v>38.539999999999907</c:v>
                </c:pt>
                <c:pt idx="888">
                  <c:v>38.539999999999907</c:v>
                </c:pt>
                <c:pt idx="889">
                  <c:v>38.539999999999907</c:v>
                </c:pt>
                <c:pt idx="890">
                  <c:v>38.539999999999907</c:v>
                </c:pt>
                <c:pt idx="891">
                  <c:v>38.539999999999907</c:v>
                </c:pt>
                <c:pt idx="892">
                  <c:v>38.539999999999907</c:v>
                </c:pt>
                <c:pt idx="893">
                  <c:v>38.539999999999907</c:v>
                </c:pt>
                <c:pt idx="894">
                  <c:v>38.539999999999907</c:v>
                </c:pt>
                <c:pt idx="895">
                  <c:v>38.539999999999907</c:v>
                </c:pt>
                <c:pt idx="896">
                  <c:v>38.539999999999907</c:v>
                </c:pt>
                <c:pt idx="897">
                  <c:v>38.539999999999907</c:v>
                </c:pt>
                <c:pt idx="898">
                  <c:v>38.539999999999907</c:v>
                </c:pt>
                <c:pt idx="899">
                  <c:v>38.539999999999907</c:v>
                </c:pt>
                <c:pt idx="900">
                  <c:v>38.539999999999907</c:v>
                </c:pt>
                <c:pt idx="901">
                  <c:v>38.539999999999907</c:v>
                </c:pt>
                <c:pt idx="902">
                  <c:v>38.539999999999907</c:v>
                </c:pt>
                <c:pt idx="903">
                  <c:v>38.539999999999907</c:v>
                </c:pt>
                <c:pt idx="904">
                  <c:v>38.539999999999907</c:v>
                </c:pt>
                <c:pt idx="905">
                  <c:v>38.539999999999907</c:v>
                </c:pt>
                <c:pt idx="906">
                  <c:v>38.539999999999907</c:v>
                </c:pt>
                <c:pt idx="907">
                  <c:v>38.539999999999907</c:v>
                </c:pt>
                <c:pt idx="908">
                  <c:v>38.539999999999907</c:v>
                </c:pt>
                <c:pt idx="909">
                  <c:v>38.539999999999907</c:v>
                </c:pt>
                <c:pt idx="910">
                  <c:v>38.539999999999907</c:v>
                </c:pt>
                <c:pt idx="911">
                  <c:v>38.539999999999907</c:v>
                </c:pt>
                <c:pt idx="912">
                  <c:v>38.539999999999907</c:v>
                </c:pt>
                <c:pt idx="913">
                  <c:v>38.539999999999907</c:v>
                </c:pt>
                <c:pt idx="914">
                  <c:v>38.539999999999907</c:v>
                </c:pt>
                <c:pt idx="915">
                  <c:v>38.539999999999907</c:v>
                </c:pt>
                <c:pt idx="916">
                  <c:v>38.539999999999907</c:v>
                </c:pt>
                <c:pt idx="917">
                  <c:v>38.539999999999907</c:v>
                </c:pt>
                <c:pt idx="918">
                  <c:v>38.53</c:v>
                </c:pt>
                <c:pt idx="919">
                  <c:v>38.53</c:v>
                </c:pt>
                <c:pt idx="920">
                  <c:v>38.53</c:v>
                </c:pt>
                <c:pt idx="921">
                  <c:v>38.53</c:v>
                </c:pt>
                <c:pt idx="922">
                  <c:v>38.53</c:v>
                </c:pt>
                <c:pt idx="923">
                  <c:v>38.53</c:v>
                </c:pt>
                <c:pt idx="924">
                  <c:v>38.53</c:v>
                </c:pt>
                <c:pt idx="925">
                  <c:v>38.53</c:v>
                </c:pt>
                <c:pt idx="926">
                  <c:v>38.53</c:v>
                </c:pt>
                <c:pt idx="927">
                  <c:v>38.53</c:v>
                </c:pt>
                <c:pt idx="928">
                  <c:v>38.53</c:v>
                </c:pt>
                <c:pt idx="929">
                  <c:v>38.53</c:v>
                </c:pt>
                <c:pt idx="930">
                  <c:v>38.53</c:v>
                </c:pt>
                <c:pt idx="931">
                  <c:v>38.53</c:v>
                </c:pt>
                <c:pt idx="932">
                  <c:v>38.53</c:v>
                </c:pt>
                <c:pt idx="933">
                  <c:v>38.53</c:v>
                </c:pt>
                <c:pt idx="934">
                  <c:v>38.53</c:v>
                </c:pt>
                <c:pt idx="935">
                  <c:v>38.53</c:v>
                </c:pt>
                <c:pt idx="936">
                  <c:v>38.53</c:v>
                </c:pt>
                <c:pt idx="937">
                  <c:v>38.53</c:v>
                </c:pt>
                <c:pt idx="938">
                  <c:v>38.53</c:v>
                </c:pt>
                <c:pt idx="939">
                  <c:v>38.53</c:v>
                </c:pt>
                <c:pt idx="940">
                  <c:v>38.53</c:v>
                </c:pt>
                <c:pt idx="941">
                  <c:v>38.53</c:v>
                </c:pt>
                <c:pt idx="942">
                  <c:v>38.53</c:v>
                </c:pt>
                <c:pt idx="943">
                  <c:v>38.53</c:v>
                </c:pt>
                <c:pt idx="944">
                  <c:v>38.53</c:v>
                </c:pt>
                <c:pt idx="945">
                  <c:v>38.53</c:v>
                </c:pt>
                <c:pt idx="946">
                  <c:v>38.53</c:v>
                </c:pt>
                <c:pt idx="947">
                  <c:v>38.53</c:v>
                </c:pt>
                <c:pt idx="948">
                  <c:v>38.53</c:v>
                </c:pt>
                <c:pt idx="949">
                  <c:v>38.53</c:v>
                </c:pt>
                <c:pt idx="950">
                  <c:v>38.53</c:v>
                </c:pt>
                <c:pt idx="951">
                  <c:v>38.53</c:v>
                </c:pt>
                <c:pt idx="952">
                  <c:v>38.53</c:v>
                </c:pt>
                <c:pt idx="953">
                  <c:v>38.53</c:v>
                </c:pt>
                <c:pt idx="954">
                  <c:v>38.53</c:v>
                </c:pt>
                <c:pt idx="955">
                  <c:v>38.53</c:v>
                </c:pt>
                <c:pt idx="956">
                  <c:v>38.53</c:v>
                </c:pt>
                <c:pt idx="957">
                  <c:v>38.53</c:v>
                </c:pt>
                <c:pt idx="958">
                  <c:v>38.53</c:v>
                </c:pt>
                <c:pt idx="959">
                  <c:v>38.53</c:v>
                </c:pt>
                <c:pt idx="960">
                  <c:v>38.53</c:v>
                </c:pt>
                <c:pt idx="961">
                  <c:v>38.53</c:v>
                </c:pt>
                <c:pt idx="962">
                  <c:v>38.53</c:v>
                </c:pt>
                <c:pt idx="963">
                  <c:v>38.53</c:v>
                </c:pt>
                <c:pt idx="964">
                  <c:v>38.53</c:v>
                </c:pt>
                <c:pt idx="965">
                  <c:v>38.53</c:v>
                </c:pt>
                <c:pt idx="966">
                  <c:v>38.53</c:v>
                </c:pt>
                <c:pt idx="967">
                  <c:v>38.53</c:v>
                </c:pt>
                <c:pt idx="968">
                  <c:v>38.53</c:v>
                </c:pt>
                <c:pt idx="969">
                  <c:v>38.53</c:v>
                </c:pt>
                <c:pt idx="970">
                  <c:v>38.53</c:v>
                </c:pt>
                <c:pt idx="971">
                  <c:v>38.53</c:v>
                </c:pt>
                <c:pt idx="972">
                  <c:v>38.53</c:v>
                </c:pt>
                <c:pt idx="973">
                  <c:v>38.53</c:v>
                </c:pt>
                <c:pt idx="974">
                  <c:v>38.53</c:v>
                </c:pt>
                <c:pt idx="975">
                  <c:v>38.53</c:v>
                </c:pt>
                <c:pt idx="976">
                  <c:v>38.53</c:v>
                </c:pt>
                <c:pt idx="977">
                  <c:v>38.53</c:v>
                </c:pt>
                <c:pt idx="978">
                  <c:v>38.53</c:v>
                </c:pt>
                <c:pt idx="979">
                  <c:v>38.53</c:v>
                </c:pt>
                <c:pt idx="980">
                  <c:v>38.53</c:v>
                </c:pt>
                <c:pt idx="981">
                  <c:v>38.53</c:v>
                </c:pt>
                <c:pt idx="982">
                  <c:v>38.519999999999904</c:v>
                </c:pt>
                <c:pt idx="983">
                  <c:v>38.519999999999904</c:v>
                </c:pt>
                <c:pt idx="984">
                  <c:v>38.519999999999904</c:v>
                </c:pt>
                <c:pt idx="985">
                  <c:v>38.519999999999904</c:v>
                </c:pt>
                <c:pt idx="986">
                  <c:v>38.519999999999904</c:v>
                </c:pt>
                <c:pt idx="987">
                  <c:v>38.519999999999904</c:v>
                </c:pt>
                <c:pt idx="988">
                  <c:v>38.519999999999904</c:v>
                </c:pt>
                <c:pt idx="989">
                  <c:v>38.519999999999904</c:v>
                </c:pt>
                <c:pt idx="990">
                  <c:v>38.519999999999904</c:v>
                </c:pt>
                <c:pt idx="991">
                  <c:v>38.519999999999904</c:v>
                </c:pt>
                <c:pt idx="992">
                  <c:v>38.519999999999904</c:v>
                </c:pt>
                <c:pt idx="993">
                  <c:v>38.519999999999904</c:v>
                </c:pt>
                <c:pt idx="994">
                  <c:v>38.519999999999904</c:v>
                </c:pt>
                <c:pt idx="995">
                  <c:v>38.519999999999904</c:v>
                </c:pt>
                <c:pt idx="996">
                  <c:v>38.519999999999904</c:v>
                </c:pt>
                <c:pt idx="997">
                  <c:v>38.519999999999904</c:v>
                </c:pt>
                <c:pt idx="998">
                  <c:v>38.519999999999904</c:v>
                </c:pt>
                <c:pt idx="999">
                  <c:v>38.519999999999904</c:v>
                </c:pt>
                <c:pt idx="1000">
                  <c:v>38.519999999999904</c:v>
                </c:pt>
                <c:pt idx="1001">
                  <c:v>38.519999999999904</c:v>
                </c:pt>
                <c:pt idx="1002">
                  <c:v>38.519999999999904</c:v>
                </c:pt>
                <c:pt idx="1003">
                  <c:v>38.519999999999904</c:v>
                </c:pt>
                <c:pt idx="1004">
                  <c:v>38.519999999999904</c:v>
                </c:pt>
                <c:pt idx="1005">
                  <c:v>38.519999999999904</c:v>
                </c:pt>
                <c:pt idx="1006">
                  <c:v>38.519999999999904</c:v>
                </c:pt>
                <c:pt idx="1007">
                  <c:v>38.519999999999904</c:v>
                </c:pt>
                <c:pt idx="1008">
                  <c:v>38.519999999999904</c:v>
                </c:pt>
                <c:pt idx="1009">
                  <c:v>38.519999999999904</c:v>
                </c:pt>
                <c:pt idx="1010">
                  <c:v>38.519999999999904</c:v>
                </c:pt>
                <c:pt idx="1011">
                  <c:v>38.519999999999904</c:v>
                </c:pt>
                <c:pt idx="1012">
                  <c:v>38.519999999999904</c:v>
                </c:pt>
                <c:pt idx="1013">
                  <c:v>38.519999999999904</c:v>
                </c:pt>
                <c:pt idx="1014">
                  <c:v>38.519999999999904</c:v>
                </c:pt>
                <c:pt idx="1015">
                  <c:v>38.550000000000004</c:v>
                </c:pt>
                <c:pt idx="1016">
                  <c:v>38.550000000000004</c:v>
                </c:pt>
                <c:pt idx="1017">
                  <c:v>38.550000000000004</c:v>
                </c:pt>
                <c:pt idx="1018">
                  <c:v>38.550000000000004</c:v>
                </c:pt>
                <c:pt idx="1019">
                  <c:v>38.550000000000004</c:v>
                </c:pt>
                <c:pt idx="1020">
                  <c:v>38.550000000000004</c:v>
                </c:pt>
                <c:pt idx="1021">
                  <c:v>38.550000000000004</c:v>
                </c:pt>
                <c:pt idx="1022">
                  <c:v>38.550000000000004</c:v>
                </c:pt>
                <c:pt idx="1023">
                  <c:v>38.54</c:v>
                </c:pt>
                <c:pt idx="1024">
                  <c:v>38.54</c:v>
                </c:pt>
                <c:pt idx="1025">
                  <c:v>38.54</c:v>
                </c:pt>
                <c:pt idx="1026">
                  <c:v>38.54</c:v>
                </c:pt>
                <c:pt idx="1027">
                  <c:v>38.54</c:v>
                </c:pt>
                <c:pt idx="1028">
                  <c:v>38.54</c:v>
                </c:pt>
                <c:pt idx="1029">
                  <c:v>38.550000000000004</c:v>
                </c:pt>
                <c:pt idx="1030">
                  <c:v>38.550000000000004</c:v>
                </c:pt>
                <c:pt idx="1031">
                  <c:v>38.550000000000004</c:v>
                </c:pt>
                <c:pt idx="1032">
                  <c:v>38.550000000000004</c:v>
                </c:pt>
                <c:pt idx="1033">
                  <c:v>38.550000000000004</c:v>
                </c:pt>
                <c:pt idx="1034">
                  <c:v>38.550000000000004</c:v>
                </c:pt>
                <c:pt idx="1035">
                  <c:v>38.550000000000004</c:v>
                </c:pt>
                <c:pt idx="1036">
                  <c:v>38.550000000000004</c:v>
                </c:pt>
                <c:pt idx="1037">
                  <c:v>38.54</c:v>
                </c:pt>
                <c:pt idx="1038">
                  <c:v>38.54</c:v>
                </c:pt>
                <c:pt idx="1039">
                  <c:v>38.54</c:v>
                </c:pt>
                <c:pt idx="1040">
                  <c:v>38.54</c:v>
                </c:pt>
                <c:pt idx="1041">
                  <c:v>38.54</c:v>
                </c:pt>
                <c:pt idx="1042">
                  <c:v>38.54</c:v>
                </c:pt>
                <c:pt idx="1043">
                  <c:v>38.54</c:v>
                </c:pt>
                <c:pt idx="1044">
                  <c:v>38.54</c:v>
                </c:pt>
                <c:pt idx="1045">
                  <c:v>38.54</c:v>
                </c:pt>
                <c:pt idx="1046">
                  <c:v>38.54</c:v>
                </c:pt>
                <c:pt idx="1047">
                  <c:v>38.54</c:v>
                </c:pt>
                <c:pt idx="1048">
                  <c:v>38.54</c:v>
                </c:pt>
                <c:pt idx="1049">
                  <c:v>38.54</c:v>
                </c:pt>
                <c:pt idx="1050">
                  <c:v>38.54</c:v>
                </c:pt>
                <c:pt idx="1051">
                  <c:v>38.54</c:v>
                </c:pt>
                <c:pt idx="1052">
                  <c:v>38.54</c:v>
                </c:pt>
                <c:pt idx="1053">
                  <c:v>38.54</c:v>
                </c:pt>
                <c:pt idx="1054">
                  <c:v>38.54</c:v>
                </c:pt>
                <c:pt idx="1055">
                  <c:v>38.54</c:v>
                </c:pt>
                <c:pt idx="1056">
                  <c:v>38.54</c:v>
                </c:pt>
                <c:pt idx="1057">
                  <c:v>38.550000000000004</c:v>
                </c:pt>
                <c:pt idx="1058">
                  <c:v>38.550000000000004</c:v>
                </c:pt>
                <c:pt idx="1059">
                  <c:v>38.550000000000004</c:v>
                </c:pt>
                <c:pt idx="1060">
                  <c:v>38.550000000000004</c:v>
                </c:pt>
                <c:pt idx="1061">
                  <c:v>38.550000000000004</c:v>
                </c:pt>
                <c:pt idx="1062">
                  <c:v>38.550000000000004</c:v>
                </c:pt>
                <c:pt idx="1063">
                  <c:v>38.550000000000004</c:v>
                </c:pt>
                <c:pt idx="1064">
                  <c:v>38.550000000000004</c:v>
                </c:pt>
                <c:pt idx="1065">
                  <c:v>38.550000000000004</c:v>
                </c:pt>
                <c:pt idx="1066">
                  <c:v>38.550000000000004</c:v>
                </c:pt>
                <c:pt idx="1067">
                  <c:v>38.550000000000004</c:v>
                </c:pt>
                <c:pt idx="1068">
                  <c:v>38.550000000000004</c:v>
                </c:pt>
                <c:pt idx="1069">
                  <c:v>38.550000000000004</c:v>
                </c:pt>
                <c:pt idx="1070">
                  <c:v>38.550000000000004</c:v>
                </c:pt>
                <c:pt idx="1071">
                  <c:v>38.550000000000004</c:v>
                </c:pt>
                <c:pt idx="1072">
                  <c:v>38.550000000000004</c:v>
                </c:pt>
                <c:pt idx="1073">
                  <c:v>38.550000000000004</c:v>
                </c:pt>
                <c:pt idx="1074">
                  <c:v>38.550000000000004</c:v>
                </c:pt>
                <c:pt idx="1075">
                  <c:v>38.550000000000004</c:v>
                </c:pt>
                <c:pt idx="1076">
                  <c:v>38.550000000000004</c:v>
                </c:pt>
                <c:pt idx="1077">
                  <c:v>38.550000000000004</c:v>
                </c:pt>
                <c:pt idx="1078">
                  <c:v>38.550000000000004</c:v>
                </c:pt>
                <c:pt idx="1079">
                  <c:v>38.550000000000004</c:v>
                </c:pt>
                <c:pt idx="1080">
                  <c:v>38.550000000000004</c:v>
                </c:pt>
                <c:pt idx="1081">
                  <c:v>38.550000000000004</c:v>
                </c:pt>
                <c:pt idx="1082">
                  <c:v>38.550000000000004</c:v>
                </c:pt>
                <c:pt idx="1083">
                  <c:v>38.550000000000004</c:v>
                </c:pt>
                <c:pt idx="1084">
                  <c:v>38.550000000000004</c:v>
                </c:pt>
                <c:pt idx="1085">
                  <c:v>38.550000000000004</c:v>
                </c:pt>
                <c:pt idx="1086">
                  <c:v>38.550000000000004</c:v>
                </c:pt>
                <c:pt idx="1087">
                  <c:v>38.550000000000004</c:v>
                </c:pt>
                <c:pt idx="1088">
                  <c:v>38.550000000000004</c:v>
                </c:pt>
                <c:pt idx="1089">
                  <c:v>38.550000000000004</c:v>
                </c:pt>
                <c:pt idx="1090">
                  <c:v>38.550000000000004</c:v>
                </c:pt>
                <c:pt idx="1091">
                  <c:v>38.550000000000004</c:v>
                </c:pt>
                <c:pt idx="1092">
                  <c:v>38.550000000000004</c:v>
                </c:pt>
                <c:pt idx="1093">
                  <c:v>38.550000000000004</c:v>
                </c:pt>
                <c:pt idx="1094">
                  <c:v>38.550000000000004</c:v>
                </c:pt>
                <c:pt idx="1095">
                  <c:v>38.550000000000004</c:v>
                </c:pt>
                <c:pt idx="1096">
                  <c:v>38.550000000000004</c:v>
                </c:pt>
                <c:pt idx="1097">
                  <c:v>38.550000000000004</c:v>
                </c:pt>
                <c:pt idx="1098">
                  <c:v>38.550000000000004</c:v>
                </c:pt>
                <c:pt idx="1099">
                  <c:v>38.550000000000004</c:v>
                </c:pt>
                <c:pt idx="1100">
                  <c:v>38.550000000000004</c:v>
                </c:pt>
                <c:pt idx="1101">
                  <c:v>38.550000000000004</c:v>
                </c:pt>
                <c:pt idx="1102">
                  <c:v>38.550000000000004</c:v>
                </c:pt>
                <c:pt idx="1103">
                  <c:v>38.550000000000004</c:v>
                </c:pt>
                <c:pt idx="1104">
                  <c:v>38.550000000000004</c:v>
                </c:pt>
                <c:pt idx="1105">
                  <c:v>38.550000000000004</c:v>
                </c:pt>
                <c:pt idx="1106">
                  <c:v>38.550000000000004</c:v>
                </c:pt>
                <c:pt idx="1107">
                  <c:v>38.550000000000004</c:v>
                </c:pt>
                <c:pt idx="1108">
                  <c:v>38.550000000000004</c:v>
                </c:pt>
                <c:pt idx="1109">
                  <c:v>38.550000000000004</c:v>
                </c:pt>
                <c:pt idx="1110">
                  <c:v>38.550000000000004</c:v>
                </c:pt>
                <c:pt idx="1111">
                  <c:v>38.550000000000004</c:v>
                </c:pt>
                <c:pt idx="1112">
                  <c:v>38.550000000000004</c:v>
                </c:pt>
                <c:pt idx="1113">
                  <c:v>38.550000000000004</c:v>
                </c:pt>
                <c:pt idx="1114">
                  <c:v>38.550000000000004</c:v>
                </c:pt>
                <c:pt idx="1115">
                  <c:v>38.550000000000004</c:v>
                </c:pt>
                <c:pt idx="1116">
                  <c:v>38.550000000000004</c:v>
                </c:pt>
                <c:pt idx="1117">
                  <c:v>38.550000000000004</c:v>
                </c:pt>
                <c:pt idx="1118">
                  <c:v>38.550000000000004</c:v>
                </c:pt>
                <c:pt idx="1119">
                  <c:v>38.550000000000004</c:v>
                </c:pt>
                <c:pt idx="1120">
                  <c:v>38.550000000000004</c:v>
                </c:pt>
                <c:pt idx="1121">
                  <c:v>38.550000000000004</c:v>
                </c:pt>
                <c:pt idx="1122">
                  <c:v>38.550000000000004</c:v>
                </c:pt>
                <c:pt idx="1123">
                  <c:v>38.550000000000004</c:v>
                </c:pt>
                <c:pt idx="1124">
                  <c:v>38.550000000000004</c:v>
                </c:pt>
                <c:pt idx="1125">
                  <c:v>38.550000000000004</c:v>
                </c:pt>
                <c:pt idx="1126">
                  <c:v>38.550000000000004</c:v>
                </c:pt>
                <c:pt idx="1127">
                  <c:v>38.550000000000004</c:v>
                </c:pt>
                <c:pt idx="1128">
                  <c:v>38.550000000000004</c:v>
                </c:pt>
                <c:pt idx="1129">
                  <c:v>38.550000000000004</c:v>
                </c:pt>
                <c:pt idx="1130">
                  <c:v>38.550000000000004</c:v>
                </c:pt>
                <c:pt idx="1131">
                  <c:v>38.550000000000004</c:v>
                </c:pt>
                <c:pt idx="1132">
                  <c:v>38.550000000000004</c:v>
                </c:pt>
                <c:pt idx="1133">
                  <c:v>38.550000000000004</c:v>
                </c:pt>
                <c:pt idx="1134">
                  <c:v>38.550000000000004</c:v>
                </c:pt>
                <c:pt idx="1135">
                  <c:v>38.550000000000004</c:v>
                </c:pt>
                <c:pt idx="1136">
                  <c:v>38.550000000000004</c:v>
                </c:pt>
                <c:pt idx="1137">
                  <c:v>38.550000000000004</c:v>
                </c:pt>
                <c:pt idx="1138">
                  <c:v>38.550000000000004</c:v>
                </c:pt>
                <c:pt idx="1139">
                  <c:v>38.550000000000004</c:v>
                </c:pt>
                <c:pt idx="1140">
                  <c:v>38.56</c:v>
                </c:pt>
                <c:pt idx="1141">
                  <c:v>38.56</c:v>
                </c:pt>
                <c:pt idx="1142">
                  <c:v>38.56</c:v>
                </c:pt>
                <c:pt idx="1143">
                  <c:v>38.56</c:v>
                </c:pt>
                <c:pt idx="1144">
                  <c:v>38.56</c:v>
                </c:pt>
                <c:pt idx="1145">
                  <c:v>38.56</c:v>
                </c:pt>
                <c:pt idx="1146">
                  <c:v>38.56</c:v>
                </c:pt>
                <c:pt idx="1147">
                  <c:v>38.56</c:v>
                </c:pt>
                <c:pt idx="1148">
                  <c:v>38.56</c:v>
                </c:pt>
                <c:pt idx="1149">
                  <c:v>38.56</c:v>
                </c:pt>
                <c:pt idx="1150">
                  <c:v>38.56</c:v>
                </c:pt>
                <c:pt idx="1151">
                  <c:v>38.56</c:v>
                </c:pt>
                <c:pt idx="1152">
                  <c:v>38.56</c:v>
                </c:pt>
                <c:pt idx="1153">
                  <c:v>38.56</c:v>
                </c:pt>
                <c:pt idx="1154">
                  <c:v>38.56</c:v>
                </c:pt>
                <c:pt idx="1155">
                  <c:v>38.56</c:v>
                </c:pt>
                <c:pt idx="1156">
                  <c:v>38.56</c:v>
                </c:pt>
                <c:pt idx="1157">
                  <c:v>38.56</c:v>
                </c:pt>
                <c:pt idx="1158">
                  <c:v>38.56</c:v>
                </c:pt>
                <c:pt idx="1159">
                  <c:v>38.56</c:v>
                </c:pt>
                <c:pt idx="1160">
                  <c:v>38.56</c:v>
                </c:pt>
                <c:pt idx="1161">
                  <c:v>38.56</c:v>
                </c:pt>
                <c:pt idx="1162">
                  <c:v>38.56</c:v>
                </c:pt>
                <c:pt idx="1163">
                  <c:v>38.56</c:v>
                </c:pt>
                <c:pt idx="1164">
                  <c:v>38.56</c:v>
                </c:pt>
                <c:pt idx="1165">
                  <c:v>38.56</c:v>
                </c:pt>
                <c:pt idx="1166">
                  <c:v>38.56</c:v>
                </c:pt>
                <c:pt idx="1167">
                  <c:v>38.56</c:v>
                </c:pt>
                <c:pt idx="1168">
                  <c:v>38.56</c:v>
                </c:pt>
                <c:pt idx="1169">
                  <c:v>38.56</c:v>
                </c:pt>
                <c:pt idx="1170">
                  <c:v>38.56</c:v>
                </c:pt>
                <c:pt idx="1171">
                  <c:v>38.56</c:v>
                </c:pt>
                <c:pt idx="1172">
                  <c:v>38.57</c:v>
                </c:pt>
                <c:pt idx="1173">
                  <c:v>38.57</c:v>
                </c:pt>
                <c:pt idx="1174">
                  <c:v>38.57</c:v>
                </c:pt>
                <c:pt idx="1175">
                  <c:v>38.57</c:v>
                </c:pt>
                <c:pt idx="1176">
                  <c:v>38.57</c:v>
                </c:pt>
                <c:pt idx="1177">
                  <c:v>38.57</c:v>
                </c:pt>
                <c:pt idx="1178">
                  <c:v>38.57</c:v>
                </c:pt>
                <c:pt idx="1179">
                  <c:v>38.57</c:v>
                </c:pt>
                <c:pt idx="1180">
                  <c:v>38.58</c:v>
                </c:pt>
                <c:pt idx="1181">
                  <c:v>38.58</c:v>
                </c:pt>
                <c:pt idx="1182">
                  <c:v>38.58</c:v>
                </c:pt>
                <c:pt idx="1183">
                  <c:v>38.58</c:v>
                </c:pt>
                <c:pt idx="1184">
                  <c:v>38.58</c:v>
                </c:pt>
                <c:pt idx="1185">
                  <c:v>38.58</c:v>
                </c:pt>
                <c:pt idx="1186">
                  <c:v>38.58</c:v>
                </c:pt>
                <c:pt idx="1187">
                  <c:v>38.58</c:v>
                </c:pt>
                <c:pt idx="1188">
                  <c:v>38.58</c:v>
                </c:pt>
                <c:pt idx="1189">
                  <c:v>38.58</c:v>
                </c:pt>
                <c:pt idx="1190">
                  <c:v>38.58</c:v>
                </c:pt>
                <c:pt idx="1191">
                  <c:v>38.58</c:v>
                </c:pt>
                <c:pt idx="1192">
                  <c:v>38.58</c:v>
                </c:pt>
                <c:pt idx="1193">
                  <c:v>38.58</c:v>
                </c:pt>
                <c:pt idx="1194">
                  <c:v>38.58</c:v>
                </c:pt>
                <c:pt idx="1195">
                  <c:v>38.58</c:v>
                </c:pt>
                <c:pt idx="1196">
                  <c:v>38.58</c:v>
                </c:pt>
                <c:pt idx="1197">
                  <c:v>38.58</c:v>
                </c:pt>
                <c:pt idx="1198">
                  <c:v>38.58</c:v>
                </c:pt>
                <c:pt idx="1199">
                  <c:v>38.58</c:v>
                </c:pt>
                <c:pt idx="1200">
                  <c:v>38.58</c:v>
                </c:pt>
                <c:pt idx="1201">
                  <c:v>38.58</c:v>
                </c:pt>
                <c:pt idx="1202">
                  <c:v>38.58</c:v>
                </c:pt>
                <c:pt idx="1203">
                  <c:v>38.58</c:v>
                </c:pt>
                <c:pt idx="1204">
                  <c:v>38.58</c:v>
                </c:pt>
                <c:pt idx="1205">
                  <c:v>38.58</c:v>
                </c:pt>
                <c:pt idx="1206">
                  <c:v>38.58</c:v>
                </c:pt>
                <c:pt idx="1207">
                  <c:v>38.58</c:v>
                </c:pt>
                <c:pt idx="1208">
                  <c:v>38.58</c:v>
                </c:pt>
                <c:pt idx="1209">
                  <c:v>38.58</c:v>
                </c:pt>
                <c:pt idx="1210">
                  <c:v>38.58</c:v>
                </c:pt>
                <c:pt idx="1211">
                  <c:v>38.58</c:v>
                </c:pt>
                <c:pt idx="1212">
                  <c:v>38.58</c:v>
                </c:pt>
                <c:pt idx="1213">
                  <c:v>38.58</c:v>
                </c:pt>
                <c:pt idx="1214">
                  <c:v>38.58</c:v>
                </c:pt>
                <c:pt idx="1215">
                  <c:v>38.58</c:v>
                </c:pt>
                <c:pt idx="1216">
                  <c:v>38.58</c:v>
                </c:pt>
                <c:pt idx="1217">
                  <c:v>38.58</c:v>
                </c:pt>
                <c:pt idx="1218">
                  <c:v>38.58</c:v>
                </c:pt>
                <c:pt idx="1219">
                  <c:v>38.58</c:v>
                </c:pt>
                <c:pt idx="1220">
                  <c:v>38.58</c:v>
                </c:pt>
                <c:pt idx="1221">
                  <c:v>38.58</c:v>
                </c:pt>
                <c:pt idx="1222">
                  <c:v>38.58</c:v>
                </c:pt>
                <c:pt idx="1223">
                  <c:v>38.58</c:v>
                </c:pt>
                <c:pt idx="1224">
                  <c:v>38.58</c:v>
                </c:pt>
                <c:pt idx="1225">
                  <c:v>38.58</c:v>
                </c:pt>
                <c:pt idx="1226">
                  <c:v>38.58</c:v>
                </c:pt>
                <c:pt idx="1227">
                  <c:v>38.58</c:v>
                </c:pt>
                <c:pt idx="1228">
                  <c:v>38.58</c:v>
                </c:pt>
                <c:pt idx="1229">
                  <c:v>38.58</c:v>
                </c:pt>
                <c:pt idx="1230">
                  <c:v>38.58</c:v>
                </c:pt>
                <c:pt idx="1231">
                  <c:v>38.58</c:v>
                </c:pt>
                <c:pt idx="1232">
                  <c:v>38.58</c:v>
                </c:pt>
                <c:pt idx="1233">
                  <c:v>38.58</c:v>
                </c:pt>
                <c:pt idx="1234">
                  <c:v>38.58</c:v>
                </c:pt>
                <c:pt idx="1235">
                  <c:v>38.58</c:v>
                </c:pt>
                <c:pt idx="1236">
                  <c:v>38.58</c:v>
                </c:pt>
                <c:pt idx="1237">
                  <c:v>38.58</c:v>
                </c:pt>
                <c:pt idx="1238">
                  <c:v>38.58</c:v>
                </c:pt>
                <c:pt idx="1239">
                  <c:v>38.58</c:v>
                </c:pt>
                <c:pt idx="1240">
                  <c:v>38.58</c:v>
                </c:pt>
                <c:pt idx="1241">
                  <c:v>38.58</c:v>
                </c:pt>
                <c:pt idx="1242">
                  <c:v>38.58</c:v>
                </c:pt>
                <c:pt idx="1243">
                  <c:v>38.58</c:v>
                </c:pt>
                <c:pt idx="1244">
                  <c:v>38.58</c:v>
                </c:pt>
                <c:pt idx="1245">
                  <c:v>38.58</c:v>
                </c:pt>
                <c:pt idx="1246">
                  <c:v>38.58</c:v>
                </c:pt>
                <c:pt idx="1247">
                  <c:v>38.58</c:v>
                </c:pt>
                <c:pt idx="1248">
                  <c:v>38.58</c:v>
                </c:pt>
                <c:pt idx="1249">
                  <c:v>38.58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TBDiseaseONLYData!$C$5010:$C$6259</c:f>
              <c:numCache>
                <c:formatCode>General</c:formatCode>
                <c:ptCount val="1250"/>
                <c:pt idx="0">
                  <c:v>0</c:v>
                </c:pt>
                <c:pt idx="1">
                  <c:v>31.5</c:v>
                </c:pt>
                <c:pt idx="2">
                  <c:v>33.14</c:v>
                </c:pt>
                <c:pt idx="3">
                  <c:v>34.32</c:v>
                </c:pt>
                <c:pt idx="4">
                  <c:v>35.14</c:v>
                </c:pt>
                <c:pt idx="5">
                  <c:v>35.770000000000003</c:v>
                </c:pt>
                <c:pt idx="6">
                  <c:v>36.550000000000004</c:v>
                </c:pt>
                <c:pt idx="7">
                  <c:v>37.32</c:v>
                </c:pt>
                <c:pt idx="8">
                  <c:v>37.46</c:v>
                </c:pt>
                <c:pt idx="9">
                  <c:v>37.75</c:v>
                </c:pt>
                <c:pt idx="10">
                  <c:v>37.97</c:v>
                </c:pt>
                <c:pt idx="11">
                  <c:v>38.24</c:v>
                </c:pt>
                <c:pt idx="12">
                  <c:v>38.559999999999903</c:v>
                </c:pt>
                <c:pt idx="13">
                  <c:v>38.67</c:v>
                </c:pt>
                <c:pt idx="14">
                  <c:v>38.93</c:v>
                </c:pt>
                <c:pt idx="15">
                  <c:v>39.03</c:v>
                </c:pt>
                <c:pt idx="16">
                  <c:v>39.11</c:v>
                </c:pt>
                <c:pt idx="17">
                  <c:v>39.120000000000005</c:v>
                </c:pt>
                <c:pt idx="18">
                  <c:v>39.21</c:v>
                </c:pt>
                <c:pt idx="19">
                  <c:v>39.309999999999995</c:v>
                </c:pt>
                <c:pt idx="20">
                  <c:v>39.4</c:v>
                </c:pt>
                <c:pt idx="21">
                  <c:v>39.480000000000004</c:v>
                </c:pt>
                <c:pt idx="22">
                  <c:v>39.489999999999903</c:v>
                </c:pt>
                <c:pt idx="23">
                  <c:v>39.54</c:v>
                </c:pt>
                <c:pt idx="24">
                  <c:v>39.56</c:v>
                </c:pt>
                <c:pt idx="25">
                  <c:v>39.58</c:v>
                </c:pt>
                <c:pt idx="26">
                  <c:v>39.67</c:v>
                </c:pt>
                <c:pt idx="27">
                  <c:v>39.730000000000011</c:v>
                </c:pt>
                <c:pt idx="28">
                  <c:v>39.770000000000003</c:v>
                </c:pt>
                <c:pt idx="29">
                  <c:v>39.800000000000011</c:v>
                </c:pt>
                <c:pt idx="30">
                  <c:v>39.790000000000006</c:v>
                </c:pt>
                <c:pt idx="31">
                  <c:v>39.78</c:v>
                </c:pt>
                <c:pt idx="32">
                  <c:v>39.800000000000011</c:v>
                </c:pt>
                <c:pt idx="33">
                  <c:v>39.83</c:v>
                </c:pt>
                <c:pt idx="34">
                  <c:v>39.86</c:v>
                </c:pt>
                <c:pt idx="35">
                  <c:v>39.9</c:v>
                </c:pt>
                <c:pt idx="36">
                  <c:v>39.92</c:v>
                </c:pt>
                <c:pt idx="37">
                  <c:v>39.92</c:v>
                </c:pt>
                <c:pt idx="38">
                  <c:v>39.97</c:v>
                </c:pt>
                <c:pt idx="39">
                  <c:v>39.97</c:v>
                </c:pt>
                <c:pt idx="40">
                  <c:v>39.94</c:v>
                </c:pt>
                <c:pt idx="41">
                  <c:v>39.96</c:v>
                </c:pt>
                <c:pt idx="42">
                  <c:v>40.020000000000003</c:v>
                </c:pt>
                <c:pt idx="43">
                  <c:v>40.04</c:v>
                </c:pt>
                <c:pt idx="44">
                  <c:v>40.14</c:v>
                </c:pt>
                <c:pt idx="45">
                  <c:v>40.15</c:v>
                </c:pt>
                <c:pt idx="46">
                  <c:v>40.120000000000005</c:v>
                </c:pt>
                <c:pt idx="47">
                  <c:v>40.15</c:v>
                </c:pt>
                <c:pt idx="48">
                  <c:v>40.190000000000005</c:v>
                </c:pt>
                <c:pt idx="49">
                  <c:v>40.230000000000011</c:v>
                </c:pt>
                <c:pt idx="50">
                  <c:v>40.23999999999991</c:v>
                </c:pt>
                <c:pt idx="51">
                  <c:v>40.270000000000003</c:v>
                </c:pt>
                <c:pt idx="52">
                  <c:v>40.309999999999903</c:v>
                </c:pt>
                <c:pt idx="53">
                  <c:v>40.300000000000011</c:v>
                </c:pt>
                <c:pt idx="54">
                  <c:v>40.349999999999994</c:v>
                </c:pt>
                <c:pt idx="55">
                  <c:v>40.379999999999903</c:v>
                </c:pt>
                <c:pt idx="56">
                  <c:v>40.4</c:v>
                </c:pt>
                <c:pt idx="57">
                  <c:v>40.349999999999994</c:v>
                </c:pt>
                <c:pt idx="58">
                  <c:v>40.379999999999903</c:v>
                </c:pt>
                <c:pt idx="59">
                  <c:v>40.379999999999903</c:v>
                </c:pt>
                <c:pt idx="60">
                  <c:v>40.379999999999903</c:v>
                </c:pt>
                <c:pt idx="61">
                  <c:v>40.379999999999995</c:v>
                </c:pt>
                <c:pt idx="62">
                  <c:v>40.4</c:v>
                </c:pt>
                <c:pt idx="63">
                  <c:v>40.4</c:v>
                </c:pt>
                <c:pt idx="64">
                  <c:v>40.44</c:v>
                </c:pt>
                <c:pt idx="65">
                  <c:v>40.4</c:v>
                </c:pt>
                <c:pt idx="66">
                  <c:v>40.39</c:v>
                </c:pt>
                <c:pt idx="67">
                  <c:v>40.39</c:v>
                </c:pt>
                <c:pt idx="68">
                  <c:v>40.349999999999994</c:v>
                </c:pt>
                <c:pt idx="69">
                  <c:v>40.370000000000005</c:v>
                </c:pt>
                <c:pt idx="70">
                  <c:v>40.39</c:v>
                </c:pt>
                <c:pt idx="71">
                  <c:v>40.379999999999995</c:v>
                </c:pt>
                <c:pt idx="72">
                  <c:v>40.379999999999995</c:v>
                </c:pt>
                <c:pt idx="73">
                  <c:v>40.370000000000005</c:v>
                </c:pt>
                <c:pt idx="74">
                  <c:v>40.339999999999904</c:v>
                </c:pt>
                <c:pt idx="75">
                  <c:v>40.370000000000005</c:v>
                </c:pt>
                <c:pt idx="76">
                  <c:v>40.39</c:v>
                </c:pt>
                <c:pt idx="77">
                  <c:v>40.4</c:v>
                </c:pt>
                <c:pt idx="78">
                  <c:v>40.410000000000004</c:v>
                </c:pt>
                <c:pt idx="79">
                  <c:v>40.39</c:v>
                </c:pt>
                <c:pt idx="80">
                  <c:v>40.349999999999994</c:v>
                </c:pt>
                <c:pt idx="81">
                  <c:v>40.339999999999904</c:v>
                </c:pt>
                <c:pt idx="82">
                  <c:v>40.370000000000005</c:v>
                </c:pt>
                <c:pt idx="83">
                  <c:v>40.370000000000005</c:v>
                </c:pt>
                <c:pt idx="84">
                  <c:v>40.349999999999994</c:v>
                </c:pt>
                <c:pt idx="85">
                  <c:v>40.329999999999906</c:v>
                </c:pt>
                <c:pt idx="86">
                  <c:v>40.32</c:v>
                </c:pt>
                <c:pt idx="87">
                  <c:v>40.32</c:v>
                </c:pt>
                <c:pt idx="88">
                  <c:v>40.32</c:v>
                </c:pt>
                <c:pt idx="89">
                  <c:v>40.32</c:v>
                </c:pt>
                <c:pt idx="90">
                  <c:v>40.36</c:v>
                </c:pt>
                <c:pt idx="91">
                  <c:v>40.300000000000011</c:v>
                </c:pt>
                <c:pt idx="92">
                  <c:v>40.300000000000011</c:v>
                </c:pt>
                <c:pt idx="93">
                  <c:v>40.290000000000006</c:v>
                </c:pt>
                <c:pt idx="94">
                  <c:v>40.279999999999909</c:v>
                </c:pt>
                <c:pt idx="95">
                  <c:v>40.25</c:v>
                </c:pt>
                <c:pt idx="96">
                  <c:v>40.23999999999991</c:v>
                </c:pt>
                <c:pt idx="97">
                  <c:v>40.230000000000011</c:v>
                </c:pt>
                <c:pt idx="98">
                  <c:v>40.230000000000011</c:v>
                </c:pt>
                <c:pt idx="99">
                  <c:v>40.230000000000011</c:v>
                </c:pt>
                <c:pt idx="100">
                  <c:v>40.219999999999906</c:v>
                </c:pt>
                <c:pt idx="101">
                  <c:v>40.219999999999906</c:v>
                </c:pt>
                <c:pt idx="102">
                  <c:v>40.17</c:v>
                </c:pt>
                <c:pt idx="103">
                  <c:v>40.12999999999991</c:v>
                </c:pt>
                <c:pt idx="104">
                  <c:v>40.11</c:v>
                </c:pt>
                <c:pt idx="105">
                  <c:v>40.12999999999991</c:v>
                </c:pt>
                <c:pt idx="106">
                  <c:v>40.14</c:v>
                </c:pt>
                <c:pt idx="107">
                  <c:v>40.120000000000005</c:v>
                </c:pt>
                <c:pt idx="108">
                  <c:v>40.120000000000005</c:v>
                </c:pt>
                <c:pt idx="109">
                  <c:v>40.12999999999991</c:v>
                </c:pt>
                <c:pt idx="110">
                  <c:v>40.130000000000003</c:v>
                </c:pt>
                <c:pt idx="111">
                  <c:v>40.14</c:v>
                </c:pt>
                <c:pt idx="112">
                  <c:v>40.14</c:v>
                </c:pt>
                <c:pt idx="113">
                  <c:v>40.11</c:v>
                </c:pt>
                <c:pt idx="114">
                  <c:v>40.08</c:v>
                </c:pt>
                <c:pt idx="115">
                  <c:v>40.069999999999908</c:v>
                </c:pt>
                <c:pt idx="116">
                  <c:v>40.069999999999908</c:v>
                </c:pt>
                <c:pt idx="117">
                  <c:v>40.090000000000003</c:v>
                </c:pt>
                <c:pt idx="118">
                  <c:v>40.07</c:v>
                </c:pt>
                <c:pt idx="119">
                  <c:v>40.050000000000004</c:v>
                </c:pt>
                <c:pt idx="120">
                  <c:v>40.06</c:v>
                </c:pt>
                <c:pt idx="121">
                  <c:v>40.06</c:v>
                </c:pt>
                <c:pt idx="122">
                  <c:v>40.04</c:v>
                </c:pt>
                <c:pt idx="123">
                  <c:v>40.050000000000004</c:v>
                </c:pt>
                <c:pt idx="124">
                  <c:v>40.04</c:v>
                </c:pt>
                <c:pt idx="125">
                  <c:v>40.03</c:v>
                </c:pt>
                <c:pt idx="126">
                  <c:v>40.01</c:v>
                </c:pt>
                <c:pt idx="127">
                  <c:v>40</c:v>
                </c:pt>
                <c:pt idx="128">
                  <c:v>40.020000000000003</c:v>
                </c:pt>
                <c:pt idx="129">
                  <c:v>40.01</c:v>
                </c:pt>
                <c:pt idx="130">
                  <c:v>39.989999999999903</c:v>
                </c:pt>
                <c:pt idx="131">
                  <c:v>39.989999999999903</c:v>
                </c:pt>
                <c:pt idx="132">
                  <c:v>39.980000000000004</c:v>
                </c:pt>
                <c:pt idx="133">
                  <c:v>39.980000000000004</c:v>
                </c:pt>
                <c:pt idx="134">
                  <c:v>39.97</c:v>
                </c:pt>
                <c:pt idx="135">
                  <c:v>39.99</c:v>
                </c:pt>
                <c:pt idx="136">
                  <c:v>39.97</c:v>
                </c:pt>
                <c:pt idx="137">
                  <c:v>39.97</c:v>
                </c:pt>
                <c:pt idx="138">
                  <c:v>39.96</c:v>
                </c:pt>
                <c:pt idx="139">
                  <c:v>39.949999999999996</c:v>
                </c:pt>
                <c:pt idx="140">
                  <c:v>39.949999999999996</c:v>
                </c:pt>
                <c:pt idx="141">
                  <c:v>39.92</c:v>
                </c:pt>
                <c:pt idx="142">
                  <c:v>39.92</c:v>
                </c:pt>
                <c:pt idx="143">
                  <c:v>39.910000000000004</c:v>
                </c:pt>
                <c:pt idx="144">
                  <c:v>39.910000000000004</c:v>
                </c:pt>
                <c:pt idx="145">
                  <c:v>39.9</c:v>
                </c:pt>
                <c:pt idx="146">
                  <c:v>39.89</c:v>
                </c:pt>
                <c:pt idx="147">
                  <c:v>39.870000000000005</c:v>
                </c:pt>
                <c:pt idx="148">
                  <c:v>39.8599999999999</c:v>
                </c:pt>
                <c:pt idx="149">
                  <c:v>39.839999999999904</c:v>
                </c:pt>
                <c:pt idx="150">
                  <c:v>39.839999999999904</c:v>
                </c:pt>
                <c:pt idx="151">
                  <c:v>39.809999999999995</c:v>
                </c:pt>
                <c:pt idx="152">
                  <c:v>39.82</c:v>
                </c:pt>
                <c:pt idx="153">
                  <c:v>39.790000000000006</c:v>
                </c:pt>
                <c:pt idx="154">
                  <c:v>39.809999999999995</c:v>
                </c:pt>
                <c:pt idx="155">
                  <c:v>39.83</c:v>
                </c:pt>
                <c:pt idx="156">
                  <c:v>39.809999999999995</c:v>
                </c:pt>
                <c:pt idx="157">
                  <c:v>39.78</c:v>
                </c:pt>
                <c:pt idx="158">
                  <c:v>39.769999999999911</c:v>
                </c:pt>
                <c:pt idx="159">
                  <c:v>39.730000000000011</c:v>
                </c:pt>
                <c:pt idx="160">
                  <c:v>39.730000000000011</c:v>
                </c:pt>
                <c:pt idx="161">
                  <c:v>39.790000000000006</c:v>
                </c:pt>
                <c:pt idx="162">
                  <c:v>39.78</c:v>
                </c:pt>
                <c:pt idx="163">
                  <c:v>39.770000000000003</c:v>
                </c:pt>
                <c:pt idx="164">
                  <c:v>39.809999999999995</c:v>
                </c:pt>
                <c:pt idx="165">
                  <c:v>39.82</c:v>
                </c:pt>
                <c:pt idx="166">
                  <c:v>39.790000000000006</c:v>
                </c:pt>
                <c:pt idx="167">
                  <c:v>39.839999999999904</c:v>
                </c:pt>
                <c:pt idx="168">
                  <c:v>39.83</c:v>
                </c:pt>
                <c:pt idx="169">
                  <c:v>39.809999999999995</c:v>
                </c:pt>
                <c:pt idx="170">
                  <c:v>39.790000000000006</c:v>
                </c:pt>
                <c:pt idx="171">
                  <c:v>39.790000000000006</c:v>
                </c:pt>
                <c:pt idx="172">
                  <c:v>39.78</c:v>
                </c:pt>
                <c:pt idx="173">
                  <c:v>39.770000000000003</c:v>
                </c:pt>
                <c:pt idx="174">
                  <c:v>39.760000000000005</c:v>
                </c:pt>
                <c:pt idx="175">
                  <c:v>39.770000000000003</c:v>
                </c:pt>
                <c:pt idx="176">
                  <c:v>39.839999999999996</c:v>
                </c:pt>
                <c:pt idx="177">
                  <c:v>39.839999999999996</c:v>
                </c:pt>
                <c:pt idx="178">
                  <c:v>39.839999999999996</c:v>
                </c:pt>
                <c:pt idx="179">
                  <c:v>39.839999999999996</c:v>
                </c:pt>
                <c:pt idx="180">
                  <c:v>39.800000000000011</c:v>
                </c:pt>
                <c:pt idx="181">
                  <c:v>39.790000000000006</c:v>
                </c:pt>
                <c:pt idx="182">
                  <c:v>39.770000000000003</c:v>
                </c:pt>
                <c:pt idx="183">
                  <c:v>39.770000000000003</c:v>
                </c:pt>
                <c:pt idx="184">
                  <c:v>39.78</c:v>
                </c:pt>
                <c:pt idx="185">
                  <c:v>39.769999999999911</c:v>
                </c:pt>
                <c:pt idx="186">
                  <c:v>39.760000000000005</c:v>
                </c:pt>
                <c:pt idx="187">
                  <c:v>39.760000000000005</c:v>
                </c:pt>
                <c:pt idx="188">
                  <c:v>39.760000000000005</c:v>
                </c:pt>
                <c:pt idx="189">
                  <c:v>39.760000000000005</c:v>
                </c:pt>
                <c:pt idx="190">
                  <c:v>39.800000000000011</c:v>
                </c:pt>
                <c:pt idx="191">
                  <c:v>39.82</c:v>
                </c:pt>
                <c:pt idx="192">
                  <c:v>39.800000000000011</c:v>
                </c:pt>
                <c:pt idx="193">
                  <c:v>39.78</c:v>
                </c:pt>
                <c:pt idx="194">
                  <c:v>39.760000000000005</c:v>
                </c:pt>
                <c:pt idx="195">
                  <c:v>39.760000000000005</c:v>
                </c:pt>
                <c:pt idx="196">
                  <c:v>39.760000000000005</c:v>
                </c:pt>
                <c:pt idx="197">
                  <c:v>39.74</c:v>
                </c:pt>
                <c:pt idx="198">
                  <c:v>39.74</c:v>
                </c:pt>
                <c:pt idx="199">
                  <c:v>39.720000000000006</c:v>
                </c:pt>
                <c:pt idx="200">
                  <c:v>39.720000000000006</c:v>
                </c:pt>
                <c:pt idx="201">
                  <c:v>39.720000000000006</c:v>
                </c:pt>
                <c:pt idx="202">
                  <c:v>39.700000000000003</c:v>
                </c:pt>
                <c:pt idx="203">
                  <c:v>39.75</c:v>
                </c:pt>
                <c:pt idx="204">
                  <c:v>39.730000000000011</c:v>
                </c:pt>
                <c:pt idx="205">
                  <c:v>39.720000000000006</c:v>
                </c:pt>
                <c:pt idx="206">
                  <c:v>39.730000000000011</c:v>
                </c:pt>
                <c:pt idx="207">
                  <c:v>39.730000000000011</c:v>
                </c:pt>
                <c:pt idx="208">
                  <c:v>39.730000000000011</c:v>
                </c:pt>
                <c:pt idx="209">
                  <c:v>39.75</c:v>
                </c:pt>
                <c:pt idx="210">
                  <c:v>39.73999999999991</c:v>
                </c:pt>
                <c:pt idx="211">
                  <c:v>39.74</c:v>
                </c:pt>
                <c:pt idx="212">
                  <c:v>39.760000000000005</c:v>
                </c:pt>
                <c:pt idx="213">
                  <c:v>39.760000000000005</c:v>
                </c:pt>
                <c:pt idx="214">
                  <c:v>39.75</c:v>
                </c:pt>
                <c:pt idx="215">
                  <c:v>39.75</c:v>
                </c:pt>
                <c:pt idx="216">
                  <c:v>39.730000000000011</c:v>
                </c:pt>
                <c:pt idx="217">
                  <c:v>39.720000000000006</c:v>
                </c:pt>
                <c:pt idx="218">
                  <c:v>39.720000000000006</c:v>
                </c:pt>
                <c:pt idx="219">
                  <c:v>39.69999999999991</c:v>
                </c:pt>
                <c:pt idx="220">
                  <c:v>39.67</c:v>
                </c:pt>
                <c:pt idx="221">
                  <c:v>39.660000000000004</c:v>
                </c:pt>
                <c:pt idx="222">
                  <c:v>39.700000000000003</c:v>
                </c:pt>
                <c:pt idx="223">
                  <c:v>39.690000000000005</c:v>
                </c:pt>
                <c:pt idx="224">
                  <c:v>39.690000000000005</c:v>
                </c:pt>
                <c:pt idx="225">
                  <c:v>39.67</c:v>
                </c:pt>
                <c:pt idx="226">
                  <c:v>39.660000000000004</c:v>
                </c:pt>
                <c:pt idx="227">
                  <c:v>39.660000000000004</c:v>
                </c:pt>
                <c:pt idx="228">
                  <c:v>39.62999999999991</c:v>
                </c:pt>
                <c:pt idx="229">
                  <c:v>39.61</c:v>
                </c:pt>
                <c:pt idx="230">
                  <c:v>39.6</c:v>
                </c:pt>
                <c:pt idx="231">
                  <c:v>39.57</c:v>
                </c:pt>
                <c:pt idx="232">
                  <c:v>39.6</c:v>
                </c:pt>
                <c:pt idx="233">
                  <c:v>39.6</c:v>
                </c:pt>
                <c:pt idx="234">
                  <c:v>39.590000000000003</c:v>
                </c:pt>
                <c:pt idx="235">
                  <c:v>39.590000000000003</c:v>
                </c:pt>
                <c:pt idx="236">
                  <c:v>39.57</c:v>
                </c:pt>
                <c:pt idx="237">
                  <c:v>39.54</c:v>
                </c:pt>
                <c:pt idx="238">
                  <c:v>39.57</c:v>
                </c:pt>
                <c:pt idx="239">
                  <c:v>39.57</c:v>
                </c:pt>
                <c:pt idx="240">
                  <c:v>39.57</c:v>
                </c:pt>
                <c:pt idx="241">
                  <c:v>39.57</c:v>
                </c:pt>
                <c:pt idx="242">
                  <c:v>39.56</c:v>
                </c:pt>
                <c:pt idx="243">
                  <c:v>39.54</c:v>
                </c:pt>
                <c:pt idx="244">
                  <c:v>39.53</c:v>
                </c:pt>
                <c:pt idx="245">
                  <c:v>39.53</c:v>
                </c:pt>
                <c:pt idx="246">
                  <c:v>39.520000000000003</c:v>
                </c:pt>
                <c:pt idx="247">
                  <c:v>39.520000000000003</c:v>
                </c:pt>
                <c:pt idx="248">
                  <c:v>39.51</c:v>
                </c:pt>
                <c:pt idx="249">
                  <c:v>39.520000000000003</c:v>
                </c:pt>
                <c:pt idx="250">
                  <c:v>39.520000000000003</c:v>
                </c:pt>
                <c:pt idx="251">
                  <c:v>39.53</c:v>
                </c:pt>
                <c:pt idx="252">
                  <c:v>39.54</c:v>
                </c:pt>
                <c:pt idx="253">
                  <c:v>39.51</c:v>
                </c:pt>
                <c:pt idx="254">
                  <c:v>39.480000000000004</c:v>
                </c:pt>
                <c:pt idx="255">
                  <c:v>39.47</c:v>
                </c:pt>
                <c:pt idx="256">
                  <c:v>39.47</c:v>
                </c:pt>
                <c:pt idx="257">
                  <c:v>39.47</c:v>
                </c:pt>
                <c:pt idx="258">
                  <c:v>39.44</c:v>
                </c:pt>
                <c:pt idx="259">
                  <c:v>39.4</c:v>
                </c:pt>
                <c:pt idx="260">
                  <c:v>39.4</c:v>
                </c:pt>
                <c:pt idx="261">
                  <c:v>39.39</c:v>
                </c:pt>
                <c:pt idx="262">
                  <c:v>39.370000000000005</c:v>
                </c:pt>
                <c:pt idx="263">
                  <c:v>39.349999999999994</c:v>
                </c:pt>
                <c:pt idx="264">
                  <c:v>39.319999999999901</c:v>
                </c:pt>
                <c:pt idx="265">
                  <c:v>39.33</c:v>
                </c:pt>
                <c:pt idx="266">
                  <c:v>39.36</c:v>
                </c:pt>
                <c:pt idx="267">
                  <c:v>39.36</c:v>
                </c:pt>
                <c:pt idx="268">
                  <c:v>39.36</c:v>
                </c:pt>
                <c:pt idx="269">
                  <c:v>39.339999999999996</c:v>
                </c:pt>
                <c:pt idx="270">
                  <c:v>39.349999999999902</c:v>
                </c:pt>
                <c:pt idx="271">
                  <c:v>39.379999999999995</c:v>
                </c:pt>
                <c:pt idx="272">
                  <c:v>39.379999999999995</c:v>
                </c:pt>
                <c:pt idx="273">
                  <c:v>39.43</c:v>
                </c:pt>
                <c:pt idx="274">
                  <c:v>39.410000000000004</c:v>
                </c:pt>
                <c:pt idx="275">
                  <c:v>39.410000000000004</c:v>
                </c:pt>
                <c:pt idx="276">
                  <c:v>39.4</c:v>
                </c:pt>
                <c:pt idx="277">
                  <c:v>39.39</c:v>
                </c:pt>
                <c:pt idx="278">
                  <c:v>39.370000000000005</c:v>
                </c:pt>
                <c:pt idx="279">
                  <c:v>39.370000000000005</c:v>
                </c:pt>
                <c:pt idx="280">
                  <c:v>39.370000000000005</c:v>
                </c:pt>
                <c:pt idx="281">
                  <c:v>39.349999999999994</c:v>
                </c:pt>
                <c:pt idx="282">
                  <c:v>39.36</c:v>
                </c:pt>
                <c:pt idx="283">
                  <c:v>39.36</c:v>
                </c:pt>
                <c:pt idx="284">
                  <c:v>39.349999999999994</c:v>
                </c:pt>
                <c:pt idx="285">
                  <c:v>39.339999999999996</c:v>
                </c:pt>
                <c:pt idx="286">
                  <c:v>39.339999999999996</c:v>
                </c:pt>
                <c:pt idx="287">
                  <c:v>39.309999999999995</c:v>
                </c:pt>
                <c:pt idx="288">
                  <c:v>39.290000000000006</c:v>
                </c:pt>
                <c:pt idx="289">
                  <c:v>39.290000000000006</c:v>
                </c:pt>
                <c:pt idx="290">
                  <c:v>39.260000000000005</c:v>
                </c:pt>
                <c:pt idx="291">
                  <c:v>39.230000000000011</c:v>
                </c:pt>
                <c:pt idx="292">
                  <c:v>39.230000000000011</c:v>
                </c:pt>
                <c:pt idx="293">
                  <c:v>39.200000000000003</c:v>
                </c:pt>
                <c:pt idx="294">
                  <c:v>39.230000000000011</c:v>
                </c:pt>
                <c:pt idx="295">
                  <c:v>39.24</c:v>
                </c:pt>
                <c:pt idx="296">
                  <c:v>39.230000000000011</c:v>
                </c:pt>
                <c:pt idx="297">
                  <c:v>39.21</c:v>
                </c:pt>
                <c:pt idx="298">
                  <c:v>39.190000000000005</c:v>
                </c:pt>
                <c:pt idx="299">
                  <c:v>39.190000000000005</c:v>
                </c:pt>
                <c:pt idx="300">
                  <c:v>39.190000000000005</c:v>
                </c:pt>
                <c:pt idx="301">
                  <c:v>39.190000000000005</c:v>
                </c:pt>
                <c:pt idx="302">
                  <c:v>39.190000000000005</c:v>
                </c:pt>
                <c:pt idx="303">
                  <c:v>39.17</c:v>
                </c:pt>
                <c:pt idx="304">
                  <c:v>39.14</c:v>
                </c:pt>
                <c:pt idx="305">
                  <c:v>39.14</c:v>
                </c:pt>
                <c:pt idx="306">
                  <c:v>39.15</c:v>
                </c:pt>
                <c:pt idx="307">
                  <c:v>39.15</c:v>
                </c:pt>
                <c:pt idx="308">
                  <c:v>39.15</c:v>
                </c:pt>
                <c:pt idx="309">
                  <c:v>39.130000000000003</c:v>
                </c:pt>
                <c:pt idx="310">
                  <c:v>39.15</c:v>
                </c:pt>
                <c:pt idx="311">
                  <c:v>39.130000000000003</c:v>
                </c:pt>
                <c:pt idx="312">
                  <c:v>39.14</c:v>
                </c:pt>
                <c:pt idx="313">
                  <c:v>39.120000000000005</c:v>
                </c:pt>
                <c:pt idx="314">
                  <c:v>39.089999999999904</c:v>
                </c:pt>
                <c:pt idx="315">
                  <c:v>39.089999999999904</c:v>
                </c:pt>
                <c:pt idx="316">
                  <c:v>39.079999999999906</c:v>
                </c:pt>
                <c:pt idx="317">
                  <c:v>39.079999999999906</c:v>
                </c:pt>
                <c:pt idx="318">
                  <c:v>39.059999999999903</c:v>
                </c:pt>
                <c:pt idx="319">
                  <c:v>39.079999999999906</c:v>
                </c:pt>
                <c:pt idx="320">
                  <c:v>39.109999999999907</c:v>
                </c:pt>
                <c:pt idx="321">
                  <c:v>39.160000000000004</c:v>
                </c:pt>
                <c:pt idx="322">
                  <c:v>39.160000000000004</c:v>
                </c:pt>
                <c:pt idx="323">
                  <c:v>39.15</c:v>
                </c:pt>
                <c:pt idx="324">
                  <c:v>39.14</c:v>
                </c:pt>
                <c:pt idx="325">
                  <c:v>39.14</c:v>
                </c:pt>
                <c:pt idx="326">
                  <c:v>39.14</c:v>
                </c:pt>
                <c:pt idx="327">
                  <c:v>39.11</c:v>
                </c:pt>
                <c:pt idx="328">
                  <c:v>39.11</c:v>
                </c:pt>
                <c:pt idx="329">
                  <c:v>39.120000000000005</c:v>
                </c:pt>
                <c:pt idx="330">
                  <c:v>39.11</c:v>
                </c:pt>
                <c:pt idx="331">
                  <c:v>39.090000000000003</c:v>
                </c:pt>
                <c:pt idx="332">
                  <c:v>39.130000000000003</c:v>
                </c:pt>
                <c:pt idx="333">
                  <c:v>39.14</c:v>
                </c:pt>
                <c:pt idx="334">
                  <c:v>39.120000000000005</c:v>
                </c:pt>
                <c:pt idx="335">
                  <c:v>39.130000000000003</c:v>
                </c:pt>
                <c:pt idx="336">
                  <c:v>39.14</c:v>
                </c:pt>
                <c:pt idx="337">
                  <c:v>39.14</c:v>
                </c:pt>
                <c:pt idx="338">
                  <c:v>39.1</c:v>
                </c:pt>
                <c:pt idx="339">
                  <c:v>39.1</c:v>
                </c:pt>
                <c:pt idx="340">
                  <c:v>39.089999999999904</c:v>
                </c:pt>
                <c:pt idx="341">
                  <c:v>39.08</c:v>
                </c:pt>
                <c:pt idx="342">
                  <c:v>39.08</c:v>
                </c:pt>
                <c:pt idx="343">
                  <c:v>39.07</c:v>
                </c:pt>
                <c:pt idx="344">
                  <c:v>39.08</c:v>
                </c:pt>
                <c:pt idx="345">
                  <c:v>39.07</c:v>
                </c:pt>
                <c:pt idx="346">
                  <c:v>39.08</c:v>
                </c:pt>
                <c:pt idx="347">
                  <c:v>39.07</c:v>
                </c:pt>
                <c:pt idx="348">
                  <c:v>39.07</c:v>
                </c:pt>
                <c:pt idx="349">
                  <c:v>39.11</c:v>
                </c:pt>
                <c:pt idx="350">
                  <c:v>39.08</c:v>
                </c:pt>
                <c:pt idx="351">
                  <c:v>39.07</c:v>
                </c:pt>
                <c:pt idx="352">
                  <c:v>39.06</c:v>
                </c:pt>
                <c:pt idx="353">
                  <c:v>39.06</c:v>
                </c:pt>
                <c:pt idx="354">
                  <c:v>39.03</c:v>
                </c:pt>
                <c:pt idx="355">
                  <c:v>39.03</c:v>
                </c:pt>
                <c:pt idx="356">
                  <c:v>39.050000000000004</c:v>
                </c:pt>
                <c:pt idx="357">
                  <c:v>39.090000000000003</c:v>
                </c:pt>
                <c:pt idx="358">
                  <c:v>39.08</c:v>
                </c:pt>
                <c:pt idx="359">
                  <c:v>39.08</c:v>
                </c:pt>
                <c:pt idx="360">
                  <c:v>39.07</c:v>
                </c:pt>
                <c:pt idx="361">
                  <c:v>39.06</c:v>
                </c:pt>
                <c:pt idx="362">
                  <c:v>39.06</c:v>
                </c:pt>
                <c:pt idx="363">
                  <c:v>39.04</c:v>
                </c:pt>
                <c:pt idx="364">
                  <c:v>39.06</c:v>
                </c:pt>
                <c:pt idx="365">
                  <c:v>39.06</c:v>
                </c:pt>
                <c:pt idx="366">
                  <c:v>39.06</c:v>
                </c:pt>
                <c:pt idx="367">
                  <c:v>39.050000000000004</c:v>
                </c:pt>
                <c:pt idx="368">
                  <c:v>39.04</c:v>
                </c:pt>
                <c:pt idx="369">
                  <c:v>39.04</c:v>
                </c:pt>
                <c:pt idx="370">
                  <c:v>39.04</c:v>
                </c:pt>
                <c:pt idx="371">
                  <c:v>39.06</c:v>
                </c:pt>
                <c:pt idx="372">
                  <c:v>39.050000000000004</c:v>
                </c:pt>
                <c:pt idx="373">
                  <c:v>39.050000000000004</c:v>
                </c:pt>
                <c:pt idx="374">
                  <c:v>39.050000000000004</c:v>
                </c:pt>
                <c:pt idx="375">
                  <c:v>39.050000000000004</c:v>
                </c:pt>
                <c:pt idx="376">
                  <c:v>39.04</c:v>
                </c:pt>
                <c:pt idx="377">
                  <c:v>39.03</c:v>
                </c:pt>
                <c:pt idx="378">
                  <c:v>39.03</c:v>
                </c:pt>
                <c:pt idx="379">
                  <c:v>39.019999999999904</c:v>
                </c:pt>
                <c:pt idx="380">
                  <c:v>39.04</c:v>
                </c:pt>
                <c:pt idx="381">
                  <c:v>39.04</c:v>
                </c:pt>
                <c:pt idx="382">
                  <c:v>39.04</c:v>
                </c:pt>
                <c:pt idx="383">
                  <c:v>39.050000000000004</c:v>
                </c:pt>
                <c:pt idx="384">
                  <c:v>39.07</c:v>
                </c:pt>
                <c:pt idx="385">
                  <c:v>39.050000000000004</c:v>
                </c:pt>
                <c:pt idx="386">
                  <c:v>39.050000000000004</c:v>
                </c:pt>
                <c:pt idx="387">
                  <c:v>39.04</c:v>
                </c:pt>
                <c:pt idx="388">
                  <c:v>39.04</c:v>
                </c:pt>
                <c:pt idx="389">
                  <c:v>39.03</c:v>
                </c:pt>
                <c:pt idx="390">
                  <c:v>39.01</c:v>
                </c:pt>
                <c:pt idx="391">
                  <c:v>39.019999999999904</c:v>
                </c:pt>
                <c:pt idx="392">
                  <c:v>39.019999999999904</c:v>
                </c:pt>
                <c:pt idx="393">
                  <c:v>39.07</c:v>
                </c:pt>
                <c:pt idx="394">
                  <c:v>39.07</c:v>
                </c:pt>
                <c:pt idx="395">
                  <c:v>39.01</c:v>
                </c:pt>
                <c:pt idx="396">
                  <c:v>39.01</c:v>
                </c:pt>
                <c:pt idx="397">
                  <c:v>38.99</c:v>
                </c:pt>
                <c:pt idx="398">
                  <c:v>38.99</c:v>
                </c:pt>
                <c:pt idx="399">
                  <c:v>39</c:v>
                </c:pt>
                <c:pt idx="400">
                  <c:v>39.01</c:v>
                </c:pt>
                <c:pt idx="401">
                  <c:v>39.019999999999904</c:v>
                </c:pt>
                <c:pt idx="402">
                  <c:v>39.01</c:v>
                </c:pt>
                <c:pt idx="403">
                  <c:v>39.03</c:v>
                </c:pt>
                <c:pt idx="404">
                  <c:v>39.03</c:v>
                </c:pt>
                <c:pt idx="405">
                  <c:v>39.03</c:v>
                </c:pt>
                <c:pt idx="406">
                  <c:v>39.059999999999903</c:v>
                </c:pt>
                <c:pt idx="407">
                  <c:v>39.059999999999903</c:v>
                </c:pt>
                <c:pt idx="408">
                  <c:v>39.050000000000004</c:v>
                </c:pt>
                <c:pt idx="409">
                  <c:v>39.050000000000004</c:v>
                </c:pt>
                <c:pt idx="410">
                  <c:v>39.019999999999904</c:v>
                </c:pt>
                <c:pt idx="411">
                  <c:v>38.99</c:v>
                </c:pt>
                <c:pt idx="412">
                  <c:v>38.980000000000004</c:v>
                </c:pt>
                <c:pt idx="413">
                  <c:v>38.980000000000004</c:v>
                </c:pt>
                <c:pt idx="414">
                  <c:v>38.96</c:v>
                </c:pt>
                <c:pt idx="415">
                  <c:v>38.949999999999996</c:v>
                </c:pt>
                <c:pt idx="416">
                  <c:v>38.949999999999996</c:v>
                </c:pt>
                <c:pt idx="417">
                  <c:v>39.1</c:v>
                </c:pt>
                <c:pt idx="418">
                  <c:v>39.1</c:v>
                </c:pt>
                <c:pt idx="419">
                  <c:v>39.059999999999903</c:v>
                </c:pt>
                <c:pt idx="420">
                  <c:v>39.07</c:v>
                </c:pt>
                <c:pt idx="421">
                  <c:v>39.050000000000004</c:v>
                </c:pt>
                <c:pt idx="422">
                  <c:v>39.050000000000004</c:v>
                </c:pt>
                <c:pt idx="423">
                  <c:v>39.050000000000004</c:v>
                </c:pt>
                <c:pt idx="424">
                  <c:v>39.01</c:v>
                </c:pt>
                <c:pt idx="425">
                  <c:v>39.019999999999904</c:v>
                </c:pt>
                <c:pt idx="426">
                  <c:v>39.03</c:v>
                </c:pt>
                <c:pt idx="427">
                  <c:v>39.050000000000004</c:v>
                </c:pt>
                <c:pt idx="428">
                  <c:v>39.03</c:v>
                </c:pt>
                <c:pt idx="429">
                  <c:v>39.04</c:v>
                </c:pt>
                <c:pt idx="430">
                  <c:v>39.019999999999904</c:v>
                </c:pt>
                <c:pt idx="431">
                  <c:v>39.01</c:v>
                </c:pt>
                <c:pt idx="432">
                  <c:v>39.01</c:v>
                </c:pt>
                <c:pt idx="433">
                  <c:v>38.97</c:v>
                </c:pt>
                <c:pt idx="434">
                  <c:v>38.96</c:v>
                </c:pt>
                <c:pt idx="435">
                  <c:v>38.980000000000004</c:v>
                </c:pt>
                <c:pt idx="436">
                  <c:v>38.980000000000004</c:v>
                </c:pt>
                <c:pt idx="437">
                  <c:v>38.99</c:v>
                </c:pt>
                <c:pt idx="438">
                  <c:v>38.99</c:v>
                </c:pt>
                <c:pt idx="439">
                  <c:v>38.99</c:v>
                </c:pt>
                <c:pt idx="440">
                  <c:v>38.97</c:v>
                </c:pt>
                <c:pt idx="441">
                  <c:v>38.96</c:v>
                </c:pt>
                <c:pt idx="442">
                  <c:v>38.96</c:v>
                </c:pt>
                <c:pt idx="443">
                  <c:v>38.96</c:v>
                </c:pt>
                <c:pt idx="444">
                  <c:v>38.96</c:v>
                </c:pt>
                <c:pt idx="445">
                  <c:v>38.949999999999903</c:v>
                </c:pt>
                <c:pt idx="446">
                  <c:v>38.94</c:v>
                </c:pt>
                <c:pt idx="447">
                  <c:v>38.949999999999996</c:v>
                </c:pt>
                <c:pt idx="448">
                  <c:v>38.93</c:v>
                </c:pt>
                <c:pt idx="449">
                  <c:v>38.919999999999902</c:v>
                </c:pt>
                <c:pt idx="450">
                  <c:v>38.919999999999902</c:v>
                </c:pt>
                <c:pt idx="451">
                  <c:v>38.910000000000004</c:v>
                </c:pt>
                <c:pt idx="452">
                  <c:v>38.910000000000004</c:v>
                </c:pt>
                <c:pt idx="453">
                  <c:v>38.9</c:v>
                </c:pt>
                <c:pt idx="454">
                  <c:v>38.910000000000004</c:v>
                </c:pt>
                <c:pt idx="455">
                  <c:v>38.910000000000004</c:v>
                </c:pt>
                <c:pt idx="456">
                  <c:v>38.889999999999901</c:v>
                </c:pt>
                <c:pt idx="457">
                  <c:v>38.9</c:v>
                </c:pt>
                <c:pt idx="458">
                  <c:v>38.9</c:v>
                </c:pt>
                <c:pt idx="459">
                  <c:v>38.9</c:v>
                </c:pt>
                <c:pt idx="460">
                  <c:v>38.9</c:v>
                </c:pt>
                <c:pt idx="461">
                  <c:v>38.89</c:v>
                </c:pt>
                <c:pt idx="462">
                  <c:v>38.879999999999995</c:v>
                </c:pt>
                <c:pt idx="463">
                  <c:v>38.879999999999995</c:v>
                </c:pt>
                <c:pt idx="464">
                  <c:v>38.870000000000005</c:v>
                </c:pt>
                <c:pt idx="465">
                  <c:v>38.89</c:v>
                </c:pt>
                <c:pt idx="466">
                  <c:v>38.879999999999995</c:v>
                </c:pt>
                <c:pt idx="467">
                  <c:v>38.870000000000005</c:v>
                </c:pt>
                <c:pt idx="468">
                  <c:v>38.9</c:v>
                </c:pt>
                <c:pt idx="469">
                  <c:v>38.910000000000004</c:v>
                </c:pt>
                <c:pt idx="470">
                  <c:v>38.910000000000004</c:v>
                </c:pt>
                <c:pt idx="471">
                  <c:v>38.910000000000004</c:v>
                </c:pt>
                <c:pt idx="472">
                  <c:v>38.910000000000004</c:v>
                </c:pt>
                <c:pt idx="473">
                  <c:v>38.910000000000004</c:v>
                </c:pt>
                <c:pt idx="474">
                  <c:v>38.92</c:v>
                </c:pt>
                <c:pt idx="475">
                  <c:v>38.92</c:v>
                </c:pt>
                <c:pt idx="476">
                  <c:v>38.92</c:v>
                </c:pt>
                <c:pt idx="477">
                  <c:v>38.910000000000004</c:v>
                </c:pt>
                <c:pt idx="478">
                  <c:v>38.9</c:v>
                </c:pt>
                <c:pt idx="479">
                  <c:v>38.879999999999995</c:v>
                </c:pt>
                <c:pt idx="480">
                  <c:v>38.879999999999995</c:v>
                </c:pt>
                <c:pt idx="481">
                  <c:v>38.870000000000005</c:v>
                </c:pt>
                <c:pt idx="482">
                  <c:v>38.86</c:v>
                </c:pt>
                <c:pt idx="483">
                  <c:v>38.86</c:v>
                </c:pt>
                <c:pt idx="484">
                  <c:v>38.86</c:v>
                </c:pt>
                <c:pt idx="485">
                  <c:v>38.849999999999994</c:v>
                </c:pt>
                <c:pt idx="486">
                  <c:v>38.83</c:v>
                </c:pt>
                <c:pt idx="487">
                  <c:v>38.870000000000005</c:v>
                </c:pt>
                <c:pt idx="488">
                  <c:v>38.870000000000005</c:v>
                </c:pt>
                <c:pt idx="489">
                  <c:v>38.870000000000005</c:v>
                </c:pt>
                <c:pt idx="490">
                  <c:v>38.86</c:v>
                </c:pt>
                <c:pt idx="491">
                  <c:v>38.849999999999902</c:v>
                </c:pt>
                <c:pt idx="492">
                  <c:v>38.83</c:v>
                </c:pt>
                <c:pt idx="493">
                  <c:v>38.839999999999996</c:v>
                </c:pt>
                <c:pt idx="494">
                  <c:v>38.83</c:v>
                </c:pt>
                <c:pt idx="495">
                  <c:v>38.800000000000011</c:v>
                </c:pt>
                <c:pt idx="496">
                  <c:v>38.800000000000011</c:v>
                </c:pt>
                <c:pt idx="497">
                  <c:v>38.800000000000011</c:v>
                </c:pt>
                <c:pt idx="498">
                  <c:v>38.790000000000006</c:v>
                </c:pt>
                <c:pt idx="499">
                  <c:v>38.78</c:v>
                </c:pt>
                <c:pt idx="500">
                  <c:v>38.78</c:v>
                </c:pt>
                <c:pt idx="501">
                  <c:v>38.78</c:v>
                </c:pt>
                <c:pt idx="502">
                  <c:v>38.770000000000003</c:v>
                </c:pt>
                <c:pt idx="503">
                  <c:v>38.75</c:v>
                </c:pt>
                <c:pt idx="504">
                  <c:v>38.760000000000005</c:v>
                </c:pt>
                <c:pt idx="505">
                  <c:v>38.760000000000005</c:v>
                </c:pt>
                <c:pt idx="506">
                  <c:v>38.760000000000005</c:v>
                </c:pt>
                <c:pt idx="507">
                  <c:v>38.760000000000005</c:v>
                </c:pt>
                <c:pt idx="508">
                  <c:v>38.760000000000005</c:v>
                </c:pt>
                <c:pt idx="509">
                  <c:v>38.75</c:v>
                </c:pt>
                <c:pt idx="510">
                  <c:v>38.730000000000011</c:v>
                </c:pt>
                <c:pt idx="511">
                  <c:v>38.730000000000011</c:v>
                </c:pt>
                <c:pt idx="512">
                  <c:v>38.709999999999908</c:v>
                </c:pt>
                <c:pt idx="513">
                  <c:v>38.690000000000005</c:v>
                </c:pt>
                <c:pt idx="514">
                  <c:v>38.679999999999907</c:v>
                </c:pt>
                <c:pt idx="515">
                  <c:v>38.65</c:v>
                </c:pt>
                <c:pt idx="516">
                  <c:v>38.68</c:v>
                </c:pt>
                <c:pt idx="517">
                  <c:v>38.68</c:v>
                </c:pt>
                <c:pt idx="518">
                  <c:v>38.69999999999991</c:v>
                </c:pt>
                <c:pt idx="519">
                  <c:v>38.69999999999991</c:v>
                </c:pt>
                <c:pt idx="520">
                  <c:v>38.690000000000005</c:v>
                </c:pt>
                <c:pt idx="521">
                  <c:v>38.660000000000004</c:v>
                </c:pt>
                <c:pt idx="522">
                  <c:v>38.660000000000004</c:v>
                </c:pt>
                <c:pt idx="523">
                  <c:v>38.660000000000004</c:v>
                </c:pt>
                <c:pt idx="524">
                  <c:v>38.690000000000005</c:v>
                </c:pt>
                <c:pt idx="525">
                  <c:v>38.690000000000005</c:v>
                </c:pt>
                <c:pt idx="526">
                  <c:v>38.690000000000005</c:v>
                </c:pt>
                <c:pt idx="527">
                  <c:v>38.68</c:v>
                </c:pt>
                <c:pt idx="528">
                  <c:v>38.68</c:v>
                </c:pt>
                <c:pt idx="529">
                  <c:v>38.68</c:v>
                </c:pt>
                <c:pt idx="530">
                  <c:v>38.68</c:v>
                </c:pt>
                <c:pt idx="531">
                  <c:v>38.67</c:v>
                </c:pt>
                <c:pt idx="532">
                  <c:v>38.660000000000004</c:v>
                </c:pt>
                <c:pt idx="533">
                  <c:v>38.64</c:v>
                </c:pt>
                <c:pt idx="534">
                  <c:v>38.64</c:v>
                </c:pt>
                <c:pt idx="535">
                  <c:v>38.62999999999991</c:v>
                </c:pt>
                <c:pt idx="536">
                  <c:v>38.62999999999991</c:v>
                </c:pt>
                <c:pt idx="537">
                  <c:v>38.61</c:v>
                </c:pt>
                <c:pt idx="538">
                  <c:v>38.62999999999991</c:v>
                </c:pt>
                <c:pt idx="539">
                  <c:v>38.620000000000005</c:v>
                </c:pt>
                <c:pt idx="540">
                  <c:v>38.61</c:v>
                </c:pt>
                <c:pt idx="541">
                  <c:v>38.61</c:v>
                </c:pt>
                <c:pt idx="542">
                  <c:v>38.6</c:v>
                </c:pt>
                <c:pt idx="543">
                  <c:v>38.590000000000003</c:v>
                </c:pt>
                <c:pt idx="544">
                  <c:v>38.590000000000003</c:v>
                </c:pt>
                <c:pt idx="545">
                  <c:v>38.590000000000003</c:v>
                </c:pt>
                <c:pt idx="546">
                  <c:v>38.590000000000003</c:v>
                </c:pt>
                <c:pt idx="547">
                  <c:v>38.56</c:v>
                </c:pt>
                <c:pt idx="548">
                  <c:v>38.56</c:v>
                </c:pt>
                <c:pt idx="549">
                  <c:v>38.57</c:v>
                </c:pt>
                <c:pt idx="550">
                  <c:v>38.550000000000004</c:v>
                </c:pt>
                <c:pt idx="551">
                  <c:v>38.54</c:v>
                </c:pt>
                <c:pt idx="552">
                  <c:v>38.520000000000003</c:v>
                </c:pt>
                <c:pt idx="553">
                  <c:v>38.54</c:v>
                </c:pt>
                <c:pt idx="554">
                  <c:v>38.53</c:v>
                </c:pt>
                <c:pt idx="555">
                  <c:v>38.519999999999904</c:v>
                </c:pt>
                <c:pt idx="556">
                  <c:v>38.519999999999904</c:v>
                </c:pt>
                <c:pt idx="557">
                  <c:v>38.53</c:v>
                </c:pt>
                <c:pt idx="558">
                  <c:v>38.53</c:v>
                </c:pt>
                <c:pt idx="559">
                  <c:v>38.53</c:v>
                </c:pt>
                <c:pt idx="560">
                  <c:v>38.519999999999904</c:v>
                </c:pt>
                <c:pt idx="561">
                  <c:v>38.519999999999904</c:v>
                </c:pt>
                <c:pt idx="562">
                  <c:v>38.519999999999904</c:v>
                </c:pt>
                <c:pt idx="563">
                  <c:v>38.51</c:v>
                </c:pt>
                <c:pt idx="564">
                  <c:v>38.51</c:v>
                </c:pt>
                <c:pt idx="565">
                  <c:v>38.53</c:v>
                </c:pt>
                <c:pt idx="566">
                  <c:v>38.53</c:v>
                </c:pt>
                <c:pt idx="567">
                  <c:v>38.53</c:v>
                </c:pt>
                <c:pt idx="568">
                  <c:v>38.520000000000003</c:v>
                </c:pt>
                <c:pt idx="569">
                  <c:v>38.51</c:v>
                </c:pt>
                <c:pt idx="570">
                  <c:v>38.49</c:v>
                </c:pt>
                <c:pt idx="571">
                  <c:v>38.49</c:v>
                </c:pt>
                <c:pt idx="572">
                  <c:v>38.47</c:v>
                </c:pt>
                <c:pt idx="573">
                  <c:v>38.46</c:v>
                </c:pt>
                <c:pt idx="574">
                  <c:v>38.520000000000003</c:v>
                </c:pt>
                <c:pt idx="575">
                  <c:v>38.520000000000003</c:v>
                </c:pt>
                <c:pt idx="576">
                  <c:v>38.520000000000003</c:v>
                </c:pt>
                <c:pt idx="577">
                  <c:v>38.520000000000003</c:v>
                </c:pt>
                <c:pt idx="578">
                  <c:v>38.51</c:v>
                </c:pt>
                <c:pt idx="579">
                  <c:v>38.51</c:v>
                </c:pt>
                <c:pt idx="580">
                  <c:v>38.51</c:v>
                </c:pt>
                <c:pt idx="581">
                  <c:v>38.51</c:v>
                </c:pt>
                <c:pt idx="582">
                  <c:v>38.5</c:v>
                </c:pt>
                <c:pt idx="583">
                  <c:v>38.49</c:v>
                </c:pt>
                <c:pt idx="584">
                  <c:v>38.49</c:v>
                </c:pt>
                <c:pt idx="585">
                  <c:v>38.49</c:v>
                </c:pt>
                <c:pt idx="586">
                  <c:v>38.49</c:v>
                </c:pt>
                <c:pt idx="587">
                  <c:v>38.480000000000004</c:v>
                </c:pt>
                <c:pt idx="588">
                  <c:v>38.47</c:v>
                </c:pt>
                <c:pt idx="589">
                  <c:v>38.46</c:v>
                </c:pt>
                <c:pt idx="590">
                  <c:v>38.44</c:v>
                </c:pt>
                <c:pt idx="591">
                  <c:v>38.44</c:v>
                </c:pt>
                <c:pt idx="592">
                  <c:v>38.43</c:v>
                </c:pt>
                <c:pt idx="593">
                  <c:v>38.410000000000004</c:v>
                </c:pt>
                <c:pt idx="594">
                  <c:v>38.39</c:v>
                </c:pt>
                <c:pt idx="595">
                  <c:v>38.4</c:v>
                </c:pt>
                <c:pt idx="596">
                  <c:v>38.39</c:v>
                </c:pt>
                <c:pt idx="597">
                  <c:v>38.39</c:v>
                </c:pt>
                <c:pt idx="598">
                  <c:v>38.379999999999995</c:v>
                </c:pt>
                <c:pt idx="599">
                  <c:v>38.39</c:v>
                </c:pt>
                <c:pt idx="600">
                  <c:v>38.39</c:v>
                </c:pt>
                <c:pt idx="601">
                  <c:v>38.36</c:v>
                </c:pt>
                <c:pt idx="602">
                  <c:v>38.370000000000005</c:v>
                </c:pt>
                <c:pt idx="603">
                  <c:v>38.349999999999994</c:v>
                </c:pt>
                <c:pt idx="604">
                  <c:v>38.339999999999904</c:v>
                </c:pt>
                <c:pt idx="605">
                  <c:v>38.33</c:v>
                </c:pt>
                <c:pt idx="606">
                  <c:v>38.33</c:v>
                </c:pt>
                <c:pt idx="607">
                  <c:v>38.329999999999906</c:v>
                </c:pt>
                <c:pt idx="608">
                  <c:v>38.300000000000011</c:v>
                </c:pt>
                <c:pt idx="609">
                  <c:v>38.279999999999909</c:v>
                </c:pt>
                <c:pt idx="610">
                  <c:v>38.279999999999909</c:v>
                </c:pt>
                <c:pt idx="611">
                  <c:v>38.260000000000005</c:v>
                </c:pt>
                <c:pt idx="612">
                  <c:v>38.260000000000005</c:v>
                </c:pt>
                <c:pt idx="613">
                  <c:v>38.249999999999908</c:v>
                </c:pt>
                <c:pt idx="614">
                  <c:v>38.260000000000005</c:v>
                </c:pt>
                <c:pt idx="615">
                  <c:v>38.24</c:v>
                </c:pt>
                <c:pt idx="616">
                  <c:v>38.25</c:v>
                </c:pt>
                <c:pt idx="617">
                  <c:v>38.260000000000005</c:v>
                </c:pt>
                <c:pt idx="618">
                  <c:v>38.25</c:v>
                </c:pt>
                <c:pt idx="619">
                  <c:v>38.23999999999991</c:v>
                </c:pt>
                <c:pt idx="620">
                  <c:v>38.25</c:v>
                </c:pt>
                <c:pt idx="621">
                  <c:v>38.25</c:v>
                </c:pt>
                <c:pt idx="622">
                  <c:v>38.269999999999911</c:v>
                </c:pt>
                <c:pt idx="623">
                  <c:v>38.23999999999991</c:v>
                </c:pt>
                <c:pt idx="624">
                  <c:v>38.23999999999991</c:v>
                </c:pt>
                <c:pt idx="625">
                  <c:v>38.23999999999991</c:v>
                </c:pt>
                <c:pt idx="626">
                  <c:v>38.220000000000006</c:v>
                </c:pt>
                <c:pt idx="627">
                  <c:v>38.19999999999991</c:v>
                </c:pt>
                <c:pt idx="628">
                  <c:v>38.18</c:v>
                </c:pt>
                <c:pt idx="629">
                  <c:v>38.230000000000011</c:v>
                </c:pt>
                <c:pt idx="630">
                  <c:v>38.21</c:v>
                </c:pt>
                <c:pt idx="631">
                  <c:v>38.18</c:v>
                </c:pt>
                <c:pt idx="632">
                  <c:v>38.21</c:v>
                </c:pt>
                <c:pt idx="633">
                  <c:v>38.21</c:v>
                </c:pt>
                <c:pt idx="634">
                  <c:v>38.18</c:v>
                </c:pt>
                <c:pt idx="635">
                  <c:v>38.18</c:v>
                </c:pt>
                <c:pt idx="636">
                  <c:v>38.18</c:v>
                </c:pt>
                <c:pt idx="637">
                  <c:v>38.190000000000005</c:v>
                </c:pt>
                <c:pt idx="638">
                  <c:v>38.18</c:v>
                </c:pt>
                <c:pt idx="639">
                  <c:v>38.190000000000005</c:v>
                </c:pt>
                <c:pt idx="640">
                  <c:v>38.18</c:v>
                </c:pt>
                <c:pt idx="641">
                  <c:v>38.160000000000004</c:v>
                </c:pt>
                <c:pt idx="642">
                  <c:v>38.160000000000004</c:v>
                </c:pt>
                <c:pt idx="643">
                  <c:v>38.160000000000004</c:v>
                </c:pt>
                <c:pt idx="644">
                  <c:v>38.17</c:v>
                </c:pt>
                <c:pt idx="645">
                  <c:v>38.160000000000004</c:v>
                </c:pt>
                <c:pt idx="646">
                  <c:v>38.160000000000004</c:v>
                </c:pt>
                <c:pt idx="647">
                  <c:v>38.120000000000005</c:v>
                </c:pt>
                <c:pt idx="648">
                  <c:v>38.1</c:v>
                </c:pt>
                <c:pt idx="649">
                  <c:v>38.090000000000003</c:v>
                </c:pt>
                <c:pt idx="650">
                  <c:v>38.08</c:v>
                </c:pt>
                <c:pt idx="651">
                  <c:v>38.1</c:v>
                </c:pt>
                <c:pt idx="652">
                  <c:v>38.099999999999909</c:v>
                </c:pt>
                <c:pt idx="653">
                  <c:v>38.099999999999909</c:v>
                </c:pt>
                <c:pt idx="654">
                  <c:v>38.139999999999908</c:v>
                </c:pt>
                <c:pt idx="655">
                  <c:v>38.120000000000005</c:v>
                </c:pt>
                <c:pt idx="656">
                  <c:v>38.11</c:v>
                </c:pt>
                <c:pt idx="657">
                  <c:v>38.11</c:v>
                </c:pt>
                <c:pt idx="658">
                  <c:v>38.11</c:v>
                </c:pt>
                <c:pt idx="659">
                  <c:v>38.11</c:v>
                </c:pt>
                <c:pt idx="660">
                  <c:v>38.1</c:v>
                </c:pt>
                <c:pt idx="661">
                  <c:v>38.07</c:v>
                </c:pt>
                <c:pt idx="662">
                  <c:v>38.06</c:v>
                </c:pt>
                <c:pt idx="663">
                  <c:v>38.050000000000004</c:v>
                </c:pt>
                <c:pt idx="664">
                  <c:v>38.050000000000004</c:v>
                </c:pt>
                <c:pt idx="665">
                  <c:v>38.050000000000004</c:v>
                </c:pt>
                <c:pt idx="666">
                  <c:v>38.04</c:v>
                </c:pt>
                <c:pt idx="667">
                  <c:v>38.03</c:v>
                </c:pt>
                <c:pt idx="668">
                  <c:v>38</c:v>
                </c:pt>
                <c:pt idx="669">
                  <c:v>38.019999999999904</c:v>
                </c:pt>
                <c:pt idx="670">
                  <c:v>38.019999999999904</c:v>
                </c:pt>
                <c:pt idx="671">
                  <c:v>38.01</c:v>
                </c:pt>
                <c:pt idx="672">
                  <c:v>38.019999999999904</c:v>
                </c:pt>
                <c:pt idx="673">
                  <c:v>38.01</c:v>
                </c:pt>
                <c:pt idx="674">
                  <c:v>38.01</c:v>
                </c:pt>
                <c:pt idx="675">
                  <c:v>37.980000000000004</c:v>
                </c:pt>
                <c:pt idx="676">
                  <c:v>37.989999999999903</c:v>
                </c:pt>
                <c:pt idx="677">
                  <c:v>37.980000000000004</c:v>
                </c:pt>
                <c:pt idx="678">
                  <c:v>37.96</c:v>
                </c:pt>
                <c:pt idx="679">
                  <c:v>37.980000000000004</c:v>
                </c:pt>
                <c:pt idx="680">
                  <c:v>37.99</c:v>
                </c:pt>
                <c:pt idx="681">
                  <c:v>37.99</c:v>
                </c:pt>
                <c:pt idx="682">
                  <c:v>37.99</c:v>
                </c:pt>
                <c:pt idx="683">
                  <c:v>37.980000000000004</c:v>
                </c:pt>
                <c:pt idx="684">
                  <c:v>37.980000000000004</c:v>
                </c:pt>
                <c:pt idx="685">
                  <c:v>37.97</c:v>
                </c:pt>
                <c:pt idx="686">
                  <c:v>37.97</c:v>
                </c:pt>
                <c:pt idx="687">
                  <c:v>37.980000000000004</c:v>
                </c:pt>
                <c:pt idx="688">
                  <c:v>37.96</c:v>
                </c:pt>
                <c:pt idx="689">
                  <c:v>37.949999999999903</c:v>
                </c:pt>
                <c:pt idx="690">
                  <c:v>37.949999999999903</c:v>
                </c:pt>
                <c:pt idx="691">
                  <c:v>37.94</c:v>
                </c:pt>
                <c:pt idx="692">
                  <c:v>37.93</c:v>
                </c:pt>
                <c:pt idx="693">
                  <c:v>37.92</c:v>
                </c:pt>
                <c:pt idx="694">
                  <c:v>37.910000000000004</c:v>
                </c:pt>
                <c:pt idx="695">
                  <c:v>37.879999999999995</c:v>
                </c:pt>
                <c:pt idx="696">
                  <c:v>37.879999999999995</c:v>
                </c:pt>
                <c:pt idx="697">
                  <c:v>37.86</c:v>
                </c:pt>
                <c:pt idx="698">
                  <c:v>37.86</c:v>
                </c:pt>
                <c:pt idx="699">
                  <c:v>37.849999999999994</c:v>
                </c:pt>
                <c:pt idx="700">
                  <c:v>37.839999999999904</c:v>
                </c:pt>
                <c:pt idx="701">
                  <c:v>37.839999999999904</c:v>
                </c:pt>
                <c:pt idx="702">
                  <c:v>37.83</c:v>
                </c:pt>
                <c:pt idx="703">
                  <c:v>37.83</c:v>
                </c:pt>
                <c:pt idx="704">
                  <c:v>37.83</c:v>
                </c:pt>
                <c:pt idx="705">
                  <c:v>37.839999999999904</c:v>
                </c:pt>
                <c:pt idx="706">
                  <c:v>37.83</c:v>
                </c:pt>
                <c:pt idx="707">
                  <c:v>37.849999999999902</c:v>
                </c:pt>
                <c:pt idx="708">
                  <c:v>37.849999999999902</c:v>
                </c:pt>
                <c:pt idx="709">
                  <c:v>37.839999999999904</c:v>
                </c:pt>
                <c:pt idx="710">
                  <c:v>37.839999999999904</c:v>
                </c:pt>
                <c:pt idx="711">
                  <c:v>37.83</c:v>
                </c:pt>
                <c:pt idx="712">
                  <c:v>37.83</c:v>
                </c:pt>
                <c:pt idx="713">
                  <c:v>37.83</c:v>
                </c:pt>
                <c:pt idx="714">
                  <c:v>37.82</c:v>
                </c:pt>
                <c:pt idx="715">
                  <c:v>37.82</c:v>
                </c:pt>
                <c:pt idx="716">
                  <c:v>37.800000000000011</c:v>
                </c:pt>
                <c:pt idx="717">
                  <c:v>37.760000000000005</c:v>
                </c:pt>
                <c:pt idx="718">
                  <c:v>37.73999999999991</c:v>
                </c:pt>
                <c:pt idx="719">
                  <c:v>37.720000000000006</c:v>
                </c:pt>
                <c:pt idx="720">
                  <c:v>37.75</c:v>
                </c:pt>
                <c:pt idx="721">
                  <c:v>37.74</c:v>
                </c:pt>
                <c:pt idx="722">
                  <c:v>37.74</c:v>
                </c:pt>
                <c:pt idx="723">
                  <c:v>37.720000000000006</c:v>
                </c:pt>
                <c:pt idx="724">
                  <c:v>37.720000000000006</c:v>
                </c:pt>
                <c:pt idx="725">
                  <c:v>37.720000000000006</c:v>
                </c:pt>
                <c:pt idx="726">
                  <c:v>37.700000000000003</c:v>
                </c:pt>
                <c:pt idx="727">
                  <c:v>37.69999999999991</c:v>
                </c:pt>
                <c:pt idx="728">
                  <c:v>37.660000000000004</c:v>
                </c:pt>
                <c:pt idx="729">
                  <c:v>37.660000000000004</c:v>
                </c:pt>
                <c:pt idx="730">
                  <c:v>37.62999999999991</c:v>
                </c:pt>
                <c:pt idx="731">
                  <c:v>37.620000000000005</c:v>
                </c:pt>
                <c:pt idx="732">
                  <c:v>37.620000000000005</c:v>
                </c:pt>
                <c:pt idx="733">
                  <c:v>37.630000000000003</c:v>
                </c:pt>
                <c:pt idx="734">
                  <c:v>37.630000000000003</c:v>
                </c:pt>
                <c:pt idx="735">
                  <c:v>37.64</c:v>
                </c:pt>
                <c:pt idx="736">
                  <c:v>37.64</c:v>
                </c:pt>
                <c:pt idx="737">
                  <c:v>37.64</c:v>
                </c:pt>
                <c:pt idx="738">
                  <c:v>37.64</c:v>
                </c:pt>
                <c:pt idx="739">
                  <c:v>37.64</c:v>
                </c:pt>
                <c:pt idx="740">
                  <c:v>37.64</c:v>
                </c:pt>
                <c:pt idx="741">
                  <c:v>37.64</c:v>
                </c:pt>
                <c:pt idx="742">
                  <c:v>37.64</c:v>
                </c:pt>
                <c:pt idx="743">
                  <c:v>37.64</c:v>
                </c:pt>
                <c:pt idx="744">
                  <c:v>37.64</c:v>
                </c:pt>
                <c:pt idx="745">
                  <c:v>37.64</c:v>
                </c:pt>
                <c:pt idx="746">
                  <c:v>37.62999999999991</c:v>
                </c:pt>
                <c:pt idx="747">
                  <c:v>37.62999999999991</c:v>
                </c:pt>
                <c:pt idx="748">
                  <c:v>37.62999999999991</c:v>
                </c:pt>
                <c:pt idx="749">
                  <c:v>37.62999999999991</c:v>
                </c:pt>
                <c:pt idx="750">
                  <c:v>37.62999999999991</c:v>
                </c:pt>
                <c:pt idx="751">
                  <c:v>37.62999999999991</c:v>
                </c:pt>
                <c:pt idx="752">
                  <c:v>37.62999999999991</c:v>
                </c:pt>
                <c:pt idx="753">
                  <c:v>37.62999999999991</c:v>
                </c:pt>
                <c:pt idx="754">
                  <c:v>37.64</c:v>
                </c:pt>
                <c:pt idx="755">
                  <c:v>37.64</c:v>
                </c:pt>
                <c:pt idx="756">
                  <c:v>37.64</c:v>
                </c:pt>
                <c:pt idx="757">
                  <c:v>37.64</c:v>
                </c:pt>
                <c:pt idx="758">
                  <c:v>37.64</c:v>
                </c:pt>
                <c:pt idx="759">
                  <c:v>37.64</c:v>
                </c:pt>
                <c:pt idx="760">
                  <c:v>37.64</c:v>
                </c:pt>
                <c:pt idx="761">
                  <c:v>37.64</c:v>
                </c:pt>
                <c:pt idx="762">
                  <c:v>37.64</c:v>
                </c:pt>
                <c:pt idx="763">
                  <c:v>37.64</c:v>
                </c:pt>
                <c:pt idx="764">
                  <c:v>37.62999999999991</c:v>
                </c:pt>
                <c:pt idx="765">
                  <c:v>37.62999999999991</c:v>
                </c:pt>
                <c:pt idx="766">
                  <c:v>37.62999999999991</c:v>
                </c:pt>
                <c:pt idx="767">
                  <c:v>37.62999999999991</c:v>
                </c:pt>
                <c:pt idx="768">
                  <c:v>37.62999999999991</c:v>
                </c:pt>
                <c:pt idx="769">
                  <c:v>37.62999999999991</c:v>
                </c:pt>
                <c:pt idx="770">
                  <c:v>37.62999999999991</c:v>
                </c:pt>
                <c:pt idx="771">
                  <c:v>37.64</c:v>
                </c:pt>
                <c:pt idx="772">
                  <c:v>37.64</c:v>
                </c:pt>
                <c:pt idx="773">
                  <c:v>37.64</c:v>
                </c:pt>
                <c:pt idx="774">
                  <c:v>37.64</c:v>
                </c:pt>
                <c:pt idx="775">
                  <c:v>37.64</c:v>
                </c:pt>
                <c:pt idx="776">
                  <c:v>37.64</c:v>
                </c:pt>
                <c:pt idx="777">
                  <c:v>37.649999999999906</c:v>
                </c:pt>
                <c:pt idx="778">
                  <c:v>37.649999999999906</c:v>
                </c:pt>
                <c:pt idx="779">
                  <c:v>37.649999999999906</c:v>
                </c:pt>
                <c:pt idx="780">
                  <c:v>37.649999999999906</c:v>
                </c:pt>
                <c:pt idx="781">
                  <c:v>37.649999999999906</c:v>
                </c:pt>
                <c:pt idx="782">
                  <c:v>37.649999999999906</c:v>
                </c:pt>
                <c:pt idx="783">
                  <c:v>37.649999999999906</c:v>
                </c:pt>
                <c:pt idx="784">
                  <c:v>37.649999999999906</c:v>
                </c:pt>
                <c:pt idx="785">
                  <c:v>37.649999999999906</c:v>
                </c:pt>
                <c:pt idx="786">
                  <c:v>37.649999999999906</c:v>
                </c:pt>
                <c:pt idx="787">
                  <c:v>37.649999999999906</c:v>
                </c:pt>
                <c:pt idx="788">
                  <c:v>37.649999999999906</c:v>
                </c:pt>
                <c:pt idx="789">
                  <c:v>37.649999999999906</c:v>
                </c:pt>
                <c:pt idx="790">
                  <c:v>37.649999999999906</c:v>
                </c:pt>
                <c:pt idx="791">
                  <c:v>37.649999999999906</c:v>
                </c:pt>
                <c:pt idx="792">
                  <c:v>37.649999999999906</c:v>
                </c:pt>
                <c:pt idx="793">
                  <c:v>37.649999999999906</c:v>
                </c:pt>
                <c:pt idx="794">
                  <c:v>37.649999999999906</c:v>
                </c:pt>
                <c:pt idx="795">
                  <c:v>37.649999999999906</c:v>
                </c:pt>
                <c:pt idx="796">
                  <c:v>37.649999999999906</c:v>
                </c:pt>
                <c:pt idx="797">
                  <c:v>37.649999999999906</c:v>
                </c:pt>
                <c:pt idx="798">
                  <c:v>37.649999999999906</c:v>
                </c:pt>
                <c:pt idx="799">
                  <c:v>37.649999999999906</c:v>
                </c:pt>
                <c:pt idx="800">
                  <c:v>37.649999999999906</c:v>
                </c:pt>
                <c:pt idx="801">
                  <c:v>37.649999999999906</c:v>
                </c:pt>
                <c:pt idx="802">
                  <c:v>37.649999999999906</c:v>
                </c:pt>
                <c:pt idx="803">
                  <c:v>37.649999999999906</c:v>
                </c:pt>
                <c:pt idx="804">
                  <c:v>37.660000000000004</c:v>
                </c:pt>
                <c:pt idx="805">
                  <c:v>37.660000000000004</c:v>
                </c:pt>
                <c:pt idx="806">
                  <c:v>37.660000000000004</c:v>
                </c:pt>
                <c:pt idx="807">
                  <c:v>37.660000000000004</c:v>
                </c:pt>
                <c:pt idx="808">
                  <c:v>37.660000000000004</c:v>
                </c:pt>
                <c:pt idx="809">
                  <c:v>37.660000000000004</c:v>
                </c:pt>
                <c:pt idx="810">
                  <c:v>37.660000000000004</c:v>
                </c:pt>
                <c:pt idx="811">
                  <c:v>37.660000000000004</c:v>
                </c:pt>
                <c:pt idx="812">
                  <c:v>37.660000000000004</c:v>
                </c:pt>
                <c:pt idx="813">
                  <c:v>37.660000000000004</c:v>
                </c:pt>
                <c:pt idx="814">
                  <c:v>37.660000000000004</c:v>
                </c:pt>
                <c:pt idx="815">
                  <c:v>37.660000000000004</c:v>
                </c:pt>
                <c:pt idx="816">
                  <c:v>37.660000000000004</c:v>
                </c:pt>
                <c:pt idx="817">
                  <c:v>37.660000000000004</c:v>
                </c:pt>
                <c:pt idx="818">
                  <c:v>37.660000000000004</c:v>
                </c:pt>
                <c:pt idx="819">
                  <c:v>37.660000000000004</c:v>
                </c:pt>
                <c:pt idx="820">
                  <c:v>37.660000000000004</c:v>
                </c:pt>
                <c:pt idx="821">
                  <c:v>37.660000000000004</c:v>
                </c:pt>
                <c:pt idx="822">
                  <c:v>37.660000000000004</c:v>
                </c:pt>
                <c:pt idx="823">
                  <c:v>37.660000000000004</c:v>
                </c:pt>
                <c:pt idx="824">
                  <c:v>37.660000000000004</c:v>
                </c:pt>
                <c:pt idx="825">
                  <c:v>37.660000000000004</c:v>
                </c:pt>
                <c:pt idx="826">
                  <c:v>37.660000000000004</c:v>
                </c:pt>
                <c:pt idx="827">
                  <c:v>37.660000000000004</c:v>
                </c:pt>
                <c:pt idx="828">
                  <c:v>37.660000000000004</c:v>
                </c:pt>
                <c:pt idx="829">
                  <c:v>37.660000000000004</c:v>
                </c:pt>
                <c:pt idx="830">
                  <c:v>37.660000000000004</c:v>
                </c:pt>
                <c:pt idx="831">
                  <c:v>37.660000000000004</c:v>
                </c:pt>
                <c:pt idx="832">
                  <c:v>37.660000000000004</c:v>
                </c:pt>
                <c:pt idx="833">
                  <c:v>37.660000000000004</c:v>
                </c:pt>
                <c:pt idx="834">
                  <c:v>37.660000000000004</c:v>
                </c:pt>
                <c:pt idx="835">
                  <c:v>37.660000000000004</c:v>
                </c:pt>
                <c:pt idx="836">
                  <c:v>37.660000000000004</c:v>
                </c:pt>
                <c:pt idx="837">
                  <c:v>37.660000000000004</c:v>
                </c:pt>
                <c:pt idx="838">
                  <c:v>37.660000000000004</c:v>
                </c:pt>
                <c:pt idx="839">
                  <c:v>37.660000000000004</c:v>
                </c:pt>
                <c:pt idx="840">
                  <c:v>37.660000000000004</c:v>
                </c:pt>
                <c:pt idx="841">
                  <c:v>37.660000000000004</c:v>
                </c:pt>
                <c:pt idx="842">
                  <c:v>37.660000000000004</c:v>
                </c:pt>
                <c:pt idx="843">
                  <c:v>37.660000000000004</c:v>
                </c:pt>
                <c:pt idx="844">
                  <c:v>37.660000000000004</c:v>
                </c:pt>
                <c:pt idx="845">
                  <c:v>37.660000000000004</c:v>
                </c:pt>
                <c:pt idx="846">
                  <c:v>37.71</c:v>
                </c:pt>
                <c:pt idx="847">
                  <c:v>37.71</c:v>
                </c:pt>
                <c:pt idx="848">
                  <c:v>37.71</c:v>
                </c:pt>
                <c:pt idx="849">
                  <c:v>37.71</c:v>
                </c:pt>
                <c:pt idx="850">
                  <c:v>37.71</c:v>
                </c:pt>
                <c:pt idx="851">
                  <c:v>37.71</c:v>
                </c:pt>
                <c:pt idx="852">
                  <c:v>37.71</c:v>
                </c:pt>
                <c:pt idx="853">
                  <c:v>37.71</c:v>
                </c:pt>
                <c:pt idx="854">
                  <c:v>37.71</c:v>
                </c:pt>
                <c:pt idx="855">
                  <c:v>37.71</c:v>
                </c:pt>
                <c:pt idx="856">
                  <c:v>37.719999999999906</c:v>
                </c:pt>
                <c:pt idx="857">
                  <c:v>37.719999999999906</c:v>
                </c:pt>
                <c:pt idx="858">
                  <c:v>37.719999999999906</c:v>
                </c:pt>
                <c:pt idx="859">
                  <c:v>37.719999999999906</c:v>
                </c:pt>
                <c:pt idx="860">
                  <c:v>37.719999999999906</c:v>
                </c:pt>
                <c:pt idx="861">
                  <c:v>37.71</c:v>
                </c:pt>
                <c:pt idx="862">
                  <c:v>37.720000000000006</c:v>
                </c:pt>
                <c:pt idx="863">
                  <c:v>37.720000000000006</c:v>
                </c:pt>
                <c:pt idx="864">
                  <c:v>37.720000000000006</c:v>
                </c:pt>
                <c:pt idx="865">
                  <c:v>37.720000000000006</c:v>
                </c:pt>
                <c:pt idx="866">
                  <c:v>37.720000000000006</c:v>
                </c:pt>
                <c:pt idx="867">
                  <c:v>37.720000000000006</c:v>
                </c:pt>
                <c:pt idx="868">
                  <c:v>37.720000000000006</c:v>
                </c:pt>
                <c:pt idx="869">
                  <c:v>37.720000000000006</c:v>
                </c:pt>
                <c:pt idx="870">
                  <c:v>37.720000000000006</c:v>
                </c:pt>
                <c:pt idx="871">
                  <c:v>37.720000000000006</c:v>
                </c:pt>
                <c:pt idx="872">
                  <c:v>37.720000000000006</c:v>
                </c:pt>
                <c:pt idx="873">
                  <c:v>37.720000000000006</c:v>
                </c:pt>
                <c:pt idx="874">
                  <c:v>37.720000000000006</c:v>
                </c:pt>
                <c:pt idx="875">
                  <c:v>37.74</c:v>
                </c:pt>
                <c:pt idx="876">
                  <c:v>37.74</c:v>
                </c:pt>
                <c:pt idx="877">
                  <c:v>37.74</c:v>
                </c:pt>
                <c:pt idx="878">
                  <c:v>37.74</c:v>
                </c:pt>
                <c:pt idx="879">
                  <c:v>37.74</c:v>
                </c:pt>
                <c:pt idx="880">
                  <c:v>37.74</c:v>
                </c:pt>
                <c:pt idx="881">
                  <c:v>37.74</c:v>
                </c:pt>
                <c:pt idx="882">
                  <c:v>37.74</c:v>
                </c:pt>
                <c:pt idx="883">
                  <c:v>37.74</c:v>
                </c:pt>
                <c:pt idx="884">
                  <c:v>37.74</c:v>
                </c:pt>
                <c:pt idx="885">
                  <c:v>37.74</c:v>
                </c:pt>
                <c:pt idx="886">
                  <c:v>37.74</c:v>
                </c:pt>
                <c:pt idx="887">
                  <c:v>37.74</c:v>
                </c:pt>
                <c:pt idx="888">
                  <c:v>37.74</c:v>
                </c:pt>
                <c:pt idx="889">
                  <c:v>37.74</c:v>
                </c:pt>
                <c:pt idx="890">
                  <c:v>37.74</c:v>
                </c:pt>
                <c:pt idx="891">
                  <c:v>37.74</c:v>
                </c:pt>
                <c:pt idx="892">
                  <c:v>37.74</c:v>
                </c:pt>
                <c:pt idx="893">
                  <c:v>37.74</c:v>
                </c:pt>
                <c:pt idx="894">
                  <c:v>37.74</c:v>
                </c:pt>
                <c:pt idx="895">
                  <c:v>37.74</c:v>
                </c:pt>
                <c:pt idx="896">
                  <c:v>37.74</c:v>
                </c:pt>
                <c:pt idx="897">
                  <c:v>37.74</c:v>
                </c:pt>
                <c:pt idx="898">
                  <c:v>37.74</c:v>
                </c:pt>
                <c:pt idx="899">
                  <c:v>37.74</c:v>
                </c:pt>
                <c:pt idx="900">
                  <c:v>37.74</c:v>
                </c:pt>
                <c:pt idx="901">
                  <c:v>37.74</c:v>
                </c:pt>
                <c:pt idx="902">
                  <c:v>37.730000000000011</c:v>
                </c:pt>
                <c:pt idx="903">
                  <c:v>37.74</c:v>
                </c:pt>
                <c:pt idx="904">
                  <c:v>37.74</c:v>
                </c:pt>
                <c:pt idx="905">
                  <c:v>37.74</c:v>
                </c:pt>
                <c:pt idx="906">
                  <c:v>37.74</c:v>
                </c:pt>
                <c:pt idx="907">
                  <c:v>37.74</c:v>
                </c:pt>
                <c:pt idx="908">
                  <c:v>37.74</c:v>
                </c:pt>
                <c:pt idx="909">
                  <c:v>37.74</c:v>
                </c:pt>
                <c:pt idx="910">
                  <c:v>37.74</c:v>
                </c:pt>
                <c:pt idx="911">
                  <c:v>37.74</c:v>
                </c:pt>
                <c:pt idx="912">
                  <c:v>37.74</c:v>
                </c:pt>
                <c:pt idx="913">
                  <c:v>37.74</c:v>
                </c:pt>
                <c:pt idx="914">
                  <c:v>37.74</c:v>
                </c:pt>
                <c:pt idx="915">
                  <c:v>37.74</c:v>
                </c:pt>
                <c:pt idx="916">
                  <c:v>37.74</c:v>
                </c:pt>
                <c:pt idx="917">
                  <c:v>37.74</c:v>
                </c:pt>
                <c:pt idx="918">
                  <c:v>37.74</c:v>
                </c:pt>
                <c:pt idx="919">
                  <c:v>37.74</c:v>
                </c:pt>
                <c:pt idx="920">
                  <c:v>37.74</c:v>
                </c:pt>
                <c:pt idx="921">
                  <c:v>37.74</c:v>
                </c:pt>
                <c:pt idx="922">
                  <c:v>37.74</c:v>
                </c:pt>
                <c:pt idx="923">
                  <c:v>37.74</c:v>
                </c:pt>
                <c:pt idx="924">
                  <c:v>37.74</c:v>
                </c:pt>
                <c:pt idx="925">
                  <c:v>37.74</c:v>
                </c:pt>
                <c:pt idx="926">
                  <c:v>37.74</c:v>
                </c:pt>
                <c:pt idx="927">
                  <c:v>37.74</c:v>
                </c:pt>
                <c:pt idx="928">
                  <c:v>37.74</c:v>
                </c:pt>
                <c:pt idx="929">
                  <c:v>37.74</c:v>
                </c:pt>
                <c:pt idx="930">
                  <c:v>37.74</c:v>
                </c:pt>
                <c:pt idx="931">
                  <c:v>37.74</c:v>
                </c:pt>
                <c:pt idx="932">
                  <c:v>37.74</c:v>
                </c:pt>
                <c:pt idx="933">
                  <c:v>37.74</c:v>
                </c:pt>
                <c:pt idx="934">
                  <c:v>37.74</c:v>
                </c:pt>
                <c:pt idx="935">
                  <c:v>37.74</c:v>
                </c:pt>
                <c:pt idx="936">
                  <c:v>37.74</c:v>
                </c:pt>
                <c:pt idx="937">
                  <c:v>37.74</c:v>
                </c:pt>
                <c:pt idx="938">
                  <c:v>37.730000000000011</c:v>
                </c:pt>
                <c:pt idx="939">
                  <c:v>37.730000000000011</c:v>
                </c:pt>
                <c:pt idx="940">
                  <c:v>37.730000000000011</c:v>
                </c:pt>
                <c:pt idx="941">
                  <c:v>37.730000000000011</c:v>
                </c:pt>
                <c:pt idx="942">
                  <c:v>37.730000000000011</c:v>
                </c:pt>
                <c:pt idx="943">
                  <c:v>37.730000000000011</c:v>
                </c:pt>
                <c:pt idx="944">
                  <c:v>37.730000000000011</c:v>
                </c:pt>
                <c:pt idx="945">
                  <c:v>37.730000000000011</c:v>
                </c:pt>
                <c:pt idx="946">
                  <c:v>37.730000000000011</c:v>
                </c:pt>
                <c:pt idx="947">
                  <c:v>37.730000000000011</c:v>
                </c:pt>
                <c:pt idx="948">
                  <c:v>37.730000000000011</c:v>
                </c:pt>
                <c:pt idx="949">
                  <c:v>37.730000000000011</c:v>
                </c:pt>
                <c:pt idx="950">
                  <c:v>37.730000000000011</c:v>
                </c:pt>
                <c:pt idx="951">
                  <c:v>37.730000000000011</c:v>
                </c:pt>
                <c:pt idx="952">
                  <c:v>37.730000000000011</c:v>
                </c:pt>
                <c:pt idx="953">
                  <c:v>37.730000000000011</c:v>
                </c:pt>
                <c:pt idx="954">
                  <c:v>37.730000000000011</c:v>
                </c:pt>
                <c:pt idx="955">
                  <c:v>37.730000000000011</c:v>
                </c:pt>
                <c:pt idx="956">
                  <c:v>37.730000000000011</c:v>
                </c:pt>
                <c:pt idx="957">
                  <c:v>37.730000000000011</c:v>
                </c:pt>
                <c:pt idx="958">
                  <c:v>37.730000000000011</c:v>
                </c:pt>
                <c:pt idx="959">
                  <c:v>37.730000000000011</c:v>
                </c:pt>
                <c:pt idx="960">
                  <c:v>37.730000000000011</c:v>
                </c:pt>
                <c:pt idx="961">
                  <c:v>37.730000000000011</c:v>
                </c:pt>
                <c:pt idx="962">
                  <c:v>37.730000000000011</c:v>
                </c:pt>
                <c:pt idx="963">
                  <c:v>37.730000000000011</c:v>
                </c:pt>
                <c:pt idx="964">
                  <c:v>37.730000000000011</c:v>
                </c:pt>
                <c:pt idx="965">
                  <c:v>37.730000000000011</c:v>
                </c:pt>
                <c:pt idx="966">
                  <c:v>37.730000000000011</c:v>
                </c:pt>
                <c:pt idx="967">
                  <c:v>37.730000000000011</c:v>
                </c:pt>
                <c:pt idx="968">
                  <c:v>37.730000000000011</c:v>
                </c:pt>
                <c:pt idx="969">
                  <c:v>37.730000000000011</c:v>
                </c:pt>
                <c:pt idx="970">
                  <c:v>37.730000000000011</c:v>
                </c:pt>
                <c:pt idx="971">
                  <c:v>37.730000000000011</c:v>
                </c:pt>
                <c:pt idx="972">
                  <c:v>37.730000000000011</c:v>
                </c:pt>
                <c:pt idx="973">
                  <c:v>37.730000000000011</c:v>
                </c:pt>
                <c:pt idx="974">
                  <c:v>37.730000000000011</c:v>
                </c:pt>
                <c:pt idx="975">
                  <c:v>37.730000000000011</c:v>
                </c:pt>
                <c:pt idx="976">
                  <c:v>37.730000000000011</c:v>
                </c:pt>
                <c:pt idx="977">
                  <c:v>37.730000000000011</c:v>
                </c:pt>
                <c:pt idx="978">
                  <c:v>37.730000000000011</c:v>
                </c:pt>
                <c:pt idx="979">
                  <c:v>37.730000000000011</c:v>
                </c:pt>
                <c:pt idx="980">
                  <c:v>37.730000000000011</c:v>
                </c:pt>
                <c:pt idx="981">
                  <c:v>37.730000000000011</c:v>
                </c:pt>
                <c:pt idx="982">
                  <c:v>37.730000000000011</c:v>
                </c:pt>
                <c:pt idx="983">
                  <c:v>37.730000000000011</c:v>
                </c:pt>
                <c:pt idx="984">
                  <c:v>37.730000000000011</c:v>
                </c:pt>
                <c:pt idx="985">
                  <c:v>37.730000000000011</c:v>
                </c:pt>
                <c:pt idx="986">
                  <c:v>37.730000000000011</c:v>
                </c:pt>
                <c:pt idx="987">
                  <c:v>37.730000000000011</c:v>
                </c:pt>
                <c:pt idx="988">
                  <c:v>37.730000000000011</c:v>
                </c:pt>
                <c:pt idx="989">
                  <c:v>37.730000000000011</c:v>
                </c:pt>
                <c:pt idx="990">
                  <c:v>37.730000000000011</c:v>
                </c:pt>
                <c:pt idx="991">
                  <c:v>37.730000000000011</c:v>
                </c:pt>
                <c:pt idx="992">
                  <c:v>37.730000000000011</c:v>
                </c:pt>
                <c:pt idx="993">
                  <c:v>37.730000000000011</c:v>
                </c:pt>
                <c:pt idx="994">
                  <c:v>37.730000000000011</c:v>
                </c:pt>
                <c:pt idx="995">
                  <c:v>37.730000000000011</c:v>
                </c:pt>
                <c:pt idx="996">
                  <c:v>37.730000000000011</c:v>
                </c:pt>
                <c:pt idx="997">
                  <c:v>37.730000000000011</c:v>
                </c:pt>
                <c:pt idx="998">
                  <c:v>37.760000000000005</c:v>
                </c:pt>
                <c:pt idx="999">
                  <c:v>37.760000000000005</c:v>
                </c:pt>
                <c:pt idx="1000">
                  <c:v>37.75</c:v>
                </c:pt>
                <c:pt idx="1001">
                  <c:v>37.75</c:v>
                </c:pt>
                <c:pt idx="1002">
                  <c:v>37.75</c:v>
                </c:pt>
                <c:pt idx="1003">
                  <c:v>37.75</c:v>
                </c:pt>
                <c:pt idx="1004">
                  <c:v>37.75</c:v>
                </c:pt>
                <c:pt idx="1005">
                  <c:v>37.75</c:v>
                </c:pt>
                <c:pt idx="1006">
                  <c:v>37.75</c:v>
                </c:pt>
                <c:pt idx="1007">
                  <c:v>37.75</c:v>
                </c:pt>
                <c:pt idx="1008">
                  <c:v>37.75</c:v>
                </c:pt>
                <c:pt idx="1009">
                  <c:v>37.75</c:v>
                </c:pt>
                <c:pt idx="1010">
                  <c:v>37.75</c:v>
                </c:pt>
                <c:pt idx="1011">
                  <c:v>37.75</c:v>
                </c:pt>
                <c:pt idx="1012">
                  <c:v>37.75</c:v>
                </c:pt>
                <c:pt idx="1013">
                  <c:v>37.75</c:v>
                </c:pt>
                <c:pt idx="1014">
                  <c:v>37.75</c:v>
                </c:pt>
                <c:pt idx="1015">
                  <c:v>37.75</c:v>
                </c:pt>
                <c:pt idx="1016">
                  <c:v>37.75</c:v>
                </c:pt>
                <c:pt idx="1017">
                  <c:v>37.75</c:v>
                </c:pt>
                <c:pt idx="1018">
                  <c:v>37.75</c:v>
                </c:pt>
                <c:pt idx="1019">
                  <c:v>37.75</c:v>
                </c:pt>
                <c:pt idx="1020">
                  <c:v>37.75</c:v>
                </c:pt>
                <c:pt idx="1021">
                  <c:v>37.75</c:v>
                </c:pt>
                <c:pt idx="1022">
                  <c:v>37.75</c:v>
                </c:pt>
                <c:pt idx="1023">
                  <c:v>37.75</c:v>
                </c:pt>
                <c:pt idx="1024">
                  <c:v>37.75</c:v>
                </c:pt>
                <c:pt idx="1025">
                  <c:v>37.75</c:v>
                </c:pt>
                <c:pt idx="1026">
                  <c:v>37.75</c:v>
                </c:pt>
                <c:pt idx="1027">
                  <c:v>37.75</c:v>
                </c:pt>
                <c:pt idx="1028">
                  <c:v>37.770000000000003</c:v>
                </c:pt>
                <c:pt idx="1029">
                  <c:v>37.770000000000003</c:v>
                </c:pt>
                <c:pt idx="1030">
                  <c:v>37.770000000000003</c:v>
                </c:pt>
                <c:pt idx="1031">
                  <c:v>37.770000000000003</c:v>
                </c:pt>
                <c:pt idx="1032">
                  <c:v>37.770000000000003</c:v>
                </c:pt>
                <c:pt idx="1033">
                  <c:v>37.770000000000003</c:v>
                </c:pt>
                <c:pt idx="1034">
                  <c:v>37.770000000000003</c:v>
                </c:pt>
                <c:pt idx="1035">
                  <c:v>37.770000000000003</c:v>
                </c:pt>
                <c:pt idx="1036">
                  <c:v>37.770000000000003</c:v>
                </c:pt>
                <c:pt idx="1037">
                  <c:v>37.770000000000003</c:v>
                </c:pt>
                <c:pt idx="1038">
                  <c:v>37.770000000000003</c:v>
                </c:pt>
                <c:pt idx="1039">
                  <c:v>37.770000000000003</c:v>
                </c:pt>
                <c:pt idx="1040">
                  <c:v>37.770000000000003</c:v>
                </c:pt>
                <c:pt idx="1041">
                  <c:v>37.770000000000003</c:v>
                </c:pt>
                <c:pt idx="1042">
                  <c:v>37.770000000000003</c:v>
                </c:pt>
                <c:pt idx="1043">
                  <c:v>37.770000000000003</c:v>
                </c:pt>
                <c:pt idx="1044">
                  <c:v>37.770000000000003</c:v>
                </c:pt>
                <c:pt idx="1045">
                  <c:v>37.770000000000003</c:v>
                </c:pt>
                <c:pt idx="1046">
                  <c:v>37.770000000000003</c:v>
                </c:pt>
                <c:pt idx="1047">
                  <c:v>37.770000000000003</c:v>
                </c:pt>
                <c:pt idx="1048">
                  <c:v>37.770000000000003</c:v>
                </c:pt>
                <c:pt idx="1049">
                  <c:v>37.770000000000003</c:v>
                </c:pt>
                <c:pt idx="1050">
                  <c:v>37.770000000000003</c:v>
                </c:pt>
                <c:pt idx="1051">
                  <c:v>37.770000000000003</c:v>
                </c:pt>
                <c:pt idx="1052">
                  <c:v>37.770000000000003</c:v>
                </c:pt>
                <c:pt idx="1053">
                  <c:v>37.770000000000003</c:v>
                </c:pt>
                <c:pt idx="1054">
                  <c:v>37.770000000000003</c:v>
                </c:pt>
                <c:pt idx="1055">
                  <c:v>37.779999999999909</c:v>
                </c:pt>
                <c:pt idx="1056">
                  <c:v>37.779999999999909</c:v>
                </c:pt>
                <c:pt idx="1057">
                  <c:v>37.779999999999909</c:v>
                </c:pt>
                <c:pt idx="1058">
                  <c:v>37.779999999999909</c:v>
                </c:pt>
                <c:pt idx="1059">
                  <c:v>37.779999999999909</c:v>
                </c:pt>
                <c:pt idx="1060">
                  <c:v>37.779999999999909</c:v>
                </c:pt>
                <c:pt idx="1061">
                  <c:v>37.779999999999909</c:v>
                </c:pt>
                <c:pt idx="1062">
                  <c:v>37.779999999999909</c:v>
                </c:pt>
                <c:pt idx="1063">
                  <c:v>37.779999999999909</c:v>
                </c:pt>
                <c:pt idx="1064">
                  <c:v>37.779999999999909</c:v>
                </c:pt>
                <c:pt idx="1065">
                  <c:v>37.779999999999909</c:v>
                </c:pt>
                <c:pt idx="1066">
                  <c:v>37.779999999999909</c:v>
                </c:pt>
                <c:pt idx="1067">
                  <c:v>37.779999999999909</c:v>
                </c:pt>
                <c:pt idx="1068">
                  <c:v>37.779999999999909</c:v>
                </c:pt>
                <c:pt idx="1069">
                  <c:v>37.779999999999909</c:v>
                </c:pt>
                <c:pt idx="1070">
                  <c:v>37.779999999999909</c:v>
                </c:pt>
                <c:pt idx="1071">
                  <c:v>37.779999999999909</c:v>
                </c:pt>
                <c:pt idx="1072">
                  <c:v>37.779999999999909</c:v>
                </c:pt>
                <c:pt idx="1073">
                  <c:v>37.779999999999909</c:v>
                </c:pt>
                <c:pt idx="1074">
                  <c:v>37.779999999999909</c:v>
                </c:pt>
                <c:pt idx="1075">
                  <c:v>37.770000000000003</c:v>
                </c:pt>
                <c:pt idx="1076">
                  <c:v>37.770000000000003</c:v>
                </c:pt>
                <c:pt idx="1077">
                  <c:v>37.770000000000003</c:v>
                </c:pt>
                <c:pt idx="1078">
                  <c:v>37.770000000000003</c:v>
                </c:pt>
                <c:pt idx="1079">
                  <c:v>37.770000000000003</c:v>
                </c:pt>
                <c:pt idx="1080">
                  <c:v>37.770000000000003</c:v>
                </c:pt>
                <c:pt idx="1081">
                  <c:v>37.760000000000005</c:v>
                </c:pt>
                <c:pt idx="1082">
                  <c:v>37.760000000000005</c:v>
                </c:pt>
                <c:pt idx="1083">
                  <c:v>37.760000000000005</c:v>
                </c:pt>
                <c:pt idx="1084">
                  <c:v>37.760000000000005</c:v>
                </c:pt>
                <c:pt idx="1085">
                  <c:v>37.760000000000005</c:v>
                </c:pt>
                <c:pt idx="1086">
                  <c:v>37.760000000000005</c:v>
                </c:pt>
                <c:pt idx="1087">
                  <c:v>37.760000000000005</c:v>
                </c:pt>
                <c:pt idx="1088">
                  <c:v>37.760000000000005</c:v>
                </c:pt>
                <c:pt idx="1089">
                  <c:v>37.760000000000005</c:v>
                </c:pt>
                <c:pt idx="1090">
                  <c:v>37.760000000000005</c:v>
                </c:pt>
                <c:pt idx="1091">
                  <c:v>37.760000000000005</c:v>
                </c:pt>
                <c:pt idx="1092">
                  <c:v>37.760000000000005</c:v>
                </c:pt>
                <c:pt idx="1093">
                  <c:v>37.760000000000005</c:v>
                </c:pt>
                <c:pt idx="1094">
                  <c:v>37.760000000000005</c:v>
                </c:pt>
                <c:pt idx="1095">
                  <c:v>37.760000000000005</c:v>
                </c:pt>
                <c:pt idx="1096">
                  <c:v>37.760000000000005</c:v>
                </c:pt>
                <c:pt idx="1097">
                  <c:v>37.760000000000005</c:v>
                </c:pt>
                <c:pt idx="1098">
                  <c:v>37.760000000000005</c:v>
                </c:pt>
                <c:pt idx="1099">
                  <c:v>37.760000000000005</c:v>
                </c:pt>
                <c:pt idx="1100">
                  <c:v>37.760000000000005</c:v>
                </c:pt>
                <c:pt idx="1101">
                  <c:v>37.760000000000005</c:v>
                </c:pt>
                <c:pt idx="1102">
                  <c:v>37.760000000000005</c:v>
                </c:pt>
                <c:pt idx="1103">
                  <c:v>37.760000000000005</c:v>
                </c:pt>
                <c:pt idx="1104">
                  <c:v>37.760000000000005</c:v>
                </c:pt>
                <c:pt idx="1105">
                  <c:v>37.760000000000005</c:v>
                </c:pt>
                <c:pt idx="1106">
                  <c:v>37.760000000000005</c:v>
                </c:pt>
                <c:pt idx="1107">
                  <c:v>37.760000000000005</c:v>
                </c:pt>
                <c:pt idx="1108">
                  <c:v>37.760000000000005</c:v>
                </c:pt>
                <c:pt idx="1109">
                  <c:v>37.760000000000005</c:v>
                </c:pt>
                <c:pt idx="1110">
                  <c:v>37.760000000000005</c:v>
                </c:pt>
                <c:pt idx="1111">
                  <c:v>37.760000000000005</c:v>
                </c:pt>
                <c:pt idx="1112">
                  <c:v>37.760000000000005</c:v>
                </c:pt>
                <c:pt idx="1113">
                  <c:v>37.770000000000003</c:v>
                </c:pt>
                <c:pt idx="1114">
                  <c:v>37.770000000000003</c:v>
                </c:pt>
                <c:pt idx="1115">
                  <c:v>37.770000000000003</c:v>
                </c:pt>
                <c:pt idx="1116">
                  <c:v>37.770000000000003</c:v>
                </c:pt>
                <c:pt idx="1117">
                  <c:v>37.770000000000003</c:v>
                </c:pt>
                <c:pt idx="1118">
                  <c:v>37.770000000000003</c:v>
                </c:pt>
                <c:pt idx="1119">
                  <c:v>37.770000000000003</c:v>
                </c:pt>
                <c:pt idx="1120">
                  <c:v>37.770000000000003</c:v>
                </c:pt>
                <c:pt idx="1121">
                  <c:v>37.770000000000003</c:v>
                </c:pt>
                <c:pt idx="1122">
                  <c:v>37.770000000000003</c:v>
                </c:pt>
                <c:pt idx="1123">
                  <c:v>37.770000000000003</c:v>
                </c:pt>
                <c:pt idx="1124">
                  <c:v>37.770000000000003</c:v>
                </c:pt>
                <c:pt idx="1125">
                  <c:v>37.770000000000003</c:v>
                </c:pt>
                <c:pt idx="1126">
                  <c:v>37.770000000000003</c:v>
                </c:pt>
                <c:pt idx="1127">
                  <c:v>37.770000000000003</c:v>
                </c:pt>
                <c:pt idx="1128">
                  <c:v>37.770000000000003</c:v>
                </c:pt>
                <c:pt idx="1129">
                  <c:v>37.770000000000003</c:v>
                </c:pt>
                <c:pt idx="1130">
                  <c:v>37.770000000000003</c:v>
                </c:pt>
                <c:pt idx="1131">
                  <c:v>37.770000000000003</c:v>
                </c:pt>
                <c:pt idx="1132">
                  <c:v>37.770000000000003</c:v>
                </c:pt>
                <c:pt idx="1133">
                  <c:v>37.770000000000003</c:v>
                </c:pt>
                <c:pt idx="1134">
                  <c:v>37.770000000000003</c:v>
                </c:pt>
                <c:pt idx="1135">
                  <c:v>37.770000000000003</c:v>
                </c:pt>
                <c:pt idx="1136">
                  <c:v>37.770000000000003</c:v>
                </c:pt>
                <c:pt idx="1137">
                  <c:v>37.770000000000003</c:v>
                </c:pt>
                <c:pt idx="1138">
                  <c:v>37.770000000000003</c:v>
                </c:pt>
                <c:pt idx="1139">
                  <c:v>37.770000000000003</c:v>
                </c:pt>
                <c:pt idx="1140">
                  <c:v>37.770000000000003</c:v>
                </c:pt>
                <c:pt idx="1141">
                  <c:v>37.770000000000003</c:v>
                </c:pt>
                <c:pt idx="1142">
                  <c:v>37.770000000000003</c:v>
                </c:pt>
                <c:pt idx="1143">
                  <c:v>37.770000000000003</c:v>
                </c:pt>
                <c:pt idx="1144">
                  <c:v>37.770000000000003</c:v>
                </c:pt>
                <c:pt idx="1145">
                  <c:v>37.770000000000003</c:v>
                </c:pt>
                <c:pt idx="1146">
                  <c:v>37.770000000000003</c:v>
                </c:pt>
                <c:pt idx="1147">
                  <c:v>37.770000000000003</c:v>
                </c:pt>
                <c:pt idx="1148">
                  <c:v>37.770000000000003</c:v>
                </c:pt>
                <c:pt idx="1149">
                  <c:v>37.770000000000003</c:v>
                </c:pt>
                <c:pt idx="1150">
                  <c:v>37.770000000000003</c:v>
                </c:pt>
                <c:pt idx="1151">
                  <c:v>37.770000000000003</c:v>
                </c:pt>
                <c:pt idx="1152">
                  <c:v>37.770000000000003</c:v>
                </c:pt>
                <c:pt idx="1153">
                  <c:v>37.770000000000003</c:v>
                </c:pt>
                <c:pt idx="1154">
                  <c:v>37.770000000000003</c:v>
                </c:pt>
                <c:pt idx="1155">
                  <c:v>37.770000000000003</c:v>
                </c:pt>
                <c:pt idx="1156">
                  <c:v>37.770000000000003</c:v>
                </c:pt>
                <c:pt idx="1157">
                  <c:v>37.770000000000003</c:v>
                </c:pt>
                <c:pt idx="1158">
                  <c:v>37.770000000000003</c:v>
                </c:pt>
                <c:pt idx="1159">
                  <c:v>37.770000000000003</c:v>
                </c:pt>
                <c:pt idx="1160">
                  <c:v>37.770000000000003</c:v>
                </c:pt>
                <c:pt idx="1161">
                  <c:v>37.770000000000003</c:v>
                </c:pt>
                <c:pt idx="1162">
                  <c:v>37.770000000000003</c:v>
                </c:pt>
                <c:pt idx="1163">
                  <c:v>37.770000000000003</c:v>
                </c:pt>
                <c:pt idx="1164">
                  <c:v>37.770000000000003</c:v>
                </c:pt>
                <c:pt idx="1165">
                  <c:v>37.770000000000003</c:v>
                </c:pt>
                <c:pt idx="1166">
                  <c:v>37.770000000000003</c:v>
                </c:pt>
                <c:pt idx="1167">
                  <c:v>37.770000000000003</c:v>
                </c:pt>
                <c:pt idx="1168">
                  <c:v>37.770000000000003</c:v>
                </c:pt>
                <c:pt idx="1169">
                  <c:v>37.770000000000003</c:v>
                </c:pt>
                <c:pt idx="1170">
                  <c:v>37.770000000000003</c:v>
                </c:pt>
                <c:pt idx="1171">
                  <c:v>37.770000000000003</c:v>
                </c:pt>
                <c:pt idx="1172">
                  <c:v>37.770000000000003</c:v>
                </c:pt>
                <c:pt idx="1173">
                  <c:v>37.770000000000003</c:v>
                </c:pt>
                <c:pt idx="1174">
                  <c:v>37.770000000000003</c:v>
                </c:pt>
                <c:pt idx="1175">
                  <c:v>37.770000000000003</c:v>
                </c:pt>
                <c:pt idx="1176">
                  <c:v>37.770000000000003</c:v>
                </c:pt>
                <c:pt idx="1177">
                  <c:v>37.760000000000005</c:v>
                </c:pt>
                <c:pt idx="1178">
                  <c:v>37.760000000000005</c:v>
                </c:pt>
                <c:pt idx="1179">
                  <c:v>37.760000000000005</c:v>
                </c:pt>
                <c:pt idx="1180">
                  <c:v>37.760000000000005</c:v>
                </c:pt>
                <c:pt idx="1181">
                  <c:v>37.760000000000005</c:v>
                </c:pt>
                <c:pt idx="1182">
                  <c:v>37.760000000000005</c:v>
                </c:pt>
                <c:pt idx="1183">
                  <c:v>37.760000000000005</c:v>
                </c:pt>
                <c:pt idx="1184">
                  <c:v>37.760000000000005</c:v>
                </c:pt>
                <c:pt idx="1185">
                  <c:v>37.760000000000005</c:v>
                </c:pt>
                <c:pt idx="1186">
                  <c:v>37.760000000000005</c:v>
                </c:pt>
                <c:pt idx="1187">
                  <c:v>37.760000000000005</c:v>
                </c:pt>
                <c:pt idx="1188">
                  <c:v>37.760000000000005</c:v>
                </c:pt>
                <c:pt idx="1189">
                  <c:v>37.760000000000005</c:v>
                </c:pt>
                <c:pt idx="1190">
                  <c:v>37.760000000000005</c:v>
                </c:pt>
                <c:pt idx="1191">
                  <c:v>37.760000000000005</c:v>
                </c:pt>
                <c:pt idx="1192">
                  <c:v>37.760000000000005</c:v>
                </c:pt>
                <c:pt idx="1193">
                  <c:v>37.760000000000005</c:v>
                </c:pt>
                <c:pt idx="1194">
                  <c:v>37.760000000000005</c:v>
                </c:pt>
                <c:pt idx="1195">
                  <c:v>37.760000000000005</c:v>
                </c:pt>
                <c:pt idx="1196">
                  <c:v>37.760000000000005</c:v>
                </c:pt>
                <c:pt idx="1197">
                  <c:v>37.760000000000005</c:v>
                </c:pt>
                <c:pt idx="1198">
                  <c:v>37.770000000000003</c:v>
                </c:pt>
                <c:pt idx="1199">
                  <c:v>37.770000000000003</c:v>
                </c:pt>
                <c:pt idx="1200">
                  <c:v>37.770000000000003</c:v>
                </c:pt>
                <c:pt idx="1201">
                  <c:v>37.770000000000003</c:v>
                </c:pt>
                <c:pt idx="1202">
                  <c:v>37.770000000000003</c:v>
                </c:pt>
                <c:pt idx="1203">
                  <c:v>37.770000000000003</c:v>
                </c:pt>
                <c:pt idx="1204">
                  <c:v>37.770000000000003</c:v>
                </c:pt>
                <c:pt idx="1205">
                  <c:v>37.770000000000003</c:v>
                </c:pt>
                <c:pt idx="1206">
                  <c:v>37.770000000000003</c:v>
                </c:pt>
                <c:pt idx="1207">
                  <c:v>37.770000000000003</c:v>
                </c:pt>
                <c:pt idx="1208">
                  <c:v>37.770000000000003</c:v>
                </c:pt>
                <c:pt idx="1209">
                  <c:v>37.770000000000003</c:v>
                </c:pt>
                <c:pt idx="1210">
                  <c:v>37.78</c:v>
                </c:pt>
                <c:pt idx="1211">
                  <c:v>37.78</c:v>
                </c:pt>
                <c:pt idx="1212">
                  <c:v>37.78</c:v>
                </c:pt>
                <c:pt idx="1213">
                  <c:v>37.78</c:v>
                </c:pt>
                <c:pt idx="1214">
                  <c:v>37.78</c:v>
                </c:pt>
                <c:pt idx="1215">
                  <c:v>37.78</c:v>
                </c:pt>
                <c:pt idx="1216">
                  <c:v>37.78</c:v>
                </c:pt>
                <c:pt idx="1217">
                  <c:v>37.78</c:v>
                </c:pt>
                <c:pt idx="1218">
                  <c:v>37.78</c:v>
                </c:pt>
                <c:pt idx="1219">
                  <c:v>37.78</c:v>
                </c:pt>
                <c:pt idx="1220">
                  <c:v>37.78</c:v>
                </c:pt>
                <c:pt idx="1221">
                  <c:v>37.78</c:v>
                </c:pt>
                <c:pt idx="1222">
                  <c:v>37.78</c:v>
                </c:pt>
                <c:pt idx="1223">
                  <c:v>37.78</c:v>
                </c:pt>
                <c:pt idx="1224">
                  <c:v>37.78</c:v>
                </c:pt>
                <c:pt idx="1225">
                  <c:v>37.78</c:v>
                </c:pt>
                <c:pt idx="1226">
                  <c:v>37.78</c:v>
                </c:pt>
                <c:pt idx="1227">
                  <c:v>37.78</c:v>
                </c:pt>
                <c:pt idx="1228">
                  <c:v>37.78</c:v>
                </c:pt>
                <c:pt idx="1229">
                  <c:v>37.78</c:v>
                </c:pt>
                <c:pt idx="1230">
                  <c:v>37.78</c:v>
                </c:pt>
                <c:pt idx="1231">
                  <c:v>37.78</c:v>
                </c:pt>
                <c:pt idx="1232">
                  <c:v>37.78</c:v>
                </c:pt>
                <c:pt idx="1233">
                  <c:v>37.78</c:v>
                </c:pt>
                <c:pt idx="1234">
                  <c:v>37.78</c:v>
                </c:pt>
                <c:pt idx="1235">
                  <c:v>37.78</c:v>
                </c:pt>
                <c:pt idx="1236">
                  <c:v>37.78</c:v>
                </c:pt>
                <c:pt idx="1237">
                  <c:v>37.78</c:v>
                </c:pt>
                <c:pt idx="1238">
                  <c:v>37.78</c:v>
                </c:pt>
                <c:pt idx="1239">
                  <c:v>37.78</c:v>
                </c:pt>
                <c:pt idx="1240">
                  <c:v>37.78</c:v>
                </c:pt>
                <c:pt idx="1241">
                  <c:v>37.78</c:v>
                </c:pt>
                <c:pt idx="1242">
                  <c:v>37.78</c:v>
                </c:pt>
                <c:pt idx="1243">
                  <c:v>37.78</c:v>
                </c:pt>
                <c:pt idx="1244">
                  <c:v>37.78</c:v>
                </c:pt>
                <c:pt idx="1245">
                  <c:v>37.78</c:v>
                </c:pt>
                <c:pt idx="1246">
                  <c:v>37.78</c:v>
                </c:pt>
                <c:pt idx="1247">
                  <c:v>37.78</c:v>
                </c:pt>
                <c:pt idx="1248">
                  <c:v>37.78</c:v>
                </c:pt>
                <c:pt idx="1249">
                  <c:v>37.78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TBDiseaseONLYData!$C$6262:$C$7511</c:f>
              <c:numCache>
                <c:formatCode>General</c:formatCode>
                <c:ptCount val="1250"/>
                <c:pt idx="0">
                  <c:v>0</c:v>
                </c:pt>
                <c:pt idx="1">
                  <c:v>31.25</c:v>
                </c:pt>
                <c:pt idx="2">
                  <c:v>32.83</c:v>
                </c:pt>
                <c:pt idx="3">
                  <c:v>33.94</c:v>
                </c:pt>
                <c:pt idx="4">
                  <c:v>34.93</c:v>
                </c:pt>
                <c:pt idx="5">
                  <c:v>35.449999999999996</c:v>
                </c:pt>
                <c:pt idx="6">
                  <c:v>36.730000000000011</c:v>
                </c:pt>
                <c:pt idx="7">
                  <c:v>37.669999999999909</c:v>
                </c:pt>
                <c:pt idx="8">
                  <c:v>37.92</c:v>
                </c:pt>
                <c:pt idx="9">
                  <c:v>38.099999999999909</c:v>
                </c:pt>
                <c:pt idx="10">
                  <c:v>38.23999999999991</c:v>
                </c:pt>
                <c:pt idx="11">
                  <c:v>38.449999999999903</c:v>
                </c:pt>
                <c:pt idx="12">
                  <c:v>38.67</c:v>
                </c:pt>
                <c:pt idx="13">
                  <c:v>38.870000000000005</c:v>
                </c:pt>
                <c:pt idx="14">
                  <c:v>39.120000000000005</c:v>
                </c:pt>
                <c:pt idx="15">
                  <c:v>39.230000000000011</c:v>
                </c:pt>
                <c:pt idx="16">
                  <c:v>39.39</c:v>
                </c:pt>
                <c:pt idx="17">
                  <c:v>39.51</c:v>
                </c:pt>
                <c:pt idx="18">
                  <c:v>39.57</c:v>
                </c:pt>
                <c:pt idx="19">
                  <c:v>39.64</c:v>
                </c:pt>
                <c:pt idx="20">
                  <c:v>39.770000000000003</c:v>
                </c:pt>
                <c:pt idx="21">
                  <c:v>39.809999999999995</c:v>
                </c:pt>
                <c:pt idx="22">
                  <c:v>39.879999999999903</c:v>
                </c:pt>
                <c:pt idx="23">
                  <c:v>40.01</c:v>
                </c:pt>
                <c:pt idx="24">
                  <c:v>40.04</c:v>
                </c:pt>
                <c:pt idx="25">
                  <c:v>40.11</c:v>
                </c:pt>
                <c:pt idx="26">
                  <c:v>40.099999999999909</c:v>
                </c:pt>
                <c:pt idx="27">
                  <c:v>40.200000000000003</c:v>
                </c:pt>
                <c:pt idx="28">
                  <c:v>40.279999999999909</c:v>
                </c:pt>
                <c:pt idx="29">
                  <c:v>40.290000000000006</c:v>
                </c:pt>
                <c:pt idx="30">
                  <c:v>40.329999999999906</c:v>
                </c:pt>
                <c:pt idx="31">
                  <c:v>40.339999999999904</c:v>
                </c:pt>
                <c:pt idx="32">
                  <c:v>40.370000000000005</c:v>
                </c:pt>
                <c:pt idx="33">
                  <c:v>40.4</c:v>
                </c:pt>
                <c:pt idx="34">
                  <c:v>40.520000000000003</c:v>
                </c:pt>
                <c:pt idx="35">
                  <c:v>40.569999999999908</c:v>
                </c:pt>
                <c:pt idx="36">
                  <c:v>40.61</c:v>
                </c:pt>
                <c:pt idx="37">
                  <c:v>40.620000000000005</c:v>
                </c:pt>
                <c:pt idx="38">
                  <c:v>40.660000000000004</c:v>
                </c:pt>
                <c:pt idx="39">
                  <c:v>40.690000000000005</c:v>
                </c:pt>
                <c:pt idx="40">
                  <c:v>40.690000000000005</c:v>
                </c:pt>
                <c:pt idx="41">
                  <c:v>40.700000000000003</c:v>
                </c:pt>
                <c:pt idx="42">
                  <c:v>40.74</c:v>
                </c:pt>
                <c:pt idx="43">
                  <c:v>40.83</c:v>
                </c:pt>
                <c:pt idx="44">
                  <c:v>40.839999999999904</c:v>
                </c:pt>
                <c:pt idx="45">
                  <c:v>40.849999999999902</c:v>
                </c:pt>
                <c:pt idx="46">
                  <c:v>40.879999999999995</c:v>
                </c:pt>
                <c:pt idx="47">
                  <c:v>40.9</c:v>
                </c:pt>
                <c:pt idx="48">
                  <c:v>40.910000000000004</c:v>
                </c:pt>
                <c:pt idx="49">
                  <c:v>40.99</c:v>
                </c:pt>
                <c:pt idx="50">
                  <c:v>40.99</c:v>
                </c:pt>
                <c:pt idx="51">
                  <c:v>40.96</c:v>
                </c:pt>
                <c:pt idx="52">
                  <c:v>40.97</c:v>
                </c:pt>
                <c:pt idx="53">
                  <c:v>40.96</c:v>
                </c:pt>
                <c:pt idx="54">
                  <c:v>40.96</c:v>
                </c:pt>
                <c:pt idx="55">
                  <c:v>40.989999999999903</c:v>
                </c:pt>
                <c:pt idx="56">
                  <c:v>40.98</c:v>
                </c:pt>
                <c:pt idx="57">
                  <c:v>41</c:v>
                </c:pt>
                <c:pt idx="58">
                  <c:v>40.989999999999903</c:v>
                </c:pt>
                <c:pt idx="59">
                  <c:v>40.98</c:v>
                </c:pt>
                <c:pt idx="60">
                  <c:v>41</c:v>
                </c:pt>
                <c:pt idx="61">
                  <c:v>41.039999999999907</c:v>
                </c:pt>
                <c:pt idx="62">
                  <c:v>41.05</c:v>
                </c:pt>
                <c:pt idx="63">
                  <c:v>41.069999999999908</c:v>
                </c:pt>
                <c:pt idx="64">
                  <c:v>41.089999999999904</c:v>
                </c:pt>
                <c:pt idx="65">
                  <c:v>41.08</c:v>
                </c:pt>
                <c:pt idx="66">
                  <c:v>41.09</c:v>
                </c:pt>
                <c:pt idx="67">
                  <c:v>41.09</c:v>
                </c:pt>
                <c:pt idx="68">
                  <c:v>41.079999999999906</c:v>
                </c:pt>
                <c:pt idx="69">
                  <c:v>41.08</c:v>
                </c:pt>
                <c:pt idx="70">
                  <c:v>41.08</c:v>
                </c:pt>
                <c:pt idx="71">
                  <c:v>41.08</c:v>
                </c:pt>
                <c:pt idx="72">
                  <c:v>41.059999999999903</c:v>
                </c:pt>
                <c:pt idx="73">
                  <c:v>41.059999999999903</c:v>
                </c:pt>
                <c:pt idx="74">
                  <c:v>41.04</c:v>
                </c:pt>
                <c:pt idx="75">
                  <c:v>41.02</c:v>
                </c:pt>
                <c:pt idx="76">
                  <c:v>41.02</c:v>
                </c:pt>
                <c:pt idx="77">
                  <c:v>41.03</c:v>
                </c:pt>
                <c:pt idx="78">
                  <c:v>41.02</c:v>
                </c:pt>
                <c:pt idx="79">
                  <c:v>41.01</c:v>
                </c:pt>
                <c:pt idx="80">
                  <c:v>40.99</c:v>
                </c:pt>
                <c:pt idx="81">
                  <c:v>40.98</c:v>
                </c:pt>
                <c:pt idx="82">
                  <c:v>40.97</c:v>
                </c:pt>
                <c:pt idx="83">
                  <c:v>40.98</c:v>
                </c:pt>
                <c:pt idx="84">
                  <c:v>40.98</c:v>
                </c:pt>
                <c:pt idx="85">
                  <c:v>40.949999999999903</c:v>
                </c:pt>
                <c:pt idx="86">
                  <c:v>40.94</c:v>
                </c:pt>
                <c:pt idx="87">
                  <c:v>40.93</c:v>
                </c:pt>
                <c:pt idx="88">
                  <c:v>40.97</c:v>
                </c:pt>
                <c:pt idx="89">
                  <c:v>40.949999999999903</c:v>
                </c:pt>
                <c:pt idx="90">
                  <c:v>40.949999999999903</c:v>
                </c:pt>
                <c:pt idx="91">
                  <c:v>40.949999999999903</c:v>
                </c:pt>
                <c:pt idx="92">
                  <c:v>40.949999999999903</c:v>
                </c:pt>
                <c:pt idx="93">
                  <c:v>40.939999999999905</c:v>
                </c:pt>
                <c:pt idx="94">
                  <c:v>40.949999999999903</c:v>
                </c:pt>
                <c:pt idx="95">
                  <c:v>40.96</c:v>
                </c:pt>
                <c:pt idx="96">
                  <c:v>40.879999999999995</c:v>
                </c:pt>
                <c:pt idx="97">
                  <c:v>40.879999999999903</c:v>
                </c:pt>
                <c:pt idx="98">
                  <c:v>40.92</c:v>
                </c:pt>
                <c:pt idx="99">
                  <c:v>40.93</c:v>
                </c:pt>
                <c:pt idx="100">
                  <c:v>40.919999999999902</c:v>
                </c:pt>
                <c:pt idx="101">
                  <c:v>40.929999999999907</c:v>
                </c:pt>
                <c:pt idx="102">
                  <c:v>40.909999999999904</c:v>
                </c:pt>
                <c:pt idx="103">
                  <c:v>40.9</c:v>
                </c:pt>
                <c:pt idx="104">
                  <c:v>40.93</c:v>
                </c:pt>
                <c:pt idx="105">
                  <c:v>40.93</c:v>
                </c:pt>
                <c:pt idx="106">
                  <c:v>40.919999999999902</c:v>
                </c:pt>
                <c:pt idx="107">
                  <c:v>40.89</c:v>
                </c:pt>
                <c:pt idx="108">
                  <c:v>40.89</c:v>
                </c:pt>
                <c:pt idx="109">
                  <c:v>40.9</c:v>
                </c:pt>
                <c:pt idx="110">
                  <c:v>40.93</c:v>
                </c:pt>
                <c:pt idx="111">
                  <c:v>40.94</c:v>
                </c:pt>
                <c:pt idx="112">
                  <c:v>40.94</c:v>
                </c:pt>
                <c:pt idx="113">
                  <c:v>40.93</c:v>
                </c:pt>
                <c:pt idx="114">
                  <c:v>40.94</c:v>
                </c:pt>
                <c:pt idx="115">
                  <c:v>40.919999999999902</c:v>
                </c:pt>
                <c:pt idx="116">
                  <c:v>40.919999999999902</c:v>
                </c:pt>
                <c:pt idx="117">
                  <c:v>40.910000000000004</c:v>
                </c:pt>
                <c:pt idx="118">
                  <c:v>40.919999999999902</c:v>
                </c:pt>
                <c:pt idx="119">
                  <c:v>40.93</c:v>
                </c:pt>
                <c:pt idx="120">
                  <c:v>40.919999999999902</c:v>
                </c:pt>
                <c:pt idx="121">
                  <c:v>40.919999999999902</c:v>
                </c:pt>
                <c:pt idx="122">
                  <c:v>40.909999999999904</c:v>
                </c:pt>
                <c:pt idx="123">
                  <c:v>40.909999999999904</c:v>
                </c:pt>
                <c:pt idx="124">
                  <c:v>40.879999999999995</c:v>
                </c:pt>
                <c:pt idx="125">
                  <c:v>40.919999999999902</c:v>
                </c:pt>
                <c:pt idx="126">
                  <c:v>40.919999999999902</c:v>
                </c:pt>
                <c:pt idx="127">
                  <c:v>40.919999999999902</c:v>
                </c:pt>
                <c:pt idx="128">
                  <c:v>40.910000000000004</c:v>
                </c:pt>
                <c:pt idx="129">
                  <c:v>40.9</c:v>
                </c:pt>
                <c:pt idx="130">
                  <c:v>40.889999999999901</c:v>
                </c:pt>
                <c:pt idx="131">
                  <c:v>40.889999999999901</c:v>
                </c:pt>
                <c:pt idx="132">
                  <c:v>40.879999999999995</c:v>
                </c:pt>
                <c:pt idx="133">
                  <c:v>40.89</c:v>
                </c:pt>
                <c:pt idx="134">
                  <c:v>40.89</c:v>
                </c:pt>
                <c:pt idx="135">
                  <c:v>40.870000000000005</c:v>
                </c:pt>
                <c:pt idx="136">
                  <c:v>40.879999999999995</c:v>
                </c:pt>
                <c:pt idx="137">
                  <c:v>40.879999999999995</c:v>
                </c:pt>
                <c:pt idx="138">
                  <c:v>40.879999999999995</c:v>
                </c:pt>
                <c:pt idx="139">
                  <c:v>40.870000000000005</c:v>
                </c:pt>
                <c:pt idx="140">
                  <c:v>40.849999999999902</c:v>
                </c:pt>
                <c:pt idx="141">
                  <c:v>40.849999999999902</c:v>
                </c:pt>
                <c:pt idx="142">
                  <c:v>40.849999999999902</c:v>
                </c:pt>
                <c:pt idx="143">
                  <c:v>40.839999999999904</c:v>
                </c:pt>
                <c:pt idx="144">
                  <c:v>40.849999999999902</c:v>
                </c:pt>
                <c:pt idx="145">
                  <c:v>40.86</c:v>
                </c:pt>
                <c:pt idx="146">
                  <c:v>40.86</c:v>
                </c:pt>
                <c:pt idx="147">
                  <c:v>40.889999999999901</c:v>
                </c:pt>
                <c:pt idx="148">
                  <c:v>40.889999999999901</c:v>
                </c:pt>
                <c:pt idx="149">
                  <c:v>40.879999999999995</c:v>
                </c:pt>
                <c:pt idx="150">
                  <c:v>40.879999999999995</c:v>
                </c:pt>
                <c:pt idx="151">
                  <c:v>40.889999999999901</c:v>
                </c:pt>
                <c:pt idx="152">
                  <c:v>40.870000000000005</c:v>
                </c:pt>
                <c:pt idx="153">
                  <c:v>40.879999999999995</c:v>
                </c:pt>
                <c:pt idx="154">
                  <c:v>40.909999999999904</c:v>
                </c:pt>
                <c:pt idx="155">
                  <c:v>40.909999999999904</c:v>
                </c:pt>
                <c:pt idx="156">
                  <c:v>40.879999999999995</c:v>
                </c:pt>
                <c:pt idx="157">
                  <c:v>40.870000000000005</c:v>
                </c:pt>
                <c:pt idx="158">
                  <c:v>40.870000000000005</c:v>
                </c:pt>
                <c:pt idx="159">
                  <c:v>40.86</c:v>
                </c:pt>
                <c:pt idx="160">
                  <c:v>40.86</c:v>
                </c:pt>
                <c:pt idx="161">
                  <c:v>40.89</c:v>
                </c:pt>
                <c:pt idx="162">
                  <c:v>40.870000000000005</c:v>
                </c:pt>
                <c:pt idx="163">
                  <c:v>40.870000000000005</c:v>
                </c:pt>
                <c:pt idx="164">
                  <c:v>40.89</c:v>
                </c:pt>
                <c:pt idx="165">
                  <c:v>40.86</c:v>
                </c:pt>
                <c:pt idx="166">
                  <c:v>40.83</c:v>
                </c:pt>
                <c:pt idx="167">
                  <c:v>40.839999999999904</c:v>
                </c:pt>
                <c:pt idx="168">
                  <c:v>40.83</c:v>
                </c:pt>
                <c:pt idx="169">
                  <c:v>40.770000000000003</c:v>
                </c:pt>
                <c:pt idx="170">
                  <c:v>40.749999999999908</c:v>
                </c:pt>
                <c:pt idx="171">
                  <c:v>40.749999999999908</c:v>
                </c:pt>
                <c:pt idx="172">
                  <c:v>40.749999999999908</c:v>
                </c:pt>
                <c:pt idx="173">
                  <c:v>40.730000000000011</c:v>
                </c:pt>
                <c:pt idx="174">
                  <c:v>40.75</c:v>
                </c:pt>
                <c:pt idx="175">
                  <c:v>40.760000000000005</c:v>
                </c:pt>
                <c:pt idx="176">
                  <c:v>40.760000000000005</c:v>
                </c:pt>
                <c:pt idx="177">
                  <c:v>40.760000000000005</c:v>
                </c:pt>
                <c:pt idx="178">
                  <c:v>40.75</c:v>
                </c:pt>
                <c:pt idx="179">
                  <c:v>40.74</c:v>
                </c:pt>
                <c:pt idx="180">
                  <c:v>40.709999999999908</c:v>
                </c:pt>
                <c:pt idx="181">
                  <c:v>40.679999999999907</c:v>
                </c:pt>
                <c:pt idx="182">
                  <c:v>40.660000000000004</c:v>
                </c:pt>
                <c:pt idx="183">
                  <c:v>40.65</c:v>
                </c:pt>
                <c:pt idx="184">
                  <c:v>40.730000000000011</c:v>
                </c:pt>
                <c:pt idx="185">
                  <c:v>40.719999999999906</c:v>
                </c:pt>
                <c:pt idx="186">
                  <c:v>40.689999999999905</c:v>
                </c:pt>
                <c:pt idx="187">
                  <c:v>40.720000000000006</c:v>
                </c:pt>
                <c:pt idx="188">
                  <c:v>40.709999999999908</c:v>
                </c:pt>
                <c:pt idx="189">
                  <c:v>40.689999999999905</c:v>
                </c:pt>
                <c:pt idx="190">
                  <c:v>40.679999999999907</c:v>
                </c:pt>
                <c:pt idx="191">
                  <c:v>40.679999999999907</c:v>
                </c:pt>
                <c:pt idx="192">
                  <c:v>40.669999999999909</c:v>
                </c:pt>
                <c:pt idx="193">
                  <c:v>40.660000000000004</c:v>
                </c:pt>
                <c:pt idx="194">
                  <c:v>40.660000000000004</c:v>
                </c:pt>
                <c:pt idx="195">
                  <c:v>40.660000000000004</c:v>
                </c:pt>
                <c:pt idx="196">
                  <c:v>40.669999999999909</c:v>
                </c:pt>
                <c:pt idx="197">
                  <c:v>40.65</c:v>
                </c:pt>
                <c:pt idx="198">
                  <c:v>40.679999999999907</c:v>
                </c:pt>
                <c:pt idx="199">
                  <c:v>40.689999999999905</c:v>
                </c:pt>
                <c:pt idx="200">
                  <c:v>40.67</c:v>
                </c:pt>
                <c:pt idx="201">
                  <c:v>40.67</c:v>
                </c:pt>
                <c:pt idx="202">
                  <c:v>40.660000000000004</c:v>
                </c:pt>
                <c:pt idx="203">
                  <c:v>40.65</c:v>
                </c:pt>
                <c:pt idx="204">
                  <c:v>40.64</c:v>
                </c:pt>
                <c:pt idx="205">
                  <c:v>40.630000000000003</c:v>
                </c:pt>
                <c:pt idx="206">
                  <c:v>40.620000000000005</c:v>
                </c:pt>
                <c:pt idx="207">
                  <c:v>40.620000000000005</c:v>
                </c:pt>
                <c:pt idx="208">
                  <c:v>40.620000000000005</c:v>
                </c:pt>
                <c:pt idx="209">
                  <c:v>40.58</c:v>
                </c:pt>
                <c:pt idx="210">
                  <c:v>40.590000000000003</c:v>
                </c:pt>
                <c:pt idx="211">
                  <c:v>40.590000000000003</c:v>
                </c:pt>
                <c:pt idx="212">
                  <c:v>40.58</c:v>
                </c:pt>
                <c:pt idx="213">
                  <c:v>40.58</c:v>
                </c:pt>
                <c:pt idx="214">
                  <c:v>40.53</c:v>
                </c:pt>
                <c:pt idx="215">
                  <c:v>40.51</c:v>
                </c:pt>
                <c:pt idx="216">
                  <c:v>40.53</c:v>
                </c:pt>
                <c:pt idx="217">
                  <c:v>40.550000000000004</c:v>
                </c:pt>
                <c:pt idx="218">
                  <c:v>40.550000000000004</c:v>
                </c:pt>
                <c:pt idx="219">
                  <c:v>40.539999999999907</c:v>
                </c:pt>
                <c:pt idx="220">
                  <c:v>40.539999999999907</c:v>
                </c:pt>
                <c:pt idx="221">
                  <c:v>40.53</c:v>
                </c:pt>
                <c:pt idx="222">
                  <c:v>40.519999999999904</c:v>
                </c:pt>
                <c:pt idx="223">
                  <c:v>40.519999999999904</c:v>
                </c:pt>
                <c:pt idx="224">
                  <c:v>40.519999999999904</c:v>
                </c:pt>
                <c:pt idx="225">
                  <c:v>40.5</c:v>
                </c:pt>
                <c:pt idx="226">
                  <c:v>40.509999999999906</c:v>
                </c:pt>
                <c:pt idx="227">
                  <c:v>40.49</c:v>
                </c:pt>
                <c:pt idx="228">
                  <c:v>40.49</c:v>
                </c:pt>
                <c:pt idx="229">
                  <c:v>40.5</c:v>
                </c:pt>
                <c:pt idx="230">
                  <c:v>40.5</c:v>
                </c:pt>
                <c:pt idx="231">
                  <c:v>40.5</c:v>
                </c:pt>
                <c:pt idx="232">
                  <c:v>40.5</c:v>
                </c:pt>
                <c:pt idx="233">
                  <c:v>40.489999999999903</c:v>
                </c:pt>
                <c:pt idx="234">
                  <c:v>40.469999999999906</c:v>
                </c:pt>
                <c:pt idx="235">
                  <c:v>40.469999999999906</c:v>
                </c:pt>
                <c:pt idx="236">
                  <c:v>40.469999999999906</c:v>
                </c:pt>
                <c:pt idx="237">
                  <c:v>40.46</c:v>
                </c:pt>
                <c:pt idx="238">
                  <c:v>40.449999999999903</c:v>
                </c:pt>
                <c:pt idx="239">
                  <c:v>40.459999999999901</c:v>
                </c:pt>
                <c:pt idx="240">
                  <c:v>40.44</c:v>
                </c:pt>
                <c:pt idx="241">
                  <c:v>40.43</c:v>
                </c:pt>
                <c:pt idx="242">
                  <c:v>40.410000000000004</c:v>
                </c:pt>
                <c:pt idx="243">
                  <c:v>40.42</c:v>
                </c:pt>
                <c:pt idx="244">
                  <c:v>40.44</c:v>
                </c:pt>
                <c:pt idx="245">
                  <c:v>40.449999999999903</c:v>
                </c:pt>
                <c:pt idx="246">
                  <c:v>40.44</c:v>
                </c:pt>
                <c:pt idx="247">
                  <c:v>40.43</c:v>
                </c:pt>
                <c:pt idx="248">
                  <c:v>40.43</c:v>
                </c:pt>
                <c:pt idx="249">
                  <c:v>40.449999999999903</c:v>
                </c:pt>
                <c:pt idx="250">
                  <c:v>40.459999999999901</c:v>
                </c:pt>
                <c:pt idx="251">
                  <c:v>40.459999999999901</c:v>
                </c:pt>
                <c:pt idx="252">
                  <c:v>40.469999999999906</c:v>
                </c:pt>
                <c:pt idx="253">
                  <c:v>40.449999999999903</c:v>
                </c:pt>
                <c:pt idx="254">
                  <c:v>40.42</c:v>
                </c:pt>
                <c:pt idx="255">
                  <c:v>40.42</c:v>
                </c:pt>
                <c:pt idx="256">
                  <c:v>40.410000000000004</c:v>
                </c:pt>
                <c:pt idx="257">
                  <c:v>40.410000000000004</c:v>
                </c:pt>
                <c:pt idx="258">
                  <c:v>40.44</c:v>
                </c:pt>
                <c:pt idx="259">
                  <c:v>40.44</c:v>
                </c:pt>
                <c:pt idx="260">
                  <c:v>40.42</c:v>
                </c:pt>
                <c:pt idx="261">
                  <c:v>40.399999999999906</c:v>
                </c:pt>
                <c:pt idx="262">
                  <c:v>40.39</c:v>
                </c:pt>
                <c:pt idx="263">
                  <c:v>40.429999999999907</c:v>
                </c:pt>
                <c:pt idx="264">
                  <c:v>40.44</c:v>
                </c:pt>
                <c:pt idx="265">
                  <c:v>40.44</c:v>
                </c:pt>
                <c:pt idx="266">
                  <c:v>40.47</c:v>
                </c:pt>
                <c:pt idx="267">
                  <c:v>40.47</c:v>
                </c:pt>
                <c:pt idx="268">
                  <c:v>40.480000000000004</c:v>
                </c:pt>
                <c:pt idx="269">
                  <c:v>40.44</c:v>
                </c:pt>
                <c:pt idx="270">
                  <c:v>40.429999999999907</c:v>
                </c:pt>
                <c:pt idx="271">
                  <c:v>40.42</c:v>
                </c:pt>
                <c:pt idx="272">
                  <c:v>40.42</c:v>
                </c:pt>
                <c:pt idx="273">
                  <c:v>40.42</c:v>
                </c:pt>
                <c:pt idx="274">
                  <c:v>40.449999999999903</c:v>
                </c:pt>
                <c:pt idx="275">
                  <c:v>40.43</c:v>
                </c:pt>
                <c:pt idx="276">
                  <c:v>40.410000000000004</c:v>
                </c:pt>
                <c:pt idx="277">
                  <c:v>40.42</c:v>
                </c:pt>
                <c:pt idx="278">
                  <c:v>40.410000000000004</c:v>
                </c:pt>
                <c:pt idx="279">
                  <c:v>40.370000000000005</c:v>
                </c:pt>
                <c:pt idx="280">
                  <c:v>40.4</c:v>
                </c:pt>
                <c:pt idx="281">
                  <c:v>40.4</c:v>
                </c:pt>
                <c:pt idx="282">
                  <c:v>40.39</c:v>
                </c:pt>
                <c:pt idx="283">
                  <c:v>40.36</c:v>
                </c:pt>
                <c:pt idx="284">
                  <c:v>40.39</c:v>
                </c:pt>
                <c:pt idx="285">
                  <c:v>40.379999999999903</c:v>
                </c:pt>
                <c:pt idx="286">
                  <c:v>40.379999999999903</c:v>
                </c:pt>
                <c:pt idx="287">
                  <c:v>40.379999999999995</c:v>
                </c:pt>
                <c:pt idx="288">
                  <c:v>40.339999999999904</c:v>
                </c:pt>
                <c:pt idx="289">
                  <c:v>40.32</c:v>
                </c:pt>
                <c:pt idx="290">
                  <c:v>40.33</c:v>
                </c:pt>
                <c:pt idx="291">
                  <c:v>40.33</c:v>
                </c:pt>
                <c:pt idx="292">
                  <c:v>40.32</c:v>
                </c:pt>
                <c:pt idx="293">
                  <c:v>40.309999999999995</c:v>
                </c:pt>
                <c:pt idx="294">
                  <c:v>40.32</c:v>
                </c:pt>
                <c:pt idx="295">
                  <c:v>40.300000000000011</c:v>
                </c:pt>
                <c:pt idx="296">
                  <c:v>40.309999999999903</c:v>
                </c:pt>
                <c:pt idx="297">
                  <c:v>40.300000000000011</c:v>
                </c:pt>
                <c:pt idx="298">
                  <c:v>40.290000000000006</c:v>
                </c:pt>
                <c:pt idx="299">
                  <c:v>40.260000000000005</c:v>
                </c:pt>
                <c:pt idx="300">
                  <c:v>40.270000000000003</c:v>
                </c:pt>
                <c:pt idx="301">
                  <c:v>40.279999999999909</c:v>
                </c:pt>
                <c:pt idx="302">
                  <c:v>40.279999999999909</c:v>
                </c:pt>
                <c:pt idx="303">
                  <c:v>40.269999999999911</c:v>
                </c:pt>
                <c:pt idx="304">
                  <c:v>40.260000000000005</c:v>
                </c:pt>
                <c:pt idx="305">
                  <c:v>40.28</c:v>
                </c:pt>
                <c:pt idx="306">
                  <c:v>40.270000000000003</c:v>
                </c:pt>
                <c:pt idx="307">
                  <c:v>40.270000000000003</c:v>
                </c:pt>
                <c:pt idx="308">
                  <c:v>40.279999999999909</c:v>
                </c:pt>
                <c:pt idx="309">
                  <c:v>40.279999999999909</c:v>
                </c:pt>
                <c:pt idx="310">
                  <c:v>40.270000000000003</c:v>
                </c:pt>
                <c:pt idx="311">
                  <c:v>40.270000000000003</c:v>
                </c:pt>
                <c:pt idx="312">
                  <c:v>40.25</c:v>
                </c:pt>
                <c:pt idx="313">
                  <c:v>40.25</c:v>
                </c:pt>
                <c:pt idx="314">
                  <c:v>40.260000000000005</c:v>
                </c:pt>
                <c:pt idx="315">
                  <c:v>40.23999999999991</c:v>
                </c:pt>
                <c:pt idx="316">
                  <c:v>40.230000000000011</c:v>
                </c:pt>
                <c:pt idx="317">
                  <c:v>40.220000000000006</c:v>
                </c:pt>
                <c:pt idx="318">
                  <c:v>40.21</c:v>
                </c:pt>
                <c:pt idx="319">
                  <c:v>40.190000000000005</c:v>
                </c:pt>
                <c:pt idx="320">
                  <c:v>40.18</c:v>
                </c:pt>
                <c:pt idx="321">
                  <c:v>40.15</c:v>
                </c:pt>
                <c:pt idx="322">
                  <c:v>40.160000000000004</c:v>
                </c:pt>
                <c:pt idx="323">
                  <c:v>40.160000000000004</c:v>
                </c:pt>
                <c:pt idx="324">
                  <c:v>40.15</c:v>
                </c:pt>
                <c:pt idx="325">
                  <c:v>40.15</c:v>
                </c:pt>
                <c:pt idx="326">
                  <c:v>40.14</c:v>
                </c:pt>
                <c:pt idx="327">
                  <c:v>40.099999999999909</c:v>
                </c:pt>
                <c:pt idx="328">
                  <c:v>40.090000000000003</c:v>
                </c:pt>
                <c:pt idx="329">
                  <c:v>40.090000000000003</c:v>
                </c:pt>
                <c:pt idx="330">
                  <c:v>40.090000000000003</c:v>
                </c:pt>
                <c:pt idx="331">
                  <c:v>40.090000000000003</c:v>
                </c:pt>
                <c:pt idx="332">
                  <c:v>40.07</c:v>
                </c:pt>
                <c:pt idx="333">
                  <c:v>40.07</c:v>
                </c:pt>
                <c:pt idx="334">
                  <c:v>40.050000000000004</c:v>
                </c:pt>
                <c:pt idx="335">
                  <c:v>40.04</c:v>
                </c:pt>
                <c:pt idx="336">
                  <c:v>40.090000000000003</c:v>
                </c:pt>
                <c:pt idx="337">
                  <c:v>40.090000000000003</c:v>
                </c:pt>
                <c:pt idx="338">
                  <c:v>40.120000000000005</c:v>
                </c:pt>
                <c:pt idx="339">
                  <c:v>40.11</c:v>
                </c:pt>
                <c:pt idx="340">
                  <c:v>40.099999999999909</c:v>
                </c:pt>
                <c:pt idx="341">
                  <c:v>40.099999999999909</c:v>
                </c:pt>
                <c:pt idx="342">
                  <c:v>40.090000000000003</c:v>
                </c:pt>
                <c:pt idx="343">
                  <c:v>40.08</c:v>
                </c:pt>
                <c:pt idx="344">
                  <c:v>40.04</c:v>
                </c:pt>
                <c:pt idx="345">
                  <c:v>40.049999999999905</c:v>
                </c:pt>
                <c:pt idx="346">
                  <c:v>40.049999999999905</c:v>
                </c:pt>
                <c:pt idx="347">
                  <c:v>40.029999999999909</c:v>
                </c:pt>
                <c:pt idx="348">
                  <c:v>40</c:v>
                </c:pt>
                <c:pt idx="349">
                  <c:v>40</c:v>
                </c:pt>
                <c:pt idx="350">
                  <c:v>39.99</c:v>
                </c:pt>
                <c:pt idx="351">
                  <c:v>39.99</c:v>
                </c:pt>
                <c:pt idx="352">
                  <c:v>39.980000000000004</c:v>
                </c:pt>
                <c:pt idx="353">
                  <c:v>40</c:v>
                </c:pt>
                <c:pt idx="354">
                  <c:v>40.020000000000003</c:v>
                </c:pt>
                <c:pt idx="355">
                  <c:v>40.03</c:v>
                </c:pt>
                <c:pt idx="356">
                  <c:v>40.04</c:v>
                </c:pt>
                <c:pt idx="357">
                  <c:v>40.04</c:v>
                </c:pt>
                <c:pt idx="358">
                  <c:v>40.03</c:v>
                </c:pt>
                <c:pt idx="359">
                  <c:v>40.069999999999908</c:v>
                </c:pt>
                <c:pt idx="360">
                  <c:v>40.069999999999908</c:v>
                </c:pt>
                <c:pt idx="361">
                  <c:v>40.050000000000004</c:v>
                </c:pt>
                <c:pt idx="362">
                  <c:v>40.03</c:v>
                </c:pt>
                <c:pt idx="363">
                  <c:v>40.01</c:v>
                </c:pt>
                <c:pt idx="364">
                  <c:v>39.99</c:v>
                </c:pt>
                <c:pt idx="365">
                  <c:v>39.989999999999903</c:v>
                </c:pt>
                <c:pt idx="366">
                  <c:v>39.97</c:v>
                </c:pt>
                <c:pt idx="367">
                  <c:v>40.01</c:v>
                </c:pt>
                <c:pt idx="368">
                  <c:v>40</c:v>
                </c:pt>
                <c:pt idx="369">
                  <c:v>39.980000000000004</c:v>
                </c:pt>
                <c:pt idx="370">
                  <c:v>39.97</c:v>
                </c:pt>
                <c:pt idx="371">
                  <c:v>39.96</c:v>
                </c:pt>
                <c:pt idx="372">
                  <c:v>39.96</c:v>
                </c:pt>
                <c:pt idx="373">
                  <c:v>39.96</c:v>
                </c:pt>
                <c:pt idx="374">
                  <c:v>39.97</c:v>
                </c:pt>
                <c:pt idx="375">
                  <c:v>39.97</c:v>
                </c:pt>
                <c:pt idx="376">
                  <c:v>39.97</c:v>
                </c:pt>
                <c:pt idx="377">
                  <c:v>39.96</c:v>
                </c:pt>
                <c:pt idx="378">
                  <c:v>39.96</c:v>
                </c:pt>
                <c:pt idx="379">
                  <c:v>39.949999999999996</c:v>
                </c:pt>
                <c:pt idx="380">
                  <c:v>39.94</c:v>
                </c:pt>
                <c:pt idx="381">
                  <c:v>39.93</c:v>
                </c:pt>
                <c:pt idx="382">
                  <c:v>39.93</c:v>
                </c:pt>
                <c:pt idx="383">
                  <c:v>39.92</c:v>
                </c:pt>
                <c:pt idx="384">
                  <c:v>39.910000000000004</c:v>
                </c:pt>
                <c:pt idx="385">
                  <c:v>39.910000000000004</c:v>
                </c:pt>
                <c:pt idx="386">
                  <c:v>39.910000000000004</c:v>
                </c:pt>
                <c:pt idx="387">
                  <c:v>39.910000000000004</c:v>
                </c:pt>
                <c:pt idx="388">
                  <c:v>39.9</c:v>
                </c:pt>
                <c:pt idx="389">
                  <c:v>39.89</c:v>
                </c:pt>
                <c:pt idx="390">
                  <c:v>39.89</c:v>
                </c:pt>
                <c:pt idx="391">
                  <c:v>39.879999999999995</c:v>
                </c:pt>
                <c:pt idx="392">
                  <c:v>39.8599999999999</c:v>
                </c:pt>
                <c:pt idx="393">
                  <c:v>39.849999999999994</c:v>
                </c:pt>
                <c:pt idx="394">
                  <c:v>39.849999999999994</c:v>
                </c:pt>
                <c:pt idx="395">
                  <c:v>39.870000000000005</c:v>
                </c:pt>
                <c:pt idx="396">
                  <c:v>39.849999999999994</c:v>
                </c:pt>
                <c:pt idx="397">
                  <c:v>39.86</c:v>
                </c:pt>
                <c:pt idx="398">
                  <c:v>39.849999999999994</c:v>
                </c:pt>
                <c:pt idx="399">
                  <c:v>39.849999999999994</c:v>
                </c:pt>
                <c:pt idx="400">
                  <c:v>39.83</c:v>
                </c:pt>
                <c:pt idx="401">
                  <c:v>39.82</c:v>
                </c:pt>
                <c:pt idx="402">
                  <c:v>39.83</c:v>
                </c:pt>
                <c:pt idx="403">
                  <c:v>39.83</c:v>
                </c:pt>
                <c:pt idx="404">
                  <c:v>39.82</c:v>
                </c:pt>
                <c:pt idx="405">
                  <c:v>39.809999999999995</c:v>
                </c:pt>
                <c:pt idx="406">
                  <c:v>39.839999999999996</c:v>
                </c:pt>
                <c:pt idx="407">
                  <c:v>39.83</c:v>
                </c:pt>
                <c:pt idx="408">
                  <c:v>39.83</c:v>
                </c:pt>
                <c:pt idx="409">
                  <c:v>39.83</c:v>
                </c:pt>
                <c:pt idx="410">
                  <c:v>39.839999999999996</c:v>
                </c:pt>
                <c:pt idx="411">
                  <c:v>39.83</c:v>
                </c:pt>
                <c:pt idx="412">
                  <c:v>39.83</c:v>
                </c:pt>
                <c:pt idx="413">
                  <c:v>39.83</c:v>
                </c:pt>
                <c:pt idx="414">
                  <c:v>39.82</c:v>
                </c:pt>
                <c:pt idx="415">
                  <c:v>39.809999999999995</c:v>
                </c:pt>
                <c:pt idx="416">
                  <c:v>39.809999999999995</c:v>
                </c:pt>
                <c:pt idx="417">
                  <c:v>39.809999999999995</c:v>
                </c:pt>
                <c:pt idx="418">
                  <c:v>39.809999999999995</c:v>
                </c:pt>
                <c:pt idx="419">
                  <c:v>39.809999999999995</c:v>
                </c:pt>
                <c:pt idx="420">
                  <c:v>39.83</c:v>
                </c:pt>
                <c:pt idx="421">
                  <c:v>39.839999999999996</c:v>
                </c:pt>
                <c:pt idx="422">
                  <c:v>39.83</c:v>
                </c:pt>
                <c:pt idx="423">
                  <c:v>39.83</c:v>
                </c:pt>
                <c:pt idx="424">
                  <c:v>39.849999999999994</c:v>
                </c:pt>
                <c:pt idx="425">
                  <c:v>39.83</c:v>
                </c:pt>
                <c:pt idx="426">
                  <c:v>39.83</c:v>
                </c:pt>
                <c:pt idx="427">
                  <c:v>39.82</c:v>
                </c:pt>
                <c:pt idx="428">
                  <c:v>39.78</c:v>
                </c:pt>
                <c:pt idx="429">
                  <c:v>39.760000000000005</c:v>
                </c:pt>
                <c:pt idx="430">
                  <c:v>39.770000000000003</c:v>
                </c:pt>
                <c:pt idx="431">
                  <c:v>39.75</c:v>
                </c:pt>
                <c:pt idx="432">
                  <c:v>39.760000000000005</c:v>
                </c:pt>
                <c:pt idx="433">
                  <c:v>39.760000000000005</c:v>
                </c:pt>
                <c:pt idx="434">
                  <c:v>39.78</c:v>
                </c:pt>
                <c:pt idx="435">
                  <c:v>39.770000000000003</c:v>
                </c:pt>
                <c:pt idx="436">
                  <c:v>39.770000000000003</c:v>
                </c:pt>
                <c:pt idx="437">
                  <c:v>39.770000000000003</c:v>
                </c:pt>
                <c:pt idx="438">
                  <c:v>39.760000000000005</c:v>
                </c:pt>
                <c:pt idx="439">
                  <c:v>39.75</c:v>
                </c:pt>
                <c:pt idx="440">
                  <c:v>39.74</c:v>
                </c:pt>
                <c:pt idx="441">
                  <c:v>39.760000000000005</c:v>
                </c:pt>
                <c:pt idx="442">
                  <c:v>39.73999999999991</c:v>
                </c:pt>
                <c:pt idx="443">
                  <c:v>39.73999999999991</c:v>
                </c:pt>
                <c:pt idx="444">
                  <c:v>39.720000000000006</c:v>
                </c:pt>
                <c:pt idx="445">
                  <c:v>39.71</c:v>
                </c:pt>
                <c:pt idx="446">
                  <c:v>39.71</c:v>
                </c:pt>
                <c:pt idx="447">
                  <c:v>39.700000000000003</c:v>
                </c:pt>
                <c:pt idx="448">
                  <c:v>39.690000000000005</c:v>
                </c:pt>
                <c:pt idx="449">
                  <c:v>39.669999999999909</c:v>
                </c:pt>
                <c:pt idx="450">
                  <c:v>39.64</c:v>
                </c:pt>
                <c:pt idx="451">
                  <c:v>39.620000000000005</c:v>
                </c:pt>
                <c:pt idx="452">
                  <c:v>39.620000000000005</c:v>
                </c:pt>
                <c:pt idx="453">
                  <c:v>39.62999999999991</c:v>
                </c:pt>
                <c:pt idx="454">
                  <c:v>39.62999999999991</c:v>
                </c:pt>
                <c:pt idx="455">
                  <c:v>39.65</c:v>
                </c:pt>
                <c:pt idx="456">
                  <c:v>39.64</c:v>
                </c:pt>
                <c:pt idx="457">
                  <c:v>39.61</c:v>
                </c:pt>
                <c:pt idx="458">
                  <c:v>39.62999999999991</c:v>
                </c:pt>
                <c:pt idx="459">
                  <c:v>39.62999999999991</c:v>
                </c:pt>
                <c:pt idx="460">
                  <c:v>39.61</c:v>
                </c:pt>
                <c:pt idx="461">
                  <c:v>39.61</c:v>
                </c:pt>
                <c:pt idx="462">
                  <c:v>39.599999999999909</c:v>
                </c:pt>
                <c:pt idx="463">
                  <c:v>39.590000000000003</c:v>
                </c:pt>
                <c:pt idx="464">
                  <c:v>39.58</c:v>
                </c:pt>
                <c:pt idx="465">
                  <c:v>39.58</c:v>
                </c:pt>
                <c:pt idx="466">
                  <c:v>39.58</c:v>
                </c:pt>
                <c:pt idx="467">
                  <c:v>39.569999999999908</c:v>
                </c:pt>
                <c:pt idx="468">
                  <c:v>39.590000000000003</c:v>
                </c:pt>
                <c:pt idx="469">
                  <c:v>39.590000000000003</c:v>
                </c:pt>
                <c:pt idx="470">
                  <c:v>39.590000000000003</c:v>
                </c:pt>
                <c:pt idx="471">
                  <c:v>39.590000000000003</c:v>
                </c:pt>
                <c:pt idx="472">
                  <c:v>39.58</c:v>
                </c:pt>
                <c:pt idx="473">
                  <c:v>39.58</c:v>
                </c:pt>
                <c:pt idx="474">
                  <c:v>39.58</c:v>
                </c:pt>
                <c:pt idx="475">
                  <c:v>39.550000000000004</c:v>
                </c:pt>
                <c:pt idx="476">
                  <c:v>39.56</c:v>
                </c:pt>
                <c:pt idx="477">
                  <c:v>39.54</c:v>
                </c:pt>
                <c:pt idx="478">
                  <c:v>39.519999999999904</c:v>
                </c:pt>
                <c:pt idx="479">
                  <c:v>39.519999999999904</c:v>
                </c:pt>
                <c:pt idx="480">
                  <c:v>39.5</c:v>
                </c:pt>
                <c:pt idx="481">
                  <c:v>39.5</c:v>
                </c:pt>
                <c:pt idx="482">
                  <c:v>39.49</c:v>
                </c:pt>
                <c:pt idx="483">
                  <c:v>39.5</c:v>
                </c:pt>
                <c:pt idx="484">
                  <c:v>39.5</c:v>
                </c:pt>
                <c:pt idx="485">
                  <c:v>39.5</c:v>
                </c:pt>
                <c:pt idx="486">
                  <c:v>39.47</c:v>
                </c:pt>
                <c:pt idx="487">
                  <c:v>39.47</c:v>
                </c:pt>
                <c:pt idx="488">
                  <c:v>39.449999999999996</c:v>
                </c:pt>
                <c:pt idx="489">
                  <c:v>39.44</c:v>
                </c:pt>
                <c:pt idx="490">
                  <c:v>39.44</c:v>
                </c:pt>
                <c:pt idx="491">
                  <c:v>39.44</c:v>
                </c:pt>
                <c:pt idx="492">
                  <c:v>39.44</c:v>
                </c:pt>
                <c:pt idx="493">
                  <c:v>39.43</c:v>
                </c:pt>
                <c:pt idx="494">
                  <c:v>39.44</c:v>
                </c:pt>
                <c:pt idx="495">
                  <c:v>39.43</c:v>
                </c:pt>
                <c:pt idx="496">
                  <c:v>39.42</c:v>
                </c:pt>
                <c:pt idx="497">
                  <c:v>39.44</c:v>
                </c:pt>
                <c:pt idx="498">
                  <c:v>39.42</c:v>
                </c:pt>
                <c:pt idx="499">
                  <c:v>39.42</c:v>
                </c:pt>
                <c:pt idx="500">
                  <c:v>39.42</c:v>
                </c:pt>
                <c:pt idx="501">
                  <c:v>39.43</c:v>
                </c:pt>
                <c:pt idx="502">
                  <c:v>39.43</c:v>
                </c:pt>
                <c:pt idx="503">
                  <c:v>39.43</c:v>
                </c:pt>
                <c:pt idx="504">
                  <c:v>39.44</c:v>
                </c:pt>
                <c:pt idx="505">
                  <c:v>39.44</c:v>
                </c:pt>
                <c:pt idx="506">
                  <c:v>39.43</c:v>
                </c:pt>
                <c:pt idx="507">
                  <c:v>39.43</c:v>
                </c:pt>
                <c:pt idx="508">
                  <c:v>39.4</c:v>
                </c:pt>
                <c:pt idx="509">
                  <c:v>39.4</c:v>
                </c:pt>
                <c:pt idx="510">
                  <c:v>39.379999999999995</c:v>
                </c:pt>
                <c:pt idx="511">
                  <c:v>39.33</c:v>
                </c:pt>
                <c:pt idx="512">
                  <c:v>39.33</c:v>
                </c:pt>
                <c:pt idx="513">
                  <c:v>39.339999999999996</c:v>
                </c:pt>
                <c:pt idx="514">
                  <c:v>39.339999999999996</c:v>
                </c:pt>
                <c:pt idx="515">
                  <c:v>39.33</c:v>
                </c:pt>
                <c:pt idx="516">
                  <c:v>39.33</c:v>
                </c:pt>
                <c:pt idx="517">
                  <c:v>39.309999999999995</c:v>
                </c:pt>
                <c:pt idx="518">
                  <c:v>39.300000000000011</c:v>
                </c:pt>
                <c:pt idx="519">
                  <c:v>39.28</c:v>
                </c:pt>
                <c:pt idx="520">
                  <c:v>39.269999999999911</c:v>
                </c:pt>
                <c:pt idx="521">
                  <c:v>39.260000000000005</c:v>
                </c:pt>
                <c:pt idx="522">
                  <c:v>39.25</c:v>
                </c:pt>
                <c:pt idx="523">
                  <c:v>39.24</c:v>
                </c:pt>
                <c:pt idx="524">
                  <c:v>39.25</c:v>
                </c:pt>
                <c:pt idx="525">
                  <c:v>39.260000000000005</c:v>
                </c:pt>
                <c:pt idx="526">
                  <c:v>39.270000000000003</c:v>
                </c:pt>
                <c:pt idx="527">
                  <c:v>39.260000000000005</c:v>
                </c:pt>
                <c:pt idx="528">
                  <c:v>39.25</c:v>
                </c:pt>
                <c:pt idx="529">
                  <c:v>39.200000000000003</c:v>
                </c:pt>
                <c:pt idx="530">
                  <c:v>39.25</c:v>
                </c:pt>
                <c:pt idx="531">
                  <c:v>39.28</c:v>
                </c:pt>
                <c:pt idx="532">
                  <c:v>39.300000000000011</c:v>
                </c:pt>
                <c:pt idx="533">
                  <c:v>39.300000000000011</c:v>
                </c:pt>
                <c:pt idx="534">
                  <c:v>39.290000000000006</c:v>
                </c:pt>
                <c:pt idx="535">
                  <c:v>39.309999999999995</c:v>
                </c:pt>
                <c:pt idx="536">
                  <c:v>39.300000000000011</c:v>
                </c:pt>
                <c:pt idx="537">
                  <c:v>39.290000000000006</c:v>
                </c:pt>
                <c:pt idx="538">
                  <c:v>39.290000000000006</c:v>
                </c:pt>
                <c:pt idx="539">
                  <c:v>39.290000000000006</c:v>
                </c:pt>
                <c:pt idx="540">
                  <c:v>39.269999999999911</c:v>
                </c:pt>
                <c:pt idx="541">
                  <c:v>39.269999999999911</c:v>
                </c:pt>
                <c:pt idx="542">
                  <c:v>39.269999999999911</c:v>
                </c:pt>
                <c:pt idx="543">
                  <c:v>39.25</c:v>
                </c:pt>
                <c:pt idx="544">
                  <c:v>39.260000000000005</c:v>
                </c:pt>
                <c:pt idx="545">
                  <c:v>39.269999999999911</c:v>
                </c:pt>
                <c:pt idx="546">
                  <c:v>39.24</c:v>
                </c:pt>
                <c:pt idx="547">
                  <c:v>39.230000000000011</c:v>
                </c:pt>
                <c:pt idx="548">
                  <c:v>39.21</c:v>
                </c:pt>
                <c:pt idx="549">
                  <c:v>39.200000000000003</c:v>
                </c:pt>
                <c:pt idx="550">
                  <c:v>39.190000000000005</c:v>
                </c:pt>
                <c:pt idx="551">
                  <c:v>39.18</c:v>
                </c:pt>
                <c:pt idx="552">
                  <c:v>39.160000000000004</c:v>
                </c:pt>
                <c:pt idx="553">
                  <c:v>39.160000000000004</c:v>
                </c:pt>
                <c:pt idx="554">
                  <c:v>39.160000000000004</c:v>
                </c:pt>
                <c:pt idx="555">
                  <c:v>39.160000000000004</c:v>
                </c:pt>
                <c:pt idx="556">
                  <c:v>39.15</c:v>
                </c:pt>
                <c:pt idx="557">
                  <c:v>39.15</c:v>
                </c:pt>
                <c:pt idx="558">
                  <c:v>39.12999999999991</c:v>
                </c:pt>
                <c:pt idx="559">
                  <c:v>39.14</c:v>
                </c:pt>
                <c:pt idx="560">
                  <c:v>39.120000000000005</c:v>
                </c:pt>
                <c:pt idx="561">
                  <c:v>39.120000000000005</c:v>
                </c:pt>
                <c:pt idx="562">
                  <c:v>39.120000000000005</c:v>
                </c:pt>
                <c:pt idx="563">
                  <c:v>39.160000000000004</c:v>
                </c:pt>
                <c:pt idx="564">
                  <c:v>39.17</c:v>
                </c:pt>
                <c:pt idx="565">
                  <c:v>39.17</c:v>
                </c:pt>
                <c:pt idx="566">
                  <c:v>39.12999999999991</c:v>
                </c:pt>
                <c:pt idx="567">
                  <c:v>39.12999999999991</c:v>
                </c:pt>
                <c:pt idx="568">
                  <c:v>39.12999999999991</c:v>
                </c:pt>
                <c:pt idx="569">
                  <c:v>39.12999999999991</c:v>
                </c:pt>
                <c:pt idx="570">
                  <c:v>39.12999999999991</c:v>
                </c:pt>
                <c:pt idx="571">
                  <c:v>39.15</c:v>
                </c:pt>
                <c:pt idx="572">
                  <c:v>39.12999999999991</c:v>
                </c:pt>
                <c:pt idx="573">
                  <c:v>39.120000000000005</c:v>
                </c:pt>
                <c:pt idx="574">
                  <c:v>39.1</c:v>
                </c:pt>
                <c:pt idx="575">
                  <c:v>39.090000000000003</c:v>
                </c:pt>
                <c:pt idx="576">
                  <c:v>39.08</c:v>
                </c:pt>
                <c:pt idx="577">
                  <c:v>39.090000000000003</c:v>
                </c:pt>
                <c:pt idx="578">
                  <c:v>39.090000000000003</c:v>
                </c:pt>
                <c:pt idx="579">
                  <c:v>39.06</c:v>
                </c:pt>
                <c:pt idx="580">
                  <c:v>39.11</c:v>
                </c:pt>
                <c:pt idx="581">
                  <c:v>39.11</c:v>
                </c:pt>
                <c:pt idx="582">
                  <c:v>39.1</c:v>
                </c:pt>
                <c:pt idx="583">
                  <c:v>39.120000000000005</c:v>
                </c:pt>
                <c:pt idx="584">
                  <c:v>39.120000000000005</c:v>
                </c:pt>
                <c:pt idx="585">
                  <c:v>39.120000000000005</c:v>
                </c:pt>
                <c:pt idx="586">
                  <c:v>39.11</c:v>
                </c:pt>
                <c:pt idx="587">
                  <c:v>39.11</c:v>
                </c:pt>
                <c:pt idx="588">
                  <c:v>39.11</c:v>
                </c:pt>
                <c:pt idx="589">
                  <c:v>39.11</c:v>
                </c:pt>
                <c:pt idx="590">
                  <c:v>39.099999999999909</c:v>
                </c:pt>
                <c:pt idx="591">
                  <c:v>39.07</c:v>
                </c:pt>
                <c:pt idx="592">
                  <c:v>39.06</c:v>
                </c:pt>
                <c:pt idx="593">
                  <c:v>39.050000000000004</c:v>
                </c:pt>
                <c:pt idx="594">
                  <c:v>39.03</c:v>
                </c:pt>
                <c:pt idx="595">
                  <c:v>39.04</c:v>
                </c:pt>
                <c:pt idx="596">
                  <c:v>39.03</c:v>
                </c:pt>
                <c:pt idx="597">
                  <c:v>39.03</c:v>
                </c:pt>
                <c:pt idx="598">
                  <c:v>39.03</c:v>
                </c:pt>
                <c:pt idx="599">
                  <c:v>39.019999999999904</c:v>
                </c:pt>
                <c:pt idx="600">
                  <c:v>39.01</c:v>
                </c:pt>
                <c:pt idx="601">
                  <c:v>38.980000000000004</c:v>
                </c:pt>
                <c:pt idx="602">
                  <c:v>38.97</c:v>
                </c:pt>
                <c:pt idx="603">
                  <c:v>38.97</c:v>
                </c:pt>
                <c:pt idx="604">
                  <c:v>38.94</c:v>
                </c:pt>
                <c:pt idx="605">
                  <c:v>38.96</c:v>
                </c:pt>
                <c:pt idx="606">
                  <c:v>38.949999999999996</c:v>
                </c:pt>
                <c:pt idx="607">
                  <c:v>38.94</c:v>
                </c:pt>
                <c:pt idx="608">
                  <c:v>38.949999999999996</c:v>
                </c:pt>
                <c:pt idx="609">
                  <c:v>38.949999999999996</c:v>
                </c:pt>
                <c:pt idx="610">
                  <c:v>38.94</c:v>
                </c:pt>
                <c:pt idx="611">
                  <c:v>38.93</c:v>
                </c:pt>
                <c:pt idx="612">
                  <c:v>38.93</c:v>
                </c:pt>
                <c:pt idx="613">
                  <c:v>38.93</c:v>
                </c:pt>
                <c:pt idx="614">
                  <c:v>38.910000000000004</c:v>
                </c:pt>
                <c:pt idx="615">
                  <c:v>38.9</c:v>
                </c:pt>
                <c:pt idx="616">
                  <c:v>38.869999999999905</c:v>
                </c:pt>
                <c:pt idx="617">
                  <c:v>38.839999999999996</c:v>
                </c:pt>
                <c:pt idx="618">
                  <c:v>38.839999999999904</c:v>
                </c:pt>
                <c:pt idx="619">
                  <c:v>38.839999999999904</c:v>
                </c:pt>
                <c:pt idx="620">
                  <c:v>38.849999999999902</c:v>
                </c:pt>
                <c:pt idx="621">
                  <c:v>38.839999999999904</c:v>
                </c:pt>
                <c:pt idx="622">
                  <c:v>38.82</c:v>
                </c:pt>
                <c:pt idx="623">
                  <c:v>38.849999999999902</c:v>
                </c:pt>
                <c:pt idx="624">
                  <c:v>38.849999999999902</c:v>
                </c:pt>
                <c:pt idx="625">
                  <c:v>38.82</c:v>
                </c:pt>
                <c:pt idx="626">
                  <c:v>38.82</c:v>
                </c:pt>
                <c:pt idx="627">
                  <c:v>38.800000000000011</c:v>
                </c:pt>
                <c:pt idx="628">
                  <c:v>38.82</c:v>
                </c:pt>
                <c:pt idx="629">
                  <c:v>38.809999999999995</c:v>
                </c:pt>
                <c:pt idx="630">
                  <c:v>38.800000000000011</c:v>
                </c:pt>
                <c:pt idx="631">
                  <c:v>38.800000000000011</c:v>
                </c:pt>
                <c:pt idx="632">
                  <c:v>38.800000000000011</c:v>
                </c:pt>
                <c:pt idx="633">
                  <c:v>38.790000000000006</c:v>
                </c:pt>
                <c:pt idx="634">
                  <c:v>38.790000000000006</c:v>
                </c:pt>
                <c:pt idx="635">
                  <c:v>38.78</c:v>
                </c:pt>
                <c:pt idx="636">
                  <c:v>38.769999999999911</c:v>
                </c:pt>
                <c:pt idx="637">
                  <c:v>38.759999999999906</c:v>
                </c:pt>
                <c:pt idx="638">
                  <c:v>38.75</c:v>
                </c:pt>
                <c:pt idx="639">
                  <c:v>38.690000000000005</c:v>
                </c:pt>
                <c:pt idx="640">
                  <c:v>38.700000000000003</c:v>
                </c:pt>
                <c:pt idx="641">
                  <c:v>38.700000000000003</c:v>
                </c:pt>
                <c:pt idx="642">
                  <c:v>38.700000000000003</c:v>
                </c:pt>
                <c:pt idx="643">
                  <c:v>38.700000000000003</c:v>
                </c:pt>
                <c:pt idx="644">
                  <c:v>38.689999999999905</c:v>
                </c:pt>
                <c:pt idx="645">
                  <c:v>38.689999999999905</c:v>
                </c:pt>
                <c:pt idx="646">
                  <c:v>38.689999999999905</c:v>
                </c:pt>
                <c:pt idx="647">
                  <c:v>38.689999999999905</c:v>
                </c:pt>
                <c:pt idx="648">
                  <c:v>38.689999999999905</c:v>
                </c:pt>
                <c:pt idx="649">
                  <c:v>38.68</c:v>
                </c:pt>
                <c:pt idx="650">
                  <c:v>38.669999999999909</c:v>
                </c:pt>
                <c:pt idx="651">
                  <c:v>38.660000000000004</c:v>
                </c:pt>
                <c:pt idx="652">
                  <c:v>38.65</c:v>
                </c:pt>
                <c:pt idx="653">
                  <c:v>38.65</c:v>
                </c:pt>
                <c:pt idx="654">
                  <c:v>38.62999999999991</c:v>
                </c:pt>
                <c:pt idx="655">
                  <c:v>38.620000000000005</c:v>
                </c:pt>
                <c:pt idx="656">
                  <c:v>38.620000000000005</c:v>
                </c:pt>
                <c:pt idx="657">
                  <c:v>38.6</c:v>
                </c:pt>
                <c:pt idx="658">
                  <c:v>38.61</c:v>
                </c:pt>
                <c:pt idx="659">
                  <c:v>38.6</c:v>
                </c:pt>
                <c:pt idx="660">
                  <c:v>38.58</c:v>
                </c:pt>
                <c:pt idx="661">
                  <c:v>38.589999999999904</c:v>
                </c:pt>
                <c:pt idx="662">
                  <c:v>38.589999999999904</c:v>
                </c:pt>
                <c:pt idx="663">
                  <c:v>38.58</c:v>
                </c:pt>
                <c:pt idx="664">
                  <c:v>38.6</c:v>
                </c:pt>
                <c:pt idx="665">
                  <c:v>38.6</c:v>
                </c:pt>
                <c:pt idx="666">
                  <c:v>38.6</c:v>
                </c:pt>
                <c:pt idx="667">
                  <c:v>38.589999999999904</c:v>
                </c:pt>
                <c:pt idx="668">
                  <c:v>38.58</c:v>
                </c:pt>
                <c:pt idx="669">
                  <c:v>38.57</c:v>
                </c:pt>
                <c:pt idx="670">
                  <c:v>38.54</c:v>
                </c:pt>
                <c:pt idx="671">
                  <c:v>38.58</c:v>
                </c:pt>
                <c:pt idx="672">
                  <c:v>38.58</c:v>
                </c:pt>
                <c:pt idx="673">
                  <c:v>38.58</c:v>
                </c:pt>
                <c:pt idx="674">
                  <c:v>38.56</c:v>
                </c:pt>
                <c:pt idx="675">
                  <c:v>38.56</c:v>
                </c:pt>
                <c:pt idx="676">
                  <c:v>38.53</c:v>
                </c:pt>
                <c:pt idx="677">
                  <c:v>38.53</c:v>
                </c:pt>
                <c:pt idx="678">
                  <c:v>38.519999999999904</c:v>
                </c:pt>
                <c:pt idx="679">
                  <c:v>38.519999999999904</c:v>
                </c:pt>
                <c:pt idx="680">
                  <c:v>38.519999999999904</c:v>
                </c:pt>
                <c:pt idx="681">
                  <c:v>38.51</c:v>
                </c:pt>
                <c:pt idx="682">
                  <c:v>38.5</c:v>
                </c:pt>
                <c:pt idx="683">
                  <c:v>38.489999999999903</c:v>
                </c:pt>
                <c:pt idx="684">
                  <c:v>38.46</c:v>
                </c:pt>
                <c:pt idx="685">
                  <c:v>38.449999999999996</c:v>
                </c:pt>
                <c:pt idx="686">
                  <c:v>38.44</c:v>
                </c:pt>
                <c:pt idx="687">
                  <c:v>38.44</c:v>
                </c:pt>
                <c:pt idx="688">
                  <c:v>38.44</c:v>
                </c:pt>
                <c:pt idx="689">
                  <c:v>38.44</c:v>
                </c:pt>
                <c:pt idx="690">
                  <c:v>38.43</c:v>
                </c:pt>
                <c:pt idx="691">
                  <c:v>38.43</c:v>
                </c:pt>
                <c:pt idx="692">
                  <c:v>38.42</c:v>
                </c:pt>
                <c:pt idx="693">
                  <c:v>38.43</c:v>
                </c:pt>
                <c:pt idx="694">
                  <c:v>38.449999999999903</c:v>
                </c:pt>
                <c:pt idx="695">
                  <c:v>38.449999999999903</c:v>
                </c:pt>
                <c:pt idx="696">
                  <c:v>38.449999999999903</c:v>
                </c:pt>
                <c:pt idx="697">
                  <c:v>38.469999999999906</c:v>
                </c:pt>
                <c:pt idx="698">
                  <c:v>38.469999999999906</c:v>
                </c:pt>
                <c:pt idx="699">
                  <c:v>38.43</c:v>
                </c:pt>
                <c:pt idx="700">
                  <c:v>38.43</c:v>
                </c:pt>
                <c:pt idx="701">
                  <c:v>38.42</c:v>
                </c:pt>
                <c:pt idx="702">
                  <c:v>38.410000000000004</c:v>
                </c:pt>
                <c:pt idx="703">
                  <c:v>38.410000000000004</c:v>
                </c:pt>
                <c:pt idx="704">
                  <c:v>38.410000000000004</c:v>
                </c:pt>
                <c:pt idx="705">
                  <c:v>38.410000000000004</c:v>
                </c:pt>
                <c:pt idx="706">
                  <c:v>38.4</c:v>
                </c:pt>
                <c:pt idx="707">
                  <c:v>38.370000000000005</c:v>
                </c:pt>
                <c:pt idx="708">
                  <c:v>38.370000000000005</c:v>
                </c:pt>
                <c:pt idx="709">
                  <c:v>38.3599999999999</c:v>
                </c:pt>
                <c:pt idx="710">
                  <c:v>38.3599999999999</c:v>
                </c:pt>
                <c:pt idx="711">
                  <c:v>38.349999999999994</c:v>
                </c:pt>
                <c:pt idx="712">
                  <c:v>38.339999999999904</c:v>
                </c:pt>
                <c:pt idx="713">
                  <c:v>38.33</c:v>
                </c:pt>
                <c:pt idx="714">
                  <c:v>38.309999999999903</c:v>
                </c:pt>
                <c:pt idx="715">
                  <c:v>38.32</c:v>
                </c:pt>
                <c:pt idx="716">
                  <c:v>38.309999999999903</c:v>
                </c:pt>
                <c:pt idx="717">
                  <c:v>38.300000000000011</c:v>
                </c:pt>
                <c:pt idx="718">
                  <c:v>38.300000000000011</c:v>
                </c:pt>
                <c:pt idx="719">
                  <c:v>38.309999999999903</c:v>
                </c:pt>
                <c:pt idx="720">
                  <c:v>38.309999999999903</c:v>
                </c:pt>
                <c:pt idx="721">
                  <c:v>38.309999999999903</c:v>
                </c:pt>
                <c:pt idx="722">
                  <c:v>38.309999999999995</c:v>
                </c:pt>
                <c:pt idx="723">
                  <c:v>38.290000000000006</c:v>
                </c:pt>
                <c:pt idx="724">
                  <c:v>38.270000000000003</c:v>
                </c:pt>
                <c:pt idx="725">
                  <c:v>38.269999999999911</c:v>
                </c:pt>
                <c:pt idx="726">
                  <c:v>38.260000000000005</c:v>
                </c:pt>
                <c:pt idx="727">
                  <c:v>38.23999999999991</c:v>
                </c:pt>
                <c:pt idx="728">
                  <c:v>38.25</c:v>
                </c:pt>
                <c:pt idx="729">
                  <c:v>38.25</c:v>
                </c:pt>
                <c:pt idx="730">
                  <c:v>38.25</c:v>
                </c:pt>
                <c:pt idx="731">
                  <c:v>38.25</c:v>
                </c:pt>
                <c:pt idx="732">
                  <c:v>38.25</c:v>
                </c:pt>
                <c:pt idx="733">
                  <c:v>38.25</c:v>
                </c:pt>
                <c:pt idx="734">
                  <c:v>38.25</c:v>
                </c:pt>
                <c:pt idx="735">
                  <c:v>38.25</c:v>
                </c:pt>
                <c:pt idx="736">
                  <c:v>38.25</c:v>
                </c:pt>
                <c:pt idx="737">
                  <c:v>38.25</c:v>
                </c:pt>
                <c:pt idx="738">
                  <c:v>38.25</c:v>
                </c:pt>
                <c:pt idx="739">
                  <c:v>38.25</c:v>
                </c:pt>
                <c:pt idx="740">
                  <c:v>38.25</c:v>
                </c:pt>
                <c:pt idx="741">
                  <c:v>38.25</c:v>
                </c:pt>
                <c:pt idx="742">
                  <c:v>38.269999999999911</c:v>
                </c:pt>
                <c:pt idx="743">
                  <c:v>38.269999999999911</c:v>
                </c:pt>
                <c:pt idx="744">
                  <c:v>38.269999999999911</c:v>
                </c:pt>
                <c:pt idx="745">
                  <c:v>38.269999999999911</c:v>
                </c:pt>
                <c:pt idx="746">
                  <c:v>38.269999999999911</c:v>
                </c:pt>
                <c:pt idx="747">
                  <c:v>38.269999999999911</c:v>
                </c:pt>
                <c:pt idx="748">
                  <c:v>38.269999999999911</c:v>
                </c:pt>
                <c:pt idx="749">
                  <c:v>38.269999999999911</c:v>
                </c:pt>
                <c:pt idx="750">
                  <c:v>38.269999999999911</c:v>
                </c:pt>
                <c:pt idx="751">
                  <c:v>38.269999999999911</c:v>
                </c:pt>
                <c:pt idx="752">
                  <c:v>38.269999999999911</c:v>
                </c:pt>
                <c:pt idx="753">
                  <c:v>38.269999999999911</c:v>
                </c:pt>
                <c:pt idx="754">
                  <c:v>38.269999999999911</c:v>
                </c:pt>
                <c:pt idx="755">
                  <c:v>38.269999999999911</c:v>
                </c:pt>
                <c:pt idx="756">
                  <c:v>38.269999999999911</c:v>
                </c:pt>
                <c:pt idx="757">
                  <c:v>38.269999999999911</c:v>
                </c:pt>
                <c:pt idx="758">
                  <c:v>38.260000000000005</c:v>
                </c:pt>
                <c:pt idx="759">
                  <c:v>38.260000000000005</c:v>
                </c:pt>
                <c:pt idx="760">
                  <c:v>38.260000000000005</c:v>
                </c:pt>
                <c:pt idx="761">
                  <c:v>38.260000000000005</c:v>
                </c:pt>
                <c:pt idx="762">
                  <c:v>38.260000000000005</c:v>
                </c:pt>
                <c:pt idx="763">
                  <c:v>38.260000000000005</c:v>
                </c:pt>
                <c:pt idx="764">
                  <c:v>38.260000000000005</c:v>
                </c:pt>
                <c:pt idx="765">
                  <c:v>38.260000000000005</c:v>
                </c:pt>
                <c:pt idx="766">
                  <c:v>38.260000000000005</c:v>
                </c:pt>
                <c:pt idx="767">
                  <c:v>38.260000000000005</c:v>
                </c:pt>
                <c:pt idx="768">
                  <c:v>38.260000000000005</c:v>
                </c:pt>
                <c:pt idx="769">
                  <c:v>38.260000000000005</c:v>
                </c:pt>
                <c:pt idx="770">
                  <c:v>38.260000000000005</c:v>
                </c:pt>
                <c:pt idx="771">
                  <c:v>38.25</c:v>
                </c:pt>
                <c:pt idx="772">
                  <c:v>38.260000000000005</c:v>
                </c:pt>
                <c:pt idx="773">
                  <c:v>38.260000000000005</c:v>
                </c:pt>
                <c:pt idx="774">
                  <c:v>38.260000000000005</c:v>
                </c:pt>
                <c:pt idx="775">
                  <c:v>38.260000000000005</c:v>
                </c:pt>
                <c:pt idx="776">
                  <c:v>38.260000000000005</c:v>
                </c:pt>
                <c:pt idx="777">
                  <c:v>38.260000000000005</c:v>
                </c:pt>
                <c:pt idx="778">
                  <c:v>38.260000000000005</c:v>
                </c:pt>
                <c:pt idx="779">
                  <c:v>38.260000000000005</c:v>
                </c:pt>
                <c:pt idx="780">
                  <c:v>38.260000000000005</c:v>
                </c:pt>
                <c:pt idx="781">
                  <c:v>38.260000000000005</c:v>
                </c:pt>
                <c:pt idx="782">
                  <c:v>38.260000000000005</c:v>
                </c:pt>
                <c:pt idx="783">
                  <c:v>38.260000000000005</c:v>
                </c:pt>
                <c:pt idx="784">
                  <c:v>38.260000000000005</c:v>
                </c:pt>
                <c:pt idx="785">
                  <c:v>38.260000000000005</c:v>
                </c:pt>
                <c:pt idx="786">
                  <c:v>38.260000000000005</c:v>
                </c:pt>
                <c:pt idx="787">
                  <c:v>38.260000000000005</c:v>
                </c:pt>
                <c:pt idx="788">
                  <c:v>38.260000000000005</c:v>
                </c:pt>
                <c:pt idx="789">
                  <c:v>38.260000000000005</c:v>
                </c:pt>
                <c:pt idx="790">
                  <c:v>38.260000000000005</c:v>
                </c:pt>
                <c:pt idx="791">
                  <c:v>38.260000000000005</c:v>
                </c:pt>
                <c:pt idx="792">
                  <c:v>38.260000000000005</c:v>
                </c:pt>
                <c:pt idx="793">
                  <c:v>38.260000000000005</c:v>
                </c:pt>
                <c:pt idx="794">
                  <c:v>38.260000000000005</c:v>
                </c:pt>
                <c:pt idx="795">
                  <c:v>38.260000000000005</c:v>
                </c:pt>
                <c:pt idx="796">
                  <c:v>38.260000000000005</c:v>
                </c:pt>
                <c:pt idx="797">
                  <c:v>38.260000000000005</c:v>
                </c:pt>
                <c:pt idx="798">
                  <c:v>38.269999999999911</c:v>
                </c:pt>
                <c:pt idx="799">
                  <c:v>38.269999999999911</c:v>
                </c:pt>
                <c:pt idx="800">
                  <c:v>38.269999999999911</c:v>
                </c:pt>
                <c:pt idx="801">
                  <c:v>38.269999999999911</c:v>
                </c:pt>
                <c:pt idx="802">
                  <c:v>38.269999999999911</c:v>
                </c:pt>
                <c:pt idx="803">
                  <c:v>38.269999999999911</c:v>
                </c:pt>
                <c:pt idx="804">
                  <c:v>38.269999999999911</c:v>
                </c:pt>
                <c:pt idx="805">
                  <c:v>38.269999999999911</c:v>
                </c:pt>
                <c:pt idx="806">
                  <c:v>38.269999999999911</c:v>
                </c:pt>
                <c:pt idx="807">
                  <c:v>38.269999999999911</c:v>
                </c:pt>
                <c:pt idx="808">
                  <c:v>38.269999999999911</c:v>
                </c:pt>
                <c:pt idx="809">
                  <c:v>38.269999999999911</c:v>
                </c:pt>
                <c:pt idx="810">
                  <c:v>38.269999999999911</c:v>
                </c:pt>
                <c:pt idx="811">
                  <c:v>38.269999999999911</c:v>
                </c:pt>
                <c:pt idx="812">
                  <c:v>38.269999999999911</c:v>
                </c:pt>
                <c:pt idx="813">
                  <c:v>38.269999999999911</c:v>
                </c:pt>
                <c:pt idx="814">
                  <c:v>38.269999999999911</c:v>
                </c:pt>
                <c:pt idx="815">
                  <c:v>38.269999999999911</c:v>
                </c:pt>
                <c:pt idx="816">
                  <c:v>38.269999999999911</c:v>
                </c:pt>
                <c:pt idx="817">
                  <c:v>38.269999999999911</c:v>
                </c:pt>
                <c:pt idx="818">
                  <c:v>38.269999999999911</c:v>
                </c:pt>
                <c:pt idx="819">
                  <c:v>38.269999999999911</c:v>
                </c:pt>
                <c:pt idx="820">
                  <c:v>38.269999999999911</c:v>
                </c:pt>
                <c:pt idx="821">
                  <c:v>38.269999999999911</c:v>
                </c:pt>
                <c:pt idx="822">
                  <c:v>38.269999999999911</c:v>
                </c:pt>
                <c:pt idx="823">
                  <c:v>38.269999999999911</c:v>
                </c:pt>
                <c:pt idx="824">
                  <c:v>38.269999999999911</c:v>
                </c:pt>
                <c:pt idx="825">
                  <c:v>38.28</c:v>
                </c:pt>
                <c:pt idx="826">
                  <c:v>38.28</c:v>
                </c:pt>
                <c:pt idx="827">
                  <c:v>38.28</c:v>
                </c:pt>
                <c:pt idx="828">
                  <c:v>38.28</c:v>
                </c:pt>
                <c:pt idx="829">
                  <c:v>38.290000000000006</c:v>
                </c:pt>
                <c:pt idx="830">
                  <c:v>38.290000000000006</c:v>
                </c:pt>
                <c:pt idx="831">
                  <c:v>38.290000000000006</c:v>
                </c:pt>
                <c:pt idx="832">
                  <c:v>38.290000000000006</c:v>
                </c:pt>
                <c:pt idx="833">
                  <c:v>38.290000000000006</c:v>
                </c:pt>
                <c:pt idx="834">
                  <c:v>38.290000000000006</c:v>
                </c:pt>
                <c:pt idx="835">
                  <c:v>38.290000000000006</c:v>
                </c:pt>
                <c:pt idx="836">
                  <c:v>38.290000000000006</c:v>
                </c:pt>
                <c:pt idx="837">
                  <c:v>38.290000000000006</c:v>
                </c:pt>
                <c:pt idx="838">
                  <c:v>38.290000000000006</c:v>
                </c:pt>
                <c:pt idx="839">
                  <c:v>38.290000000000006</c:v>
                </c:pt>
                <c:pt idx="840">
                  <c:v>38.290000000000006</c:v>
                </c:pt>
                <c:pt idx="841">
                  <c:v>38.290000000000006</c:v>
                </c:pt>
                <c:pt idx="842">
                  <c:v>38.290000000000006</c:v>
                </c:pt>
                <c:pt idx="843">
                  <c:v>38.290000000000006</c:v>
                </c:pt>
                <c:pt idx="844">
                  <c:v>38.290000000000006</c:v>
                </c:pt>
                <c:pt idx="845">
                  <c:v>38.290000000000006</c:v>
                </c:pt>
                <c:pt idx="846">
                  <c:v>38.290000000000006</c:v>
                </c:pt>
                <c:pt idx="847">
                  <c:v>38.290000000000006</c:v>
                </c:pt>
                <c:pt idx="848">
                  <c:v>38.290000000000006</c:v>
                </c:pt>
                <c:pt idx="849">
                  <c:v>38.290000000000006</c:v>
                </c:pt>
                <c:pt idx="850">
                  <c:v>38.290000000000006</c:v>
                </c:pt>
                <c:pt idx="851">
                  <c:v>38.290000000000006</c:v>
                </c:pt>
                <c:pt idx="852">
                  <c:v>38.290000000000006</c:v>
                </c:pt>
                <c:pt idx="853">
                  <c:v>38.290000000000006</c:v>
                </c:pt>
                <c:pt idx="854">
                  <c:v>38.290000000000006</c:v>
                </c:pt>
                <c:pt idx="855">
                  <c:v>38.290000000000006</c:v>
                </c:pt>
                <c:pt idx="856">
                  <c:v>38.290000000000006</c:v>
                </c:pt>
                <c:pt idx="857">
                  <c:v>38.290000000000006</c:v>
                </c:pt>
                <c:pt idx="858">
                  <c:v>38.290000000000006</c:v>
                </c:pt>
                <c:pt idx="859">
                  <c:v>38.290000000000006</c:v>
                </c:pt>
                <c:pt idx="860">
                  <c:v>38.290000000000006</c:v>
                </c:pt>
                <c:pt idx="861">
                  <c:v>38.290000000000006</c:v>
                </c:pt>
                <c:pt idx="862">
                  <c:v>38.290000000000006</c:v>
                </c:pt>
                <c:pt idx="863">
                  <c:v>38.290000000000006</c:v>
                </c:pt>
                <c:pt idx="864">
                  <c:v>38.290000000000006</c:v>
                </c:pt>
                <c:pt idx="865">
                  <c:v>38.290000000000006</c:v>
                </c:pt>
                <c:pt idx="866">
                  <c:v>38.290000000000006</c:v>
                </c:pt>
                <c:pt idx="867">
                  <c:v>38.290000000000006</c:v>
                </c:pt>
                <c:pt idx="868">
                  <c:v>38.290000000000006</c:v>
                </c:pt>
                <c:pt idx="869">
                  <c:v>38.290000000000006</c:v>
                </c:pt>
                <c:pt idx="870">
                  <c:v>38.290000000000006</c:v>
                </c:pt>
                <c:pt idx="871">
                  <c:v>38.290000000000006</c:v>
                </c:pt>
                <c:pt idx="872">
                  <c:v>38.290000000000006</c:v>
                </c:pt>
                <c:pt idx="873">
                  <c:v>38.290000000000006</c:v>
                </c:pt>
                <c:pt idx="874">
                  <c:v>38.290000000000006</c:v>
                </c:pt>
                <c:pt idx="875">
                  <c:v>38.290000000000006</c:v>
                </c:pt>
                <c:pt idx="876">
                  <c:v>38.290000000000006</c:v>
                </c:pt>
                <c:pt idx="877">
                  <c:v>38.290000000000006</c:v>
                </c:pt>
                <c:pt idx="878">
                  <c:v>38.290000000000006</c:v>
                </c:pt>
                <c:pt idx="879">
                  <c:v>38.290000000000006</c:v>
                </c:pt>
                <c:pt idx="880">
                  <c:v>38.290000000000006</c:v>
                </c:pt>
                <c:pt idx="881">
                  <c:v>38.290000000000006</c:v>
                </c:pt>
                <c:pt idx="882">
                  <c:v>38.300000000000011</c:v>
                </c:pt>
                <c:pt idx="883">
                  <c:v>38.300000000000011</c:v>
                </c:pt>
                <c:pt idx="884">
                  <c:v>38.300000000000011</c:v>
                </c:pt>
                <c:pt idx="885">
                  <c:v>38.300000000000011</c:v>
                </c:pt>
                <c:pt idx="886">
                  <c:v>38.300000000000011</c:v>
                </c:pt>
                <c:pt idx="887">
                  <c:v>38.300000000000011</c:v>
                </c:pt>
                <c:pt idx="888">
                  <c:v>38.300000000000011</c:v>
                </c:pt>
                <c:pt idx="889">
                  <c:v>38.300000000000011</c:v>
                </c:pt>
                <c:pt idx="890">
                  <c:v>38.300000000000011</c:v>
                </c:pt>
                <c:pt idx="891">
                  <c:v>38.309999999999995</c:v>
                </c:pt>
                <c:pt idx="892">
                  <c:v>38.309999999999995</c:v>
                </c:pt>
                <c:pt idx="893">
                  <c:v>38.309999999999995</c:v>
                </c:pt>
                <c:pt idx="894">
                  <c:v>38.309999999999995</c:v>
                </c:pt>
                <c:pt idx="895">
                  <c:v>38.309999999999995</c:v>
                </c:pt>
                <c:pt idx="896">
                  <c:v>38.32</c:v>
                </c:pt>
                <c:pt idx="897">
                  <c:v>38.32</c:v>
                </c:pt>
                <c:pt idx="898">
                  <c:v>38.32</c:v>
                </c:pt>
                <c:pt idx="899">
                  <c:v>38.32</c:v>
                </c:pt>
                <c:pt idx="900">
                  <c:v>38.32</c:v>
                </c:pt>
                <c:pt idx="901">
                  <c:v>38.32</c:v>
                </c:pt>
                <c:pt idx="902">
                  <c:v>38.32</c:v>
                </c:pt>
                <c:pt idx="903">
                  <c:v>38.32</c:v>
                </c:pt>
                <c:pt idx="904">
                  <c:v>38.32</c:v>
                </c:pt>
                <c:pt idx="905">
                  <c:v>38.309999999999995</c:v>
                </c:pt>
                <c:pt idx="906">
                  <c:v>38.309999999999995</c:v>
                </c:pt>
                <c:pt idx="907">
                  <c:v>38.309999999999995</c:v>
                </c:pt>
                <c:pt idx="908">
                  <c:v>38.300000000000011</c:v>
                </c:pt>
                <c:pt idx="909">
                  <c:v>38.300000000000011</c:v>
                </c:pt>
                <c:pt idx="910">
                  <c:v>38.300000000000011</c:v>
                </c:pt>
                <c:pt idx="911">
                  <c:v>38.300000000000011</c:v>
                </c:pt>
                <c:pt idx="912">
                  <c:v>38.300000000000011</c:v>
                </c:pt>
                <c:pt idx="913">
                  <c:v>38.300000000000011</c:v>
                </c:pt>
                <c:pt idx="914">
                  <c:v>38.300000000000011</c:v>
                </c:pt>
                <c:pt idx="915">
                  <c:v>38.300000000000011</c:v>
                </c:pt>
                <c:pt idx="916">
                  <c:v>38.300000000000011</c:v>
                </c:pt>
                <c:pt idx="917">
                  <c:v>38.300000000000011</c:v>
                </c:pt>
                <c:pt idx="918">
                  <c:v>38.300000000000011</c:v>
                </c:pt>
                <c:pt idx="919">
                  <c:v>38.300000000000011</c:v>
                </c:pt>
                <c:pt idx="920">
                  <c:v>38.300000000000011</c:v>
                </c:pt>
                <c:pt idx="921">
                  <c:v>38.300000000000011</c:v>
                </c:pt>
                <c:pt idx="922">
                  <c:v>38.300000000000011</c:v>
                </c:pt>
                <c:pt idx="923">
                  <c:v>38.300000000000011</c:v>
                </c:pt>
                <c:pt idx="924">
                  <c:v>38.300000000000011</c:v>
                </c:pt>
                <c:pt idx="925">
                  <c:v>38.300000000000011</c:v>
                </c:pt>
                <c:pt idx="926">
                  <c:v>38.300000000000011</c:v>
                </c:pt>
                <c:pt idx="927">
                  <c:v>38.300000000000011</c:v>
                </c:pt>
                <c:pt idx="928">
                  <c:v>38.300000000000011</c:v>
                </c:pt>
                <c:pt idx="929">
                  <c:v>38.300000000000011</c:v>
                </c:pt>
                <c:pt idx="930">
                  <c:v>38.300000000000011</c:v>
                </c:pt>
                <c:pt idx="931">
                  <c:v>38.32</c:v>
                </c:pt>
                <c:pt idx="932">
                  <c:v>38.32</c:v>
                </c:pt>
                <c:pt idx="933">
                  <c:v>38.32</c:v>
                </c:pt>
                <c:pt idx="934">
                  <c:v>38.32</c:v>
                </c:pt>
                <c:pt idx="935">
                  <c:v>38.32</c:v>
                </c:pt>
                <c:pt idx="936">
                  <c:v>38.32</c:v>
                </c:pt>
                <c:pt idx="937">
                  <c:v>38.32</c:v>
                </c:pt>
                <c:pt idx="938">
                  <c:v>38.32</c:v>
                </c:pt>
                <c:pt idx="939">
                  <c:v>38.32</c:v>
                </c:pt>
                <c:pt idx="940">
                  <c:v>38.32</c:v>
                </c:pt>
                <c:pt idx="941">
                  <c:v>38.32</c:v>
                </c:pt>
                <c:pt idx="942">
                  <c:v>38.32</c:v>
                </c:pt>
                <c:pt idx="943">
                  <c:v>38.32</c:v>
                </c:pt>
                <c:pt idx="944">
                  <c:v>38.32</c:v>
                </c:pt>
                <c:pt idx="945">
                  <c:v>38.32</c:v>
                </c:pt>
                <c:pt idx="946">
                  <c:v>38.32</c:v>
                </c:pt>
                <c:pt idx="947">
                  <c:v>38.32</c:v>
                </c:pt>
                <c:pt idx="948">
                  <c:v>38.32</c:v>
                </c:pt>
                <c:pt idx="949">
                  <c:v>38.32</c:v>
                </c:pt>
                <c:pt idx="950">
                  <c:v>38.32</c:v>
                </c:pt>
                <c:pt idx="951">
                  <c:v>38.32</c:v>
                </c:pt>
                <c:pt idx="952">
                  <c:v>38.32</c:v>
                </c:pt>
                <c:pt idx="953">
                  <c:v>38.32</c:v>
                </c:pt>
                <c:pt idx="954">
                  <c:v>38.32</c:v>
                </c:pt>
                <c:pt idx="955">
                  <c:v>38.32</c:v>
                </c:pt>
                <c:pt idx="956">
                  <c:v>38.32</c:v>
                </c:pt>
                <c:pt idx="957">
                  <c:v>38.32</c:v>
                </c:pt>
                <c:pt idx="958">
                  <c:v>38.33</c:v>
                </c:pt>
                <c:pt idx="959">
                  <c:v>38.33</c:v>
                </c:pt>
                <c:pt idx="960">
                  <c:v>38.33</c:v>
                </c:pt>
                <c:pt idx="961">
                  <c:v>38.33</c:v>
                </c:pt>
                <c:pt idx="962">
                  <c:v>38.33</c:v>
                </c:pt>
                <c:pt idx="963">
                  <c:v>38.33</c:v>
                </c:pt>
                <c:pt idx="964">
                  <c:v>38.33</c:v>
                </c:pt>
                <c:pt idx="965">
                  <c:v>38.33</c:v>
                </c:pt>
                <c:pt idx="966">
                  <c:v>38.33</c:v>
                </c:pt>
                <c:pt idx="967">
                  <c:v>38.33</c:v>
                </c:pt>
                <c:pt idx="968">
                  <c:v>38.33</c:v>
                </c:pt>
                <c:pt idx="969">
                  <c:v>38.33</c:v>
                </c:pt>
                <c:pt idx="970">
                  <c:v>38.33</c:v>
                </c:pt>
                <c:pt idx="971">
                  <c:v>38.33</c:v>
                </c:pt>
                <c:pt idx="972">
                  <c:v>38.33</c:v>
                </c:pt>
                <c:pt idx="973">
                  <c:v>38.33</c:v>
                </c:pt>
                <c:pt idx="974">
                  <c:v>38.33</c:v>
                </c:pt>
                <c:pt idx="975">
                  <c:v>38.339999999999904</c:v>
                </c:pt>
                <c:pt idx="976">
                  <c:v>38.339999999999904</c:v>
                </c:pt>
                <c:pt idx="977">
                  <c:v>38.339999999999904</c:v>
                </c:pt>
                <c:pt idx="978">
                  <c:v>38.339999999999904</c:v>
                </c:pt>
                <c:pt idx="979">
                  <c:v>38.339999999999904</c:v>
                </c:pt>
                <c:pt idx="980">
                  <c:v>38.339999999999904</c:v>
                </c:pt>
                <c:pt idx="981">
                  <c:v>38.339999999999904</c:v>
                </c:pt>
                <c:pt idx="982">
                  <c:v>38.339999999999904</c:v>
                </c:pt>
                <c:pt idx="983">
                  <c:v>38.339999999999904</c:v>
                </c:pt>
                <c:pt idx="984">
                  <c:v>38.339999999999904</c:v>
                </c:pt>
                <c:pt idx="985">
                  <c:v>38.339999999999904</c:v>
                </c:pt>
                <c:pt idx="986">
                  <c:v>38.339999999999904</c:v>
                </c:pt>
                <c:pt idx="987">
                  <c:v>38.339999999999904</c:v>
                </c:pt>
                <c:pt idx="988">
                  <c:v>38.339999999999904</c:v>
                </c:pt>
                <c:pt idx="989">
                  <c:v>38.339999999999904</c:v>
                </c:pt>
                <c:pt idx="990">
                  <c:v>38.339999999999904</c:v>
                </c:pt>
                <c:pt idx="991">
                  <c:v>38.339999999999904</c:v>
                </c:pt>
                <c:pt idx="992">
                  <c:v>38.339999999999904</c:v>
                </c:pt>
                <c:pt idx="993">
                  <c:v>38.339999999999904</c:v>
                </c:pt>
                <c:pt idx="994">
                  <c:v>38.339999999999904</c:v>
                </c:pt>
                <c:pt idx="995">
                  <c:v>38.339999999999904</c:v>
                </c:pt>
                <c:pt idx="996">
                  <c:v>38.339999999999904</c:v>
                </c:pt>
                <c:pt idx="997">
                  <c:v>38.339999999999904</c:v>
                </c:pt>
                <c:pt idx="998">
                  <c:v>38.339999999999904</c:v>
                </c:pt>
                <c:pt idx="999">
                  <c:v>38.339999999999904</c:v>
                </c:pt>
                <c:pt idx="1000">
                  <c:v>38.339999999999904</c:v>
                </c:pt>
                <c:pt idx="1001">
                  <c:v>38.339999999999904</c:v>
                </c:pt>
                <c:pt idx="1002">
                  <c:v>38.339999999999904</c:v>
                </c:pt>
                <c:pt idx="1003">
                  <c:v>38.339999999999904</c:v>
                </c:pt>
                <c:pt idx="1004">
                  <c:v>38.339999999999904</c:v>
                </c:pt>
                <c:pt idx="1005">
                  <c:v>38.339999999999904</c:v>
                </c:pt>
                <c:pt idx="1006">
                  <c:v>38.339999999999904</c:v>
                </c:pt>
                <c:pt idx="1007">
                  <c:v>38.339999999999904</c:v>
                </c:pt>
                <c:pt idx="1008">
                  <c:v>38.339999999999904</c:v>
                </c:pt>
                <c:pt idx="1009">
                  <c:v>38.339999999999904</c:v>
                </c:pt>
                <c:pt idx="1010">
                  <c:v>38.339999999999904</c:v>
                </c:pt>
                <c:pt idx="1011">
                  <c:v>38.339999999999904</c:v>
                </c:pt>
                <c:pt idx="1012">
                  <c:v>38.339999999999904</c:v>
                </c:pt>
                <c:pt idx="1013">
                  <c:v>38.339999999999904</c:v>
                </c:pt>
                <c:pt idx="1014">
                  <c:v>38.339999999999904</c:v>
                </c:pt>
                <c:pt idx="1015">
                  <c:v>38.339999999999904</c:v>
                </c:pt>
                <c:pt idx="1016">
                  <c:v>38.339999999999904</c:v>
                </c:pt>
                <c:pt idx="1017">
                  <c:v>38.339999999999904</c:v>
                </c:pt>
                <c:pt idx="1018">
                  <c:v>38.339999999999904</c:v>
                </c:pt>
                <c:pt idx="1019">
                  <c:v>38.339999999999904</c:v>
                </c:pt>
                <c:pt idx="1020">
                  <c:v>38.339999999999904</c:v>
                </c:pt>
                <c:pt idx="1021">
                  <c:v>38.339999999999904</c:v>
                </c:pt>
                <c:pt idx="1022">
                  <c:v>38.339999999999904</c:v>
                </c:pt>
                <c:pt idx="1023">
                  <c:v>38.339999999999904</c:v>
                </c:pt>
                <c:pt idx="1024">
                  <c:v>38.339999999999904</c:v>
                </c:pt>
                <c:pt idx="1025">
                  <c:v>38.339999999999904</c:v>
                </c:pt>
                <c:pt idx="1026">
                  <c:v>38.339999999999904</c:v>
                </c:pt>
                <c:pt idx="1027">
                  <c:v>38.339999999999904</c:v>
                </c:pt>
                <c:pt idx="1028">
                  <c:v>38.339999999999904</c:v>
                </c:pt>
                <c:pt idx="1029">
                  <c:v>38.339999999999904</c:v>
                </c:pt>
                <c:pt idx="1030">
                  <c:v>38.339999999999904</c:v>
                </c:pt>
                <c:pt idx="1031">
                  <c:v>38.339999999999904</c:v>
                </c:pt>
                <c:pt idx="1032">
                  <c:v>38.339999999999904</c:v>
                </c:pt>
                <c:pt idx="1033">
                  <c:v>38.339999999999904</c:v>
                </c:pt>
                <c:pt idx="1034">
                  <c:v>38.339999999999904</c:v>
                </c:pt>
                <c:pt idx="1035">
                  <c:v>38.339999999999904</c:v>
                </c:pt>
                <c:pt idx="1036">
                  <c:v>38.339999999999904</c:v>
                </c:pt>
                <c:pt idx="1037">
                  <c:v>38.339999999999904</c:v>
                </c:pt>
                <c:pt idx="1038">
                  <c:v>38.339999999999904</c:v>
                </c:pt>
                <c:pt idx="1039">
                  <c:v>38.339999999999904</c:v>
                </c:pt>
                <c:pt idx="1040">
                  <c:v>38.339999999999904</c:v>
                </c:pt>
                <c:pt idx="1041">
                  <c:v>38.339999999999904</c:v>
                </c:pt>
                <c:pt idx="1042">
                  <c:v>38.339999999999904</c:v>
                </c:pt>
                <c:pt idx="1043">
                  <c:v>38.339999999999904</c:v>
                </c:pt>
                <c:pt idx="1044">
                  <c:v>38.339999999999904</c:v>
                </c:pt>
                <c:pt idx="1045">
                  <c:v>38.339999999999904</c:v>
                </c:pt>
                <c:pt idx="1046">
                  <c:v>38.339999999999904</c:v>
                </c:pt>
                <c:pt idx="1047">
                  <c:v>38.339999999999904</c:v>
                </c:pt>
                <c:pt idx="1048">
                  <c:v>38.339999999999904</c:v>
                </c:pt>
                <c:pt idx="1049">
                  <c:v>38.339999999999904</c:v>
                </c:pt>
                <c:pt idx="1050">
                  <c:v>38.339999999999904</c:v>
                </c:pt>
                <c:pt idx="1051">
                  <c:v>38.339999999999904</c:v>
                </c:pt>
                <c:pt idx="1052">
                  <c:v>38.339999999999904</c:v>
                </c:pt>
                <c:pt idx="1053">
                  <c:v>38.339999999999904</c:v>
                </c:pt>
                <c:pt idx="1054">
                  <c:v>38.339999999999904</c:v>
                </c:pt>
                <c:pt idx="1055">
                  <c:v>38.339999999999904</c:v>
                </c:pt>
                <c:pt idx="1056">
                  <c:v>38.339999999999904</c:v>
                </c:pt>
                <c:pt idx="1057">
                  <c:v>38.339999999999904</c:v>
                </c:pt>
                <c:pt idx="1058">
                  <c:v>38.339999999999904</c:v>
                </c:pt>
                <c:pt idx="1059">
                  <c:v>38.339999999999904</c:v>
                </c:pt>
                <c:pt idx="1060">
                  <c:v>38.339999999999904</c:v>
                </c:pt>
                <c:pt idx="1061">
                  <c:v>38.339999999999904</c:v>
                </c:pt>
                <c:pt idx="1062">
                  <c:v>38.339999999999904</c:v>
                </c:pt>
                <c:pt idx="1063">
                  <c:v>38.339999999999904</c:v>
                </c:pt>
                <c:pt idx="1064">
                  <c:v>38.339999999999904</c:v>
                </c:pt>
                <c:pt idx="1065">
                  <c:v>38.339999999999904</c:v>
                </c:pt>
                <c:pt idx="1066">
                  <c:v>38.339999999999904</c:v>
                </c:pt>
                <c:pt idx="1067">
                  <c:v>38.339999999999904</c:v>
                </c:pt>
                <c:pt idx="1068">
                  <c:v>38.339999999999904</c:v>
                </c:pt>
                <c:pt idx="1069">
                  <c:v>38.339999999999904</c:v>
                </c:pt>
                <c:pt idx="1070">
                  <c:v>38.339999999999904</c:v>
                </c:pt>
                <c:pt idx="1071">
                  <c:v>38.339999999999904</c:v>
                </c:pt>
                <c:pt idx="1072">
                  <c:v>38.339999999999904</c:v>
                </c:pt>
                <c:pt idx="1073">
                  <c:v>38.339999999999904</c:v>
                </c:pt>
                <c:pt idx="1074">
                  <c:v>38.339999999999904</c:v>
                </c:pt>
                <c:pt idx="1075">
                  <c:v>38.339999999999904</c:v>
                </c:pt>
                <c:pt idx="1076">
                  <c:v>38.339999999999904</c:v>
                </c:pt>
                <c:pt idx="1077">
                  <c:v>38.339999999999904</c:v>
                </c:pt>
                <c:pt idx="1078">
                  <c:v>38.339999999999904</c:v>
                </c:pt>
                <c:pt idx="1079">
                  <c:v>38.339999999999904</c:v>
                </c:pt>
                <c:pt idx="1080">
                  <c:v>38.339999999999904</c:v>
                </c:pt>
                <c:pt idx="1081">
                  <c:v>38.339999999999904</c:v>
                </c:pt>
                <c:pt idx="1082">
                  <c:v>38.339999999999904</c:v>
                </c:pt>
                <c:pt idx="1083">
                  <c:v>38.339999999999904</c:v>
                </c:pt>
                <c:pt idx="1084">
                  <c:v>38.339999999999904</c:v>
                </c:pt>
                <c:pt idx="1085">
                  <c:v>38.339999999999904</c:v>
                </c:pt>
                <c:pt idx="1086">
                  <c:v>38.339999999999904</c:v>
                </c:pt>
                <c:pt idx="1087">
                  <c:v>38.339999999999904</c:v>
                </c:pt>
                <c:pt idx="1088">
                  <c:v>38.339999999999904</c:v>
                </c:pt>
                <c:pt idx="1089">
                  <c:v>38.339999999999904</c:v>
                </c:pt>
                <c:pt idx="1090">
                  <c:v>38.339999999999904</c:v>
                </c:pt>
                <c:pt idx="1091">
                  <c:v>38.339999999999904</c:v>
                </c:pt>
                <c:pt idx="1092">
                  <c:v>38.339999999999904</c:v>
                </c:pt>
                <c:pt idx="1093">
                  <c:v>38.339999999999904</c:v>
                </c:pt>
                <c:pt idx="1094">
                  <c:v>38.339999999999904</c:v>
                </c:pt>
                <c:pt idx="1095">
                  <c:v>38.339999999999904</c:v>
                </c:pt>
                <c:pt idx="1096">
                  <c:v>38.339999999999904</c:v>
                </c:pt>
                <c:pt idx="1097">
                  <c:v>38.339999999999904</c:v>
                </c:pt>
                <c:pt idx="1098">
                  <c:v>38.339999999999904</c:v>
                </c:pt>
                <c:pt idx="1099">
                  <c:v>38.339999999999904</c:v>
                </c:pt>
                <c:pt idx="1100">
                  <c:v>38.339999999999904</c:v>
                </c:pt>
                <c:pt idx="1101">
                  <c:v>38.339999999999904</c:v>
                </c:pt>
                <c:pt idx="1102">
                  <c:v>38.339999999999904</c:v>
                </c:pt>
                <c:pt idx="1103">
                  <c:v>38.339999999999904</c:v>
                </c:pt>
                <c:pt idx="1104">
                  <c:v>38.339999999999904</c:v>
                </c:pt>
                <c:pt idx="1105">
                  <c:v>38.339999999999904</c:v>
                </c:pt>
                <c:pt idx="1106">
                  <c:v>38.339999999999904</c:v>
                </c:pt>
                <c:pt idx="1107">
                  <c:v>38.339999999999904</c:v>
                </c:pt>
                <c:pt idx="1108">
                  <c:v>38.339999999999904</c:v>
                </c:pt>
                <c:pt idx="1109">
                  <c:v>38.339999999999904</c:v>
                </c:pt>
                <c:pt idx="1110">
                  <c:v>38.339999999999904</c:v>
                </c:pt>
                <c:pt idx="1111">
                  <c:v>38.339999999999904</c:v>
                </c:pt>
                <c:pt idx="1112">
                  <c:v>38.339999999999904</c:v>
                </c:pt>
                <c:pt idx="1113">
                  <c:v>38.339999999999904</c:v>
                </c:pt>
                <c:pt idx="1114">
                  <c:v>38.33</c:v>
                </c:pt>
                <c:pt idx="1115">
                  <c:v>38.33</c:v>
                </c:pt>
                <c:pt idx="1116">
                  <c:v>38.33</c:v>
                </c:pt>
                <c:pt idx="1117">
                  <c:v>38.33</c:v>
                </c:pt>
                <c:pt idx="1118">
                  <c:v>38.33</c:v>
                </c:pt>
                <c:pt idx="1119">
                  <c:v>38.33</c:v>
                </c:pt>
                <c:pt idx="1120">
                  <c:v>38.33</c:v>
                </c:pt>
                <c:pt idx="1121">
                  <c:v>38.33</c:v>
                </c:pt>
                <c:pt idx="1122">
                  <c:v>38.33</c:v>
                </c:pt>
                <c:pt idx="1123">
                  <c:v>38.33</c:v>
                </c:pt>
                <c:pt idx="1124">
                  <c:v>38.33</c:v>
                </c:pt>
                <c:pt idx="1125">
                  <c:v>38.33</c:v>
                </c:pt>
                <c:pt idx="1126">
                  <c:v>38.33</c:v>
                </c:pt>
                <c:pt idx="1127">
                  <c:v>38.33</c:v>
                </c:pt>
                <c:pt idx="1128">
                  <c:v>38.33</c:v>
                </c:pt>
                <c:pt idx="1129">
                  <c:v>38.33</c:v>
                </c:pt>
                <c:pt idx="1130">
                  <c:v>38.33</c:v>
                </c:pt>
                <c:pt idx="1131">
                  <c:v>38.33</c:v>
                </c:pt>
                <c:pt idx="1132">
                  <c:v>38.33</c:v>
                </c:pt>
                <c:pt idx="1133">
                  <c:v>38.33</c:v>
                </c:pt>
                <c:pt idx="1134">
                  <c:v>38.33</c:v>
                </c:pt>
                <c:pt idx="1135">
                  <c:v>38.33</c:v>
                </c:pt>
                <c:pt idx="1136">
                  <c:v>38.33</c:v>
                </c:pt>
                <c:pt idx="1137">
                  <c:v>38.33</c:v>
                </c:pt>
                <c:pt idx="1138">
                  <c:v>38.33</c:v>
                </c:pt>
                <c:pt idx="1139">
                  <c:v>38.33</c:v>
                </c:pt>
                <c:pt idx="1140">
                  <c:v>38.33</c:v>
                </c:pt>
                <c:pt idx="1141">
                  <c:v>38.33</c:v>
                </c:pt>
                <c:pt idx="1142">
                  <c:v>38.33</c:v>
                </c:pt>
                <c:pt idx="1143">
                  <c:v>38.33</c:v>
                </c:pt>
                <c:pt idx="1144">
                  <c:v>38.33</c:v>
                </c:pt>
                <c:pt idx="1145">
                  <c:v>38.33</c:v>
                </c:pt>
                <c:pt idx="1146">
                  <c:v>38.33</c:v>
                </c:pt>
                <c:pt idx="1147">
                  <c:v>38.33</c:v>
                </c:pt>
                <c:pt idx="1148">
                  <c:v>38.33</c:v>
                </c:pt>
                <c:pt idx="1149">
                  <c:v>38.33</c:v>
                </c:pt>
                <c:pt idx="1150">
                  <c:v>38.33</c:v>
                </c:pt>
                <c:pt idx="1151">
                  <c:v>38.33</c:v>
                </c:pt>
                <c:pt idx="1152">
                  <c:v>38.33</c:v>
                </c:pt>
                <c:pt idx="1153">
                  <c:v>38.33</c:v>
                </c:pt>
                <c:pt idx="1154">
                  <c:v>38.33</c:v>
                </c:pt>
                <c:pt idx="1155">
                  <c:v>38.33</c:v>
                </c:pt>
                <c:pt idx="1156">
                  <c:v>38.33</c:v>
                </c:pt>
                <c:pt idx="1157">
                  <c:v>38.33</c:v>
                </c:pt>
                <c:pt idx="1158">
                  <c:v>38.33</c:v>
                </c:pt>
                <c:pt idx="1159">
                  <c:v>38.33</c:v>
                </c:pt>
                <c:pt idx="1160">
                  <c:v>38.33</c:v>
                </c:pt>
                <c:pt idx="1161">
                  <c:v>38.33</c:v>
                </c:pt>
                <c:pt idx="1162">
                  <c:v>38.33</c:v>
                </c:pt>
                <c:pt idx="1163">
                  <c:v>38.33</c:v>
                </c:pt>
                <c:pt idx="1164">
                  <c:v>38.33</c:v>
                </c:pt>
                <c:pt idx="1165">
                  <c:v>38.33</c:v>
                </c:pt>
                <c:pt idx="1166">
                  <c:v>38.33</c:v>
                </c:pt>
                <c:pt idx="1167">
                  <c:v>38.32</c:v>
                </c:pt>
                <c:pt idx="1168">
                  <c:v>38.32</c:v>
                </c:pt>
                <c:pt idx="1169">
                  <c:v>38.32</c:v>
                </c:pt>
                <c:pt idx="1170">
                  <c:v>38.32</c:v>
                </c:pt>
                <c:pt idx="1171">
                  <c:v>38.32</c:v>
                </c:pt>
                <c:pt idx="1172">
                  <c:v>38.32</c:v>
                </c:pt>
                <c:pt idx="1173">
                  <c:v>38.32</c:v>
                </c:pt>
                <c:pt idx="1174">
                  <c:v>38.32</c:v>
                </c:pt>
                <c:pt idx="1175">
                  <c:v>38.32</c:v>
                </c:pt>
                <c:pt idx="1176">
                  <c:v>38.32</c:v>
                </c:pt>
                <c:pt idx="1177">
                  <c:v>38.32</c:v>
                </c:pt>
                <c:pt idx="1178">
                  <c:v>38.32</c:v>
                </c:pt>
                <c:pt idx="1179">
                  <c:v>38.32</c:v>
                </c:pt>
                <c:pt idx="1180">
                  <c:v>38.32</c:v>
                </c:pt>
                <c:pt idx="1181">
                  <c:v>38.32</c:v>
                </c:pt>
                <c:pt idx="1182">
                  <c:v>38.32</c:v>
                </c:pt>
                <c:pt idx="1183">
                  <c:v>38.32</c:v>
                </c:pt>
                <c:pt idx="1184">
                  <c:v>38.32</c:v>
                </c:pt>
                <c:pt idx="1185">
                  <c:v>38.32</c:v>
                </c:pt>
                <c:pt idx="1186">
                  <c:v>38.32</c:v>
                </c:pt>
                <c:pt idx="1187">
                  <c:v>38.32</c:v>
                </c:pt>
                <c:pt idx="1188">
                  <c:v>38.32</c:v>
                </c:pt>
                <c:pt idx="1189">
                  <c:v>38.32</c:v>
                </c:pt>
                <c:pt idx="1190">
                  <c:v>38.32</c:v>
                </c:pt>
                <c:pt idx="1191">
                  <c:v>38.32</c:v>
                </c:pt>
                <c:pt idx="1192">
                  <c:v>38.309999999999995</c:v>
                </c:pt>
                <c:pt idx="1193">
                  <c:v>38.32</c:v>
                </c:pt>
                <c:pt idx="1194">
                  <c:v>38.32</c:v>
                </c:pt>
                <c:pt idx="1195">
                  <c:v>38.32</c:v>
                </c:pt>
                <c:pt idx="1196">
                  <c:v>38.32</c:v>
                </c:pt>
                <c:pt idx="1197">
                  <c:v>38.32</c:v>
                </c:pt>
                <c:pt idx="1198">
                  <c:v>38.32</c:v>
                </c:pt>
                <c:pt idx="1199">
                  <c:v>38.32</c:v>
                </c:pt>
                <c:pt idx="1200">
                  <c:v>38.32</c:v>
                </c:pt>
                <c:pt idx="1201">
                  <c:v>38.32</c:v>
                </c:pt>
                <c:pt idx="1202">
                  <c:v>38.32</c:v>
                </c:pt>
                <c:pt idx="1203">
                  <c:v>38.32</c:v>
                </c:pt>
                <c:pt idx="1204">
                  <c:v>38.32</c:v>
                </c:pt>
                <c:pt idx="1205">
                  <c:v>38.32</c:v>
                </c:pt>
                <c:pt idx="1206">
                  <c:v>38.32</c:v>
                </c:pt>
                <c:pt idx="1207">
                  <c:v>38.32</c:v>
                </c:pt>
                <c:pt idx="1208">
                  <c:v>38.32</c:v>
                </c:pt>
                <c:pt idx="1209">
                  <c:v>38.32</c:v>
                </c:pt>
                <c:pt idx="1210">
                  <c:v>38.32</c:v>
                </c:pt>
                <c:pt idx="1211">
                  <c:v>38.32</c:v>
                </c:pt>
                <c:pt idx="1212">
                  <c:v>38.32</c:v>
                </c:pt>
                <c:pt idx="1213">
                  <c:v>38.32</c:v>
                </c:pt>
                <c:pt idx="1214">
                  <c:v>38.32</c:v>
                </c:pt>
                <c:pt idx="1215">
                  <c:v>38.32</c:v>
                </c:pt>
                <c:pt idx="1216">
                  <c:v>38.32</c:v>
                </c:pt>
                <c:pt idx="1217">
                  <c:v>38.32</c:v>
                </c:pt>
                <c:pt idx="1218">
                  <c:v>38.32</c:v>
                </c:pt>
                <c:pt idx="1219">
                  <c:v>38.32</c:v>
                </c:pt>
                <c:pt idx="1220">
                  <c:v>38.32</c:v>
                </c:pt>
                <c:pt idx="1221">
                  <c:v>38.32</c:v>
                </c:pt>
                <c:pt idx="1222">
                  <c:v>38.309999999999995</c:v>
                </c:pt>
                <c:pt idx="1223">
                  <c:v>38.309999999999995</c:v>
                </c:pt>
                <c:pt idx="1224">
                  <c:v>38.309999999999995</c:v>
                </c:pt>
                <c:pt idx="1225">
                  <c:v>38.309999999999995</c:v>
                </c:pt>
                <c:pt idx="1226">
                  <c:v>38.309999999999995</c:v>
                </c:pt>
                <c:pt idx="1227">
                  <c:v>38.309999999999995</c:v>
                </c:pt>
                <c:pt idx="1228">
                  <c:v>38.309999999999995</c:v>
                </c:pt>
                <c:pt idx="1229">
                  <c:v>38.309999999999995</c:v>
                </c:pt>
                <c:pt idx="1230">
                  <c:v>38.309999999999995</c:v>
                </c:pt>
                <c:pt idx="1231">
                  <c:v>38.309999999999995</c:v>
                </c:pt>
                <c:pt idx="1232">
                  <c:v>38.309999999999995</c:v>
                </c:pt>
                <c:pt idx="1233">
                  <c:v>38.309999999999995</c:v>
                </c:pt>
                <c:pt idx="1234">
                  <c:v>38.309999999999995</c:v>
                </c:pt>
                <c:pt idx="1235">
                  <c:v>38.309999999999995</c:v>
                </c:pt>
                <c:pt idx="1236">
                  <c:v>38.309999999999995</c:v>
                </c:pt>
                <c:pt idx="1237">
                  <c:v>38.309999999999995</c:v>
                </c:pt>
                <c:pt idx="1238">
                  <c:v>38.309999999999995</c:v>
                </c:pt>
                <c:pt idx="1239">
                  <c:v>38.309999999999995</c:v>
                </c:pt>
                <c:pt idx="1240">
                  <c:v>38.309999999999995</c:v>
                </c:pt>
                <c:pt idx="1241">
                  <c:v>38.309999999999995</c:v>
                </c:pt>
                <c:pt idx="1242">
                  <c:v>38.309999999999995</c:v>
                </c:pt>
                <c:pt idx="1243">
                  <c:v>38.309999999999995</c:v>
                </c:pt>
                <c:pt idx="1244">
                  <c:v>38.309999999999995</c:v>
                </c:pt>
                <c:pt idx="1245">
                  <c:v>38.309999999999995</c:v>
                </c:pt>
                <c:pt idx="1246">
                  <c:v>38.309999999999995</c:v>
                </c:pt>
                <c:pt idx="1247">
                  <c:v>38.309999999999995</c:v>
                </c:pt>
                <c:pt idx="1248">
                  <c:v>38.300000000000011</c:v>
                </c:pt>
                <c:pt idx="1249">
                  <c:v>38.300000000000011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TBDiseaseONLYData!$C$7514:$C$8763</c:f>
              <c:numCache>
                <c:formatCode>General</c:formatCode>
                <c:ptCount val="1250"/>
                <c:pt idx="0">
                  <c:v>0</c:v>
                </c:pt>
                <c:pt idx="1">
                  <c:v>31.77</c:v>
                </c:pt>
                <c:pt idx="2">
                  <c:v>33.050000000000004</c:v>
                </c:pt>
                <c:pt idx="3">
                  <c:v>34.04</c:v>
                </c:pt>
                <c:pt idx="4">
                  <c:v>34.94</c:v>
                </c:pt>
                <c:pt idx="5">
                  <c:v>35.429999999999907</c:v>
                </c:pt>
                <c:pt idx="6">
                  <c:v>36.559999999999903</c:v>
                </c:pt>
                <c:pt idx="7">
                  <c:v>37.57</c:v>
                </c:pt>
                <c:pt idx="8">
                  <c:v>37.910000000000004</c:v>
                </c:pt>
                <c:pt idx="9">
                  <c:v>38.18</c:v>
                </c:pt>
                <c:pt idx="10">
                  <c:v>38.33</c:v>
                </c:pt>
                <c:pt idx="11">
                  <c:v>38.520000000000003</c:v>
                </c:pt>
                <c:pt idx="12">
                  <c:v>38.69999999999991</c:v>
                </c:pt>
                <c:pt idx="13">
                  <c:v>38.849999999999902</c:v>
                </c:pt>
                <c:pt idx="14">
                  <c:v>39.1</c:v>
                </c:pt>
                <c:pt idx="15">
                  <c:v>39.14</c:v>
                </c:pt>
                <c:pt idx="16">
                  <c:v>39.28</c:v>
                </c:pt>
                <c:pt idx="17">
                  <c:v>39.39</c:v>
                </c:pt>
                <c:pt idx="18">
                  <c:v>39.480000000000004</c:v>
                </c:pt>
                <c:pt idx="19">
                  <c:v>39.57</c:v>
                </c:pt>
                <c:pt idx="20">
                  <c:v>39.730000000000011</c:v>
                </c:pt>
                <c:pt idx="21">
                  <c:v>39.8599999999999</c:v>
                </c:pt>
                <c:pt idx="22">
                  <c:v>39.94</c:v>
                </c:pt>
                <c:pt idx="23">
                  <c:v>40.04</c:v>
                </c:pt>
                <c:pt idx="24">
                  <c:v>40.15</c:v>
                </c:pt>
                <c:pt idx="25">
                  <c:v>40.15</c:v>
                </c:pt>
                <c:pt idx="26">
                  <c:v>40.209999999999908</c:v>
                </c:pt>
                <c:pt idx="27">
                  <c:v>40.290000000000006</c:v>
                </c:pt>
                <c:pt idx="28">
                  <c:v>40.43</c:v>
                </c:pt>
                <c:pt idx="29">
                  <c:v>40.43</c:v>
                </c:pt>
                <c:pt idx="30">
                  <c:v>40.44</c:v>
                </c:pt>
                <c:pt idx="31">
                  <c:v>40.5</c:v>
                </c:pt>
                <c:pt idx="32">
                  <c:v>40.51</c:v>
                </c:pt>
                <c:pt idx="33">
                  <c:v>40.550000000000004</c:v>
                </c:pt>
                <c:pt idx="34">
                  <c:v>40.590000000000003</c:v>
                </c:pt>
                <c:pt idx="35">
                  <c:v>40.67</c:v>
                </c:pt>
                <c:pt idx="36">
                  <c:v>40.660000000000004</c:v>
                </c:pt>
                <c:pt idx="37">
                  <c:v>40.720000000000006</c:v>
                </c:pt>
                <c:pt idx="38">
                  <c:v>40.73999999999991</c:v>
                </c:pt>
                <c:pt idx="39">
                  <c:v>40.779999999999909</c:v>
                </c:pt>
                <c:pt idx="40">
                  <c:v>40.790000000000006</c:v>
                </c:pt>
                <c:pt idx="41">
                  <c:v>40.839999999999904</c:v>
                </c:pt>
                <c:pt idx="42">
                  <c:v>40.96</c:v>
                </c:pt>
                <c:pt idx="43">
                  <c:v>40.96</c:v>
                </c:pt>
                <c:pt idx="44">
                  <c:v>41</c:v>
                </c:pt>
                <c:pt idx="45">
                  <c:v>40.98</c:v>
                </c:pt>
                <c:pt idx="46">
                  <c:v>41.01</c:v>
                </c:pt>
                <c:pt idx="47">
                  <c:v>41.05</c:v>
                </c:pt>
                <c:pt idx="48">
                  <c:v>41.05</c:v>
                </c:pt>
                <c:pt idx="49">
                  <c:v>41.11</c:v>
                </c:pt>
                <c:pt idx="50">
                  <c:v>41.11</c:v>
                </c:pt>
                <c:pt idx="51">
                  <c:v>41.089999999999904</c:v>
                </c:pt>
                <c:pt idx="52">
                  <c:v>41.15</c:v>
                </c:pt>
                <c:pt idx="53">
                  <c:v>41.15</c:v>
                </c:pt>
                <c:pt idx="54">
                  <c:v>41.160000000000004</c:v>
                </c:pt>
                <c:pt idx="55">
                  <c:v>41.2</c:v>
                </c:pt>
                <c:pt idx="56">
                  <c:v>41.220000000000006</c:v>
                </c:pt>
                <c:pt idx="57">
                  <c:v>41.209999999999908</c:v>
                </c:pt>
                <c:pt idx="58">
                  <c:v>41.25</c:v>
                </c:pt>
                <c:pt idx="59">
                  <c:v>41.269999999999911</c:v>
                </c:pt>
                <c:pt idx="60">
                  <c:v>41.260000000000005</c:v>
                </c:pt>
                <c:pt idx="61">
                  <c:v>41.269999999999911</c:v>
                </c:pt>
                <c:pt idx="62">
                  <c:v>41.25</c:v>
                </c:pt>
                <c:pt idx="63">
                  <c:v>41.3</c:v>
                </c:pt>
                <c:pt idx="64">
                  <c:v>41.309999999999903</c:v>
                </c:pt>
                <c:pt idx="65">
                  <c:v>41.3</c:v>
                </c:pt>
                <c:pt idx="66">
                  <c:v>41.28</c:v>
                </c:pt>
                <c:pt idx="67">
                  <c:v>41.28</c:v>
                </c:pt>
                <c:pt idx="68">
                  <c:v>41.220000000000006</c:v>
                </c:pt>
                <c:pt idx="69">
                  <c:v>41.269999999999911</c:v>
                </c:pt>
                <c:pt idx="70">
                  <c:v>41.319999999999901</c:v>
                </c:pt>
                <c:pt idx="71">
                  <c:v>41.319999999999901</c:v>
                </c:pt>
                <c:pt idx="72">
                  <c:v>41.33</c:v>
                </c:pt>
                <c:pt idx="73">
                  <c:v>41.319999999999901</c:v>
                </c:pt>
                <c:pt idx="74">
                  <c:v>41.309999999999995</c:v>
                </c:pt>
                <c:pt idx="75">
                  <c:v>41.290000000000006</c:v>
                </c:pt>
                <c:pt idx="76">
                  <c:v>41.290000000000006</c:v>
                </c:pt>
                <c:pt idx="77">
                  <c:v>41.309999999999995</c:v>
                </c:pt>
                <c:pt idx="78">
                  <c:v>41.309999999999995</c:v>
                </c:pt>
                <c:pt idx="79">
                  <c:v>41.309999999999995</c:v>
                </c:pt>
                <c:pt idx="80">
                  <c:v>41.309999999999995</c:v>
                </c:pt>
                <c:pt idx="81">
                  <c:v>41.309999999999995</c:v>
                </c:pt>
                <c:pt idx="82">
                  <c:v>41.349999999999902</c:v>
                </c:pt>
                <c:pt idx="83">
                  <c:v>41.339999999999996</c:v>
                </c:pt>
                <c:pt idx="84">
                  <c:v>41.37</c:v>
                </c:pt>
                <c:pt idx="85">
                  <c:v>41.37</c:v>
                </c:pt>
                <c:pt idx="86">
                  <c:v>41.349999999999902</c:v>
                </c:pt>
                <c:pt idx="87">
                  <c:v>41.349999999999902</c:v>
                </c:pt>
                <c:pt idx="88">
                  <c:v>41.349999999999902</c:v>
                </c:pt>
                <c:pt idx="89">
                  <c:v>41.389999999999901</c:v>
                </c:pt>
                <c:pt idx="90">
                  <c:v>41.3599999999999</c:v>
                </c:pt>
                <c:pt idx="91">
                  <c:v>41.379999999999903</c:v>
                </c:pt>
                <c:pt idx="92">
                  <c:v>41.389999999999901</c:v>
                </c:pt>
                <c:pt idx="93">
                  <c:v>41.389999999999901</c:v>
                </c:pt>
                <c:pt idx="94">
                  <c:v>41.379999999999995</c:v>
                </c:pt>
                <c:pt idx="95">
                  <c:v>41.36</c:v>
                </c:pt>
                <c:pt idx="96">
                  <c:v>41.319999999999901</c:v>
                </c:pt>
                <c:pt idx="97">
                  <c:v>41.339999999999904</c:v>
                </c:pt>
                <c:pt idx="98">
                  <c:v>41.339999999999996</c:v>
                </c:pt>
                <c:pt idx="99">
                  <c:v>41.339999999999996</c:v>
                </c:pt>
                <c:pt idx="100">
                  <c:v>41.339999999999996</c:v>
                </c:pt>
                <c:pt idx="101">
                  <c:v>41.36</c:v>
                </c:pt>
                <c:pt idx="102">
                  <c:v>41.33</c:v>
                </c:pt>
                <c:pt idx="103">
                  <c:v>41.339999999999996</c:v>
                </c:pt>
                <c:pt idx="104">
                  <c:v>41.33</c:v>
                </c:pt>
                <c:pt idx="105">
                  <c:v>41.349999999999902</c:v>
                </c:pt>
                <c:pt idx="106">
                  <c:v>41.349999999999902</c:v>
                </c:pt>
                <c:pt idx="107">
                  <c:v>41.33</c:v>
                </c:pt>
                <c:pt idx="108">
                  <c:v>41.379999999999995</c:v>
                </c:pt>
                <c:pt idx="109">
                  <c:v>41.36</c:v>
                </c:pt>
                <c:pt idx="110">
                  <c:v>41.339999999999996</c:v>
                </c:pt>
                <c:pt idx="111">
                  <c:v>41.33</c:v>
                </c:pt>
                <c:pt idx="112">
                  <c:v>41.33</c:v>
                </c:pt>
                <c:pt idx="113">
                  <c:v>41.3</c:v>
                </c:pt>
                <c:pt idx="114">
                  <c:v>41.3</c:v>
                </c:pt>
                <c:pt idx="115">
                  <c:v>41.309999999999995</c:v>
                </c:pt>
                <c:pt idx="116">
                  <c:v>41.309999999999995</c:v>
                </c:pt>
                <c:pt idx="117">
                  <c:v>41.309999999999995</c:v>
                </c:pt>
                <c:pt idx="118">
                  <c:v>41.3</c:v>
                </c:pt>
                <c:pt idx="119">
                  <c:v>41.28</c:v>
                </c:pt>
                <c:pt idx="120">
                  <c:v>41.27</c:v>
                </c:pt>
                <c:pt idx="121">
                  <c:v>41.27</c:v>
                </c:pt>
                <c:pt idx="122">
                  <c:v>41.27</c:v>
                </c:pt>
                <c:pt idx="123">
                  <c:v>41.260000000000005</c:v>
                </c:pt>
                <c:pt idx="124">
                  <c:v>41.27</c:v>
                </c:pt>
                <c:pt idx="125">
                  <c:v>41.32</c:v>
                </c:pt>
                <c:pt idx="126">
                  <c:v>41.33</c:v>
                </c:pt>
                <c:pt idx="127">
                  <c:v>41.33</c:v>
                </c:pt>
                <c:pt idx="128">
                  <c:v>41.339999999999996</c:v>
                </c:pt>
                <c:pt idx="129">
                  <c:v>41.33</c:v>
                </c:pt>
                <c:pt idx="130">
                  <c:v>41.309999999999995</c:v>
                </c:pt>
                <c:pt idx="131">
                  <c:v>41.309999999999995</c:v>
                </c:pt>
                <c:pt idx="132">
                  <c:v>41.33</c:v>
                </c:pt>
                <c:pt idx="133">
                  <c:v>41.349999999999902</c:v>
                </c:pt>
                <c:pt idx="134">
                  <c:v>41.349999999999902</c:v>
                </c:pt>
                <c:pt idx="135">
                  <c:v>41.349999999999902</c:v>
                </c:pt>
                <c:pt idx="136">
                  <c:v>41.339999999999996</c:v>
                </c:pt>
                <c:pt idx="137">
                  <c:v>41.339999999999996</c:v>
                </c:pt>
                <c:pt idx="138">
                  <c:v>41.36</c:v>
                </c:pt>
                <c:pt idx="139">
                  <c:v>41.339999999999996</c:v>
                </c:pt>
                <c:pt idx="140">
                  <c:v>41.309999999999995</c:v>
                </c:pt>
                <c:pt idx="141">
                  <c:v>41.28</c:v>
                </c:pt>
                <c:pt idx="142">
                  <c:v>41.28</c:v>
                </c:pt>
                <c:pt idx="143">
                  <c:v>41.27</c:v>
                </c:pt>
                <c:pt idx="144">
                  <c:v>41.25</c:v>
                </c:pt>
                <c:pt idx="145">
                  <c:v>41.25</c:v>
                </c:pt>
                <c:pt idx="146">
                  <c:v>41.230000000000004</c:v>
                </c:pt>
                <c:pt idx="147">
                  <c:v>41.230000000000004</c:v>
                </c:pt>
                <c:pt idx="148">
                  <c:v>41.220000000000006</c:v>
                </c:pt>
                <c:pt idx="149">
                  <c:v>41.2</c:v>
                </c:pt>
                <c:pt idx="150">
                  <c:v>41.190000000000005</c:v>
                </c:pt>
                <c:pt idx="151">
                  <c:v>41.190000000000005</c:v>
                </c:pt>
                <c:pt idx="152">
                  <c:v>41.21</c:v>
                </c:pt>
                <c:pt idx="153">
                  <c:v>41.21</c:v>
                </c:pt>
                <c:pt idx="154">
                  <c:v>41.220000000000006</c:v>
                </c:pt>
                <c:pt idx="155">
                  <c:v>41.21</c:v>
                </c:pt>
                <c:pt idx="156">
                  <c:v>41.2</c:v>
                </c:pt>
                <c:pt idx="157">
                  <c:v>41.190000000000005</c:v>
                </c:pt>
                <c:pt idx="158">
                  <c:v>41.160000000000004</c:v>
                </c:pt>
                <c:pt idx="159">
                  <c:v>41.15</c:v>
                </c:pt>
                <c:pt idx="160">
                  <c:v>41.17</c:v>
                </c:pt>
                <c:pt idx="161">
                  <c:v>41.21</c:v>
                </c:pt>
                <c:pt idx="162">
                  <c:v>41.21</c:v>
                </c:pt>
                <c:pt idx="163">
                  <c:v>41.18</c:v>
                </c:pt>
                <c:pt idx="164">
                  <c:v>41.190000000000005</c:v>
                </c:pt>
                <c:pt idx="165">
                  <c:v>41.18</c:v>
                </c:pt>
                <c:pt idx="166">
                  <c:v>41.190000000000005</c:v>
                </c:pt>
                <c:pt idx="167">
                  <c:v>41.18</c:v>
                </c:pt>
                <c:pt idx="168">
                  <c:v>41.17</c:v>
                </c:pt>
                <c:pt idx="169">
                  <c:v>41.17</c:v>
                </c:pt>
                <c:pt idx="170">
                  <c:v>41.17</c:v>
                </c:pt>
                <c:pt idx="171">
                  <c:v>41.17</c:v>
                </c:pt>
                <c:pt idx="172">
                  <c:v>41.18</c:v>
                </c:pt>
                <c:pt idx="173">
                  <c:v>41.18</c:v>
                </c:pt>
                <c:pt idx="174">
                  <c:v>41.2</c:v>
                </c:pt>
                <c:pt idx="175">
                  <c:v>41.190000000000005</c:v>
                </c:pt>
                <c:pt idx="176">
                  <c:v>41.18</c:v>
                </c:pt>
                <c:pt idx="177">
                  <c:v>41.15</c:v>
                </c:pt>
                <c:pt idx="178">
                  <c:v>41.15</c:v>
                </c:pt>
                <c:pt idx="179">
                  <c:v>41.17</c:v>
                </c:pt>
                <c:pt idx="180">
                  <c:v>41.18</c:v>
                </c:pt>
                <c:pt idx="181">
                  <c:v>41.17</c:v>
                </c:pt>
                <c:pt idx="182">
                  <c:v>41.230000000000004</c:v>
                </c:pt>
                <c:pt idx="183">
                  <c:v>41.230000000000004</c:v>
                </c:pt>
                <c:pt idx="184">
                  <c:v>41.220000000000006</c:v>
                </c:pt>
                <c:pt idx="185">
                  <c:v>41.209999999999908</c:v>
                </c:pt>
                <c:pt idx="186">
                  <c:v>41.220000000000006</c:v>
                </c:pt>
                <c:pt idx="187">
                  <c:v>41.24</c:v>
                </c:pt>
                <c:pt idx="188">
                  <c:v>41.24</c:v>
                </c:pt>
                <c:pt idx="189">
                  <c:v>41.24</c:v>
                </c:pt>
                <c:pt idx="190">
                  <c:v>41.21</c:v>
                </c:pt>
                <c:pt idx="191">
                  <c:v>41.190000000000005</c:v>
                </c:pt>
                <c:pt idx="192">
                  <c:v>41.17</c:v>
                </c:pt>
                <c:pt idx="193">
                  <c:v>41.17</c:v>
                </c:pt>
                <c:pt idx="194">
                  <c:v>41.14</c:v>
                </c:pt>
                <c:pt idx="195">
                  <c:v>41.13</c:v>
                </c:pt>
                <c:pt idx="196">
                  <c:v>41.13</c:v>
                </c:pt>
                <c:pt idx="197">
                  <c:v>41.1</c:v>
                </c:pt>
                <c:pt idx="198">
                  <c:v>41.08</c:v>
                </c:pt>
                <c:pt idx="199">
                  <c:v>41.08</c:v>
                </c:pt>
                <c:pt idx="200">
                  <c:v>41.07</c:v>
                </c:pt>
                <c:pt idx="201">
                  <c:v>41.07</c:v>
                </c:pt>
                <c:pt idx="202">
                  <c:v>41.06</c:v>
                </c:pt>
                <c:pt idx="203">
                  <c:v>41.04</c:v>
                </c:pt>
                <c:pt idx="204">
                  <c:v>41.03</c:v>
                </c:pt>
                <c:pt idx="205">
                  <c:v>41.019999999999904</c:v>
                </c:pt>
                <c:pt idx="206">
                  <c:v>40.99</c:v>
                </c:pt>
                <c:pt idx="207">
                  <c:v>40.97</c:v>
                </c:pt>
                <c:pt idx="208">
                  <c:v>40.97</c:v>
                </c:pt>
                <c:pt idx="209">
                  <c:v>40.97</c:v>
                </c:pt>
                <c:pt idx="210">
                  <c:v>40.97</c:v>
                </c:pt>
                <c:pt idx="211">
                  <c:v>40.97</c:v>
                </c:pt>
                <c:pt idx="212">
                  <c:v>40.97</c:v>
                </c:pt>
                <c:pt idx="213">
                  <c:v>40.959999999999901</c:v>
                </c:pt>
                <c:pt idx="214">
                  <c:v>40.949999999999903</c:v>
                </c:pt>
                <c:pt idx="215">
                  <c:v>40.939999999999905</c:v>
                </c:pt>
                <c:pt idx="216">
                  <c:v>40.93</c:v>
                </c:pt>
                <c:pt idx="217">
                  <c:v>40.93</c:v>
                </c:pt>
                <c:pt idx="218">
                  <c:v>40.939999999999905</c:v>
                </c:pt>
                <c:pt idx="219">
                  <c:v>40.919999999999902</c:v>
                </c:pt>
                <c:pt idx="220">
                  <c:v>40.910000000000004</c:v>
                </c:pt>
                <c:pt idx="221">
                  <c:v>40.89</c:v>
                </c:pt>
                <c:pt idx="222">
                  <c:v>40.879999999999995</c:v>
                </c:pt>
                <c:pt idx="223">
                  <c:v>40.870000000000005</c:v>
                </c:pt>
                <c:pt idx="224">
                  <c:v>40.870000000000005</c:v>
                </c:pt>
                <c:pt idx="225">
                  <c:v>40.870000000000005</c:v>
                </c:pt>
                <c:pt idx="226">
                  <c:v>40.839999999999904</c:v>
                </c:pt>
                <c:pt idx="227">
                  <c:v>40.839999999999904</c:v>
                </c:pt>
                <c:pt idx="228">
                  <c:v>40.849999999999902</c:v>
                </c:pt>
                <c:pt idx="229">
                  <c:v>40.849999999999902</c:v>
                </c:pt>
                <c:pt idx="230">
                  <c:v>40.83</c:v>
                </c:pt>
                <c:pt idx="231">
                  <c:v>40.839999999999996</c:v>
                </c:pt>
                <c:pt idx="232">
                  <c:v>40.82</c:v>
                </c:pt>
                <c:pt idx="233">
                  <c:v>40.82</c:v>
                </c:pt>
                <c:pt idx="234">
                  <c:v>40.800000000000011</c:v>
                </c:pt>
                <c:pt idx="235">
                  <c:v>40.800000000000011</c:v>
                </c:pt>
                <c:pt idx="236">
                  <c:v>40.770000000000003</c:v>
                </c:pt>
                <c:pt idx="237">
                  <c:v>40.73999999999991</c:v>
                </c:pt>
                <c:pt idx="238">
                  <c:v>40.78</c:v>
                </c:pt>
                <c:pt idx="239">
                  <c:v>40.760000000000005</c:v>
                </c:pt>
                <c:pt idx="240">
                  <c:v>40.75</c:v>
                </c:pt>
                <c:pt idx="241">
                  <c:v>40.73999999999991</c:v>
                </c:pt>
                <c:pt idx="242">
                  <c:v>40.73999999999991</c:v>
                </c:pt>
                <c:pt idx="243">
                  <c:v>40.73999999999991</c:v>
                </c:pt>
                <c:pt idx="244">
                  <c:v>40.730000000000011</c:v>
                </c:pt>
                <c:pt idx="245">
                  <c:v>40.749999999999908</c:v>
                </c:pt>
                <c:pt idx="246">
                  <c:v>40.720000000000006</c:v>
                </c:pt>
                <c:pt idx="247">
                  <c:v>40.730000000000011</c:v>
                </c:pt>
                <c:pt idx="248">
                  <c:v>40.770000000000003</c:v>
                </c:pt>
                <c:pt idx="249">
                  <c:v>40.770000000000003</c:v>
                </c:pt>
                <c:pt idx="250">
                  <c:v>40.770000000000003</c:v>
                </c:pt>
                <c:pt idx="251">
                  <c:v>40.749999999999908</c:v>
                </c:pt>
                <c:pt idx="252">
                  <c:v>40.730000000000011</c:v>
                </c:pt>
                <c:pt idx="253">
                  <c:v>40.720000000000006</c:v>
                </c:pt>
                <c:pt idx="254">
                  <c:v>40.690000000000005</c:v>
                </c:pt>
                <c:pt idx="255">
                  <c:v>40.690000000000005</c:v>
                </c:pt>
                <c:pt idx="256">
                  <c:v>40.700000000000003</c:v>
                </c:pt>
                <c:pt idx="257">
                  <c:v>40.690000000000005</c:v>
                </c:pt>
                <c:pt idx="258">
                  <c:v>40.690000000000005</c:v>
                </c:pt>
                <c:pt idx="259">
                  <c:v>40.730000000000011</c:v>
                </c:pt>
                <c:pt idx="260">
                  <c:v>40.720000000000006</c:v>
                </c:pt>
                <c:pt idx="261">
                  <c:v>40.709999999999908</c:v>
                </c:pt>
                <c:pt idx="262">
                  <c:v>40.709999999999908</c:v>
                </c:pt>
                <c:pt idx="263">
                  <c:v>40.730000000000011</c:v>
                </c:pt>
                <c:pt idx="264">
                  <c:v>40.709999999999908</c:v>
                </c:pt>
                <c:pt idx="265">
                  <c:v>40.700000000000003</c:v>
                </c:pt>
                <c:pt idx="266">
                  <c:v>40.730000000000011</c:v>
                </c:pt>
                <c:pt idx="267">
                  <c:v>40.730000000000011</c:v>
                </c:pt>
                <c:pt idx="268">
                  <c:v>40.75</c:v>
                </c:pt>
                <c:pt idx="269">
                  <c:v>40.75</c:v>
                </c:pt>
                <c:pt idx="270">
                  <c:v>40.74</c:v>
                </c:pt>
                <c:pt idx="271">
                  <c:v>40.770000000000003</c:v>
                </c:pt>
                <c:pt idx="272">
                  <c:v>40.790000000000006</c:v>
                </c:pt>
                <c:pt idx="273">
                  <c:v>40.770000000000003</c:v>
                </c:pt>
                <c:pt idx="274">
                  <c:v>40.770000000000003</c:v>
                </c:pt>
                <c:pt idx="275">
                  <c:v>40.78</c:v>
                </c:pt>
                <c:pt idx="276">
                  <c:v>40.78</c:v>
                </c:pt>
                <c:pt idx="277">
                  <c:v>40.770000000000003</c:v>
                </c:pt>
                <c:pt idx="278">
                  <c:v>40.760000000000005</c:v>
                </c:pt>
                <c:pt idx="279">
                  <c:v>40.75</c:v>
                </c:pt>
                <c:pt idx="280">
                  <c:v>40.75</c:v>
                </c:pt>
                <c:pt idx="281">
                  <c:v>40.730000000000011</c:v>
                </c:pt>
                <c:pt idx="282">
                  <c:v>40.73999999999991</c:v>
                </c:pt>
                <c:pt idx="283">
                  <c:v>40.73999999999991</c:v>
                </c:pt>
                <c:pt idx="284">
                  <c:v>40.720000000000006</c:v>
                </c:pt>
                <c:pt idx="285">
                  <c:v>40.700000000000003</c:v>
                </c:pt>
                <c:pt idx="286">
                  <c:v>40.690000000000005</c:v>
                </c:pt>
                <c:pt idx="287">
                  <c:v>40.660000000000004</c:v>
                </c:pt>
                <c:pt idx="288">
                  <c:v>40.660000000000004</c:v>
                </c:pt>
                <c:pt idx="289">
                  <c:v>40.65</c:v>
                </c:pt>
                <c:pt idx="290">
                  <c:v>40.65</c:v>
                </c:pt>
                <c:pt idx="291">
                  <c:v>40.65</c:v>
                </c:pt>
                <c:pt idx="292">
                  <c:v>40.630000000000003</c:v>
                </c:pt>
                <c:pt idx="293">
                  <c:v>40.620000000000005</c:v>
                </c:pt>
                <c:pt idx="294">
                  <c:v>40.620000000000005</c:v>
                </c:pt>
                <c:pt idx="295">
                  <c:v>40.61</c:v>
                </c:pt>
                <c:pt idx="296">
                  <c:v>40.61</c:v>
                </c:pt>
                <c:pt idx="297">
                  <c:v>40.61</c:v>
                </c:pt>
                <c:pt idx="298">
                  <c:v>40.6</c:v>
                </c:pt>
                <c:pt idx="299">
                  <c:v>40.58</c:v>
                </c:pt>
                <c:pt idx="300">
                  <c:v>40.590000000000003</c:v>
                </c:pt>
                <c:pt idx="301">
                  <c:v>40.64</c:v>
                </c:pt>
                <c:pt idx="302">
                  <c:v>40.630000000000003</c:v>
                </c:pt>
                <c:pt idx="303">
                  <c:v>40.630000000000003</c:v>
                </c:pt>
                <c:pt idx="304">
                  <c:v>40.620000000000005</c:v>
                </c:pt>
                <c:pt idx="305">
                  <c:v>40.6</c:v>
                </c:pt>
                <c:pt idx="306">
                  <c:v>40.57</c:v>
                </c:pt>
                <c:pt idx="307">
                  <c:v>40.57</c:v>
                </c:pt>
                <c:pt idx="308">
                  <c:v>40.56</c:v>
                </c:pt>
                <c:pt idx="309">
                  <c:v>40.56</c:v>
                </c:pt>
                <c:pt idx="310">
                  <c:v>40.54</c:v>
                </c:pt>
                <c:pt idx="311">
                  <c:v>40.53</c:v>
                </c:pt>
                <c:pt idx="312">
                  <c:v>40.53</c:v>
                </c:pt>
                <c:pt idx="313">
                  <c:v>40.56</c:v>
                </c:pt>
                <c:pt idx="314">
                  <c:v>40.56</c:v>
                </c:pt>
                <c:pt idx="315">
                  <c:v>40.57</c:v>
                </c:pt>
                <c:pt idx="316">
                  <c:v>40.57</c:v>
                </c:pt>
                <c:pt idx="317">
                  <c:v>40.57</c:v>
                </c:pt>
                <c:pt idx="318">
                  <c:v>40.57</c:v>
                </c:pt>
                <c:pt idx="319">
                  <c:v>40.569999999999908</c:v>
                </c:pt>
                <c:pt idx="320">
                  <c:v>40.58</c:v>
                </c:pt>
                <c:pt idx="321">
                  <c:v>40.58</c:v>
                </c:pt>
                <c:pt idx="322">
                  <c:v>40.58</c:v>
                </c:pt>
                <c:pt idx="323">
                  <c:v>40.58</c:v>
                </c:pt>
                <c:pt idx="324">
                  <c:v>40.57</c:v>
                </c:pt>
                <c:pt idx="325">
                  <c:v>40.56</c:v>
                </c:pt>
                <c:pt idx="326">
                  <c:v>40.569999999999908</c:v>
                </c:pt>
                <c:pt idx="327">
                  <c:v>40.569999999999908</c:v>
                </c:pt>
                <c:pt idx="328">
                  <c:v>40.599999999999909</c:v>
                </c:pt>
                <c:pt idx="329">
                  <c:v>40.61</c:v>
                </c:pt>
                <c:pt idx="330">
                  <c:v>40.61</c:v>
                </c:pt>
                <c:pt idx="331">
                  <c:v>40.599999999999909</c:v>
                </c:pt>
                <c:pt idx="332">
                  <c:v>40.590000000000003</c:v>
                </c:pt>
                <c:pt idx="333">
                  <c:v>40.58</c:v>
                </c:pt>
                <c:pt idx="334">
                  <c:v>40.58</c:v>
                </c:pt>
                <c:pt idx="335">
                  <c:v>40.569999999999908</c:v>
                </c:pt>
                <c:pt idx="336">
                  <c:v>40.569999999999908</c:v>
                </c:pt>
                <c:pt idx="337">
                  <c:v>40.569999999999908</c:v>
                </c:pt>
                <c:pt idx="338">
                  <c:v>40.569999999999908</c:v>
                </c:pt>
                <c:pt idx="339">
                  <c:v>40.569999999999908</c:v>
                </c:pt>
                <c:pt idx="340">
                  <c:v>40.569999999999908</c:v>
                </c:pt>
                <c:pt idx="341">
                  <c:v>40.56</c:v>
                </c:pt>
                <c:pt idx="342">
                  <c:v>40.550000000000004</c:v>
                </c:pt>
                <c:pt idx="343">
                  <c:v>40.550000000000004</c:v>
                </c:pt>
                <c:pt idx="344">
                  <c:v>40.54</c:v>
                </c:pt>
                <c:pt idx="345">
                  <c:v>40.53</c:v>
                </c:pt>
                <c:pt idx="346">
                  <c:v>40.51</c:v>
                </c:pt>
                <c:pt idx="347">
                  <c:v>40.489999999999903</c:v>
                </c:pt>
                <c:pt idx="348">
                  <c:v>40.480000000000004</c:v>
                </c:pt>
                <c:pt idx="349">
                  <c:v>40.469999999999906</c:v>
                </c:pt>
                <c:pt idx="350">
                  <c:v>40.46</c:v>
                </c:pt>
                <c:pt idx="351">
                  <c:v>40.46</c:v>
                </c:pt>
                <c:pt idx="352">
                  <c:v>40.46</c:v>
                </c:pt>
                <c:pt idx="353">
                  <c:v>40.449999999999903</c:v>
                </c:pt>
                <c:pt idx="354">
                  <c:v>40.44</c:v>
                </c:pt>
                <c:pt idx="355">
                  <c:v>40.42</c:v>
                </c:pt>
                <c:pt idx="356">
                  <c:v>40.43</c:v>
                </c:pt>
                <c:pt idx="357">
                  <c:v>40.42</c:v>
                </c:pt>
                <c:pt idx="358">
                  <c:v>40.4</c:v>
                </c:pt>
                <c:pt idx="359">
                  <c:v>40.4</c:v>
                </c:pt>
                <c:pt idx="360">
                  <c:v>40.4</c:v>
                </c:pt>
                <c:pt idx="361">
                  <c:v>40.4</c:v>
                </c:pt>
                <c:pt idx="362">
                  <c:v>40.39</c:v>
                </c:pt>
                <c:pt idx="363">
                  <c:v>40.39</c:v>
                </c:pt>
                <c:pt idx="364">
                  <c:v>40.410000000000004</c:v>
                </c:pt>
                <c:pt idx="365">
                  <c:v>40.4</c:v>
                </c:pt>
                <c:pt idx="366">
                  <c:v>40.36</c:v>
                </c:pt>
                <c:pt idx="367">
                  <c:v>40.36</c:v>
                </c:pt>
                <c:pt idx="368">
                  <c:v>40.349999999999994</c:v>
                </c:pt>
                <c:pt idx="369">
                  <c:v>40.329999999999906</c:v>
                </c:pt>
                <c:pt idx="370">
                  <c:v>40.309999999999903</c:v>
                </c:pt>
                <c:pt idx="371">
                  <c:v>40.300000000000011</c:v>
                </c:pt>
                <c:pt idx="372">
                  <c:v>40.290000000000006</c:v>
                </c:pt>
                <c:pt idx="373">
                  <c:v>40.290000000000006</c:v>
                </c:pt>
                <c:pt idx="374">
                  <c:v>40.290000000000006</c:v>
                </c:pt>
                <c:pt idx="375">
                  <c:v>40.28</c:v>
                </c:pt>
                <c:pt idx="376">
                  <c:v>40.270000000000003</c:v>
                </c:pt>
                <c:pt idx="377">
                  <c:v>40.260000000000005</c:v>
                </c:pt>
                <c:pt idx="378">
                  <c:v>40.270000000000003</c:v>
                </c:pt>
                <c:pt idx="379">
                  <c:v>40.260000000000005</c:v>
                </c:pt>
                <c:pt idx="380">
                  <c:v>40.260000000000005</c:v>
                </c:pt>
                <c:pt idx="381">
                  <c:v>40.260000000000005</c:v>
                </c:pt>
                <c:pt idx="382">
                  <c:v>40.260000000000005</c:v>
                </c:pt>
                <c:pt idx="383">
                  <c:v>40.270000000000003</c:v>
                </c:pt>
                <c:pt idx="384">
                  <c:v>40.270000000000003</c:v>
                </c:pt>
                <c:pt idx="385">
                  <c:v>40.25</c:v>
                </c:pt>
                <c:pt idx="386">
                  <c:v>40.25</c:v>
                </c:pt>
                <c:pt idx="387">
                  <c:v>40.23999999999991</c:v>
                </c:pt>
                <c:pt idx="388">
                  <c:v>40.230000000000011</c:v>
                </c:pt>
                <c:pt idx="389">
                  <c:v>40.230000000000011</c:v>
                </c:pt>
                <c:pt idx="390">
                  <c:v>40.230000000000011</c:v>
                </c:pt>
                <c:pt idx="391">
                  <c:v>40.230000000000011</c:v>
                </c:pt>
                <c:pt idx="392">
                  <c:v>40.219999999999906</c:v>
                </c:pt>
                <c:pt idx="393">
                  <c:v>40.230000000000011</c:v>
                </c:pt>
                <c:pt idx="394">
                  <c:v>40.220000000000006</c:v>
                </c:pt>
                <c:pt idx="395">
                  <c:v>40.220000000000006</c:v>
                </c:pt>
                <c:pt idx="396">
                  <c:v>40.19999999999991</c:v>
                </c:pt>
                <c:pt idx="397">
                  <c:v>40.19999999999991</c:v>
                </c:pt>
                <c:pt idx="398">
                  <c:v>40.21</c:v>
                </c:pt>
                <c:pt idx="399">
                  <c:v>40.200000000000003</c:v>
                </c:pt>
                <c:pt idx="400">
                  <c:v>40.190000000000005</c:v>
                </c:pt>
                <c:pt idx="401">
                  <c:v>40.190000000000005</c:v>
                </c:pt>
                <c:pt idx="402">
                  <c:v>40.190000000000005</c:v>
                </c:pt>
                <c:pt idx="403">
                  <c:v>40.190000000000005</c:v>
                </c:pt>
                <c:pt idx="404">
                  <c:v>40.17</c:v>
                </c:pt>
                <c:pt idx="405">
                  <c:v>40.15</c:v>
                </c:pt>
                <c:pt idx="406">
                  <c:v>40.15</c:v>
                </c:pt>
                <c:pt idx="407">
                  <c:v>40.14</c:v>
                </c:pt>
                <c:pt idx="408">
                  <c:v>40.14</c:v>
                </c:pt>
                <c:pt idx="409">
                  <c:v>40.12999999999991</c:v>
                </c:pt>
                <c:pt idx="410">
                  <c:v>40.11</c:v>
                </c:pt>
                <c:pt idx="411">
                  <c:v>40.099999999999909</c:v>
                </c:pt>
                <c:pt idx="412">
                  <c:v>40.090000000000003</c:v>
                </c:pt>
                <c:pt idx="413">
                  <c:v>40.08</c:v>
                </c:pt>
                <c:pt idx="414">
                  <c:v>40.08</c:v>
                </c:pt>
                <c:pt idx="415">
                  <c:v>40.050000000000004</c:v>
                </c:pt>
                <c:pt idx="416">
                  <c:v>40.050000000000004</c:v>
                </c:pt>
                <c:pt idx="417">
                  <c:v>40.08</c:v>
                </c:pt>
                <c:pt idx="418">
                  <c:v>40.07</c:v>
                </c:pt>
                <c:pt idx="419">
                  <c:v>40.06</c:v>
                </c:pt>
                <c:pt idx="420">
                  <c:v>40.06</c:v>
                </c:pt>
                <c:pt idx="421">
                  <c:v>40.050000000000004</c:v>
                </c:pt>
                <c:pt idx="422">
                  <c:v>40.04</c:v>
                </c:pt>
                <c:pt idx="423">
                  <c:v>40.04</c:v>
                </c:pt>
                <c:pt idx="424">
                  <c:v>40.03</c:v>
                </c:pt>
                <c:pt idx="425">
                  <c:v>40.01</c:v>
                </c:pt>
                <c:pt idx="426">
                  <c:v>40.01</c:v>
                </c:pt>
                <c:pt idx="427">
                  <c:v>40.01</c:v>
                </c:pt>
                <c:pt idx="428">
                  <c:v>40</c:v>
                </c:pt>
                <c:pt idx="429">
                  <c:v>40</c:v>
                </c:pt>
                <c:pt idx="430">
                  <c:v>39.980000000000004</c:v>
                </c:pt>
                <c:pt idx="431">
                  <c:v>39.980000000000004</c:v>
                </c:pt>
                <c:pt idx="432">
                  <c:v>39.97</c:v>
                </c:pt>
                <c:pt idx="433">
                  <c:v>39.980000000000004</c:v>
                </c:pt>
                <c:pt idx="434">
                  <c:v>39.989999999999903</c:v>
                </c:pt>
                <c:pt idx="435">
                  <c:v>39.969999999999906</c:v>
                </c:pt>
                <c:pt idx="436">
                  <c:v>39.969999999999906</c:v>
                </c:pt>
                <c:pt idx="437">
                  <c:v>39.980000000000004</c:v>
                </c:pt>
                <c:pt idx="438">
                  <c:v>39.96</c:v>
                </c:pt>
                <c:pt idx="439">
                  <c:v>39.94</c:v>
                </c:pt>
                <c:pt idx="440">
                  <c:v>39.93</c:v>
                </c:pt>
                <c:pt idx="441">
                  <c:v>39.96</c:v>
                </c:pt>
                <c:pt idx="442">
                  <c:v>39.949999999999996</c:v>
                </c:pt>
                <c:pt idx="443">
                  <c:v>39.949999999999996</c:v>
                </c:pt>
                <c:pt idx="444">
                  <c:v>39.949999999999996</c:v>
                </c:pt>
                <c:pt idx="445">
                  <c:v>39.96</c:v>
                </c:pt>
                <c:pt idx="446">
                  <c:v>39.96</c:v>
                </c:pt>
                <c:pt idx="447">
                  <c:v>39.96</c:v>
                </c:pt>
                <c:pt idx="448">
                  <c:v>39.949999999999996</c:v>
                </c:pt>
                <c:pt idx="449">
                  <c:v>39.949999999999996</c:v>
                </c:pt>
                <c:pt idx="450">
                  <c:v>39.949999999999996</c:v>
                </c:pt>
                <c:pt idx="451">
                  <c:v>39.949999999999996</c:v>
                </c:pt>
                <c:pt idx="452">
                  <c:v>39.94</c:v>
                </c:pt>
                <c:pt idx="453">
                  <c:v>39.93</c:v>
                </c:pt>
                <c:pt idx="454">
                  <c:v>39.93</c:v>
                </c:pt>
                <c:pt idx="455">
                  <c:v>39.910000000000004</c:v>
                </c:pt>
                <c:pt idx="456">
                  <c:v>39.9</c:v>
                </c:pt>
                <c:pt idx="457">
                  <c:v>39.9</c:v>
                </c:pt>
                <c:pt idx="458">
                  <c:v>39.9</c:v>
                </c:pt>
                <c:pt idx="459">
                  <c:v>39.9</c:v>
                </c:pt>
                <c:pt idx="460">
                  <c:v>39.879999999999995</c:v>
                </c:pt>
                <c:pt idx="461">
                  <c:v>39.879999999999995</c:v>
                </c:pt>
                <c:pt idx="462">
                  <c:v>39.879999999999995</c:v>
                </c:pt>
                <c:pt idx="463">
                  <c:v>39.879999999999995</c:v>
                </c:pt>
                <c:pt idx="464">
                  <c:v>39.870000000000005</c:v>
                </c:pt>
                <c:pt idx="465">
                  <c:v>39.89</c:v>
                </c:pt>
                <c:pt idx="466">
                  <c:v>39.870000000000005</c:v>
                </c:pt>
                <c:pt idx="467">
                  <c:v>39.879999999999903</c:v>
                </c:pt>
                <c:pt idx="468">
                  <c:v>39.879999999999903</c:v>
                </c:pt>
                <c:pt idx="469">
                  <c:v>39.870000000000005</c:v>
                </c:pt>
                <c:pt idx="470">
                  <c:v>39.86</c:v>
                </c:pt>
                <c:pt idx="471">
                  <c:v>39.86</c:v>
                </c:pt>
                <c:pt idx="472">
                  <c:v>39.839999999999904</c:v>
                </c:pt>
                <c:pt idx="473">
                  <c:v>39.83</c:v>
                </c:pt>
                <c:pt idx="474">
                  <c:v>39.82</c:v>
                </c:pt>
                <c:pt idx="475">
                  <c:v>39.82</c:v>
                </c:pt>
                <c:pt idx="476">
                  <c:v>39.809999999999995</c:v>
                </c:pt>
                <c:pt idx="477">
                  <c:v>39.809999999999995</c:v>
                </c:pt>
                <c:pt idx="478">
                  <c:v>39.790000000000006</c:v>
                </c:pt>
                <c:pt idx="479">
                  <c:v>39.790000000000006</c:v>
                </c:pt>
                <c:pt idx="480">
                  <c:v>39.779999999999909</c:v>
                </c:pt>
                <c:pt idx="481">
                  <c:v>39.790000000000006</c:v>
                </c:pt>
                <c:pt idx="482">
                  <c:v>39.78</c:v>
                </c:pt>
                <c:pt idx="483">
                  <c:v>39.760000000000005</c:v>
                </c:pt>
                <c:pt idx="484">
                  <c:v>39.760000000000005</c:v>
                </c:pt>
                <c:pt idx="485">
                  <c:v>39.760000000000005</c:v>
                </c:pt>
                <c:pt idx="486">
                  <c:v>39.769999999999911</c:v>
                </c:pt>
                <c:pt idx="487">
                  <c:v>39.769999999999911</c:v>
                </c:pt>
                <c:pt idx="488">
                  <c:v>39.769999999999911</c:v>
                </c:pt>
                <c:pt idx="489">
                  <c:v>39.760000000000005</c:v>
                </c:pt>
                <c:pt idx="490">
                  <c:v>39.75</c:v>
                </c:pt>
                <c:pt idx="491">
                  <c:v>39.760000000000005</c:v>
                </c:pt>
                <c:pt idx="492">
                  <c:v>39.760000000000005</c:v>
                </c:pt>
                <c:pt idx="493">
                  <c:v>39.760000000000005</c:v>
                </c:pt>
                <c:pt idx="494">
                  <c:v>39.75</c:v>
                </c:pt>
                <c:pt idx="495">
                  <c:v>39.75</c:v>
                </c:pt>
                <c:pt idx="496">
                  <c:v>39.75</c:v>
                </c:pt>
                <c:pt idx="497">
                  <c:v>39.73999999999991</c:v>
                </c:pt>
                <c:pt idx="498">
                  <c:v>39.73999999999991</c:v>
                </c:pt>
                <c:pt idx="499">
                  <c:v>39.730000000000011</c:v>
                </c:pt>
                <c:pt idx="500">
                  <c:v>39.73999999999991</c:v>
                </c:pt>
                <c:pt idx="501">
                  <c:v>39.73999999999991</c:v>
                </c:pt>
                <c:pt idx="502">
                  <c:v>39.73999999999991</c:v>
                </c:pt>
                <c:pt idx="503">
                  <c:v>39.75</c:v>
                </c:pt>
                <c:pt idx="504">
                  <c:v>39.73999999999991</c:v>
                </c:pt>
                <c:pt idx="505">
                  <c:v>39.730000000000011</c:v>
                </c:pt>
                <c:pt idx="506">
                  <c:v>39.730000000000011</c:v>
                </c:pt>
                <c:pt idx="507">
                  <c:v>39.730000000000011</c:v>
                </c:pt>
                <c:pt idx="508">
                  <c:v>39.73999999999991</c:v>
                </c:pt>
                <c:pt idx="509">
                  <c:v>39.73999999999991</c:v>
                </c:pt>
                <c:pt idx="510">
                  <c:v>39.73999999999991</c:v>
                </c:pt>
                <c:pt idx="511">
                  <c:v>39.75</c:v>
                </c:pt>
                <c:pt idx="512">
                  <c:v>39.75</c:v>
                </c:pt>
                <c:pt idx="513">
                  <c:v>39.730000000000011</c:v>
                </c:pt>
                <c:pt idx="514">
                  <c:v>39.720000000000006</c:v>
                </c:pt>
                <c:pt idx="515">
                  <c:v>39.720000000000006</c:v>
                </c:pt>
                <c:pt idx="516">
                  <c:v>39.719999999999906</c:v>
                </c:pt>
                <c:pt idx="517">
                  <c:v>39.719999999999906</c:v>
                </c:pt>
                <c:pt idx="518">
                  <c:v>39.709999999999908</c:v>
                </c:pt>
                <c:pt idx="519">
                  <c:v>39.719999999999906</c:v>
                </c:pt>
                <c:pt idx="520">
                  <c:v>39.719999999999906</c:v>
                </c:pt>
                <c:pt idx="521">
                  <c:v>39.69999999999991</c:v>
                </c:pt>
                <c:pt idx="522">
                  <c:v>39.68</c:v>
                </c:pt>
                <c:pt idx="523">
                  <c:v>39.68</c:v>
                </c:pt>
                <c:pt idx="524">
                  <c:v>39.68</c:v>
                </c:pt>
                <c:pt idx="525">
                  <c:v>39.690000000000005</c:v>
                </c:pt>
                <c:pt idx="526">
                  <c:v>39.68</c:v>
                </c:pt>
                <c:pt idx="527">
                  <c:v>39.69999999999991</c:v>
                </c:pt>
                <c:pt idx="528">
                  <c:v>39.690000000000005</c:v>
                </c:pt>
                <c:pt idx="529">
                  <c:v>39.690000000000005</c:v>
                </c:pt>
                <c:pt idx="530">
                  <c:v>39.700000000000003</c:v>
                </c:pt>
                <c:pt idx="531">
                  <c:v>39.700000000000003</c:v>
                </c:pt>
                <c:pt idx="532">
                  <c:v>39.68</c:v>
                </c:pt>
                <c:pt idx="533">
                  <c:v>39.68</c:v>
                </c:pt>
                <c:pt idx="534">
                  <c:v>39.690000000000005</c:v>
                </c:pt>
                <c:pt idx="535">
                  <c:v>39.68</c:v>
                </c:pt>
                <c:pt idx="536">
                  <c:v>39.68</c:v>
                </c:pt>
                <c:pt idx="537">
                  <c:v>39.68</c:v>
                </c:pt>
                <c:pt idx="538">
                  <c:v>39.65</c:v>
                </c:pt>
                <c:pt idx="539">
                  <c:v>39.67</c:v>
                </c:pt>
                <c:pt idx="540">
                  <c:v>39.65</c:v>
                </c:pt>
                <c:pt idx="541">
                  <c:v>39.64</c:v>
                </c:pt>
                <c:pt idx="542">
                  <c:v>39.65</c:v>
                </c:pt>
                <c:pt idx="543">
                  <c:v>39.61</c:v>
                </c:pt>
                <c:pt idx="544">
                  <c:v>39.6</c:v>
                </c:pt>
                <c:pt idx="545">
                  <c:v>39.590000000000003</c:v>
                </c:pt>
                <c:pt idx="546">
                  <c:v>39.56</c:v>
                </c:pt>
                <c:pt idx="547">
                  <c:v>39.520000000000003</c:v>
                </c:pt>
                <c:pt idx="548">
                  <c:v>39.520000000000003</c:v>
                </c:pt>
                <c:pt idx="549">
                  <c:v>39.520000000000003</c:v>
                </c:pt>
                <c:pt idx="550">
                  <c:v>39.51</c:v>
                </c:pt>
                <c:pt idx="551">
                  <c:v>39.499999999999908</c:v>
                </c:pt>
                <c:pt idx="552">
                  <c:v>39.480000000000004</c:v>
                </c:pt>
                <c:pt idx="553">
                  <c:v>39.480000000000004</c:v>
                </c:pt>
                <c:pt idx="554">
                  <c:v>39.47</c:v>
                </c:pt>
                <c:pt idx="555">
                  <c:v>39.459999999999901</c:v>
                </c:pt>
                <c:pt idx="556">
                  <c:v>39.459999999999901</c:v>
                </c:pt>
                <c:pt idx="557">
                  <c:v>39.449999999999903</c:v>
                </c:pt>
                <c:pt idx="558">
                  <c:v>39.43</c:v>
                </c:pt>
                <c:pt idx="559">
                  <c:v>39.449999999999996</c:v>
                </c:pt>
                <c:pt idx="560">
                  <c:v>39.449999999999996</c:v>
                </c:pt>
                <c:pt idx="561">
                  <c:v>39.449999999999996</c:v>
                </c:pt>
                <c:pt idx="562">
                  <c:v>39.43</c:v>
                </c:pt>
                <c:pt idx="563">
                  <c:v>39.43</c:v>
                </c:pt>
                <c:pt idx="564">
                  <c:v>39.42</c:v>
                </c:pt>
                <c:pt idx="565">
                  <c:v>39.42</c:v>
                </c:pt>
                <c:pt idx="566">
                  <c:v>39.410000000000004</c:v>
                </c:pt>
                <c:pt idx="567">
                  <c:v>39.42</c:v>
                </c:pt>
                <c:pt idx="568">
                  <c:v>39.4</c:v>
                </c:pt>
                <c:pt idx="569">
                  <c:v>39.39</c:v>
                </c:pt>
                <c:pt idx="570">
                  <c:v>39.39</c:v>
                </c:pt>
                <c:pt idx="571">
                  <c:v>39.39</c:v>
                </c:pt>
                <c:pt idx="572">
                  <c:v>39.379999999999995</c:v>
                </c:pt>
                <c:pt idx="573">
                  <c:v>39.379999999999995</c:v>
                </c:pt>
                <c:pt idx="574">
                  <c:v>39.370000000000005</c:v>
                </c:pt>
                <c:pt idx="575">
                  <c:v>39.349999999999994</c:v>
                </c:pt>
                <c:pt idx="576">
                  <c:v>39.370000000000005</c:v>
                </c:pt>
                <c:pt idx="577">
                  <c:v>39.36</c:v>
                </c:pt>
                <c:pt idx="578">
                  <c:v>39.349999999999994</c:v>
                </c:pt>
                <c:pt idx="579">
                  <c:v>39.339999999999996</c:v>
                </c:pt>
                <c:pt idx="580">
                  <c:v>39.339999999999996</c:v>
                </c:pt>
                <c:pt idx="581">
                  <c:v>39.339999999999996</c:v>
                </c:pt>
                <c:pt idx="582">
                  <c:v>39.33</c:v>
                </c:pt>
                <c:pt idx="583">
                  <c:v>39.300000000000011</c:v>
                </c:pt>
                <c:pt idx="584">
                  <c:v>39.300000000000011</c:v>
                </c:pt>
                <c:pt idx="585">
                  <c:v>39.300000000000011</c:v>
                </c:pt>
                <c:pt idx="586">
                  <c:v>39.300000000000011</c:v>
                </c:pt>
                <c:pt idx="587">
                  <c:v>39.300000000000011</c:v>
                </c:pt>
                <c:pt idx="588">
                  <c:v>39.290000000000006</c:v>
                </c:pt>
                <c:pt idx="589">
                  <c:v>39.290000000000006</c:v>
                </c:pt>
                <c:pt idx="590">
                  <c:v>39.28</c:v>
                </c:pt>
                <c:pt idx="591">
                  <c:v>39.28</c:v>
                </c:pt>
                <c:pt idx="592">
                  <c:v>39.290000000000006</c:v>
                </c:pt>
                <c:pt idx="593">
                  <c:v>39.290000000000006</c:v>
                </c:pt>
                <c:pt idx="594">
                  <c:v>39.270000000000003</c:v>
                </c:pt>
                <c:pt idx="595">
                  <c:v>39.249999999999908</c:v>
                </c:pt>
                <c:pt idx="596">
                  <c:v>39.23999999999991</c:v>
                </c:pt>
                <c:pt idx="597">
                  <c:v>39.269999999999911</c:v>
                </c:pt>
                <c:pt idx="598">
                  <c:v>39.269999999999911</c:v>
                </c:pt>
                <c:pt idx="599">
                  <c:v>39.260000000000005</c:v>
                </c:pt>
                <c:pt idx="600">
                  <c:v>39.260000000000005</c:v>
                </c:pt>
                <c:pt idx="601">
                  <c:v>39.23999999999991</c:v>
                </c:pt>
                <c:pt idx="602">
                  <c:v>39.23999999999991</c:v>
                </c:pt>
                <c:pt idx="603">
                  <c:v>39.230000000000011</c:v>
                </c:pt>
                <c:pt idx="604">
                  <c:v>39.220000000000006</c:v>
                </c:pt>
                <c:pt idx="605">
                  <c:v>39.220000000000006</c:v>
                </c:pt>
                <c:pt idx="606">
                  <c:v>39.220000000000006</c:v>
                </c:pt>
                <c:pt idx="607">
                  <c:v>39.200000000000003</c:v>
                </c:pt>
                <c:pt idx="608">
                  <c:v>39.200000000000003</c:v>
                </c:pt>
                <c:pt idx="609">
                  <c:v>39.190000000000005</c:v>
                </c:pt>
                <c:pt idx="610">
                  <c:v>39.190000000000005</c:v>
                </c:pt>
                <c:pt idx="611">
                  <c:v>39.21</c:v>
                </c:pt>
                <c:pt idx="612">
                  <c:v>39.200000000000003</c:v>
                </c:pt>
                <c:pt idx="613">
                  <c:v>39.200000000000003</c:v>
                </c:pt>
                <c:pt idx="614">
                  <c:v>39.21</c:v>
                </c:pt>
                <c:pt idx="615">
                  <c:v>39.21</c:v>
                </c:pt>
                <c:pt idx="616">
                  <c:v>39.21</c:v>
                </c:pt>
                <c:pt idx="617">
                  <c:v>39.21</c:v>
                </c:pt>
                <c:pt idx="618">
                  <c:v>39.190000000000005</c:v>
                </c:pt>
                <c:pt idx="619">
                  <c:v>39.160000000000004</c:v>
                </c:pt>
                <c:pt idx="620">
                  <c:v>39.160000000000004</c:v>
                </c:pt>
                <c:pt idx="621">
                  <c:v>39.14</c:v>
                </c:pt>
                <c:pt idx="622">
                  <c:v>39.15</c:v>
                </c:pt>
                <c:pt idx="623">
                  <c:v>39.160000000000004</c:v>
                </c:pt>
                <c:pt idx="624">
                  <c:v>39.14</c:v>
                </c:pt>
                <c:pt idx="625">
                  <c:v>39.130000000000003</c:v>
                </c:pt>
                <c:pt idx="626">
                  <c:v>39.190000000000005</c:v>
                </c:pt>
                <c:pt idx="627">
                  <c:v>39.190000000000005</c:v>
                </c:pt>
                <c:pt idx="628">
                  <c:v>39.17</c:v>
                </c:pt>
                <c:pt idx="629">
                  <c:v>39.18</c:v>
                </c:pt>
                <c:pt idx="630">
                  <c:v>39.18</c:v>
                </c:pt>
                <c:pt idx="631">
                  <c:v>39.18</c:v>
                </c:pt>
                <c:pt idx="632">
                  <c:v>39.18</c:v>
                </c:pt>
                <c:pt idx="633">
                  <c:v>39.160000000000004</c:v>
                </c:pt>
                <c:pt idx="634">
                  <c:v>39.169999999999909</c:v>
                </c:pt>
                <c:pt idx="635">
                  <c:v>39.14</c:v>
                </c:pt>
                <c:pt idx="636">
                  <c:v>39.14</c:v>
                </c:pt>
                <c:pt idx="637">
                  <c:v>39.15</c:v>
                </c:pt>
                <c:pt idx="638">
                  <c:v>39.14</c:v>
                </c:pt>
                <c:pt idx="639">
                  <c:v>39.14</c:v>
                </c:pt>
                <c:pt idx="640">
                  <c:v>39.130000000000003</c:v>
                </c:pt>
                <c:pt idx="641">
                  <c:v>39.130000000000003</c:v>
                </c:pt>
                <c:pt idx="642">
                  <c:v>39.11</c:v>
                </c:pt>
                <c:pt idx="643">
                  <c:v>39.1</c:v>
                </c:pt>
                <c:pt idx="644">
                  <c:v>39.089999999999904</c:v>
                </c:pt>
                <c:pt idx="645">
                  <c:v>39.08</c:v>
                </c:pt>
                <c:pt idx="646">
                  <c:v>39.1</c:v>
                </c:pt>
                <c:pt idx="647">
                  <c:v>39.11</c:v>
                </c:pt>
                <c:pt idx="648">
                  <c:v>39.1</c:v>
                </c:pt>
                <c:pt idx="649">
                  <c:v>39.090000000000003</c:v>
                </c:pt>
                <c:pt idx="650">
                  <c:v>39.08</c:v>
                </c:pt>
                <c:pt idx="651">
                  <c:v>39.06</c:v>
                </c:pt>
                <c:pt idx="652">
                  <c:v>39.06</c:v>
                </c:pt>
                <c:pt idx="653">
                  <c:v>39.06</c:v>
                </c:pt>
                <c:pt idx="654">
                  <c:v>39.06</c:v>
                </c:pt>
                <c:pt idx="655">
                  <c:v>39.08</c:v>
                </c:pt>
                <c:pt idx="656">
                  <c:v>39.07</c:v>
                </c:pt>
                <c:pt idx="657">
                  <c:v>39.04</c:v>
                </c:pt>
                <c:pt idx="658">
                  <c:v>39.050000000000004</c:v>
                </c:pt>
                <c:pt idx="659">
                  <c:v>39.03</c:v>
                </c:pt>
                <c:pt idx="660">
                  <c:v>39.01</c:v>
                </c:pt>
                <c:pt idx="661">
                  <c:v>38.99</c:v>
                </c:pt>
                <c:pt idx="662">
                  <c:v>38.99</c:v>
                </c:pt>
                <c:pt idx="663">
                  <c:v>38.99</c:v>
                </c:pt>
                <c:pt idx="664">
                  <c:v>38.99</c:v>
                </c:pt>
                <c:pt idx="665">
                  <c:v>39.050000000000004</c:v>
                </c:pt>
                <c:pt idx="666">
                  <c:v>39.03</c:v>
                </c:pt>
                <c:pt idx="667">
                  <c:v>39.03</c:v>
                </c:pt>
                <c:pt idx="668">
                  <c:v>39.03</c:v>
                </c:pt>
                <c:pt idx="669">
                  <c:v>39.019999999999904</c:v>
                </c:pt>
                <c:pt idx="670">
                  <c:v>39.01</c:v>
                </c:pt>
                <c:pt idx="671">
                  <c:v>38.99</c:v>
                </c:pt>
                <c:pt idx="672">
                  <c:v>39</c:v>
                </c:pt>
                <c:pt idx="673">
                  <c:v>39</c:v>
                </c:pt>
                <c:pt idx="674">
                  <c:v>38.99</c:v>
                </c:pt>
                <c:pt idx="675">
                  <c:v>38.99</c:v>
                </c:pt>
                <c:pt idx="676">
                  <c:v>39.019999999999904</c:v>
                </c:pt>
                <c:pt idx="677">
                  <c:v>39.01</c:v>
                </c:pt>
                <c:pt idx="678">
                  <c:v>39.01</c:v>
                </c:pt>
                <c:pt idx="679">
                  <c:v>38.980000000000004</c:v>
                </c:pt>
                <c:pt idx="680">
                  <c:v>38.980000000000004</c:v>
                </c:pt>
                <c:pt idx="681">
                  <c:v>38.980000000000004</c:v>
                </c:pt>
                <c:pt idx="682">
                  <c:v>38.980000000000004</c:v>
                </c:pt>
                <c:pt idx="683">
                  <c:v>38.980000000000004</c:v>
                </c:pt>
                <c:pt idx="684">
                  <c:v>38.97</c:v>
                </c:pt>
                <c:pt idx="685">
                  <c:v>38.97</c:v>
                </c:pt>
                <c:pt idx="686">
                  <c:v>38.94</c:v>
                </c:pt>
                <c:pt idx="687">
                  <c:v>38.94</c:v>
                </c:pt>
                <c:pt idx="688">
                  <c:v>38.93</c:v>
                </c:pt>
                <c:pt idx="689">
                  <c:v>38.93</c:v>
                </c:pt>
                <c:pt idx="690">
                  <c:v>38.93</c:v>
                </c:pt>
                <c:pt idx="691">
                  <c:v>38.910000000000004</c:v>
                </c:pt>
                <c:pt idx="692">
                  <c:v>38.910000000000004</c:v>
                </c:pt>
                <c:pt idx="693">
                  <c:v>38.92</c:v>
                </c:pt>
                <c:pt idx="694">
                  <c:v>38.92</c:v>
                </c:pt>
                <c:pt idx="695">
                  <c:v>38.92</c:v>
                </c:pt>
                <c:pt idx="696">
                  <c:v>38.92</c:v>
                </c:pt>
                <c:pt idx="697">
                  <c:v>38.92</c:v>
                </c:pt>
                <c:pt idx="698">
                  <c:v>38.9</c:v>
                </c:pt>
                <c:pt idx="699">
                  <c:v>38.910000000000004</c:v>
                </c:pt>
                <c:pt idx="700">
                  <c:v>38.9</c:v>
                </c:pt>
                <c:pt idx="701">
                  <c:v>38.89</c:v>
                </c:pt>
                <c:pt idx="702">
                  <c:v>38.870000000000005</c:v>
                </c:pt>
                <c:pt idx="703">
                  <c:v>38.849999999999902</c:v>
                </c:pt>
                <c:pt idx="704">
                  <c:v>38.839999999999904</c:v>
                </c:pt>
                <c:pt idx="705">
                  <c:v>38.849999999999902</c:v>
                </c:pt>
                <c:pt idx="706">
                  <c:v>38.86</c:v>
                </c:pt>
                <c:pt idx="707">
                  <c:v>38.86</c:v>
                </c:pt>
                <c:pt idx="708">
                  <c:v>38.849999999999902</c:v>
                </c:pt>
                <c:pt idx="709">
                  <c:v>38.83</c:v>
                </c:pt>
                <c:pt idx="710">
                  <c:v>38.800000000000011</c:v>
                </c:pt>
                <c:pt idx="711">
                  <c:v>38.790000000000006</c:v>
                </c:pt>
                <c:pt idx="712">
                  <c:v>38.78</c:v>
                </c:pt>
                <c:pt idx="713">
                  <c:v>38.78</c:v>
                </c:pt>
                <c:pt idx="714">
                  <c:v>38.74</c:v>
                </c:pt>
                <c:pt idx="715">
                  <c:v>38.720000000000006</c:v>
                </c:pt>
                <c:pt idx="716">
                  <c:v>38.74</c:v>
                </c:pt>
                <c:pt idx="717">
                  <c:v>38.74</c:v>
                </c:pt>
                <c:pt idx="718">
                  <c:v>38.74</c:v>
                </c:pt>
                <c:pt idx="719">
                  <c:v>38.720000000000006</c:v>
                </c:pt>
                <c:pt idx="720">
                  <c:v>38.75</c:v>
                </c:pt>
                <c:pt idx="721">
                  <c:v>38.73999999999991</c:v>
                </c:pt>
                <c:pt idx="722">
                  <c:v>38.720000000000006</c:v>
                </c:pt>
                <c:pt idx="723">
                  <c:v>38.71</c:v>
                </c:pt>
                <c:pt idx="724">
                  <c:v>38.71</c:v>
                </c:pt>
                <c:pt idx="725">
                  <c:v>38.700000000000003</c:v>
                </c:pt>
                <c:pt idx="726">
                  <c:v>38.68</c:v>
                </c:pt>
                <c:pt idx="727">
                  <c:v>38.67</c:v>
                </c:pt>
                <c:pt idx="728">
                  <c:v>38.660000000000004</c:v>
                </c:pt>
                <c:pt idx="729">
                  <c:v>38.68</c:v>
                </c:pt>
                <c:pt idx="730">
                  <c:v>38.660000000000004</c:v>
                </c:pt>
                <c:pt idx="731">
                  <c:v>38.660000000000004</c:v>
                </c:pt>
                <c:pt idx="732">
                  <c:v>38.67</c:v>
                </c:pt>
                <c:pt idx="733">
                  <c:v>38.690000000000005</c:v>
                </c:pt>
                <c:pt idx="734">
                  <c:v>38.71</c:v>
                </c:pt>
                <c:pt idx="735">
                  <c:v>38.71</c:v>
                </c:pt>
                <c:pt idx="736">
                  <c:v>38.71</c:v>
                </c:pt>
                <c:pt idx="737">
                  <c:v>38.71</c:v>
                </c:pt>
                <c:pt idx="738">
                  <c:v>38.700000000000003</c:v>
                </c:pt>
                <c:pt idx="739">
                  <c:v>38.71</c:v>
                </c:pt>
                <c:pt idx="740">
                  <c:v>38.71</c:v>
                </c:pt>
                <c:pt idx="741">
                  <c:v>38.71</c:v>
                </c:pt>
                <c:pt idx="742">
                  <c:v>38.71</c:v>
                </c:pt>
                <c:pt idx="743">
                  <c:v>38.71</c:v>
                </c:pt>
                <c:pt idx="744">
                  <c:v>38.71</c:v>
                </c:pt>
                <c:pt idx="745">
                  <c:v>38.71</c:v>
                </c:pt>
                <c:pt idx="746">
                  <c:v>38.71</c:v>
                </c:pt>
                <c:pt idx="747">
                  <c:v>38.71</c:v>
                </c:pt>
                <c:pt idx="748">
                  <c:v>38.71</c:v>
                </c:pt>
                <c:pt idx="749">
                  <c:v>38.71</c:v>
                </c:pt>
                <c:pt idx="750">
                  <c:v>38.700000000000003</c:v>
                </c:pt>
                <c:pt idx="751">
                  <c:v>38.700000000000003</c:v>
                </c:pt>
                <c:pt idx="752">
                  <c:v>38.700000000000003</c:v>
                </c:pt>
                <c:pt idx="753">
                  <c:v>38.700000000000003</c:v>
                </c:pt>
                <c:pt idx="754">
                  <c:v>38.700000000000003</c:v>
                </c:pt>
                <c:pt idx="755">
                  <c:v>38.700000000000003</c:v>
                </c:pt>
                <c:pt idx="756">
                  <c:v>38.700000000000003</c:v>
                </c:pt>
                <c:pt idx="757">
                  <c:v>38.700000000000003</c:v>
                </c:pt>
                <c:pt idx="758">
                  <c:v>38.700000000000003</c:v>
                </c:pt>
                <c:pt idx="759">
                  <c:v>38.700000000000003</c:v>
                </c:pt>
                <c:pt idx="760">
                  <c:v>38.700000000000003</c:v>
                </c:pt>
                <c:pt idx="761">
                  <c:v>38.700000000000003</c:v>
                </c:pt>
                <c:pt idx="762">
                  <c:v>38.700000000000003</c:v>
                </c:pt>
                <c:pt idx="763">
                  <c:v>38.700000000000003</c:v>
                </c:pt>
                <c:pt idx="764">
                  <c:v>38.700000000000003</c:v>
                </c:pt>
                <c:pt idx="765">
                  <c:v>38.700000000000003</c:v>
                </c:pt>
                <c:pt idx="766">
                  <c:v>38.700000000000003</c:v>
                </c:pt>
                <c:pt idx="767">
                  <c:v>38.700000000000003</c:v>
                </c:pt>
                <c:pt idx="768">
                  <c:v>38.700000000000003</c:v>
                </c:pt>
                <c:pt idx="769">
                  <c:v>38.71</c:v>
                </c:pt>
                <c:pt idx="770">
                  <c:v>38.71</c:v>
                </c:pt>
                <c:pt idx="771">
                  <c:v>38.71</c:v>
                </c:pt>
                <c:pt idx="772">
                  <c:v>38.700000000000003</c:v>
                </c:pt>
                <c:pt idx="773">
                  <c:v>38.700000000000003</c:v>
                </c:pt>
                <c:pt idx="774">
                  <c:v>38.700000000000003</c:v>
                </c:pt>
                <c:pt idx="775">
                  <c:v>38.700000000000003</c:v>
                </c:pt>
                <c:pt idx="776">
                  <c:v>38.700000000000003</c:v>
                </c:pt>
                <c:pt idx="777">
                  <c:v>38.700000000000003</c:v>
                </c:pt>
                <c:pt idx="778">
                  <c:v>38.700000000000003</c:v>
                </c:pt>
                <c:pt idx="779">
                  <c:v>38.700000000000003</c:v>
                </c:pt>
                <c:pt idx="780">
                  <c:v>38.700000000000003</c:v>
                </c:pt>
                <c:pt idx="781">
                  <c:v>38.700000000000003</c:v>
                </c:pt>
                <c:pt idx="782">
                  <c:v>38.700000000000003</c:v>
                </c:pt>
                <c:pt idx="783">
                  <c:v>38.700000000000003</c:v>
                </c:pt>
                <c:pt idx="784">
                  <c:v>38.700000000000003</c:v>
                </c:pt>
                <c:pt idx="785">
                  <c:v>38.700000000000003</c:v>
                </c:pt>
                <c:pt idx="786">
                  <c:v>38.700000000000003</c:v>
                </c:pt>
                <c:pt idx="787">
                  <c:v>38.700000000000003</c:v>
                </c:pt>
                <c:pt idx="788">
                  <c:v>38.700000000000003</c:v>
                </c:pt>
                <c:pt idx="789">
                  <c:v>38.700000000000003</c:v>
                </c:pt>
                <c:pt idx="790">
                  <c:v>38.700000000000003</c:v>
                </c:pt>
                <c:pt idx="791">
                  <c:v>38.700000000000003</c:v>
                </c:pt>
                <c:pt idx="792">
                  <c:v>38.700000000000003</c:v>
                </c:pt>
                <c:pt idx="793">
                  <c:v>38.700000000000003</c:v>
                </c:pt>
                <c:pt idx="794">
                  <c:v>38.700000000000003</c:v>
                </c:pt>
                <c:pt idx="795">
                  <c:v>38.700000000000003</c:v>
                </c:pt>
                <c:pt idx="796">
                  <c:v>38.700000000000003</c:v>
                </c:pt>
                <c:pt idx="797">
                  <c:v>38.700000000000003</c:v>
                </c:pt>
                <c:pt idx="798">
                  <c:v>38.700000000000003</c:v>
                </c:pt>
                <c:pt idx="799">
                  <c:v>38.700000000000003</c:v>
                </c:pt>
                <c:pt idx="800">
                  <c:v>38.700000000000003</c:v>
                </c:pt>
                <c:pt idx="801">
                  <c:v>38.700000000000003</c:v>
                </c:pt>
                <c:pt idx="802">
                  <c:v>38.700000000000003</c:v>
                </c:pt>
                <c:pt idx="803">
                  <c:v>38.700000000000003</c:v>
                </c:pt>
                <c:pt idx="804">
                  <c:v>38.700000000000003</c:v>
                </c:pt>
                <c:pt idx="805">
                  <c:v>38.700000000000003</c:v>
                </c:pt>
                <c:pt idx="806">
                  <c:v>38.700000000000003</c:v>
                </c:pt>
                <c:pt idx="807">
                  <c:v>38.700000000000003</c:v>
                </c:pt>
                <c:pt idx="808">
                  <c:v>38.700000000000003</c:v>
                </c:pt>
                <c:pt idx="809">
                  <c:v>38.700000000000003</c:v>
                </c:pt>
                <c:pt idx="810">
                  <c:v>38.700000000000003</c:v>
                </c:pt>
                <c:pt idx="811">
                  <c:v>38.700000000000003</c:v>
                </c:pt>
                <c:pt idx="812">
                  <c:v>38.700000000000003</c:v>
                </c:pt>
                <c:pt idx="813">
                  <c:v>38.700000000000003</c:v>
                </c:pt>
                <c:pt idx="814">
                  <c:v>38.700000000000003</c:v>
                </c:pt>
                <c:pt idx="815">
                  <c:v>38.690000000000005</c:v>
                </c:pt>
                <c:pt idx="816">
                  <c:v>38.690000000000005</c:v>
                </c:pt>
                <c:pt idx="817">
                  <c:v>38.690000000000005</c:v>
                </c:pt>
                <c:pt idx="818">
                  <c:v>38.690000000000005</c:v>
                </c:pt>
                <c:pt idx="819">
                  <c:v>38.690000000000005</c:v>
                </c:pt>
                <c:pt idx="820">
                  <c:v>38.690000000000005</c:v>
                </c:pt>
                <c:pt idx="821">
                  <c:v>38.690000000000005</c:v>
                </c:pt>
                <c:pt idx="822">
                  <c:v>38.690000000000005</c:v>
                </c:pt>
                <c:pt idx="823">
                  <c:v>38.690000000000005</c:v>
                </c:pt>
                <c:pt idx="824">
                  <c:v>38.690000000000005</c:v>
                </c:pt>
                <c:pt idx="825">
                  <c:v>38.690000000000005</c:v>
                </c:pt>
                <c:pt idx="826">
                  <c:v>38.690000000000005</c:v>
                </c:pt>
                <c:pt idx="827">
                  <c:v>38.690000000000005</c:v>
                </c:pt>
                <c:pt idx="828">
                  <c:v>38.690000000000005</c:v>
                </c:pt>
                <c:pt idx="829">
                  <c:v>38.690000000000005</c:v>
                </c:pt>
                <c:pt idx="830">
                  <c:v>38.690000000000005</c:v>
                </c:pt>
                <c:pt idx="831">
                  <c:v>38.690000000000005</c:v>
                </c:pt>
                <c:pt idx="832">
                  <c:v>38.690000000000005</c:v>
                </c:pt>
                <c:pt idx="833">
                  <c:v>38.690000000000005</c:v>
                </c:pt>
                <c:pt idx="834">
                  <c:v>38.690000000000005</c:v>
                </c:pt>
                <c:pt idx="835">
                  <c:v>38.690000000000005</c:v>
                </c:pt>
                <c:pt idx="836">
                  <c:v>38.690000000000005</c:v>
                </c:pt>
                <c:pt idx="837">
                  <c:v>38.690000000000005</c:v>
                </c:pt>
                <c:pt idx="838">
                  <c:v>38.68</c:v>
                </c:pt>
                <c:pt idx="839">
                  <c:v>38.68</c:v>
                </c:pt>
                <c:pt idx="840">
                  <c:v>38.690000000000005</c:v>
                </c:pt>
                <c:pt idx="841">
                  <c:v>38.690000000000005</c:v>
                </c:pt>
                <c:pt idx="842">
                  <c:v>38.690000000000005</c:v>
                </c:pt>
                <c:pt idx="843">
                  <c:v>38.690000000000005</c:v>
                </c:pt>
                <c:pt idx="844">
                  <c:v>38.690000000000005</c:v>
                </c:pt>
                <c:pt idx="845">
                  <c:v>38.690000000000005</c:v>
                </c:pt>
                <c:pt idx="846">
                  <c:v>38.690000000000005</c:v>
                </c:pt>
                <c:pt idx="847">
                  <c:v>38.690000000000005</c:v>
                </c:pt>
                <c:pt idx="848">
                  <c:v>38.690000000000005</c:v>
                </c:pt>
                <c:pt idx="849">
                  <c:v>38.68</c:v>
                </c:pt>
                <c:pt idx="850">
                  <c:v>38.68</c:v>
                </c:pt>
                <c:pt idx="851">
                  <c:v>38.68</c:v>
                </c:pt>
                <c:pt idx="852">
                  <c:v>38.68</c:v>
                </c:pt>
                <c:pt idx="853">
                  <c:v>38.68</c:v>
                </c:pt>
                <c:pt idx="854">
                  <c:v>38.68</c:v>
                </c:pt>
                <c:pt idx="855">
                  <c:v>38.68</c:v>
                </c:pt>
                <c:pt idx="856">
                  <c:v>38.68</c:v>
                </c:pt>
                <c:pt idx="857">
                  <c:v>38.68</c:v>
                </c:pt>
                <c:pt idx="858">
                  <c:v>38.68</c:v>
                </c:pt>
                <c:pt idx="859">
                  <c:v>38.68</c:v>
                </c:pt>
                <c:pt idx="860">
                  <c:v>38.68</c:v>
                </c:pt>
                <c:pt idx="861">
                  <c:v>38.68</c:v>
                </c:pt>
                <c:pt idx="862">
                  <c:v>38.68</c:v>
                </c:pt>
                <c:pt idx="863">
                  <c:v>38.68</c:v>
                </c:pt>
                <c:pt idx="864">
                  <c:v>38.68</c:v>
                </c:pt>
                <c:pt idx="865">
                  <c:v>38.68</c:v>
                </c:pt>
                <c:pt idx="866">
                  <c:v>38.68</c:v>
                </c:pt>
                <c:pt idx="867">
                  <c:v>38.68</c:v>
                </c:pt>
                <c:pt idx="868">
                  <c:v>38.68</c:v>
                </c:pt>
                <c:pt idx="869">
                  <c:v>38.68</c:v>
                </c:pt>
                <c:pt idx="870">
                  <c:v>38.68</c:v>
                </c:pt>
                <c:pt idx="871">
                  <c:v>38.68</c:v>
                </c:pt>
                <c:pt idx="872">
                  <c:v>38.68</c:v>
                </c:pt>
                <c:pt idx="873">
                  <c:v>38.68</c:v>
                </c:pt>
                <c:pt idx="874">
                  <c:v>38.68</c:v>
                </c:pt>
                <c:pt idx="875">
                  <c:v>38.68</c:v>
                </c:pt>
                <c:pt idx="876">
                  <c:v>38.68</c:v>
                </c:pt>
                <c:pt idx="877">
                  <c:v>38.68</c:v>
                </c:pt>
                <c:pt idx="878">
                  <c:v>38.68</c:v>
                </c:pt>
                <c:pt idx="879">
                  <c:v>38.68</c:v>
                </c:pt>
                <c:pt idx="880">
                  <c:v>38.68</c:v>
                </c:pt>
                <c:pt idx="881">
                  <c:v>38.68</c:v>
                </c:pt>
                <c:pt idx="882">
                  <c:v>38.68</c:v>
                </c:pt>
                <c:pt idx="883">
                  <c:v>38.68</c:v>
                </c:pt>
                <c:pt idx="884">
                  <c:v>38.68</c:v>
                </c:pt>
                <c:pt idx="885">
                  <c:v>38.68</c:v>
                </c:pt>
                <c:pt idx="886">
                  <c:v>38.68</c:v>
                </c:pt>
                <c:pt idx="887">
                  <c:v>38.68</c:v>
                </c:pt>
                <c:pt idx="888">
                  <c:v>38.68</c:v>
                </c:pt>
                <c:pt idx="889">
                  <c:v>38.68</c:v>
                </c:pt>
                <c:pt idx="890">
                  <c:v>38.68</c:v>
                </c:pt>
                <c:pt idx="891">
                  <c:v>38.68</c:v>
                </c:pt>
                <c:pt idx="892">
                  <c:v>38.68</c:v>
                </c:pt>
                <c:pt idx="893">
                  <c:v>38.68</c:v>
                </c:pt>
                <c:pt idx="894">
                  <c:v>38.68</c:v>
                </c:pt>
                <c:pt idx="895">
                  <c:v>38.68</c:v>
                </c:pt>
                <c:pt idx="896">
                  <c:v>38.68</c:v>
                </c:pt>
                <c:pt idx="897">
                  <c:v>38.68</c:v>
                </c:pt>
                <c:pt idx="898">
                  <c:v>38.68</c:v>
                </c:pt>
                <c:pt idx="899">
                  <c:v>38.68</c:v>
                </c:pt>
                <c:pt idx="900">
                  <c:v>38.68</c:v>
                </c:pt>
                <c:pt idx="901">
                  <c:v>38.68</c:v>
                </c:pt>
                <c:pt idx="902">
                  <c:v>38.68</c:v>
                </c:pt>
                <c:pt idx="903">
                  <c:v>38.68</c:v>
                </c:pt>
                <c:pt idx="904">
                  <c:v>38.68</c:v>
                </c:pt>
                <c:pt idx="905">
                  <c:v>38.68</c:v>
                </c:pt>
                <c:pt idx="906">
                  <c:v>38.68</c:v>
                </c:pt>
                <c:pt idx="907">
                  <c:v>38.68</c:v>
                </c:pt>
                <c:pt idx="908">
                  <c:v>38.68</c:v>
                </c:pt>
                <c:pt idx="909">
                  <c:v>38.690000000000005</c:v>
                </c:pt>
                <c:pt idx="910">
                  <c:v>38.690000000000005</c:v>
                </c:pt>
                <c:pt idx="911">
                  <c:v>38.690000000000005</c:v>
                </c:pt>
                <c:pt idx="912">
                  <c:v>38.690000000000005</c:v>
                </c:pt>
                <c:pt idx="913">
                  <c:v>38.690000000000005</c:v>
                </c:pt>
                <c:pt idx="914">
                  <c:v>38.690000000000005</c:v>
                </c:pt>
                <c:pt idx="915">
                  <c:v>38.690000000000005</c:v>
                </c:pt>
                <c:pt idx="916">
                  <c:v>38.690000000000005</c:v>
                </c:pt>
                <c:pt idx="917">
                  <c:v>38.71</c:v>
                </c:pt>
                <c:pt idx="918">
                  <c:v>38.71</c:v>
                </c:pt>
                <c:pt idx="919">
                  <c:v>38.71</c:v>
                </c:pt>
                <c:pt idx="920">
                  <c:v>38.71</c:v>
                </c:pt>
                <c:pt idx="921">
                  <c:v>38.71</c:v>
                </c:pt>
                <c:pt idx="922">
                  <c:v>38.71</c:v>
                </c:pt>
                <c:pt idx="923">
                  <c:v>38.71</c:v>
                </c:pt>
                <c:pt idx="924">
                  <c:v>38.720000000000006</c:v>
                </c:pt>
                <c:pt idx="925">
                  <c:v>38.720000000000006</c:v>
                </c:pt>
                <c:pt idx="926">
                  <c:v>38.720000000000006</c:v>
                </c:pt>
                <c:pt idx="927">
                  <c:v>38.720000000000006</c:v>
                </c:pt>
                <c:pt idx="928">
                  <c:v>38.720000000000006</c:v>
                </c:pt>
                <c:pt idx="929">
                  <c:v>38.720000000000006</c:v>
                </c:pt>
                <c:pt idx="930">
                  <c:v>38.720000000000006</c:v>
                </c:pt>
                <c:pt idx="931">
                  <c:v>38.720000000000006</c:v>
                </c:pt>
                <c:pt idx="932">
                  <c:v>38.720000000000006</c:v>
                </c:pt>
                <c:pt idx="933">
                  <c:v>38.720000000000006</c:v>
                </c:pt>
                <c:pt idx="934">
                  <c:v>38.720000000000006</c:v>
                </c:pt>
                <c:pt idx="935">
                  <c:v>38.720000000000006</c:v>
                </c:pt>
                <c:pt idx="936">
                  <c:v>38.720000000000006</c:v>
                </c:pt>
                <c:pt idx="937">
                  <c:v>38.720000000000006</c:v>
                </c:pt>
                <c:pt idx="938">
                  <c:v>38.730000000000011</c:v>
                </c:pt>
                <c:pt idx="939">
                  <c:v>38.730000000000011</c:v>
                </c:pt>
                <c:pt idx="940">
                  <c:v>38.730000000000011</c:v>
                </c:pt>
                <c:pt idx="941">
                  <c:v>38.730000000000011</c:v>
                </c:pt>
                <c:pt idx="942">
                  <c:v>38.730000000000011</c:v>
                </c:pt>
                <c:pt idx="943">
                  <c:v>38.730000000000011</c:v>
                </c:pt>
                <c:pt idx="944">
                  <c:v>38.730000000000011</c:v>
                </c:pt>
                <c:pt idx="945">
                  <c:v>38.730000000000011</c:v>
                </c:pt>
                <c:pt idx="946">
                  <c:v>38.730000000000011</c:v>
                </c:pt>
                <c:pt idx="947">
                  <c:v>38.730000000000011</c:v>
                </c:pt>
                <c:pt idx="948">
                  <c:v>38.730000000000011</c:v>
                </c:pt>
                <c:pt idx="949">
                  <c:v>38.730000000000011</c:v>
                </c:pt>
                <c:pt idx="950">
                  <c:v>38.730000000000011</c:v>
                </c:pt>
                <c:pt idx="951">
                  <c:v>38.730000000000011</c:v>
                </c:pt>
                <c:pt idx="952">
                  <c:v>38.74</c:v>
                </c:pt>
                <c:pt idx="953">
                  <c:v>38.74</c:v>
                </c:pt>
                <c:pt idx="954">
                  <c:v>38.74</c:v>
                </c:pt>
                <c:pt idx="955">
                  <c:v>38.74</c:v>
                </c:pt>
                <c:pt idx="956">
                  <c:v>38.74</c:v>
                </c:pt>
                <c:pt idx="957">
                  <c:v>38.74</c:v>
                </c:pt>
                <c:pt idx="958">
                  <c:v>38.74</c:v>
                </c:pt>
                <c:pt idx="959">
                  <c:v>38.74</c:v>
                </c:pt>
                <c:pt idx="960">
                  <c:v>38.74</c:v>
                </c:pt>
                <c:pt idx="961">
                  <c:v>38.74</c:v>
                </c:pt>
                <c:pt idx="962">
                  <c:v>38.74</c:v>
                </c:pt>
                <c:pt idx="963">
                  <c:v>38.74</c:v>
                </c:pt>
                <c:pt idx="964">
                  <c:v>38.74</c:v>
                </c:pt>
                <c:pt idx="965">
                  <c:v>38.74</c:v>
                </c:pt>
                <c:pt idx="966">
                  <c:v>38.74</c:v>
                </c:pt>
                <c:pt idx="967">
                  <c:v>38.74</c:v>
                </c:pt>
                <c:pt idx="968">
                  <c:v>38.74</c:v>
                </c:pt>
                <c:pt idx="969">
                  <c:v>38.74</c:v>
                </c:pt>
                <c:pt idx="970">
                  <c:v>38.74</c:v>
                </c:pt>
                <c:pt idx="971">
                  <c:v>38.74</c:v>
                </c:pt>
                <c:pt idx="972">
                  <c:v>38.74</c:v>
                </c:pt>
                <c:pt idx="973">
                  <c:v>38.75</c:v>
                </c:pt>
                <c:pt idx="974">
                  <c:v>38.75</c:v>
                </c:pt>
                <c:pt idx="975">
                  <c:v>38.75</c:v>
                </c:pt>
                <c:pt idx="976">
                  <c:v>38.75</c:v>
                </c:pt>
                <c:pt idx="977">
                  <c:v>38.75</c:v>
                </c:pt>
                <c:pt idx="978">
                  <c:v>38.75</c:v>
                </c:pt>
                <c:pt idx="979">
                  <c:v>38.75</c:v>
                </c:pt>
                <c:pt idx="980">
                  <c:v>38.75</c:v>
                </c:pt>
                <c:pt idx="981">
                  <c:v>38.75</c:v>
                </c:pt>
                <c:pt idx="982">
                  <c:v>38.75</c:v>
                </c:pt>
                <c:pt idx="983">
                  <c:v>38.75</c:v>
                </c:pt>
                <c:pt idx="984">
                  <c:v>38.75</c:v>
                </c:pt>
                <c:pt idx="985">
                  <c:v>38.75</c:v>
                </c:pt>
                <c:pt idx="986">
                  <c:v>38.75</c:v>
                </c:pt>
                <c:pt idx="987">
                  <c:v>38.75</c:v>
                </c:pt>
                <c:pt idx="988">
                  <c:v>38.75</c:v>
                </c:pt>
                <c:pt idx="989">
                  <c:v>38.75</c:v>
                </c:pt>
                <c:pt idx="990">
                  <c:v>38.75</c:v>
                </c:pt>
                <c:pt idx="991">
                  <c:v>38.75</c:v>
                </c:pt>
                <c:pt idx="992">
                  <c:v>38.75</c:v>
                </c:pt>
                <c:pt idx="993">
                  <c:v>38.75</c:v>
                </c:pt>
                <c:pt idx="994">
                  <c:v>38.75</c:v>
                </c:pt>
                <c:pt idx="995">
                  <c:v>38.75</c:v>
                </c:pt>
                <c:pt idx="996">
                  <c:v>38.75</c:v>
                </c:pt>
                <c:pt idx="997">
                  <c:v>38.75</c:v>
                </c:pt>
                <c:pt idx="998">
                  <c:v>38.75</c:v>
                </c:pt>
                <c:pt idx="999">
                  <c:v>38.75</c:v>
                </c:pt>
                <c:pt idx="1000">
                  <c:v>38.75</c:v>
                </c:pt>
                <c:pt idx="1001">
                  <c:v>38.75</c:v>
                </c:pt>
                <c:pt idx="1002">
                  <c:v>38.75</c:v>
                </c:pt>
                <c:pt idx="1003">
                  <c:v>38.75</c:v>
                </c:pt>
                <c:pt idx="1004">
                  <c:v>38.75</c:v>
                </c:pt>
                <c:pt idx="1005">
                  <c:v>38.75</c:v>
                </c:pt>
                <c:pt idx="1006">
                  <c:v>38.75</c:v>
                </c:pt>
                <c:pt idx="1007">
                  <c:v>38.75</c:v>
                </c:pt>
                <c:pt idx="1008">
                  <c:v>38.75</c:v>
                </c:pt>
                <c:pt idx="1009">
                  <c:v>38.75</c:v>
                </c:pt>
                <c:pt idx="1010">
                  <c:v>38.75</c:v>
                </c:pt>
                <c:pt idx="1011">
                  <c:v>38.75</c:v>
                </c:pt>
                <c:pt idx="1012">
                  <c:v>38.75</c:v>
                </c:pt>
                <c:pt idx="1013">
                  <c:v>38.75</c:v>
                </c:pt>
                <c:pt idx="1014">
                  <c:v>38.75</c:v>
                </c:pt>
                <c:pt idx="1015">
                  <c:v>38.75</c:v>
                </c:pt>
                <c:pt idx="1016">
                  <c:v>38.75</c:v>
                </c:pt>
                <c:pt idx="1017">
                  <c:v>38.75</c:v>
                </c:pt>
                <c:pt idx="1018">
                  <c:v>38.75</c:v>
                </c:pt>
                <c:pt idx="1019">
                  <c:v>38.75</c:v>
                </c:pt>
                <c:pt idx="1020">
                  <c:v>38.75</c:v>
                </c:pt>
                <c:pt idx="1021">
                  <c:v>38.75</c:v>
                </c:pt>
                <c:pt idx="1022">
                  <c:v>38.75</c:v>
                </c:pt>
                <c:pt idx="1023">
                  <c:v>38.75</c:v>
                </c:pt>
                <c:pt idx="1024">
                  <c:v>38.75</c:v>
                </c:pt>
                <c:pt idx="1025">
                  <c:v>38.75</c:v>
                </c:pt>
                <c:pt idx="1026">
                  <c:v>38.75</c:v>
                </c:pt>
                <c:pt idx="1027">
                  <c:v>38.75</c:v>
                </c:pt>
                <c:pt idx="1028">
                  <c:v>38.75</c:v>
                </c:pt>
                <c:pt idx="1029">
                  <c:v>38.75</c:v>
                </c:pt>
                <c:pt idx="1030">
                  <c:v>38.75</c:v>
                </c:pt>
                <c:pt idx="1031">
                  <c:v>38.75</c:v>
                </c:pt>
                <c:pt idx="1032">
                  <c:v>38.75</c:v>
                </c:pt>
                <c:pt idx="1033">
                  <c:v>38.75</c:v>
                </c:pt>
                <c:pt idx="1034">
                  <c:v>38.75</c:v>
                </c:pt>
                <c:pt idx="1035">
                  <c:v>38.75</c:v>
                </c:pt>
                <c:pt idx="1036">
                  <c:v>38.75</c:v>
                </c:pt>
                <c:pt idx="1037">
                  <c:v>38.75</c:v>
                </c:pt>
                <c:pt idx="1038">
                  <c:v>38.75</c:v>
                </c:pt>
                <c:pt idx="1039">
                  <c:v>38.74</c:v>
                </c:pt>
                <c:pt idx="1040">
                  <c:v>38.74</c:v>
                </c:pt>
                <c:pt idx="1041">
                  <c:v>38.74</c:v>
                </c:pt>
                <c:pt idx="1042">
                  <c:v>38.74</c:v>
                </c:pt>
                <c:pt idx="1043">
                  <c:v>38.74</c:v>
                </c:pt>
                <c:pt idx="1044">
                  <c:v>38.74</c:v>
                </c:pt>
                <c:pt idx="1045">
                  <c:v>38.74</c:v>
                </c:pt>
                <c:pt idx="1046">
                  <c:v>38.74</c:v>
                </c:pt>
                <c:pt idx="1047">
                  <c:v>38.74</c:v>
                </c:pt>
                <c:pt idx="1048">
                  <c:v>38.74</c:v>
                </c:pt>
                <c:pt idx="1049">
                  <c:v>38.74</c:v>
                </c:pt>
                <c:pt idx="1050">
                  <c:v>38.74</c:v>
                </c:pt>
                <c:pt idx="1051">
                  <c:v>38.74</c:v>
                </c:pt>
                <c:pt idx="1052">
                  <c:v>38.74</c:v>
                </c:pt>
                <c:pt idx="1053">
                  <c:v>38.74</c:v>
                </c:pt>
                <c:pt idx="1054">
                  <c:v>38.74</c:v>
                </c:pt>
                <c:pt idx="1055">
                  <c:v>38.74</c:v>
                </c:pt>
                <c:pt idx="1056">
                  <c:v>38.74</c:v>
                </c:pt>
                <c:pt idx="1057">
                  <c:v>38.74</c:v>
                </c:pt>
                <c:pt idx="1058">
                  <c:v>38.74</c:v>
                </c:pt>
                <c:pt idx="1059">
                  <c:v>38.74</c:v>
                </c:pt>
                <c:pt idx="1060">
                  <c:v>38.74</c:v>
                </c:pt>
                <c:pt idx="1061">
                  <c:v>38.74</c:v>
                </c:pt>
                <c:pt idx="1062">
                  <c:v>38.74</c:v>
                </c:pt>
                <c:pt idx="1063">
                  <c:v>38.74</c:v>
                </c:pt>
                <c:pt idx="1064">
                  <c:v>38.74</c:v>
                </c:pt>
                <c:pt idx="1065">
                  <c:v>38.74</c:v>
                </c:pt>
                <c:pt idx="1066">
                  <c:v>38.74</c:v>
                </c:pt>
                <c:pt idx="1067">
                  <c:v>38.74</c:v>
                </c:pt>
                <c:pt idx="1068">
                  <c:v>38.74</c:v>
                </c:pt>
                <c:pt idx="1069">
                  <c:v>38.74</c:v>
                </c:pt>
                <c:pt idx="1070">
                  <c:v>38.74</c:v>
                </c:pt>
                <c:pt idx="1071">
                  <c:v>38.74</c:v>
                </c:pt>
                <c:pt idx="1072">
                  <c:v>38.74</c:v>
                </c:pt>
                <c:pt idx="1073">
                  <c:v>38.74</c:v>
                </c:pt>
                <c:pt idx="1074">
                  <c:v>38.74</c:v>
                </c:pt>
                <c:pt idx="1075">
                  <c:v>38.74</c:v>
                </c:pt>
                <c:pt idx="1076">
                  <c:v>38.74</c:v>
                </c:pt>
                <c:pt idx="1077">
                  <c:v>38.74</c:v>
                </c:pt>
                <c:pt idx="1078">
                  <c:v>38.74</c:v>
                </c:pt>
                <c:pt idx="1079">
                  <c:v>38.74</c:v>
                </c:pt>
                <c:pt idx="1080">
                  <c:v>38.74</c:v>
                </c:pt>
                <c:pt idx="1081">
                  <c:v>38.74</c:v>
                </c:pt>
                <c:pt idx="1082">
                  <c:v>38.74</c:v>
                </c:pt>
                <c:pt idx="1083">
                  <c:v>38.74</c:v>
                </c:pt>
                <c:pt idx="1084">
                  <c:v>38.74</c:v>
                </c:pt>
                <c:pt idx="1085">
                  <c:v>38.74</c:v>
                </c:pt>
                <c:pt idx="1086">
                  <c:v>38.74</c:v>
                </c:pt>
                <c:pt idx="1087">
                  <c:v>38.74</c:v>
                </c:pt>
                <c:pt idx="1088">
                  <c:v>38.74</c:v>
                </c:pt>
                <c:pt idx="1089">
                  <c:v>38.74</c:v>
                </c:pt>
                <c:pt idx="1090">
                  <c:v>38.74</c:v>
                </c:pt>
                <c:pt idx="1091">
                  <c:v>38.75</c:v>
                </c:pt>
                <c:pt idx="1092">
                  <c:v>38.75</c:v>
                </c:pt>
                <c:pt idx="1093">
                  <c:v>38.75</c:v>
                </c:pt>
                <c:pt idx="1094">
                  <c:v>38.75</c:v>
                </c:pt>
                <c:pt idx="1095">
                  <c:v>38.75</c:v>
                </c:pt>
                <c:pt idx="1096">
                  <c:v>38.75</c:v>
                </c:pt>
                <c:pt idx="1097">
                  <c:v>38.75</c:v>
                </c:pt>
                <c:pt idx="1098">
                  <c:v>38.75</c:v>
                </c:pt>
                <c:pt idx="1099">
                  <c:v>38.75</c:v>
                </c:pt>
                <c:pt idx="1100">
                  <c:v>38.75</c:v>
                </c:pt>
                <c:pt idx="1101">
                  <c:v>38.75</c:v>
                </c:pt>
                <c:pt idx="1102">
                  <c:v>38.75</c:v>
                </c:pt>
                <c:pt idx="1103">
                  <c:v>38.75</c:v>
                </c:pt>
                <c:pt idx="1104">
                  <c:v>38.75</c:v>
                </c:pt>
                <c:pt idx="1105">
                  <c:v>38.75</c:v>
                </c:pt>
                <c:pt idx="1106">
                  <c:v>38.75</c:v>
                </c:pt>
                <c:pt idx="1107">
                  <c:v>38.75</c:v>
                </c:pt>
                <c:pt idx="1108">
                  <c:v>38.75</c:v>
                </c:pt>
                <c:pt idx="1109">
                  <c:v>38.75</c:v>
                </c:pt>
                <c:pt idx="1110">
                  <c:v>38.75</c:v>
                </c:pt>
                <c:pt idx="1111">
                  <c:v>38.75</c:v>
                </c:pt>
                <c:pt idx="1112">
                  <c:v>38.75</c:v>
                </c:pt>
                <c:pt idx="1113">
                  <c:v>38.75</c:v>
                </c:pt>
                <c:pt idx="1114">
                  <c:v>38.75</c:v>
                </c:pt>
                <c:pt idx="1115">
                  <c:v>38.75</c:v>
                </c:pt>
                <c:pt idx="1116">
                  <c:v>38.75</c:v>
                </c:pt>
                <c:pt idx="1117">
                  <c:v>38.75</c:v>
                </c:pt>
                <c:pt idx="1118">
                  <c:v>38.75</c:v>
                </c:pt>
                <c:pt idx="1119">
                  <c:v>38.75</c:v>
                </c:pt>
                <c:pt idx="1120">
                  <c:v>38.75</c:v>
                </c:pt>
                <c:pt idx="1121">
                  <c:v>38.75</c:v>
                </c:pt>
                <c:pt idx="1122">
                  <c:v>38.75</c:v>
                </c:pt>
                <c:pt idx="1123">
                  <c:v>38.75</c:v>
                </c:pt>
                <c:pt idx="1124">
                  <c:v>38.75</c:v>
                </c:pt>
                <c:pt idx="1125">
                  <c:v>38.75</c:v>
                </c:pt>
                <c:pt idx="1126">
                  <c:v>38.75</c:v>
                </c:pt>
                <c:pt idx="1127">
                  <c:v>38.75</c:v>
                </c:pt>
                <c:pt idx="1128">
                  <c:v>38.75</c:v>
                </c:pt>
                <c:pt idx="1129">
                  <c:v>38.75</c:v>
                </c:pt>
                <c:pt idx="1130">
                  <c:v>38.75</c:v>
                </c:pt>
                <c:pt idx="1131">
                  <c:v>38.75</c:v>
                </c:pt>
                <c:pt idx="1132">
                  <c:v>38.75</c:v>
                </c:pt>
                <c:pt idx="1133">
                  <c:v>38.75</c:v>
                </c:pt>
                <c:pt idx="1134">
                  <c:v>38.75</c:v>
                </c:pt>
                <c:pt idx="1135">
                  <c:v>38.75</c:v>
                </c:pt>
                <c:pt idx="1136">
                  <c:v>38.75</c:v>
                </c:pt>
                <c:pt idx="1137">
                  <c:v>38.75</c:v>
                </c:pt>
                <c:pt idx="1138">
                  <c:v>38.75</c:v>
                </c:pt>
                <c:pt idx="1139">
                  <c:v>38.75</c:v>
                </c:pt>
                <c:pt idx="1140">
                  <c:v>38.75</c:v>
                </c:pt>
                <c:pt idx="1141">
                  <c:v>38.75</c:v>
                </c:pt>
                <c:pt idx="1142">
                  <c:v>38.75</c:v>
                </c:pt>
                <c:pt idx="1143">
                  <c:v>38.75</c:v>
                </c:pt>
                <c:pt idx="1144">
                  <c:v>38.75</c:v>
                </c:pt>
                <c:pt idx="1145">
                  <c:v>38.75</c:v>
                </c:pt>
                <c:pt idx="1146">
                  <c:v>38.75</c:v>
                </c:pt>
                <c:pt idx="1147">
                  <c:v>38.75</c:v>
                </c:pt>
                <c:pt idx="1148">
                  <c:v>38.75</c:v>
                </c:pt>
                <c:pt idx="1149">
                  <c:v>38.75</c:v>
                </c:pt>
                <c:pt idx="1150">
                  <c:v>38.75</c:v>
                </c:pt>
                <c:pt idx="1151">
                  <c:v>38.75</c:v>
                </c:pt>
                <c:pt idx="1152">
                  <c:v>38.75</c:v>
                </c:pt>
                <c:pt idx="1153">
                  <c:v>38.75</c:v>
                </c:pt>
                <c:pt idx="1154">
                  <c:v>38.75</c:v>
                </c:pt>
                <c:pt idx="1155">
                  <c:v>38.75</c:v>
                </c:pt>
                <c:pt idx="1156">
                  <c:v>38.75</c:v>
                </c:pt>
                <c:pt idx="1157">
                  <c:v>38.75</c:v>
                </c:pt>
                <c:pt idx="1158">
                  <c:v>38.75</c:v>
                </c:pt>
                <c:pt idx="1159">
                  <c:v>38.75</c:v>
                </c:pt>
                <c:pt idx="1160">
                  <c:v>38.75</c:v>
                </c:pt>
                <c:pt idx="1161">
                  <c:v>38.75</c:v>
                </c:pt>
                <c:pt idx="1162">
                  <c:v>38.75</c:v>
                </c:pt>
                <c:pt idx="1163">
                  <c:v>38.75</c:v>
                </c:pt>
                <c:pt idx="1164">
                  <c:v>38.75</c:v>
                </c:pt>
                <c:pt idx="1165">
                  <c:v>38.75</c:v>
                </c:pt>
                <c:pt idx="1166">
                  <c:v>38.75</c:v>
                </c:pt>
                <c:pt idx="1167">
                  <c:v>38.75</c:v>
                </c:pt>
                <c:pt idx="1168">
                  <c:v>38.75</c:v>
                </c:pt>
                <c:pt idx="1169">
                  <c:v>38.75</c:v>
                </c:pt>
                <c:pt idx="1170">
                  <c:v>38.75</c:v>
                </c:pt>
                <c:pt idx="1171">
                  <c:v>38.75</c:v>
                </c:pt>
                <c:pt idx="1172">
                  <c:v>38.75</c:v>
                </c:pt>
                <c:pt idx="1173">
                  <c:v>38.75</c:v>
                </c:pt>
                <c:pt idx="1174">
                  <c:v>38.75</c:v>
                </c:pt>
                <c:pt idx="1175">
                  <c:v>38.75</c:v>
                </c:pt>
                <c:pt idx="1176">
                  <c:v>38.75</c:v>
                </c:pt>
                <c:pt idx="1177">
                  <c:v>38.75</c:v>
                </c:pt>
                <c:pt idx="1178">
                  <c:v>38.75</c:v>
                </c:pt>
                <c:pt idx="1179">
                  <c:v>38.75</c:v>
                </c:pt>
                <c:pt idx="1180">
                  <c:v>38.75</c:v>
                </c:pt>
                <c:pt idx="1181">
                  <c:v>38.75</c:v>
                </c:pt>
                <c:pt idx="1182">
                  <c:v>38.75</c:v>
                </c:pt>
                <c:pt idx="1183">
                  <c:v>38.75</c:v>
                </c:pt>
                <c:pt idx="1184">
                  <c:v>38.75</c:v>
                </c:pt>
                <c:pt idx="1185">
                  <c:v>38.75</c:v>
                </c:pt>
                <c:pt idx="1186">
                  <c:v>38.75</c:v>
                </c:pt>
                <c:pt idx="1187">
                  <c:v>38.75</c:v>
                </c:pt>
                <c:pt idx="1188">
                  <c:v>38.75</c:v>
                </c:pt>
                <c:pt idx="1189">
                  <c:v>38.75</c:v>
                </c:pt>
                <c:pt idx="1190">
                  <c:v>38.75</c:v>
                </c:pt>
                <c:pt idx="1191">
                  <c:v>38.75</c:v>
                </c:pt>
                <c:pt idx="1192">
                  <c:v>38.75</c:v>
                </c:pt>
                <c:pt idx="1193">
                  <c:v>38.75</c:v>
                </c:pt>
                <c:pt idx="1194">
                  <c:v>38.75</c:v>
                </c:pt>
                <c:pt idx="1195">
                  <c:v>38.75</c:v>
                </c:pt>
                <c:pt idx="1196">
                  <c:v>38.75</c:v>
                </c:pt>
                <c:pt idx="1197">
                  <c:v>38.75</c:v>
                </c:pt>
                <c:pt idx="1198">
                  <c:v>38.75</c:v>
                </c:pt>
                <c:pt idx="1199">
                  <c:v>38.75</c:v>
                </c:pt>
                <c:pt idx="1200">
                  <c:v>38.75</c:v>
                </c:pt>
                <c:pt idx="1201">
                  <c:v>38.75</c:v>
                </c:pt>
                <c:pt idx="1202">
                  <c:v>38.75</c:v>
                </c:pt>
                <c:pt idx="1203">
                  <c:v>38.75</c:v>
                </c:pt>
                <c:pt idx="1204">
                  <c:v>38.75</c:v>
                </c:pt>
                <c:pt idx="1205">
                  <c:v>38.75</c:v>
                </c:pt>
                <c:pt idx="1206">
                  <c:v>38.75</c:v>
                </c:pt>
                <c:pt idx="1207">
                  <c:v>38.75</c:v>
                </c:pt>
                <c:pt idx="1208">
                  <c:v>38.75</c:v>
                </c:pt>
                <c:pt idx="1209">
                  <c:v>38.75</c:v>
                </c:pt>
                <c:pt idx="1210">
                  <c:v>38.75</c:v>
                </c:pt>
                <c:pt idx="1211">
                  <c:v>38.75</c:v>
                </c:pt>
                <c:pt idx="1212">
                  <c:v>38.75</c:v>
                </c:pt>
                <c:pt idx="1213">
                  <c:v>38.75</c:v>
                </c:pt>
                <c:pt idx="1214">
                  <c:v>38.75</c:v>
                </c:pt>
                <c:pt idx="1215">
                  <c:v>38.75</c:v>
                </c:pt>
                <c:pt idx="1216">
                  <c:v>38.75</c:v>
                </c:pt>
                <c:pt idx="1217">
                  <c:v>38.75</c:v>
                </c:pt>
                <c:pt idx="1218">
                  <c:v>38.75</c:v>
                </c:pt>
                <c:pt idx="1219">
                  <c:v>38.75</c:v>
                </c:pt>
                <c:pt idx="1220">
                  <c:v>38.75</c:v>
                </c:pt>
                <c:pt idx="1221">
                  <c:v>38.75</c:v>
                </c:pt>
                <c:pt idx="1222">
                  <c:v>38.75</c:v>
                </c:pt>
                <c:pt idx="1223">
                  <c:v>38.75</c:v>
                </c:pt>
                <c:pt idx="1224">
                  <c:v>38.75</c:v>
                </c:pt>
                <c:pt idx="1225">
                  <c:v>38.75</c:v>
                </c:pt>
                <c:pt idx="1226">
                  <c:v>38.75</c:v>
                </c:pt>
                <c:pt idx="1227">
                  <c:v>38.75</c:v>
                </c:pt>
                <c:pt idx="1228">
                  <c:v>38.75</c:v>
                </c:pt>
                <c:pt idx="1229">
                  <c:v>38.75</c:v>
                </c:pt>
                <c:pt idx="1230">
                  <c:v>38.75</c:v>
                </c:pt>
                <c:pt idx="1231">
                  <c:v>38.75</c:v>
                </c:pt>
                <c:pt idx="1232">
                  <c:v>38.75</c:v>
                </c:pt>
                <c:pt idx="1233">
                  <c:v>38.75</c:v>
                </c:pt>
                <c:pt idx="1234">
                  <c:v>38.75</c:v>
                </c:pt>
                <c:pt idx="1235">
                  <c:v>38.75</c:v>
                </c:pt>
                <c:pt idx="1236">
                  <c:v>38.75</c:v>
                </c:pt>
                <c:pt idx="1237">
                  <c:v>38.75</c:v>
                </c:pt>
                <c:pt idx="1238">
                  <c:v>38.75</c:v>
                </c:pt>
                <c:pt idx="1239">
                  <c:v>38.75</c:v>
                </c:pt>
                <c:pt idx="1240">
                  <c:v>38.75</c:v>
                </c:pt>
                <c:pt idx="1241">
                  <c:v>38.75</c:v>
                </c:pt>
                <c:pt idx="1242">
                  <c:v>38.75</c:v>
                </c:pt>
                <c:pt idx="1243">
                  <c:v>38.75</c:v>
                </c:pt>
                <c:pt idx="1244">
                  <c:v>38.75</c:v>
                </c:pt>
                <c:pt idx="1245">
                  <c:v>38.75</c:v>
                </c:pt>
                <c:pt idx="1246">
                  <c:v>38.75</c:v>
                </c:pt>
                <c:pt idx="1247">
                  <c:v>38.75</c:v>
                </c:pt>
                <c:pt idx="1248">
                  <c:v>38.75</c:v>
                </c:pt>
                <c:pt idx="1249">
                  <c:v>38.75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TBDiseaseONLYData!$C$8766:$C$10015</c:f>
              <c:numCache>
                <c:formatCode>General</c:formatCode>
                <c:ptCount val="1250"/>
                <c:pt idx="0">
                  <c:v>0</c:v>
                </c:pt>
                <c:pt idx="1">
                  <c:v>32.11</c:v>
                </c:pt>
                <c:pt idx="2">
                  <c:v>33.64</c:v>
                </c:pt>
                <c:pt idx="3">
                  <c:v>34.74</c:v>
                </c:pt>
                <c:pt idx="4">
                  <c:v>35.8599999999999</c:v>
                </c:pt>
                <c:pt idx="5">
                  <c:v>36.730000000000011</c:v>
                </c:pt>
                <c:pt idx="6">
                  <c:v>37.620000000000005</c:v>
                </c:pt>
                <c:pt idx="7">
                  <c:v>38.770000000000003</c:v>
                </c:pt>
                <c:pt idx="8">
                  <c:v>38.94</c:v>
                </c:pt>
                <c:pt idx="9">
                  <c:v>39.18</c:v>
                </c:pt>
                <c:pt idx="10">
                  <c:v>39.39</c:v>
                </c:pt>
                <c:pt idx="11">
                  <c:v>39.690000000000005</c:v>
                </c:pt>
                <c:pt idx="12">
                  <c:v>39.910000000000004</c:v>
                </c:pt>
                <c:pt idx="13">
                  <c:v>40.109999999999907</c:v>
                </c:pt>
                <c:pt idx="14">
                  <c:v>40.44</c:v>
                </c:pt>
                <c:pt idx="15">
                  <c:v>40.57</c:v>
                </c:pt>
                <c:pt idx="16">
                  <c:v>40.64</c:v>
                </c:pt>
                <c:pt idx="17">
                  <c:v>40.709999999999908</c:v>
                </c:pt>
                <c:pt idx="18">
                  <c:v>40.83</c:v>
                </c:pt>
                <c:pt idx="19">
                  <c:v>40.9</c:v>
                </c:pt>
                <c:pt idx="20">
                  <c:v>41.02</c:v>
                </c:pt>
                <c:pt idx="21">
                  <c:v>41.17</c:v>
                </c:pt>
                <c:pt idx="22">
                  <c:v>41.190000000000005</c:v>
                </c:pt>
                <c:pt idx="23">
                  <c:v>41.230000000000004</c:v>
                </c:pt>
                <c:pt idx="24">
                  <c:v>41.28</c:v>
                </c:pt>
                <c:pt idx="25">
                  <c:v>41.3</c:v>
                </c:pt>
                <c:pt idx="26">
                  <c:v>41.379999999999995</c:v>
                </c:pt>
                <c:pt idx="27">
                  <c:v>41.47</c:v>
                </c:pt>
                <c:pt idx="28">
                  <c:v>41.61</c:v>
                </c:pt>
                <c:pt idx="29">
                  <c:v>41.620000000000005</c:v>
                </c:pt>
                <c:pt idx="30">
                  <c:v>41.65</c:v>
                </c:pt>
                <c:pt idx="31">
                  <c:v>41.660000000000004</c:v>
                </c:pt>
                <c:pt idx="32">
                  <c:v>41.689999999999905</c:v>
                </c:pt>
                <c:pt idx="33">
                  <c:v>41.75</c:v>
                </c:pt>
                <c:pt idx="34">
                  <c:v>41.78</c:v>
                </c:pt>
                <c:pt idx="35">
                  <c:v>41.819999999999901</c:v>
                </c:pt>
                <c:pt idx="36">
                  <c:v>41.879999999999903</c:v>
                </c:pt>
                <c:pt idx="37">
                  <c:v>41.879999999999903</c:v>
                </c:pt>
                <c:pt idx="38">
                  <c:v>41.889999999999901</c:v>
                </c:pt>
                <c:pt idx="39">
                  <c:v>41.929999999999907</c:v>
                </c:pt>
                <c:pt idx="40">
                  <c:v>41.879999999999903</c:v>
                </c:pt>
                <c:pt idx="41">
                  <c:v>41.93</c:v>
                </c:pt>
                <c:pt idx="42">
                  <c:v>41.97</c:v>
                </c:pt>
                <c:pt idx="43">
                  <c:v>41.97</c:v>
                </c:pt>
                <c:pt idx="44">
                  <c:v>41.98</c:v>
                </c:pt>
                <c:pt idx="45">
                  <c:v>42</c:v>
                </c:pt>
                <c:pt idx="46">
                  <c:v>42.01</c:v>
                </c:pt>
                <c:pt idx="47">
                  <c:v>42</c:v>
                </c:pt>
                <c:pt idx="48">
                  <c:v>42.03</c:v>
                </c:pt>
                <c:pt idx="49">
                  <c:v>42.069999999999908</c:v>
                </c:pt>
                <c:pt idx="50">
                  <c:v>42.069999999999908</c:v>
                </c:pt>
                <c:pt idx="51">
                  <c:v>42.069999999999908</c:v>
                </c:pt>
                <c:pt idx="52">
                  <c:v>42.1</c:v>
                </c:pt>
                <c:pt idx="53">
                  <c:v>42.120000000000005</c:v>
                </c:pt>
                <c:pt idx="54">
                  <c:v>42.13</c:v>
                </c:pt>
                <c:pt idx="55">
                  <c:v>42.220000000000006</c:v>
                </c:pt>
                <c:pt idx="56">
                  <c:v>42.24</c:v>
                </c:pt>
                <c:pt idx="57">
                  <c:v>42.21</c:v>
                </c:pt>
                <c:pt idx="58">
                  <c:v>42.21</c:v>
                </c:pt>
                <c:pt idx="59">
                  <c:v>42.2</c:v>
                </c:pt>
                <c:pt idx="60">
                  <c:v>42.190000000000005</c:v>
                </c:pt>
                <c:pt idx="61">
                  <c:v>42.18</c:v>
                </c:pt>
                <c:pt idx="62">
                  <c:v>42.220000000000006</c:v>
                </c:pt>
                <c:pt idx="63">
                  <c:v>42.19999999999991</c:v>
                </c:pt>
                <c:pt idx="64">
                  <c:v>42.21</c:v>
                </c:pt>
                <c:pt idx="65">
                  <c:v>42.21</c:v>
                </c:pt>
                <c:pt idx="66">
                  <c:v>42.220000000000006</c:v>
                </c:pt>
                <c:pt idx="67">
                  <c:v>42.2</c:v>
                </c:pt>
                <c:pt idx="68">
                  <c:v>42.220000000000006</c:v>
                </c:pt>
                <c:pt idx="69">
                  <c:v>42.28</c:v>
                </c:pt>
                <c:pt idx="70">
                  <c:v>42.27</c:v>
                </c:pt>
                <c:pt idx="71">
                  <c:v>42.28</c:v>
                </c:pt>
                <c:pt idx="72">
                  <c:v>42.27</c:v>
                </c:pt>
                <c:pt idx="73">
                  <c:v>42.27</c:v>
                </c:pt>
                <c:pt idx="74">
                  <c:v>42.260000000000005</c:v>
                </c:pt>
                <c:pt idx="75">
                  <c:v>42.260000000000005</c:v>
                </c:pt>
                <c:pt idx="76">
                  <c:v>42.269999999999911</c:v>
                </c:pt>
                <c:pt idx="77">
                  <c:v>42.269999999999911</c:v>
                </c:pt>
                <c:pt idx="78">
                  <c:v>42.27</c:v>
                </c:pt>
                <c:pt idx="79">
                  <c:v>42.260000000000005</c:v>
                </c:pt>
                <c:pt idx="80">
                  <c:v>42.260000000000005</c:v>
                </c:pt>
                <c:pt idx="81">
                  <c:v>42.25</c:v>
                </c:pt>
                <c:pt idx="82">
                  <c:v>42.230000000000004</c:v>
                </c:pt>
                <c:pt idx="83">
                  <c:v>42.230000000000004</c:v>
                </c:pt>
                <c:pt idx="84">
                  <c:v>42.21</c:v>
                </c:pt>
                <c:pt idx="85">
                  <c:v>42.190000000000005</c:v>
                </c:pt>
                <c:pt idx="86">
                  <c:v>42.190000000000005</c:v>
                </c:pt>
                <c:pt idx="87">
                  <c:v>42.18</c:v>
                </c:pt>
                <c:pt idx="88">
                  <c:v>42.169999999999909</c:v>
                </c:pt>
                <c:pt idx="89">
                  <c:v>42.160000000000004</c:v>
                </c:pt>
                <c:pt idx="90">
                  <c:v>42.160000000000004</c:v>
                </c:pt>
                <c:pt idx="91">
                  <c:v>42.15</c:v>
                </c:pt>
                <c:pt idx="92">
                  <c:v>42.15</c:v>
                </c:pt>
                <c:pt idx="93">
                  <c:v>42.139999999999908</c:v>
                </c:pt>
                <c:pt idx="94">
                  <c:v>42.139999999999908</c:v>
                </c:pt>
                <c:pt idx="95">
                  <c:v>42.179999999999907</c:v>
                </c:pt>
                <c:pt idx="96">
                  <c:v>42.18</c:v>
                </c:pt>
                <c:pt idx="97">
                  <c:v>42.190000000000005</c:v>
                </c:pt>
                <c:pt idx="98">
                  <c:v>42.19999999999991</c:v>
                </c:pt>
                <c:pt idx="99">
                  <c:v>42.190000000000005</c:v>
                </c:pt>
                <c:pt idx="100">
                  <c:v>42.190000000000005</c:v>
                </c:pt>
                <c:pt idx="101">
                  <c:v>42.18</c:v>
                </c:pt>
                <c:pt idx="102">
                  <c:v>42.190000000000005</c:v>
                </c:pt>
                <c:pt idx="103">
                  <c:v>42.18</c:v>
                </c:pt>
                <c:pt idx="104">
                  <c:v>42.18</c:v>
                </c:pt>
                <c:pt idx="105">
                  <c:v>42.18</c:v>
                </c:pt>
                <c:pt idx="106">
                  <c:v>42.169999999999909</c:v>
                </c:pt>
                <c:pt idx="107">
                  <c:v>42.109999999999907</c:v>
                </c:pt>
                <c:pt idx="108">
                  <c:v>42.05</c:v>
                </c:pt>
                <c:pt idx="109">
                  <c:v>42.059999999999903</c:v>
                </c:pt>
                <c:pt idx="110">
                  <c:v>42.05</c:v>
                </c:pt>
                <c:pt idx="111">
                  <c:v>42.04</c:v>
                </c:pt>
                <c:pt idx="112">
                  <c:v>42.04</c:v>
                </c:pt>
                <c:pt idx="113">
                  <c:v>42.01</c:v>
                </c:pt>
                <c:pt idx="114">
                  <c:v>42.029999999999909</c:v>
                </c:pt>
                <c:pt idx="115">
                  <c:v>42.029999999999909</c:v>
                </c:pt>
                <c:pt idx="116">
                  <c:v>42.02</c:v>
                </c:pt>
                <c:pt idx="117">
                  <c:v>42</c:v>
                </c:pt>
                <c:pt idx="118">
                  <c:v>41.97</c:v>
                </c:pt>
                <c:pt idx="119">
                  <c:v>41.94</c:v>
                </c:pt>
                <c:pt idx="120">
                  <c:v>41.92</c:v>
                </c:pt>
                <c:pt idx="121">
                  <c:v>41.9</c:v>
                </c:pt>
                <c:pt idx="122">
                  <c:v>41.949999999999996</c:v>
                </c:pt>
                <c:pt idx="123">
                  <c:v>41.94</c:v>
                </c:pt>
                <c:pt idx="124">
                  <c:v>41.94</c:v>
                </c:pt>
                <c:pt idx="125">
                  <c:v>41.94</c:v>
                </c:pt>
                <c:pt idx="126">
                  <c:v>41.98</c:v>
                </c:pt>
                <c:pt idx="127">
                  <c:v>41.99</c:v>
                </c:pt>
                <c:pt idx="128">
                  <c:v>41.99</c:v>
                </c:pt>
                <c:pt idx="129">
                  <c:v>41.99</c:v>
                </c:pt>
                <c:pt idx="130">
                  <c:v>41.93</c:v>
                </c:pt>
                <c:pt idx="131">
                  <c:v>41.93</c:v>
                </c:pt>
                <c:pt idx="132">
                  <c:v>41.93</c:v>
                </c:pt>
                <c:pt idx="133">
                  <c:v>41.94</c:v>
                </c:pt>
                <c:pt idx="134">
                  <c:v>41.929999999999907</c:v>
                </c:pt>
                <c:pt idx="135">
                  <c:v>41.929999999999907</c:v>
                </c:pt>
                <c:pt idx="136">
                  <c:v>41.91</c:v>
                </c:pt>
                <c:pt idx="137">
                  <c:v>41.949999999999903</c:v>
                </c:pt>
                <c:pt idx="138">
                  <c:v>41.94</c:v>
                </c:pt>
                <c:pt idx="139">
                  <c:v>41.94</c:v>
                </c:pt>
                <c:pt idx="140">
                  <c:v>41.98</c:v>
                </c:pt>
                <c:pt idx="141">
                  <c:v>41.949999999999996</c:v>
                </c:pt>
                <c:pt idx="142">
                  <c:v>41.949999999999996</c:v>
                </c:pt>
                <c:pt idx="143">
                  <c:v>41.93</c:v>
                </c:pt>
                <c:pt idx="144">
                  <c:v>41.91</c:v>
                </c:pt>
                <c:pt idx="145">
                  <c:v>41.9</c:v>
                </c:pt>
                <c:pt idx="146">
                  <c:v>41.91</c:v>
                </c:pt>
                <c:pt idx="147">
                  <c:v>41.9</c:v>
                </c:pt>
                <c:pt idx="148">
                  <c:v>41.9</c:v>
                </c:pt>
                <c:pt idx="149">
                  <c:v>41.9</c:v>
                </c:pt>
                <c:pt idx="150">
                  <c:v>41.87</c:v>
                </c:pt>
                <c:pt idx="151">
                  <c:v>41.849999999999994</c:v>
                </c:pt>
                <c:pt idx="152">
                  <c:v>41.83</c:v>
                </c:pt>
                <c:pt idx="153">
                  <c:v>41.83</c:v>
                </c:pt>
                <c:pt idx="154">
                  <c:v>41.83</c:v>
                </c:pt>
                <c:pt idx="155">
                  <c:v>41.82</c:v>
                </c:pt>
                <c:pt idx="156">
                  <c:v>41.82</c:v>
                </c:pt>
                <c:pt idx="157">
                  <c:v>41.809999999999995</c:v>
                </c:pt>
                <c:pt idx="158">
                  <c:v>41.8</c:v>
                </c:pt>
                <c:pt idx="159">
                  <c:v>41.790000000000006</c:v>
                </c:pt>
                <c:pt idx="160">
                  <c:v>41.790000000000006</c:v>
                </c:pt>
                <c:pt idx="161">
                  <c:v>41.8</c:v>
                </c:pt>
                <c:pt idx="162">
                  <c:v>41.8</c:v>
                </c:pt>
                <c:pt idx="163">
                  <c:v>41.790000000000006</c:v>
                </c:pt>
                <c:pt idx="164">
                  <c:v>41.78</c:v>
                </c:pt>
                <c:pt idx="165">
                  <c:v>41.78</c:v>
                </c:pt>
                <c:pt idx="166">
                  <c:v>41.78</c:v>
                </c:pt>
                <c:pt idx="167">
                  <c:v>41.78</c:v>
                </c:pt>
                <c:pt idx="168">
                  <c:v>41.760000000000005</c:v>
                </c:pt>
                <c:pt idx="169">
                  <c:v>41.74</c:v>
                </c:pt>
                <c:pt idx="170">
                  <c:v>41.71</c:v>
                </c:pt>
                <c:pt idx="171">
                  <c:v>41.71</c:v>
                </c:pt>
                <c:pt idx="172">
                  <c:v>41.69999999999991</c:v>
                </c:pt>
                <c:pt idx="173">
                  <c:v>41.689999999999905</c:v>
                </c:pt>
                <c:pt idx="174">
                  <c:v>41.660000000000004</c:v>
                </c:pt>
                <c:pt idx="175">
                  <c:v>41.669999999999909</c:v>
                </c:pt>
                <c:pt idx="176">
                  <c:v>41.660000000000004</c:v>
                </c:pt>
                <c:pt idx="177">
                  <c:v>41.68</c:v>
                </c:pt>
                <c:pt idx="178">
                  <c:v>41.669999999999909</c:v>
                </c:pt>
                <c:pt idx="179">
                  <c:v>41.65</c:v>
                </c:pt>
                <c:pt idx="180">
                  <c:v>41.620000000000005</c:v>
                </c:pt>
                <c:pt idx="181">
                  <c:v>41.63</c:v>
                </c:pt>
                <c:pt idx="182">
                  <c:v>41.620000000000005</c:v>
                </c:pt>
                <c:pt idx="183">
                  <c:v>41.63</c:v>
                </c:pt>
                <c:pt idx="184">
                  <c:v>41.620000000000005</c:v>
                </c:pt>
                <c:pt idx="185">
                  <c:v>41.59</c:v>
                </c:pt>
                <c:pt idx="186">
                  <c:v>41.56</c:v>
                </c:pt>
                <c:pt idx="187">
                  <c:v>41.53</c:v>
                </c:pt>
                <c:pt idx="188">
                  <c:v>41.52</c:v>
                </c:pt>
                <c:pt idx="189">
                  <c:v>41.54</c:v>
                </c:pt>
                <c:pt idx="190">
                  <c:v>41.53</c:v>
                </c:pt>
                <c:pt idx="191">
                  <c:v>41.5</c:v>
                </c:pt>
                <c:pt idx="192">
                  <c:v>41.499999999999908</c:v>
                </c:pt>
                <c:pt idx="193">
                  <c:v>41.499999999999908</c:v>
                </c:pt>
                <c:pt idx="194">
                  <c:v>41.54</c:v>
                </c:pt>
                <c:pt idx="195">
                  <c:v>41.54</c:v>
                </c:pt>
                <c:pt idx="196">
                  <c:v>41.57</c:v>
                </c:pt>
                <c:pt idx="197">
                  <c:v>41.559999999999903</c:v>
                </c:pt>
                <c:pt idx="198">
                  <c:v>41.55</c:v>
                </c:pt>
                <c:pt idx="199">
                  <c:v>41.54</c:v>
                </c:pt>
                <c:pt idx="200">
                  <c:v>41.54</c:v>
                </c:pt>
                <c:pt idx="201">
                  <c:v>41.53</c:v>
                </c:pt>
                <c:pt idx="202">
                  <c:v>41.54</c:v>
                </c:pt>
                <c:pt idx="203">
                  <c:v>41.51</c:v>
                </c:pt>
                <c:pt idx="204">
                  <c:v>41.5</c:v>
                </c:pt>
                <c:pt idx="205">
                  <c:v>41.5</c:v>
                </c:pt>
                <c:pt idx="206">
                  <c:v>41.49</c:v>
                </c:pt>
                <c:pt idx="207">
                  <c:v>41.49</c:v>
                </c:pt>
                <c:pt idx="208">
                  <c:v>41.51</c:v>
                </c:pt>
                <c:pt idx="209">
                  <c:v>41.52</c:v>
                </c:pt>
                <c:pt idx="210">
                  <c:v>41.53</c:v>
                </c:pt>
                <c:pt idx="211">
                  <c:v>41.53</c:v>
                </c:pt>
                <c:pt idx="212">
                  <c:v>41.52</c:v>
                </c:pt>
                <c:pt idx="213">
                  <c:v>41.52</c:v>
                </c:pt>
                <c:pt idx="214">
                  <c:v>41.51</c:v>
                </c:pt>
                <c:pt idx="215">
                  <c:v>41.51</c:v>
                </c:pt>
                <c:pt idx="216">
                  <c:v>41.499999999999908</c:v>
                </c:pt>
                <c:pt idx="217">
                  <c:v>41.499999999999908</c:v>
                </c:pt>
                <c:pt idx="218">
                  <c:v>41.499999999999908</c:v>
                </c:pt>
                <c:pt idx="219">
                  <c:v>41.49</c:v>
                </c:pt>
                <c:pt idx="220">
                  <c:v>41.459999999999901</c:v>
                </c:pt>
                <c:pt idx="221">
                  <c:v>41.449999999999903</c:v>
                </c:pt>
                <c:pt idx="222">
                  <c:v>41.41</c:v>
                </c:pt>
                <c:pt idx="223">
                  <c:v>41.41</c:v>
                </c:pt>
                <c:pt idx="224">
                  <c:v>41.49</c:v>
                </c:pt>
                <c:pt idx="225">
                  <c:v>41.47</c:v>
                </c:pt>
                <c:pt idx="226">
                  <c:v>41.47</c:v>
                </c:pt>
                <c:pt idx="227">
                  <c:v>41.459999999999901</c:v>
                </c:pt>
                <c:pt idx="228">
                  <c:v>41.459999999999901</c:v>
                </c:pt>
                <c:pt idx="229">
                  <c:v>41.459999999999901</c:v>
                </c:pt>
                <c:pt idx="230">
                  <c:v>41.44</c:v>
                </c:pt>
                <c:pt idx="231">
                  <c:v>41.41</c:v>
                </c:pt>
                <c:pt idx="232">
                  <c:v>41.41</c:v>
                </c:pt>
                <c:pt idx="233">
                  <c:v>41.41</c:v>
                </c:pt>
                <c:pt idx="234">
                  <c:v>41.42</c:v>
                </c:pt>
                <c:pt idx="235">
                  <c:v>41.43</c:v>
                </c:pt>
                <c:pt idx="236">
                  <c:v>41.41</c:v>
                </c:pt>
                <c:pt idx="237">
                  <c:v>41.42</c:v>
                </c:pt>
                <c:pt idx="238">
                  <c:v>41.42</c:v>
                </c:pt>
                <c:pt idx="239">
                  <c:v>41.39</c:v>
                </c:pt>
                <c:pt idx="240">
                  <c:v>41.379999999999995</c:v>
                </c:pt>
                <c:pt idx="241">
                  <c:v>41.379999999999995</c:v>
                </c:pt>
                <c:pt idx="242">
                  <c:v>41.39</c:v>
                </c:pt>
                <c:pt idx="243">
                  <c:v>41.379999999999995</c:v>
                </c:pt>
                <c:pt idx="244">
                  <c:v>41.37</c:v>
                </c:pt>
                <c:pt idx="245">
                  <c:v>41.389999999999901</c:v>
                </c:pt>
                <c:pt idx="246">
                  <c:v>41.389999999999901</c:v>
                </c:pt>
                <c:pt idx="247">
                  <c:v>41.379999999999995</c:v>
                </c:pt>
                <c:pt idx="248">
                  <c:v>41.349999999999902</c:v>
                </c:pt>
                <c:pt idx="249">
                  <c:v>41.349999999999902</c:v>
                </c:pt>
                <c:pt idx="250">
                  <c:v>41.349999999999902</c:v>
                </c:pt>
                <c:pt idx="251">
                  <c:v>41.349999999999994</c:v>
                </c:pt>
                <c:pt idx="252">
                  <c:v>41.39</c:v>
                </c:pt>
                <c:pt idx="253">
                  <c:v>41.4</c:v>
                </c:pt>
                <c:pt idx="254">
                  <c:v>41.379999999999995</c:v>
                </c:pt>
                <c:pt idx="255">
                  <c:v>41.37</c:v>
                </c:pt>
                <c:pt idx="256">
                  <c:v>41.36</c:v>
                </c:pt>
                <c:pt idx="257">
                  <c:v>41.36</c:v>
                </c:pt>
                <c:pt idx="258">
                  <c:v>41.36</c:v>
                </c:pt>
                <c:pt idx="259">
                  <c:v>41.349999999999902</c:v>
                </c:pt>
                <c:pt idx="260">
                  <c:v>41.339999999999996</c:v>
                </c:pt>
                <c:pt idx="261">
                  <c:v>41.339999999999996</c:v>
                </c:pt>
                <c:pt idx="262">
                  <c:v>41.319999999999901</c:v>
                </c:pt>
                <c:pt idx="263">
                  <c:v>41.309999999999995</c:v>
                </c:pt>
                <c:pt idx="264">
                  <c:v>41.309999999999995</c:v>
                </c:pt>
                <c:pt idx="265">
                  <c:v>41.3</c:v>
                </c:pt>
                <c:pt idx="266">
                  <c:v>41.289999999999907</c:v>
                </c:pt>
                <c:pt idx="267">
                  <c:v>41.269999999999911</c:v>
                </c:pt>
                <c:pt idx="268">
                  <c:v>41.28</c:v>
                </c:pt>
                <c:pt idx="269">
                  <c:v>41.28</c:v>
                </c:pt>
                <c:pt idx="270">
                  <c:v>41.28</c:v>
                </c:pt>
                <c:pt idx="271">
                  <c:v>41.25</c:v>
                </c:pt>
                <c:pt idx="272">
                  <c:v>41.269999999999911</c:v>
                </c:pt>
                <c:pt idx="273">
                  <c:v>41.260000000000005</c:v>
                </c:pt>
                <c:pt idx="274">
                  <c:v>41.260000000000005</c:v>
                </c:pt>
                <c:pt idx="275">
                  <c:v>41.309999999999903</c:v>
                </c:pt>
                <c:pt idx="276">
                  <c:v>41.269999999999911</c:v>
                </c:pt>
                <c:pt idx="277">
                  <c:v>41.260000000000005</c:v>
                </c:pt>
                <c:pt idx="278">
                  <c:v>41.25</c:v>
                </c:pt>
                <c:pt idx="279">
                  <c:v>41.25</c:v>
                </c:pt>
                <c:pt idx="280">
                  <c:v>41.24</c:v>
                </c:pt>
                <c:pt idx="281">
                  <c:v>41.230000000000004</c:v>
                </c:pt>
                <c:pt idx="282">
                  <c:v>41.24</c:v>
                </c:pt>
                <c:pt idx="283">
                  <c:v>41.230000000000004</c:v>
                </c:pt>
                <c:pt idx="284">
                  <c:v>41.220000000000006</c:v>
                </c:pt>
                <c:pt idx="285">
                  <c:v>41.220000000000006</c:v>
                </c:pt>
                <c:pt idx="286">
                  <c:v>41.230000000000004</c:v>
                </c:pt>
                <c:pt idx="287">
                  <c:v>41.260000000000005</c:v>
                </c:pt>
                <c:pt idx="288">
                  <c:v>41.24</c:v>
                </c:pt>
                <c:pt idx="289">
                  <c:v>41.209999999999908</c:v>
                </c:pt>
                <c:pt idx="290">
                  <c:v>41.2</c:v>
                </c:pt>
                <c:pt idx="291">
                  <c:v>41.17</c:v>
                </c:pt>
                <c:pt idx="292">
                  <c:v>41.160000000000004</c:v>
                </c:pt>
                <c:pt idx="293">
                  <c:v>41.160000000000004</c:v>
                </c:pt>
                <c:pt idx="294">
                  <c:v>41.12999999999991</c:v>
                </c:pt>
                <c:pt idx="295">
                  <c:v>41.1</c:v>
                </c:pt>
                <c:pt idx="296">
                  <c:v>41.089999999999904</c:v>
                </c:pt>
                <c:pt idx="297">
                  <c:v>41.120000000000005</c:v>
                </c:pt>
                <c:pt idx="298">
                  <c:v>41.11</c:v>
                </c:pt>
                <c:pt idx="299">
                  <c:v>41.11</c:v>
                </c:pt>
                <c:pt idx="300">
                  <c:v>41.11</c:v>
                </c:pt>
                <c:pt idx="301">
                  <c:v>41.1</c:v>
                </c:pt>
                <c:pt idx="302">
                  <c:v>41.079999999999906</c:v>
                </c:pt>
                <c:pt idx="303">
                  <c:v>41.05</c:v>
                </c:pt>
                <c:pt idx="304">
                  <c:v>41.04</c:v>
                </c:pt>
                <c:pt idx="305">
                  <c:v>41.03</c:v>
                </c:pt>
                <c:pt idx="306">
                  <c:v>41.019999999999904</c:v>
                </c:pt>
                <c:pt idx="307">
                  <c:v>41</c:v>
                </c:pt>
                <c:pt idx="308">
                  <c:v>40.98</c:v>
                </c:pt>
                <c:pt idx="309">
                  <c:v>40.98</c:v>
                </c:pt>
                <c:pt idx="310">
                  <c:v>40.949999999999903</c:v>
                </c:pt>
                <c:pt idx="311">
                  <c:v>40.949999999999903</c:v>
                </c:pt>
                <c:pt idx="312">
                  <c:v>40.949999999999903</c:v>
                </c:pt>
                <c:pt idx="313">
                  <c:v>40.949999999999903</c:v>
                </c:pt>
                <c:pt idx="314">
                  <c:v>40.97</c:v>
                </c:pt>
                <c:pt idx="315">
                  <c:v>40.97</c:v>
                </c:pt>
                <c:pt idx="316">
                  <c:v>40.94</c:v>
                </c:pt>
                <c:pt idx="317">
                  <c:v>40.93</c:v>
                </c:pt>
                <c:pt idx="318">
                  <c:v>40.93</c:v>
                </c:pt>
                <c:pt idx="319">
                  <c:v>40.93</c:v>
                </c:pt>
                <c:pt idx="320">
                  <c:v>40.93</c:v>
                </c:pt>
                <c:pt idx="321">
                  <c:v>40.939999999999905</c:v>
                </c:pt>
                <c:pt idx="322">
                  <c:v>40.939999999999905</c:v>
                </c:pt>
                <c:pt idx="323">
                  <c:v>40.93</c:v>
                </c:pt>
                <c:pt idx="324">
                  <c:v>40.93</c:v>
                </c:pt>
                <c:pt idx="325">
                  <c:v>40.93</c:v>
                </c:pt>
                <c:pt idx="326">
                  <c:v>40.919999999999902</c:v>
                </c:pt>
                <c:pt idx="327">
                  <c:v>40.910000000000004</c:v>
                </c:pt>
                <c:pt idx="328">
                  <c:v>40.93</c:v>
                </c:pt>
                <c:pt idx="329">
                  <c:v>40.96</c:v>
                </c:pt>
                <c:pt idx="330">
                  <c:v>40.96</c:v>
                </c:pt>
                <c:pt idx="331">
                  <c:v>40.96</c:v>
                </c:pt>
                <c:pt idx="332">
                  <c:v>40.96</c:v>
                </c:pt>
                <c:pt idx="333">
                  <c:v>40.949999999999903</c:v>
                </c:pt>
                <c:pt idx="334">
                  <c:v>40.949999999999903</c:v>
                </c:pt>
                <c:pt idx="335">
                  <c:v>40.949999999999903</c:v>
                </c:pt>
                <c:pt idx="336">
                  <c:v>40.93</c:v>
                </c:pt>
                <c:pt idx="337">
                  <c:v>40.92</c:v>
                </c:pt>
                <c:pt idx="338">
                  <c:v>40.92</c:v>
                </c:pt>
                <c:pt idx="339">
                  <c:v>40.92</c:v>
                </c:pt>
                <c:pt idx="340">
                  <c:v>40.92</c:v>
                </c:pt>
                <c:pt idx="341">
                  <c:v>40.910000000000004</c:v>
                </c:pt>
                <c:pt idx="342">
                  <c:v>40.9</c:v>
                </c:pt>
                <c:pt idx="343">
                  <c:v>40.93</c:v>
                </c:pt>
                <c:pt idx="344">
                  <c:v>40.919999999999902</c:v>
                </c:pt>
                <c:pt idx="345">
                  <c:v>40.919999999999902</c:v>
                </c:pt>
                <c:pt idx="346">
                  <c:v>40.919999999999902</c:v>
                </c:pt>
                <c:pt idx="347">
                  <c:v>40.919999999999902</c:v>
                </c:pt>
                <c:pt idx="348">
                  <c:v>40.919999999999902</c:v>
                </c:pt>
                <c:pt idx="349">
                  <c:v>40.889999999999901</c:v>
                </c:pt>
                <c:pt idx="350">
                  <c:v>40.9</c:v>
                </c:pt>
                <c:pt idx="351">
                  <c:v>40.9</c:v>
                </c:pt>
                <c:pt idx="352">
                  <c:v>40.889999999999901</c:v>
                </c:pt>
                <c:pt idx="353">
                  <c:v>40.879999999999995</c:v>
                </c:pt>
                <c:pt idx="354">
                  <c:v>40.879999999999995</c:v>
                </c:pt>
                <c:pt idx="355">
                  <c:v>40.870000000000005</c:v>
                </c:pt>
                <c:pt idx="356">
                  <c:v>40.870000000000005</c:v>
                </c:pt>
                <c:pt idx="357">
                  <c:v>40.870000000000005</c:v>
                </c:pt>
                <c:pt idx="358">
                  <c:v>40.86</c:v>
                </c:pt>
                <c:pt idx="359">
                  <c:v>40.83</c:v>
                </c:pt>
                <c:pt idx="360">
                  <c:v>40.83</c:v>
                </c:pt>
                <c:pt idx="361">
                  <c:v>40.83</c:v>
                </c:pt>
                <c:pt idx="362">
                  <c:v>40.809999999999995</c:v>
                </c:pt>
                <c:pt idx="363">
                  <c:v>40.790000000000006</c:v>
                </c:pt>
                <c:pt idx="364">
                  <c:v>40.800000000000011</c:v>
                </c:pt>
                <c:pt idx="365">
                  <c:v>40.800000000000011</c:v>
                </c:pt>
                <c:pt idx="366">
                  <c:v>40.800000000000011</c:v>
                </c:pt>
                <c:pt idx="367">
                  <c:v>40.78</c:v>
                </c:pt>
                <c:pt idx="368">
                  <c:v>40.78</c:v>
                </c:pt>
                <c:pt idx="369">
                  <c:v>40.770000000000003</c:v>
                </c:pt>
                <c:pt idx="370">
                  <c:v>40.770000000000003</c:v>
                </c:pt>
                <c:pt idx="371">
                  <c:v>40.790000000000006</c:v>
                </c:pt>
                <c:pt idx="372">
                  <c:v>40.760000000000005</c:v>
                </c:pt>
                <c:pt idx="373">
                  <c:v>40.75</c:v>
                </c:pt>
                <c:pt idx="374">
                  <c:v>40.730000000000011</c:v>
                </c:pt>
                <c:pt idx="375">
                  <c:v>40.730000000000011</c:v>
                </c:pt>
                <c:pt idx="376">
                  <c:v>40.730000000000011</c:v>
                </c:pt>
                <c:pt idx="377">
                  <c:v>40.720000000000006</c:v>
                </c:pt>
                <c:pt idx="378">
                  <c:v>40.74</c:v>
                </c:pt>
                <c:pt idx="379">
                  <c:v>40.74</c:v>
                </c:pt>
                <c:pt idx="380">
                  <c:v>40.760000000000005</c:v>
                </c:pt>
                <c:pt idx="381">
                  <c:v>40.73999999999991</c:v>
                </c:pt>
                <c:pt idx="382">
                  <c:v>40.73999999999991</c:v>
                </c:pt>
                <c:pt idx="383">
                  <c:v>40.730000000000011</c:v>
                </c:pt>
                <c:pt idx="384">
                  <c:v>40.730000000000011</c:v>
                </c:pt>
                <c:pt idx="385">
                  <c:v>40.73999999999991</c:v>
                </c:pt>
                <c:pt idx="386">
                  <c:v>40.730000000000011</c:v>
                </c:pt>
                <c:pt idx="387">
                  <c:v>40.730000000000011</c:v>
                </c:pt>
                <c:pt idx="388">
                  <c:v>40.720000000000006</c:v>
                </c:pt>
                <c:pt idx="389">
                  <c:v>40.709999999999908</c:v>
                </c:pt>
                <c:pt idx="390">
                  <c:v>40.69999999999991</c:v>
                </c:pt>
                <c:pt idx="391">
                  <c:v>40.69999999999991</c:v>
                </c:pt>
                <c:pt idx="392">
                  <c:v>40.69999999999991</c:v>
                </c:pt>
                <c:pt idx="393">
                  <c:v>40.690000000000005</c:v>
                </c:pt>
                <c:pt idx="394">
                  <c:v>40.679999999999907</c:v>
                </c:pt>
                <c:pt idx="395">
                  <c:v>40.679999999999907</c:v>
                </c:pt>
                <c:pt idx="396">
                  <c:v>40.679999999999907</c:v>
                </c:pt>
                <c:pt idx="397">
                  <c:v>40.67</c:v>
                </c:pt>
                <c:pt idx="398">
                  <c:v>40.660000000000004</c:v>
                </c:pt>
                <c:pt idx="399">
                  <c:v>40.660000000000004</c:v>
                </c:pt>
                <c:pt idx="400">
                  <c:v>40.660000000000004</c:v>
                </c:pt>
                <c:pt idx="401">
                  <c:v>40.630000000000003</c:v>
                </c:pt>
                <c:pt idx="402">
                  <c:v>40.620000000000005</c:v>
                </c:pt>
                <c:pt idx="403">
                  <c:v>40.620000000000005</c:v>
                </c:pt>
                <c:pt idx="404">
                  <c:v>40.61</c:v>
                </c:pt>
                <c:pt idx="405">
                  <c:v>40.61</c:v>
                </c:pt>
                <c:pt idx="406">
                  <c:v>40.599999999999909</c:v>
                </c:pt>
                <c:pt idx="407">
                  <c:v>40.590000000000003</c:v>
                </c:pt>
                <c:pt idx="408">
                  <c:v>40.58</c:v>
                </c:pt>
                <c:pt idx="409">
                  <c:v>40.590000000000003</c:v>
                </c:pt>
                <c:pt idx="410">
                  <c:v>40.590000000000003</c:v>
                </c:pt>
                <c:pt idx="411">
                  <c:v>40.590000000000003</c:v>
                </c:pt>
                <c:pt idx="412">
                  <c:v>40.590000000000003</c:v>
                </c:pt>
                <c:pt idx="413">
                  <c:v>40.590000000000003</c:v>
                </c:pt>
                <c:pt idx="414">
                  <c:v>40.58</c:v>
                </c:pt>
                <c:pt idx="415">
                  <c:v>40.569999999999908</c:v>
                </c:pt>
                <c:pt idx="416">
                  <c:v>40.569999999999908</c:v>
                </c:pt>
                <c:pt idx="417">
                  <c:v>40.56</c:v>
                </c:pt>
                <c:pt idx="418">
                  <c:v>40.56</c:v>
                </c:pt>
                <c:pt idx="419">
                  <c:v>40.56</c:v>
                </c:pt>
                <c:pt idx="420">
                  <c:v>40.569999999999908</c:v>
                </c:pt>
                <c:pt idx="421">
                  <c:v>40.57</c:v>
                </c:pt>
                <c:pt idx="422">
                  <c:v>40.57</c:v>
                </c:pt>
                <c:pt idx="423">
                  <c:v>40.57</c:v>
                </c:pt>
                <c:pt idx="424">
                  <c:v>40.57</c:v>
                </c:pt>
                <c:pt idx="425">
                  <c:v>40.56</c:v>
                </c:pt>
                <c:pt idx="426">
                  <c:v>40.56</c:v>
                </c:pt>
                <c:pt idx="427">
                  <c:v>40.539999999999907</c:v>
                </c:pt>
                <c:pt idx="428">
                  <c:v>40.53</c:v>
                </c:pt>
                <c:pt idx="429">
                  <c:v>40.520000000000003</c:v>
                </c:pt>
                <c:pt idx="430">
                  <c:v>40.520000000000003</c:v>
                </c:pt>
                <c:pt idx="431">
                  <c:v>40.51</c:v>
                </c:pt>
                <c:pt idx="432">
                  <c:v>40.51</c:v>
                </c:pt>
                <c:pt idx="433">
                  <c:v>40.5</c:v>
                </c:pt>
                <c:pt idx="434">
                  <c:v>40.46</c:v>
                </c:pt>
                <c:pt idx="435">
                  <c:v>40.43</c:v>
                </c:pt>
                <c:pt idx="436">
                  <c:v>40.42</c:v>
                </c:pt>
                <c:pt idx="437">
                  <c:v>40.4</c:v>
                </c:pt>
                <c:pt idx="438">
                  <c:v>40.39</c:v>
                </c:pt>
                <c:pt idx="439">
                  <c:v>40.4</c:v>
                </c:pt>
                <c:pt idx="440">
                  <c:v>40.39</c:v>
                </c:pt>
                <c:pt idx="441">
                  <c:v>40.449999999999903</c:v>
                </c:pt>
                <c:pt idx="442">
                  <c:v>40.44</c:v>
                </c:pt>
                <c:pt idx="443">
                  <c:v>40.44</c:v>
                </c:pt>
                <c:pt idx="444">
                  <c:v>40.44</c:v>
                </c:pt>
                <c:pt idx="445">
                  <c:v>40.42</c:v>
                </c:pt>
                <c:pt idx="446">
                  <c:v>40.410000000000004</c:v>
                </c:pt>
                <c:pt idx="447">
                  <c:v>40.39</c:v>
                </c:pt>
                <c:pt idx="448">
                  <c:v>40.370000000000005</c:v>
                </c:pt>
                <c:pt idx="449">
                  <c:v>40.410000000000004</c:v>
                </c:pt>
                <c:pt idx="450">
                  <c:v>40.39</c:v>
                </c:pt>
                <c:pt idx="451">
                  <c:v>40.39</c:v>
                </c:pt>
                <c:pt idx="452">
                  <c:v>40.370000000000005</c:v>
                </c:pt>
                <c:pt idx="453">
                  <c:v>40.39</c:v>
                </c:pt>
                <c:pt idx="454">
                  <c:v>40.39</c:v>
                </c:pt>
                <c:pt idx="455">
                  <c:v>40.429999999999907</c:v>
                </c:pt>
                <c:pt idx="456">
                  <c:v>40.44</c:v>
                </c:pt>
                <c:pt idx="457">
                  <c:v>40.44</c:v>
                </c:pt>
                <c:pt idx="458">
                  <c:v>40.44</c:v>
                </c:pt>
                <c:pt idx="459">
                  <c:v>40.44</c:v>
                </c:pt>
                <c:pt idx="460">
                  <c:v>40.44</c:v>
                </c:pt>
                <c:pt idx="461">
                  <c:v>40.44</c:v>
                </c:pt>
                <c:pt idx="462">
                  <c:v>40.429999999999907</c:v>
                </c:pt>
                <c:pt idx="463">
                  <c:v>40.410000000000004</c:v>
                </c:pt>
                <c:pt idx="464">
                  <c:v>40.399999999999906</c:v>
                </c:pt>
                <c:pt idx="465">
                  <c:v>40.39</c:v>
                </c:pt>
                <c:pt idx="466">
                  <c:v>40.410000000000004</c:v>
                </c:pt>
                <c:pt idx="467">
                  <c:v>40.410000000000004</c:v>
                </c:pt>
                <c:pt idx="468">
                  <c:v>40.410000000000004</c:v>
                </c:pt>
                <c:pt idx="469">
                  <c:v>40.42</c:v>
                </c:pt>
                <c:pt idx="470">
                  <c:v>40.42</c:v>
                </c:pt>
                <c:pt idx="471">
                  <c:v>40.42</c:v>
                </c:pt>
                <c:pt idx="472">
                  <c:v>40.410000000000004</c:v>
                </c:pt>
                <c:pt idx="473">
                  <c:v>40.410000000000004</c:v>
                </c:pt>
                <c:pt idx="474">
                  <c:v>40.410000000000004</c:v>
                </c:pt>
                <c:pt idx="475">
                  <c:v>40.410000000000004</c:v>
                </c:pt>
                <c:pt idx="476">
                  <c:v>40.410000000000004</c:v>
                </c:pt>
                <c:pt idx="477">
                  <c:v>40.4</c:v>
                </c:pt>
                <c:pt idx="478">
                  <c:v>40.379999999999995</c:v>
                </c:pt>
                <c:pt idx="479">
                  <c:v>40.379999999999995</c:v>
                </c:pt>
                <c:pt idx="480">
                  <c:v>40.379999999999995</c:v>
                </c:pt>
                <c:pt idx="481">
                  <c:v>40.379999999999995</c:v>
                </c:pt>
                <c:pt idx="482">
                  <c:v>40.349999999999994</c:v>
                </c:pt>
                <c:pt idx="483">
                  <c:v>40.36</c:v>
                </c:pt>
                <c:pt idx="484">
                  <c:v>40.33</c:v>
                </c:pt>
                <c:pt idx="485">
                  <c:v>40.33</c:v>
                </c:pt>
                <c:pt idx="486">
                  <c:v>40.370000000000005</c:v>
                </c:pt>
                <c:pt idx="487">
                  <c:v>40.349999999999994</c:v>
                </c:pt>
                <c:pt idx="488">
                  <c:v>40.4</c:v>
                </c:pt>
                <c:pt idx="489">
                  <c:v>40.4</c:v>
                </c:pt>
                <c:pt idx="490">
                  <c:v>40.4</c:v>
                </c:pt>
                <c:pt idx="491">
                  <c:v>40.379999999999995</c:v>
                </c:pt>
                <c:pt idx="492">
                  <c:v>40.379999999999995</c:v>
                </c:pt>
                <c:pt idx="493">
                  <c:v>40.36</c:v>
                </c:pt>
                <c:pt idx="494">
                  <c:v>40.339999999999996</c:v>
                </c:pt>
                <c:pt idx="495">
                  <c:v>40.32</c:v>
                </c:pt>
                <c:pt idx="496">
                  <c:v>40.309999999999995</c:v>
                </c:pt>
                <c:pt idx="497">
                  <c:v>40.349999999999994</c:v>
                </c:pt>
                <c:pt idx="498">
                  <c:v>40.349999999999994</c:v>
                </c:pt>
                <c:pt idx="499">
                  <c:v>40.349999999999994</c:v>
                </c:pt>
                <c:pt idx="500">
                  <c:v>40.32</c:v>
                </c:pt>
                <c:pt idx="501">
                  <c:v>40.309999999999903</c:v>
                </c:pt>
                <c:pt idx="502">
                  <c:v>40.299999999999912</c:v>
                </c:pt>
                <c:pt idx="503">
                  <c:v>40.299999999999912</c:v>
                </c:pt>
                <c:pt idx="504">
                  <c:v>40.309999999999903</c:v>
                </c:pt>
                <c:pt idx="505">
                  <c:v>40.309999999999903</c:v>
                </c:pt>
                <c:pt idx="506">
                  <c:v>40.309999999999903</c:v>
                </c:pt>
                <c:pt idx="507">
                  <c:v>40.290000000000006</c:v>
                </c:pt>
                <c:pt idx="508">
                  <c:v>40.300000000000011</c:v>
                </c:pt>
                <c:pt idx="509">
                  <c:v>40.290000000000006</c:v>
                </c:pt>
                <c:pt idx="510">
                  <c:v>40.270000000000003</c:v>
                </c:pt>
                <c:pt idx="511">
                  <c:v>40.270000000000003</c:v>
                </c:pt>
                <c:pt idx="512">
                  <c:v>40.260000000000005</c:v>
                </c:pt>
                <c:pt idx="513">
                  <c:v>40.260000000000005</c:v>
                </c:pt>
                <c:pt idx="514">
                  <c:v>40.23999999999991</c:v>
                </c:pt>
                <c:pt idx="515">
                  <c:v>40.25</c:v>
                </c:pt>
                <c:pt idx="516">
                  <c:v>40.230000000000011</c:v>
                </c:pt>
                <c:pt idx="517">
                  <c:v>40.18</c:v>
                </c:pt>
                <c:pt idx="518">
                  <c:v>40.17</c:v>
                </c:pt>
                <c:pt idx="519">
                  <c:v>40.14</c:v>
                </c:pt>
                <c:pt idx="520">
                  <c:v>40.14</c:v>
                </c:pt>
                <c:pt idx="521">
                  <c:v>40.12999999999991</c:v>
                </c:pt>
                <c:pt idx="522">
                  <c:v>40.120000000000005</c:v>
                </c:pt>
                <c:pt idx="523">
                  <c:v>40.099999999999909</c:v>
                </c:pt>
                <c:pt idx="524">
                  <c:v>40.1</c:v>
                </c:pt>
                <c:pt idx="525">
                  <c:v>40.11</c:v>
                </c:pt>
                <c:pt idx="526">
                  <c:v>40.08</c:v>
                </c:pt>
                <c:pt idx="527">
                  <c:v>40.08</c:v>
                </c:pt>
                <c:pt idx="528">
                  <c:v>40.08</c:v>
                </c:pt>
                <c:pt idx="529">
                  <c:v>40.069999999999908</c:v>
                </c:pt>
                <c:pt idx="530">
                  <c:v>40.120000000000005</c:v>
                </c:pt>
                <c:pt idx="531">
                  <c:v>40.12999999999991</c:v>
                </c:pt>
                <c:pt idx="532">
                  <c:v>40.139999999999908</c:v>
                </c:pt>
                <c:pt idx="533">
                  <c:v>40.12999999999991</c:v>
                </c:pt>
                <c:pt idx="534">
                  <c:v>40.12999999999991</c:v>
                </c:pt>
                <c:pt idx="535">
                  <c:v>40.120000000000005</c:v>
                </c:pt>
                <c:pt idx="536">
                  <c:v>40.11</c:v>
                </c:pt>
                <c:pt idx="537">
                  <c:v>40.11</c:v>
                </c:pt>
                <c:pt idx="538">
                  <c:v>40.08</c:v>
                </c:pt>
                <c:pt idx="539">
                  <c:v>40.099999999999909</c:v>
                </c:pt>
                <c:pt idx="540">
                  <c:v>40.099999999999909</c:v>
                </c:pt>
                <c:pt idx="541">
                  <c:v>40.089999999999904</c:v>
                </c:pt>
                <c:pt idx="542">
                  <c:v>40.08</c:v>
                </c:pt>
                <c:pt idx="543">
                  <c:v>40.069999999999908</c:v>
                </c:pt>
                <c:pt idx="544">
                  <c:v>40.050000000000004</c:v>
                </c:pt>
                <c:pt idx="545">
                  <c:v>40.04</c:v>
                </c:pt>
                <c:pt idx="546">
                  <c:v>40</c:v>
                </c:pt>
                <c:pt idx="547">
                  <c:v>39.980000000000004</c:v>
                </c:pt>
                <c:pt idx="548">
                  <c:v>39.96</c:v>
                </c:pt>
                <c:pt idx="549">
                  <c:v>39.93</c:v>
                </c:pt>
                <c:pt idx="550">
                  <c:v>39.93</c:v>
                </c:pt>
                <c:pt idx="551">
                  <c:v>39.93</c:v>
                </c:pt>
                <c:pt idx="552">
                  <c:v>39.93</c:v>
                </c:pt>
                <c:pt idx="553">
                  <c:v>39.92</c:v>
                </c:pt>
                <c:pt idx="554">
                  <c:v>39.92</c:v>
                </c:pt>
                <c:pt idx="555">
                  <c:v>39.92</c:v>
                </c:pt>
                <c:pt idx="556">
                  <c:v>39.910000000000004</c:v>
                </c:pt>
                <c:pt idx="557">
                  <c:v>39.910000000000004</c:v>
                </c:pt>
                <c:pt idx="558">
                  <c:v>39.9</c:v>
                </c:pt>
                <c:pt idx="559">
                  <c:v>39.93</c:v>
                </c:pt>
                <c:pt idx="560">
                  <c:v>39.969999999999906</c:v>
                </c:pt>
                <c:pt idx="561">
                  <c:v>39.969999999999906</c:v>
                </c:pt>
                <c:pt idx="562">
                  <c:v>39.93</c:v>
                </c:pt>
                <c:pt idx="563">
                  <c:v>39.92</c:v>
                </c:pt>
                <c:pt idx="564">
                  <c:v>39.9</c:v>
                </c:pt>
                <c:pt idx="565">
                  <c:v>39.9</c:v>
                </c:pt>
                <c:pt idx="566">
                  <c:v>39.9</c:v>
                </c:pt>
                <c:pt idx="567">
                  <c:v>39.89</c:v>
                </c:pt>
                <c:pt idx="568">
                  <c:v>39.89</c:v>
                </c:pt>
                <c:pt idx="569">
                  <c:v>39.879999999999995</c:v>
                </c:pt>
                <c:pt idx="570">
                  <c:v>39.86</c:v>
                </c:pt>
                <c:pt idx="571">
                  <c:v>39.86</c:v>
                </c:pt>
                <c:pt idx="572">
                  <c:v>39.86</c:v>
                </c:pt>
                <c:pt idx="573">
                  <c:v>39.849999999999994</c:v>
                </c:pt>
                <c:pt idx="574">
                  <c:v>39.839999999999904</c:v>
                </c:pt>
                <c:pt idx="575">
                  <c:v>39.82</c:v>
                </c:pt>
                <c:pt idx="576">
                  <c:v>39.800000000000011</c:v>
                </c:pt>
                <c:pt idx="577">
                  <c:v>39.78</c:v>
                </c:pt>
                <c:pt idx="578">
                  <c:v>39.790000000000006</c:v>
                </c:pt>
                <c:pt idx="579">
                  <c:v>39.770000000000003</c:v>
                </c:pt>
                <c:pt idx="580">
                  <c:v>39.790000000000006</c:v>
                </c:pt>
                <c:pt idx="581">
                  <c:v>39.809999999999995</c:v>
                </c:pt>
                <c:pt idx="582">
                  <c:v>39.839999999999996</c:v>
                </c:pt>
                <c:pt idx="583">
                  <c:v>39.83</c:v>
                </c:pt>
                <c:pt idx="584">
                  <c:v>39.82</c:v>
                </c:pt>
                <c:pt idx="585">
                  <c:v>39.82</c:v>
                </c:pt>
                <c:pt idx="586">
                  <c:v>39.83</c:v>
                </c:pt>
                <c:pt idx="587">
                  <c:v>39.83</c:v>
                </c:pt>
                <c:pt idx="588">
                  <c:v>39.83</c:v>
                </c:pt>
                <c:pt idx="589">
                  <c:v>39.82</c:v>
                </c:pt>
                <c:pt idx="590">
                  <c:v>39.800000000000011</c:v>
                </c:pt>
                <c:pt idx="591">
                  <c:v>39.790000000000006</c:v>
                </c:pt>
                <c:pt idx="592">
                  <c:v>39.800000000000011</c:v>
                </c:pt>
                <c:pt idx="593">
                  <c:v>39.790000000000006</c:v>
                </c:pt>
                <c:pt idx="594">
                  <c:v>39.78</c:v>
                </c:pt>
                <c:pt idx="595">
                  <c:v>39.78</c:v>
                </c:pt>
                <c:pt idx="596">
                  <c:v>39.770000000000003</c:v>
                </c:pt>
                <c:pt idx="597">
                  <c:v>39.760000000000005</c:v>
                </c:pt>
                <c:pt idx="598">
                  <c:v>39.75</c:v>
                </c:pt>
                <c:pt idx="599">
                  <c:v>39.74</c:v>
                </c:pt>
                <c:pt idx="600">
                  <c:v>39.730000000000011</c:v>
                </c:pt>
                <c:pt idx="601">
                  <c:v>39.71</c:v>
                </c:pt>
                <c:pt idx="602">
                  <c:v>39.720000000000006</c:v>
                </c:pt>
                <c:pt idx="603">
                  <c:v>39.71</c:v>
                </c:pt>
                <c:pt idx="604">
                  <c:v>39.71</c:v>
                </c:pt>
                <c:pt idx="605">
                  <c:v>39.71</c:v>
                </c:pt>
                <c:pt idx="606">
                  <c:v>39.71</c:v>
                </c:pt>
                <c:pt idx="607">
                  <c:v>39.68</c:v>
                </c:pt>
                <c:pt idx="608">
                  <c:v>39.68</c:v>
                </c:pt>
                <c:pt idx="609">
                  <c:v>39.68</c:v>
                </c:pt>
                <c:pt idx="610">
                  <c:v>39.68</c:v>
                </c:pt>
                <c:pt idx="611">
                  <c:v>39.660000000000004</c:v>
                </c:pt>
                <c:pt idx="612">
                  <c:v>39.64</c:v>
                </c:pt>
                <c:pt idx="613">
                  <c:v>39.62999999999991</c:v>
                </c:pt>
                <c:pt idx="614">
                  <c:v>39.62999999999991</c:v>
                </c:pt>
                <c:pt idx="615">
                  <c:v>39.620000000000005</c:v>
                </c:pt>
                <c:pt idx="616">
                  <c:v>39.620000000000005</c:v>
                </c:pt>
                <c:pt idx="617">
                  <c:v>39.620000000000005</c:v>
                </c:pt>
                <c:pt idx="618">
                  <c:v>39.64</c:v>
                </c:pt>
                <c:pt idx="619">
                  <c:v>39.64</c:v>
                </c:pt>
                <c:pt idx="620">
                  <c:v>39.64</c:v>
                </c:pt>
                <c:pt idx="621">
                  <c:v>39.64</c:v>
                </c:pt>
                <c:pt idx="622">
                  <c:v>39.630000000000003</c:v>
                </c:pt>
                <c:pt idx="623">
                  <c:v>39.64</c:v>
                </c:pt>
                <c:pt idx="624">
                  <c:v>39.660000000000004</c:v>
                </c:pt>
                <c:pt idx="625">
                  <c:v>39.65</c:v>
                </c:pt>
                <c:pt idx="626">
                  <c:v>39.64</c:v>
                </c:pt>
                <c:pt idx="627">
                  <c:v>39.64</c:v>
                </c:pt>
                <c:pt idx="628">
                  <c:v>39.620000000000005</c:v>
                </c:pt>
                <c:pt idx="629">
                  <c:v>39.620000000000005</c:v>
                </c:pt>
                <c:pt idx="630">
                  <c:v>39.62999999999991</c:v>
                </c:pt>
                <c:pt idx="631">
                  <c:v>39.620000000000005</c:v>
                </c:pt>
                <c:pt idx="632">
                  <c:v>39.64</c:v>
                </c:pt>
                <c:pt idx="633">
                  <c:v>39.62999999999991</c:v>
                </c:pt>
                <c:pt idx="634">
                  <c:v>39.62999999999991</c:v>
                </c:pt>
                <c:pt idx="635">
                  <c:v>39.620000000000005</c:v>
                </c:pt>
                <c:pt idx="636">
                  <c:v>39.620000000000005</c:v>
                </c:pt>
                <c:pt idx="637">
                  <c:v>39.61</c:v>
                </c:pt>
                <c:pt idx="638">
                  <c:v>39.6</c:v>
                </c:pt>
                <c:pt idx="639">
                  <c:v>39.590000000000003</c:v>
                </c:pt>
                <c:pt idx="640">
                  <c:v>39.57</c:v>
                </c:pt>
                <c:pt idx="641">
                  <c:v>39.58</c:v>
                </c:pt>
                <c:pt idx="642">
                  <c:v>39.590000000000003</c:v>
                </c:pt>
                <c:pt idx="643">
                  <c:v>39.590000000000003</c:v>
                </c:pt>
                <c:pt idx="644">
                  <c:v>39.6</c:v>
                </c:pt>
                <c:pt idx="645">
                  <c:v>39.6</c:v>
                </c:pt>
                <c:pt idx="646">
                  <c:v>39.6</c:v>
                </c:pt>
                <c:pt idx="647">
                  <c:v>39.6</c:v>
                </c:pt>
                <c:pt idx="648">
                  <c:v>39.58</c:v>
                </c:pt>
                <c:pt idx="649">
                  <c:v>39.58</c:v>
                </c:pt>
                <c:pt idx="650">
                  <c:v>39.62999999999991</c:v>
                </c:pt>
                <c:pt idx="651">
                  <c:v>39.64</c:v>
                </c:pt>
                <c:pt idx="652">
                  <c:v>39.61</c:v>
                </c:pt>
                <c:pt idx="653">
                  <c:v>39.6</c:v>
                </c:pt>
                <c:pt idx="654">
                  <c:v>39.6</c:v>
                </c:pt>
                <c:pt idx="655">
                  <c:v>39.589999999999904</c:v>
                </c:pt>
                <c:pt idx="656">
                  <c:v>39.61</c:v>
                </c:pt>
                <c:pt idx="657">
                  <c:v>39.589999999999904</c:v>
                </c:pt>
                <c:pt idx="658">
                  <c:v>39.6</c:v>
                </c:pt>
                <c:pt idx="659">
                  <c:v>39.6</c:v>
                </c:pt>
                <c:pt idx="660">
                  <c:v>39.6</c:v>
                </c:pt>
                <c:pt idx="661">
                  <c:v>39.58</c:v>
                </c:pt>
                <c:pt idx="662">
                  <c:v>39.590000000000003</c:v>
                </c:pt>
                <c:pt idx="663">
                  <c:v>39.58</c:v>
                </c:pt>
                <c:pt idx="664">
                  <c:v>39.56</c:v>
                </c:pt>
                <c:pt idx="665">
                  <c:v>39.550000000000004</c:v>
                </c:pt>
                <c:pt idx="666">
                  <c:v>39.57</c:v>
                </c:pt>
                <c:pt idx="667">
                  <c:v>39.57</c:v>
                </c:pt>
                <c:pt idx="668">
                  <c:v>39.57</c:v>
                </c:pt>
                <c:pt idx="669">
                  <c:v>39.56</c:v>
                </c:pt>
                <c:pt idx="670">
                  <c:v>39.550000000000004</c:v>
                </c:pt>
                <c:pt idx="671">
                  <c:v>39.54</c:v>
                </c:pt>
                <c:pt idx="672">
                  <c:v>39.51</c:v>
                </c:pt>
                <c:pt idx="673">
                  <c:v>39.5</c:v>
                </c:pt>
                <c:pt idx="674">
                  <c:v>39.47</c:v>
                </c:pt>
                <c:pt idx="675">
                  <c:v>39.46</c:v>
                </c:pt>
                <c:pt idx="676">
                  <c:v>39.46</c:v>
                </c:pt>
                <c:pt idx="677">
                  <c:v>39.44</c:v>
                </c:pt>
                <c:pt idx="678">
                  <c:v>39.42</c:v>
                </c:pt>
                <c:pt idx="679">
                  <c:v>39.42</c:v>
                </c:pt>
                <c:pt idx="680">
                  <c:v>39.4</c:v>
                </c:pt>
                <c:pt idx="681">
                  <c:v>39.4</c:v>
                </c:pt>
                <c:pt idx="682">
                  <c:v>39.39</c:v>
                </c:pt>
                <c:pt idx="683">
                  <c:v>39.39</c:v>
                </c:pt>
                <c:pt idx="684">
                  <c:v>39.39</c:v>
                </c:pt>
                <c:pt idx="685">
                  <c:v>39.379999999999995</c:v>
                </c:pt>
                <c:pt idx="686">
                  <c:v>39.370000000000005</c:v>
                </c:pt>
                <c:pt idx="687">
                  <c:v>39.36</c:v>
                </c:pt>
                <c:pt idx="688">
                  <c:v>39.36</c:v>
                </c:pt>
                <c:pt idx="689">
                  <c:v>39.339999999999996</c:v>
                </c:pt>
                <c:pt idx="690">
                  <c:v>39.339999999999996</c:v>
                </c:pt>
                <c:pt idx="691">
                  <c:v>39.33</c:v>
                </c:pt>
                <c:pt idx="692">
                  <c:v>39.33</c:v>
                </c:pt>
                <c:pt idx="693">
                  <c:v>39.33</c:v>
                </c:pt>
                <c:pt idx="694">
                  <c:v>39.319999999999901</c:v>
                </c:pt>
                <c:pt idx="695">
                  <c:v>39.309999999999903</c:v>
                </c:pt>
                <c:pt idx="696">
                  <c:v>39.309999999999903</c:v>
                </c:pt>
                <c:pt idx="697">
                  <c:v>39.309999999999903</c:v>
                </c:pt>
                <c:pt idx="698">
                  <c:v>39.279999999999909</c:v>
                </c:pt>
                <c:pt idx="699">
                  <c:v>39.279999999999909</c:v>
                </c:pt>
                <c:pt idx="700">
                  <c:v>39.300000000000011</c:v>
                </c:pt>
                <c:pt idx="701">
                  <c:v>39.300000000000011</c:v>
                </c:pt>
                <c:pt idx="702">
                  <c:v>39.300000000000011</c:v>
                </c:pt>
                <c:pt idx="703">
                  <c:v>39.300000000000011</c:v>
                </c:pt>
                <c:pt idx="704">
                  <c:v>39.279999999999909</c:v>
                </c:pt>
                <c:pt idx="705">
                  <c:v>39.260000000000005</c:v>
                </c:pt>
                <c:pt idx="706">
                  <c:v>39.249999999999908</c:v>
                </c:pt>
                <c:pt idx="707">
                  <c:v>39.249999999999908</c:v>
                </c:pt>
                <c:pt idx="708">
                  <c:v>39.23999999999991</c:v>
                </c:pt>
                <c:pt idx="709">
                  <c:v>39.230000000000011</c:v>
                </c:pt>
                <c:pt idx="710">
                  <c:v>39.220000000000006</c:v>
                </c:pt>
                <c:pt idx="711">
                  <c:v>39.220000000000006</c:v>
                </c:pt>
                <c:pt idx="712">
                  <c:v>39.220000000000006</c:v>
                </c:pt>
                <c:pt idx="713">
                  <c:v>39.220000000000006</c:v>
                </c:pt>
                <c:pt idx="714">
                  <c:v>39.200000000000003</c:v>
                </c:pt>
                <c:pt idx="715">
                  <c:v>39.18</c:v>
                </c:pt>
                <c:pt idx="716">
                  <c:v>39.18</c:v>
                </c:pt>
                <c:pt idx="717">
                  <c:v>39.17</c:v>
                </c:pt>
                <c:pt idx="718">
                  <c:v>39.160000000000004</c:v>
                </c:pt>
                <c:pt idx="719">
                  <c:v>39.15</c:v>
                </c:pt>
                <c:pt idx="720">
                  <c:v>39.160000000000004</c:v>
                </c:pt>
                <c:pt idx="721">
                  <c:v>39.15</c:v>
                </c:pt>
                <c:pt idx="722">
                  <c:v>39.15</c:v>
                </c:pt>
                <c:pt idx="723">
                  <c:v>39.130000000000003</c:v>
                </c:pt>
                <c:pt idx="724">
                  <c:v>39.12999999999991</c:v>
                </c:pt>
                <c:pt idx="725">
                  <c:v>39.12999999999991</c:v>
                </c:pt>
                <c:pt idx="726">
                  <c:v>39.120000000000005</c:v>
                </c:pt>
                <c:pt idx="727">
                  <c:v>39.120000000000005</c:v>
                </c:pt>
                <c:pt idx="728">
                  <c:v>39.14</c:v>
                </c:pt>
                <c:pt idx="729">
                  <c:v>39.14</c:v>
                </c:pt>
                <c:pt idx="730">
                  <c:v>39.120000000000005</c:v>
                </c:pt>
                <c:pt idx="731">
                  <c:v>39.120000000000005</c:v>
                </c:pt>
                <c:pt idx="732">
                  <c:v>39.120000000000005</c:v>
                </c:pt>
                <c:pt idx="733">
                  <c:v>39.120000000000005</c:v>
                </c:pt>
                <c:pt idx="734">
                  <c:v>39.120000000000005</c:v>
                </c:pt>
                <c:pt idx="735">
                  <c:v>39.15</c:v>
                </c:pt>
                <c:pt idx="736">
                  <c:v>39.15</c:v>
                </c:pt>
                <c:pt idx="737">
                  <c:v>39.15</c:v>
                </c:pt>
                <c:pt idx="738">
                  <c:v>39.15</c:v>
                </c:pt>
                <c:pt idx="739">
                  <c:v>39.15</c:v>
                </c:pt>
                <c:pt idx="740">
                  <c:v>39.15</c:v>
                </c:pt>
                <c:pt idx="741">
                  <c:v>39.15</c:v>
                </c:pt>
                <c:pt idx="742">
                  <c:v>39.15</c:v>
                </c:pt>
                <c:pt idx="743">
                  <c:v>39.15</c:v>
                </c:pt>
                <c:pt idx="744">
                  <c:v>39.15</c:v>
                </c:pt>
                <c:pt idx="745">
                  <c:v>39.15</c:v>
                </c:pt>
                <c:pt idx="746">
                  <c:v>39.15</c:v>
                </c:pt>
                <c:pt idx="747">
                  <c:v>39.15</c:v>
                </c:pt>
                <c:pt idx="748">
                  <c:v>39.15</c:v>
                </c:pt>
                <c:pt idx="749">
                  <c:v>39.15</c:v>
                </c:pt>
                <c:pt idx="750">
                  <c:v>39.15</c:v>
                </c:pt>
                <c:pt idx="751">
                  <c:v>39.15</c:v>
                </c:pt>
                <c:pt idx="752">
                  <c:v>39.15</c:v>
                </c:pt>
                <c:pt idx="753">
                  <c:v>39.15</c:v>
                </c:pt>
                <c:pt idx="754">
                  <c:v>39.15</c:v>
                </c:pt>
                <c:pt idx="755">
                  <c:v>39.15</c:v>
                </c:pt>
                <c:pt idx="756">
                  <c:v>39.15</c:v>
                </c:pt>
                <c:pt idx="757">
                  <c:v>39.15</c:v>
                </c:pt>
                <c:pt idx="758">
                  <c:v>39.15</c:v>
                </c:pt>
                <c:pt idx="759">
                  <c:v>39.15</c:v>
                </c:pt>
                <c:pt idx="760">
                  <c:v>39.15</c:v>
                </c:pt>
                <c:pt idx="761">
                  <c:v>39.15</c:v>
                </c:pt>
                <c:pt idx="762">
                  <c:v>39.15</c:v>
                </c:pt>
                <c:pt idx="763">
                  <c:v>39.15</c:v>
                </c:pt>
                <c:pt idx="764">
                  <c:v>39.15</c:v>
                </c:pt>
                <c:pt idx="765">
                  <c:v>39.15</c:v>
                </c:pt>
                <c:pt idx="766">
                  <c:v>39.15</c:v>
                </c:pt>
                <c:pt idx="767">
                  <c:v>39.15</c:v>
                </c:pt>
                <c:pt idx="768">
                  <c:v>39.15</c:v>
                </c:pt>
                <c:pt idx="769">
                  <c:v>39.15</c:v>
                </c:pt>
                <c:pt idx="770">
                  <c:v>39.15</c:v>
                </c:pt>
                <c:pt idx="771">
                  <c:v>39.15</c:v>
                </c:pt>
                <c:pt idx="772">
                  <c:v>39.15</c:v>
                </c:pt>
                <c:pt idx="773">
                  <c:v>39.15</c:v>
                </c:pt>
                <c:pt idx="774">
                  <c:v>39.15</c:v>
                </c:pt>
                <c:pt idx="775">
                  <c:v>39.15</c:v>
                </c:pt>
                <c:pt idx="776">
                  <c:v>39.15</c:v>
                </c:pt>
                <c:pt idx="777">
                  <c:v>39.15</c:v>
                </c:pt>
                <c:pt idx="778">
                  <c:v>39.15</c:v>
                </c:pt>
                <c:pt idx="779">
                  <c:v>39.15</c:v>
                </c:pt>
                <c:pt idx="780">
                  <c:v>39.15</c:v>
                </c:pt>
                <c:pt idx="781">
                  <c:v>39.15</c:v>
                </c:pt>
                <c:pt idx="782">
                  <c:v>39.15</c:v>
                </c:pt>
                <c:pt idx="783">
                  <c:v>39.15</c:v>
                </c:pt>
                <c:pt idx="784">
                  <c:v>39.15</c:v>
                </c:pt>
                <c:pt idx="785">
                  <c:v>39.14</c:v>
                </c:pt>
                <c:pt idx="786">
                  <c:v>39.130000000000003</c:v>
                </c:pt>
                <c:pt idx="787">
                  <c:v>39.130000000000003</c:v>
                </c:pt>
                <c:pt idx="788">
                  <c:v>39.130000000000003</c:v>
                </c:pt>
                <c:pt idx="789">
                  <c:v>39.130000000000003</c:v>
                </c:pt>
                <c:pt idx="790">
                  <c:v>39.130000000000003</c:v>
                </c:pt>
                <c:pt idx="791">
                  <c:v>39.130000000000003</c:v>
                </c:pt>
                <c:pt idx="792">
                  <c:v>39.130000000000003</c:v>
                </c:pt>
                <c:pt idx="793">
                  <c:v>39.130000000000003</c:v>
                </c:pt>
                <c:pt idx="794">
                  <c:v>39.130000000000003</c:v>
                </c:pt>
                <c:pt idx="795">
                  <c:v>39.130000000000003</c:v>
                </c:pt>
                <c:pt idx="796">
                  <c:v>39.130000000000003</c:v>
                </c:pt>
                <c:pt idx="797">
                  <c:v>39.130000000000003</c:v>
                </c:pt>
                <c:pt idx="798">
                  <c:v>39.14</c:v>
                </c:pt>
                <c:pt idx="799">
                  <c:v>39.14</c:v>
                </c:pt>
                <c:pt idx="800">
                  <c:v>39.14</c:v>
                </c:pt>
                <c:pt idx="801">
                  <c:v>39.14</c:v>
                </c:pt>
                <c:pt idx="802">
                  <c:v>39.14</c:v>
                </c:pt>
                <c:pt idx="803">
                  <c:v>39.14</c:v>
                </c:pt>
                <c:pt idx="804">
                  <c:v>39.14</c:v>
                </c:pt>
                <c:pt idx="805">
                  <c:v>39.14</c:v>
                </c:pt>
                <c:pt idx="806">
                  <c:v>39.14</c:v>
                </c:pt>
                <c:pt idx="807">
                  <c:v>39.130000000000003</c:v>
                </c:pt>
                <c:pt idx="808">
                  <c:v>39.130000000000003</c:v>
                </c:pt>
                <c:pt idx="809">
                  <c:v>39.130000000000003</c:v>
                </c:pt>
                <c:pt idx="810">
                  <c:v>39.11</c:v>
                </c:pt>
                <c:pt idx="811">
                  <c:v>39.11</c:v>
                </c:pt>
                <c:pt idx="812">
                  <c:v>39.120000000000005</c:v>
                </c:pt>
                <c:pt idx="813">
                  <c:v>39.120000000000005</c:v>
                </c:pt>
                <c:pt idx="814">
                  <c:v>39.120000000000005</c:v>
                </c:pt>
                <c:pt idx="815">
                  <c:v>39.130000000000003</c:v>
                </c:pt>
                <c:pt idx="816">
                  <c:v>39.130000000000003</c:v>
                </c:pt>
                <c:pt idx="817">
                  <c:v>39.130000000000003</c:v>
                </c:pt>
                <c:pt idx="818">
                  <c:v>39.130000000000003</c:v>
                </c:pt>
                <c:pt idx="819">
                  <c:v>39.130000000000003</c:v>
                </c:pt>
                <c:pt idx="820">
                  <c:v>39.130000000000003</c:v>
                </c:pt>
                <c:pt idx="821">
                  <c:v>39.130000000000003</c:v>
                </c:pt>
                <c:pt idx="822">
                  <c:v>39.130000000000003</c:v>
                </c:pt>
                <c:pt idx="823">
                  <c:v>39.130000000000003</c:v>
                </c:pt>
                <c:pt idx="824">
                  <c:v>39.130000000000003</c:v>
                </c:pt>
                <c:pt idx="825">
                  <c:v>39.130000000000003</c:v>
                </c:pt>
                <c:pt idx="826">
                  <c:v>39.14</c:v>
                </c:pt>
                <c:pt idx="827">
                  <c:v>39.130000000000003</c:v>
                </c:pt>
                <c:pt idx="828">
                  <c:v>39.130000000000003</c:v>
                </c:pt>
                <c:pt idx="829">
                  <c:v>39.130000000000003</c:v>
                </c:pt>
                <c:pt idx="830">
                  <c:v>39.130000000000003</c:v>
                </c:pt>
                <c:pt idx="831">
                  <c:v>39.130000000000003</c:v>
                </c:pt>
                <c:pt idx="832">
                  <c:v>39.130000000000003</c:v>
                </c:pt>
                <c:pt idx="833">
                  <c:v>39.130000000000003</c:v>
                </c:pt>
                <c:pt idx="834">
                  <c:v>39.130000000000003</c:v>
                </c:pt>
                <c:pt idx="835">
                  <c:v>39.130000000000003</c:v>
                </c:pt>
                <c:pt idx="836">
                  <c:v>39.130000000000003</c:v>
                </c:pt>
                <c:pt idx="837">
                  <c:v>39.130000000000003</c:v>
                </c:pt>
                <c:pt idx="838">
                  <c:v>39.130000000000003</c:v>
                </c:pt>
                <c:pt idx="839">
                  <c:v>39.130000000000003</c:v>
                </c:pt>
                <c:pt idx="840">
                  <c:v>39.14</c:v>
                </c:pt>
                <c:pt idx="841">
                  <c:v>39.14</c:v>
                </c:pt>
                <c:pt idx="842">
                  <c:v>39.14</c:v>
                </c:pt>
                <c:pt idx="843">
                  <c:v>39.14</c:v>
                </c:pt>
                <c:pt idx="844">
                  <c:v>39.14</c:v>
                </c:pt>
                <c:pt idx="845">
                  <c:v>39.14</c:v>
                </c:pt>
                <c:pt idx="846">
                  <c:v>39.15</c:v>
                </c:pt>
                <c:pt idx="847">
                  <c:v>39.15</c:v>
                </c:pt>
                <c:pt idx="848">
                  <c:v>39.15</c:v>
                </c:pt>
                <c:pt idx="849">
                  <c:v>39.15</c:v>
                </c:pt>
                <c:pt idx="850">
                  <c:v>39.15</c:v>
                </c:pt>
                <c:pt idx="851">
                  <c:v>39.15</c:v>
                </c:pt>
                <c:pt idx="852">
                  <c:v>39.15</c:v>
                </c:pt>
                <c:pt idx="853">
                  <c:v>39.15</c:v>
                </c:pt>
                <c:pt idx="854">
                  <c:v>39.15</c:v>
                </c:pt>
                <c:pt idx="855">
                  <c:v>39.15</c:v>
                </c:pt>
                <c:pt idx="856">
                  <c:v>39.15</c:v>
                </c:pt>
                <c:pt idx="857">
                  <c:v>39.15</c:v>
                </c:pt>
                <c:pt idx="858">
                  <c:v>39.15</c:v>
                </c:pt>
                <c:pt idx="859">
                  <c:v>39.15</c:v>
                </c:pt>
                <c:pt idx="860">
                  <c:v>39.15</c:v>
                </c:pt>
                <c:pt idx="861">
                  <c:v>39.15</c:v>
                </c:pt>
                <c:pt idx="862">
                  <c:v>39.15</c:v>
                </c:pt>
                <c:pt idx="863">
                  <c:v>39.15</c:v>
                </c:pt>
                <c:pt idx="864">
                  <c:v>39.15</c:v>
                </c:pt>
                <c:pt idx="865">
                  <c:v>39.15</c:v>
                </c:pt>
                <c:pt idx="866">
                  <c:v>39.14</c:v>
                </c:pt>
                <c:pt idx="867">
                  <c:v>39.14</c:v>
                </c:pt>
                <c:pt idx="868">
                  <c:v>39.14</c:v>
                </c:pt>
                <c:pt idx="869">
                  <c:v>39.14</c:v>
                </c:pt>
                <c:pt idx="870">
                  <c:v>39.14</c:v>
                </c:pt>
                <c:pt idx="871">
                  <c:v>39.14</c:v>
                </c:pt>
                <c:pt idx="872">
                  <c:v>39.14</c:v>
                </c:pt>
                <c:pt idx="873">
                  <c:v>39.14</c:v>
                </c:pt>
                <c:pt idx="874">
                  <c:v>39.15</c:v>
                </c:pt>
                <c:pt idx="875">
                  <c:v>39.15</c:v>
                </c:pt>
                <c:pt idx="876">
                  <c:v>39.15</c:v>
                </c:pt>
                <c:pt idx="877">
                  <c:v>39.15</c:v>
                </c:pt>
                <c:pt idx="878">
                  <c:v>39.15</c:v>
                </c:pt>
                <c:pt idx="879">
                  <c:v>39.15</c:v>
                </c:pt>
                <c:pt idx="880">
                  <c:v>39.15</c:v>
                </c:pt>
                <c:pt idx="881">
                  <c:v>39.15</c:v>
                </c:pt>
                <c:pt idx="882">
                  <c:v>39.15</c:v>
                </c:pt>
                <c:pt idx="883">
                  <c:v>39.15</c:v>
                </c:pt>
                <c:pt idx="884">
                  <c:v>39.15</c:v>
                </c:pt>
                <c:pt idx="885">
                  <c:v>39.15</c:v>
                </c:pt>
                <c:pt idx="886">
                  <c:v>39.15</c:v>
                </c:pt>
                <c:pt idx="887">
                  <c:v>39.15</c:v>
                </c:pt>
                <c:pt idx="888">
                  <c:v>39.15</c:v>
                </c:pt>
                <c:pt idx="889">
                  <c:v>39.15</c:v>
                </c:pt>
                <c:pt idx="890">
                  <c:v>39.15</c:v>
                </c:pt>
                <c:pt idx="891">
                  <c:v>39.15</c:v>
                </c:pt>
                <c:pt idx="892">
                  <c:v>39.15</c:v>
                </c:pt>
                <c:pt idx="893">
                  <c:v>39.15</c:v>
                </c:pt>
                <c:pt idx="894">
                  <c:v>39.15</c:v>
                </c:pt>
                <c:pt idx="895">
                  <c:v>39.15</c:v>
                </c:pt>
                <c:pt idx="896">
                  <c:v>39.160000000000004</c:v>
                </c:pt>
                <c:pt idx="897">
                  <c:v>39.160000000000004</c:v>
                </c:pt>
                <c:pt idx="898">
                  <c:v>39.160000000000004</c:v>
                </c:pt>
                <c:pt idx="899">
                  <c:v>39.160000000000004</c:v>
                </c:pt>
                <c:pt idx="900">
                  <c:v>39.160000000000004</c:v>
                </c:pt>
                <c:pt idx="901">
                  <c:v>39.160000000000004</c:v>
                </c:pt>
                <c:pt idx="902">
                  <c:v>39.160000000000004</c:v>
                </c:pt>
                <c:pt idx="903">
                  <c:v>39.160000000000004</c:v>
                </c:pt>
                <c:pt idx="904">
                  <c:v>39.160000000000004</c:v>
                </c:pt>
                <c:pt idx="905">
                  <c:v>39.160000000000004</c:v>
                </c:pt>
                <c:pt idx="906">
                  <c:v>39.160000000000004</c:v>
                </c:pt>
                <c:pt idx="907">
                  <c:v>39.160000000000004</c:v>
                </c:pt>
                <c:pt idx="908">
                  <c:v>39.160000000000004</c:v>
                </c:pt>
                <c:pt idx="909">
                  <c:v>39.160000000000004</c:v>
                </c:pt>
                <c:pt idx="910">
                  <c:v>39.160000000000004</c:v>
                </c:pt>
                <c:pt idx="911">
                  <c:v>39.160000000000004</c:v>
                </c:pt>
                <c:pt idx="912">
                  <c:v>39.160000000000004</c:v>
                </c:pt>
                <c:pt idx="913">
                  <c:v>39.160000000000004</c:v>
                </c:pt>
                <c:pt idx="914">
                  <c:v>39.160000000000004</c:v>
                </c:pt>
                <c:pt idx="915">
                  <c:v>39.160000000000004</c:v>
                </c:pt>
                <c:pt idx="916">
                  <c:v>39.160000000000004</c:v>
                </c:pt>
                <c:pt idx="917">
                  <c:v>39.160000000000004</c:v>
                </c:pt>
                <c:pt idx="918">
                  <c:v>39.160000000000004</c:v>
                </c:pt>
                <c:pt idx="919">
                  <c:v>39.160000000000004</c:v>
                </c:pt>
                <c:pt idx="920">
                  <c:v>39.160000000000004</c:v>
                </c:pt>
                <c:pt idx="921">
                  <c:v>39.160000000000004</c:v>
                </c:pt>
                <c:pt idx="922">
                  <c:v>39.160000000000004</c:v>
                </c:pt>
                <c:pt idx="923">
                  <c:v>39.160000000000004</c:v>
                </c:pt>
                <c:pt idx="924">
                  <c:v>39.160000000000004</c:v>
                </c:pt>
                <c:pt idx="925">
                  <c:v>39.160000000000004</c:v>
                </c:pt>
                <c:pt idx="926">
                  <c:v>39.160000000000004</c:v>
                </c:pt>
                <c:pt idx="927">
                  <c:v>39.160000000000004</c:v>
                </c:pt>
                <c:pt idx="928">
                  <c:v>39.160000000000004</c:v>
                </c:pt>
                <c:pt idx="929">
                  <c:v>39.160000000000004</c:v>
                </c:pt>
                <c:pt idx="930">
                  <c:v>39.160000000000004</c:v>
                </c:pt>
                <c:pt idx="931">
                  <c:v>39.160000000000004</c:v>
                </c:pt>
                <c:pt idx="932">
                  <c:v>39.160000000000004</c:v>
                </c:pt>
                <c:pt idx="933">
                  <c:v>39.160000000000004</c:v>
                </c:pt>
                <c:pt idx="934">
                  <c:v>39.160000000000004</c:v>
                </c:pt>
                <c:pt idx="935">
                  <c:v>39.160000000000004</c:v>
                </c:pt>
                <c:pt idx="936">
                  <c:v>39.160000000000004</c:v>
                </c:pt>
                <c:pt idx="937">
                  <c:v>39.160000000000004</c:v>
                </c:pt>
                <c:pt idx="938">
                  <c:v>39.160000000000004</c:v>
                </c:pt>
                <c:pt idx="939">
                  <c:v>39.160000000000004</c:v>
                </c:pt>
                <c:pt idx="940">
                  <c:v>39.160000000000004</c:v>
                </c:pt>
                <c:pt idx="941">
                  <c:v>39.160000000000004</c:v>
                </c:pt>
                <c:pt idx="942">
                  <c:v>39.160000000000004</c:v>
                </c:pt>
                <c:pt idx="943">
                  <c:v>39.160000000000004</c:v>
                </c:pt>
                <c:pt idx="944">
                  <c:v>39.160000000000004</c:v>
                </c:pt>
                <c:pt idx="945">
                  <c:v>39.160000000000004</c:v>
                </c:pt>
                <c:pt idx="946">
                  <c:v>39.160000000000004</c:v>
                </c:pt>
                <c:pt idx="947">
                  <c:v>39.160000000000004</c:v>
                </c:pt>
                <c:pt idx="948">
                  <c:v>39.160000000000004</c:v>
                </c:pt>
                <c:pt idx="949">
                  <c:v>39.160000000000004</c:v>
                </c:pt>
                <c:pt idx="950">
                  <c:v>39.160000000000004</c:v>
                </c:pt>
                <c:pt idx="951">
                  <c:v>39.160000000000004</c:v>
                </c:pt>
                <c:pt idx="952">
                  <c:v>39.17</c:v>
                </c:pt>
                <c:pt idx="953">
                  <c:v>39.17</c:v>
                </c:pt>
                <c:pt idx="954">
                  <c:v>39.17</c:v>
                </c:pt>
                <c:pt idx="955">
                  <c:v>39.17</c:v>
                </c:pt>
                <c:pt idx="956">
                  <c:v>39.17</c:v>
                </c:pt>
                <c:pt idx="957">
                  <c:v>39.17</c:v>
                </c:pt>
                <c:pt idx="958">
                  <c:v>39.17</c:v>
                </c:pt>
                <c:pt idx="959">
                  <c:v>39.17</c:v>
                </c:pt>
                <c:pt idx="960">
                  <c:v>39.17</c:v>
                </c:pt>
                <c:pt idx="961">
                  <c:v>39.17</c:v>
                </c:pt>
                <c:pt idx="962">
                  <c:v>39.160000000000004</c:v>
                </c:pt>
                <c:pt idx="963">
                  <c:v>39.160000000000004</c:v>
                </c:pt>
                <c:pt idx="964">
                  <c:v>39.160000000000004</c:v>
                </c:pt>
                <c:pt idx="965">
                  <c:v>39.160000000000004</c:v>
                </c:pt>
                <c:pt idx="966">
                  <c:v>39.160000000000004</c:v>
                </c:pt>
                <c:pt idx="967">
                  <c:v>39.160000000000004</c:v>
                </c:pt>
                <c:pt idx="968">
                  <c:v>39.160000000000004</c:v>
                </c:pt>
                <c:pt idx="969">
                  <c:v>39.160000000000004</c:v>
                </c:pt>
                <c:pt idx="970">
                  <c:v>39.160000000000004</c:v>
                </c:pt>
                <c:pt idx="971">
                  <c:v>39.160000000000004</c:v>
                </c:pt>
                <c:pt idx="972">
                  <c:v>39.160000000000004</c:v>
                </c:pt>
                <c:pt idx="973">
                  <c:v>39.160000000000004</c:v>
                </c:pt>
                <c:pt idx="974">
                  <c:v>39.160000000000004</c:v>
                </c:pt>
                <c:pt idx="975">
                  <c:v>39.160000000000004</c:v>
                </c:pt>
                <c:pt idx="976">
                  <c:v>39.160000000000004</c:v>
                </c:pt>
                <c:pt idx="977">
                  <c:v>39.160000000000004</c:v>
                </c:pt>
                <c:pt idx="978">
                  <c:v>39.160000000000004</c:v>
                </c:pt>
                <c:pt idx="979">
                  <c:v>39.15</c:v>
                </c:pt>
                <c:pt idx="980">
                  <c:v>39.15</c:v>
                </c:pt>
                <c:pt idx="981">
                  <c:v>39.15</c:v>
                </c:pt>
                <c:pt idx="982">
                  <c:v>39.15</c:v>
                </c:pt>
                <c:pt idx="983">
                  <c:v>39.15</c:v>
                </c:pt>
                <c:pt idx="984">
                  <c:v>39.15</c:v>
                </c:pt>
                <c:pt idx="985">
                  <c:v>39.15</c:v>
                </c:pt>
                <c:pt idx="986">
                  <c:v>39.15</c:v>
                </c:pt>
                <c:pt idx="987">
                  <c:v>39.15</c:v>
                </c:pt>
                <c:pt idx="988">
                  <c:v>39.15</c:v>
                </c:pt>
                <c:pt idx="989">
                  <c:v>39.15</c:v>
                </c:pt>
                <c:pt idx="990">
                  <c:v>39.15</c:v>
                </c:pt>
                <c:pt idx="991">
                  <c:v>39.15</c:v>
                </c:pt>
                <c:pt idx="992">
                  <c:v>39.15</c:v>
                </c:pt>
                <c:pt idx="993">
                  <c:v>39.15</c:v>
                </c:pt>
                <c:pt idx="994">
                  <c:v>39.15</c:v>
                </c:pt>
                <c:pt idx="995">
                  <c:v>39.15</c:v>
                </c:pt>
                <c:pt idx="996">
                  <c:v>39.15</c:v>
                </c:pt>
                <c:pt idx="997">
                  <c:v>39.15</c:v>
                </c:pt>
                <c:pt idx="998">
                  <c:v>39.15</c:v>
                </c:pt>
                <c:pt idx="999">
                  <c:v>39.15</c:v>
                </c:pt>
                <c:pt idx="1000">
                  <c:v>39.14</c:v>
                </c:pt>
                <c:pt idx="1001">
                  <c:v>39.14</c:v>
                </c:pt>
                <c:pt idx="1002">
                  <c:v>39.14</c:v>
                </c:pt>
                <c:pt idx="1003">
                  <c:v>39.14</c:v>
                </c:pt>
                <c:pt idx="1004">
                  <c:v>39.14</c:v>
                </c:pt>
                <c:pt idx="1005">
                  <c:v>39.14</c:v>
                </c:pt>
                <c:pt idx="1006">
                  <c:v>39.14</c:v>
                </c:pt>
                <c:pt idx="1007">
                  <c:v>39.14</c:v>
                </c:pt>
                <c:pt idx="1008">
                  <c:v>39.14</c:v>
                </c:pt>
                <c:pt idx="1009">
                  <c:v>39.14</c:v>
                </c:pt>
                <c:pt idx="1010">
                  <c:v>39.14</c:v>
                </c:pt>
                <c:pt idx="1011">
                  <c:v>39.14</c:v>
                </c:pt>
                <c:pt idx="1012">
                  <c:v>39.14</c:v>
                </c:pt>
                <c:pt idx="1013">
                  <c:v>39.130000000000003</c:v>
                </c:pt>
                <c:pt idx="1014">
                  <c:v>39.130000000000003</c:v>
                </c:pt>
                <c:pt idx="1015">
                  <c:v>39.14</c:v>
                </c:pt>
                <c:pt idx="1016">
                  <c:v>39.14</c:v>
                </c:pt>
                <c:pt idx="1017">
                  <c:v>39.14</c:v>
                </c:pt>
                <c:pt idx="1018">
                  <c:v>39.14</c:v>
                </c:pt>
                <c:pt idx="1019">
                  <c:v>39.14</c:v>
                </c:pt>
                <c:pt idx="1020">
                  <c:v>39.14</c:v>
                </c:pt>
                <c:pt idx="1021">
                  <c:v>39.14</c:v>
                </c:pt>
                <c:pt idx="1022">
                  <c:v>39.14</c:v>
                </c:pt>
                <c:pt idx="1023">
                  <c:v>39.14</c:v>
                </c:pt>
                <c:pt idx="1024">
                  <c:v>39.14</c:v>
                </c:pt>
                <c:pt idx="1025">
                  <c:v>39.130000000000003</c:v>
                </c:pt>
                <c:pt idx="1026">
                  <c:v>39.130000000000003</c:v>
                </c:pt>
                <c:pt idx="1027">
                  <c:v>39.130000000000003</c:v>
                </c:pt>
                <c:pt idx="1028">
                  <c:v>39.130000000000003</c:v>
                </c:pt>
                <c:pt idx="1029">
                  <c:v>39.130000000000003</c:v>
                </c:pt>
                <c:pt idx="1030">
                  <c:v>39.130000000000003</c:v>
                </c:pt>
                <c:pt idx="1031">
                  <c:v>39.130000000000003</c:v>
                </c:pt>
                <c:pt idx="1032">
                  <c:v>39.130000000000003</c:v>
                </c:pt>
                <c:pt idx="1033">
                  <c:v>39.130000000000003</c:v>
                </c:pt>
                <c:pt idx="1034">
                  <c:v>39.130000000000003</c:v>
                </c:pt>
                <c:pt idx="1035">
                  <c:v>39.130000000000003</c:v>
                </c:pt>
                <c:pt idx="1036">
                  <c:v>39.130000000000003</c:v>
                </c:pt>
                <c:pt idx="1037">
                  <c:v>39.130000000000003</c:v>
                </c:pt>
                <c:pt idx="1038">
                  <c:v>39.130000000000003</c:v>
                </c:pt>
                <c:pt idx="1039">
                  <c:v>39.130000000000003</c:v>
                </c:pt>
                <c:pt idx="1040">
                  <c:v>39.130000000000003</c:v>
                </c:pt>
                <c:pt idx="1041">
                  <c:v>39.130000000000003</c:v>
                </c:pt>
                <c:pt idx="1042">
                  <c:v>39.14</c:v>
                </c:pt>
                <c:pt idx="1043">
                  <c:v>39.14</c:v>
                </c:pt>
                <c:pt idx="1044">
                  <c:v>39.14</c:v>
                </c:pt>
                <c:pt idx="1045">
                  <c:v>39.14</c:v>
                </c:pt>
                <c:pt idx="1046">
                  <c:v>39.14</c:v>
                </c:pt>
                <c:pt idx="1047">
                  <c:v>39.14</c:v>
                </c:pt>
                <c:pt idx="1048">
                  <c:v>39.14</c:v>
                </c:pt>
                <c:pt idx="1049">
                  <c:v>39.14</c:v>
                </c:pt>
                <c:pt idx="1050">
                  <c:v>39.14</c:v>
                </c:pt>
                <c:pt idx="1051">
                  <c:v>39.14</c:v>
                </c:pt>
                <c:pt idx="1052">
                  <c:v>39.14</c:v>
                </c:pt>
                <c:pt idx="1053">
                  <c:v>39.14</c:v>
                </c:pt>
                <c:pt idx="1054">
                  <c:v>39.14</c:v>
                </c:pt>
                <c:pt idx="1055">
                  <c:v>39.14</c:v>
                </c:pt>
                <c:pt idx="1056">
                  <c:v>39.14</c:v>
                </c:pt>
                <c:pt idx="1057">
                  <c:v>39.14</c:v>
                </c:pt>
                <c:pt idx="1058">
                  <c:v>39.14</c:v>
                </c:pt>
                <c:pt idx="1059">
                  <c:v>39.14</c:v>
                </c:pt>
                <c:pt idx="1060">
                  <c:v>39.14</c:v>
                </c:pt>
                <c:pt idx="1061">
                  <c:v>39.14</c:v>
                </c:pt>
                <c:pt idx="1062">
                  <c:v>39.14</c:v>
                </c:pt>
                <c:pt idx="1063">
                  <c:v>39.14</c:v>
                </c:pt>
                <c:pt idx="1064">
                  <c:v>39.14</c:v>
                </c:pt>
                <c:pt idx="1065">
                  <c:v>39.14</c:v>
                </c:pt>
                <c:pt idx="1066">
                  <c:v>39.14</c:v>
                </c:pt>
                <c:pt idx="1067">
                  <c:v>39.14</c:v>
                </c:pt>
                <c:pt idx="1068">
                  <c:v>39.14</c:v>
                </c:pt>
                <c:pt idx="1069">
                  <c:v>39.14</c:v>
                </c:pt>
                <c:pt idx="1070">
                  <c:v>39.14</c:v>
                </c:pt>
                <c:pt idx="1071">
                  <c:v>39.14</c:v>
                </c:pt>
                <c:pt idx="1072">
                  <c:v>39.14</c:v>
                </c:pt>
                <c:pt idx="1073">
                  <c:v>39.14</c:v>
                </c:pt>
                <c:pt idx="1074">
                  <c:v>39.14</c:v>
                </c:pt>
                <c:pt idx="1075">
                  <c:v>39.14</c:v>
                </c:pt>
                <c:pt idx="1076">
                  <c:v>39.14</c:v>
                </c:pt>
                <c:pt idx="1077">
                  <c:v>39.14</c:v>
                </c:pt>
                <c:pt idx="1078">
                  <c:v>39.15</c:v>
                </c:pt>
                <c:pt idx="1079">
                  <c:v>39.15</c:v>
                </c:pt>
                <c:pt idx="1080">
                  <c:v>39.15</c:v>
                </c:pt>
                <c:pt idx="1081">
                  <c:v>39.15</c:v>
                </c:pt>
                <c:pt idx="1082">
                  <c:v>39.15</c:v>
                </c:pt>
                <c:pt idx="1083">
                  <c:v>39.15</c:v>
                </c:pt>
                <c:pt idx="1084">
                  <c:v>39.15</c:v>
                </c:pt>
                <c:pt idx="1085">
                  <c:v>39.15</c:v>
                </c:pt>
                <c:pt idx="1086">
                  <c:v>39.15</c:v>
                </c:pt>
                <c:pt idx="1087">
                  <c:v>39.15</c:v>
                </c:pt>
                <c:pt idx="1088">
                  <c:v>39.15</c:v>
                </c:pt>
                <c:pt idx="1089">
                  <c:v>39.15</c:v>
                </c:pt>
                <c:pt idx="1090">
                  <c:v>39.15</c:v>
                </c:pt>
                <c:pt idx="1091">
                  <c:v>39.15</c:v>
                </c:pt>
                <c:pt idx="1092">
                  <c:v>39.15</c:v>
                </c:pt>
                <c:pt idx="1093">
                  <c:v>39.15</c:v>
                </c:pt>
                <c:pt idx="1094">
                  <c:v>39.15</c:v>
                </c:pt>
                <c:pt idx="1095">
                  <c:v>39.15</c:v>
                </c:pt>
                <c:pt idx="1096">
                  <c:v>39.15</c:v>
                </c:pt>
                <c:pt idx="1097">
                  <c:v>39.15</c:v>
                </c:pt>
                <c:pt idx="1098">
                  <c:v>39.15</c:v>
                </c:pt>
                <c:pt idx="1099">
                  <c:v>39.15</c:v>
                </c:pt>
                <c:pt idx="1100">
                  <c:v>39.15</c:v>
                </c:pt>
                <c:pt idx="1101">
                  <c:v>39.15</c:v>
                </c:pt>
                <c:pt idx="1102">
                  <c:v>39.15</c:v>
                </c:pt>
                <c:pt idx="1103">
                  <c:v>39.15</c:v>
                </c:pt>
                <c:pt idx="1104">
                  <c:v>39.15</c:v>
                </c:pt>
                <c:pt idx="1105">
                  <c:v>39.15</c:v>
                </c:pt>
                <c:pt idx="1106">
                  <c:v>39.15</c:v>
                </c:pt>
                <c:pt idx="1107">
                  <c:v>39.15</c:v>
                </c:pt>
                <c:pt idx="1108">
                  <c:v>39.15</c:v>
                </c:pt>
                <c:pt idx="1109">
                  <c:v>39.15</c:v>
                </c:pt>
                <c:pt idx="1110">
                  <c:v>39.15</c:v>
                </c:pt>
                <c:pt idx="1111">
                  <c:v>39.15</c:v>
                </c:pt>
                <c:pt idx="1112">
                  <c:v>39.15</c:v>
                </c:pt>
                <c:pt idx="1113">
                  <c:v>39.15</c:v>
                </c:pt>
                <c:pt idx="1114">
                  <c:v>39.15</c:v>
                </c:pt>
                <c:pt idx="1115">
                  <c:v>39.15</c:v>
                </c:pt>
                <c:pt idx="1116">
                  <c:v>39.15</c:v>
                </c:pt>
                <c:pt idx="1117">
                  <c:v>39.15</c:v>
                </c:pt>
                <c:pt idx="1118">
                  <c:v>39.15</c:v>
                </c:pt>
                <c:pt idx="1119">
                  <c:v>39.15</c:v>
                </c:pt>
                <c:pt idx="1120">
                  <c:v>39.15</c:v>
                </c:pt>
                <c:pt idx="1121">
                  <c:v>39.15</c:v>
                </c:pt>
                <c:pt idx="1122">
                  <c:v>39.15</c:v>
                </c:pt>
                <c:pt idx="1123">
                  <c:v>39.15</c:v>
                </c:pt>
                <c:pt idx="1124">
                  <c:v>39.15</c:v>
                </c:pt>
                <c:pt idx="1125">
                  <c:v>39.15</c:v>
                </c:pt>
                <c:pt idx="1126">
                  <c:v>39.15</c:v>
                </c:pt>
                <c:pt idx="1127">
                  <c:v>39.15</c:v>
                </c:pt>
                <c:pt idx="1128">
                  <c:v>39.15</c:v>
                </c:pt>
                <c:pt idx="1129">
                  <c:v>39.15</c:v>
                </c:pt>
                <c:pt idx="1130">
                  <c:v>39.15</c:v>
                </c:pt>
                <c:pt idx="1131">
                  <c:v>39.15</c:v>
                </c:pt>
                <c:pt idx="1132">
                  <c:v>39.15</c:v>
                </c:pt>
                <c:pt idx="1133">
                  <c:v>39.15</c:v>
                </c:pt>
                <c:pt idx="1134">
                  <c:v>39.15</c:v>
                </c:pt>
                <c:pt idx="1135">
                  <c:v>39.15</c:v>
                </c:pt>
                <c:pt idx="1136">
                  <c:v>39.15</c:v>
                </c:pt>
                <c:pt idx="1137">
                  <c:v>39.15</c:v>
                </c:pt>
                <c:pt idx="1138">
                  <c:v>39.15</c:v>
                </c:pt>
                <c:pt idx="1139">
                  <c:v>39.14</c:v>
                </c:pt>
                <c:pt idx="1140">
                  <c:v>39.14</c:v>
                </c:pt>
                <c:pt idx="1141">
                  <c:v>39.14</c:v>
                </c:pt>
                <c:pt idx="1142">
                  <c:v>39.14</c:v>
                </c:pt>
                <c:pt idx="1143">
                  <c:v>39.14</c:v>
                </c:pt>
                <c:pt idx="1144">
                  <c:v>39.14</c:v>
                </c:pt>
                <c:pt idx="1145">
                  <c:v>39.14</c:v>
                </c:pt>
                <c:pt idx="1146">
                  <c:v>39.14</c:v>
                </c:pt>
                <c:pt idx="1147">
                  <c:v>39.14</c:v>
                </c:pt>
                <c:pt idx="1148">
                  <c:v>39.14</c:v>
                </c:pt>
                <c:pt idx="1149">
                  <c:v>39.14</c:v>
                </c:pt>
                <c:pt idx="1150">
                  <c:v>39.14</c:v>
                </c:pt>
                <c:pt idx="1151">
                  <c:v>39.14</c:v>
                </c:pt>
                <c:pt idx="1152">
                  <c:v>39.14</c:v>
                </c:pt>
                <c:pt idx="1153">
                  <c:v>39.14</c:v>
                </c:pt>
                <c:pt idx="1154">
                  <c:v>39.14</c:v>
                </c:pt>
                <c:pt idx="1155">
                  <c:v>39.14</c:v>
                </c:pt>
                <c:pt idx="1156">
                  <c:v>39.14</c:v>
                </c:pt>
                <c:pt idx="1157">
                  <c:v>39.14</c:v>
                </c:pt>
                <c:pt idx="1158">
                  <c:v>39.14</c:v>
                </c:pt>
                <c:pt idx="1159">
                  <c:v>39.14</c:v>
                </c:pt>
                <c:pt idx="1160">
                  <c:v>39.14</c:v>
                </c:pt>
                <c:pt idx="1161">
                  <c:v>39.15</c:v>
                </c:pt>
                <c:pt idx="1162">
                  <c:v>39.15</c:v>
                </c:pt>
                <c:pt idx="1163">
                  <c:v>39.15</c:v>
                </c:pt>
                <c:pt idx="1164">
                  <c:v>39.15</c:v>
                </c:pt>
                <c:pt idx="1165">
                  <c:v>39.15</c:v>
                </c:pt>
                <c:pt idx="1166">
                  <c:v>39.15</c:v>
                </c:pt>
                <c:pt idx="1167">
                  <c:v>39.15</c:v>
                </c:pt>
                <c:pt idx="1168">
                  <c:v>39.15</c:v>
                </c:pt>
                <c:pt idx="1169">
                  <c:v>39.15</c:v>
                </c:pt>
                <c:pt idx="1170">
                  <c:v>39.15</c:v>
                </c:pt>
                <c:pt idx="1171">
                  <c:v>39.15</c:v>
                </c:pt>
                <c:pt idx="1172">
                  <c:v>39.15</c:v>
                </c:pt>
                <c:pt idx="1173">
                  <c:v>39.15</c:v>
                </c:pt>
                <c:pt idx="1174">
                  <c:v>39.15</c:v>
                </c:pt>
                <c:pt idx="1175">
                  <c:v>39.15</c:v>
                </c:pt>
                <c:pt idx="1176">
                  <c:v>39.15</c:v>
                </c:pt>
                <c:pt idx="1177">
                  <c:v>39.15</c:v>
                </c:pt>
                <c:pt idx="1178">
                  <c:v>39.15</c:v>
                </c:pt>
                <c:pt idx="1179">
                  <c:v>39.15</c:v>
                </c:pt>
                <c:pt idx="1180">
                  <c:v>39.15</c:v>
                </c:pt>
                <c:pt idx="1181">
                  <c:v>39.15</c:v>
                </c:pt>
                <c:pt idx="1182">
                  <c:v>39.15</c:v>
                </c:pt>
                <c:pt idx="1183">
                  <c:v>39.15</c:v>
                </c:pt>
                <c:pt idx="1184">
                  <c:v>39.15</c:v>
                </c:pt>
                <c:pt idx="1185">
                  <c:v>39.15</c:v>
                </c:pt>
                <c:pt idx="1186">
                  <c:v>39.15</c:v>
                </c:pt>
                <c:pt idx="1187">
                  <c:v>39.15</c:v>
                </c:pt>
                <c:pt idx="1188">
                  <c:v>39.15</c:v>
                </c:pt>
                <c:pt idx="1189">
                  <c:v>39.15</c:v>
                </c:pt>
                <c:pt idx="1190">
                  <c:v>39.15</c:v>
                </c:pt>
                <c:pt idx="1191">
                  <c:v>39.15</c:v>
                </c:pt>
                <c:pt idx="1192">
                  <c:v>39.15</c:v>
                </c:pt>
                <c:pt idx="1193">
                  <c:v>39.15</c:v>
                </c:pt>
                <c:pt idx="1194">
                  <c:v>39.15</c:v>
                </c:pt>
                <c:pt idx="1195">
                  <c:v>39.15</c:v>
                </c:pt>
                <c:pt idx="1196">
                  <c:v>39.15</c:v>
                </c:pt>
                <c:pt idx="1197">
                  <c:v>39.15</c:v>
                </c:pt>
                <c:pt idx="1198">
                  <c:v>39.15</c:v>
                </c:pt>
                <c:pt idx="1199">
                  <c:v>39.15</c:v>
                </c:pt>
                <c:pt idx="1200">
                  <c:v>39.15</c:v>
                </c:pt>
                <c:pt idx="1201">
                  <c:v>39.15</c:v>
                </c:pt>
                <c:pt idx="1202">
                  <c:v>39.15</c:v>
                </c:pt>
                <c:pt idx="1203">
                  <c:v>39.15</c:v>
                </c:pt>
                <c:pt idx="1204">
                  <c:v>39.15</c:v>
                </c:pt>
                <c:pt idx="1205">
                  <c:v>39.15</c:v>
                </c:pt>
                <c:pt idx="1206">
                  <c:v>39.15</c:v>
                </c:pt>
                <c:pt idx="1207">
                  <c:v>39.15</c:v>
                </c:pt>
                <c:pt idx="1208">
                  <c:v>39.15</c:v>
                </c:pt>
                <c:pt idx="1209">
                  <c:v>39.15</c:v>
                </c:pt>
                <c:pt idx="1210">
                  <c:v>39.15</c:v>
                </c:pt>
                <c:pt idx="1211">
                  <c:v>39.15</c:v>
                </c:pt>
                <c:pt idx="1212">
                  <c:v>39.15</c:v>
                </c:pt>
                <c:pt idx="1213">
                  <c:v>39.15</c:v>
                </c:pt>
                <c:pt idx="1214">
                  <c:v>39.15</c:v>
                </c:pt>
                <c:pt idx="1215">
                  <c:v>39.15</c:v>
                </c:pt>
                <c:pt idx="1216">
                  <c:v>39.15</c:v>
                </c:pt>
                <c:pt idx="1217">
                  <c:v>39.15</c:v>
                </c:pt>
                <c:pt idx="1218">
                  <c:v>39.15</c:v>
                </c:pt>
                <c:pt idx="1219">
                  <c:v>39.15</c:v>
                </c:pt>
                <c:pt idx="1220">
                  <c:v>39.15</c:v>
                </c:pt>
                <c:pt idx="1221">
                  <c:v>39.15</c:v>
                </c:pt>
                <c:pt idx="1222">
                  <c:v>39.15</c:v>
                </c:pt>
                <c:pt idx="1223">
                  <c:v>39.15</c:v>
                </c:pt>
                <c:pt idx="1224">
                  <c:v>39.15</c:v>
                </c:pt>
                <c:pt idx="1225">
                  <c:v>39.15</c:v>
                </c:pt>
                <c:pt idx="1226">
                  <c:v>39.15</c:v>
                </c:pt>
                <c:pt idx="1227">
                  <c:v>39.15</c:v>
                </c:pt>
                <c:pt idx="1228">
                  <c:v>39.15</c:v>
                </c:pt>
                <c:pt idx="1229">
                  <c:v>39.15</c:v>
                </c:pt>
                <c:pt idx="1230">
                  <c:v>39.15</c:v>
                </c:pt>
                <c:pt idx="1231">
                  <c:v>39.15</c:v>
                </c:pt>
                <c:pt idx="1232">
                  <c:v>39.15</c:v>
                </c:pt>
                <c:pt idx="1233">
                  <c:v>39.15</c:v>
                </c:pt>
                <c:pt idx="1234">
                  <c:v>39.15</c:v>
                </c:pt>
                <c:pt idx="1235">
                  <c:v>39.15</c:v>
                </c:pt>
                <c:pt idx="1236">
                  <c:v>39.15</c:v>
                </c:pt>
                <c:pt idx="1237">
                  <c:v>39.15</c:v>
                </c:pt>
                <c:pt idx="1238">
                  <c:v>39.15</c:v>
                </c:pt>
                <c:pt idx="1239">
                  <c:v>39.15</c:v>
                </c:pt>
                <c:pt idx="1240">
                  <c:v>39.15</c:v>
                </c:pt>
                <c:pt idx="1241">
                  <c:v>39.15</c:v>
                </c:pt>
                <c:pt idx="1242">
                  <c:v>39.15</c:v>
                </c:pt>
                <c:pt idx="1243">
                  <c:v>39.15</c:v>
                </c:pt>
                <c:pt idx="1244">
                  <c:v>39.15</c:v>
                </c:pt>
                <c:pt idx="1245">
                  <c:v>39.15</c:v>
                </c:pt>
                <c:pt idx="1246">
                  <c:v>39.15</c:v>
                </c:pt>
                <c:pt idx="1247">
                  <c:v>39.15</c:v>
                </c:pt>
                <c:pt idx="1248">
                  <c:v>39.15</c:v>
                </c:pt>
                <c:pt idx="1249">
                  <c:v>39.15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TBDiseaseONLYData!$C$10018:$C$11267</c:f>
              <c:numCache>
                <c:formatCode>General</c:formatCode>
                <c:ptCount val="1250"/>
                <c:pt idx="0">
                  <c:v>0</c:v>
                </c:pt>
                <c:pt idx="1">
                  <c:v>30.919999999999899</c:v>
                </c:pt>
                <c:pt idx="2">
                  <c:v>33.04</c:v>
                </c:pt>
                <c:pt idx="3">
                  <c:v>34.03</c:v>
                </c:pt>
                <c:pt idx="4">
                  <c:v>34.9</c:v>
                </c:pt>
                <c:pt idx="5">
                  <c:v>35.799999999999912</c:v>
                </c:pt>
                <c:pt idx="6">
                  <c:v>36.75</c:v>
                </c:pt>
                <c:pt idx="7">
                  <c:v>37.93</c:v>
                </c:pt>
                <c:pt idx="8">
                  <c:v>38.230000000000011</c:v>
                </c:pt>
                <c:pt idx="9">
                  <c:v>38.33</c:v>
                </c:pt>
                <c:pt idx="10">
                  <c:v>38.519999999999904</c:v>
                </c:pt>
                <c:pt idx="11">
                  <c:v>38.8599999999999</c:v>
                </c:pt>
                <c:pt idx="12">
                  <c:v>39.019999999999904</c:v>
                </c:pt>
                <c:pt idx="13">
                  <c:v>39.4</c:v>
                </c:pt>
                <c:pt idx="14">
                  <c:v>39.65</c:v>
                </c:pt>
                <c:pt idx="15">
                  <c:v>39.82</c:v>
                </c:pt>
                <c:pt idx="16">
                  <c:v>40.03</c:v>
                </c:pt>
                <c:pt idx="17">
                  <c:v>40.11</c:v>
                </c:pt>
                <c:pt idx="18">
                  <c:v>40.260000000000005</c:v>
                </c:pt>
                <c:pt idx="19">
                  <c:v>40.349999999999994</c:v>
                </c:pt>
                <c:pt idx="20">
                  <c:v>40.569999999999908</c:v>
                </c:pt>
                <c:pt idx="21">
                  <c:v>40.67</c:v>
                </c:pt>
                <c:pt idx="22">
                  <c:v>40.82</c:v>
                </c:pt>
                <c:pt idx="23">
                  <c:v>40.99</c:v>
                </c:pt>
                <c:pt idx="24">
                  <c:v>41.05</c:v>
                </c:pt>
                <c:pt idx="25">
                  <c:v>41.08</c:v>
                </c:pt>
                <c:pt idx="26">
                  <c:v>41.089999999999904</c:v>
                </c:pt>
                <c:pt idx="27">
                  <c:v>41.15</c:v>
                </c:pt>
                <c:pt idx="28">
                  <c:v>41.269999999999911</c:v>
                </c:pt>
                <c:pt idx="29">
                  <c:v>41.269999999999911</c:v>
                </c:pt>
                <c:pt idx="30">
                  <c:v>41.289999999999907</c:v>
                </c:pt>
                <c:pt idx="31">
                  <c:v>41.349999999999902</c:v>
                </c:pt>
                <c:pt idx="32">
                  <c:v>41.419999999999902</c:v>
                </c:pt>
                <c:pt idx="33">
                  <c:v>41.529999999999909</c:v>
                </c:pt>
                <c:pt idx="34">
                  <c:v>41.57</c:v>
                </c:pt>
                <c:pt idx="35">
                  <c:v>41.58</c:v>
                </c:pt>
                <c:pt idx="36">
                  <c:v>41.589999999999904</c:v>
                </c:pt>
                <c:pt idx="37">
                  <c:v>41.61</c:v>
                </c:pt>
                <c:pt idx="38">
                  <c:v>41.61</c:v>
                </c:pt>
                <c:pt idx="39">
                  <c:v>41.6</c:v>
                </c:pt>
                <c:pt idx="40">
                  <c:v>41.58</c:v>
                </c:pt>
                <c:pt idx="41">
                  <c:v>41.64</c:v>
                </c:pt>
                <c:pt idx="42">
                  <c:v>41.709999999999908</c:v>
                </c:pt>
                <c:pt idx="43">
                  <c:v>41.720000000000006</c:v>
                </c:pt>
                <c:pt idx="44">
                  <c:v>41.709999999999908</c:v>
                </c:pt>
                <c:pt idx="45">
                  <c:v>41.720000000000006</c:v>
                </c:pt>
                <c:pt idx="46">
                  <c:v>41.720000000000006</c:v>
                </c:pt>
                <c:pt idx="47">
                  <c:v>41.720000000000006</c:v>
                </c:pt>
                <c:pt idx="48">
                  <c:v>41.75</c:v>
                </c:pt>
                <c:pt idx="49">
                  <c:v>41.78</c:v>
                </c:pt>
                <c:pt idx="50">
                  <c:v>41.809999999999995</c:v>
                </c:pt>
                <c:pt idx="51">
                  <c:v>41.82</c:v>
                </c:pt>
                <c:pt idx="52">
                  <c:v>41.83</c:v>
                </c:pt>
                <c:pt idx="53">
                  <c:v>41.83</c:v>
                </c:pt>
                <c:pt idx="54">
                  <c:v>41.86</c:v>
                </c:pt>
                <c:pt idx="55">
                  <c:v>41.86</c:v>
                </c:pt>
                <c:pt idx="56">
                  <c:v>41.89</c:v>
                </c:pt>
                <c:pt idx="57">
                  <c:v>41.839999999999904</c:v>
                </c:pt>
                <c:pt idx="58">
                  <c:v>41.839999999999904</c:v>
                </c:pt>
                <c:pt idx="59">
                  <c:v>41.879999999999995</c:v>
                </c:pt>
                <c:pt idx="60">
                  <c:v>41.87</c:v>
                </c:pt>
                <c:pt idx="61">
                  <c:v>41.86</c:v>
                </c:pt>
                <c:pt idx="62">
                  <c:v>41.94</c:v>
                </c:pt>
                <c:pt idx="63">
                  <c:v>41.949999999999903</c:v>
                </c:pt>
                <c:pt idx="64">
                  <c:v>41.94</c:v>
                </c:pt>
                <c:pt idx="65">
                  <c:v>41.959999999999901</c:v>
                </c:pt>
                <c:pt idx="66">
                  <c:v>41.949999999999996</c:v>
                </c:pt>
                <c:pt idx="67">
                  <c:v>41.949999999999996</c:v>
                </c:pt>
                <c:pt idx="68">
                  <c:v>41.93</c:v>
                </c:pt>
                <c:pt idx="69">
                  <c:v>41.92</c:v>
                </c:pt>
                <c:pt idx="70">
                  <c:v>41.949999999999996</c:v>
                </c:pt>
                <c:pt idx="71">
                  <c:v>41.99</c:v>
                </c:pt>
                <c:pt idx="72">
                  <c:v>41.99</c:v>
                </c:pt>
                <c:pt idx="73">
                  <c:v>41.97</c:v>
                </c:pt>
                <c:pt idx="74">
                  <c:v>41.959999999999901</c:v>
                </c:pt>
                <c:pt idx="75">
                  <c:v>41.949999999999903</c:v>
                </c:pt>
                <c:pt idx="76">
                  <c:v>41.98</c:v>
                </c:pt>
                <c:pt idx="77">
                  <c:v>41.969999999999906</c:v>
                </c:pt>
                <c:pt idx="78">
                  <c:v>41.949999999999903</c:v>
                </c:pt>
                <c:pt idx="79">
                  <c:v>41.89</c:v>
                </c:pt>
                <c:pt idx="80">
                  <c:v>41.879999999999903</c:v>
                </c:pt>
                <c:pt idx="81">
                  <c:v>41.86</c:v>
                </c:pt>
                <c:pt idx="82">
                  <c:v>41.839999999999904</c:v>
                </c:pt>
                <c:pt idx="83">
                  <c:v>41.849999999999994</c:v>
                </c:pt>
                <c:pt idx="84">
                  <c:v>41.899999999999906</c:v>
                </c:pt>
                <c:pt idx="85">
                  <c:v>41.86</c:v>
                </c:pt>
                <c:pt idx="86">
                  <c:v>41.89</c:v>
                </c:pt>
                <c:pt idx="87">
                  <c:v>41.879999999999995</c:v>
                </c:pt>
                <c:pt idx="88">
                  <c:v>41.87</c:v>
                </c:pt>
                <c:pt idx="89">
                  <c:v>41.87</c:v>
                </c:pt>
                <c:pt idx="90">
                  <c:v>41.86</c:v>
                </c:pt>
                <c:pt idx="91">
                  <c:v>41.87</c:v>
                </c:pt>
                <c:pt idx="92">
                  <c:v>41.9</c:v>
                </c:pt>
                <c:pt idx="93">
                  <c:v>41.93</c:v>
                </c:pt>
                <c:pt idx="94">
                  <c:v>41.94</c:v>
                </c:pt>
                <c:pt idx="95">
                  <c:v>41.949999999999903</c:v>
                </c:pt>
                <c:pt idx="96">
                  <c:v>41.93</c:v>
                </c:pt>
                <c:pt idx="97">
                  <c:v>41.92</c:v>
                </c:pt>
                <c:pt idx="98">
                  <c:v>41.92</c:v>
                </c:pt>
                <c:pt idx="99">
                  <c:v>41.91</c:v>
                </c:pt>
                <c:pt idx="100">
                  <c:v>41.89</c:v>
                </c:pt>
                <c:pt idx="101">
                  <c:v>41.94</c:v>
                </c:pt>
                <c:pt idx="102">
                  <c:v>41.93</c:v>
                </c:pt>
                <c:pt idx="103">
                  <c:v>41.91</c:v>
                </c:pt>
                <c:pt idx="104">
                  <c:v>41.93</c:v>
                </c:pt>
                <c:pt idx="105">
                  <c:v>41.93</c:v>
                </c:pt>
                <c:pt idx="106">
                  <c:v>41.899999999999906</c:v>
                </c:pt>
                <c:pt idx="107">
                  <c:v>41.879999999999903</c:v>
                </c:pt>
                <c:pt idx="108">
                  <c:v>41.87</c:v>
                </c:pt>
                <c:pt idx="109">
                  <c:v>41.87</c:v>
                </c:pt>
                <c:pt idx="110">
                  <c:v>41.86</c:v>
                </c:pt>
                <c:pt idx="111">
                  <c:v>41.849999999999994</c:v>
                </c:pt>
                <c:pt idx="112">
                  <c:v>41.83</c:v>
                </c:pt>
                <c:pt idx="113">
                  <c:v>41.8</c:v>
                </c:pt>
                <c:pt idx="114">
                  <c:v>41.8</c:v>
                </c:pt>
                <c:pt idx="115">
                  <c:v>41.8</c:v>
                </c:pt>
                <c:pt idx="116">
                  <c:v>41.790000000000006</c:v>
                </c:pt>
                <c:pt idx="117">
                  <c:v>41.78</c:v>
                </c:pt>
                <c:pt idx="118">
                  <c:v>41.78</c:v>
                </c:pt>
                <c:pt idx="119">
                  <c:v>41.78</c:v>
                </c:pt>
                <c:pt idx="120">
                  <c:v>41.75</c:v>
                </c:pt>
                <c:pt idx="121">
                  <c:v>41.73999999999991</c:v>
                </c:pt>
                <c:pt idx="122">
                  <c:v>41.73999999999991</c:v>
                </c:pt>
                <c:pt idx="123">
                  <c:v>41.74</c:v>
                </c:pt>
                <c:pt idx="124">
                  <c:v>41.720000000000006</c:v>
                </c:pt>
                <c:pt idx="125">
                  <c:v>41.730000000000004</c:v>
                </c:pt>
                <c:pt idx="126">
                  <c:v>41.720000000000006</c:v>
                </c:pt>
                <c:pt idx="127">
                  <c:v>41.720000000000006</c:v>
                </c:pt>
                <c:pt idx="128">
                  <c:v>41.730000000000004</c:v>
                </c:pt>
                <c:pt idx="129">
                  <c:v>41.720000000000006</c:v>
                </c:pt>
                <c:pt idx="130">
                  <c:v>41.709999999999908</c:v>
                </c:pt>
                <c:pt idx="131">
                  <c:v>41.709999999999908</c:v>
                </c:pt>
                <c:pt idx="132">
                  <c:v>41.679999999999907</c:v>
                </c:pt>
                <c:pt idx="133">
                  <c:v>41.69999999999991</c:v>
                </c:pt>
                <c:pt idx="134">
                  <c:v>41.69999999999991</c:v>
                </c:pt>
                <c:pt idx="135">
                  <c:v>41.69999999999991</c:v>
                </c:pt>
                <c:pt idx="136">
                  <c:v>41.69999999999991</c:v>
                </c:pt>
                <c:pt idx="137">
                  <c:v>41.689999999999905</c:v>
                </c:pt>
                <c:pt idx="138">
                  <c:v>41.679999999999907</c:v>
                </c:pt>
                <c:pt idx="139">
                  <c:v>41.689999999999905</c:v>
                </c:pt>
                <c:pt idx="140">
                  <c:v>41.69999999999991</c:v>
                </c:pt>
                <c:pt idx="141">
                  <c:v>41.759999999999906</c:v>
                </c:pt>
                <c:pt idx="142">
                  <c:v>41.73999999999991</c:v>
                </c:pt>
                <c:pt idx="143">
                  <c:v>41.73999999999991</c:v>
                </c:pt>
                <c:pt idx="144">
                  <c:v>41.73999999999991</c:v>
                </c:pt>
                <c:pt idx="145">
                  <c:v>41.729999999999912</c:v>
                </c:pt>
                <c:pt idx="146">
                  <c:v>41.720000000000006</c:v>
                </c:pt>
                <c:pt idx="147">
                  <c:v>41.689999999999905</c:v>
                </c:pt>
                <c:pt idx="148">
                  <c:v>41.689999999999905</c:v>
                </c:pt>
                <c:pt idx="149">
                  <c:v>41.689999999999905</c:v>
                </c:pt>
                <c:pt idx="150">
                  <c:v>41.669999999999909</c:v>
                </c:pt>
                <c:pt idx="151">
                  <c:v>41.660000000000004</c:v>
                </c:pt>
                <c:pt idx="152">
                  <c:v>41.64</c:v>
                </c:pt>
                <c:pt idx="153">
                  <c:v>41.65</c:v>
                </c:pt>
                <c:pt idx="154">
                  <c:v>41.64</c:v>
                </c:pt>
                <c:pt idx="155">
                  <c:v>41.62999999999991</c:v>
                </c:pt>
                <c:pt idx="156">
                  <c:v>41.64</c:v>
                </c:pt>
                <c:pt idx="157">
                  <c:v>41.62999999999991</c:v>
                </c:pt>
                <c:pt idx="158">
                  <c:v>41.620000000000005</c:v>
                </c:pt>
                <c:pt idx="159">
                  <c:v>41.620000000000005</c:v>
                </c:pt>
                <c:pt idx="160">
                  <c:v>41.6</c:v>
                </c:pt>
                <c:pt idx="161">
                  <c:v>41.61</c:v>
                </c:pt>
                <c:pt idx="162">
                  <c:v>41.620000000000005</c:v>
                </c:pt>
                <c:pt idx="163">
                  <c:v>41.61</c:v>
                </c:pt>
                <c:pt idx="164">
                  <c:v>41.6</c:v>
                </c:pt>
                <c:pt idx="165">
                  <c:v>41.6</c:v>
                </c:pt>
                <c:pt idx="166">
                  <c:v>41.6</c:v>
                </c:pt>
                <c:pt idx="167">
                  <c:v>41.61</c:v>
                </c:pt>
                <c:pt idx="168">
                  <c:v>41.589999999999904</c:v>
                </c:pt>
                <c:pt idx="169">
                  <c:v>41.589999999999904</c:v>
                </c:pt>
                <c:pt idx="170">
                  <c:v>41.58</c:v>
                </c:pt>
                <c:pt idx="171">
                  <c:v>41.57</c:v>
                </c:pt>
                <c:pt idx="172">
                  <c:v>41.58</c:v>
                </c:pt>
                <c:pt idx="173">
                  <c:v>41.57</c:v>
                </c:pt>
                <c:pt idx="174">
                  <c:v>41.53</c:v>
                </c:pt>
                <c:pt idx="175">
                  <c:v>41.56</c:v>
                </c:pt>
                <c:pt idx="176">
                  <c:v>41.56</c:v>
                </c:pt>
                <c:pt idx="177">
                  <c:v>41.56</c:v>
                </c:pt>
                <c:pt idx="178">
                  <c:v>41.56</c:v>
                </c:pt>
                <c:pt idx="179">
                  <c:v>41.56</c:v>
                </c:pt>
                <c:pt idx="180">
                  <c:v>41.55</c:v>
                </c:pt>
                <c:pt idx="181">
                  <c:v>41.55</c:v>
                </c:pt>
                <c:pt idx="182">
                  <c:v>41.55</c:v>
                </c:pt>
                <c:pt idx="183">
                  <c:v>41.54</c:v>
                </c:pt>
                <c:pt idx="184">
                  <c:v>41.54</c:v>
                </c:pt>
                <c:pt idx="185">
                  <c:v>41.52</c:v>
                </c:pt>
                <c:pt idx="186">
                  <c:v>41.51</c:v>
                </c:pt>
                <c:pt idx="187">
                  <c:v>41.5</c:v>
                </c:pt>
                <c:pt idx="188">
                  <c:v>41.5</c:v>
                </c:pt>
                <c:pt idx="189">
                  <c:v>41.5</c:v>
                </c:pt>
                <c:pt idx="190">
                  <c:v>41.51</c:v>
                </c:pt>
                <c:pt idx="191">
                  <c:v>41.5</c:v>
                </c:pt>
                <c:pt idx="192">
                  <c:v>41.49</c:v>
                </c:pt>
                <c:pt idx="193">
                  <c:v>41.47</c:v>
                </c:pt>
                <c:pt idx="194">
                  <c:v>41.46</c:v>
                </c:pt>
                <c:pt idx="195">
                  <c:v>41.49</c:v>
                </c:pt>
                <c:pt idx="196">
                  <c:v>41.54</c:v>
                </c:pt>
                <c:pt idx="197">
                  <c:v>41.56</c:v>
                </c:pt>
                <c:pt idx="198">
                  <c:v>41.55</c:v>
                </c:pt>
                <c:pt idx="199">
                  <c:v>41.55</c:v>
                </c:pt>
                <c:pt idx="200">
                  <c:v>41.53</c:v>
                </c:pt>
                <c:pt idx="201">
                  <c:v>41.53</c:v>
                </c:pt>
                <c:pt idx="202">
                  <c:v>41.5</c:v>
                </c:pt>
                <c:pt idx="203">
                  <c:v>41.47</c:v>
                </c:pt>
                <c:pt idx="204">
                  <c:v>41.47</c:v>
                </c:pt>
                <c:pt idx="205">
                  <c:v>41.47</c:v>
                </c:pt>
                <c:pt idx="206">
                  <c:v>41.449999999999996</c:v>
                </c:pt>
                <c:pt idx="207">
                  <c:v>41.449999999999996</c:v>
                </c:pt>
                <c:pt idx="208">
                  <c:v>41.44</c:v>
                </c:pt>
                <c:pt idx="209">
                  <c:v>41.49</c:v>
                </c:pt>
                <c:pt idx="210">
                  <c:v>41.47</c:v>
                </c:pt>
                <c:pt idx="211">
                  <c:v>41.499999999999908</c:v>
                </c:pt>
                <c:pt idx="212">
                  <c:v>41.49</c:v>
                </c:pt>
                <c:pt idx="213">
                  <c:v>41.47</c:v>
                </c:pt>
                <c:pt idx="214">
                  <c:v>41.46</c:v>
                </c:pt>
                <c:pt idx="215">
                  <c:v>41.459999999999901</c:v>
                </c:pt>
                <c:pt idx="216">
                  <c:v>41.459999999999901</c:v>
                </c:pt>
                <c:pt idx="217">
                  <c:v>41.449999999999996</c:v>
                </c:pt>
                <c:pt idx="218">
                  <c:v>41.43</c:v>
                </c:pt>
                <c:pt idx="219">
                  <c:v>41.419999999999902</c:v>
                </c:pt>
                <c:pt idx="220">
                  <c:v>41.41</c:v>
                </c:pt>
                <c:pt idx="221">
                  <c:v>41.389999999999901</c:v>
                </c:pt>
                <c:pt idx="222">
                  <c:v>41.389999999999901</c:v>
                </c:pt>
                <c:pt idx="223">
                  <c:v>41.379999999999995</c:v>
                </c:pt>
                <c:pt idx="224">
                  <c:v>41.419999999999902</c:v>
                </c:pt>
                <c:pt idx="225">
                  <c:v>41.419999999999902</c:v>
                </c:pt>
                <c:pt idx="226">
                  <c:v>41.419999999999902</c:v>
                </c:pt>
                <c:pt idx="227">
                  <c:v>41.419999999999902</c:v>
                </c:pt>
                <c:pt idx="228">
                  <c:v>41.389999999999901</c:v>
                </c:pt>
                <c:pt idx="229">
                  <c:v>41.4</c:v>
                </c:pt>
                <c:pt idx="230">
                  <c:v>41.4</c:v>
                </c:pt>
                <c:pt idx="231">
                  <c:v>41.379999999999903</c:v>
                </c:pt>
                <c:pt idx="232">
                  <c:v>41.4</c:v>
                </c:pt>
                <c:pt idx="233">
                  <c:v>41.4</c:v>
                </c:pt>
                <c:pt idx="234">
                  <c:v>41.379999999999903</c:v>
                </c:pt>
                <c:pt idx="235">
                  <c:v>41.3599999999999</c:v>
                </c:pt>
                <c:pt idx="236">
                  <c:v>41.37</c:v>
                </c:pt>
                <c:pt idx="237">
                  <c:v>41.3599999999999</c:v>
                </c:pt>
                <c:pt idx="238">
                  <c:v>41.349999999999902</c:v>
                </c:pt>
                <c:pt idx="239">
                  <c:v>41.339999999999904</c:v>
                </c:pt>
                <c:pt idx="240">
                  <c:v>41.339999999999904</c:v>
                </c:pt>
                <c:pt idx="241">
                  <c:v>41.339999999999904</c:v>
                </c:pt>
                <c:pt idx="242">
                  <c:v>41.37</c:v>
                </c:pt>
                <c:pt idx="243">
                  <c:v>41.37</c:v>
                </c:pt>
                <c:pt idx="244">
                  <c:v>41.36</c:v>
                </c:pt>
                <c:pt idx="245">
                  <c:v>41.339999999999904</c:v>
                </c:pt>
                <c:pt idx="246">
                  <c:v>41.33</c:v>
                </c:pt>
                <c:pt idx="247">
                  <c:v>41.319999999999901</c:v>
                </c:pt>
                <c:pt idx="248">
                  <c:v>41.3</c:v>
                </c:pt>
                <c:pt idx="249">
                  <c:v>41.3</c:v>
                </c:pt>
                <c:pt idx="250">
                  <c:v>41.3</c:v>
                </c:pt>
                <c:pt idx="251">
                  <c:v>41.349999999999902</c:v>
                </c:pt>
                <c:pt idx="252">
                  <c:v>41.349999999999902</c:v>
                </c:pt>
                <c:pt idx="253">
                  <c:v>41.319999999999901</c:v>
                </c:pt>
                <c:pt idx="254">
                  <c:v>41.299999999999912</c:v>
                </c:pt>
                <c:pt idx="255">
                  <c:v>41.309999999999903</c:v>
                </c:pt>
                <c:pt idx="256">
                  <c:v>41.309999999999903</c:v>
                </c:pt>
                <c:pt idx="257">
                  <c:v>41.3</c:v>
                </c:pt>
                <c:pt idx="258">
                  <c:v>41.309999999999903</c:v>
                </c:pt>
                <c:pt idx="259">
                  <c:v>41.289999999999907</c:v>
                </c:pt>
                <c:pt idx="260">
                  <c:v>41.289999999999907</c:v>
                </c:pt>
                <c:pt idx="261">
                  <c:v>41.279999999999909</c:v>
                </c:pt>
                <c:pt idx="262">
                  <c:v>41.279999999999909</c:v>
                </c:pt>
                <c:pt idx="263">
                  <c:v>41.260000000000005</c:v>
                </c:pt>
                <c:pt idx="264">
                  <c:v>41.260000000000005</c:v>
                </c:pt>
                <c:pt idx="265">
                  <c:v>41.269999999999911</c:v>
                </c:pt>
                <c:pt idx="266">
                  <c:v>41.260000000000005</c:v>
                </c:pt>
                <c:pt idx="267">
                  <c:v>41.260000000000005</c:v>
                </c:pt>
                <c:pt idx="268">
                  <c:v>41.249999999999908</c:v>
                </c:pt>
                <c:pt idx="269">
                  <c:v>41.269999999999911</c:v>
                </c:pt>
                <c:pt idx="270">
                  <c:v>41.249999999999908</c:v>
                </c:pt>
                <c:pt idx="271">
                  <c:v>41.24</c:v>
                </c:pt>
                <c:pt idx="272">
                  <c:v>41.24</c:v>
                </c:pt>
                <c:pt idx="273">
                  <c:v>41.24</c:v>
                </c:pt>
                <c:pt idx="274">
                  <c:v>41.230000000000004</c:v>
                </c:pt>
                <c:pt idx="275">
                  <c:v>41.230000000000004</c:v>
                </c:pt>
                <c:pt idx="276">
                  <c:v>41.220000000000006</c:v>
                </c:pt>
                <c:pt idx="277">
                  <c:v>41.209999999999908</c:v>
                </c:pt>
                <c:pt idx="278">
                  <c:v>41.209999999999908</c:v>
                </c:pt>
                <c:pt idx="279">
                  <c:v>41.190000000000005</c:v>
                </c:pt>
                <c:pt idx="280">
                  <c:v>41.2</c:v>
                </c:pt>
                <c:pt idx="281">
                  <c:v>41.2</c:v>
                </c:pt>
                <c:pt idx="282">
                  <c:v>41.17</c:v>
                </c:pt>
                <c:pt idx="283">
                  <c:v>41.17</c:v>
                </c:pt>
                <c:pt idx="284">
                  <c:v>41.160000000000004</c:v>
                </c:pt>
                <c:pt idx="285">
                  <c:v>41.160000000000004</c:v>
                </c:pt>
                <c:pt idx="286">
                  <c:v>41.160000000000004</c:v>
                </c:pt>
                <c:pt idx="287">
                  <c:v>41.149999999999906</c:v>
                </c:pt>
                <c:pt idx="288">
                  <c:v>41.149999999999906</c:v>
                </c:pt>
                <c:pt idx="289">
                  <c:v>41.14</c:v>
                </c:pt>
                <c:pt idx="290">
                  <c:v>41.14</c:v>
                </c:pt>
                <c:pt idx="291">
                  <c:v>41.14</c:v>
                </c:pt>
                <c:pt idx="292">
                  <c:v>41.149999999999906</c:v>
                </c:pt>
                <c:pt idx="293">
                  <c:v>41.160000000000004</c:v>
                </c:pt>
                <c:pt idx="294">
                  <c:v>41.15</c:v>
                </c:pt>
                <c:pt idx="295">
                  <c:v>41.17</c:v>
                </c:pt>
                <c:pt idx="296">
                  <c:v>41.17</c:v>
                </c:pt>
                <c:pt idx="297">
                  <c:v>41.17</c:v>
                </c:pt>
                <c:pt idx="298">
                  <c:v>41.160000000000004</c:v>
                </c:pt>
                <c:pt idx="299">
                  <c:v>41.15</c:v>
                </c:pt>
                <c:pt idx="300">
                  <c:v>41.15</c:v>
                </c:pt>
                <c:pt idx="301">
                  <c:v>41.17</c:v>
                </c:pt>
                <c:pt idx="302">
                  <c:v>41.17</c:v>
                </c:pt>
                <c:pt idx="303">
                  <c:v>41.160000000000004</c:v>
                </c:pt>
                <c:pt idx="304">
                  <c:v>41.17</c:v>
                </c:pt>
                <c:pt idx="305">
                  <c:v>41.18</c:v>
                </c:pt>
                <c:pt idx="306">
                  <c:v>41.17</c:v>
                </c:pt>
                <c:pt idx="307">
                  <c:v>41.17</c:v>
                </c:pt>
                <c:pt idx="308">
                  <c:v>41.15</c:v>
                </c:pt>
                <c:pt idx="309">
                  <c:v>41.15</c:v>
                </c:pt>
                <c:pt idx="310">
                  <c:v>41.14</c:v>
                </c:pt>
                <c:pt idx="311">
                  <c:v>41.15</c:v>
                </c:pt>
                <c:pt idx="312">
                  <c:v>41.160000000000004</c:v>
                </c:pt>
                <c:pt idx="313">
                  <c:v>41.160000000000004</c:v>
                </c:pt>
                <c:pt idx="314">
                  <c:v>41.14</c:v>
                </c:pt>
                <c:pt idx="315">
                  <c:v>41.14</c:v>
                </c:pt>
                <c:pt idx="316">
                  <c:v>41.11</c:v>
                </c:pt>
                <c:pt idx="317">
                  <c:v>41.079999999999906</c:v>
                </c:pt>
                <c:pt idx="318">
                  <c:v>41.07</c:v>
                </c:pt>
                <c:pt idx="319">
                  <c:v>41.059999999999903</c:v>
                </c:pt>
                <c:pt idx="320">
                  <c:v>41.059999999999903</c:v>
                </c:pt>
                <c:pt idx="321">
                  <c:v>41.05</c:v>
                </c:pt>
                <c:pt idx="322">
                  <c:v>41.05</c:v>
                </c:pt>
                <c:pt idx="323">
                  <c:v>41.05</c:v>
                </c:pt>
                <c:pt idx="324">
                  <c:v>41.05</c:v>
                </c:pt>
                <c:pt idx="325">
                  <c:v>41.04</c:v>
                </c:pt>
                <c:pt idx="326">
                  <c:v>41.01</c:v>
                </c:pt>
                <c:pt idx="327">
                  <c:v>40.99</c:v>
                </c:pt>
                <c:pt idx="328">
                  <c:v>40.98</c:v>
                </c:pt>
                <c:pt idx="329">
                  <c:v>41.04</c:v>
                </c:pt>
                <c:pt idx="330">
                  <c:v>41.03</c:v>
                </c:pt>
                <c:pt idx="331">
                  <c:v>41.02</c:v>
                </c:pt>
                <c:pt idx="332">
                  <c:v>41.01</c:v>
                </c:pt>
                <c:pt idx="333">
                  <c:v>41.02</c:v>
                </c:pt>
                <c:pt idx="334">
                  <c:v>41</c:v>
                </c:pt>
                <c:pt idx="335">
                  <c:v>40.99</c:v>
                </c:pt>
                <c:pt idx="336">
                  <c:v>40.99</c:v>
                </c:pt>
                <c:pt idx="337">
                  <c:v>40.99</c:v>
                </c:pt>
                <c:pt idx="338">
                  <c:v>40.98</c:v>
                </c:pt>
                <c:pt idx="339">
                  <c:v>40.97</c:v>
                </c:pt>
                <c:pt idx="340">
                  <c:v>40.96</c:v>
                </c:pt>
                <c:pt idx="341">
                  <c:v>40.949999999999903</c:v>
                </c:pt>
                <c:pt idx="342">
                  <c:v>40.939999999999905</c:v>
                </c:pt>
                <c:pt idx="343">
                  <c:v>40.939999999999905</c:v>
                </c:pt>
                <c:pt idx="344">
                  <c:v>40.98</c:v>
                </c:pt>
                <c:pt idx="345">
                  <c:v>40.97</c:v>
                </c:pt>
                <c:pt idx="346">
                  <c:v>40.96</c:v>
                </c:pt>
                <c:pt idx="347">
                  <c:v>40.949999999999903</c:v>
                </c:pt>
                <c:pt idx="348">
                  <c:v>40.949999999999903</c:v>
                </c:pt>
                <c:pt idx="349">
                  <c:v>40.96</c:v>
                </c:pt>
                <c:pt idx="350">
                  <c:v>40.949999999999903</c:v>
                </c:pt>
                <c:pt idx="351">
                  <c:v>40.949999999999903</c:v>
                </c:pt>
                <c:pt idx="352">
                  <c:v>40.939999999999905</c:v>
                </c:pt>
                <c:pt idx="353">
                  <c:v>40.93</c:v>
                </c:pt>
                <c:pt idx="354">
                  <c:v>40.96</c:v>
                </c:pt>
                <c:pt idx="355">
                  <c:v>40.949999999999903</c:v>
                </c:pt>
                <c:pt idx="356">
                  <c:v>40.93</c:v>
                </c:pt>
                <c:pt idx="357">
                  <c:v>40.949999999999903</c:v>
                </c:pt>
                <c:pt idx="358">
                  <c:v>40.96</c:v>
                </c:pt>
                <c:pt idx="359">
                  <c:v>40.949999999999903</c:v>
                </c:pt>
                <c:pt idx="360">
                  <c:v>40.92</c:v>
                </c:pt>
                <c:pt idx="361">
                  <c:v>40.92</c:v>
                </c:pt>
                <c:pt idx="362">
                  <c:v>40.93</c:v>
                </c:pt>
                <c:pt idx="363">
                  <c:v>40.93</c:v>
                </c:pt>
                <c:pt idx="364">
                  <c:v>40.929999999999907</c:v>
                </c:pt>
                <c:pt idx="365">
                  <c:v>40.929999999999907</c:v>
                </c:pt>
                <c:pt idx="366">
                  <c:v>40.910000000000004</c:v>
                </c:pt>
                <c:pt idx="367">
                  <c:v>40.92</c:v>
                </c:pt>
                <c:pt idx="368">
                  <c:v>40.92</c:v>
                </c:pt>
                <c:pt idx="369">
                  <c:v>40.910000000000004</c:v>
                </c:pt>
                <c:pt idx="370">
                  <c:v>40.889999999999901</c:v>
                </c:pt>
                <c:pt idx="371">
                  <c:v>40.9</c:v>
                </c:pt>
                <c:pt idx="372">
                  <c:v>40.889999999999901</c:v>
                </c:pt>
                <c:pt idx="373">
                  <c:v>40.889999999999901</c:v>
                </c:pt>
                <c:pt idx="374">
                  <c:v>40.889999999999901</c:v>
                </c:pt>
                <c:pt idx="375">
                  <c:v>40.879999999999995</c:v>
                </c:pt>
                <c:pt idx="376">
                  <c:v>40.870000000000005</c:v>
                </c:pt>
                <c:pt idx="377">
                  <c:v>40.870000000000005</c:v>
                </c:pt>
                <c:pt idx="378">
                  <c:v>40.870000000000005</c:v>
                </c:pt>
                <c:pt idx="379">
                  <c:v>40.889999999999901</c:v>
                </c:pt>
                <c:pt idx="380">
                  <c:v>40.879999999999995</c:v>
                </c:pt>
                <c:pt idx="381">
                  <c:v>40.879999999999995</c:v>
                </c:pt>
                <c:pt idx="382">
                  <c:v>40.870000000000005</c:v>
                </c:pt>
                <c:pt idx="383">
                  <c:v>40.86</c:v>
                </c:pt>
                <c:pt idx="384">
                  <c:v>40.839999999999904</c:v>
                </c:pt>
                <c:pt idx="385">
                  <c:v>40.839999999999904</c:v>
                </c:pt>
                <c:pt idx="386">
                  <c:v>40.849999999999902</c:v>
                </c:pt>
                <c:pt idx="387">
                  <c:v>40.870000000000005</c:v>
                </c:pt>
                <c:pt idx="388">
                  <c:v>40.86</c:v>
                </c:pt>
                <c:pt idx="389">
                  <c:v>40.86</c:v>
                </c:pt>
                <c:pt idx="390">
                  <c:v>40.86</c:v>
                </c:pt>
                <c:pt idx="391">
                  <c:v>40.879999999999995</c:v>
                </c:pt>
                <c:pt idx="392">
                  <c:v>40.870000000000005</c:v>
                </c:pt>
                <c:pt idx="393">
                  <c:v>40.839999999999904</c:v>
                </c:pt>
                <c:pt idx="394">
                  <c:v>40.839999999999904</c:v>
                </c:pt>
                <c:pt idx="395">
                  <c:v>40.829999999999906</c:v>
                </c:pt>
                <c:pt idx="396">
                  <c:v>40.809999999999903</c:v>
                </c:pt>
                <c:pt idx="397">
                  <c:v>40.809999999999903</c:v>
                </c:pt>
                <c:pt idx="398">
                  <c:v>40.809999999999903</c:v>
                </c:pt>
                <c:pt idx="399">
                  <c:v>40.809999999999903</c:v>
                </c:pt>
                <c:pt idx="400">
                  <c:v>40.799999999999912</c:v>
                </c:pt>
                <c:pt idx="401">
                  <c:v>40.809999999999903</c:v>
                </c:pt>
                <c:pt idx="402">
                  <c:v>40.809999999999903</c:v>
                </c:pt>
                <c:pt idx="403">
                  <c:v>40.799999999999912</c:v>
                </c:pt>
                <c:pt idx="404">
                  <c:v>40.790000000000006</c:v>
                </c:pt>
                <c:pt idx="405">
                  <c:v>40.790000000000006</c:v>
                </c:pt>
                <c:pt idx="406">
                  <c:v>40.799999999999912</c:v>
                </c:pt>
                <c:pt idx="407">
                  <c:v>40.790000000000006</c:v>
                </c:pt>
                <c:pt idx="408">
                  <c:v>40.78</c:v>
                </c:pt>
                <c:pt idx="409">
                  <c:v>40.760000000000005</c:v>
                </c:pt>
                <c:pt idx="410">
                  <c:v>40.730000000000011</c:v>
                </c:pt>
                <c:pt idx="411">
                  <c:v>40.709999999999908</c:v>
                </c:pt>
                <c:pt idx="412">
                  <c:v>40.709999999999908</c:v>
                </c:pt>
                <c:pt idx="413">
                  <c:v>40.730000000000011</c:v>
                </c:pt>
                <c:pt idx="414">
                  <c:v>40.73999999999991</c:v>
                </c:pt>
                <c:pt idx="415">
                  <c:v>40.720000000000006</c:v>
                </c:pt>
                <c:pt idx="416">
                  <c:v>40.720000000000006</c:v>
                </c:pt>
                <c:pt idx="417">
                  <c:v>40.720000000000006</c:v>
                </c:pt>
                <c:pt idx="418">
                  <c:v>40.69999999999991</c:v>
                </c:pt>
                <c:pt idx="419">
                  <c:v>40.700000000000003</c:v>
                </c:pt>
                <c:pt idx="420">
                  <c:v>40.700000000000003</c:v>
                </c:pt>
                <c:pt idx="421">
                  <c:v>40.690000000000005</c:v>
                </c:pt>
                <c:pt idx="422">
                  <c:v>40.690000000000005</c:v>
                </c:pt>
                <c:pt idx="423">
                  <c:v>40.68</c:v>
                </c:pt>
                <c:pt idx="424">
                  <c:v>40.68</c:v>
                </c:pt>
                <c:pt idx="425">
                  <c:v>40.68</c:v>
                </c:pt>
                <c:pt idx="426">
                  <c:v>40.68</c:v>
                </c:pt>
                <c:pt idx="427">
                  <c:v>40.690000000000005</c:v>
                </c:pt>
                <c:pt idx="428">
                  <c:v>40.690000000000005</c:v>
                </c:pt>
                <c:pt idx="429">
                  <c:v>40.660000000000004</c:v>
                </c:pt>
                <c:pt idx="430">
                  <c:v>40.660000000000004</c:v>
                </c:pt>
                <c:pt idx="431">
                  <c:v>40.660000000000004</c:v>
                </c:pt>
                <c:pt idx="432">
                  <c:v>40.679999999999907</c:v>
                </c:pt>
                <c:pt idx="433">
                  <c:v>40.67</c:v>
                </c:pt>
                <c:pt idx="434">
                  <c:v>40.67</c:v>
                </c:pt>
                <c:pt idx="435">
                  <c:v>40.67</c:v>
                </c:pt>
                <c:pt idx="436">
                  <c:v>40.65</c:v>
                </c:pt>
                <c:pt idx="437">
                  <c:v>40.620000000000005</c:v>
                </c:pt>
                <c:pt idx="438">
                  <c:v>40.620000000000005</c:v>
                </c:pt>
                <c:pt idx="439">
                  <c:v>40.620000000000005</c:v>
                </c:pt>
                <c:pt idx="440">
                  <c:v>40.61</c:v>
                </c:pt>
                <c:pt idx="441">
                  <c:v>40.599999999999909</c:v>
                </c:pt>
                <c:pt idx="442">
                  <c:v>40.590000000000003</c:v>
                </c:pt>
                <c:pt idx="443">
                  <c:v>40.58</c:v>
                </c:pt>
                <c:pt idx="444">
                  <c:v>40.56</c:v>
                </c:pt>
                <c:pt idx="445">
                  <c:v>40.56</c:v>
                </c:pt>
                <c:pt idx="446">
                  <c:v>40.550000000000004</c:v>
                </c:pt>
                <c:pt idx="447">
                  <c:v>40.57</c:v>
                </c:pt>
                <c:pt idx="448">
                  <c:v>40.57</c:v>
                </c:pt>
                <c:pt idx="449">
                  <c:v>40.57</c:v>
                </c:pt>
                <c:pt idx="450">
                  <c:v>40.56</c:v>
                </c:pt>
                <c:pt idx="451">
                  <c:v>40.53</c:v>
                </c:pt>
                <c:pt idx="452">
                  <c:v>40.53</c:v>
                </c:pt>
                <c:pt idx="453">
                  <c:v>40.53</c:v>
                </c:pt>
                <c:pt idx="454">
                  <c:v>40.519999999999904</c:v>
                </c:pt>
                <c:pt idx="455">
                  <c:v>40.51</c:v>
                </c:pt>
                <c:pt idx="456">
                  <c:v>40.51</c:v>
                </c:pt>
                <c:pt idx="457">
                  <c:v>40.51</c:v>
                </c:pt>
                <c:pt idx="458">
                  <c:v>40.489999999999903</c:v>
                </c:pt>
                <c:pt idx="459">
                  <c:v>40.480000000000004</c:v>
                </c:pt>
                <c:pt idx="460">
                  <c:v>40.480000000000004</c:v>
                </c:pt>
                <c:pt idx="461">
                  <c:v>40.489999999999903</c:v>
                </c:pt>
                <c:pt idx="462">
                  <c:v>40.480000000000004</c:v>
                </c:pt>
                <c:pt idx="463">
                  <c:v>40.459999999999901</c:v>
                </c:pt>
                <c:pt idx="464">
                  <c:v>40.449999999999903</c:v>
                </c:pt>
                <c:pt idx="465">
                  <c:v>40.43</c:v>
                </c:pt>
                <c:pt idx="466">
                  <c:v>40.410000000000004</c:v>
                </c:pt>
                <c:pt idx="467">
                  <c:v>40.42</c:v>
                </c:pt>
                <c:pt idx="468">
                  <c:v>40.410000000000004</c:v>
                </c:pt>
                <c:pt idx="469">
                  <c:v>40.39</c:v>
                </c:pt>
                <c:pt idx="470">
                  <c:v>40.370000000000005</c:v>
                </c:pt>
                <c:pt idx="471">
                  <c:v>40.370000000000005</c:v>
                </c:pt>
                <c:pt idx="472">
                  <c:v>40.36</c:v>
                </c:pt>
                <c:pt idx="473">
                  <c:v>40.36</c:v>
                </c:pt>
                <c:pt idx="474">
                  <c:v>40.370000000000005</c:v>
                </c:pt>
                <c:pt idx="475">
                  <c:v>40.349999999999994</c:v>
                </c:pt>
                <c:pt idx="476">
                  <c:v>40.36</c:v>
                </c:pt>
                <c:pt idx="477">
                  <c:v>40.36</c:v>
                </c:pt>
                <c:pt idx="478">
                  <c:v>40.36</c:v>
                </c:pt>
                <c:pt idx="479">
                  <c:v>40.33</c:v>
                </c:pt>
                <c:pt idx="480">
                  <c:v>40.33</c:v>
                </c:pt>
                <c:pt idx="481">
                  <c:v>40.300000000000011</c:v>
                </c:pt>
                <c:pt idx="482">
                  <c:v>40.300000000000011</c:v>
                </c:pt>
                <c:pt idx="483">
                  <c:v>40.329999999999906</c:v>
                </c:pt>
                <c:pt idx="484">
                  <c:v>40.36</c:v>
                </c:pt>
                <c:pt idx="485">
                  <c:v>40.339999999999904</c:v>
                </c:pt>
                <c:pt idx="486">
                  <c:v>40.300000000000011</c:v>
                </c:pt>
                <c:pt idx="487">
                  <c:v>40.309999999999903</c:v>
                </c:pt>
                <c:pt idx="488">
                  <c:v>40.290000000000006</c:v>
                </c:pt>
                <c:pt idx="489">
                  <c:v>40.300000000000011</c:v>
                </c:pt>
                <c:pt idx="490">
                  <c:v>40.32</c:v>
                </c:pt>
                <c:pt idx="491">
                  <c:v>40.32</c:v>
                </c:pt>
                <c:pt idx="492">
                  <c:v>40.309999999999903</c:v>
                </c:pt>
                <c:pt idx="493">
                  <c:v>40.309999999999903</c:v>
                </c:pt>
                <c:pt idx="494">
                  <c:v>40.300000000000011</c:v>
                </c:pt>
                <c:pt idx="495">
                  <c:v>40.290000000000006</c:v>
                </c:pt>
                <c:pt idx="496">
                  <c:v>40.28</c:v>
                </c:pt>
                <c:pt idx="497">
                  <c:v>40.270000000000003</c:v>
                </c:pt>
                <c:pt idx="498">
                  <c:v>40.270000000000003</c:v>
                </c:pt>
                <c:pt idx="499">
                  <c:v>40.260000000000005</c:v>
                </c:pt>
                <c:pt idx="500">
                  <c:v>40.260000000000005</c:v>
                </c:pt>
                <c:pt idx="501">
                  <c:v>40.25</c:v>
                </c:pt>
                <c:pt idx="502">
                  <c:v>40.230000000000011</c:v>
                </c:pt>
                <c:pt idx="503">
                  <c:v>40.230000000000011</c:v>
                </c:pt>
                <c:pt idx="504">
                  <c:v>40.23999999999991</c:v>
                </c:pt>
                <c:pt idx="505">
                  <c:v>40.230000000000011</c:v>
                </c:pt>
                <c:pt idx="506">
                  <c:v>40.200000000000003</c:v>
                </c:pt>
                <c:pt idx="507">
                  <c:v>40.21</c:v>
                </c:pt>
                <c:pt idx="508">
                  <c:v>40.21</c:v>
                </c:pt>
                <c:pt idx="509">
                  <c:v>40.21</c:v>
                </c:pt>
                <c:pt idx="510">
                  <c:v>40.220000000000006</c:v>
                </c:pt>
                <c:pt idx="511">
                  <c:v>40.21</c:v>
                </c:pt>
                <c:pt idx="512">
                  <c:v>40.190000000000005</c:v>
                </c:pt>
                <c:pt idx="513">
                  <c:v>40.200000000000003</c:v>
                </c:pt>
                <c:pt idx="514">
                  <c:v>40.18</c:v>
                </c:pt>
                <c:pt idx="515">
                  <c:v>40.160000000000004</c:v>
                </c:pt>
                <c:pt idx="516">
                  <c:v>40.160000000000004</c:v>
                </c:pt>
                <c:pt idx="517">
                  <c:v>40.15</c:v>
                </c:pt>
                <c:pt idx="518">
                  <c:v>40.139999999999908</c:v>
                </c:pt>
                <c:pt idx="519">
                  <c:v>40.139999999999908</c:v>
                </c:pt>
                <c:pt idx="520">
                  <c:v>40.12999999999991</c:v>
                </c:pt>
                <c:pt idx="521">
                  <c:v>40.12999999999991</c:v>
                </c:pt>
                <c:pt idx="522">
                  <c:v>40.11</c:v>
                </c:pt>
                <c:pt idx="523">
                  <c:v>40.099999999999909</c:v>
                </c:pt>
                <c:pt idx="524">
                  <c:v>40.099999999999909</c:v>
                </c:pt>
                <c:pt idx="525">
                  <c:v>40.139999999999908</c:v>
                </c:pt>
                <c:pt idx="526">
                  <c:v>40.12999999999991</c:v>
                </c:pt>
                <c:pt idx="527">
                  <c:v>40.120000000000005</c:v>
                </c:pt>
                <c:pt idx="528">
                  <c:v>40.109999999999907</c:v>
                </c:pt>
                <c:pt idx="529">
                  <c:v>40.099999999999909</c:v>
                </c:pt>
                <c:pt idx="530">
                  <c:v>40.099999999999909</c:v>
                </c:pt>
                <c:pt idx="531">
                  <c:v>40.089999999999904</c:v>
                </c:pt>
                <c:pt idx="532">
                  <c:v>40.089999999999904</c:v>
                </c:pt>
                <c:pt idx="533">
                  <c:v>40.079999999999906</c:v>
                </c:pt>
                <c:pt idx="534">
                  <c:v>40.069999999999908</c:v>
                </c:pt>
                <c:pt idx="535">
                  <c:v>40.08</c:v>
                </c:pt>
                <c:pt idx="536">
                  <c:v>40.08</c:v>
                </c:pt>
                <c:pt idx="537">
                  <c:v>40.08</c:v>
                </c:pt>
                <c:pt idx="538">
                  <c:v>40.090000000000003</c:v>
                </c:pt>
                <c:pt idx="539">
                  <c:v>40.07</c:v>
                </c:pt>
                <c:pt idx="540">
                  <c:v>40.06</c:v>
                </c:pt>
                <c:pt idx="541">
                  <c:v>40.06</c:v>
                </c:pt>
                <c:pt idx="542">
                  <c:v>40.050000000000004</c:v>
                </c:pt>
                <c:pt idx="543">
                  <c:v>40.07</c:v>
                </c:pt>
                <c:pt idx="544">
                  <c:v>40.050000000000004</c:v>
                </c:pt>
                <c:pt idx="545">
                  <c:v>40.03</c:v>
                </c:pt>
                <c:pt idx="546">
                  <c:v>40.03</c:v>
                </c:pt>
                <c:pt idx="547">
                  <c:v>40</c:v>
                </c:pt>
                <c:pt idx="548">
                  <c:v>39.989999999999903</c:v>
                </c:pt>
                <c:pt idx="549">
                  <c:v>39.979999999999905</c:v>
                </c:pt>
                <c:pt idx="550">
                  <c:v>39.969999999999906</c:v>
                </c:pt>
                <c:pt idx="551">
                  <c:v>39.949999999999903</c:v>
                </c:pt>
                <c:pt idx="552">
                  <c:v>39.93</c:v>
                </c:pt>
                <c:pt idx="553">
                  <c:v>39.93</c:v>
                </c:pt>
                <c:pt idx="554">
                  <c:v>39.92</c:v>
                </c:pt>
                <c:pt idx="555">
                  <c:v>39.92</c:v>
                </c:pt>
                <c:pt idx="556">
                  <c:v>39.92</c:v>
                </c:pt>
                <c:pt idx="557">
                  <c:v>39.9</c:v>
                </c:pt>
                <c:pt idx="558">
                  <c:v>39.8599999999999</c:v>
                </c:pt>
                <c:pt idx="559">
                  <c:v>39.8599999999999</c:v>
                </c:pt>
                <c:pt idx="560">
                  <c:v>39.870000000000005</c:v>
                </c:pt>
                <c:pt idx="561">
                  <c:v>39.870000000000005</c:v>
                </c:pt>
                <c:pt idx="562">
                  <c:v>39.849999999999994</c:v>
                </c:pt>
                <c:pt idx="563">
                  <c:v>39.839999999999996</c:v>
                </c:pt>
                <c:pt idx="564">
                  <c:v>39.839999999999996</c:v>
                </c:pt>
                <c:pt idx="565">
                  <c:v>39.839999999999996</c:v>
                </c:pt>
                <c:pt idx="566">
                  <c:v>39.839999999999996</c:v>
                </c:pt>
                <c:pt idx="567">
                  <c:v>39.83</c:v>
                </c:pt>
                <c:pt idx="568">
                  <c:v>39.839999999999996</c:v>
                </c:pt>
                <c:pt idx="569">
                  <c:v>39.839999999999996</c:v>
                </c:pt>
                <c:pt idx="570">
                  <c:v>39.83</c:v>
                </c:pt>
                <c:pt idx="571">
                  <c:v>39.83</c:v>
                </c:pt>
                <c:pt idx="572">
                  <c:v>39.809999999999995</c:v>
                </c:pt>
                <c:pt idx="573">
                  <c:v>39.82</c:v>
                </c:pt>
                <c:pt idx="574">
                  <c:v>39.82</c:v>
                </c:pt>
                <c:pt idx="575">
                  <c:v>39.82</c:v>
                </c:pt>
                <c:pt idx="576">
                  <c:v>39.809999999999995</c:v>
                </c:pt>
                <c:pt idx="577">
                  <c:v>39.800000000000011</c:v>
                </c:pt>
                <c:pt idx="578">
                  <c:v>39.800000000000011</c:v>
                </c:pt>
                <c:pt idx="579">
                  <c:v>39.800000000000011</c:v>
                </c:pt>
                <c:pt idx="580">
                  <c:v>39.800000000000011</c:v>
                </c:pt>
                <c:pt idx="581">
                  <c:v>39.790000000000006</c:v>
                </c:pt>
                <c:pt idx="582">
                  <c:v>39.78</c:v>
                </c:pt>
                <c:pt idx="583">
                  <c:v>39.78</c:v>
                </c:pt>
                <c:pt idx="584">
                  <c:v>39.770000000000003</c:v>
                </c:pt>
                <c:pt idx="585">
                  <c:v>39.770000000000003</c:v>
                </c:pt>
                <c:pt idx="586">
                  <c:v>39.770000000000003</c:v>
                </c:pt>
                <c:pt idx="587">
                  <c:v>39.760000000000005</c:v>
                </c:pt>
                <c:pt idx="588">
                  <c:v>39.73999999999991</c:v>
                </c:pt>
                <c:pt idx="589">
                  <c:v>39.719999999999906</c:v>
                </c:pt>
                <c:pt idx="590">
                  <c:v>39.69999999999991</c:v>
                </c:pt>
                <c:pt idx="591">
                  <c:v>39.679999999999907</c:v>
                </c:pt>
                <c:pt idx="592">
                  <c:v>39.65</c:v>
                </c:pt>
                <c:pt idx="593">
                  <c:v>39.65</c:v>
                </c:pt>
                <c:pt idx="594">
                  <c:v>39.64</c:v>
                </c:pt>
                <c:pt idx="595">
                  <c:v>39.62999999999991</c:v>
                </c:pt>
                <c:pt idx="596">
                  <c:v>39.620000000000005</c:v>
                </c:pt>
                <c:pt idx="597">
                  <c:v>39.6</c:v>
                </c:pt>
                <c:pt idx="598">
                  <c:v>39.6</c:v>
                </c:pt>
                <c:pt idx="599">
                  <c:v>39.58</c:v>
                </c:pt>
                <c:pt idx="600">
                  <c:v>39.58</c:v>
                </c:pt>
                <c:pt idx="601">
                  <c:v>39.58</c:v>
                </c:pt>
                <c:pt idx="602">
                  <c:v>39.590000000000003</c:v>
                </c:pt>
                <c:pt idx="603">
                  <c:v>39.590000000000003</c:v>
                </c:pt>
                <c:pt idx="604">
                  <c:v>39.58</c:v>
                </c:pt>
                <c:pt idx="605">
                  <c:v>39.58</c:v>
                </c:pt>
                <c:pt idx="606">
                  <c:v>39.559999999999903</c:v>
                </c:pt>
                <c:pt idx="607">
                  <c:v>39.539999999999907</c:v>
                </c:pt>
                <c:pt idx="608">
                  <c:v>39.539999999999907</c:v>
                </c:pt>
                <c:pt idx="609">
                  <c:v>39.499999999999908</c:v>
                </c:pt>
                <c:pt idx="610">
                  <c:v>39.489999999999903</c:v>
                </c:pt>
                <c:pt idx="611">
                  <c:v>39.479999999999905</c:v>
                </c:pt>
                <c:pt idx="612">
                  <c:v>39.489999999999903</c:v>
                </c:pt>
                <c:pt idx="613">
                  <c:v>39.479999999999905</c:v>
                </c:pt>
                <c:pt idx="614">
                  <c:v>39.479999999999905</c:v>
                </c:pt>
                <c:pt idx="615">
                  <c:v>39.479999999999905</c:v>
                </c:pt>
                <c:pt idx="616">
                  <c:v>39.469999999999906</c:v>
                </c:pt>
                <c:pt idx="617">
                  <c:v>39.479999999999905</c:v>
                </c:pt>
                <c:pt idx="618">
                  <c:v>39.479999999999905</c:v>
                </c:pt>
                <c:pt idx="619">
                  <c:v>39.479999999999905</c:v>
                </c:pt>
                <c:pt idx="620">
                  <c:v>39.469999999999906</c:v>
                </c:pt>
                <c:pt idx="621">
                  <c:v>39.459999999999901</c:v>
                </c:pt>
                <c:pt idx="622">
                  <c:v>39.449999999999903</c:v>
                </c:pt>
                <c:pt idx="623">
                  <c:v>39.43</c:v>
                </c:pt>
                <c:pt idx="624">
                  <c:v>39.43</c:v>
                </c:pt>
                <c:pt idx="625">
                  <c:v>39.43</c:v>
                </c:pt>
                <c:pt idx="626">
                  <c:v>39.42</c:v>
                </c:pt>
                <c:pt idx="627">
                  <c:v>39.43</c:v>
                </c:pt>
                <c:pt idx="628">
                  <c:v>39.449999999999996</c:v>
                </c:pt>
                <c:pt idx="629">
                  <c:v>39.43</c:v>
                </c:pt>
                <c:pt idx="630">
                  <c:v>39.449999999999996</c:v>
                </c:pt>
                <c:pt idx="631">
                  <c:v>39.44</c:v>
                </c:pt>
                <c:pt idx="632">
                  <c:v>39.43</c:v>
                </c:pt>
                <c:pt idx="633">
                  <c:v>39.43</c:v>
                </c:pt>
                <c:pt idx="634">
                  <c:v>39.43</c:v>
                </c:pt>
                <c:pt idx="635">
                  <c:v>39.42</c:v>
                </c:pt>
                <c:pt idx="636">
                  <c:v>39.449999999999903</c:v>
                </c:pt>
                <c:pt idx="637">
                  <c:v>39.46</c:v>
                </c:pt>
                <c:pt idx="638">
                  <c:v>39.449999999999903</c:v>
                </c:pt>
                <c:pt idx="639">
                  <c:v>39.44</c:v>
                </c:pt>
                <c:pt idx="640">
                  <c:v>39.43</c:v>
                </c:pt>
                <c:pt idx="641">
                  <c:v>39.43</c:v>
                </c:pt>
                <c:pt idx="642">
                  <c:v>39.42</c:v>
                </c:pt>
                <c:pt idx="643">
                  <c:v>39.410000000000004</c:v>
                </c:pt>
                <c:pt idx="644">
                  <c:v>39.379999999999903</c:v>
                </c:pt>
                <c:pt idx="645">
                  <c:v>39.36</c:v>
                </c:pt>
                <c:pt idx="646">
                  <c:v>39.36</c:v>
                </c:pt>
                <c:pt idx="647">
                  <c:v>39.349999999999902</c:v>
                </c:pt>
                <c:pt idx="648">
                  <c:v>39.36</c:v>
                </c:pt>
                <c:pt idx="649">
                  <c:v>39.36</c:v>
                </c:pt>
                <c:pt idx="650">
                  <c:v>39.36</c:v>
                </c:pt>
                <c:pt idx="651">
                  <c:v>39.379999999999903</c:v>
                </c:pt>
                <c:pt idx="652">
                  <c:v>39.379999999999903</c:v>
                </c:pt>
                <c:pt idx="653">
                  <c:v>39.379999999999903</c:v>
                </c:pt>
                <c:pt idx="654">
                  <c:v>39.370000000000005</c:v>
                </c:pt>
                <c:pt idx="655">
                  <c:v>39.349999999999902</c:v>
                </c:pt>
                <c:pt idx="656">
                  <c:v>39.3599999999999</c:v>
                </c:pt>
                <c:pt idx="657">
                  <c:v>39.3599999999999</c:v>
                </c:pt>
                <c:pt idx="658">
                  <c:v>39.3599999999999</c:v>
                </c:pt>
                <c:pt idx="659">
                  <c:v>39.3599999999999</c:v>
                </c:pt>
                <c:pt idx="660">
                  <c:v>39.339999999999904</c:v>
                </c:pt>
                <c:pt idx="661">
                  <c:v>39.329999999999906</c:v>
                </c:pt>
                <c:pt idx="662">
                  <c:v>39.329999999999906</c:v>
                </c:pt>
                <c:pt idx="663">
                  <c:v>39.329999999999906</c:v>
                </c:pt>
                <c:pt idx="664">
                  <c:v>39.329999999999906</c:v>
                </c:pt>
                <c:pt idx="665">
                  <c:v>39.319999999999901</c:v>
                </c:pt>
                <c:pt idx="666">
                  <c:v>39.309999999999903</c:v>
                </c:pt>
                <c:pt idx="667">
                  <c:v>39.290000000000006</c:v>
                </c:pt>
                <c:pt idx="668">
                  <c:v>39.290000000000006</c:v>
                </c:pt>
                <c:pt idx="669">
                  <c:v>39.269999999999911</c:v>
                </c:pt>
                <c:pt idx="670">
                  <c:v>39.28</c:v>
                </c:pt>
                <c:pt idx="671">
                  <c:v>39.28</c:v>
                </c:pt>
                <c:pt idx="672">
                  <c:v>39.290000000000006</c:v>
                </c:pt>
                <c:pt idx="673">
                  <c:v>39.28</c:v>
                </c:pt>
                <c:pt idx="674">
                  <c:v>39.290000000000006</c:v>
                </c:pt>
                <c:pt idx="675">
                  <c:v>39.28</c:v>
                </c:pt>
                <c:pt idx="676">
                  <c:v>39.269999999999911</c:v>
                </c:pt>
                <c:pt idx="677">
                  <c:v>39.260000000000005</c:v>
                </c:pt>
                <c:pt idx="678">
                  <c:v>39.230000000000011</c:v>
                </c:pt>
                <c:pt idx="679">
                  <c:v>39.230000000000011</c:v>
                </c:pt>
                <c:pt idx="680">
                  <c:v>39.220000000000006</c:v>
                </c:pt>
                <c:pt idx="681">
                  <c:v>39.200000000000003</c:v>
                </c:pt>
                <c:pt idx="682">
                  <c:v>39.200000000000003</c:v>
                </c:pt>
                <c:pt idx="683">
                  <c:v>39.200000000000003</c:v>
                </c:pt>
                <c:pt idx="684">
                  <c:v>39.200000000000003</c:v>
                </c:pt>
                <c:pt idx="685">
                  <c:v>39.200000000000003</c:v>
                </c:pt>
                <c:pt idx="686">
                  <c:v>39.200000000000003</c:v>
                </c:pt>
                <c:pt idx="687">
                  <c:v>39.200000000000003</c:v>
                </c:pt>
                <c:pt idx="688">
                  <c:v>39.200000000000003</c:v>
                </c:pt>
                <c:pt idx="689">
                  <c:v>39.190000000000005</c:v>
                </c:pt>
                <c:pt idx="690">
                  <c:v>39.17</c:v>
                </c:pt>
                <c:pt idx="691">
                  <c:v>39.160000000000004</c:v>
                </c:pt>
                <c:pt idx="692">
                  <c:v>39.17</c:v>
                </c:pt>
                <c:pt idx="693">
                  <c:v>39.160000000000004</c:v>
                </c:pt>
                <c:pt idx="694">
                  <c:v>39.15</c:v>
                </c:pt>
                <c:pt idx="695">
                  <c:v>39.160000000000004</c:v>
                </c:pt>
                <c:pt idx="696">
                  <c:v>39.15</c:v>
                </c:pt>
                <c:pt idx="697">
                  <c:v>39.15</c:v>
                </c:pt>
                <c:pt idx="698">
                  <c:v>39.130000000000003</c:v>
                </c:pt>
                <c:pt idx="699">
                  <c:v>39.160000000000004</c:v>
                </c:pt>
                <c:pt idx="700">
                  <c:v>39.160000000000004</c:v>
                </c:pt>
                <c:pt idx="701">
                  <c:v>39.15</c:v>
                </c:pt>
                <c:pt idx="702">
                  <c:v>39.12999999999991</c:v>
                </c:pt>
                <c:pt idx="703">
                  <c:v>39.130000000000003</c:v>
                </c:pt>
                <c:pt idx="704">
                  <c:v>39.130000000000003</c:v>
                </c:pt>
                <c:pt idx="705">
                  <c:v>39.120000000000005</c:v>
                </c:pt>
                <c:pt idx="706">
                  <c:v>39.109999999999907</c:v>
                </c:pt>
                <c:pt idx="707">
                  <c:v>39.089999999999904</c:v>
                </c:pt>
                <c:pt idx="708">
                  <c:v>39.079999999999906</c:v>
                </c:pt>
                <c:pt idx="709">
                  <c:v>39.07</c:v>
                </c:pt>
                <c:pt idx="710">
                  <c:v>39.07</c:v>
                </c:pt>
                <c:pt idx="711">
                  <c:v>39.07</c:v>
                </c:pt>
                <c:pt idx="712">
                  <c:v>39.07</c:v>
                </c:pt>
                <c:pt idx="713">
                  <c:v>39.059999999999903</c:v>
                </c:pt>
                <c:pt idx="714">
                  <c:v>39.050000000000004</c:v>
                </c:pt>
                <c:pt idx="715">
                  <c:v>39.03</c:v>
                </c:pt>
                <c:pt idx="716">
                  <c:v>39.019999999999904</c:v>
                </c:pt>
                <c:pt idx="717">
                  <c:v>39.01</c:v>
                </c:pt>
                <c:pt idx="718">
                  <c:v>39.019999999999904</c:v>
                </c:pt>
                <c:pt idx="719">
                  <c:v>39</c:v>
                </c:pt>
                <c:pt idx="720">
                  <c:v>38.99</c:v>
                </c:pt>
                <c:pt idx="721">
                  <c:v>38.99</c:v>
                </c:pt>
                <c:pt idx="722">
                  <c:v>38.96</c:v>
                </c:pt>
                <c:pt idx="723">
                  <c:v>38.96</c:v>
                </c:pt>
                <c:pt idx="724">
                  <c:v>38.949999999999996</c:v>
                </c:pt>
                <c:pt idx="725">
                  <c:v>38.93</c:v>
                </c:pt>
                <c:pt idx="726">
                  <c:v>38.92</c:v>
                </c:pt>
                <c:pt idx="727">
                  <c:v>38.910000000000004</c:v>
                </c:pt>
                <c:pt idx="728">
                  <c:v>38.910000000000004</c:v>
                </c:pt>
                <c:pt idx="729">
                  <c:v>38.89</c:v>
                </c:pt>
                <c:pt idx="730">
                  <c:v>38.89</c:v>
                </c:pt>
                <c:pt idx="731">
                  <c:v>38.89</c:v>
                </c:pt>
                <c:pt idx="732">
                  <c:v>38.89</c:v>
                </c:pt>
                <c:pt idx="733">
                  <c:v>38.879999999999995</c:v>
                </c:pt>
                <c:pt idx="734">
                  <c:v>38.9</c:v>
                </c:pt>
                <c:pt idx="735">
                  <c:v>38.9</c:v>
                </c:pt>
                <c:pt idx="736">
                  <c:v>38.9</c:v>
                </c:pt>
                <c:pt idx="737">
                  <c:v>38.9</c:v>
                </c:pt>
                <c:pt idx="738">
                  <c:v>38.9</c:v>
                </c:pt>
                <c:pt idx="739">
                  <c:v>38.9</c:v>
                </c:pt>
                <c:pt idx="740">
                  <c:v>38.9</c:v>
                </c:pt>
                <c:pt idx="741">
                  <c:v>38.9</c:v>
                </c:pt>
                <c:pt idx="742">
                  <c:v>38.9</c:v>
                </c:pt>
                <c:pt idx="743">
                  <c:v>38.910000000000004</c:v>
                </c:pt>
                <c:pt idx="744">
                  <c:v>38.910000000000004</c:v>
                </c:pt>
                <c:pt idx="745">
                  <c:v>38.910000000000004</c:v>
                </c:pt>
                <c:pt idx="746">
                  <c:v>38.910000000000004</c:v>
                </c:pt>
                <c:pt idx="747">
                  <c:v>38.910000000000004</c:v>
                </c:pt>
                <c:pt idx="748">
                  <c:v>38.910000000000004</c:v>
                </c:pt>
                <c:pt idx="749">
                  <c:v>38.93</c:v>
                </c:pt>
                <c:pt idx="750">
                  <c:v>38.93</c:v>
                </c:pt>
                <c:pt idx="751">
                  <c:v>38.93</c:v>
                </c:pt>
                <c:pt idx="752">
                  <c:v>38.93</c:v>
                </c:pt>
                <c:pt idx="753">
                  <c:v>38.93</c:v>
                </c:pt>
                <c:pt idx="754">
                  <c:v>38.93</c:v>
                </c:pt>
                <c:pt idx="755">
                  <c:v>38.94</c:v>
                </c:pt>
                <c:pt idx="756">
                  <c:v>38.94</c:v>
                </c:pt>
                <c:pt idx="757">
                  <c:v>38.94</c:v>
                </c:pt>
                <c:pt idx="758">
                  <c:v>38.94</c:v>
                </c:pt>
                <c:pt idx="759">
                  <c:v>38.94</c:v>
                </c:pt>
                <c:pt idx="760">
                  <c:v>38.94</c:v>
                </c:pt>
                <c:pt idx="761">
                  <c:v>38.94</c:v>
                </c:pt>
                <c:pt idx="762">
                  <c:v>38.94</c:v>
                </c:pt>
                <c:pt idx="763">
                  <c:v>38.96</c:v>
                </c:pt>
                <c:pt idx="764">
                  <c:v>38.96</c:v>
                </c:pt>
                <c:pt idx="765">
                  <c:v>38.96</c:v>
                </c:pt>
                <c:pt idx="766">
                  <c:v>38.96</c:v>
                </c:pt>
                <c:pt idx="767">
                  <c:v>38.96</c:v>
                </c:pt>
                <c:pt idx="768">
                  <c:v>38.96</c:v>
                </c:pt>
                <c:pt idx="769">
                  <c:v>38.96</c:v>
                </c:pt>
                <c:pt idx="770">
                  <c:v>38.96</c:v>
                </c:pt>
                <c:pt idx="771">
                  <c:v>38.96</c:v>
                </c:pt>
                <c:pt idx="772">
                  <c:v>38.96</c:v>
                </c:pt>
                <c:pt idx="773">
                  <c:v>38.96</c:v>
                </c:pt>
                <c:pt idx="774">
                  <c:v>38.96</c:v>
                </c:pt>
                <c:pt idx="775">
                  <c:v>38.96</c:v>
                </c:pt>
                <c:pt idx="776">
                  <c:v>38.96</c:v>
                </c:pt>
                <c:pt idx="777">
                  <c:v>38.96</c:v>
                </c:pt>
                <c:pt idx="778">
                  <c:v>38.96</c:v>
                </c:pt>
                <c:pt idx="779">
                  <c:v>38.96</c:v>
                </c:pt>
                <c:pt idx="780">
                  <c:v>38.96</c:v>
                </c:pt>
                <c:pt idx="781">
                  <c:v>38.96</c:v>
                </c:pt>
                <c:pt idx="782">
                  <c:v>38.96</c:v>
                </c:pt>
                <c:pt idx="783">
                  <c:v>38.96</c:v>
                </c:pt>
                <c:pt idx="784">
                  <c:v>38.96</c:v>
                </c:pt>
                <c:pt idx="785">
                  <c:v>38.96</c:v>
                </c:pt>
                <c:pt idx="786">
                  <c:v>38.96</c:v>
                </c:pt>
                <c:pt idx="787">
                  <c:v>38.96</c:v>
                </c:pt>
                <c:pt idx="788">
                  <c:v>38.96</c:v>
                </c:pt>
                <c:pt idx="789">
                  <c:v>38.96</c:v>
                </c:pt>
                <c:pt idx="790">
                  <c:v>38.949999999999996</c:v>
                </c:pt>
                <c:pt idx="791">
                  <c:v>38.949999999999996</c:v>
                </c:pt>
                <c:pt idx="792">
                  <c:v>38.949999999999996</c:v>
                </c:pt>
                <c:pt idx="793">
                  <c:v>38.949999999999996</c:v>
                </c:pt>
                <c:pt idx="794">
                  <c:v>38.949999999999996</c:v>
                </c:pt>
                <c:pt idx="795">
                  <c:v>38.949999999999996</c:v>
                </c:pt>
                <c:pt idx="796">
                  <c:v>38.949999999999996</c:v>
                </c:pt>
                <c:pt idx="797">
                  <c:v>38.949999999999996</c:v>
                </c:pt>
                <c:pt idx="798">
                  <c:v>38.949999999999996</c:v>
                </c:pt>
                <c:pt idx="799">
                  <c:v>38.949999999999996</c:v>
                </c:pt>
                <c:pt idx="800">
                  <c:v>38.949999999999996</c:v>
                </c:pt>
                <c:pt idx="801">
                  <c:v>38.96</c:v>
                </c:pt>
                <c:pt idx="802">
                  <c:v>38.96</c:v>
                </c:pt>
                <c:pt idx="803">
                  <c:v>38.96</c:v>
                </c:pt>
                <c:pt idx="804">
                  <c:v>38.96</c:v>
                </c:pt>
                <c:pt idx="805">
                  <c:v>38.949999999999903</c:v>
                </c:pt>
                <c:pt idx="806">
                  <c:v>38.939999999999905</c:v>
                </c:pt>
                <c:pt idx="807">
                  <c:v>38.939999999999905</c:v>
                </c:pt>
                <c:pt idx="808">
                  <c:v>38.939999999999905</c:v>
                </c:pt>
                <c:pt idx="809">
                  <c:v>38.939999999999905</c:v>
                </c:pt>
                <c:pt idx="810">
                  <c:v>38.939999999999905</c:v>
                </c:pt>
                <c:pt idx="811">
                  <c:v>38.939999999999905</c:v>
                </c:pt>
                <c:pt idx="812">
                  <c:v>38.939999999999905</c:v>
                </c:pt>
                <c:pt idx="813">
                  <c:v>38.939999999999905</c:v>
                </c:pt>
                <c:pt idx="814">
                  <c:v>38.939999999999905</c:v>
                </c:pt>
                <c:pt idx="815">
                  <c:v>38.939999999999905</c:v>
                </c:pt>
                <c:pt idx="816">
                  <c:v>38.939999999999905</c:v>
                </c:pt>
                <c:pt idx="817">
                  <c:v>38.939999999999905</c:v>
                </c:pt>
                <c:pt idx="818">
                  <c:v>38.939999999999905</c:v>
                </c:pt>
                <c:pt idx="819">
                  <c:v>38.949999999999903</c:v>
                </c:pt>
                <c:pt idx="820">
                  <c:v>38.949999999999903</c:v>
                </c:pt>
                <c:pt idx="821">
                  <c:v>38.949999999999903</c:v>
                </c:pt>
                <c:pt idx="822">
                  <c:v>38.949999999999903</c:v>
                </c:pt>
                <c:pt idx="823">
                  <c:v>38.949999999999903</c:v>
                </c:pt>
                <c:pt idx="824">
                  <c:v>38.949999999999903</c:v>
                </c:pt>
                <c:pt idx="825">
                  <c:v>38.949999999999903</c:v>
                </c:pt>
                <c:pt idx="826">
                  <c:v>38.96</c:v>
                </c:pt>
                <c:pt idx="827">
                  <c:v>38.97</c:v>
                </c:pt>
                <c:pt idx="828">
                  <c:v>38.97</c:v>
                </c:pt>
                <c:pt idx="829">
                  <c:v>38.97</c:v>
                </c:pt>
                <c:pt idx="830">
                  <c:v>38.97</c:v>
                </c:pt>
                <c:pt idx="831">
                  <c:v>38.97</c:v>
                </c:pt>
                <c:pt idx="832">
                  <c:v>38.97</c:v>
                </c:pt>
                <c:pt idx="833">
                  <c:v>38.97</c:v>
                </c:pt>
                <c:pt idx="834">
                  <c:v>38.97</c:v>
                </c:pt>
                <c:pt idx="835">
                  <c:v>38.97</c:v>
                </c:pt>
                <c:pt idx="836">
                  <c:v>38.97</c:v>
                </c:pt>
                <c:pt idx="837">
                  <c:v>38.97</c:v>
                </c:pt>
                <c:pt idx="838">
                  <c:v>38.97</c:v>
                </c:pt>
                <c:pt idx="839">
                  <c:v>38.97</c:v>
                </c:pt>
                <c:pt idx="840">
                  <c:v>38.97</c:v>
                </c:pt>
                <c:pt idx="841">
                  <c:v>38.97</c:v>
                </c:pt>
                <c:pt idx="842">
                  <c:v>38.97</c:v>
                </c:pt>
                <c:pt idx="843">
                  <c:v>38.97</c:v>
                </c:pt>
                <c:pt idx="844">
                  <c:v>38.97</c:v>
                </c:pt>
                <c:pt idx="845">
                  <c:v>38.97</c:v>
                </c:pt>
                <c:pt idx="846">
                  <c:v>38.97</c:v>
                </c:pt>
                <c:pt idx="847">
                  <c:v>38.97</c:v>
                </c:pt>
                <c:pt idx="848">
                  <c:v>38.97</c:v>
                </c:pt>
                <c:pt idx="849">
                  <c:v>38.97</c:v>
                </c:pt>
                <c:pt idx="850">
                  <c:v>38.97</c:v>
                </c:pt>
                <c:pt idx="851">
                  <c:v>38.97</c:v>
                </c:pt>
                <c:pt idx="852">
                  <c:v>38.97</c:v>
                </c:pt>
                <c:pt idx="853">
                  <c:v>38.97</c:v>
                </c:pt>
                <c:pt idx="854">
                  <c:v>38.97</c:v>
                </c:pt>
                <c:pt idx="855">
                  <c:v>38.97</c:v>
                </c:pt>
                <c:pt idx="856">
                  <c:v>38.97</c:v>
                </c:pt>
                <c:pt idx="857">
                  <c:v>38.97</c:v>
                </c:pt>
                <c:pt idx="858">
                  <c:v>38.97</c:v>
                </c:pt>
                <c:pt idx="859">
                  <c:v>38.97</c:v>
                </c:pt>
                <c:pt idx="860">
                  <c:v>38.97</c:v>
                </c:pt>
                <c:pt idx="861">
                  <c:v>38.97</c:v>
                </c:pt>
                <c:pt idx="862">
                  <c:v>38.97</c:v>
                </c:pt>
                <c:pt idx="863">
                  <c:v>38.97</c:v>
                </c:pt>
                <c:pt idx="864">
                  <c:v>38.97</c:v>
                </c:pt>
                <c:pt idx="865">
                  <c:v>38.97</c:v>
                </c:pt>
                <c:pt idx="866">
                  <c:v>38.97</c:v>
                </c:pt>
                <c:pt idx="867">
                  <c:v>38.97</c:v>
                </c:pt>
                <c:pt idx="868">
                  <c:v>38.97</c:v>
                </c:pt>
                <c:pt idx="869">
                  <c:v>38.97</c:v>
                </c:pt>
                <c:pt idx="870">
                  <c:v>38.97</c:v>
                </c:pt>
                <c:pt idx="871">
                  <c:v>38.97</c:v>
                </c:pt>
                <c:pt idx="872">
                  <c:v>38.97</c:v>
                </c:pt>
                <c:pt idx="873">
                  <c:v>38.97</c:v>
                </c:pt>
                <c:pt idx="874">
                  <c:v>38.97</c:v>
                </c:pt>
                <c:pt idx="875">
                  <c:v>38.97</c:v>
                </c:pt>
                <c:pt idx="876">
                  <c:v>38.97</c:v>
                </c:pt>
                <c:pt idx="877">
                  <c:v>38.97</c:v>
                </c:pt>
                <c:pt idx="878">
                  <c:v>38.97</c:v>
                </c:pt>
                <c:pt idx="879">
                  <c:v>38.97</c:v>
                </c:pt>
                <c:pt idx="880">
                  <c:v>38.97</c:v>
                </c:pt>
                <c:pt idx="881">
                  <c:v>38.97</c:v>
                </c:pt>
                <c:pt idx="882">
                  <c:v>38.97</c:v>
                </c:pt>
                <c:pt idx="883">
                  <c:v>38.97</c:v>
                </c:pt>
                <c:pt idx="884">
                  <c:v>38.97</c:v>
                </c:pt>
                <c:pt idx="885">
                  <c:v>38.97</c:v>
                </c:pt>
                <c:pt idx="886">
                  <c:v>38.97</c:v>
                </c:pt>
                <c:pt idx="887">
                  <c:v>38.97</c:v>
                </c:pt>
                <c:pt idx="888">
                  <c:v>38.97</c:v>
                </c:pt>
                <c:pt idx="889">
                  <c:v>38.97</c:v>
                </c:pt>
                <c:pt idx="890">
                  <c:v>38.97</c:v>
                </c:pt>
                <c:pt idx="891">
                  <c:v>38.97</c:v>
                </c:pt>
                <c:pt idx="892">
                  <c:v>38.97</c:v>
                </c:pt>
                <c:pt idx="893">
                  <c:v>38.97</c:v>
                </c:pt>
                <c:pt idx="894">
                  <c:v>38.97</c:v>
                </c:pt>
                <c:pt idx="895">
                  <c:v>38.97</c:v>
                </c:pt>
                <c:pt idx="896">
                  <c:v>38.97</c:v>
                </c:pt>
                <c:pt idx="897">
                  <c:v>38.97</c:v>
                </c:pt>
                <c:pt idx="898">
                  <c:v>38.97</c:v>
                </c:pt>
                <c:pt idx="899">
                  <c:v>38.97</c:v>
                </c:pt>
                <c:pt idx="900">
                  <c:v>38.97</c:v>
                </c:pt>
                <c:pt idx="901">
                  <c:v>38.97</c:v>
                </c:pt>
                <c:pt idx="902">
                  <c:v>38.97</c:v>
                </c:pt>
                <c:pt idx="903">
                  <c:v>38.97</c:v>
                </c:pt>
                <c:pt idx="904">
                  <c:v>38.97</c:v>
                </c:pt>
                <c:pt idx="905">
                  <c:v>38.97</c:v>
                </c:pt>
                <c:pt idx="906">
                  <c:v>38.97</c:v>
                </c:pt>
                <c:pt idx="907">
                  <c:v>38.97</c:v>
                </c:pt>
                <c:pt idx="908">
                  <c:v>38.97</c:v>
                </c:pt>
                <c:pt idx="909">
                  <c:v>38.980000000000004</c:v>
                </c:pt>
                <c:pt idx="910">
                  <c:v>38.980000000000004</c:v>
                </c:pt>
                <c:pt idx="911">
                  <c:v>38.980000000000004</c:v>
                </c:pt>
                <c:pt idx="912">
                  <c:v>38.980000000000004</c:v>
                </c:pt>
                <c:pt idx="913">
                  <c:v>38.980000000000004</c:v>
                </c:pt>
                <c:pt idx="914">
                  <c:v>38.980000000000004</c:v>
                </c:pt>
                <c:pt idx="915">
                  <c:v>38.980000000000004</c:v>
                </c:pt>
                <c:pt idx="916">
                  <c:v>38.980000000000004</c:v>
                </c:pt>
                <c:pt idx="917">
                  <c:v>38.99</c:v>
                </c:pt>
                <c:pt idx="918">
                  <c:v>38.99</c:v>
                </c:pt>
                <c:pt idx="919">
                  <c:v>38.99</c:v>
                </c:pt>
                <c:pt idx="920">
                  <c:v>38.99</c:v>
                </c:pt>
                <c:pt idx="921">
                  <c:v>38.99</c:v>
                </c:pt>
                <c:pt idx="922">
                  <c:v>38.99</c:v>
                </c:pt>
                <c:pt idx="923">
                  <c:v>38.99</c:v>
                </c:pt>
                <c:pt idx="924">
                  <c:v>38.99</c:v>
                </c:pt>
                <c:pt idx="925">
                  <c:v>38.99</c:v>
                </c:pt>
                <c:pt idx="926">
                  <c:v>38.99</c:v>
                </c:pt>
                <c:pt idx="927">
                  <c:v>38.99</c:v>
                </c:pt>
                <c:pt idx="928">
                  <c:v>38.99</c:v>
                </c:pt>
                <c:pt idx="929">
                  <c:v>38.99</c:v>
                </c:pt>
                <c:pt idx="930">
                  <c:v>38.99</c:v>
                </c:pt>
                <c:pt idx="931">
                  <c:v>38.99</c:v>
                </c:pt>
                <c:pt idx="932">
                  <c:v>38.99</c:v>
                </c:pt>
                <c:pt idx="933">
                  <c:v>38.99</c:v>
                </c:pt>
                <c:pt idx="934">
                  <c:v>38.99</c:v>
                </c:pt>
                <c:pt idx="935">
                  <c:v>38.99</c:v>
                </c:pt>
                <c:pt idx="936">
                  <c:v>38.99</c:v>
                </c:pt>
                <c:pt idx="937">
                  <c:v>38.99</c:v>
                </c:pt>
                <c:pt idx="938">
                  <c:v>38.99</c:v>
                </c:pt>
                <c:pt idx="939">
                  <c:v>38.99</c:v>
                </c:pt>
                <c:pt idx="940">
                  <c:v>38.99</c:v>
                </c:pt>
                <c:pt idx="941">
                  <c:v>38.99</c:v>
                </c:pt>
                <c:pt idx="942">
                  <c:v>38.99</c:v>
                </c:pt>
                <c:pt idx="943">
                  <c:v>38.99</c:v>
                </c:pt>
                <c:pt idx="944">
                  <c:v>38.99</c:v>
                </c:pt>
                <c:pt idx="945">
                  <c:v>38.980000000000004</c:v>
                </c:pt>
                <c:pt idx="946">
                  <c:v>38.980000000000004</c:v>
                </c:pt>
                <c:pt idx="947">
                  <c:v>38.980000000000004</c:v>
                </c:pt>
                <c:pt idx="948">
                  <c:v>38.980000000000004</c:v>
                </c:pt>
                <c:pt idx="949">
                  <c:v>38.980000000000004</c:v>
                </c:pt>
                <c:pt idx="950">
                  <c:v>38.980000000000004</c:v>
                </c:pt>
                <c:pt idx="951">
                  <c:v>38.980000000000004</c:v>
                </c:pt>
                <c:pt idx="952">
                  <c:v>38.980000000000004</c:v>
                </c:pt>
                <c:pt idx="953">
                  <c:v>38.980000000000004</c:v>
                </c:pt>
                <c:pt idx="954">
                  <c:v>38.980000000000004</c:v>
                </c:pt>
                <c:pt idx="955">
                  <c:v>38.980000000000004</c:v>
                </c:pt>
                <c:pt idx="956">
                  <c:v>38.980000000000004</c:v>
                </c:pt>
                <c:pt idx="957">
                  <c:v>38.980000000000004</c:v>
                </c:pt>
                <c:pt idx="958">
                  <c:v>38.980000000000004</c:v>
                </c:pt>
                <c:pt idx="959">
                  <c:v>38.980000000000004</c:v>
                </c:pt>
                <c:pt idx="960">
                  <c:v>38.980000000000004</c:v>
                </c:pt>
                <c:pt idx="961">
                  <c:v>38.980000000000004</c:v>
                </c:pt>
                <c:pt idx="962">
                  <c:v>38.980000000000004</c:v>
                </c:pt>
                <c:pt idx="963">
                  <c:v>38.980000000000004</c:v>
                </c:pt>
                <c:pt idx="964">
                  <c:v>38.980000000000004</c:v>
                </c:pt>
                <c:pt idx="965">
                  <c:v>38.980000000000004</c:v>
                </c:pt>
                <c:pt idx="966">
                  <c:v>38.980000000000004</c:v>
                </c:pt>
                <c:pt idx="967">
                  <c:v>38.99</c:v>
                </c:pt>
                <c:pt idx="968">
                  <c:v>38.99</c:v>
                </c:pt>
                <c:pt idx="969">
                  <c:v>38.99</c:v>
                </c:pt>
                <c:pt idx="970">
                  <c:v>38.99</c:v>
                </c:pt>
                <c:pt idx="971">
                  <c:v>38.99</c:v>
                </c:pt>
                <c:pt idx="972">
                  <c:v>38.99</c:v>
                </c:pt>
                <c:pt idx="973">
                  <c:v>38.99</c:v>
                </c:pt>
                <c:pt idx="974">
                  <c:v>38.99</c:v>
                </c:pt>
                <c:pt idx="975">
                  <c:v>38.99</c:v>
                </c:pt>
                <c:pt idx="976">
                  <c:v>38.99</c:v>
                </c:pt>
                <c:pt idx="977">
                  <c:v>38.99</c:v>
                </c:pt>
                <c:pt idx="978">
                  <c:v>38.99</c:v>
                </c:pt>
                <c:pt idx="979">
                  <c:v>38.99</c:v>
                </c:pt>
                <c:pt idx="980">
                  <c:v>38.99</c:v>
                </c:pt>
                <c:pt idx="981">
                  <c:v>38.99</c:v>
                </c:pt>
                <c:pt idx="982">
                  <c:v>38.99</c:v>
                </c:pt>
                <c:pt idx="983">
                  <c:v>38.99</c:v>
                </c:pt>
                <c:pt idx="984">
                  <c:v>38.99</c:v>
                </c:pt>
                <c:pt idx="985">
                  <c:v>38.99</c:v>
                </c:pt>
                <c:pt idx="986">
                  <c:v>38.99</c:v>
                </c:pt>
                <c:pt idx="987">
                  <c:v>38.99</c:v>
                </c:pt>
                <c:pt idx="988">
                  <c:v>38.99</c:v>
                </c:pt>
                <c:pt idx="989">
                  <c:v>38.99</c:v>
                </c:pt>
                <c:pt idx="990">
                  <c:v>38.99</c:v>
                </c:pt>
                <c:pt idx="991">
                  <c:v>38.99</c:v>
                </c:pt>
                <c:pt idx="992">
                  <c:v>38.99</c:v>
                </c:pt>
                <c:pt idx="993">
                  <c:v>38.99</c:v>
                </c:pt>
                <c:pt idx="994">
                  <c:v>38.99</c:v>
                </c:pt>
                <c:pt idx="995">
                  <c:v>38.99</c:v>
                </c:pt>
                <c:pt idx="996">
                  <c:v>38.99</c:v>
                </c:pt>
                <c:pt idx="997">
                  <c:v>38.99</c:v>
                </c:pt>
                <c:pt idx="998">
                  <c:v>38.99</c:v>
                </c:pt>
                <c:pt idx="999">
                  <c:v>38.99</c:v>
                </c:pt>
                <c:pt idx="1000">
                  <c:v>38.99</c:v>
                </c:pt>
                <c:pt idx="1001">
                  <c:v>38.99</c:v>
                </c:pt>
                <c:pt idx="1002">
                  <c:v>38.99</c:v>
                </c:pt>
                <c:pt idx="1003">
                  <c:v>38.99</c:v>
                </c:pt>
                <c:pt idx="1004">
                  <c:v>38.99</c:v>
                </c:pt>
                <c:pt idx="1005">
                  <c:v>38.99</c:v>
                </c:pt>
                <c:pt idx="1006">
                  <c:v>38.99</c:v>
                </c:pt>
                <c:pt idx="1007">
                  <c:v>38.99</c:v>
                </c:pt>
                <c:pt idx="1008">
                  <c:v>38.99</c:v>
                </c:pt>
                <c:pt idx="1009">
                  <c:v>38.99</c:v>
                </c:pt>
                <c:pt idx="1010">
                  <c:v>38.99</c:v>
                </c:pt>
                <c:pt idx="1011">
                  <c:v>38.99</c:v>
                </c:pt>
                <c:pt idx="1012">
                  <c:v>38.99</c:v>
                </c:pt>
                <c:pt idx="1013">
                  <c:v>38.99</c:v>
                </c:pt>
                <c:pt idx="1014">
                  <c:v>38.99</c:v>
                </c:pt>
                <c:pt idx="1015">
                  <c:v>38.99</c:v>
                </c:pt>
                <c:pt idx="1016">
                  <c:v>38.99</c:v>
                </c:pt>
                <c:pt idx="1017">
                  <c:v>38.99</c:v>
                </c:pt>
                <c:pt idx="1018">
                  <c:v>38.99</c:v>
                </c:pt>
                <c:pt idx="1019">
                  <c:v>38.99</c:v>
                </c:pt>
                <c:pt idx="1020">
                  <c:v>38.99</c:v>
                </c:pt>
                <c:pt idx="1021">
                  <c:v>38.99</c:v>
                </c:pt>
                <c:pt idx="1022">
                  <c:v>38.99</c:v>
                </c:pt>
                <c:pt idx="1023">
                  <c:v>38.99</c:v>
                </c:pt>
                <c:pt idx="1024">
                  <c:v>38.99</c:v>
                </c:pt>
                <c:pt idx="1025">
                  <c:v>38.99</c:v>
                </c:pt>
                <c:pt idx="1026">
                  <c:v>38.99</c:v>
                </c:pt>
                <c:pt idx="1027">
                  <c:v>38.99</c:v>
                </c:pt>
                <c:pt idx="1028">
                  <c:v>38.99</c:v>
                </c:pt>
                <c:pt idx="1029">
                  <c:v>38.99</c:v>
                </c:pt>
                <c:pt idx="1030">
                  <c:v>38.99</c:v>
                </c:pt>
                <c:pt idx="1031">
                  <c:v>38.99</c:v>
                </c:pt>
                <c:pt idx="1032">
                  <c:v>38.99</c:v>
                </c:pt>
                <c:pt idx="1033">
                  <c:v>38.99</c:v>
                </c:pt>
                <c:pt idx="1034">
                  <c:v>38.99</c:v>
                </c:pt>
                <c:pt idx="1035">
                  <c:v>38.99</c:v>
                </c:pt>
                <c:pt idx="1036">
                  <c:v>38.99</c:v>
                </c:pt>
                <c:pt idx="1037">
                  <c:v>38.99</c:v>
                </c:pt>
                <c:pt idx="1038">
                  <c:v>38.99</c:v>
                </c:pt>
                <c:pt idx="1039">
                  <c:v>38.99</c:v>
                </c:pt>
                <c:pt idx="1040">
                  <c:v>38.99</c:v>
                </c:pt>
                <c:pt idx="1041">
                  <c:v>38.99</c:v>
                </c:pt>
                <c:pt idx="1042">
                  <c:v>38.99</c:v>
                </c:pt>
                <c:pt idx="1043">
                  <c:v>38.99</c:v>
                </c:pt>
                <c:pt idx="1044">
                  <c:v>38.99</c:v>
                </c:pt>
                <c:pt idx="1045">
                  <c:v>38.99</c:v>
                </c:pt>
                <c:pt idx="1046">
                  <c:v>38.99</c:v>
                </c:pt>
                <c:pt idx="1047">
                  <c:v>38.99</c:v>
                </c:pt>
                <c:pt idx="1048">
                  <c:v>39</c:v>
                </c:pt>
                <c:pt idx="1049">
                  <c:v>39</c:v>
                </c:pt>
                <c:pt idx="1050">
                  <c:v>39</c:v>
                </c:pt>
                <c:pt idx="1051">
                  <c:v>39</c:v>
                </c:pt>
                <c:pt idx="1052">
                  <c:v>39</c:v>
                </c:pt>
                <c:pt idx="1053">
                  <c:v>39</c:v>
                </c:pt>
                <c:pt idx="1054">
                  <c:v>39</c:v>
                </c:pt>
                <c:pt idx="1055">
                  <c:v>39</c:v>
                </c:pt>
                <c:pt idx="1056">
                  <c:v>39</c:v>
                </c:pt>
                <c:pt idx="1057">
                  <c:v>38.99</c:v>
                </c:pt>
                <c:pt idx="1058">
                  <c:v>38.99</c:v>
                </c:pt>
                <c:pt idx="1059">
                  <c:v>38.99</c:v>
                </c:pt>
                <c:pt idx="1060">
                  <c:v>38.99</c:v>
                </c:pt>
                <c:pt idx="1061">
                  <c:v>38.99</c:v>
                </c:pt>
                <c:pt idx="1062">
                  <c:v>38.99</c:v>
                </c:pt>
                <c:pt idx="1063">
                  <c:v>39</c:v>
                </c:pt>
                <c:pt idx="1064">
                  <c:v>39</c:v>
                </c:pt>
                <c:pt idx="1065">
                  <c:v>39</c:v>
                </c:pt>
                <c:pt idx="1066">
                  <c:v>39</c:v>
                </c:pt>
                <c:pt idx="1067">
                  <c:v>39</c:v>
                </c:pt>
                <c:pt idx="1068">
                  <c:v>39</c:v>
                </c:pt>
                <c:pt idx="1069">
                  <c:v>39</c:v>
                </c:pt>
                <c:pt idx="1070">
                  <c:v>39</c:v>
                </c:pt>
                <c:pt idx="1071">
                  <c:v>39</c:v>
                </c:pt>
                <c:pt idx="1072">
                  <c:v>39</c:v>
                </c:pt>
                <c:pt idx="1073">
                  <c:v>39</c:v>
                </c:pt>
                <c:pt idx="1074">
                  <c:v>39</c:v>
                </c:pt>
                <c:pt idx="1075">
                  <c:v>39</c:v>
                </c:pt>
                <c:pt idx="1076">
                  <c:v>39</c:v>
                </c:pt>
                <c:pt idx="1077">
                  <c:v>39</c:v>
                </c:pt>
                <c:pt idx="1078">
                  <c:v>39</c:v>
                </c:pt>
                <c:pt idx="1079">
                  <c:v>39</c:v>
                </c:pt>
                <c:pt idx="1080">
                  <c:v>39</c:v>
                </c:pt>
                <c:pt idx="1081">
                  <c:v>39</c:v>
                </c:pt>
                <c:pt idx="1082">
                  <c:v>39</c:v>
                </c:pt>
                <c:pt idx="1083">
                  <c:v>39</c:v>
                </c:pt>
                <c:pt idx="1084">
                  <c:v>39</c:v>
                </c:pt>
                <c:pt idx="1085">
                  <c:v>39</c:v>
                </c:pt>
                <c:pt idx="1086">
                  <c:v>39</c:v>
                </c:pt>
                <c:pt idx="1087">
                  <c:v>39</c:v>
                </c:pt>
                <c:pt idx="1088">
                  <c:v>39</c:v>
                </c:pt>
                <c:pt idx="1089">
                  <c:v>39</c:v>
                </c:pt>
                <c:pt idx="1090">
                  <c:v>39</c:v>
                </c:pt>
                <c:pt idx="1091">
                  <c:v>39</c:v>
                </c:pt>
                <c:pt idx="1092">
                  <c:v>39</c:v>
                </c:pt>
                <c:pt idx="1093">
                  <c:v>39</c:v>
                </c:pt>
                <c:pt idx="1094">
                  <c:v>39</c:v>
                </c:pt>
                <c:pt idx="1095">
                  <c:v>39</c:v>
                </c:pt>
                <c:pt idx="1096">
                  <c:v>39</c:v>
                </c:pt>
                <c:pt idx="1097">
                  <c:v>39</c:v>
                </c:pt>
                <c:pt idx="1098">
                  <c:v>39</c:v>
                </c:pt>
                <c:pt idx="1099">
                  <c:v>39</c:v>
                </c:pt>
                <c:pt idx="1100">
                  <c:v>39</c:v>
                </c:pt>
                <c:pt idx="1101">
                  <c:v>39</c:v>
                </c:pt>
                <c:pt idx="1102">
                  <c:v>39</c:v>
                </c:pt>
                <c:pt idx="1103">
                  <c:v>39</c:v>
                </c:pt>
                <c:pt idx="1104">
                  <c:v>39</c:v>
                </c:pt>
                <c:pt idx="1105">
                  <c:v>39</c:v>
                </c:pt>
                <c:pt idx="1106">
                  <c:v>39</c:v>
                </c:pt>
                <c:pt idx="1107">
                  <c:v>39</c:v>
                </c:pt>
                <c:pt idx="1108">
                  <c:v>39</c:v>
                </c:pt>
                <c:pt idx="1109">
                  <c:v>39</c:v>
                </c:pt>
                <c:pt idx="1110">
                  <c:v>39</c:v>
                </c:pt>
                <c:pt idx="1111">
                  <c:v>39</c:v>
                </c:pt>
                <c:pt idx="1112">
                  <c:v>39</c:v>
                </c:pt>
                <c:pt idx="1113">
                  <c:v>39</c:v>
                </c:pt>
                <c:pt idx="1114">
                  <c:v>39</c:v>
                </c:pt>
                <c:pt idx="1115">
                  <c:v>39</c:v>
                </c:pt>
                <c:pt idx="1116">
                  <c:v>39</c:v>
                </c:pt>
                <c:pt idx="1117">
                  <c:v>39</c:v>
                </c:pt>
                <c:pt idx="1118">
                  <c:v>39</c:v>
                </c:pt>
                <c:pt idx="1119">
                  <c:v>39</c:v>
                </c:pt>
                <c:pt idx="1120">
                  <c:v>39.01</c:v>
                </c:pt>
                <c:pt idx="1121">
                  <c:v>39.01</c:v>
                </c:pt>
                <c:pt idx="1122">
                  <c:v>39.019999999999904</c:v>
                </c:pt>
                <c:pt idx="1123">
                  <c:v>39.019999999999904</c:v>
                </c:pt>
                <c:pt idx="1124">
                  <c:v>39.019999999999904</c:v>
                </c:pt>
                <c:pt idx="1125">
                  <c:v>39.019999999999904</c:v>
                </c:pt>
                <c:pt idx="1126">
                  <c:v>39.019999999999904</c:v>
                </c:pt>
                <c:pt idx="1127">
                  <c:v>39.019999999999904</c:v>
                </c:pt>
                <c:pt idx="1128">
                  <c:v>39.019999999999904</c:v>
                </c:pt>
                <c:pt idx="1129">
                  <c:v>39.019999999999904</c:v>
                </c:pt>
                <c:pt idx="1130">
                  <c:v>39.019999999999904</c:v>
                </c:pt>
                <c:pt idx="1131">
                  <c:v>39.019999999999904</c:v>
                </c:pt>
                <c:pt idx="1132">
                  <c:v>39.01</c:v>
                </c:pt>
                <c:pt idx="1133">
                  <c:v>39.01</c:v>
                </c:pt>
                <c:pt idx="1134">
                  <c:v>39.01</c:v>
                </c:pt>
                <c:pt idx="1135">
                  <c:v>39.01</c:v>
                </c:pt>
                <c:pt idx="1136">
                  <c:v>39.01</c:v>
                </c:pt>
                <c:pt idx="1137">
                  <c:v>39.01</c:v>
                </c:pt>
                <c:pt idx="1138">
                  <c:v>39.01</c:v>
                </c:pt>
                <c:pt idx="1139">
                  <c:v>39.01</c:v>
                </c:pt>
                <c:pt idx="1140">
                  <c:v>39.01</c:v>
                </c:pt>
                <c:pt idx="1141">
                  <c:v>39.01</c:v>
                </c:pt>
                <c:pt idx="1142">
                  <c:v>39.019999999999904</c:v>
                </c:pt>
                <c:pt idx="1143">
                  <c:v>39.019999999999904</c:v>
                </c:pt>
                <c:pt idx="1144">
                  <c:v>39.019999999999904</c:v>
                </c:pt>
                <c:pt idx="1145">
                  <c:v>39.019999999999904</c:v>
                </c:pt>
                <c:pt idx="1146">
                  <c:v>39.019999999999904</c:v>
                </c:pt>
                <c:pt idx="1147">
                  <c:v>39.019999999999904</c:v>
                </c:pt>
                <c:pt idx="1148">
                  <c:v>39.019999999999904</c:v>
                </c:pt>
                <c:pt idx="1149">
                  <c:v>39.019999999999904</c:v>
                </c:pt>
                <c:pt idx="1150">
                  <c:v>39.019999999999904</c:v>
                </c:pt>
                <c:pt idx="1151">
                  <c:v>39.019999999999904</c:v>
                </c:pt>
                <c:pt idx="1152">
                  <c:v>39.019999999999904</c:v>
                </c:pt>
                <c:pt idx="1153">
                  <c:v>39.019999999999904</c:v>
                </c:pt>
                <c:pt idx="1154">
                  <c:v>39.019999999999904</c:v>
                </c:pt>
                <c:pt idx="1155">
                  <c:v>39.019999999999904</c:v>
                </c:pt>
                <c:pt idx="1156">
                  <c:v>39.019999999999904</c:v>
                </c:pt>
                <c:pt idx="1157">
                  <c:v>39.019999999999904</c:v>
                </c:pt>
                <c:pt idx="1158">
                  <c:v>39.019999999999904</c:v>
                </c:pt>
                <c:pt idx="1159">
                  <c:v>39.019999999999904</c:v>
                </c:pt>
                <c:pt idx="1160">
                  <c:v>39.019999999999904</c:v>
                </c:pt>
                <c:pt idx="1161">
                  <c:v>39.019999999999904</c:v>
                </c:pt>
                <c:pt idx="1162">
                  <c:v>39.019999999999904</c:v>
                </c:pt>
                <c:pt idx="1163">
                  <c:v>39.019999999999904</c:v>
                </c:pt>
                <c:pt idx="1164">
                  <c:v>39.019999999999904</c:v>
                </c:pt>
                <c:pt idx="1165">
                  <c:v>39.019999999999904</c:v>
                </c:pt>
                <c:pt idx="1166">
                  <c:v>39.019999999999904</c:v>
                </c:pt>
                <c:pt idx="1167">
                  <c:v>39.019999999999904</c:v>
                </c:pt>
                <c:pt idx="1168">
                  <c:v>39.019999999999904</c:v>
                </c:pt>
                <c:pt idx="1169">
                  <c:v>39.019999999999904</c:v>
                </c:pt>
                <c:pt idx="1170">
                  <c:v>39.019999999999904</c:v>
                </c:pt>
                <c:pt idx="1171">
                  <c:v>39.019999999999904</c:v>
                </c:pt>
                <c:pt idx="1172">
                  <c:v>39.019999999999904</c:v>
                </c:pt>
                <c:pt idx="1173">
                  <c:v>39.019999999999904</c:v>
                </c:pt>
                <c:pt idx="1174">
                  <c:v>39.019999999999904</c:v>
                </c:pt>
                <c:pt idx="1175">
                  <c:v>39.019999999999904</c:v>
                </c:pt>
                <c:pt idx="1176">
                  <c:v>39.019999999999904</c:v>
                </c:pt>
                <c:pt idx="1177">
                  <c:v>39.019999999999904</c:v>
                </c:pt>
                <c:pt idx="1178">
                  <c:v>39.019999999999904</c:v>
                </c:pt>
                <c:pt idx="1179">
                  <c:v>39.019999999999904</c:v>
                </c:pt>
                <c:pt idx="1180">
                  <c:v>39.019999999999904</c:v>
                </c:pt>
                <c:pt idx="1181">
                  <c:v>39.019999999999904</c:v>
                </c:pt>
                <c:pt idx="1182">
                  <c:v>39.019999999999904</c:v>
                </c:pt>
                <c:pt idx="1183">
                  <c:v>39.019999999999904</c:v>
                </c:pt>
                <c:pt idx="1184">
                  <c:v>39.019999999999904</c:v>
                </c:pt>
                <c:pt idx="1185">
                  <c:v>39.019999999999904</c:v>
                </c:pt>
                <c:pt idx="1186">
                  <c:v>39.019999999999904</c:v>
                </c:pt>
                <c:pt idx="1187">
                  <c:v>39.019999999999904</c:v>
                </c:pt>
                <c:pt idx="1188">
                  <c:v>39.019999999999904</c:v>
                </c:pt>
                <c:pt idx="1189">
                  <c:v>39.019999999999904</c:v>
                </c:pt>
                <c:pt idx="1190">
                  <c:v>39.019999999999904</c:v>
                </c:pt>
                <c:pt idx="1191">
                  <c:v>39.019999999999904</c:v>
                </c:pt>
                <c:pt idx="1192">
                  <c:v>39.019999999999904</c:v>
                </c:pt>
                <c:pt idx="1193">
                  <c:v>39.019999999999904</c:v>
                </c:pt>
                <c:pt idx="1194">
                  <c:v>39.019999999999904</c:v>
                </c:pt>
                <c:pt idx="1195">
                  <c:v>39.019999999999904</c:v>
                </c:pt>
                <c:pt idx="1196">
                  <c:v>39.019999999999904</c:v>
                </c:pt>
                <c:pt idx="1197">
                  <c:v>39.019999999999904</c:v>
                </c:pt>
                <c:pt idx="1198">
                  <c:v>39.019999999999904</c:v>
                </c:pt>
                <c:pt idx="1199">
                  <c:v>39.019999999999904</c:v>
                </c:pt>
                <c:pt idx="1200">
                  <c:v>39.019999999999904</c:v>
                </c:pt>
                <c:pt idx="1201">
                  <c:v>39.019999999999904</c:v>
                </c:pt>
                <c:pt idx="1202">
                  <c:v>39.019999999999904</c:v>
                </c:pt>
                <c:pt idx="1203">
                  <c:v>39.019999999999904</c:v>
                </c:pt>
                <c:pt idx="1204">
                  <c:v>39.019999999999904</c:v>
                </c:pt>
                <c:pt idx="1205">
                  <c:v>39.019999999999904</c:v>
                </c:pt>
                <c:pt idx="1206">
                  <c:v>39.019999999999904</c:v>
                </c:pt>
                <c:pt idx="1207">
                  <c:v>39.019999999999904</c:v>
                </c:pt>
                <c:pt idx="1208">
                  <c:v>39.019999999999904</c:v>
                </c:pt>
                <c:pt idx="1209">
                  <c:v>39.019999999999904</c:v>
                </c:pt>
                <c:pt idx="1210">
                  <c:v>39.019999999999904</c:v>
                </c:pt>
                <c:pt idx="1211">
                  <c:v>39.019999999999904</c:v>
                </c:pt>
                <c:pt idx="1212">
                  <c:v>39.019999999999904</c:v>
                </c:pt>
                <c:pt idx="1213">
                  <c:v>39.019999999999904</c:v>
                </c:pt>
                <c:pt idx="1214">
                  <c:v>39.019999999999904</c:v>
                </c:pt>
                <c:pt idx="1215">
                  <c:v>39.019999999999904</c:v>
                </c:pt>
                <c:pt idx="1216">
                  <c:v>39.019999999999904</c:v>
                </c:pt>
                <c:pt idx="1217">
                  <c:v>39.019999999999904</c:v>
                </c:pt>
                <c:pt idx="1218">
                  <c:v>39.019999999999904</c:v>
                </c:pt>
                <c:pt idx="1219">
                  <c:v>39.019999999999904</c:v>
                </c:pt>
                <c:pt idx="1220">
                  <c:v>39.019999999999904</c:v>
                </c:pt>
                <c:pt idx="1221">
                  <c:v>39.019999999999904</c:v>
                </c:pt>
                <c:pt idx="1222">
                  <c:v>39.019999999999904</c:v>
                </c:pt>
                <c:pt idx="1223">
                  <c:v>39.019999999999904</c:v>
                </c:pt>
                <c:pt idx="1224">
                  <c:v>39.019999999999904</c:v>
                </c:pt>
                <c:pt idx="1225">
                  <c:v>39.019999999999904</c:v>
                </c:pt>
                <c:pt idx="1226">
                  <c:v>39.019999999999904</c:v>
                </c:pt>
                <c:pt idx="1227">
                  <c:v>39.019999999999904</c:v>
                </c:pt>
                <c:pt idx="1228">
                  <c:v>39.019999999999904</c:v>
                </c:pt>
                <c:pt idx="1229">
                  <c:v>39.019999999999904</c:v>
                </c:pt>
                <c:pt idx="1230">
                  <c:v>39.019999999999904</c:v>
                </c:pt>
                <c:pt idx="1231">
                  <c:v>39.019999999999904</c:v>
                </c:pt>
                <c:pt idx="1232">
                  <c:v>39.019999999999904</c:v>
                </c:pt>
                <c:pt idx="1233">
                  <c:v>39.019999999999904</c:v>
                </c:pt>
                <c:pt idx="1234">
                  <c:v>39.019999999999904</c:v>
                </c:pt>
                <c:pt idx="1235">
                  <c:v>39.019999999999904</c:v>
                </c:pt>
                <c:pt idx="1236">
                  <c:v>39.019999999999904</c:v>
                </c:pt>
                <c:pt idx="1237">
                  <c:v>39.019999999999904</c:v>
                </c:pt>
                <c:pt idx="1238">
                  <c:v>39.019999999999904</c:v>
                </c:pt>
                <c:pt idx="1239">
                  <c:v>39.019999999999904</c:v>
                </c:pt>
                <c:pt idx="1240">
                  <c:v>39.019999999999904</c:v>
                </c:pt>
                <c:pt idx="1241">
                  <c:v>39.019999999999904</c:v>
                </c:pt>
                <c:pt idx="1242">
                  <c:v>39.019999999999904</c:v>
                </c:pt>
                <c:pt idx="1243">
                  <c:v>39.019999999999904</c:v>
                </c:pt>
                <c:pt idx="1244">
                  <c:v>39.019999999999904</c:v>
                </c:pt>
                <c:pt idx="1245">
                  <c:v>39.019999999999904</c:v>
                </c:pt>
                <c:pt idx="1246">
                  <c:v>39.019999999999904</c:v>
                </c:pt>
                <c:pt idx="1247">
                  <c:v>39.019999999999904</c:v>
                </c:pt>
                <c:pt idx="1248">
                  <c:v>39.019999999999904</c:v>
                </c:pt>
                <c:pt idx="1249">
                  <c:v>39.019999999999904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TBDiseaseONLYData!$C$11270:$C$12519</c:f>
              <c:numCache>
                <c:formatCode>General</c:formatCode>
                <c:ptCount val="1250"/>
                <c:pt idx="0">
                  <c:v>0</c:v>
                </c:pt>
                <c:pt idx="1">
                  <c:v>31.049999999999898</c:v>
                </c:pt>
                <c:pt idx="2">
                  <c:v>33.04</c:v>
                </c:pt>
                <c:pt idx="3">
                  <c:v>34.290000000000006</c:v>
                </c:pt>
                <c:pt idx="4">
                  <c:v>35.19999999999991</c:v>
                </c:pt>
                <c:pt idx="5">
                  <c:v>36.28</c:v>
                </c:pt>
                <c:pt idx="6">
                  <c:v>37.220000000000006</c:v>
                </c:pt>
                <c:pt idx="7">
                  <c:v>38.62999999999991</c:v>
                </c:pt>
                <c:pt idx="8">
                  <c:v>38.869999999999905</c:v>
                </c:pt>
                <c:pt idx="9">
                  <c:v>39.120000000000005</c:v>
                </c:pt>
                <c:pt idx="10">
                  <c:v>39.349999999999994</c:v>
                </c:pt>
                <c:pt idx="11">
                  <c:v>39.56</c:v>
                </c:pt>
                <c:pt idx="12">
                  <c:v>39.790000000000006</c:v>
                </c:pt>
                <c:pt idx="13">
                  <c:v>40.050000000000004</c:v>
                </c:pt>
                <c:pt idx="14">
                  <c:v>40.43</c:v>
                </c:pt>
                <c:pt idx="15">
                  <c:v>40.61</c:v>
                </c:pt>
                <c:pt idx="16">
                  <c:v>40.870000000000005</c:v>
                </c:pt>
                <c:pt idx="17">
                  <c:v>40.98</c:v>
                </c:pt>
                <c:pt idx="18">
                  <c:v>41.05</c:v>
                </c:pt>
                <c:pt idx="19">
                  <c:v>41.119999999999905</c:v>
                </c:pt>
                <c:pt idx="20">
                  <c:v>41.24</c:v>
                </c:pt>
                <c:pt idx="21">
                  <c:v>41.379999999999995</c:v>
                </c:pt>
                <c:pt idx="22">
                  <c:v>41.44</c:v>
                </c:pt>
                <c:pt idx="23">
                  <c:v>41.52</c:v>
                </c:pt>
                <c:pt idx="24">
                  <c:v>41.620000000000005</c:v>
                </c:pt>
                <c:pt idx="25">
                  <c:v>41.63</c:v>
                </c:pt>
                <c:pt idx="26">
                  <c:v>41.67</c:v>
                </c:pt>
                <c:pt idx="27">
                  <c:v>41.77</c:v>
                </c:pt>
                <c:pt idx="28">
                  <c:v>41.87</c:v>
                </c:pt>
                <c:pt idx="29">
                  <c:v>41.93</c:v>
                </c:pt>
                <c:pt idx="30">
                  <c:v>41.98</c:v>
                </c:pt>
                <c:pt idx="31">
                  <c:v>42.019999999999904</c:v>
                </c:pt>
                <c:pt idx="32">
                  <c:v>42.029999999999909</c:v>
                </c:pt>
                <c:pt idx="33">
                  <c:v>42.069999999999908</c:v>
                </c:pt>
                <c:pt idx="34">
                  <c:v>42.119999999999905</c:v>
                </c:pt>
                <c:pt idx="35">
                  <c:v>42.15</c:v>
                </c:pt>
                <c:pt idx="36">
                  <c:v>42.18</c:v>
                </c:pt>
                <c:pt idx="37">
                  <c:v>42.21</c:v>
                </c:pt>
                <c:pt idx="38">
                  <c:v>42.28</c:v>
                </c:pt>
                <c:pt idx="39">
                  <c:v>42.279999999999909</c:v>
                </c:pt>
                <c:pt idx="40">
                  <c:v>42.3</c:v>
                </c:pt>
                <c:pt idx="41">
                  <c:v>42.39</c:v>
                </c:pt>
                <c:pt idx="42">
                  <c:v>42.43</c:v>
                </c:pt>
                <c:pt idx="43">
                  <c:v>42.47</c:v>
                </c:pt>
                <c:pt idx="44">
                  <c:v>42.48</c:v>
                </c:pt>
                <c:pt idx="45">
                  <c:v>42.47</c:v>
                </c:pt>
                <c:pt idx="46">
                  <c:v>42.47</c:v>
                </c:pt>
                <c:pt idx="47">
                  <c:v>42.519999999999904</c:v>
                </c:pt>
                <c:pt idx="48">
                  <c:v>42.55</c:v>
                </c:pt>
                <c:pt idx="49">
                  <c:v>42.56</c:v>
                </c:pt>
                <c:pt idx="50">
                  <c:v>42.55</c:v>
                </c:pt>
                <c:pt idx="51">
                  <c:v>42.539999999999907</c:v>
                </c:pt>
                <c:pt idx="52">
                  <c:v>42.56</c:v>
                </c:pt>
                <c:pt idx="53">
                  <c:v>42.56</c:v>
                </c:pt>
                <c:pt idx="54">
                  <c:v>42.55</c:v>
                </c:pt>
                <c:pt idx="55">
                  <c:v>42.58</c:v>
                </c:pt>
                <c:pt idx="56">
                  <c:v>42.620000000000005</c:v>
                </c:pt>
                <c:pt idx="57">
                  <c:v>42.569999999999908</c:v>
                </c:pt>
                <c:pt idx="58">
                  <c:v>42.569999999999908</c:v>
                </c:pt>
                <c:pt idx="59">
                  <c:v>42.57</c:v>
                </c:pt>
                <c:pt idx="60">
                  <c:v>42.61</c:v>
                </c:pt>
                <c:pt idx="61">
                  <c:v>42.59</c:v>
                </c:pt>
                <c:pt idx="62">
                  <c:v>42.6</c:v>
                </c:pt>
                <c:pt idx="63">
                  <c:v>42.6</c:v>
                </c:pt>
                <c:pt idx="64">
                  <c:v>42.569999999999908</c:v>
                </c:pt>
                <c:pt idx="65">
                  <c:v>42.56</c:v>
                </c:pt>
                <c:pt idx="66">
                  <c:v>42.58</c:v>
                </c:pt>
                <c:pt idx="67">
                  <c:v>42.58</c:v>
                </c:pt>
                <c:pt idx="68">
                  <c:v>42.56</c:v>
                </c:pt>
                <c:pt idx="69">
                  <c:v>42.61</c:v>
                </c:pt>
                <c:pt idx="70">
                  <c:v>42.61</c:v>
                </c:pt>
                <c:pt idx="71">
                  <c:v>42.620000000000005</c:v>
                </c:pt>
                <c:pt idx="72">
                  <c:v>42.620000000000005</c:v>
                </c:pt>
                <c:pt idx="73">
                  <c:v>42.61</c:v>
                </c:pt>
                <c:pt idx="74">
                  <c:v>42.6</c:v>
                </c:pt>
                <c:pt idx="75">
                  <c:v>42.620000000000005</c:v>
                </c:pt>
                <c:pt idx="76">
                  <c:v>42.61</c:v>
                </c:pt>
                <c:pt idx="77">
                  <c:v>42.61</c:v>
                </c:pt>
                <c:pt idx="78">
                  <c:v>42.65</c:v>
                </c:pt>
                <c:pt idx="79">
                  <c:v>42.64</c:v>
                </c:pt>
                <c:pt idx="80">
                  <c:v>42.64</c:v>
                </c:pt>
                <c:pt idx="81">
                  <c:v>42.65</c:v>
                </c:pt>
                <c:pt idx="82">
                  <c:v>42.660000000000004</c:v>
                </c:pt>
                <c:pt idx="83">
                  <c:v>42.660000000000004</c:v>
                </c:pt>
                <c:pt idx="84">
                  <c:v>42.679999999999907</c:v>
                </c:pt>
                <c:pt idx="85">
                  <c:v>42.690000000000005</c:v>
                </c:pt>
                <c:pt idx="86">
                  <c:v>42.669999999999909</c:v>
                </c:pt>
                <c:pt idx="87">
                  <c:v>42.690000000000005</c:v>
                </c:pt>
                <c:pt idx="88">
                  <c:v>42.669999999999909</c:v>
                </c:pt>
                <c:pt idx="89">
                  <c:v>42.660000000000004</c:v>
                </c:pt>
                <c:pt idx="90">
                  <c:v>42.639999999999908</c:v>
                </c:pt>
                <c:pt idx="91">
                  <c:v>42.62999999999991</c:v>
                </c:pt>
                <c:pt idx="92">
                  <c:v>42.62999999999991</c:v>
                </c:pt>
                <c:pt idx="93">
                  <c:v>42.62999999999991</c:v>
                </c:pt>
                <c:pt idx="94">
                  <c:v>42.62999999999991</c:v>
                </c:pt>
                <c:pt idx="95">
                  <c:v>42.62999999999991</c:v>
                </c:pt>
                <c:pt idx="96">
                  <c:v>42.6</c:v>
                </c:pt>
                <c:pt idx="97">
                  <c:v>42.6</c:v>
                </c:pt>
                <c:pt idx="98">
                  <c:v>42.63</c:v>
                </c:pt>
                <c:pt idx="99">
                  <c:v>42.620000000000005</c:v>
                </c:pt>
                <c:pt idx="100">
                  <c:v>42.620000000000005</c:v>
                </c:pt>
                <c:pt idx="101">
                  <c:v>42.6</c:v>
                </c:pt>
                <c:pt idx="102">
                  <c:v>42.57</c:v>
                </c:pt>
                <c:pt idx="103">
                  <c:v>42.589999999999904</c:v>
                </c:pt>
                <c:pt idx="104">
                  <c:v>42.58</c:v>
                </c:pt>
                <c:pt idx="105">
                  <c:v>42.569999999999908</c:v>
                </c:pt>
                <c:pt idx="106">
                  <c:v>42.58</c:v>
                </c:pt>
                <c:pt idx="107">
                  <c:v>42.59</c:v>
                </c:pt>
                <c:pt idx="108">
                  <c:v>42.61</c:v>
                </c:pt>
                <c:pt idx="109">
                  <c:v>42.61</c:v>
                </c:pt>
                <c:pt idx="110">
                  <c:v>42.58</c:v>
                </c:pt>
                <c:pt idx="111">
                  <c:v>42.58</c:v>
                </c:pt>
                <c:pt idx="112">
                  <c:v>42.569999999999908</c:v>
                </c:pt>
                <c:pt idx="113">
                  <c:v>42.55</c:v>
                </c:pt>
                <c:pt idx="114">
                  <c:v>42.55</c:v>
                </c:pt>
                <c:pt idx="115">
                  <c:v>42.569999999999908</c:v>
                </c:pt>
                <c:pt idx="116">
                  <c:v>42.569999999999908</c:v>
                </c:pt>
                <c:pt idx="117">
                  <c:v>42.569999999999908</c:v>
                </c:pt>
                <c:pt idx="118">
                  <c:v>42.559999999999903</c:v>
                </c:pt>
                <c:pt idx="119">
                  <c:v>42.559999999999903</c:v>
                </c:pt>
                <c:pt idx="120">
                  <c:v>42.559999999999903</c:v>
                </c:pt>
                <c:pt idx="121">
                  <c:v>42.529999999999909</c:v>
                </c:pt>
                <c:pt idx="122">
                  <c:v>42.529999999999909</c:v>
                </c:pt>
                <c:pt idx="123">
                  <c:v>42.529999999999909</c:v>
                </c:pt>
                <c:pt idx="124">
                  <c:v>42.519999999999904</c:v>
                </c:pt>
                <c:pt idx="125">
                  <c:v>42.509999999999906</c:v>
                </c:pt>
                <c:pt idx="126">
                  <c:v>42.569999999999908</c:v>
                </c:pt>
                <c:pt idx="127">
                  <c:v>42.55</c:v>
                </c:pt>
                <c:pt idx="128">
                  <c:v>42.539999999999907</c:v>
                </c:pt>
                <c:pt idx="129">
                  <c:v>42.539999999999907</c:v>
                </c:pt>
                <c:pt idx="130">
                  <c:v>42.519999999999904</c:v>
                </c:pt>
                <c:pt idx="131">
                  <c:v>42.509999999999906</c:v>
                </c:pt>
                <c:pt idx="132">
                  <c:v>42.499999999999908</c:v>
                </c:pt>
                <c:pt idx="133">
                  <c:v>42.509999999999906</c:v>
                </c:pt>
                <c:pt idx="134">
                  <c:v>42.509999999999906</c:v>
                </c:pt>
                <c:pt idx="135">
                  <c:v>42.489999999999903</c:v>
                </c:pt>
                <c:pt idx="136">
                  <c:v>42.48</c:v>
                </c:pt>
                <c:pt idx="137">
                  <c:v>42.48</c:v>
                </c:pt>
                <c:pt idx="138">
                  <c:v>42.47</c:v>
                </c:pt>
                <c:pt idx="139">
                  <c:v>42.47</c:v>
                </c:pt>
                <c:pt idx="140">
                  <c:v>42.489999999999903</c:v>
                </c:pt>
                <c:pt idx="141">
                  <c:v>42.46</c:v>
                </c:pt>
                <c:pt idx="142">
                  <c:v>42.42</c:v>
                </c:pt>
                <c:pt idx="143">
                  <c:v>42.44</c:v>
                </c:pt>
                <c:pt idx="144">
                  <c:v>42.449999999999903</c:v>
                </c:pt>
                <c:pt idx="145">
                  <c:v>42.449999999999903</c:v>
                </c:pt>
                <c:pt idx="146">
                  <c:v>42.449999999999903</c:v>
                </c:pt>
                <c:pt idx="147">
                  <c:v>42.449999999999903</c:v>
                </c:pt>
                <c:pt idx="148">
                  <c:v>42.449999999999903</c:v>
                </c:pt>
                <c:pt idx="149">
                  <c:v>42.449999999999903</c:v>
                </c:pt>
                <c:pt idx="150">
                  <c:v>42.449999999999903</c:v>
                </c:pt>
                <c:pt idx="151">
                  <c:v>42.43</c:v>
                </c:pt>
                <c:pt idx="152">
                  <c:v>42.42</c:v>
                </c:pt>
                <c:pt idx="153">
                  <c:v>42.41</c:v>
                </c:pt>
                <c:pt idx="154">
                  <c:v>42.4</c:v>
                </c:pt>
                <c:pt idx="155">
                  <c:v>42.4</c:v>
                </c:pt>
                <c:pt idx="156">
                  <c:v>42.4</c:v>
                </c:pt>
                <c:pt idx="157">
                  <c:v>42.39</c:v>
                </c:pt>
                <c:pt idx="158">
                  <c:v>42.32</c:v>
                </c:pt>
                <c:pt idx="159">
                  <c:v>42.33</c:v>
                </c:pt>
                <c:pt idx="160">
                  <c:v>42.36</c:v>
                </c:pt>
                <c:pt idx="161">
                  <c:v>42.349999999999994</c:v>
                </c:pt>
                <c:pt idx="162">
                  <c:v>42.37</c:v>
                </c:pt>
                <c:pt idx="163">
                  <c:v>42.349999999999994</c:v>
                </c:pt>
                <c:pt idx="164">
                  <c:v>42.339999999999996</c:v>
                </c:pt>
                <c:pt idx="165">
                  <c:v>42.33</c:v>
                </c:pt>
                <c:pt idx="166">
                  <c:v>42.339999999999996</c:v>
                </c:pt>
                <c:pt idx="167">
                  <c:v>42.36</c:v>
                </c:pt>
                <c:pt idx="168">
                  <c:v>42.37</c:v>
                </c:pt>
                <c:pt idx="169">
                  <c:v>42.32</c:v>
                </c:pt>
                <c:pt idx="170">
                  <c:v>42.309999999999903</c:v>
                </c:pt>
                <c:pt idx="171">
                  <c:v>42.3</c:v>
                </c:pt>
                <c:pt idx="172">
                  <c:v>42.290000000000006</c:v>
                </c:pt>
                <c:pt idx="173">
                  <c:v>42.3</c:v>
                </c:pt>
                <c:pt idx="174">
                  <c:v>42.3</c:v>
                </c:pt>
                <c:pt idx="175">
                  <c:v>42.309999999999995</c:v>
                </c:pt>
                <c:pt idx="176">
                  <c:v>42.3</c:v>
                </c:pt>
                <c:pt idx="177">
                  <c:v>42.290000000000006</c:v>
                </c:pt>
                <c:pt idx="178">
                  <c:v>42.279999999999909</c:v>
                </c:pt>
                <c:pt idx="179">
                  <c:v>42.27</c:v>
                </c:pt>
                <c:pt idx="180">
                  <c:v>42.230000000000004</c:v>
                </c:pt>
                <c:pt idx="181">
                  <c:v>42.2</c:v>
                </c:pt>
                <c:pt idx="182">
                  <c:v>42.21</c:v>
                </c:pt>
                <c:pt idx="183">
                  <c:v>42.190000000000005</c:v>
                </c:pt>
                <c:pt idx="184">
                  <c:v>42.21</c:v>
                </c:pt>
                <c:pt idx="185">
                  <c:v>42.190000000000005</c:v>
                </c:pt>
                <c:pt idx="186">
                  <c:v>42.160000000000004</c:v>
                </c:pt>
                <c:pt idx="187">
                  <c:v>42.15</c:v>
                </c:pt>
                <c:pt idx="188">
                  <c:v>42.160000000000004</c:v>
                </c:pt>
                <c:pt idx="189">
                  <c:v>42.15</c:v>
                </c:pt>
                <c:pt idx="190">
                  <c:v>42.13</c:v>
                </c:pt>
                <c:pt idx="191">
                  <c:v>42.18</c:v>
                </c:pt>
                <c:pt idx="192">
                  <c:v>42.159999999999904</c:v>
                </c:pt>
                <c:pt idx="193">
                  <c:v>42.15</c:v>
                </c:pt>
                <c:pt idx="194">
                  <c:v>42.13</c:v>
                </c:pt>
                <c:pt idx="195">
                  <c:v>42.15</c:v>
                </c:pt>
                <c:pt idx="196">
                  <c:v>42.15</c:v>
                </c:pt>
                <c:pt idx="197">
                  <c:v>42.13</c:v>
                </c:pt>
                <c:pt idx="198">
                  <c:v>42.11</c:v>
                </c:pt>
                <c:pt idx="199">
                  <c:v>42.1</c:v>
                </c:pt>
                <c:pt idx="200">
                  <c:v>42.089999999999904</c:v>
                </c:pt>
                <c:pt idx="201">
                  <c:v>42.11</c:v>
                </c:pt>
                <c:pt idx="202">
                  <c:v>42.1</c:v>
                </c:pt>
                <c:pt idx="203">
                  <c:v>42.08</c:v>
                </c:pt>
                <c:pt idx="204">
                  <c:v>42.09</c:v>
                </c:pt>
                <c:pt idx="205">
                  <c:v>42.069999999999908</c:v>
                </c:pt>
                <c:pt idx="206">
                  <c:v>42.069999999999908</c:v>
                </c:pt>
                <c:pt idx="207">
                  <c:v>42.06</c:v>
                </c:pt>
                <c:pt idx="208">
                  <c:v>42.04</c:v>
                </c:pt>
                <c:pt idx="209">
                  <c:v>42</c:v>
                </c:pt>
                <c:pt idx="210">
                  <c:v>41.98</c:v>
                </c:pt>
                <c:pt idx="211">
                  <c:v>41.97</c:v>
                </c:pt>
                <c:pt idx="212">
                  <c:v>41.97</c:v>
                </c:pt>
                <c:pt idx="213">
                  <c:v>41.959999999999901</c:v>
                </c:pt>
                <c:pt idx="214">
                  <c:v>41.98</c:v>
                </c:pt>
                <c:pt idx="215">
                  <c:v>41.97</c:v>
                </c:pt>
                <c:pt idx="216">
                  <c:v>42.029999999999909</c:v>
                </c:pt>
                <c:pt idx="217">
                  <c:v>42.05</c:v>
                </c:pt>
                <c:pt idx="218">
                  <c:v>42.04</c:v>
                </c:pt>
                <c:pt idx="219">
                  <c:v>42.04</c:v>
                </c:pt>
                <c:pt idx="220">
                  <c:v>42.02</c:v>
                </c:pt>
                <c:pt idx="221">
                  <c:v>42.01</c:v>
                </c:pt>
                <c:pt idx="222">
                  <c:v>42.01</c:v>
                </c:pt>
                <c:pt idx="223">
                  <c:v>41.99</c:v>
                </c:pt>
                <c:pt idx="224">
                  <c:v>41.98</c:v>
                </c:pt>
                <c:pt idx="225">
                  <c:v>41.96</c:v>
                </c:pt>
                <c:pt idx="226">
                  <c:v>41.96</c:v>
                </c:pt>
                <c:pt idx="227">
                  <c:v>41.949999999999996</c:v>
                </c:pt>
                <c:pt idx="228">
                  <c:v>41.949999999999996</c:v>
                </c:pt>
                <c:pt idx="229">
                  <c:v>41.959999999999901</c:v>
                </c:pt>
                <c:pt idx="230">
                  <c:v>41.959999999999901</c:v>
                </c:pt>
                <c:pt idx="231">
                  <c:v>41.97</c:v>
                </c:pt>
                <c:pt idx="232">
                  <c:v>41.98</c:v>
                </c:pt>
                <c:pt idx="233">
                  <c:v>41.97</c:v>
                </c:pt>
                <c:pt idx="234">
                  <c:v>41.97</c:v>
                </c:pt>
                <c:pt idx="235">
                  <c:v>41.929999999999907</c:v>
                </c:pt>
                <c:pt idx="236">
                  <c:v>41.94</c:v>
                </c:pt>
                <c:pt idx="237">
                  <c:v>41.899999999999906</c:v>
                </c:pt>
                <c:pt idx="238">
                  <c:v>41.879999999999903</c:v>
                </c:pt>
                <c:pt idx="239">
                  <c:v>41.879999999999903</c:v>
                </c:pt>
                <c:pt idx="240">
                  <c:v>41.879999999999903</c:v>
                </c:pt>
                <c:pt idx="241">
                  <c:v>41.879999999999903</c:v>
                </c:pt>
                <c:pt idx="242">
                  <c:v>41.849999999999994</c:v>
                </c:pt>
                <c:pt idx="243">
                  <c:v>41.83</c:v>
                </c:pt>
                <c:pt idx="244">
                  <c:v>41.849999999999994</c:v>
                </c:pt>
                <c:pt idx="245">
                  <c:v>41.83</c:v>
                </c:pt>
                <c:pt idx="246">
                  <c:v>41.83</c:v>
                </c:pt>
                <c:pt idx="247">
                  <c:v>41.83</c:v>
                </c:pt>
                <c:pt idx="248">
                  <c:v>41.78</c:v>
                </c:pt>
                <c:pt idx="249">
                  <c:v>41.8</c:v>
                </c:pt>
                <c:pt idx="250">
                  <c:v>41.760000000000005</c:v>
                </c:pt>
                <c:pt idx="251">
                  <c:v>41.77</c:v>
                </c:pt>
                <c:pt idx="252">
                  <c:v>41.769999999999911</c:v>
                </c:pt>
                <c:pt idx="253">
                  <c:v>41.78</c:v>
                </c:pt>
                <c:pt idx="254">
                  <c:v>41.760000000000005</c:v>
                </c:pt>
                <c:pt idx="255">
                  <c:v>41.75</c:v>
                </c:pt>
                <c:pt idx="256">
                  <c:v>41.75</c:v>
                </c:pt>
                <c:pt idx="257">
                  <c:v>41.73999999999991</c:v>
                </c:pt>
                <c:pt idx="258">
                  <c:v>41.74</c:v>
                </c:pt>
                <c:pt idx="259">
                  <c:v>41.75</c:v>
                </c:pt>
                <c:pt idx="260">
                  <c:v>41.720000000000006</c:v>
                </c:pt>
                <c:pt idx="261">
                  <c:v>41.720000000000006</c:v>
                </c:pt>
                <c:pt idx="262">
                  <c:v>41.720000000000006</c:v>
                </c:pt>
                <c:pt idx="263">
                  <c:v>41.71</c:v>
                </c:pt>
                <c:pt idx="264">
                  <c:v>41.7</c:v>
                </c:pt>
                <c:pt idx="265">
                  <c:v>41.71</c:v>
                </c:pt>
                <c:pt idx="266">
                  <c:v>41.720000000000006</c:v>
                </c:pt>
                <c:pt idx="267">
                  <c:v>41.71</c:v>
                </c:pt>
                <c:pt idx="268">
                  <c:v>41.71</c:v>
                </c:pt>
                <c:pt idx="269">
                  <c:v>41.71</c:v>
                </c:pt>
                <c:pt idx="270">
                  <c:v>41.690000000000005</c:v>
                </c:pt>
                <c:pt idx="271">
                  <c:v>41.690000000000005</c:v>
                </c:pt>
                <c:pt idx="272">
                  <c:v>41.669999999999909</c:v>
                </c:pt>
                <c:pt idx="273">
                  <c:v>41.660000000000004</c:v>
                </c:pt>
                <c:pt idx="274">
                  <c:v>41.690000000000005</c:v>
                </c:pt>
                <c:pt idx="275">
                  <c:v>41.67</c:v>
                </c:pt>
                <c:pt idx="276">
                  <c:v>41.65</c:v>
                </c:pt>
                <c:pt idx="277">
                  <c:v>41.64</c:v>
                </c:pt>
                <c:pt idx="278">
                  <c:v>41.620000000000005</c:v>
                </c:pt>
                <c:pt idx="279">
                  <c:v>41.620000000000005</c:v>
                </c:pt>
                <c:pt idx="280">
                  <c:v>41.660000000000004</c:v>
                </c:pt>
                <c:pt idx="281">
                  <c:v>41.65</c:v>
                </c:pt>
                <c:pt idx="282">
                  <c:v>41.620000000000005</c:v>
                </c:pt>
                <c:pt idx="283">
                  <c:v>41.620000000000005</c:v>
                </c:pt>
                <c:pt idx="284">
                  <c:v>41.61</c:v>
                </c:pt>
                <c:pt idx="285">
                  <c:v>41.6</c:v>
                </c:pt>
                <c:pt idx="286">
                  <c:v>41.65</c:v>
                </c:pt>
                <c:pt idx="287">
                  <c:v>41.64</c:v>
                </c:pt>
                <c:pt idx="288">
                  <c:v>41.62999999999991</c:v>
                </c:pt>
                <c:pt idx="289">
                  <c:v>41.649999999999906</c:v>
                </c:pt>
                <c:pt idx="290">
                  <c:v>41.64</c:v>
                </c:pt>
                <c:pt idx="291">
                  <c:v>41.62999999999991</c:v>
                </c:pt>
                <c:pt idx="292">
                  <c:v>41.61</c:v>
                </c:pt>
                <c:pt idx="293">
                  <c:v>41.589999999999904</c:v>
                </c:pt>
                <c:pt idx="294">
                  <c:v>41.589999999999904</c:v>
                </c:pt>
                <c:pt idx="295">
                  <c:v>41.589999999999904</c:v>
                </c:pt>
                <c:pt idx="296">
                  <c:v>41.58</c:v>
                </c:pt>
                <c:pt idx="297">
                  <c:v>41.58</c:v>
                </c:pt>
                <c:pt idx="298">
                  <c:v>41.58</c:v>
                </c:pt>
                <c:pt idx="299">
                  <c:v>41.56</c:v>
                </c:pt>
                <c:pt idx="300">
                  <c:v>41.56</c:v>
                </c:pt>
                <c:pt idx="301">
                  <c:v>41.55</c:v>
                </c:pt>
                <c:pt idx="302">
                  <c:v>41.55</c:v>
                </c:pt>
                <c:pt idx="303">
                  <c:v>41.54</c:v>
                </c:pt>
                <c:pt idx="304">
                  <c:v>41.53</c:v>
                </c:pt>
                <c:pt idx="305">
                  <c:v>41.51</c:v>
                </c:pt>
                <c:pt idx="306">
                  <c:v>41.51</c:v>
                </c:pt>
                <c:pt idx="307">
                  <c:v>41.49</c:v>
                </c:pt>
                <c:pt idx="308">
                  <c:v>41.49</c:v>
                </c:pt>
                <c:pt idx="309">
                  <c:v>41.48</c:v>
                </c:pt>
                <c:pt idx="310">
                  <c:v>41.47</c:v>
                </c:pt>
                <c:pt idx="311">
                  <c:v>41.459999999999901</c:v>
                </c:pt>
                <c:pt idx="312">
                  <c:v>41.449999999999903</c:v>
                </c:pt>
                <c:pt idx="313">
                  <c:v>41.449999999999996</c:v>
                </c:pt>
                <c:pt idx="314">
                  <c:v>41.449999999999996</c:v>
                </c:pt>
                <c:pt idx="315">
                  <c:v>41.47</c:v>
                </c:pt>
                <c:pt idx="316">
                  <c:v>41.449999999999996</c:v>
                </c:pt>
                <c:pt idx="317">
                  <c:v>41.44</c:v>
                </c:pt>
                <c:pt idx="318">
                  <c:v>41.44</c:v>
                </c:pt>
                <c:pt idx="319">
                  <c:v>41.44</c:v>
                </c:pt>
                <c:pt idx="320">
                  <c:v>41.44</c:v>
                </c:pt>
                <c:pt idx="321">
                  <c:v>41.43</c:v>
                </c:pt>
                <c:pt idx="322">
                  <c:v>41.43</c:v>
                </c:pt>
                <c:pt idx="323">
                  <c:v>41.43</c:v>
                </c:pt>
                <c:pt idx="324">
                  <c:v>41.4</c:v>
                </c:pt>
                <c:pt idx="325">
                  <c:v>41.4</c:v>
                </c:pt>
                <c:pt idx="326">
                  <c:v>41.4</c:v>
                </c:pt>
                <c:pt idx="327">
                  <c:v>41.4</c:v>
                </c:pt>
                <c:pt idx="328">
                  <c:v>41.4</c:v>
                </c:pt>
                <c:pt idx="329">
                  <c:v>41.41</c:v>
                </c:pt>
                <c:pt idx="330">
                  <c:v>41.379999999999995</c:v>
                </c:pt>
                <c:pt idx="331">
                  <c:v>41.379999999999995</c:v>
                </c:pt>
                <c:pt idx="332">
                  <c:v>41.36</c:v>
                </c:pt>
                <c:pt idx="333">
                  <c:v>41.339999999999996</c:v>
                </c:pt>
                <c:pt idx="334">
                  <c:v>41.349999999999994</c:v>
                </c:pt>
                <c:pt idx="335">
                  <c:v>41.339999999999996</c:v>
                </c:pt>
                <c:pt idx="336">
                  <c:v>41.33</c:v>
                </c:pt>
                <c:pt idx="337">
                  <c:v>41.32</c:v>
                </c:pt>
                <c:pt idx="338">
                  <c:v>41.309999999999995</c:v>
                </c:pt>
                <c:pt idx="339">
                  <c:v>41.309999999999995</c:v>
                </c:pt>
                <c:pt idx="340">
                  <c:v>41.28</c:v>
                </c:pt>
                <c:pt idx="341">
                  <c:v>41.28</c:v>
                </c:pt>
                <c:pt idx="342">
                  <c:v>41.289999999999907</c:v>
                </c:pt>
                <c:pt idx="343">
                  <c:v>41.309999999999995</c:v>
                </c:pt>
                <c:pt idx="344">
                  <c:v>41.309999999999995</c:v>
                </c:pt>
                <c:pt idx="345">
                  <c:v>41.3</c:v>
                </c:pt>
                <c:pt idx="346">
                  <c:v>41.3</c:v>
                </c:pt>
                <c:pt idx="347">
                  <c:v>41.3</c:v>
                </c:pt>
                <c:pt idx="348">
                  <c:v>41.290000000000006</c:v>
                </c:pt>
                <c:pt idx="349">
                  <c:v>41.28</c:v>
                </c:pt>
                <c:pt idx="350">
                  <c:v>41.28</c:v>
                </c:pt>
                <c:pt idx="351">
                  <c:v>41.269999999999911</c:v>
                </c:pt>
                <c:pt idx="352">
                  <c:v>41.260000000000005</c:v>
                </c:pt>
                <c:pt idx="353">
                  <c:v>41.230000000000004</c:v>
                </c:pt>
                <c:pt idx="354">
                  <c:v>41.220000000000006</c:v>
                </c:pt>
                <c:pt idx="355">
                  <c:v>41.21</c:v>
                </c:pt>
                <c:pt idx="356">
                  <c:v>41.2</c:v>
                </c:pt>
                <c:pt idx="357">
                  <c:v>41.269999999999911</c:v>
                </c:pt>
                <c:pt idx="358">
                  <c:v>41.25</c:v>
                </c:pt>
                <c:pt idx="359">
                  <c:v>41.260000000000005</c:v>
                </c:pt>
                <c:pt idx="360">
                  <c:v>41.28</c:v>
                </c:pt>
                <c:pt idx="361">
                  <c:v>41.269999999999911</c:v>
                </c:pt>
                <c:pt idx="362">
                  <c:v>41.289999999999907</c:v>
                </c:pt>
                <c:pt idx="363">
                  <c:v>41.279999999999909</c:v>
                </c:pt>
                <c:pt idx="364">
                  <c:v>41.260000000000005</c:v>
                </c:pt>
                <c:pt idx="365">
                  <c:v>41.260000000000005</c:v>
                </c:pt>
                <c:pt idx="366">
                  <c:v>41.25</c:v>
                </c:pt>
                <c:pt idx="367">
                  <c:v>41.24</c:v>
                </c:pt>
                <c:pt idx="368">
                  <c:v>41.24</c:v>
                </c:pt>
                <c:pt idx="369">
                  <c:v>41.24</c:v>
                </c:pt>
                <c:pt idx="370">
                  <c:v>41.24</c:v>
                </c:pt>
                <c:pt idx="371">
                  <c:v>41.24</c:v>
                </c:pt>
                <c:pt idx="372">
                  <c:v>41.230000000000004</c:v>
                </c:pt>
                <c:pt idx="373">
                  <c:v>41.230000000000004</c:v>
                </c:pt>
                <c:pt idx="374">
                  <c:v>41.220000000000006</c:v>
                </c:pt>
                <c:pt idx="375">
                  <c:v>41.220000000000006</c:v>
                </c:pt>
                <c:pt idx="376">
                  <c:v>41.2</c:v>
                </c:pt>
                <c:pt idx="377">
                  <c:v>41.18</c:v>
                </c:pt>
                <c:pt idx="378">
                  <c:v>41.18</c:v>
                </c:pt>
                <c:pt idx="379">
                  <c:v>41.17</c:v>
                </c:pt>
                <c:pt idx="380">
                  <c:v>41.17</c:v>
                </c:pt>
                <c:pt idx="381">
                  <c:v>41.17</c:v>
                </c:pt>
                <c:pt idx="382">
                  <c:v>41.160000000000004</c:v>
                </c:pt>
                <c:pt idx="383">
                  <c:v>41.15</c:v>
                </c:pt>
                <c:pt idx="384">
                  <c:v>41.14</c:v>
                </c:pt>
                <c:pt idx="385">
                  <c:v>41.14</c:v>
                </c:pt>
                <c:pt idx="386">
                  <c:v>41.14</c:v>
                </c:pt>
                <c:pt idx="387">
                  <c:v>41.14</c:v>
                </c:pt>
                <c:pt idx="388">
                  <c:v>41.12999999999991</c:v>
                </c:pt>
                <c:pt idx="389">
                  <c:v>41.11</c:v>
                </c:pt>
                <c:pt idx="390">
                  <c:v>41.1</c:v>
                </c:pt>
                <c:pt idx="391">
                  <c:v>41.089999999999904</c:v>
                </c:pt>
                <c:pt idx="392">
                  <c:v>41.1</c:v>
                </c:pt>
                <c:pt idx="393">
                  <c:v>41.089999999999904</c:v>
                </c:pt>
                <c:pt idx="394">
                  <c:v>41.06</c:v>
                </c:pt>
                <c:pt idx="395">
                  <c:v>41.05</c:v>
                </c:pt>
                <c:pt idx="396">
                  <c:v>41.03</c:v>
                </c:pt>
                <c:pt idx="397">
                  <c:v>41.03</c:v>
                </c:pt>
                <c:pt idx="398">
                  <c:v>41.03</c:v>
                </c:pt>
                <c:pt idx="399">
                  <c:v>41.04</c:v>
                </c:pt>
                <c:pt idx="400">
                  <c:v>41.04</c:v>
                </c:pt>
                <c:pt idx="401">
                  <c:v>41.03</c:v>
                </c:pt>
                <c:pt idx="402">
                  <c:v>41.01</c:v>
                </c:pt>
                <c:pt idx="403">
                  <c:v>41.01</c:v>
                </c:pt>
                <c:pt idx="404">
                  <c:v>41</c:v>
                </c:pt>
                <c:pt idx="405">
                  <c:v>40.99</c:v>
                </c:pt>
                <c:pt idx="406">
                  <c:v>40.99</c:v>
                </c:pt>
                <c:pt idx="407">
                  <c:v>40.98</c:v>
                </c:pt>
                <c:pt idx="408">
                  <c:v>41</c:v>
                </c:pt>
                <c:pt idx="409">
                  <c:v>40.99</c:v>
                </c:pt>
                <c:pt idx="410">
                  <c:v>40.99</c:v>
                </c:pt>
                <c:pt idx="411">
                  <c:v>40.99</c:v>
                </c:pt>
                <c:pt idx="412">
                  <c:v>40.99</c:v>
                </c:pt>
                <c:pt idx="413">
                  <c:v>40.99</c:v>
                </c:pt>
                <c:pt idx="414">
                  <c:v>41.04</c:v>
                </c:pt>
                <c:pt idx="415">
                  <c:v>41.04</c:v>
                </c:pt>
                <c:pt idx="416">
                  <c:v>41.04</c:v>
                </c:pt>
                <c:pt idx="417">
                  <c:v>41.03</c:v>
                </c:pt>
                <c:pt idx="418">
                  <c:v>41.03</c:v>
                </c:pt>
                <c:pt idx="419">
                  <c:v>41.02</c:v>
                </c:pt>
                <c:pt idx="420">
                  <c:v>41.02</c:v>
                </c:pt>
                <c:pt idx="421">
                  <c:v>41.02</c:v>
                </c:pt>
                <c:pt idx="422">
                  <c:v>41.02</c:v>
                </c:pt>
                <c:pt idx="423">
                  <c:v>41.03</c:v>
                </c:pt>
                <c:pt idx="424">
                  <c:v>41.019999999999904</c:v>
                </c:pt>
                <c:pt idx="425">
                  <c:v>41.019999999999904</c:v>
                </c:pt>
                <c:pt idx="426">
                  <c:v>41.019999999999904</c:v>
                </c:pt>
                <c:pt idx="427">
                  <c:v>41.01</c:v>
                </c:pt>
                <c:pt idx="428">
                  <c:v>41.01</c:v>
                </c:pt>
                <c:pt idx="429">
                  <c:v>41</c:v>
                </c:pt>
                <c:pt idx="430">
                  <c:v>41</c:v>
                </c:pt>
                <c:pt idx="431">
                  <c:v>40.99</c:v>
                </c:pt>
                <c:pt idx="432">
                  <c:v>40.98</c:v>
                </c:pt>
                <c:pt idx="433">
                  <c:v>40.97</c:v>
                </c:pt>
                <c:pt idx="434">
                  <c:v>40.97</c:v>
                </c:pt>
                <c:pt idx="435">
                  <c:v>40.97</c:v>
                </c:pt>
                <c:pt idx="436">
                  <c:v>40.949999999999903</c:v>
                </c:pt>
                <c:pt idx="437">
                  <c:v>40.93</c:v>
                </c:pt>
                <c:pt idx="438">
                  <c:v>40.93</c:v>
                </c:pt>
                <c:pt idx="439">
                  <c:v>40.92</c:v>
                </c:pt>
                <c:pt idx="440">
                  <c:v>40.910000000000004</c:v>
                </c:pt>
                <c:pt idx="441">
                  <c:v>40.9</c:v>
                </c:pt>
                <c:pt idx="442">
                  <c:v>40.9</c:v>
                </c:pt>
                <c:pt idx="443">
                  <c:v>40.89</c:v>
                </c:pt>
                <c:pt idx="444">
                  <c:v>40.89</c:v>
                </c:pt>
                <c:pt idx="445">
                  <c:v>40.89</c:v>
                </c:pt>
                <c:pt idx="446">
                  <c:v>40.879999999999995</c:v>
                </c:pt>
                <c:pt idx="447">
                  <c:v>40.870000000000005</c:v>
                </c:pt>
                <c:pt idx="448">
                  <c:v>40.870000000000005</c:v>
                </c:pt>
                <c:pt idx="449">
                  <c:v>40.849999999999902</c:v>
                </c:pt>
                <c:pt idx="450">
                  <c:v>40.849999999999994</c:v>
                </c:pt>
                <c:pt idx="451">
                  <c:v>40.849999999999994</c:v>
                </c:pt>
                <c:pt idx="452">
                  <c:v>40.849999999999994</c:v>
                </c:pt>
                <c:pt idx="453">
                  <c:v>40.849999999999994</c:v>
                </c:pt>
                <c:pt idx="454">
                  <c:v>40.849999999999994</c:v>
                </c:pt>
                <c:pt idx="455">
                  <c:v>40.849999999999994</c:v>
                </c:pt>
                <c:pt idx="456">
                  <c:v>40.839999999999996</c:v>
                </c:pt>
                <c:pt idx="457">
                  <c:v>40.83</c:v>
                </c:pt>
                <c:pt idx="458">
                  <c:v>40.800000000000011</c:v>
                </c:pt>
                <c:pt idx="459">
                  <c:v>40.790000000000006</c:v>
                </c:pt>
                <c:pt idx="460">
                  <c:v>40.790000000000006</c:v>
                </c:pt>
                <c:pt idx="461">
                  <c:v>40.78</c:v>
                </c:pt>
                <c:pt idx="462">
                  <c:v>40.800000000000011</c:v>
                </c:pt>
                <c:pt idx="463">
                  <c:v>40.790000000000006</c:v>
                </c:pt>
                <c:pt idx="464">
                  <c:v>40.809999999999995</c:v>
                </c:pt>
                <c:pt idx="465">
                  <c:v>40.790000000000006</c:v>
                </c:pt>
                <c:pt idx="466">
                  <c:v>40.78</c:v>
                </c:pt>
                <c:pt idx="467">
                  <c:v>40.790000000000006</c:v>
                </c:pt>
                <c:pt idx="468">
                  <c:v>40.78</c:v>
                </c:pt>
                <c:pt idx="469">
                  <c:v>40.760000000000005</c:v>
                </c:pt>
                <c:pt idx="470">
                  <c:v>40.760000000000005</c:v>
                </c:pt>
                <c:pt idx="471">
                  <c:v>40.78</c:v>
                </c:pt>
                <c:pt idx="472">
                  <c:v>40.78</c:v>
                </c:pt>
                <c:pt idx="473">
                  <c:v>40.78</c:v>
                </c:pt>
                <c:pt idx="474">
                  <c:v>40.78</c:v>
                </c:pt>
                <c:pt idx="475">
                  <c:v>40.75</c:v>
                </c:pt>
                <c:pt idx="476">
                  <c:v>40.73999999999991</c:v>
                </c:pt>
                <c:pt idx="477">
                  <c:v>40.75</c:v>
                </c:pt>
                <c:pt idx="478">
                  <c:v>40.73999999999991</c:v>
                </c:pt>
                <c:pt idx="479">
                  <c:v>40.730000000000011</c:v>
                </c:pt>
                <c:pt idx="480">
                  <c:v>40.720000000000006</c:v>
                </c:pt>
                <c:pt idx="481">
                  <c:v>40.720000000000006</c:v>
                </c:pt>
                <c:pt idx="482">
                  <c:v>40.71</c:v>
                </c:pt>
                <c:pt idx="483">
                  <c:v>40.71</c:v>
                </c:pt>
                <c:pt idx="484">
                  <c:v>40.700000000000003</c:v>
                </c:pt>
                <c:pt idx="485">
                  <c:v>40.730000000000011</c:v>
                </c:pt>
                <c:pt idx="486">
                  <c:v>40.730000000000011</c:v>
                </c:pt>
                <c:pt idx="487">
                  <c:v>40.730000000000011</c:v>
                </c:pt>
                <c:pt idx="488">
                  <c:v>40.75</c:v>
                </c:pt>
                <c:pt idx="489">
                  <c:v>40.75</c:v>
                </c:pt>
                <c:pt idx="490">
                  <c:v>40.78</c:v>
                </c:pt>
                <c:pt idx="491">
                  <c:v>40.75</c:v>
                </c:pt>
                <c:pt idx="492">
                  <c:v>40.75</c:v>
                </c:pt>
                <c:pt idx="493">
                  <c:v>40.73999999999991</c:v>
                </c:pt>
                <c:pt idx="494">
                  <c:v>40.71</c:v>
                </c:pt>
                <c:pt idx="495">
                  <c:v>40.71</c:v>
                </c:pt>
                <c:pt idx="496">
                  <c:v>40.71</c:v>
                </c:pt>
                <c:pt idx="497">
                  <c:v>40.74</c:v>
                </c:pt>
                <c:pt idx="498">
                  <c:v>40.74</c:v>
                </c:pt>
                <c:pt idx="499">
                  <c:v>40.74</c:v>
                </c:pt>
                <c:pt idx="500">
                  <c:v>40.74</c:v>
                </c:pt>
                <c:pt idx="501">
                  <c:v>40.74</c:v>
                </c:pt>
                <c:pt idx="502">
                  <c:v>40.720000000000006</c:v>
                </c:pt>
                <c:pt idx="503">
                  <c:v>40.709999999999908</c:v>
                </c:pt>
                <c:pt idx="504">
                  <c:v>40.690000000000005</c:v>
                </c:pt>
                <c:pt idx="505">
                  <c:v>40.679999999999907</c:v>
                </c:pt>
                <c:pt idx="506">
                  <c:v>40.690000000000005</c:v>
                </c:pt>
                <c:pt idx="507">
                  <c:v>40.69999999999991</c:v>
                </c:pt>
                <c:pt idx="508">
                  <c:v>40.69999999999991</c:v>
                </c:pt>
                <c:pt idx="509">
                  <c:v>40.690000000000005</c:v>
                </c:pt>
                <c:pt idx="510">
                  <c:v>40.67</c:v>
                </c:pt>
                <c:pt idx="511">
                  <c:v>40.660000000000004</c:v>
                </c:pt>
                <c:pt idx="512">
                  <c:v>40.660000000000004</c:v>
                </c:pt>
                <c:pt idx="513">
                  <c:v>40.660000000000004</c:v>
                </c:pt>
                <c:pt idx="514">
                  <c:v>40.630000000000003</c:v>
                </c:pt>
                <c:pt idx="515">
                  <c:v>40.630000000000003</c:v>
                </c:pt>
                <c:pt idx="516">
                  <c:v>40.61</c:v>
                </c:pt>
                <c:pt idx="517">
                  <c:v>40.6</c:v>
                </c:pt>
                <c:pt idx="518">
                  <c:v>40.61</c:v>
                </c:pt>
                <c:pt idx="519">
                  <c:v>40.61</c:v>
                </c:pt>
                <c:pt idx="520">
                  <c:v>40.61</c:v>
                </c:pt>
                <c:pt idx="521">
                  <c:v>40.61</c:v>
                </c:pt>
                <c:pt idx="522">
                  <c:v>40.61</c:v>
                </c:pt>
                <c:pt idx="523">
                  <c:v>40.620000000000005</c:v>
                </c:pt>
                <c:pt idx="524">
                  <c:v>40.61</c:v>
                </c:pt>
                <c:pt idx="525">
                  <c:v>40.599999999999909</c:v>
                </c:pt>
                <c:pt idx="526">
                  <c:v>40.58</c:v>
                </c:pt>
                <c:pt idx="527">
                  <c:v>40.58</c:v>
                </c:pt>
                <c:pt idx="528">
                  <c:v>40.56</c:v>
                </c:pt>
                <c:pt idx="529">
                  <c:v>40.56</c:v>
                </c:pt>
                <c:pt idx="530">
                  <c:v>40.550000000000004</c:v>
                </c:pt>
                <c:pt idx="531">
                  <c:v>40.54</c:v>
                </c:pt>
                <c:pt idx="532">
                  <c:v>40.519999999999904</c:v>
                </c:pt>
                <c:pt idx="533">
                  <c:v>40.5</c:v>
                </c:pt>
                <c:pt idx="534">
                  <c:v>40.489999999999903</c:v>
                </c:pt>
                <c:pt idx="535">
                  <c:v>40.489999999999903</c:v>
                </c:pt>
                <c:pt idx="536">
                  <c:v>40.480000000000004</c:v>
                </c:pt>
                <c:pt idx="537">
                  <c:v>40.480000000000004</c:v>
                </c:pt>
                <c:pt idx="538">
                  <c:v>40.469999999999906</c:v>
                </c:pt>
                <c:pt idx="539">
                  <c:v>40.469999999999906</c:v>
                </c:pt>
                <c:pt idx="540">
                  <c:v>40.449999999999903</c:v>
                </c:pt>
                <c:pt idx="541">
                  <c:v>40.459999999999901</c:v>
                </c:pt>
                <c:pt idx="542">
                  <c:v>40.459999999999901</c:v>
                </c:pt>
                <c:pt idx="543">
                  <c:v>40.44</c:v>
                </c:pt>
                <c:pt idx="544">
                  <c:v>40.43</c:v>
                </c:pt>
                <c:pt idx="545">
                  <c:v>40.42</c:v>
                </c:pt>
                <c:pt idx="546">
                  <c:v>40.4</c:v>
                </c:pt>
                <c:pt idx="547">
                  <c:v>40.42</c:v>
                </c:pt>
                <c:pt idx="548">
                  <c:v>40.42</c:v>
                </c:pt>
                <c:pt idx="549">
                  <c:v>40.42</c:v>
                </c:pt>
                <c:pt idx="550">
                  <c:v>40.42</c:v>
                </c:pt>
                <c:pt idx="551">
                  <c:v>40.42</c:v>
                </c:pt>
                <c:pt idx="552">
                  <c:v>40.42</c:v>
                </c:pt>
                <c:pt idx="553">
                  <c:v>40.410000000000004</c:v>
                </c:pt>
                <c:pt idx="554">
                  <c:v>40.4</c:v>
                </c:pt>
                <c:pt idx="555">
                  <c:v>40.4</c:v>
                </c:pt>
                <c:pt idx="556">
                  <c:v>40.42</c:v>
                </c:pt>
                <c:pt idx="557">
                  <c:v>40.4</c:v>
                </c:pt>
                <c:pt idx="558">
                  <c:v>40.4</c:v>
                </c:pt>
                <c:pt idx="559">
                  <c:v>40.4</c:v>
                </c:pt>
                <c:pt idx="560">
                  <c:v>40.39</c:v>
                </c:pt>
                <c:pt idx="561">
                  <c:v>40.379999999999995</c:v>
                </c:pt>
                <c:pt idx="562">
                  <c:v>40.370000000000005</c:v>
                </c:pt>
                <c:pt idx="563">
                  <c:v>40.349999999999994</c:v>
                </c:pt>
                <c:pt idx="564">
                  <c:v>40.36</c:v>
                </c:pt>
                <c:pt idx="565">
                  <c:v>40.339999999999996</c:v>
                </c:pt>
                <c:pt idx="566">
                  <c:v>40.33</c:v>
                </c:pt>
                <c:pt idx="567">
                  <c:v>40.32</c:v>
                </c:pt>
                <c:pt idx="568">
                  <c:v>40.300000000000011</c:v>
                </c:pt>
                <c:pt idx="569">
                  <c:v>40.299999999999912</c:v>
                </c:pt>
                <c:pt idx="570">
                  <c:v>40.260000000000005</c:v>
                </c:pt>
                <c:pt idx="571">
                  <c:v>40.260000000000005</c:v>
                </c:pt>
                <c:pt idx="572">
                  <c:v>40.260000000000005</c:v>
                </c:pt>
                <c:pt idx="573">
                  <c:v>40.25</c:v>
                </c:pt>
                <c:pt idx="574">
                  <c:v>40.25</c:v>
                </c:pt>
                <c:pt idx="575">
                  <c:v>40.230000000000011</c:v>
                </c:pt>
                <c:pt idx="576">
                  <c:v>40.230000000000011</c:v>
                </c:pt>
                <c:pt idx="577">
                  <c:v>40.220000000000006</c:v>
                </c:pt>
                <c:pt idx="578">
                  <c:v>40.220000000000006</c:v>
                </c:pt>
                <c:pt idx="579">
                  <c:v>40.220000000000006</c:v>
                </c:pt>
                <c:pt idx="580">
                  <c:v>40.230000000000011</c:v>
                </c:pt>
                <c:pt idx="581">
                  <c:v>40.220000000000006</c:v>
                </c:pt>
                <c:pt idx="582">
                  <c:v>40.18</c:v>
                </c:pt>
                <c:pt idx="583">
                  <c:v>40.17</c:v>
                </c:pt>
                <c:pt idx="584">
                  <c:v>40.15</c:v>
                </c:pt>
                <c:pt idx="585">
                  <c:v>40.12999999999991</c:v>
                </c:pt>
                <c:pt idx="586">
                  <c:v>40.12999999999991</c:v>
                </c:pt>
                <c:pt idx="587">
                  <c:v>40.120000000000005</c:v>
                </c:pt>
                <c:pt idx="588">
                  <c:v>40.120000000000005</c:v>
                </c:pt>
                <c:pt idx="589">
                  <c:v>40.11</c:v>
                </c:pt>
                <c:pt idx="590">
                  <c:v>40.11</c:v>
                </c:pt>
                <c:pt idx="591">
                  <c:v>40.099999999999909</c:v>
                </c:pt>
                <c:pt idx="592">
                  <c:v>40.099999999999909</c:v>
                </c:pt>
                <c:pt idx="593">
                  <c:v>40.090000000000003</c:v>
                </c:pt>
                <c:pt idx="594">
                  <c:v>40.08</c:v>
                </c:pt>
                <c:pt idx="595">
                  <c:v>40.099999999999909</c:v>
                </c:pt>
                <c:pt idx="596">
                  <c:v>40.090000000000003</c:v>
                </c:pt>
                <c:pt idx="597">
                  <c:v>40.08</c:v>
                </c:pt>
                <c:pt idx="598">
                  <c:v>40.050000000000004</c:v>
                </c:pt>
                <c:pt idx="599">
                  <c:v>40.050000000000004</c:v>
                </c:pt>
                <c:pt idx="600">
                  <c:v>40.04</c:v>
                </c:pt>
                <c:pt idx="601">
                  <c:v>40.04</c:v>
                </c:pt>
                <c:pt idx="602">
                  <c:v>40.04</c:v>
                </c:pt>
                <c:pt idx="603">
                  <c:v>40.04</c:v>
                </c:pt>
                <c:pt idx="604">
                  <c:v>40.020000000000003</c:v>
                </c:pt>
                <c:pt idx="605">
                  <c:v>40</c:v>
                </c:pt>
                <c:pt idx="606">
                  <c:v>39.99</c:v>
                </c:pt>
                <c:pt idx="607">
                  <c:v>39.99</c:v>
                </c:pt>
                <c:pt idx="608">
                  <c:v>40.01</c:v>
                </c:pt>
                <c:pt idx="609">
                  <c:v>40</c:v>
                </c:pt>
                <c:pt idx="610">
                  <c:v>39.99</c:v>
                </c:pt>
                <c:pt idx="611">
                  <c:v>39.99</c:v>
                </c:pt>
                <c:pt idx="612">
                  <c:v>39.980000000000004</c:v>
                </c:pt>
                <c:pt idx="613">
                  <c:v>39.96</c:v>
                </c:pt>
                <c:pt idx="614">
                  <c:v>39.949999999999996</c:v>
                </c:pt>
                <c:pt idx="615">
                  <c:v>39.94</c:v>
                </c:pt>
                <c:pt idx="616">
                  <c:v>39.93</c:v>
                </c:pt>
                <c:pt idx="617">
                  <c:v>39.910000000000004</c:v>
                </c:pt>
                <c:pt idx="618">
                  <c:v>39.910000000000004</c:v>
                </c:pt>
                <c:pt idx="619">
                  <c:v>39.910000000000004</c:v>
                </c:pt>
                <c:pt idx="620">
                  <c:v>39.9</c:v>
                </c:pt>
                <c:pt idx="621">
                  <c:v>39.910000000000004</c:v>
                </c:pt>
                <c:pt idx="622">
                  <c:v>39.89</c:v>
                </c:pt>
                <c:pt idx="623">
                  <c:v>39.879999999999903</c:v>
                </c:pt>
                <c:pt idx="624">
                  <c:v>39.86</c:v>
                </c:pt>
                <c:pt idx="625">
                  <c:v>39.839999999999996</c:v>
                </c:pt>
                <c:pt idx="626">
                  <c:v>39.83</c:v>
                </c:pt>
                <c:pt idx="627">
                  <c:v>39.83</c:v>
                </c:pt>
                <c:pt idx="628">
                  <c:v>39.809999999999995</c:v>
                </c:pt>
                <c:pt idx="629">
                  <c:v>39.809999999999995</c:v>
                </c:pt>
                <c:pt idx="630">
                  <c:v>39.800000000000011</c:v>
                </c:pt>
                <c:pt idx="631">
                  <c:v>39.809999999999903</c:v>
                </c:pt>
                <c:pt idx="632">
                  <c:v>39.809999999999903</c:v>
                </c:pt>
                <c:pt idx="633">
                  <c:v>39.789999999999907</c:v>
                </c:pt>
                <c:pt idx="634">
                  <c:v>39.78</c:v>
                </c:pt>
                <c:pt idx="635">
                  <c:v>39.78</c:v>
                </c:pt>
                <c:pt idx="636">
                  <c:v>39.760000000000005</c:v>
                </c:pt>
                <c:pt idx="637">
                  <c:v>39.770000000000003</c:v>
                </c:pt>
                <c:pt idx="638">
                  <c:v>39.78</c:v>
                </c:pt>
                <c:pt idx="639">
                  <c:v>39.78</c:v>
                </c:pt>
                <c:pt idx="640">
                  <c:v>39.760000000000005</c:v>
                </c:pt>
                <c:pt idx="641">
                  <c:v>39.760000000000005</c:v>
                </c:pt>
                <c:pt idx="642">
                  <c:v>39.760000000000005</c:v>
                </c:pt>
                <c:pt idx="643">
                  <c:v>39.770000000000003</c:v>
                </c:pt>
                <c:pt idx="644">
                  <c:v>39.800000000000011</c:v>
                </c:pt>
                <c:pt idx="645">
                  <c:v>39.800000000000011</c:v>
                </c:pt>
                <c:pt idx="646">
                  <c:v>39.800000000000011</c:v>
                </c:pt>
                <c:pt idx="647">
                  <c:v>39.800000000000011</c:v>
                </c:pt>
                <c:pt idx="648">
                  <c:v>39.78</c:v>
                </c:pt>
                <c:pt idx="649">
                  <c:v>39.75</c:v>
                </c:pt>
                <c:pt idx="650">
                  <c:v>39.730000000000011</c:v>
                </c:pt>
                <c:pt idx="651">
                  <c:v>39.720000000000006</c:v>
                </c:pt>
                <c:pt idx="652">
                  <c:v>39.700000000000003</c:v>
                </c:pt>
                <c:pt idx="653">
                  <c:v>39.690000000000005</c:v>
                </c:pt>
                <c:pt idx="654">
                  <c:v>39.68</c:v>
                </c:pt>
                <c:pt idx="655">
                  <c:v>39.68</c:v>
                </c:pt>
                <c:pt idx="656">
                  <c:v>39.67</c:v>
                </c:pt>
                <c:pt idx="657">
                  <c:v>39.630000000000003</c:v>
                </c:pt>
                <c:pt idx="658">
                  <c:v>39.620000000000005</c:v>
                </c:pt>
                <c:pt idx="659">
                  <c:v>39.620000000000005</c:v>
                </c:pt>
                <c:pt idx="660">
                  <c:v>39.6</c:v>
                </c:pt>
                <c:pt idx="661">
                  <c:v>39.58</c:v>
                </c:pt>
                <c:pt idx="662">
                  <c:v>39.590000000000003</c:v>
                </c:pt>
                <c:pt idx="663">
                  <c:v>39.58</c:v>
                </c:pt>
                <c:pt idx="664">
                  <c:v>39.57</c:v>
                </c:pt>
                <c:pt idx="665">
                  <c:v>39.57</c:v>
                </c:pt>
                <c:pt idx="666">
                  <c:v>39.550000000000004</c:v>
                </c:pt>
                <c:pt idx="667">
                  <c:v>39.56</c:v>
                </c:pt>
                <c:pt idx="668">
                  <c:v>39.550000000000004</c:v>
                </c:pt>
                <c:pt idx="669">
                  <c:v>39.550000000000004</c:v>
                </c:pt>
                <c:pt idx="670">
                  <c:v>39.520000000000003</c:v>
                </c:pt>
                <c:pt idx="671">
                  <c:v>39.520000000000003</c:v>
                </c:pt>
                <c:pt idx="672">
                  <c:v>39.53</c:v>
                </c:pt>
                <c:pt idx="673">
                  <c:v>39.53</c:v>
                </c:pt>
                <c:pt idx="674">
                  <c:v>39.520000000000003</c:v>
                </c:pt>
                <c:pt idx="675">
                  <c:v>39.520000000000003</c:v>
                </c:pt>
                <c:pt idx="676">
                  <c:v>39.520000000000003</c:v>
                </c:pt>
                <c:pt idx="677">
                  <c:v>39.53</c:v>
                </c:pt>
                <c:pt idx="678">
                  <c:v>39.53</c:v>
                </c:pt>
                <c:pt idx="679">
                  <c:v>39.53</c:v>
                </c:pt>
                <c:pt idx="680">
                  <c:v>39.53</c:v>
                </c:pt>
                <c:pt idx="681">
                  <c:v>39.53</c:v>
                </c:pt>
                <c:pt idx="682">
                  <c:v>39.519999999999904</c:v>
                </c:pt>
                <c:pt idx="683">
                  <c:v>39.519999999999904</c:v>
                </c:pt>
                <c:pt idx="684">
                  <c:v>39.49</c:v>
                </c:pt>
                <c:pt idx="685">
                  <c:v>39.49</c:v>
                </c:pt>
                <c:pt idx="686">
                  <c:v>39.480000000000004</c:v>
                </c:pt>
                <c:pt idx="687">
                  <c:v>39.46</c:v>
                </c:pt>
                <c:pt idx="688">
                  <c:v>39.480000000000004</c:v>
                </c:pt>
                <c:pt idx="689">
                  <c:v>39.449999999999903</c:v>
                </c:pt>
                <c:pt idx="690">
                  <c:v>39.44</c:v>
                </c:pt>
                <c:pt idx="691">
                  <c:v>39.410000000000004</c:v>
                </c:pt>
                <c:pt idx="692">
                  <c:v>39.419999999999902</c:v>
                </c:pt>
                <c:pt idx="693">
                  <c:v>39.419999999999902</c:v>
                </c:pt>
                <c:pt idx="694">
                  <c:v>39.410000000000004</c:v>
                </c:pt>
                <c:pt idx="695">
                  <c:v>39.410000000000004</c:v>
                </c:pt>
                <c:pt idx="696">
                  <c:v>39.4</c:v>
                </c:pt>
                <c:pt idx="697">
                  <c:v>39.39</c:v>
                </c:pt>
                <c:pt idx="698">
                  <c:v>39.379999999999995</c:v>
                </c:pt>
                <c:pt idx="699">
                  <c:v>39.36</c:v>
                </c:pt>
                <c:pt idx="700">
                  <c:v>39.370000000000005</c:v>
                </c:pt>
                <c:pt idx="701">
                  <c:v>39.36</c:v>
                </c:pt>
                <c:pt idx="702">
                  <c:v>39.36</c:v>
                </c:pt>
                <c:pt idx="703">
                  <c:v>39.339999999999996</c:v>
                </c:pt>
                <c:pt idx="704">
                  <c:v>39.339999999999996</c:v>
                </c:pt>
                <c:pt idx="705">
                  <c:v>39.349999999999902</c:v>
                </c:pt>
                <c:pt idx="706">
                  <c:v>39.349999999999902</c:v>
                </c:pt>
                <c:pt idx="707">
                  <c:v>39.36</c:v>
                </c:pt>
                <c:pt idx="708">
                  <c:v>39.349999999999994</c:v>
                </c:pt>
                <c:pt idx="709">
                  <c:v>39.339999999999904</c:v>
                </c:pt>
                <c:pt idx="710">
                  <c:v>39.33</c:v>
                </c:pt>
                <c:pt idx="711">
                  <c:v>39.33</c:v>
                </c:pt>
                <c:pt idx="712">
                  <c:v>39.309999999999903</c:v>
                </c:pt>
                <c:pt idx="713">
                  <c:v>39.300000000000011</c:v>
                </c:pt>
                <c:pt idx="714">
                  <c:v>39.300000000000011</c:v>
                </c:pt>
                <c:pt idx="715">
                  <c:v>39.300000000000011</c:v>
                </c:pt>
                <c:pt idx="716">
                  <c:v>39.300000000000011</c:v>
                </c:pt>
                <c:pt idx="717">
                  <c:v>39.290000000000006</c:v>
                </c:pt>
                <c:pt idx="718">
                  <c:v>39.290000000000006</c:v>
                </c:pt>
                <c:pt idx="719">
                  <c:v>39.28</c:v>
                </c:pt>
                <c:pt idx="720">
                  <c:v>39.28</c:v>
                </c:pt>
                <c:pt idx="721">
                  <c:v>39.269999999999911</c:v>
                </c:pt>
                <c:pt idx="722">
                  <c:v>39.269999999999911</c:v>
                </c:pt>
                <c:pt idx="723">
                  <c:v>39.300000000000011</c:v>
                </c:pt>
                <c:pt idx="724">
                  <c:v>39.269999999999911</c:v>
                </c:pt>
                <c:pt idx="725">
                  <c:v>39.260000000000005</c:v>
                </c:pt>
                <c:pt idx="726">
                  <c:v>39.260000000000005</c:v>
                </c:pt>
                <c:pt idx="727">
                  <c:v>39.260000000000005</c:v>
                </c:pt>
                <c:pt idx="728">
                  <c:v>39.290000000000006</c:v>
                </c:pt>
                <c:pt idx="729">
                  <c:v>39.28</c:v>
                </c:pt>
                <c:pt idx="730">
                  <c:v>39.269999999999911</c:v>
                </c:pt>
                <c:pt idx="731">
                  <c:v>39.269999999999911</c:v>
                </c:pt>
                <c:pt idx="732">
                  <c:v>39.269999999999911</c:v>
                </c:pt>
                <c:pt idx="733">
                  <c:v>39.269999999999911</c:v>
                </c:pt>
                <c:pt idx="734">
                  <c:v>39.269999999999911</c:v>
                </c:pt>
                <c:pt idx="735">
                  <c:v>39.28</c:v>
                </c:pt>
                <c:pt idx="736">
                  <c:v>39.28</c:v>
                </c:pt>
                <c:pt idx="737">
                  <c:v>39.28</c:v>
                </c:pt>
                <c:pt idx="738">
                  <c:v>39.28</c:v>
                </c:pt>
                <c:pt idx="739">
                  <c:v>39.290000000000006</c:v>
                </c:pt>
                <c:pt idx="740">
                  <c:v>39.290000000000006</c:v>
                </c:pt>
                <c:pt idx="741">
                  <c:v>39.290000000000006</c:v>
                </c:pt>
                <c:pt idx="742">
                  <c:v>39.290000000000006</c:v>
                </c:pt>
                <c:pt idx="743">
                  <c:v>39.290000000000006</c:v>
                </c:pt>
                <c:pt idx="744">
                  <c:v>39.290000000000006</c:v>
                </c:pt>
                <c:pt idx="745">
                  <c:v>39.290000000000006</c:v>
                </c:pt>
                <c:pt idx="746">
                  <c:v>39.300000000000011</c:v>
                </c:pt>
                <c:pt idx="747">
                  <c:v>39.300000000000011</c:v>
                </c:pt>
                <c:pt idx="748">
                  <c:v>39.300000000000011</c:v>
                </c:pt>
                <c:pt idx="749">
                  <c:v>39.309999999999995</c:v>
                </c:pt>
                <c:pt idx="750">
                  <c:v>39.309999999999995</c:v>
                </c:pt>
                <c:pt idx="751">
                  <c:v>39.309999999999995</c:v>
                </c:pt>
                <c:pt idx="752">
                  <c:v>39.309999999999995</c:v>
                </c:pt>
                <c:pt idx="753">
                  <c:v>39.309999999999995</c:v>
                </c:pt>
                <c:pt idx="754">
                  <c:v>39.309999999999995</c:v>
                </c:pt>
                <c:pt idx="755">
                  <c:v>39.309999999999995</c:v>
                </c:pt>
                <c:pt idx="756">
                  <c:v>39.309999999999995</c:v>
                </c:pt>
                <c:pt idx="757">
                  <c:v>39.309999999999995</c:v>
                </c:pt>
                <c:pt idx="758">
                  <c:v>39.309999999999995</c:v>
                </c:pt>
                <c:pt idx="759">
                  <c:v>39.309999999999995</c:v>
                </c:pt>
                <c:pt idx="760">
                  <c:v>39.309999999999995</c:v>
                </c:pt>
                <c:pt idx="761">
                  <c:v>39.309999999999995</c:v>
                </c:pt>
                <c:pt idx="762">
                  <c:v>39.309999999999995</c:v>
                </c:pt>
                <c:pt idx="763">
                  <c:v>39.309999999999995</c:v>
                </c:pt>
                <c:pt idx="764">
                  <c:v>39.309999999999995</c:v>
                </c:pt>
                <c:pt idx="765">
                  <c:v>39.309999999999995</c:v>
                </c:pt>
                <c:pt idx="766">
                  <c:v>39.309999999999995</c:v>
                </c:pt>
                <c:pt idx="767">
                  <c:v>39.309999999999995</c:v>
                </c:pt>
                <c:pt idx="768">
                  <c:v>39.309999999999995</c:v>
                </c:pt>
                <c:pt idx="769">
                  <c:v>39.309999999999995</c:v>
                </c:pt>
                <c:pt idx="770">
                  <c:v>39.309999999999995</c:v>
                </c:pt>
                <c:pt idx="771">
                  <c:v>39.309999999999995</c:v>
                </c:pt>
                <c:pt idx="772">
                  <c:v>39.309999999999995</c:v>
                </c:pt>
                <c:pt idx="773">
                  <c:v>39.309999999999995</c:v>
                </c:pt>
                <c:pt idx="774">
                  <c:v>39.309999999999995</c:v>
                </c:pt>
                <c:pt idx="775">
                  <c:v>39.309999999999995</c:v>
                </c:pt>
                <c:pt idx="776">
                  <c:v>39.309999999999995</c:v>
                </c:pt>
                <c:pt idx="777">
                  <c:v>39.309999999999995</c:v>
                </c:pt>
                <c:pt idx="778">
                  <c:v>39.309999999999995</c:v>
                </c:pt>
                <c:pt idx="779">
                  <c:v>39.309999999999995</c:v>
                </c:pt>
                <c:pt idx="780">
                  <c:v>39.309999999999995</c:v>
                </c:pt>
                <c:pt idx="781">
                  <c:v>39.309999999999995</c:v>
                </c:pt>
                <c:pt idx="782">
                  <c:v>39.309999999999995</c:v>
                </c:pt>
                <c:pt idx="783">
                  <c:v>39.309999999999995</c:v>
                </c:pt>
                <c:pt idx="784">
                  <c:v>39.309999999999995</c:v>
                </c:pt>
                <c:pt idx="785">
                  <c:v>39.309999999999995</c:v>
                </c:pt>
                <c:pt idx="786">
                  <c:v>39.309999999999995</c:v>
                </c:pt>
                <c:pt idx="787">
                  <c:v>39.309999999999995</c:v>
                </c:pt>
                <c:pt idx="788">
                  <c:v>39.309999999999995</c:v>
                </c:pt>
                <c:pt idx="789">
                  <c:v>39.309999999999995</c:v>
                </c:pt>
                <c:pt idx="790">
                  <c:v>39.309999999999995</c:v>
                </c:pt>
                <c:pt idx="791">
                  <c:v>39.309999999999995</c:v>
                </c:pt>
                <c:pt idx="792">
                  <c:v>39.309999999999995</c:v>
                </c:pt>
                <c:pt idx="793">
                  <c:v>39.309999999999995</c:v>
                </c:pt>
                <c:pt idx="794">
                  <c:v>39.309999999999995</c:v>
                </c:pt>
                <c:pt idx="795">
                  <c:v>39.309999999999995</c:v>
                </c:pt>
                <c:pt idx="796">
                  <c:v>39.309999999999995</c:v>
                </c:pt>
                <c:pt idx="797">
                  <c:v>39.309999999999995</c:v>
                </c:pt>
                <c:pt idx="798">
                  <c:v>39.309999999999995</c:v>
                </c:pt>
                <c:pt idx="799">
                  <c:v>39.309999999999995</c:v>
                </c:pt>
                <c:pt idx="800">
                  <c:v>39.309999999999995</c:v>
                </c:pt>
                <c:pt idx="801">
                  <c:v>39.309999999999995</c:v>
                </c:pt>
                <c:pt idx="802">
                  <c:v>39.309999999999995</c:v>
                </c:pt>
                <c:pt idx="803">
                  <c:v>39.32</c:v>
                </c:pt>
                <c:pt idx="804">
                  <c:v>39.32</c:v>
                </c:pt>
                <c:pt idx="805">
                  <c:v>39.32</c:v>
                </c:pt>
                <c:pt idx="806">
                  <c:v>39.32</c:v>
                </c:pt>
                <c:pt idx="807">
                  <c:v>39.32</c:v>
                </c:pt>
                <c:pt idx="808">
                  <c:v>39.32</c:v>
                </c:pt>
                <c:pt idx="809">
                  <c:v>39.32</c:v>
                </c:pt>
                <c:pt idx="810">
                  <c:v>39.32</c:v>
                </c:pt>
                <c:pt idx="811">
                  <c:v>39.32</c:v>
                </c:pt>
                <c:pt idx="812">
                  <c:v>39.32</c:v>
                </c:pt>
                <c:pt idx="813">
                  <c:v>39.32</c:v>
                </c:pt>
                <c:pt idx="814">
                  <c:v>39.32</c:v>
                </c:pt>
                <c:pt idx="815">
                  <c:v>39.32</c:v>
                </c:pt>
                <c:pt idx="816">
                  <c:v>39.32</c:v>
                </c:pt>
                <c:pt idx="817">
                  <c:v>39.32</c:v>
                </c:pt>
                <c:pt idx="818">
                  <c:v>39.32</c:v>
                </c:pt>
                <c:pt idx="819">
                  <c:v>39.33</c:v>
                </c:pt>
                <c:pt idx="820">
                  <c:v>39.33</c:v>
                </c:pt>
                <c:pt idx="821">
                  <c:v>39.33</c:v>
                </c:pt>
                <c:pt idx="822">
                  <c:v>39.33</c:v>
                </c:pt>
                <c:pt idx="823">
                  <c:v>39.32</c:v>
                </c:pt>
                <c:pt idx="824">
                  <c:v>39.32</c:v>
                </c:pt>
                <c:pt idx="825">
                  <c:v>39.32</c:v>
                </c:pt>
                <c:pt idx="826">
                  <c:v>39.32</c:v>
                </c:pt>
                <c:pt idx="827">
                  <c:v>39.32</c:v>
                </c:pt>
                <c:pt idx="828">
                  <c:v>39.309999999999995</c:v>
                </c:pt>
                <c:pt idx="829">
                  <c:v>39.309999999999995</c:v>
                </c:pt>
                <c:pt idx="830">
                  <c:v>39.309999999999995</c:v>
                </c:pt>
                <c:pt idx="831">
                  <c:v>39.309999999999995</c:v>
                </c:pt>
                <c:pt idx="832">
                  <c:v>39.309999999999995</c:v>
                </c:pt>
                <c:pt idx="833">
                  <c:v>39.309999999999995</c:v>
                </c:pt>
                <c:pt idx="834">
                  <c:v>39.290000000000006</c:v>
                </c:pt>
                <c:pt idx="835">
                  <c:v>39.290000000000006</c:v>
                </c:pt>
                <c:pt idx="836">
                  <c:v>39.290000000000006</c:v>
                </c:pt>
                <c:pt idx="837">
                  <c:v>39.290000000000006</c:v>
                </c:pt>
                <c:pt idx="838">
                  <c:v>39.290000000000006</c:v>
                </c:pt>
                <c:pt idx="839">
                  <c:v>39.290000000000006</c:v>
                </c:pt>
                <c:pt idx="840">
                  <c:v>39.290000000000006</c:v>
                </c:pt>
                <c:pt idx="841">
                  <c:v>39.290000000000006</c:v>
                </c:pt>
                <c:pt idx="842">
                  <c:v>39.290000000000006</c:v>
                </c:pt>
                <c:pt idx="843">
                  <c:v>39.290000000000006</c:v>
                </c:pt>
                <c:pt idx="844">
                  <c:v>39.290000000000006</c:v>
                </c:pt>
                <c:pt idx="845">
                  <c:v>39.290000000000006</c:v>
                </c:pt>
                <c:pt idx="846">
                  <c:v>39.290000000000006</c:v>
                </c:pt>
                <c:pt idx="847">
                  <c:v>39.290000000000006</c:v>
                </c:pt>
                <c:pt idx="848">
                  <c:v>39.290000000000006</c:v>
                </c:pt>
                <c:pt idx="849">
                  <c:v>39.290000000000006</c:v>
                </c:pt>
                <c:pt idx="850">
                  <c:v>39.290000000000006</c:v>
                </c:pt>
                <c:pt idx="851">
                  <c:v>39.290000000000006</c:v>
                </c:pt>
                <c:pt idx="852">
                  <c:v>39.290000000000006</c:v>
                </c:pt>
                <c:pt idx="853">
                  <c:v>39.290000000000006</c:v>
                </c:pt>
                <c:pt idx="854">
                  <c:v>39.290000000000006</c:v>
                </c:pt>
                <c:pt idx="855">
                  <c:v>39.290000000000006</c:v>
                </c:pt>
                <c:pt idx="856">
                  <c:v>39.290000000000006</c:v>
                </c:pt>
                <c:pt idx="857">
                  <c:v>39.290000000000006</c:v>
                </c:pt>
                <c:pt idx="858">
                  <c:v>39.290000000000006</c:v>
                </c:pt>
                <c:pt idx="859">
                  <c:v>39.290000000000006</c:v>
                </c:pt>
                <c:pt idx="860">
                  <c:v>39.300000000000011</c:v>
                </c:pt>
                <c:pt idx="861">
                  <c:v>39.300000000000011</c:v>
                </c:pt>
                <c:pt idx="862">
                  <c:v>39.300000000000011</c:v>
                </c:pt>
                <c:pt idx="863">
                  <c:v>39.300000000000011</c:v>
                </c:pt>
                <c:pt idx="864">
                  <c:v>39.300000000000011</c:v>
                </c:pt>
                <c:pt idx="865">
                  <c:v>39.300000000000011</c:v>
                </c:pt>
                <c:pt idx="866">
                  <c:v>39.300000000000011</c:v>
                </c:pt>
                <c:pt idx="867">
                  <c:v>39.300000000000011</c:v>
                </c:pt>
                <c:pt idx="868">
                  <c:v>39.309999999999995</c:v>
                </c:pt>
                <c:pt idx="869">
                  <c:v>39.309999999999995</c:v>
                </c:pt>
                <c:pt idx="870">
                  <c:v>39.309999999999995</c:v>
                </c:pt>
                <c:pt idx="871">
                  <c:v>39.309999999999995</c:v>
                </c:pt>
                <c:pt idx="872">
                  <c:v>39.309999999999995</c:v>
                </c:pt>
                <c:pt idx="873">
                  <c:v>39.309999999999995</c:v>
                </c:pt>
                <c:pt idx="874">
                  <c:v>39.309999999999995</c:v>
                </c:pt>
                <c:pt idx="875">
                  <c:v>39.309999999999995</c:v>
                </c:pt>
                <c:pt idx="876">
                  <c:v>39.309999999999995</c:v>
                </c:pt>
                <c:pt idx="877">
                  <c:v>39.309999999999995</c:v>
                </c:pt>
                <c:pt idx="878">
                  <c:v>39.309999999999995</c:v>
                </c:pt>
                <c:pt idx="879">
                  <c:v>39.309999999999995</c:v>
                </c:pt>
                <c:pt idx="880">
                  <c:v>39.300000000000011</c:v>
                </c:pt>
                <c:pt idx="881">
                  <c:v>39.300000000000011</c:v>
                </c:pt>
                <c:pt idx="882">
                  <c:v>39.300000000000011</c:v>
                </c:pt>
                <c:pt idx="883">
                  <c:v>39.300000000000011</c:v>
                </c:pt>
                <c:pt idx="884">
                  <c:v>39.300000000000011</c:v>
                </c:pt>
                <c:pt idx="885">
                  <c:v>39.300000000000011</c:v>
                </c:pt>
                <c:pt idx="886">
                  <c:v>39.300000000000011</c:v>
                </c:pt>
                <c:pt idx="887">
                  <c:v>39.300000000000011</c:v>
                </c:pt>
                <c:pt idx="888">
                  <c:v>39.300000000000011</c:v>
                </c:pt>
                <c:pt idx="889">
                  <c:v>39.300000000000011</c:v>
                </c:pt>
                <c:pt idx="890">
                  <c:v>39.300000000000011</c:v>
                </c:pt>
                <c:pt idx="891">
                  <c:v>39.290000000000006</c:v>
                </c:pt>
                <c:pt idx="892">
                  <c:v>39.290000000000006</c:v>
                </c:pt>
                <c:pt idx="893">
                  <c:v>39.290000000000006</c:v>
                </c:pt>
                <c:pt idx="894">
                  <c:v>39.290000000000006</c:v>
                </c:pt>
                <c:pt idx="895">
                  <c:v>39.290000000000006</c:v>
                </c:pt>
                <c:pt idx="896">
                  <c:v>39.290000000000006</c:v>
                </c:pt>
                <c:pt idx="897">
                  <c:v>39.290000000000006</c:v>
                </c:pt>
                <c:pt idx="898">
                  <c:v>39.290000000000006</c:v>
                </c:pt>
                <c:pt idx="899">
                  <c:v>39.290000000000006</c:v>
                </c:pt>
                <c:pt idx="900">
                  <c:v>39.290000000000006</c:v>
                </c:pt>
                <c:pt idx="901">
                  <c:v>39.290000000000006</c:v>
                </c:pt>
                <c:pt idx="902">
                  <c:v>39.290000000000006</c:v>
                </c:pt>
                <c:pt idx="903">
                  <c:v>39.290000000000006</c:v>
                </c:pt>
                <c:pt idx="904">
                  <c:v>39.290000000000006</c:v>
                </c:pt>
                <c:pt idx="905">
                  <c:v>39.290000000000006</c:v>
                </c:pt>
                <c:pt idx="906">
                  <c:v>39.290000000000006</c:v>
                </c:pt>
                <c:pt idx="907">
                  <c:v>39.290000000000006</c:v>
                </c:pt>
                <c:pt idx="908">
                  <c:v>39.290000000000006</c:v>
                </c:pt>
                <c:pt idx="909">
                  <c:v>39.290000000000006</c:v>
                </c:pt>
                <c:pt idx="910">
                  <c:v>39.290000000000006</c:v>
                </c:pt>
                <c:pt idx="911">
                  <c:v>39.290000000000006</c:v>
                </c:pt>
                <c:pt idx="912">
                  <c:v>39.290000000000006</c:v>
                </c:pt>
                <c:pt idx="913">
                  <c:v>39.290000000000006</c:v>
                </c:pt>
                <c:pt idx="914">
                  <c:v>39.290000000000006</c:v>
                </c:pt>
                <c:pt idx="915">
                  <c:v>39.290000000000006</c:v>
                </c:pt>
                <c:pt idx="916">
                  <c:v>39.290000000000006</c:v>
                </c:pt>
                <c:pt idx="917">
                  <c:v>39.290000000000006</c:v>
                </c:pt>
                <c:pt idx="918">
                  <c:v>39.290000000000006</c:v>
                </c:pt>
                <c:pt idx="919">
                  <c:v>39.290000000000006</c:v>
                </c:pt>
                <c:pt idx="920">
                  <c:v>39.269999999999911</c:v>
                </c:pt>
                <c:pt idx="921">
                  <c:v>39.269999999999911</c:v>
                </c:pt>
                <c:pt idx="922">
                  <c:v>39.269999999999911</c:v>
                </c:pt>
                <c:pt idx="923">
                  <c:v>39.269999999999911</c:v>
                </c:pt>
                <c:pt idx="924">
                  <c:v>39.28</c:v>
                </c:pt>
                <c:pt idx="925">
                  <c:v>39.28</c:v>
                </c:pt>
                <c:pt idx="926">
                  <c:v>39.28</c:v>
                </c:pt>
                <c:pt idx="927">
                  <c:v>39.28</c:v>
                </c:pt>
                <c:pt idx="928">
                  <c:v>39.28</c:v>
                </c:pt>
                <c:pt idx="929">
                  <c:v>39.28</c:v>
                </c:pt>
                <c:pt idx="930">
                  <c:v>39.28</c:v>
                </c:pt>
                <c:pt idx="931">
                  <c:v>39.28</c:v>
                </c:pt>
                <c:pt idx="932">
                  <c:v>39.28</c:v>
                </c:pt>
                <c:pt idx="933">
                  <c:v>39.28</c:v>
                </c:pt>
                <c:pt idx="934">
                  <c:v>39.28</c:v>
                </c:pt>
                <c:pt idx="935">
                  <c:v>39.28</c:v>
                </c:pt>
                <c:pt idx="936">
                  <c:v>39.28</c:v>
                </c:pt>
                <c:pt idx="937">
                  <c:v>39.28</c:v>
                </c:pt>
                <c:pt idx="938">
                  <c:v>39.28</c:v>
                </c:pt>
                <c:pt idx="939">
                  <c:v>39.28</c:v>
                </c:pt>
                <c:pt idx="940">
                  <c:v>39.28</c:v>
                </c:pt>
                <c:pt idx="941">
                  <c:v>39.28</c:v>
                </c:pt>
                <c:pt idx="942">
                  <c:v>39.28</c:v>
                </c:pt>
                <c:pt idx="943">
                  <c:v>39.28</c:v>
                </c:pt>
                <c:pt idx="944">
                  <c:v>39.28</c:v>
                </c:pt>
                <c:pt idx="945">
                  <c:v>39.28</c:v>
                </c:pt>
                <c:pt idx="946">
                  <c:v>39.28</c:v>
                </c:pt>
                <c:pt idx="947">
                  <c:v>39.28</c:v>
                </c:pt>
                <c:pt idx="948">
                  <c:v>39.28</c:v>
                </c:pt>
                <c:pt idx="949">
                  <c:v>39.28</c:v>
                </c:pt>
                <c:pt idx="950">
                  <c:v>39.28</c:v>
                </c:pt>
                <c:pt idx="951">
                  <c:v>39.28</c:v>
                </c:pt>
                <c:pt idx="952">
                  <c:v>39.28</c:v>
                </c:pt>
                <c:pt idx="953">
                  <c:v>39.28</c:v>
                </c:pt>
                <c:pt idx="954">
                  <c:v>39.28</c:v>
                </c:pt>
                <c:pt idx="955">
                  <c:v>39.28</c:v>
                </c:pt>
                <c:pt idx="956">
                  <c:v>39.28</c:v>
                </c:pt>
                <c:pt idx="957">
                  <c:v>39.28</c:v>
                </c:pt>
                <c:pt idx="958">
                  <c:v>39.28</c:v>
                </c:pt>
                <c:pt idx="959">
                  <c:v>39.28</c:v>
                </c:pt>
                <c:pt idx="960">
                  <c:v>39.28</c:v>
                </c:pt>
                <c:pt idx="961">
                  <c:v>39.28</c:v>
                </c:pt>
                <c:pt idx="962">
                  <c:v>39.28</c:v>
                </c:pt>
                <c:pt idx="963">
                  <c:v>39.28</c:v>
                </c:pt>
                <c:pt idx="964">
                  <c:v>39.28</c:v>
                </c:pt>
                <c:pt idx="965">
                  <c:v>39.28</c:v>
                </c:pt>
                <c:pt idx="966">
                  <c:v>39.28</c:v>
                </c:pt>
                <c:pt idx="967">
                  <c:v>39.28</c:v>
                </c:pt>
                <c:pt idx="968">
                  <c:v>39.28</c:v>
                </c:pt>
                <c:pt idx="969">
                  <c:v>39.28</c:v>
                </c:pt>
                <c:pt idx="970">
                  <c:v>39.28</c:v>
                </c:pt>
                <c:pt idx="971">
                  <c:v>39.28</c:v>
                </c:pt>
                <c:pt idx="972">
                  <c:v>39.28</c:v>
                </c:pt>
                <c:pt idx="973">
                  <c:v>39.28</c:v>
                </c:pt>
                <c:pt idx="974">
                  <c:v>39.28</c:v>
                </c:pt>
                <c:pt idx="975">
                  <c:v>39.28</c:v>
                </c:pt>
                <c:pt idx="976">
                  <c:v>39.28</c:v>
                </c:pt>
                <c:pt idx="977">
                  <c:v>39.28</c:v>
                </c:pt>
                <c:pt idx="978">
                  <c:v>39.28</c:v>
                </c:pt>
                <c:pt idx="979">
                  <c:v>39.28</c:v>
                </c:pt>
                <c:pt idx="980">
                  <c:v>39.28</c:v>
                </c:pt>
                <c:pt idx="981">
                  <c:v>39.28</c:v>
                </c:pt>
                <c:pt idx="982">
                  <c:v>39.28</c:v>
                </c:pt>
                <c:pt idx="983">
                  <c:v>39.28</c:v>
                </c:pt>
                <c:pt idx="984">
                  <c:v>39.28</c:v>
                </c:pt>
                <c:pt idx="985">
                  <c:v>39.28</c:v>
                </c:pt>
                <c:pt idx="986">
                  <c:v>39.28</c:v>
                </c:pt>
                <c:pt idx="987">
                  <c:v>39.28</c:v>
                </c:pt>
                <c:pt idx="988">
                  <c:v>39.28</c:v>
                </c:pt>
                <c:pt idx="989">
                  <c:v>39.269999999999911</c:v>
                </c:pt>
                <c:pt idx="990">
                  <c:v>39.269999999999911</c:v>
                </c:pt>
                <c:pt idx="991">
                  <c:v>39.269999999999911</c:v>
                </c:pt>
                <c:pt idx="992">
                  <c:v>39.269999999999911</c:v>
                </c:pt>
                <c:pt idx="993">
                  <c:v>39.290000000000006</c:v>
                </c:pt>
                <c:pt idx="994">
                  <c:v>39.290000000000006</c:v>
                </c:pt>
                <c:pt idx="995">
                  <c:v>39.290000000000006</c:v>
                </c:pt>
                <c:pt idx="996">
                  <c:v>39.290000000000006</c:v>
                </c:pt>
                <c:pt idx="997">
                  <c:v>39.290000000000006</c:v>
                </c:pt>
                <c:pt idx="998">
                  <c:v>39.290000000000006</c:v>
                </c:pt>
                <c:pt idx="999">
                  <c:v>39.290000000000006</c:v>
                </c:pt>
                <c:pt idx="1000">
                  <c:v>39.290000000000006</c:v>
                </c:pt>
                <c:pt idx="1001">
                  <c:v>39.300000000000011</c:v>
                </c:pt>
                <c:pt idx="1002">
                  <c:v>39.300000000000011</c:v>
                </c:pt>
                <c:pt idx="1003">
                  <c:v>39.300000000000011</c:v>
                </c:pt>
                <c:pt idx="1004">
                  <c:v>39.300000000000011</c:v>
                </c:pt>
                <c:pt idx="1005">
                  <c:v>39.300000000000011</c:v>
                </c:pt>
                <c:pt idx="1006">
                  <c:v>39.300000000000011</c:v>
                </c:pt>
                <c:pt idx="1007">
                  <c:v>39.300000000000011</c:v>
                </c:pt>
                <c:pt idx="1008">
                  <c:v>39.300000000000011</c:v>
                </c:pt>
                <c:pt idx="1009">
                  <c:v>39.290000000000006</c:v>
                </c:pt>
                <c:pt idx="1010">
                  <c:v>39.290000000000006</c:v>
                </c:pt>
                <c:pt idx="1011">
                  <c:v>39.290000000000006</c:v>
                </c:pt>
                <c:pt idx="1012">
                  <c:v>39.290000000000006</c:v>
                </c:pt>
                <c:pt idx="1013">
                  <c:v>39.290000000000006</c:v>
                </c:pt>
                <c:pt idx="1014">
                  <c:v>39.290000000000006</c:v>
                </c:pt>
                <c:pt idx="1015">
                  <c:v>39.290000000000006</c:v>
                </c:pt>
                <c:pt idx="1016">
                  <c:v>39.290000000000006</c:v>
                </c:pt>
                <c:pt idx="1017">
                  <c:v>39.290000000000006</c:v>
                </c:pt>
                <c:pt idx="1018">
                  <c:v>39.290000000000006</c:v>
                </c:pt>
                <c:pt idx="1019">
                  <c:v>39.290000000000006</c:v>
                </c:pt>
                <c:pt idx="1020">
                  <c:v>39.290000000000006</c:v>
                </c:pt>
                <c:pt idx="1021">
                  <c:v>39.290000000000006</c:v>
                </c:pt>
                <c:pt idx="1022">
                  <c:v>39.290000000000006</c:v>
                </c:pt>
                <c:pt idx="1023">
                  <c:v>39.290000000000006</c:v>
                </c:pt>
                <c:pt idx="1024">
                  <c:v>39.290000000000006</c:v>
                </c:pt>
                <c:pt idx="1025">
                  <c:v>39.290000000000006</c:v>
                </c:pt>
                <c:pt idx="1026">
                  <c:v>39.290000000000006</c:v>
                </c:pt>
                <c:pt idx="1027">
                  <c:v>39.290000000000006</c:v>
                </c:pt>
                <c:pt idx="1028">
                  <c:v>39.290000000000006</c:v>
                </c:pt>
                <c:pt idx="1029">
                  <c:v>39.290000000000006</c:v>
                </c:pt>
                <c:pt idx="1030">
                  <c:v>39.290000000000006</c:v>
                </c:pt>
                <c:pt idx="1031">
                  <c:v>39.290000000000006</c:v>
                </c:pt>
                <c:pt idx="1032">
                  <c:v>39.290000000000006</c:v>
                </c:pt>
                <c:pt idx="1033">
                  <c:v>39.290000000000006</c:v>
                </c:pt>
                <c:pt idx="1034">
                  <c:v>39.290000000000006</c:v>
                </c:pt>
                <c:pt idx="1035">
                  <c:v>39.28</c:v>
                </c:pt>
                <c:pt idx="1036">
                  <c:v>39.28</c:v>
                </c:pt>
                <c:pt idx="1037">
                  <c:v>39.28</c:v>
                </c:pt>
                <c:pt idx="1038">
                  <c:v>39.28</c:v>
                </c:pt>
                <c:pt idx="1039">
                  <c:v>39.28</c:v>
                </c:pt>
                <c:pt idx="1040">
                  <c:v>39.28</c:v>
                </c:pt>
                <c:pt idx="1041">
                  <c:v>39.28</c:v>
                </c:pt>
                <c:pt idx="1042">
                  <c:v>39.28</c:v>
                </c:pt>
                <c:pt idx="1043">
                  <c:v>39.28</c:v>
                </c:pt>
                <c:pt idx="1044">
                  <c:v>39.28</c:v>
                </c:pt>
                <c:pt idx="1045">
                  <c:v>39.28</c:v>
                </c:pt>
                <c:pt idx="1046">
                  <c:v>39.28</c:v>
                </c:pt>
                <c:pt idx="1047">
                  <c:v>39.28</c:v>
                </c:pt>
                <c:pt idx="1048">
                  <c:v>39.28</c:v>
                </c:pt>
                <c:pt idx="1049">
                  <c:v>39.28</c:v>
                </c:pt>
                <c:pt idx="1050">
                  <c:v>39.28</c:v>
                </c:pt>
                <c:pt idx="1051">
                  <c:v>39.28</c:v>
                </c:pt>
                <c:pt idx="1052">
                  <c:v>39.28</c:v>
                </c:pt>
                <c:pt idx="1053">
                  <c:v>39.28</c:v>
                </c:pt>
                <c:pt idx="1054">
                  <c:v>39.28</c:v>
                </c:pt>
                <c:pt idx="1055">
                  <c:v>39.28</c:v>
                </c:pt>
                <c:pt idx="1056">
                  <c:v>39.28</c:v>
                </c:pt>
                <c:pt idx="1057">
                  <c:v>39.28</c:v>
                </c:pt>
                <c:pt idx="1058">
                  <c:v>39.28</c:v>
                </c:pt>
                <c:pt idx="1059">
                  <c:v>39.28</c:v>
                </c:pt>
                <c:pt idx="1060">
                  <c:v>39.28</c:v>
                </c:pt>
                <c:pt idx="1061">
                  <c:v>39.28</c:v>
                </c:pt>
                <c:pt idx="1062">
                  <c:v>39.28</c:v>
                </c:pt>
                <c:pt idx="1063">
                  <c:v>39.28</c:v>
                </c:pt>
                <c:pt idx="1064">
                  <c:v>39.28</c:v>
                </c:pt>
                <c:pt idx="1065">
                  <c:v>39.28</c:v>
                </c:pt>
                <c:pt idx="1066">
                  <c:v>39.28</c:v>
                </c:pt>
                <c:pt idx="1067">
                  <c:v>39.28</c:v>
                </c:pt>
                <c:pt idx="1068">
                  <c:v>39.28</c:v>
                </c:pt>
                <c:pt idx="1069">
                  <c:v>39.28</c:v>
                </c:pt>
                <c:pt idx="1070">
                  <c:v>39.28</c:v>
                </c:pt>
                <c:pt idx="1071">
                  <c:v>39.28</c:v>
                </c:pt>
                <c:pt idx="1072">
                  <c:v>39.28</c:v>
                </c:pt>
                <c:pt idx="1073">
                  <c:v>39.28</c:v>
                </c:pt>
                <c:pt idx="1074">
                  <c:v>39.28</c:v>
                </c:pt>
                <c:pt idx="1075">
                  <c:v>39.28</c:v>
                </c:pt>
                <c:pt idx="1076">
                  <c:v>39.28</c:v>
                </c:pt>
                <c:pt idx="1077">
                  <c:v>39.28</c:v>
                </c:pt>
                <c:pt idx="1078">
                  <c:v>39.28</c:v>
                </c:pt>
                <c:pt idx="1079">
                  <c:v>39.28</c:v>
                </c:pt>
                <c:pt idx="1080">
                  <c:v>39.28</c:v>
                </c:pt>
                <c:pt idx="1081">
                  <c:v>39.28</c:v>
                </c:pt>
                <c:pt idx="1082">
                  <c:v>39.28</c:v>
                </c:pt>
                <c:pt idx="1083">
                  <c:v>39.28</c:v>
                </c:pt>
                <c:pt idx="1084">
                  <c:v>39.28</c:v>
                </c:pt>
                <c:pt idx="1085">
                  <c:v>39.28</c:v>
                </c:pt>
                <c:pt idx="1086">
                  <c:v>39.28</c:v>
                </c:pt>
                <c:pt idx="1087">
                  <c:v>39.28</c:v>
                </c:pt>
                <c:pt idx="1088">
                  <c:v>39.28</c:v>
                </c:pt>
                <c:pt idx="1089">
                  <c:v>39.28</c:v>
                </c:pt>
                <c:pt idx="1090">
                  <c:v>39.28</c:v>
                </c:pt>
                <c:pt idx="1091">
                  <c:v>39.28</c:v>
                </c:pt>
                <c:pt idx="1092">
                  <c:v>39.28</c:v>
                </c:pt>
                <c:pt idx="1093">
                  <c:v>39.28</c:v>
                </c:pt>
                <c:pt idx="1094">
                  <c:v>39.28</c:v>
                </c:pt>
                <c:pt idx="1095">
                  <c:v>39.28</c:v>
                </c:pt>
                <c:pt idx="1096">
                  <c:v>39.28</c:v>
                </c:pt>
                <c:pt idx="1097">
                  <c:v>39.28</c:v>
                </c:pt>
                <c:pt idx="1098">
                  <c:v>39.28</c:v>
                </c:pt>
                <c:pt idx="1099">
                  <c:v>39.28</c:v>
                </c:pt>
                <c:pt idx="1100">
                  <c:v>39.28</c:v>
                </c:pt>
                <c:pt idx="1101">
                  <c:v>39.28</c:v>
                </c:pt>
                <c:pt idx="1102">
                  <c:v>39.28</c:v>
                </c:pt>
                <c:pt idx="1103">
                  <c:v>39.28</c:v>
                </c:pt>
                <c:pt idx="1104">
                  <c:v>39.28</c:v>
                </c:pt>
                <c:pt idx="1105">
                  <c:v>39.28</c:v>
                </c:pt>
                <c:pt idx="1106">
                  <c:v>39.28</c:v>
                </c:pt>
                <c:pt idx="1107">
                  <c:v>39.28</c:v>
                </c:pt>
                <c:pt idx="1108">
                  <c:v>39.28</c:v>
                </c:pt>
                <c:pt idx="1109">
                  <c:v>39.28</c:v>
                </c:pt>
                <c:pt idx="1110">
                  <c:v>39.28</c:v>
                </c:pt>
                <c:pt idx="1111">
                  <c:v>39.28</c:v>
                </c:pt>
                <c:pt idx="1112">
                  <c:v>39.28</c:v>
                </c:pt>
                <c:pt idx="1113">
                  <c:v>39.28</c:v>
                </c:pt>
                <c:pt idx="1114">
                  <c:v>39.28</c:v>
                </c:pt>
                <c:pt idx="1115">
                  <c:v>39.28</c:v>
                </c:pt>
                <c:pt idx="1116">
                  <c:v>39.28</c:v>
                </c:pt>
                <c:pt idx="1117">
                  <c:v>39.28</c:v>
                </c:pt>
                <c:pt idx="1118">
                  <c:v>39.28</c:v>
                </c:pt>
                <c:pt idx="1119">
                  <c:v>39.28</c:v>
                </c:pt>
                <c:pt idx="1120">
                  <c:v>39.28</c:v>
                </c:pt>
                <c:pt idx="1121">
                  <c:v>39.28</c:v>
                </c:pt>
                <c:pt idx="1122">
                  <c:v>39.28</c:v>
                </c:pt>
                <c:pt idx="1123">
                  <c:v>39.28</c:v>
                </c:pt>
                <c:pt idx="1124">
                  <c:v>39.28</c:v>
                </c:pt>
                <c:pt idx="1125">
                  <c:v>39.28</c:v>
                </c:pt>
                <c:pt idx="1126">
                  <c:v>39.28</c:v>
                </c:pt>
                <c:pt idx="1127">
                  <c:v>39.28</c:v>
                </c:pt>
                <c:pt idx="1128">
                  <c:v>39.28</c:v>
                </c:pt>
                <c:pt idx="1129">
                  <c:v>39.28</c:v>
                </c:pt>
                <c:pt idx="1130">
                  <c:v>39.28</c:v>
                </c:pt>
                <c:pt idx="1131">
                  <c:v>39.28</c:v>
                </c:pt>
                <c:pt idx="1132">
                  <c:v>39.28</c:v>
                </c:pt>
                <c:pt idx="1133">
                  <c:v>39.28</c:v>
                </c:pt>
                <c:pt idx="1134">
                  <c:v>39.28</c:v>
                </c:pt>
                <c:pt idx="1135">
                  <c:v>39.28</c:v>
                </c:pt>
                <c:pt idx="1136">
                  <c:v>39.28</c:v>
                </c:pt>
                <c:pt idx="1137">
                  <c:v>39.28</c:v>
                </c:pt>
                <c:pt idx="1138">
                  <c:v>39.269999999999911</c:v>
                </c:pt>
                <c:pt idx="1139">
                  <c:v>39.269999999999911</c:v>
                </c:pt>
                <c:pt idx="1140">
                  <c:v>39.269999999999911</c:v>
                </c:pt>
                <c:pt idx="1141">
                  <c:v>39.269999999999911</c:v>
                </c:pt>
                <c:pt idx="1142">
                  <c:v>39.269999999999911</c:v>
                </c:pt>
                <c:pt idx="1143">
                  <c:v>39.269999999999911</c:v>
                </c:pt>
                <c:pt idx="1144">
                  <c:v>39.269999999999911</c:v>
                </c:pt>
                <c:pt idx="1145">
                  <c:v>39.269999999999911</c:v>
                </c:pt>
                <c:pt idx="1146">
                  <c:v>39.269999999999911</c:v>
                </c:pt>
                <c:pt idx="1147">
                  <c:v>39.269999999999911</c:v>
                </c:pt>
                <c:pt idx="1148">
                  <c:v>39.269999999999911</c:v>
                </c:pt>
                <c:pt idx="1149">
                  <c:v>39.269999999999911</c:v>
                </c:pt>
                <c:pt idx="1150">
                  <c:v>39.269999999999911</c:v>
                </c:pt>
                <c:pt idx="1151">
                  <c:v>39.269999999999911</c:v>
                </c:pt>
                <c:pt idx="1152">
                  <c:v>39.269999999999911</c:v>
                </c:pt>
                <c:pt idx="1153">
                  <c:v>39.269999999999911</c:v>
                </c:pt>
                <c:pt idx="1154">
                  <c:v>39.269999999999911</c:v>
                </c:pt>
                <c:pt idx="1155">
                  <c:v>39.269999999999911</c:v>
                </c:pt>
                <c:pt idx="1156">
                  <c:v>39.269999999999911</c:v>
                </c:pt>
                <c:pt idx="1157">
                  <c:v>39.269999999999911</c:v>
                </c:pt>
                <c:pt idx="1158">
                  <c:v>39.269999999999911</c:v>
                </c:pt>
                <c:pt idx="1159">
                  <c:v>39.269999999999911</c:v>
                </c:pt>
                <c:pt idx="1160">
                  <c:v>39.269999999999911</c:v>
                </c:pt>
                <c:pt idx="1161">
                  <c:v>39.269999999999911</c:v>
                </c:pt>
                <c:pt idx="1162">
                  <c:v>39.269999999999911</c:v>
                </c:pt>
                <c:pt idx="1163">
                  <c:v>39.269999999999911</c:v>
                </c:pt>
                <c:pt idx="1164">
                  <c:v>39.269999999999911</c:v>
                </c:pt>
                <c:pt idx="1165">
                  <c:v>39.269999999999911</c:v>
                </c:pt>
                <c:pt idx="1166">
                  <c:v>39.269999999999911</c:v>
                </c:pt>
                <c:pt idx="1167">
                  <c:v>39.260000000000005</c:v>
                </c:pt>
                <c:pt idx="1168">
                  <c:v>39.260000000000005</c:v>
                </c:pt>
                <c:pt idx="1169">
                  <c:v>39.260000000000005</c:v>
                </c:pt>
                <c:pt idx="1170">
                  <c:v>39.260000000000005</c:v>
                </c:pt>
                <c:pt idx="1171">
                  <c:v>39.260000000000005</c:v>
                </c:pt>
                <c:pt idx="1172">
                  <c:v>39.260000000000005</c:v>
                </c:pt>
                <c:pt idx="1173">
                  <c:v>39.260000000000005</c:v>
                </c:pt>
                <c:pt idx="1174">
                  <c:v>39.260000000000005</c:v>
                </c:pt>
                <c:pt idx="1175">
                  <c:v>39.260000000000005</c:v>
                </c:pt>
                <c:pt idx="1176">
                  <c:v>39.260000000000005</c:v>
                </c:pt>
                <c:pt idx="1177">
                  <c:v>39.260000000000005</c:v>
                </c:pt>
                <c:pt idx="1178">
                  <c:v>39.260000000000005</c:v>
                </c:pt>
                <c:pt idx="1179">
                  <c:v>39.260000000000005</c:v>
                </c:pt>
                <c:pt idx="1180">
                  <c:v>39.260000000000005</c:v>
                </c:pt>
                <c:pt idx="1181">
                  <c:v>39.260000000000005</c:v>
                </c:pt>
                <c:pt idx="1182">
                  <c:v>39.260000000000005</c:v>
                </c:pt>
                <c:pt idx="1183">
                  <c:v>39.260000000000005</c:v>
                </c:pt>
                <c:pt idx="1184">
                  <c:v>39.260000000000005</c:v>
                </c:pt>
                <c:pt idx="1185">
                  <c:v>39.260000000000005</c:v>
                </c:pt>
                <c:pt idx="1186">
                  <c:v>39.260000000000005</c:v>
                </c:pt>
                <c:pt idx="1187">
                  <c:v>39.260000000000005</c:v>
                </c:pt>
                <c:pt idx="1188">
                  <c:v>39.260000000000005</c:v>
                </c:pt>
                <c:pt idx="1189">
                  <c:v>39.260000000000005</c:v>
                </c:pt>
                <c:pt idx="1190">
                  <c:v>39.260000000000005</c:v>
                </c:pt>
                <c:pt idx="1191">
                  <c:v>39.260000000000005</c:v>
                </c:pt>
                <c:pt idx="1192">
                  <c:v>39.260000000000005</c:v>
                </c:pt>
                <c:pt idx="1193">
                  <c:v>39.260000000000005</c:v>
                </c:pt>
                <c:pt idx="1194">
                  <c:v>39.260000000000005</c:v>
                </c:pt>
                <c:pt idx="1195">
                  <c:v>39.260000000000005</c:v>
                </c:pt>
                <c:pt idx="1196">
                  <c:v>39.260000000000005</c:v>
                </c:pt>
                <c:pt idx="1197">
                  <c:v>39.260000000000005</c:v>
                </c:pt>
                <c:pt idx="1198">
                  <c:v>39.260000000000005</c:v>
                </c:pt>
                <c:pt idx="1199">
                  <c:v>39.260000000000005</c:v>
                </c:pt>
                <c:pt idx="1200">
                  <c:v>39.260000000000005</c:v>
                </c:pt>
                <c:pt idx="1201">
                  <c:v>39.260000000000005</c:v>
                </c:pt>
                <c:pt idx="1202">
                  <c:v>39.260000000000005</c:v>
                </c:pt>
                <c:pt idx="1203">
                  <c:v>39.260000000000005</c:v>
                </c:pt>
                <c:pt idx="1204">
                  <c:v>39.260000000000005</c:v>
                </c:pt>
                <c:pt idx="1205">
                  <c:v>39.260000000000005</c:v>
                </c:pt>
                <c:pt idx="1206">
                  <c:v>39.260000000000005</c:v>
                </c:pt>
                <c:pt idx="1207">
                  <c:v>39.260000000000005</c:v>
                </c:pt>
                <c:pt idx="1208">
                  <c:v>39.260000000000005</c:v>
                </c:pt>
                <c:pt idx="1209">
                  <c:v>39.260000000000005</c:v>
                </c:pt>
                <c:pt idx="1210">
                  <c:v>39.260000000000005</c:v>
                </c:pt>
                <c:pt idx="1211">
                  <c:v>39.260000000000005</c:v>
                </c:pt>
                <c:pt idx="1212">
                  <c:v>39.260000000000005</c:v>
                </c:pt>
                <c:pt idx="1213">
                  <c:v>39.260000000000005</c:v>
                </c:pt>
                <c:pt idx="1214">
                  <c:v>39.260000000000005</c:v>
                </c:pt>
                <c:pt idx="1215">
                  <c:v>39.260000000000005</c:v>
                </c:pt>
                <c:pt idx="1216">
                  <c:v>39.260000000000005</c:v>
                </c:pt>
                <c:pt idx="1217">
                  <c:v>39.260000000000005</c:v>
                </c:pt>
                <c:pt idx="1218">
                  <c:v>39.260000000000005</c:v>
                </c:pt>
                <c:pt idx="1219">
                  <c:v>39.260000000000005</c:v>
                </c:pt>
                <c:pt idx="1220">
                  <c:v>39.260000000000005</c:v>
                </c:pt>
                <c:pt idx="1221">
                  <c:v>39.260000000000005</c:v>
                </c:pt>
                <c:pt idx="1222">
                  <c:v>39.260000000000005</c:v>
                </c:pt>
                <c:pt idx="1223">
                  <c:v>39.260000000000005</c:v>
                </c:pt>
                <c:pt idx="1224">
                  <c:v>39.260000000000005</c:v>
                </c:pt>
                <c:pt idx="1225">
                  <c:v>39.260000000000005</c:v>
                </c:pt>
                <c:pt idx="1226">
                  <c:v>39.260000000000005</c:v>
                </c:pt>
                <c:pt idx="1227">
                  <c:v>39.260000000000005</c:v>
                </c:pt>
                <c:pt idx="1228">
                  <c:v>39.260000000000005</c:v>
                </c:pt>
                <c:pt idx="1229">
                  <c:v>39.260000000000005</c:v>
                </c:pt>
                <c:pt idx="1230">
                  <c:v>39.260000000000005</c:v>
                </c:pt>
                <c:pt idx="1231">
                  <c:v>39.260000000000005</c:v>
                </c:pt>
                <c:pt idx="1232">
                  <c:v>39.260000000000005</c:v>
                </c:pt>
                <c:pt idx="1233">
                  <c:v>39.260000000000005</c:v>
                </c:pt>
                <c:pt idx="1234">
                  <c:v>39.260000000000005</c:v>
                </c:pt>
                <c:pt idx="1235">
                  <c:v>39.260000000000005</c:v>
                </c:pt>
                <c:pt idx="1236">
                  <c:v>39.260000000000005</c:v>
                </c:pt>
                <c:pt idx="1237">
                  <c:v>39.260000000000005</c:v>
                </c:pt>
                <c:pt idx="1238">
                  <c:v>39.260000000000005</c:v>
                </c:pt>
                <c:pt idx="1239">
                  <c:v>39.260000000000005</c:v>
                </c:pt>
                <c:pt idx="1240">
                  <c:v>39.260000000000005</c:v>
                </c:pt>
                <c:pt idx="1241">
                  <c:v>39.260000000000005</c:v>
                </c:pt>
                <c:pt idx="1242">
                  <c:v>39.260000000000005</c:v>
                </c:pt>
                <c:pt idx="1243">
                  <c:v>39.260000000000005</c:v>
                </c:pt>
                <c:pt idx="1244">
                  <c:v>39.260000000000005</c:v>
                </c:pt>
                <c:pt idx="1245">
                  <c:v>39.260000000000005</c:v>
                </c:pt>
                <c:pt idx="1246">
                  <c:v>39.260000000000005</c:v>
                </c:pt>
                <c:pt idx="1247">
                  <c:v>39.260000000000005</c:v>
                </c:pt>
                <c:pt idx="1248">
                  <c:v>39.260000000000005</c:v>
                </c:pt>
                <c:pt idx="1249">
                  <c:v>39.260000000000005</c:v>
                </c:pt>
              </c:numCache>
            </c:numRef>
          </c:val>
        </c:ser>
        <c:marker val="1"/>
        <c:axId val="104184448"/>
        <c:axId val="104194816"/>
      </c:lineChart>
      <c:catAx>
        <c:axId val="104184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104194816"/>
        <c:crosses val="autoZero"/>
        <c:auto val="1"/>
        <c:lblAlgn val="ctr"/>
        <c:lblOffset val="100"/>
      </c:catAx>
      <c:valAx>
        <c:axId val="104194816"/>
        <c:scaling>
          <c:orientation val="minMax"/>
          <c:min val="37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1041844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Diseased(Mean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6.4%OfPopulation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TBDiseaseONLYData!$D$2:$D$1251</c:f>
              <c:numCache>
                <c:formatCode>General</c:formatCode>
                <c:ptCount val="1250"/>
                <c:pt idx="0">
                  <c:v>0</c:v>
                </c:pt>
                <c:pt idx="1">
                  <c:v>10.759999999999902</c:v>
                </c:pt>
                <c:pt idx="2">
                  <c:v>10.950000000000001</c:v>
                </c:pt>
                <c:pt idx="3">
                  <c:v>11.059999999999901</c:v>
                </c:pt>
                <c:pt idx="4">
                  <c:v>11.15</c:v>
                </c:pt>
                <c:pt idx="5">
                  <c:v>11.27</c:v>
                </c:pt>
                <c:pt idx="6">
                  <c:v>11.379999999999903</c:v>
                </c:pt>
                <c:pt idx="7">
                  <c:v>11.459999999999903</c:v>
                </c:pt>
                <c:pt idx="8">
                  <c:v>11.49</c:v>
                </c:pt>
                <c:pt idx="9">
                  <c:v>11.479999999999901</c:v>
                </c:pt>
                <c:pt idx="10">
                  <c:v>11.49</c:v>
                </c:pt>
                <c:pt idx="11">
                  <c:v>11.459999999999903</c:v>
                </c:pt>
                <c:pt idx="12">
                  <c:v>11.49</c:v>
                </c:pt>
                <c:pt idx="13">
                  <c:v>11.5</c:v>
                </c:pt>
                <c:pt idx="14">
                  <c:v>11.54</c:v>
                </c:pt>
                <c:pt idx="15">
                  <c:v>11.59</c:v>
                </c:pt>
                <c:pt idx="16">
                  <c:v>11.57</c:v>
                </c:pt>
                <c:pt idx="17">
                  <c:v>11.579999999999904</c:v>
                </c:pt>
                <c:pt idx="18">
                  <c:v>11.559999999999901</c:v>
                </c:pt>
                <c:pt idx="19">
                  <c:v>11.57</c:v>
                </c:pt>
                <c:pt idx="20">
                  <c:v>11.55</c:v>
                </c:pt>
                <c:pt idx="21">
                  <c:v>11.54</c:v>
                </c:pt>
                <c:pt idx="22">
                  <c:v>11.52</c:v>
                </c:pt>
                <c:pt idx="23">
                  <c:v>11.48</c:v>
                </c:pt>
                <c:pt idx="24">
                  <c:v>11.46</c:v>
                </c:pt>
                <c:pt idx="25">
                  <c:v>11.43</c:v>
                </c:pt>
                <c:pt idx="26">
                  <c:v>11.41</c:v>
                </c:pt>
                <c:pt idx="27">
                  <c:v>11.370000000000001</c:v>
                </c:pt>
                <c:pt idx="28">
                  <c:v>11.31</c:v>
                </c:pt>
                <c:pt idx="29">
                  <c:v>11.31</c:v>
                </c:pt>
                <c:pt idx="30">
                  <c:v>11.31</c:v>
                </c:pt>
                <c:pt idx="31">
                  <c:v>11.3</c:v>
                </c:pt>
                <c:pt idx="32">
                  <c:v>11.27</c:v>
                </c:pt>
                <c:pt idx="33">
                  <c:v>11.239999999999903</c:v>
                </c:pt>
                <c:pt idx="34">
                  <c:v>11.16</c:v>
                </c:pt>
                <c:pt idx="35">
                  <c:v>11.17</c:v>
                </c:pt>
                <c:pt idx="36">
                  <c:v>11.129999999999901</c:v>
                </c:pt>
                <c:pt idx="37">
                  <c:v>11.09</c:v>
                </c:pt>
                <c:pt idx="38">
                  <c:v>11.079999999999904</c:v>
                </c:pt>
                <c:pt idx="39">
                  <c:v>11.079999999999904</c:v>
                </c:pt>
                <c:pt idx="40">
                  <c:v>11.04</c:v>
                </c:pt>
                <c:pt idx="41">
                  <c:v>11.02</c:v>
                </c:pt>
                <c:pt idx="42">
                  <c:v>11.03</c:v>
                </c:pt>
                <c:pt idx="43">
                  <c:v>10.999999999999904</c:v>
                </c:pt>
                <c:pt idx="44">
                  <c:v>10.979999999999901</c:v>
                </c:pt>
                <c:pt idx="45">
                  <c:v>10.92</c:v>
                </c:pt>
                <c:pt idx="46">
                  <c:v>10.83</c:v>
                </c:pt>
                <c:pt idx="47">
                  <c:v>10.81</c:v>
                </c:pt>
                <c:pt idx="48">
                  <c:v>10.77</c:v>
                </c:pt>
                <c:pt idx="49">
                  <c:v>10.79</c:v>
                </c:pt>
                <c:pt idx="50">
                  <c:v>10.759999999999902</c:v>
                </c:pt>
                <c:pt idx="51">
                  <c:v>10.729999999999899</c:v>
                </c:pt>
                <c:pt idx="52">
                  <c:v>10.739999999999903</c:v>
                </c:pt>
                <c:pt idx="53">
                  <c:v>10.69</c:v>
                </c:pt>
                <c:pt idx="54">
                  <c:v>10.62</c:v>
                </c:pt>
                <c:pt idx="55">
                  <c:v>10.59</c:v>
                </c:pt>
                <c:pt idx="56">
                  <c:v>10.53</c:v>
                </c:pt>
                <c:pt idx="57">
                  <c:v>10.54</c:v>
                </c:pt>
                <c:pt idx="58">
                  <c:v>10.5</c:v>
                </c:pt>
                <c:pt idx="59">
                  <c:v>10.469999999999901</c:v>
                </c:pt>
                <c:pt idx="60">
                  <c:v>10.450000000000001</c:v>
                </c:pt>
                <c:pt idx="61">
                  <c:v>10.41</c:v>
                </c:pt>
                <c:pt idx="62">
                  <c:v>10.450000000000001</c:v>
                </c:pt>
                <c:pt idx="63">
                  <c:v>10.43</c:v>
                </c:pt>
                <c:pt idx="64">
                  <c:v>10.41</c:v>
                </c:pt>
                <c:pt idx="65">
                  <c:v>10.389999999999901</c:v>
                </c:pt>
                <c:pt idx="66">
                  <c:v>10.38</c:v>
                </c:pt>
                <c:pt idx="67">
                  <c:v>10.38</c:v>
                </c:pt>
                <c:pt idx="68">
                  <c:v>10.389999999999901</c:v>
                </c:pt>
                <c:pt idx="69">
                  <c:v>10.32</c:v>
                </c:pt>
                <c:pt idx="70">
                  <c:v>10.28</c:v>
                </c:pt>
                <c:pt idx="71">
                  <c:v>10.26</c:v>
                </c:pt>
                <c:pt idx="72">
                  <c:v>10.209999999999901</c:v>
                </c:pt>
                <c:pt idx="73">
                  <c:v>10.19</c:v>
                </c:pt>
                <c:pt idx="74">
                  <c:v>10.149999999999903</c:v>
                </c:pt>
                <c:pt idx="75">
                  <c:v>10.11</c:v>
                </c:pt>
                <c:pt idx="76">
                  <c:v>10.09</c:v>
                </c:pt>
                <c:pt idx="77">
                  <c:v>10.030000000000001</c:v>
                </c:pt>
                <c:pt idx="78">
                  <c:v>10</c:v>
                </c:pt>
                <c:pt idx="79">
                  <c:v>9.9799999999999915</c:v>
                </c:pt>
                <c:pt idx="80">
                  <c:v>9.9500000000000011</c:v>
                </c:pt>
                <c:pt idx="81">
                  <c:v>9.8799999999999937</c:v>
                </c:pt>
                <c:pt idx="82">
                  <c:v>9.84</c:v>
                </c:pt>
                <c:pt idx="83">
                  <c:v>9.7900000000000009</c:v>
                </c:pt>
                <c:pt idx="84">
                  <c:v>9.76</c:v>
                </c:pt>
                <c:pt idx="85">
                  <c:v>9.76</c:v>
                </c:pt>
                <c:pt idx="86">
                  <c:v>9.7199999999999918</c:v>
                </c:pt>
                <c:pt idx="87">
                  <c:v>9.69</c:v>
                </c:pt>
                <c:pt idx="88">
                  <c:v>9.68</c:v>
                </c:pt>
                <c:pt idx="89">
                  <c:v>9.6299999999999919</c:v>
                </c:pt>
                <c:pt idx="90">
                  <c:v>9.59</c:v>
                </c:pt>
                <c:pt idx="91">
                  <c:v>9.5300000000000011</c:v>
                </c:pt>
                <c:pt idx="92">
                  <c:v>9.5</c:v>
                </c:pt>
                <c:pt idx="93">
                  <c:v>9.5</c:v>
                </c:pt>
                <c:pt idx="94">
                  <c:v>9.48</c:v>
                </c:pt>
                <c:pt idx="95">
                  <c:v>9.4699999999999935</c:v>
                </c:pt>
                <c:pt idx="96">
                  <c:v>9.4599999999999937</c:v>
                </c:pt>
                <c:pt idx="97">
                  <c:v>9.4599999999999937</c:v>
                </c:pt>
                <c:pt idx="98">
                  <c:v>9.4500000000000011</c:v>
                </c:pt>
                <c:pt idx="99">
                  <c:v>9.4099999999999913</c:v>
                </c:pt>
                <c:pt idx="100">
                  <c:v>9.3199999999999914</c:v>
                </c:pt>
                <c:pt idx="101">
                  <c:v>9.3000000000000007</c:v>
                </c:pt>
                <c:pt idx="102">
                  <c:v>9.27</c:v>
                </c:pt>
                <c:pt idx="103">
                  <c:v>9.2199999999999918</c:v>
                </c:pt>
                <c:pt idx="104">
                  <c:v>9.18</c:v>
                </c:pt>
                <c:pt idx="105">
                  <c:v>9.1299999999999919</c:v>
                </c:pt>
                <c:pt idx="106">
                  <c:v>9.09</c:v>
                </c:pt>
                <c:pt idx="107">
                  <c:v>9.0599999999999916</c:v>
                </c:pt>
                <c:pt idx="108">
                  <c:v>9.0300000000000011</c:v>
                </c:pt>
                <c:pt idx="109">
                  <c:v>9</c:v>
                </c:pt>
                <c:pt idx="110">
                  <c:v>8.9599999999999937</c:v>
                </c:pt>
                <c:pt idx="111">
                  <c:v>8.9</c:v>
                </c:pt>
                <c:pt idx="112">
                  <c:v>8.8700000000000028</c:v>
                </c:pt>
                <c:pt idx="113">
                  <c:v>8.8199999999999914</c:v>
                </c:pt>
                <c:pt idx="114">
                  <c:v>8.7299999999999898</c:v>
                </c:pt>
                <c:pt idx="115">
                  <c:v>8.68</c:v>
                </c:pt>
                <c:pt idx="116">
                  <c:v>8.6599999999999913</c:v>
                </c:pt>
                <c:pt idx="117">
                  <c:v>8.620000000000001</c:v>
                </c:pt>
                <c:pt idx="118">
                  <c:v>8.5799999999999912</c:v>
                </c:pt>
                <c:pt idx="119">
                  <c:v>8.5799999999999912</c:v>
                </c:pt>
                <c:pt idx="120">
                  <c:v>8.5499999999999918</c:v>
                </c:pt>
                <c:pt idx="121">
                  <c:v>8.5400000000000009</c:v>
                </c:pt>
                <c:pt idx="122">
                  <c:v>8.5099999999999909</c:v>
                </c:pt>
                <c:pt idx="123">
                  <c:v>8.4799999999999915</c:v>
                </c:pt>
                <c:pt idx="124">
                  <c:v>8.4500000000000011</c:v>
                </c:pt>
                <c:pt idx="125">
                  <c:v>8.4299999999999926</c:v>
                </c:pt>
                <c:pt idx="126">
                  <c:v>8.419999999999991</c:v>
                </c:pt>
                <c:pt idx="127">
                  <c:v>8.3799999999999937</c:v>
                </c:pt>
                <c:pt idx="128">
                  <c:v>8.339999999999991</c:v>
                </c:pt>
                <c:pt idx="129">
                  <c:v>8.2900000000000009</c:v>
                </c:pt>
                <c:pt idx="130">
                  <c:v>8.2799999999999923</c:v>
                </c:pt>
                <c:pt idx="131">
                  <c:v>8.2499999999999893</c:v>
                </c:pt>
                <c:pt idx="132">
                  <c:v>8.19</c:v>
                </c:pt>
                <c:pt idx="133">
                  <c:v>8.1499999999999897</c:v>
                </c:pt>
                <c:pt idx="134">
                  <c:v>8.0799999999999912</c:v>
                </c:pt>
                <c:pt idx="135">
                  <c:v>8.01</c:v>
                </c:pt>
                <c:pt idx="136">
                  <c:v>7.9799999999999907</c:v>
                </c:pt>
                <c:pt idx="137">
                  <c:v>7.9399999999999906</c:v>
                </c:pt>
                <c:pt idx="138">
                  <c:v>7.8699999999999894</c:v>
                </c:pt>
                <c:pt idx="139">
                  <c:v>7.8699999999999894</c:v>
                </c:pt>
                <c:pt idx="140">
                  <c:v>7.7999999999999901</c:v>
                </c:pt>
                <c:pt idx="141">
                  <c:v>7.79</c:v>
                </c:pt>
                <c:pt idx="142">
                  <c:v>7.75999999999999</c:v>
                </c:pt>
                <c:pt idx="143">
                  <c:v>7.7399999999999904</c:v>
                </c:pt>
                <c:pt idx="144">
                  <c:v>7.6899999999999897</c:v>
                </c:pt>
                <c:pt idx="145">
                  <c:v>7.6899999999999897</c:v>
                </c:pt>
                <c:pt idx="146">
                  <c:v>7.6599999999999895</c:v>
                </c:pt>
                <c:pt idx="147">
                  <c:v>7.6299999999999892</c:v>
                </c:pt>
                <c:pt idx="148">
                  <c:v>7.5999999999999899</c:v>
                </c:pt>
                <c:pt idx="149">
                  <c:v>7.5999999999999899</c:v>
                </c:pt>
                <c:pt idx="150">
                  <c:v>7.5599999999999898</c:v>
                </c:pt>
                <c:pt idx="151">
                  <c:v>7.5199999999999898</c:v>
                </c:pt>
                <c:pt idx="152">
                  <c:v>7.4499999999999904</c:v>
                </c:pt>
                <c:pt idx="153">
                  <c:v>7.46999999999999</c:v>
                </c:pt>
                <c:pt idx="154">
                  <c:v>7.46</c:v>
                </c:pt>
                <c:pt idx="155">
                  <c:v>7.4299999999999899</c:v>
                </c:pt>
                <c:pt idx="156">
                  <c:v>7.42</c:v>
                </c:pt>
                <c:pt idx="157">
                  <c:v>7.3599999999999994</c:v>
                </c:pt>
                <c:pt idx="158">
                  <c:v>7.3199999999999896</c:v>
                </c:pt>
                <c:pt idx="159">
                  <c:v>7.2700000000000005</c:v>
                </c:pt>
                <c:pt idx="160">
                  <c:v>7.23</c:v>
                </c:pt>
                <c:pt idx="161">
                  <c:v>7.18</c:v>
                </c:pt>
                <c:pt idx="162">
                  <c:v>7.1399999999999899</c:v>
                </c:pt>
                <c:pt idx="163">
                  <c:v>7.1</c:v>
                </c:pt>
                <c:pt idx="164">
                  <c:v>7.1099999999999897</c:v>
                </c:pt>
                <c:pt idx="165">
                  <c:v>7.03</c:v>
                </c:pt>
                <c:pt idx="166">
                  <c:v>6.9899999999999904</c:v>
                </c:pt>
                <c:pt idx="167">
                  <c:v>6.9099999999999904</c:v>
                </c:pt>
                <c:pt idx="168">
                  <c:v>6.87</c:v>
                </c:pt>
                <c:pt idx="169">
                  <c:v>6.8399999999999901</c:v>
                </c:pt>
                <c:pt idx="170">
                  <c:v>6.7899999999999903</c:v>
                </c:pt>
                <c:pt idx="171">
                  <c:v>6.7999999999999901</c:v>
                </c:pt>
                <c:pt idx="172">
                  <c:v>6.7899999999999903</c:v>
                </c:pt>
                <c:pt idx="173">
                  <c:v>6.78</c:v>
                </c:pt>
                <c:pt idx="174">
                  <c:v>6.78</c:v>
                </c:pt>
                <c:pt idx="175">
                  <c:v>6.78</c:v>
                </c:pt>
                <c:pt idx="176">
                  <c:v>6.7399999999999904</c:v>
                </c:pt>
                <c:pt idx="177">
                  <c:v>6.68</c:v>
                </c:pt>
                <c:pt idx="178">
                  <c:v>6.6499999999999995</c:v>
                </c:pt>
                <c:pt idx="179">
                  <c:v>6.5399999999999903</c:v>
                </c:pt>
                <c:pt idx="180">
                  <c:v>6.5399999999999903</c:v>
                </c:pt>
                <c:pt idx="181">
                  <c:v>6.51</c:v>
                </c:pt>
                <c:pt idx="182">
                  <c:v>6.45</c:v>
                </c:pt>
                <c:pt idx="183">
                  <c:v>6.4199999999999902</c:v>
                </c:pt>
                <c:pt idx="184">
                  <c:v>6.41</c:v>
                </c:pt>
                <c:pt idx="185">
                  <c:v>6.41</c:v>
                </c:pt>
                <c:pt idx="186">
                  <c:v>6.4</c:v>
                </c:pt>
                <c:pt idx="187">
                  <c:v>6.4</c:v>
                </c:pt>
                <c:pt idx="188">
                  <c:v>6.39</c:v>
                </c:pt>
                <c:pt idx="189">
                  <c:v>6.39</c:v>
                </c:pt>
                <c:pt idx="190">
                  <c:v>6.39</c:v>
                </c:pt>
                <c:pt idx="191">
                  <c:v>6.38</c:v>
                </c:pt>
                <c:pt idx="192">
                  <c:v>6.37</c:v>
                </c:pt>
                <c:pt idx="193">
                  <c:v>6.35</c:v>
                </c:pt>
                <c:pt idx="194">
                  <c:v>6.3599999999999897</c:v>
                </c:pt>
                <c:pt idx="195">
                  <c:v>6.3599999999999897</c:v>
                </c:pt>
                <c:pt idx="196">
                  <c:v>6.3599999999999897</c:v>
                </c:pt>
                <c:pt idx="197">
                  <c:v>6.37</c:v>
                </c:pt>
                <c:pt idx="198">
                  <c:v>6.41</c:v>
                </c:pt>
                <c:pt idx="199">
                  <c:v>6.3999999999999897</c:v>
                </c:pt>
                <c:pt idx="200">
                  <c:v>6.41</c:v>
                </c:pt>
                <c:pt idx="201">
                  <c:v>6.41</c:v>
                </c:pt>
                <c:pt idx="202">
                  <c:v>6.38</c:v>
                </c:pt>
                <c:pt idx="203">
                  <c:v>6.39</c:v>
                </c:pt>
                <c:pt idx="204">
                  <c:v>6.38</c:v>
                </c:pt>
                <c:pt idx="205">
                  <c:v>6.39</c:v>
                </c:pt>
                <c:pt idx="206">
                  <c:v>6.39</c:v>
                </c:pt>
                <c:pt idx="207">
                  <c:v>6.41</c:v>
                </c:pt>
                <c:pt idx="208">
                  <c:v>6.41</c:v>
                </c:pt>
                <c:pt idx="209">
                  <c:v>6.39</c:v>
                </c:pt>
                <c:pt idx="210">
                  <c:v>6.38</c:v>
                </c:pt>
                <c:pt idx="211">
                  <c:v>6.37</c:v>
                </c:pt>
                <c:pt idx="212">
                  <c:v>6.38</c:v>
                </c:pt>
                <c:pt idx="213">
                  <c:v>6.35</c:v>
                </c:pt>
                <c:pt idx="214">
                  <c:v>6.38</c:v>
                </c:pt>
                <c:pt idx="215">
                  <c:v>6.41</c:v>
                </c:pt>
                <c:pt idx="216">
                  <c:v>6.42</c:v>
                </c:pt>
                <c:pt idx="217">
                  <c:v>6.42</c:v>
                </c:pt>
                <c:pt idx="218">
                  <c:v>6.45</c:v>
                </c:pt>
                <c:pt idx="219">
                  <c:v>6.45</c:v>
                </c:pt>
                <c:pt idx="220">
                  <c:v>6.45</c:v>
                </c:pt>
                <c:pt idx="221">
                  <c:v>6.4599999999999902</c:v>
                </c:pt>
                <c:pt idx="222">
                  <c:v>6.49</c:v>
                </c:pt>
                <c:pt idx="223">
                  <c:v>6.4799999999999907</c:v>
                </c:pt>
                <c:pt idx="224">
                  <c:v>6.4599999999999902</c:v>
                </c:pt>
                <c:pt idx="225">
                  <c:v>6.4700000000000006</c:v>
                </c:pt>
                <c:pt idx="226">
                  <c:v>6.4700000000000006</c:v>
                </c:pt>
                <c:pt idx="227">
                  <c:v>6.4700000000000006</c:v>
                </c:pt>
                <c:pt idx="228">
                  <c:v>6.49</c:v>
                </c:pt>
                <c:pt idx="229">
                  <c:v>6.49</c:v>
                </c:pt>
                <c:pt idx="230">
                  <c:v>6.48</c:v>
                </c:pt>
                <c:pt idx="231">
                  <c:v>6.4799999999999907</c:v>
                </c:pt>
                <c:pt idx="232">
                  <c:v>6.49</c:v>
                </c:pt>
                <c:pt idx="233">
                  <c:v>6.4599999999999902</c:v>
                </c:pt>
                <c:pt idx="234">
                  <c:v>6.4599999999999902</c:v>
                </c:pt>
                <c:pt idx="235">
                  <c:v>6.4599999999999902</c:v>
                </c:pt>
                <c:pt idx="236">
                  <c:v>6.4599999999999902</c:v>
                </c:pt>
                <c:pt idx="237">
                  <c:v>6.4700000000000006</c:v>
                </c:pt>
                <c:pt idx="238">
                  <c:v>6.5</c:v>
                </c:pt>
                <c:pt idx="239">
                  <c:v>6.55</c:v>
                </c:pt>
                <c:pt idx="240">
                  <c:v>6.5299999999999896</c:v>
                </c:pt>
                <c:pt idx="241">
                  <c:v>6.55</c:v>
                </c:pt>
                <c:pt idx="242">
                  <c:v>6.54</c:v>
                </c:pt>
                <c:pt idx="243">
                  <c:v>6.55</c:v>
                </c:pt>
                <c:pt idx="244">
                  <c:v>6.55</c:v>
                </c:pt>
                <c:pt idx="245">
                  <c:v>6.5599999999999898</c:v>
                </c:pt>
                <c:pt idx="246">
                  <c:v>6.5599999999999898</c:v>
                </c:pt>
                <c:pt idx="247">
                  <c:v>6.55</c:v>
                </c:pt>
                <c:pt idx="248">
                  <c:v>6.57</c:v>
                </c:pt>
                <c:pt idx="249">
                  <c:v>6.5599999999999898</c:v>
                </c:pt>
                <c:pt idx="250">
                  <c:v>6.58</c:v>
                </c:pt>
                <c:pt idx="251">
                  <c:v>6.57</c:v>
                </c:pt>
                <c:pt idx="252">
                  <c:v>6.57</c:v>
                </c:pt>
                <c:pt idx="253">
                  <c:v>6.55</c:v>
                </c:pt>
                <c:pt idx="254">
                  <c:v>6.57</c:v>
                </c:pt>
                <c:pt idx="255">
                  <c:v>6.59</c:v>
                </c:pt>
                <c:pt idx="256">
                  <c:v>6.59</c:v>
                </c:pt>
                <c:pt idx="257">
                  <c:v>6.6199999999999894</c:v>
                </c:pt>
                <c:pt idx="258">
                  <c:v>6.6199999999999894</c:v>
                </c:pt>
                <c:pt idx="259">
                  <c:v>6.6499999999999897</c:v>
                </c:pt>
                <c:pt idx="260">
                  <c:v>6.6499999999999897</c:v>
                </c:pt>
                <c:pt idx="261">
                  <c:v>6.6399999999999899</c:v>
                </c:pt>
                <c:pt idx="262">
                  <c:v>6.6499999999999897</c:v>
                </c:pt>
                <c:pt idx="263">
                  <c:v>6.6599999999999895</c:v>
                </c:pt>
                <c:pt idx="264">
                  <c:v>6.6499999999999897</c:v>
                </c:pt>
                <c:pt idx="265">
                  <c:v>6.6499999999999897</c:v>
                </c:pt>
                <c:pt idx="266">
                  <c:v>6.6499999999999897</c:v>
                </c:pt>
                <c:pt idx="267">
                  <c:v>6.63</c:v>
                </c:pt>
                <c:pt idx="268">
                  <c:v>6.6199999999999894</c:v>
                </c:pt>
                <c:pt idx="269">
                  <c:v>6.63</c:v>
                </c:pt>
                <c:pt idx="270">
                  <c:v>6.6199999999999894</c:v>
                </c:pt>
                <c:pt idx="271">
                  <c:v>6.6199999999999894</c:v>
                </c:pt>
                <c:pt idx="272">
                  <c:v>6.63</c:v>
                </c:pt>
                <c:pt idx="273">
                  <c:v>6.6099999999999897</c:v>
                </c:pt>
                <c:pt idx="274">
                  <c:v>6.6099999999999897</c:v>
                </c:pt>
                <c:pt idx="275">
                  <c:v>6.5999999999999899</c:v>
                </c:pt>
                <c:pt idx="276">
                  <c:v>6.58</c:v>
                </c:pt>
                <c:pt idx="277">
                  <c:v>6.58</c:v>
                </c:pt>
                <c:pt idx="278">
                  <c:v>6.58</c:v>
                </c:pt>
                <c:pt idx="279">
                  <c:v>6.5699999999999896</c:v>
                </c:pt>
                <c:pt idx="280">
                  <c:v>6.5699999999999896</c:v>
                </c:pt>
                <c:pt idx="281">
                  <c:v>6.56</c:v>
                </c:pt>
                <c:pt idx="282">
                  <c:v>6.57</c:v>
                </c:pt>
                <c:pt idx="283">
                  <c:v>6.57</c:v>
                </c:pt>
                <c:pt idx="284">
                  <c:v>6.58</c:v>
                </c:pt>
                <c:pt idx="285">
                  <c:v>6.59</c:v>
                </c:pt>
                <c:pt idx="286">
                  <c:v>6.57</c:v>
                </c:pt>
                <c:pt idx="287">
                  <c:v>6.57</c:v>
                </c:pt>
                <c:pt idx="288">
                  <c:v>6.5599999999999898</c:v>
                </c:pt>
                <c:pt idx="289">
                  <c:v>6.5599999999999898</c:v>
                </c:pt>
                <c:pt idx="290">
                  <c:v>6.5599999999999898</c:v>
                </c:pt>
                <c:pt idx="291">
                  <c:v>6.5299999999999896</c:v>
                </c:pt>
                <c:pt idx="292">
                  <c:v>6.51</c:v>
                </c:pt>
                <c:pt idx="293">
                  <c:v>6.51</c:v>
                </c:pt>
                <c:pt idx="294">
                  <c:v>6.4799999999999907</c:v>
                </c:pt>
                <c:pt idx="295">
                  <c:v>6.4799999999999907</c:v>
                </c:pt>
                <c:pt idx="296">
                  <c:v>6.52</c:v>
                </c:pt>
                <c:pt idx="297">
                  <c:v>6.52</c:v>
                </c:pt>
                <c:pt idx="298">
                  <c:v>6.52</c:v>
                </c:pt>
                <c:pt idx="299">
                  <c:v>6.52</c:v>
                </c:pt>
                <c:pt idx="300">
                  <c:v>6.49</c:v>
                </c:pt>
                <c:pt idx="301">
                  <c:v>6.45</c:v>
                </c:pt>
                <c:pt idx="302">
                  <c:v>6.4599999999999902</c:v>
                </c:pt>
                <c:pt idx="303">
                  <c:v>6.45</c:v>
                </c:pt>
                <c:pt idx="304">
                  <c:v>6.4700000000000006</c:v>
                </c:pt>
                <c:pt idx="305">
                  <c:v>6.4599999999999902</c:v>
                </c:pt>
                <c:pt idx="306">
                  <c:v>6.4700000000000006</c:v>
                </c:pt>
                <c:pt idx="307">
                  <c:v>6.4399999999999906</c:v>
                </c:pt>
                <c:pt idx="308">
                  <c:v>6.4399999999999906</c:v>
                </c:pt>
                <c:pt idx="309">
                  <c:v>6.4499999999999904</c:v>
                </c:pt>
                <c:pt idx="310">
                  <c:v>6.4599999999999902</c:v>
                </c:pt>
                <c:pt idx="311">
                  <c:v>6.4599999999999902</c:v>
                </c:pt>
                <c:pt idx="312">
                  <c:v>6.4700000000000006</c:v>
                </c:pt>
                <c:pt idx="313">
                  <c:v>6.4799999999999907</c:v>
                </c:pt>
                <c:pt idx="314">
                  <c:v>6.4599999999999902</c:v>
                </c:pt>
                <c:pt idx="315">
                  <c:v>6.4899999999999904</c:v>
                </c:pt>
                <c:pt idx="316">
                  <c:v>6.4899999999999904</c:v>
                </c:pt>
                <c:pt idx="317">
                  <c:v>6.50999999999999</c:v>
                </c:pt>
                <c:pt idx="318">
                  <c:v>6.4999999999999902</c:v>
                </c:pt>
                <c:pt idx="319">
                  <c:v>6.52</c:v>
                </c:pt>
                <c:pt idx="320">
                  <c:v>6.51</c:v>
                </c:pt>
                <c:pt idx="321">
                  <c:v>6.5299999999999896</c:v>
                </c:pt>
                <c:pt idx="322">
                  <c:v>6.55</c:v>
                </c:pt>
                <c:pt idx="323">
                  <c:v>6.5399999999999903</c:v>
                </c:pt>
                <c:pt idx="324">
                  <c:v>6.55</c:v>
                </c:pt>
                <c:pt idx="325">
                  <c:v>6.55</c:v>
                </c:pt>
                <c:pt idx="326">
                  <c:v>6.55</c:v>
                </c:pt>
                <c:pt idx="327">
                  <c:v>6.5599999999999898</c:v>
                </c:pt>
                <c:pt idx="328">
                  <c:v>6.57</c:v>
                </c:pt>
                <c:pt idx="329">
                  <c:v>6.57</c:v>
                </c:pt>
                <c:pt idx="330">
                  <c:v>6.57</c:v>
                </c:pt>
                <c:pt idx="331">
                  <c:v>6.57</c:v>
                </c:pt>
                <c:pt idx="332">
                  <c:v>6.58</c:v>
                </c:pt>
                <c:pt idx="333">
                  <c:v>6.57</c:v>
                </c:pt>
                <c:pt idx="334">
                  <c:v>6.55</c:v>
                </c:pt>
                <c:pt idx="335">
                  <c:v>6.55</c:v>
                </c:pt>
                <c:pt idx="336">
                  <c:v>6.5299999999999896</c:v>
                </c:pt>
                <c:pt idx="337">
                  <c:v>6.52</c:v>
                </c:pt>
                <c:pt idx="338">
                  <c:v>6.51</c:v>
                </c:pt>
                <c:pt idx="339">
                  <c:v>6.4999999999999902</c:v>
                </c:pt>
                <c:pt idx="340">
                  <c:v>6.4700000000000006</c:v>
                </c:pt>
                <c:pt idx="341">
                  <c:v>6.4700000000000006</c:v>
                </c:pt>
                <c:pt idx="342">
                  <c:v>6.4799999999999907</c:v>
                </c:pt>
                <c:pt idx="343">
                  <c:v>6.49</c:v>
                </c:pt>
                <c:pt idx="344">
                  <c:v>6.5499999999999901</c:v>
                </c:pt>
                <c:pt idx="345">
                  <c:v>6.5399999999999903</c:v>
                </c:pt>
                <c:pt idx="346">
                  <c:v>6.5299999999999896</c:v>
                </c:pt>
                <c:pt idx="347">
                  <c:v>6.5299999999999896</c:v>
                </c:pt>
                <c:pt idx="348">
                  <c:v>6.5399999999999903</c:v>
                </c:pt>
                <c:pt idx="349">
                  <c:v>6.5599999999999898</c:v>
                </c:pt>
                <c:pt idx="350">
                  <c:v>6.5499999999999901</c:v>
                </c:pt>
                <c:pt idx="351">
                  <c:v>6.5599999999999898</c:v>
                </c:pt>
                <c:pt idx="352">
                  <c:v>6.5499999999999901</c:v>
                </c:pt>
                <c:pt idx="353">
                  <c:v>6.5499999999999901</c:v>
                </c:pt>
                <c:pt idx="354">
                  <c:v>6.52</c:v>
                </c:pt>
                <c:pt idx="355">
                  <c:v>6.52</c:v>
                </c:pt>
                <c:pt idx="356">
                  <c:v>6.51</c:v>
                </c:pt>
                <c:pt idx="357">
                  <c:v>6.4999999999999902</c:v>
                </c:pt>
                <c:pt idx="358">
                  <c:v>6.49</c:v>
                </c:pt>
                <c:pt idx="359">
                  <c:v>6.4799999999999907</c:v>
                </c:pt>
                <c:pt idx="360">
                  <c:v>6.4700000000000006</c:v>
                </c:pt>
                <c:pt idx="361">
                  <c:v>6.4700000000000006</c:v>
                </c:pt>
                <c:pt idx="362">
                  <c:v>6.4799999999999907</c:v>
                </c:pt>
                <c:pt idx="363">
                  <c:v>6.49</c:v>
                </c:pt>
                <c:pt idx="364">
                  <c:v>6.49</c:v>
                </c:pt>
                <c:pt idx="365">
                  <c:v>6.49</c:v>
                </c:pt>
                <c:pt idx="366">
                  <c:v>6.4799999999999907</c:v>
                </c:pt>
                <c:pt idx="367">
                  <c:v>6.45</c:v>
                </c:pt>
                <c:pt idx="368">
                  <c:v>6.4700000000000006</c:v>
                </c:pt>
                <c:pt idx="369">
                  <c:v>6.49</c:v>
                </c:pt>
                <c:pt idx="370">
                  <c:v>6.49</c:v>
                </c:pt>
                <c:pt idx="371">
                  <c:v>6.4799999999999907</c:v>
                </c:pt>
                <c:pt idx="372">
                  <c:v>6.4799999999999907</c:v>
                </c:pt>
                <c:pt idx="373">
                  <c:v>6.4700000000000006</c:v>
                </c:pt>
                <c:pt idx="374">
                  <c:v>6.4599999999999902</c:v>
                </c:pt>
                <c:pt idx="375">
                  <c:v>6.4399999999999906</c:v>
                </c:pt>
                <c:pt idx="376">
                  <c:v>6.4799999999999907</c:v>
                </c:pt>
                <c:pt idx="377">
                  <c:v>6.4599999999999902</c:v>
                </c:pt>
                <c:pt idx="378">
                  <c:v>6.4799999999999907</c:v>
                </c:pt>
                <c:pt idx="379">
                  <c:v>6.49</c:v>
                </c:pt>
                <c:pt idx="380">
                  <c:v>6.49</c:v>
                </c:pt>
                <c:pt idx="381">
                  <c:v>6.49</c:v>
                </c:pt>
                <c:pt idx="382">
                  <c:v>6.4999999999999902</c:v>
                </c:pt>
                <c:pt idx="383">
                  <c:v>6.5299999999999896</c:v>
                </c:pt>
                <c:pt idx="384">
                  <c:v>6.52</c:v>
                </c:pt>
                <c:pt idx="385">
                  <c:v>6.5399999999999903</c:v>
                </c:pt>
                <c:pt idx="386">
                  <c:v>6.5399999999999903</c:v>
                </c:pt>
                <c:pt idx="387">
                  <c:v>6.5399999999999903</c:v>
                </c:pt>
                <c:pt idx="388">
                  <c:v>6.5399999999999903</c:v>
                </c:pt>
                <c:pt idx="389">
                  <c:v>6.51</c:v>
                </c:pt>
                <c:pt idx="390">
                  <c:v>6.52</c:v>
                </c:pt>
                <c:pt idx="391">
                  <c:v>6.50999999999999</c:v>
                </c:pt>
                <c:pt idx="392">
                  <c:v>6.52</c:v>
                </c:pt>
                <c:pt idx="393">
                  <c:v>6.4799999999999907</c:v>
                </c:pt>
                <c:pt idx="394">
                  <c:v>6.4599999999999902</c:v>
                </c:pt>
                <c:pt idx="395">
                  <c:v>6.4599999999999902</c:v>
                </c:pt>
                <c:pt idx="396">
                  <c:v>6.4599999999999902</c:v>
                </c:pt>
                <c:pt idx="397">
                  <c:v>6.4700000000000006</c:v>
                </c:pt>
                <c:pt idx="398">
                  <c:v>6.4799999999999907</c:v>
                </c:pt>
                <c:pt idx="399">
                  <c:v>6.49</c:v>
                </c:pt>
                <c:pt idx="400">
                  <c:v>6.4799999999999907</c:v>
                </c:pt>
                <c:pt idx="401">
                  <c:v>6.4799999999999907</c:v>
                </c:pt>
                <c:pt idx="402">
                  <c:v>6.49</c:v>
                </c:pt>
                <c:pt idx="403">
                  <c:v>6.49</c:v>
                </c:pt>
                <c:pt idx="404">
                  <c:v>6.4999999999999902</c:v>
                </c:pt>
                <c:pt idx="405">
                  <c:v>6.52</c:v>
                </c:pt>
                <c:pt idx="406">
                  <c:v>6.52</c:v>
                </c:pt>
                <c:pt idx="407">
                  <c:v>6.51</c:v>
                </c:pt>
                <c:pt idx="408">
                  <c:v>6.4999999999999902</c:v>
                </c:pt>
                <c:pt idx="409">
                  <c:v>6.4999999999999902</c:v>
                </c:pt>
                <c:pt idx="410">
                  <c:v>6.4999999999999902</c:v>
                </c:pt>
                <c:pt idx="411">
                  <c:v>6.49</c:v>
                </c:pt>
                <c:pt idx="412">
                  <c:v>6.4799999999999907</c:v>
                </c:pt>
                <c:pt idx="413">
                  <c:v>6.51</c:v>
                </c:pt>
                <c:pt idx="414">
                  <c:v>6.52</c:v>
                </c:pt>
                <c:pt idx="415">
                  <c:v>6.52</c:v>
                </c:pt>
                <c:pt idx="416">
                  <c:v>6.52</c:v>
                </c:pt>
                <c:pt idx="417">
                  <c:v>6.5299999999999896</c:v>
                </c:pt>
                <c:pt idx="418">
                  <c:v>6.5399999999999903</c:v>
                </c:pt>
                <c:pt idx="419">
                  <c:v>6.5399999999999903</c:v>
                </c:pt>
                <c:pt idx="420">
                  <c:v>6.55</c:v>
                </c:pt>
                <c:pt idx="421">
                  <c:v>6.55</c:v>
                </c:pt>
                <c:pt idx="422">
                  <c:v>6.55</c:v>
                </c:pt>
                <c:pt idx="423">
                  <c:v>6.52</c:v>
                </c:pt>
                <c:pt idx="424">
                  <c:v>6.5299999999999896</c:v>
                </c:pt>
                <c:pt idx="425">
                  <c:v>6.52</c:v>
                </c:pt>
                <c:pt idx="426">
                  <c:v>6.52</c:v>
                </c:pt>
                <c:pt idx="427">
                  <c:v>6.5299999999999896</c:v>
                </c:pt>
                <c:pt idx="428">
                  <c:v>6.5299999999999896</c:v>
                </c:pt>
                <c:pt idx="429">
                  <c:v>6.55</c:v>
                </c:pt>
                <c:pt idx="430">
                  <c:v>6.55</c:v>
                </c:pt>
                <c:pt idx="431">
                  <c:v>6.57</c:v>
                </c:pt>
                <c:pt idx="432">
                  <c:v>6.58</c:v>
                </c:pt>
                <c:pt idx="433">
                  <c:v>6.58</c:v>
                </c:pt>
                <c:pt idx="434">
                  <c:v>6.58</c:v>
                </c:pt>
                <c:pt idx="435">
                  <c:v>6.57</c:v>
                </c:pt>
                <c:pt idx="436">
                  <c:v>6.58</c:v>
                </c:pt>
                <c:pt idx="437">
                  <c:v>6.5999999999999899</c:v>
                </c:pt>
                <c:pt idx="438">
                  <c:v>6.58</c:v>
                </c:pt>
                <c:pt idx="439">
                  <c:v>6.57</c:v>
                </c:pt>
                <c:pt idx="440">
                  <c:v>6.58</c:v>
                </c:pt>
                <c:pt idx="441">
                  <c:v>6.58</c:v>
                </c:pt>
                <c:pt idx="442">
                  <c:v>6.58</c:v>
                </c:pt>
                <c:pt idx="443">
                  <c:v>6.57</c:v>
                </c:pt>
                <c:pt idx="444">
                  <c:v>6.5599999999999898</c:v>
                </c:pt>
                <c:pt idx="445">
                  <c:v>6.58</c:v>
                </c:pt>
                <c:pt idx="446">
                  <c:v>6.58</c:v>
                </c:pt>
                <c:pt idx="447">
                  <c:v>6.57</c:v>
                </c:pt>
                <c:pt idx="448">
                  <c:v>6.5399999999999903</c:v>
                </c:pt>
                <c:pt idx="449">
                  <c:v>6.5399999999999903</c:v>
                </c:pt>
                <c:pt idx="450">
                  <c:v>6.55</c:v>
                </c:pt>
                <c:pt idx="451">
                  <c:v>6.55</c:v>
                </c:pt>
                <c:pt idx="452">
                  <c:v>6.5299999999999896</c:v>
                </c:pt>
                <c:pt idx="453">
                  <c:v>6.5599999999999898</c:v>
                </c:pt>
                <c:pt idx="454">
                  <c:v>6.5399999999999903</c:v>
                </c:pt>
                <c:pt idx="455">
                  <c:v>6.5599999999999898</c:v>
                </c:pt>
                <c:pt idx="456">
                  <c:v>6.5599999999999898</c:v>
                </c:pt>
                <c:pt idx="457">
                  <c:v>6.5999999999999899</c:v>
                </c:pt>
                <c:pt idx="458">
                  <c:v>6.59</c:v>
                </c:pt>
                <c:pt idx="459">
                  <c:v>6.59</c:v>
                </c:pt>
                <c:pt idx="460">
                  <c:v>6.59</c:v>
                </c:pt>
                <c:pt idx="461">
                  <c:v>6.5999999999999899</c:v>
                </c:pt>
                <c:pt idx="462">
                  <c:v>6.6099999999999994</c:v>
                </c:pt>
                <c:pt idx="463">
                  <c:v>6.5999999999999899</c:v>
                </c:pt>
                <c:pt idx="464">
                  <c:v>6.58</c:v>
                </c:pt>
                <c:pt idx="465">
                  <c:v>6.58</c:v>
                </c:pt>
                <c:pt idx="466">
                  <c:v>6.55</c:v>
                </c:pt>
                <c:pt idx="467">
                  <c:v>6.54</c:v>
                </c:pt>
                <c:pt idx="468">
                  <c:v>6.52</c:v>
                </c:pt>
                <c:pt idx="469">
                  <c:v>6.5</c:v>
                </c:pt>
                <c:pt idx="470">
                  <c:v>6.5</c:v>
                </c:pt>
                <c:pt idx="471">
                  <c:v>6.51</c:v>
                </c:pt>
                <c:pt idx="472">
                  <c:v>6.5299999999999896</c:v>
                </c:pt>
                <c:pt idx="473">
                  <c:v>6.52</c:v>
                </c:pt>
                <c:pt idx="474">
                  <c:v>6.51</c:v>
                </c:pt>
                <c:pt idx="475">
                  <c:v>6.52</c:v>
                </c:pt>
                <c:pt idx="476">
                  <c:v>6.4999999999999902</c:v>
                </c:pt>
                <c:pt idx="477">
                  <c:v>6.4799999999999907</c:v>
                </c:pt>
                <c:pt idx="478">
                  <c:v>6.49</c:v>
                </c:pt>
                <c:pt idx="479">
                  <c:v>6.4799999999999907</c:v>
                </c:pt>
                <c:pt idx="480">
                  <c:v>6.48</c:v>
                </c:pt>
                <c:pt idx="481">
                  <c:v>6.49</c:v>
                </c:pt>
                <c:pt idx="482">
                  <c:v>6.4999999999999902</c:v>
                </c:pt>
                <c:pt idx="483">
                  <c:v>6.4999999999999902</c:v>
                </c:pt>
                <c:pt idx="484">
                  <c:v>6.4999999999999902</c:v>
                </c:pt>
                <c:pt idx="485">
                  <c:v>6.49</c:v>
                </c:pt>
                <c:pt idx="486">
                  <c:v>6.48</c:v>
                </c:pt>
                <c:pt idx="487">
                  <c:v>6.4599999999999902</c:v>
                </c:pt>
                <c:pt idx="488">
                  <c:v>6.4700000000000006</c:v>
                </c:pt>
                <c:pt idx="489">
                  <c:v>6.4700000000000006</c:v>
                </c:pt>
                <c:pt idx="490">
                  <c:v>6.4599999999999902</c:v>
                </c:pt>
                <c:pt idx="491">
                  <c:v>6.4599999999999902</c:v>
                </c:pt>
                <c:pt idx="492">
                  <c:v>6.4599999999999902</c:v>
                </c:pt>
                <c:pt idx="493">
                  <c:v>6.4599999999999902</c:v>
                </c:pt>
                <c:pt idx="494">
                  <c:v>6.4700000000000006</c:v>
                </c:pt>
                <c:pt idx="495">
                  <c:v>6.4700000000000006</c:v>
                </c:pt>
                <c:pt idx="496">
                  <c:v>6.4599999999999902</c:v>
                </c:pt>
                <c:pt idx="497">
                  <c:v>6.4599999999999902</c:v>
                </c:pt>
                <c:pt idx="498">
                  <c:v>6.4599999999999902</c:v>
                </c:pt>
                <c:pt idx="499">
                  <c:v>6.4700000000000006</c:v>
                </c:pt>
                <c:pt idx="500">
                  <c:v>6.4799999999999907</c:v>
                </c:pt>
                <c:pt idx="501">
                  <c:v>6.49</c:v>
                </c:pt>
                <c:pt idx="502">
                  <c:v>6.4799999999999907</c:v>
                </c:pt>
                <c:pt idx="503">
                  <c:v>6.4999999999999902</c:v>
                </c:pt>
                <c:pt idx="504">
                  <c:v>6.49</c:v>
                </c:pt>
                <c:pt idx="505">
                  <c:v>6.49</c:v>
                </c:pt>
                <c:pt idx="506">
                  <c:v>6.4799999999999907</c:v>
                </c:pt>
                <c:pt idx="507">
                  <c:v>6.4799999999999907</c:v>
                </c:pt>
                <c:pt idx="508">
                  <c:v>6.4599999999999902</c:v>
                </c:pt>
                <c:pt idx="509">
                  <c:v>6.4199999999999902</c:v>
                </c:pt>
                <c:pt idx="510">
                  <c:v>6.4300000000000006</c:v>
                </c:pt>
                <c:pt idx="511">
                  <c:v>6.4199999999999902</c:v>
                </c:pt>
                <c:pt idx="512">
                  <c:v>6.41</c:v>
                </c:pt>
                <c:pt idx="513">
                  <c:v>6.4</c:v>
                </c:pt>
                <c:pt idx="514">
                  <c:v>6.39</c:v>
                </c:pt>
                <c:pt idx="515">
                  <c:v>6.3599999999999994</c:v>
                </c:pt>
                <c:pt idx="516">
                  <c:v>6.35</c:v>
                </c:pt>
                <c:pt idx="517">
                  <c:v>6.35</c:v>
                </c:pt>
                <c:pt idx="518">
                  <c:v>6.35</c:v>
                </c:pt>
                <c:pt idx="519">
                  <c:v>6.38</c:v>
                </c:pt>
                <c:pt idx="520">
                  <c:v>6.37</c:v>
                </c:pt>
                <c:pt idx="521">
                  <c:v>6.39</c:v>
                </c:pt>
                <c:pt idx="522">
                  <c:v>6.39</c:v>
                </c:pt>
                <c:pt idx="523">
                  <c:v>6.39</c:v>
                </c:pt>
                <c:pt idx="524">
                  <c:v>6.3599999999999897</c:v>
                </c:pt>
                <c:pt idx="525">
                  <c:v>6.38</c:v>
                </c:pt>
                <c:pt idx="526">
                  <c:v>6.39</c:v>
                </c:pt>
                <c:pt idx="527">
                  <c:v>6.38</c:v>
                </c:pt>
                <c:pt idx="528">
                  <c:v>6.38</c:v>
                </c:pt>
                <c:pt idx="529">
                  <c:v>6.3999999999999897</c:v>
                </c:pt>
                <c:pt idx="530">
                  <c:v>6.41</c:v>
                </c:pt>
                <c:pt idx="531">
                  <c:v>6.4</c:v>
                </c:pt>
                <c:pt idx="532">
                  <c:v>6.4300000000000006</c:v>
                </c:pt>
                <c:pt idx="533">
                  <c:v>6.41</c:v>
                </c:pt>
                <c:pt idx="534">
                  <c:v>6.42</c:v>
                </c:pt>
                <c:pt idx="535">
                  <c:v>6.39</c:v>
                </c:pt>
                <c:pt idx="536">
                  <c:v>6.41</c:v>
                </c:pt>
                <c:pt idx="537">
                  <c:v>6.41</c:v>
                </c:pt>
                <c:pt idx="538">
                  <c:v>6.44</c:v>
                </c:pt>
                <c:pt idx="539">
                  <c:v>6.45</c:v>
                </c:pt>
                <c:pt idx="540">
                  <c:v>6.4300000000000006</c:v>
                </c:pt>
                <c:pt idx="541">
                  <c:v>6.45</c:v>
                </c:pt>
                <c:pt idx="542">
                  <c:v>6.45</c:v>
                </c:pt>
                <c:pt idx="543">
                  <c:v>6.4599999999999902</c:v>
                </c:pt>
                <c:pt idx="544">
                  <c:v>6.45</c:v>
                </c:pt>
                <c:pt idx="545">
                  <c:v>6.44</c:v>
                </c:pt>
                <c:pt idx="546">
                  <c:v>6.4199999999999902</c:v>
                </c:pt>
                <c:pt idx="547">
                  <c:v>6.41</c:v>
                </c:pt>
                <c:pt idx="548">
                  <c:v>6.3999999999999897</c:v>
                </c:pt>
                <c:pt idx="549">
                  <c:v>6.41</c:v>
                </c:pt>
                <c:pt idx="550">
                  <c:v>6.4199999999999902</c:v>
                </c:pt>
                <c:pt idx="551">
                  <c:v>6.41</c:v>
                </c:pt>
                <c:pt idx="552">
                  <c:v>6.4199999999999902</c:v>
                </c:pt>
                <c:pt idx="553">
                  <c:v>6.41</c:v>
                </c:pt>
                <c:pt idx="554">
                  <c:v>6.41</c:v>
                </c:pt>
                <c:pt idx="555">
                  <c:v>6.3999999999999897</c:v>
                </c:pt>
                <c:pt idx="556">
                  <c:v>6.41</c:v>
                </c:pt>
                <c:pt idx="557">
                  <c:v>6.3999999999999897</c:v>
                </c:pt>
                <c:pt idx="558">
                  <c:v>6.4199999999999902</c:v>
                </c:pt>
                <c:pt idx="559">
                  <c:v>6.4</c:v>
                </c:pt>
                <c:pt idx="560">
                  <c:v>6.41</c:v>
                </c:pt>
                <c:pt idx="561">
                  <c:v>6.42</c:v>
                </c:pt>
                <c:pt idx="562">
                  <c:v>6.4300000000000006</c:v>
                </c:pt>
                <c:pt idx="563">
                  <c:v>6.45</c:v>
                </c:pt>
                <c:pt idx="564">
                  <c:v>6.46</c:v>
                </c:pt>
                <c:pt idx="565">
                  <c:v>6.46</c:v>
                </c:pt>
                <c:pt idx="566">
                  <c:v>6.4300000000000006</c:v>
                </c:pt>
                <c:pt idx="567">
                  <c:v>6.41</c:v>
                </c:pt>
                <c:pt idx="568">
                  <c:v>6.42</c:v>
                </c:pt>
                <c:pt idx="569">
                  <c:v>6.41</c:v>
                </c:pt>
                <c:pt idx="570">
                  <c:v>6.41</c:v>
                </c:pt>
                <c:pt idx="571">
                  <c:v>6.4300000000000006</c:v>
                </c:pt>
                <c:pt idx="572">
                  <c:v>6.4199999999999902</c:v>
                </c:pt>
                <c:pt idx="573">
                  <c:v>6.45</c:v>
                </c:pt>
                <c:pt idx="574">
                  <c:v>6.4300000000000006</c:v>
                </c:pt>
                <c:pt idx="575">
                  <c:v>6.4300000000000006</c:v>
                </c:pt>
                <c:pt idx="576">
                  <c:v>6.42</c:v>
                </c:pt>
                <c:pt idx="577">
                  <c:v>6.4300000000000006</c:v>
                </c:pt>
                <c:pt idx="578">
                  <c:v>6.45</c:v>
                </c:pt>
                <c:pt idx="579">
                  <c:v>6.46</c:v>
                </c:pt>
                <c:pt idx="580">
                  <c:v>6.48</c:v>
                </c:pt>
                <c:pt idx="581">
                  <c:v>6.45</c:v>
                </c:pt>
                <c:pt idx="582">
                  <c:v>6.44</c:v>
                </c:pt>
                <c:pt idx="583">
                  <c:v>6.45</c:v>
                </c:pt>
                <c:pt idx="584">
                  <c:v>6.4799999999999907</c:v>
                </c:pt>
                <c:pt idx="585">
                  <c:v>6.4700000000000006</c:v>
                </c:pt>
                <c:pt idx="586">
                  <c:v>6.4599999999999902</c:v>
                </c:pt>
                <c:pt idx="587">
                  <c:v>6.4399999999999906</c:v>
                </c:pt>
                <c:pt idx="588">
                  <c:v>6.4399999999999906</c:v>
                </c:pt>
                <c:pt idx="589">
                  <c:v>6.4399999999999906</c:v>
                </c:pt>
                <c:pt idx="590">
                  <c:v>6.45</c:v>
                </c:pt>
                <c:pt idx="591">
                  <c:v>6.4799999999999907</c:v>
                </c:pt>
                <c:pt idx="592">
                  <c:v>6.49</c:v>
                </c:pt>
                <c:pt idx="593">
                  <c:v>6.4999999999999902</c:v>
                </c:pt>
                <c:pt idx="594">
                  <c:v>6.51</c:v>
                </c:pt>
                <c:pt idx="595">
                  <c:v>6.51</c:v>
                </c:pt>
                <c:pt idx="596">
                  <c:v>6.51</c:v>
                </c:pt>
                <c:pt idx="597">
                  <c:v>6.51</c:v>
                </c:pt>
                <c:pt idx="598">
                  <c:v>6.51</c:v>
                </c:pt>
                <c:pt idx="599">
                  <c:v>6.5</c:v>
                </c:pt>
                <c:pt idx="600">
                  <c:v>6.48</c:v>
                </c:pt>
                <c:pt idx="601">
                  <c:v>6.48</c:v>
                </c:pt>
                <c:pt idx="602">
                  <c:v>6.48</c:v>
                </c:pt>
                <c:pt idx="603">
                  <c:v>6.4700000000000006</c:v>
                </c:pt>
                <c:pt idx="604">
                  <c:v>6.48</c:v>
                </c:pt>
                <c:pt idx="605">
                  <c:v>6.4700000000000006</c:v>
                </c:pt>
                <c:pt idx="606">
                  <c:v>6.4700000000000006</c:v>
                </c:pt>
                <c:pt idx="607">
                  <c:v>6.4700000000000006</c:v>
                </c:pt>
                <c:pt idx="608">
                  <c:v>6.4399999999999906</c:v>
                </c:pt>
                <c:pt idx="609">
                  <c:v>6.45</c:v>
                </c:pt>
                <c:pt idx="610">
                  <c:v>6.4599999999999902</c:v>
                </c:pt>
                <c:pt idx="611">
                  <c:v>6.44</c:v>
                </c:pt>
                <c:pt idx="612">
                  <c:v>6.4599999999999902</c:v>
                </c:pt>
                <c:pt idx="613">
                  <c:v>6.45</c:v>
                </c:pt>
                <c:pt idx="614">
                  <c:v>6.45</c:v>
                </c:pt>
                <c:pt idx="615">
                  <c:v>6.4300000000000006</c:v>
                </c:pt>
                <c:pt idx="616">
                  <c:v>6.4199999999999902</c:v>
                </c:pt>
                <c:pt idx="617">
                  <c:v>6.4199999999999902</c:v>
                </c:pt>
                <c:pt idx="618">
                  <c:v>6.4199999999999902</c:v>
                </c:pt>
                <c:pt idx="619">
                  <c:v>6.4199999999999902</c:v>
                </c:pt>
                <c:pt idx="620">
                  <c:v>6.4300000000000006</c:v>
                </c:pt>
                <c:pt idx="621">
                  <c:v>6.4300000000000006</c:v>
                </c:pt>
                <c:pt idx="622">
                  <c:v>6.4399999999999906</c:v>
                </c:pt>
                <c:pt idx="623">
                  <c:v>6.4300000000000006</c:v>
                </c:pt>
                <c:pt idx="624">
                  <c:v>6.4199999999999902</c:v>
                </c:pt>
                <c:pt idx="625">
                  <c:v>6.4399999999999906</c:v>
                </c:pt>
                <c:pt idx="626">
                  <c:v>6.4300000000000006</c:v>
                </c:pt>
                <c:pt idx="627">
                  <c:v>6.4599999999999902</c:v>
                </c:pt>
                <c:pt idx="628">
                  <c:v>6.4700000000000006</c:v>
                </c:pt>
                <c:pt idx="629">
                  <c:v>6.4599999999999902</c:v>
                </c:pt>
                <c:pt idx="630">
                  <c:v>6.4799999999999907</c:v>
                </c:pt>
                <c:pt idx="631">
                  <c:v>6.4700000000000006</c:v>
                </c:pt>
                <c:pt idx="632">
                  <c:v>6.4700000000000006</c:v>
                </c:pt>
                <c:pt idx="633">
                  <c:v>6.4700000000000006</c:v>
                </c:pt>
                <c:pt idx="634">
                  <c:v>6.4799999999999907</c:v>
                </c:pt>
                <c:pt idx="635">
                  <c:v>6.49</c:v>
                </c:pt>
                <c:pt idx="636">
                  <c:v>6.4799999999999907</c:v>
                </c:pt>
                <c:pt idx="637">
                  <c:v>6.49</c:v>
                </c:pt>
                <c:pt idx="638">
                  <c:v>6.4999999999999902</c:v>
                </c:pt>
                <c:pt idx="639">
                  <c:v>6.4799999999999907</c:v>
                </c:pt>
                <c:pt idx="640">
                  <c:v>6.4999999999999902</c:v>
                </c:pt>
                <c:pt idx="641">
                  <c:v>6.49</c:v>
                </c:pt>
                <c:pt idx="642">
                  <c:v>6.4999999999999902</c:v>
                </c:pt>
                <c:pt idx="643">
                  <c:v>6.51</c:v>
                </c:pt>
                <c:pt idx="644">
                  <c:v>6.51</c:v>
                </c:pt>
                <c:pt idx="645">
                  <c:v>6.49</c:v>
                </c:pt>
                <c:pt idx="646">
                  <c:v>6.51</c:v>
                </c:pt>
                <c:pt idx="647">
                  <c:v>6.51</c:v>
                </c:pt>
                <c:pt idx="648">
                  <c:v>6.4999999999999902</c:v>
                </c:pt>
                <c:pt idx="649">
                  <c:v>6.4999999999999902</c:v>
                </c:pt>
                <c:pt idx="650">
                  <c:v>6.4999999999999902</c:v>
                </c:pt>
                <c:pt idx="651">
                  <c:v>6.52</c:v>
                </c:pt>
                <c:pt idx="652">
                  <c:v>6.52</c:v>
                </c:pt>
                <c:pt idx="653">
                  <c:v>6.52</c:v>
                </c:pt>
                <c:pt idx="654">
                  <c:v>6.5</c:v>
                </c:pt>
                <c:pt idx="655">
                  <c:v>6.49</c:v>
                </c:pt>
                <c:pt idx="656">
                  <c:v>6.5</c:v>
                </c:pt>
                <c:pt idx="657">
                  <c:v>6.49</c:v>
                </c:pt>
                <c:pt idx="658">
                  <c:v>6.5299999999999896</c:v>
                </c:pt>
                <c:pt idx="659">
                  <c:v>6.5299999999999896</c:v>
                </c:pt>
                <c:pt idx="660">
                  <c:v>6.54</c:v>
                </c:pt>
                <c:pt idx="661">
                  <c:v>6.55</c:v>
                </c:pt>
                <c:pt idx="662">
                  <c:v>6.55</c:v>
                </c:pt>
                <c:pt idx="663">
                  <c:v>6.5399999999999903</c:v>
                </c:pt>
                <c:pt idx="664">
                  <c:v>6.55</c:v>
                </c:pt>
                <c:pt idx="665">
                  <c:v>6.55</c:v>
                </c:pt>
                <c:pt idx="666">
                  <c:v>6.57</c:v>
                </c:pt>
                <c:pt idx="667">
                  <c:v>6.54</c:v>
                </c:pt>
                <c:pt idx="668">
                  <c:v>6.55</c:v>
                </c:pt>
                <c:pt idx="669">
                  <c:v>6.55</c:v>
                </c:pt>
                <c:pt idx="670">
                  <c:v>6.5399999999999903</c:v>
                </c:pt>
                <c:pt idx="671">
                  <c:v>6.52</c:v>
                </c:pt>
                <c:pt idx="672">
                  <c:v>6.4999999999999902</c:v>
                </c:pt>
                <c:pt idx="673">
                  <c:v>6.48</c:v>
                </c:pt>
                <c:pt idx="674">
                  <c:v>6.48</c:v>
                </c:pt>
                <c:pt idx="675">
                  <c:v>6.4700000000000006</c:v>
                </c:pt>
                <c:pt idx="676">
                  <c:v>6.4700000000000006</c:v>
                </c:pt>
                <c:pt idx="677">
                  <c:v>6.4599999999999902</c:v>
                </c:pt>
                <c:pt idx="678">
                  <c:v>6.4700000000000006</c:v>
                </c:pt>
                <c:pt idx="679">
                  <c:v>6.4599999999999902</c:v>
                </c:pt>
                <c:pt idx="680">
                  <c:v>6.4599999999999902</c:v>
                </c:pt>
                <c:pt idx="681">
                  <c:v>6.45</c:v>
                </c:pt>
                <c:pt idx="682">
                  <c:v>6.4399999999999906</c:v>
                </c:pt>
                <c:pt idx="683">
                  <c:v>6.4199999999999902</c:v>
                </c:pt>
                <c:pt idx="684">
                  <c:v>6.41</c:v>
                </c:pt>
                <c:pt idx="685">
                  <c:v>6.4</c:v>
                </c:pt>
                <c:pt idx="686">
                  <c:v>6.38</c:v>
                </c:pt>
                <c:pt idx="687">
                  <c:v>6.39</c:v>
                </c:pt>
                <c:pt idx="688">
                  <c:v>6.38</c:v>
                </c:pt>
                <c:pt idx="689">
                  <c:v>6.37</c:v>
                </c:pt>
                <c:pt idx="690">
                  <c:v>6.39</c:v>
                </c:pt>
                <c:pt idx="691">
                  <c:v>6.39</c:v>
                </c:pt>
                <c:pt idx="692">
                  <c:v>6.38</c:v>
                </c:pt>
                <c:pt idx="693">
                  <c:v>6.37</c:v>
                </c:pt>
                <c:pt idx="694">
                  <c:v>6.38</c:v>
                </c:pt>
                <c:pt idx="695">
                  <c:v>6.35</c:v>
                </c:pt>
                <c:pt idx="696">
                  <c:v>6.35</c:v>
                </c:pt>
                <c:pt idx="697">
                  <c:v>6.3299999999999894</c:v>
                </c:pt>
                <c:pt idx="698">
                  <c:v>6.31</c:v>
                </c:pt>
                <c:pt idx="699">
                  <c:v>6.3199999999999994</c:v>
                </c:pt>
                <c:pt idx="700">
                  <c:v>6.31</c:v>
                </c:pt>
                <c:pt idx="701">
                  <c:v>6.3</c:v>
                </c:pt>
                <c:pt idx="702">
                  <c:v>6.29</c:v>
                </c:pt>
                <c:pt idx="703">
                  <c:v>6.29</c:v>
                </c:pt>
                <c:pt idx="704">
                  <c:v>6.2799999999999905</c:v>
                </c:pt>
                <c:pt idx="705">
                  <c:v>6.29</c:v>
                </c:pt>
                <c:pt idx="706">
                  <c:v>6.3</c:v>
                </c:pt>
                <c:pt idx="707">
                  <c:v>6.3299999999999894</c:v>
                </c:pt>
                <c:pt idx="708">
                  <c:v>6.3599999999999897</c:v>
                </c:pt>
                <c:pt idx="709">
                  <c:v>6.35</c:v>
                </c:pt>
                <c:pt idx="710">
                  <c:v>6.35</c:v>
                </c:pt>
                <c:pt idx="711">
                  <c:v>6.35</c:v>
                </c:pt>
                <c:pt idx="712">
                  <c:v>6.3399999999999901</c:v>
                </c:pt>
                <c:pt idx="713">
                  <c:v>6.3199999999999896</c:v>
                </c:pt>
                <c:pt idx="714">
                  <c:v>6.3199999999999994</c:v>
                </c:pt>
                <c:pt idx="715">
                  <c:v>6.3199999999999994</c:v>
                </c:pt>
                <c:pt idx="716">
                  <c:v>6.31</c:v>
                </c:pt>
                <c:pt idx="717">
                  <c:v>6.3199999999999994</c:v>
                </c:pt>
                <c:pt idx="718">
                  <c:v>6.3199999999999994</c:v>
                </c:pt>
                <c:pt idx="719">
                  <c:v>6.3199999999999994</c:v>
                </c:pt>
                <c:pt idx="720">
                  <c:v>6.34</c:v>
                </c:pt>
                <c:pt idx="721">
                  <c:v>6.35</c:v>
                </c:pt>
                <c:pt idx="722">
                  <c:v>6.37</c:v>
                </c:pt>
                <c:pt idx="723">
                  <c:v>6.37</c:v>
                </c:pt>
                <c:pt idx="724">
                  <c:v>6.3599999999999897</c:v>
                </c:pt>
                <c:pt idx="725">
                  <c:v>6.37</c:v>
                </c:pt>
                <c:pt idx="726">
                  <c:v>6.37</c:v>
                </c:pt>
                <c:pt idx="727">
                  <c:v>6.3599999999999994</c:v>
                </c:pt>
                <c:pt idx="728">
                  <c:v>6.3399999999999901</c:v>
                </c:pt>
                <c:pt idx="729">
                  <c:v>6.3299999999999894</c:v>
                </c:pt>
                <c:pt idx="730">
                  <c:v>6.34</c:v>
                </c:pt>
                <c:pt idx="731">
                  <c:v>6.3299999999999894</c:v>
                </c:pt>
                <c:pt idx="732">
                  <c:v>6.3199999999999994</c:v>
                </c:pt>
                <c:pt idx="733">
                  <c:v>6.3</c:v>
                </c:pt>
                <c:pt idx="734">
                  <c:v>6.29</c:v>
                </c:pt>
                <c:pt idx="735">
                  <c:v>6.29</c:v>
                </c:pt>
                <c:pt idx="736">
                  <c:v>6.28</c:v>
                </c:pt>
                <c:pt idx="737">
                  <c:v>6.28</c:v>
                </c:pt>
                <c:pt idx="738">
                  <c:v>6.28</c:v>
                </c:pt>
                <c:pt idx="739">
                  <c:v>6.26</c:v>
                </c:pt>
                <c:pt idx="740">
                  <c:v>6.25</c:v>
                </c:pt>
                <c:pt idx="741">
                  <c:v>6.25</c:v>
                </c:pt>
                <c:pt idx="742">
                  <c:v>6.21999999999999</c:v>
                </c:pt>
                <c:pt idx="743">
                  <c:v>6.21</c:v>
                </c:pt>
                <c:pt idx="744">
                  <c:v>6.21</c:v>
                </c:pt>
                <c:pt idx="745">
                  <c:v>6.21</c:v>
                </c:pt>
                <c:pt idx="746">
                  <c:v>6.17</c:v>
                </c:pt>
                <c:pt idx="747">
                  <c:v>6.1599999999999895</c:v>
                </c:pt>
                <c:pt idx="748">
                  <c:v>6.1599999999999895</c:v>
                </c:pt>
                <c:pt idx="749">
                  <c:v>6.1399999999999899</c:v>
                </c:pt>
                <c:pt idx="750">
                  <c:v>6.13</c:v>
                </c:pt>
                <c:pt idx="751">
                  <c:v>6.1199999999999894</c:v>
                </c:pt>
                <c:pt idx="752">
                  <c:v>6.1099999999999994</c:v>
                </c:pt>
                <c:pt idx="753">
                  <c:v>6.09</c:v>
                </c:pt>
                <c:pt idx="754">
                  <c:v>6.0799999999999903</c:v>
                </c:pt>
                <c:pt idx="755">
                  <c:v>6.0799999999999903</c:v>
                </c:pt>
                <c:pt idx="756">
                  <c:v>6.0699999999999896</c:v>
                </c:pt>
                <c:pt idx="757">
                  <c:v>6.05</c:v>
                </c:pt>
                <c:pt idx="758">
                  <c:v>6.04</c:v>
                </c:pt>
                <c:pt idx="759">
                  <c:v>6.02</c:v>
                </c:pt>
                <c:pt idx="760">
                  <c:v>6.01</c:v>
                </c:pt>
                <c:pt idx="761">
                  <c:v>6.01</c:v>
                </c:pt>
                <c:pt idx="762">
                  <c:v>6</c:v>
                </c:pt>
                <c:pt idx="763">
                  <c:v>5.98</c:v>
                </c:pt>
                <c:pt idx="764">
                  <c:v>5.96</c:v>
                </c:pt>
                <c:pt idx="765">
                  <c:v>5.9499999999999904</c:v>
                </c:pt>
                <c:pt idx="766">
                  <c:v>5.9499999999999904</c:v>
                </c:pt>
                <c:pt idx="767">
                  <c:v>5.92</c:v>
                </c:pt>
                <c:pt idx="768">
                  <c:v>5.92</c:v>
                </c:pt>
                <c:pt idx="769">
                  <c:v>5.9</c:v>
                </c:pt>
                <c:pt idx="770">
                  <c:v>5.88</c:v>
                </c:pt>
                <c:pt idx="771">
                  <c:v>5.8699999999999894</c:v>
                </c:pt>
                <c:pt idx="772">
                  <c:v>5.8599999999999994</c:v>
                </c:pt>
                <c:pt idx="773">
                  <c:v>5.8199999999999994</c:v>
                </c:pt>
                <c:pt idx="774">
                  <c:v>5.81</c:v>
                </c:pt>
                <c:pt idx="775">
                  <c:v>5.8</c:v>
                </c:pt>
                <c:pt idx="776">
                  <c:v>5.78</c:v>
                </c:pt>
                <c:pt idx="777">
                  <c:v>5.78</c:v>
                </c:pt>
                <c:pt idx="778">
                  <c:v>5.76</c:v>
                </c:pt>
                <c:pt idx="779">
                  <c:v>5.76</c:v>
                </c:pt>
                <c:pt idx="780">
                  <c:v>5.75</c:v>
                </c:pt>
                <c:pt idx="781">
                  <c:v>5.75</c:v>
                </c:pt>
                <c:pt idx="782">
                  <c:v>5.74</c:v>
                </c:pt>
                <c:pt idx="783">
                  <c:v>5.73</c:v>
                </c:pt>
                <c:pt idx="784">
                  <c:v>5.6899999999999995</c:v>
                </c:pt>
                <c:pt idx="785">
                  <c:v>5.68</c:v>
                </c:pt>
                <c:pt idx="786">
                  <c:v>5.67</c:v>
                </c:pt>
                <c:pt idx="787">
                  <c:v>5.6599999999999993</c:v>
                </c:pt>
                <c:pt idx="788">
                  <c:v>5.6599999999999993</c:v>
                </c:pt>
                <c:pt idx="789">
                  <c:v>5.6499999999999995</c:v>
                </c:pt>
                <c:pt idx="790">
                  <c:v>5.6499999999999995</c:v>
                </c:pt>
                <c:pt idx="791">
                  <c:v>5.6499999999999995</c:v>
                </c:pt>
                <c:pt idx="792">
                  <c:v>5.64</c:v>
                </c:pt>
                <c:pt idx="793">
                  <c:v>5.64</c:v>
                </c:pt>
                <c:pt idx="794">
                  <c:v>5.6199999999999992</c:v>
                </c:pt>
                <c:pt idx="795">
                  <c:v>5.6199999999999992</c:v>
                </c:pt>
                <c:pt idx="796">
                  <c:v>5.6199999999999992</c:v>
                </c:pt>
                <c:pt idx="797">
                  <c:v>5.6</c:v>
                </c:pt>
                <c:pt idx="798">
                  <c:v>5.6</c:v>
                </c:pt>
                <c:pt idx="799">
                  <c:v>5.57</c:v>
                </c:pt>
                <c:pt idx="800">
                  <c:v>5.56</c:v>
                </c:pt>
                <c:pt idx="801">
                  <c:v>5.56</c:v>
                </c:pt>
                <c:pt idx="802">
                  <c:v>5.56</c:v>
                </c:pt>
                <c:pt idx="803">
                  <c:v>5.55</c:v>
                </c:pt>
                <c:pt idx="804">
                  <c:v>5.54</c:v>
                </c:pt>
                <c:pt idx="805">
                  <c:v>5.54</c:v>
                </c:pt>
                <c:pt idx="806">
                  <c:v>5.53</c:v>
                </c:pt>
                <c:pt idx="807">
                  <c:v>5.51</c:v>
                </c:pt>
                <c:pt idx="808">
                  <c:v>5.5</c:v>
                </c:pt>
                <c:pt idx="809">
                  <c:v>5.5</c:v>
                </c:pt>
                <c:pt idx="810">
                  <c:v>5.5</c:v>
                </c:pt>
                <c:pt idx="811">
                  <c:v>5.5</c:v>
                </c:pt>
                <c:pt idx="812">
                  <c:v>5.48</c:v>
                </c:pt>
                <c:pt idx="813">
                  <c:v>5.4700000000000006</c:v>
                </c:pt>
                <c:pt idx="814">
                  <c:v>5.4700000000000006</c:v>
                </c:pt>
                <c:pt idx="815">
                  <c:v>5.4700000000000006</c:v>
                </c:pt>
                <c:pt idx="816">
                  <c:v>5.4700000000000006</c:v>
                </c:pt>
                <c:pt idx="817">
                  <c:v>5.4700000000000006</c:v>
                </c:pt>
                <c:pt idx="818">
                  <c:v>5.45</c:v>
                </c:pt>
                <c:pt idx="819">
                  <c:v>5.44</c:v>
                </c:pt>
                <c:pt idx="820">
                  <c:v>5.4</c:v>
                </c:pt>
                <c:pt idx="821">
                  <c:v>5.4</c:v>
                </c:pt>
                <c:pt idx="822">
                  <c:v>5.39</c:v>
                </c:pt>
                <c:pt idx="823">
                  <c:v>5.37</c:v>
                </c:pt>
                <c:pt idx="824">
                  <c:v>5.3599999999999994</c:v>
                </c:pt>
                <c:pt idx="825">
                  <c:v>5.34</c:v>
                </c:pt>
                <c:pt idx="826">
                  <c:v>5.33</c:v>
                </c:pt>
                <c:pt idx="827">
                  <c:v>5.3199999999999994</c:v>
                </c:pt>
                <c:pt idx="828">
                  <c:v>5.28</c:v>
                </c:pt>
                <c:pt idx="829">
                  <c:v>5.28</c:v>
                </c:pt>
                <c:pt idx="830">
                  <c:v>5.25</c:v>
                </c:pt>
                <c:pt idx="831">
                  <c:v>5.24</c:v>
                </c:pt>
                <c:pt idx="832">
                  <c:v>5.2299999999999898</c:v>
                </c:pt>
                <c:pt idx="833">
                  <c:v>5.2299999999999898</c:v>
                </c:pt>
                <c:pt idx="834">
                  <c:v>5.22</c:v>
                </c:pt>
                <c:pt idx="835">
                  <c:v>5.22</c:v>
                </c:pt>
                <c:pt idx="836">
                  <c:v>5.21</c:v>
                </c:pt>
                <c:pt idx="837">
                  <c:v>5.1899999999999995</c:v>
                </c:pt>
                <c:pt idx="838">
                  <c:v>5.17</c:v>
                </c:pt>
                <c:pt idx="839">
                  <c:v>5.1599999999999993</c:v>
                </c:pt>
                <c:pt idx="840">
                  <c:v>5.17</c:v>
                </c:pt>
                <c:pt idx="841">
                  <c:v>5.17</c:v>
                </c:pt>
                <c:pt idx="842">
                  <c:v>5.1499999999999995</c:v>
                </c:pt>
                <c:pt idx="843">
                  <c:v>5.14</c:v>
                </c:pt>
                <c:pt idx="844">
                  <c:v>5.1199999999999992</c:v>
                </c:pt>
                <c:pt idx="845">
                  <c:v>5.1099999999999994</c:v>
                </c:pt>
                <c:pt idx="846">
                  <c:v>5.0999999999999996</c:v>
                </c:pt>
                <c:pt idx="847">
                  <c:v>5.0799999999999903</c:v>
                </c:pt>
                <c:pt idx="848">
                  <c:v>5.0499999999999901</c:v>
                </c:pt>
                <c:pt idx="849">
                  <c:v>5.0299999999999896</c:v>
                </c:pt>
                <c:pt idx="850">
                  <c:v>5.0199999999999898</c:v>
                </c:pt>
                <c:pt idx="851">
                  <c:v>5.0199999999999898</c:v>
                </c:pt>
                <c:pt idx="852">
                  <c:v>5.0199999999999898</c:v>
                </c:pt>
                <c:pt idx="853">
                  <c:v>5.0199999999999898</c:v>
                </c:pt>
                <c:pt idx="854">
                  <c:v>5.0199999999999898</c:v>
                </c:pt>
                <c:pt idx="855">
                  <c:v>5.00999999999999</c:v>
                </c:pt>
                <c:pt idx="856">
                  <c:v>5.00999999999999</c:v>
                </c:pt>
                <c:pt idx="857">
                  <c:v>4.9999999999999902</c:v>
                </c:pt>
                <c:pt idx="858">
                  <c:v>4.9999999999999902</c:v>
                </c:pt>
                <c:pt idx="859">
                  <c:v>4.9999999999999902</c:v>
                </c:pt>
                <c:pt idx="860">
                  <c:v>4.96999999999999</c:v>
                </c:pt>
                <c:pt idx="861">
                  <c:v>4.9599999999999902</c:v>
                </c:pt>
                <c:pt idx="862">
                  <c:v>4.9399999999999906</c:v>
                </c:pt>
                <c:pt idx="863">
                  <c:v>4.9300000000000006</c:v>
                </c:pt>
                <c:pt idx="864">
                  <c:v>4.9199999999999902</c:v>
                </c:pt>
                <c:pt idx="865">
                  <c:v>4.9099999999999904</c:v>
                </c:pt>
                <c:pt idx="866">
                  <c:v>4.8999999999999897</c:v>
                </c:pt>
                <c:pt idx="867">
                  <c:v>4.8699999999999894</c:v>
                </c:pt>
                <c:pt idx="868">
                  <c:v>4.8199999999999896</c:v>
                </c:pt>
                <c:pt idx="869">
                  <c:v>4.8099999999999898</c:v>
                </c:pt>
                <c:pt idx="870">
                  <c:v>4.8</c:v>
                </c:pt>
                <c:pt idx="871">
                  <c:v>4.7899999999999903</c:v>
                </c:pt>
                <c:pt idx="872">
                  <c:v>4.7799999999999905</c:v>
                </c:pt>
                <c:pt idx="873">
                  <c:v>4.7799999999999905</c:v>
                </c:pt>
                <c:pt idx="874">
                  <c:v>4.75999999999999</c:v>
                </c:pt>
                <c:pt idx="875">
                  <c:v>4.75999999999999</c:v>
                </c:pt>
                <c:pt idx="876">
                  <c:v>4.75999999999999</c:v>
                </c:pt>
                <c:pt idx="877">
                  <c:v>4.7499999999999902</c:v>
                </c:pt>
                <c:pt idx="878">
                  <c:v>4.7299999999999898</c:v>
                </c:pt>
                <c:pt idx="879">
                  <c:v>4.7299999999999898</c:v>
                </c:pt>
                <c:pt idx="880">
                  <c:v>4.71999999999999</c:v>
                </c:pt>
                <c:pt idx="881">
                  <c:v>4.71999999999999</c:v>
                </c:pt>
                <c:pt idx="882">
                  <c:v>4.71999999999999</c:v>
                </c:pt>
                <c:pt idx="883">
                  <c:v>4.6899999999999897</c:v>
                </c:pt>
                <c:pt idx="884">
                  <c:v>4.68</c:v>
                </c:pt>
                <c:pt idx="885">
                  <c:v>4.6599999999999895</c:v>
                </c:pt>
                <c:pt idx="886">
                  <c:v>4.6499999999999897</c:v>
                </c:pt>
                <c:pt idx="887">
                  <c:v>4.6199999999999894</c:v>
                </c:pt>
                <c:pt idx="888">
                  <c:v>4.6099999999999897</c:v>
                </c:pt>
                <c:pt idx="889">
                  <c:v>4.5999999999999996</c:v>
                </c:pt>
                <c:pt idx="890">
                  <c:v>4.5999999999999996</c:v>
                </c:pt>
                <c:pt idx="891">
                  <c:v>4.5899999999999901</c:v>
                </c:pt>
                <c:pt idx="892">
                  <c:v>4.5899999999999901</c:v>
                </c:pt>
                <c:pt idx="893">
                  <c:v>4.5799999999999903</c:v>
                </c:pt>
                <c:pt idx="894">
                  <c:v>4.5699999999999896</c:v>
                </c:pt>
                <c:pt idx="895">
                  <c:v>4.5299999999999896</c:v>
                </c:pt>
                <c:pt idx="896">
                  <c:v>4.5</c:v>
                </c:pt>
                <c:pt idx="897">
                  <c:v>4.5</c:v>
                </c:pt>
                <c:pt idx="898">
                  <c:v>4.4899999999999904</c:v>
                </c:pt>
                <c:pt idx="899">
                  <c:v>4.4700000000000006</c:v>
                </c:pt>
                <c:pt idx="900">
                  <c:v>4.4599999999999902</c:v>
                </c:pt>
                <c:pt idx="901">
                  <c:v>4.4599999999999902</c:v>
                </c:pt>
                <c:pt idx="902">
                  <c:v>4.4399999999999906</c:v>
                </c:pt>
                <c:pt idx="903">
                  <c:v>4.4399999999999906</c:v>
                </c:pt>
                <c:pt idx="904">
                  <c:v>4.4399999999999906</c:v>
                </c:pt>
                <c:pt idx="905">
                  <c:v>4.4399999999999906</c:v>
                </c:pt>
                <c:pt idx="906">
                  <c:v>4.4399999999999906</c:v>
                </c:pt>
                <c:pt idx="907">
                  <c:v>4.4399999999999906</c:v>
                </c:pt>
                <c:pt idx="908">
                  <c:v>4.42</c:v>
                </c:pt>
                <c:pt idx="909">
                  <c:v>4.4099999999999904</c:v>
                </c:pt>
                <c:pt idx="910">
                  <c:v>4.3799999999999901</c:v>
                </c:pt>
                <c:pt idx="911">
                  <c:v>4.3699999999999894</c:v>
                </c:pt>
                <c:pt idx="912">
                  <c:v>4.3599999999999897</c:v>
                </c:pt>
                <c:pt idx="913">
                  <c:v>4.3599999999999897</c:v>
                </c:pt>
                <c:pt idx="914">
                  <c:v>4.3499999999999996</c:v>
                </c:pt>
                <c:pt idx="915">
                  <c:v>4.34</c:v>
                </c:pt>
                <c:pt idx="916">
                  <c:v>4.3299999999999894</c:v>
                </c:pt>
                <c:pt idx="917">
                  <c:v>4.3099999999999996</c:v>
                </c:pt>
                <c:pt idx="918">
                  <c:v>4.2899999999999903</c:v>
                </c:pt>
                <c:pt idx="919">
                  <c:v>4.2799999999999905</c:v>
                </c:pt>
                <c:pt idx="920">
                  <c:v>4.2799999999999905</c:v>
                </c:pt>
                <c:pt idx="921">
                  <c:v>4.2799999999999905</c:v>
                </c:pt>
                <c:pt idx="922">
                  <c:v>4.2699999999999996</c:v>
                </c:pt>
                <c:pt idx="923">
                  <c:v>4.25999999999999</c:v>
                </c:pt>
                <c:pt idx="924">
                  <c:v>4.2299999999999898</c:v>
                </c:pt>
                <c:pt idx="925">
                  <c:v>4.22</c:v>
                </c:pt>
                <c:pt idx="926">
                  <c:v>4.2099999999999902</c:v>
                </c:pt>
                <c:pt idx="927">
                  <c:v>4.2099999999999902</c:v>
                </c:pt>
                <c:pt idx="928">
                  <c:v>4.1699999999999893</c:v>
                </c:pt>
                <c:pt idx="929">
                  <c:v>4.1499999999999897</c:v>
                </c:pt>
                <c:pt idx="930">
                  <c:v>4.1499999999999897</c:v>
                </c:pt>
                <c:pt idx="931">
                  <c:v>4.1499999999999897</c:v>
                </c:pt>
                <c:pt idx="932">
                  <c:v>4.1499999999999897</c:v>
                </c:pt>
                <c:pt idx="933">
                  <c:v>4.1399999999999899</c:v>
                </c:pt>
                <c:pt idx="934">
                  <c:v>4.1199999999999894</c:v>
                </c:pt>
                <c:pt idx="935">
                  <c:v>4.1099999999999897</c:v>
                </c:pt>
                <c:pt idx="936">
                  <c:v>4.0999999999999996</c:v>
                </c:pt>
                <c:pt idx="937">
                  <c:v>4.09</c:v>
                </c:pt>
                <c:pt idx="938">
                  <c:v>4.07</c:v>
                </c:pt>
                <c:pt idx="939">
                  <c:v>4.07</c:v>
                </c:pt>
                <c:pt idx="940">
                  <c:v>4.07</c:v>
                </c:pt>
                <c:pt idx="941">
                  <c:v>4.0199999999999996</c:v>
                </c:pt>
                <c:pt idx="942">
                  <c:v>4</c:v>
                </c:pt>
                <c:pt idx="943">
                  <c:v>4</c:v>
                </c:pt>
                <c:pt idx="944">
                  <c:v>4</c:v>
                </c:pt>
                <c:pt idx="945">
                  <c:v>4</c:v>
                </c:pt>
                <c:pt idx="946">
                  <c:v>4</c:v>
                </c:pt>
                <c:pt idx="947">
                  <c:v>3.98</c:v>
                </c:pt>
                <c:pt idx="948">
                  <c:v>3.98</c:v>
                </c:pt>
                <c:pt idx="949">
                  <c:v>3.98</c:v>
                </c:pt>
                <c:pt idx="950">
                  <c:v>3.98</c:v>
                </c:pt>
                <c:pt idx="951">
                  <c:v>3.96</c:v>
                </c:pt>
                <c:pt idx="952">
                  <c:v>3.96</c:v>
                </c:pt>
                <c:pt idx="953">
                  <c:v>3.9299999999999997</c:v>
                </c:pt>
                <c:pt idx="954">
                  <c:v>3.9299999999999997</c:v>
                </c:pt>
                <c:pt idx="955">
                  <c:v>3.9299999999999997</c:v>
                </c:pt>
                <c:pt idx="956">
                  <c:v>3.9299999999999997</c:v>
                </c:pt>
                <c:pt idx="957">
                  <c:v>3.9299999999999997</c:v>
                </c:pt>
                <c:pt idx="958">
                  <c:v>3.9099999999999997</c:v>
                </c:pt>
                <c:pt idx="959">
                  <c:v>3.9099999999999997</c:v>
                </c:pt>
                <c:pt idx="960">
                  <c:v>3.9</c:v>
                </c:pt>
                <c:pt idx="961">
                  <c:v>3.9</c:v>
                </c:pt>
                <c:pt idx="962">
                  <c:v>3.9</c:v>
                </c:pt>
                <c:pt idx="963">
                  <c:v>3.8899999999999997</c:v>
                </c:pt>
                <c:pt idx="964">
                  <c:v>3.8899999999999997</c:v>
                </c:pt>
                <c:pt idx="965">
                  <c:v>3.88</c:v>
                </c:pt>
                <c:pt idx="966">
                  <c:v>3.86</c:v>
                </c:pt>
                <c:pt idx="967">
                  <c:v>3.82</c:v>
                </c:pt>
                <c:pt idx="968">
                  <c:v>3.8099999999999996</c:v>
                </c:pt>
                <c:pt idx="969">
                  <c:v>3.8099999999999996</c:v>
                </c:pt>
                <c:pt idx="970">
                  <c:v>3.79</c:v>
                </c:pt>
                <c:pt idx="971">
                  <c:v>3.7800000000000002</c:v>
                </c:pt>
                <c:pt idx="972">
                  <c:v>3.7699999999999898</c:v>
                </c:pt>
                <c:pt idx="973">
                  <c:v>3.75</c:v>
                </c:pt>
                <c:pt idx="974">
                  <c:v>3.74</c:v>
                </c:pt>
                <c:pt idx="975">
                  <c:v>3.74</c:v>
                </c:pt>
                <c:pt idx="976">
                  <c:v>3.73</c:v>
                </c:pt>
                <c:pt idx="977">
                  <c:v>3.71999999999999</c:v>
                </c:pt>
                <c:pt idx="978">
                  <c:v>3.71</c:v>
                </c:pt>
                <c:pt idx="979">
                  <c:v>3.71</c:v>
                </c:pt>
                <c:pt idx="980">
                  <c:v>3.71</c:v>
                </c:pt>
                <c:pt idx="981">
                  <c:v>3.69999999999999</c:v>
                </c:pt>
                <c:pt idx="982">
                  <c:v>3.6699999999999902</c:v>
                </c:pt>
                <c:pt idx="983">
                  <c:v>3.66</c:v>
                </c:pt>
                <c:pt idx="984">
                  <c:v>3.66</c:v>
                </c:pt>
                <c:pt idx="985">
                  <c:v>3.66</c:v>
                </c:pt>
                <c:pt idx="986">
                  <c:v>3.63</c:v>
                </c:pt>
                <c:pt idx="987">
                  <c:v>3.6199999999999894</c:v>
                </c:pt>
                <c:pt idx="988">
                  <c:v>3.5999999999999894</c:v>
                </c:pt>
                <c:pt idx="989">
                  <c:v>3.5699999999999901</c:v>
                </c:pt>
                <c:pt idx="990">
                  <c:v>3.54</c:v>
                </c:pt>
                <c:pt idx="991">
                  <c:v>3.53</c:v>
                </c:pt>
                <c:pt idx="992">
                  <c:v>3.53</c:v>
                </c:pt>
                <c:pt idx="993">
                  <c:v>3.52</c:v>
                </c:pt>
                <c:pt idx="994">
                  <c:v>3.52</c:v>
                </c:pt>
                <c:pt idx="995">
                  <c:v>3.52</c:v>
                </c:pt>
                <c:pt idx="996">
                  <c:v>3.52</c:v>
                </c:pt>
                <c:pt idx="997">
                  <c:v>3.4899999999999998</c:v>
                </c:pt>
                <c:pt idx="998">
                  <c:v>3.48</c:v>
                </c:pt>
                <c:pt idx="999">
                  <c:v>3.4699999999999998</c:v>
                </c:pt>
                <c:pt idx="1000">
                  <c:v>3.4699999999999998</c:v>
                </c:pt>
                <c:pt idx="1001">
                  <c:v>3.46</c:v>
                </c:pt>
                <c:pt idx="1002">
                  <c:v>3.44</c:v>
                </c:pt>
                <c:pt idx="1003">
                  <c:v>3.42</c:v>
                </c:pt>
                <c:pt idx="1004">
                  <c:v>3.4099999999999997</c:v>
                </c:pt>
                <c:pt idx="1005">
                  <c:v>3.3899999999999997</c:v>
                </c:pt>
                <c:pt idx="1006">
                  <c:v>3.3899999999999997</c:v>
                </c:pt>
                <c:pt idx="1007">
                  <c:v>3.3899999999999997</c:v>
                </c:pt>
                <c:pt idx="1008">
                  <c:v>3.4</c:v>
                </c:pt>
                <c:pt idx="1009">
                  <c:v>3.4</c:v>
                </c:pt>
                <c:pt idx="1010">
                  <c:v>3.3699999999999997</c:v>
                </c:pt>
                <c:pt idx="1011">
                  <c:v>3.3499999999999996</c:v>
                </c:pt>
                <c:pt idx="1012">
                  <c:v>3.3499999999999996</c:v>
                </c:pt>
                <c:pt idx="1013">
                  <c:v>3.34</c:v>
                </c:pt>
                <c:pt idx="1014">
                  <c:v>3.3299999999999996</c:v>
                </c:pt>
                <c:pt idx="1015">
                  <c:v>3.32</c:v>
                </c:pt>
                <c:pt idx="1016">
                  <c:v>3.29</c:v>
                </c:pt>
                <c:pt idx="1017">
                  <c:v>3.2800000000000002</c:v>
                </c:pt>
                <c:pt idx="1018">
                  <c:v>3.27</c:v>
                </c:pt>
                <c:pt idx="1019">
                  <c:v>3.2600000000000002</c:v>
                </c:pt>
                <c:pt idx="1020">
                  <c:v>3.25</c:v>
                </c:pt>
                <c:pt idx="1021">
                  <c:v>3.24</c:v>
                </c:pt>
                <c:pt idx="1022">
                  <c:v>3.24</c:v>
                </c:pt>
                <c:pt idx="1023">
                  <c:v>3.23</c:v>
                </c:pt>
                <c:pt idx="1024">
                  <c:v>3.22</c:v>
                </c:pt>
                <c:pt idx="1025">
                  <c:v>3.22</c:v>
                </c:pt>
                <c:pt idx="1026">
                  <c:v>3.22</c:v>
                </c:pt>
                <c:pt idx="1027">
                  <c:v>3.19</c:v>
                </c:pt>
                <c:pt idx="1028">
                  <c:v>3.18</c:v>
                </c:pt>
                <c:pt idx="1029">
                  <c:v>3.18</c:v>
                </c:pt>
                <c:pt idx="1030">
                  <c:v>3.18</c:v>
                </c:pt>
                <c:pt idx="1031">
                  <c:v>3.18</c:v>
                </c:pt>
                <c:pt idx="1032">
                  <c:v>3.18</c:v>
                </c:pt>
                <c:pt idx="1033">
                  <c:v>3.18</c:v>
                </c:pt>
                <c:pt idx="1034">
                  <c:v>3.17</c:v>
                </c:pt>
                <c:pt idx="1035">
                  <c:v>3.15</c:v>
                </c:pt>
                <c:pt idx="1036">
                  <c:v>3.13</c:v>
                </c:pt>
                <c:pt idx="1037">
                  <c:v>3.11</c:v>
                </c:pt>
                <c:pt idx="1038">
                  <c:v>3.07</c:v>
                </c:pt>
                <c:pt idx="1039">
                  <c:v>3.07</c:v>
                </c:pt>
                <c:pt idx="1040">
                  <c:v>3.08</c:v>
                </c:pt>
                <c:pt idx="1041">
                  <c:v>3.07</c:v>
                </c:pt>
                <c:pt idx="1042">
                  <c:v>3.05</c:v>
                </c:pt>
                <c:pt idx="1043">
                  <c:v>3.05</c:v>
                </c:pt>
                <c:pt idx="1044">
                  <c:v>3.02</c:v>
                </c:pt>
                <c:pt idx="1045">
                  <c:v>3</c:v>
                </c:pt>
                <c:pt idx="1046">
                  <c:v>2.9899999999999998</c:v>
                </c:pt>
                <c:pt idx="1047">
                  <c:v>2.98</c:v>
                </c:pt>
                <c:pt idx="1048">
                  <c:v>2.9699999999999998</c:v>
                </c:pt>
                <c:pt idx="1049">
                  <c:v>2.9699999999999998</c:v>
                </c:pt>
                <c:pt idx="1050">
                  <c:v>2.96</c:v>
                </c:pt>
                <c:pt idx="1051">
                  <c:v>2.96</c:v>
                </c:pt>
                <c:pt idx="1052">
                  <c:v>2.9499999999999997</c:v>
                </c:pt>
                <c:pt idx="1053">
                  <c:v>2.9299999999999997</c:v>
                </c:pt>
                <c:pt idx="1054">
                  <c:v>2.92</c:v>
                </c:pt>
                <c:pt idx="1055">
                  <c:v>2.9099999999999997</c:v>
                </c:pt>
                <c:pt idx="1056">
                  <c:v>2.9099999999999997</c:v>
                </c:pt>
                <c:pt idx="1057">
                  <c:v>2.9099999999999997</c:v>
                </c:pt>
                <c:pt idx="1058">
                  <c:v>2.8899999999999997</c:v>
                </c:pt>
                <c:pt idx="1059">
                  <c:v>2.88</c:v>
                </c:pt>
                <c:pt idx="1060">
                  <c:v>2.88</c:v>
                </c:pt>
                <c:pt idx="1061">
                  <c:v>2.88</c:v>
                </c:pt>
                <c:pt idx="1062">
                  <c:v>2.8699999999999997</c:v>
                </c:pt>
                <c:pt idx="1063">
                  <c:v>2.8699999999999997</c:v>
                </c:pt>
                <c:pt idx="1064">
                  <c:v>2.86</c:v>
                </c:pt>
                <c:pt idx="1065">
                  <c:v>2.8499999999999996</c:v>
                </c:pt>
                <c:pt idx="1066">
                  <c:v>2.8299999999999996</c:v>
                </c:pt>
                <c:pt idx="1067">
                  <c:v>2.8299999999999996</c:v>
                </c:pt>
                <c:pt idx="1068">
                  <c:v>2.8299999999999996</c:v>
                </c:pt>
                <c:pt idx="1069">
                  <c:v>2.8299999999999996</c:v>
                </c:pt>
                <c:pt idx="1070">
                  <c:v>2.82</c:v>
                </c:pt>
                <c:pt idx="1071">
                  <c:v>2.8099999999999996</c:v>
                </c:pt>
                <c:pt idx="1072">
                  <c:v>2.8099999999999996</c:v>
                </c:pt>
                <c:pt idx="1073">
                  <c:v>2.8</c:v>
                </c:pt>
                <c:pt idx="1074">
                  <c:v>2.7800000000000002</c:v>
                </c:pt>
                <c:pt idx="1075">
                  <c:v>2.77</c:v>
                </c:pt>
                <c:pt idx="1076">
                  <c:v>2.7600000000000002</c:v>
                </c:pt>
                <c:pt idx="1077">
                  <c:v>2.7600000000000002</c:v>
                </c:pt>
                <c:pt idx="1078">
                  <c:v>2.75</c:v>
                </c:pt>
                <c:pt idx="1079">
                  <c:v>2.75</c:v>
                </c:pt>
                <c:pt idx="1080">
                  <c:v>2.74</c:v>
                </c:pt>
                <c:pt idx="1081">
                  <c:v>2.73</c:v>
                </c:pt>
                <c:pt idx="1082">
                  <c:v>2.71</c:v>
                </c:pt>
                <c:pt idx="1083">
                  <c:v>2.69</c:v>
                </c:pt>
                <c:pt idx="1084">
                  <c:v>2.69</c:v>
                </c:pt>
                <c:pt idx="1085">
                  <c:v>2.66</c:v>
                </c:pt>
                <c:pt idx="1086">
                  <c:v>2.65</c:v>
                </c:pt>
                <c:pt idx="1087">
                  <c:v>2.65</c:v>
                </c:pt>
                <c:pt idx="1088">
                  <c:v>2.64</c:v>
                </c:pt>
                <c:pt idx="1089">
                  <c:v>2.62</c:v>
                </c:pt>
                <c:pt idx="1090">
                  <c:v>2.62</c:v>
                </c:pt>
                <c:pt idx="1091">
                  <c:v>2.61</c:v>
                </c:pt>
                <c:pt idx="1092">
                  <c:v>2.58</c:v>
                </c:pt>
                <c:pt idx="1093">
                  <c:v>2.56</c:v>
                </c:pt>
                <c:pt idx="1094">
                  <c:v>2.54</c:v>
                </c:pt>
                <c:pt idx="1095">
                  <c:v>2.54</c:v>
                </c:pt>
                <c:pt idx="1096">
                  <c:v>2.5299999999999998</c:v>
                </c:pt>
                <c:pt idx="1097">
                  <c:v>2.52</c:v>
                </c:pt>
                <c:pt idx="1098">
                  <c:v>2.5099999999999998</c:v>
                </c:pt>
                <c:pt idx="1099">
                  <c:v>2.5099999999999998</c:v>
                </c:pt>
                <c:pt idx="1100">
                  <c:v>2.5099999999999998</c:v>
                </c:pt>
                <c:pt idx="1101">
                  <c:v>2.5</c:v>
                </c:pt>
                <c:pt idx="1102">
                  <c:v>2.5</c:v>
                </c:pt>
                <c:pt idx="1103">
                  <c:v>2.5</c:v>
                </c:pt>
                <c:pt idx="1104">
                  <c:v>2.5</c:v>
                </c:pt>
                <c:pt idx="1105">
                  <c:v>2.4799999999999898</c:v>
                </c:pt>
                <c:pt idx="1106">
                  <c:v>2.4799999999999898</c:v>
                </c:pt>
                <c:pt idx="1107">
                  <c:v>2.46999999999999</c:v>
                </c:pt>
                <c:pt idx="1108">
                  <c:v>2.46999999999999</c:v>
                </c:pt>
                <c:pt idx="1109">
                  <c:v>2.4499999999999997</c:v>
                </c:pt>
                <c:pt idx="1110">
                  <c:v>2.4499999999999997</c:v>
                </c:pt>
                <c:pt idx="1111">
                  <c:v>2.44</c:v>
                </c:pt>
                <c:pt idx="1112">
                  <c:v>2.4299999999999895</c:v>
                </c:pt>
                <c:pt idx="1113">
                  <c:v>2.42</c:v>
                </c:pt>
                <c:pt idx="1114">
                  <c:v>2.4099999999999997</c:v>
                </c:pt>
                <c:pt idx="1115">
                  <c:v>2.4099999999999997</c:v>
                </c:pt>
                <c:pt idx="1116">
                  <c:v>2.4099999999999997</c:v>
                </c:pt>
                <c:pt idx="1117">
                  <c:v>2.4099999999999997</c:v>
                </c:pt>
                <c:pt idx="1118">
                  <c:v>2.3899999999999895</c:v>
                </c:pt>
                <c:pt idx="1119">
                  <c:v>2.3899999999999895</c:v>
                </c:pt>
                <c:pt idx="1120">
                  <c:v>2.38</c:v>
                </c:pt>
                <c:pt idx="1121">
                  <c:v>2.38</c:v>
                </c:pt>
                <c:pt idx="1122">
                  <c:v>2.38</c:v>
                </c:pt>
                <c:pt idx="1123">
                  <c:v>2.38</c:v>
                </c:pt>
                <c:pt idx="1124">
                  <c:v>2.3699999999999997</c:v>
                </c:pt>
                <c:pt idx="1125">
                  <c:v>2.36</c:v>
                </c:pt>
                <c:pt idx="1126">
                  <c:v>2.3499999999999996</c:v>
                </c:pt>
                <c:pt idx="1127">
                  <c:v>2.34</c:v>
                </c:pt>
                <c:pt idx="1128">
                  <c:v>2.34</c:v>
                </c:pt>
                <c:pt idx="1129">
                  <c:v>2.34</c:v>
                </c:pt>
                <c:pt idx="1130">
                  <c:v>2.34</c:v>
                </c:pt>
                <c:pt idx="1131">
                  <c:v>2.34</c:v>
                </c:pt>
                <c:pt idx="1132">
                  <c:v>2.2999999999999998</c:v>
                </c:pt>
                <c:pt idx="1133">
                  <c:v>2.2999999999999998</c:v>
                </c:pt>
                <c:pt idx="1134">
                  <c:v>2.2999999999999998</c:v>
                </c:pt>
                <c:pt idx="1135">
                  <c:v>2.2899999999999898</c:v>
                </c:pt>
                <c:pt idx="1136">
                  <c:v>2.2899999999999898</c:v>
                </c:pt>
                <c:pt idx="1137">
                  <c:v>2.2799999999999998</c:v>
                </c:pt>
                <c:pt idx="1138">
                  <c:v>2.2799999999999998</c:v>
                </c:pt>
                <c:pt idx="1139">
                  <c:v>2.2799999999999998</c:v>
                </c:pt>
                <c:pt idx="1140">
                  <c:v>2.2799999999999998</c:v>
                </c:pt>
                <c:pt idx="1141">
                  <c:v>2.2799999999999998</c:v>
                </c:pt>
                <c:pt idx="1142">
                  <c:v>2.2799999999999998</c:v>
                </c:pt>
                <c:pt idx="1143">
                  <c:v>2.2799999999999998</c:v>
                </c:pt>
                <c:pt idx="1144">
                  <c:v>2.23999999999999</c:v>
                </c:pt>
                <c:pt idx="1145">
                  <c:v>2.23999999999999</c:v>
                </c:pt>
                <c:pt idx="1146">
                  <c:v>2.2299999999999902</c:v>
                </c:pt>
                <c:pt idx="1147">
                  <c:v>2.21999999999999</c:v>
                </c:pt>
                <c:pt idx="1148">
                  <c:v>2.21999999999999</c:v>
                </c:pt>
                <c:pt idx="1149">
                  <c:v>2.19999999999999</c:v>
                </c:pt>
                <c:pt idx="1150">
                  <c:v>2.19999999999999</c:v>
                </c:pt>
                <c:pt idx="1151">
                  <c:v>2.19999999999999</c:v>
                </c:pt>
                <c:pt idx="1152">
                  <c:v>2.17</c:v>
                </c:pt>
                <c:pt idx="1153">
                  <c:v>2.17</c:v>
                </c:pt>
                <c:pt idx="1154">
                  <c:v>2.1599999999999895</c:v>
                </c:pt>
                <c:pt idx="1155">
                  <c:v>2.1599999999999895</c:v>
                </c:pt>
                <c:pt idx="1156">
                  <c:v>2.1599999999999895</c:v>
                </c:pt>
                <c:pt idx="1157">
                  <c:v>2.1599999999999895</c:v>
                </c:pt>
                <c:pt idx="1158">
                  <c:v>2.1599999999999895</c:v>
                </c:pt>
                <c:pt idx="1159">
                  <c:v>2.1399999999999895</c:v>
                </c:pt>
                <c:pt idx="1160">
                  <c:v>2.1299999999999901</c:v>
                </c:pt>
                <c:pt idx="1161">
                  <c:v>2.1199999999999894</c:v>
                </c:pt>
                <c:pt idx="1162">
                  <c:v>2.11</c:v>
                </c:pt>
                <c:pt idx="1163">
                  <c:v>2.11</c:v>
                </c:pt>
                <c:pt idx="1164">
                  <c:v>2.0999999999999894</c:v>
                </c:pt>
                <c:pt idx="1165">
                  <c:v>2.0799999999999894</c:v>
                </c:pt>
                <c:pt idx="1166">
                  <c:v>2.0699999999999901</c:v>
                </c:pt>
                <c:pt idx="1167">
                  <c:v>2.0699999999999901</c:v>
                </c:pt>
                <c:pt idx="1168">
                  <c:v>2.0599999999999894</c:v>
                </c:pt>
                <c:pt idx="1169">
                  <c:v>2.0599999999999894</c:v>
                </c:pt>
                <c:pt idx="1170">
                  <c:v>2.0599999999999894</c:v>
                </c:pt>
                <c:pt idx="1171">
                  <c:v>2.0499999999999998</c:v>
                </c:pt>
                <c:pt idx="1172">
                  <c:v>2.0399999999999894</c:v>
                </c:pt>
                <c:pt idx="1173">
                  <c:v>2.0299999999999998</c:v>
                </c:pt>
                <c:pt idx="1174">
                  <c:v>2.0099999999999998</c:v>
                </c:pt>
                <c:pt idx="1175">
                  <c:v>2.0099999999999998</c:v>
                </c:pt>
                <c:pt idx="1176">
                  <c:v>2.0099999999999998</c:v>
                </c:pt>
                <c:pt idx="1177">
                  <c:v>2.0099999999999998</c:v>
                </c:pt>
                <c:pt idx="1178">
                  <c:v>2.0099999999999998</c:v>
                </c:pt>
                <c:pt idx="1179">
                  <c:v>1.9899999999999898</c:v>
                </c:pt>
                <c:pt idx="1180">
                  <c:v>1.9799999999999898</c:v>
                </c:pt>
                <c:pt idx="1181">
                  <c:v>1.9799999999999898</c:v>
                </c:pt>
                <c:pt idx="1182">
                  <c:v>1.9799999999999898</c:v>
                </c:pt>
                <c:pt idx="1183">
                  <c:v>1.9700000000000002</c:v>
                </c:pt>
                <c:pt idx="1184">
                  <c:v>1.9600000000000002</c:v>
                </c:pt>
                <c:pt idx="1185">
                  <c:v>1.9600000000000002</c:v>
                </c:pt>
                <c:pt idx="1186">
                  <c:v>1.9499999999999897</c:v>
                </c:pt>
                <c:pt idx="1187">
                  <c:v>1.9399999999999897</c:v>
                </c:pt>
                <c:pt idx="1188">
                  <c:v>1.9299999999999897</c:v>
                </c:pt>
                <c:pt idx="1189">
                  <c:v>1.9200000000000002</c:v>
                </c:pt>
                <c:pt idx="1190">
                  <c:v>1.9200000000000002</c:v>
                </c:pt>
                <c:pt idx="1191">
                  <c:v>1.9100000000000001</c:v>
                </c:pt>
                <c:pt idx="1192">
                  <c:v>1.9100000000000001</c:v>
                </c:pt>
                <c:pt idx="1193">
                  <c:v>1.9100000000000001</c:v>
                </c:pt>
                <c:pt idx="1194">
                  <c:v>1.8999999999999897</c:v>
                </c:pt>
                <c:pt idx="1195">
                  <c:v>1.8999999999999897</c:v>
                </c:pt>
                <c:pt idx="1196">
                  <c:v>1.8999999999999897</c:v>
                </c:pt>
                <c:pt idx="1197">
                  <c:v>1.8899999999999897</c:v>
                </c:pt>
                <c:pt idx="1198">
                  <c:v>1.8899999999999897</c:v>
                </c:pt>
                <c:pt idx="1199">
                  <c:v>1.8899999999999897</c:v>
                </c:pt>
                <c:pt idx="1200">
                  <c:v>1.8499999999999897</c:v>
                </c:pt>
                <c:pt idx="1201">
                  <c:v>1.8499999999999897</c:v>
                </c:pt>
                <c:pt idx="1202">
                  <c:v>1.8499999999999897</c:v>
                </c:pt>
                <c:pt idx="1203">
                  <c:v>1.8399999999999896</c:v>
                </c:pt>
                <c:pt idx="1204">
                  <c:v>1.8399999999999896</c:v>
                </c:pt>
                <c:pt idx="1205">
                  <c:v>1.8399999999999896</c:v>
                </c:pt>
                <c:pt idx="1206">
                  <c:v>1.8399999999999896</c:v>
                </c:pt>
                <c:pt idx="1207">
                  <c:v>1.8499999999999897</c:v>
                </c:pt>
                <c:pt idx="1208">
                  <c:v>1.8499999999999897</c:v>
                </c:pt>
                <c:pt idx="1209">
                  <c:v>1.8399999999999896</c:v>
                </c:pt>
                <c:pt idx="1210">
                  <c:v>1.83</c:v>
                </c:pt>
                <c:pt idx="1211">
                  <c:v>1.83</c:v>
                </c:pt>
                <c:pt idx="1212">
                  <c:v>1.82</c:v>
                </c:pt>
                <c:pt idx="1213">
                  <c:v>1.82</c:v>
                </c:pt>
                <c:pt idx="1214">
                  <c:v>1.82</c:v>
                </c:pt>
                <c:pt idx="1215">
                  <c:v>1.82</c:v>
                </c:pt>
                <c:pt idx="1216">
                  <c:v>1.82</c:v>
                </c:pt>
                <c:pt idx="1217">
                  <c:v>1.8099999999999896</c:v>
                </c:pt>
                <c:pt idx="1218">
                  <c:v>1.8099999999999896</c:v>
                </c:pt>
                <c:pt idx="1219">
                  <c:v>1.8099999999999896</c:v>
                </c:pt>
                <c:pt idx="1220">
                  <c:v>1.7999999999999896</c:v>
                </c:pt>
                <c:pt idx="1221">
                  <c:v>1.7999999999999896</c:v>
                </c:pt>
                <c:pt idx="1222">
                  <c:v>1.78</c:v>
                </c:pt>
                <c:pt idx="1223">
                  <c:v>1.78</c:v>
                </c:pt>
                <c:pt idx="1224">
                  <c:v>1.77</c:v>
                </c:pt>
                <c:pt idx="1225">
                  <c:v>1.77</c:v>
                </c:pt>
                <c:pt idx="1226">
                  <c:v>1.77</c:v>
                </c:pt>
                <c:pt idx="1227">
                  <c:v>1.7599999999999896</c:v>
                </c:pt>
                <c:pt idx="1228">
                  <c:v>1.7599999999999896</c:v>
                </c:pt>
                <c:pt idx="1229">
                  <c:v>1.7499999999999896</c:v>
                </c:pt>
                <c:pt idx="1230">
                  <c:v>1.7399999999999896</c:v>
                </c:pt>
                <c:pt idx="1231">
                  <c:v>1.7399999999999896</c:v>
                </c:pt>
                <c:pt idx="1232">
                  <c:v>1.7399999999999896</c:v>
                </c:pt>
                <c:pt idx="1233">
                  <c:v>1.7399999999999896</c:v>
                </c:pt>
                <c:pt idx="1234">
                  <c:v>1.73</c:v>
                </c:pt>
                <c:pt idx="1235">
                  <c:v>1.73</c:v>
                </c:pt>
                <c:pt idx="1236">
                  <c:v>1.73</c:v>
                </c:pt>
                <c:pt idx="1237">
                  <c:v>1.7099999999999895</c:v>
                </c:pt>
                <c:pt idx="1238">
                  <c:v>1.7099999999999895</c:v>
                </c:pt>
                <c:pt idx="1239">
                  <c:v>1.7099999999999895</c:v>
                </c:pt>
                <c:pt idx="1240">
                  <c:v>1.7099999999999895</c:v>
                </c:pt>
                <c:pt idx="1241">
                  <c:v>1.7099999999999895</c:v>
                </c:pt>
                <c:pt idx="1242">
                  <c:v>1.6999999999999897</c:v>
                </c:pt>
                <c:pt idx="1243">
                  <c:v>1.6999999999999897</c:v>
                </c:pt>
                <c:pt idx="1244">
                  <c:v>1.6999999999999897</c:v>
                </c:pt>
                <c:pt idx="1245">
                  <c:v>1.6999999999999897</c:v>
                </c:pt>
                <c:pt idx="1246">
                  <c:v>1.6900000000000002</c:v>
                </c:pt>
                <c:pt idx="1247">
                  <c:v>1.6599999999999897</c:v>
                </c:pt>
                <c:pt idx="1248">
                  <c:v>1.6499999999999897</c:v>
                </c:pt>
                <c:pt idx="1249">
                  <c:v>1.6499999999999897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TBDiseaseONLYData!$D$1254:$D$2503</c:f>
              <c:numCache>
                <c:formatCode>General</c:formatCode>
                <c:ptCount val="1250"/>
                <c:pt idx="0">
                  <c:v>0</c:v>
                </c:pt>
                <c:pt idx="1">
                  <c:v>5.5</c:v>
                </c:pt>
                <c:pt idx="2">
                  <c:v>5.6099999999999897</c:v>
                </c:pt>
                <c:pt idx="3">
                  <c:v>5.6499999999999897</c:v>
                </c:pt>
                <c:pt idx="4">
                  <c:v>5.6899999999999897</c:v>
                </c:pt>
                <c:pt idx="5">
                  <c:v>5.74</c:v>
                </c:pt>
                <c:pt idx="6">
                  <c:v>5.85</c:v>
                </c:pt>
                <c:pt idx="7">
                  <c:v>5.9399999999999906</c:v>
                </c:pt>
                <c:pt idx="8">
                  <c:v>5.9300000000000006</c:v>
                </c:pt>
                <c:pt idx="9">
                  <c:v>5.96</c:v>
                </c:pt>
                <c:pt idx="10">
                  <c:v>5.9700000000000006</c:v>
                </c:pt>
                <c:pt idx="11">
                  <c:v>5.9899999999999904</c:v>
                </c:pt>
                <c:pt idx="12">
                  <c:v>6.03</c:v>
                </c:pt>
                <c:pt idx="13">
                  <c:v>5.9899999999999904</c:v>
                </c:pt>
                <c:pt idx="14">
                  <c:v>6.01</c:v>
                </c:pt>
                <c:pt idx="15">
                  <c:v>6.03</c:v>
                </c:pt>
                <c:pt idx="16">
                  <c:v>5.9599999999999902</c:v>
                </c:pt>
                <c:pt idx="17">
                  <c:v>5.9799999999999907</c:v>
                </c:pt>
                <c:pt idx="18">
                  <c:v>6.02</c:v>
                </c:pt>
                <c:pt idx="19">
                  <c:v>6</c:v>
                </c:pt>
                <c:pt idx="20">
                  <c:v>5.9399999999999906</c:v>
                </c:pt>
                <c:pt idx="21">
                  <c:v>5.9499999999999904</c:v>
                </c:pt>
                <c:pt idx="22">
                  <c:v>5.96</c:v>
                </c:pt>
                <c:pt idx="23">
                  <c:v>5.9899999999999904</c:v>
                </c:pt>
                <c:pt idx="24">
                  <c:v>5.9799999999999907</c:v>
                </c:pt>
                <c:pt idx="25">
                  <c:v>6</c:v>
                </c:pt>
                <c:pt idx="26">
                  <c:v>5.9899999999999904</c:v>
                </c:pt>
                <c:pt idx="27">
                  <c:v>5.9700000000000006</c:v>
                </c:pt>
                <c:pt idx="28">
                  <c:v>5.94</c:v>
                </c:pt>
                <c:pt idx="29">
                  <c:v>5.91</c:v>
                </c:pt>
                <c:pt idx="30">
                  <c:v>5.89</c:v>
                </c:pt>
                <c:pt idx="31">
                  <c:v>5.8599999999999994</c:v>
                </c:pt>
                <c:pt idx="32">
                  <c:v>5.84</c:v>
                </c:pt>
                <c:pt idx="33">
                  <c:v>5.8199999999999994</c:v>
                </c:pt>
                <c:pt idx="34">
                  <c:v>5.85</c:v>
                </c:pt>
                <c:pt idx="35">
                  <c:v>5.85</c:v>
                </c:pt>
                <c:pt idx="36">
                  <c:v>5.85</c:v>
                </c:pt>
                <c:pt idx="37">
                  <c:v>5.7700000000000005</c:v>
                </c:pt>
                <c:pt idx="38">
                  <c:v>5.75</c:v>
                </c:pt>
                <c:pt idx="39">
                  <c:v>5.75</c:v>
                </c:pt>
                <c:pt idx="40">
                  <c:v>5.72</c:v>
                </c:pt>
                <c:pt idx="41">
                  <c:v>5.7</c:v>
                </c:pt>
                <c:pt idx="42">
                  <c:v>5.6599999999999993</c:v>
                </c:pt>
                <c:pt idx="43">
                  <c:v>5.6</c:v>
                </c:pt>
                <c:pt idx="44">
                  <c:v>5.5899999999999901</c:v>
                </c:pt>
                <c:pt idx="45">
                  <c:v>5.58</c:v>
                </c:pt>
                <c:pt idx="46">
                  <c:v>5.56</c:v>
                </c:pt>
                <c:pt idx="47">
                  <c:v>5.54</c:v>
                </c:pt>
                <c:pt idx="48">
                  <c:v>5.54</c:v>
                </c:pt>
                <c:pt idx="49">
                  <c:v>5.5</c:v>
                </c:pt>
                <c:pt idx="50">
                  <c:v>5.4899999999999904</c:v>
                </c:pt>
                <c:pt idx="51">
                  <c:v>5.5299999999999896</c:v>
                </c:pt>
                <c:pt idx="52">
                  <c:v>5.52</c:v>
                </c:pt>
                <c:pt idx="53">
                  <c:v>5.54</c:v>
                </c:pt>
                <c:pt idx="54">
                  <c:v>5.52</c:v>
                </c:pt>
                <c:pt idx="55">
                  <c:v>5.5299999999999896</c:v>
                </c:pt>
                <c:pt idx="56">
                  <c:v>5.5299999999999896</c:v>
                </c:pt>
                <c:pt idx="57">
                  <c:v>5.5699999999999896</c:v>
                </c:pt>
                <c:pt idx="58">
                  <c:v>5.54</c:v>
                </c:pt>
                <c:pt idx="59">
                  <c:v>5.46999999999999</c:v>
                </c:pt>
                <c:pt idx="60">
                  <c:v>5.4300000000000006</c:v>
                </c:pt>
                <c:pt idx="61">
                  <c:v>5.4099999999999904</c:v>
                </c:pt>
                <c:pt idx="62">
                  <c:v>5.4199999999999902</c:v>
                </c:pt>
                <c:pt idx="63">
                  <c:v>5.4099999999999904</c:v>
                </c:pt>
                <c:pt idx="64">
                  <c:v>5.4099999999999904</c:v>
                </c:pt>
                <c:pt idx="65">
                  <c:v>5.3599999999999897</c:v>
                </c:pt>
                <c:pt idx="66">
                  <c:v>5.3399999999999901</c:v>
                </c:pt>
                <c:pt idx="67">
                  <c:v>5.3299999999999894</c:v>
                </c:pt>
                <c:pt idx="68">
                  <c:v>5.31</c:v>
                </c:pt>
                <c:pt idx="69">
                  <c:v>5.28</c:v>
                </c:pt>
                <c:pt idx="70">
                  <c:v>5.2299999999999898</c:v>
                </c:pt>
                <c:pt idx="71">
                  <c:v>5.2</c:v>
                </c:pt>
                <c:pt idx="72">
                  <c:v>5.2</c:v>
                </c:pt>
                <c:pt idx="73">
                  <c:v>5.18</c:v>
                </c:pt>
                <c:pt idx="74">
                  <c:v>5.14</c:v>
                </c:pt>
                <c:pt idx="75">
                  <c:v>5.1099999999999897</c:v>
                </c:pt>
                <c:pt idx="76">
                  <c:v>5.0999999999999996</c:v>
                </c:pt>
                <c:pt idx="77">
                  <c:v>5.08</c:v>
                </c:pt>
                <c:pt idx="78">
                  <c:v>5.08</c:v>
                </c:pt>
                <c:pt idx="79">
                  <c:v>5.0599999999999996</c:v>
                </c:pt>
                <c:pt idx="80">
                  <c:v>5.0199999999999996</c:v>
                </c:pt>
                <c:pt idx="81">
                  <c:v>4.9700000000000006</c:v>
                </c:pt>
                <c:pt idx="82">
                  <c:v>4.9499999999999904</c:v>
                </c:pt>
                <c:pt idx="83">
                  <c:v>4.9399999999999906</c:v>
                </c:pt>
                <c:pt idx="84">
                  <c:v>4.8899999999999899</c:v>
                </c:pt>
                <c:pt idx="85">
                  <c:v>4.8999999999999897</c:v>
                </c:pt>
                <c:pt idx="86">
                  <c:v>4.9099999999999904</c:v>
                </c:pt>
                <c:pt idx="87">
                  <c:v>4.8499999999999996</c:v>
                </c:pt>
                <c:pt idx="88">
                  <c:v>4.8</c:v>
                </c:pt>
                <c:pt idx="89">
                  <c:v>4.7899999999999903</c:v>
                </c:pt>
                <c:pt idx="90">
                  <c:v>4.7799999999999905</c:v>
                </c:pt>
                <c:pt idx="91">
                  <c:v>4.7699999999999996</c:v>
                </c:pt>
                <c:pt idx="92">
                  <c:v>4.7499999999999902</c:v>
                </c:pt>
                <c:pt idx="93">
                  <c:v>4.6899999999999897</c:v>
                </c:pt>
                <c:pt idx="94">
                  <c:v>4.6699999999999893</c:v>
                </c:pt>
                <c:pt idx="95">
                  <c:v>4.5999999999999996</c:v>
                </c:pt>
                <c:pt idx="96">
                  <c:v>4.5599999999999898</c:v>
                </c:pt>
                <c:pt idx="97">
                  <c:v>4.5399999999999903</c:v>
                </c:pt>
                <c:pt idx="98">
                  <c:v>4.5599999999999898</c:v>
                </c:pt>
                <c:pt idx="99">
                  <c:v>4.5499999999999901</c:v>
                </c:pt>
                <c:pt idx="100">
                  <c:v>4.5899999999999901</c:v>
                </c:pt>
                <c:pt idx="101">
                  <c:v>4.5599999999999898</c:v>
                </c:pt>
                <c:pt idx="102">
                  <c:v>4.5399999999999903</c:v>
                </c:pt>
                <c:pt idx="103">
                  <c:v>4.50999999999999</c:v>
                </c:pt>
                <c:pt idx="104">
                  <c:v>4.4299999999999899</c:v>
                </c:pt>
                <c:pt idx="105">
                  <c:v>4.4399999999999906</c:v>
                </c:pt>
                <c:pt idx="106">
                  <c:v>4.3899999999999997</c:v>
                </c:pt>
                <c:pt idx="107">
                  <c:v>4.3999999999999897</c:v>
                </c:pt>
                <c:pt idx="108">
                  <c:v>4.3599999999999897</c:v>
                </c:pt>
                <c:pt idx="109">
                  <c:v>4.3599999999999897</c:v>
                </c:pt>
                <c:pt idx="110">
                  <c:v>4.34</c:v>
                </c:pt>
                <c:pt idx="111">
                  <c:v>4.2799999999999905</c:v>
                </c:pt>
                <c:pt idx="112">
                  <c:v>4.2899999999999903</c:v>
                </c:pt>
                <c:pt idx="113">
                  <c:v>4.2899999999999903</c:v>
                </c:pt>
                <c:pt idx="114">
                  <c:v>4.25</c:v>
                </c:pt>
                <c:pt idx="115">
                  <c:v>4.25</c:v>
                </c:pt>
                <c:pt idx="116">
                  <c:v>4.2299999999999898</c:v>
                </c:pt>
                <c:pt idx="117">
                  <c:v>4.2099999999999902</c:v>
                </c:pt>
                <c:pt idx="118">
                  <c:v>4.1899999999999897</c:v>
                </c:pt>
                <c:pt idx="119">
                  <c:v>4.1899999999999897</c:v>
                </c:pt>
                <c:pt idx="120">
                  <c:v>4.1699999999999893</c:v>
                </c:pt>
                <c:pt idx="121">
                  <c:v>4.1599999999999895</c:v>
                </c:pt>
                <c:pt idx="122">
                  <c:v>4.1399999999999899</c:v>
                </c:pt>
                <c:pt idx="123">
                  <c:v>4.1199999999999894</c:v>
                </c:pt>
                <c:pt idx="124">
                  <c:v>4.0999999999999996</c:v>
                </c:pt>
                <c:pt idx="125">
                  <c:v>4.0699999999999896</c:v>
                </c:pt>
                <c:pt idx="126">
                  <c:v>4.0399999999999903</c:v>
                </c:pt>
                <c:pt idx="127">
                  <c:v>3.9999999999999893</c:v>
                </c:pt>
                <c:pt idx="128">
                  <c:v>3.9999999999999893</c:v>
                </c:pt>
                <c:pt idx="129">
                  <c:v>3.9299999999999895</c:v>
                </c:pt>
                <c:pt idx="130">
                  <c:v>3.8599999999999897</c:v>
                </c:pt>
                <c:pt idx="131">
                  <c:v>3.8299999999999894</c:v>
                </c:pt>
                <c:pt idx="132">
                  <c:v>3.8599999999999897</c:v>
                </c:pt>
                <c:pt idx="133">
                  <c:v>3.8599999999999897</c:v>
                </c:pt>
                <c:pt idx="134">
                  <c:v>3.8499999999999894</c:v>
                </c:pt>
                <c:pt idx="135">
                  <c:v>3.8299999999999894</c:v>
                </c:pt>
                <c:pt idx="136">
                  <c:v>3.84</c:v>
                </c:pt>
                <c:pt idx="137">
                  <c:v>3.8299999999999996</c:v>
                </c:pt>
                <c:pt idx="138">
                  <c:v>3.8299999999999996</c:v>
                </c:pt>
                <c:pt idx="139">
                  <c:v>3.8099999999999996</c:v>
                </c:pt>
                <c:pt idx="140">
                  <c:v>3.8</c:v>
                </c:pt>
                <c:pt idx="141">
                  <c:v>3.82</c:v>
                </c:pt>
                <c:pt idx="142">
                  <c:v>3.7699999999999898</c:v>
                </c:pt>
                <c:pt idx="143">
                  <c:v>3.7299999999999902</c:v>
                </c:pt>
                <c:pt idx="144">
                  <c:v>3.69999999999999</c:v>
                </c:pt>
                <c:pt idx="145">
                  <c:v>3.6699999999999902</c:v>
                </c:pt>
                <c:pt idx="146">
                  <c:v>3.6599999999999895</c:v>
                </c:pt>
                <c:pt idx="147">
                  <c:v>3.6699999999999902</c:v>
                </c:pt>
                <c:pt idx="148">
                  <c:v>3.6699999999999902</c:v>
                </c:pt>
                <c:pt idx="149">
                  <c:v>3.63</c:v>
                </c:pt>
                <c:pt idx="150">
                  <c:v>3.61</c:v>
                </c:pt>
                <c:pt idx="151">
                  <c:v>3.58</c:v>
                </c:pt>
                <c:pt idx="152">
                  <c:v>3.52</c:v>
                </c:pt>
                <c:pt idx="153">
                  <c:v>3.5</c:v>
                </c:pt>
                <c:pt idx="154">
                  <c:v>3.4699999999999998</c:v>
                </c:pt>
                <c:pt idx="155">
                  <c:v>3.42</c:v>
                </c:pt>
                <c:pt idx="156">
                  <c:v>3.4099999999999997</c:v>
                </c:pt>
                <c:pt idx="157">
                  <c:v>3.4099999999999997</c:v>
                </c:pt>
                <c:pt idx="158">
                  <c:v>3.38</c:v>
                </c:pt>
                <c:pt idx="159">
                  <c:v>3.3299999999999996</c:v>
                </c:pt>
                <c:pt idx="160">
                  <c:v>3.2800000000000002</c:v>
                </c:pt>
                <c:pt idx="161">
                  <c:v>3.2600000000000002</c:v>
                </c:pt>
                <c:pt idx="162">
                  <c:v>3.21</c:v>
                </c:pt>
                <c:pt idx="163">
                  <c:v>3.22</c:v>
                </c:pt>
                <c:pt idx="164">
                  <c:v>3.23</c:v>
                </c:pt>
                <c:pt idx="165">
                  <c:v>3.23</c:v>
                </c:pt>
                <c:pt idx="166">
                  <c:v>3.2</c:v>
                </c:pt>
                <c:pt idx="167">
                  <c:v>3.19</c:v>
                </c:pt>
                <c:pt idx="168">
                  <c:v>3.17</c:v>
                </c:pt>
                <c:pt idx="169">
                  <c:v>3.12</c:v>
                </c:pt>
                <c:pt idx="170">
                  <c:v>3.11</c:v>
                </c:pt>
                <c:pt idx="171">
                  <c:v>3.06</c:v>
                </c:pt>
                <c:pt idx="172">
                  <c:v>3.04</c:v>
                </c:pt>
                <c:pt idx="173">
                  <c:v>3.01</c:v>
                </c:pt>
                <c:pt idx="174">
                  <c:v>2.9499999999999997</c:v>
                </c:pt>
                <c:pt idx="175">
                  <c:v>2.98</c:v>
                </c:pt>
                <c:pt idx="176">
                  <c:v>2.9699999999999998</c:v>
                </c:pt>
                <c:pt idx="177">
                  <c:v>2.9099999999999997</c:v>
                </c:pt>
                <c:pt idx="178">
                  <c:v>2.9</c:v>
                </c:pt>
                <c:pt idx="179">
                  <c:v>2.8499999999999996</c:v>
                </c:pt>
                <c:pt idx="180">
                  <c:v>2.8</c:v>
                </c:pt>
                <c:pt idx="181">
                  <c:v>2.77</c:v>
                </c:pt>
                <c:pt idx="182">
                  <c:v>2.77</c:v>
                </c:pt>
                <c:pt idx="183">
                  <c:v>2.7800000000000002</c:v>
                </c:pt>
                <c:pt idx="184">
                  <c:v>2.75</c:v>
                </c:pt>
                <c:pt idx="185">
                  <c:v>2.7</c:v>
                </c:pt>
                <c:pt idx="186">
                  <c:v>2.7</c:v>
                </c:pt>
                <c:pt idx="187">
                  <c:v>2.69</c:v>
                </c:pt>
                <c:pt idx="188">
                  <c:v>2.71</c:v>
                </c:pt>
                <c:pt idx="189">
                  <c:v>2.72</c:v>
                </c:pt>
                <c:pt idx="190">
                  <c:v>2.71</c:v>
                </c:pt>
                <c:pt idx="191">
                  <c:v>2.73</c:v>
                </c:pt>
                <c:pt idx="192">
                  <c:v>2.74</c:v>
                </c:pt>
                <c:pt idx="193">
                  <c:v>2.75</c:v>
                </c:pt>
                <c:pt idx="194">
                  <c:v>2.73</c:v>
                </c:pt>
                <c:pt idx="195">
                  <c:v>2.73</c:v>
                </c:pt>
                <c:pt idx="196">
                  <c:v>2.71</c:v>
                </c:pt>
                <c:pt idx="197">
                  <c:v>2.73</c:v>
                </c:pt>
                <c:pt idx="198">
                  <c:v>2.75</c:v>
                </c:pt>
                <c:pt idx="199">
                  <c:v>2.7600000000000002</c:v>
                </c:pt>
                <c:pt idx="200">
                  <c:v>2.7600000000000002</c:v>
                </c:pt>
                <c:pt idx="201">
                  <c:v>2.7600000000000002</c:v>
                </c:pt>
                <c:pt idx="202">
                  <c:v>2.7800000000000002</c:v>
                </c:pt>
                <c:pt idx="203">
                  <c:v>2.8099999999999996</c:v>
                </c:pt>
                <c:pt idx="204">
                  <c:v>2.8099999999999996</c:v>
                </c:pt>
                <c:pt idx="205">
                  <c:v>2.8</c:v>
                </c:pt>
                <c:pt idx="206">
                  <c:v>2.82</c:v>
                </c:pt>
                <c:pt idx="207">
                  <c:v>2.8299999999999996</c:v>
                </c:pt>
                <c:pt idx="208">
                  <c:v>2.8499999999999996</c:v>
                </c:pt>
                <c:pt idx="209">
                  <c:v>2.84</c:v>
                </c:pt>
                <c:pt idx="210">
                  <c:v>2.84</c:v>
                </c:pt>
                <c:pt idx="211">
                  <c:v>2.86</c:v>
                </c:pt>
                <c:pt idx="212">
                  <c:v>2.84</c:v>
                </c:pt>
                <c:pt idx="213">
                  <c:v>2.84</c:v>
                </c:pt>
                <c:pt idx="214">
                  <c:v>2.84</c:v>
                </c:pt>
                <c:pt idx="215">
                  <c:v>2.84</c:v>
                </c:pt>
                <c:pt idx="216">
                  <c:v>2.84</c:v>
                </c:pt>
                <c:pt idx="217">
                  <c:v>2.8099999999999996</c:v>
                </c:pt>
                <c:pt idx="218">
                  <c:v>2.82</c:v>
                </c:pt>
                <c:pt idx="219">
                  <c:v>2.84</c:v>
                </c:pt>
                <c:pt idx="220">
                  <c:v>2.9</c:v>
                </c:pt>
                <c:pt idx="221">
                  <c:v>2.88</c:v>
                </c:pt>
                <c:pt idx="222">
                  <c:v>2.9</c:v>
                </c:pt>
                <c:pt idx="223">
                  <c:v>2.9099999999999997</c:v>
                </c:pt>
                <c:pt idx="224">
                  <c:v>2.9</c:v>
                </c:pt>
                <c:pt idx="225">
                  <c:v>2.9299999999999997</c:v>
                </c:pt>
                <c:pt idx="226">
                  <c:v>2.9</c:v>
                </c:pt>
                <c:pt idx="227">
                  <c:v>2.8899999999999997</c:v>
                </c:pt>
                <c:pt idx="228">
                  <c:v>2.9</c:v>
                </c:pt>
                <c:pt idx="229">
                  <c:v>2.92</c:v>
                </c:pt>
                <c:pt idx="230">
                  <c:v>2.92</c:v>
                </c:pt>
                <c:pt idx="231">
                  <c:v>2.9099999999999997</c:v>
                </c:pt>
                <c:pt idx="232">
                  <c:v>2.9099999999999997</c:v>
                </c:pt>
                <c:pt idx="233">
                  <c:v>2.92</c:v>
                </c:pt>
                <c:pt idx="234">
                  <c:v>2.9099999999999997</c:v>
                </c:pt>
                <c:pt idx="235">
                  <c:v>2.9099999999999997</c:v>
                </c:pt>
                <c:pt idx="236">
                  <c:v>2.9099999999999997</c:v>
                </c:pt>
                <c:pt idx="237">
                  <c:v>2.9</c:v>
                </c:pt>
                <c:pt idx="238">
                  <c:v>2.8899999999999997</c:v>
                </c:pt>
                <c:pt idx="239">
                  <c:v>2.8899999999999997</c:v>
                </c:pt>
                <c:pt idx="240">
                  <c:v>2.9</c:v>
                </c:pt>
                <c:pt idx="241">
                  <c:v>2.9099999999999997</c:v>
                </c:pt>
                <c:pt idx="242">
                  <c:v>2.9299999999999997</c:v>
                </c:pt>
                <c:pt idx="243">
                  <c:v>2.9499999999999997</c:v>
                </c:pt>
                <c:pt idx="244">
                  <c:v>2.9299999999999997</c:v>
                </c:pt>
                <c:pt idx="245">
                  <c:v>2.9099999999999997</c:v>
                </c:pt>
                <c:pt idx="246">
                  <c:v>2.9</c:v>
                </c:pt>
                <c:pt idx="247">
                  <c:v>2.9099999999999997</c:v>
                </c:pt>
                <c:pt idx="248">
                  <c:v>2.9099999999999997</c:v>
                </c:pt>
                <c:pt idx="249">
                  <c:v>2.9</c:v>
                </c:pt>
                <c:pt idx="250">
                  <c:v>2.9099999999999997</c:v>
                </c:pt>
                <c:pt idx="251">
                  <c:v>2.9099999999999997</c:v>
                </c:pt>
                <c:pt idx="252">
                  <c:v>2.9</c:v>
                </c:pt>
                <c:pt idx="253">
                  <c:v>2.8899999999999997</c:v>
                </c:pt>
                <c:pt idx="254">
                  <c:v>2.9099999999999997</c:v>
                </c:pt>
                <c:pt idx="255">
                  <c:v>2.92</c:v>
                </c:pt>
                <c:pt idx="256">
                  <c:v>2.9099999999999997</c:v>
                </c:pt>
                <c:pt idx="257">
                  <c:v>2.94</c:v>
                </c:pt>
                <c:pt idx="258">
                  <c:v>2.94</c:v>
                </c:pt>
                <c:pt idx="259">
                  <c:v>2.9499999999999997</c:v>
                </c:pt>
                <c:pt idx="260">
                  <c:v>2.9499999999999997</c:v>
                </c:pt>
                <c:pt idx="261">
                  <c:v>2.94</c:v>
                </c:pt>
                <c:pt idx="262">
                  <c:v>2.94</c:v>
                </c:pt>
                <c:pt idx="263">
                  <c:v>2.9299999999999997</c:v>
                </c:pt>
                <c:pt idx="264">
                  <c:v>2.96</c:v>
                </c:pt>
                <c:pt idx="265">
                  <c:v>2.96</c:v>
                </c:pt>
                <c:pt idx="266">
                  <c:v>2.9499999999999997</c:v>
                </c:pt>
                <c:pt idx="267">
                  <c:v>2.96</c:v>
                </c:pt>
                <c:pt idx="268">
                  <c:v>2.96</c:v>
                </c:pt>
                <c:pt idx="269">
                  <c:v>2.9299999999999997</c:v>
                </c:pt>
                <c:pt idx="270">
                  <c:v>2.92</c:v>
                </c:pt>
                <c:pt idx="271">
                  <c:v>2.9499999999999997</c:v>
                </c:pt>
                <c:pt idx="272">
                  <c:v>2.94</c:v>
                </c:pt>
                <c:pt idx="273">
                  <c:v>2.96</c:v>
                </c:pt>
                <c:pt idx="274">
                  <c:v>2.9699999999999998</c:v>
                </c:pt>
                <c:pt idx="275">
                  <c:v>2.9899999999999998</c:v>
                </c:pt>
                <c:pt idx="276">
                  <c:v>3.02</c:v>
                </c:pt>
                <c:pt idx="277">
                  <c:v>3.04</c:v>
                </c:pt>
                <c:pt idx="278">
                  <c:v>3.03</c:v>
                </c:pt>
                <c:pt idx="279">
                  <c:v>3.03</c:v>
                </c:pt>
                <c:pt idx="280">
                  <c:v>3.04</c:v>
                </c:pt>
                <c:pt idx="281">
                  <c:v>3.05</c:v>
                </c:pt>
                <c:pt idx="282">
                  <c:v>3.06</c:v>
                </c:pt>
                <c:pt idx="283">
                  <c:v>3.09</c:v>
                </c:pt>
                <c:pt idx="284">
                  <c:v>3.1</c:v>
                </c:pt>
                <c:pt idx="285">
                  <c:v>3.09</c:v>
                </c:pt>
                <c:pt idx="286">
                  <c:v>3.09</c:v>
                </c:pt>
                <c:pt idx="287">
                  <c:v>3.1</c:v>
                </c:pt>
                <c:pt idx="288">
                  <c:v>3.1</c:v>
                </c:pt>
                <c:pt idx="289">
                  <c:v>3.1</c:v>
                </c:pt>
                <c:pt idx="290">
                  <c:v>3.11</c:v>
                </c:pt>
                <c:pt idx="291">
                  <c:v>3.13</c:v>
                </c:pt>
                <c:pt idx="292">
                  <c:v>3.13</c:v>
                </c:pt>
                <c:pt idx="293">
                  <c:v>3.14</c:v>
                </c:pt>
                <c:pt idx="294">
                  <c:v>3.15</c:v>
                </c:pt>
                <c:pt idx="295">
                  <c:v>3.12</c:v>
                </c:pt>
                <c:pt idx="296">
                  <c:v>3.11</c:v>
                </c:pt>
                <c:pt idx="297">
                  <c:v>3.13</c:v>
                </c:pt>
                <c:pt idx="298">
                  <c:v>3.14</c:v>
                </c:pt>
                <c:pt idx="299">
                  <c:v>3.15</c:v>
                </c:pt>
                <c:pt idx="300">
                  <c:v>3.17</c:v>
                </c:pt>
                <c:pt idx="301">
                  <c:v>3.17</c:v>
                </c:pt>
                <c:pt idx="302">
                  <c:v>3.17</c:v>
                </c:pt>
                <c:pt idx="303">
                  <c:v>3.16</c:v>
                </c:pt>
                <c:pt idx="304">
                  <c:v>3.2</c:v>
                </c:pt>
                <c:pt idx="305">
                  <c:v>3.2</c:v>
                </c:pt>
                <c:pt idx="306">
                  <c:v>3.19</c:v>
                </c:pt>
                <c:pt idx="307">
                  <c:v>3.2</c:v>
                </c:pt>
                <c:pt idx="308">
                  <c:v>3.22</c:v>
                </c:pt>
                <c:pt idx="309">
                  <c:v>3.23</c:v>
                </c:pt>
                <c:pt idx="310">
                  <c:v>3.24</c:v>
                </c:pt>
                <c:pt idx="311">
                  <c:v>3.25</c:v>
                </c:pt>
                <c:pt idx="312">
                  <c:v>3.2600000000000002</c:v>
                </c:pt>
                <c:pt idx="313">
                  <c:v>3.2600000000000002</c:v>
                </c:pt>
                <c:pt idx="314">
                  <c:v>3.27</c:v>
                </c:pt>
                <c:pt idx="315">
                  <c:v>3.2600000000000002</c:v>
                </c:pt>
                <c:pt idx="316">
                  <c:v>3.2800000000000002</c:v>
                </c:pt>
                <c:pt idx="317">
                  <c:v>3.27</c:v>
                </c:pt>
                <c:pt idx="318">
                  <c:v>3.25</c:v>
                </c:pt>
                <c:pt idx="319">
                  <c:v>3.2600000000000002</c:v>
                </c:pt>
                <c:pt idx="320">
                  <c:v>3.2600000000000002</c:v>
                </c:pt>
                <c:pt idx="321">
                  <c:v>3.27</c:v>
                </c:pt>
                <c:pt idx="322">
                  <c:v>3.3</c:v>
                </c:pt>
                <c:pt idx="323">
                  <c:v>3.3099999999999996</c:v>
                </c:pt>
                <c:pt idx="324">
                  <c:v>3.32</c:v>
                </c:pt>
                <c:pt idx="325">
                  <c:v>3.34</c:v>
                </c:pt>
                <c:pt idx="326">
                  <c:v>3.3499999999999996</c:v>
                </c:pt>
                <c:pt idx="327">
                  <c:v>3.3499999999999996</c:v>
                </c:pt>
                <c:pt idx="328">
                  <c:v>3.36</c:v>
                </c:pt>
                <c:pt idx="329">
                  <c:v>3.3699999999999997</c:v>
                </c:pt>
                <c:pt idx="330">
                  <c:v>3.3699999999999997</c:v>
                </c:pt>
                <c:pt idx="331">
                  <c:v>3.3699999999999997</c:v>
                </c:pt>
                <c:pt idx="332">
                  <c:v>3.34</c:v>
                </c:pt>
                <c:pt idx="333">
                  <c:v>3.3299999999999996</c:v>
                </c:pt>
                <c:pt idx="334">
                  <c:v>3.36</c:v>
                </c:pt>
                <c:pt idx="335">
                  <c:v>3.3699999999999997</c:v>
                </c:pt>
                <c:pt idx="336">
                  <c:v>3.3699999999999997</c:v>
                </c:pt>
                <c:pt idx="337">
                  <c:v>3.38</c:v>
                </c:pt>
                <c:pt idx="338">
                  <c:v>3.3899999999999997</c:v>
                </c:pt>
                <c:pt idx="339">
                  <c:v>3.3899999999999997</c:v>
                </c:pt>
                <c:pt idx="340">
                  <c:v>3.4</c:v>
                </c:pt>
                <c:pt idx="341">
                  <c:v>3.42</c:v>
                </c:pt>
                <c:pt idx="342">
                  <c:v>3.4099999999999997</c:v>
                </c:pt>
                <c:pt idx="343">
                  <c:v>3.4299999999999997</c:v>
                </c:pt>
                <c:pt idx="344">
                  <c:v>3.4299999999999997</c:v>
                </c:pt>
                <c:pt idx="345">
                  <c:v>3.42</c:v>
                </c:pt>
                <c:pt idx="346">
                  <c:v>3.42</c:v>
                </c:pt>
                <c:pt idx="347">
                  <c:v>3.4299999999999997</c:v>
                </c:pt>
                <c:pt idx="348">
                  <c:v>3.4299999999999997</c:v>
                </c:pt>
                <c:pt idx="349">
                  <c:v>3.44</c:v>
                </c:pt>
                <c:pt idx="350">
                  <c:v>3.4499999999999997</c:v>
                </c:pt>
                <c:pt idx="351">
                  <c:v>3.44</c:v>
                </c:pt>
                <c:pt idx="352">
                  <c:v>3.44</c:v>
                </c:pt>
                <c:pt idx="353">
                  <c:v>3.4499999999999997</c:v>
                </c:pt>
                <c:pt idx="354">
                  <c:v>3.46</c:v>
                </c:pt>
                <c:pt idx="355">
                  <c:v>3.46</c:v>
                </c:pt>
                <c:pt idx="356">
                  <c:v>3.4699999999999998</c:v>
                </c:pt>
                <c:pt idx="357">
                  <c:v>3.4699999999999998</c:v>
                </c:pt>
                <c:pt idx="358">
                  <c:v>3.4699999999999998</c:v>
                </c:pt>
                <c:pt idx="359">
                  <c:v>3.4699999999999998</c:v>
                </c:pt>
                <c:pt idx="360">
                  <c:v>3.4899999999999998</c:v>
                </c:pt>
                <c:pt idx="361">
                  <c:v>3.4699999999999998</c:v>
                </c:pt>
                <c:pt idx="362">
                  <c:v>3.51</c:v>
                </c:pt>
                <c:pt idx="363">
                  <c:v>3.52</c:v>
                </c:pt>
                <c:pt idx="364">
                  <c:v>3.53</c:v>
                </c:pt>
                <c:pt idx="365">
                  <c:v>3.52</c:v>
                </c:pt>
                <c:pt idx="366">
                  <c:v>3.54</c:v>
                </c:pt>
                <c:pt idx="367">
                  <c:v>3.54</c:v>
                </c:pt>
                <c:pt idx="368">
                  <c:v>3.54</c:v>
                </c:pt>
                <c:pt idx="369">
                  <c:v>3.55</c:v>
                </c:pt>
                <c:pt idx="370">
                  <c:v>3.54</c:v>
                </c:pt>
                <c:pt idx="371">
                  <c:v>3.54</c:v>
                </c:pt>
                <c:pt idx="372">
                  <c:v>3.55</c:v>
                </c:pt>
                <c:pt idx="373">
                  <c:v>3.54</c:v>
                </c:pt>
                <c:pt idx="374">
                  <c:v>3.53</c:v>
                </c:pt>
                <c:pt idx="375">
                  <c:v>3.54</c:v>
                </c:pt>
                <c:pt idx="376">
                  <c:v>3.54</c:v>
                </c:pt>
                <c:pt idx="377">
                  <c:v>3.58</c:v>
                </c:pt>
                <c:pt idx="378">
                  <c:v>3.59</c:v>
                </c:pt>
                <c:pt idx="379">
                  <c:v>3.6</c:v>
                </c:pt>
                <c:pt idx="380">
                  <c:v>3.61</c:v>
                </c:pt>
                <c:pt idx="381">
                  <c:v>3.6</c:v>
                </c:pt>
                <c:pt idx="382">
                  <c:v>3.6</c:v>
                </c:pt>
                <c:pt idx="383">
                  <c:v>3.59</c:v>
                </c:pt>
                <c:pt idx="384">
                  <c:v>3.6</c:v>
                </c:pt>
                <c:pt idx="385">
                  <c:v>3.64</c:v>
                </c:pt>
                <c:pt idx="386">
                  <c:v>3.63</c:v>
                </c:pt>
                <c:pt idx="387">
                  <c:v>3.62</c:v>
                </c:pt>
                <c:pt idx="388">
                  <c:v>3.62</c:v>
                </c:pt>
                <c:pt idx="389">
                  <c:v>3.63</c:v>
                </c:pt>
                <c:pt idx="390">
                  <c:v>3.63</c:v>
                </c:pt>
                <c:pt idx="391">
                  <c:v>3.64</c:v>
                </c:pt>
                <c:pt idx="392">
                  <c:v>3.64</c:v>
                </c:pt>
                <c:pt idx="393">
                  <c:v>3.63</c:v>
                </c:pt>
                <c:pt idx="394">
                  <c:v>3.63</c:v>
                </c:pt>
                <c:pt idx="395">
                  <c:v>3.64</c:v>
                </c:pt>
                <c:pt idx="396">
                  <c:v>3.64</c:v>
                </c:pt>
                <c:pt idx="397">
                  <c:v>3.64</c:v>
                </c:pt>
                <c:pt idx="398">
                  <c:v>3.64</c:v>
                </c:pt>
                <c:pt idx="399">
                  <c:v>3.63</c:v>
                </c:pt>
                <c:pt idx="400">
                  <c:v>3.61</c:v>
                </c:pt>
                <c:pt idx="401">
                  <c:v>3.61</c:v>
                </c:pt>
                <c:pt idx="402">
                  <c:v>3.6199999999999894</c:v>
                </c:pt>
                <c:pt idx="403">
                  <c:v>3.6199999999999894</c:v>
                </c:pt>
                <c:pt idx="404">
                  <c:v>3.63</c:v>
                </c:pt>
                <c:pt idx="405">
                  <c:v>3.6199999999999894</c:v>
                </c:pt>
                <c:pt idx="406">
                  <c:v>3.63</c:v>
                </c:pt>
                <c:pt idx="407">
                  <c:v>3.64</c:v>
                </c:pt>
                <c:pt idx="408">
                  <c:v>3.64</c:v>
                </c:pt>
                <c:pt idx="409">
                  <c:v>3.65</c:v>
                </c:pt>
                <c:pt idx="410">
                  <c:v>3.63</c:v>
                </c:pt>
                <c:pt idx="411">
                  <c:v>3.65</c:v>
                </c:pt>
                <c:pt idx="412">
                  <c:v>3.66</c:v>
                </c:pt>
                <c:pt idx="413">
                  <c:v>3.66</c:v>
                </c:pt>
                <c:pt idx="414">
                  <c:v>3.6799999999999895</c:v>
                </c:pt>
                <c:pt idx="415">
                  <c:v>3.6799999999999895</c:v>
                </c:pt>
                <c:pt idx="416">
                  <c:v>3.69999999999999</c:v>
                </c:pt>
                <c:pt idx="417">
                  <c:v>3.69999999999999</c:v>
                </c:pt>
                <c:pt idx="418">
                  <c:v>3.69999999999999</c:v>
                </c:pt>
                <c:pt idx="419">
                  <c:v>3.71</c:v>
                </c:pt>
                <c:pt idx="420">
                  <c:v>3.74</c:v>
                </c:pt>
                <c:pt idx="421">
                  <c:v>3.73</c:v>
                </c:pt>
                <c:pt idx="422">
                  <c:v>3.73</c:v>
                </c:pt>
                <c:pt idx="423">
                  <c:v>3.73</c:v>
                </c:pt>
                <c:pt idx="424">
                  <c:v>3.73</c:v>
                </c:pt>
                <c:pt idx="425">
                  <c:v>3.73</c:v>
                </c:pt>
                <c:pt idx="426">
                  <c:v>3.74</c:v>
                </c:pt>
                <c:pt idx="427">
                  <c:v>3.7600000000000002</c:v>
                </c:pt>
                <c:pt idx="428">
                  <c:v>3.79</c:v>
                </c:pt>
                <c:pt idx="429">
                  <c:v>3.79</c:v>
                </c:pt>
                <c:pt idx="430">
                  <c:v>3.8</c:v>
                </c:pt>
                <c:pt idx="431">
                  <c:v>3.75</c:v>
                </c:pt>
                <c:pt idx="432">
                  <c:v>3.7600000000000002</c:v>
                </c:pt>
                <c:pt idx="433">
                  <c:v>3.7800000000000002</c:v>
                </c:pt>
                <c:pt idx="434">
                  <c:v>3.8</c:v>
                </c:pt>
                <c:pt idx="435">
                  <c:v>3.8</c:v>
                </c:pt>
                <c:pt idx="436">
                  <c:v>3.7699999999999898</c:v>
                </c:pt>
                <c:pt idx="437">
                  <c:v>3.7699999999999898</c:v>
                </c:pt>
                <c:pt idx="438">
                  <c:v>3.79</c:v>
                </c:pt>
                <c:pt idx="439">
                  <c:v>3.7800000000000002</c:v>
                </c:pt>
                <c:pt idx="440">
                  <c:v>3.77</c:v>
                </c:pt>
                <c:pt idx="441">
                  <c:v>3.7800000000000002</c:v>
                </c:pt>
                <c:pt idx="442">
                  <c:v>3.77</c:v>
                </c:pt>
                <c:pt idx="443">
                  <c:v>3.77</c:v>
                </c:pt>
                <c:pt idx="444">
                  <c:v>3.7800000000000002</c:v>
                </c:pt>
                <c:pt idx="445">
                  <c:v>3.7800000000000002</c:v>
                </c:pt>
                <c:pt idx="446">
                  <c:v>3.7800000000000002</c:v>
                </c:pt>
                <c:pt idx="447">
                  <c:v>3.77</c:v>
                </c:pt>
                <c:pt idx="448">
                  <c:v>3.79</c:v>
                </c:pt>
                <c:pt idx="449">
                  <c:v>3.77</c:v>
                </c:pt>
                <c:pt idx="450">
                  <c:v>3.7800000000000002</c:v>
                </c:pt>
                <c:pt idx="451">
                  <c:v>3.79</c:v>
                </c:pt>
                <c:pt idx="452">
                  <c:v>3.7800000000000002</c:v>
                </c:pt>
                <c:pt idx="453">
                  <c:v>3.7800000000000002</c:v>
                </c:pt>
                <c:pt idx="454">
                  <c:v>3.79</c:v>
                </c:pt>
                <c:pt idx="455">
                  <c:v>3.79</c:v>
                </c:pt>
                <c:pt idx="456">
                  <c:v>3.79</c:v>
                </c:pt>
                <c:pt idx="457">
                  <c:v>3.79</c:v>
                </c:pt>
                <c:pt idx="458">
                  <c:v>3.82</c:v>
                </c:pt>
                <c:pt idx="459">
                  <c:v>3.82</c:v>
                </c:pt>
                <c:pt idx="460">
                  <c:v>3.84</c:v>
                </c:pt>
                <c:pt idx="461">
                  <c:v>3.86</c:v>
                </c:pt>
                <c:pt idx="462">
                  <c:v>3.8699999999999997</c:v>
                </c:pt>
                <c:pt idx="463">
                  <c:v>3.8699999999999997</c:v>
                </c:pt>
                <c:pt idx="464">
                  <c:v>3.9</c:v>
                </c:pt>
                <c:pt idx="465">
                  <c:v>3.92</c:v>
                </c:pt>
                <c:pt idx="466">
                  <c:v>3.92</c:v>
                </c:pt>
                <c:pt idx="467">
                  <c:v>3.92</c:v>
                </c:pt>
                <c:pt idx="468">
                  <c:v>3.92</c:v>
                </c:pt>
                <c:pt idx="469">
                  <c:v>3.9299999999999997</c:v>
                </c:pt>
                <c:pt idx="470">
                  <c:v>3.94</c:v>
                </c:pt>
                <c:pt idx="471">
                  <c:v>3.9299999999999997</c:v>
                </c:pt>
                <c:pt idx="472">
                  <c:v>3.94</c:v>
                </c:pt>
                <c:pt idx="473">
                  <c:v>3.9499999999999997</c:v>
                </c:pt>
                <c:pt idx="474">
                  <c:v>3.9299999999999997</c:v>
                </c:pt>
                <c:pt idx="475">
                  <c:v>3.92</c:v>
                </c:pt>
                <c:pt idx="476">
                  <c:v>3.9099999999999997</c:v>
                </c:pt>
                <c:pt idx="477">
                  <c:v>3.9299999999999997</c:v>
                </c:pt>
                <c:pt idx="478">
                  <c:v>3.94</c:v>
                </c:pt>
                <c:pt idx="479">
                  <c:v>3.9299999999999997</c:v>
                </c:pt>
                <c:pt idx="480">
                  <c:v>3.94</c:v>
                </c:pt>
                <c:pt idx="481">
                  <c:v>3.96</c:v>
                </c:pt>
                <c:pt idx="482">
                  <c:v>3.98</c:v>
                </c:pt>
                <c:pt idx="483">
                  <c:v>4</c:v>
                </c:pt>
                <c:pt idx="484">
                  <c:v>4.01</c:v>
                </c:pt>
                <c:pt idx="485">
                  <c:v>4.01</c:v>
                </c:pt>
                <c:pt idx="486">
                  <c:v>4.01</c:v>
                </c:pt>
                <c:pt idx="487">
                  <c:v>4.03</c:v>
                </c:pt>
                <c:pt idx="488">
                  <c:v>4.0399999999999903</c:v>
                </c:pt>
                <c:pt idx="489">
                  <c:v>4.0399999999999903</c:v>
                </c:pt>
                <c:pt idx="490">
                  <c:v>4.0699999999999896</c:v>
                </c:pt>
                <c:pt idx="491">
                  <c:v>4.07</c:v>
                </c:pt>
                <c:pt idx="492">
                  <c:v>4.07</c:v>
                </c:pt>
                <c:pt idx="493">
                  <c:v>4.0599999999999996</c:v>
                </c:pt>
                <c:pt idx="494">
                  <c:v>4.08</c:v>
                </c:pt>
                <c:pt idx="495">
                  <c:v>4.07</c:v>
                </c:pt>
                <c:pt idx="496">
                  <c:v>4.0999999999999996</c:v>
                </c:pt>
                <c:pt idx="497">
                  <c:v>4.09</c:v>
                </c:pt>
                <c:pt idx="498">
                  <c:v>4.09</c:v>
                </c:pt>
                <c:pt idx="499">
                  <c:v>4.08</c:v>
                </c:pt>
                <c:pt idx="500">
                  <c:v>4.08</c:v>
                </c:pt>
                <c:pt idx="501">
                  <c:v>4.08</c:v>
                </c:pt>
                <c:pt idx="502">
                  <c:v>4.1199999999999992</c:v>
                </c:pt>
                <c:pt idx="503">
                  <c:v>4.1199999999999992</c:v>
                </c:pt>
                <c:pt idx="504">
                  <c:v>4.1199999999999992</c:v>
                </c:pt>
                <c:pt idx="505">
                  <c:v>4.1199999999999992</c:v>
                </c:pt>
                <c:pt idx="506">
                  <c:v>4.1099999999999994</c:v>
                </c:pt>
                <c:pt idx="507">
                  <c:v>4.09</c:v>
                </c:pt>
                <c:pt idx="508">
                  <c:v>4.0899999999999901</c:v>
                </c:pt>
                <c:pt idx="509">
                  <c:v>4.0799999999999903</c:v>
                </c:pt>
                <c:pt idx="510">
                  <c:v>4.0699999999999896</c:v>
                </c:pt>
                <c:pt idx="511">
                  <c:v>4.09</c:v>
                </c:pt>
                <c:pt idx="512">
                  <c:v>4.09</c:v>
                </c:pt>
                <c:pt idx="513">
                  <c:v>4.09</c:v>
                </c:pt>
                <c:pt idx="514">
                  <c:v>4.0999999999999996</c:v>
                </c:pt>
                <c:pt idx="515">
                  <c:v>4.08</c:v>
                </c:pt>
                <c:pt idx="516">
                  <c:v>4.09</c:v>
                </c:pt>
                <c:pt idx="517">
                  <c:v>4.09</c:v>
                </c:pt>
                <c:pt idx="518">
                  <c:v>4.08</c:v>
                </c:pt>
                <c:pt idx="519">
                  <c:v>4.08</c:v>
                </c:pt>
                <c:pt idx="520">
                  <c:v>4.0899999999999901</c:v>
                </c:pt>
                <c:pt idx="521">
                  <c:v>4.1099999999999897</c:v>
                </c:pt>
                <c:pt idx="522">
                  <c:v>4.1099999999999897</c:v>
                </c:pt>
                <c:pt idx="523">
                  <c:v>4.1399999999999899</c:v>
                </c:pt>
                <c:pt idx="524">
                  <c:v>4.1399999999999899</c:v>
                </c:pt>
                <c:pt idx="525">
                  <c:v>4.1299999999999892</c:v>
                </c:pt>
                <c:pt idx="526">
                  <c:v>4.1199999999999992</c:v>
                </c:pt>
                <c:pt idx="527">
                  <c:v>4.1399999999999997</c:v>
                </c:pt>
                <c:pt idx="528">
                  <c:v>4.1399999999999997</c:v>
                </c:pt>
                <c:pt idx="529">
                  <c:v>4.1399999999999997</c:v>
                </c:pt>
                <c:pt idx="530">
                  <c:v>4.1499999999999995</c:v>
                </c:pt>
                <c:pt idx="531">
                  <c:v>4.1499999999999995</c:v>
                </c:pt>
                <c:pt idx="532">
                  <c:v>4.1499999999999995</c:v>
                </c:pt>
                <c:pt idx="533">
                  <c:v>4.1599999999999895</c:v>
                </c:pt>
                <c:pt idx="534">
                  <c:v>4.1699999999999893</c:v>
                </c:pt>
                <c:pt idx="535">
                  <c:v>4.1699999999999893</c:v>
                </c:pt>
                <c:pt idx="536">
                  <c:v>4.1899999999999897</c:v>
                </c:pt>
                <c:pt idx="537">
                  <c:v>4.22</c:v>
                </c:pt>
                <c:pt idx="538">
                  <c:v>4.2099999999999902</c:v>
                </c:pt>
                <c:pt idx="539">
                  <c:v>4.1999999999999895</c:v>
                </c:pt>
                <c:pt idx="540">
                  <c:v>4.2099999999999902</c:v>
                </c:pt>
                <c:pt idx="541">
                  <c:v>4.22</c:v>
                </c:pt>
                <c:pt idx="542">
                  <c:v>4.1799999999999899</c:v>
                </c:pt>
                <c:pt idx="543">
                  <c:v>4.1799999999999899</c:v>
                </c:pt>
                <c:pt idx="544">
                  <c:v>4.1799999999999899</c:v>
                </c:pt>
                <c:pt idx="545">
                  <c:v>4.2099999999999902</c:v>
                </c:pt>
                <c:pt idx="546">
                  <c:v>4.1899999999999897</c:v>
                </c:pt>
                <c:pt idx="547">
                  <c:v>4.1799999999999899</c:v>
                </c:pt>
                <c:pt idx="548">
                  <c:v>4.1799999999999899</c:v>
                </c:pt>
                <c:pt idx="549">
                  <c:v>4.1899999999999897</c:v>
                </c:pt>
                <c:pt idx="550">
                  <c:v>4.1899999999999897</c:v>
                </c:pt>
                <c:pt idx="551">
                  <c:v>4.1899999999999897</c:v>
                </c:pt>
                <c:pt idx="552">
                  <c:v>4.1899999999999897</c:v>
                </c:pt>
                <c:pt idx="553">
                  <c:v>4.21999999999999</c:v>
                </c:pt>
                <c:pt idx="554">
                  <c:v>4.2299999999999898</c:v>
                </c:pt>
                <c:pt idx="555">
                  <c:v>4.2299999999999898</c:v>
                </c:pt>
                <c:pt idx="556">
                  <c:v>4.2299999999999898</c:v>
                </c:pt>
                <c:pt idx="557">
                  <c:v>4.1999999999999895</c:v>
                </c:pt>
                <c:pt idx="558">
                  <c:v>4.1999999999999895</c:v>
                </c:pt>
                <c:pt idx="559">
                  <c:v>4.1799999999999899</c:v>
                </c:pt>
                <c:pt idx="560">
                  <c:v>4.1799999999999899</c:v>
                </c:pt>
                <c:pt idx="561">
                  <c:v>4.1799999999999899</c:v>
                </c:pt>
                <c:pt idx="562">
                  <c:v>4.1799999999999899</c:v>
                </c:pt>
                <c:pt idx="563">
                  <c:v>4.1699999999999893</c:v>
                </c:pt>
                <c:pt idx="564">
                  <c:v>4.1699999999999893</c:v>
                </c:pt>
                <c:pt idx="565">
                  <c:v>4.1599999999999895</c:v>
                </c:pt>
                <c:pt idx="566">
                  <c:v>4.1599999999999895</c:v>
                </c:pt>
                <c:pt idx="567">
                  <c:v>4.1499999999999897</c:v>
                </c:pt>
                <c:pt idx="568">
                  <c:v>4.1499999999999897</c:v>
                </c:pt>
                <c:pt idx="569">
                  <c:v>4.1499999999999897</c:v>
                </c:pt>
                <c:pt idx="570">
                  <c:v>4.1499999999999897</c:v>
                </c:pt>
                <c:pt idx="571">
                  <c:v>4.1599999999999895</c:v>
                </c:pt>
                <c:pt idx="572">
                  <c:v>4.1399999999999899</c:v>
                </c:pt>
                <c:pt idx="573">
                  <c:v>4.1399999999999899</c:v>
                </c:pt>
                <c:pt idx="574">
                  <c:v>4.1499999999999897</c:v>
                </c:pt>
                <c:pt idx="575">
                  <c:v>4.1599999999999895</c:v>
                </c:pt>
                <c:pt idx="576">
                  <c:v>4.1599999999999895</c:v>
                </c:pt>
                <c:pt idx="577">
                  <c:v>4.1699999999999893</c:v>
                </c:pt>
                <c:pt idx="578">
                  <c:v>4.1899999999999897</c:v>
                </c:pt>
                <c:pt idx="579">
                  <c:v>4.1999999999999895</c:v>
                </c:pt>
                <c:pt idx="580">
                  <c:v>4.1999999999999895</c:v>
                </c:pt>
                <c:pt idx="581">
                  <c:v>4.1899999999999995</c:v>
                </c:pt>
                <c:pt idx="582">
                  <c:v>4.18</c:v>
                </c:pt>
                <c:pt idx="583">
                  <c:v>4.17</c:v>
                </c:pt>
                <c:pt idx="584">
                  <c:v>4.1399999999999899</c:v>
                </c:pt>
                <c:pt idx="585">
                  <c:v>4.1399999999999899</c:v>
                </c:pt>
                <c:pt idx="586">
                  <c:v>4.1599999999999895</c:v>
                </c:pt>
                <c:pt idx="587">
                  <c:v>4.1399999999999899</c:v>
                </c:pt>
                <c:pt idx="588">
                  <c:v>4.1799999999999899</c:v>
                </c:pt>
                <c:pt idx="589">
                  <c:v>4.1799999999999899</c:v>
                </c:pt>
                <c:pt idx="590">
                  <c:v>4.1599999999999895</c:v>
                </c:pt>
                <c:pt idx="591">
                  <c:v>4.1599999999999895</c:v>
                </c:pt>
                <c:pt idx="592">
                  <c:v>4.1499999999999897</c:v>
                </c:pt>
                <c:pt idx="593">
                  <c:v>4.1599999999999895</c:v>
                </c:pt>
                <c:pt idx="594">
                  <c:v>4.1599999999999895</c:v>
                </c:pt>
                <c:pt idx="595">
                  <c:v>4.1799999999999899</c:v>
                </c:pt>
                <c:pt idx="596">
                  <c:v>4.1899999999999897</c:v>
                </c:pt>
                <c:pt idx="597">
                  <c:v>4.22</c:v>
                </c:pt>
                <c:pt idx="598">
                  <c:v>4.22</c:v>
                </c:pt>
                <c:pt idx="599">
                  <c:v>4.2399999999999904</c:v>
                </c:pt>
                <c:pt idx="600">
                  <c:v>4.2499999999999902</c:v>
                </c:pt>
                <c:pt idx="601">
                  <c:v>4.2799999999999905</c:v>
                </c:pt>
                <c:pt idx="602">
                  <c:v>4.2799999999999905</c:v>
                </c:pt>
                <c:pt idx="603">
                  <c:v>4.2899999999999903</c:v>
                </c:pt>
                <c:pt idx="604">
                  <c:v>4.2899999999999903</c:v>
                </c:pt>
                <c:pt idx="605">
                  <c:v>4.2999999999999901</c:v>
                </c:pt>
                <c:pt idx="606">
                  <c:v>4.3099999999999898</c:v>
                </c:pt>
                <c:pt idx="607">
                  <c:v>4.2899999999999903</c:v>
                </c:pt>
                <c:pt idx="608">
                  <c:v>4.3099999999999898</c:v>
                </c:pt>
                <c:pt idx="609">
                  <c:v>4.3099999999999898</c:v>
                </c:pt>
                <c:pt idx="610">
                  <c:v>4.3099999999999898</c:v>
                </c:pt>
                <c:pt idx="611">
                  <c:v>4.2999999999999901</c:v>
                </c:pt>
                <c:pt idx="612">
                  <c:v>4.3199999999999896</c:v>
                </c:pt>
                <c:pt idx="613">
                  <c:v>4.3099999999999996</c:v>
                </c:pt>
                <c:pt idx="614">
                  <c:v>4.3199999999999896</c:v>
                </c:pt>
                <c:pt idx="615">
                  <c:v>4.3199999999999896</c:v>
                </c:pt>
                <c:pt idx="616">
                  <c:v>4.3099999999999996</c:v>
                </c:pt>
                <c:pt idx="617">
                  <c:v>4.3199999999999896</c:v>
                </c:pt>
                <c:pt idx="618">
                  <c:v>4.3099999999999996</c:v>
                </c:pt>
                <c:pt idx="619">
                  <c:v>4.3299999999999894</c:v>
                </c:pt>
                <c:pt idx="620">
                  <c:v>4.34</c:v>
                </c:pt>
                <c:pt idx="621">
                  <c:v>4.3299999999999894</c:v>
                </c:pt>
                <c:pt idx="622">
                  <c:v>4.3299999999999894</c:v>
                </c:pt>
                <c:pt idx="623">
                  <c:v>4.34</c:v>
                </c:pt>
                <c:pt idx="624">
                  <c:v>4.3599999999999897</c:v>
                </c:pt>
                <c:pt idx="625">
                  <c:v>4.3499999999999996</c:v>
                </c:pt>
                <c:pt idx="626">
                  <c:v>4.3599999999999897</c:v>
                </c:pt>
                <c:pt idx="627">
                  <c:v>4.3799999999999901</c:v>
                </c:pt>
                <c:pt idx="628">
                  <c:v>4.3899999999999997</c:v>
                </c:pt>
                <c:pt idx="629">
                  <c:v>4.4099999999999904</c:v>
                </c:pt>
                <c:pt idx="630">
                  <c:v>4.3999999999999897</c:v>
                </c:pt>
                <c:pt idx="631">
                  <c:v>4.3999999999999897</c:v>
                </c:pt>
                <c:pt idx="632">
                  <c:v>4.3999999999999897</c:v>
                </c:pt>
                <c:pt idx="633">
                  <c:v>4.3999999999999897</c:v>
                </c:pt>
                <c:pt idx="634">
                  <c:v>4.42</c:v>
                </c:pt>
                <c:pt idx="635">
                  <c:v>4.42</c:v>
                </c:pt>
                <c:pt idx="636">
                  <c:v>4.4300000000000006</c:v>
                </c:pt>
                <c:pt idx="637">
                  <c:v>4.41</c:v>
                </c:pt>
                <c:pt idx="638">
                  <c:v>4.41</c:v>
                </c:pt>
                <c:pt idx="639">
                  <c:v>4.3999999999999897</c:v>
                </c:pt>
                <c:pt idx="640">
                  <c:v>4.3899999999999997</c:v>
                </c:pt>
                <c:pt idx="641">
                  <c:v>4.3899999999999997</c:v>
                </c:pt>
                <c:pt idx="642">
                  <c:v>4.3999999999999897</c:v>
                </c:pt>
                <c:pt idx="643">
                  <c:v>4.3899999999999997</c:v>
                </c:pt>
                <c:pt idx="644">
                  <c:v>4.38</c:v>
                </c:pt>
                <c:pt idx="645">
                  <c:v>4.38</c:v>
                </c:pt>
                <c:pt idx="646">
                  <c:v>4.3599999999999994</c:v>
                </c:pt>
                <c:pt idx="647">
                  <c:v>4.3499999999999996</c:v>
                </c:pt>
                <c:pt idx="648">
                  <c:v>4.3499999999999996</c:v>
                </c:pt>
                <c:pt idx="649">
                  <c:v>4.34</c:v>
                </c:pt>
                <c:pt idx="650">
                  <c:v>4.34</c:v>
                </c:pt>
                <c:pt idx="651">
                  <c:v>4.34</c:v>
                </c:pt>
                <c:pt idx="652">
                  <c:v>4.3499999999999996</c:v>
                </c:pt>
                <c:pt idx="653">
                  <c:v>4.37</c:v>
                </c:pt>
                <c:pt idx="654">
                  <c:v>4.3599999999999994</c:v>
                </c:pt>
                <c:pt idx="655">
                  <c:v>4.3599999999999994</c:v>
                </c:pt>
                <c:pt idx="656">
                  <c:v>4.3599999999999994</c:v>
                </c:pt>
                <c:pt idx="657">
                  <c:v>4.3599999999999994</c:v>
                </c:pt>
                <c:pt idx="658">
                  <c:v>4.38</c:v>
                </c:pt>
                <c:pt idx="659">
                  <c:v>4.3899999999999997</c:v>
                </c:pt>
                <c:pt idx="660">
                  <c:v>4.3999999999999897</c:v>
                </c:pt>
                <c:pt idx="661">
                  <c:v>4.4099999999999904</c:v>
                </c:pt>
                <c:pt idx="662">
                  <c:v>4.3999999999999897</c:v>
                </c:pt>
                <c:pt idx="663">
                  <c:v>4.3999999999999897</c:v>
                </c:pt>
                <c:pt idx="664">
                  <c:v>4.3899999999999997</c:v>
                </c:pt>
                <c:pt idx="665">
                  <c:v>4.3999999999999897</c:v>
                </c:pt>
                <c:pt idx="666">
                  <c:v>4.3999999999999897</c:v>
                </c:pt>
                <c:pt idx="667">
                  <c:v>4.3999999999999897</c:v>
                </c:pt>
                <c:pt idx="668">
                  <c:v>4.3999999999999897</c:v>
                </c:pt>
                <c:pt idx="669">
                  <c:v>4.3899999999999997</c:v>
                </c:pt>
                <c:pt idx="670">
                  <c:v>4.3899999999999997</c:v>
                </c:pt>
                <c:pt idx="671">
                  <c:v>4.3999999999999897</c:v>
                </c:pt>
                <c:pt idx="672">
                  <c:v>4.3999999999999897</c:v>
                </c:pt>
                <c:pt idx="673">
                  <c:v>4.4399999999999906</c:v>
                </c:pt>
                <c:pt idx="674">
                  <c:v>4.45</c:v>
                </c:pt>
                <c:pt idx="675">
                  <c:v>4.45</c:v>
                </c:pt>
                <c:pt idx="676">
                  <c:v>4.45</c:v>
                </c:pt>
                <c:pt idx="677">
                  <c:v>4.4799999999999907</c:v>
                </c:pt>
                <c:pt idx="678">
                  <c:v>4.4899999999999904</c:v>
                </c:pt>
                <c:pt idx="679">
                  <c:v>4.4899999999999904</c:v>
                </c:pt>
                <c:pt idx="680">
                  <c:v>4.4799999999999907</c:v>
                </c:pt>
                <c:pt idx="681">
                  <c:v>4.4899999999999904</c:v>
                </c:pt>
                <c:pt idx="682">
                  <c:v>4.4899999999999904</c:v>
                </c:pt>
                <c:pt idx="683">
                  <c:v>4.51</c:v>
                </c:pt>
                <c:pt idx="684">
                  <c:v>4.4899999999999904</c:v>
                </c:pt>
                <c:pt idx="685">
                  <c:v>4.5199999999999996</c:v>
                </c:pt>
                <c:pt idx="686">
                  <c:v>4.5299999999999896</c:v>
                </c:pt>
                <c:pt idx="687">
                  <c:v>4.5299999999999896</c:v>
                </c:pt>
                <c:pt idx="688">
                  <c:v>4.5599999999999996</c:v>
                </c:pt>
                <c:pt idx="689">
                  <c:v>4.5799999999999903</c:v>
                </c:pt>
                <c:pt idx="690">
                  <c:v>4.5699999999999896</c:v>
                </c:pt>
                <c:pt idx="691">
                  <c:v>4.59</c:v>
                </c:pt>
                <c:pt idx="692">
                  <c:v>4.59</c:v>
                </c:pt>
                <c:pt idx="693">
                  <c:v>4.59</c:v>
                </c:pt>
                <c:pt idx="694">
                  <c:v>4.5699999999999896</c:v>
                </c:pt>
                <c:pt idx="695">
                  <c:v>4.5599999999999996</c:v>
                </c:pt>
                <c:pt idx="696">
                  <c:v>4.5599999999999996</c:v>
                </c:pt>
                <c:pt idx="697">
                  <c:v>4.5399999999999903</c:v>
                </c:pt>
                <c:pt idx="698">
                  <c:v>4.5399999999999903</c:v>
                </c:pt>
                <c:pt idx="699">
                  <c:v>4.5699999999999896</c:v>
                </c:pt>
                <c:pt idx="700">
                  <c:v>4.5699999999999896</c:v>
                </c:pt>
                <c:pt idx="701">
                  <c:v>4.5599999999999996</c:v>
                </c:pt>
                <c:pt idx="702">
                  <c:v>4.5599999999999996</c:v>
                </c:pt>
                <c:pt idx="703">
                  <c:v>4.5599999999999996</c:v>
                </c:pt>
                <c:pt idx="704">
                  <c:v>4.55</c:v>
                </c:pt>
                <c:pt idx="705">
                  <c:v>4.55</c:v>
                </c:pt>
                <c:pt idx="706">
                  <c:v>4.55</c:v>
                </c:pt>
                <c:pt idx="707">
                  <c:v>4.55</c:v>
                </c:pt>
                <c:pt idx="708">
                  <c:v>4.55</c:v>
                </c:pt>
                <c:pt idx="709">
                  <c:v>4.5599999999999996</c:v>
                </c:pt>
                <c:pt idx="710">
                  <c:v>4.5699999999999896</c:v>
                </c:pt>
                <c:pt idx="711">
                  <c:v>4.5799999999999903</c:v>
                </c:pt>
                <c:pt idx="712">
                  <c:v>4.59</c:v>
                </c:pt>
                <c:pt idx="713">
                  <c:v>4.5799999999999903</c:v>
                </c:pt>
                <c:pt idx="714">
                  <c:v>4.59</c:v>
                </c:pt>
                <c:pt idx="715">
                  <c:v>4.5799999999999903</c:v>
                </c:pt>
                <c:pt idx="716">
                  <c:v>4.5699999999999896</c:v>
                </c:pt>
                <c:pt idx="717">
                  <c:v>4.5599999999999996</c:v>
                </c:pt>
                <c:pt idx="718">
                  <c:v>4.5799999999999903</c:v>
                </c:pt>
                <c:pt idx="719">
                  <c:v>4.5799999999999903</c:v>
                </c:pt>
                <c:pt idx="720">
                  <c:v>4.5899999999999901</c:v>
                </c:pt>
                <c:pt idx="721">
                  <c:v>4.5899999999999901</c:v>
                </c:pt>
                <c:pt idx="722">
                  <c:v>4.5699999999999896</c:v>
                </c:pt>
                <c:pt idx="723">
                  <c:v>4.5699999999999896</c:v>
                </c:pt>
                <c:pt idx="724">
                  <c:v>4.5699999999999896</c:v>
                </c:pt>
                <c:pt idx="725">
                  <c:v>4.5599999999999898</c:v>
                </c:pt>
                <c:pt idx="726">
                  <c:v>4.5599999999999898</c:v>
                </c:pt>
                <c:pt idx="727">
                  <c:v>4.5599999999999898</c:v>
                </c:pt>
                <c:pt idx="728">
                  <c:v>4.5599999999999898</c:v>
                </c:pt>
                <c:pt idx="729">
                  <c:v>4.5699999999999896</c:v>
                </c:pt>
                <c:pt idx="730">
                  <c:v>4.5999999999999996</c:v>
                </c:pt>
                <c:pt idx="731">
                  <c:v>4.5999999999999996</c:v>
                </c:pt>
                <c:pt idx="732">
                  <c:v>4.5899999999999901</c:v>
                </c:pt>
                <c:pt idx="733">
                  <c:v>4.5899999999999901</c:v>
                </c:pt>
                <c:pt idx="734">
                  <c:v>4.5899999999999901</c:v>
                </c:pt>
                <c:pt idx="735">
                  <c:v>4.5999999999999996</c:v>
                </c:pt>
                <c:pt idx="736">
                  <c:v>4.5899999999999901</c:v>
                </c:pt>
                <c:pt idx="737">
                  <c:v>4.5899999999999901</c:v>
                </c:pt>
                <c:pt idx="738">
                  <c:v>4.5699999999999896</c:v>
                </c:pt>
                <c:pt idx="739">
                  <c:v>4.5599999999999898</c:v>
                </c:pt>
                <c:pt idx="740">
                  <c:v>4.5599999999999898</c:v>
                </c:pt>
                <c:pt idx="741">
                  <c:v>4.5399999999999903</c:v>
                </c:pt>
                <c:pt idx="742">
                  <c:v>4.5399999999999903</c:v>
                </c:pt>
                <c:pt idx="743">
                  <c:v>4.5299999999999896</c:v>
                </c:pt>
                <c:pt idx="744">
                  <c:v>4.5299999999999896</c:v>
                </c:pt>
                <c:pt idx="745">
                  <c:v>4.5199999999999898</c:v>
                </c:pt>
                <c:pt idx="746">
                  <c:v>4.50999999999999</c:v>
                </c:pt>
                <c:pt idx="747">
                  <c:v>4.4899999999999904</c:v>
                </c:pt>
                <c:pt idx="748">
                  <c:v>4.4899999999999904</c:v>
                </c:pt>
                <c:pt idx="749">
                  <c:v>4.4999999999999902</c:v>
                </c:pt>
                <c:pt idx="750">
                  <c:v>4.4999999999999902</c:v>
                </c:pt>
                <c:pt idx="751">
                  <c:v>4.4999999999999902</c:v>
                </c:pt>
                <c:pt idx="752">
                  <c:v>4.4999999999999902</c:v>
                </c:pt>
                <c:pt idx="753">
                  <c:v>4.4999999999999902</c:v>
                </c:pt>
                <c:pt idx="754">
                  <c:v>4.4799999999999907</c:v>
                </c:pt>
                <c:pt idx="755">
                  <c:v>4.46999999999999</c:v>
                </c:pt>
                <c:pt idx="756">
                  <c:v>4.4599999999999902</c:v>
                </c:pt>
                <c:pt idx="757">
                  <c:v>4.4499999999999904</c:v>
                </c:pt>
                <c:pt idx="758">
                  <c:v>4.4499999999999904</c:v>
                </c:pt>
                <c:pt idx="759">
                  <c:v>4.4299999999999899</c:v>
                </c:pt>
                <c:pt idx="760">
                  <c:v>4.4099999999999904</c:v>
                </c:pt>
                <c:pt idx="761">
                  <c:v>4.3799999999999901</c:v>
                </c:pt>
                <c:pt idx="762">
                  <c:v>4.3699999999999894</c:v>
                </c:pt>
                <c:pt idx="763">
                  <c:v>4.3599999999999897</c:v>
                </c:pt>
                <c:pt idx="764">
                  <c:v>4.3599999999999897</c:v>
                </c:pt>
                <c:pt idx="765">
                  <c:v>4.3499999999999899</c:v>
                </c:pt>
                <c:pt idx="766">
                  <c:v>4.3399999999999901</c:v>
                </c:pt>
                <c:pt idx="767">
                  <c:v>4.3399999999999901</c:v>
                </c:pt>
                <c:pt idx="768">
                  <c:v>4.3499999999999899</c:v>
                </c:pt>
                <c:pt idx="769">
                  <c:v>4.3399999999999901</c:v>
                </c:pt>
                <c:pt idx="770">
                  <c:v>4.3399999999999901</c:v>
                </c:pt>
                <c:pt idx="771">
                  <c:v>4.3499999999999899</c:v>
                </c:pt>
                <c:pt idx="772">
                  <c:v>4.3499999999999899</c:v>
                </c:pt>
                <c:pt idx="773">
                  <c:v>4.3499999999999899</c:v>
                </c:pt>
                <c:pt idx="774">
                  <c:v>4.34</c:v>
                </c:pt>
                <c:pt idx="775">
                  <c:v>4.33</c:v>
                </c:pt>
                <c:pt idx="776">
                  <c:v>4.3099999999999996</c:v>
                </c:pt>
                <c:pt idx="777">
                  <c:v>4.3099999999999996</c:v>
                </c:pt>
                <c:pt idx="778">
                  <c:v>4.2799999999999905</c:v>
                </c:pt>
                <c:pt idx="779">
                  <c:v>4.2699999999999996</c:v>
                </c:pt>
                <c:pt idx="780">
                  <c:v>4.2699999999999996</c:v>
                </c:pt>
                <c:pt idx="781">
                  <c:v>4.2699999999999996</c:v>
                </c:pt>
                <c:pt idx="782">
                  <c:v>4.25</c:v>
                </c:pt>
                <c:pt idx="783">
                  <c:v>4.22</c:v>
                </c:pt>
                <c:pt idx="784">
                  <c:v>4.22</c:v>
                </c:pt>
                <c:pt idx="785">
                  <c:v>4.1999999999999895</c:v>
                </c:pt>
                <c:pt idx="786">
                  <c:v>4.1999999999999895</c:v>
                </c:pt>
                <c:pt idx="787">
                  <c:v>4.1999999999999895</c:v>
                </c:pt>
                <c:pt idx="788">
                  <c:v>4.1999999999999895</c:v>
                </c:pt>
                <c:pt idx="789">
                  <c:v>4.1999999999999895</c:v>
                </c:pt>
                <c:pt idx="790">
                  <c:v>4.17</c:v>
                </c:pt>
                <c:pt idx="791">
                  <c:v>4.1599999999999993</c:v>
                </c:pt>
                <c:pt idx="792">
                  <c:v>4.1599999999999993</c:v>
                </c:pt>
                <c:pt idx="793">
                  <c:v>4.1599999999999993</c:v>
                </c:pt>
                <c:pt idx="794">
                  <c:v>4.1599999999999993</c:v>
                </c:pt>
                <c:pt idx="795">
                  <c:v>4.1599999999999993</c:v>
                </c:pt>
                <c:pt idx="796">
                  <c:v>4.1599999999999993</c:v>
                </c:pt>
                <c:pt idx="797">
                  <c:v>4.1599999999999993</c:v>
                </c:pt>
                <c:pt idx="798">
                  <c:v>4.1499999999999897</c:v>
                </c:pt>
                <c:pt idx="799">
                  <c:v>4.1499999999999897</c:v>
                </c:pt>
                <c:pt idx="800">
                  <c:v>4.1399999999999997</c:v>
                </c:pt>
                <c:pt idx="801">
                  <c:v>4.1199999999999992</c:v>
                </c:pt>
                <c:pt idx="802">
                  <c:v>4.1099999999999897</c:v>
                </c:pt>
                <c:pt idx="803">
                  <c:v>4.0999999999999996</c:v>
                </c:pt>
                <c:pt idx="804">
                  <c:v>4.0999999999999996</c:v>
                </c:pt>
                <c:pt idx="805">
                  <c:v>4.09</c:v>
                </c:pt>
                <c:pt idx="806">
                  <c:v>4.0799999999999903</c:v>
                </c:pt>
                <c:pt idx="807">
                  <c:v>4.0799999999999903</c:v>
                </c:pt>
                <c:pt idx="808">
                  <c:v>4.0599999999999996</c:v>
                </c:pt>
                <c:pt idx="809">
                  <c:v>4.0299999999999896</c:v>
                </c:pt>
                <c:pt idx="810">
                  <c:v>3.98999999999999</c:v>
                </c:pt>
                <c:pt idx="811">
                  <c:v>3.96999999999999</c:v>
                </c:pt>
                <c:pt idx="812">
                  <c:v>3.96999999999999</c:v>
                </c:pt>
                <c:pt idx="813">
                  <c:v>3.96999999999999</c:v>
                </c:pt>
                <c:pt idx="814">
                  <c:v>3.94999999999999</c:v>
                </c:pt>
                <c:pt idx="815">
                  <c:v>3.94999999999999</c:v>
                </c:pt>
                <c:pt idx="816">
                  <c:v>3.94</c:v>
                </c:pt>
                <c:pt idx="817">
                  <c:v>3.9299999999999895</c:v>
                </c:pt>
                <c:pt idx="818">
                  <c:v>3.92</c:v>
                </c:pt>
                <c:pt idx="819">
                  <c:v>3.9099999999999895</c:v>
                </c:pt>
                <c:pt idx="820">
                  <c:v>3.9099999999999997</c:v>
                </c:pt>
                <c:pt idx="821">
                  <c:v>3.9</c:v>
                </c:pt>
                <c:pt idx="822">
                  <c:v>3.9</c:v>
                </c:pt>
                <c:pt idx="823">
                  <c:v>3.9</c:v>
                </c:pt>
                <c:pt idx="824">
                  <c:v>3.8899999999999997</c:v>
                </c:pt>
                <c:pt idx="825">
                  <c:v>3.8899999999999997</c:v>
                </c:pt>
                <c:pt idx="826">
                  <c:v>3.8899999999999997</c:v>
                </c:pt>
                <c:pt idx="827">
                  <c:v>3.88</c:v>
                </c:pt>
                <c:pt idx="828">
                  <c:v>3.88</c:v>
                </c:pt>
                <c:pt idx="829">
                  <c:v>3.8699999999999894</c:v>
                </c:pt>
                <c:pt idx="830">
                  <c:v>3.8499999999999996</c:v>
                </c:pt>
                <c:pt idx="831">
                  <c:v>3.82</c:v>
                </c:pt>
                <c:pt idx="832">
                  <c:v>3.82</c:v>
                </c:pt>
                <c:pt idx="833">
                  <c:v>3.8099999999999996</c:v>
                </c:pt>
                <c:pt idx="834">
                  <c:v>3.8099999999999996</c:v>
                </c:pt>
                <c:pt idx="835">
                  <c:v>3.7800000000000002</c:v>
                </c:pt>
                <c:pt idx="836">
                  <c:v>3.7800000000000002</c:v>
                </c:pt>
                <c:pt idx="837">
                  <c:v>3.7699999999999898</c:v>
                </c:pt>
                <c:pt idx="838">
                  <c:v>3.7699999999999898</c:v>
                </c:pt>
                <c:pt idx="839">
                  <c:v>3.7600000000000002</c:v>
                </c:pt>
                <c:pt idx="840">
                  <c:v>3.7600000000000002</c:v>
                </c:pt>
                <c:pt idx="841">
                  <c:v>3.7600000000000002</c:v>
                </c:pt>
                <c:pt idx="842">
                  <c:v>3.7600000000000002</c:v>
                </c:pt>
                <c:pt idx="843">
                  <c:v>3.7699999999999898</c:v>
                </c:pt>
                <c:pt idx="844">
                  <c:v>3.7699999999999898</c:v>
                </c:pt>
                <c:pt idx="845">
                  <c:v>3.7600000000000002</c:v>
                </c:pt>
                <c:pt idx="846">
                  <c:v>3.75</c:v>
                </c:pt>
                <c:pt idx="847">
                  <c:v>3.75</c:v>
                </c:pt>
                <c:pt idx="848">
                  <c:v>3.73</c:v>
                </c:pt>
                <c:pt idx="849">
                  <c:v>3.71999999999999</c:v>
                </c:pt>
                <c:pt idx="850">
                  <c:v>3.71</c:v>
                </c:pt>
                <c:pt idx="851">
                  <c:v>3.69999999999999</c:v>
                </c:pt>
                <c:pt idx="852">
                  <c:v>3.69</c:v>
                </c:pt>
                <c:pt idx="853">
                  <c:v>3.6799999999999895</c:v>
                </c:pt>
                <c:pt idx="854">
                  <c:v>3.66</c:v>
                </c:pt>
                <c:pt idx="855">
                  <c:v>3.66</c:v>
                </c:pt>
                <c:pt idx="856">
                  <c:v>3.6699999999999902</c:v>
                </c:pt>
                <c:pt idx="857">
                  <c:v>3.65</c:v>
                </c:pt>
                <c:pt idx="858">
                  <c:v>3.64</c:v>
                </c:pt>
                <c:pt idx="859">
                  <c:v>3.63</c:v>
                </c:pt>
                <c:pt idx="860">
                  <c:v>3.6199999999999894</c:v>
                </c:pt>
                <c:pt idx="861">
                  <c:v>3.61</c:v>
                </c:pt>
                <c:pt idx="862">
                  <c:v>3.61</c:v>
                </c:pt>
                <c:pt idx="863">
                  <c:v>3.5999999999999894</c:v>
                </c:pt>
                <c:pt idx="864">
                  <c:v>3.5999999999999894</c:v>
                </c:pt>
                <c:pt idx="865">
                  <c:v>3.5999999999999894</c:v>
                </c:pt>
                <c:pt idx="866">
                  <c:v>3.5999999999999894</c:v>
                </c:pt>
                <c:pt idx="867">
                  <c:v>3.59</c:v>
                </c:pt>
                <c:pt idx="868">
                  <c:v>3.58</c:v>
                </c:pt>
                <c:pt idx="869">
                  <c:v>3.59</c:v>
                </c:pt>
                <c:pt idx="870">
                  <c:v>3.58</c:v>
                </c:pt>
                <c:pt idx="871">
                  <c:v>3.58</c:v>
                </c:pt>
                <c:pt idx="872">
                  <c:v>3.58</c:v>
                </c:pt>
                <c:pt idx="873">
                  <c:v>3.58</c:v>
                </c:pt>
                <c:pt idx="874">
                  <c:v>3.5699999999999901</c:v>
                </c:pt>
                <c:pt idx="875">
                  <c:v>3.56</c:v>
                </c:pt>
                <c:pt idx="876">
                  <c:v>3.55</c:v>
                </c:pt>
                <c:pt idx="877">
                  <c:v>3.53</c:v>
                </c:pt>
                <c:pt idx="878">
                  <c:v>3.5199999999999894</c:v>
                </c:pt>
                <c:pt idx="879">
                  <c:v>3.51</c:v>
                </c:pt>
                <c:pt idx="880">
                  <c:v>3.4999999999999893</c:v>
                </c:pt>
                <c:pt idx="881">
                  <c:v>3.4899999999999998</c:v>
                </c:pt>
                <c:pt idx="882">
                  <c:v>3.46999999999999</c:v>
                </c:pt>
                <c:pt idx="883">
                  <c:v>3.46</c:v>
                </c:pt>
                <c:pt idx="884">
                  <c:v>3.46</c:v>
                </c:pt>
                <c:pt idx="885">
                  <c:v>3.44999999999999</c:v>
                </c:pt>
                <c:pt idx="886">
                  <c:v>3.44999999999999</c:v>
                </c:pt>
                <c:pt idx="887">
                  <c:v>3.44999999999999</c:v>
                </c:pt>
                <c:pt idx="888">
                  <c:v>3.44999999999999</c:v>
                </c:pt>
                <c:pt idx="889">
                  <c:v>3.44999999999999</c:v>
                </c:pt>
                <c:pt idx="890">
                  <c:v>3.44999999999999</c:v>
                </c:pt>
                <c:pt idx="891">
                  <c:v>3.44999999999999</c:v>
                </c:pt>
                <c:pt idx="892">
                  <c:v>3.4199999999999897</c:v>
                </c:pt>
                <c:pt idx="893">
                  <c:v>3.4199999999999897</c:v>
                </c:pt>
                <c:pt idx="894">
                  <c:v>3.4199999999999897</c:v>
                </c:pt>
                <c:pt idx="895">
                  <c:v>3.4099999999999895</c:v>
                </c:pt>
                <c:pt idx="896">
                  <c:v>3.3999999999999897</c:v>
                </c:pt>
                <c:pt idx="897">
                  <c:v>3.3999999999999897</c:v>
                </c:pt>
                <c:pt idx="898">
                  <c:v>3.3899999999999997</c:v>
                </c:pt>
                <c:pt idx="899">
                  <c:v>3.3699999999999894</c:v>
                </c:pt>
                <c:pt idx="900">
                  <c:v>3.36</c:v>
                </c:pt>
                <c:pt idx="901">
                  <c:v>3.3499999999999894</c:v>
                </c:pt>
                <c:pt idx="902">
                  <c:v>3.3499999999999894</c:v>
                </c:pt>
                <c:pt idx="903">
                  <c:v>3.3499999999999894</c:v>
                </c:pt>
                <c:pt idx="904">
                  <c:v>3.34</c:v>
                </c:pt>
                <c:pt idx="905">
                  <c:v>3.34</c:v>
                </c:pt>
                <c:pt idx="906">
                  <c:v>3.3099999999999894</c:v>
                </c:pt>
                <c:pt idx="907">
                  <c:v>3.2999999999999901</c:v>
                </c:pt>
                <c:pt idx="908">
                  <c:v>3.2999999999999901</c:v>
                </c:pt>
                <c:pt idx="909">
                  <c:v>3.29</c:v>
                </c:pt>
                <c:pt idx="910">
                  <c:v>3.29</c:v>
                </c:pt>
                <c:pt idx="911">
                  <c:v>3.27999999999999</c:v>
                </c:pt>
                <c:pt idx="912">
                  <c:v>3.27999999999999</c:v>
                </c:pt>
                <c:pt idx="913">
                  <c:v>3.2600000000000002</c:v>
                </c:pt>
                <c:pt idx="914">
                  <c:v>3.2499999999999898</c:v>
                </c:pt>
                <c:pt idx="915">
                  <c:v>3.23999999999999</c:v>
                </c:pt>
                <c:pt idx="916">
                  <c:v>3.2299999999999902</c:v>
                </c:pt>
                <c:pt idx="917">
                  <c:v>3.21999999999999</c:v>
                </c:pt>
                <c:pt idx="918">
                  <c:v>3.2099999999999902</c:v>
                </c:pt>
                <c:pt idx="919">
                  <c:v>3.2099999999999902</c:v>
                </c:pt>
                <c:pt idx="920">
                  <c:v>3.19999999999999</c:v>
                </c:pt>
                <c:pt idx="921">
                  <c:v>3.2099999999999902</c:v>
                </c:pt>
                <c:pt idx="922">
                  <c:v>3.19</c:v>
                </c:pt>
                <c:pt idx="923">
                  <c:v>3.19</c:v>
                </c:pt>
                <c:pt idx="924">
                  <c:v>3.1699999999999902</c:v>
                </c:pt>
                <c:pt idx="925">
                  <c:v>3.1699999999999902</c:v>
                </c:pt>
                <c:pt idx="926">
                  <c:v>3.1699999999999902</c:v>
                </c:pt>
                <c:pt idx="927">
                  <c:v>3.1699999999999902</c:v>
                </c:pt>
                <c:pt idx="928">
                  <c:v>3.1699999999999902</c:v>
                </c:pt>
                <c:pt idx="929">
                  <c:v>3.1599999999999895</c:v>
                </c:pt>
                <c:pt idx="930">
                  <c:v>3.1499999999999901</c:v>
                </c:pt>
                <c:pt idx="931">
                  <c:v>3.1399999999999895</c:v>
                </c:pt>
                <c:pt idx="932">
                  <c:v>3.1399999999999895</c:v>
                </c:pt>
                <c:pt idx="933">
                  <c:v>3.1399999999999895</c:v>
                </c:pt>
                <c:pt idx="934">
                  <c:v>3.1299999999999901</c:v>
                </c:pt>
                <c:pt idx="935">
                  <c:v>3.1299999999999901</c:v>
                </c:pt>
                <c:pt idx="936">
                  <c:v>3.1299999999999901</c:v>
                </c:pt>
                <c:pt idx="937">
                  <c:v>3.1099999999999901</c:v>
                </c:pt>
                <c:pt idx="938">
                  <c:v>3.1099999999999901</c:v>
                </c:pt>
                <c:pt idx="939">
                  <c:v>3.1099999999999901</c:v>
                </c:pt>
                <c:pt idx="940">
                  <c:v>3.0999999999999894</c:v>
                </c:pt>
                <c:pt idx="941">
                  <c:v>3.0899999999999901</c:v>
                </c:pt>
                <c:pt idx="942">
                  <c:v>3.0899999999999901</c:v>
                </c:pt>
                <c:pt idx="943">
                  <c:v>3.0899999999999901</c:v>
                </c:pt>
                <c:pt idx="944">
                  <c:v>3.0799999999999894</c:v>
                </c:pt>
                <c:pt idx="945">
                  <c:v>3.0799999999999894</c:v>
                </c:pt>
                <c:pt idx="946">
                  <c:v>3.0699999999999901</c:v>
                </c:pt>
                <c:pt idx="947">
                  <c:v>3.0599999999999894</c:v>
                </c:pt>
                <c:pt idx="948">
                  <c:v>3.0599999999999894</c:v>
                </c:pt>
                <c:pt idx="949">
                  <c:v>3.0399999999999894</c:v>
                </c:pt>
                <c:pt idx="950">
                  <c:v>3.0399999999999894</c:v>
                </c:pt>
                <c:pt idx="951">
                  <c:v>3.02999999999999</c:v>
                </c:pt>
                <c:pt idx="952">
                  <c:v>3.00999999999999</c:v>
                </c:pt>
                <c:pt idx="953">
                  <c:v>2.9799999999999898</c:v>
                </c:pt>
                <c:pt idx="954">
                  <c:v>2.9799999999999898</c:v>
                </c:pt>
                <c:pt idx="955">
                  <c:v>2.96999999999999</c:v>
                </c:pt>
                <c:pt idx="956">
                  <c:v>2.9599999999999898</c:v>
                </c:pt>
                <c:pt idx="957">
                  <c:v>2.9599999999999898</c:v>
                </c:pt>
                <c:pt idx="958">
                  <c:v>2.9599999999999898</c:v>
                </c:pt>
                <c:pt idx="959">
                  <c:v>2.9599999999999898</c:v>
                </c:pt>
                <c:pt idx="960">
                  <c:v>2.9599999999999898</c:v>
                </c:pt>
                <c:pt idx="961">
                  <c:v>2.9599999999999898</c:v>
                </c:pt>
                <c:pt idx="962">
                  <c:v>2.9599999999999898</c:v>
                </c:pt>
                <c:pt idx="963">
                  <c:v>2.9599999999999898</c:v>
                </c:pt>
                <c:pt idx="964">
                  <c:v>2.9599999999999898</c:v>
                </c:pt>
                <c:pt idx="965">
                  <c:v>2.94999999999999</c:v>
                </c:pt>
                <c:pt idx="966">
                  <c:v>2.9299999999999895</c:v>
                </c:pt>
                <c:pt idx="967">
                  <c:v>2.9299999999999895</c:v>
                </c:pt>
                <c:pt idx="968">
                  <c:v>2.9299999999999895</c:v>
                </c:pt>
                <c:pt idx="969">
                  <c:v>2.9299999999999895</c:v>
                </c:pt>
                <c:pt idx="970">
                  <c:v>2.9199999999999897</c:v>
                </c:pt>
                <c:pt idx="971">
                  <c:v>2.9199999999999897</c:v>
                </c:pt>
                <c:pt idx="972">
                  <c:v>2.9099999999999895</c:v>
                </c:pt>
                <c:pt idx="973">
                  <c:v>2.9099999999999895</c:v>
                </c:pt>
                <c:pt idx="974">
                  <c:v>2.9</c:v>
                </c:pt>
                <c:pt idx="975">
                  <c:v>2.9</c:v>
                </c:pt>
                <c:pt idx="976">
                  <c:v>2.9099999999999895</c:v>
                </c:pt>
                <c:pt idx="977">
                  <c:v>2.9099999999999895</c:v>
                </c:pt>
                <c:pt idx="978">
                  <c:v>2.9</c:v>
                </c:pt>
                <c:pt idx="979">
                  <c:v>2.9</c:v>
                </c:pt>
                <c:pt idx="980">
                  <c:v>2.8899999999999895</c:v>
                </c:pt>
                <c:pt idx="981">
                  <c:v>2.88</c:v>
                </c:pt>
                <c:pt idx="982">
                  <c:v>2.88</c:v>
                </c:pt>
                <c:pt idx="983">
                  <c:v>2.8699999999999997</c:v>
                </c:pt>
                <c:pt idx="984">
                  <c:v>2.8699999999999997</c:v>
                </c:pt>
                <c:pt idx="985">
                  <c:v>2.86</c:v>
                </c:pt>
                <c:pt idx="986">
                  <c:v>2.86</c:v>
                </c:pt>
                <c:pt idx="987">
                  <c:v>2.86</c:v>
                </c:pt>
                <c:pt idx="988">
                  <c:v>2.86</c:v>
                </c:pt>
                <c:pt idx="989">
                  <c:v>2.86</c:v>
                </c:pt>
                <c:pt idx="990">
                  <c:v>2.8499999999999894</c:v>
                </c:pt>
                <c:pt idx="991">
                  <c:v>2.84</c:v>
                </c:pt>
                <c:pt idx="992">
                  <c:v>2.82</c:v>
                </c:pt>
                <c:pt idx="993">
                  <c:v>2.82</c:v>
                </c:pt>
                <c:pt idx="994">
                  <c:v>2.82</c:v>
                </c:pt>
                <c:pt idx="995">
                  <c:v>2.82</c:v>
                </c:pt>
                <c:pt idx="996">
                  <c:v>2.82</c:v>
                </c:pt>
                <c:pt idx="997">
                  <c:v>2.8099999999999996</c:v>
                </c:pt>
                <c:pt idx="998">
                  <c:v>2.8099999999999996</c:v>
                </c:pt>
                <c:pt idx="999">
                  <c:v>2.8099999999999996</c:v>
                </c:pt>
                <c:pt idx="1000">
                  <c:v>2.8</c:v>
                </c:pt>
                <c:pt idx="1001">
                  <c:v>2.79</c:v>
                </c:pt>
                <c:pt idx="1002">
                  <c:v>2.79</c:v>
                </c:pt>
                <c:pt idx="1003">
                  <c:v>2.77</c:v>
                </c:pt>
                <c:pt idx="1004">
                  <c:v>2.77</c:v>
                </c:pt>
                <c:pt idx="1005">
                  <c:v>2.77</c:v>
                </c:pt>
                <c:pt idx="1006">
                  <c:v>2.7600000000000002</c:v>
                </c:pt>
                <c:pt idx="1007">
                  <c:v>2.7600000000000002</c:v>
                </c:pt>
                <c:pt idx="1008">
                  <c:v>2.77</c:v>
                </c:pt>
                <c:pt idx="1009">
                  <c:v>2.7600000000000002</c:v>
                </c:pt>
                <c:pt idx="1010">
                  <c:v>2.75</c:v>
                </c:pt>
                <c:pt idx="1011">
                  <c:v>2.75</c:v>
                </c:pt>
                <c:pt idx="1012">
                  <c:v>2.73</c:v>
                </c:pt>
                <c:pt idx="1013">
                  <c:v>2.73</c:v>
                </c:pt>
                <c:pt idx="1014">
                  <c:v>2.73</c:v>
                </c:pt>
                <c:pt idx="1015">
                  <c:v>2.71</c:v>
                </c:pt>
                <c:pt idx="1016">
                  <c:v>2.71</c:v>
                </c:pt>
                <c:pt idx="1017">
                  <c:v>2.7</c:v>
                </c:pt>
                <c:pt idx="1018">
                  <c:v>2.7</c:v>
                </c:pt>
                <c:pt idx="1019">
                  <c:v>2.7</c:v>
                </c:pt>
                <c:pt idx="1020">
                  <c:v>2.69</c:v>
                </c:pt>
                <c:pt idx="1021">
                  <c:v>2.67</c:v>
                </c:pt>
                <c:pt idx="1022">
                  <c:v>2.67</c:v>
                </c:pt>
                <c:pt idx="1023">
                  <c:v>2.67</c:v>
                </c:pt>
                <c:pt idx="1024">
                  <c:v>2.67</c:v>
                </c:pt>
                <c:pt idx="1025">
                  <c:v>2.66</c:v>
                </c:pt>
                <c:pt idx="1026">
                  <c:v>2.65</c:v>
                </c:pt>
                <c:pt idx="1027">
                  <c:v>2.64</c:v>
                </c:pt>
                <c:pt idx="1028">
                  <c:v>2.63</c:v>
                </c:pt>
                <c:pt idx="1029">
                  <c:v>2.62</c:v>
                </c:pt>
                <c:pt idx="1030">
                  <c:v>2.62</c:v>
                </c:pt>
                <c:pt idx="1031">
                  <c:v>2.6</c:v>
                </c:pt>
                <c:pt idx="1032">
                  <c:v>2.59</c:v>
                </c:pt>
                <c:pt idx="1033">
                  <c:v>2.57</c:v>
                </c:pt>
                <c:pt idx="1034">
                  <c:v>2.56</c:v>
                </c:pt>
                <c:pt idx="1035">
                  <c:v>2.56</c:v>
                </c:pt>
                <c:pt idx="1036">
                  <c:v>2.5499999999999998</c:v>
                </c:pt>
                <c:pt idx="1037">
                  <c:v>2.54</c:v>
                </c:pt>
                <c:pt idx="1038">
                  <c:v>2.52</c:v>
                </c:pt>
                <c:pt idx="1039">
                  <c:v>2.52</c:v>
                </c:pt>
                <c:pt idx="1040">
                  <c:v>2.5099999999999998</c:v>
                </c:pt>
                <c:pt idx="1041">
                  <c:v>2.5</c:v>
                </c:pt>
                <c:pt idx="1042">
                  <c:v>2.5</c:v>
                </c:pt>
                <c:pt idx="1043">
                  <c:v>2.5</c:v>
                </c:pt>
                <c:pt idx="1044">
                  <c:v>2.48999999999999</c:v>
                </c:pt>
                <c:pt idx="1045">
                  <c:v>2.48999999999999</c:v>
                </c:pt>
                <c:pt idx="1046">
                  <c:v>2.48999999999999</c:v>
                </c:pt>
                <c:pt idx="1047">
                  <c:v>2.46999999999999</c:v>
                </c:pt>
                <c:pt idx="1048">
                  <c:v>2.46999999999999</c:v>
                </c:pt>
                <c:pt idx="1049">
                  <c:v>2.46999999999999</c:v>
                </c:pt>
                <c:pt idx="1050">
                  <c:v>2.4599999999999898</c:v>
                </c:pt>
                <c:pt idx="1051">
                  <c:v>2.4599999999999898</c:v>
                </c:pt>
                <c:pt idx="1052">
                  <c:v>2.4599999999999898</c:v>
                </c:pt>
                <c:pt idx="1053">
                  <c:v>2.44</c:v>
                </c:pt>
                <c:pt idx="1054">
                  <c:v>2.4199999999999897</c:v>
                </c:pt>
                <c:pt idx="1055">
                  <c:v>2.4199999999999897</c:v>
                </c:pt>
                <c:pt idx="1056">
                  <c:v>2.4199999999999897</c:v>
                </c:pt>
                <c:pt idx="1057">
                  <c:v>2.4199999999999897</c:v>
                </c:pt>
                <c:pt idx="1058">
                  <c:v>2.4099999999999895</c:v>
                </c:pt>
                <c:pt idx="1059">
                  <c:v>2.4099999999999895</c:v>
                </c:pt>
                <c:pt idx="1060">
                  <c:v>2.3899999999999895</c:v>
                </c:pt>
                <c:pt idx="1061">
                  <c:v>2.3799999999999897</c:v>
                </c:pt>
                <c:pt idx="1062">
                  <c:v>2.3799999999999897</c:v>
                </c:pt>
                <c:pt idx="1063">
                  <c:v>2.3699999999999894</c:v>
                </c:pt>
                <c:pt idx="1064">
                  <c:v>2.3699999999999894</c:v>
                </c:pt>
                <c:pt idx="1065">
                  <c:v>2.3499999999999894</c:v>
                </c:pt>
                <c:pt idx="1066">
                  <c:v>2.34</c:v>
                </c:pt>
                <c:pt idx="1067">
                  <c:v>2.34</c:v>
                </c:pt>
                <c:pt idx="1068">
                  <c:v>2.3299999999999894</c:v>
                </c:pt>
                <c:pt idx="1069">
                  <c:v>2.3299999999999894</c:v>
                </c:pt>
                <c:pt idx="1070">
                  <c:v>2.3299999999999894</c:v>
                </c:pt>
                <c:pt idx="1071">
                  <c:v>2.3299999999999894</c:v>
                </c:pt>
                <c:pt idx="1072">
                  <c:v>2.3299999999999894</c:v>
                </c:pt>
                <c:pt idx="1073">
                  <c:v>2.3199999999999896</c:v>
                </c:pt>
                <c:pt idx="1074">
                  <c:v>2.2999999999999998</c:v>
                </c:pt>
                <c:pt idx="1075">
                  <c:v>2.2899999999999898</c:v>
                </c:pt>
                <c:pt idx="1076">
                  <c:v>2.2699999999999898</c:v>
                </c:pt>
                <c:pt idx="1077">
                  <c:v>2.2699999999999898</c:v>
                </c:pt>
                <c:pt idx="1078">
                  <c:v>2.2699999999999898</c:v>
                </c:pt>
                <c:pt idx="1079">
                  <c:v>2.2699999999999898</c:v>
                </c:pt>
                <c:pt idx="1080">
                  <c:v>2.2599999999999998</c:v>
                </c:pt>
                <c:pt idx="1081">
                  <c:v>2.25</c:v>
                </c:pt>
                <c:pt idx="1082">
                  <c:v>2.25</c:v>
                </c:pt>
                <c:pt idx="1083">
                  <c:v>2.23999999999999</c:v>
                </c:pt>
                <c:pt idx="1084">
                  <c:v>2.23999999999999</c:v>
                </c:pt>
                <c:pt idx="1085">
                  <c:v>2.23999999999999</c:v>
                </c:pt>
                <c:pt idx="1086">
                  <c:v>2.21999999999999</c:v>
                </c:pt>
                <c:pt idx="1087">
                  <c:v>2.19999999999999</c:v>
                </c:pt>
                <c:pt idx="1088">
                  <c:v>2.1799999999999895</c:v>
                </c:pt>
                <c:pt idx="1089">
                  <c:v>2.1799999999999895</c:v>
                </c:pt>
                <c:pt idx="1090">
                  <c:v>2.1799999999999895</c:v>
                </c:pt>
                <c:pt idx="1091">
                  <c:v>2.1799999999999895</c:v>
                </c:pt>
                <c:pt idx="1092">
                  <c:v>2.17</c:v>
                </c:pt>
                <c:pt idx="1093">
                  <c:v>2.17</c:v>
                </c:pt>
                <c:pt idx="1094">
                  <c:v>2.17</c:v>
                </c:pt>
                <c:pt idx="1095">
                  <c:v>2.1599999999999895</c:v>
                </c:pt>
                <c:pt idx="1096">
                  <c:v>2.15</c:v>
                </c:pt>
                <c:pt idx="1097">
                  <c:v>2.15</c:v>
                </c:pt>
                <c:pt idx="1098">
                  <c:v>2.15</c:v>
                </c:pt>
                <c:pt idx="1099">
                  <c:v>2.15</c:v>
                </c:pt>
                <c:pt idx="1100">
                  <c:v>2.1399999999999895</c:v>
                </c:pt>
                <c:pt idx="1101">
                  <c:v>2.1399999999999895</c:v>
                </c:pt>
                <c:pt idx="1102">
                  <c:v>2.1399999999999895</c:v>
                </c:pt>
                <c:pt idx="1103">
                  <c:v>2.1299999999999901</c:v>
                </c:pt>
                <c:pt idx="1104">
                  <c:v>2.11</c:v>
                </c:pt>
                <c:pt idx="1105">
                  <c:v>2.0999999999999894</c:v>
                </c:pt>
                <c:pt idx="1106">
                  <c:v>2.0999999999999894</c:v>
                </c:pt>
                <c:pt idx="1107">
                  <c:v>2.0899999999999901</c:v>
                </c:pt>
                <c:pt idx="1108">
                  <c:v>2.0899999999999901</c:v>
                </c:pt>
                <c:pt idx="1109">
                  <c:v>2.0799999999999894</c:v>
                </c:pt>
                <c:pt idx="1110">
                  <c:v>2.0799999999999894</c:v>
                </c:pt>
                <c:pt idx="1111">
                  <c:v>2.0599999999999894</c:v>
                </c:pt>
                <c:pt idx="1112">
                  <c:v>2.0599999999999894</c:v>
                </c:pt>
                <c:pt idx="1113">
                  <c:v>2.0599999999999894</c:v>
                </c:pt>
                <c:pt idx="1114">
                  <c:v>2.0499999999999998</c:v>
                </c:pt>
                <c:pt idx="1115">
                  <c:v>2.0399999999999894</c:v>
                </c:pt>
                <c:pt idx="1116">
                  <c:v>2.0399999999999894</c:v>
                </c:pt>
                <c:pt idx="1117">
                  <c:v>2.0199999999999894</c:v>
                </c:pt>
                <c:pt idx="1118">
                  <c:v>2.0199999999999894</c:v>
                </c:pt>
                <c:pt idx="1119">
                  <c:v>2.0199999999999894</c:v>
                </c:pt>
                <c:pt idx="1120">
                  <c:v>2.0099999999999998</c:v>
                </c:pt>
                <c:pt idx="1121">
                  <c:v>2.0099999999999998</c:v>
                </c:pt>
                <c:pt idx="1122">
                  <c:v>2.0099999999999998</c:v>
                </c:pt>
                <c:pt idx="1123">
                  <c:v>2.0099999999999998</c:v>
                </c:pt>
                <c:pt idx="1124">
                  <c:v>2.0099999999999998</c:v>
                </c:pt>
                <c:pt idx="1125">
                  <c:v>1.9999999999999898</c:v>
                </c:pt>
                <c:pt idx="1126">
                  <c:v>1.9999999999999898</c:v>
                </c:pt>
                <c:pt idx="1127">
                  <c:v>1.9999999999999898</c:v>
                </c:pt>
                <c:pt idx="1128">
                  <c:v>1.9700000000000002</c:v>
                </c:pt>
                <c:pt idx="1129">
                  <c:v>1.9600000000000002</c:v>
                </c:pt>
                <c:pt idx="1130">
                  <c:v>1.9499999999999897</c:v>
                </c:pt>
                <c:pt idx="1131">
                  <c:v>1.9499999999999897</c:v>
                </c:pt>
                <c:pt idx="1132">
                  <c:v>1.9399999999999897</c:v>
                </c:pt>
                <c:pt idx="1133">
                  <c:v>1.9399999999999897</c:v>
                </c:pt>
                <c:pt idx="1134">
                  <c:v>1.9399999999999897</c:v>
                </c:pt>
                <c:pt idx="1135">
                  <c:v>1.9399999999999897</c:v>
                </c:pt>
                <c:pt idx="1136">
                  <c:v>1.9399999999999897</c:v>
                </c:pt>
                <c:pt idx="1137">
                  <c:v>1.9299999999999897</c:v>
                </c:pt>
                <c:pt idx="1138">
                  <c:v>1.9200000000000002</c:v>
                </c:pt>
                <c:pt idx="1139">
                  <c:v>1.9000000000000001</c:v>
                </c:pt>
                <c:pt idx="1140">
                  <c:v>1.8900000000000001</c:v>
                </c:pt>
                <c:pt idx="1141">
                  <c:v>1.8900000000000001</c:v>
                </c:pt>
                <c:pt idx="1142">
                  <c:v>1.8900000000000001</c:v>
                </c:pt>
                <c:pt idx="1143">
                  <c:v>1.8900000000000001</c:v>
                </c:pt>
                <c:pt idx="1144">
                  <c:v>1.8800000000000001</c:v>
                </c:pt>
                <c:pt idx="1145">
                  <c:v>1.8800000000000001</c:v>
                </c:pt>
                <c:pt idx="1146">
                  <c:v>1.8800000000000001</c:v>
                </c:pt>
                <c:pt idx="1147">
                  <c:v>1.8800000000000001</c:v>
                </c:pt>
                <c:pt idx="1148">
                  <c:v>1.8800000000000001</c:v>
                </c:pt>
                <c:pt idx="1149">
                  <c:v>1.8800000000000001</c:v>
                </c:pt>
                <c:pt idx="1150">
                  <c:v>1.8499999999999897</c:v>
                </c:pt>
                <c:pt idx="1151">
                  <c:v>1.8499999999999897</c:v>
                </c:pt>
                <c:pt idx="1152">
                  <c:v>1.8499999999999897</c:v>
                </c:pt>
                <c:pt idx="1153">
                  <c:v>1.8399999999999896</c:v>
                </c:pt>
                <c:pt idx="1154">
                  <c:v>1.82</c:v>
                </c:pt>
                <c:pt idx="1155">
                  <c:v>1.82</c:v>
                </c:pt>
                <c:pt idx="1156">
                  <c:v>1.82</c:v>
                </c:pt>
                <c:pt idx="1157">
                  <c:v>1.82</c:v>
                </c:pt>
                <c:pt idx="1158">
                  <c:v>1.82</c:v>
                </c:pt>
                <c:pt idx="1159">
                  <c:v>1.82</c:v>
                </c:pt>
                <c:pt idx="1160">
                  <c:v>1.8099999999999896</c:v>
                </c:pt>
                <c:pt idx="1161">
                  <c:v>1.7999999999999896</c:v>
                </c:pt>
                <c:pt idx="1162">
                  <c:v>1.7999999999999896</c:v>
                </c:pt>
                <c:pt idx="1163">
                  <c:v>1.78</c:v>
                </c:pt>
                <c:pt idx="1164">
                  <c:v>1.78</c:v>
                </c:pt>
                <c:pt idx="1165">
                  <c:v>1.77</c:v>
                </c:pt>
                <c:pt idx="1166">
                  <c:v>1.77</c:v>
                </c:pt>
                <c:pt idx="1167">
                  <c:v>1.77</c:v>
                </c:pt>
                <c:pt idx="1168">
                  <c:v>1.77</c:v>
                </c:pt>
                <c:pt idx="1169">
                  <c:v>1.7599999999999896</c:v>
                </c:pt>
                <c:pt idx="1170">
                  <c:v>1.7599999999999896</c:v>
                </c:pt>
                <c:pt idx="1171">
                  <c:v>1.7599999999999896</c:v>
                </c:pt>
                <c:pt idx="1172">
                  <c:v>1.7499999999999896</c:v>
                </c:pt>
                <c:pt idx="1173">
                  <c:v>1.7399999999999896</c:v>
                </c:pt>
                <c:pt idx="1174">
                  <c:v>1.73</c:v>
                </c:pt>
                <c:pt idx="1175">
                  <c:v>1.72</c:v>
                </c:pt>
                <c:pt idx="1176">
                  <c:v>1.7099999999999895</c:v>
                </c:pt>
                <c:pt idx="1177">
                  <c:v>1.7099999999999895</c:v>
                </c:pt>
                <c:pt idx="1178">
                  <c:v>1.72</c:v>
                </c:pt>
                <c:pt idx="1179">
                  <c:v>1.72</c:v>
                </c:pt>
                <c:pt idx="1180">
                  <c:v>1.72</c:v>
                </c:pt>
                <c:pt idx="1181">
                  <c:v>1.7099999999999895</c:v>
                </c:pt>
                <c:pt idx="1182">
                  <c:v>1.7099999999999895</c:v>
                </c:pt>
                <c:pt idx="1183">
                  <c:v>1.6999999999999897</c:v>
                </c:pt>
                <c:pt idx="1184">
                  <c:v>1.6999999999999897</c:v>
                </c:pt>
                <c:pt idx="1185">
                  <c:v>1.6999999999999897</c:v>
                </c:pt>
                <c:pt idx="1186">
                  <c:v>1.6999999999999897</c:v>
                </c:pt>
                <c:pt idx="1187">
                  <c:v>1.6999999999999897</c:v>
                </c:pt>
                <c:pt idx="1188">
                  <c:v>1.6999999999999897</c:v>
                </c:pt>
                <c:pt idx="1189">
                  <c:v>1.6999999999999897</c:v>
                </c:pt>
                <c:pt idx="1190">
                  <c:v>1.6999999999999897</c:v>
                </c:pt>
                <c:pt idx="1191">
                  <c:v>1.6999999999999897</c:v>
                </c:pt>
                <c:pt idx="1192">
                  <c:v>1.6999999999999897</c:v>
                </c:pt>
                <c:pt idx="1193">
                  <c:v>1.6999999999999897</c:v>
                </c:pt>
                <c:pt idx="1194">
                  <c:v>1.6999999999999897</c:v>
                </c:pt>
                <c:pt idx="1195">
                  <c:v>1.6900000000000002</c:v>
                </c:pt>
                <c:pt idx="1196">
                  <c:v>1.6900000000000002</c:v>
                </c:pt>
                <c:pt idx="1197">
                  <c:v>1.6900000000000002</c:v>
                </c:pt>
                <c:pt idx="1198">
                  <c:v>1.6800000000000002</c:v>
                </c:pt>
                <c:pt idx="1199">
                  <c:v>1.6800000000000002</c:v>
                </c:pt>
                <c:pt idx="1200">
                  <c:v>1.6700000000000002</c:v>
                </c:pt>
                <c:pt idx="1201">
                  <c:v>1.6599999999999897</c:v>
                </c:pt>
                <c:pt idx="1202">
                  <c:v>1.6599999999999897</c:v>
                </c:pt>
                <c:pt idx="1203">
                  <c:v>1.6599999999999897</c:v>
                </c:pt>
                <c:pt idx="1204">
                  <c:v>1.6499999999999897</c:v>
                </c:pt>
                <c:pt idx="1205">
                  <c:v>1.6599999999999897</c:v>
                </c:pt>
                <c:pt idx="1206">
                  <c:v>1.6599999999999897</c:v>
                </c:pt>
                <c:pt idx="1207">
                  <c:v>1.6499999999999897</c:v>
                </c:pt>
                <c:pt idx="1208">
                  <c:v>1.6199999999999897</c:v>
                </c:pt>
                <c:pt idx="1209">
                  <c:v>1.6199999999999897</c:v>
                </c:pt>
                <c:pt idx="1210">
                  <c:v>1.6199999999999897</c:v>
                </c:pt>
                <c:pt idx="1211">
                  <c:v>1.5999999999999897</c:v>
                </c:pt>
                <c:pt idx="1212">
                  <c:v>1.5999999999999897</c:v>
                </c:pt>
                <c:pt idx="1213">
                  <c:v>1.5899999999999896</c:v>
                </c:pt>
                <c:pt idx="1214">
                  <c:v>1.5899999999999896</c:v>
                </c:pt>
                <c:pt idx="1215">
                  <c:v>1.5899999999999896</c:v>
                </c:pt>
                <c:pt idx="1216">
                  <c:v>1.5899999999999896</c:v>
                </c:pt>
                <c:pt idx="1217">
                  <c:v>1.5899999999999896</c:v>
                </c:pt>
                <c:pt idx="1218">
                  <c:v>1.5899999999999896</c:v>
                </c:pt>
                <c:pt idx="1219">
                  <c:v>1.5799999999999896</c:v>
                </c:pt>
                <c:pt idx="1220">
                  <c:v>1.5799999999999896</c:v>
                </c:pt>
                <c:pt idx="1221">
                  <c:v>1.5599999999999896</c:v>
                </c:pt>
                <c:pt idx="1222">
                  <c:v>1.5499999999999896</c:v>
                </c:pt>
                <c:pt idx="1223">
                  <c:v>1.5399999999999896</c:v>
                </c:pt>
                <c:pt idx="1224">
                  <c:v>1.5299999999999896</c:v>
                </c:pt>
                <c:pt idx="1225">
                  <c:v>1.5199999999999896</c:v>
                </c:pt>
                <c:pt idx="1226">
                  <c:v>1.5199999999999896</c:v>
                </c:pt>
                <c:pt idx="1227">
                  <c:v>1.5099999999999896</c:v>
                </c:pt>
                <c:pt idx="1228">
                  <c:v>1.5</c:v>
                </c:pt>
                <c:pt idx="1229">
                  <c:v>1.48</c:v>
                </c:pt>
                <c:pt idx="1230">
                  <c:v>1.47</c:v>
                </c:pt>
                <c:pt idx="1231">
                  <c:v>1.47</c:v>
                </c:pt>
                <c:pt idx="1232">
                  <c:v>1.48</c:v>
                </c:pt>
                <c:pt idx="1233">
                  <c:v>1.48</c:v>
                </c:pt>
                <c:pt idx="1234">
                  <c:v>1.46</c:v>
                </c:pt>
                <c:pt idx="1235">
                  <c:v>1.45</c:v>
                </c:pt>
                <c:pt idx="1236">
                  <c:v>1.45</c:v>
                </c:pt>
                <c:pt idx="1237">
                  <c:v>1.45</c:v>
                </c:pt>
                <c:pt idx="1238">
                  <c:v>1.44</c:v>
                </c:pt>
                <c:pt idx="1239">
                  <c:v>1.44</c:v>
                </c:pt>
                <c:pt idx="1240">
                  <c:v>1.43</c:v>
                </c:pt>
                <c:pt idx="1241">
                  <c:v>1.44</c:v>
                </c:pt>
                <c:pt idx="1242">
                  <c:v>1.43</c:v>
                </c:pt>
                <c:pt idx="1243">
                  <c:v>1.43</c:v>
                </c:pt>
                <c:pt idx="1244">
                  <c:v>1.43</c:v>
                </c:pt>
                <c:pt idx="1245">
                  <c:v>1.43</c:v>
                </c:pt>
                <c:pt idx="1246">
                  <c:v>1.42</c:v>
                </c:pt>
                <c:pt idx="1247">
                  <c:v>1.42</c:v>
                </c:pt>
                <c:pt idx="1248">
                  <c:v>1.41</c:v>
                </c:pt>
                <c:pt idx="1249">
                  <c:v>1.41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TBDiseaseONLYData!$D$2506:$D$3755</c:f>
              <c:numCache>
                <c:formatCode>General</c:formatCode>
                <c:ptCount val="1250"/>
                <c:pt idx="0">
                  <c:v>0</c:v>
                </c:pt>
                <c:pt idx="1">
                  <c:v>5.9300000000000006</c:v>
                </c:pt>
                <c:pt idx="2">
                  <c:v>6.02</c:v>
                </c:pt>
                <c:pt idx="3">
                  <c:v>6.08</c:v>
                </c:pt>
                <c:pt idx="4">
                  <c:v>6.1499999999999995</c:v>
                </c:pt>
                <c:pt idx="5">
                  <c:v>6.1599999999999993</c:v>
                </c:pt>
                <c:pt idx="6">
                  <c:v>6.1899999999999995</c:v>
                </c:pt>
                <c:pt idx="7">
                  <c:v>6.29</c:v>
                </c:pt>
                <c:pt idx="8">
                  <c:v>6.34</c:v>
                </c:pt>
                <c:pt idx="9">
                  <c:v>6.34</c:v>
                </c:pt>
                <c:pt idx="10">
                  <c:v>6.3199999999999994</c:v>
                </c:pt>
                <c:pt idx="11">
                  <c:v>6.3199999999999994</c:v>
                </c:pt>
                <c:pt idx="12">
                  <c:v>6.3599999999999994</c:v>
                </c:pt>
                <c:pt idx="13">
                  <c:v>6.3599999999999994</c:v>
                </c:pt>
                <c:pt idx="14">
                  <c:v>6.41</c:v>
                </c:pt>
                <c:pt idx="15">
                  <c:v>6.3599999999999994</c:v>
                </c:pt>
                <c:pt idx="16">
                  <c:v>6.34</c:v>
                </c:pt>
                <c:pt idx="17">
                  <c:v>6.35</c:v>
                </c:pt>
                <c:pt idx="18">
                  <c:v>6.31</c:v>
                </c:pt>
                <c:pt idx="19">
                  <c:v>6.31</c:v>
                </c:pt>
                <c:pt idx="20">
                  <c:v>6.3</c:v>
                </c:pt>
                <c:pt idx="21">
                  <c:v>6.3199999999999994</c:v>
                </c:pt>
                <c:pt idx="22">
                  <c:v>6.29</c:v>
                </c:pt>
                <c:pt idx="23">
                  <c:v>6.31</c:v>
                </c:pt>
                <c:pt idx="24">
                  <c:v>6.29</c:v>
                </c:pt>
                <c:pt idx="25">
                  <c:v>6.22</c:v>
                </c:pt>
                <c:pt idx="26">
                  <c:v>6.18</c:v>
                </c:pt>
                <c:pt idx="27">
                  <c:v>6.18</c:v>
                </c:pt>
                <c:pt idx="28">
                  <c:v>6.18</c:v>
                </c:pt>
                <c:pt idx="29">
                  <c:v>6.14</c:v>
                </c:pt>
                <c:pt idx="30">
                  <c:v>6.1499999999999995</c:v>
                </c:pt>
                <c:pt idx="31">
                  <c:v>6.14</c:v>
                </c:pt>
                <c:pt idx="32">
                  <c:v>6.1199999999999992</c:v>
                </c:pt>
                <c:pt idx="33">
                  <c:v>6.06</c:v>
                </c:pt>
                <c:pt idx="34">
                  <c:v>6.03</c:v>
                </c:pt>
                <c:pt idx="35">
                  <c:v>6</c:v>
                </c:pt>
                <c:pt idx="36">
                  <c:v>6.01</c:v>
                </c:pt>
                <c:pt idx="37">
                  <c:v>5.98</c:v>
                </c:pt>
                <c:pt idx="38">
                  <c:v>5.94</c:v>
                </c:pt>
                <c:pt idx="39">
                  <c:v>5.92</c:v>
                </c:pt>
                <c:pt idx="40">
                  <c:v>5.9</c:v>
                </c:pt>
                <c:pt idx="41">
                  <c:v>5.87</c:v>
                </c:pt>
                <c:pt idx="42">
                  <c:v>5.85</c:v>
                </c:pt>
                <c:pt idx="43">
                  <c:v>5.81</c:v>
                </c:pt>
                <c:pt idx="44">
                  <c:v>5.75</c:v>
                </c:pt>
                <c:pt idx="45">
                  <c:v>5.75</c:v>
                </c:pt>
                <c:pt idx="46">
                  <c:v>5.75</c:v>
                </c:pt>
                <c:pt idx="47">
                  <c:v>5.75</c:v>
                </c:pt>
                <c:pt idx="48">
                  <c:v>5.76</c:v>
                </c:pt>
                <c:pt idx="49">
                  <c:v>5.7</c:v>
                </c:pt>
                <c:pt idx="50">
                  <c:v>5.6899999999999995</c:v>
                </c:pt>
                <c:pt idx="51">
                  <c:v>5.7</c:v>
                </c:pt>
                <c:pt idx="52">
                  <c:v>5.7</c:v>
                </c:pt>
                <c:pt idx="53">
                  <c:v>5.68</c:v>
                </c:pt>
                <c:pt idx="54">
                  <c:v>5.6599999999999993</c:v>
                </c:pt>
                <c:pt idx="55">
                  <c:v>5.63</c:v>
                </c:pt>
                <c:pt idx="56">
                  <c:v>5.6</c:v>
                </c:pt>
                <c:pt idx="57">
                  <c:v>5.59</c:v>
                </c:pt>
                <c:pt idx="58">
                  <c:v>5.55</c:v>
                </c:pt>
                <c:pt idx="59">
                  <c:v>5.52</c:v>
                </c:pt>
                <c:pt idx="60">
                  <c:v>5.5</c:v>
                </c:pt>
                <c:pt idx="61">
                  <c:v>5.48</c:v>
                </c:pt>
                <c:pt idx="62">
                  <c:v>5.45</c:v>
                </c:pt>
                <c:pt idx="63">
                  <c:v>5.42</c:v>
                </c:pt>
                <c:pt idx="64">
                  <c:v>5.4</c:v>
                </c:pt>
                <c:pt idx="65">
                  <c:v>5.35</c:v>
                </c:pt>
                <c:pt idx="66">
                  <c:v>5.33</c:v>
                </c:pt>
                <c:pt idx="67">
                  <c:v>5.3199999999999994</c:v>
                </c:pt>
                <c:pt idx="68">
                  <c:v>5.31</c:v>
                </c:pt>
                <c:pt idx="69">
                  <c:v>5.3</c:v>
                </c:pt>
                <c:pt idx="70">
                  <c:v>5.31</c:v>
                </c:pt>
                <c:pt idx="71">
                  <c:v>5.29</c:v>
                </c:pt>
                <c:pt idx="72">
                  <c:v>5.26</c:v>
                </c:pt>
                <c:pt idx="73">
                  <c:v>5.21</c:v>
                </c:pt>
                <c:pt idx="74">
                  <c:v>5.18</c:v>
                </c:pt>
                <c:pt idx="75">
                  <c:v>5.17</c:v>
                </c:pt>
                <c:pt idx="76">
                  <c:v>5.14</c:v>
                </c:pt>
                <c:pt idx="77">
                  <c:v>5.1199999999999992</c:v>
                </c:pt>
                <c:pt idx="78">
                  <c:v>5.0599999999999996</c:v>
                </c:pt>
                <c:pt idx="79">
                  <c:v>5.07</c:v>
                </c:pt>
                <c:pt idx="80">
                  <c:v>5.07</c:v>
                </c:pt>
                <c:pt idx="81">
                  <c:v>5.05</c:v>
                </c:pt>
                <c:pt idx="82">
                  <c:v>5.04</c:v>
                </c:pt>
                <c:pt idx="83">
                  <c:v>4.9899999999999904</c:v>
                </c:pt>
                <c:pt idx="84">
                  <c:v>4.9899999999999904</c:v>
                </c:pt>
                <c:pt idx="85">
                  <c:v>4.9700000000000006</c:v>
                </c:pt>
                <c:pt idx="86">
                  <c:v>4.9399999999999906</c:v>
                </c:pt>
                <c:pt idx="87">
                  <c:v>4.9300000000000006</c:v>
                </c:pt>
                <c:pt idx="88">
                  <c:v>4.9099999999999904</c:v>
                </c:pt>
                <c:pt idx="89">
                  <c:v>4.8599999999999897</c:v>
                </c:pt>
                <c:pt idx="90">
                  <c:v>4.8299999999999894</c:v>
                </c:pt>
                <c:pt idx="91">
                  <c:v>4.8399999999999901</c:v>
                </c:pt>
                <c:pt idx="92">
                  <c:v>4.8199999999999896</c:v>
                </c:pt>
                <c:pt idx="93">
                  <c:v>4.71</c:v>
                </c:pt>
                <c:pt idx="94">
                  <c:v>4.72</c:v>
                </c:pt>
                <c:pt idx="95">
                  <c:v>4.68</c:v>
                </c:pt>
                <c:pt idx="96">
                  <c:v>4.6899999999999897</c:v>
                </c:pt>
                <c:pt idx="97">
                  <c:v>4.68</c:v>
                </c:pt>
                <c:pt idx="98">
                  <c:v>4.6599999999999895</c:v>
                </c:pt>
                <c:pt idx="99">
                  <c:v>4.6499999999999995</c:v>
                </c:pt>
                <c:pt idx="100">
                  <c:v>4.6199999999999992</c:v>
                </c:pt>
                <c:pt idx="101">
                  <c:v>4.5999999999999996</c:v>
                </c:pt>
                <c:pt idx="102">
                  <c:v>4.6199999999999992</c:v>
                </c:pt>
                <c:pt idx="103">
                  <c:v>4.5999999999999996</c:v>
                </c:pt>
                <c:pt idx="104">
                  <c:v>4.59</c:v>
                </c:pt>
                <c:pt idx="105">
                  <c:v>4.59</c:v>
                </c:pt>
                <c:pt idx="106">
                  <c:v>4.5799999999999903</c:v>
                </c:pt>
                <c:pt idx="107">
                  <c:v>4.5699999999999896</c:v>
                </c:pt>
                <c:pt idx="108">
                  <c:v>4.5199999999999996</c:v>
                </c:pt>
                <c:pt idx="109">
                  <c:v>4.4899999999999904</c:v>
                </c:pt>
                <c:pt idx="110">
                  <c:v>4.45</c:v>
                </c:pt>
                <c:pt idx="111">
                  <c:v>4.3899999999999997</c:v>
                </c:pt>
                <c:pt idx="112">
                  <c:v>4.3799999999999901</c:v>
                </c:pt>
                <c:pt idx="113">
                  <c:v>4.3599999999999897</c:v>
                </c:pt>
                <c:pt idx="114">
                  <c:v>4.3699999999999894</c:v>
                </c:pt>
                <c:pt idx="115">
                  <c:v>4.3799999999999901</c:v>
                </c:pt>
                <c:pt idx="116">
                  <c:v>4.34</c:v>
                </c:pt>
                <c:pt idx="117">
                  <c:v>4.2899999999999903</c:v>
                </c:pt>
                <c:pt idx="118">
                  <c:v>4.3099999999999996</c:v>
                </c:pt>
                <c:pt idx="119">
                  <c:v>4.3099999999999996</c:v>
                </c:pt>
                <c:pt idx="120">
                  <c:v>4.3099999999999996</c:v>
                </c:pt>
                <c:pt idx="121">
                  <c:v>4.3199999999999896</c:v>
                </c:pt>
                <c:pt idx="122">
                  <c:v>4.2899999999999903</c:v>
                </c:pt>
                <c:pt idx="123">
                  <c:v>4.2399999999999904</c:v>
                </c:pt>
                <c:pt idx="124">
                  <c:v>4.2399999999999904</c:v>
                </c:pt>
                <c:pt idx="125">
                  <c:v>4.2299999999999898</c:v>
                </c:pt>
                <c:pt idx="126">
                  <c:v>4.1899999999999897</c:v>
                </c:pt>
                <c:pt idx="127">
                  <c:v>4.1599999999999895</c:v>
                </c:pt>
                <c:pt idx="128">
                  <c:v>4.1599999999999895</c:v>
                </c:pt>
                <c:pt idx="129">
                  <c:v>4.1299999999999892</c:v>
                </c:pt>
                <c:pt idx="130">
                  <c:v>4.0999999999999996</c:v>
                </c:pt>
                <c:pt idx="131">
                  <c:v>4.0699999999999896</c:v>
                </c:pt>
                <c:pt idx="132">
                  <c:v>4.05</c:v>
                </c:pt>
                <c:pt idx="133">
                  <c:v>4.0199999999999996</c:v>
                </c:pt>
                <c:pt idx="134">
                  <c:v>3.9799999999999898</c:v>
                </c:pt>
                <c:pt idx="135">
                  <c:v>3.94999999999999</c:v>
                </c:pt>
                <c:pt idx="136">
                  <c:v>3.9299999999999895</c:v>
                </c:pt>
                <c:pt idx="137">
                  <c:v>3.9099999999999895</c:v>
                </c:pt>
                <c:pt idx="138">
                  <c:v>3.8899999999999895</c:v>
                </c:pt>
                <c:pt idx="139">
                  <c:v>3.8399999999999896</c:v>
                </c:pt>
                <c:pt idx="140">
                  <c:v>3.77999999999999</c:v>
                </c:pt>
                <c:pt idx="141">
                  <c:v>3.74</c:v>
                </c:pt>
                <c:pt idx="142">
                  <c:v>3.71999999999999</c:v>
                </c:pt>
                <c:pt idx="143">
                  <c:v>3.69999999999999</c:v>
                </c:pt>
                <c:pt idx="144">
                  <c:v>3.71</c:v>
                </c:pt>
                <c:pt idx="145">
                  <c:v>3.6799999999999895</c:v>
                </c:pt>
                <c:pt idx="146">
                  <c:v>3.6699999999999902</c:v>
                </c:pt>
                <c:pt idx="147">
                  <c:v>3.64</c:v>
                </c:pt>
                <c:pt idx="148">
                  <c:v>3.61</c:v>
                </c:pt>
                <c:pt idx="149">
                  <c:v>3.59</c:v>
                </c:pt>
                <c:pt idx="150">
                  <c:v>3.55</c:v>
                </c:pt>
                <c:pt idx="151">
                  <c:v>3.5699999999999901</c:v>
                </c:pt>
                <c:pt idx="152">
                  <c:v>3.53</c:v>
                </c:pt>
                <c:pt idx="153">
                  <c:v>3.5</c:v>
                </c:pt>
                <c:pt idx="154">
                  <c:v>3.4699999999999998</c:v>
                </c:pt>
                <c:pt idx="155">
                  <c:v>3.4099999999999997</c:v>
                </c:pt>
                <c:pt idx="156">
                  <c:v>3.3699999999999997</c:v>
                </c:pt>
                <c:pt idx="157">
                  <c:v>3.34</c:v>
                </c:pt>
                <c:pt idx="158">
                  <c:v>3.32</c:v>
                </c:pt>
                <c:pt idx="159">
                  <c:v>3.3099999999999996</c:v>
                </c:pt>
                <c:pt idx="160">
                  <c:v>3.29</c:v>
                </c:pt>
                <c:pt idx="161">
                  <c:v>3.29</c:v>
                </c:pt>
                <c:pt idx="162">
                  <c:v>3.2600000000000002</c:v>
                </c:pt>
                <c:pt idx="163">
                  <c:v>3.23</c:v>
                </c:pt>
                <c:pt idx="164">
                  <c:v>3.25</c:v>
                </c:pt>
                <c:pt idx="165">
                  <c:v>3.19</c:v>
                </c:pt>
                <c:pt idx="166">
                  <c:v>3.17</c:v>
                </c:pt>
                <c:pt idx="167">
                  <c:v>3.12</c:v>
                </c:pt>
                <c:pt idx="168">
                  <c:v>3.12</c:v>
                </c:pt>
                <c:pt idx="169">
                  <c:v>3.07</c:v>
                </c:pt>
                <c:pt idx="170">
                  <c:v>3.08</c:v>
                </c:pt>
                <c:pt idx="171">
                  <c:v>3.04</c:v>
                </c:pt>
                <c:pt idx="172">
                  <c:v>2.9899999999999998</c:v>
                </c:pt>
                <c:pt idx="173">
                  <c:v>2.98</c:v>
                </c:pt>
                <c:pt idx="174">
                  <c:v>2.9699999999999998</c:v>
                </c:pt>
                <c:pt idx="175">
                  <c:v>3.01</c:v>
                </c:pt>
                <c:pt idx="176">
                  <c:v>3</c:v>
                </c:pt>
                <c:pt idx="177">
                  <c:v>2.98</c:v>
                </c:pt>
                <c:pt idx="178">
                  <c:v>2.94</c:v>
                </c:pt>
                <c:pt idx="179">
                  <c:v>2.9299999999999997</c:v>
                </c:pt>
                <c:pt idx="180">
                  <c:v>2.94</c:v>
                </c:pt>
                <c:pt idx="181">
                  <c:v>2.96999999999999</c:v>
                </c:pt>
                <c:pt idx="182">
                  <c:v>2.94999999999999</c:v>
                </c:pt>
                <c:pt idx="183">
                  <c:v>2.9299999999999997</c:v>
                </c:pt>
                <c:pt idx="184">
                  <c:v>2.88</c:v>
                </c:pt>
                <c:pt idx="185">
                  <c:v>2.8699999999999894</c:v>
                </c:pt>
                <c:pt idx="186">
                  <c:v>2.86</c:v>
                </c:pt>
                <c:pt idx="187">
                  <c:v>2.8499999999999894</c:v>
                </c:pt>
                <c:pt idx="188">
                  <c:v>2.8499999999999894</c:v>
                </c:pt>
                <c:pt idx="189">
                  <c:v>2.86</c:v>
                </c:pt>
                <c:pt idx="190">
                  <c:v>2.8699999999999894</c:v>
                </c:pt>
                <c:pt idx="191">
                  <c:v>2.88</c:v>
                </c:pt>
                <c:pt idx="192">
                  <c:v>2.9199999999999897</c:v>
                </c:pt>
                <c:pt idx="193">
                  <c:v>2.9299999999999997</c:v>
                </c:pt>
                <c:pt idx="194">
                  <c:v>2.9199999999999897</c:v>
                </c:pt>
                <c:pt idx="195">
                  <c:v>2.9199999999999897</c:v>
                </c:pt>
                <c:pt idx="196">
                  <c:v>2.9099999999999895</c:v>
                </c:pt>
                <c:pt idx="197">
                  <c:v>2.9299999999999997</c:v>
                </c:pt>
                <c:pt idx="198">
                  <c:v>2.9199999999999897</c:v>
                </c:pt>
                <c:pt idx="199">
                  <c:v>2.9199999999999897</c:v>
                </c:pt>
                <c:pt idx="200">
                  <c:v>2.9199999999999897</c:v>
                </c:pt>
                <c:pt idx="201">
                  <c:v>2.9199999999999897</c:v>
                </c:pt>
                <c:pt idx="202">
                  <c:v>2.9099999999999895</c:v>
                </c:pt>
                <c:pt idx="203">
                  <c:v>2.9099999999999895</c:v>
                </c:pt>
                <c:pt idx="204">
                  <c:v>2.8899999999999895</c:v>
                </c:pt>
                <c:pt idx="205">
                  <c:v>2.9099999999999895</c:v>
                </c:pt>
                <c:pt idx="206">
                  <c:v>2.94</c:v>
                </c:pt>
                <c:pt idx="207">
                  <c:v>2.94999999999999</c:v>
                </c:pt>
                <c:pt idx="208">
                  <c:v>2.94999999999999</c:v>
                </c:pt>
                <c:pt idx="209">
                  <c:v>2.9299999999999997</c:v>
                </c:pt>
                <c:pt idx="210">
                  <c:v>2.96</c:v>
                </c:pt>
                <c:pt idx="211">
                  <c:v>2.96</c:v>
                </c:pt>
                <c:pt idx="212">
                  <c:v>2.96999999999999</c:v>
                </c:pt>
                <c:pt idx="213">
                  <c:v>2.94999999999999</c:v>
                </c:pt>
                <c:pt idx="214">
                  <c:v>2.96999999999999</c:v>
                </c:pt>
                <c:pt idx="215">
                  <c:v>2.94999999999999</c:v>
                </c:pt>
                <c:pt idx="216">
                  <c:v>2.96</c:v>
                </c:pt>
                <c:pt idx="217">
                  <c:v>2.98</c:v>
                </c:pt>
                <c:pt idx="218">
                  <c:v>2.98</c:v>
                </c:pt>
                <c:pt idx="219">
                  <c:v>2.98999999999999</c:v>
                </c:pt>
                <c:pt idx="220">
                  <c:v>3</c:v>
                </c:pt>
                <c:pt idx="221">
                  <c:v>3</c:v>
                </c:pt>
                <c:pt idx="222">
                  <c:v>3.01</c:v>
                </c:pt>
                <c:pt idx="223">
                  <c:v>3.01</c:v>
                </c:pt>
                <c:pt idx="224">
                  <c:v>3.03</c:v>
                </c:pt>
                <c:pt idx="225">
                  <c:v>3.01</c:v>
                </c:pt>
                <c:pt idx="226">
                  <c:v>3.0199999999999894</c:v>
                </c:pt>
                <c:pt idx="227">
                  <c:v>3.0199999999999894</c:v>
                </c:pt>
                <c:pt idx="228">
                  <c:v>3.0199999999999894</c:v>
                </c:pt>
                <c:pt idx="229">
                  <c:v>3.03</c:v>
                </c:pt>
                <c:pt idx="230">
                  <c:v>3.03</c:v>
                </c:pt>
                <c:pt idx="231">
                  <c:v>3.06</c:v>
                </c:pt>
                <c:pt idx="232">
                  <c:v>3.07</c:v>
                </c:pt>
                <c:pt idx="233">
                  <c:v>3.07</c:v>
                </c:pt>
                <c:pt idx="234">
                  <c:v>3.06</c:v>
                </c:pt>
                <c:pt idx="235">
                  <c:v>3.05</c:v>
                </c:pt>
                <c:pt idx="236">
                  <c:v>3.06</c:v>
                </c:pt>
                <c:pt idx="237">
                  <c:v>3.07</c:v>
                </c:pt>
                <c:pt idx="238">
                  <c:v>3.09</c:v>
                </c:pt>
                <c:pt idx="239">
                  <c:v>3.09</c:v>
                </c:pt>
                <c:pt idx="240">
                  <c:v>3.07</c:v>
                </c:pt>
                <c:pt idx="241">
                  <c:v>3.07</c:v>
                </c:pt>
                <c:pt idx="242">
                  <c:v>3.07</c:v>
                </c:pt>
                <c:pt idx="243">
                  <c:v>3.07</c:v>
                </c:pt>
                <c:pt idx="244">
                  <c:v>3.05</c:v>
                </c:pt>
                <c:pt idx="245">
                  <c:v>3.04</c:v>
                </c:pt>
                <c:pt idx="246">
                  <c:v>3.03</c:v>
                </c:pt>
                <c:pt idx="247">
                  <c:v>3.03</c:v>
                </c:pt>
                <c:pt idx="248">
                  <c:v>3.05</c:v>
                </c:pt>
                <c:pt idx="249">
                  <c:v>3.06</c:v>
                </c:pt>
                <c:pt idx="250">
                  <c:v>3.08</c:v>
                </c:pt>
                <c:pt idx="251">
                  <c:v>3.09</c:v>
                </c:pt>
                <c:pt idx="252">
                  <c:v>3.09</c:v>
                </c:pt>
                <c:pt idx="253">
                  <c:v>3.1199999999999894</c:v>
                </c:pt>
                <c:pt idx="254">
                  <c:v>3.13</c:v>
                </c:pt>
                <c:pt idx="255">
                  <c:v>3.1399999999999895</c:v>
                </c:pt>
                <c:pt idx="256">
                  <c:v>3.15</c:v>
                </c:pt>
                <c:pt idx="257">
                  <c:v>3.17</c:v>
                </c:pt>
                <c:pt idx="258">
                  <c:v>3.15</c:v>
                </c:pt>
                <c:pt idx="259">
                  <c:v>3.16</c:v>
                </c:pt>
                <c:pt idx="260">
                  <c:v>3.18</c:v>
                </c:pt>
                <c:pt idx="261">
                  <c:v>3.18</c:v>
                </c:pt>
                <c:pt idx="262">
                  <c:v>3.17</c:v>
                </c:pt>
                <c:pt idx="263">
                  <c:v>3.17</c:v>
                </c:pt>
                <c:pt idx="264">
                  <c:v>3.16</c:v>
                </c:pt>
                <c:pt idx="265">
                  <c:v>3.16</c:v>
                </c:pt>
                <c:pt idx="266">
                  <c:v>3.2</c:v>
                </c:pt>
                <c:pt idx="267">
                  <c:v>3.2</c:v>
                </c:pt>
                <c:pt idx="268">
                  <c:v>3.2</c:v>
                </c:pt>
                <c:pt idx="269">
                  <c:v>3.21999999999999</c:v>
                </c:pt>
                <c:pt idx="270">
                  <c:v>3.23999999999999</c:v>
                </c:pt>
                <c:pt idx="271">
                  <c:v>3.23999999999999</c:v>
                </c:pt>
                <c:pt idx="272">
                  <c:v>3.27</c:v>
                </c:pt>
                <c:pt idx="273">
                  <c:v>3.2600000000000002</c:v>
                </c:pt>
                <c:pt idx="274">
                  <c:v>3.25</c:v>
                </c:pt>
                <c:pt idx="275">
                  <c:v>3.29</c:v>
                </c:pt>
                <c:pt idx="276">
                  <c:v>3.3099999999999996</c:v>
                </c:pt>
                <c:pt idx="277">
                  <c:v>3.3</c:v>
                </c:pt>
                <c:pt idx="278">
                  <c:v>3.3099999999999996</c:v>
                </c:pt>
                <c:pt idx="279">
                  <c:v>3.3</c:v>
                </c:pt>
                <c:pt idx="280">
                  <c:v>3.3099999999999996</c:v>
                </c:pt>
                <c:pt idx="281">
                  <c:v>3.3099999999999996</c:v>
                </c:pt>
                <c:pt idx="282">
                  <c:v>3.3199999999999896</c:v>
                </c:pt>
                <c:pt idx="283">
                  <c:v>3.3299999999999894</c:v>
                </c:pt>
                <c:pt idx="284">
                  <c:v>3.32</c:v>
                </c:pt>
                <c:pt idx="285">
                  <c:v>3.3099999999999996</c:v>
                </c:pt>
                <c:pt idx="286">
                  <c:v>3.3099999999999996</c:v>
                </c:pt>
                <c:pt idx="287">
                  <c:v>3.3299999999999996</c:v>
                </c:pt>
                <c:pt idx="288">
                  <c:v>3.3499999999999894</c:v>
                </c:pt>
                <c:pt idx="289">
                  <c:v>3.34</c:v>
                </c:pt>
                <c:pt idx="290">
                  <c:v>3.34</c:v>
                </c:pt>
                <c:pt idx="291">
                  <c:v>3.3499999999999996</c:v>
                </c:pt>
                <c:pt idx="292">
                  <c:v>3.3499999999999996</c:v>
                </c:pt>
                <c:pt idx="293">
                  <c:v>3.36</c:v>
                </c:pt>
                <c:pt idx="294">
                  <c:v>3.36</c:v>
                </c:pt>
                <c:pt idx="295">
                  <c:v>3.36</c:v>
                </c:pt>
                <c:pt idx="296">
                  <c:v>3.3699999999999894</c:v>
                </c:pt>
                <c:pt idx="297">
                  <c:v>3.3699999999999894</c:v>
                </c:pt>
                <c:pt idx="298">
                  <c:v>3.3899999999999997</c:v>
                </c:pt>
                <c:pt idx="299">
                  <c:v>3.3699999999999894</c:v>
                </c:pt>
                <c:pt idx="300">
                  <c:v>3.3699999999999894</c:v>
                </c:pt>
                <c:pt idx="301">
                  <c:v>3.36</c:v>
                </c:pt>
                <c:pt idx="302">
                  <c:v>3.3499999999999894</c:v>
                </c:pt>
                <c:pt idx="303">
                  <c:v>3.3699999999999894</c:v>
                </c:pt>
                <c:pt idx="304">
                  <c:v>3.38</c:v>
                </c:pt>
                <c:pt idx="305">
                  <c:v>3.3899999999999997</c:v>
                </c:pt>
                <c:pt idx="306">
                  <c:v>3.3999999999999897</c:v>
                </c:pt>
                <c:pt idx="307">
                  <c:v>3.3999999999999897</c:v>
                </c:pt>
                <c:pt idx="308">
                  <c:v>3.3899999999999997</c:v>
                </c:pt>
                <c:pt idx="309">
                  <c:v>3.3999999999999897</c:v>
                </c:pt>
                <c:pt idx="310">
                  <c:v>3.3899999999999997</c:v>
                </c:pt>
                <c:pt idx="311">
                  <c:v>3.3999999999999897</c:v>
                </c:pt>
                <c:pt idx="312">
                  <c:v>3.3999999999999897</c:v>
                </c:pt>
                <c:pt idx="313">
                  <c:v>3.38</c:v>
                </c:pt>
                <c:pt idx="314">
                  <c:v>3.3499999999999894</c:v>
                </c:pt>
                <c:pt idx="315">
                  <c:v>3.3699999999999894</c:v>
                </c:pt>
                <c:pt idx="316">
                  <c:v>3.3699999999999894</c:v>
                </c:pt>
                <c:pt idx="317">
                  <c:v>3.36</c:v>
                </c:pt>
                <c:pt idx="318">
                  <c:v>3.3499999999999894</c:v>
                </c:pt>
                <c:pt idx="319">
                  <c:v>3.36</c:v>
                </c:pt>
                <c:pt idx="320">
                  <c:v>3.36</c:v>
                </c:pt>
                <c:pt idx="321">
                  <c:v>3.38</c:v>
                </c:pt>
                <c:pt idx="322">
                  <c:v>3.4099999999999895</c:v>
                </c:pt>
                <c:pt idx="323">
                  <c:v>3.3999999999999897</c:v>
                </c:pt>
                <c:pt idx="324">
                  <c:v>3.3699999999999894</c:v>
                </c:pt>
                <c:pt idx="325">
                  <c:v>3.36</c:v>
                </c:pt>
                <c:pt idx="326">
                  <c:v>3.34</c:v>
                </c:pt>
                <c:pt idx="327">
                  <c:v>3.34</c:v>
                </c:pt>
                <c:pt idx="328">
                  <c:v>3.36</c:v>
                </c:pt>
                <c:pt idx="329">
                  <c:v>3.38</c:v>
                </c:pt>
                <c:pt idx="330">
                  <c:v>3.38</c:v>
                </c:pt>
                <c:pt idx="331">
                  <c:v>3.3999999999999897</c:v>
                </c:pt>
                <c:pt idx="332">
                  <c:v>3.3899999999999997</c:v>
                </c:pt>
                <c:pt idx="333">
                  <c:v>3.3899999999999997</c:v>
                </c:pt>
                <c:pt idx="334">
                  <c:v>3.3999999999999897</c:v>
                </c:pt>
                <c:pt idx="335">
                  <c:v>3.4099999999999895</c:v>
                </c:pt>
                <c:pt idx="336">
                  <c:v>3.4199999999999897</c:v>
                </c:pt>
                <c:pt idx="337">
                  <c:v>3.44999999999999</c:v>
                </c:pt>
                <c:pt idx="338">
                  <c:v>3.46999999999999</c:v>
                </c:pt>
                <c:pt idx="339">
                  <c:v>3.4799999999999898</c:v>
                </c:pt>
                <c:pt idx="340">
                  <c:v>3.4899999999999998</c:v>
                </c:pt>
                <c:pt idx="341">
                  <c:v>3.4999999999999893</c:v>
                </c:pt>
                <c:pt idx="342">
                  <c:v>3.4999999999999893</c:v>
                </c:pt>
                <c:pt idx="343">
                  <c:v>3.51</c:v>
                </c:pt>
                <c:pt idx="344">
                  <c:v>3.5199999999999894</c:v>
                </c:pt>
                <c:pt idx="345">
                  <c:v>3.5199999999999894</c:v>
                </c:pt>
                <c:pt idx="346">
                  <c:v>3.51</c:v>
                </c:pt>
                <c:pt idx="347">
                  <c:v>3.52999999999999</c:v>
                </c:pt>
                <c:pt idx="348">
                  <c:v>3.5399999999999894</c:v>
                </c:pt>
                <c:pt idx="349">
                  <c:v>3.51</c:v>
                </c:pt>
                <c:pt idx="350">
                  <c:v>3.53</c:v>
                </c:pt>
                <c:pt idx="351">
                  <c:v>3.54</c:v>
                </c:pt>
                <c:pt idx="352">
                  <c:v>3.53</c:v>
                </c:pt>
                <c:pt idx="353">
                  <c:v>3.53</c:v>
                </c:pt>
                <c:pt idx="354">
                  <c:v>3.5199999999999894</c:v>
                </c:pt>
                <c:pt idx="355">
                  <c:v>3.53</c:v>
                </c:pt>
                <c:pt idx="356">
                  <c:v>3.54</c:v>
                </c:pt>
                <c:pt idx="357">
                  <c:v>3.54</c:v>
                </c:pt>
                <c:pt idx="358">
                  <c:v>3.53</c:v>
                </c:pt>
                <c:pt idx="359">
                  <c:v>3.53</c:v>
                </c:pt>
                <c:pt idx="360">
                  <c:v>3.55</c:v>
                </c:pt>
                <c:pt idx="361">
                  <c:v>3.56</c:v>
                </c:pt>
                <c:pt idx="362">
                  <c:v>3.55</c:v>
                </c:pt>
                <c:pt idx="363">
                  <c:v>3.55</c:v>
                </c:pt>
                <c:pt idx="364">
                  <c:v>3.54</c:v>
                </c:pt>
                <c:pt idx="365">
                  <c:v>3.53</c:v>
                </c:pt>
                <c:pt idx="366">
                  <c:v>3.53</c:v>
                </c:pt>
                <c:pt idx="367">
                  <c:v>3.5199999999999894</c:v>
                </c:pt>
                <c:pt idx="368">
                  <c:v>3.4899999999999998</c:v>
                </c:pt>
                <c:pt idx="369">
                  <c:v>3.4999999999999893</c:v>
                </c:pt>
                <c:pt idx="370">
                  <c:v>3.5199999999999894</c:v>
                </c:pt>
                <c:pt idx="371">
                  <c:v>3.4999999999999893</c:v>
                </c:pt>
                <c:pt idx="372">
                  <c:v>3.4899999999999998</c:v>
                </c:pt>
                <c:pt idx="373">
                  <c:v>3.4999999999999893</c:v>
                </c:pt>
                <c:pt idx="374">
                  <c:v>3.4999999999999893</c:v>
                </c:pt>
                <c:pt idx="375">
                  <c:v>3.4799999999999898</c:v>
                </c:pt>
                <c:pt idx="376">
                  <c:v>3.4899999999999998</c:v>
                </c:pt>
                <c:pt idx="377">
                  <c:v>3.4899999999999998</c:v>
                </c:pt>
                <c:pt idx="378">
                  <c:v>3.4899999999999998</c:v>
                </c:pt>
                <c:pt idx="379">
                  <c:v>3.4999999999999893</c:v>
                </c:pt>
                <c:pt idx="380">
                  <c:v>3.4999999999999893</c:v>
                </c:pt>
                <c:pt idx="381">
                  <c:v>3.4899999999999998</c:v>
                </c:pt>
                <c:pt idx="382">
                  <c:v>3.4899999999999998</c:v>
                </c:pt>
                <c:pt idx="383">
                  <c:v>3.4899999999999998</c:v>
                </c:pt>
                <c:pt idx="384">
                  <c:v>3.4799999999999898</c:v>
                </c:pt>
                <c:pt idx="385">
                  <c:v>3.46</c:v>
                </c:pt>
                <c:pt idx="386">
                  <c:v>3.46</c:v>
                </c:pt>
                <c:pt idx="387">
                  <c:v>3.46999999999999</c:v>
                </c:pt>
                <c:pt idx="388">
                  <c:v>3.4799999999999898</c:v>
                </c:pt>
                <c:pt idx="389">
                  <c:v>3.46999999999999</c:v>
                </c:pt>
                <c:pt idx="390">
                  <c:v>3.44</c:v>
                </c:pt>
                <c:pt idx="391">
                  <c:v>3.44999999999999</c:v>
                </c:pt>
                <c:pt idx="392">
                  <c:v>3.46999999999999</c:v>
                </c:pt>
                <c:pt idx="393">
                  <c:v>3.46999999999999</c:v>
                </c:pt>
                <c:pt idx="394">
                  <c:v>3.46999999999999</c:v>
                </c:pt>
                <c:pt idx="395">
                  <c:v>3.46</c:v>
                </c:pt>
                <c:pt idx="396">
                  <c:v>3.44999999999999</c:v>
                </c:pt>
                <c:pt idx="397">
                  <c:v>3.4299999999999895</c:v>
                </c:pt>
                <c:pt idx="398">
                  <c:v>3.44</c:v>
                </c:pt>
                <c:pt idx="399">
                  <c:v>3.4299999999999895</c:v>
                </c:pt>
                <c:pt idx="400">
                  <c:v>3.44</c:v>
                </c:pt>
                <c:pt idx="401">
                  <c:v>3.44999999999999</c:v>
                </c:pt>
                <c:pt idx="402">
                  <c:v>3.4299999999999895</c:v>
                </c:pt>
                <c:pt idx="403">
                  <c:v>3.4299999999999895</c:v>
                </c:pt>
                <c:pt idx="404">
                  <c:v>3.4299999999999895</c:v>
                </c:pt>
                <c:pt idx="405">
                  <c:v>3.4199999999999897</c:v>
                </c:pt>
                <c:pt idx="406">
                  <c:v>3.4299999999999895</c:v>
                </c:pt>
                <c:pt idx="407">
                  <c:v>3.4299999999999895</c:v>
                </c:pt>
                <c:pt idx="408">
                  <c:v>3.4199999999999897</c:v>
                </c:pt>
                <c:pt idx="409">
                  <c:v>3.3999999999999897</c:v>
                </c:pt>
                <c:pt idx="410">
                  <c:v>3.4099999999999895</c:v>
                </c:pt>
                <c:pt idx="411">
                  <c:v>3.3999999999999897</c:v>
                </c:pt>
                <c:pt idx="412">
                  <c:v>3.3999999999999897</c:v>
                </c:pt>
                <c:pt idx="413">
                  <c:v>3.3999999999999897</c:v>
                </c:pt>
                <c:pt idx="414">
                  <c:v>3.4199999999999897</c:v>
                </c:pt>
                <c:pt idx="415">
                  <c:v>3.4199999999999897</c:v>
                </c:pt>
                <c:pt idx="416">
                  <c:v>3.46999999999999</c:v>
                </c:pt>
                <c:pt idx="417">
                  <c:v>3.4799999999999898</c:v>
                </c:pt>
                <c:pt idx="418">
                  <c:v>3.4899999999999998</c:v>
                </c:pt>
                <c:pt idx="419">
                  <c:v>3.46999999999999</c:v>
                </c:pt>
                <c:pt idx="420">
                  <c:v>3.4899999999999998</c:v>
                </c:pt>
                <c:pt idx="421">
                  <c:v>3.4999999999999893</c:v>
                </c:pt>
                <c:pt idx="422">
                  <c:v>3.51</c:v>
                </c:pt>
                <c:pt idx="423">
                  <c:v>3.51</c:v>
                </c:pt>
                <c:pt idx="424">
                  <c:v>3.51</c:v>
                </c:pt>
                <c:pt idx="425">
                  <c:v>3.51</c:v>
                </c:pt>
                <c:pt idx="426">
                  <c:v>3.54</c:v>
                </c:pt>
                <c:pt idx="427">
                  <c:v>3.55</c:v>
                </c:pt>
                <c:pt idx="428">
                  <c:v>3.56</c:v>
                </c:pt>
                <c:pt idx="429">
                  <c:v>3.56</c:v>
                </c:pt>
                <c:pt idx="430">
                  <c:v>3.55</c:v>
                </c:pt>
                <c:pt idx="431">
                  <c:v>3.55</c:v>
                </c:pt>
                <c:pt idx="432">
                  <c:v>3.55</c:v>
                </c:pt>
                <c:pt idx="433">
                  <c:v>3.54</c:v>
                </c:pt>
                <c:pt idx="434">
                  <c:v>3.55</c:v>
                </c:pt>
                <c:pt idx="435">
                  <c:v>3.58</c:v>
                </c:pt>
                <c:pt idx="436">
                  <c:v>3.58</c:v>
                </c:pt>
                <c:pt idx="437">
                  <c:v>3.58</c:v>
                </c:pt>
                <c:pt idx="438">
                  <c:v>3.61</c:v>
                </c:pt>
                <c:pt idx="439">
                  <c:v>3.6199999999999894</c:v>
                </c:pt>
                <c:pt idx="440">
                  <c:v>3.6199999999999894</c:v>
                </c:pt>
                <c:pt idx="441">
                  <c:v>3.63</c:v>
                </c:pt>
                <c:pt idx="442">
                  <c:v>3.63</c:v>
                </c:pt>
                <c:pt idx="443">
                  <c:v>3.64</c:v>
                </c:pt>
                <c:pt idx="444">
                  <c:v>3.65</c:v>
                </c:pt>
                <c:pt idx="445">
                  <c:v>3.65</c:v>
                </c:pt>
                <c:pt idx="446">
                  <c:v>3.6699999999999902</c:v>
                </c:pt>
                <c:pt idx="447">
                  <c:v>3.6699999999999902</c:v>
                </c:pt>
                <c:pt idx="448">
                  <c:v>3.6699999999999902</c:v>
                </c:pt>
                <c:pt idx="449">
                  <c:v>3.6599999999999895</c:v>
                </c:pt>
                <c:pt idx="450">
                  <c:v>3.6899999999999902</c:v>
                </c:pt>
                <c:pt idx="451">
                  <c:v>3.6799999999999895</c:v>
                </c:pt>
                <c:pt idx="452">
                  <c:v>3.6599999999999895</c:v>
                </c:pt>
                <c:pt idx="453">
                  <c:v>3.6299999999999901</c:v>
                </c:pt>
                <c:pt idx="454">
                  <c:v>3.6199999999999894</c:v>
                </c:pt>
                <c:pt idx="455">
                  <c:v>3.61</c:v>
                </c:pt>
                <c:pt idx="456">
                  <c:v>3.6399999999999895</c:v>
                </c:pt>
                <c:pt idx="457">
                  <c:v>3.6399999999999895</c:v>
                </c:pt>
                <c:pt idx="458">
                  <c:v>3.6399999999999895</c:v>
                </c:pt>
                <c:pt idx="459">
                  <c:v>3.6299999999999901</c:v>
                </c:pt>
                <c:pt idx="460">
                  <c:v>3.6499999999999901</c:v>
                </c:pt>
                <c:pt idx="461">
                  <c:v>3.6399999999999895</c:v>
                </c:pt>
                <c:pt idx="462">
                  <c:v>3.6499999999999901</c:v>
                </c:pt>
                <c:pt idx="463">
                  <c:v>3.6499999999999901</c:v>
                </c:pt>
                <c:pt idx="464">
                  <c:v>3.6499999999999901</c:v>
                </c:pt>
                <c:pt idx="465">
                  <c:v>3.6499999999999901</c:v>
                </c:pt>
                <c:pt idx="466">
                  <c:v>3.6699999999999902</c:v>
                </c:pt>
                <c:pt idx="467">
                  <c:v>3.6699999999999902</c:v>
                </c:pt>
                <c:pt idx="468">
                  <c:v>3.6799999999999895</c:v>
                </c:pt>
                <c:pt idx="469">
                  <c:v>3.6699999999999902</c:v>
                </c:pt>
                <c:pt idx="470">
                  <c:v>3.6599999999999895</c:v>
                </c:pt>
                <c:pt idx="471">
                  <c:v>3.6699999999999902</c:v>
                </c:pt>
                <c:pt idx="472">
                  <c:v>3.6699999999999902</c:v>
                </c:pt>
                <c:pt idx="473">
                  <c:v>3.6699999999999902</c:v>
                </c:pt>
                <c:pt idx="474">
                  <c:v>3.6599999999999895</c:v>
                </c:pt>
                <c:pt idx="475">
                  <c:v>3.6699999999999902</c:v>
                </c:pt>
                <c:pt idx="476">
                  <c:v>3.6699999999999902</c:v>
                </c:pt>
                <c:pt idx="477">
                  <c:v>3.6799999999999895</c:v>
                </c:pt>
                <c:pt idx="478">
                  <c:v>3.6699999999999902</c:v>
                </c:pt>
                <c:pt idx="479">
                  <c:v>3.6699999999999902</c:v>
                </c:pt>
                <c:pt idx="480">
                  <c:v>3.6699999999999902</c:v>
                </c:pt>
                <c:pt idx="481">
                  <c:v>3.6899999999999902</c:v>
                </c:pt>
                <c:pt idx="482">
                  <c:v>3.69999999999999</c:v>
                </c:pt>
                <c:pt idx="483">
                  <c:v>3.6899999999999902</c:v>
                </c:pt>
                <c:pt idx="484">
                  <c:v>3.6799999999999895</c:v>
                </c:pt>
                <c:pt idx="485">
                  <c:v>3.69999999999999</c:v>
                </c:pt>
                <c:pt idx="486">
                  <c:v>3.69999999999999</c:v>
                </c:pt>
                <c:pt idx="487">
                  <c:v>3.69999999999999</c:v>
                </c:pt>
                <c:pt idx="488">
                  <c:v>3.71999999999999</c:v>
                </c:pt>
                <c:pt idx="489">
                  <c:v>3.7299999999999902</c:v>
                </c:pt>
                <c:pt idx="490">
                  <c:v>3.73999999999999</c:v>
                </c:pt>
                <c:pt idx="491">
                  <c:v>3.73999999999999</c:v>
                </c:pt>
                <c:pt idx="492">
                  <c:v>3.73999999999999</c:v>
                </c:pt>
                <c:pt idx="493">
                  <c:v>3.73999999999999</c:v>
                </c:pt>
                <c:pt idx="494">
                  <c:v>3.7499999999999898</c:v>
                </c:pt>
                <c:pt idx="495">
                  <c:v>3.75999999999999</c:v>
                </c:pt>
                <c:pt idx="496">
                  <c:v>3.77999999999999</c:v>
                </c:pt>
                <c:pt idx="497">
                  <c:v>3.7899999999999898</c:v>
                </c:pt>
                <c:pt idx="498">
                  <c:v>3.7899999999999898</c:v>
                </c:pt>
                <c:pt idx="499">
                  <c:v>3.8099999999999894</c:v>
                </c:pt>
                <c:pt idx="500">
                  <c:v>3.8099999999999894</c:v>
                </c:pt>
                <c:pt idx="501">
                  <c:v>3.8099999999999894</c:v>
                </c:pt>
                <c:pt idx="502">
                  <c:v>3.82</c:v>
                </c:pt>
                <c:pt idx="503">
                  <c:v>3.82</c:v>
                </c:pt>
                <c:pt idx="504">
                  <c:v>3.82</c:v>
                </c:pt>
                <c:pt idx="505">
                  <c:v>3.84</c:v>
                </c:pt>
                <c:pt idx="506">
                  <c:v>3.9099999999999895</c:v>
                </c:pt>
                <c:pt idx="507">
                  <c:v>3.92</c:v>
                </c:pt>
                <c:pt idx="508">
                  <c:v>3.9299999999999895</c:v>
                </c:pt>
                <c:pt idx="509">
                  <c:v>3.9299999999999895</c:v>
                </c:pt>
                <c:pt idx="510">
                  <c:v>3.94</c:v>
                </c:pt>
                <c:pt idx="511">
                  <c:v>3.94999999999999</c:v>
                </c:pt>
                <c:pt idx="512">
                  <c:v>3.94999999999999</c:v>
                </c:pt>
                <c:pt idx="513">
                  <c:v>3.9599999999999898</c:v>
                </c:pt>
                <c:pt idx="514">
                  <c:v>3.96999999999999</c:v>
                </c:pt>
                <c:pt idx="515">
                  <c:v>3.98999999999999</c:v>
                </c:pt>
                <c:pt idx="516">
                  <c:v>3.9799999999999898</c:v>
                </c:pt>
                <c:pt idx="517">
                  <c:v>4.01</c:v>
                </c:pt>
                <c:pt idx="518">
                  <c:v>4.01</c:v>
                </c:pt>
                <c:pt idx="519">
                  <c:v>4.0199999999999996</c:v>
                </c:pt>
                <c:pt idx="520">
                  <c:v>4.0199999999999996</c:v>
                </c:pt>
                <c:pt idx="521">
                  <c:v>4.0299999999999896</c:v>
                </c:pt>
                <c:pt idx="522">
                  <c:v>4.01</c:v>
                </c:pt>
                <c:pt idx="523">
                  <c:v>4.01</c:v>
                </c:pt>
                <c:pt idx="524">
                  <c:v>3.9799999999999898</c:v>
                </c:pt>
                <c:pt idx="525">
                  <c:v>3.98999999999999</c:v>
                </c:pt>
                <c:pt idx="526">
                  <c:v>3.9999999999999893</c:v>
                </c:pt>
                <c:pt idx="527">
                  <c:v>3.9999999999999893</c:v>
                </c:pt>
                <c:pt idx="528">
                  <c:v>3.9999999999999893</c:v>
                </c:pt>
                <c:pt idx="529">
                  <c:v>4.01</c:v>
                </c:pt>
                <c:pt idx="530">
                  <c:v>4.0199999999999996</c:v>
                </c:pt>
                <c:pt idx="531">
                  <c:v>4.01</c:v>
                </c:pt>
                <c:pt idx="532">
                  <c:v>4.0599999999999996</c:v>
                </c:pt>
                <c:pt idx="533">
                  <c:v>4.05</c:v>
                </c:pt>
                <c:pt idx="534">
                  <c:v>4.05</c:v>
                </c:pt>
                <c:pt idx="535">
                  <c:v>4.05</c:v>
                </c:pt>
                <c:pt idx="536">
                  <c:v>4.04</c:v>
                </c:pt>
                <c:pt idx="537">
                  <c:v>4.04</c:v>
                </c:pt>
                <c:pt idx="538">
                  <c:v>4.04</c:v>
                </c:pt>
                <c:pt idx="539">
                  <c:v>4.05</c:v>
                </c:pt>
                <c:pt idx="540">
                  <c:v>4.0299999999999896</c:v>
                </c:pt>
                <c:pt idx="541">
                  <c:v>4.0299999999999896</c:v>
                </c:pt>
                <c:pt idx="542">
                  <c:v>4.0199999999999996</c:v>
                </c:pt>
                <c:pt idx="543">
                  <c:v>4.0199999999999996</c:v>
                </c:pt>
                <c:pt idx="544">
                  <c:v>4.04</c:v>
                </c:pt>
                <c:pt idx="545">
                  <c:v>4.0599999999999996</c:v>
                </c:pt>
                <c:pt idx="546">
                  <c:v>4.07</c:v>
                </c:pt>
                <c:pt idx="547">
                  <c:v>4.05</c:v>
                </c:pt>
                <c:pt idx="548">
                  <c:v>4.0299999999999896</c:v>
                </c:pt>
                <c:pt idx="549">
                  <c:v>4.0299999999999896</c:v>
                </c:pt>
                <c:pt idx="550">
                  <c:v>4.04</c:v>
                </c:pt>
                <c:pt idx="551">
                  <c:v>4.05</c:v>
                </c:pt>
                <c:pt idx="552">
                  <c:v>4.05</c:v>
                </c:pt>
                <c:pt idx="553">
                  <c:v>4.0599999999999996</c:v>
                </c:pt>
                <c:pt idx="554">
                  <c:v>4.07</c:v>
                </c:pt>
                <c:pt idx="555">
                  <c:v>4.07</c:v>
                </c:pt>
                <c:pt idx="556">
                  <c:v>4.09</c:v>
                </c:pt>
                <c:pt idx="557">
                  <c:v>4.09</c:v>
                </c:pt>
                <c:pt idx="558">
                  <c:v>4.09</c:v>
                </c:pt>
                <c:pt idx="559">
                  <c:v>4.0999999999999996</c:v>
                </c:pt>
                <c:pt idx="560">
                  <c:v>4.13</c:v>
                </c:pt>
                <c:pt idx="561">
                  <c:v>4.1499999999999897</c:v>
                </c:pt>
                <c:pt idx="562">
                  <c:v>4.17</c:v>
                </c:pt>
                <c:pt idx="563">
                  <c:v>4.1599999999999993</c:v>
                </c:pt>
                <c:pt idx="564">
                  <c:v>4.17</c:v>
                </c:pt>
                <c:pt idx="565">
                  <c:v>4.1599999999999993</c:v>
                </c:pt>
                <c:pt idx="566">
                  <c:v>4.1599999999999993</c:v>
                </c:pt>
                <c:pt idx="567">
                  <c:v>4.1599999999999993</c:v>
                </c:pt>
                <c:pt idx="568">
                  <c:v>4.1599999999999993</c:v>
                </c:pt>
                <c:pt idx="569">
                  <c:v>4.1599999999999993</c:v>
                </c:pt>
                <c:pt idx="570">
                  <c:v>4.1599999999999993</c:v>
                </c:pt>
                <c:pt idx="571">
                  <c:v>4.17</c:v>
                </c:pt>
                <c:pt idx="572">
                  <c:v>4.17</c:v>
                </c:pt>
                <c:pt idx="573">
                  <c:v>4.18</c:v>
                </c:pt>
                <c:pt idx="574">
                  <c:v>4.18</c:v>
                </c:pt>
                <c:pt idx="575">
                  <c:v>4.1899999999999995</c:v>
                </c:pt>
                <c:pt idx="576">
                  <c:v>4.1999999999999895</c:v>
                </c:pt>
                <c:pt idx="577">
                  <c:v>4.17</c:v>
                </c:pt>
                <c:pt idx="578">
                  <c:v>4.17</c:v>
                </c:pt>
                <c:pt idx="579">
                  <c:v>4.17</c:v>
                </c:pt>
                <c:pt idx="580">
                  <c:v>4.18</c:v>
                </c:pt>
                <c:pt idx="581">
                  <c:v>4.18</c:v>
                </c:pt>
                <c:pt idx="582">
                  <c:v>4.1899999999999995</c:v>
                </c:pt>
                <c:pt idx="583">
                  <c:v>4.17</c:v>
                </c:pt>
                <c:pt idx="584">
                  <c:v>4.18</c:v>
                </c:pt>
                <c:pt idx="585">
                  <c:v>4.18</c:v>
                </c:pt>
                <c:pt idx="586">
                  <c:v>4.1899999999999995</c:v>
                </c:pt>
                <c:pt idx="587">
                  <c:v>4.1999999999999895</c:v>
                </c:pt>
                <c:pt idx="588">
                  <c:v>4.1899999999999995</c:v>
                </c:pt>
                <c:pt idx="589">
                  <c:v>4.2299999999999898</c:v>
                </c:pt>
                <c:pt idx="590">
                  <c:v>4.24</c:v>
                </c:pt>
                <c:pt idx="591">
                  <c:v>4.25</c:v>
                </c:pt>
                <c:pt idx="592">
                  <c:v>4.2699999999999996</c:v>
                </c:pt>
                <c:pt idx="593">
                  <c:v>4.2799999999999905</c:v>
                </c:pt>
                <c:pt idx="594">
                  <c:v>4.3099999999999996</c:v>
                </c:pt>
                <c:pt idx="595">
                  <c:v>4.3</c:v>
                </c:pt>
                <c:pt idx="596">
                  <c:v>4.3</c:v>
                </c:pt>
                <c:pt idx="597">
                  <c:v>4.3</c:v>
                </c:pt>
                <c:pt idx="598">
                  <c:v>4.3</c:v>
                </c:pt>
                <c:pt idx="599">
                  <c:v>4.29</c:v>
                </c:pt>
                <c:pt idx="600">
                  <c:v>4.2799999999999905</c:v>
                </c:pt>
                <c:pt idx="601">
                  <c:v>4.29</c:v>
                </c:pt>
                <c:pt idx="602">
                  <c:v>4.3</c:v>
                </c:pt>
                <c:pt idx="603">
                  <c:v>4.29</c:v>
                </c:pt>
                <c:pt idx="604">
                  <c:v>4.2799999999999905</c:v>
                </c:pt>
                <c:pt idx="605">
                  <c:v>4.2699999999999996</c:v>
                </c:pt>
                <c:pt idx="606">
                  <c:v>4.2799999999999905</c:v>
                </c:pt>
                <c:pt idx="607">
                  <c:v>4.3</c:v>
                </c:pt>
                <c:pt idx="608">
                  <c:v>4.3099999999999996</c:v>
                </c:pt>
                <c:pt idx="609">
                  <c:v>4.3099999999999996</c:v>
                </c:pt>
                <c:pt idx="610">
                  <c:v>4.3099999999999996</c:v>
                </c:pt>
                <c:pt idx="611">
                  <c:v>4.3199999999999994</c:v>
                </c:pt>
                <c:pt idx="612">
                  <c:v>4.3199999999999994</c:v>
                </c:pt>
                <c:pt idx="613">
                  <c:v>4.33</c:v>
                </c:pt>
                <c:pt idx="614">
                  <c:v>4.3199999999999994</c:v>
                </c:pt>
                <c:pt idx="615">
                  <c:v>4.3199999999999994</c:v>
                </c:pt>
                <c:pt idx="616">
                  <c:v>4.3199999999999994</c:v>
                </c:pt>
                <c:pt idx="617">
                  <c:v>4.3199999999999994</c:v>
                </c:pt>
                <c:pt idx="618">
                  <c:v>4.33</c:v>
                </c:pt>
                <c:pt idx="619">
                  <c:v>4.33</c:v>
                </c:pt>
                <c:pt idx="620">
                  <c:v>4.3199999999999994</c:v>
                </c:pt>
                <c:pt idx="621">
                  <c:v>4.3199999999999994</c:v>
                </c:pt>
                <c:pt idx="622">
                  <c:v>4.3</c:v>
                </c:pt>
                <c:pt idx="623">
                  <c:v>4.3099999999999996</c:v>
                </c:pt>
                <c:pt idx="624">
                  <c:v>4.3099999999999996</c:v>
                </c:pt>
                <c:pt idx="625">
                  <c:v>4.3</c:v>
                </c:pt>
                <c:pt idx="626">
                  <c:v>4.3</c:v>
                </c:pt>
                <c:pt idx="627">
                  <c:v>4.3099999999999996</c:v>
                </c:pt>
                <c:pt idx="628">
                  <c:v>4.3199999999999994</c:v>
                </c:pt>
                <c:pt idx="629">
                  <c:v>4.33</c:v>
                </c:pt>
                <c:pt idx="630">
                  <c:v>4.33</c:v>
                </c:pt>
                <c:pt idx="631">
                  <c:v>4.34</c:v>
                </c:pt>
                <c:pt idx="632">
                  <c:v>4.3599999999999994</c:v>
                </c:pt>
                <c:pt idx="633">
                  <c:v>4.3599999999999994</c:v>
                </c:pt>
                <c:pt idx="634">
                  <c:v>4.38</c:v>
                </c:pt>
                <c:pt idx="635">
                  <c:v>4.38</c:v>
                </c:pt>
                <c:pt idx="636">
                  <c:v>4.3999999999999897</c:v>
                </c:pt>
                <c:pt idx="637">
                  <c:v>4.3999999999999897</c:v>
                </c:pt>
                <c:pt idx="638">
                  <c:v>4.38</c:v>
                </c:pt>
                <c:pt idx="639">
                  <c:v>4.37</c:v>
                </c:pt>
                <c:pt idx="640">
                  <c:v>4.38</c:v>
                </c:pt>
                <c:pt idx="641">
                  <c:v>4.38</c:v>
                </c:pt>
                <c:pt idx="642">
                  <c:v>4.3999999999999897</c:v>
                </c:pt>
                <c:pt idx="643">
                  <c:v>4.3999999999999897</c:v>
                </c:pt>
                <c:pt idx="644">
                  <c:v>4.3899999999999997</c:v>
                </c:pt>
                <c:pt idx="645">
                  <c:v>4.38</c:v>
                </c:pt>
                <c:pt idx="646">
                  <c:v>4.41</c:v>
                </c:pt>
                <c:pt idx="647">
                  <c:v>4.42</c:v>
                </c:pt>
                <c:pt idx="648">
                  <c:v>4.4299999999999899</c:v>
                </c:pt>
                <c:pt idx="649">
                  <c:v>4.41</c:v>
                </c:pt>
                <c:pt idx="650">
                  <c:v>4.3899999999999997</c:v>
                </c:pt>
                <c:pt idx="651">
                  <c:v>4.3999999999999897</c:v>
                </c:pt>
                <c:pt idx="652">
                  <c:v>4.41</c:v>
                </c:pt>
                <c:pt idx="653">
                  <c:v>4.4300000000000006</c:v>
                </c:pt>
                <c:pt idx="654">
                  <c:v>4.45</c:v>
                </c:pt>
                <c:pt idx="655">
                  <c:v>4.45</c:v>
                </c:pt>
                <c:pt idx="656">
                  <c:v>4.45</c:v>
                </c:pt>
                <c:pt idx="657">
                  <c:v>4.45</c:v>
                </c:pt>
                <c:pt idx="658">
                  <c:v>4.4799999999999907</c:v>
                </c:pt>
                <c:pt idx="659">
                  <c:v>4.4799999999999907</c:v>
                </c:pt>
                <c:pt idx="660">
                  <c:v>4.4899999999999904</c:v>
                </c:pt>
                <c:pt idx="661">
                  <c:v>4.4799999999999907</c:v>
                </c:pt>
                <c:pt idx="662">
                  <c:v>4.4799999999999907</c:v>
                </c:pt>
                <c:pt idx="663">
                  <c:v>4.4899999999999904</c:v>
                </c:pt>
                <c:pt idx="664">
                  <c:v>4.4799999999999907</c:v>
                </c:pt>
                <c:pt idx="665">
                  <c:v>4.4799999999999907</c:v>
                </c:pt>
                <c:pt idx="666">
                  <c:v>4.4899999999999904</c:v>
                </c:pt>
                <c:pt idx="667">
                  <c:v>4.4899999999999904</c:v>
                </c:pt>
                <c:pt idx="668">
                  <c:v>4.5</c:v>
                </c:pt>
                <c:pt idx="669">
                  <c:v>4.51</c:v>
                </c:pt>
                <c:pt idx="670">
                  <c:v>4.5</c:v>
                </c:pt>
                <c:pt idx="671">
                  <c:v>4.5</c:v>
                </c:pt>
                <c:pt idx="672">
                  <c:v>4.5</c:v>
                </c:pt>
                <c:pt idx="673">
                  <c:v>4.4799999999999907</c:v>
                </c:pt>
                <c:pt idx="674">
                  <c:v>4.4899999999999904</c:v>
                </c:pt>
                <c:pt idx="675">
                  <c:v>4.4899999999999904</c:v>
                </c:pt>
                <c:pt idx="676">
                  <c:v>4.45</c:v>
                </c:pt>
                <c:pt idx="677">
                  <c:v>4.4700000000000006</c:v>
                </c:pt>
                <c:pt idx="678">
                  <c:v>4.4700000000000006</c:v>
                </c:pt>
                <c:pt idx="679">
                  <c:v>4.4799999999999907</c:v>
                </c:pt>
                <c:pt idx="680">
                  <c:v>4.4799999999999907</c:v>
                </c:pt>
                <c:pt idx="681">
                  <c:v>4.4599999999999902</c:v>
                </c:pt>
                <c:pt idx="682">
                  <c:v>4.45</c:v>
                </c:pt>
                <c:pt idx="683">
                  <c:v>4.4399999999999906</c:v>
                </c:pt>
                <c:pt idx="684">
                  <c:v>4.4700000000000006</c:v>
                </c:pt>
                <c:pt idx="685">
                  <c:v>4.4700000000000006</c:v>
                </c:pt>
                <c:pt idx="686">
                  <c:v>4.4700000000000006</c:v>
                </c:pt>
                <c:pt idx="687">
                  <c:v>4.5</c:v>
                </c:pt>
                <c:pt idx="688">
                  <c:v>4.51</c:v>
                </c:pt>
                <c:pt idx="689">
                  <c:v>4.5199999999999996</c:v>
                </c:pt>
                <c:pt idx="690">
                  <c:v>4.5199999999999996</c:v>
                </c:pt>
                <c:pt idx="691">
                  <c:v>4.5599999999999996</c:v>
                </c:pt>
                <c:pt idx="692">
                  <c:v>4.5599999999999996</c:v>
                </c:pt>
                <c:pt idx="693">
                  <c:v>4.5399999999999903</c:v>
                </c:pt>
                <c:pt idx="694">
                  <c:v>4.5199999999999996</c:v>
                </c:pt>
                <c:pt idx="695">
                  <c:v>4.5199999999999996</c:v>
                </c:pt>
                <c:pt idx="696">
                  <c:v>4.5199999999999996</c:v>
                </c:pt>
                <c:pt idx="697">
                  <c:v>4.55</c:v>
                </c:pt>
                <c:pt idx="698">
                  <c:v>4.5399999999999903</c:v>
                </c:pt>
                <c:pt idx="699">
                  <c:v>4.5399999999999903</c:v>
                </c:pt>
                <c:pt idx="700">
                  <c:v>4.5399999999999903</c:v>
                </c:pt>
                <c:pt idx="701">
                  <c:v>4.5199999999999996</c:v>
                </c:pt>
                <c:pt idx="702">
                  <c:v>4.5299999999999896</c:v>
                </c:pt>
                <c:pt idx="703">
                  <c:v>4.5199999999999996</c:v>
                </c:pt>
                <c:pt idx="704">
                  <c:v>4.5399999999999903</c:v>
                </c:pt>
                <c:pt idx="705">
                  <c:v>4.5399999999999903</c:v>
                </c:pt>
                <c:pt idx="706">
                  <c:v>4.55</c:v>
                </c:pt>
                <c:pt idx="707">
                  <c:v>4.5599999999999996</c:v>
                </c:pt>
                <c:pt idx="708">
                  <c:v>4.5599999999999996</c:v>
                </c:pt>
                <c:pt idx="709">
                  <c:v>4.5199999999999996</c:v>
                </c:pt>
                <c:pt idx="710">
                  <c:v>4.5199999999999996</c:v>
                </c:pt>
                <c:pt idx="711">
                  <c:v>4.5199999999999996</c:v>
                </c:pt>
                <c:pt idx="712">
                  <c:v>4.5199999999999996</c:v>
                </c:pt>
                <c:pt idx="713">
                  <c:v>4.5299999999999896</c:v>
                </c:pt>
                <c:pt idx="714">
                  <c:v>4.5299999999999896</c:v>
                </c:pt>
                <c:pt idx="715">
                  <c:v>4.5299999999999896</c:v>
                </c:pt>
                <c:pt idx="716">
                  <c:v>4.55</c:v>
                </c:pt>
                <c:pt idx="717">
                  <c:v>4.55</c:v>
                </c:pt>
                <c:pt idx="718">
                  <c:v>4.5399999999999903</c:v>
                </c:pt>
                <c:pt idx="719">
                  <c:v>4.5299999999999896</c:v>
                </c:pt>
                <c:pt idx="720">
                  <c:v>4.5299999999999896</c:v>
                </c:pt>
                <c:pt idx="721">
                  <c:v>4.5299999999999896</c:v>
                </c:pt>
                <c:pt idx="722">
                  <c:v>4.5399999999999903</c:v>
                </c:pt>
                <c:pt idx="723">
                  <c:v>4.5199999999999996</c:v>
                </c:pt>
                <c:pt idx="724">
                  <c:v>4.5299999999999896</c:v>
                </c:pt>
                <c:pt idx="725">
                  <c:v>4.5299999999999896</c:v>
                </c:pt>
                <c:pt idx="726">
                  <c:v>4.5299999999999896</c:v>
                </c:pt>
                <c:pt idx="727">
                  <c:v>4.5199999999999996</c:v>
                </c:pt>
                <c:pt idx="728">
                  <c:v>4.5199999999999996</c:v>
                </c:pt>
                <c:pt idx="729">
                  <c:v>4.5299999999999896</c:v>
                </c:pt>
                <c:pt idx="730">
                  <c:v>4.51</c:v>
                </c:pt>
                <c:pt idx="731">
                  <c:v>4.5</c:v>
                </c:pt>
                <c:pt idx="732">
                  <c:v>4.4899999999999904</c:v>
                </c:pt>
                <c:pt idx="733">
                  <c:v>4.5</c:v>
                </c:pt>
                <c:pt idx="734">
                  <c:v>4.4700000000000006</c:v>
                </c:pt>
                <c:pt idx="735">
                  <c:v>4.4799999999999907</c:v>
                </c:pt>
                <c:pt idx="736">
                  <c:v>4.4599999999999902</c:v>
                </c:pt>
                <c:pt idx="737">
                  <c:v>4.4599999999999902</c:v>
                </c:pt>
                <c:pt idx="738">
                  <c:v>4.45</c:v>
                </c:pt>
                <c:pt idx="739">
                  <c:v>4.4399999999999906</c:v>
                </c:pt>
                <c:pt idx="740">
                  <c:v>4.45</c:v>
                </c:pt>
                <c:pt idx="741">
                  <c:v>4.45</c:v>
                </c:pt>
                <c:pt idx="742">
                  <c:v>4.45</c:v>
                </c:pt>
                <c:pt idx="743">
                  <c:v>4.45</c:v>
                </c:pt>
                <c:pt idx="744">
                  <c:v>4.45</c:v>
                </c:pt>
                <c:pt idx="745">
                  <c:v>4.4399999999999906</c:v>
                </c:pt>
                <c:pt idx="746">
                  <c:v>4.4299999999999899</c:v>
                </c:pt>
                <c:pt idx="747">
                  <c:v>4.4299999999999899</c:v>
                </c:pt>
                <c:pt idx="748">
                  <c:v>4.4399999999999906</c:v>
                </c:pt>
                <c:pt idx="749">
                  <c:v>4.4399999999999906</c:v>
                </c:pt>
                <c:pt idx="750">
                  <c:v>4.3999999999999897</c:v>
                </c:pt>
                <c:pt idx="751">
                  <c:v>4.3999999999999897</c:v>
                </c:pt>
                <c:pt idx="752">
                  <c:v>4.3999999999999897</c:v>
                </c:pt>
                <c:pt idx="753">
                  <c:v>4.3799999999999901</c:v>
                </c:pt>
                <c:pt idx="754">
                  <c:v>4.3799999999999901</c:v>
                </c:pt>
                <c:pt idx="755">
                  <c:v>4.3599999999999897</c:v>
                </c:pt>
                <c:pt idx="756">
                  <c:v>4.3499999999999996</c:v>
                </c:pt>
                <c:pt idx="757">
                  <c:v>4.3299999999999894</c:v>
                </c:pt>
                <c:pt idx="758">
                  <c:v>4.3299999999999894</c:v>
                </c:pt>
                <c:pt idx="759">
                  <c:v>4.3299999999999894</c:v>
                </c:pt>
                <c:pt idx="760">
                  <c:v>4.3299999999999894</c:v>
                </c:pt>
                <c:pt idx="761">
                  <c:v>4.3199999999999896</c:v>
                </c:pt>
                <c:pt idx="762">
                  <c:v>4.3099999999999996</c:v>
                </c:pt>
                <c:pt idx="763">
                  <c:v>4.3</c:v>
                </c:pt>
                <c:pt idx="764">
                  <c:v>4.3</c:v>
                </c:pt>
                <c:pt idx="765">
                  <c:v>4.3</c:v>
                </c:pt>
                <c:pt idx="766">
                  <c:v>4.2899999999999903</c:v>
                </c:pt>
                <c:pt idx="767">
                  <c:v>4.2799999999999905</c:v>
                </c:pt>
                <c:pt idx="768">
                  <c:v>4.2799999999999905</c:v>
                </c:pt>
                <c:pt idx="769">
                  <c:v>4.2699999999999996</c:v>
                </c:pt>
                <c:pt idx="770">
                  <c:v>4.2699999999999996</c:v>
                </c:pt>
                <c:pt idx="771">
                  <c:v>4.25999999999999</c:v>
                </c:pt>
                <c:pt idx="772">
                  <c:v>4.25999999999999</c:v>
                </c:pt>
                <c:pt idx="773">
                  <c:v>4.2399999999999904</c:v>
                </c:pt>
                <c:pt idx="774">
                  <c:v>4.2399999999999904</c:v>
                </c:pt>
                <c:pt idx="775">
                  <c:v>4.2399999999999904</c:v>
                </c:pt>
                <c:pt idx="776">
                  <c:v>4.2399999999999904</c:v>
                </c:pt>
                <c:pt idx="777">
                  <c:v>4.2399999999999904</c:v>
                </c:pt>
                <c:pt idx="778">
                  <c:v>4.2299999999999898</c:v>
                </c:pt>
                <c:pt idx="779">
                  <c:v>4.2299999999999898</c:v>
                </c:pt>
                <c:pt idx="780">
                  <c:v>4.22</c:v>
                </c:pt>
                <c:pt idx="781">
                  <c:v>4.1999999999999895</c:v>
                </c:pt>
                <c:pt idx="782">
                  <c:v>4.1899999999999897</c:v>
                </c:pt>
                <c:pt idx="783">
                  <c:v>4.18</c:v>
                </c:pt>
                <c:pt idx="784">
                  <c:v>4.1599999999999993</c:v>
                </c:pt>
                <c:pt idx="785">
                  <c:v>4.1399999999999997</c:v>
                </c:pt>
                <c:pt idx="786">
                  <c:v>4.1399999999999997</c:v>
                </c:pt>
                <c:pt idx="787">
                  <c:v>4.1599999999999993</c:v>
                </c:pt>
                <c:pt idx="788">
                  <c:v>4.1599999999999993</c:v>
                </c:pt>
                <c:pt idx="789">
                  <c:v>4.1599999999999993</c:v>
                </c:pt>
                <c:pt idx="790">
                  <c:v>4.1599999999999993</c:v>
                </c:pt>
                <c:pt idx="791">
                  <c:v>4.1499999999999995</c:v>
                </c:pt>
                <c:pt idx="792">
                  <c:v>4.1399999999999997</c:v>
                </c:pt>
                <c:pt idx="793">
                  <c:v>4.13</c:v>
                </c:pt>
                <c:pt idx="794">
                  <c:v>4.1099999999999994</c:v>
                </c:pt>
                <c:pt idx="795">
                  <c:v>4.1099999999999994</c:v>
                </c:pt>
                <c:pt idx="796">
                  <c:v>4.1099999999999994</c:v>
                </c:pt>
                <c:pt idx="797">
                  <c:v>4.0999999999999996</c:v>
                </c:pt>
                <c:pt idx="798">
                  <c:v>4.08</c:v>
                </c:pt>
                <c:pt idx="799">
                  <c:v>4.07</c:v>
                </c:pt>
                <c:pt idx="800">
                  <c:v>4.07</c:v>
                </c:pt>
                <c:pt idx="801">
                  <c:v>4.07</c:v>
                </c:pt>
                <c:pt idx="802">
                  <c:v>4.05</c:v>
                </c:pt>
                <c:pt idx="803">
                  <c:v>4.03</c:v>
                </c:pt>
                <c:pt idx="804">
                  <c:v>4.0199999999999996</c:v>
                </c:pt>
                <c:pt idx="805">
                  <c:v>4.01</c:v>
                </c:pt>
                <c:pt idx="806">
                  <c:v>4.01</c:v>
                </c:pt>
                <c:pt idx="807">
                  <c:v>3.9899999999999998</c:v>
                </c:pt>
                <c:pt idx="808">
                  <c:v>3.9899999999999998</c:v>
                </c:pt>
                <c:pt idx="809">
                  <c:v>3.9899999999999998</c:v>
                </c:pt>
                <c:pt idx="810">
                  <c:v>3.98</c:v>
                </c:pt>
                <c:pt idx="811">
                  <c:v>3.98</c:v>
                </c:pt>
                <c:pt idx="812">
                  <c:v>3.98</c:v>
                </c:pt>
                <c:pt idx="813">
                  <c:v>3.96</c:v>
                </c:pt>
                <c:pt idx="814">
                  <c:v>3.9499999999999997</c:v>
                </c:pt>
                <c:pt idx="815">
                  <c:v>3.94</c:v>
                </c:pt>
                <c:pt idx="816">
                  <c:v>3.94</c:v>
                </c:pt>
                <c:pt idx="817">
                  <c:v>3.9499999999999997</c:v>
                </c:pt>
                <c:pt idx="818">
                  <c:v>3.9499999999999997</c:v>
                </c:pt>
                <c:pt idx="819">
                  <c:v>3.9499999999999997</c:v>
                </c:pt>
                <c:pt idx="820">
                  <c:v>3.9299999999999997</c:v>
                </c:pt>
                <c:pt idx="821">
                  <c:v>3.92</c:v>
                </c:pt>
                <c:pt idx="822">
                  <c:v>3.9099999999999997</c:v>
                </c:pt>
                <c:pt idx="823">
                  <c:v>3.9099999999999997</c:v>
                </c:pt>
                <c:pt idx="824">
                  <c:v>3.92</c:v>
                </c:pt>
                <c:pt idx="825">
                  <c:v>3.9099999999999997</c:v>
                </c:pt>
                <c:pt idx="826">
                  <c:v>3.9099999999999997</c:v>
                </c:pt>
                <c:pt idx="827">
                  <c:v>3.8899999999999997</c:v>
                </c:pt>
                <c:pt idx="828">
                  <c:v>3.88</c:v>
                </c:pt>
                <c:pt idx="829">
                  <c:v>3.8499999999999996</c:v>
                </c:pt>
                <c:pt idx="830">
                  <c:v>3.8499999999999996</c:v>
                </c:pt>
                <c:pt idx="831">
                  <c:v>3.8499999999999996</c:v>
                </c:pt>
                <c:pt idx="832">
                  <c:v>3.8499999999999996</c:v>
                </c:pt>
                <c:pt idx="833">
                  <c:v>3.84</c:v>
                </c:pt>
                <c:pt idx="834">
                  <c:v>3.84</c:v>
                </c:pt>
                <c:pt idx="835">
                  <c:v>3.84</c:v>
                </c:pt>
                <c:pt idx="836">
                  <c:v>3.84</c:v>
                </c:pt>
                <c:pt idx="837">
                  <c:v>3.84</c:v>
                </c:pt>
                <c:pt idx="838">
                  <c:v>3.84</c:v>
                </c:pt>
                <c:pt idx="839">
                  <c:v>3.8299999999999996</c:v>
                </c:pt>
                <c:pt idx="840">
                  <c:v>3.8</c:v>
                </c:pt>
                <c:pt idx="841">
                  <c:v>3.8</c:v>
                </c:pt>
                <c:pt idx="842">
                  <c:v>3.7800000000000002</c:v>
                </c:pt>
                <c:pt idx="843">
                  <c:v>3.7699999999999898</c:v>
                </c:pt>
                <c:pt idx="844">
                  <c:v>3.7699999999999898</c:v>
                </c:pt>
                <c:pt idx="845">
                  <c:v>3.7600000000000002</c:v>
                </c:pt>
                <c:pt idx="846">
                  <c:v>3.73</c:v>
                </c:pt>
                <c:pt idx="847">
                  <c:v>3.71999999999999</c:v>
                </c:pt>
                <c:pt idx="848">
                  <c:v>3.71</c:v>
                </c:pt>
                <c:pt idx="849">
                  <c:v>3.71</c:v>
                </c:pt>
                <c:pt idx="850">
                  <c:v>3.71</c:v>
                </c:pt>
                <c:pt idx="851">
                  <c:v>3.69</c:v>
                </c:pt>
                <c:pt idx="852">
                  <c:v>3.6699999999999902</c:v>
                </c:pt>
                <c:pt idx="853">
                  <c:v>3.6699999999999902</c:v>
                </c:pt>
                <c:pt idx="854">
                  <c:v>3.6699999999999902</c:v>
                </c:pt>
                <c:pt idx="855">
                  <c:v>3.66</c:v>
                </c:pt>
                <c:pt idx="856">
                  <c:v>3.66</c:v>
                </c:pt>
                <c:pt idx="857">
                  <c:v>3.66</c:v>
                </c:pt>
                <c:pt idx="858">
                  <c:v>3.66</c:v>
                </c:pt>
                <c:pt idx="859">
                  <c:v>3.65</c:v>
                </c:pt>
                <c:pt idx="860">
                  <c:v>3.65</c:v>
                </c:pt>
                <c:pt idx="861">
                  <c:v>3.64</c:v>
                </c:pt>
                <c:pt idx="862">
                  <c:v>3.6199999999999894</c:v>
                </c:pt>
                <c:pt idx="863">
                  <c:v>3.61</c:v>
                </c:pt>
                <c:pt idx="864">
                  <c:v>3.61</c:v>
                </c:pt>
                <c:pt idx="865">
                  <c:v>3.61</c:v>
                </c:pt>
                <c:pt idx="866">
                  <c:v>3.5999999999999894</c:v>
                </c:pt>
                <c:pt idx="867">
                  <c:v>3.5999999999999894</c:v>
                </c:pt>
                <c:pt idx="868">
                  <c:v>3.5999999999999894</c:v>
                </c:pt>
                <c:pt idx="869">
                  <c:v>3.5699999999999901</c:v>
                </c:pt>
                <c:pt idx="870">
                  <c:v>3.5699999999999901</c:v>
                </c:pt>
                <c:pt idx="871">
                  <c:v>3.5699999999999901</c:v>
                </c:pt>
                <c:pt idx="872">
                  <c:v>3.5699999999999901</c:v>
                </c:pt>
                <c:pt idx="873">
                  <c:v>3.5699999999999901</c:v>
                </c:pt>
                <c:pt idx="874">
                  <c:v>3.5699999999999901</c:v>
                </c:pt>
                <c:pt idx="875">
                  <c:v>3.55</c:v>
                </c:pt>
                <c:pt idx="876">
                  <c:v>3.56</c:v>
                </c:pt>
                <c:pt idx="877">
                  <c:v>3.55</c:v>
                </c:pt>
                <c:pt idx="878">
                  <c:v>3.55</c:v>
                </c:pt>
                <c:pt idx="879">
                  <c:v>3.54</c:v>
                </c:pt>
                <c:pt idx="880">
                  <c:v>3.53</c:v>
                </c:pt>
                <c:pt idx="881">
                  <c:v>3.53</c:v>
                </c:pt>
                <c:pt idx="882">
                  <c:v>3.5199999999999894</c:v>
                </c:pt>
                <c:pt idx="883">
                  <c:v>3.53</c:v>
                </c:pt>
                <c:pt idx="884">
                  <c:v>3.53</c:v>
                </c:pt>
                <c:pt idx="885">
                  <c:v>3.5199999999999894</c:v>
                </c:pt>
                <c:pt idx="886">
                  <c:v>3.51</c:v>
                </c:pt>
                <c:pt idx="887">
                  <c:v>3.51</c:v>
                </c:pt>
                <c:pt idx="888">
                  <c:v>3.4999999999999893</c:v>
                </c:pt>
                <c:pt idx="889">
                  <c:v>3.4999999999999893</c:v>
                </c:pt>
                <c:pt idx="890">
                  <c:v>3.4999999999999893</c:v>
                </c:pt>
                <c:pt idx="891">
                  <c:v>3.4999999999999893</c:v>
                </c:pt>
                <c:pt idx="892">
                  <c:v>3.4999999999999893</c:v>
                </c:pt>
                <c:pt idx="893">
                  <c:v>3.4999999999999893</c:v>
                </c:pt>
                <c:pt idx="894">
                  <c:v>3.4899999999999998</c:v>
                </c:pt>
                <c:pt idx="895">
                  <c:v>3.4899999999999998</c:v>
                </c:pt>
                <c:pt idx="896">
                  <c:v>3.46999999999999</c:v>
                </c:pt>
                <c:pt idx="897">
                  <c:v>3.46</c:v>
                </c:pt>
                <c:pt idx="898">
                  <c:v>3.44999999999999</c:v>
                </c:pt>
                <c:pt idx="899">
                  <c:v>3.44999999999999</c:v>
                </c:pt>
                <c:pt idx="900">
                  <c:v>3.44999999999999</c:v>
                </c:pt>
                <c:pt idx="901">
                  <c:v>3.44999999999999</c:v>
                </c:pt>
                <c:pt idx="902">
                  <c:v>3.44</c:v>
                </c:pt>
                <c:pt idx="903">
                  <c:v>3.44</c:v>
                </c:pt>
                <c:pt idx="904">
                  <c:v>3.44</c:v>
                </c:pt>
                <c:pt idx="905">
                  <c:v>3.44</c:v>
                </c:pt>
                <c:pt idx="906">
                  <c:v>3.44</c:v>
                </c:pt>
                <c:pt idx="907">
                  <c:v>3.44</c:v>
                </c:pt>
                <c:pt idx="908">
                  <c:v>3.4199999999999897</c:v>
                </c:pt>
                <c:pt idx="909">
                  <c:v>3.4199999999999897</c:v>
                </c:pt>
                <c:pt idx="910">
                  <c:v>3.4199999999999897</c:v>
                </c:pt>
                <c:pt idx="911">
                  <c:v>3.4099999999999895</c:v>
                </c:pt>
                <c:pt idx="912">
                  <c:v>3.4099999999999895</c:v>
                </c:pt>
                <c:pt idx="913">
                  <c:v>3.4</c:v>
                </c:pt>
                <c:pt idx="914">
                  <c:v>3.3899999999999997</c:v>
                </c:pt>
                <c:pt idx="915">
                  <c:v>3.3899999999999997</c:v>
                </c:pt>
                <c:pt idx="916">
                  <c:v>3.3899999999999997</c:v>
                </c:pt>
                <c:pt idx="917">
                  <c:v>3.38</c:v>
                </c:pt>
                <c:pt idx="918">
                  <c:v>3.38</c:v>
                </c:pt>
                <c:pt idx="919">
                  <c:v>3.3699999999999997</c:v>
                </c:pt>
                <c:pt idx="920">
                  <c:v>3.3699999999999997</c:v>
                </c:pt>
                <c:pt idx="921">
                  <c:v>3.36</c:v>
                </c:pt>
                <c:pt idx="922">
                  <c:v>3.34</c:v>
                </c:pt>
                <c:pt idx="923">
                  <c:v>3.34</c:v>
                </c:pt>
                <c:pt idx="924">
                  <c:v>3.3299999999999996</c:v>
                </c:pt>
                <c:pt idx="925">
                  <c:v>3.3299999999999996</c:v>
                </c:pt>
                <c:pt idx="926">
                  <c:v>3.32</c:v>
                </c:pt>
                <c:pt idx="927">
                  <c:v>3.32</c:v>
                </c:pt>
                <c:pt idx="928">
                  <c:v>3.32</c:v>
                </c:pt>
                <c:pt idx="929">
                  <c:v>3.3099999999999996</c:v>
                </c:pt>
                <c:pt idx="930">
                  <c:v>3.3099999999999996</c:v>
                </c:pt>
                <c:pt idx="931">
                  <c:v>3.3099999999999996</c:v>
                </c:pt>
                <c:pt idx="932">
                  <c:v>3.3099999999999996</c:v>
                </c:pt>
                <c:pt idx="933">
                  <c:v>3.3099999999999996</c:v>
                </c:pt>
                <c:pt idx="934">
                  <c:v>3.3</c:v>
                </c:pt>
                <c:pt idx="935">
                  <c:v>3.2800000000000002</c:v>
                </c:pt>
                <c:pt idx="936">
                  <c:v>3.2600000000000002</c:v>
                </c:pt>
                <c:pt idx="937">
                  <c:v>3.24</c:v>
                </c:pt>
                <c:pt idx="938">
                  <c:v>3.24</c:v>
                </c:pt>
                <c:pt idx="939">
                  <c:v>3.23</c:v>
                </c:pt>
                <c:pt idx="940">
                  <c:v>3.22</c:v>
                </c:pt>
                <c:pt idx="941">
                  <c:v>3.22</c:v>
                </c:pt>
                <c:pt idx="942">
                  <c:v>3.22</c:v>
                </c:pt>
                <c:pt idx="943">
                  <c:v>3.21</c:v>
                </c:pt>
                <c:pt idx="944">
                  <c:v>3.21</c:v>
                </c:pt>
                <c:pt idx="945">
                  <c:v>3.21</c:v>
                </c:pt>
                <c:pt idx="946">
                  <c:v>3.21</c:v>
                </c:pt>
                <c:pt idx="947">
                  <c:v>3.2</c:v>
                </c:pt>
                <c:pt idx="948">
                  <c:v>3.19</c:v>
                </c:pt>
                <c:pt idx="949">
                  <c:v>3.19</c:v>
                </c:pt>
                <c:pt idx="950">
                  <c:v>3.19</c:v>
                </c:pt>
                <c:pt idx="951">
                  <c:v>3.19</c:v>
                </c:pt>
                <c:pt idx="952">
                  <c:v>3.19</c:v>
                </c:pt>
                <c:pt idx="953">
                  <c:v>3.17</c:v>
                </c:pt>
                <c:pt idx="954">
                  <c:v>3.15</c:v>
                </c:pt>
                <c:pt idx="955">
                  <c:v>3.15</c:v>
                </c:pt>
                <c:pt idx="956">
                  <c:v>3.14</c:v>
                </c:pt>
                <c:pt idx="957">
                  <c:v>3.14</c:v>
                </c:pt>
                <c:pt idx="958">
                  <c:v>3.12</c:v>
                </c:pt>
                <c:pt idx="959">
                  <c:v>3.12</c:v>
                </c:pt>
                <c:pt idx="960">
                  <c:v>3.11</c:v>
                </c:pt>
                <c:pt idx="961">
                  <c:v>3.11</c:v>
                </c:pt>
                <c:pt idx="962">
                  <c:v>3.11</c:v>
                </c:pt>
                <c:pt idx="963">
                  <c:v>3.1</c:v>
                </c:pt>
                <c:pt idx="964">
                  <c:v>3.08</c:v>
                </c:pt>
                <c:pt idx="965">
                  <c:v>3.07</c:v>
                </c:pt>
                <c:pt idx="966">
                  <c:v>3.06</c:v>
                </c:pt>
                <c:pt idx="967">
                  <c:v>3.05</c:v>
                </c:pt>
                <c:pt idx="968">
                  <c:v>3.02</c:v>
                </c:pt>
                <c:pt idx="969">
                  <c:v>3.02</c:v>
                </c:pt>
                <c:pt idx="970">
                  <c:v>3.01</c:v>
                </c:pt>
                <c:pt idx="971">
                  <c:v>2.9899999999999998</c:v>
                </c:pt>
                <c:pt idx="972">
                  <c:v>2.9899999999999998</c:v>
                </c:pt>
                <c:pt idx="973">
                  <c:v>2.9699999999999998</c:v>
                </c:pt>
                <c:pt idx="974">
                  <c:v>2.96</c:v>
                </c:pt>
                <c:pt idx="975">
                  <c:v>2.96</c:v>
                </c:pt>
                <c:pt idx="976">
                  <c:v>2.96</c:v>
                </c:pt>
                <c:pt idx="977">
                  <c:v>2.96</c:v>
                </c:pt>
                <c:pt idx="978">
                  <c:v>2.96</c:v>
                </c:pt>
                <c:pt idx="979">
                  <c:v>2.92</c:v>
                </c:pt>
                <c:pt idx="980">
                  <c:v>2.92</c:v>
                </c:pt>
                <c:pt idx="981">
                  <c:v>2.92</c:v>
                </c:pt>
                <c:pt idx="982">
                  <c:v>2.9</c:v>
                </c:pt>
                <c:pt idx="983">
                  <c:v>2.9099999999999997</c:v>
                </c:pt>
                <c:pt idx="984">
                  <c:v>2.9099999999999997</c:v>
                </c:pt>
                <c:pt idx="985">
                  <c:v>2.9</c:v>
                </c:pt>
                <c:pt idx="986">
                  <c:v>2.9</c:v>
                </c:pt>
                <c:pt idx="987">
                  <c:v>2.9</c:v>
                </c:pt>
                <c:pt idx="988">
                  <c:v>2.9</c:v>
                </c:pt>
                <c:pt idx="989">
                  <c:v>2.9</c:v>
                </c:pt>
                <c:pt idx="990">
                  <c:v>2.9</c:v>
                </c:pt>
                <c:pt idx="991">
                  <c:v>2.8899999999999997</c:v>
                </c:pt>
                <c:pt idx="992">
                  <c:v>2.8899999999999997</c:v>
                </c:pt>
                <c:pt idx="993">
                  <c:v>2.8899999999999997</c:v>
                </c:pt>
                <c:pt idx="994">
                  <c:v>2.8899999999999997</c:v>
                </c:pt>
                <c:pt idx="995">
                  <c:v>2.8899999999999997</c:v>
                </c:pt>
                <c:pt idx="996">
                  <c:v>2.88</c:v>
                </c:pt>
                <c:pt idx="997">
                  <c:v>2.88</c:v>
                </c:pt>
                <c:pt idx="998">
                  <c:v>2.8699999999999997</c:v>
                </c:pt>
                <c:pt idx="999">
                  <c:v>2.8699999999999997</c:v>
                </c:pt>
                <c:pt idx="1000">
                  <c:v>2.8699999999999997</c:v>
                </c:pt>
                <c:pt idx="1001">
                  <c:v>2.86</c:v>
                </c:pt>
                <c:pt idx="1002">
                  <c:v>2.86</c:v>
                </c:pt>
                <c:pt idx="1003">
                  <c:v>2.84</c:v>
                </c:pt>
                <c:pt idx="1004">
                  <c:v>2.84</c:v>
                </c:pt>
                <c:pt idx="1005">
                  <c:v>2.8299999999999996</c:v>
                </c:pt>
                <c:pt idx="1006">
                  <c:v>2.8299999999999996</c:v>
                </c:pt>
                <c:pt idx="1007">
                  <c:v>2.8299999999999996</c:v>
                </c:pt>
                <c:pt idx="1008">
                  <c:v>2.82</c:v>
                </c:pt>
                <c:pt idx="1009">
                  <c:v>2.82</c:v>
                </c:pt>
                <c:pt idx="1010">
                  <c:v>2.8</c:v>
                </c:pt>
                <c:pt idx="1011">
                  <c:v>2.8</c:v>
                </c:pt>
                <c:pt idx="1012">
                  <c:v>2.8</c:v>
                </c:pt>
                <c:pt idx="1013">
                  <c:v>2.7800000000000002</c:v>
                </c:pt>
                <c:pt idx="1014">
                  <c:v>2.7600000000000002</c:v>
                </c:pt>
                <c:pt idx="1015">
                  <c:v>2.7600000000000002</c:v>
                </c:pt>
                <c:pt idx="1016">
                  <c:v>2.75</c:v>
                </c:pt>
                <c:pt idx="1017">
                  <c:v>2.74</c:v>
                </c:pt>
                <c:pt idx="1018">
                  <c:v>2.73</c:v>
                </c:pt>
                <c:pt idx="1019">
                  <c:v>2.72</c:v>
                </c:pt>
                <c:pt idx="1020">
                  <c:v>2.72</c:v>
                </c:pt>
                <c:pt idx="1021">
                  <c:v>2.71</c:v>
                </c:pt>
                <c:pt idx="1022">
                  <c:v>2.7</c:v>
                </c:pt>
                <c:pt idx="1023">
                  <c:v>2.7</c:v>
                </c:pt>
                <c:pt idx="1024">
                  <c:v>2.7</c:v>
                </c:pt>
                <c:pt idx="1025">
                  <c:v>2.67</c:v>
                </c:pt>
                <c:pt idx="1026">
                  <c:v>2.65</c:v>
                </c:pt>
                <c:pt idx="1027">
                  <c:v>2.64</c:v>
                </c:pt>
                <c:pt idx="1028">
                  <c:v>2.63</c:v>
                </c:pt>
                <c:pt idx="1029">
                  <c:v>2.62</c:v>
                </c:pt>
                <c:pt idx="1030">
                  <c:v>2.61</c:v>
                </c:pt>
                <c:pt idx="1031">
                  <c:v>2.61</c:v>
                </c:pt>
                <c:pt idx="1032">
                  <c:v>2.61</c:v>
                </c:pt>
                <c:pt idx="1033">
                  <c:v>2.61</c:v>
                </c:pt>
                <c:pt idx="1034">
                  <c:v>2.6</c:v>
                </c:pt>
                <c:pt idx="1035">
                  <c:v>2.6</c:v>
                </c:pt>
                <c:pt idx="1036">
                  <c:v>2.6</c:v>
                </c:pt>
                <c:pt idx="1037">
                  <c:v>2.59</c:v>
                </c:pt>
                <c:pt idx="1038">
                  <c:v>2.59</c:v>
                </c:pt>
                <c:pt idx="1039">
                  <c:v>2.57</c:v>
                </c:pt>
                <c:pt idx="1040">
                  <c:v>2.57</c:v>
                </c:pt>
                <c:pt idx="1041">
                  <c:v>2.56</c:v>
                </c:pt>
                <c:pt idx="1042">
                  <c:v>2.5499999999999998</c:v>
                </c:pt>
                <c:pt idx="1043">
                  <c:v>2.5499999999999998</c:v>
                </c:pt>
                <c:pt idx="1044">
                  <c:v>2.54</c:v>
                </c:pt>
                <c:pt idx="1045">
                  <c:v>2.5</c:v>
                </c:pt>
                <c:pt idx="1046">
                  <c:v>2.48999999999999</c:v>
                </c:pt>
                <c:pt idx="1047">
                  <c:v>2.48999999999999</c:v>
                </c:pt>
                <c:pt idx="1048">
                  <c:v>2.48999999999999</c:v>
                </c:pt>
                <c:pt idx="1049">
                  <c:v>2.4799999999999898</c:v>
                </c:pt>
                <c:pt idx="1050">
                  <c:v>2.46999999999999</c:v>
                </c:pt>
                <c:pt idx="1051">
                  <c:v>2.46999999999999</c:v>
                </c:pt>
                <c:pt idx="1052">
                  <c:v>2.4599999999999898</c:v>
                </c:pt>
                <c:pt idx="1053">
                  <c:v>2.4599999999999898</c:v>
                </c:pt>
                <c:pt idx="1054">
                  <c:v>2.4599999999999898</c:v>
                </c:pt>
                <c:pt idx="1055">
                  <c:v>2.4299999999999895</c:v>
                </c:pt>
                <c:pt idx="1056">
                  <c:v>2.4199999999999897</c:v>
                </c:pt>
                <c:pt idx="1057">
                  <c:v>2.4099999999999895</c:v>
                </c:pt>
                <c:pt idx="1058">
                  <c:v>2.4099999999999895</c:v>
                </c:pt>
                <c:pt idx="1059">
                  <c:v>2.4099999999999895</c:v>
                </c:pt>
                <c:pt idx="1060">
                  <c:v>2.4</c:v>
                </c:pt>
                <c:pt idx="1061">
                  <c:v>2.4</c:v>
                </c:pt>
                <c:pt idx="1062">
                  <c:v>2.3899999999999895</c:v>
                </c:pt>
                <c:pt idx="1063">
                  <c:v>2.3599999999999897</c:v>
                </c:pt>
                <c:pt idx="1064">
                  <c:v>2.34</c:v>
                </c:pt>
                <c:pt idx="1065">
                  <c:v>2.34</c:v>
                </c:pt>
                <c:pt idx="1066">
                  <c:v>2.3299999999999894</c:v>
                </c:pt>
                <c:pt idx="1067">
                  <c:v>2.3299999999999894</c:v>
                </c:pt>
                <c:pt idx="1068">
                  <c:v>2.3099999999999894</c:v>
                </c:pt>
                <c:pt idx="1069">
                  <c:v>2.2899999999999898</c:v>
                </c:pt>
                <c:pt idx="1070">
                  <c:v>2.27999999999999</c:v>
                </c:pt>
                <c:pt idx="1071">
                  <c:v>2.2499999999999898</c:v>
                </c:pt>
                <c:pt idx="1072">
                  <c:v>2.2499999999999898</c:v>
                </c:pt>
                <c:pt idx="1073">
                  <c:v>2.2499999999999898</c:v>
                </c:pt>
                <c:pt idx="1074">
                  <c:v>2.23999999999999</c:v>
                </c:pt>
                <c:pt idx="1075">
                  <c:v>2.23999999999999</c:v>
                </c:pt>
                <c:pt idx="1076">
                  <c:v>2.21999999999999</c:v>
                </c:pt>
                <c:pt idx="1077">
                  <c:v>2.21999999999999</c:v>
                </c:pt>
                <c:pt idx="1078">
                  <c:v>2.21999999999999</c:v>
                </c:pt>
                <c:pt idx="1079">
                  <c:v>2.21999999999999</c:v>
                </c:pt>
                <c:pt idx="1080">
                  <c:v>2.21</c:v>
                </c:pt>
                <c:pt idx="1081">
                  <c:v>2.21</c:v>
                </c:pt>
                <c:pt idx="1082">
                  <c:v>2.21</c:v>
                </c:pt>
                <c:pt idx="1083">
                  <c:v>2.21</c:v>
                </c:pt>
                <c:pt idx="1084">
                  <c:v>2.21</c:v>
                </c:pt>
                <c:pt idx="1085">
                  <c:v>2.19999999999999</c:v>
                </c:pt>
                <c:pt idx="1086">
                  <c:v>2.19999999999999</c:v>
                </c:pt>
                <c:pt idx="1087">
                  <c:v>2.19999999999999</c:v>
                </c:pt>
                <c:pt idx="1088">
                  <c:v>2.19999999999999</c:v>
                </c:pt>
                <c:pt idx="1089">
                  <c:v>2.1899999999999902</c:v>
                </c:pt>
                <c:pt idx="1090">
                  <c:v>2.1899999999999902</c:v>
                </c:pt>
                <c:pt idx="1091">
                  <c:v>2.1899999999999902</c:v>
                </c:pt>
                <c:pt idx="1092">
                  <c:v>2.1899999999999902</c:v>
                </c:pt>
                <c:pt idx="1093">
                  <c:v>2.1899999999999902</c:v>
                </c:pt>
                <c:pt idx="1094">
                  <c:v>2.1799999999999895</c:v>
                </c:pt>
                <c:pt idx="1095">
                  <c:v>2.1799999999999895</c:v>
                </c:pt>
                <c:pt idx="1096">
                  <c:v>2.1599999999999895</c:v>
                </c:pt>
                <c:pt idx="1097">
                  <c:v>2.1399999999999895</c:v>
                </c:pt>
                <c:pt idx="1098">
                  <c:v>2.1399999999999895</c:v>
                </c:pt>
                <c:pt idx="1099">
                  <c:v>2.1299999999999901</c:v>
                </c:pt>
                <c:pt idx="1100">
                  <c:v>2.1299999999999901</c:v>
                </c:pt>
                <c:pt idx="1101">
                  <c:v>2.1199999999999894</c:v>
                </c:pt>
                <c:pt idx="1102">
                  <c:v>2.11</c:v>
                </c:pt>
                <c:pt idx="1103">
                  <c:v>2.0999999999999894</c:v>
                </c:pt>
                <c:pt idx="1104">
                  <c:v>2.08</c:v>
                </c:pt>
                <c:pt idx="1105">
                  <c:v>2.0699999999999998</c:v>
                </c:pt>
                <c:pt idx="1106">
                  <c:v>2.0699999999999998</c:v>
                </c:pt>
                <c:pt idx="1107">
                  <c:v>2.06</c:v>
                </c:pt>
                <c:pt idx="1108">
                  <c:v>2.06</c:v>
                </c:pt>
                <c:pt idx="1109">
                  <c:v>2.0499999999999998</c:v>
                </c:pt>
                <c:pt idx="1110">
                  <c:v>2.0399999999999894</c:v>
                </c:pt>
                <c:pt idx="1111">
                  <c:v>2.0399999999999894</c:v>
                </c:pt>
                <c:pt idx="1112">
                  <c:v>2.0399999999999894</c:v>
                </c:pt>
                <c:pt idx="1113">
                  <c:v>2.0299999999999998</c:v>
                </c:pt>
                <c:pt idx="1114">
                  <c:v>2.0299999999999998</c:v>
                </c:pt>
                <c:pt idx="1115">
                  <c:v>2.02</c:v>
                </c:pt>
                <c:pt idx="1116">
                  <c:v>2.02</c:v>
                </c:pt>
                <c:pt idx="1117">
                  <c:v>2.02</c:v>
                </c:pt>
                <c:pt idx="1118">
                  <c:v>2.0099999999999998</c:v>
                </c:pt>
                <c:pt idx="1119">
                  <c:v>1.9999999999999898</c:v>
                </c:pt>
                <c:pt idx="1120">
                  <c:v>1.9999999999999898</c:v>
                </c:pt>
                <c:pt idx="1121">
                  <c:v>1.9899999999999898</c:v>
                </c:pt>
                <c:pt idx="1122">
                  <c:v>1.9899999999999898</c:v>
                </c:pt>
                <c:pt idx="1123">
                  <c:v>1.9899999999999898</c:v>
                </c:pt>
                <c:pt idx="1124">
                  <c:v>1.9899999999999898</c:v>
                </c:pt>
                <c:pt idx="1125">
                  <c:v>1.9899999999999898</c:v>
                </c:pt>
                <c:pt idx="1126">
                  <c:v>1.9799999999999898</c:v>
                </c:pt>
                <c:pt idx="1127">
                  <c:v>1.9799999999999898</c:v>
                </c:pt>
                <c:pt idx="1128">
                  <c:v>1.9799999999999898</c:v>
                </c:pt>
                <c:pt idx="1129">
                  <c:v>1.9700000000000002</c:v>
                </c:pt>
                <c:pt idx="1130">
                  <c:v>1.9499999999999897</c:v>
                </c:pt>
                <c:pt idx="1131">
                  <c:v>1.9499999999999897</c:v>
                </c:pt>
                <c:pt idx="1132">
                  <c:v>1.9499999999999897</c:v>
                </c:pt>
                <c:pt idx="1133">
                  <c:v>1.9299999999999897</c:v>
                </c:pt>
                <c:pt idx="1134">
                  <c:v>1.9299999999999897</c:v>
                </c:pt>
                <c:pt idx="1135">
                  <c:v>1.9299999999999897</c:v>
                </c:pt>
                <c:pt idx="1136">
                  <c:v>1.9200000000000002</c:v>
                </c:pt>
                <c:pt idx="1137">
                  <c:v>1.9200000000000002</c:v>
                </c:pt>
                <c:pt idx="1138">
                  <c:v>1.9200000000000002</c:v>
                </c:pt>
                <c:pt idx="1139">
                  <c:v>1.9100000000000001</c:v>
                </c:pt>
                <c:pt idx="1140">
                  <c:v>1.9100000000000001</c:v>
                </c:pt>
                <c:pt idx="1141">
                  <c:v>1.8900000000000001</c:v>
                </c:pt>
                <c:pt idx="1142">
                  <c:v>1.8900000000000001</c:v>
                </c:pt>
                <c:pt idx="1143">
                  <c:v>1.8900000000000001</c:v>
                </c:pt>
                <c:pt idx="1144">
                  <c:v>1.8900000000000001</c:v>
                </c:pt>
                <c:pt idx="1145">
                  <c:v>1.8800000000000001</c:v>
                </c:pt>
                <c:pt idx="1146">
                  <c:v>1.8800000000000001</c:v>
                </c:pt>
                <c:pt idx="1147">
                  <c:v>1.87</c:v>
                </c:pt>
                <c:pt idx="1148">
                  <c:v>1.8599999999999897</c:v>
                </c:pt>
                <c:pt idx="1149">
                  <c:v>1.8599999999999897</c:v>
                </c:pt>
                <c:pt idx="1150">
                  <c:v>1.8599999999999897</c:v>
                </c:pt>
                <c:pt idx="1151">
                  <c:v>1.8599999999999897</c:v>
                </c:pt>
                <c:pt idx="1152">
                  <c:v>1.8399999999999896</c:v>
                </c:pt>
                <c:pt idx="1153">
                  <c:v>1.8399999999999896</c:v>
                </c:pt>
                <c:pt idx="1154">
                  <c:v>1.8399999999999896</c:v>
                </c:pt>
                <c:pt idx="1155">
                  <c:v>1.83</c:v>
                </c:pt>
                <c:pt idx="1156">
                  <c:v>1.82</c:v>
                </c:pt>
                <c:pt idx="1157">
                  <c:v>1.82</c:v>
                </c:pt>
                <c:pt idx="1158">
                  <c:v>1.8099999999999896</c:v>
                </c:pt>
                <c:pt idx="1159">
                  <c:v>1.8099999999999896</c:v>
                </c:pt>
                <c:pt idx="1160">
                  <c:v>1.8099999999999896</c:v>
                </c:pt>
                <c:pt idx="1161">
                  <c:v>1.8099999999999896</c:v>
                </c:pt>
                <c:pt idx="1162">
                  <c:v>1.8099999999999896</c:v>
                </c:pt>
                <c:pt idx="1163">
                  <c:v>1.8099999999999896</c:v>
                </c:pt>
                <c:pt idx="1164">
                  <c:v>1.8099999999999896</c:v>
                </c:pt>
                <c:pt idx="1165">
                  <c:v>1.8099999999999896</c:v>
                </c:pt>
                <c:pt idx="1166">
                  <c:v>1.8099999999999896</c:v>
                </c:pt>
                <c:pt idx="1167">
                  <c:v>1.8099999999999896</c:v>
                </c:pt>
                <c:pt idx="1168">
                  <c:v>1.8099999999999896</c:v>
                </c:pt>
                <c:pt idx="1169">
                  <c:v>1.7999999999999896</c:v>
                </c:pt>
                <c:pt idx="1170">
                  <c:v>1.7999999999999896</c:v>
                </c:pt>
                <c:pt idx="1171">
                  <c:v>1.79</c:v>
                </c:pt>
                <c:pt idx="1172">
                  <c:v>1.78</c:v>
                </c:pt>
                <c:pt idx="1173">
                  <c:v>1.78</c:v>
                </c:pt>
                <c:pt idx="1174">
                  <c:v>1.75</c:v>
                </c:pt>
                <c:pt idx="1175">
                  <c:v>1.75</c:v>
                </c:pt>
                <c:pt idx="1176">
                  <c:v>1.74</c:v>
                </c:pt>
                <c:pt idx="1177">
                  <c:v>1.73</c:v>
                </c:pt>
                <c:pt idx="1178">
                  <c:v>1.73</c:v>
                </c:pt>
                <c:pt idx="1179">
                  <c:v>1.72</c:v>
                </c:pt>
                <c:pt idx="1180">
                  <c:v>1.72</c:v>
                </c:pt>
                <c:pt idx="1181">
                  <c:v>1.72</c:v>
                </c:pt>
                <c:pt idx="1182">
                  <c:v>1.71</c:v>
                </c:pt>
                <c:pt idx="1183">
                  <c:v>1.71</c:v>
                </c:pt>
                <c:pt idx="1184">
                  <c:v>1.71</c:v>
                </c:pt>
                <c:pt idx="1185">
                  <c:v>1.71</c:v>
                </c:pt>
                <c:pt idx="1186">
                  <c:v>1.6900000000000002</c:v>
                </c:pt>
                <c:pt idx="1187">
                  <c:v>1.6900000000000002</c:v>
                </c:pt>
                <c:pt idx="1188">
                  <c:v>1.6900000000000002</c:v>
                </c:pt>
                <c:pt idx="1189">
                  <c:v>1.6700000000000002</c:v>
                </c:pt>
                <c:pt idx="1190">
                  <c:v>1.6700000000000002</c:v>
                </c:pt>
                <c:pt idx="1191">
                  <c:v>1.6700000000000002</c:v>
                </c:pt>
                <c:pt idx="1192">
                  <c:v>1.6500000000000001</c:v>
                </c:pt>
                <c:pt idx="1193">
                  <c:v>1.6400000000000001</c:v>
                </c:pt>
                <c:pt idx="1194">
                  <c:v>1.6400000000000001</c:v>
                </c:pt>
                <c:pt idx="1195">
                  <c:v>1.6300000000000001</c:v>
                </c:pt>
                <c:pt idx="1196">
                  <c:v>1.6300000000000001</c:v>
                </c:pt>
                <c:pt idx="1197">
                  <c:v>1.6300000000000001</c:v>
                </c:pt>
                <c:pt idx="1198">
                  <c:v>1.6300000000000001</c:v>
                </c:pt>
                <c:pt idx="1199">
                  <c:v>1.6300000000000001</c:v>
                </c:pt>
                <c:pt idx="1200">
                  <c:v>1.62</c:v>
                </c:pt>
                <c:pt idx="1201">
                  <c:v>1.62</c:v>
                </c:pt>
                <c:pt idx="1202">
                  <c:v>1.61</c:v>
                </c:pt>
                <c:pt idx="1203">
                  <c:v>1.6</c:v>
                </c:pt>
                <c:pt idx="1204">
                  <c:v>1.59</c:v>
                </c:pt>
                <c:pt idx="1205">
                  <c:v>1.58</c:v>
                </c:pt>
                <c:pt idx="1206">
                  <c:v>1.58</c:v>
                </c:pt>
                <c:pt idx="1207">
                  <c:v>1.58</c:v>
                </c:pt>
                <c:pt idx="1208">
                  <c:v>1.58</c:v>
                </c:pt>
                <c:pt idx="1209">
                  <c:v>1.58</c:v>
                </c:pt>
                <c:pt idx="1210">
                  <c:v>1.58</c:v>
                </c:pt>
                <c:pt idx="1211">
                  <c:v>1.58</c:v>
                </c:pt>
                <c:pt idx="1212">
                  <c:v>1.58</c:v>
                </c:pt>
                <c:pt idx="1213">
                  <c:v>1.57</c:v>
                </c:pt>
                <c:pt idx="1214">
                  <c:v>1.57</c:v>
                </c:pt>
                <c:pt idx="1215">
                  <c:v>1.55</c:v>
                </c:pt>
                <c:pt idx="1216">
                  <c:v>1.53</c:v>
                </c:pt>
                <c:pt idx="1217">
                  <c:v>1.53</c:v>
                </c:pt>
                <c:pt idx="1218">
                  <c:v>1.53</c:v>
                </c:pt>
                <c:pt idx="1219">
                  <c:v>1.51</c:v>
                </c:pt>
                <c:pt idx="1220">
                  <c:v>1.51</c:v>
                </c:pt>
                <c:pt idx="1221">
                  <c:v>1.5</c:v>
                </c:pt>
                <c:pt idx="1222">
                  <c:v>1.49</c:v>
                </c:pt>
                <c:pt idx="1223">
                  <c:v>1.49</c:v>
                </c:pt>
                <c:pt idx="1224">
                  <c:v>1.49</c:v>
                </c:pt>
                <c:pt idx="1225">
                  <c:v>1.49</c:v>
                </c:pt>
                <c:pt idx="1226">
                  <c:v>1.49</c:v>
                </c:pt>
                <c:pt idx="1227">
                  <c:v>1.48</c:v>
                </c:pt>
                <c:pt idx="1228">
                  <c:v>1.48</c:v>
                </c:pt>
                <c:pt idx="1229">
                  <c:v>1.46</c:v>
                </c:pt>
                <c:pt idx="1230">
                  <c:v>1.44</c:v>
                </c:pt>
                <c:pt idx="1231">
                  <c:v>1.43</c:v>
                </c:pt>
                <c:pt idx="1232">
                  <c:v>1.42</c:v>
                </c:pt>
                <c:pt idx="1233">
                  <c:v>1.42</c:v>
                </c:pt>
                <c:pt idx="1234">
                  <c:v>1.4</c:v>
                </c:pt>
                <c:pt idx="1235">
                  <c:v>1.3900000000000001</c:v>
                </c:pt>
                <c:pt idx="1236">
                  <c:v>1.3900000000000001</c:v>
                </c:pt>
                <c:pt idx="1237">
                  <c:v>1.3900000000000001</c:v>
                </c:pt>
                <c:pt idx="1238">
                  <c:v>1.3900000000000001</c:v>
                </c:pt>
                <c:pt idx="1239">
                  <c:v>1.3900000000000001</c:v>
                </c:pt>
                <c:pt idx="1240">
                  <c:v>1.36</c:v>
                </c:pt>
                <c:pt idx="1241">
                  <c:v>1.36</c:v>
                </c:pt>
                <c:pt idx="1242">
                  <c:v>1.36</c:v>
                </c:pt>
                <c:pt idx="1243">
                  <c:v>1.36</c:v>
                </c:pt>
                <c:pt idx="1244">
                  <c:v>1.36</c:v>
                </c:pt>
                <c:pt idx="1245">
                  <c:v>1.36</c:v>
                </c:pt>
                <c:pt idx="1246">
                  <c:v>1.36</c:v>
                </c:pt>
                <c:pt idx="1247">
                  <c:v>1.36</c:v>
                </c:pt>
                <c:pt idx="1248">
                  <c:v>1.36</c:v>
                </c:pt>
                <c:pt idx="1249">
                  <c:v>1.35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TBDiseaseONLYData!$D$3758:$D$5007</c:f>
              <c:numCache>
                <c:formatCode>General</c:formatCode>
                <c:ptCount val="1250"/>
                <c:pt idx="0">
                  <c:v>0</c:v>
                </c:pt>
                <c:pt idx="1">
                  <c:v>6.99</c:v>
                </c:pt>
                <c:pt idx="2">
                  <c:v>7.1499999999999995</c:v>
                </c:pt>
                <c:pt idx="3">
                  <c:v>7.1899999999999995</c:v>
                </c:pt>
                <c:pt idx="4">
                  <c:v>7.2700000000000005</c:v>
                </c:pt>
                <c:pt idx="5">
                  <c:v>7.35</c:v>
                </c:pt>
                <c:pt idx="6">
                  <c:v>7.4399999999999906</c:v>
                </c:pt>
                <c:pt idx="7">
                  <c:v>7.5299999999999896</c:v>
                </c:pt>
                <c:pt idx="8">
                  <c:v>7.56</c:v>
                </c:pt>
                <c:pt idx="9">
                  <c:v>7.58</c:v>
                </c:pt>
                <c:pt idx="10">
                  <c:v>7.5399999999999903</c:v>
                </c:pt>
                <c:pt idx="11">
                  <c:v>7.5399999999999903</c:v>
                </c:pt>
                <c:pt idx="12">
                  <c:v>7.6</c:v>
                </c:pt>
                <c:pt idx="13">
                  <c:v>7.6399999999999899</c:v>
                </c:pt>
                <c:pt idx="14">
                  <c:v>7.6799999999999899</c:v>
                </c:pt>
                <c:pt idx="15">
                  <c:v>7.6699999999999893</c:v>
                </c:pt>
                <c:pt idx="16">
                  <c:v>7.6899999999999995</c:v>
                </c:pt>
                <c:pt idx="17">
                  <c:v>7.68</c:v>
                </c:pt>
                <c:pt idx="18">
                  <c:v>7.6899999999999995</c:v>
                </c:pt>
                <c:pt idx="19">
                  <c:v>7.7</c:v>
                </c:pt>
                <c:pt idx="20">
                  <c:v>7.68</c:v>
                </c:pt>
                <c:pt idx="21">
                  <c:v>7.6299999999999892</c:v>
                </c:pt>
                <c:pt idx="22">
                  <c:v>7.63</c:v>
                </c:pt>
                <c:pt idx="23">
                  <c:v>7.63</c:v>
                </c:pt>
                <c:pt idx="24">
                  <c:v>7.57</c:v>
                </c:pt>
                <c:pt idx="25">
                  <c:v>7.55</c:v>
                </c:pt>
                <c:pt idx="26">
                  <c:v>7.5499999999999901</c:v>
                </c:pt>
                <c:pt idx="27">
                  <c:v>7.50999999999999</c:v>
                </c:pt>
                <c:pt idx="28">
                  <c:v>7.48</c:v>
                </c:pt>
                <c:pt idx="29">
                  <c:v>7.48</c:v>
                </c:pt>
                <c:pt idx="30">
                  <c:v>7.46</c:v>
                </c:pt>
                <c:pt idx="31">
                  <c:v>7.46</c:v>
                </c:pt>
                <c:pt idx="32">
                  <c:v>7.4399999999999906</c:v>
                </c:pt>
                <c:pt idx="33">
                  <c:v>7.4299999999999899</c:v>
                </c:pt>
                <c:pt idx="34">
                  <c:v>7.4099999999999904</c:v>
                </c:pt>
                <c:pt idx="35">
                  <c:v>7.3999999999999897</c:v>
                </c:pt>
                <c:pt idx="36">
                  <c:v>7.38</c:v>
                </c:pt>
                <c:pt idx="37">
                  <c:v>7.3299999999999894</c:v>
                </c:pt>
                <c:pt idx="38">
                  <c:v>7.3</c:v>
                </c:pt>
                <c:pt idx="39">
                  <c:v>7.28</c:v>
                </c:pt>
                <c:pt idx="40">
                  <c:v>7.26</c:v>
                </c:pt>
                <c:pt idx="41">
                  <c:v>7.2399999999999904</c:v>
                </c:pt>
                <c:pt idx="42">
                  <c:v>7.2399999999999904</c:v>
                </c:pt>
                <c:pt idx="43">
                  <c:v>7.18</c:v>
                </c:pt>
                <c:pt idx="44">
                  <c:v>7.13</c:v>
                </c:pt>
                <c:pt idx="45">
                  <c:v>7.13</c:v>
                </c:pt>
                <c:pt idx="46">
                  <c:v>7.1599999999999993</c:v>
                </c:pt>
                <c:pt idx="47">
                  <c:v>7.1499999999999897</c:v>
                </c:pt>
                <c:pt idx="48">
                  <c:v>7.1299999999999892</c:v>
                </c:pt>
                <c:pt idx="49">
                  <c:v>7.1199999999999992</c:v>
                </c:pt>
                <c:pt idx="50">
                  <c:v>7.1199999999999992</c:v>
                </c:pt>
                <c:pt idx="51">
                  <c:v>7.1599999999999993</c:v>
                </c:pt>
                <c:pt idx="52">
                  <c:v>7.17</c:v>
                </c:pt>
                <c:pt idx="53">
                  <c:v>7.1599999999999993</c:v>
                </c:pt>
                <c:pt idx="54">
                  <c:v>7.1499999999999995</c:v>
                </c:pt>
                <c:pt idx="55">
                  <c:v>7.1</c:v>
                </c:pt>
                <c:pt idx="56">
                  <c:v>7.08</c:v>
                </c:pt>
                <c:pt idx="57">
                  <c:v>7.08</c:v>
                </c:pt>
                <c:pt idx="58">
                  <c:v>7.0499999999999901</c:v>
                </c:pt>
                <c:pt idx="59">
                  <c:v>7.0499999999999901</c:v>
                </c:pt>
                <c:pt idx="60">
                  <c:v>7.02</c:v>
                </c:pt>
                <c:pt idx="61">
                  <c:v>6.95</c:v>
                </c:pt>
                <c:pt idx="62">
                  <c:v>6.9899999999999904</c:v>
                </c:pt>
                <c:pt idx="63">
                  <c:v>7.00999999999999</c:v>
                </c:pt>
                <c:pt idx="64">
                  <c:v>6.9599999999999902</c:v>
                </c:pt>
                <c:pt idx="65">
                  <c:v>6.91</c:v>
                </c:pt>
                <c:pt idx="66">
                  <c:v>6.87</c:v>
                </c:pt>
                <c:pt idx="67">
                  <c:v>6.8599999999999994</c:v>
                </c:pt>
                <c:pt idx="68">
                  <c:v>6.8599999999999994</c:v>
                </c:pt>
                <c:pt idx="69">
                  <c:v>6.83</c:v>
                </c:pt>
                <c:pt idx="70">
                  <c:v>6.81</c:v>
                </c:pt>
                <c:pt idx="71">
                  <c:v>6.81</c:v>
                </c:pt>
                <c:pt idx="72">
                  <c:v>6.84</c:v>
                </c:pt>
                <c:pt idx="73">
                  <c:v>6.83</c:v>
                </c:pt>
                <c:pt idx="74">
                  <c:v>6.83</c:v>
                </c:pt>
                <c:pt idx="75">
                  <c:v>6.78</c:v>
                </c:pt>
                <c:pt idx="76">
                  <c:v>6.76</c:v>
                </c:pt>
                <c:pt idx="77">
                  <c:v>6.7299999999999898</c:v>
                </c:pt>
                <c:pt idx="78">
                  <c:v>6.7099999999999902</c:v>
                </c:pt>
                <c:pt idx="79">
                  <c:v>6.71</c:v>
                </c:pt>
                <c:pt idx="80">
                  <c:v>6.6499999999999995</c:v>
                </c:pt>
                <c:pt idx="81">
                  <c:v>6.63</c:v>
                </c:pt>
                <c:pt idx="82">
                  <c:v>6.57</c:v>
                </c:pt>
                <c:pt idx="83">
                  <c:v>6.56</c:v>
                </c:pt>
                <c:pt idx="84">
                  <c:v>6.52</c:v>
                </c:pt>
                <c:pt idx="85">
                  <c:v>6.45</c:v>
                </c:pt>
                <c:pt idx="86">
                  <c:v>6.4399999999999906</c:v>
                </c:pt>
                <c:pt idx="87">
                  <c:v>6.45</c:v>
                </c:pt>
                <c:pt idx="88">
                  <c:v>6.4399999999999906</c:v>
                </c:pt>
                <c:pt idx="89">
                  <c:v>6.39</c:v>
                </c:pt>
                <c:pt idx="90">
                  <c:v>6.37</c:v>
                </c:pt>
                <c:pt idx="91">
                  <c:v>6.37</c:v>
                </c:pt>
                <c:pt idx="92">
                  <c:v>6.3299999999999894</c:v>
                </c:pt>
                <c:pt idx="93">
                  <c:v>6.31</c:v>
                </c:pt>
                <c:pt idx="94">
                  <c:v>6.29</c:v>
                </c:pt>
                <c:pt idx="95">
                  <c:v>6.2700000000000005</c:v>
                </c:pt>
                <c:pt idx="96">
                  <c:v>6.25</c:v>
                </c:pt>
                <c:pt idx="97">
                  <c:v>6.22</c:v>
                </c:pt>
                <c:pt idx="98">
                  <c:v>6.2</c:v>
                </c:pt>
                <c:pt idx="99">
                  <c:v>6.17</c:v>
                </c:pt>
                <c:pt idx="100">
                  <c:v>6.14</c:v>
                </c:pt>
                <c:pt idx="101">
                  <c:v>6.1199999999999992</c:v>
                </c:pt>
                <c:pt idx="102">
                  <c:v>6.1199999999999992</c:v>
                </c:pt>
                <c:pt idx="103">
                  <c:v>6.1099999999999994</c:v>
                </c:pt>
                <c:pt idx="104">
                  <c:v>6.1099999999999994</c:v>
                </c:pt>
                <c:pt idx="105">
                  <c:v>6.06</c:v>
                </c:pt>
                <c:pt idx="106">
                  <c:v>6.02</c:v>
                </c:pt>
                <c:pt idx="107">
                  <c:v>5.98</c:v>
                </c:pt>
                <c:pt idx="108">
                  <c:v>5.98</c:v>
                </c:pt>
                <c:pt idx="109">
                  <c:v>5.92</c:v>
                </c:pt>
                <c:pt idx="110">
                  <c:v>5.88</c:v>
                </c:pt>
                <c:pt idx="111">
                  <c:v>5.8599999999999994</c:v>
                </c:pt>
                <c:pt idx="112">
                  <c:v>5.8199999999999994</c:v>
                </c:pt>
                <c:pt idx="113">
                  <c:v>5.84</c:v>
                </c:pt>
                <c:pt idx="114">
                  <c:v>5.8</c:v>
                </c:pt>
                <c:pt idx="115">
                  <c:v>5.78</c:v>
                </c:pt>
                <c:pt idx="116">
                  <c:v>5.75</c:v>
                </c:pt>
                <c:pt idx="117">
                  <c:v>5.71</c:v>
                </c:pt>
                <c:pt idx="118">
                  <c:v>5.68</c:v>
                </c:pt>
                <c:pt idx="119">
                  <c:v>5.67</c:v>
                </c:pt>
                <c:pt idx="120">
                  <c:v>5.6499999999999995</c:v>
                </c:pt>
                <c:pt idx="121">
                  <c:v>5.6199999999999992</c:v>
                </c:pt>
                <c:pt idx="122">
                  <c:v>5.57</c:v>
                </c:pt>
                <c:pt idx="123">
                  <c:v>5.57</c:v>
                </c:pt>
                <c:pt idx="124">
                  <c:v>5.56</c:v>
                </c:pt>
                <c:pt idx="125">
                  <c:v>5.52</c:v>
                </c:pt>
                <c:pt idx="126">
                  <c:v>5.49</c:v>
                </c:pt>
                <c:pt idx="127">
                  <c:v>5.46</c:v>
                </c:pt>
                <c:pt idx="128">
                  <c:v>5.4</c:v>
                </c:pt>
                <c:pt idx="129">
                  <c:v>5.3599999999999994</c:v>
                </c:pt>
                <c:pt idx="130">
                  <c:v>5.3599999999999994</c:v>
                </c:pt>
                <c:pt idx="131">
                  <c:v>5.33</c:v>
                </c:pt>
                <c:pt idx="132">
                  <c:v>5.3199999999999994</c:v>
                </c:pt>
                <c:pt idx="133">
                  <c:v>5.31</c:v>
                </c:pt>
                <c:pt idx="134">
                  <c:v>5.2700000000000005</c:v>
                </c:pt>
                <c:pt idx="135">
                  <c:v>5.22</c:v>
                </c:pt>
                <c:pt idx="136">
                  <c:v>5.1599999999999993</c:v>
                </c:pt>
                <c:pt idx="137">
                  <c:v>5.14</c:v>
                </c:pt>
                <c:pt idx="138">
                  <c:v>5.1099999999999994</c:v>
                </c:pt>
                <c:pt idx="139">
                  <c:v>5.09</c:v>
                </c:pt>
                <c:pt idx="140">
                  <c:v>5.05</c:v>
                </c:pt>
                <c:pt idx="141">
                  <c:v>5.08</c:v>
                </c:pt>
                <c:pt idx="142">
                  <c:v>5.08</c:v>
                </c:pt>
                <c:pt idx="143">
                  <c:v>5.1199999999999992</c:v>
                </c:pt>
                <c:pt idx="144">
                  <c:v>5.09</c:v>
                </c:pt>
                <c:pt idx="145">
                  <c:v>5.04</c:v>
                </c:pt>
                <c:pt idx="146">
                  <c:v>4.9799999999999907</c:v>
                </c:pt>
                <c:pt idx="147">
                  <c:v>4.9399999999999906</c:v>
                </c:pt>
                <c:pt idx="148">
                  <c:v>4.9399999999999906</c:v>
                </c:pt>
                <c:pt idx="149">
                  <c:v>4.92</c:v>
                </c:pt>
                <c:pt idx="150">
                  <c:v>4.92</c:v>
                </c:pt>
                <c:pt idx="151">
                  <c:v>4.9000000000000004</c:v>
                </c:pt>
                <c:pt idx="152">
                  <c:v>4.88</c:v>
                </c:pt>
                <c:pt idx="153">
                  <c:v>4.84</c:v>
                </c:pt>
                <c:pt idx="154">
                  <c:v>4.8</c:v>
                </c:pt>
                <c:pt idx="155">
                  <c:v>4.8</c:v>
                </c:pt>
                <c:pt idx="156">
                  <c:v>4.7699999999999996</c:v>
                </c:pt>
                <c:pt idx="157">
                  <c:v>4.76</c:v>
                </c:pt>
                <c:pt idx="158">
                  <c:v>4.74</c:v>
                </c:pt>
                <c:pt idx="159">
                  <c:v>4.72</c:v>
                </c:pt>
                <c:pt idx="160">
                  <c:v>4.6599999999999895</c:v>
                </c:pt>
                <c:pt idx="161">
                  <c:v>4.6499999999999995</c:v>
                </c:pt>
                <c:pt idx="162">
                  <c:v>4.6199999999999992</c:v>
                </c:pt>
                <c:pt idx="163">
                  <c:v>4.5999999999999996</c:v>
                </c:pt>
                <c:pt idx="164">
                  <c:v>4.5699999999999896</c:v>
                </c:pt>
                <c:pt idx="165">
                  <c:v>4.5299999999999896</c:v>
                </c:pt>
                <c:pt idx="166">
                  <c:v>4.51</c:v>
                </c:pt>
                <c:pt idx="167">
                  <c:v>4.4599999999999902</c:v>
                </c:pt>
                <c:pt idx="168">
                  <c:v>4.4299999999999899</c:v>
                </c:pt>
                <c:pt idx="169">
                  <c:v>4.3699999999999894</c:v>
                </c:pt>
                <c:pt idx="170">
                  <c:v>4.34</c:v>
                </c:pt>
                <c:pt idx="171">
                  <c:v>4.2899999999999903</c:v>
                </c:pt>
                <c:pt idx="172">
                  <c:v>4.2699999999999996</c:v>
                </c:pt>
                <c:pt idx="173">
                  <c:v>4.2699999999999996</c:v>
                </c:pt>
                <c:pt idx="174">
                  <c:v>4.25</c:v>
                </c:pt>
                <c:pt idx="175">
                  <c:v>4.2399999999999904</c:v>
                </c:pt>
                <c:pt idx="176">
                  <c:v>4.2</c:v>
                </c:pt>
                <c:pt idx="177">
                  <c:v>4.1499999999999995</c:v>
                </c:pt>
                <c:pt idx="178">
                  <c:v>4.1499999999999995</c:v>
                </c:pt>
                <c:pt idx="179">
                  <c:v>4.0999999999999996</c:v>
                </c:pt>
                <c:pt idx="180">
                  <c:v>4.09</c:v>
                </c:pt>
                <c:pt idx="181">
                  <c:v>4.07</c:v>
                </c:pt>
                <c:pt idx="182">
                  <c:v>4.05</c:v>
                </c:pt>
                <c:pt idx="183">
                  <c:v>3.9899999999999998</c:v>
                </c:pt>
                <c:pt idx="184">
                  <c:v>3.9499999999999997</c:v>
                </c:pt>
                <c:pt idx="185">
                  <c:v>3.9599999999999898</c:v>
                </c:pt>
                <c:pt idx="186">
                  <c:v>3.9299999999999997</c:v>
                </c:pt>
                <c:pt idx="187">
                  <c:v>3.94</c:v>
                </c:pt>
                <c:pt idx="188">
                  <c:v>3.9</c:v>
                </c:pt>
                <c:pt idx="189">
                  <c:v>3.8899999999999997</c:v>
                </c:pt>
                <c:pt idx="190">
                  <c:v>3.8899999999999997</c:v>
                </c:pt>
                <c:pt idx="191">
                  <c:v>3.8899999999999997</c:v>
                </c:pt>
                <c:pt idx="192">
                  <c:v>3.8899999999999997</c:v>
                </c:pt>
                <c:pt idx="193">
                  <c:v>3.9</c:v>
                </c:pt>
                <c:pt idx="194">
                  <c:v>3.88</c:v>
                </c:pt>
                <c:pt idx="195">
                  <c:v>3.9099999999999997</c:v>
                </c:pt>
                <c:pt idx="196">
                  <c:v>3.88</c:v>
                </c:pt>
                <c:pt idx="197">
                  <c:v>3.86</c:v>
                </c:pt>
                <c:pt idx="198">
                  <c:v>3.8899999999999997</c:v>
                </c:pt>
                <c:pt idx="199">
                  <c:v>3.9</c:v>
                </c:pt>
                <c:pt idx="200">
                  <c:v>3.9099999999999997</c:v>
                </c:pt>
                <c:pt idx="201">
                  <c:v>3.88</c:v>
                </c:pt>
                <c:pt idx="202">
                  <c:v>3.9099999999999997</c:v>
                </c:pt>
                <c:pt idx="203">
                  <c:v>3.9</c:v>
                </c:pt>
                <c:pt idx="204">
                  <c:v>3.92</c:v>
                </c:pt>
                <c:pt idx="205">
                  <c:v>3.9299999999999997</c:v>
                </c:pt>
                <c:pt idx="206">
                  <c:v>3.92</c:v>
                </c:pt>
                <c:pt idx="207">
                  <c:v>3.9299999999999997</c:v>
                </c:pt>
                <c:pt idx="208">
                  <c:v>3.9499999999999997</c:v>
                </c:pt>
                <c:pt idx="209">
                  <c:v>3.96</c:v>
                </c:pt>
                <c:pt idx="210">
                  <c:v>3.96999999999999</c:v>
                </c:pt>
                <c:pt idx="211">
                  <c:v>3.96</c:v>
                </c:pt>
                <c:pt idx="212">
                  <c:v>3.96999999999999</c:v>
                </c:pt>
                <c:pt idx="213">
                  <c:v>3.96999999999999</c:v>
                </c:pt>
                <c:pt idx="214">
                  <c:v>4</c:v>
                </c:pt>
                <c:pt idx="215">
                  <c:v>4</c:v>
                </c:pt>
                <c:pt idx="216">
                  <c:v>4.0199999999999996</c:v>
                </c:pt>
                <c:pt idx="217">
                  <c:v>4.03</c:v>
                </c:pt>
                <c:pt idx="218">
                  <c:v>4.01</c:v>
                </c:pt>
                <c:pt idx="219">
                  <c:v>4.0199999999999996</c:v>
                </c:pt>
                <c:pt idx="220">
                  <c:v>4.04</c:v>
                </c:pt>
                <c:pt idx="221">
                  <c:v>4.04</c:v>
                </c:pt>
                <c:pt idx="222">
                  <c:v>4.04</c:v>
                </c:pt>
                <c:pt idx="223">
                  <c:v>4.05</c:v>
                </c:pt>
                <c:pt idx="224">
                  <c:v>4.04</c:v>
                </c:pt>
                <c:pt idx="225">
                  <c:v>4.04</c:v>
                </c:pt>
                <c:pt idx="226">
                  <c:v>4.04</c:v>
                </c:pt>
                <c:pt idx="227">
                  <c:v>4.05</c:v>
                </c:pt>
                <c:pt idx="228">
                  <c:v>4.05</c:v>
                </c:pt>
                <c:pt idx="229">
                  <c:v>4.0599999999999996</c:v>
                </c:pt>
                <c:pt idx="230">
                  <c:v>4.05</c:v>
                </c:pt>
                <c:pt idx="231">
                  <c:v>4.08</c:v>
                </c:pt>
                <c:pt idx="232">
                  <c:v>4.08</c:v>
                </c:pt>
                <c:pt idx="233">
                  <c:v>4.0599999999999996</c:v>
                </c:pt>
                <c:pt idx="234">
                  <c:v>4.0699999999999896</c:v>
                </c:pt>
                <c:pt idx="235">
                  <c:v>4.0799999999999903</c:v>
                </c:pt>
                <c:pt idx="236">
                  <c:v>4.0899999999999901</c:v>
                </c:pt>
                <c:pt idx="237">
                  <c:v>4.1099999999999897</c:v>
                </c:pt>
                <c:pt idx="238">
                  <c:v>4.1299999999999892</c:v>
                </c:pt>
                <c:pt idx="239">
                  <c:v>4.1299999999999892</c:v>
                </c:pt>
                <c:pt idx="240">
                  <c:v>4.1299999999999892</c:v>
                </c:pt>
                <c:pt idx="241">
                  <c:v>4.1099999999999994</c:v>
                </c:pt>
                <c:pt idx="242">
                  <c:v>4.1199999999999992</c:v>
                </c:pt>
                <c:pt idx="243">
                  <c:v>4.1199999999999992</c:v>
                </c:pt>
                <c:pt idx="244">
                  <c:v>4.13</c:v>
                </c:pt>
                <c:pt idx="245">
                  <c:v>4.1199999999999992</c:v>
                </c:pt>
                <c:pt idx="246">
                  <c:v>4.1499999999999897</c:v>
                </c:pt>
                <c:pt idx="247">
                  <c:v>4.1399999999999997</c:v>
                </c:pt>
                <c:pt idx="248">
                  <c:v>4.1599999999999993</c:v>
                </c:pt>
                <c:pt idx="249">
                  <c:v>4.1699999999999893</c:v>
                </c:pt>
                <c:pt idx="250">
                  <c:v>4.1799999999999899</c:v>
                </c:pt>
                <c:pt idx="251">
                  <c:v>4.1699999999999893</c:v>
                </c:pt>
                <c:pt idx="252">
                  <c:v>4.1499999999999995</c:v>
                </c:pt>
                <c:pt idx="253">
                  <c:v>4.1599999999999993</c:v>
                </c:pt>
                <c:pt idx="254">
                  <c:v>4.17</c:v>
                </c:pt>
                <c:pt idx="255">
                  <c:v>4.17</c:v>
                </c:pt>
                <c:pt idx="256">
                  <c:v>4.18</c:v>
                </c:pt>
                <c:pt idx="257">
                  <c:v>4.17</c:v>
                </c:pt>
                <c:pt idx="258">
                  <c:v>4.17</c:v>
                </c:pt>
                <c:pt idx="259">
                  <c:v>4.18</c:v>
                </c:pt>
                <c:pt idx="260">
                  <c:v>4.1899999999999995</c:v>
                </c:pt>
                <c:pt idx="261">
                  <c:v>4.1899999999999995</c:v>
                </c:pt>
                <c:pt idx="262">
                  <c:v>4.18</c:v>
                </c:pt>
                <c:pt idx="263">
                  <c:v>4.22</c:v>
                </c:pt>
                <c:pt idx="264">
                  <c:v>4.2299999999999898</c:v>
                </c:pt>
                <c:pt idx="265">
                  <c:v>4.2299999999999898</c:v>
                </c:pt>
                <c:pt idx="266">
                  <c:v>4.22</c:v>
                </c:pt>
                <c:pt idx="267">
                  <c:v>4.18</c:v>
                </c:pt>
                <c:pt idx="268">
                  <c:v>4.17</c:v>
                </c:pt>
                <c:pt idx="269">
                  <c:v>4.1599999999999993</c:v>
                </c:pt>
                <c:pt idx="270">
                  <c:v>4.1599999999999993</c:v>
                </c:pt>
                <c:pt idx="271">
                  <c:v>4.1599999999999993</c:v>
                </c:pt>
                <c:pt idx="272">
                  <c:v>4.1599999999999993</c:v>
                </c:pt>
                <c:pt idx="273">
                  <c:v>4.1599999999999993</c:v>
                </c:pt>
                <c:pt idx="274">
                  <c:v>4.17</c:v>
                </c:pt>
                <c:pt idx="275">
                  <c:v>4.18</c:v>
                </c:pt>
                <c:pt idx="276">
                  <c:v>4.2</c:v>
                </c:pt>
                <c:pt idx="277">
                  <c:v>4.2300000000000004</c:v>
                </c:pt>
                <c:pt idx="278">
                  <c:v>4.25</c:v>
                </c:pt>
                <c:pt idx="279">
                  <c:v>4.24</c:v>
                </c:pt>
                <c:pt idx="280">
                  <c:v>4.25</c:v>
                </c:pt>
                <c:pt idx="281">
                  <c:v>4.24</c:v>
                </c:pt>
                <c:pt idx="282">
                  <c:v>4.2699999999999996</c:v>
                </c:pt>
                <c:pt idx="283">
                  <c:v>4.2699999999999996</c:v>
                </c:pt>
                <c:pt idx="284">
                  <c:v>4.28</c:v>
                </c:pt>
                <c:pt idx="285">
                  <c:v>4.2699999999999996</c:v>
                </c:pt>
                <c:pt idx="286">
                  <c:v>4.2699999999999996</c:v>
                </c:pt>
                <c:pt idx="287">
                  <c:v>4.2699999999999996</c:v>
                </c:pt>
                <c:pt idx="288">
                  <c:v>4.2699999999999996</c:v>
                </c:pt>
                <c:pt idx="289">
                  <c:v>4.28</c:v>
                </c:pt>
                <c:pt idx="290">
                  <c:v>4.26</c:v>
                </c:pt>
                <c:pt idx="291">
                  <c:v>4.26</c:v>
                </c:pt>
                <c:pt idx="292">
                  <c:v>4.2699999999999996</c:v>
                </c:pt>
                <c:pt idx="293">
                  <c:v>4.3199999999999896</c:v>
                </c:pt>
                <c:pt idx="294">
                  <c:v>4.3</c:v>
                </c:pt>
                <c:pt idx="295">
                  <c:v>4.3299999999999894</c:v>
                </c:pt>
                <c:pt idx="296">
                  <c:v>4.3199999999999896</c:v>
                </c:pt>
                <c:pt idx="297">
                  <c:v>4.3299999999999894</c:v>
                </c:pt>
                <c:pt idx="298">
                  <c:v>4.3299999999999894</c:v>
                </c:pt>
                <c:pt idx="299">
                  <c:v>4.3099999999999996</c:v>
                </c:pt>
                <c:pt idx="300">
                  <c:v>4.3199999999999896</c:v>
                </c:pt>
                <c:pt idx="301">
                  <c:v>4.3299999999999894</c:v>
                </c:pt>
                <c:pt idx="302">
                  <c:v>4.34</c:v>
                </c:pt>
                <c:pt idx="303">
                  <c:v>4.3599999999999897</c:v>
                </c:pt>
                <c:pt idx="304">
                  <c:v>4.4099999999999904</c:v>
                </c:pt>
                <c:pt idx="305">
                  <c:v>4.3999999999999897</c:v>
                </c:pt>
                <c:pt idx="306">
                  <c:v>4.3799999999999901</c:v>
                </c:pt>
                <c:pt idx="307">
                  <c:v>4.3899999999999997</c:v>
                </c:pt>
                <c:pt idx="308">
                  <c:v>4.3899999999999997</c:v>
                </c:pt>
                <c:pt idx="309">
                  <c:v>4.4099999999999904</c:v>
                </c:pt>
                <c:pt idx="310">
                  <c:v>4.4099999999999904</c:v>
                </c:pt>
                <c:pt idx="311">
                  <c:v>4.3999999999999897</c:v>
                </c:pt>
                <c:pt idx="312">
                  <c:v>4.3899999999999997</c:v>
                </c:pt>
                <c:pt idx="313">
                  <c:v>4.3999999999999897</c:v>
                </c:pt>
                <c:pt idx="314">
                  <c:v>4.3999999999999897</c:v>
                </c:pt>
                <c:pt idx="315">
                  <c:v>4.42</c:v>
                </c:pt>
                <c:pt idx="316">
                  <c:v>4.3999999999999897</c:v>
                </c:pt>
                <c:pt idx="317">
                  <c:v>4.3999999999999897</c:v>
                </c:pt>
                <c:pt idx="318">
                  <c:v>4.3999999999999897</c:v>
                </c:pt>
                <c:pt idx="319">
                  <c:v>4.42</c:v>
                </c:pt>
                <c:pt idx="320">
                  <c:v>4.4299999999999899</c:v>
                </c:pt>
                <c:pt idx="321">
                  <c:v>4.4299999999999899</c:v>
                </c:pt>
                <c:pt idx="322">
                  <c:v>4.4599999999999902</c:v>
                </c:pt>
                <c:pt idx="323">
                  <c:v>4.4599999999999902</c:v>
                </c:pt>
                <c:pt idx="324">
                  <c:v>4.4399999999999906</c:v>
                </c:pt>
                <c:pt idx="325">
                  <c:v>4.4099999999999904</c:v>
                </c:pt>
                <c:pt idx="326">
                  <c:v>4.3999999999999897</c:v>
                </c:pt>
                <c:pt idx="327">
                  <c:v>4.42</c:v>
                </c:pt>
                <c:pt idx="328">
                  <c:v>4.3999999999999897</c:v>
                </c:pt>
                <c:pt idx="329">
                  <c:v>4.4099999999999904</c:v>
                </c:pt>
                <c:pt idx="330">
                  <c:v>4.3999999999999897</c:v>
                </c:pt>
                <c:pt idx="331">
                  <c:v>4.3799999999999901</c:v>
                </c:pt>
                <c:pt idx="332">
                  <c:v>4.3999999999999897</c:v>
                </c:pt>
                <c:pt idx="333">
                  <c:v>4.3999999999999897</c:v>
                </c:pt>
                <c:pt idx="334">
                  <c:v>4.4099999999999904</c:v>
                </c:pt>
                <c:pt idx="335">
                  <c:v>4.42</c:v>
                </c:pt>
                <c:pt idx="336">
                  <c:v>4.42</c:v>
                </c:pt>
                <c:pt idx="337">
                  <c:v>4.4299999999999899</c:v>
                </c:pt>
                <c:pt idx="338">
                  <c:v>4.45</c:v>
                </c:pt>
                <c:pt idx="339">
                  <c:v>4.4599999999999902</c:v>
                </c:pt>
                <c:pt idx="340">
                  <c:v>4.4599999999999902</c:v>
                </c:pt>
                <c:pt idx="341">
                  <c:v>4.45</c:v>
                </c:pt>
                <c:pt idx="342">
                  <c:v>4.4599999999999902</c:v>
                </c:pt>
                <c:pt idx="343">
                  <c:v>4.4599999999999902</c:v>
                </c:pt>
                <c:pt idx="344">
                  <c:v>4.45</c:v>
                </c:pt>
                <c:pt idx="345">
                  <c:v>4.4599999999999902</c:v>
                </c:pt>
                <c:pt idx="346">
                  <c:v>4.4799999999999907</c:v>
                </c:pt>
                <c:pt idx="347">
                  <c:v>4.4899999999999904</c:v>
                </c:pt>
                <c:pt idx="348">
                  <c:v>4.4899999999999904</c:v>
                </c:pt>
                <c:pt idx="349">
                  <c:v>4.5</c:v>
                </c:pt>
                <c:pt idx="350">
                  <c:v>4.5199999999999996</c:v>
                </c:pt>
                <c:pt idx="351">
                  <c:v>4.5</c:v>
                </c:pt>
                <c:pt idx="352">
                  <c:v>4.5</c:v>
                </c:pt>
                <c:pt idx="353">
                  <c:v>4.5199999999999996</c:v>
                </c:pt>
                <c:pt idx="354">
                  <c:v>4.5199999999999996</c:v>
                </c:pt>
                <c:pt idx="355">
                  <c:v>4.5199999999999996</c:v>
                </c:pt>
                <c:pt idx="356">
                  <c:v>4.5199999999999996</c:v>
                </c:pt>
                <c:pt idx="357">
                  <c:v>4.5599999999999996</c:v>
                </c:pt>
                <c:pt idx="358">
                  <c:v>4.5599999999999996</c:v>
                </c:pt>
                <c:pt idx="359">
                  <c:v>4.5599999999999996</c:v>
                </c:pt>
                <c:pt idx="360">
                  <c:v>4.5699999999999896</c:v>
                </c:pt>
                <c:pt idx="361">
                  <c:v>4.5599999999999996</c:v>
                </c:pt>
                <c:pt idx="362">
                  <c:v>4.5599999999999996</c:v>
                </c:pt>
                <c:pt idx="363">
                  <c:v>4.5599999999999996</c:v>
                </c:pt>
                <c:pt idx="364">
                  <c:v>4.5599999999999996</c:v>
                </c:pt>
                <c:pt idx="365">
                  <c:v>4.5599999999999996</c:v>
                </c:pt>
                <c:pt idx="366">
                  <c:v>4.5599999999999996</c:v>
                </c:pt>
                <c:pt idx="367">
                  <c:v>4.55</c:v>
                </c:pt>
                <c:pt idx="368">
                  <c:v>4.55</c:v>
                </c:pt>
                <c:pt idx="369">
                  <c:v>4.59</c:v>
                </c:pt>
                <c:pt idx="370">
                  <c:v>4.5799999999999903</c:v>
                </c:pt>
                <c:pt idx="371">
                  <c:v>4.5699999999999896</c:v>
                </c:pt>
                <c:pt idx="372">
                  <c:v>4.5699999999999896</c:v>
                </c:pt>
                <c:pt idx="373">
                  <c:v>4.59</c:v>
                </c:pt>
                <c:pt idx="374">
                  <c:v>4.6099999999999897</c:v>
                </c:pt>
                <c:pt idx="375">
                  <c:v>4.6299999999999892</c:v>
                </c:pt>
                <c:pt idx="376">
                  <c:v>4.6199999999999992</c:v>
                </c:pt>
                <c:pt idx="377">
                  <c:v>4.6099999999999897</c:v>
                </c:pt>
                <c:pt idx="378">
                  <c:v>4.6199999999999992</c:v>
                </c:pt>
                <c:pt idx="379">
                  <c:v>4.6399999999999997</c:v>
                </c:pt>
                <c:pt idx="380">
                  <c:v>4.6299999999999892</c:v>
                </c:pt>
                <c:pt idx="381">
                  <c:v>4.6299999999999892</c:v>
                </c:pt>
                <c:pt idx="382">
                  <c:v>4.6299999999999892</c:v>
                </c:pt>
                <c:pt idx="383">
                  <c:v>4.6499999999999995</c:v>
                </c:pt>
                <c:pt idx="384">
                  <c:v>4.6499999999999995</c:v>
                </c:pt>
                <c:pt idx="385">
                  <c:v>4.6399999999999997</c:v>
                </c:pt>
                <c:pt idx="386">
                  <c:v>4.6299999999999892</c:v>
                </c:pt>
                <c:pt idx="387">
                  <c:v>4.6399999999999997</c:v>
                </c:pt>
                <c:pt idx="388">
                  <c:v>4.6399999999999997</c:v>
                </c:pt>
                <c:pt idx="389">
                  <c:v>4.6499999999999995</c:v>
                </c:pt>
                <c:pt idx="390">
                  <c:v>4.6499999999999995</c:v>
                </c:pt>
                <c:pt idx="391">
                  <c:v>4.6499999999999995</c:v>
                </c:pt>
                <c:pt idx="392">
                  <c:v>4.67</c:v>
                </c:pt>
                <c:pt idx="393">
                  <c:v>4.6899999999999897</c:v>
                </c:pt>
                <c:pt idx="394">
                  <c:v>4.6899999999999897</c:v>
                </c:pt>
                <c:pt idx="395">
                  <c:v>4.7</c:v>
                </c:pt>
                <c:pt idx="396">
                  <c:v>4.71</c:v>
                </c:pt>
                <c:pt idx="397">
                  <c:v>4.71</c:v>
                </c:pt>
                <c:pt idx="398">
                  <c:v>4.7299999999999898</c:v>
                </c:pt>
                <c:pt idx="399">
                  <c:v>4.74</c:v>
                </c:pt>
                <c:pt idx="400">
                  <c:v>4.75</c:v>
                </c:pt>
                <c:pt idx="401">
                  <c:v>4.7699999999999996</c:v>
                </c:pt>
                <c:pt idx="402">
                  <c:v>4.7699999999999996</c:v>
                </c:pt>
                <c:pt idx="403">
                  <c:v>4.7699999999999996</c:v>
                </c:pt>
                <c:pt idx="404">
                  <c:v>4.79</c:v>
                </c:pt>
                <c:pt idx="405">
                  <c:v>4.8</c:v>
                </c:pt>
                <c:pt idx="406">
                  <c:v>4.7799999999999905</c:v>
                </c:pt>
                <c:pt idx="407">
                  <c:v>4.7699999999999996</c:v>
                </c:pt>
                <c:pt idx="408">
                  <c:v>4.7699999999999996</c:v>
                </c:pt>
                <c:pt idx="409">
                  <c:v>4.76</c:v>
                </c:pt>
                <c:pt idx="410">
                  <c:v>4.7799999999999905</c:v>
                </c:pt>
                <c:pt idx="411">
                  <c:v>4.76</c:v>
                </c:pt>
                <c:pt idx="412">
                  <c:v>4.76</c:v>
                </c:pt>
                <c:pt idx="413">
                  <c:v>4.76</c:v>
                </c:pt>
                <c:pt idx="414">
                  <c:v>4.7799999999999905</c:v>
                </c:pt>
                <c:pt idx="415">
                  <c:v>4.8</c:v>
                </c:pt>
                <c:pt idx="416">
                  <c:v>4.8</c:v>
                </c:pt>
                <c:pt idx="417">
                  <c:v>4.8</c:v>
                </c:pt>
                <c:pt idx="418">
                  <c:v>4.8</c:v>
                </c:pt>
                <c:pt idx="419">
                  <c:v>4.8299999999999894</c:v>
                </c:pt>
                <c:pt idx="420">
                  <c:v>4.84</c:v>
                </c:pt>
                <c:pt idx="421">
                  <c:v>4.8499999999999996</c:v>
                </c:pt>
                <c:pt idx="422">
                  <c:v>4.8499999999999996</c:v>
                </c:pt>
                <c:pt idx="423">
                  <c:v>4.8599999999999897</c:v>
                </c:pt>
                <c:pt idx="424">
                  <c:v>4.8499999999999996</c:v>
                </c:pt>
                <c:pt idx="425">
                  <c:v>4.8599999999999897</c:v>
                </c:pt>
                <c:pt idx="426">
                  <c:v>4.8599999999999897</c:v>
                </c:pt>
                <c:pt idx="427">
                  <c:v>4.8599999999999897</c:v>
                </c:pt>
                <c:pt idx="428">
                  <c:v>4.87</c:v>
                </c:pt>
                <c:pt idx="429">
                  <c:v>4.88</c:v>
                </c:pt>
                <c:pt idx="430">
                  <c:v>4.88</c:v>
                </c:pt>
                <c:pt idx="431">
                  <c:v>4.8899999999999997</c:v>
                </c:pt>
                <c:pt idx="432">
                  <c:v>4.8899999999999899</c:v>
                </c:pt>
                <c:pt idx="433">
                  <c:v>4.8899999999999899</c:v>
                </c:pt>
                <c:pt idx="434">
                  <c:v>4.8899999999999899</c:v>
                </c:pt>
                <c:pt idx="435">
                  <c:v>4.8899999999999899</c:v>
                </c:pt>
                <c:pt idx="436">
                  <c:v>4.8899999999999899</c:v>
                </c:pt>
                <c:pt idx="437">
                  <c:v>4.88</c:v>
                </c:pt>
                <c:pt idx="438">
                  <c:v>4.87</c:v>
                </c:pt>
                <c:pt idx="439">
                  <c:v>4.8599999999999897</c:v>
                </c:pt>
                <c:pt idx="440">
                  <c:v>4.8499999999999996</c:v>
                </c:pt>
                <c:pt idx="441">
                  <c:v>4.84</c:v>
                </c:pt>
                <c:pt idx="442">
                  <c:v>4.8499999999999996</c:v>
                </c:pt>
                <c:pt idx="443">
                  <c:v>4.8699999999999894</c:v>
                </c:pt>
                <c:pt idx="444">
                  <c:v>4.8599999999999897</c:v>
                </c:pt>
                <c:pt idx="445">
                  <c:v>4.8699999999999894</c:v>
                </c:pt>
                <c:pt idx="446">
                  <c:v>4.8699999999999894</c:v>
                </c:pt>
                <c:pt idx="447">
                  <c:v>4.8899999999999899</c:v>
                </c:pt>
                <c:pt idx="448">
                  <c:v>4.9099999999999904</c:v>
                </c:pt>
                <c:pt idx="449">
                  <c:v>4.9099999999999904</c:v>
                </c:pt>
                <c:pt idx="450">
                  <c:v>4.8999999999999897</c:v>
                </c:pt>
                <c:pt idx="451">
                  <c:v>4.8999999999999897</c:v>
                </c:pt>
                <c:pt idx="452">
                  <c:v>4.9099999999999904</c:v>
                </c:pt>
                <c:pt idx="453">
                  <c:v>4.9199999999999902</c:v>
                </c:pt>
                <c:pt idx="454">
                  <c:v>4.9099999999999904</c:v>
                </c:pt>
                <c:pt idx="455">
                  <c:v>4.9099999999999904</c:v>
                </c:pt>
                <c:pt idx="456">
                  <c:v>4.9099999999999904</c:v>
                </c:pt>
                <c:pt idx="457">
                  <c:v>4.8999999999999897</c:v>
                </c:pt>
                <c:pt idx="458">
                  <c:v>4.8999999999999897</c:v>
                </c:pt>
                <c:pt idx="459">
                  <c:v>4.9199999999999902</c:v>
                </c:pt>
                <c:pt idx="460">
                  <c:v>4.9199999999999902</c:v>
                </c:pt>
                <c:pt idx="461">
                  <c:v>4.9199999999999902</c:v>
                </c:pt>
                <c:pt idx="462">
                  <c:v>4.9199999999999902</c:v>
                </c:pt>
                <c:pt idx="463">
                  <c:v>4.9199999999999902</c:v>
                </c:pt>
                <c:pt idx="464">
                  <c:v>4.9300000000000006</c:v>
                </c:pt>
                <c:pt idx="465">
                  <c:v>4.9399999999999906</c:v>
                </c:pt>
                <c:pt idx="466">
                  <c:v>4.9300000000000006</c:v>
                </c:pt>
                <c:pt idx="467">
                  <c:v>4.9300000000000006</c:v>
                </c:pt>
                <c:pt idx="468">
                  <c:v>4.9399999999999906</c:v>
                </c:pt>
                <c:pt idx="469">
                  <c:v>4.9399999999999906</c:v>
                </c:pt>
                <c:pt idx="470">
                  <c:v>4.95</c:v>
                </c:pt>
                <c:pt idx="471">
                  <c:v>4.9300000000000006</c:v>
                </c:pt>
                <c:pt idx="472">
                  <c:v>4.9300000000000006</c:v>
                </c:pt>
                <c:pt idx="473">
                  <c:v>4.9399999999999906</c:v>
                </c:pt>
                <c:pt idx="474">
                  <c:v>4.9199999999999902</c:v>
                </c:pt>
                <c:pt idx="475">
                  <c:v>4.9199999999999902</c:v>
                </c:pt>
                <c:pt idx="476">
                  <c:v>4.9099999999999904</c:v>
                </c:pt>
                <c:pt idx="477">
                  <c:v>4.9199999999999902</c:v>
                </c:pt>
                <c:pt idx="478">
                  <c:v>4.9099999999999904</c:v>
                </c:pt>
                <c:pt idx="479">
                  <c:v>4.9199999999999902</c:v>
                </c:pt>
                <c:pt idx="480">
                  <c:v>4.9199999999999902</c:v>
                </c:pt>
                <c:pt idx="481">
                  <c:v>4.9099999999999904</c:v>
                </c:pt>
                <c:pt idx="482">
                  <c:v>4.91</c:v>
                </c:pt>
                <c:pt idx="483">
                  <c:v>4.92</c:v>
                </c:pt>
                <c:pt idx="484">
                  <c:v>4.92</c:v>
                </c:pt>
                <c:pt idx="485">
                  <c:v>4.96</c:v>
                </c:pt>
                <c:pt idx="486">
                  <c:v>4.96</c:v>
                </c:pt>
                <c:pt idx="487">
                  <c:v>4.96</c:v>
                </c:pt>
                <c:pt idx="488">
                  <c:v>4.96</c:v>
                </c:pt>
                <c:pt idx="489">
                  <c:v>4.9399999999999906</c:v>
                </c:pt>
                <c:pt idx="490">
                  <c:v>4.9300000000000006</c:v>
                </c:pt>
                <c:pt idx="491">
                  <c:v>4.91</c:v>
                </c:pt>
                <c:pt idx="492">
                  <c:v>4.91</c:v>
                </c:pt>
                <c:pt idx="493">
                  <c:v>4.9300000000000006</c:v>
                </c:pt>
                <c:pt idx="494">
                  <c:v>4.9499999999999904</c:v>
                </c:pt>
                <c:pt idx="495">
                  <c:v>4.9499999999999904</c:v>
                </c:pt>
                <c:pt idx="496">
                  <c:v>4.9399999999999906</c:v>
                </c:pt>
                <c:pt idx="497">
                  <c:v>4.9499999999999904</c:v>
                </c:pt>
                <c:pt idx="498">
                  <c:v>4.9499999999999904</c:v>
                </c:pt>
                <c:pt idx="499">
                  <c:v>4.9399999999999906</c:v>
                </c:pt>
                <c:pt idx="500">
                  <c:v>4.9399999999999906</c:v>
                </c:pt>
                <c:pt idx="501">
                  <c:v>4.9300000000000006</c:v>
                </c:pt>
                <c:pt idx="502">
                  <c:v>4.92</c:v>
                </c:pt>
                <c:pt idx="503">
                  <c:v>4.92</c:v>
                </c:pt>
                <c:pt idx="504">
                  <c:v>4.91</c:v>
                </c:pt>
                <c:pt idx="505">
                  <c:v>4.9000000000000004</c:v>
                </c:pt>
                <c:pt idx="506">
                  <c:v>4.91</c:v>
                </c:pt>
                <c:pt idx="507">
                  <c:v>4.91</c:v>
                </c:pt>
                <c:pt idx="508">
                  <c:v>4.9399999999999906</c:v>
                </c:pt>
                <c:pt idx="509">
                  <c:v>4.9399999999999906</c:v>
                </c:pt>
                <c:pt idx="510">
                  <c:v>4.9399999999999906</c:v>
                </c:pt>
                <c:pt idx="511">
                  <c:v>4.96</c:v>
                </c:pt>
                <c:pt idx="512">
                  <c:v>4.96</c:v>
                </c:pt>
                <c:pt idx="513">
                  <c:v>4.9599999999999902</c:v>
                </c:pt>
                <c:pt idx="514">
                  <c:v>4.9700000000000006</c:v>
                </c:pt>
                <c:pt idx="515">
                  <c:v>4.9799999999999907</c:v>
                </c:pt>
                <c:pt idx="516">
                  <c:v>4.9899999999999904</c:v>
                </c:pt>
                <c:pt idx="517">
                  <c:v>4.9799999999999907</c:v>
                </c:pt>
                <c:pt idx="518">
                  <c:v>4.9899999999999904</c:v>
                </c:pt>
                <c:pt idx="519">
                  <c:v>4.9799999999999907</c:v>
                </c:pt>
                <c:pt idx="520">
                  <c:v>4.9799999999999907</c:v>
                </c:pt>
                <c:pt idx="521">
                  <c:v>4.9899999999999904</c:v>
                </c:pt>
                <c:pt idx="522">
                  <c:v>5.04</c:v>
                </c:pt>
                <c:pt idx="523">
                  <c:v>5.05</c:v>
                </c:pt>
                <c:pt idx="524">
                  <c:v>5.05</c:v>
                </c:pt>
                <c:pt idx="525">
                  <c:v>5.05</c:v>
                </c:pt>
                <c:pt idx="526">
                  <c:v>5.04</c:v>
                </c:pt>
                <c:pt idx="527">
                  <c:v>5.05</c:v>
                </c:pt>
                <c:pt idx="528">
                  <c:v>5.0299999999999896</c:v>
                </c:pt>
                <c:pt idx="529">
                  <c:v>5.01</c:v>
                </c:pt>
                <c:pt idx="530">
                  <c:v>5.0199999999999996</c:v>
                </c:pt>
                <c:pt idx="531">
                  <c:v>5.0199999999999996</c:v>
                </c:pt>
                <c:pt idx="532">
                  <c:v>5.0299999999999896</c:v>
                </c:pt>
                <c:pt idx="533">
                  <c:v>5.04</c:v>
                </c:pt>
                <c:pt idx="534">
                  <c:v>5.04</c:v>
                </c:pt>
                <c:pt idx="535">
                  <c:v>5.07</c:v>
                </c:pt>
                <c:pt idx="536">
                  <c:v>5.09</c:v>
                </c:pt>
                <c:pt idx="537">
                  <c:v>5.0999999999999996</c:v>
                </c:pt>
                <c:pt idx="538">
                  <c:v>5.1199999999999992</c:v>
                </c:pt>
                <c:pt idx="539">
                  <c:v>5.1199999999999992</c:v>
                </c:pt>
                <c:pt idx="540">
                  <c:v>5.1099999999999994</c:v>
                </c:pt>
                <c:pt idx="541">
                  <c:v>5.1199999999999992</c:v>
                </c:pt>
                <c:pt idx="542">
                  <c:v>5.13</c:v>
                </c:pt>
                <c:pt idx="543">
                  <c:v>5.13</c:v>
                </c:pt>
                <c:pt idx="544">
                  <c:v>5.14</c:v>
                </c:pt>
                <c:pt idx="545">
                  <c:v>5.1599999999999993</c:v>
                </c:pt>
                <c:pt idx="546">
                  <c:v>5.17</c:v>
                </c:pt>
                <c:pt idx="547">
                  <c:v>5.17</c:v>
                </c:pt>
                <c:pt idx="548">
                  <c:v>5.17</c:v>
                </c:pt>
                <c:pt idx="549">
                  <c:v>5.18</c:v>
                </c:pt>
                <c:pt idx="550">
                  <c:v>5.2</c:v>
                </c:pt>
                <c:pt idx="551">
                  <c:v>5.2</c:v>
                </c:pt>
                <c:pt idx="552">
                  <c:v>5.17</c:v>
                </c:pt>
                <c:pt idx="553">
                  <c:v>5.17</c:v>
                </c:pt>
                <c:pt idx="554">
                  <c:v>5.17</c:v>
                </c:pt>
                <c:pt idx="555">
                  <c:v>5.17</c:v>
                </c:pt>
                <c:pt idx="556">
                  <c:v>5.2</c:v>
                </c:pt>
                <c:pt idx="557">
                  <c:v>5.2</c:v>
                </c:pt>
                <c:pt idx="558">
                  <c:v>5.1899999999999995</c:v>
                </c:pt>
                <c:pt idx="559">
                  <c:v>5.2</c:v>
                </c:pt>
                <c:pt idx="560">
                  <c:v>5.21</c:v>
                </c:pt>
                <c:pt idx="561">
                  <c:v>5.21</c:v>
                </c:pt>
                <c:pt idx="562">
                  <c:v>5.1899999999999995</c:v>
                </c:pt>
                <c:pt idx="563">
                  <c:v>5.2</c:v>
                </c:pt>
                <c:pt idx="564">
                  <c:v>5.2</c:v>
                </c:pt>
                <c:pt idx="565">
                  <c:v>5.1899999999999995</c:v>
                </c:pt>
                <c:pt idx="566">
                  <c:v>5.2</c:v>
                </c:pt>
                <c:pt idx="567">
                  <c:v>5.21</c:v>
                </c:pt>
                <c:pt idx="568">
                  <c:v>5.21</c:v>
                </c:pt>
                <c:pt idx="569">
                  <c:v>5.21</c:v>
                </c:pt>
                <c:pt idx="570">
                  <c:v>5.2</c:v>
                </c:pt>
                <c:pt idx="571">
                  <c:v>5.1899999999999995</c:v>
                </c:pt>
                <c:pt idx="572">
                  <c:v>5.18</c:v>
                </c:pt>
                <c:pt idx="573">
                  <c:v>5.1499999999999995</c:v>
                </c:pt>
                <c:pt idx="574">
                  <c:v>5.1599999999999993</c:v>
                </c:pt>
                <c:pt idx="575">
                  <c:v>5.18</c:v>
                </c:pt>
                <c:pt idx="576">
                  <c:v>5.1899999999999995</c:v>
                </c:pt>
                <c:pt idx="577">
                  <c:v>5.1899999999999995</c:v>
                </c:pt>
                <c:pt idx="578">
                  <c:v>5.2</c:v>
                </c:pt>
                <c:pt idx="579">
                  <c:v>5.21</c:v>
                </c:pt>
                <c:pt idx="580">
                  <c:v>5.21</c:v>
                </c:pt>
                <c:pt idx="581">
                  <c:v>5.2</c:v>
                </c:pt>
                <c:pt idx="582">
                  <c:v>5.18</c:v>
                </c:pt>
                <c:pt idx="583">
                  <c:v>5.1899999999999995</c:v>
                </c:pt>
                <c:pt idx="584">
                  <c:v>5.2</c:v>
                </c:pt>
                <c:pt idx="585">
                  <c:v>5.21</c:v>
                </c:pt>
                <c:pt idx="586">
                  <c:v>5.21</c:v>
                </c:pt>
                <c:pt idx="587">
                  <c:v>5.2299999999999898</c:v>
                </c:pt>
                <c:pt idx="588">
                  <c:v>5.2299999999999898</c:v>
                </c:pt>
                <c:pt idx="589">
                  <c:v>5.22</c:v>
                </c:pt>
                <c:pt idx="590">
                  <c:v>5.21</c:v>
                </c:pt>
                <c:pt idx="591">
                  <c:v>5.22</c:v>
                </c:pt>
                <c:pt idx="592">
                  <c:v>5.21</c:v>
                </c:pt>
                <c:pt idx="593">
                  <c:v>5.21</c:v>
                </c:pt>
                <c:pt idx="594">
                  <c:v>5.1899999999999995</c:v>
                </c:pt>
                <c:pt idx="595">
                  <c:v>5.1899999999999995</c:v>
                </c:pt>
                <c:pt idx="596">
                  <c:v>5.21</c:v>
                </c:pt>
                <c:pt idx="597">
                  <c:v>5.22</c:v>
                </c:pt>
                <c:pt idx="598">
                  <c:v>5.18</c:v>
                </c:pt>
                <c:pt idx="599">
                  <c:v>5.1899999999999995</c:v>
                </c:pt>
                <c:pt idx="600">
                  <c:v>5.1899999999999995</c:v>
                </c:pt>
                <c:pt idx="601">
                  <c:v>5.1599999999999993</c:v>
                </c:pt>
                <c:pt idx="602">
                  <c:v>5.13</c:v>
                </c:pt>
                <c:pt idx="603">
                  <c:v>5.1499999999999995</c:v>
                </c:pt>
                <c:pt idx="604">
                  <c:v>5.13</c:v>
                </c:pt>
                <c:pt idx="605">
                  <c:v>5.14</c:v>
                </c:pt>
                <c:pt idx="606">
                  <c:v>5.13</c:v>
                </c:pt>
                <c:pt idx="607">
                  <c:v>5.1199999999999992</c:v>
                </c:pt>
                <c:pt idx="608">
                  <c:v>5.1099999999999994</c:v>
                </c:pt>
                <c:pt idx="609">
                  <c:v>5.08</c:v>
                </c:pt>
                <c:pt idx="610">
                  <c:v>5.08</c:v>
                </c:pt>
                <c:pt idx="611">
                  <c:v>5.0299999999999896</c:v>
                </c:pt>
                <c:pt idx="612">
                  <c:v>5.0299999999999896</c:v>
                </c:pt>
                <c:pt idx="613">
                  <c:v>5.0199999999999996</c:v>
                </c:pt>
                <c:pt idx="614">
                  <c:v>5.01</c:v>
                </c:pt>
                <c:pt idx="615">
                  <c:v>5.01</c:v>
                </c:pt>
                <c:pt idx="616">
                  <c:v>5.01</c:v>
                </c:pt>
                <c:pt idx="617">
                  <c:v>5.0199999999999996</c:v>
                </c:pt>
                <c:pt idx="618">
                  <c:v>5.01</c:v>
                </c:pt>
                <c:pt idx="619">
                  <c:v>5.01</c:v>
                </c:pt>
                <c:pt idx="620">
                  <c:v>5.0199999999999996</c:v>
                </c:pt>
                <c:pt idx="621">
                  <c:v>5.0299999999999896</c:v>
                </c:pt>
                <c:pt idx="622">
                  <c:v>5.05</c:v>
                </c:pt>
                <c:pt idx="623">
                  <c:v>5.05</c:v>
                </c:pt>
                <c:pt idx="624">
                  <c:v>5.0599999999999996</c:v>
                </c:pt>
                <c:pt idx="625">
                  <c:v>5.07</c:v>
                </c:pt>
                <c:pt idx="626">
                  <c:v>5.0599999999999996</c:v>
                </c:pt>
                <c:pt idx="627">
                  <c:v>5.05</c:v>
                </c:pt>
                <c:pt idx="628">
                  <c:v>5.0599999999999996</c:v>
                </c:pt>
                <c:pt idx="629">
                  <c:v>5.05</c:v>
                </c:pt>
                <c:pt idx="630">
                  <c:v>5.0599999999999996</c:v>
                </c:pt>
                <c:pt idx="631">
                  <c:v>5.08</c:v>
                </c:pt>
                <c:pt idx="632">
                  <c:v>5.09</c:v>
                </c:pt>
                <c:pt idx="633">
                  <c:v>5.09</c:v>
                </c:pt>
                <c:pt idx="634">
                  <c:v>5.0999999999999996</c:v>
                </c:pt>
                <c:pt idx="635">
                  <c:v>5.0999999999999996</c:v>
                </c:pt>
                <c:pt idx="636">
                  <c:v>5.1099999999999994</c:v>
                </c:pt>
                <c:pt idx="637">
                  <c:v>5.13</c:v>
                </c:pt>
                <c:pt idx="638">
                  <c:v>5.1199999999999992</c:v>
                </c:pt>
                <c:pt idx="639">
                  <c:v>5.13</c:v>
                </c:pt>
                <c:pt idx="640">
                  <c:v>5.1099999999999994</c:v>
                </c:pt>
                <c:pt idx="641">
                  <c:v>5.1099999999999994</c:v>
                </c:pt>
                <c:pt idx="642">
                  <c:v>5.1199999999999992</c:v>
                </c:pt>
                <c:pt idx="643">
                  <c:v>5.1099999999999994</c:v>
                </c:pt>
                <c:pt idx="644">
                  <c:v>5.1099999999999994</c:v>
                </c:pt>
                <c:pt idx="645">
                  <c:v>5.0999999999999996</c:v>
                </c:pt>
                <c:pt idx="646">
                  <c:v>5.1099999999999994</c:v>
                </c:pt>
                <c:pt idx="647">
                  <c:v>5.13</c:v>
                </c:pt>
                <c:pt idx="648">
                  <c:v>5.13</c:v>
                </c:pt>
                <c:pt idx="649">
                  <c:v>5.13</c:v>
                </c:pt>
                <c:pt idx="650">
                  <c:v>5.1599999999999993</c:v>
                </c:pt>
                <c:pt idx="651">
                  <c:v>5.17</c:v>
                </c:pt>
                <c:pt idx="652">
                  <c:v>5.18</c:v>
                </c:pt>
                <c:pt idx="653">
                  <c:v>5.1499999999999995</c:v>
                </c:pt>
                <c:pt idx="654">
                  <c:v>5.1499999999999995</c:v>
                </c:pt>
                <c:pt idx="655">
                  <c:v>5.1499999999999995</c:v>
                </c:pt>
                <c:pt idx="656">
                  <c:v>5.1499999999999995</c:v>
                </c:pt>
                <c:pt idx="657">
                  <c:v>5.1599999999999993</c:v>
                </c:pt>
                <c:pt idx="658">
                  <c:v>5.17</c:v>
                </c:pt>
                <c:pt idx="659">
                  <c:v>5.17</c:v>
                </c:pt>
                <c:pt idx="660">
                  <c:v>5.1599999999999993</c:v>
                </c:pt>
                <c:pt idx="661">
                  <c:v>5.1599999999999993</c:v>
                </c:pt>
                <c:pt idx="662">
                  <c:v>5.17</c:v>
                </c:pt>
                <c:pt idx="663">
                  <c:v>5.17</c:v>
                </c:pt>
                <c:pt idx="664">
                  <c:v>5.1499999999999995</c:v>
                </c:pt>
                <c:pt idx="665">
                  <c:v>5.1499999999999995</c:v>
                </c:pt>
                <c:pt idx="666">
                  <c:v>5.1499999999999995</c:v>
                </c:pt>
                <c:pt idx="667">
                  <c:v>5.18</c:v>
                </c:pt>
                <c:pt idx="668">
                  <c:v>5.1599999999999993</c:v>
                </c:pt>
                <c:pt idx="669">
                  <c:v>5.14</c:v>
                </c:pt>
                <c:pt idx="670">
                  <c:v>5.13</c:v>
                </c:pt>
                <c:pt idx="671">
                  <c:v>5.13</c:v>
                </c:pt>
                <c:pt idx="672">
                  <c:v>5.13</c:v>
                </c:pt>
                <c:pt idx="673">
                  <c:v>5.13</c:v>
                </c:pt>
                <c:pt idx="674">
                  <c:v>5.1199999999999992</c:v>
                </c:pt>
                <c:pt idx="675">
                  <c:v>5.1099999999999994</c:v>
                </c:pt>
                <c:pt idx="676">
                  <c:v>5.1099999999999994</c:v>
                </c:pt>
                <c:pt idx="677">
                  <c:v>5.0999999999999996</c:v>
                </c:pt>
                <c:pt idx="678">
                  <c:v>5.13</c:v>
                </c:pt>
                <c:pt idx="679">
                  <c:v>5.13</c:v>
                </c:pt>
                <c:pt idx="680">
                  <c:v>5.1499999999999995</c:v>
                </c:pt>
                <c:pt idx="681">
                  <c:v>5.14</c:v>
                </c:pt>
                <c:pt idx="682">
                  <c:v>5.1499999999999995</c:v>
                </c:pt>
                <c:pt idx="683">
                  <c:v>5.14</c:v>
                </c:pt>
                <c:pt idx="684">
                  <c:v>5.13</c:v>
                </c:pt>
                <c:pt idx="685">
                  <c:v>5.14</c:v>
                </c:pt>
                <c:pt idx="686">
                  <c:v>5.18</c:v>
                </c:pt>
                <c:pt idx="687">
                  <c:v>5.18</c:v>
                </c:pt>
                <c:pt idx="688">
                  <c:v>5.1599999999999993</c:v>
                </c:pt>
                <c:pt idx="689">
                  <c:v>5.17</c:v>
                </c:pt>
                <c:pt idx="690">
                  <c:v>5.1599999999999993</c:v>
                </c:pt>
                <c:pt idx="691">
                  <c:v>5.1599999999999993</c:v>
                </c:pt>
                <c:pt idx="692">
                  <c:v>5.17</c:v>
                </c:pt>
                <c:pt idx="693">
                  <c:v>5.1899999999999995</c:v>
                </c:pt>
                <c:pt idx="694">
                  <c:v>5.1899999999999995</c:v>
                </c:pt>
                <c:pt idx="695">
                  <c:v>5.1899999999999995</c:v>
                </c:pt>
                <c:pt idx="696">
                  <c:v>5.2</c:v>
                </c:pt>
                <c:pt idx="697">
                  <c:v>5.2</c:v>
                </c:pt>
                <c:pt idx="698">
                  <c:v>5.21</c:v>
                </c:pt>
                <c:pt idx="699">
                  <c:v>5.22</c:v>
                </c:pt>
                <c:pt idx="700">
                  <c:v>5.24</c:v>
                </c:pt>
                <c:pt idx="701">
                  <c:v>5.26</c:v>
                </c:pt>
                <c:pt idx="702">
                  <c:v>5.24</c:v>
                </c:pt>
                <c:pt idx="703">
                  <c:v>5.25</c:v>
                </c:pt>
                <c:pt idx="704">
                  <c:v>5.22</c:v>
                </c:pt>
                <c:pt idx="705">
                  <c:v>5.21</c:v>
                </c:pt>
                <c:pt idx="706">
                  <c:v>5.22</c:v>
                </c:pt>
                <c:pt idx="707">
                  <c:v>5.21</c:v>
                </c:pt>
                <c:pt idx="708">
                  <c:v>5.21</c:v>
                </c:pt>
                <c:pt idx="709">
                  <c:v>5.22</c:v>
                </c:pt>
                <c:pt idx="710">
                  <c:v>5.2299999999999898</c:v>
                </c:pt>
                <c:pt idx="711">
                  <c:v>5.24</c:v>
                </c:pt>
                <c:pt idx="712">
                  <c:v>5.24</c:v>
                </c:pt>
                <c:pt idx="713">
                  <c:v>5.25</c:v>
                </c:pt>
                <c:pt idx="714">
                  <c:v>5.2299999999999898</c:v>
                </c:pt>
                <c:pt idx="715">
                  <c:v>5.22</c:v>
                </c:pt>
                <c:pt idx="716">
                  <c:v>5.21</c:v>
                </c:pt>
                <c:pt idx="717">
                  <c:v>5.2</c:v>
                </c:pt>
                <c:pt idx="718">
                  <c:v>5.2</c:v>
                </c:pt>
                <c:pt idx="719">
                  <c:v>5.21</c:v>
                </c:pt>
                <c:pt idx="720">
                  <c:v>5.22</c:v>
                </c:pt>
                <c:pt idx="721">
                  <c:v>5.2299999999999898</c:v>
                </c:pt>
                <c:pt idx="722">
                  <c:v>5.2</c:v>
                </c:pt>
                <c:pt idx="723">
                  <c:v>5.21</c:v>
                </c:pt>
                <c:pt idx="724">
                  <c:v>5.1899999999999995</c:v>
                </c:pt>
                <c:pt idx="725">
                  <c:v>5.2</c:v>
                </c:pt>
                <c:pt idx="726">
                  <c:v>5.2</c:v>
                </c:pt>
                <c:pt idx="727">
                  <c:v>5.1899999999999995</c:v>
                </c:pt>
                <c:pt idx="728">
                  <c:v>5.2</c:v>
                </c:pt>
                <c:pt idx="729">
                  <c:v>5.18</c:v>
                </c:pt>
                <c:pt idx="730">
                  <c:v>5.18</c:v>
                </c:pt>
                <c:pt idx="731">
                  <c:v>5.17</c:v>
                </c:pt>
                <c:pt idx="732">
                  <c:v>5.17</c:v>
                </c:pt>
                <c:pt idx="733">
                  <c:v>5.1599999999999993</c:v>
                </c:pt>
                <c:pt idx="734">
                  <c:v>5.1599999999999993</c:v>
                </c:pt>
                <c:pt idx="735">
                  <c:v>5.13</c:v>
                </c:pt>
                <c:pt idx="736">
                  <c:v>5.1199999999999992</c:v>
                </c:pt>
                <c:pt idx="737">
                  <c:v>5.1199999999999992</c:v>
                </c:pt>
                <c:pt idx="738">
                  <c:v>5.09</c:v>
                </c:pt>
                <c:pt idx="739">
                  <c:v>5.09</c:v>
                </c:pt>
                <c:pt idx="740">
                  <c:v>5.07</c:v>
                </c:pt>
                <c:pt idx="741">
                  <c:v>5.0599999999999996</c:v>
                </c:pt>
                <c:pt idx="742">
                  <c:v>5.0599999999999996</c:v>
                </c:pt>
                <c:pt idx="743">
                  <c:v>5.0599999999999996</c:v>
                </c:pt>
                <c:pt idx="744">
                  <c:v>5.0599999999999996</c:v>
                </c:pt>
                <c:pt idx="745">
                  <c:v>5.0599999999999996</c:v>
                </c:pt>
                <c:pt idx="746">
                  <c:v>5.05</c:v>
                </c:pt>
                <c:pt idx="747">
                  <c:v>5.0299999999999896</c:v>
                </c:pt>
                <c:pt idx="748">
                  <c:v>5.0299999999999896</c:v>
                </c:pt>
                <c:pt idx="749">
                  <c:v>5.0199999999999996</c:v>
                </c:pt>
                <c:pt idx="750">
                  <c:v>5.0199999999999996</c:v>
                </c:pt>
                <c:pt idx="751">
                  <c:v>5.01</c:v>
                </c:pt>
                <c:pt idx="752">
                  <c:v>5.01</c:v>
                </c:pt>
                <c:pt idx="753">
                  <c:v>5</c:v>
                </c:pt>
                <c:pt idx="754">
                  <c:v>5</c:v>
                </c:pt>
                <c:pt idx="755">
                  <c:v>4.9899999999999904</c:v>
                </c:pt>
                <c:pt idx="756">
                  <c:v>4.9899999999999904</c:v>
                </c:pt>
                <c:pt idx="757">
                  <c:v>4.9700000000000006</c:v>
                </c:pt>
                <c:pt idx="758">
                  <c:v>4.9499999999999904</c:v>
                </c:pt>
                <c:pt idx="759">
                  <c:v>4.9300000000000006</c:v>
                </c:pt>
                <c:pt idx="760">
                  <c:v>4.9099999999999904</c:v>
                </c:pt>
                <c:pt idx="761">
                  <c:v>4.8999999999999897</c:v>
                </c:pt>
                <c:pt idx="762">
                  <c:v>4.8899999999999899</c:v>
                </c:pt>
                <c:pt idx="763">
                  <c:v>4.8899999999999899</c:v>
                </c:pt>
                <c:pt idx="764">
                  <c:v>4.8899999999999899</c:v>
                </c:pt>
                <c:pt idx="765">
                  <c:v>4.8899999999999899</c:v>
                </c:pt>
                <c:pt idx="766">
                  <c:v>4.8699999999999894</c:v>
                </c:pt>
                <c:pt idx="767">
                  <c:v>4.8699999999999894</c:v>
                </c:pt>
                <c:pt idx="768">
                  <c:v>4.8599999999999897</c:v>
                </c:pt>
                <c:pt idx="769">
                  <c:v>4.8599999999999897</c:v>
                </c:pt>
                <c:pt idx="770">
                  <c:v>4.8499999999999996</c:v>
                </c:pt>
                <c:pt idx="771">
                  <c:v>4.8499999999999996</c:v>
                </c:pt>
                <c:pt idx="772">
                  <c:v>4.8199999999999896</c:v>
                </c:pt>
                <c:pt idx="773">
                  <c:v>4.8099999999999898</c:v>
                </c:pt>
                <c:pt idx="774">
                  <c:v>4.8099999999999898</c:v>
                </c:pt>
                <c:pt idx="775">
                  <c:v>4.7899999999999903</c:v>
                </c:pt>
                <c:pt idx="776">
                  <c:v>4.7799999999999905</c:v>
                </c:pt>
                <c:pt idx="777">
                  <c:v>4.7699999999999996</c:v>
                </c:pt>
                <c:pt idx="778">
                  <c:v>4.75999999999999</c:v>
                </c:pt>
                <c:pt idx="779">
                  <c:v>4.7499999999999902</c:v>
                </c:pt>
                <c:pt idx="780">
                  <c:v>4.7399999999999904</c:v>
                </c:pt>
                <c:pt idx="781">
                  <c:v>4.7299999999999898</c:v>
                </c:pt>
                <c:pt idx="782">
                  <c:v>4.7299999999999898</c:v>
                </c:pt>
                <c:pt idx="783">
                  <c:v>4.71999999999999</c:v>
                </c:pt>
                <c:pt idx="784">
                  <c:v>4.68</c:v>
                </c:pt>
                <c:pt idx="785">
                  <c:v>4.6699999999999893</c:v>
                </c:pt>
                <c:pt idx="786">
                  <c:v>4.6699999999999893</c:v>
                </c:pt>
                <c:pt idx="787">
                  <c:v>4.6599999999999895</c:v>
                </c:pt>
                <c:pt idx="788">
                  <c:v>4.6499999999999897</c:v>
                </c:pt>
                <c:pt idx="789">
                  <c:v>4.6399999999999899</c:v>
                </c:pt>
                <c:pt idx="790">
                  <c:v>4.6299999999999892</c:v>
                </c:pt>
                <c:pt idx="791">
                  <c:v>4.6299999999999892</c:v>
                </c:pt>
                <c:pt idx="792">
                  <c:v>4.6199999999999894</c:v>
                </c:pt>
                <c:pt idx="793">
                  <c:v>4.6199999999999894</c:v>
                </c:pt>
                <c:pt idx="794">
                  <c:v>4.6199999999999894</c:v>
                </c:pt>
                <c:pt idx="795">
                  <c:v>4.6099999999999897</c:v>
                </c:pt>
                <c:pt idx="796">
                  <c:v>4.5899999999999901</c:v>
                </c:pt>
                <c:pt idx="797">
                  <c:v>4.5899999999999901</c:v>
                </c:pt>
                <c:pt idx="798">
                  <c:v>4.5899999999999901</c:v>
                </c:pt>
                <c:pt idx="799">
                  <c:v>4.5899999999999901</c:v>
                </c:pt>
                <c:pt idx="800">
                  <c:v>4.5799999999999903</c:v>
                </c:pt>
                <c:pt idx="801">
                  <c:v>4.5799999999999903</c:v>
                </c:pt>
                <c:pt idx="802">
                  <c:v>4.5799999999999903</c:v>
                </c:pt>
                <c:pt idx="803">
                  <c:v>4.5799999999999903</c:v>
                </c:pt>
                <c:pt idx="804">
                  <c:v>4.5799999999999903</c:v>
                </c:pt>
                <c:pt idx="805">
                  <c:v>4.5799999999999903</c:v>
                </c:pt>
                <c:pt idx="806">
                  <c:v>4.5799999999999903</c:v>
                </c:pt>
                <c:pt idx="807">
                  <c:v>4.5599999999999898</c:v>
                </c:pt>
                <c:pt idx="808">
                  <c:v>4.5299999999999896</c:v>
                </c:pt>
                <c:pt idx="809">
                  <c:v>4.50999999999999</c:v>
                </c:pt>
                <c:pt idx="810">
                  <c:v>4.50999999999999</c:v>
                </c:pt>
                <c:pt idx="811">
                  <c:v>4.50999999999999</c:v>
                </c:pt>
                <c:pt idx="812">
                  <c:v>4.4899999999999904</c:v>
                </c:pt>
                <c:pt idx="813">
                  <c:v>4.4899999999999904</c:v>
                </c:pt>
                <c:pt idx="814">
                  <c:v>4.4899999999999904</c:v>
                </c:pt>
                <c:pt idx="815">
                  <c:v>4.4899999999999904</c:v>
                </c:pt>
                <c:pt idx="816">
                  <c:v>4.4899999999999904</c:v>
                </c:pt>
                <c:pt idx="817">
                  <c:v>4.4899999999999904</c:v>
                </c:pt>
                <c:pt idx="818">
                  <c:v>4.46999999999999</c:v>
                </c:pt>
                <c:pt idx="819">
                  <c:v>4.4599999999999902</c:v>
                </c:pt>
                <c:pt idx="820">
                  <c:v>4.4599999999999902</c:v>
                </c:pt>
                <c:pt idx="821">
                  <c:v>4.46999999999999</c:v>
                </c:pt>
                <c:pt idx="822">
                  <c:v>4.46999999999999</c:v>
                </c:pt>
                <c:pt idx="823">
                  <c:v>4.46999999999999</c:v>
                </c:pt>
                <c:pt idx="824">
                  <c:v>4.4599999999999902</c:v>
                </c:pt>
                <c:pt idx="825">
                  <c:v>4.4499999999999904</c:v>
                </c:pt>
                <c:pt idx="826">
                  <c:v>4.4499999999999904</c:v>
                </c:pt>
                <c:pt idx="827">
                  <c:v>4.4399999999999906</c:v>
                </c:pt>
                <c:pt idx="828">
                  <c:v>4.4399999999999906</c:v>
                </c:pt>
                <c:pt idx="829">
                  <c:v>4.4299999999999899</c:v>
                </c:pt>
                <c:pt idx="830">
                  <c:v>4.4199999999999902</c:v>
                </c:pt>
                <c:pt idx="831">
                  <c:v>4.4199999999999902</c:v>
                </c:pt>
                <c:pt idx="832">
                  <c:v>4.4099999999999904</c:v>
                </c:pt>
                <c:pt idx="833">
                  <c:v>4.3999999999999897</c:v>
                </c:pt>
                <c:pt idx="834">
                  <c:v>4.3799999999999901</c:v>
                </c:pt>
                <c:pt idx="835">
                  <c:v>4.3699999999999894</c:v>
                </c:pt>
                <c:pt idx="836">
                  <c:v>4.3599999999999897</c:v>
                </c:pt>
                <c:pt idx="837">
                  <c:v>4.3299999999999894</c:v>
                </c:pt>
                <c:pt idx="838">
                  <c:v>4.3</c:v>
                </c:pt>
                <c:pt idx="839">
                  <c:v>4.3</c:v>
                </c:pt>
                <c:pt idx="840">
                  <c:v>4.3</c:v>
                </c:pt>
                <c:pt idx="841">
                  <c:v>4.3</c:v>
                </c:pt>
                <c:pt idx="842">
                  <c:v>4.2899999999999903</c:v>
                </c:pt>
                <c:pt idx="843">
                  <c:v>4.2799999999999905</c:v>
                </c:pt>
                <c:pt idx="844">
                  <c:v>4.25999999999999</c:v>
                </c:pt>
                <c:pt idx="845">
                  <c:v>4.25999999999999</c:v>
                </c:pt>
                <c:pt idx="846">
                  <c:v>4.2299999999999898</c:v>
                </c:pt>
                <c:pt idx="847">
                  <c:v>4.22</c:v>
                </c:pt>
                <c:pt idx="848">
                  <c:v>4.22</c:v>
                </c:pt>
                <c:pt idx="849">
                  <c:v>4.2099999999999902</c:v>
                </c:pt>
                <c:pt idx="850">
                  <c:v>4.1999999999999895</c:v>
                </c:pt>
                <c:pt idx="851">
                  <c:v>4.1899999999999897</c:v>
                </c:pt>
                <c:pt idx="852">
                  <c:v>4.1899999999999897</c:v>
                </c:pt>
                <c:pt idx="853">
                  <c:v>4.1799999999999899</c:v>
                </c:pt>
                <c:pt idx="854">
                  <c:v>4.1799999999999899</c:v>
                </c:pt>
                <c:pt idx="855">
                  <c:v>4.1699999999999893</c:v>
                </c:pt>
                <c:pt idx="856">
                  <c:v>4.1499999999999897</c:v>
                </c:pt>
                <c:pt idx="857">
                  <c:v>4.1499999999999897</c:v>
                </c:pt>
                <c:pt idx="858">
                  <c:v>4.1499999999999897</c:v>
                </c:pt>
                <c:pt idx="859">
                  <c:v>4.1499999999999897</c:v>
                </c:pt>
                <c:pt idx="860">
                  <c:v>4.1299999999999892</c:v>
                </c:pt>
                <c:pt idx="861">
                  <c:v>4.1199999999999894</c:v>
                </c:pt>
                <c:pt idx="862">
                  <c:v>4.1099999999999897</c:v>
                </c:pt>
                <c:pt idx="863">
                  <c:v>4.1099999999999897</c:v>
                </c:pt>
                <c:pt idx="864">
                  <c:v>4.0999999999999996</c:v>
                </c:pt>
                <c:pt idx="865">
                  <c:v>4.0799999999999903</c:v>
                </c:pt>
                <c:pt idx="866">
                  <c:v>4.0799999999999903</c:v>
                </c:pt>
                <c:pt idx="867">
                  <c:v>4.0799999999999903</c:v>
                </c:pt>
                <c:pt idx="868">
                  <c:v>4.0799999999999903</c:v>
                </c:pt>
                <c:pt idx="869">
                  <c:v>4.0799999999999903</c:v>
                </c:pt>
                <c:pt idx="870">
                  <c:v>4.0699999999999896</c:v>
                </c:pt>
                <c:pt idx="871">
                  <c:v>4.0399999999999903</c:v>
                </c:pt>
                <c:pt idx="872">
                  <c:v>4.0399999999999903</c:v>
                </c:pt>
                <c:pt idx="873">
                  <c:v>4.0299999999999896</c:v>
                </c:pt>
                <c:pt idx="874">
                  <c:v>4.0199999999999996</c:v>
                </c:pt>
                <c:pt idx="875">
                  <c:v>3.9999999999999893</c:v>
                </c:pt>
                <c:pt idx="876">
                  <c:v>3.98999999999999</c:v>
                </c:pt>
                <c:pt idx="877">
                  <c:v>3.9799999999999898</c:v>
                </c:pt>
                <c:pt idx="878">
                  <c:v>3.9799999999999898</c:v>
                </c:pt>
                <c:pt idx="879">
                  <c:v>3.96999999999999</c:v>
                </c:pt>
                <c:pt idx="880">
                  <c:v>3.96999999999999</c:v>
                </c:pt>
                <c:pt idx="881">
                  <c:v>3.9599999999999898</c:v>
                </c:pt>
                <c:pt idx="882">
                  <c:v>3.9599999999999898</c:v>
                </c:pt>
                <c:pt idx="883">
                  <c:v>3.9599999999999898</c:v>
                </c:pt>
                <c:pt idx="884">
                  <c:v>3.9599999999999898</c:v>
                </c:pt>
                <c:pt idx="885">
                  <c:v>3.9599999999999898</c:v>
                </c:pt>
                <c:pt idx="886">
                  <c:v>3.9199999999999897</c:v>
                </c:pt>
                <c:pt idx="887">
                  <c:v>3.9099999999999895</c:v>
                </c:pt>
                <c:pt idx="888">
                  <c:v>3.8899999999999895</c:v>
                </c:pt>
                <c:pt idx="889">
                  <c:v>3.8799999999999897</c:v>
                </c:pt>
                <c:pt idx="890">
                  <c:v>3.8599999999999897</c:v>
                </c:pt>
                <c:pt idx="891">
                  <c:v>3.8499999999999894</c:v>
                </c:pt>
                <c:pt idx="892">
                  <c:v>3.8399999999999896</c:v>
                </c:pt>
                <c:pt idx="893">
                  <c:v>3.8299999999999894</c:v>
                </c:pt>
                <c:pt idx="894">
                  <c:v>3.8099999999999894</c:v>
                </c:pt>
                <c:pt idx="895">
                  <c:v>3.7999999999999901</c:v>
                </c:pt>
                <c:pt idx="896">
                  <c:v>3.77999999999999</c:v>
                </c:pt>
                <c:pt idx="897">
                  <c:v>3.75999999999999</c:v>
                </c:pt>
                <c:pt idx="898">
                  <c:v>3.75999999999999</c:v>
                </c:pt>
                <c:pt idx="899">
                  <c:v>3.75999999999999</c:v>
                </c:pt>
                <c:pt idx="900">
                  <c:v>3.75999999999999</c:v>
                </c:pt>
                <c:pt idx="901">
                  <c:v>3.7499999999999898</c:v>
                </c:pt>
                <c:pt idx="902">
                  <c:v>3.7499999999999898</c:v>
                </c:pt>
                <c:pt idx="903">
                  <c:v>3.7499999999999898</c:v>
                </c:pt>
                <c:pt idx="904">
                  <c:v>3.73</c:v>
                </c:pt>
                <c:pt idx="905">
                  <c:v>3.71999999999999</c:v>
                </c:pt>
                <c:pt idx="906">
                  <c:v>3.69999999999999</c:v>
                </c:pt>
                <c:pt idx="907">
                  <c:v>3.6799999999999895</c:v>
                </c:pt>
                <c:pt idx="908">
                  <c:v>3.6799999999999895</c:v>
                </c:pt>
                <c:pt idx="909">
                  <c:v>3.66</c:v>
                </c:pt>
                <c:pt idx="910">
                  <c:v>3.65</c:v>
                </c:pt>
                <c:pt idx="911">
                  <c:v>3.65</c:v>
                </c:pt>
                <c:pt idx="912">
                  <c:v>3.64</c:v>
                </c:pt>
                <c:pt idx="913">
                  <c:v>3.63</c:v>
                </c:pt>
                <c:pt idx="914">
                  <c:v>3.63</c:v>
                </c:pt>
                <c:pt idx="915">
                  <c:v>3.63</c:v>
                </c:pt>
                <c:pt idx="916">
                  <c:v>3.63</c:v>
                </c:pt>
                <c:pt idx="917">
                  <c:v>3.61</c:v>
                </c:pt>
                <c:pt idx="918">
                  <c:v>3.6199999999999894</c:v>
                </c:pt>
                <c:pt idx="919">
                  <c:v>3.61</c:v>
                </c:pt>
                <c:pt idx="920">
                  <c:v>3.5999999999999894</c:v>
                </c:pt>
                <c:pt idx="921">
                  <c:v>3.59</c:v>
                </c:pt>
                <c:pt idx="922">
                  <c:v>3.59</c:v>
                </c:pt>
                <c:pt idx="923">
                  <c:v>3.5699999999999901</c:v>
                </c:pt>
                <c:pt idx="924">
                  <c:v>3.5699999999999901</c:v>
                </c:pt>
                <c:pt idx="925">
                  <c:v>3.5699999999999901</c:v>
                </c:pt>
                <c:pt idx="926">
                  <c:v>3.56</c:v>
                </c:pt>
                <c:pt idx="927">
                  <c:v>3.55</c:v>
                </c:pt>
                <c:pt idx="928">
                  <c:v>3.5199999999999894</c:v>
                </c:pt>
                <c:pt idx="929">
                  <c:v>3.5199999999999894</c:v>
                </c:pt>
                <c:pt idx="930">
                  <c:v>3.5199999999999894</c:v>
                </c:pt>
                <c:pt idx="931">
                  <c:v>3.5199999999999894</c:v>
                </c:pt>
                <c:pt idx="932">
                  <c:v>3.5199999999999894</c:v>
                </c:pt>
                <c:pt idx="933">
                  <c:v>3.5199999999999894</c:v>
                </c:pt>
                <c:pt idx="934">
                  <c:v>3.5199999999999894</c:v>
                </c:pt>
                <c:pt idx="935">
                  <c:v>3.51</c:v>
                </c:pt>
                <c:pt idx="936">
                  <c:v>3.51</c:v>
                </c:pt>
                <c:pt idx="937">
                  <c:v>3.46999999999999</c:v>
                </c:pt>
                <c:pt idx="938">
                  <c:v>3.46</c:v>
                </c:pt>
                <c:pt idx="939">
                  <c:v>3.44999999999999</c:v>
                </c:pt>
                <c:pt idx="940">
                  <c:v>3.44</c:v>
                </c:pt>
                <c:pt idx="941">
                  <c:v>3.4299999999999895</c:v>
                </c:pt>
                <c:pt idx="942">
                  <c:v>3.42</c:v>
                </c:pt>
                <c:pt idx="943">
                  <c:v>3.42</c:v>
                </c:pt>
                <c:pt idx="944">
                  <c:v>3.42</c:v>
                </c:pt>
                <c:pt idx="945">
                  <c:v>3.3899999999999997</c:v>
                </c:pt>
                <c:pt idx="946">
                  <c:v>3.3899999999999997</c:v>
                </c:pt>
                <c:pt idx="947">
                  <c:v>3.38</c:v>
                </c:pt>
                <c:pt idx="948">
                  <c:v>3.38</c:v>
                </c:pt>
                <c:pt idx="949">
                  <c:v>3.3699999999999997</c:v>
                </c:pt>
                <c:pt idx="950">
                  <c:v>3.3499999999999996</c:v>
                </c:pt>
                <c:pt idx="951">
                  <c:v>3.3299999999999996</c:v>
                </c:pt>
                <c:pt idx="952">
                  <c:v>3.32</c:v>
                </c:pt>
                <c:pt idx="953">
                  <c:v>3.32</c:v>
                </c:pt>
                <c:pt idx="954">
                  <c:v>3.32</c:v>
                </c:pt>
                <c:pt idx="955">
                  <c:v>3.3099999999999996</c:v>
                </c:pt>
                <c:pt idx="956">
                  <c:v>3.3</c:v>
                </c:pt>
                <c:pt idx="957">
                  <c:v>3.29</c:v>
                </c:pt>
                <c:pt idx="958">
                  <c:v>3.27</c:v>
                </c:pt>
                <c:pt idx="959">
                  <c:v>3.2600000000000002</c:v>
                </c:pt>
                <c:pt idx="960">
                  <c:v>3.24</c:v>
                </c:pt>
                <c:pt idx="961">
                  <c:v>3.23</c:v>
                </c:pt>
                <c:pt idx="962">
                  <c:v>3.23</c:v>
                </c:pt>
                <c:pt idx="963">
                  <c:v>3.23</c:v>
                </c:pt>
                <c:pt idx="964">
                  <c:v>3.22</c:v>
                </c:pt>
                <c:pt idx="965">
                  <c:v>3.22</c:v>
                </c:pt>
                <c:pt idx="966">
                  <c:v>3.22</c:v>
                </c:pt>
                <c:pt idx="967">
                  <c:v>3.21</c:v>
                </c:pt>
                <c:pt idx="968">
                  <c:v>3.21</c:v>
                </c:pt>
                <c:pt idx="969">
                  <c:v>3.19</c:v>
                </c:pt>
                <c:pt idx="970">
                  <c:v>3.18</c:v>
                </c:pt>
                <c:pt idx="971">
                  <c:v>3.17</c:v>
                </c:pt>
                <c:pt idx="972">
                  <c:v>3.16</c:v>
                </c:pt>
                <c:pt idx="973">
                  <c:v>3.16</c:v>
                </c:pt>
                <c:pt idx="974">
                  <c:v>3.16</c:v>
                </c:pt>
                <c:pt idx="975">
                  <c:v>3.16</c:v>
                </c:pt>
                <c:pt idx="976">
                  <c:v>3.16</c:v>
                </c:pt>
                <c:pt idx="977">
                  <c:v>3.13</c:v>
                </c:pt>
                <c:pt idx="978">
                  <c:v>3.13</c:v>
                </c:pt>
                <c:pt idx="979">
                  <c:v>3.12</c:v>
                </c:pt>
                <c:pt idx="980">
                  <c:v>3.12</c:v>
                </c:pt>
                <c:pt idx="981">
                  <c:v>3.12</c:v>
                </c:pt>
                <c:pt idx="982">
                  <c:v>3.13</c:v>
                </c:pt>
                <c:pt idx="983">
                  <c:v>3.13</c:v>
                </c:pt>
                <c:pt idx="984">
                  <c:v>3.12</c:v>
                </c:pt>
                <c:pt idx="985">
                  <c:v>3.12</c:v>
                </c:pt>
                <c:pt idx="986">
                  <c:v>3.1</c:v>
                </c:pt>
                <c:pt idx="987">
                  <c:v>3.1</c:v>
                </c:pt>
                <c:pt idx="988">
                  <c:v>3.1</c:v>
                </c:pt>
                <c:pt idx="989">
                  <c:v>3.09</c:v>
                </c:pt>
                <c:pt idx="990">
                  <c:v>3.08</c:v>
                </c:pt>
                <c:pt idx="991">
                  <c:v>3.06</c:v>
                </c:pt>
                <c:pt idx="992">
                  <c:v>3.05</c:v>
                </c:pt>
                <c:pt idx="993">
                  <c:v>3.05</c:v>
                </c:pt>
                <c:pt idx="994">
                  <c:v>3.04</c:v>
                </c:pt>
                <c:pt idx="995">
                  <c:v>3.04</c:v>
                </c:pt>
                <c:pt idx="996">
                  <c:v>3.04</c:v>
                </c:pt>
                <c:pt idx="997">
                  <c:v>3.04</c:v>
                </c:pt>
                <c:pt idx="998">
                  <c:v>3</c:v>
                </c:pt>
                <c:pt idx="999">
                  <c:v>3.01</c:v>
                </c:pt>
                <c:pt idx="1000">
                  <c:v>3</c:v>
                </c:pt>
                <c:pt idx="1001">
                  <c:v>2.9899999999999998</c:v>
                </c:pt>
                <c:pt idx="1002">
                  <c:v>2.9899999999999998</c:v>
                </c:pt>
                <c:pt idx="1003">
                  <c:v>2.9899999999999998</c:v>
                </c:pt>
                <c:pt idx="1004">
                  <c:v>2.9899999999999998</c:v>
                </c:pt>
                <c:pt idx="1005">
                  <c:v>2.9699999999999998</c:v>
                </c:pt>
                <c:pt idx="1006">
                  <c:v>2.9699999999999998</c:v>
                </c:pt>
                <c:pt idx="1007">
                  <c:v>2.96</c:v>
                </c:pt>
                <c:pt idx="1008">
                  <c:v>2.96</c:v>
                </c:pt>
                <c:pt idx="1009">
                  <c:v>2.9299999999999997</c:v>
                </c:pt>
                <c:pt idx="1010">
                  <c:v>2.9</c:v>
                </c:pt>
                <c:pt idx="1011">
                  <c:v>2.8899999999999997</c:v>
                </c:pt>
                <c:pt idx="1012">
                  <c:v>2.8899999999999997</c:v>
                </c:pt>
                <c:pt idx="1013">
                  <c:v>2.88</c:v>
                </c:pt>
                <c:pt idx="1014">
                  <c:v>2.8499999999999996</c:v>
                </c:pt>
                <c:pt idx="1015">
                  <c:v>2.8499999999999996</c:v>
                </c:pt>
                <c:pt idx="1016">
                  <c:v>2.8299999999999996</c:v>
                </c:pt>
                <c:pt idx="1017">
                  <c:v>2.8299999999999996</c:v>
                </c:pt>
                <c:pt idx="1018">
                  <c:v>2.82</c:v>
                </c:pt>
                <c:pt idx="1019">
                  <c:v>2.8099999999999996</c:v>
                </c:pt>
                <c:pt idx="1020">
                  <c:v>2.8</c:v>
                </c:pt>
                <c:pt idx="1021">
                  <c:v>2.7800000000000002</c:v>
                </c:pt>
                <c:pt idx="1022">
                  <c:v>2.7600000000000002</c:v>
                </c:pt>
                <c:pt idx="1023">
                  <c:v>2.7600000000000002</c:v>
                </c:pt>
                <c:pt idx="1024">
                  <c:v>2.7600000000000002</c:v>
                </c:pt>
                <c:pt idx="1025">
                  <c:v>2.7600000000000002</c:v>
                </c:pt>
                <c:pt idx="1026">
                  <c:v>2.7600000000000002</c:v>
                </c:pt>
                <c:pt idx="1027">
                  <c:v>2.7600000000000002</c:v>
                </c:pt>
                <c:pt idx="1028">
                  <c:v>2.75</c:v>
                </c:pt>
                <c:pt idx="1029">
                  <c:v>2.75</c:v>
                </c:pt>
                <c:pt idx="1030">
                  <c:v>2.74</c:v>
                </c:pt>
                <c:pt idx="1031">
                  <c:v>2.74</c:v>
                </c:pt>
                <c:pt idx="1032">
                  <c:v>2.74</c:v>
                </c:pt>
                <c:pt idx="1033">
                  <c:v>2.73</c:v>
                </c:pt>
                <c:pt idx="1034">
                  <c:v>2.72</c:v>
                </c:pt>
                <c:pt idx="1035">
                  <c:v>2.72</c:v>
                </c:pt>
                <c:pt idx="1036">
                  <c:v>2.72</c:v>
                </c:pt>
                <c:pt idx="1037">
                  <c:v>2.72</c:v>
                </c:pt>
                <c:pt idx="1038">
                  <c:v>2.71</c:v>
                </c:pt>
                <c:pt idx="1039">
                  <c:v>2.69</c:v>
                </c:pt>
                <c:pt idx="1040">
                  <c:v>2.68</c:v>
                </c:pt>
                <c:pt idx="1041">
                  <c:v>2.67</c:v>
                </c:pt>
                <c:pt idx="1042">
                  <c:v>2.67</c:v>
                </c:pt>
                <c:pt idx="1043">
                  <c:v>2.67</c:v>
                </c:pt>
                <c:pt idx="1044">
                  <c:v>2.64</c:v>
                </c:pt>
                <c:pt idx="1045">
                  <c:v>2.63</c:v>
                </c:pt>
                <c:pt idx="1046">
                  <c:v>2.63</c:v>
                </c:pt>
                <c:pt idx="1047">
                  <c:v>2.63</c:v>
                </c:pt>
                <c:pt idx="1048">
                  <c:v>2.62</c:v>
                </c:pt>
                <c:pt idx="1049">
                  <c:v>2.62</c:v>
                </c:pt>
                <c:pt idx="1050">
                  <c:v>2.62</c:v>
                </c:pt>
                <c:pt idx="1051">
                  <c:v>2.61</c:v>
                </c:pt>
                <c:pt idx="1052">
                  <c:v>2.6</c:v>
                </c:pt>
                <c:pt idx="1053">
                  <c:v>2.6</c:v>
                </c:pt>
                <c:pt idx="1054">
                  <c:v>2.6</c:v>
                </c:pt>
                <c:pt idx="1055">
                  <c:v>2.6</c:v>
                </c:pt>
                <c:pt idx="1056">
                  <c:v>2.58</c:v>
                </c:pt>
                <c:pt idx="1057">
                  <c:v>2.58</c:v>
                </c:pt>
                <c:pt idx="1058">
                  <c:v>2.58</c:v>
                </c:pt>
                <c:pt idx="1059">
                  <c:v>2.58</c:v>
                </c:pt>
                <c:pt idx="1060">
                  <c:v>2.57</c:v>
                </c:pt>
                <c:pt idx="1061">
                  <c:v>2.56</c:v>
                </c:pt>
                <c:pt idx="1062">
                  <c:v>2.56</c:v>
                </c:pt>
                <c:pt idx="1063">
                  <c:v>2.56</c:v>
                </c:pt>
                <c:pt idx="1064">
                  <c:v>2.54</c:v>
                </c:pt>
                <c:pt idx="1065">
                  <c:v>2.54</c:v>
                </c:pt>
                <c:pt idx="1066">
                  <c:v>2.54</c:v>
                </c:pt>
                <c:pt idx="1067">
                  <c:v>2.5299999999999998</c:v>
                </c:pt>
                <c:pt idx="1068">
                  <c:v>2.52</c:v>
                </c:pt>
                <c:pt idx="1069">
                  <c:v>2.52</c:v>
                </c:pt>
                <c:pt idx="1070">
                  <c:v>2.5099999999999998</c:v>
                </c:pt>
                <c:pt idx="1071">
                  <c:v>2.5</c:v>
                </c:pt>
                <c:pt idx="1072">
                  <c:v>2.5</c:v>
                </c:pt>
                <c:pt idx="1073">
                  <c:v>2.48999999999999</c:v>
                </c:pt>
                <c:pt idx="1074">
                  <c:v>2.4799999999999898</c:v>
                </c:pt>
                <c:pt idx="1075">
                  <c:v>2.46999999999999</c:v>
                </c:pt>
                <c:pt idx="1076">
                  <c:v>2.46999999999999</c:v>
                </c:pt>
                <c:pt idx="1077">
                  <c:v>2.42</c:v>
                </c:pt>
                <c:pt idx="1078">
                  <c:v>2.4</c:v>
                </c:pt>
                <c:pt idx="1079">
                  <c:v>2.3899999999999895</c:v>
                </c:pt>
                <c:pt idx="1080">
                  <c:v>2.38</c:v>
                </c:pt>
                <c:pt idx="1081">
                  <c:v>2.3699999999999997</c:v>
                </c:pt>
                <c:pt idx="1082">
                  <c:v>2.3699999999999997</c:v>
                </c:pt>
                <c:pt idx="1083">
                  <c:v>2.3699999999999997</c:v>
                </c:pt>
                <c:pt idx="1084">
                  <c:v>2.36</c:v>
                </c:pt>
                <c:pt idx="1085">
                  <c:v>2.34</c:v>
                </c:pt>
                <c:pt idx="1086">
                  <c:v>2.3199999999999994</c:v>
                </c:pt>
                <c:pt idx="1087">
                  <c:v>2.3199999999999994</c:v>
                </c:pt>
                <c:pt idx="1088">
                  <c:v>2.3099999999999996</c:v>
                </c:pt>
                <c:pt idx="1089">
                  <c:v>2.2899999999999898</c:v>
                </c:pt>
                <c:pt idx="1090">
                  <c:v>2.2799999999999998</c:v>
                </c:pt>
                <c:pt idx="1091">
                  <c:v>2.2699999999999898</c:v>
                </c:pt>
                <c:pt idx="1092">
                  <c:v>2.2699999999999898</c:v>
                </c:pt>
                <c:pt idx="1093">
                  <c:v>2.23999999999999</c:v>
                </c:pt>
                <c:pt idx="1094">
                  <c:v>2.23999999999999</c:v>
                </c:pt>
                <c:pt idx="1095">
                  <c:v>2.2299999999999902</c:v>
                </c:pt>
                <c:pt idx="1096">
                  <c:v>2.2299999999999902</c:v>
                </c:pt>
                <c:pt idx="1097">
                  <c:v>2.21999999999999</c:v>
                </c:pt>
                <c:pt idx="1098">
                  <c:v>2.21999999999999</c:v>
                </c:pt>
                <c:pt idx="1099">
                  <c:v>2.21999999999999</c:v>
                </c:pt>
                <c:pt idx="1100">
                  <c:v>2.21</c:v>
                </c:pt>
                <c:pt idx="1101">
                  <c:v>2.21</c:v>
                </c:pt>
                <c:pt idx="1102">
                  <c:v>2.21</c:v>
                </c:pt>
                <c:pt idx="1103">
                  <c:v>2.19999999999999</c:v>
                </c:pt>
                <c:pt idx="1104">
                  <c:v>2.19999999999999</c:v>
                </c:pt>
                <c:pt idx="1105">
                  <c:v>2.19999999999999</c:v>
                </c:pt>
                <c:pt idx="1106">
                  <c:v>2.19999999999999</c:v>
                </c:pt>
                <c:pt idx="1107">
                  <c:v>2.1899999999999902</c:v>
                </c:pt>
                <c:pt idx="1108">
                  <c:v>2.17</c:v>
                </c:pt>
                <c:pt idx="1109">
                  <c:v>2.17</c:v>
                </c:pt>
                <c:pt idx="1110">
                  <c:v>2.1599999999999895</c:v>
                </c:pt>
                <c:pt idx="1111">
                  <c:v>2.1599999999999895</c:v>
                </c:pt>
                <c:pt idx="1112">
                  <c:v>2.1599999999999895</c:v>
                </c:pt>
                <c:pt idx="1113">
                  <c:v>2.1599999999999895</c:v>
                </c:pt>
                <c:pt idx="1114">
                  <c:v>2.1599999999999895</c:v>
                </c:pt>
                <c:pt idx="1115">
                  <c:v>2.1599999999999895</c:v>
                </c:pt>
                <c:pt idx="1116">
                  <c:v>2.15</c:v>
                </c:pt>
                <c:pt idx="1117">
                  <c:v>2.1399999999999895</c:v>
                </c:pt>
                <c:pt idx="1118">
                  <c:v>2.1399999999999895</c:v>
                </c:pt>
                <c:pt idx="1119">
                  <c:v>2.1399999999999895</c:v>
                </c:pt>
                <c:pt idx="1120">
                  <c:v>2.1399999999999895</c:v>
                </c:pt>
                <c:pt idx="1121">
                  <c:v>2.1399999999999895</c:v>
                </c:pt>
                <c:pt idx="1122">
                  <c:v>2.1299999999999901</c:v>
                </c:pt>
                <c:pt idx="1123">
                  <c:v>2.1199999999999894</c:v>
                </c:pt>
                <c:pt idx="1124">
                  <c:v>2.1199999999999894</c:v>
                </c:pt>
                <c:pt idx="1125">
                  <c:v>2.0899999999999901</c:v>
                </c:pt>
                <c:pt idx="1126">
                  <c:v>2.0799999999999894</c:v>
                </c:pt>
                <c:pt idx="1127">
                  <c:v>2.0699999999999901</c:v>
                </c:pt>
                <c:pt idx="1128">
                  <c:v>2.0699999999999901</c:v>
                </c:pt>
                <c:pt idx="1129">
                  <c:v>2.0599999999999894</c:v>
                </c:pt>
                <c:pt idx="1130">
                  <c:v>2.0599999999999894</c:v>
                </c:pt>
                <c:pt idx="1131">
                  <c:v>2.0599999999999894</c:v>
                </c:pt>
                <c:pt idx="1132">
                  <c:v>2.0399999999999894</c:v>
                </c:pt>
                <c:pt idx="1133">
                  <c:v>2.0399999999999894</c:v>
                </c:pt>
                <c:pt idx="1134">
                  <c:v>2.02999999999999</c:v>
                </c:pt>
                <c:pt idx="1135">
                  <c:v>1.9999999999999898</c:v>
                </c:pt>
                <c:pt idx="1136">
                  <c:v>1.9999999999999898</c:v>
                </c:pt>
                <c:pt idx="1137">
                  <c:v>1.9799999999999898</c:v>
                </c:pt>
                <c:pt idx="1138">
                  <c:v>1.9699999999999898</c:v>
                </c:pt>
                <c:pt idx="1139">
                  <c:v>1.9699999999999898</c:v>
                </c:pt>
                <c:pt idx="1140">
                  <c:v>1.9699999999999898</c:v>
                </c:pt>
                <c:pt idx="1141">
                  <c:v>1.9699999999999898</c:v>
                </c:pt>
                <c:pt idx="1142">
                  <c:v>1.9699999999999898</c:v>
                </c:pt>
                <c:pt idx="1143">
                  <c:v>1.9699999999999898</c:v>
                </c:pt>
                <c:pt idx="1144">
                  <c:v>1.9599999999999898</c:v>
                </c:pt>
                <c:pt idx="1145">
                  <c:v>1.9599999999999898</c:v>
                </c:pt>
                <c:pt idx="1146">
                  <c:v>1.9599999999999898</c:v>
                </c:pt>
                <c:pt idx="1147">
                  <c:v>1.9599999999999898</c:v>
                </c:pt>
                <c:pt idx="1148">
                  <c:v>1.9599999999999898</c:v>
                </c:pt>
                <c:pt idx="1149">
                  <c:v>1.9599999999999898</c:v>
                </c:pt>
                <c:pt idx="1150">
                  <c:v>1.9499999999999897</c:v>
                </c:pt>
                <c:pt idx="1151">
                  <c:v>1.9499999999999897</c:v>
                </c:pt>
                <c:pt idx="1152">
                  <c:v>1.9499999999999897</c:v>
                </c:pt>
                <c:pt idx="1153">
                  <c:v>1.9499999999999897</c:v>
                </c:pt>
                <c:pt idx="1154">
                  <c:v>1.9499999999999897</c:v>
                </c:pt>
                <c:pt idx="1155">
                  <c:v>1.9499999999999897</c:v>
                </c:pt>
                <c:pt idx="1156">
                  <c:v>1.9399999999999897</c:v>
                </c:pt>
                <c:pt idx="1157">
                  <c:v>1.9399999999999897</c:v>
                </c:pt>
                <c:pt idx="1158">
                  <c:v>1.9200000000000002</c:v>
                </c:pt>
                <c:pt idx="1159">
                  <c:v>1.9200000000000002</c:v>
                </c:pt>
                <c:pt idx="1160">
                  <c:v>1.9200000000000002</c:v>
                </c:pt>
                <c:pt idx="1161">
                  <c:v>1.9100000000000001</c:v>
                </c:pt>
                <c:pt idx="1162">
                  <c:v>1.9100000000000001</c:v>
                </c:pt>
                <c:pt idx="1163">
                  <c:v>1.9000000000000001</c:v>
                </c:pt>
                <c:pt idx="1164">
                  <c:v>1.9000000000000001</c:v>
                </c:pt>
                <c:pt idx="1165">
                  <c:v>1.9000000000000001</c:v>
                </c:pt>
                <c:pt idx="1166">
                  <c:v>1.9000000000000001</c:v>
                </c:pt>
                <c:pt idx="1167">
                  <c:v>1.9000000000000001</c:v>
                </c:pt>
                <c:pt idx="1168">
                  <c:v>1.9000000000000001</c:v>
                </c:pt>
                <c:pt idx="1169">
                  <c:v>1.8900000000000001</c:v>
                </c:pt>
                <c:pt idx="1170">
                  <c:v>1.87</c:v>
                </c:pt>
                <c:pt idx="1171">
                  <c:v>1.87</c:v>
                </c:pt>
                <c:pt idx="1172">
                  <c:v>1.87</c:v>
                </c:pt>
                <c:pt idx="1173">
                  <c:v>1.8499999999999897</c:v>
                </c:pt>
                <c:pt idx="1174">
                  <c:v>1.8499999999999897</c:v>
                </c:pt>
                <c:pt idx="1175">
                  <c:v>1.8499999999999897</c:v>
                </c:pt>
                <c:pt idx="1176">
                  <c:v>1.8499999999999897</c:v>
                </c:pt>
                <c:pt idx="1177">
                  <c:v>1.8399999999999896</c:v>
                </c:pt>
                <c:pt idx="1178">
                  <c:v>1.8399999999999896</c:v>
                </c:pt>
                <c:pt idx="1179">
                  <c:v>1.83</c:v>
                </c:pt>
                <c:pt idx="1180">
                  <c:v>1.83</c:v>
                </c:pt>
                <c:pt idx="1181">
                  <c:v>1.83</c:v>
                </c:pt>
                <c:pt idx="1182">
                  <c:v>1.82</c:v>
                </c:pt>
                <c:pt idx="1183">
                  <c:v>1.8099999999999896</c:v>
                </c:pt>
                <c:pt idx="1184">
                  <c:v>1.7999999999999896</c:v>
                </c:pt>
                <c:pt idx="1185">
                  <c:v>1.79</c:v>
                </c:pt>
                <c:pt idx="1186">
                  <c:v>1.79</c:v>
                </c:pt>
                <c:pt idx="1187">
                  <c:v>1.79</c:v>
                </c:pt>
                <c:pt idx="1188">
                  <c:v>1.79</c:v>
                </c:pt>
                <c:pt idx="1189">
                  <c:v>1.79</c:v>
                </c:pt>
                <c:pt idx="1190">
                  <c:v>1.7599999999999896</c:v>
                </c:pt>
                <c:pt idx="1191">
                  <c:v>1.7599999999999896</c:v>
                </c:pt>
                <c:pt idx="1192">
                  <c:v>1.7599999999999896</c:v>
                </c:pt>
                <c:pt idx="1193">
                  <c:v>1.7599999999999896</c:v>
                </c:pt>
                <c:pt idx="1194">
                  <c:v>1.7599999999999896</c:v>
                </c:pt>
                <c:pt idx="1195">
                  <c:v>1.7599999999999896</c:v>
                </c:pt>
                <c:pt idx="1196">
                  <c:v>1.7599999999999896</c:v>
                </c:pt>
                <c:pt idx="1197">
                  <c:v>1.7599999999999896</c:v>
                </c:pt>
                <c:pt idx="1198">
                  <c:v>1.75</c:v>
                </c:pt>
                <c:pt idx="1199">
                  <c:v>1.74</c:v>
                </c:pt>
                <c:pt idx="1200">
                  <c:v>1.73</c:v>
                </c:pt>
                <c:pt idx="1201">
                  <c:v>1.73</c:v>
                </c:pt>
                <c:pt idx="1202">
                  <c:v>1.72</c:v>
                </c:pt>
                <c:pt idx="1203">
                  <c:v>1.72</c:v>
                </c:pt>
                <c:pt idx="1204">
                  <c:v>1.7</c:v>
                </c:pt>
                <c:pt idx="1205">
                  <c:v>1.7</c:v>
                </c:pt>
                <c:pt idx="1206">
                  <c:v>1.6900000000000002</c:v>
                </c:pt>
                <c:pt idx="1207">
                  <c:v>1.6900000000000002</c:v>
                </c:pt>
                <c:pt idx="1208">
                  <c:v>1.6900000000000002</c:v>
                </c:pt>
                <c:pt idx="1209">
                  <c:v>1.6700000000000002</c:v>
                </c:pt>
                <c:pt idx="1210">
                  <c:v>1.6700000000000002</c:v>
                </c:pt>
                <c:pt idx="1211">
                  <c:v>1.6700000000000002</c:v>
                </c:pt>
                <c:pt idx="1212">
                  <c:v>1.6600000000000001</c:v>
                </c:pt>
                <c:pt idx="1213">
                  <c:v>1.6500000000000001</c:v>
                </c:pt>
                <c:pt idx="1214">
                  <c:v>1.6400000000000001</c:v>
                </c:pt>
                <c:pt idx="1215">
                  <c:v>1.61</c:v>
                </c:pt>
                <c:pt idx="1216">
                  <c:v>1.6</c:v>
                </c:pt>
                <c:pt idx="1217">
                  <c:v>1.6</c:v>
                </c:pt>
                <c:pt idx="1218">
                  <c:v>1.59</c:v>
                </c:pt>
                <c:pt idx="1219">
                  <c:v>1.59</c:v>
                </c:pt>
                <c:pt idx="1220">
                  <c:v>1.57</c:v>
                </c:pt>
                <c:pt idx="1221">
                  <c:v>1.57</c:v>
                </c:pt>
                <c:pt idx="1222">
                  <c:v>1.55</c:v>
                </c:pt>
                <c:pt idx="1223">
                  <c:v>1.55</c:v>
                </c:pt>
                <c:pt idx="1224">
                  <c:v>1.55</c:v>
                </c:pt>
                <c:pt idx="1225">
                  <c:v>1.55</c:v>
                </c:pt>
                <c:pt idx="1226">
                  <c:v>1.53</c:v>
                </c:pt>
                <c:pt idx="1227">
                  <c:v>1.53</c:v>
                </c:pt>
                <c:pt idx="1228">
                  <c:v>1.53</c:v>
                </c:pt>
                <c:pt idx="1229">
                  <c:v>1.53</c:v>
                </c:pt>
                <c:pt idx="1230">
                  <c:v>1.52</c:v>
                </c:pt>
                <c:pt idx="1231">
                  <c:v>1.52</c:v>
                </c:pt>
                <c:pt idx="1232">
                  <c:v>1.51</c:v>
                </c:pt>
                <c:pt idx="1233">
                  <c:v>1.51</c:v>
                </c:pt>
                <c:pt idx="1234">
                  <c:v>1.51</c:v>
                </c:pt>
                <c:pt idx="1235">
                  <c:v>1.51</c:v>
                </c:pt>
                <c:pt idx="1236">
                  <c:v>1.5</c:v>
                </c:pt>
                <c:pt idx="1237">
                  <c:v>1.5</c:v>
                </c:pt>
                <c:pt idx="1238">
                  <c:v>1.5</c:v>
                </c:pt>
                <c:pt idx="1239">
                  <c:v>1.48</c:v>
                </c:pt>
                <c:pt idx="1240">
                  <c:v>1.48</c:v>
                </c:pt>
                <c:pt idx="1241">
                  <c:v>1.48</c:v>
                </c:pt>
                <c:pt idx="1242">
                  <c:v>1.48</c:v>
                </c:pt>
                <c:pt idx="1243">
                  <c:v>1.47</c:v>
                </c:pt>
                <c:pt idx="1244">
                  <c:v>1.47</c:v>
                </c:pt>
                <c:pt idx="1245">
                  <c:v>1.44</c:v>
                </c:pt>
                <c:pt idx="1246">
                  <c:v>1.42</c:v>
                </c:pt>
                <c:pt idx="1247">
                  <c:v>1.42</c:v>
                </c:pt>
                <c:pt idx="1248">
                  <c:v>1.41</c:v>
                </c:pt>
                <c:pt idx="1249">
                  <c:v>1.4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TBDiseaseONLYData!$D$5010:$D$6259</c:f>
              <c:numCache>
                <c:formatCode>General</c:formatCode>
                <c:ptCount val="1250"/>
                <c:pt idx="0">
                  <c:v>0</c:v>
                </c:pt>
                <c:pt idx="1">
                  <c:v>8.5599999999999916</c:v>
                </c:pt>
                <c:pt idx="2">
                  <c:v>8.68</c:v>
                </c:pt>
                <c:pt idx="3">
                  <c:v>8.8799999999999937</c:v>
                </c:pt>
                <c:pt idx="4">
                  <c:v>9.0300000000000011</c:v>
                </c:pt>
                <c:pt idx="5">
                  <c:v>9.0499999999999918</c:v>
                </c:pt>
                <c:pt idx="6">
                  <c:v>9.2000000000000011</c:v>
                </c:pt>
                <c:pt idx="7">
                  <c:v>9.2800000000000011</c:v>
                </c:pt>
                <c:pt idx="8">
                  <c:v>9.3000000000000007</c:v>
                </c:pt>
                <c:pt idx="9">
                  <c:v>9.2800000000000011</c:v>
                </c:pt>
                <c:pt idx="10">
                  <c:v>9.2399999999999984</c:v>
                </c:pt>
                <c:pt idx="11">
                  <c:v>9.25</c:v>
                </c:pt>
                <c:pt idx="12">
                  <c:v>9.2599999999999909</c:v>
                </c:pt>
                <c:pt idx="13">
                  <c:v>9.27</c:v>
                </c:pt>
                <c:pt idx="14">
                  <c:v>9.2299999999999898</c:v>
                </c:pt>
                <c:pt idx="15">
                  <c:v>9.2399999999999896</c:v>
                </c:pt>
                <c:pt idx="16">
                  <c:v>9.2499999999999893</c:v>
                </c:pt>
                <c:pt idx="17">
                  <c:v>9.2699999999999925</c:v>
                </c:pt>
                <c:pt idx="18">
                  <c:v>9.2699999999999925</c:v>
                </c:pt>
                <c:pt idx="19">
                  <c:v>9.2399999999999896</c:v>
                </c:pt>
                <c:pt idx="20">
                  <c:v>9.2499999999999893</c:v>
                </c:pt>
                <c:pt idx="21">
                  <c:v>9.2699999999999925</c:v>
                </c:pt>
                <c:pt idx="22">
                  <c:v>9.2699999999999925</c:v>
                </c:pt>
                <c:pt idx="23">
                  <c:v>9.2799999999999923</c:v>
                </c:pt>
                <c:pt idx="24">
                  <c:v>9.2599999999999909</c:v>
                </c:pt>
                <c:pt idx="25">
                  <c:v>9.2599999999999909</c:v>
                </c:pt>
                <c:pt idx="26">
                  <c:v>9.169999999999991</c:v>
                </c:pt>
                <c:pt idx="27">
                  <c:v>9.15</c:v>
                </c:pt>
                <c:pt idx="28">
                  <c:v>9.1399999999999917</c:v>
                </c:pt>
                <c:pt idx="29">
                  <c:v>9.1199999999999921</c:v>
                </c:pt>
                <c:pt idx="30">
                  <c:v>9.1</c:v>
                </c:pt>
                <c:pt idx="31">
                  <c:v>9.0599999999999916</c:v>
                </c:pt>
                <c:pt idx="32">
                  <c:v>9.0300000000000011</c:v>
                </c:pt>
                <c:pt idx="33">
                  <c:v>9.0599999999999916</c:v>
                </c:pt>
                <c:pt idx="34">
                  <c:v>9.0499999999999918</c:v>
                </c:pt>
                <c:pt idx="35">
                  <c:v>9.0300000000000011</c:v>
                </c:pt>
                <c:pt idx="36">
                  <c:v>9.02</c:v>
                </c:pt>
                <c:pt idx="37">
                  <c:v>9.02</c:v>
                </c:pt>
                <c:pt idx="38">
                  <c:v>9</c:v>
                </c:pt>
                <c:pt idx="39">
                  <c:v>8.99</c:v>
                </c:pt>
                <c:pt idx="40">
                  <c:v>8.9699999999999935</c:v>
                </c:pt>
                <c:pt idx="41">
                  <c:v>8.9799999999999915</c:v>
                </c:pt>
                <c:pt idx="42">
                  <c:v>8.93</c:v>
                </c:pt>
                <c:pt idx="43">
                  <c:v>8.9</c:v>
                </c:pt>
                <c:pt idx="44">
                  <c:v>8.9</c:v>
                </c:pt>
                <c:pt idx="45">
                  <c:v>8.8899999999999935</c:v>
                </c:pt>
                <c:pt idx="46">
                  <c:v>8.8700000000000028</c:v>
                </c:pt>
                <c:pt idx="47">
                  <c:v>8.7999999999999918</c:v>
                </c:pt>
                <c:pt idx="48">
                  <c:v>8.7399999999999896</c:v>
                </c:pt>
                <c:pt idx="49">
                  <c:v>8.68</c:v>
                </c:pt>
                <c:pt idx="50">
                  <c:v>8.669999999999991</c:v>
                </c:pt>
                <c:pt idx="51">
                  <c:v>8.6399999999999917</c:v>
                </c:pt>
                <c:pt idx="52">
                  <c:v>8.6099999999999923</c:v>
                </c:pt>
                <c:pt idx="53">
                  <c:v>8.59</c:v>
                </c:pt>
                <c:pt idx="54">
                  <c:v>8.57</c:v>
                </c:pt>
                <c:pt idx="55">
                  <c:v>8.5400000000000009</c:v>
                </c:pt>
                <c:pt idx="56">
                  <c:v>8.52</c:v>
                </c:pt>
                <c:pt idx="57">
                  <c:v>8.5400000000000009</c:v>
                </c:pt>
                <c:pt idx="58">
                  <c:v>8.5300000000000011</c:v>
                </c:pt>
                <c:pt idx="59">
                  <c:v>8.5400000000000009</c:v>
                </c:pt>
                <c:pt idx="60">
                  <c:v>8.5300000000000011</c:v>
                </c:pt>
                <c:pt idx="61">
                  <c:v>8.52</c:v>
                </c:pt>
                <c:pt idx="62">
                  <c:v>8.51</c:v>
                </c:pt>
                <c:pt idx="63">
                  <c:v>8.48</c:v>
                </c:pt>
                <c:pt idx="64">
                  <c:v>8.44</c:v>
                </c:pt>
                <c:pt idx="65">
                  <c:v>8.41</c:v>
                </c:pt>
                <c:pt idx="66">
                  <c:v>8.3800000000000008</c:v>
                </c:pt>
                <c:pt idx="67">
                  <c:v>8.3600000000000012</c:v>
                </c:pt>
                <c:pt idx="68">
                  <c:v>8.34</c:v>
                </c:pt>
                <c:pt idx="69">
                  <c:v>8.2900000000000009</c:v>
                </c:pt>
                <c:pt idx="70">
                  <c:v>8.2499999999999893</c:v>
                </c:pt>
                <c:pt idx="71">
                  <c:v>8.2399999999999984</c:v>
                </c:pt>
                <c:pt idx="72">
                  <c:v>8.2199999999999918</c:v>
                </c:pt>
                <c:pt idx="73">
                  <c:v>8.2000000000000011</c:v>
                </c:pt>
                <c:pt idx="74">
                  <c:v>8.19</c:v>
                </c:pt>
                <c:pt idx="75">
                  <c:v>8.1399999999999988</c:v>
                </c:pt>
                <c:pt idx="76">
                  <c:v>8.120000000000001</c:v>
                </c:pt>
                <c:pt idx="77">
                  <c:v>8.08</c:v>
                </c:pt>
                <c:pt idx="78">
                  <c:v>8.0499999999999918</c:v>
                </c:pt>
                <c:pt idx="79">
                  <c:v>8.0400000000000009</c:v>
                </c:pt>
                <c:pt idx="80">
                  <c:v>8.07</c:v>
                </c:pt>
                <c:pt idx="81">
                  <c:v>8.0499999999999918</c:v>
                </c:pt>
                <c:pt idx="82">
                  <c:v>8.0300000000000011</c:v>
                </c:pt>
                <c:pt idx="83">
                  <c:v>8.01</c:v>
                </c:pt>
                <c:pt idx="84">
                  <c:v>7.99</c:v>
                </c:pt>
                <c:pt idx="85">
                  <c:v>7.9599999999999902</c:v>
                </c:pt>
                <c:pt idx="86">
                  <c:v>7.9599999999999902</c:v>
                </c:pt>
                <c:pt idx="87">
                  <c:v>7.9199999999999902</c:v>
                </c:pt>
                <c:pt idx="88">
                  <c:v>7.8699999999999894</c:v>
                </c:pt>
                <c:pt idx="89">
                  <c:v>7.8599999999999897</c:v>
                </c:pt>
                <c:pt idx="90">
                  <c:v>7.8299999999999894</c:v>
                </c:pt>
                <c:pt idx="91">
                  <c:v>7.8599999999999897</c:v>
                </c:pt>
                <c:pt idx="92">
                  <c:v>7.8299999999999894</c:v>
                </c:pt>
                <c:pt idx="93">
                  <c:v>7.7999999999999901</c:v>
                </c:pt>
                <c:pt idx="94">
                  <c:v>7.7499999999999902</c:v>
                </c:pt>
                <c:pt idx="95">
                  <c:v>7.71999999999999</c:v>
                </c:pt>
                <c:pt idx="96">
                  <c:v>7.7299999999999898</c:v>
                </c:pt>
                <c:pt idx="97">
                  <c:v>7.7099999999999902</c:v>
                </c:pt>
                <c:pt idx="98">
                  <c:v>7.6999999999999895</c:v>
                </c:pt>
                <c:pt idx="99">
                  <c:v>7.6499999999999897</c:v>
                </c:pt>
                <c:pt idx="100">
                  <c:v>7.6299999999999892</c:v>
                </c:pt>
                <c:pt idx="101">
                  <c:v>7.59</c:v>
                </c:pt>
                <c:pt idx="102">
                  <c:v>7.5999999999999899</c:v>
                </c:pt>
                <c:pt idx="103">
                  <c:v>7.58</c:v>
                </c:pt>
                <c:pt idx="104">
                  <c:v>7.5599999999999898</c:v>
                </c:pt>
                <c:pt idx="105">
                  <c:v>7.5399999999999903</c:v>
                </c:pt>
                <c:pt idx="106">
                  <c:v>7.4999999999999902</c:v>
                </c:pt>
                <c:pt idx="107">
                  <c:v>7.4599999999999902</c:v>
                </c:pt>
                <c:pt idx="108">
                  <c:v>7.4199999999999902</c:v>
                </c:pt>
                <c:pt idx="109">
                  <c:v>7.3599999999999897</c:v>
                </c:pt>
                <c:pt idx="110">
                  <c:v>7.35</c:v>
                </c:pt>
                <c:pt idx="111">
                  <c:v>7.2899999999999903</c:v>
                </c:pt>
                <c:pt idx="112">
                  <c:v>7.2899999999999903</c:v>
                </c:pt>
                <c:pt idx="113">
                  <c:v>7.2700000000000005</c:v>
                </c:pt>
                <c:pt idx="114">
                  <c:v>7.2700000000000005</c:v>
                </c:pt>
                <c:pt idx="115">
                  <c:v>7.2399999999999904</c:v>
                </c:pt>
                <c:pt idx="116">
                  <c:v>7.18</c:v>
                </c:pt>
                <c:pt idx="117">
                  <c:v>7.1499999999999897</c:v>
                </c:pt>
                <c:pt idx="118">
                  <c:v>7.1399999999999899</c:v>
                </c:pt>
                <c:pt idx="119">
                  <c:v>7.1099999999999897</c:v>
                </c:pt>
                <c:pt idx="120">
                  <c:v>7.0899999999999901</c:v>
                </c:pt>
                <c:pt idx="121">
                  <c:v>7.06</c:v>
                </c:pt>
                <c:pt idx="122">
                  <c:v>7.0399999999999903</c:v>
                </c:pt>
                <c:pt idx="123">
                  <c:v>6.9999999999999902</c:v>
                </c:pt>
                <c:pt idx="124">
                  <c:v>6.9599999999999902</c:v>
                </c:pt>
                <c:pt idx="125">
                  <c:v>6.9099999999999904</c:v>
                </c:pt>
                <c:pt idx="126">
                  <c:v>6.8599999999999897</c:v>
                </c:pt>
                <c:pt idx="127">
                  <c:v>6.8199999999999896</c:v>
                </c:pt>
                <c:pt idx="128">
                  <c:v>6.7899999999999903</c:v>
                </c:pt>
                <c:pt idx="129">
                  <c:v>6.78</c:v>
                </c:pt>
                <c:pt idx="130">
                  <c:v>6.76</c:v>
                </c:pt>
                <c:pt idx="131">
                  <c:v>6.7399999999999904</c:v>
                </c:pt>
                <c:pt idx="132">
                  <c:v>6.6999999999999895</c:v>
                </c:pt>
                <c:pt idx="133">
                  <c:v>6.6899999999999897</c:v>
                </c:pt>
                <c:pt idx="134">
                  <c:v>6.6599999999999895</c:v>
                </c:pt>
                <c:pt idx="135">
                  <c:v>6.63</c:v>
                </c:pt>
                <c:pt idx="136">
                  <c:v>6.6099999999999897</c:v>
                </c:pt>
                <c:pt idx="137">
                  <c:v>6.5999999999999899</c:v>
                </c:pt>
                <c:pt idx="138">
                  <c:v>6.58</c:v>
                </c:pt>
                <c:pt idx="139">
                  <c:v>6.5599999999999898</c:v>
                </c:pt>
                <c:pt idx="140">
                  <c:v>6.5399999999999903</c:v>
                </c:pt>
                <c:pt idx="141">
                  <c:v>6.5299999999999896</c:v>
                </c:pt>
                <c:pt idx="142">
                  <c:v>6.52</c:v>
                </c:pt>
                <c:pt idx="143">
                  <c:v>6.50999999999999</c:v>
                </c:pt>
                <c:pt idx="144">
                  <c:v>6.4799999999999907</c:v>
                </c:pt>
                <c:pt idx="145">
                  <c:v>6.4199999999999902</c:v>
                </c:pt>
                <c:pt idx="146">
                  <c:v>6.3999999999999897</c:v>
                </c:pt>
                <c:pt idx="147">
                  <c:v>6.37</c:v>
                </c:pt>
                <c:pt idx="148">
                  <c:v>6.3299999999999894</c:v>
                </c:pt>
                <c:pt idx="149">
                  <c:v>6.31</c:v>
                </c:pt>
                <c:pt idx="150">
                  <c:v>6.2499999999999902</c:v>
                </c:pt>
                <c:pt idx="151">
                  <c:v>6.2700000000000005</c:v>
                </c:pt>
                <c:pt idx="152">
                  <c:v>6.2899999999999903</c:v>
                </c:pt>
                <c:pt idx="153">
                  <c:v>6.2799999999999905</c:v>
                </c:pt>
                <c:pt idx="154">
                  <c:v>6.2899999999999903</c:v>
                </c:pt>
                <c:pt idx="155">
                  <c:v>6.2299999999999898</c:v>
                </c:pt>
                <c:pt idx="156">
                  <c:v>6.21</c:v>
                </c:pt>
                <c:pt idx="157">
                  <c:v>6.1399999999999899</c:v>
                </c:pt>
                <c:pt idx="158">
                  <c:v>6.0799999999999903</c:v>
                </c:pt>
                <c:pt idx="159">
                  <c:v>6.09</c:v>
                </c:pt>
                <c:pt idx="160">
                  <c:v>6.0799999999999903</c:v>
                </c:pt>
                <c:pt idx="161">
                  <c:v>6.05</c:v>
                </c:pt>
                <c:pt idx="162">
                  <c:v>5.9999999999999902</c:v>
                </c:pt>
                <c:pt idx="163">
                  <c:v>5.9899999999999904</c:v>
                </c:pt>
                <c:pt idx="164">
                  <c:v>5.96</c:v>
                </c:pt>
                <c:pt idx="165">
                  <c:v>5.92</c:v>
                </c:pt>
                <c:pt idx="166">
                  <c:v>5.9</c:v>
                </c:pt>
                <c:pt idx="167">
                  <c:v>5.8599999999999994</c:v>
                </c:pt>
                <c:pt idx="168">
                  <c:v>5.85</c:v>
                </c:pt>
                <c:pt idx="169">
                  <c:v>5.8599999999999994</c:v>
                </c:pt>
                <c:pt idx="170">
                  <c:v>5.83</c:v>
                </c:pt>
                <c:pt idx="171">
                  <c:v>5.7799999999999905</c:v>
                </c:pt>
                <c:pt idx="172">
                  <c:v>5.71</c:v>
                </c:pt>
                <c:pt idx="173">
                  <c:v>5.68</c:v>
                </c:pt>
                <c:pt idx="174">
                  <c:v>5.6599999999999993</c:v>
                </c:pt>
                <c:pt idx="175">
                  <c:v>5.6099999999999897</c:v>
                </c:pt>
                <c:pt idx="176">
                  <c:v>5.5699999999999896</c:v>
                </c:pt>
                <c:pt idx="177">
                  <c:v>5.5399999999999903</c:v>
                </c:pt>
                <c:pt idx="178">
                  <c:v>5.46</c:v>
                </c:pt>
                <c:pt idx="179">
                  <c:v>5.4399999999999906</c:v>
                </c:pt>
                <c:pt idx="180">
                  <c:v>5.4</c:v>
                </c:pt>
                <c:pt idx="181">
                  <c:v>5.4099999999999904</c:v>
                </c:pt>
                <c:pt idx="182">
                  <c:v>5.4</c:v>
                </c:pt>
                <c:pt idx="183">
                  <c:v>5.35</c:v>
                </c:pt>
                <c:pt idx="184">
                  <c:v>5.38</c:v>
                </c:pt>
                <c:pt idx="185">
                  <c:v>5.3899999999999899</c:v>
                </c:pt>
                <c:pt idx="186">
                  <c:v>5.4099999999999904</c:v>
                </c:pt>
                <c:pt idx="187">
                  <c:v>5.42</c:v>
                </c:pt>
                <c:pt idx="188">
                  <c:v>5.4</c:v>
                </c:pt>
                <c:pt idx="189">
                  <c:v>5.4099999999999904</c:v>
                </c:pt>
                <c:pt idx="190">
                  <c:v>5.4</c:v>
                </c:pt>
                <c:pt idx="191">
                  <c:v>5.3899999999999899</c:v>
                </c:pt>
                <c:pt idx="192">
                  <c:v>5.42</c:v>
                </c:pt>
                <c:pt idx="193">
                  <c:v>5.44</c:v>
                </c:pt>
                <c:pt idx="194">
                  <c:v>5.4300000000000006</c:v>
                </c:pt>
                <c:pt idx="195">
                  <c:v>5.4099999999999904</c:v>
                </c:pt>
                <c:pt idx="196">
                  <c:v>5.4</c:v>
                </c:pt>
                <c:pt idx="197">
                  <c:v>5.42</c:v>
                </c:pt>
                <c:pt idx="198">
                  <c:v>5.4099999999999904</c:v>
                </c:pt>
                <c:pt idx="199">
                  <c:v>5.4300000000000006</c:v>
                </c:pt>
                <c:pt idx="200">
                  <c:v>5.42</c:v>
                </c:pt>
                <c:pt idx="201">
                  <c:v>5.42</c:v>
                </c:pt>
                <c:pt idx="202">
                  <c:v>5.4300000000000006</c:v>
                </c:pt>
                <c:pt idx="203">
                  <c:v>5.44</c:v>
                </c:pt>
                <c:pt idx="204">
                  <c:v>5.42</c:v>
                </c:pt>
                <c:pt idx="205">
                  <c:v>5.4300000000000006</c:v>
                </c:pt>
                <c:pt idx="206">
                  <c:v>5.4300000000000006</c:v>
                </c:pt>
                <c:pt idx="207">
                  <c:v>5.42</c:v>
                </c:pt>
                <c:pt idx="208">
                  <c:v>5.44</c:v>
                </c:pt>
                <c:pt idx="209">
                  <c:v>5.44</c:v>
                </c:pt>
                <c:pt idx="210">
                  <c:v>5.44</c:v>
                </c:pt>
                <c:pt idx="211">
                  <c:v>5.46</c:v>
                </c:pt>
                <c:pt idx="212">
                  <c:v>5.46</c:v>
                </c:pt>
                <c:pt idx="213">
                  <c:v>5.4499999999999904</c:v>
                </c:pt>
                <c:pt idx="214">
                  <c:v>5.4300000000000006</c:v>
                </c:pt>
                <c:pt idx="215">
                  <c:v>5.42</c:v>
                </c:pt>
                <c:pt idx="216">
                  <c:v>5.44</c:v>
                </c:pt>
                <c:pt idx="217">
                  <c:v>5.4300000000000006</c:v>
                </c:pt>
                <c:pt idx="218">
                  <c:v>5.4300000000000006</c:v>
                </c:pt>
                <c:pt idx="219">
                  <c:v>5.4300000000000006</c:v>
                </c:pt>
                <c:pt idx="220">
                  <c:v>5.4300000000000006</c:v>
                </c:pt>
                <c:pt idx="221">
                  <c:v>5.42</c:v>
                </c:pt>
                <c:pt idx="222">
                  <c:v>5.4099999999999904</c:v>
                </c:pt>
                <c:pt idx="223">
                  <c:v>5.4</c:v>
                </c:pt>
                <c:pt idx="224">
                  <c:v>5.3899999999999899</c:v>
                </c:pt>
                <c:pt idx="225">
                  <c:v>5.38</c:v>
                </c:pt>
                <c:pt idx="226">
                  <c:v>5.4</c:v>
                </c:pt>
                <c:pt idx="227">
                  <c:v>5.4099999999999904</c:v>
                </c:pt>
                <c:pt idx="228">
                  <c:v>5.4300000000000006</c:v>
                </c:pt>
                <c:pt idx="229">
                  <c:v>5.4499999999999904</c:v>
                </c:pt>
                <c:pt idx="230">
                  <c:v>5.42</c:v>
                </c:pt>
                <c:pt idx="231">
                  <c:v>5.4300000000000006</c:v>
                </c:pt>
                <c:pt idx="232">
                  <c:v>5.4300000000000006</c:v>
                </c:pt>
                <c:pt idx="233">
                  <c:v>5.4300000000000006</c:v>
                </c:pt>
                <c:pt idx="234">
                  <c:v>5.4300000000000006</c:v>
                </c:pt>
                <c:pt idx="235">
                  <c:v>5.44</c:v>
                </c:pt>
                <c:pt idx="236">
                  <c:v>5.44</c:v>
                </c:pt>
                <c:pt idx="237">
                  <c:v>5.4499999999999904</c:v>
                </c:pt>
                <c:pt idx="238">
                  <c:v>5.44</c:v>
                </c:pt>
                <c:pt idx="239">
                  <c:v>5.4300000000000006</c:v>
                </c:pt>
                <c:pt idx="240">
                  <c:v>5.4300000000000006</c:v>
                </c:pt>
                <c:pt idx="241">
                  <c:v>5.4</c:v>
                </c:pt>
                <c:pt idx="242">
                  <c:v>5.4099999999999904</c:v>
                </c:pt>
                <c:pt idx="243">
                  <c:v>5.3899999999999899</c:v>
                </c:pt>
                <c:pt idx="244">
                  <c:v>5.3699999999999894</c:v>
                </c:pt>
                <c:pt idx="245">
                  <c:v>5.3899999999999899</c:v>
                </c:pt>
                <c:pt idx="246">
                  <c:v>5.3699999999999894</c:v>
                </c:pt>
                <c:pt idx="247">
                  <c:v>5.3699999999999894</c:v>
                </c:pt>
                <c:pt idx="248">
                  <c:v>5.3699999999999894</c:v>
                </c:pt>
                <c:pt idx="249">
                  <c:v>5.3899999999999899</c:v>
                </c:pt>
                <c:pt idx="250">
                  <c:v>5.3699999999999894</c:v>
                </c:pt>
                <c:pt idx="251">
                  <c:v>5.3699999999999894</c:v>
                </c:pt>
                <c:pt idx="252">
                  <c:v>5.3699999999999894</c:v>
                </c:pt>
                <c:pt idx="253">
                  <c:v>5.38</c:v>
                </c:pt>
                <c:pt idx="254">
                  <c:v>5.4</c:v>
                </c:pt>
                <c:pt idx="255">
                  <c:v>5.4</c:v>
                </c:pt>
                <c:pt idx="256">
                  <c:v>5.4</c:v>
                </c:pt>
                <c:pt idx="257">
                  <c:v>5.3899999999999899</c:v>
                </c:pt>
                <c:pt idx="258">
                  <c:v>5.3899999999999899</c:v>
                </c:pt>
                <c:pt idx="259">
                  <c:v>5.42</c:v>
                </c:pt>
                <c:pt idx="260">
                  <c:v>5.4</c:v>
                </c:pt>
                <c:pt idx="261">
                  <c:v>5.4</c:v>
                </c:pt>
                <c:pt idx="262">
                  <c:v>5.4099999999999904</c:v>
                </c:pt>
                <c:pt idx="263">
                  <c:v>5.42</c:v>
                </c:pt>
                <c:pt idx="264">
                  <c:v>5.4300000000000006</c:v>
                </c:pt>
                <c:pt idx="265">
                  <c:v>5.42</c:v>
                </c:pt>
                <c:pt idx="266">
                  <c:v>5.4099999999999904</c:v>
                </c:pt>
                <c:pt idx="267">
                  <c:v>5.4099999999999904</c:v>
                </c:pt>
                <c:pt idx="268">
                  <c:v>5.42</c:v>
                </c:pt>
                <c:pt idx="269">
                  <c:v>5.4099999999999904</c:v>
                </c:pt>
                <c:pt idx="270">
                  <c:v>5.3899999999999899</c:v>
                </c:pt>
                <c:pt idx="271">
                  <c:v>5.3699999999999894</c:v>
                </c:pt>
                <c:pt idx="272">
                  <c:v>5.3599999999999994</c:v>
                </c:pt>
                <c:pt idx="273">
                  <c:v>5.3699999999999894</c:v>
                </c:pt>
                <c:pt idx="274">
                  <c:v>5.3899999999999899</c:v>
                </c:pt>
                <c:pt idx="275">
                  <c:v>5.3699999999999894</c:v>
                </c:pt>
                <c:pt idx="276">
                  <c:v>5.3599999999999994</c:v>
                </c:pt>
                <c:pt idx="277">
                  <c:v>5.3699999999999894</c:v>
                </c:pt>
                <c:pt idx="278">
                  <c:v>5.3899999999999899</c:v>
                </c:pt>
                <c:pt idx="279">
                  <c:v>5.38</c:v>
                </c:pt>
                <c:pt idx="280">
                  <c:v>5.3699999999999894</c:v>
                </c:pt>
                <c:pt idx="281">
                  <c:v>5.3899999999999899</c:v>
                </c:pt>
                <c:pt idx="282">
                  <c:v>5.3899999999999899</c:v>
                </c:pt>
                <c:pt idx="283">
                  <c:v>5.3899999999999899</c:v>
                </c:pt>
                <c:pt idx="284">
                  <c:v>5.3899999999999899</c:v>
                </c:pt>
                <c:pt idx="285">
                  <c:v>5.3999999999999897</c:v>
                </c:pt>
                <c:pt idx="286">
                  <c:v>5.3699999999999894</c:v>
                </c:pt>
                <c:pt idx="287">
                  <c:v>5.4199999999999902</c:v>
                </c:pt>
                <c:pt idx="288">
                  <c:v>5.4300000000000006</c:v>
                </c:pt>
                <c:pt idx="289">
                  <c:v>5.4199999999999902</c:v>
                </c:pt>
                <c:pt idx="290">
                  <c:v>5.4499999999999904</c:v>
                </c:pt>
                <c:pt idx="291">
                  <c:v>5.4999999999999902</c:v>
                </c:pt>
                <c:pt idx="292">
                  <c:v>5.4799999999999907</c:v>
                </c:pt>
                <c:pt idx="293">
                  <c:v>5.51</c:v>
                </c:pt>
                <c:pt idx="294">
                  <c:v>5.5299999999999896</c:v>
                </c:pt>
                <c:pt idx="295">
                  <c:v>5.52</c:v>
                </c:pt>
                <c:pt idx="296">
                  <c:v>5.5299999999999896</c:v>
                </c:pt>
                <c:pt idx="297">
                  <c:v>5.5399999999999903</c:v>
                </c:pt>
                <c:pt idx="298">
                  <c:v>5.5399999999999903</c:v>
                </c:pt>
                <c:pt idx="299">
                  <c:v>5.5299999999999896</c:v>
                </c:pt>
                <c:pt idx="300">
                  <c:v>5.5299999999999896</c:v>
                </c:pt>
                <c:pt idx="301">
                  <c:v>5.52</c:v>
                </c:pt>
                <c:pt idx="302">
                  <c:v>5.51</c:v>
                </c:pt>
                <c:pt idx="303">
                  <c:v>5.52</c:v>
                </c:pt>
                <c:pt idx="304">
                  <c:v>5.5399999999999903</c:v>
                </c:pt>
                <c:pt idx="305">
                  <c:v>5.5299999999999896</c:v>
                </c:pt>
                <c:pt idx="306">
                  <c:v>5.5399999999999903</c:v>
                </c:pt>
                <c:pt idx="307">
                  <c:v>5.5399999999999903</c:v>
                </c:pt>
                <c:pt idx="308">
                  <c:v>5.52</c:v>
                </c:pt>
                <c:pt idx="309">
                  <c:v>5.51</c:v>
                </c:pt>
                <c:pt idx="310">
                  <c:v>5.52</c:v>
                </c:pt>
                <c:pt idx="311">
                  <c:v>5.5299999999999896</c:v>
                </c:pt>
                <c:pt idx="312">
                  <c:v>5.5399999999999903</c:v>
                </c:pt>
                <c:pt idx="313">
                  <c:v>5.5499999999999901</c:v>
                </c:pt>
                <c:pt idx="314">
                  <c:v>5.5799999999999903</c:v>
                </c:pt>
                <c:pt idx="315">
                  <c:v>5.5799999999999903</c:v>
                </c:pt>
                <c:pt idx="316">
                  <c:v>5.5899999999999901</c:v>
                </c:pt>
                <c:pt idx="317">
                  <c:v>5.5799999999999903</c:v>
                </c:pt>
                <c:pt idx="318">
                  <c:v>5.5899999999999901</c:v>
                </c:pt>
                <c:pt idx="319">
                  <c:v>5.5899999999999901</c:v>
                </c:pt>
                <c:pt idx="320">
                  <c:v>5.5899999999999901</c:v>
                </c:pt>
                <c:pt idx="321">
                  <c:v>5.6</c:v>
                </c:pt>
                <c:pt idx="322">
                  <c:v>5.6099999999999897</c:v>
                </c:pt>
                <c:pt idx="323">
                  <c:v>5.6199999999999894</c:v>
                </c:pt>
                <c:pt idx="324">
                  <c:v>5.6199999999999894</c:v>
                </c:pt>
                <c:pt idx="325">
                  <c:v>5.6099999999999897</c:v>
                </c:pt>
                <c:pt idx="326">
                  <c:v>5.5799999999999903</c:v>
                </c:pt>
                <c:pt idx="327">
                  <c:v>5.5899999999999901</c:v>
                </c:pt>
                <c:pt idx="328">
                  <c:v>5.5799999999999903</c:v>
                </c:pt>
                <c:pt idx="329">
                  <c:v>5.5699999999999896</c:v>
                </c:pt>
                <c:pt idx="330">
                  <c:v>5.5799999999999903</c:v>
                </c:pt>
                <c:pt idx="331">
                  <c:v>5.6</c:v>
                </c:pt>
                <c:pt idx="332">
                  <c:v>5.5799999999999903</c:v>
                </c:pt>
                <c:pt idx="333">
                  <c:v>5.6</c:v>
                </c:pt>
                <c:pt idx="334">
                  <c:v>5.6</c:v>
                </c:pt>
                <c:pt idx="335">
                  <c:v>5.6099999999999897</c:v>
                </c:pt>
                <c:pt idx="336">
                  <c:v>5.6</c:v>
                </c:pt>
                <c:pt idx="337">
                  <c:v>5.5799999999999903</c:v>
                </c:pt>
                <c:pt idx="338">
                  <c:v>5.6099999999999897</c:v>
                </c:pt>
                <c:pt idx="339">
                  <c:v>5.6</c:v>
                </c:pt>
                <c:pt idx="340">
                  <c:v>5.6</c:v>
                </c:pt>
                <c:pt idx="341">
                  <c:v>5.5899999999999901</c:v>
                </c:pt>
                <c:pt idx="342">
                  <c:v>5.5899999999999901</c:v>
                </c:pt>
                <c:pt idx="343">
                  <c:v>5.6</c:v>
                </c:pt>
                <c:pt idx="344">
                  <c:v>5.5899999999999901</c:v>
                </c:pt>
                <c:pt idx="345">
                  <c:v>5.6</c:v>
                </c:pt>
                <c:pt idx="346">
                  <c:v>5.5799999999999903</c:v>
                </c:pt>
                <c:pt idx="347">
                  <c:v>5.5899999999999901</c:v>
                </c:pt>
                <c:pt idx="348">
                  <c:v>5.5899999999999901</c:v>
                </c:pt>
                <c:pt idx="349">
                  <c:v>5.6</c:v>
                </c:pt>
                <c:pt idx="350">
                  <c:v>5.6099999999999897</c:v>
                </c:pt>
                <c:pt idx="351">
                  <c:v>5.6199999999999894</c:v>
                </c:pt>
                <c:pt idx="352">
                  <c:v>5.6199999999999894</c:v>
                </c:pt>
                <c:pt idx="353">
                  <c:v>5.6199999999999894</c:v>
                </c:pt>
                <c:pt idx="354">
                  <c:v>5.6399999999999899</c:v>
                </c:pt>
                <c:pt idx="355">
                  <c:v>5.6399999999999899</c:v>
                </c:pt>
                <c:pt idx="356">
                  <c:v>5.6499999999999897</c:v>
                </c:pt>
                <c:pt idx="357">
                  <c:v>5.6399999999999899</c:v>
                </c:pt>
                <c:pt idx="358">
                  <c:v>5.6499999999999897</c:v>
                </c:pt>
                <c:pt idx="359">
                  <c:v>5.6599999999999993</c:v>
                </c:pt>
                <c:pt idx="360">
                  <c:v>5.6699999999999893</c:v>
                </c:pt>
                <c:pt idx="361">
                  <c:v>5.68</c:v>
                </c:pt>
                <c:pt idx="362">
                  <c:v>5.6699999999999893</c:v>
                </c:pt>
                <c:pt idx="363">
                  <c:v>5.6899999999999897</c:v>
                </c:pt>
                <c:pt idx="364">
                  <c:v>5.6899999999999897</c:v>
                </c:pt>
                <c:pt idx="365">
                  <c:v>5.6699999999999893</c:v>
                </c:pt>
                <c:pt idx="366">
                  <c:v>5.6599999999999993</c:v>
                </c:pt>
                <c:pt idx="367">
                  <c:v>5.6599999999999993</c:v>
                </c:pt>
                <c:pt idx="368">
                  <c:v>5.6599999999999993</c:v>
                </c:pt>
                <c:pt idx="369">
                  <c:v>5.6499999999999897</c:v>
                </c:pt>
                <c:pt idx="370">
                  <c:v>5.6199999999999894</c:v>
                </c:pt>
                <c:pt idx="371">
                  <c:v>5.6499999999999897</c:v>
                </c:pt>
                <c:pt idx="372">
                  <c:v>5.6399999999999899</c:v>
                </c:pt>
                <c:pt idx="373">
                  <c:v>5.6399999999999899</c:v>
                </c:pt>
                <c:pt idx="374">
                  <c:v>5.6399999999999899</c:v>
                </c:pt>
                <c:pt idx="375">
                  <c:v>5.6599999999999993</c:v>
                </c:pt>
                <c:pt idx="376">
                  <c:v>5.6599999999999993</c:v>
                </c:pt>
                <c:pt idx="377">
                  <c:v>5.6499999999999897</c:v>
                </c:pt>
                <c:pt idx="378">
                  <c:v>5.6499999999999897</c:v>
                </c:pt>
                <c:pt idx="379">
                  <c:v>5.6499999999999897</c:v>
                </c:pt>
                <c:pt idx="380">
                  <c:v>5.6599999999999993</c:v>
                </c:pt>
                <c:pt idx="381">
                  <c:v>5.6499999999999897</c:v>
                </c:pt>
                <c:pt idx="382">
                  <c:v>5.6499999999999897</c:v>
                </c:pt>
                <c:pt idx="383">
                  <c:v>5.68</c:v>
                </c:pt>
                <c:pt idx="384">
                  <c:v>5.6899999999999897</c:v>
                </c:pt>
                <c:pt idx="385">
                  <c:v>5.7</c:v>
                </c:pt>
                <c:pt idx="386">
                  <c:v>5.7</c:v>
                </c:pt>
                <c:pt idx="387">
                  <c:v>5.7</c:v>
                </c:pt>
                <c:pt idx="388">
                  <c:v>5.72</c:v>
                </c:pt>
                <c:pt idx="389">
                  <c:v>5.72</c:v>
                </c:pt>
                <c:pt idx="390">
                  <c:v>5.7299999999999898</c:v>
                </c:pt>
                <c:pt idx="391">
                  <c:v>5.75</c:v>
                </c:pt>
                <c:pt idx="392">
                  <c:v>5.76</c:v>
                </c:pt>
                <c:pt idx="393">
                  <c:v>5.7700000000000005</c:v>
                </c:pt>
                <c:pt idx="394">
                  <c:v>5.76</c:v>
                </c:pt>
                <c:pt idx="395">
                  <c:v>5.8199999999999994</c:v>
                </c:pt>
                <c:pt idx="396">
                  <c:v>5.8199999999999994</c:v>
                </c:pt>
                <c:pt idx="397">
                  <c:v>5.84</c:v>
                </c:pt>
                <c:pt idx="398">
                  <c:v>5.84</c:v>
                </c:pt>
                <c:pt idx="399">
                  <c:v>5.8199999999999994</c:v>
                </c:pt>
                <c:pt idx="400">
                  <c:v>5.8199999999999994</c:v>
                </c:pt>
                <c:pt idx="401">
                  <c:v>5.8</c:v>
                </c:pt>
                <c:pt idx="402">
                  <c:v>5.8</c:v>
                </c:pt>
                <c:pt idx="403">
                  <c:v>5.8</c:v>
                </c:pt>
                <c:pt idx="404">
                  <c:v>5.8</c:v>
                </c:pt>
                <c:pt idx="405">
                  <c:v>5.8</c:v>
                </c:pt>
                <c:pt idx="406">
                  <c:v>5.8</c:v>
                </c:pt>
                <c:pt idx="407">
                  <c:v>5.7899999999999903</c:v>
                </c:pt>
                <c:pt idx="408">
                  <c:v>5.8</c:v>
                </c:pt>
                <c:pt idx="409">
                  <c:v>5.7899999999999903</c:v>
                </c:pt>
                <c:pt idx="410">
                  <c:v>5.8199999999999994</c:v>
                </c:pt>
                <c:pt idx="411">
                  <c:v>5.85</c:v>
                </c:pt>
                <c:pt idx="412">
                  <c:v>5.8599999999999994</c:v>
                </c:pt>
                <c:pt idx="413">
                  <c:v>5.8599999999999994</c:v>
                </c:pt>
                <c:pt idx="414">
                  <c:v>5.8699999999999894</c:v>
                </c:pt>
                <c:pt idx="415">
                  <c:v>5.8699999999999894</c:v>
                </c:pt>
                <c:pt idx="416">
                  <c:v>5.8699999999999894</c:v>
                </c:pt>
                <c:pt idx="417">
                  <c:v>5.89</c:v>
                </c:pt>
                <c:pt idx="418">
                  <c:v>5.89</c:v>
                </c:pt>
                <c:pt idx="419">
                  <c:v>5.91</c:v>
                </c:pt>
                <c:pt idx="420">
                  <c:v>5.89</c:v>
                </c:pt>
                <c:pt idx="421">
                  <c:v>5.91</c:v>
                </c:pt>
                <c:pt idx="422">
                  <c:v>5.89</c:v>
                </c:pt>
                <c:pt idx="423">
                  <c:v>5.89</c:v>
                </c:pt>
                <c:pt idx="424">
                  <c:v>5.92</c:v>
                </c:pt>
                <c:pt idx="425">
                  <c:v>5.9</c:v>
                </c:pt>
                <c:pt idx="426">
                  <c:v>5.9</c:v>
                </c:pt>
                <c:pt idx="427">
                  <c:v>5.8699999999999894</c:v>
                </c:pt>
                <c:pt idx="428">
                  <c:v>5.9</c:v>
                </c:pt>
                <c:pt idx="429">
                  <c:v>5.89</c:v>
                </c:pt>
                <c:pt idx="430">
                  <c:v>5.91</c:v>
                </c:pt>
                <c:pt idx="431">
                  <c:v>5.91</c:v>
                </c:pt>
                <c:pt idx="432">
                  <c:v>5.91</c:v>
                </c:pt>
                <c:pt idx="433">
                  <c:v>5.9499999999999904</c:v>
                </c:pt>
                <c:pt idx="434">
                  <c:v>5.9700000000000006</c:v>
                </c:pt>
                <c:pt idx="435">
                  <c:v>5.9499999999999904</c:v>
                </c:pt>
                <c:pt idx="436">
                  <c:v>5.94</c:v>
                </c:pt>
                <c:pt idx="437">
                  <c:v>5.9300000000000006</c:v>
                </c:pt>
                <c:pt idx="438">
                  <c:v>5.92</c:v>
                </c:pt>
                <c:pt idx="439">
                  <c:v>5.89</c:v>
                </c:pt>
                <c:pt idx="440">
                  <c:v>5.9</c:v>
                </c:pt>
                <c:pt idx="441">
                  <c:v>5.91</c:v>
                </c:pt>
                <c:pt idx="442">
                  <c:v>5.91</c:v>
                </c:pt>
                <c:pt idx="443">
                  <c:v>5.9</c:v>
                </c:pt>
                <c:pt idx="444">
                  <c:v>5.89</c:v>
                </c:pt>
                <c:pt idx="445">
                  <c:v>5.89</c:v>
                </c:pt>
                <c:pt idx="446">
                  <c:v>5.9</c:v>
                </c:pt>
                <c:pt idx="447">
                  <c:v>5.91</c:v>
                </c:pt>
                <c:pt idx="448">
                  <c:v>5.94</c:v>
                </c:pt>
                <c:pt idx="449">
                  <c:v>5.9300000000000006</c:v>
                </c:pt>
                <c:pt idx="450">
                  <c:v>5.92</c:v>
                </c:pt>
                <c:pt idx="451">
                  <c:v>5.92</c:v>
                </c:pt>
                <c:pt idx="452">
                  <c:v>5.91</c:v>
                </c:pt>
                <c:pt idx="453">
                  <c:v>5.92</c:v>
                </c:pt>
                <c:pt idx="454">
                  <c:v>5.89</c:v>
                </c:pt>
                <c:pt idx="455">
                  <c:v>5.91</c:v>
                </c:pt>
                <c:pt idx="456">
                  <c:v>5.9300000000000006</c:v>
                </c:pt>
                <c:pt idx="457">
                  <c:v>5.9</c:v>
                </c:pt>
                <c:pt idx="458">
                  <c:v>5.88</c:v>
                </c:pt>
                <c:pt idx="459">
                  <c:v>5.89</c:v>
                </c:pt>
                <c:pt idx="460">
                  <c:v>5.9</c:v>
                </c:pt>
                <c:pt idx="461">
                  <c:v>5.91</c:v>
                </c:pt>
                <c:pt idx="462">
                  <c:v>5.91</c:v>
                </c:pt>
                <c:pt idx="463">
                  <c:v>5.9</c:v>
                </c:pt>
                <c:pt idx="464">
                  <c:v>5.89</c:v>
                </c:pt>
                <c:pt idx="465">
                  <c:v>5.9</c:v>
                </c:pt>
                <c:pt idx="466">
                  <c:v>5.9</c:v>
                </c:pt>
                <c:pt idx="467">
                  <c:v>5.91</c:v>
                </c:pt>
                <c:pt idx="468">
                  <c:v>5.92</c:v>
                </c:pt>
                <c:pt idx="469">
                  <c:v>5.9300000000000006</c:v>
                </c:pt>
                <c:pt idx="470">
                  <c:v>5.9</c:v>
                </c:pt>
                <c:pt idx="471">
                  <c:v>5.89</c:v>
                </c:pt>
                <c:pt idx="472">
                  <c:v>5.8599999999999994</c:v>
                </c:pt>
                <c:pt idx="473">
                  <c:v>5.8599999999999994</c:v>
                </c:pt>
                <c:pt idx="474">
                  <c:v>5.88</c:v>
                </c:pt>
                <c:pt idx="475">
                  <c:v>5.8599999999999994</c:v>
                </c:pt>
                <c:pt idx="476">
                  <c:v>5.85</c:v>
                </c:pt>
                <c:pt idx="477">
                  <c:v>5.8599999999999994</c:v>
                </c:pt>
                <c:pt idx="478">
                  <c:v>5.88</c:v>
                </c:pt>
                <c:pt idx="479">
                  <c:v>5.9</c:v>
                </c:pt>
                <c:pt idx="480">
                  <c:v>5.9</c:v>
                </c:pt>
                <c:pt idx="481">
                  <c:v>5.92</c:v>
                </c:pt>
                <c:pt idx="482">
                  <c:v>5.9300000000000006</c:v>
                </c:pt>
                <c:pt idx="483">
                  <c:v>5.92</c:v>
                </c:pt>
                <c:pt idx="484">
                  <c:v>5.9300000000000006</c:v>
                </c:pt>
                <c:pt idx="485">
                  <c:v>5.9300000000000006</c:v>
                </c:pt>
                <c:pt idx="486">
                  <c:v>5.96</c:v>
                </c:pt>
                <c:pt idx="487">
                  <c:v>5.96</c:v>
                </c:pt>
                <c:pt idx="488">
                  <c:v>5.9700000000000006</c:v>
                </c:pt>
                <c:pt idx="489">
                  <c:v>5.9700000000000006</c:v>
                </c:pt>
                <c:pt idx="490">
                  <c:v>5.96</c:v>
                </c:pt>
                <c:pt idx="491">
                  <c:v>5.96</c:v>
                </c:pt>
                <c:pt idx="492">
                  <c:v>5.9700000000000006</c:v>
                </c:pt>
                <c:pt idx="493">
                  <c:v>5.96</c:v>
                </c:pt>
                <c:pt idx="494">
                  <c:v>5.9700000000000006</c:v>
                </c:pt>
                <c:pt idx="495">
                  <c:v>6</c:v>
                </c:pt>
                <c:pt idx="496">
                  <c:v>5.9899999999999904</c:v>
                </c:pt>
                <c:pt idx="497">
                  <c:v>5.9700000000000006</c:v>
                </c:pt>
                <c:pt idx="498">
                  <c:v>5.98</c:v>
                </c:pt>
                <c:pt idx="499">
                  <c:v>5.9899999999999904</c:v>
                </c:pt>
                <c:pt idx="500">
                  <c:v>5.98</c:v>
                </c:pt>
                <c:pt idx="501">
                  <c:v>5.9700000000000006</c:v>
                </c:pt>
                <c:pt idx="502">
                  <c:v>5.9700000000000006</c:v>
                </c:pt>
                <c:pt idx="503">
                  <c:v>5.9899999999999904</c:v>
                </c:pt>
                <c:pt idx="504">
                  <c:v>6</c:v>
                </c:pt>
                <c:pt idx="505">
                  <c:v>5.9899999999999904</c:v>
                </c:pt>
                <c:pt idx="506">
                  <c:v>5.9700000000000006</c:v>
                </c:pt>
                <c:pt idx="507">
                  <c:v>5.96</c:v>
                </c:pt>
                <c:pt idx="508">
                  <c:v>5.9700000000000006</c:v>
                </c:pt>
                <c:pt idx="509">
                  <c:v>5.9700000000000006</c:v>
                </c:pt>
                <c:pt idx="510">
                  <c:v>5.98</c:v>
                </c:pt>
                <c:pt idx="511">
                  <c:v>5.9700000000000006</c:v>
                </c:pt>
                <c:pt idx="512">
                  <c:v>5.98</c:v>
                </c:pt>
                <c:pt idx="513">
                  <c:v>5.9899999999999904</c:v>
                </c:pt>
                <c:pt idx="514">
                  <c:v>5.9899999999999904</c:v>
                </c:pt>
                <c:pt idx="515">
                  <c:v>6.02</c:v>
                </c:pt>
                <c:pt idx="516">
                  <c:v>6.02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6.02</c:v>
                </c:pt>
                <c:pt idx="522">
                  <c:v>6.02</c:v>
                </c:pt>
                <c:pt idx="523">
                  <c:v>6</c:v>
                </c:pt>
                <c:pt idx="524">
                  <c:v>5.98</c:v>
                </c:pt>
                <c:pt idx="525">
                  <c:v>5.9700000000000006</c:v>
                </c:pt>
                <c:pt idx="526">
                  <c:v>5.9700000000000006</c:v>
                </c:pt>
                <c:pt idx="527">
                  <c:v>5.9700000000000006</c:v>
                </c:pt>
                <c:pt idx="528">
                  <c:v>5.9700000000000006</c:v>
                </c:pt>
                <c:pt idx="529">
                  <c:v>6</c:v>
                </c:pt>
                <c:pt idx="530">
                  <c:v>5.9899999999999904</c:v>
                </c:pt>
                <c:pt idx="531">
                  <c:v>5.9899999999999904</c:v>
                </c:pt>
                <c:pt idx="532">
                  <c:v>6</c:v>
                </c:pt>
                <c:pt idx="533">
                  <c:v>6.02</c:v>
                </c:pt>
                <c:pt idx="534">
                  <c:v>6</c:v>
                </c:pt>
                <c:pt idx="535">
                  <c:v>6.01</c:v>
                </c:pt>
                <c:pt idx="536">
                  <c:v>6.01</c:v>
                </c:pt>
                <c:pt idx="537">
                  <c:v>6.01</c:v>
                </c:pt>
                <c:pt idx="538">
                  <c:v>6.01</c:v>
                </c:pt>
                <c:pt idx="539">
                  <c:v>6.02</c:v>
                </c:pt>
                <c:pt idx="540">
                  <c:v>6.03</c:v>
                </c:pt>
                <c:pt idx="541">
                  <c:v>6.03</c:v>
                </c:pt>
                <c:pt idx="542">
                  <c:v>6.04</c:v>
                </c:pt>
                <c:pt idx="543">
                  <c:v>6.05</c:v>
                </c:pt>
                <c:pt idx="544">
                  <c:v>6.04</c:v>
                </c:pt>
                <c:pt idx="545">
                  <c:v>6.04</c:v>
                </c:pt>
                <c:pt idx="546">
                  <c:v>6.02</c:v>
                </c:pt>
                <c:pt idx="547">
                  <c:v>6.05</c:v>
                </c:pt>
                <c:pt idx="548">
                  <c:v>6.04</c:v>
                </c:pt>
                <c:pt idx="549">
                  <c:v>6.05</c:v>
                </c:pt>
                <c:pt idx="550">
                  <c:v>6.04</c:v>
                </c:pt>
                <c:pt idx="551">
                  <c:v>6.04</c:v>
                </c:pt>
                <c:pt idx="552">
                  <c:v>6.03</c:v>
                </c:pt>
                <c:pt idx="553">
                  <c:v>6.03</c:v>
                </c:pt>
                <c:pt idx="554">
                  <c:v>6.02</c:v>
                </c:pt>
                <c:pt idx="555">
                  <c:v>6.01</c:v>
                </c:pt>
                <c:pt idx="556">
                  <c:v>5.9700000000000006</c:v>
                </c:pt>
                <c:pt idx="557">
                  <c:v>5.9700000000000006</c:v>
                </c:pt>
                <c:pt idx="558">
                  <c:v>5.96</c:v>
                </c:pt>
                <c:pt idx="559">
                  <c:v>5.94</c:v>
                </c:pt>
                <c:pt idx="560">
                  <c:v>5.94</c:v>
                </c:pt>
                <c:pt idx="561">
                  <c:v>5.92</c:v>
                </c:pt>
                <c:pt idx="562">
                  <c:v>5.9</c:v>
                </c:pt>
                <c:pt idx="563">
                  <c:v>5.9</c:v>
                </c:pt>
                <c:pt idx="564">
                  <c:v>5.9</c:v>
                </c:pt>
                <c:pt idx="565">
                  <c:v>5.89</c:v>
                </c:pt>
                <c:pt idx="566">
                  <c:v>5.89</c:v>
                </c:pt>
                <c:pt idx="567">
                  <c:v>5.88</c:v>
                </c:pt>
                <c:pt idx="568">
                  <c:v>5.8699999999999894</c:v>
                </c:pt>
                <c:pt idx="569">
                  <c:v>5.8599999999999994</c:v>
                </c:pt>
                <c:pt idx="570">
                  <c:v>5.88</c:v>
                </c:pt>
                <c:pt idx="571">
                  <c:v>5.88</c:v>
                </c:pt>
                <c:pt idx="572">
                  <c:v>5.89</c:v>
                </c:pt>
                <c:pt idx="573">
                  <c:v>5.9</c:v>
                </c:pt>
                <c:pt idx="574">
                  <c:v>5.91</c:v>
                </c:pt>
                <c:pt idx="575">
                  <c:v>5.91</c:v>
                </c:pt>
                <c:pt idx="576">
                  <c:v>5.89</c:v>
                </c:pt>
                <c:pt idx="577">
                  <c:v>5.89</c:v>
                </c:pt>
                <c:pt idx="578">
                  <c:v>5.89</c:v>
                </c:pt>
                <c:pt idx="579">
                  <c:v>5.88</c:v>
                </c:pt>
                <c:pt idx="580">
                  <c:v>5.8699999999999894</c:v>
                </c:pt>
                <c:pt idx="581">
                  <c:v>5.88</c:v>
                </c:pt>
                <c:pt idx="582">
                  <c:v>5.89</c:v>
                </c:pt>
                <c:pt idx="583">
                  <c:v>5.89</c:v>
                </c:pt>
                <c:pt idx="584">
                  <c:v>5.88</c:v>
                </c:pt>
                <c:pt idx="585">
                  <c:v>5.88</c:v>
                </c:pt>
                <c:pt idx="586">
                  <c:v>5.8599999999999994</c:v>
                </c:pt>
                <c:pt idx="587">
                  <c:v>5.8699999999999894</c:v>
                </c:pt>
                <c:pt idx="588">
                  <c:v>5.88</c:v>
                </c:pt>
                <c:pt idx="589">
                  <c:v>5.89</c:v>
                </c:pt>
                <c:pt idx="590">
                  <c:v>5.91</c:v>
                </c:pt>
                <c:pt idx="591">
                  <c:v>5.92</c:v>
                </c:pt>
                <c:pt idx="592">
                  <c:v>5.9300000000000006</c:v>
                </c:pt>
                <c:pt idx="593">
                  <c:v>5.9499999999999904</c:v>
                </c:pt>
                <c:pt idx="594">
                  <c:v>5.96</c:v>
                </c:pt>
                <c:pt idx="595">
                  <c:v>5.96</c:v>
                </c:pt>
                <c:pt idx="596">
                  <c:v>5.9899999999999904</c:v>
                </c:pt>
                <c:pt idx="597">
                  <c:v>5.9899999999999904</c:v>
                </c:pt>
                <c:pt idx="598">
                  <c:v>5.9899999999999904</c:v>
                </c:pt>
                <c:pt idx="599">
                  <c:v>6</c:v>
                </c:pt>
                <c:pt idx="600">
                  <c:v>6</c:v>
                </c:pt>
                <c:pt idx="601">
                  <c:v>6.02</c:v>
                </c:pt>
                <c:pt idx="602">
                  <c:v>6.01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6.04</c:v>
                </c:pt>
                <c:pt idx="607">
                  <c:v>6.04</c:v>
                </c:pt>
                <c:pt idx="608">
                  <c:v>6.06</c:v>
                </c:pt>
                <c:pt idx="609">
                  <c:v>6.09</c:v>
                </c:pt>
                <c:pt idx="610">
                  <c:v>6.09</c:v>
                </c:pt>
                <c:pt idx="611">
                  <c:v>6.1199999999999992</c:v>
                </c:pt>
                <c:pt idx="612">
                  <c:v>6.1199999999999992</c:v>
                </c:pt>
                <c:pt idx="613">
                  <c:v>6.1099999999999994</c:v>
                </c:pt>
                <c:pt idx="614">
                  <c:v>6.08</c:v>
                </c:pt>
                <c:pt idx="615">
                  <c:v>6.08</c:v>
                </c:pt>
                <c:pt idx="616">
                  <c:v>6.0699999999999896</c:v>
                </c:pt>
                <c:pt idx="617">
                  <c:v>6.09</c:v>
                </c:pt>
                <c:pt idx="618">
                  <c:v>6.08</c:v>
                </c:pt>
                <c:pt idx="619">
                  <c:v>6.08</c:v>
                </c:pt>
                <c:pt idx="620">
                  <c:v>6.0699999999999896</c:v>
                </c:pt>
                <c:pt idx="621">
                  <c:v>6.0699999999999896</c:v>
                </c:pt>
                <c:pt idx="622">
                  <c:v>6.08</c:v>
                </c:pt>
                <c:pt idx="623">
                  <c:v>6.1099999999999994</c:v>
                </c:pt>
                <c:pt idx="624">
                  <c:v>6.09</c:v>
                </c:pt>
                <c:pt idx="625">
                  <c:v>6.0699999999999896</c:v>
                </c:pt>
                <c:pt idx="626">
                  <c:v>6.09</c:v>
                </c:pt>
                <c:pt idx="627">
                  <c:v>6.08</c:v>
                </c:pt>
                <c:pt idx="628">
                  <c:v>6.1</c:v>
                </c:pt>
                <c:pt idx="629">
                  <c:v>6.1199999999999992</c:v>
                </c:pt>
                <c:pt idx="630">
                  <c:v>6.14</c:v>
                </c:pt>
                <c:pt idx="631">
                  <c:v>6.17</c:v>
                </c:pt>
                <c:pt idx="632">
                  <c:v>6.17</c:v>
                </c:pt>
                <c:pt idx="633">
                  <c:v>6.1599999999999993</c:v>
                </c:pt>
                <c:pt idx="634">
                  <c:v>6.17</c:v>
                </c:pt>
                <c:pt idx="635">
                  <c:v>6.17</c:v>
                </c:pt>
                <c:pt idx="636">
                  <c:v>6.18</c:v>
                </c:pt>
                <c:pt idx="637">
                  <c:v>6.17</c:v>
                </c:pt>
                <c:pt idx="638">
                  <c:v>6.1499999999999995</c:v>
                </c:pt>
                <c:pt idx="639">
                  <c:v>6.14</c:v>
                </c:pt>
                <c:pt idx="640">
                  <c:v>6.13</c:v>
                </c:pt>
                <c:pt idx="641">
                  <c:v>6.13</c:v>
                </c:pt>
                <c:pt idx="642">
                  <c:v>6.1099999999999994</c:v>
                </c:pt>
                <c:pt idx="643">
                  <c:v>6.1199999999999992</c:v>
                </c:pt>
                <c:pt idx="644">
                  <c:v>6.1</c:v>
                </c:pt>
                <c:pt idx="645">
                  <c:v>6.1</c:v>
                </c:pt>
                <c:pt idx="646">
                  <c:v>6.08</c:v>
                </c:pt>
                <c:pt idx="647">
                  <c:v>6.1099999999999994</c:v>
                </c:pt>
                <c:pt idx="648">
                  <c:v>6.13</c:v>
                </c:pt>
                <c:pt idx="649">
                  <c:v>6.1499999999999995</c:v>
                </c:pt>
                <c:pt idx="650">
                  <c:v>6.1599999999999993</c:v>
                </c:pt>
                <c:pt idx="651">
                  <c:v>6.1599999999999993</c:v>
                </c:pt>
                <c:pt idx="652">
                  <c:v>6.1199999999999992</c:v>
                </c:pt>
                <c:pt idx="653">
                  <c:v>6.13</c:v>
                </c:pt>
                <c:pt idx="654">
                  <c:v>6.13</c:v>
                </c:pt>
                <c:pt idx="655">
                  <c:v>6.14</c:v>
                </c:pt>
                <c:pt idx="656">
                  <c:v>6.1099999999999994</c:v>
                </c:pt>
                <c:pt idx="657">
                  <c:v>6.1099999999999994</c:v>
                </c:pt>
                <c:pt idx="658">
                  <c:v>6.1099999999999994</c:v>
                </c:pt>
                <c:pt idx="659">
                  <c:v>6.1099999999999994</c:v>
                </c:pt>
                <c:pt idx="660">
                  <c:v>6.1199999999999992</c:v>
                </c:pt>
                <c:pt idx="661">
                  <c:v>6.1499999999999995</c:v>
                </c:pt>
                <c:pt idx="662">
                  <c:v>6.1499999999999995</c:v>
                </c:pt>
                <c:pt idx="663">
                  <c:v>6.1599999999999993</c:v>
                </c:pt>
                <c:pt idx="664">
                  <c:v>6.1599999999999993</c:v>
                </c:pt>
                <c:pt idx="665">
                  <c:v>6.17</c:v>
                </c:pt>
                <c:pt idx="666">
                  <c:v>6.18</c:v>
                </c:pt>
                <c:pt idx="667">
                  <c:v>6.18</c:v>
                </c:pt>
                <c:pt idx="668">
                  <c:v>6.21</c:v>
                </c:pt>
                <c:pt idx="669">
                  <c:v>6.21</c:v>
                </c:pt>
                <c:pt idx="670">
                  <c:v>6.1899999999999897</c:v>
                </c:pt>
                <c:pt idx="671">
                  <c:v>6.1899999999999897</c:v>
                </c:pt>
                <c:pt idx="672">
                  <c:v>6.1599999999999993</c:v>
                </c:pt>
                <c:pt idx="673">
                  <c:v>6.17</c:v>
                </c:pt>
                <c:pt idx="674">
                  <c:v>6.1499999999999995</c:v>
                </c:pt>
                <c:pt idx="675">
                  <c:v>6.1599999999999993</c:v>
                </c:pt>
                <c:pt idx="676">
                  <c:v>6.1499999999999995</c:v>
                </c:pt>
                <c:pt idx="677">
                  <c:v>6.1599999999999993</c:v>
                </c:pt>
                <c:pt idx="678">
                  <c:v>6.17</c:v>
                </c:pt>
                <c:pt idx="679">
                  <c:v>6.1499999999999995</c:v>
                </c:pt>
                <c:pt idx="680">
                  <c:v>6.14</c:v>
                </c:pt>
                <c:pt idx="681">
                  <c:v>6.14</c:v>
                </c:pt>
                <c:pt idx="682">
                  <c:v>6.14</c:v>
                </c:pt>
                <c:pt idx="683">
                  <c:v>6.13</c:v>
                </c:pt>
                <c:pt idx="684">
                  <c:v>6.1</c:v>
                </c:pt>
                <c:pt idx="685">
                  <c:v>6.1</c:v>
                </c:pt>
                <c:pt idx="686">
                  <c:v>6.1</c:v>
                </c:pt>
                <c:pt idx="687">
                  <c:v>6.1199999999999992</c:v>
                </c:pt>
                <c:pt idx="688">
                  <c:v>6.1099999999999994</c:v>
                </c:pt>
                <c:pt idx="689">
                  <c:v>6.1199999999999992</c:v>
                </c:pt>
                <c:pt idx="690">
                  <c:v>6.1199999999999992</c:v>
                </c:pt>
                <c:pt idx="691">
                  <c:v>6.1199999999999992</c:v>
                </c:pt>
                <c:pt idx="692">
                  <c:v>6.1199999999999992</c:v>
                </c:pt>
                <c:pt idx="693">
                  <c:v>6.1499999999999995</c:v>
                </c:pt>
                <c:pt idx="694">
                  <c:v>6.1599999999999993</c:v>
                </c:pt>
                <c:pt idx="695">
                  <c:v>6.2</c:v>
                </c:pt>
                <c:pt idx="696">
                  <c:v>6.1899999999999995</c:v>
                </c:pt>
                <c:pt idx="697">
                  <c:v>6.21</c:v>
                </c:pt>
                <c:pt idx="698">
                  <c:v>6.1899999999999995</c:v>
                </c:pt>
                <c:pt idx="699">
                  <c:v>6.18</c:v>
                </c:pt>
                <c:pt idx="700">
                  <c:v>6.21</c:v>
                </c:pt>
                <c:pt idx="701">
                  <c:v>6.2</c:v>
                </c:pt>
                <c:pt idx="702">
                  <c:v>6.21</c:v>
                </c:pt>
                <c:pt idx="703">
                  <c:v>6.1899999999999995</c:v>
                </c:pt>
                <c:pt idx="704">
                  <c:v>6.2</c:v>
                </c:pt>
                <c:pt idx="705">
                  <c:v>6.2</c:v>
                </c:pt>
                <c:pt idx="706">
                  <c:v>6.21</c:v>
                </c:pt>
                <c:pt idx="707">
                  <c:v>6.2</c:v>
                </c:pt>
                <c:pt idx="708">
                  <c:v>6.18</c:v>
                </c:pt>
                <c:pt idx="709">
                  <c:v>6.17</c:v>
                </c:pt>
                <c:pt idx="710">
                  <c:v>6.1599999999999993</c:v>
                </c:pt>
                <c:pt idx="711">
                  <c:v>6.17</c:v>
                </c:pt>
                <c:pt idx="712">
                  <c:v>6.17</c:v>
                </c:pt>
                <c:pt idx="713">
                  <c:v>6.1599999999999993</c:v>
                </c:pt>
                <c:pt idx="714">
                  <c:v>6.1499999999999995</c:v>
                </c:pt>
                <c:pt idx="715">
                  <c:v>6.17</c:v>
                </c:pt>
                <c:pt idx="716">
                  <c:v>6.1899999999999995</c:v>
                </c:pt>
                <c:pt idx="717">
                  <c:v>6.21</c:v>
                </c:pt>
                <c:pt idx="718">
                  <c:v>6.2</c:v>
                </c:pt>
                <c:pt idx="719">
                  <c:v>6.22</c:v>
                </c:pt>
                <c:pt idx="720">
                  <c:v>6.21</c:v>
                </c:pt>
                <c:pt idx="721">
                  <c:v>6.23</c:v>
                </c:pt>
                <c:pt idx="722">
                  <c:v>6.22</c:v>
                </c:pt>
                <c:pt idx="723">
                  <c:v>6.23</c:v>
                </c:pt>
                <c:pt idx="724">
                  <c:v>6.23</c:v>
                </c:pt>
                <c:pt idx="725">
                  <c:v>6.22</c:v>
                </c:pt>
                <c:pt idx="726">
                  <c:v>6.21</c:v>
                </c:pt>
                <c:pt idx="727">
                  <c:v>6.22</c:v>
                </c:pt>
                <c:pt idx="728">
                  <c:v>6.25</c:v>
                </c:pt>
                <c:pt idx="729">
                  <c:v>6.24</c:v>
                </c:pt>
                <c:pt idx="730">
                  <c:v>6.2700000000000005</c:v>
                </c:pt>
                <c:pt idx="731">
                  <c:v>6.2700000000000005</c:v>
                </c:pt>
                <c:pt idx="732">
                  <c:v>6.2700000000000005</c:v>
                </c:pt>
                <c:pt idx="733">
                  <c:v>6.2700000000000005</c:v>
                </c:pt>
                <c:pt idx="734">
                  <c:v>6.26</c:v>
                </c:pt>
                <c:pt idx="735">
                  <c:v>6.25</c:v>
                </c:pt>
                <c:pt idx="736">
                  <c:v>6.22</c:v>
                </c:pt>
                <c:pt idx="737">
                  <c:v>6.21</c:v>
                </c:pt>
                <c:pt idx="738">
                  <c:v>6.2</c:v>
                </c:pt>
                <c:pt idx="739">
                  <c:v>6.18</c:v>
                </c:pt>
                <c:pt idx="740">
                  <c:v>6.18</c:v>
                </c:pt>
                <c:pt idx="741">
                  <c:v>6.1599999999999993</c:v>
                </c:pt>
                <c:pt idx="742">
                  <c:v>6.14</c:v>
                </c:pt>
                <c:pt idx="743">
                  <c:v>6.1199999999999992</c:v>
                </c:pt>
                <c:pt idx="744">
                  <c:v>6.1</c:v>
                </c:pt>
                <c:pt idx="745">
                  <c:v>6.09</c:v>
                </c:pt>
                <c:pt idx="746">
                  <c:v>6.08</c:v>
                </c:pt>
                <c:pt idx="747">
                  <c:v>6.08</c:v>
                </c:pt>
                <c:pt idx="748">
                  <c:v>6.08</c:v>
                </c:pt>
                <c:pt idx="749">
                  <c:v>6.08</c:v>
                </c:pt>
                <c:pt idx="750">
                  <c:v>6.0699999999999896</c:v>
                </c:pt>
                <c:pt idx="751">
                  <c:v>6.0699999999999896</c:v>
                </c:pt>
                <c:pt idx="752">
                  <c:v>6.06</c:v>
                </c:pt>
                <c:pt idx="753">
                  <c:v>6.06</c:v>
                </c:pt>
                <c:pt idx="754">
                  <c:v>6.06</c:v>
                </c:pt>
                <c:pt idx="755">
                  <c:v>6.04</c:v>
                </c:pt>
                <c:pt idx="756">
                  <c:v>6.04</c:v>
                </c:pt>
                <c:pt idx="757">
                  <c:v>6.02</c:v>
                </c:pt>
                <c:pt idx="758">
                  <c:v>6.01</c:v>
                </c:pt>
                <c:pt idx="759">
                  <c:v>6.01</c:v>
                </c:pt>
                <c:pt idx="760">
                  <c:v>6.01</c:v>
                </c:pt>
                <c:pt idx="761">
                  <c:v>6</c:v>
                </c:pt>
                <c:pt idx="762">
                  <c:v>5.98</c:v>
                </c:pt>
                <c:pt idx="763">
                  <c:v>5.98</c:v>
                </c:pt>
                <c:pt idx="764">
                  <c:v>5.98</c:v>
                </c:pt>
                <c:pt idx="765">
                  <c:v>5.9700000000000006</c:v>
                </c:pt>
                <c:pt idx="766">
                  <c:v>5.9499999999999904</c:v>
                </c:pt>
                <c:pt idx="767">
                  <c:v>5.9300000000000006</c:v>
                </c:pt>
                <c:pt idx="768">
                  <c:v>5.9300000000000006</c:v>
                </c:pt>
                <c:pt idx="769">
                  <c:v>5.92</c:v>
                </c:pt>
                <c:pt idx="770">
                  <c:v>5.91</c:v>
                </c:pt>
                <c:pt idx="771">
                  <c:v>5.89</c:v>
                </c:pt>
                <c:pt idx="772">
                  <c:v>5.89</c:v>
                </c:pt>
                <c:pt idx="773">
                  <c:v>5.8699999999999894</c:v>
                </c:pt>
                <c:pt idx="774">
                  <c:v>5.8699999999999894</c:v>
                </c:pt>
                <c:pt idx="775">
                  <c:v>5.8599999999999994</c:v>
                </c:pt>
                <c:pt idx="776">
                  <c:v>5.8599999999999994</c:v>
                </c:pt>
                <c:pt idx="777">
                  <c:v>5.85</c:v>
                </c:pt>
                <c:pt idx="778">
                  <c:v>5.85</c:v>
                </c:pt>
                <c:pt idx="779">
                  <c:v>5.85</c:v>
                </c:pt>
                <c:pt idx="780">
                  <c:v>5.84</c:v>
                </c:pt>
                <c:pt idx="781">
                  <c:v>5.83</c:v>
                </c:pt>
                <c:pt idx="782">
                  <c:v>5.8199999999999994</c:v>
                </c:pt>
                <c:pt idx="783">
                  <c:v>5.8</c:v>
                </c:pt>
                <c:pt idx="784">
                  <c:v>5.7700000000000005</c:v>
                </c:pt>
                <c:pt idx="785">
                  <c:v>5.76</c:v>
                </c:pt>
                <c:pt idx="786">
                  <c:v>5.76</c:v>
                </c:pt>
                <c:pt idx="787">
                  <c:v>5.75</c:v>
                </c:pt>
                <c:pt idx="788">
                  <c:v>5.74</c:v>
                </c:pt>
                <c:pt idx="789">
                  <c:v>5.7299999999999898</c:v>
                </c:pt>
                <c:pt idx="790">
                  <c:v>5.7299999999999898</c:v>
                </c:pt>
                <c:pt idx="791">
                  <c:v>5.7299999999999898</c:v>
                </c:pt>
                <c:pt idx="792">
                  <c:v>5.7299999999999898</c:v>
                </c:pt>
                <c:pt idx="793">
                  <c:v>5.7299999999999898</c:v>
                </c:pt>
                <c:pt idx="794">
                  <c:v>5.72</c:v>
                </c:pt>
                <c:pt idx="795">
                  <c:v>5.71</c:v>
                </c:pt>
                <c:pt idx="796">
                  <c:v>5.6899999999999897</c:v>
                </c:pt>
                <c:pt idx="797">
                  <c:v>5.68</c:v>
                </c:pt>
                <c:pt idx="798">
                  <c:v>5.68</c:v>
                </c:pt>
                <c:pt idx="799">
                  <c:v>5.68</c:v>
                </c:pt>
                <c:pt idx="800">
                  <c:v>5.68</c:v>
                </c:pt>
                <c:pt idx="801">
                  <c:v>5.6699999999999893</c:v>
                </c:pt>
                <c:pt idx="802">
                  <c:v>5.6599999999999993</c:v>
                </c:pt>
                <c:pt idx="803">
                  <c:v>5.6499999999999897</c:v>
                </c:pt>
                <c:pt idx="804">
                  <c:v>5.6199999999999992</c:v>
                </c:pt>
                <c:pt idx="805">
                  <c:v>5.6199999999999992</c:v>
                </c:pt>
                <c:pt idx="806">
                  <c:v>5.6099999999999897</c:v>
                </c:pt>
                <c:pt idx="807">
                  <c:v>5.58</c:v>
                </c:pt>
                <c:pt idx="808">
                  <c:v>5.58</c:v>
                </c:pt>
                <c:pt idx="809">
                  <c:v>5.57</c:v>
                </c:pt>
                <c:pt idx="810">
                  <c:v>5.57</c:v>
                </c:pt>
                <c:pt idx="811">
                  <c:v>5.55</c:v>
                </c:pt>
                <c:pt idx="812">
                  <c:v>5.54</c:v>
                </c:pt>
                <c:pt idx="813">
                  <c:v>5.53</c:v>
                </c:pt>
                <c:pt idx="814">
                  <c:v>5.53</c:v>
                </c:pt>
                <c:pt idx="815">
                  <c:v>5.51</c:v>
                </c:pt>
                <c:pt idx="816">
                  <c:v>5.51</c:v>
                </c:pt>
                <c:pt idx="817">
                  <c:v>5.51</c:v>
                </c:pt>
                <c:pt idx="818">
                  <c:v>5.51</c:v>
                </c:pt>
                <c:pt idx="819">
                  <c:v>5.5</c:v>
                </c:pt>
                <c:pt idx="820">
                  <c:v>5.49</c:v>
                </c:pt>
                <c:pt idx="821">
                  <c:v>5.4700000000000006</c:v>
                </c:pt>
                <c:pt idx="822">
                  <c:v>5.4700000000000006</c:v>
                </c:pt>
                <c:pt idx="823">
                  <c:v>5.4700000000000006</c:v>
                </c:pt>
                <c:pt idx="824">
                  <c:v>5.4700000000000006</c:v>
                </c:pt>
                <c:pt idx="825">
                  <c:v>5.46</c:v>
                </c:pt>
                <c:pt idx="826">
                  <c:v>5.4300000000000006</c:v>
                </c:pt>
                <c:pt idx="827">
                  <c:v>5.4</c:v>
                </c:pt>
                <c:pt idx="828">
                  <c:v>5.4</c:v>
                </c:pt>
                <c:pt idx="829">
                  <c:v>5.4</c:v>
                </c:pt>
                <c:pt idx="830">
                  <c:v>5.37</c:v>
                </c:pt>
                <c:pt idx="831">
                  <c:v>5.3599999999999994</c:v>
                </c:pt>
                <c:pt idx="832">
                  <c:v>5.35</c:v>
                </c:pt>
                <c:pt idx="833">
                  <c:v>5.34</c:v>
                </c:pt>
                <c:pt idx="834">
                  <c:v>5.31</c:v>
                </c:pt>
                <c:pt idx="835">
                  <c:v>5.3</c:v>
                </c:pt>
                <c:pt idx="836">
                  <c:v>5.3</c:v>
                </c:pt>
                <c:pt idx="837">
                  <c:v>5.3</c:v>
                </c:pt>
                <c:pt idx="838">
                  <c:v>5.28</c:v>
                </c:pt>
                <c:pt idx="839">
                  <c:v>5.28</c:v>
                </c:pt>
                <c:pt idx="840">
                  <c:v>5.26</c:v>
                </c:pt>
                <c:pt idx="841">
                  <c:v>5.26</c:v>
                </c:pt>
                <c:pt idx="842">
                  <c:v>5.26</c:v>
                </c:pt>
                <c:pt idx="843">
                  <c:v>5.26</c:v>
                </c:pt>
                <c:pt idx="844">
                  <c:v>5.26</c:v>
                </c:pt>
                <c:pt idx="845">
                  <c:v>5.25</c:v>
                </c:pt>
                <c:pt idx="846">
                  <c:v>5.26</c:v>
                </c:pt>
                <c:pt idx="847">
                  <c:v>5.22</c:v>
                </c:pt>
                <c:pt idx="848">
                  <c:v>5.21</c:v>
                </c:pt>
                <c:pt idx="849">
                  <c:v>5.21</c:v>
                </c:pt>
                <c:pt idx="850">
                  <c:v>5.2</c:v>
                </c:pt>
                <c:pt idx="851">
                  <c:v>5.1899999999999995</c:v>
                </c:pt>
                <c:pt idx="852">
                  <c:v>5.18</c:v>
                </c:pt>
                <c:pt idx="853">
                  <c:v>5.1499999999999995</c:v>
                </c:pt>
                <c:pt idx="854">
                  <c:v>5.14</c:v>
                </c:pt>
                <c:pt idx="855">
                  <c:v>5.13</c:v>
                </c:pt>
                <c:pt idx="856">
                  <c:v>5.1099999999999994</c:v>
                </c:pt>
                <c:pt idx="857">
                  <c:v>5.09</c:v>
                </c:pt>
                <c:pt idx="858">
                  <c:v>5.07</c:v>
                </c:pt>
                <c:pt idx="859">
                  <c:v>5.07</c:v>
                </c:pt>
                <c:pt idx="860">
                  <c:v>5.05</c:v>
                </c:pt>
                <c:pt idx="861">
                  <c:v>5.0599999999999996</c:v>
                </c:pt>
                <c:pt idx="862">
                  <c:v>5.05</c:v>
                </c:pt>
                <c:pt idx="863">
                  <c:v>5.05</c:v>
                </c:pt>
                <c:pt idx="864">
                  <c:v>5.04</c:v>
                </c:pt>
                <c:pt idx="865">
                  <c:v>5.04</c:v>
                </c:pt>
                <c:pt idx="866">
                  <c:v>5.0299999999999896</c:v>
                </c:pt>
                <c:pt idx="867">
                  <c:v>5.0199999999999996</c:v>
                </c:pt>
                <c:pt idx="868">
                  <c:v>5.0199999999999996</c:v>
                </c:pt>
                <c:pt idx="869">
                  <c:v>5.01</c:v>
                </c:pt>
                <c:pt idx="870">
                  <c:v>4.9799999999999907</c:v>
                </c:pt>
                <c:pt idx="871">
                  <c:v>4.9700000000000006</c:v>
                </c:pt>
                <c:pt idx="872">
                  <c:v>4.9599999999999902</c:v>
                </c:pt>
                <c:pt idx="873">
                  <c:v>4.9399999999999906</c:v>
                </c:pt>
                <c:pt idx="874">
                  <c:v>4.9300000000000006</c:v>
                </c:pt>
                <c:pt idx="875">
                  <c:v>4.9300000000000006</c:v>
                </c:pt>
                <c:pt idx="876">
                  <c:v>4.8999999999999897</c:v>
                </c:pt>
                <c:pt idx="877">
                  <c:v>4.8899999999999899</c:v>
                </c:pt>
                <c:pt idx="878">
                  <c:v>4.8699999999999894</c:v>
                </c:pt>
                <c:pt idx="879">
                  <c:v>4.8399999999999901</c:v>
                </c:pt>
                <c:pt idx="880">
                  <c:v>4.8199999999999896</c:v>
                </c:pt>
                <c:pt idx="881">
                  <c:v>4.8099999999999898</c:v>
                </c:pt>
                <c:pt idx="882">
                  <c:v>4.8099999999999898</c:v>
                </c:pt>
                <c:pt idx="883">
                  <c:v>4.7899999999999903</c:v>
                </c:pt>
                <c:pt idx="884">
                  <c:v>4.7899999999999903</c:v>
                </c:pt>
                <c:pt idx="885">
                  <c:v>4.7799999999999905</c:v>
                </c:pt>
                <c:pt idx="886">
                  <c:v>4.7799999999999905</c:v>
                </c:pt>
                <c:pt idx="887">
                  <c:v>4.7699999999999996</c:v>
                </c:pt>
                <c:pt idx="888">
                  <c:v>4.7699999999999996</c:v>
                </c:pt>
                <c:pt idx="889">
                  <c:v>4.75999999999999</c:v>
                </c:pt>
                <c:pt idx="890">
                  <c:v>4.75999999999999</c:v>
                </c:pt>
                <c:pt idx="891">
                  <c:v>4.75999999999999</c:v>
                </c:pt>
                <c:pt idx="892">
                  <c:v>4.7499999999999902</c:v>
                </c:pt>
                <c:pt idx="893">
                  <c:v>4.7399999999999904</c:v>
                </c:pt>
                <c:pt idx="894">
                  <c:v>4.71999999999999</c:v>
                </c:pt>
                <c:pt idx="895">
                  <c:v>4.7099999999999902</c:v>
                </c:pt>
                <c:pt idx="896">
                  <c:v>4.7099999999999902</c:v>
                </c:pt>
                <c:pt idx="897">
                  <c:v>4.68</c:v>
                </c:pt>
                <c:pt idx="898">
                  <c:v>4.6699999999999893</c:v>
                </c:pt>
                <c:pt idx="899">
                  <c:v>4.6699999999999893</c:v>
                </c:pt>
                <c:pt idx="900">
                  <c:v>4.6699999999999893</c:v>
                </c:pt>
                <c:pt idx="901">
                  <c:v>4.6699999999999893</c:v>
                </c:pt>
                <c:pt idx="902">
                  <c:v>4.68</c:v>
                </c:pt>
                <c:pt idx="903">
                  <c:v>4.68</c:v>
                </c:pt>
                <c:pt idx="904">
                  <c:v>4.6499999999999995</c:v>
                </c:pt>
                <c:pt idx="905">
                  <c:v>4.6499999999999995</c:v>
                </c:pt>
                <c:pt idx="906">
                  <c:v>4.6199999999999992</c:v>
                </c:pt>
                <c:pt idx="907">
                  <c:v>4.6099999999999897</c:v>
                </c:pt>
                <c:pt idx="908">
                  <c:v>4.5999999999999996</c:v>
                </c:pt>
                <c:pt idx="909">
                  <c:v>4.5999999999999996</c:v>
                </c:pt>
                <c:pt idx="910">
                  <c:v>4.59</c:v>
                </c:pt>
                <c:pt idx="911">
                  <c:v>4.5799999999999903</c:v>
                </c:pt>
                <c:pt idx="912">
                  <c:v>4.55</c:v>
                </c:pt>
                <c:pt idx="913">
                  <c:v>4.55</c:v>
                </c:pt>
                <c:pt idx="914">
                  <c:v>4.55</c:v>
                </c:pt>
                <c:pt idx="915">
                  <c:v>4.5399999999999903</c:v>
                </c:pt>
                <c:pt idx="916">
                  <c:v>4.5399999999999903</c:v>
                </c:pt>
                <c:pt idx="917">
                  <c:v>4.5399999999999903</c:v>
                </c:pt>
                <c:pt idx="918">
                  <c:v>4.5399999999999903</c:v>
                </c:pt>
                <c:pt idx="919">
                  <c:v>4.5299999999999896</c:v>
                </c:pt>
                <c:pt idx="920">
                  <c:v>4.5199999999999996</c:v>
                </c:pt>
                <c:pt idx="921">
                  <c:v>4.51</c:v>
                </c:pt>
                <c:pt idx="922">
                  <c:v>4.51</c:v>
                </c:pt>
                <c:pt idx="923">
                  <c:v>4.51</c:v>
                </c:pt>
                <c:pt idx="924">
                  <c:v>4.51</c:v>
                </c:pt>
                <c:pt idx="925">
                  <c:v>4.4899999999999904</c:v>
                </c:pt>
                <c:pt idx="926">
                  <c:v>4.4799999999999907</c:v>
                </c:pt>
                <c:pt idx="927">
                  <c:v>4.4700000000000006</c:v>
                </c:pt>
                <c:pt idx="928">
                  <c:v>4.4700000000000006</c:v>
                </c:pt>
                <c:pt idx="929">
                  <c:v>4.4700000000000006</c:v>
                </c:pt>
                <c:pt idx="930">
                  <c:v>4.4399999999999906</c:v>
                </c:pt>
                <c:pt idx="931">
                  <c:v>4.42</c:v>
                </c:pt>
                <c:pt idx="932">
                  <c:v>4.4099999999999904</c:v>
                </c:pt>
                <c:pt idx="933">
                  <c:v>4.4099999999999904</c:v>
                </c:pt>
                <c:pt idx="934">
                  <c:v>4.4099999999999904</c:v>
                </c:pt>
                <c:pt idx="935">
                  <c:v>4.3999999999999897</c:v>
                </c:pt>
                <c:pt idx="936">
                  <c:v>4.3999999999999897</c:v>
                </c:pt>
                <c:pt idx="937">
                  <c:v>4.3599999999999897</c:v>
                </c:pt>
                <c:pt idx="938">
                  <c:v>4.3599999999999897</c:v>
                </c:pt>
                <c:pt idx="939">
                  <c:v>4.3499999999999996</c:v>
                </c:pt>
                <c:pt idx="940">
                  <c:v>4.3499999999999996</c:v>
                </c:pt>
                <c:pt idx="941">
                  <c:v>4.34</c:v>
                </c:pt>
                <c:pt idx="942">
                  <c:v>4.34</c:v>
                </c:pt>
                <c:pt idx="943">
                  <c:v>4.3199999999999994</c:v>
                </c:pt>
                <c:pt idx="944">
                  <c:v>4.3099999999999996</c:v>
                </c:pt>
                <c:pt idx="945">
                  <c:v>4.3099999999999996</c:v>
                </c:pt>
                <c:pt idx="946">
                  <c:v>4.3</c:v>
                </c:pt>
                <c:pt idx="947">
                  <c:v>4.2699999999999996</c:v>
                </c:pt>
                <c:pt idx="948">
                  <c:v>4.24</c:v>
                </c:pt>
                <c:pt idx="949">
                  <c:v>4.24</c:v>
                </c:pt>
                <c:pt idx="950">
                  <c:v>4.21</c:v>
                </c:pt>
                <c:pt idx="951">
                  <c:v>4.1999999999999895</c:v>
                </c:pt>
                <c:pt idx="952">
                  <c:v>4.1999999999999895</c:v>
                </c:pt>
                <c:pt idx="953">
                  <c:v>4.1999999999999895</c:v>
                </c:pt>
                <c:pt idx="954">
                  <c:v>4.1899999999999995</c:v>
                </c:pt>
                <c:pt idx="955">
                  <c:v>4.1899999999999995</c:v>
                </c:pt>
                <c:pt idx="956">
                  <c:v>4.17</c:v>
                </c:pt>
                <c:pt idx="957">
                  <c:v>4.1599999999999993</c:v>
                </c:pt>
                <c:pt idx="958">
                  <c:v>4.1499999999999897</c:v>
                </c:pt>
                <c:pt idx="959">
                  <c:v>4.1199999999999992</c:v>
                </c:pt>
                <c:pt idx="960">
                  <c:v>4.0999999999999996</c:v>
                </c:pt>
                <c:pt idx="961">
                  <c:v>4.09</c:v>
                </c:pt>
                <c:pt idx="962">
                  <c:v>4.09</c:v>
                </c:pt>
                <c:pt idx="963">
                  <c:v>4.0799999999999903</c:v>
                </c:pt>
                <c:pt idx="964">
                  <c:v>4.0599999999999996</c:v>
                </c:pt>
                <c:pt idx="965">
                  <c:v>4.04</c:v>
                </c:pt>
                <c:pt idx="966">
                  <c:v>4.04</c:v>
                </c:pt>
                <c:pt idx="967">
                  <c:v>4.04</c:v>
                </c:pt>
                <c:pt idx="968">
                  <c:v>4.0199999999999996</c:v>
                </c:pt>
                <c:pt idx="969">
                  <c:v>4.01</c:v>
                </c:pt>
                <c:pt idx="970">
                  <c:v>3.9999999999999893</c:v>
                </c:pt>
                <c:pt idx="971">
                  <c:v>3.9599999999999898</c:v>
                </c:pt>
                <c:pt idx="972">
                  <c:v>3.94999999999999</c:v>
                </c:pt>
                <c:pt idx="973">
                  <c:v>3.94</c:v>
                </c:pt>
                <c:pt idx="974">
                  <c:v>3.92</c:v>
                </c:pt>
                <c:pt idx="975">
                  <c:v>3.92</c:v>
                </c:pt>
                <c:pt idx="976">
                  <c:v>3.92</c:v>
                </c:pt>
                <c:pt idx="977">
                  <c:v>3.8999999999999897</c:v>
                </c:pt>
                <c:pt idx="978">
                  <c:v>3.8699999999999894</c:v>
                </c:pt>
                <c:pt idx="979">
                  <c:v>3.8599999999999897</c:v>
                </c:pt>
                <c:pt idx="980">
                  <c:v>3.8599999999999897</c:v>
                </c:pt>
                <c:pt idx="981">
                  <c:v>3.8499999999999894</c:v>
                </c:pt>
                <c:pt idx="982">
                  <c:v>3.84</c:v>
                </c:pt>
                <c:pt idx="983">
                  <c:v>3.82</c:v>
                </c:pt>
                <c:pt idx="984">
                  <c:v>3.82</c:v>
                </c:pt>
                <c:pt idx="985">
                  <c:v>3.8099999999999894</c:v>
                </c:pt>
                <c:pt idx="986">
                  <c:v>3.8099999999999894</c:v>
                </c:pt>
                <c:pt idx="987">
                  <c:v>3.7899999999999898</c:v>
                </c:pt>
                <c:pt idx="988">
                  <c:v>3.7699999999999898</c:v>
                </c:pt>
                <c:pt idx="989">
                  <c:v>3.75999999999999</c:v>
                </c:pt>
                <c:pt idx="990">
                  <c:v>3.75999999999999</c:v>
                </c:pt>
                <c:pt idx="991">
                  <c:v>3.75999999999999</c:v>
                </c:pt>
                <c:pt idx="992">
                  <c:v>3.75999999999999</c:v>
                </c:pt>
                <c:pt idx="993">
                  <c:v>3.75999999999999</c:v>
                </c:pt>
                <c:pt idx="994">
                  <c:v>3.7499999999999898</c:v>
                </c:pt>
                <c:pt idx="995">
                  <c:v>3.73999999999999</c:v>
                </c:pt>
                <c:pt idx="996">
                  <c:v>3.7299999999999902</c:v>
                </c:pt>
                <c:pt idx="997">
                  <c:v>3.7299999999999902</c:v>
                </c:pt>
                <c:pt idx="998">
                  <c:v>3.71999999999999</c:v>
                </c:pt>
                <c:pt idx="999">
                  <c:v>3.71999999999999</c:v>
                </c:pt>
                <c:pt idx="1000">
                  <c:v>3.71999999999999</c:v>
                </c:pt>
                <c:pt idx="1001">
                  <c:v>3.69999999999999</c:v>
                </c:pt>
                <c:pt idx="1002">
                  <c:v>3.6799999999999895</c:v>
                </c:pt>
                <c:pt idx="1003">
                  <c:v>3.6799999999999895</c:v>
                </c:pt>
                <c:pt idx="1004">
                  <c:v>3.6799999999999895</c:v>
                </c:pt>
                <c:pt idx="1005">
                  <c:v>3.6799999999999895</c:v>
                </c:pt>
                <c:pt idx="1006">
                  <c:v>3.6799999999999895</c:v>
                </c:pt>
                <c:pt idx="1007">
                  <c:v>3.6799999999999895</c:v>
                </c:pt>
                <c:pt idx="1008">
                  <c:v>3.6399999999999895</c:v>
                </c:pt>
                <c:pt idx="1009">
                  <c:v>3.6199999999999894</c:v>
                </c:pt>
                <c:pt idx="1010">
                  <c:v>3.6199999999999894</c:v>
                </c:pt>
                <c:pt idx="1011">
                  <c:v>3.59</c:v>
                </c:pt>
                <c:pt idx="1012">
                  <c:v>3.56</c:v>
                </c:pt>
                <c:pt idx="1013">
                  <c:v>3.54</c:v>
                </c:pt>
                <c:pt idx="1014">
                  <c:v>3.53</c:v>
                </c:pt>
                <c:pt idx="1015">
                  <c:v>3.53</c:v>
                </c:pt>
                <c:pt idx="1016">
                  <c:v>3.52</c:v>
                </c:pt>
                <c:pt idx="1017">
                  <c:v>3.52</c:v>
                </c:pt>
                <c:pt idx="1018">
                  <c:v>3.5</c:v>
                </c:pt>
                <c:pt idx="1019">
                  <c:v>3.4899999999999998</c:v>
                </c:pt>
                <c:pt idx="1020">
                  <c:v>3.4699999999999998</c:v>
                </c:pt>
                <c:pt idx="1021">
                  <c:v>3.4699999999999998</c:v>
                </c:pt>
                <c:pt idx="1022">
                  <c:v>3.44</c:v>
                </c:pt>
                <c:pt idx="1023">
                  <c:v>3.4299999999999997</c:v>
                </c:pt>
                <c:pt idx="1024">
                  <c:v>3.4099999999999997</c:v>
                </c:pt>
                <c:pt idx="1025">
                  <c:v>3.4</c:v>
                </c:pt>
                <c:pt idx="1026">
                  <c:v>3.38</c:v>
                </c:pt>
                <c:pt idx="1027">
                  <c:v>3.38</c:v>
                </c:pt>
                <c:pt idx="1028">
                  <c:v>3.36</c:v>
                </c:pt>
                <c:pt idx="1029">
                  <c:v>3.36</c:v>
                </c:pt>
                <c:pt idx="1030">
                  <c:v>3.3499999999999996</c:v>
                </c:pt>
                <c:pt idx="1031">
                  <c:v>3.3499999999999996</c:v>
                </c:pt>
                <c:pt idx="1032">
                  <c:v>3.3299999999999996</c:v>
                </c:pt>
                <c:pt idx="1033">
                  <c:v>3.32</c:v>
                </c:pt>
                <c:pt idx="1034">
                  <c:v>3.27</c:v>
                </c:pt>
                <c:pt idx="1035">
                  <c:v>3.27</c:v>
                </c:pt>
                <c:pt idx="1036">
                  <c:v>3.2600000000000002</c:v>
                </c:pt>
                <c:pt idx="1037">
                  <c:v>3.23</c:v>
                </c:pt>
                <c:pt idx="1038">
                  <c:v>3.23</c:v>
                </c:pt>
                <c:pt idx="1039">
                  <c:v>3.22</c:v>
                </c:pt>
                <c:pt idx="1040">
                  <c:v>3.21</c:v>
                </c:pt>
                <c:pt idx="1041">
                  <c:v>3.19</c:v>
                </c:pt>
                <c:pt idx="1042">
                  <c:v>3.18</c:v>
                </c:pt>
                <c:pt idx="1043">
                  <c:v>3.16</c:v>
                </c:pt>
                <c:pt idx="1044">
                  <c:v>3.14</c:v>
                </c:pt>
                <c:pt idx="1045">
                  <c:v>3.13</c:v>
                </c:pt>
                <c:pt idx="1046">
                  <c:v>3.12</c:v>
                </c:pt>
                <c:pt idx="1047">
                  <c:v>3.12</c:v>
                </c:pt>
                <c:pt idx="1048">
                  <c:v>3.12</c:v>
                </c:pt>
                <c:pt idx="1049">
                  <c:v>3.11</c:v>
                </c:pt>
                <c:pt idx="1050">
                  <c:v>3.1</c:v>
                </c:pt>
                <c:pt idx="1051">
                  <c:v>3.08</c:v>
                </c:pt>
                <c:pt idx="1052">
                  <c:v>3.06</c:v>
                </c:pt>
                <c:pt idx="1053">
                  <c:v>3.05</c:v>
                </c:pt>
                <c:pt idx="1054">
                  <c:v>3.04</c:v>
                </c:pt>
                <c:pt idx="1055">
                  <c:v>3.03</c:v>
                </c:pt>
                <c:pt idx="1056">
                  <c:v>3.02</c:v>
                </c:pt>
                <c:pt idx="1057">
                  <c:v>3</c:v>
                </c:pt>
                <c:pt idx="1058">
                  <c:v>3</c:v>
                </c:pt>
                <c:pt idx="1059">
                  <c:v>2.9899999999999998</c:v>
                </c:pt>
                <c:pt idx="1060">
                  <c:v>2.98</c:v>
                </c:pt>
                <c:pt idx="1061">
                  <c:v>2.9299999999999997</c:v>
                </c:pt>
                <c:pt idx="1062">
                  <c:v>2.88</c:v>
                </c:pt>
                <c:pt idx="1063">
                  <c:v>2.86</c:v>
                </c:pt>
                <c:pt idx="1064">
                  <c:v>2.86</c:v>
                </c:pt>
                <c:pt idx="1065">
                  <c:v>2.8499999999999996</c:v>
                </c:pt>
                <c:pt idx="1066">
                  <c:v>2.8499999999999996</c:v>
                </c:pt>
                <c:pt idx="1067">
                  <c:v>2.84</c:v>
                </c:pt>
                <c:pt idx="1068">
                  <c:v>2.82</c:v>
                </c:pt>
                <c:pt idx="1069">
                  <c:v>2.8</c:v>
                </c:pt>
                <c:pt idx="1070">
                  <c:v>2.7800000000000002</c:v>
                </c:pt>
                <c:pt idx="1071">
                  <c:v>2.7800000000000002</c:v>
                </c:pt>
                <c:pt idx="1072">
                  <c:v>2.7800000000000002</c:v>
                </c:pt>
                <c:pt idx="1073">
                  <c:v>2.77</c:v>
                </c:pt>
                <c:pt idx="1074">
                  <c:v>2.77</c:v>
                </c:pt>
                <c:pt idx="1075">
                  <c:v>2.7800000000000002</c:v>
                </c:pt>
                <c:pt idx="1076">
                  <c:v>2.7800000000000002</c:v>
                </c:pt>
                <c:pt idx="1077">
                  <c:v>2.7800000000000002</c:v>
                </c:pt>
                <c:pt idx="1078">
                  <c:v>2.77</c:v>
                </c:pt>
                <c:pt idx="1079">
                  <c:v>2.77</c:v>
                </c:pt>
                <c:pt idx="1080">
                  <c:v>2.7600000000000002</c:v>
                </c:pt>
                <c:pt idx="1081">
                  <c:v>2.7600000000000002</c:v>
                </c:pt>
                <c:pt idx="1082">
                  <c:v>2.75</c:v>
                </c:pt>
                <c:pt idx="1083">
                  <c:v>2.75</c:v>
                </c:pt>
                <c:pt idx="1084">
                  <c:v>2.74</c:v>
                </c:pt>
                <c:pt idx="1085">
                  <c:v>2.72</c:v>
                </c:pt>
                <c:pt idx="1086">
                  <c:v>2.72</c:v>
                </c:pt>
                <c:pt idx="1087">
                  <c:v>2.71</c:v>
                </c:pt>
                <c:pt idx="1088">
                  <c:v>2.71</c:v>
                </c:pt>
                <c:pt idx="1089">
                  <c:v>2.71</c:v>
                </c:pt>
                <c:pt idx="1090">
                  <c:v>2.7</c:v>
                </c:pt>
                <c:pt idx="1091">
                  <c:v>2.7</c:v>
                </c:pt>
                <c:pt idx="1092">
                  <c:v>2.66</c:v>
                </c:pt>
                <c:pt idx="1093">
                  <c:v>2.65</c:v>
                </c:pt>
                <c:pt idx="1094">
                  <c:v>2.64</c:v>
                </c:pt>
                <c:pt idx="1095">
                  <c:v>2.64</c:v>
                </c:pt>
                <c:pt idx="1096">
                  <c:v>2.63</c:v>
                </c:pt>
                <c:pt idx="1097">
                  <c:v>2.63</c:v>
                </c:pt>
                <c:pt idx="1098">
                  <c:v>2.62</c:v>
                </c:pt>
                <c:pt idx="1099">
                  <c:v>2.6</c:v>
                </c:pt>
                <c:pt idx="1100">
                  <c:v>2.6</c:v>
                </c:pt>
                <c:pt idx="1101">
                  <c:v>2.58</c:v>
                </c:pt>
                <c:pt idx="1102">
                  <c:v>2.57</c:v>
                </c:pt>
                <c:pt idx="1103">
                  <c:v>2.57</c:v>
                </c:pt>
                <c:pt idx="1104">
                  <c:v>2.56</c:v>
                </c:pt>
                <c:pt idx="1105">
                  <c:v>2.5499999999999998</c:v>
                </c:pt>
                <c:pt idx="1106">
                  <c:v>2.54</c:v>
                </c:pt>
                <c:pt idx="1107">
                  <c:v>2.54</c:v>
                </c:pt>
                <c:pt idx="1108">
                  <c:v>2.5</c:v>
                </c:pt>
                <c:pt idx="1109">
                  <c:v>2.48999999999999</c:v>
                </c:pt>
                <c:pt idx="1110">
                  <c:v>2.48999999999999</c:v>
                </c:pt>
                <c:pt idx="1111">
                  <c:v>2.4799999999999898</c:v>
                </c:pt>
                <c:pt idx="1112">
                  <c:v>2.46999999999999</c:v>
                </c:pt>
                <c:pt idx="1113">
                  <c:v>2.44999999999999</c:v>
                </c:pt>
                <c:pt idx="1114">
                  <c:v>2.4299999999999895</c:v>
                </c:pt>
                <c:pt idx="1115">
                  <c:v>2.42</c:v>
                </c:pt>
                <c:pt idx="1116">
                  <c:v>2.42</c:v>
                </c:pt>
                <c:pt idx="1117">
                  <c:v>2.42</c:v>
                </c:pt>
                <c:pt idx="1118">
                  <c:v>2.4099999999999997</c:v>
                </c:pt>
                <c:pt idx="1119">
                  <c:v>2.4099999999999997</c:v>
                </c:pt>
                <c:pt idx="1120">
                  <c:v>2.4099999999999997</c:v>
                </c:pt>
                <c:pt idx="1121">
                  <c:v>2.3899999999999895</c:v>
                </c:pt>
                <c:pt idx="1122">
                  <c:v>2.38</c:v>
                </c:pt>
                <c:pt idx="1123">
                  <c:v>2.36</c:v>
                </c:pt>
                <c:pt idx="1124">
                  <c:v>2.3499999999999996</c:v>
                </c:pt>
                <c:pt idx="1125">
                  <c:v>2.3499999999999996</c:v>
                </c:pt>
                <c:pt idx="1126">
                  <c:v>2.34</c:v>
                </c:pt>
                <c:pt idx="1127">
                  <c:v>2.3299999999999894</c:v>
                </c:pt>
                <c:pt idx="1128">
                  <c:v>2.3299999999999894</c:v>
                </c:pt>
                <c:pt idx="1129">
                  <c:v>2.3199999999999994</c:v>
                </c:pt>
                <c:pt idx="1130">
                  <c:v>2.3199999999999994</c:v>
                </c:pt>
                <c:pt idx="1131">
                  <c:v>2.3199999999999994</c:v>
                </c:pt>
                <c:pt idx="1132">
                  <c:v>2.3199999999999994</c:v>
                </c:pt>
                <c:pt idx="1133">
                  <c:v>2.3199999999999994</c:v>
                </c:pt>
                <c:pt idx="1134">
                  <c:v>2.2999999999999998</c:v>
                </c:pt>
                <c:pt idx="1135">
                  <c:v>2.2899999999999898</c:v>
                </c:pt>
                <c:pt idx="1136">
                  <c:v>2.2699999999999898</c:v>
                </c:pt>
                <c:pt idx="1137">
                  <c:v>2.2599999999999998</c:v>
                </c:pt>
                <c:pt idx="1138">
                  <c:v>2.25</c:v>
                </c:pt>
                <c:pt idx="1139">
                  <c:v>2.25</c:v>
                </c:pt>
                <c:pt idx="1140">
                  <c:v>2.25</c:v>
                </c:pt>
                <c:pt idx="1141">
                  <c:v>2.23999999999999</c:v>
                </c:pt>
                <c:pt idx="1142">
                  <c:v>2.23999999999999</c:v>
                </c:pt>
                <c:pt idx="1143">
                  <c:v>2.23999999999999</c:v>
                </c:pt>
                <c:pt idx="1144">
                  <c:v>2.23999999999999</c:v>
                </c:pt>
                <c:pt idx="1145">
                  <c:v>2.21999999999999</c:v>
                </c:pt>
                <c:pt idx="1146">
                  <c:v>2.21999999999999</c:v>
                </c:pt>
                <c:pt idx="1147">
                  <c:v>2.21999999999999</c:v>
                </c:pt>
                <c:pt idx="1148">
                  <c:v>2.21999999999999</c:v>
                </c:pt>
                <c:pt idx="1149">
                  <c:v>2.21999999999999</c:v>
                </c:pt>
                <c:pt idx="1150">
                  <c:v>2.21999999999999</c:v>
                </c:pt>
                <c:pt idx="1151">
                  <c:v>2.21999999999999</c:v>
                </c:pt>
                <c:pt idx="1152">
                  <c:v>2.21999999999999</c:v>
                </c:pt>
                <c:pt idx="1153">
                  <c:v>2.21999999999999</c:v>
                </c:pt>
                <c:pt idx="1154">
                  <c:v>2.21</c:v>
                </c:pt>
                <c:pt idx="1155">
                  <c:v>2.19999999999999</c:v>
                </c:pt>
                <c:pt idx="1156">
                  <c:v>2.19999999999999</c:v>
                </c:pt>
                <c:pt idx="1157">
                  <c:v>2.1899999999999902</c:v>
                </c:pt>
                <c:pt idx="1158">
                  <c:v>2.17</c:v>
                </c:pt>
                <c:pt idx="1159">
                  <c:v>2.1599999999999895</c:v>
                </c:pt>
                <c:pt idx="1160">
                  <c:v>2.15</c:v>
                </c:pt>
                <c:pt idx="1161">
                  <c:v>2.15</c:v>
                </c:pt>
                <c:pt idx="1162">
                  <c:v>2.15</c:v>
                </c:pt>
                <c:pt idx="1163">
                  <c:v>2.1399999999999895</c:v>
                </c:pt>
                <c:pt idx="1164">
                  <c:v>2.0999999999999894</c:v>
                </c:pt>
                <c:pt idx="1165">
                  <c:v>2.0999999999999894</c:v>
                </c:pt>
                <c:pt idx="1166">
                  <c:v>2.0999999999999894</c:v>
                </c:pt>
                <c:pt idx="1167">
                  <c:v>2.0999999999999894</c:v>
                </c:pt>
                <c:pt idx="1168">
                  <c:v>2.0999999999999894</c:v>
                </c:pt>
                <c:pt idx="1169">
                  <c:v>2.09</c:v>
                </c:pt>
                <c:pt idx="1170">
                  <c:v>2.09</c:v>
                </c:pt>
                <c:pt idx="1171">
                  <c:v>2.08</c:v>
                </c:pt>
                <c:pt idx="1172">
                  <c:v>2.0699999999999998</c:v>
                </c:pt>
                <c:pt idx="1173">
                  <c:v>2.06</c:v>
                </c:pt>
                <c:pt idx="1174">
                  <c:v>2.0399999999999894</c:v>
                </c:pt>
                <c:pt idx="1175">
                  <c:v>2.0399999999999894</c:v>
                </c:pt>
                <c:pt idx="1176">
                  <c:v>2.0299999999999998</c:v>
                </c:pt>
                <c:pt idx="1177">
                  <c:v>2.0399999999999894</c:v>
                </c:pt>
                <c:pt idx="1178">
                  <c:v>2.0299999999999998</c:v>
                </c:pt>
                <c:pt idx="1179">
                  <c:v>2.0299999999999998</c:v>
                </c:pt>
                <c:pt idx="1180">
                  <c:v>2.02</c:v>
                </c:pt>
                <c:pt idx="1181">
                  <c:v>2.02</c:v>
                </c:pt>
                <c:pt idx="1182">
                  <c:v>2.0099999999999998</c:v>
                </c:pt>
                <c:pt idx="1183">
                  <c:v>2.0099999999999998</c:v>
                </c:pt>
                <c:pt idx="1184">
                  <c:v>1.9899999999999898</c:v>
                </c:pt>
                <c:pt idx="1185">
                  <c:v>1.9799999999999898</c:v>
                </c:pt>
                <c:pt idx="1186">
                  <c:v>1.9700000000000002</c:v>
                </c:pt>
                <c:pt idx="1187">
                  <c:v>1.9700000000000002</c:v>
                </c:pt>
                <c:pt idx="1188">
                  <c:v>1.9499999999999897</c:v>
                </c:pt>
                <c:pt idx="1189">
                  <c:v>1.9499999999999897</c:v>
                </c:pt>
                <c:pt idx="1190">
                  <c:v>1.9499999999999897</c:v>
                </c:pt>
                <c:pt idx="1191">
                  <c:v>1.9499999999999897</c:v>
                </c:pt>
                <c:pt idx="1192">
                  <c:v>1.9499999999999897</c:v>
                </c:pt>
                <c:pt idx="1193">
                  <c:v>1.9499999999999897</c:v>
                </c:pt>
                <c:pt idx="1194">
                  <c:v>1.9499999999999897</c:v>
                </c:pt>
                <c:pt idx="1195">
                  <c:v>1.9399999999999897</c:v>
                </c:pt>
                <c:pt idx="1196">
                  <c:v>1.9299999999999897</c:v>
                </c:pt>
                <c:pt idx="1197">
                  <c:v>1.9200000000000002</c:v>
                </c:pt>
                <c:pt idx="1198">
                  <c:v>1.8999999999999897</c:v>
                </c:pt>
                <c:pt idx="1199">
                  <c:v>1.8999999999999897</c:v>
                </c:pt>
                <c:pt idx="1200">
                  <c:v>1.8999999999999897</c:v>
                </c:pt>
                <c:pt idx="1201">
                  <c:v>1.8900000000000001</c:v>
                </c:pt>
                <c:pt idx="1202">
                  <c:v>1.8900000000000001</c:v>
                </c:pt>
                <c:pt idx="1203">
                  <c:v>1.8900000000000001</c:v>
                </c:pt>
                <c:pt idx="1204">
                  <c:v>1.8800000000000001</c:v>
                </c:pt>
                <c:pt idx="1205">
                  <c:v>1.8599999999999897</c:v>
                </c:pt>
                <c:pt idx="1206">
                  <c:v>1.8599999999999897</c:v>
                </c:pt>
                <c:pt idx="1207">
                  <c:v>1.8499999999999897</c:v>
                </c:pt>
                <c:pt idx="1208">
                  <c:v>1.8399999999999896</c:v>
                </c:pt>
                <c:pt idx="1209">
                  <c:v>1.8399999999999896</c:v>
                </c:pt>
                <c:pt idx="1210">
                  <c:v>1.8399999999999896</c:v>
                </c:pt>
                <c:pt idx="1211">
                  <c:v>1.8399999999999896</c:v>
                </c:pt>
                <c:pt idx="1212">
                  <c:v>1.8399999999999896</c:v>
                </c:pt>
                <c:pt idx="1213">
                  <c:v>1.83</c:v>
                </c:pt>
                <c:pt idx="1214">
                  <c:v>1.83</c:v>
                </c:pt>
                <c:pt idx="1215">
                  <c:v>1.83</c:v>
                </c:pt>
                <c:pt idx="1216">
                  <c:v>1.82</c:v>
                </c:pt>
                <c:pt idx="1217">
                  <c:v>1.8099999999999896</c:v>
                </c:pt>
                <c:pt idx="1218">
                  <c:v>1.7999999999999896</c:v>
                </c:pt>
                <c:pt idx="1219">
                  <c:v>1.7999999999999896</c:v>
                </c:pt>
                <c:pt idx="1220">
                  <c:v>1.78</c:v>
                </c:pt>
                <c:pt idx="1221">
                  <c:v>1.78</c:v>
                </c:pt>
                <c:pt idx="1222">
                  <c:v>1.77</c:v>
                </c:pt>
                <c:pt idx="1223">
                  <c:v>1.77</c:v>
                </c:pt>
                <c:pt idx="1224">
                  <c:v>1.77</c:v>
                </c:pt>
                <c:pt idx="1225">
                  <c:v>1.77</c:v>
                </c:pt>
                <c:pt idx="1226">
                  <c:v>1.77</c:v>
                </c:pt>
                <c:pt idx="1227">
                  <c:v>1.77</c:v>
                </c:pt>
                <c:pt idx="1228">
                  <c:v>1.77</c:v>
                </c:pt>
                <c:pt idx="1229">
                  <c:v>1.77</c:v>
                </c:pt>
                <c:pt idx="1230">
                  <c:v>1.77</c:v>
                </c:pt>
                <c:pt idx="1231">
                  <c:v>1.7599999999999896</c:v>
                </c:pt>
                <c:pt idx="1232">
                  <c:v>1.7599999999999896</c:v>
                </c:pt>
                <c:pt idx="1233">
                  <c:v>1.7599999999999896</c:v>
                </c:pt>
                <c:pt idx="1234">
                  <c:v>1.7399999999999896</c:v>
                </c:pt>
                <c:pt idx="1235">
                  <c:v>1.7399999999999896</c:v>
                </c:pt>
                <c:pt idx="1236">
                  <c:v>1.73</c:v>
                </c:pt>
                <c:pt idx="1237">
                  <c:v>1.73</c:v>
                </c:pt>
                <c:pt idx="1238">
                  <c:v>1.72</c:v>
                </c:pt>
                <c:pt idx="1239">
                  <c:v>1.72</c:v>
                </c:pt>
                <c:pt idx="1240">
                  <c:v>1.72</c:v>
                </c:pt>
                <c:pt idx="1241">
                  <c:v>1.72</c:v>
                </c:pt>
                <c:pt idx="1242">
                  <c:v>1.71</c:v>
                </c:pt>
                <c:pt idx="1243">
                  <c:v>1.71</c:v>
                </c:pt>
                <c:pt idx="1244">
                  <c:v>1.71</c:v>
                </c:pt>
                <c:pt idx="1245">
                  <c:v>1.71</c:v>
                </c:pt>
                <c:pt idx="1246">
                  <c:v>1.71</c:v>
                </c:pt>
                <c:pt idx="1247">
                  <c:v>1.71</c:v>
                </c:pt>
                <c:pt idx="1248">
                  <c:v>1.7</c:v>
                </c:pt>
                <c:pt idx="1249">
                  <c:v>1.7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TBDiseaseONLYData!$D$6262:$D$7511</c:f>
              <c:numCache>
                <c:formatCode>General</c:formatCode>
                <c:ptCount val="1250"/>
                <c:pt idx="0">
                  <c:v>0</c:v>
                </c:pt>
                <c:pt idx="1">
                  <c:v>9.4399999999999924</c:v>
                </c:pt>
                <c:pt idx="2">
                  <c:v>9.6399999999999917</c:v>
                </c:pt>
                <c:pt idx="3">
                  <c:v>9.76</c:v>
                </c:pt>
                <c:pt idx="4">
                  <c:v>9.8099999999999916</c:v>
                </c:pt>
                <c:pt idx="5">
                  <c:v>9.8699999999999939</c:v>
                </c:pt>
                <c:pt idx="6">
                  <c:v>10.02</c:v>
                </c:pt>
                <c:pt idx="7">
                  <c:v>10.09</c:v>
                </c:pt>
                <c:pt idx="8">
                  <c:v>10.129999999999901</c:v>
                </c:pt>
                <c:pt idx="9">
                  <c:v>10.139999999999999</c:v>
                </c:pt>
                <c:pt idx="10">
                  <c:v>10.08</c:v>
                </c:pt>
                <c:pt idx="11">
                  <c:v>10.049999999999899</c:v>
                </c:pt>
                <c:pt idx="12">
                  <c:v>10.1</c:v>
                </c:pt>
                <c:pt idx="13">
                  <c:v>10.069999999999904</c:v>
                </c:pt>
                <c:pt idx="14">
                  <c:v>10.08</c:v>
                </c:pt>
                <c:pt idx="15">
                  <c:v>10.040000000000001</c:v>
                </c:pt>
                <c:pt idx="16">
                  <c:v>10.01</c:v>
                </c:pt>
                <c:pt idx="17">
                  <c:v>10.01</c:v>
                </c:pt>
                <c:pt idx="18">
                  <c:v>10.040000000000001</c:v>
                </c:pt>
                <c:pt idx="19">
                  <c:v>10.040000000000001</c:v>
                </c:pt>
                <c:pt idx="20">
                  <c:v>10.01</c:v>
                </c:pt>
                <c:pt idx="21">
                  <c:v>9.9899999999999913</c:v>
                </c:pt>
                <c:pt idx="22">
                  <c:v>9.9699999999999935</c:v>
                </c:pt>
                <c:pt idx="23">
                  <c:v>9.9699999999999935</c:v>
                </c:pt>
                <c:pt idx="24">
                  <c:v>9.9500000000000011</c:v>
                </c:pt>
                <c:pt idx="25">
                  <c:v>9.91</c:v>
                </c:pt>
                <c:pt idx="26">
                  <c:v>9.94</c:v>
                </c:pt>
                <c:pt idx="27">
                  <c:v>9.9299999999999926</c:v>
                </c:pt>
                <c:pt idx="28">
                  <c:v>9.8999999999999915</c:v>
                </c:pt>
                <c:pt idx="29">
                  <c:v>9.8799999999999937</c:v>
                </c:pt>
                <c:pt idx="30">
                  <c:v>9.839999999999991</c:v>
                </c:pt>
                <c:pt idx="31">
                  <c:v>9.8299999999999912</c:v>
                </c:pt>
                <c:pt idx="32">
                  <c:v>9.7999999999999918</c:v>
                </c:pt>
                <c:pt idx="33">
                  <c:v>9.7699999999999925</c:v>
                </c:pt>
                <c:pt idx="34">
                  <c:v>9.7900000000000009</c:v>
                </c:pt>
                <c:pt idx="35">
                  <c:v>9.7900000000000009</c:v>
                </c:pt>
                <c:pt idx="36">
                  <c:v>9.7799999999999923</c:v>
                </c:pt>
                <c:pt idx="37">
                  <c:v>9.7499999999999893</c:v>
                </c:pt>
                <c:pt idx="38">
                  <c:v>9.7000000000000011</c:v>
                </c:pt>
                <c:pt idx="39">
                  <c:v>9.6599999999999913</c:v>
                </c:pt>
                <c:pt idx="40">
                  <c:v>9.6599999999999913</c:v>
                </c:pt>
                <c:pt idx="41">
                  <c:v>9.6399999999999917</c:v>
                </c:pt>
                <c:pt idx="42">
                  <c:v>9.589999999999991</c:v>
                </c:pt>
                <c:pt idx="43">
                  <c:v>9.5699999999999914</c:v>
                </c:pt>
                <c:pt idx="44">
                  <c:v>9.5799999999999912</c:v>
                </c:pt>
                <c:pt idx="45">
                  <c:v>9.6</c:v>
                </c:pt>
                <c:pt idx="46">
                  <c:v>9.589999999999991</c:v>
                </c:pt>
                <c:pt idx="47">
                  <c:v>9.4999999999999911</c:v>
                </c:pt>
                <c:pt idx="48">
                  <c:v>9.4599999999999937</c:v>
                </c:pt>
                <c:pt idx="49">
                  <c:v>9.4699999999999935</c:v>
                </c:pt>
                <c:pt idx="50">
                  <c:v>9.4399999999999924</c:v>
                </c:pt>
                <c:pt idx="51">
                  <c:v>9.4399999999999924</c:v>
                </c:pt>
                <c:pt idx="52">
                  <c:v>9.3999999999999915</c:v>
                </c:pt>
                <c:pt idx="53">
                  <c:v>9.3499999999999925</c:v>
                </c:pt>
                <c:pt idx="54">
                  <c:v>9.3299999999999912</c:v>
                </c:pt>
                <c:pt idx="55">
                  <c:v>9.3299999999999912</c:v>
                </c:pt>
                <c:pt idx="56">
                  <c:v>9.3199999999999914</c:v>
                </c:pt>
                <c:pt idx="57">
                  <c:v>9.339999999999991</c:v>
                </c:pt>
                <c:pt idx="58">
                  <c:v>9.3199999999999914</c:v>
                </c:pt>
                <c:pt idx="59">
                  <c:v>9.2799999999999923</c:v>
                </c:pt>
                <c:pt idx="60">
                  <c:v>9.19</c:v>
                </c:pt>
                <c:pt idx="61">
                  <c:v>9.120000000000001</c:v>
                </c:pt>
                <c:pt idx="62">
                  <c:v>9.1</c:v>
                </c:pt>
                <c:pt idx="63">
                  <c:v>9.09</c:v>
                </c:pt>
                <c:pt idx="64">
                  <c:v>9.06</c:v>
                </c:pt>
                <c:pt idx="65">
                  <c:v>9.01</c:v>
                </c:pt>
                <c:pt idx="66">
                  <c:v>8.9699999999999935</c:v>
                </c:pt>
                <c:pt idx="67">
                  <c:v>8.93</c:v>
                </c:pt>
                <c:pt idx="68">
                  <c:v>8.93</c:v>
                </c:pt>
                <c:pt idx="69">
                  <c:v>8.8800000000000008</c:v>
                </c:pt>
                <c:pt idx="70">
                  <c:v>8.82</c:v>
                </c:pt>
                <c:pt idx="71">
                  <c:v>8.7999999999999918</c:v>
                </c:pt>
                <c:pt idx="72">
                  <c:v>8.7699999999999925</c:v>
                </c:pt>
                <c:pt idx="73">
                  <c:v>8.76</c:v>
                </c:pt>
                <c:pt idx="74">
                  <c:v>8.7299999999999898</c:v>
                </c:pt>
                <c:pt idx="75">
                  <c:v>8.7000000000000011</c:v>
                </c:pt>
                <c:pt idx="76">
                  <c:v>8.6299999999999919</c:v>
                </c:pt>
                <c:pt idx="77">
                  <c:v>8.620000000000001</c:v>
                </c:pt>
                <c:pt idx="78">
                  <c:v>8.620000000000001</c:v>
                </c:pt>
                <c:pt idx="79">
                  <c:v>8.6</c:v>
                </c:pt>
                <c:pt idx="80">
                  <c:v>8.6</c:v>
                </c:pt>
                <c:pt idx="81">
                  <c:v>8.5599999999999916</c:v>
                </c:pt>
                <c:pt idx="82">
                  <c:v>8.5499999999999918</c:v>
                </c:pt>
                <c:pt idx="83">
                  <c:v>8.5099999999999909</c:v>
                </c:pt>
                <c:pt idx="84">
                  <c:v>8.4599999999999937</c:v>
                </c:pt>
                <c:pt idx="85">
                  <c:v>8.43</c:v>
                </c:pt>
                <c:pt idx="86">
                  <c:v>8.3899999999999935</c:v>
                </c:pt>
                <c:pt idx="87">
                  <c:v>8.3800000000000008</c:v>
                </c:pt>
                <c:pt idx="88">
                  <c:v>8.3699999999999939</c:v>
                </c:pt>
                <c:pt idx="89">
                  <c:v>8.3500000000000014</c:v>
                </c:pt>
                <c:pt idx="90">
                  <c:v>8.2900000000000009</c:v>
                </c:pt>
                <c:pt idx="91">
                  <c:v>8.2800000000000011</c:v>
                </c:pt>
                <c:pt idx="92">
                  <c:v>8.2399999999999896</c:v>
                </c:pt>
                <c:pt idx="93">
                  <c:v>8.19</c:v>
                </c:pt>
                <c:pt idx="94">
                  <c:v>8.1599999999999913</c:v>
                </c:pt>
                <c:pt idx="95">
                  <c:v>8.1199999999999921</c:v>
                </c:pt>
                <c:pt idx="96">
                  <c:v>8.17</c:v>
                </c:pt>
                <c:pt idx="97">
                  <c:v>8.1499999999999897</c:v>
                </c:pt>
                <c:pt idx="98">
                  <c:v>8.1399999999999988</c:v>
                </c:pt>
                <c:pt idx="99">
                  <c:v>8.120000000000001</c:v>
                </c:pt>
                <c:pt idx="100">
                  <c:v>8.09</c:v>
                </c:pt>
                <c:pt idx="101">
                  <c:v>8.08</c:v>
                </c:pt>
                <c:pt idx="102">
                  <c:v>8.06</c:v>
                </c:pt>
                <c:pt idx="103">
                  <c:v>8.0400000000000009</c:v>
                </c:pt>
                <c:pt idx="104">
                  <c:v>7.9599999999999902</c:v>
                </c:pt>
                <c:pt idx="105">
                  <c:v>7.9300000000000006</c:v>
                </c:pt>
                <c:pt idx="106">
                  <c:v>7.9</c:v>
                </c:pt>
                <c:pt idx="107">
                  <c:v>7.9399999999999906</c:v>
                </c:pt>
                <c:pt idx="108">
                  <c:v>7.9399999999999906</c:v>
                </c:pt>
                <c:pt idx="109">
                  <c:v>7.92</c:v>
                </c:pt>
                <c:pt idx="110">
                  <c:v>7.9</c:v>
                </c:pt>
                <c:pt idx="111">
                  <c:v>7.8599999999999994</c:v>
                </c:pt>
                <c:pt idx="112">
                  <c:v>7.81</c:v>
                </c:pt>
                <c:pt idx="113">
                  <c:v>7.7399999999999904</c:v>
                </c:pt>
                <c:pt idx="114">
                  <c:v>7.72</c:v>
                </c:pt>
                <c:pt idx="115">
                  <c:v>7.72</c:v>
                </c:pt>
                <c:pt idx="116">
                  <c:v>7.7</c:v>
                </c:pt>
                <c:pt idx="117">
                  <c:v>7.67</c:v>
                </c:pt>
                <c:pt idx="118">
                  <c:v>7.63</c:v>
                </c:pt>
                <c:pt idx="119">
                  <c:v>7.63</c:v>
                </c:pt>
                <c:pt idx="120">
                  <c:v>7.6</c:v>
                </c:pt>
                <c:pt idx="121">
                  <c:v>7.51</c:v>
                </c:pt>
                <c:pt idx="122">
                  <c:v>7.42</c:v>
                </c:pt>
                <c:pt idx="123">
                  <c:v>7.38</c:v>
                </c:pt>
                <c:pt idx="124">
                  <c:v>7.3599999999999897</c:v>
                </c:pt>
                <c:pt idx="125">
                  <c:v>7.31</c:v>
                </c:pt>
                <c:pt idx="126">
                  <c:v>7.26</c:v>
                </c:pt>
                <c:pt idx="127">
                  <c:v>7.2399999999999904</c:v>
                </c:pt>
                <c:pt idx="128">
                  <c:v>7.1599999999999993</c:v>
                </c:pt>
                <c:pt idx="129">
                  <c:v>7.1099999999999897</c:v>
                </c:pt>
                <c:pt idx="130">
                  <c:v>7.0899999999999901</c:v>
                </c:pt>
                <c:pt idx="131">
                  <c:v>7.07</c:v>
                </c:pt>
                <c:pt idx="132">
                  <c:v>7.06</c:v>
                </c:pt>
                <c:pt idx="133">
                  <c:v>7.07</c:v>
                </c:pt>
                <c:pt idx="134">
                  <c:v>7.05</c:v>
                </c:pt>
                <c:pt idx="135">
                  <c:v>7.0399999999999903</c:v>
                </c:pt>
                <c:pt idx="136">
                  <c:v>7.01</c:v>
                </c:pt>
                <c:pt idx="137">
                  <c:v>6.98</c:v>
                </c:pt>
                <c:pt idx="138">
                  <c:v>6.9399999999999906</c:v>
                </c:pt>
                <c:pt idx="139">
                  <c:v>6.91</c:v>
                </c:pt>
                <c:pt idx="140">
                  <c:v>6.88</c:v>
                </c:pt>
                <c:pt idx="141">
                  <c:v>6.9300000000000006</c:v>
                </c:pt>
                <c:pt idx="142">
                  <c:v>6.9</c:v>
                </c:pt>
                <c:pt idx="143">
                  <c:v>6.88</c:v>
                </c:pt>
                <c:pt idx="144">
                  <c:v>6.88</c:v>
                </c:pt>
                <c:pt idx="145">
                  <c:v>6.8199999999999994</c:v>
                </c:pt>
                <c:pt idx="146">
                  <c:v>6.79</c:v>
                </c:pt>
                <c:pt idx="147">
                  <c:v>6.76</c:v>
                </c:pt>
                <c:pt idx="148">
                  <c:v>6.74</c:v>
                </c:pt>
                <c:pt idx="149">
                  <c:v>6.68</c:v>
                </c:pt>
                <c:pt idx="150">
                  <c:v>6.6199999999999992</c:v>
                </c:pt>
                <c:pt idx="151">
                  <c:v>6.6</c:v>
                </c:pt>
                <c:pt idx="152">
                  <c:v>6.56</c:v>
                </c:pt>
                <c:pt idx="153">
                  <c:v>6.51</c:v>
                </c:pt>
                <c:pt idx="154">
                  <c:v>6.48</c:v>
                </c:pt>
                <c:pt idx="155">
                  <c:v>6.4300000000000006</c:v>
                </c:pt>
                <c:pt idx="156">
                  <c:v>6.4</c:v>
                </c:pt>
                <c:pt idx="157">
                  <c:v>6.37</c:v>
                </c:pt>
                <c:pt idx="158">
                  <c:v>6.28</c:v>
                </c:pt>
                <c:pt idx="159">
                  <c:v>6.2700000000000005</c:v>
                </c:pt>
                <c:pt idx="160">
                  <c:v>6.26</c:v>
                </c:pt>
                <c:pt idx="161">
                  <c:v>6.23</c:v>
                </c:pt>
                <c:pt idx="162">
                  <c:v>6.22</c:v>
                </c:pt>
                <c:pt idx="163">
                  <c:v>6.1899999999999995</c:v>
                </c:pt>
                <c:pt idx="164">
                  <c:v>6.1499999999999995</c:v>
                </c:pt>
                <c:pt idx="165">
                  <c:v>6.1099999999999994</c:v>
                </c:pt>
                <c:pt idx="166">
                  <c:v>6.1099999999999994</c:v>
                </c:pt>
                <c:pt idx="167">
                  <c:v>6.02</c:v>
                </c:pt>
                <c:pt idx="168">
                  <c:v>6</c:v>
                </c:pt>
                <c:pt idx="169">
                  <c:v>6.03</c:v>
                </c:pt>
                <c:pt idx="170">
                  <c:v>6.01</c:v>
                </c:pt>
                <c:pt idx="171">
                  <c:v>6</c:v>
                </c:pt>
                <c:pt idx="172">
                  <c:v>5.96</c:v>
                </c:pt>
                <c:pt idx="173">
                  <c:v>5.94</c:v>
                </c:pt>
                <c:pt idx="174">
                  <c:v>5.91</c:v>
                </c:pt>
                <c:pt idx="175">
                  <c:v>5.89</c:v>
                </c:pt>
                <c:pt idx="176">
                  <c:v>5.88</c:v>
                </c:pt>
                <c:pt idx="177">
                  <c:v>5.8599999999999994</c:v>
                </c:pt>
                <c:pt idx="178">
                  <c:v>5.84</c:v>
                </c:pt>
                <c:pt idx="179">
                  <c:v>5.83</c:v>
                </c:pt>
                <c:pt idx="180">
                  <c:v>5.78</c:v>
                </c:pt>
                <c:pt idx="181">
                  <c:v>5.71</c:v>
                </c:pt>
                <c:pt idx="182">
                  <c:v>5.71</c:v>
                </c:pt>
                <c:pt idx="183">
                  <c:v>5.7</c:v>
                </c:pt>
                <c:pt idx="184">
                  <c:v>5.64</c:v>
                </c:pt>
                <c:pt idx="185">
                  <c:v>5.6499999999999995</c:v>
                </c:pt>
                <c:pt idx="186">
                  <c:v>5.68</c:v>
                </c:pt>
                <c:pt idx="187">
                  <c:v>5.6599999999999993</c:v>
                </c:pt>
                <c:pt idx="188">
                  <c:v>5.67</c:v>
                </c:pt>
                <c:pt idx="189">
                  <c:v>5.6599999999999993</c:v>
                </c:pt>
                <c:pt idx="190">
                  <c:v>5.6499999999999995</c:v>
                </c:pt>
                <c:pt idx="191">
                  <c:v>5.64</c:v>
                </c:pt>
                <c:pt idx="192">
                  <c:v>5.64</c:v>
                </c:pt>
                <c:pt idx="193">
                  <c:v>5.6199999999999992</c:v>
                </c:pt>
                <c:pt idx="194">
                  <c:v>5.6199999999999992</c:v>
                </c:pt>
                <c:pt idx="195">
                  <c:v>5.6</c:v>
                </c:pt>
                <c:pt idx="196">
                  <c:v>5.6</c:v>
                </c:pt>
                <c:pt idx="197">
                  <c:v>5.6099999999999994</c:v>
                </c:pt>
                <c:pt idx="198">
                  <c:v>5.6099999999999994</c:v>
                </c:pt>
                <c:pt idx="199">
                  <c:v>5.6</c:v>
                </c:pt>
                <c:pt idx="200">
                  <c:v>5.59</c:v>
                </c:pt>
                <c:pt idx="201">
                  <c:v>5.57</c:v>
                </c:pt>
                <c:pt idx="202">
                  <c:v>5.5499999999999901</c:v>
                </c:pt>
                <c:pt idx="203">
                  <c:v>5.58</c:v>
                </c:pt>
                <c:pt idx="204">
                  <c:v>5.59</c:v>
                </c:pt>
                <c:pt idx="205">
                  <c:v>5.6</c:v>
                </c:pt>
                <c:pt idx="206">
                  <c:v>5.59</c:v>
                </c:pt>
                <c:pt idx="207">
                  <c:v>5.5699999999999896</c:v>
                </c:pt>
                <c:pt idx="208">
                  <c:v>5.56</c:v>
                </c:pt>
                <c:pt idx="209">
                  <c:v>5.58</c:v>
                </c:pt>
                <c:pt idx="210">
                  <c:v>5.59</c:v>
                </c:pt>
                <c:pt idx="211">
                  <c:v>5.6</c:v>
                </c:pt>
                <c:pt idx="212">
                  <c:v>5.6099999999999994</c:v>
                </c:pt>
                <c:pt idx="213">
                  <c:v>5.6099999999999994</c:v>
                </c:pt>
                <c:pt idx="214">
                  <c:v>5.63</c:v>
                </c:pt>
                <c:pt idx="215">
                  <c:v>5.6499999999999995</c:v>
                </c:pt>
                <c:pt idx="216">
                  <c:v>5.6599999999999993</c:v>
                </c:pt>
                <c:pt idx="217">
                  <c:v>5.63</c:v>
                </c:pt>
                <c:pt idx="218">
                  <c:v>5.63</c:v>
                </c:pt>
                <c:pt idx="219">
                  <c:v>5.6099999999999994</c:v>
                </c:pt>
                <c:pt idx="220">
                  <c:v>5.6</c:v>
                </c:pt>
                <c:pt idx="221">
                  <c:v>5.6099999999999994</c:v>
                </c:pt>
                <c:pt idx="222">
                  <c:v>5.6</c:v>
                </c:pt>
                <c:pt idx="223">
                  <c:v>5.5699999999999896</c:v>
                </c:pt>
                <c:pt idx="224">
                  <c:v>5.56</c:v>
                </c:pt>
                <c:pt idx="225">
                  <c:v>5.5699999999999896</c:v>
                </c:pt>
                <c:pt idx="226">
                  <c:v>5.56</c:v>
                </c:pt>
                <c:pt idx="227">
                  <c:v>5.5699999999999896</c:v>
                </c:pt>
                <c:pt idx="228">
                  <c:v>5.5699999999999896</c:v>
                </c:pt>
                <c:pt idx="229">
                  <c:v>5.5699999999999896</c:v>
                </c:pt>
                <c:pt idx="230">
                  <c:v>5.5699999999999896</c:v>
                </c:pt>
                <c:pt idx="231">
                  <c:v>5.5399999999999903</c:v>
                </c:pt>
                <c:pt idx="232">
                  <c:v>5.5499999999999901</c:v>
                </c:pt>
                <c:pt idx="233">
                  <c:v>5.5499999999999901</c:v>
                </c:pt>
                <c:pt idx="234">
                  <c:v>5.56</c:v>
                </c:pt>
                <c:pt idx="235">
                  <c:v>5.56</c:v>
                </c:pt>
                <c:pt idx="236">
                  <c:v>5.56</c:v>
                </c:pt>
                <c:pt idx="237">
                  <c:v>5.56</c:v>
                </c:pt>
                <c:pt idx="238">
                  <c:v>5.56</c:v>
                </c:pt>
                <c:pt idx="239">
                  <c:v>5.56</c:v>
                </c:pt>
                <c:pt idx="240">
                  <c:v>5.5499999999999901</c:v>
                </c:pt>
                <c:pt idx="241">
                  <c:v>5.56</c:v>
                </c:pt>
                <c:pt idx="242">
                  <c:v>5.59</c:v>
                </c:pt>
                <c:pt idx="243">
                  <c:v>5.6199999999999992</c:v>
                </c:pt>
                <c:pt idx="244">
                  <c:v>5.63</c:v>
                </c:pt>
                <c:pt idx="245">
                  <c:v>5.63</c:v>
                </c:pt>
                <c:pt idx="246">
                  <c:v>5.64</c:v>
                </c:pt>
                <c:pt idx="247">
                  <c:v>5.64</c:v>
                </c:pt>
                <c:pt idx="248">
                  <c:v>5.64</c:v>
                </c:pt>
                <c:pt idx="249">
                  <c:v>5.64</c:v>
                </c:pt>
                <c:pt idx="250">
                  <c:v>5.63</c:v>
                </c:pt>
                <c:pt idx="251">
                  <c:v>5.64</c:v>
                </c:pt>
                <c:pt idx="252">
                  <c:v>5.64</c:v>
                </c:pt>
                <c:pt idx="253">
                  <c:v>5.63</c:v>
                </c:pt>
                <c:pt idx="254">
                  <c:v>5.6499999999999897</c:v>
                </c:pt>
                <c:pt idx="255">
                  <c:v>5.6499999999999897</c:v>
                </c:pt>
                <c:pt idx="256">
                  <c:v>5.6599999999999993</c:v>
                </c:pt>
                <c:pt idx="257">
                  <c:v>5.6599999999999993</c:v>
                </c:pt>
                <c:pt idx="258">
                  <c:v>5.6699999999999893</c:v>
                </c:pt>
                <c:pt idx="259">
                  <c:v>5.6499999999999897</c:v>
                </c:pt>
                <c:pt idx="260">
                  <c:v>5.68</c:v>
                </c:pt>
                <c:pt idx="261">
                  <c:v>5.7</c:v>
                </c:pt>
                <c:pt idx="262">
                  <c:v>5.7</c:v>
                </c:pt>
                <c:pt idx="263">
                  <c:v>5.6899999999999897</c:v>
                </c:pt>
                <c:pt idx="264">
                  <c:v>5.7</c:v>
                </c:pt>
                <c:pt idx="265">
                  <c:v>5.6899999999999897</c:v>
                </c:pt>
                <c:pt idx="266">
                  <c:v>5.68</c:v>
                </c:pt>
                <c:pt idx="267">
                  <c:v>5.6899999999999897</c:v>
                </c:pt>
                <c:pt idx="268">
                  <c:v>5.6499999999999897</c:v>
                </c:pt>
                <c:pt idx="269">
                  <c:v>5.6699999999999893</c:v>
                </c:pt>
                <c:pt idx="270">
                  <c:v>5.68</c:v>
                </c:pt>
                <c:pt idx="271">
                  <c:v>5.6699999999999893</c:v>
                </c:pt>
                <c:pt idx="272">
                  <c:v>5.6599999999999993</c:v>
                </c:pt>
                <c:pt idx="273">
                  <c:v>5.6699999999999893</c:v>
                </c:pt>
                <c:pt idx="274">
                  <c:v>5.68</c:v>
                </c:pt>
                <c:pt idx="275">
                  <c:v>5.6899999999999897</c:v>
                </c:pt>
                <c:pt idx="276">
                  <c:v>5.72</c:v>
                </c:pt>
                <c:pt idx="277">
                  <c:v>5.7299999999999898</c:v>
                </c:pt>
                <c:pt idx="278">
                  <c:v>5.74</c:v>
                </c:pt>
                <c:pt idx="279">
                  <c:v>5.78</c:v>
                </c:pt>
                <c:pt idx="280">
                  <c:v>5.83</c:v>
                </c:pt>
                <c:pt idx="281">
                  <c:v>5.83</c:v>
                </c:pt>
                <c:pt idx="282">
                  <c:v>5.83</c:v>
                </c:pt>
                <c:pt idx="283">
                  <c:v>5.85</c:v>
                </c:pt>
                <c:pt idx="284">
                  <c:v>5.8599999999999994</c:v>
                </c:pt>
                <c:pt idx="285">
                  <c:v>5.8599999999999994</c:v>
                </c:pt>
                <c:pt idx="286">
                  <c:v>5.8599999999999994</c:v>
                </c:pt>
                <c:pt idx="287">
                  <c:v>5.8599999999999994</c:v>
                </c:pt>
                <c:pt idx="288">
                  <c:v>5.88</c:v>
                </c:pt>
                <c:pt idx="289">
                  <c:v>5.89</c:v>
                </c:pt>
                <c:pt idx="290">
                  <c:v>5.9</c:v>
                </c:pt>
                <c:pt idx="291">
                  <c:v>5.88</c:v>
                </c:pt>
                <c:pt idx="292">
                  <c:v>5.8599999999999994</c:v>
                </c:pt>
                <c:pt idx="293">
                  <c:v>5.8699999999999894</c:v>
                </c:pt>
                <c:pt idx="294">
                  <c:v>5.8699999999999894</c:v>
                </c:pt>
                <c:pt idx="295">
                  <c:v>5.89</c:v>
                </c:pt>
                <c:pt idx="296">
                  <c:v>5.89</c:v>
                </c:pt>
                <c:pt idx="297">
                  <c:v>5.9</c:v>
                </c:pt>
                <c:pt idx="298">
                  <c:v>5.91</c:v>
                </c:pt>
                <c:pt idx="299">
                  <c:v>5.9300000000000006</c:v>
                </c:pt>
                <c:pt idx="300">
                  <c:v>5.92</c:v>
                </c:pt>
                <c:pt idx="301">
                  <c:v>5.9300000000000006</c:v>
                </c:pt>
                <c:pt idx="302">
                  <c:v>5.92</c:v>
                </c:pt>
                <c:pt idx="303">
                  <c:v>5.9300000000000006</c:v>
                </c:pt>
                <c:pt idx="304">
                  <c:v>5.92</c:v>
                </c:pt>
                <c:pt idx="305">
                  <c:v>5.92</c:v>
                </c:pt>
                <c:pt idx="306">
                  <c:v>5.92</c:v>
                </c:pt>
                <c:pt idx="307">
                  <c:v>5.92</c:v>
                </c:pt>
                <c:pt idx="308">
                  <c:v>5.9300000000000006</c:v>
                </c:pt>
                <c:pt idx="309">
                  <c:v>5.92</c:v>
                </c:pt>
                <c:pt idx="310">
                  <c:v>5.9300000000000006</c:v>
                </c:pt>
                <c:pt idx="311">
                  <c:v>5.92</c:v>
                </c:pt>
                <c:pt idx="312">
                  <c:v>5.9499999999999904</c:v>
                </c:pt>
                <c:pt idx="313">
                  <c:v>5.9300000000000006</c:v>
                </c:pt>
                <c:pt idx="314">
                  <c:v>5.9300000000000006</c:v>
                </c:pt>
                <c:pt idx="315">
                  <c:v>5.9300000000000006</c:v>
                </c:pt>
                <c:pt idx="316">
                  <c:v>5.92</c:v>
                </c:pt>
                <c:pt idx="317">
                  <c:v>5.92</c:v>
                </c:pt>
                <c:pt idx="318">
                  <c:v>5.9300000000000006</c:v>
                </c:pt>
                <c:pt idx="319">
                  <c:v>5.95</c:v>
                </c:pt>
                <c:pt idx="320">
                  <c:v>5.95</c:v>
                </c:pt>
                <c:pt idx="321">
                  <c:v>5.9700000000000006</c:v>
                </c:pt>
                <c:pt idx="322">
                  <c:v>5.9700000000000006</c:v>
                </c:pt>
                <c:pt idx="323">
                  <c:v>5.9700000000000006</c:v>
                </c:pt>
                <c:pt idx="324">
                  <c:v>5.9700000000000006</c:v>
                </c:pt>
                <c:pt idx="325">
                  <c:v>5.9700000000000006</c:v>
                </c:pt>
                <c:pt idx="326">
                  <c:v>5.9700000000000006</c:v>
                </c:pt>
                <c:pt idx="327">
                  <c:v>6</c:v>
                </c:pt>
                <c:pt idx="328">
                  <c:v>6.04</c:v>
                </c:pt>
                <c:pt idx="329">
                  <c:v>6.04</c:v>
                </c:pt>
                <c:pt idx="330">
                  <c:v>6.05</c:v>
                </c:pt>
                <c:pt idx="331">
                  <c:v>6.05</c:v>
                </c:pt>
                <c:pt idx="332">
                  <c:v>6.06</c:v>
                </c:pt>
                <c:pt idx="333">
                  <c:v>6.05</c:v>
                </c:pt>
                <c:pt idx="334">
                  <c:v>6.05</c:v>
                </c:pt>
                <c:pt idx="335">
                  <c:v>6.06</c:v>
                </c:pt>
                <c:pt idx="336">
                  <c:v>6.06</c:v>
                </c:pt>
                <c:pt idx="337">
                  <c:v>6.06</c:v>
                </c:pt>
                <c:pt idx="338">
                  <c:v>6.05</c:v>
                </c:pt>
                <c:pt idx="339">
                  <c:v>6.0699999999999896</c:v>
                </c:pt>
                <c:pt idx="340">
                  <c:v>6.06</c:v>
                </c:pt>
                <c:pt idx="341">
                  <c:v>6.05</c:v>
                </c:pt>
                <c:pt idx="342">
                  <c:v>6.06</c:v>
                </c:pt>
                <c:pt idx="343">
                  <c:v>6.08</c:v>
                </c:pt>
                <c:pt idx="344">
                  <c:v>6.1099999999999994</c:v>
                </c:pt>
                <c:pt idx="345">
                  <c:v>6.1</c:v>
                </c:pt>
                <c:pt idx="346">
                  <c:v>6.1</c:v>
                </c:pt>
                <c:pt idx="347">
                  <c:v>6.1199999999999992</c:v>
                </c:pt>
                <c:pt idx="348">
                  <c:v>6.13</c:v>
                </c:pt>
                <c:pt idx="349">
                  <c:v>6.14</c:v>
                </c:pt>
                <c:pt idx="350">
                  <c:v>6.1199999999999992</c:v>
                </c:pt>
                <c:pt idx="351">
                  <c:v>6.1099999999999994</c:v>
                </c:pt>
                <c:pt idx="352">
                  <c:v>6.1199999999999992</c:v>
                </c:pt>
                <c:pt idx="353">
                  <c:v>6.1199999999999992</c:v>
                </c:pt>
                <c:pt idx="354">
                  <c:v>6.1099999999999994</c:v>
                </c:pt>
                <c:pt idx="355">
                  <c:v>6.1</c:v>
                </c:pt>
                <c:pt idx="356">
                  <c:v>6.08</c:v>
                </c:pt>
                <c:pt idx="357">
                  <c:v>6.09</c:v>
                </c:pt>
                <c:pt idx="358">
                  <c:v>6.1</c:v>
                </c:pt>
                <c:pt idx="359">
                  <c:v>6.1</c:v>
                </c:pt>
                <c:pt idx="360">
                  <c:v>6.09</c:v>
                </c:pt>
                <c:pt idx="361">
                  <c:v>6.1099999999999994</c:v>
                </c:pt>
                <c:pt idx="362">
                  <c:v>6.14</c:v>
                </c:pt>
                <c:pt idx="363">
                  <c:v>6.14</c:v>
                </c:pt>
                <c:pt idx="364">
                  <c:v>6.1499999999999995</c:v>
                </c:pt>
                <c:pt idx="365">
                  <c:v>6.1599999999999993</c:v>
                </c:pt>
                <c:pt idx="366">
                  <c:v>6.17</c:v>
                </c:pt>
                <c:pt idx="367">
                  <c:v>6.18</c:v>
                </c:pt>
                <c:pt idx="368">
                  <c:v>6.18</c:v>
                </c:pt>
                <c:pt idx="369">
                  <c:v>6.1899999999999995</c:v>
                </c:pt>
                <c:pt idx="370">
                  <c:v>6.2</c:v>
                </c:pt>
                <c:pt idx="371">
                  <c:v>6.1899999999999995</c:v>
                </c:pt>
                <c:pt idx="372">
                  <c:v>6.17</c:v>
                </c:pt>
                <c:pt idx="373">
                  <c:v>6.1499999999999995</c:v>
                </c:pt>
                <c:pt idx="374">
                  <c:v>6.1499999999999995</c:v>
                </c:pt>
                <c:pt idx="375">
                  <c:v>6.14</c:v>
                </c:pt>
                <c:pt idx="376">
                  <c:v>6.14</c:v>
                </c:pt>
                <c:pt idx="377">
                  <c:v>6.13</c:v>
                </c:pt>
                <c:pt idx="378">
                  <c:v>6.1199999999999992</c:v>
                </c:pt>
                <c:pt idx="379">
                  <c:v>6.1199999999999992</c:v>
                </c:pt>
                <c:pt idx="380">
                  <c:v>6.1199999999999992</c:v>
                </c:pt>
                <c:pt idx="381">
                  <c:v>6.13</c:v>
                </c:pt>
                <c:pt idx="382">
                  <c:v>6.14</c:v>
                </c:pt>
                <c:pt idx="383">
                  <c:v>6.13</c:v>
                </c:pt>
                <c:pt idx="384">
                  <c:v>6.1199999999999992</c:v>
                </c:pt>
                <c:pt idx="385">
                  <c:v>6.1099999999999994</c:v>
                </c:pt>
                <c:pt idx="386">
                  <c:v>6.1099999999999994</c:v>
                </c:pt>
                <c:pt idx="387">
                  <c:v>6.1</c:v>
                </c:pt>
                <c:pt idx="388">
                  <c:v>6.1</c:v>
                </c:pt>
                <c:pt idx="389">
                  <c:v>6.09</c:v>
                </c:pt>
                <c:pt idx="390">
                  <c:v>6.07</c:v>
                </c:pt>
                <c:pt idx="391">
                  <c:v>6.06</c:v>
                </c:pt>
                <c:pt idx="392">
                  <c:v>6.09</c:v>
                </c:pt>
                <c:pt idx="393">
                  <c:v>6.09</c:v>
                </c:pt>
                <c:pt idx="394">
                  <c:v>6.1099999999999994</c:v>
                </c:pt>
                <c:pt idx="395">
                  <c:v>6.1199999999999992</c:v>
                </c:pt>
                <c:pt idx="396">
                  <c:v>6.13</c:v>
                </c:pt>
                <c:pt idx="397">
                  <c:v>6.13</c:v>
                </c:pt>
                <c:pt idx="398">
                  <c:v>6.14</c:v>
                </c:pt>
                <c:pt idx="399">
                  <c:v>6.13</c:v>
                </c:pt>
                <c:pt idx="400">
                  <c:v>6.1499999999999995</c:v>
                </c:pt>
                <c:pt idx="401">
                  <c:v>6.1499999999999995</c:v>
                </c:pt>
                <c:pt idx="402">
                  <c:v>6.1599999999999993</c:v>
                </c:pt>
                <c:pt idx="403">
                  <c:v>6.1499999999999995</c:v>
                </c:pt>
                <c:pt idx="404">
                  <c:v>6.1599999999999993</c:v>
                </c:pt>
                <c:pt idx="405">
                  <c:v>6.18</c:v>
                </c:pt>
                <c:pt idx="406">
                  <c:v>6.17</c:v>
                </c:pt>
                <c:pt idx="407">
                  <c:v>6.1599999999999993</c:v>
                </c:pt>
                <c:pt idx="408">
                  <c:v>6.14</c:v>
                </c:pt>
                <c:pt idx="409">
                  <c:v>6.13</c:v>
                </c:pt>
                <c:pt idx="410">
                  <c:v>6.1199999999999992</c:v>
                </c:pt>
                <c:pt idx="411">
                  <c:v>6.1599999999999993</c:v>
                </c:pt>
                <c:pt idx="412">
                  <c:v>6.1499999999999995</c:v>
                </c:pt>
                <c:pt idx="413">
                  <c:v>6.14</c:v>
                </c:pt>
                <c:pt idx="414">
                  <c:v>6.1499999999999995</c:v>
                </c:pt>
                <c:pt idx="415">
                  <c:v>6.1599999999999993</c:v>
                </c:pt>
                <c:pt idx="416">
                  <c:v>6.14</c:v>
                </c:pt>
                <c:pt idx="417">
                  <c:v>6.1199999999999992</c:v>
                </c:pt>
                <c:pt idx="418">
                  <c:v>6.1</c:v>
                </c:pt>
                <c:pt idx="419">
                  <c:v>6.09</c:v>
                </c:pt>
                <c:pt idx="420">
                  <c:v>6.1099999999999994</c:v>
                </c:pt>
                <c:pt idx="421">
                  <c:v>6.1</c:v>
                </c:pt>
                <c:pt idx="422">
                  <c:v>6.09</c:v>
                </c:pt>
                <c:pt idx="423">
                  <c:v>6.09</c:v>
                </c:pt>
                <c:pt idx="424">
                  <c:v>6.09</c:v>
                </c:pt>
                <c:pt idx="425">
                  <c:v>6.1099999999999994</c:v>
                </c:pt>
                <c:pt idx="426">
                  <c:v>6.1</c:v>
                </c:pt>
                <c:pt idx="427">
                  <c:v>6.1099999999999994</c:v>
                </c:pt>
                <c:pt idx="428">
                  <c:v>6.14</c:v>
                </c:pt>
                <c:pt idx="429">
                  <c:v>6.1599999999999993</c:v>
                </c:pt>
                <c:pt idx="430">
                  <c:v>6.17</c:v>
                </c:pt>
                <c:pt idx="431">
                  <c:v>6.1599999999999993</c:v>
                </c:pt>
                <c:pt idx="432">
                  <c:v>6.1599999999999993</c:v>
                </c:pt>
                <c:pt idx="433">
                  <c:v>6.1599999999999993</c:v>
                </c:pt>
                <c:pt idx="434">
                  <c:v>6.14</c:v>
                </c:pt>
                <c:pt idx="435">
                  <c:v>6.1499999999999995</c:v>
                </c:pt>
                <c:pt idx="436">
                  <c:v>6.14</c:v>
                </c:pt>
                <c:pt idx="437">
                  <c:v>6.13</c:v>
                </c:pt>
                <c:pt idx="438">
                  <c:v>6.1199999999999992</c:v>
                </c:pt>
                <c:pt idx="439">
                  <c:v>6.1199999999999992</c:v>
                </c:pt>
                <c:pt idx="440">
                  <c:v>6.13</c:v>
                </c:pt>
                <c:pt idx="441">
                  <c:v>6.14</c:v>
                </c:pt>
                <c:pt idx="442">
                  <c:v>6.1499999999999995</c:v>
                </c:pt>
                <c:pt idx="443">
                  <c:v>6.1199999999999992</c:v>
                </c:pt>
                <c:pt idx="444">
                  <c:v>6.14</c:v>
                </c:pt>
                <c:pt idx="445">
                  <c:v>6.1499999999999995</c:v>
                </c:pt>
                <c:pt idx="446">
                  <c:v>6.14</c:v>
                </c:pt>
                <c:pt idx="447">
                  <c:v>6.1199999999999992</c:v>
                </c:pt>
                <c:pt idx="448">
                  <c:v>6.1</c:v>
                </c:pt>
                <c:pt idx="449">
                  <c:v>6.1199999999999992</c:v>
                </c:pt>
                <c:pt idx="450">
                  <c:v>6.1499999999999995</c:v>
                </c:pt>
                <c:pt idx="451">
                  <c:v>6.1599999999999993</c:v>
                </c:pt>
                <c:pt idx="452">
                  <c:v>6.1499999999999995</c:v>
                </c:pt>
                <c:pt idx="453">
                  <c:v>6.13</c:v>
                </c:pt>
                <c:pt idx="454">
                  <c:v>6.13</c:v>
                </c:pt>
                <c:pt idx="455">
                  <c:v>6.1199999999999992</c:v>
                </c:pt>
                <c:pt idx="456">
                  <c:v>6.1199999999999992</c:v>
                </c:pt>
                <c:pt idx="457">
                  <c:v>6.1</c:v>
                </c:pt>
                <c:pt idx="458">
                  <c:v>6.09</c:v>
                </c:pt>
                <c:pt idx="459">
                  <c:v>6.08</c:v>
                </c:pt>
                <c:pt idx="460">
                  <c:v>6.09</c:v>
                </c:pt>
                <c:pt idx="461">
                  <c:v>6.09</c:v>
                </c:pt>
                <c:pt idx="462">
                  <c:v>6.09</c:v>
                </c:pt>
                <c:pt idx="463">
                  <c:v>6.09</c:v>
                </c:pt>
                <c:pt idx="464">
                  <c:v>6.08</c:v>
                </c:pt>
                <c:pt idx="465">
                  <c:v>6.09</c:v>
                </c:pt>
                <c:pt idx="466">
                  <c:v>6.08</c:v>
                </c:pt>
                <c:pt idx="467">
                  <c:v>6.09</c:v>
                </c:pt>
                <c:pt idx="468">
                  <c:v>6.09</c:v>
                </c:pt>
                <c:pt idx="469">
                  <c:v>6.0699999999999896</c:v>
                </c:pt>
                <c:pt idx="470">
                  <c:v>6.06</c:v>
                </c:pt>
                <c:pt idx="471">
                  <c:v>6.05</c:v>
                </c:pt>
                <c:pt idx="472">
                  <c:v>6.03</c:v>
                </c:pt>
                <c:pt idx="473">
                  <c:v>6.01</c:v>
                </c:pt>
                <c:pt idx="474">
                  <c:v>6.01</c:v>
                </c:pt>
                <c:pt idx="475">
                  <c:v>6.04</c:v>
                </c:pt>
                <c:pt idx="476">
                  <c:v>6.03</c:v>
                </c:pt>
                <c:pt idx="477">
                  <c:v>6.02</c:v>
                </c:pt>
                <c:pt idx="478">
                  <c:v>6.05</c:v>
                </c:pt>
                <c:pt idx="479">
                  <c:v>6.02</c:v>
                </c:pt>
                <c:pt idx="480">
                  <c:v>6.03</c:v>
                </c:pt>
                <c:pt idx="481">
                  <c:v>6.03</c:v>
                </c:pt>
                <c:pt idx="482">
                  <c:v>6.03</c:v>
                </c:pt>
                <c:pt idx="483">
                  <c:v>6.01</c:v>
                </c:pt>
                <c:pt idx="484">
                  <c:v>6.01</c:v>
                </c:pt>
                <c:pt idx="485">
                  <c:v>5.98</c:v>
                </c:pt>
                <c:pt idx="486">
                  <c:v>6</c:v>
                </c:pt>
                <c:pt idx="487">
                  <c:v>5.9899999999999904</c:v>
                </c:pt>
                <c:pt idx="488">
                  <c:v>6.01</c:v>
                </c:pt>
                <c:pt idx="489">
                  <c:v>6.02</c:v>
                </c:pt>
                <c:pt idx="490">
                  <c:v>6</c:v>
                </c:pt>
                <c:pt idx="491">
                  <c:v>6.01</c:v>
                </c:pt>
                <c:pt idx="492">
                  <c:v>6.01</c:v>
                </c:pt>
                <c:pt idx="493">
                  <c:v>6.01</c:v>
                </c:pt>
                <c:pt idx="494">
                  <c:v>6.01</c:v>
                </c:pt>
                <c:pt idx="495">
                  <c:v>6</c:v>
                </c:pt>
                <c:pt idx="496">
                  <c:v>6.01</c:v>
                </c:pt>
                <c:pt idx="497">
                  <c:v>6.02</c:v>
                </c:pt>
                <c:pt idx="498">
                  <c:v>6.03</c:v>
                </c:pt>
                <c:pt idx="499">
                  <c:v>6.01</c:v>
                </c:pt>
                <c:pt idx="500">
                  <c:v>6.01</c:v>
                </c:pt>
                <c:pt idx="501">
                  <c:v>6</c:v>
                </c:pt>
                <c:pt idx="502">
                  <c:v>5.9899999999999904</c:v>
                </c:pt>
                <c:pt idx="503">
                  <c:v>6.01</c:v>
                </c:pt>
                <c:pt idx="504">
                  <c:v>6.02</c:v>
                </c:pt>
                <c:pt idx="505">
                  <c:v>6.01</c:v>
                </c:pt>
                <c:pt idx="506">
                  <c:v>6.02</c:v>
                </c:pt>
                <c:pt idx="507">
                  <c:v>6.02</c:v>
                </c:pt>
                <c:pt idx="508">
                  <c:v>6.03</c:v>
                </c:pt>
                <c:pt idx="509">
                  <c:v>6.03</c:v>
                </c:pt>
                <c:pt idx="510">
                  <c:v>6.03</c:v>
                </c:pt>
                <c:pt idx="511">
                  <c:v>6.0699999999999896</c:v>
                </c:pt>
                <c:pt idx="512">
                  <c:v>6.09</c:v>
                </c:pt>
                <c:pt idx="513">
                  <c:v>6.1099999999999994</c:v>
                </c:pt>
                <c:pt idx="514">
                  <c:v>6.1099999999999994</c:v>
                </c:pt>
                <c:pt idx="515">
                  <c:v>6.1199999999999992</c:v>
                </c:pt>
                <c:pt idx="516">
                  <c:v>6.1199999999999992</c:v>
                </c:pt>
                <c:pt idx="517">
                  <c:v>6.14</c:v>
                </c:pt>
                <c:pt idx="518">
                  <c:v>6.1099999999999994</c:v>
                </c:pt>
                <c:pt idx="519">
                  <c:v>6.13</c:v>
                </c:pt>
                <c:pt idx="520">
                  <c:v>6.14</c:v>
                </c:pt>
                <c:pt idx="521">
                  <c:v>6.14</c:v>
                </c:pt>
                <c:pt idx="522">
                  <c:v>6.1499999999999995</c:v>
                </c:pt>
                <c:pt idx="523">
                  <c:v>6.1499999999999995</c:v>
                </c:pt>
                <c:pt idx="524">
                  <c:v>6.14</c:v>
                </c:pt>
                <c:pt idx="525">
                  <c:v>6.1599999999999993</c:v>
                </c:pt>
                <c:pt idx="526">
                  <c:v>6.1599999999999993</c:v>
                </c:pt>
                <c:pt idx="527">
                  <c:v>6.1499999999999995</c:v>
                </c:pt>
                <c:pt idx="528">
                  <c:v>6.14</c:v>
                </c:pt>
                <c:pt idx="529">
                  <c:v>6.18</c:v>
                </c:pt>
                <c:pt idx="530">
                  <c:v>6.1899999999999897</c:v>
                </c:pt>
                <c:pt idx="531">
                  <c:v>6.21</c:v>
                </c:pt>
                <c:pt idx="532">
                  <c:v>6.18</c:v>
                </c:pt>
                <c:pt idx="533">
                  <c:v>6.17</c:v>
                </c:pt>
                <c:pt idx="534">
                  <c:v>6.18</c:v>
                </c:pt>
                <c:pt idx="535">
                  <c:v>6.1899999999999897</c:v>
                </c:pt>
                <c:pt idx="536">
                  <c:v>6.1899999999999897</c:v>
                </c:pt>
                <c:pt idx="537">
                  <c:v>6.1899999999999897</c:v>
                </c:pt>
                <c:pt idx="538">
                  <c:v>6.18</c:v>
                </c:pt>
                <c:pt idx="539">
                  <c:v>6.1899999999999897</c:v>
                </c:pt>
                <c:pt idx="540">
                  <c:v>6.2</c:v>
                </c:pt>
                <c:pt idx="541">
                  <c:v>6.1599999999999993</c:v>
                </c:pt>
                <c:pt idx="542">
                  <c:v>6.14</c:v>
                </c:pt>
                <c:pt idx="543">
                  <c:v>6.1499999999999995</c:v>
                </c:pt>
                <c:pt idx="544">
                  <c:v>6.1599999999999993</c:v>
                </c:pt>
                <c:pt idx="545">
                  <c:v>6.17</c:v>
                </c:pt>
                <c:pt idx="546">
                  <c:v>6.1899999999999897</c:v>
                </c:pt>
                <c:pt idx="547">
                  <c:v>6.1899999999999897</c:v>
                </c:pt>
                <c:pt idx="548">
                  <c:v>6.21</c:v>
                </c:pt>
                <c:pt idx="549">
                  <c:v>6.2</c:v>
                </c:pt>
                <c:pt idx="550">
                  <c:v>6.2</c:v>
                </c:pt>
                <c:pt idx="551">
                  <c:v>6.2</c:v>
                </c:pt>
                <c:pt idx="552">
                  <c:v>6.2</c:v>
                </c:pt>
                <c:pt idx="553">
                  <c:v>6.22</c:v>
                </c:pt>
                <c:pt idx="554">
                  <c:v>6.21</c:v>
                </c:pt>
                <c:pt idx="555">
                  <c:v>6.2</c:v>
                </c:pt>
                <c:pt idx="556">
                  <c:v>6.21</c:v>
                </c:pt>
                <c:pt idx="557">
                  <c:v>6.2</c:v>
                </c:pt>
                <c:pt idx="558">
                  <c:v>6.21</c:v>
                </c:pt>
                <c:pt idx="559">
                  <c:v>6.22</c:v>
                </c:pt>
                <c:pt idx="560">
                  <c:v>6.23</c:v>
                </c:pt>
                <c:pt idx="561">
                  <c:v>6.23</c:v>
                </c:pt>
                <c:pt idx="562">
                  <c:v>6.24</c:v>
                </c:pt>
                <c:pt idx="563">
                  <c:v>6.24</c:v>
                </c:pt>
                <c:pt idx="564">
                  <c:v>6.23</c:v>
                </c:pt>
                <c:pt idx="565">
                  <c:v>6.2</c:v>
                </c:pt>
                <c:pt idx="566">
                  <c:v>6.23</c:v>
                </c:pt>
                <c:pt idx="567">
                  <c:v>6.23</c:v>
                </c:pt>
                <c:pt idx="568">
                  <c:v>6.23</c:v>
                </c:pt>
                <c:pt idx="569">
                  <c:v>6.21</c:v>
                </c:pt>
                <c:pt idx="570">
                  <c:v>6.2</c:v>
                </c:pt>
                <c:pt idx="571">
                  <c:v>6.1899999999999897</c:v>
                </c:pt>
                <c:pt idx="572">
                  <c:v>6.1999999999999895</c:v>
                </c:pt>
                <c:pt idx="573">
                  <c:v>6.21</c:v>
                </c:pt>
                <c:pt idx="574">
                  <c:v>6.1899999999999897</c:v>
                </c:pt>
                <c:pt idx="575">
                  <c:v>6.2</c:v>
                </c:pt>
                <c:pt idx="576">
                  <c:v>6.21</c:v>
                </c:pt>
                <c:pt idx="577">
                  <c:v>6.2</c:v>
                </c:pt>
                <c:pt idx="578">
                  <c:v>6.2</c:v>
                </c:pt>
                <c:pt idx="579">
                  <c:v>6.22</c:v>
                </c:pt>
                <c:pt idx="580">
                  <c:v>6.21</c:v>
                </c:pt>
                <c:pt idx="581">
                  <c:v>6.22</c:v>
                </c:pt>
                <c:pt idx="582">
                  <c:v>6.22</c:v>
                </c:pt>
                <c:pt idx="583">
                  <c:v>6.21</c:v>
                </c:pt>
                <c:pt idx="584">
                  <c:v>6.2</c:v>
                </c:pt>
                <c:pt idx="585">
                  <c:v>6.18</c:v>
                </c:pt>
                <c:pt idx="586">
                  <c:v>6.18</c:v>
                </c:pt>
                <c:pt idx="587">
                  <c:v>6.18</c:v>
                </c:pt>
                <c:pt idx="588">
                  <c:v>6.18</c:v>
                </c:pt>
                <c:pt idx="589">
                  <c:v>6.18</c:v>
                </c:pt>
                <c:pt idx="590">
                  <c:v>6.18</c:v>
                </c:pt>
                <c:pt idx="591">
                  <c:v>6.2</c:v>
                </c:pt>
                <c:pt idx="592">
                  <c:v>6.2</c:v>
                </c:pt>
                <c:pt idx="593">
                  <c:v>6.2</c:v>
                </c:pt>
                <c:pt idx="594">
                  <c:v>6.23</c:v>
                </c:pt>
                <c:pt idx="595">
                  <c:v>6.24</c:v>
                </c:pt>
                <c:pt idx="596">
                  <c:v>6.25</c:v>
                </c:pt>
                <c:pt idx="597">
                  <c:v>6.25</c:v>
                </c:pt>
                <c:pt idx="598">
                  <c:v>6.25</c:v>
                </c:pt>
                <c:pt idx="599">
                  <c:v>6.26</c:v>
                </c:pt>
                <c:pt idx="600">
                  <c:v>6.25</c:v>
                </c:pt>
                <c:pt idx="601">
                  <c:v>6.25999999999999</c:v>
                </c:pt>
                <c:pt idx="602">
                  <c:v>6.2799999999999905</c:v>
                </c:pt>
                <c:pt idx="603">
                  <c:v>6.2700000000000005</c:v>
                </c:pt>
                <c:pt idx="604">
                  <c:v>6.29</c:v>
                </c:pt>
                <c:pt idx="605">
                  <c:v>6.29</c:v>
                </c:pt>
                <c:pt idx="606">
                  <c:v>6.29</c:v>
                </c:pt>
                <c:pt idx="607">
                  <c:v>6.31</c:v>
                </c:pt>
                <c:pt idx="608">
                  <c:v>6.29</c:v>
                </c:pt>
                <c:pt idx="609">
                  <c:v>6.29</c:v>
                </c:pt>
                <c:pt idx="610">
                  <c:v>6.2799999999999905</c:v>
                </c:pt>
                <c:pt idx="611">
                  <c:v>6.2700000000000005</c:v>
                </c:pt>
                <c:pt idx="612">
                  <c:v>6.25</c:v>
                </c:pt>
                <c:pt idx="613">
                  <c:v>6.24</c:v>
                </c:pt>
                <c:pt idx="614">
                  <c:v>6.25</c:v>
                </c:pt>
                <c:pt idx="615">
                  <c:v>6.2700000000000005</c:v>
                </c:pt>
                <c:pt idx="616">
                  <c:v>6.3</c:v>
                </c:pt>
                <c:pt idx="617">
                  <c:v>6.3299999999999894</c:v>
                </c:pt>
                <c:pt idx="618">
                  <c:v>6.35</c:v>
                </c:pt>
                <c:pt idx="619">
                  <c:v>6.3299999999999894</c:v>
                </c:pt>
                <c:pt idx="620">
                  <c:v>6.2999999999999901</c:v>
                </c:pt>
                <c:pt idx="621">
                  <c:v>6.3</c:v>
                </c:pt>
                <c:pt idx="622">
                  <c:v>6.3199999999999994</c:v>
                </c:pt>
                <c:pt idx="623">
                  <c:v>6.3299999999999894</c:v>
                </c:pt>
                <c:pt idx="624">
                  <c:v>6.3299999999999894</c:v>
                </c:pt>
                <c:pt idx="625">
                  <c:v>6.3299999999999894</c:v>
                </c:pt>
                <c:pt idx="626">
                  <c:v>6.31</c:v>
                </c:pt>
                <c:pt idx="627">
                  <c:v>6.3299999999999894</c:v>
                </c:pt>
                <c:pt idx="628">
                  <c:v>6.3299999999999894</c:v>
                </c:pt>
                <c:pt idx="629">
                  <c:v>6.31</c:v>
                </c:pt>
                <c:pt idx="630">
                  <c:v>6.3199999999999896</c:v>
                </c:pt>
                <c:pt idx="631">
                  <c:v>6.3299999999999894</c:v>
                </c:pt>
                <c:pt idx="632">
                  <c:v>6.3199999999999994</c:v>
                </c:pt>
                <c:pt idx="633">
                  <c:v>6.29</c:v>
                </c:pt>
                <c:pt idx="634">
                  <c:v>6.2799999999999905</c:v>
                </c:pt>
                <c:pt idx="635">
                  <c:v>6.2799999999999905</c:v>
                </c:pt>
                <c:pt idx="636">
                  <c:v>6.26</c:v>
                </c:pt>
                <c:pt idx="637">
                  <c:v>6.26</c:v>
                </c:pt>
                <c:pt idx="638">
                  <c:v>6.26</c:v>
                </c:pt>
                <c:pt idx="639">
                  <c:v>6.3</c:v>
                </c:pt>
                <c:pt idx="640">
                  <c:v>6.29</c:v>
                </c:pt>
                <c:pt idx="641">
                  <c:v>6.29</c:v>
                </c:pt>
                <c:pt idx="642">
                  <c:v>6.26</c:v>
                </c:pt>
                <c:pt idx="643">
                  <c:v>6.25</c:v>
                </c:pt>
                <c:pt idx="644">
                  <c:v>6.26</c:v>
                </c:pt>
                <c:pt idx="645">
                  <c:v>6.24</c:v>
                </c:pt>
                <c:pt idx="646">
                  <c:v>6.23</c:v>
                </c:pt>
                <c:pt idx="647">
                  <c:v>6.21</c:v>
                </c:pt>
                <c:pt idx="648">
                  <c:v>6.2</c:v>
                </c:pt>
                <c:pt idx="649">
                  <c:v>6.21</c:v>
                </c:pt>
                <c:pt idx="650">
                  <c:v>6.21</c:v>
                </c:pt>
                <c:pt idx="651">
                  <c:v>6.23</c:v>
                </c:pt>
                <c:pt idx="652">
                  <c:v>6.24</c:v>
                </c:pt>
                <c:pt idx="653">
                  <c:v>6.24</c:v>
                </c:pt>
                <c:pt idx="654">
                  <c:v>6.26</c:v>
                </c:pt>
                <c:pt idx="655">
                  <c:v>6.2700000000000005</c:v>
                </c:pt>
                <c:pt idx="656">
                  <c:v>6.28</c:v>
                </c:pt>
                <c:pt idx="657">
                  <c:v>6.31</c:v>
                </c:pt>
                <c:pt idx="658">
                  <c:v>6.31</c:v>
                </c:pt>
                <c:pt idx="659">
                  <c:v>6.3199999999999994</c:v>
                </c:pt>
                <c:pt idx="660">
                  <c:v>6.34</c:v>
                </c:pt>
                <c:pt idx="661">
                  <c:v>6.3299999999999894</c:v>
                </c:pt>
                <c:pt idx="662">
                  <c:v>6.3299999999999894</c:v>
                </c:pt>
                <c:pt idx="663">
                  <c:v>6.3299999999999894</c:v>
                </c:pt>
                <c:pt idx="664">
                  <c:v>6.3299999999999894</c:v>
                </c:pt>
                <c:pt idx="665">
                  <c:v>6.3199999999999994</c:v>
                </c:pt>
                <c:pt idx="666">
                  <c:v>6.3</c:v>
                </c:pt>
                <c:pt idx="667">
                  <c:v>6.3</c:v>
                </c:pt>
                <c:pt idx="668">
                  <c:v>6.28</c:v>
                </c:pt>
                <c:pt idx="669">
                  <c:v>6.31</c:v>
                </c:pt>
                <c:pt idx="670">
                  <c:v>6.3299999999999894</c:v>
                </c:pt>
                <c:pt idx="671">
                  <c:v>6.31</c:v>
                </c:pt>
                <c:pt idx="672">
                  <c:v>6.31</c:v>
                </c:pt>
                <c:pt idx="673">
                  <c:v>6.3</c:v>
                </c:pt>
                <c:pt idx="674">
                  <c:v>6.3</c:v>
                </c:pt>
                <c:pt idx="675">
                  <c:v>6.3</c:v>
                </c:pt>
                <c:pt idx="676">
                  <c:v>6.3199999999999994</c:v>
                </c:pt>
                <c:pt idx="677">
                  <c:v>6.31</c:v>
                </c:pt>
                <c:pt idx="678">
                  <c:v>6.31</c:v>
                </c:pt>
                <c:pt idx="679">
                  <c:v>6.31</c:v>
                </c:pt>
                <c:pt idx="680">
                  <c:v>6.31</c:v>
                </c:pt>
                <c:pt idx="681">
                  <c:v>6.29</c:v>
                </c:pt>
                <c:pt idx="682">
                  <c:v>6.29</c:v>
                </c:pt>
                <c:pt idx="683">
                  <c:v>6.28</c:v>
                </c:pt>
                <c:pt idx="684">
                  <c:v>6.3</c:v>
                </c:pt>
                <c:pt idx="685">
                  <c:v>6.31</c:v>
                </c:pt>
                <c:pt idx="686">
                  <c:v>6.3199999999999994</c:v>
                </c:pt>
                <c:pt idx="687">
                  <c:v>6.29</c:v>
                </c:pt>
                <c:pt idx="688">
                  <c:v>6.29</c:v>
                </c:pt>
                <c:pt idx="689">
                  <c:v>6.28</c:v>
                </c:pt>
                <c:pt idx="690">
                  <c:v>6.29</c:v>
                </c:pt>
                <c:pt idx="691">
                  <c:v>6.28</c:v>
                </c:pt>
                <c:pt idx="692">
                  <c:v>6.28</c:v>
                </c:pt>
                <c:pt idx="693">
                  <c:v>6.28</c:v>
                </c:pt>
                <c:pt idx="694">
                  <c:v>6.29</c:v>
                </c:pt>
                <c:pt idx="695">
                  <c:v>6.28</c:v>
                </c:pt>
                <c:pt idx="696">
                  <c:v>6.29</c:v>
                </c:pt>
                <c:pt idx="697">
                  <c:v>6.31</c:v>
                </c:pt>
                <c:pt idx="698">
                  <c:v>6.31</c:v>
                </c:pt>
                <c:pt idx="699">
                  <c:v>6.3599999999999994</c:v>
                </c:pt>
                <c:pt idx="700">
                  <c:v>6.37</c:v>
                </c:pt>
                <c:pt idx="701">
                  <c:v>6.3599999999999994</c:v>
                </c:pt>
                <c:pt idx="702">
                  <c:v>6.3599999999999994</c:v>
                </c:pt>
                <c:pt idx="703">
                  <c:v>6.3599999999999994</c:v>
                </c:pt>
                <c:pt idx="704">
                  <c:v>6.3599999999999994</c:v>
                </c:pt>
                <c:pt idx="705">
                  <c:v>6.35</c:v>
                </c:pt>
                <c:pt idx="706">
                  <c:v>6.35</c:v>
                </c:pt>
                <c:pt idx="707">
                  <c:v>6.37</c:v>
                </c:pt>
                <c:pt idx="708">
                  <c:v>6.3599999999999994</c:v>
                </c:pt>
                <c:pt idx="709">
                  <c:v>6.35</c:v>
                </c:pt>
                <c:pt idx="710">
                  <c:v>6.3299999999999894</c:v>
                </c:pt>
                <c:pt idx="711">
                  <c:v>6.3299999999999894</c:v>
                </c:pt>
                <c:pt idx="712">
                  <c:v>6.34</c:v>
                </c:pt>
                <c:pt idx="713">
                  <c:v>6.34</c:v>
                </c:pt>
                <c:pt idx="714">
                  <c:v>6.35</c:v>
                </c:pt>
                <c:pt idx="715">
                  <c:v>6.3599999999999994</c:v>
                </c:pt>
                <c:pt idx="716">
                  <c:v>6.3599999999999994</c:v>
                </c:pt>
                <c:pt idx="717">
                  <c:v>6.3599999999999994</c:v>
                </c:pt>
                <c:pt idx="718">
                  <c:v>6.34</c:v>
                </c:pt>
                <c:pt idx="719">
                  <c:v>6.35</c:v>
                </c:pt>
                <c:pt idx="720">
                  <c:v>6.3199999999999994</c:v>
                </c:pt>
                <c:pt idx="721">
                  <c:v>6.28</c:v>
                </c:pt>
                <c:pt idx="722">
                  <c:v>6.3</c:v>
                </c:pt>
                <c:pt idx="723">
                  <c:v>6.3299999999999894</c:v>
                </c:pt>
                <c:pt idx="724">
                  <c:v>6.3599999999999994</c:v>
                </c:pt>
                <c:pt idx="725">
                  <c:v>6.35</c:v>
                </c:pt>
                <c:pt idx="726">
                  <c:v>6.35</c:v>
                </c:pt>
                <c:pt idx="727">
                  <c:v>6.37</c:v>
                </c:pt>
                <c:pt idx="728">
                  <c:v>6.37</c:v>
                </c:pt>
                <c:pt idx="729">
                  <c:v>6.3599999999999994</c:v>
                </c:pt>
                <c:pt idx="730">
                  <c:v>6.3599999999999994</c:v>
                </c:pt>
                <c:pt idx="731">
                  <c:v>6.35</c:v>
                </c:pt>
                <c:pt idx="732">
                  <c:v>6.34</c:v>
                </c:pt>
                <c:pt idx="733">
                  <c:v>6.31</c:v>
                </c:pt>
                <c:pt idx="734">
                  <c:v>6.29</c:v>
                </c:pt>
                <c:pt idx="735">
                  <c:v>6.29</c:v>
                </c:pt>
                <c:pt idx="736">
                  <c:v>6.2700000000000005</c:v>
                </c:pt>
                <c:pt idx="737">
                  <c:v>6.2700000000000005</c:v>
                </c:pt>
                <c:pt idx="738">
                  <c:v>6.2700000000000005</c:v>
                </c:pt>
                <c:pt idx="739">
                  <c:v>6.24</c:v>
                </c:pt>
                <c:pt idx="740">
                  <c:v>6.24</c:v>
                </c:pt>
                <c:pt idx="741">
                  <c:v>6.24</c:v>
                </c:pt>
                <c:pt idx="742">
                  <c:v>6.24</c:v>
                </c:pt>
                <c:pt idx="743">
                  <c:v>6.24</c:v>
                </c:pt>
                <c:pt idx="744">
                  <c:v>6.23</c:v>
                </c:pt>
                <c:pt idx="745">
                  <c:v>6.22</c:v>
                </c:pt>
                <c:pt idx="746">
                  <c:v>6.22</c:v>
                </c:pt>
                <c:pt idx="747">
                  <c:v>6.22</c:v>
                </c:pt>
                <c:pt idx="748">
                  <c:v>6.21</c:v>
                </c:pt>
                <c:pt idx="749">
                  <c:v>6.2</c:v>
                </c:pt>
                <c:pt idx="750">
                  <c:v>6.1899999999999897</c:v>
                </c:pt>
                <c:pt idx="751">
                  <c:v>6.17</c:v>
                </c:pt>
                <c:pt idx="752">
                  <c:v>6.1599999999999993</c:v>
                </c:pt>
                <c:pt idx="753">
                  <c:v>6.1499999999999995</c:v>
                </c:pt>
                <c:pt idx="754">
                  <c:v>6.13</c:v>
                </c:pt>
                <c:pt idx="755">
                  <c:v>6.1099999999999994</c:v>
                </c:pt>
                <c:pt idx="756">
                  <c:v>6.1</c:v>
                </c:pt>
                <c:pt idx="757">
                  <c:v>6.09</c:v>
                </c:pt>
                <c:pt idx="758">
                  <c:v>6.09</c:v>
                </c:pt>
                <c:pt idx="759">
                  <c:v>6.08</c:v>
                </c:pt>
                <c:pt idx="760">
                  <c:v>6.06</c:v>
                </c:pt>
                <c:pt idx="761">
                  <c:v>6.06</c:v>
                </c:pt>
                <c:pt idx="762">
                  <c:v>6.04</c:v>
                </c:pt>
                <c:pt idx="763">
                  <c:v>6.02</c:v>
                </c:pt>
                <c:pt idx="764">
                  <c:v>6.01</c:v>
                </c:pt>
                <c:pt idx="765">
                  <c:v>6</c:v>
                </c:pt>
                <c:pt idx="766">
                  <c:v>5.99</c:v>
                </c:pt>
                <c:pt idx="767">
                  <c:v>5.99</c:v>
                </c:pt>
                <c:pt idx="768">
                  <c:v>5.99</c:v>
                </c:pt>
                <c:pt idx="769">
                  <c:v>5.98</c:v>
                </c:pt>
                <c:pt idx="770">
                  <c:v>5.98</c:v>
                </c:pt>
                <c:pt idx="771">
                  <c:v>5.9899999999999904</c:v>
                </c:pt>
                <c:pt idx="772">
                  <c:v>5.98</c:v>
                </c:pt>
                <c:pt idx="773">
                  <c:v>5.9700000000000006</c:v>
                </c:pt>
                <c:pt idx="774">
                  <c:v>5.9499999999999904</c:v>
                </c:pt>
                <c:pt idx="775">
                  <c:v>5.9499999999999904</c:v>
                </c:pt>
                <c:pt idx="776">
                  <c:v>5.91</c:v>
                </c:pt>
                <c:pt idx="777">
                  <c:v>5.89</c:v>
                </c:pt>
                <c:pt idx="778">
                  <c:v>5.89</c:v>
                </c:pt>
                <c:pt idx="779">
                  <c:v>5.88</c:v>
                </c:pt>
                <c:pt idx="780">
                  <c:v>5.88</c:v>
                </c:pt>
                <c:pt idx="781">
                  <c:v>5.88</c:v>
                </c:pt>
                <c:pt idx="782">
                  <c:v>5.88</c:v>
                </c:pt>
                <c:pt idx="783">
                  <c:v>5.8599999999999994</c:v>
                </c:pt>
                <c:pt idx="784">
                  <c:v>5.85</c:v>
                </c:pt>
                <c:pt idx="785">
                  <c:v>5.85</c:v>
                </c:pt>
                <c:pt idx="786">
                  <c:v>5.8199999999999994</c:v>
                </c:pt>
                <c:pt idx="787">
                  <c:v>5.8</c:v>
                </c:pt>
                <c:pt idx="788">
                  <c:v>5.78</c:v>
                </c:pt>
                <c:pt idx="789">
                  <c:v>5.7700000000000005</c:v>
                </c:pt>
                <c:pt idx="790">
                  <c:v>5.7700000000000005</c:v>
                </c:pt>
                <c:pt idx="791">
                  <c:v>5.74</c:v>
                </c:pt>
                <c:pt idx="792">
                  <c:v>5.74</c:v>
                </c:pt>
                <c:pt idx="793">
                  <c:v>5.74</c:v>
                </c:pt>
                <c:pt idx="794">
                  <c:v>5.72</c:v>
                </c:pt>
                <c:pt idx="795">
                  <c:v>5.7</c:v>
                </c:pt>
                <c:pt idx="796">
                  <c:v>5.7</c:v>
                </c:pt>
                <c:pt idx="797">
                  <c:v>5.6899999999999995</c:v>
                </c:pt>
                <c:pt idx="798">
                  <c:v>5.67</c:v>
                </c:pt>
                <c:pt idx="799">
                  <c:v>5.6599999999999993</c:v>
                </c:pt>
                <c:pt idx="800">
                  <c:v>5.6499999999999995</c:v>
                </c:pt>
                <c:pt idx="801">
                  <c:v>5.63</c:v>
                </c:pt>
                <c:pt idx="802">
                  <c:v>5.6199999999999992</c:v>
                </c:pt>
                <c:pt idx="803">
                  <c:v>5.6099999999999994</c:v>
                </c:pt>
                <c:pt idx="804">
                  <c:v>5.6199999999999992</c:v>
                </c:pt>
                <c:pt idx="805">
                  <c:v>5.6099999999999994</c:v>
                </c:pt>
                <c:pt idx="806">
                  <c:v>5.6099999999999994</c:v>
                </c:pt>
                <c:pt idx="807">
                  <c:v>5.6</c:v>
                </c:pt>
                <c:pt idx="808">
                  <c:v>5.59</c:v>
                </c:pt>
                <c:pt idx="809">
                  <c:v>5.5699999999999896</c:v>
                </c:pt>
                <c:pt idx="810">
                  <c:v>5.5699999999999896</c:v>
                </c:pt>
                <c:pt idx="811">
                  <c:v>5.5699999999999896</c:v>
                </c:pt>
                <c:pt idx="812">
                  <c:v>5.5699999999999896</c:v>
                </c:pt>
                <c:pt idx="813">
                  <c:v>5.5499999999999901</c:v>
                </c:pt>
                <c:pt idx="814">
                  <c:v>5.52</c:v>
                </c:pt>
                <c:pt idx="815">
                  <c:v>5.51</c:v>
                </c:pt>
                <c:pt idx="816">
                  <c:v>5.4999999999999902</c:v>
                </c:pt>
                <c:pt idx="817">
                  <c:v>5.4999999999999902</c:v>
                </c:pt>
                <c:pt idx="818">
                  <c:v>5.4899999999999904</c:v>
                </c:pt>
                <c:pt idx="819">
                  <c:v>5.46999999999999</c:v>
                </c:pt>
                <c:pt idx="820">
                  <c:v>5.46999999999999</c:v>
                </c:pt>
                <c:pt idx="821">
                  <c:v>5.46</c:v>
                </c:pt>
                <c:pt idx="822">
                  <c:v>5.46</c:v>
                </c:pt>
                <c:pt idx="823">
                  <c:v>5.4300000000000006</c:v>
                </c:pt>
                <c:pt idx="824">
                  <c:v>5.4099999999999904</c:v>
                </c:pt>
                <c:pt idx="825">
                  <c:v>5.3999999999999897</c:v>
                </c:pt>
                <c:pt idx="826">
                  <c:v>5.3899999999999899</c:v>
                </c:pt>
                <c:pt idx="827">
                  <c:v>5.3799999999999901</c:v>
                </c:pt>
                <c:pt idx="828">
                  <c:v>5.3699999999999894</c:v>
                </c:pt>
                <c:pt idx="829">
                  <c:v>5.3599999999999897</c:v>
                </c:pt>
                <c:pt idx="830">
                  <c:v>5.3599999999999897</c:v>
                </c:pt>
                <c:pt idx="831">
                  <c:v>5.3399999999999901</c:v>
                </c:pt>
                <c:pt idx="832">
                  <c:v>5.31</c:v>
                </c:pt>
                <c:pt idx="833">
                  <c:v>5.2899999999999903</c:v>
                </c:pt>
                <c:pt idx="834">
                  <c:v>5.2699999999999898</c:v>
                </c:pt>
                <c:pt idx="835">
                  <c:v>5.26</c:v>
                </c:pt>
                <c:pt idx="836">
                  <c:v>5.2499999999999902</c:v>
                </c:pt>
                <c:pt idx="837">
                  <c:v>5.2399999999999904</c:v>
                </c:pt>
                <c:pt idx="838">
                  <c:v>5.21999999999999</c:v>
                </c:pt>
                <c:pt idx="839">
                  <c:v>5.21999999999999</c:v>
                </c:pt>
                <c:pt idx="840">
                  <c:v>5.1899999999999897</c:v>
                </c:pt>
                <c:pt idx="841">
                  <c:v>5.1699999999999893</c:v>
                </c:pt>
                <c:pt idx="842">
                  <c:v>5.1599999999999895</c:v>
                </c:pt>
                <c:pt idx="843">
                  <c:v>5.1599999999999895</c:v>
                </c:pt>
                <c:pt idx="844">
                  <c:v>5.1599999999999895</c:v>
                </c:pt>
                <c:pt idx="845">
                  <c:v>5.1599999999999895</c:v>
                </c:pt>
                <c:pt idx="846">
                  <c:v>5.1499999999999897</c:v>
                </c:pt>
                <c:pt idx="847">
                  <c:v>5.1399999999999899</c:v>
                </c:pt>
                <c:pt idx="848">
                  <c:v>5.1299999999999892</c:v>
                </c:pt>
                <c:pt idx="849">
                  <c:v>5.1199999999999894</c:v>
                </c:pt>
                <c:pt idx="850">
                  <c:v>5.1199999999999894</c:v>
                </c:pt>
                <c:pt idx="851">
                  <c:v>5.1099999999999897</c:v>
                </c:pt>
                <c:pt idx="852">
                  <c:v>5.0999999999999899</c:v>
                </c:pt>
                <c:pt idx="853">
                  <c:v>5.0899999999999901</c:v>
                </c:pt>
                <c:pt idx="854">
                  <c:v>5.08</c:v>
                </c:pt>
                <c:pt idx="855">
                  <c:v>5.0599999999999996</c:v>
                </c:pt>
                <c:pt idx="856">
                  <c:v>5.05</c:v>
                </c:pt>
                <c:pt idx="857">
                  <c:v>5.05</c:v>
                </c:pt>
                <c:pt idx="858">
                  <c:v>5.04</c:v>
                </c:pt>
                <c:pt idx="859">
                  <c:v>5.0299999999999896</c:v>
                </c:pt>
                <c:pt idx="860">
                  <c:v>5.01</c:v>
                </c:pt>
                <c:pt idx="861">
                  <c:v>5</c:v>
                </c:pt>
                <c:pt idx="862">
                  <c:v>5</c:v>
                </c:pt>
                <c:pt idx="863">
                  <c:v>5</c:v>
                </c:pt>
                <c:pt idx="864">
                  <c:v>4.9700000000000006</c:v>
                </c:pt>
                <c:pt idx="865">
                  <c:v>4.9700000000000006</c:v>
                </c:pt>
                <c:pt idx="866">
                  <c:v>4.9499999999999904</c:v>
                </c:pt>
                <c:pt idx="867">
                  <c:v>4.9499999999999904</c:v>
                </c:pt>
                <c:pt idx="868">
                  <c:v>4.9499999999999904</c:v>
                </c:pt>
                <c:pt idx="869">
                  <c:v>4.9300000000000006</c:v>
                </c:pt>
                <c:pt idx="870">
                  <c:v>4.9300000000000006</c:v>
                </c:pt>
                <c:pt idx="871">
                  <c:v>4.9199999999999902</c:v>
                </c:pt>
                <c:pt idx="872">
                  <c:v>4.9099999999999904</c:v>
                </c:pt>
                <c:pt idx="873">
                  <c:v>4.8899999999999899</c:v>
                </c:pt>
                <c:pt idx="874">
                  <c:v>4.88</c:v>
                </c:pt>
                <c:pt idx="875">
                  <c:v>4.8699999999999894</c:v>
                </c:pt>
                <c:pt idx="876">
                  <c:v>4.8399999999999901</c:v>
                </c:pt>
                <c:pt idx="877">
                  <c:v>4.8</c:v>
                </c:pt>
                <c:pt idx="878">
                  <c:v>4.8</c:v>
                </c:pt>
                <c:pt idx="879">
                  <c:v>4.7699999999999996</c:v>
                </c:pt>
                <c:pt idx="880">
                  <c:v>4.75999999999999</c:v>
                </c:pt>
                <c:pt idx="881">
                  <c:v>4.7299999999999898</c:v>
                </c:pt>
                <c:pt idx="882">
                  <c:v>4.7299999999999898</c:v>
                </c:pt>
                <c:pt idx="883">
                  <c:v>4.7299999999999898</c:v>
                </c:pt>
                <c:pt idx="884">
                  <c:v>4.7299999999999898</c:v>
                </c:pt>
                <c:pt idx="885">
                  <c:v>4.7299999999999898</c:v>
                </c:pt>
                <c:pt idx="886">
                  <c:v>4.71999999999999</c:v>
                </c:pt>
                <c:pt idx="887">
                  <c:v>4.6899999999999897</c:v>
                </c:pt>
                <c:pt idx="888">
                  <c:v>4.68</c:v>
                </c:pt>
                <c:pt idx="889">
                  <c:v>4.68</c:v>
                </c:pt>
                <c:pt idx="890">
                  <c:v>4.68</c:v>
                </c:pt>
                <c:pt idx="891">
                  <c:v>4.6299999999999892</c:v>
                </c:pt>
                <c:pt idx="892">
                  <c:v>4.6099999999999897</c:v>
                </c:pt>
                <c:pt idx="893">
                  <c:v>4.6099999999999897</c:v>
                </c:pt>
                <c:pt idx="894">
                  <c:v>4.5999999999999996</c:v>
                </c:pt>
                <c:pt idx="895">
                  <c:v>4.5899999999999901</c:v>
                </c:pt>
                <c:pt idx="896">
                  <c:v>4.5599999999999898</c:v>
                </c:pt>
                <c:pt idx="897">
                  <c:v>4.5499999999999901</c:v>
                </c:pt>
                <c:pt idx="898">
                  <c:v>4.5399999999999903</c:v>
                </c:pt>
                <c:pt idx="899">
                  <c:v>4.5399999999999903</c:v>
                </c:pt>
                <c:pt idx="900">
                  <c:v>4.5399999999999903</c:v>
                </c:pt>
                <c:pt idx="901">
                  <c:v>4.5299999999999896</c:v>
                </c:pt>
                <c:pt idx="902">
                  <c:v>4.50999999999999</c:v>
                </c:pt>
                <c:pt idx="903">
                  <c:v>4.4999999999999902</c:v>
                </c:pt>
                <c:pt idx="904">
                  <c:v>4.4999999999999902</c:v>
                </c:pt>
                <c:pt idx="905">
                  <c:v>4.50999999999999</c:v>
                </c:pt>
                <c:pt idx="906">
                  <c:v>4.4899999999999904</c:v>
                </c:pt>
                <c:pt idx="907">
                  <c:v>4.46999999999999</c:v>
                </c:pt>
                <c:pt idx="908">
                  <c:v>4.4799999999999907</c:v>
                </c:pt>
                <c:pt idx="909">
                  <c:v>4.4799999999999907</c:v>
                </c:pt>
                <c:pt idx="910">
                  <c:v>4.4799999999999907</c:v>
                </c:pt>
                <c:pt idx="911">
                  <c:v>4.46999999999999</c:v>
                </c:pt>
                <c:pt idx="912">
                  <c:v>4.4599999999999902</c:v>
                </c:pt>
                <c:pt idx="913">
                  <c:v>4.42</c:v>
                </c:pt>
                <c:pt idx="914">
                  <c:v>4.4099999999999904</c:v>
                </c:pt>
                <c:pt idx="915">
                  <c:v>4.3899999999999997</c:v>
                </c:pt>
                <c:pt idx="916">
                  <c:v>4.3799999999999901</c:v>
                </c:pt>
                <c:pt idx="917">
                  <c:v>4.3799999999999901</c:v>
                </c:pt>
                <c:pt idx="918">
                  <c:v>4.3799999999999901</c:v>
                </c:pt>
                <c:pt idx="919">
                  <c:v>4.3499999999999996</c:v>
                </c:pt>
                <c:pt idx="920">
                  <c:v>4.34</c:v>
                </c:pt>
                <c:pt idx="921">
                  <c:v>4.3199999999999896</c:v>
                </c:pt>
                <c:pt idx="922">
                  <c:v>4.3199999999999896</c:v>
                </c:pt>
                <c:pt idx="923">
                  <c:v>4.3199999999999896</c:v>
                </c:pt>
                <c:pt idx="924">
                  <c:v>4.3099999999999996</c:v>
                </c:pt>
                <c:pt idx="925">
                  <c:v>4.2799999999999905</c:v>
                </c:pt>
                <c:pt idx="926">
                  <c:v>4.2799999999999905</c:v>
                </c:pt>
                <c:pt idx="927">
                  <c:v>4.2699999999999996</c:v>
                </c:pt>
                <c:pt idx="928">
                  <c:v>4.2699999999999996</c:v>
                </c:pt>
                <c:pt idx="929">
                  <c:v>4.2299999999999898</c:v>
                </c:pt>
                <c:pt idx="930">
                  <c:v>4.22</c:v>
                </c:pt>
                <c:pt idx="931">
                  <c:v>4.2099999999999902</c:v>
                </c:pt>
                <c:pt idx="932">
                  <c:v>4.1999999999999895</c:v>
                </c:pt>
                <c:pt idx="933">
                  <c:v>4.1999999999999895</c:v>
                </c:pt>
                <c:pt idx="934">
                  <c:v>4.1899999999999897</c:v>
                </c:pt>
                <c:pt idx="935">
                  <c:v>4.1899999999999897</c:v>
                </c:pt>
                <c:pt idx="936">
                  <c:v>4.1799999999999899</c:v>
                </c:pt>
                <c:pt idx="937">
                  <c:v>4.1799999999999899</c:v>
                </c:pt>
                <c:pt idx="938">
                  <c:v>4.1399999999999899</c:v>
                </c:pt>
                <c:pt idx="939">
                  <c:v>4.1199999999999894</c:v>
                </c:pt>
                <c:pt idx="940">
                  <c:v>4.1199999999999894</c:v>
                </c:pt>
                <c:pt idx="941">
                  <c:v>4.1199999999999894</c:v>
                </c:pt>
                <c:pt idx="942">
                  <c:v>4.1099999999999897</c:v>
                </c:pt>
                <c:pt idx="943">
                  <c:v>4.1099999999999897</c:v>
                </c:pt>
                <c:pt idx="944">
                  <c:v>4.0999999999999996</c:v>
                </c:pt>
                <c:pt idx="945">
                  <c:v>4.0999999999999996</c:v>
                </c:pt>
                <c:pt idx="946">
                  <c:v>4.0999999999999996</c:v>
                </c:pt>
                <c:pt idx="947">
                  <c:v>4.0899999999999901</c:v>
                </c:pt>
                <c:pt idx="948">
                  <c:v>4.0799999999999903</c:v>
                </c:pt>
                <c:pt idx="949">
                  <c:v>4.0799999999999903</c:v>
                </c:pt>
                <c:pt idx="950">
                  <c:v>4.0699999999999896</c:v>
                </c:pt>
                <c:pt idx="951">
                  <c:v>4.05</c:v>
                </c:pt>
                <c:pt idx="952">
                  <c:v>4.0399999999999903</c:v>
                </c:pt>
                <c:pt idx="953">
                  <c:v>4.0299999999999896</c:v>
                </c:pt>
                <c:pt idx="954">
                  <c:v>4.0199999999999996</c:v>
                </c:pt>
                <c:pt idx="955">
                  <c:v>4.00999999999999</c:v>
                </c:pt>
                <c:pt idx="956">
                  <c:v>4.00999999999999</c:v>
                </c:pt>
                <c:pt idx="957">
                  <c:v>3.9999999999999893</c:v>
                </c:pt>
                <c:pt idx="958">
                  <c:v>3.9599999999999898</c:v>
                </c:pt>
                <c:pt idx="959">
                  <c:v>3.94999999999999</c:v>
                </c:pt>
                <c:pt idx="960">
                  <c:v>3.94999999999999</c:v>
                </c:pt>
                <c:pt idx="961">
                  <c:v>3.9299999999999895</c:v>
                </c:pt>
                <c:pt idx="962">
                  <c:v>3.9299999999999895</c:v>
                </c:pt>
                <c:pt idx="963">
                  <c:v>3.9099999999999895</c:v>
                </c:pt>
                <c:pt idx="964">
                  <c:v>3.9099999999999895</c:v>
                </c:pt>
                <c:pt idx="965">
                  <c:v>3.9099999999999895</c:v>
                </c:pt>
                <c:pt idx="966">
                  <c:v>3.9099999999999895</c:v>
                </c:pt>
                <c:pt idx="967">
                  <c:v>3.9099999999999895</c:v>
                </c:pt>
                <c:pt idx="968">
                  <c:v>3.8699999999999894</c:v>
                </c:pt>
                <c:pt idx="969">
                  <c:v>3.8499999999999996</c:v>
                </c:pt>
                <c:pt idx="970">
                  <c:v>3.84</c:v>
                </c:pt>
                <c:pt idx="971">
                  <c:v>3.8299999999999996</c:v>
                </c:pt>
                <c:pt idx="972">
                  <c:v>3.82</c:v>
                </c:pt>
                <c:pt idx="973">
                  <c:v>3.8</c:v>
                </c:pt>
                <c:pt idx="974">
                  <c:v>3.79</c:v>
                </c:pt>
                <c:pt idx="975">
                  <c:v>3.79</c:v>
                </c:pt>
                <c:pt idx="976">
                  <c:v>3.7800000000000002</c:v>
                </c:pt>
                <c:pt idx="977">
                  <c:v>3.7600000000000002</c:v>
                </c:pt>
                <c:pt idx="978">
                  <c:v>3.7600000000000002</c:v>
                </c:pt>
                <c:pt idx="979">
                  <c:v>3.7699999999999898</c:v>
                </c:pt>
                <c:pt idx="980">
                  <c:v>3.7699999999999898</c:v>
                </c:pt>
                <c:pt idx="981">
                  <c:v>3.75</c:v>
                </c:pt>
                <c:pt idx="982">
                  <c:v>3.75</c:v>
                </c:pt>
                <c:pt idx="983">
                  <c:v>3.73</c:v>
                </c:pt>
                <c:pt idx="984">
                  <c:v>3.71999999999999</c:v>
                </c:pt>
                <c:pt idx="985">
                  <c:v>3.71</c:v>
                </c:pt>
                <c:pt idx="986">
                  <c:v>3.71</c:v>
                </c:pt>
                <c:pt idx="987">
                  <c:v>3.69999999999999</c:v>
                </c:pt>
                <c:pt idx="988">
                  <c:v>3.69</c:v>
                </c:pt>
                <c:pt idx="989">
                  <c:v>3.6799999999999895</c:v>
                </c:pt>
                <c:pt idx="990">
                  <c:v>3.6799999999999895</c:v>
                </c:pt>
                <c:pt idx="991">
                  <c:v>3.6799999999999895</c:v>
                </c:pt>
                <c:pt idx="992">
                  <c:v>3.66</c:v>
                </c:pt>
                <c:pt idx="993">
                  <c:v>3.64</c:v>
                </c:pt>
                <c:pt idx="994">
                  <c:v>3.63</c:v>
                </c:pt>
                <c:pt idx="995">
                  <c:v>3.6199999999999894</c:v>
                </c:pt>
                <c:pt idx="996">
                  <c:v>3.6199999999999894</c:v>
                </c:pt>
                <c:pt idx="997">
                  <c:v>3.59</c:v>
                </c:pt>
                <c:pt idx="998">
                  <c:v>3.59</c:v>
                </c:pt>
                <c:pt idx="999">
                  <c:v>3.58</c:v>
                </c:pt>
                <c:pt idx="1000">
                  <c:v>3.58</c:v>
                </c:pt>
                <c:pt idx="1001">
                  <c:v>3.5699999999999901</c:v>
                </c:pt>
                <c:pt idx="1002">
                  <c:v>3.56</c:v>
                </c:pt>
                <c:pt idx="1003">
                  <c:v>3.56</c:v>
                </c:pt>
                <c:pt idx="1004">
                  <c:v>3.54</c:v>
                </c:pt>
                <c:pt idx="1005">
                  <c:v>3.51</c:v>
                </c:pt>
                <c:pt idx="1006">
                  <c:v>3.4999999999999893</c:v>
                </c:pt>
                <c:pt idx="1007">
                  <c:v>3.46999999999999</c:v>
                </c:pt>
                <c:pt idx="1008">
                  <c:v>3.46</c:v>
                </c:pt>
                <c:pt idx="1009">
                  <c:v>3.46</c:v>
                </c:pt>
                <c:pt idx="1010">
                  <c:v>3.46</c:v>
                </c:pt>
                <c:pt idx="1011">
                  <c:v>3.44</c:v>
                </c:pt>
                <c:pt idx="1012">
                  <c:v>3.4199999999999897</c:v>
                </c:pt>
                <c:pt idx="1013">
                  <c:v>3.3899999999999997</c:v>
                </c:pt>
                <c:pt idx="1014">
                  <c:v>3.3899999999999997</c:v>
                </c:pt>
                <c:pt idx="1015">
                  <c:v>3.3899999999999997</c:v>
                </c:pt>
                <c:pt idx="1016">
                  <c:v>3.3899999999999997</c:v>
                </c:pt>
                <c:pt idx="1017">
                  <c:v>3.38</c:v>
                </c:pt>
                <c:pt idx="1018">
                  <c:v>3.38</c:v>
                </c:pt>
                <c:pt idx="1019">
                  <c:v>3.38</c:v>
                </c:pt>
                <c:pt idx="1020">
                  <c:v>3.3699999999999997</c:v>
                </c:pt>
                <c:pt idx="1021">
                  <c:v>3.3499999999999996</c:v>
                </c:pt>
                <c:pt idx="1022">
                  <c:v>3.34</c:v>
                </c:pt>
                <c:pt idx="1023">
                  <c:v>3.34</c:v>
                </c:pt>
                <c:pt idx="1024">
                  <c:v>3.3299999999999996</c:v>
                </c:pt>
                <c:pt idx="1025">
                  <c:v>3.3299999999999996</c:v>
                </c:pt>
                <c:pt idx="1026">
                  <c:v>3.32</c:v>
                </c:pt>
                <c:pt idx="1027">
                  <c:v>3.32</c:v>
                </c:pt>
                <c:pt idx="1028">
                  <c:v>3.3099999999999996</c:v>
                </c:pt>
                <c:pt idx="1029">
                  <c:v>3.3099999999999996</c:v>
                </c:pt>
                <c:pt idx="1030">
                  <c:v>3.29</c:v>
                </c:pt>
                <c:pt idx="1031">
                  <c:v>3.2800000000000002</c:v>
                </c:pt>
                <c:pt idx="1032">
                  <c:v>3.27</c:v>
                </c:pt>
                <c:pt idx="1033">
                  <c:v>3.25</c:v>
                </c:pt>
                <c:pt idx="1034">
                  <c:v>3.24</c:v>
                </c:pt>
                <c:pt idx="1035">
                  <c:v>3.22</c:v>
                </c:pt>
                <c:pt idx="1036">
                  <c:v>3.22</c:v>
                </c:pt>
                <c:pt idx="1037">
                  <c:v>3.21</c:v>
                </c:pt>
                <c:pt idx="1038">
                  <c:v>3.17</c:v>
                </c:pt>
                <c:pt idx="1039">
                  <c:v>3.16</c:v>
                </c:pt>
                <c:pt idx="1040">
                  <c:v>3.16</c:v>
                </c:pt>
                <c:pt idx="1041">
                  <c:v>3.16</c:v>
                </c:pt>
                <c:pt idx="1042">
                  <c:v>3.14</c:v>
                </c:pt>
                <c:pt idx="1043">
                  <c:v>3.13</c:v>
                </c:pt>
                <c:pt idx="1044">
                  <c:v>3.12</c:v>
                </c:pt>
                <c:pt idx="1045">
                  <c:v>3.12</c:v>
                </c:pt>
                <c:pt idx="1046">
                  <c:v>3.1</c:v>
                </c:pt>
                <c:pt idx="1047">
                  <c:v>3.08</c:v>
                </c:pt>
                <c:pt idx="1048">
                  <c:v>3.08</c:v>
                </c:pt>
                <c:pt idx="1049">
                  <c:v>3.06</c:v>
                </c:pt>
                <c:pt idx="1050">
                  <c:v>3.04</c:v>
                </c:pt>
                <c:pt idx="1051">
                  <c:v>3.01</c:v>
                </c:pt>
                <c:pt idx="1052">
                  <c:v>3</c:v>
                </c:pt>
                <c:pt idx="1053">
                  <c:v>2.9899999999999998</c:v>
                </c:pt>
                <c:pt idx="1054">
                  <c:v>2.9699999999999998</c:v>
                </c:pt>
                <c:pt idx="1055">
                  <c:v>2.9699999999999998</c:v>
                </c:pt>
                <c:pt idx="1056">
                  <c:v>2.96</c:v>
                </c:pt>
                <c:pt idx="1057">
                  <c:v>2.94</c:v>
                </c:pt>
                <c:pt idx="1058">
                  <c:v>2.9299999999999997</c:v>
                </c:pt>
                <c:pt idx="1059">
                  <c:v>2.92</c:v>
                </c:pt>
                <c:pt idx="1060">
                  <c:v>2.8899999999999997</c:v>
                </c:pt>
                <c:pt idx="1061">
                  <c:v>2.88</c:v>
                </c:pt>
                <c:pt idx="1062">
                  <c:v>2.88</c:v>
                </c:pt>
                <c:pt idx="1063">
                  <c:v>2.8499999999999996</c:v>
                </c:pt>
                <c:pt idx="1064">
                  <c:v>2.82</c:v>
                </c:pt>
                <c:pt idx="1065">
                  <c:v>2.8</c:v>
                </c:pt>
                <c:pt idx="1066">
                  <c:v>2.8</c:v>
                </c:pt>
                <c:pt idx="1067">
                  <c:v>2.7800000000000002</c:v>
                </c:pt>
                <c:pt idx="1068">
                  <c:v>2.7600000000000002</c:v>
                </c:pt>
                <c:pt idx="1069">
                  <c:v>2.73999999999999</c:v>
                </c:pt>
                <c:pt idx="1070">
                  <c:v>2.72</c:v>
                </c:pt>
                <c:pt idx="1071">
                  <c:v>2.71</c:v>
                </c:pt>
                <c:pt idx="1072">
                  <c:v>2.69</c:v>
                </c:pt>
                <c:pt idx="1073">
                  <c:v>2.68</c:v>
                </c:pt>
                <c:pt idx="1074">
                  <c:v>2.66</c:v>
                </c:pt>
                <c:pt idx="1075">
                  <c:v>2.66</c:v>
                </c:pt>
                <c:pt idx="1076">
                  <c:v>2.66</c:v>
                </c:pt>
                <c:pt idx="1077">
                  <c:v>2.65</c:v>
                </c:pt>
                <c:pt idx="1078">
                  <c:v>2.65</c:v>
                </c:pt>
                <c:pt idx="1079">
                  <c:v>2.65</c:v>
                </c:pt>
                <c:pt idx="1080">
                  <c:v>2.65</c:v>
                </c:pt>
                <c:pt idx="1081">
                  <c:v>2.63</c:v>
                </c:pt>
                <c:pt idx="1082">
                  <c:v>2.62</c:v>
                </c:pt>
                <c:pt idx="1083">
                  <c:v>2.6</c:v>
                </c:pt>
                <c:pt idx="1084">
                  <c:v>2.6</c:v>
                </c:pt>
                <c:pt idx="1085">
                  <c:v>2.6</c:v>
                </c:pt>
                <c:pt idx="1086">
                  <c:v>2.59</c:v>
                </c:pt>
                <c:pt idx="1087">
                  <c:v>2.58</c:v>
                </c:pt>
                <c:pt idx="1088">
                  <c:v>2.57</c:v>
                </c:pt>
                <c:pt idx="1089">
                  <c:v>2.5499999999999998</c:v>
                </c:pt>
                <c:pt idx="1090">
                  <c:v>2.54</c:v>
                </c:pt>
                <c:pt idx="1091">
                  <c:v>2.52</c:v>
                </c:pt>
                <c:pt idx="1092">
                  <c:v>2.5099999999999998</c:v>
                </c:pt>
                <c:pt idx="1093">
                  <c:v>2.48999999999999</c:v>
                </c:pt>
                <c:pt idx="1094">
                  <c:v>2.48999999999999</c:v>
                </c:pt>
                <c:pt idx="1095">
                  <c:v>2.48999999999999</c:v>
                </c:pt>
                <c:pt idx="1096">
                  <c:v>2.46999999999999</c:v>
                </c:pt>
                <c:pt idx="1097">
                  <c:v>2.44999999999999</c:v>
                </c:pt>
                <c:pt idx="1098">
                  <c:v>2.44</c:v>
                </c:pt>
                <c:pt idx="1099">
                  <c:v>2.4299999999999895</c:v>
                </c:pt>
                <c:pt idx="1100">
                  <c:v>2.4299999999999895</c:v>
                </c:pt>
                <c:pt idx="1101">
                  <c:v>2.4299999999999895</c:v>
                </c:pt>
                <c:pt idx="1102">
                  <c:v>2.4299999999999895</c:v>
                </c:pt>
                <c:pt idx="1103">
                  <c:v>2.4299999999999895</c:v>
                </c:pt>
                <c:pt idx="1104">
                  <c:v>2.4299999999999895</c:v>
                </c:pt>
                <c:pt idx="1105">
                  <c:v>2.4099999999999895</c:v>
                </c:pt>
                <c:pt idx="1106">
                  <c:v>2.4</c:v>
                </c:pt>
                <c:pt idx="1107">
                  <c:v>2.4</c:v>
                </c:pt>
                <c:pt idx="1108">
                  <c:v>2.4</c:v>
                </c:pt>
                <c:pt idx="1109">
                  <c:v>2.3799999999999897</c:v>
                </c:pt>
                <c:pt idx="1110">
                  <c:v>2.3799999999999897</c:v>
                </c:pt>
                <c:pt idx="1111">
                  <c:v>2.3799999999999897</c:v>
                </c:pt>
                <c:pt idx="1112">
                  <c:v>2.3699999999999997</c:v>
                </c:pt>
                <c:pt idx="1113">
                  <c:v>2.3699999999999997</c:v>
                </c:pt>
                <c:pt idx="1114">
                  <c:v>2.3799999999999897</c:v>
                </c:pt>
                <c:pt idx="1115">
                  <c:v>2.3699999999999997</c:v>
                </c:pt>
                <c:pt idx="1116">
                  <c:v>2.3699999999999997</c:v>
                </c:pt>
                <c:pt idx="1117">
                  <c:v>2.3699999999999997</c:v>
                </c:pt>
                <c:pt idx="1118">
                  <c:v>2.3699999999999997</c:v>
                </c:pt>
                <c:pt idx="1119">
                  <c:v>2.3699999999999997</c:v>
                </c:pt>
                <c:pt idx="1120">
                  <c:v>2.3699999999999997</c:v>
                </c:pt>
                <c:pt idx="1121">
                  <c:v>2.3699999999999997</c:v>
                </c:pt>
                <c:pt idx="1122">
                  <c:v>2.3499999999999996</c:v>
                </c:pt>
                <c:pt idx="1123">
                  <c:v>2.3499999999999996</c:v>
                </c:pt>
                <c:pt idx="1124">
                  <c:v>2.3499999999999996</c:v>
                </c:pt>
                <c:pt idx="1125">
                  <c:v>2.3499999999999996</c:v>
                </c:pt>
                <c:pt idx="1126">
                  <c:v>2.34</c:v>
                </c:pt>
                <c:pt idx="1127">
                  <c:v>2.3199999999999994</c:v>
                </c:pt>
                <c:pt idx="1128">
                  <c:v>2.3099999999999996</c:v>
                </c:pt>
                <c:pt idx="1129">
                  <c:v>2.3099999999999996</c:v>
                </c:pt>
                <c:pt idx="1130">
                  <c:v>2.2999999999999998</c:v>
                </c:pt>
                <c:pt idx="1131">
                  <c:v>2.2899999999999898</c:v>
                </c:pt>
                <c:pt idx="1132">
                  <c:v>2.2899999999999898</c:v>
                </c:pt>
                <c:pt idx="1133">
                  <c:v>2.2899999999999898</c:v>
                </c:pt>
                <c:pt idx="1134">
                  <c:v>2.2799999999999998</c:v>
                </c:pt>
                <c:pt idx="1135">
                  <c:v>2.23999999999999</c:v>
                </c:pt>
                <c:pt idx="1136">
                  <c:v>2.2299999999999902</c:v>
                </c:pt>
                <c:pt idx="1137">
                  <c:v>2.21999999999999</c:v>
                </c:pt>
                <c:pt idx="1138">
                  <c:v>2.1899999999999902</c:v>
                </c:pt>
                <c:pt idx="1139">
                  <c:v>2.1899999999999902</c:v>
                </c:pt>
                <c:pt idx="1140">
                  <c:v>2.1799999999999895</c:v>
                </c:pt>
                <c:pt idx="1141">
                  <c:v>2.1799999999999895</c:v>
                </c:pt>
                <c:pt idx="1142">
                  <c:v>2.1799999999999895</c:v>
                </c:pt>
                <c:pt idx="1143">
                  <c:v>2.1599999999999895</c:v>
                </c:pt>
                <c:pt idx="1144">
                  <c:v>2.15</c:v>
                </c:pt>
                <c:pt idx="1145">
                  <c:v>2.15</c:v>
                </c:pt>
                <c:pt idx="1146">
                  <c:v>2.1399999999999895</c:v>
                </c:pt>
                <c:pt idx="1147">
                  <c:v>2.1299999999999901</c:v>
                </c:pt>
                <c:pt idx="1148">
                  <c:v>2.1199999999999894</c:v>
                </c:pt>
                <c:pt idx="1149">
                  <c:v>2.1199999999999894</c:v>
                </c:pt>
                <c:pt idx="1150">
                  <c:v>2.0999999999999894</c:v>
                </c:pt>
                <c:pt idx="1151">
                  <c:v>2.0999999999999894</c:v>
                </c:pt>
                <c:pt idx="1152">
                  <c:v>2.0899999999999901</c:v>
                </c:pt>
                <c:pt idx="1153">
                  <c:v>2.0799999999999894</c:v>
                </c:pt>
                <c:pt idx="1154">
                  <c:v>2.0799999999999894</c:v>
                </c:pt>
                <c:pt idx="1155">
                  <c:v>2.0599999999999894</c:v>
                </c:pt>
                <c:pt idx="1156">
                  <c:v>2.0499999999999998</c:v>
                </c:pt>
                <c:pt idx="1157">
                  <c:v>2.0499999999999998</c:v>
                </c:pt>
                <c:pt idx="1158">
                  <c:v>2.02999999999999</c:v>
                </c:pt>
                <c:pt idx="1159">
                  <c:v>2.0199999999999894</c:v>
                </c:pt>
                <c:pt idx="1160">
                  <c:v>2.0099999999999998</c:v>
                </c:pt>
                <c:pt idx="1161">
                  <c:v>1.9999999999999898</c:v>
                </c:pt>
                <c:pt idx="1162">
                  <c:v>1.9999999999999898</c:v>
                </c:pt>
                <c:pt idx="1163">
                  <c:v>1.9999999999999898</c:v>
                </c:pt>
                <c:pt idx="1164">
                  <c:v>1.9999999999999898</c:v>
                </c:pt>
                <c:pt idx="1165">
                  <c:v>1.9800000000000002</c:v>
                </c:pt>
                <c:pt idx="1166">
                  <c:v>1.9800000000000002</c:v>
                </c:pt>
                <c:pt idx="1167">
                  <c:v>1.9800000000000002</c:v>
                </c:pt>
                <c:pt idx="1168">
                  <c:v>1.9800000000000002</c:v>
                </c:pt>
                <c:pt idx="1169">
                  <c:v>1.9700000000000002</c:v>
                </c:pt>
                <c:pt idx="1170">
                  <c:v>1.9700000000000002</c:v>
                </c:pt>
                <c:pt idx="1171">
                  <c:v>1.9500000000000002</c:v>
                </c:pt>
                <c:pt idx="1172">
                  <c:v>1.9500000000000002</c:v>
                </c:pt>
                <c:pt idx="1173">
                  <c:v>1.9400000000000002</c:v>
                </c:pt>
                <c:pt idx="1174">
                  <c:v>1.9400000000000002</c:v>
                </c:pt>
                <c:pt idx="1175">
                  <c:v>1.9400000000000002</c:v>
                </c:pt>
                <c:pt idx="1176">
                  <c:v>1.9400000000000002</c:v>
                </c:pt>
                <c:pt idx="1177">
                  <c:v>1.9300000000000002</c:v>
                </c:pt>
                <c:pt idx="1178">
                  <c:v>1.9300000000000002</c:v>
                </c:pt>
                <c:pt idx="1179">
                  <c:v>1.9300000000000002</c:v>
                </c:pt>
                <c:pt idx="1180">
                  <c:v>1.9300000000000002</c:v>
                </c:pt>
                <c:pt idx="1181">
                  <c:v>1.9300000000000002</c:v>
                </c:pt>
                <c:pt idx="1182">
                  <c:v>1.9300000000000002</c:v>
                </c:pt>
                <c:pt idx="1183">
                  <c:v>1.9200000000000002</c:v>
                </c:pt>
                <c:pt idx="1184">
                  <c:v>1.9200000000000002</c:v>
                </c:pt>
                <c:pt idx="1185">
                  <c:v>1.9000000000000001</c:v>
                </c:pt>
                <c:pt idx="1186">
                  <c:v>1.9000000000000001</c:v>
                </c:pt>
                <c:pt idx="1187">
                  <c:v>1.9000000000000001</c:v>
                </c:pt>
                <c:pt idx="1188">
                  <c:v>1.8900000000000001</c:v>
                </c:pt>
                <c:pt idx="1189">
                  <c:v>1.8900000000000001</c:v>
                </c:pt>
                <c:pt idx="1190">
                  <c:v>1.8900000000000001</c:v>
                </c:pt>
                <c:pt idx="1191">
                  <c:v>1.8599999999999897</c:v>
                </c:pt>
                <c:pt idx="1192">
                  <c:v>1.8599999999999897</c:v>
                </c:pt>
                <c:pt idx="1193">
                  <c:v>1.8599999999999897</c:v>
                </c:pt>
                <c:pt idx="1194">
                  <c:v>1.8599999999999897</c:v>
                </c:pt>
                <c:pt idx="1195">
                  <c:v>1.85</c:v>
                </c:pt>
                <c:pt idx="1196">
                  <c:v>1.84</c:v>
                </c:pt>
                <c:pt idx="1197">
                  <c:v>1.84</c:v>
                </c:pt>
                <c:pt idx="1198">
                  <c:v>1.83</c:v>
                </c:pt>
                <c:pt idx="1199">
                  <c:v>1.83</c:v>
                </c:pt>
                <c:pt idx="1200">
                  <c:v>1.82</c:v>
                </c:pt>
                <c:pt idx="1201">
                  <c:v>1.81</c:v>
                </c:pt>
                <c:pt idx="1202">
                  <c:v>1.79</c:v>
                </c:pt>
                <c:pt idx="1203">
                  <c:v>1.78</c:v>
                </c:pt>
                <c:pt idx="1204">
                  <c:v>1.78</c:v>
                </c:pt>
                <c:pt idx="1205">
                  <c:v>1.78</c:v>
                </c:pt>
                <c:pt idx="1206">
                  <c:v>1.76</c:v>
                </c:pt>
                <c:pt idx="1207">
                  <c:v>1.74</c:v>
                </c:pt>
                <c:pt idx="1208">
                  <c:v>1.74</c:v>
                </c:pt>
                <c:pt idx="1209">
                  <c:v>1.73</c:v>
                </c:pt>
                <c:pt idx="1210">
                  <c:v>1.73</c:v>
                </c:pt>
                <c:pt idx="1211">
                  <c:v>1.73</c:v>
                </c:pt>
                <c:pt idx="1212">
                  <c:v>1.73</c:v>
                </c:pt>
                <c:pt idx="1213">
                  <c:v>1.73</c:v>
                </c:pt>
                <c:pt idx="1214">
                  <c:v>1.72</c:v>
                </c:pt>
                <c:pt idx="1215">
                  <c:v>1.71</c:v>
                </c:pt>
                <c:pt idx="1216">
                  <c:v>1.7</c:v>
                </c:pt>
                <c:pt idx="1217">
                  <c:v>1.6700000000000002</c:v>
                </c:pt>
                <c:pt idx="1218">
                  <c:v>1.6600000000000001</c:v>
                </c:pt>
                <c:pt idx="1219">
                  <c:v>1.6600000000000001</c:v>
                </c:pt>
                <c:pt idx="1220">
                  <c:v>1.6600000000000001</c:v>
                </c:pt>
                <c:pt idx="1221">
                  <c:v>1.6600000000000001</c:v>
                </c:pt>
                <c:pt idx="1222">
                  <c:v>1.6600000000000001</c:v>
                </c:pt>
                <c:pt idx="1223">
                  <c:v>1.6500000000000001</c:v>
                </c:pt>
                <c:pt idx="1224">
                  <c:v>1.6500000000000001</c:v>
                </c:pt>
                <c:pt idx="1225">
                  <c:v>1.6300000000000001</c:v>
                </c:pt>
                <c:pt idx="1226">
                  <c:v>1.6300000000000001</c:v>
                </c:pt>
                <c:pt idx="1227">
                  <c:v>1.6300000000000001</c:v>
                </c:pt>
                <c:pt idx="1228">
                  <c:v>1.6300000000000001</c:v>
                </c:pt>
                <c:pt idx="1229">
                  <c:v>1.6300000000000001</c:v>
                </c:pt>
                <c:pt idx="1230">
                  <c:v>1.62</c:v>
                </c:pt>
                <c:pt idx="1231">
                  <c:v>1.62</c:v>
                </c:pt>
                <c:pt idx="1232">
                  <c:v>1.61</c:v>
                </c:pt>
                <c:pt idx="1233">
                  <c:v>1.6</c:v>
                </c:pt>
                <c:pt idx="1234">
                  <c:v>1.6</c:v>
                </c:pt>
                <c:pt idx="1235">
                  <c:v>1.59</c:v>
                </c:pt>
                <c:pt idx="1236">
                  <c:v>1.58</c:v>
                </c:pt>
                <c:pt idx="1237">
                  <c:v>1.56</c:v>
                </c:pt>
                <c:pt idx="1238">
                  <c:v>1.56</c:v>
                </c:pt>
                <c:pt idx="1239">
                  <c:v>1.56</c:v>
                </c:pt>
                <c:pt idx="1240">
                  <c:v>1.56</c:v>
                </c:pt>
                <c:pt idx="1241">
                  <c:v>1.56</c:v>
                </c:pt>
                <c:pt idx="1242">
                  <c:v>1.55</c:v>
                </c:pt>
                <c:pt idx="1243">
                  <c:v>1.54</c:v>
                </c:pt>
                <c:pt idx="1244">
                  <c:v>1.54</c:v>
                </c:pt>
                <c:pt idx="1245">
                  <c:v>1.54</c:v>
                </c:pt>
                <c:pt idx="1246">
                  <c:v>1.53</c:v>
                </c:pt>
                <c:pt idx="1247">
                  <c:v>1.53</c:v>
                </c:pt>
                <c:pt idx="1248">
                  <c:v>1.54</c:v>
                </c:pt>
                <c:pt idx="1249">
                  <c:v>1.53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TBDiseaseONLYData!$D$7514:$D$8763</c:f>
              <c:numCache>
                <c:formatCode>General</c:formatCode>
                <c:ptCount val="1250"/>
                <c:pt idx="0">
                  <c:v>0</c:v>
                </c:pt>
                <c:pt idx="1">
                  <c:v>9.8999999999999915</c:v>
                </c:pt>
                <c:pt idx="2">
                  <c:v>10.030000000000001</c:v>
                </c:pt>
                <c:pt idx="3">
                  <c:v>10.059999999999901</c:v>
                </c:pt>
                <c:pt idx="4">
                  <c:v>10.120000000000001</c:v>
                </c:pt>
                <c:pt idx="5">
                  <c:v>10.19</c:v>
                </c:pt>
                <c:pt idx="6">
                  <c:v>10.34</c:v>
                </c:pt>
                <c:pt idx="7">
                  <c:v>10.41</c:v>
                </c:pt>
                <c:pt idx="8">
                  <c:v>10.38</c:v>
                </c:pt>
                <c:pt idx="9">
                  <c:v>10.42</c:v>
                </c:pt>
                <c:pt idx="10">
                  <c:v>10.44</c:v>
                </c:pt>
                <c:pt idx="11">
                  <c:v>10.469999999999901</c:v>
                </c:pt>
                <c:pt idx="12">
                  <c:v>10.44</c:v>
                </c:pt>
                <c:pt idx="13">
                  <c:v>10.42</c:v>
                </c:pt>
                <c:pt idx="14">
                  <c:v>10.450000000000001</c:v>
                </c:pt>
                <c:pt idx="15">
                  <c:v>10.41</c:v>
                </c:pt>
                <c:pt idx="16">
                  <c:v>10.4</c:v>
                </c:pt>
                <c:pt idx="17">
                  <c:v>10.4</c:v>
                </c:pt>
                <c:pt idx="18">
                  <c:v>10.41</c:v>
                </c:pt>
                <c:pt idx="19">
                  <c:v>10.4</c:v>
                </c:pt>
                <c:pt idx="20">
                  <c:v>10.38</c:v>
                </c:pt>
                <c:pt idx="21">
                  <c:v>10.42</c:v>
                </c:pt>
                <c:pt idx="22">
                  <c:v>10.41</c:v>
                </c:pt>
                <c:pt idx="23">
                  <c:v>10.4</c:v>
                </c:pt>
                <c:pt idx="24">
                  <c:v>10.360000000000001</c:v>
                </c:pt>
                <c:pt idx="25">
                  <c:v>10.31</c:v>
                </c:pt>
                <c:pt idx="26">
                  <c:v>10.3</c:v>
                </c:pt>
                <c:pt idx="27">
                  <c:v>10.34</c:v>
                </c:pt>
                <c:pt idx="28">
                  <c:v>10.34</c:v>
                </c:pt>
                <c:pt idx="29">
                  <c:v>10.31</c:v>
                </c:pt>
                <c:pt idx="30">
                  <c:v>10.31</c:v>
                </c:pt>
                <c:pt idx="31">
                  <c:v>10.29</c:v>
                </c:pt>
                <c:pt idx="32">
                  <c:v>10.28</c:v>
                </c:pt>
                <c:pt idx="33">
                  <c:v>10.269999999999902</c:v>
                </c:pt>
                <c:pt idx="34">
                  <c:v>10.3</c:v>
                </c:pt>
                <c:pt idx="35">
                  <c:v>10.329999999999904</c:v>
                </c:pt>
                <c:pt idx="36">
                  <c:v>10.31</c:v>
                </c:pt>
                <c:pt idx="37">
                  <c:v>10.269999999999902</c:v>
                </c:pt>
                <c:pt idx="38">
                  <c:v>10.229999999999899</c:v>
                </c:pt>
                <c:pt idx="39">
                  <c:v>10.16</c:v>
                </c:pt>
                <c:pt idx="40">
                  <c:v>10.200000000000001</c:v>
                </c:pt>
                <c:pt idx="41">
                  <c:v>10.169999999999902</c:v>
                </c:pt>
                <c:pt idx="42">
                  <c:v>10.120000000000001</c:v>
                </c:pt>
                <c:pt idx="43">
                  <c:v>10.08</c:v>
                </c:pt>
                <c:pt idx="44">
                  <c:v>10.030000000000001</c:v>
                </c:pt>
                <c:pt idx="45">
                  <c:v>10.01</c:v>
                </c:pt>
                <c:pt idx="46">
                  <c:v>9.94</c:v>
                </c:pt>
                <c:pt idx="47">
                  <c:v>9.8999999999999915</c:v>
                </c:pt>
                <c:pt idx="48">
                  <c:v>9.8799999999999937</c:v>
                </c:pt>
                <c:pt idx="49">
                  <c:v>9.8500000000000014</c:v>
                </c:pt>
                <c:pt idx="50">
                  <c:v>9.8299999999999912</c:v>
                </c:pt>
                <c:pt idx="51">
                  <c:v>9.8199999999999914</c:v>
                </c:pt>
                <c:pt idx="52">
                  <c:v>9.8099999999999916</c:v>
                </c:pt>
                <c:pt idx="53">
                  <c:v>9.8099999999999916</c:v>
                </c:pt>
                <c:pt idx="54">
                  <c:v>9.7399999999999896</c:v>
                </c:pt>
                <c:pt idx="55">
                  <c:v>9.7399999999999896</c:v>
                </c:pt>
                <c:pt idx="56">
                  <c:v>9.7000000000000011</c:v>
                </c:pt>
                <c:pt idx="57">
                  <c:v>9.7199999999999918</c:v>
                </c:pt>
                <c:pt idx="58">
                  <c:v>9.6799999999999926</c:v>
                </c:pt>
                <c:pt idx="59">
                  <c:v>9.6499999999999897</c:v>
                </c:pt>
                <c:pt idx="60">
                  <c:v>9.6499999999999897</c:v>
                </c:pt>
                <c:pt idx="61">
                  <c:v>9.589999999999991</c:v>
                </c:pt>
                <c:pt idx="62">
                  <c:v>9.589999999999991</c:v>
                </c:pt>
                <c:pt idx="63">
                  <c:v>9.5799999999999912</c:v>
                </c:pt>
                <c:pt idx="64">
                  <c:v>9.5599999999999916</c:v>
                </c:pt>
                <c:pt idx="65">
                  <c:v>9.5299999999999923</c:v>
                </c:pt>
                <c:pt idx="66">
                  <c:v>9.51</c:v>
                </c:pt>
                <c:pt idx="67">
                  <c:v>9.4999999999999911</c:v>
                </c:pt>
                <c:pt idx="68">
                  <c:v>9.5400000000000009</c:v>
                </c:pt>
                <c:pt idx="69">
                  <c:v>9.5400000000000009</c:v>
                </c:pt>
                <c:pt idx="70">
                  <c:v>9.51</c:v>
                </c:pt>
                <c:pt idx="71">
                  <c:v>9.4699999999999935</c:v>
                </c:pt>
                <c:pt idx="72">
                  <c:v>9.4099999999999913</c:v>
                </c:pt>
                <c:pt idx="73">
                  <c:v>9.3799999999999937</c:v>
                </c:pt>
                <c:pt idx="74">
                  <c:v>9.3699999999999939</c:v>
                </c:pt>
                <c:pt idx="75">
                  <c:v>9.339999999999991</c:v>
                </c:pt>
                <c:pt idx="76">
                  <c:v>9.3099999999999916</c:v>
                </c:pt>
                <c:pt idx="77">
                  <c:v>9.2699999999999925</c:v>
                </c:pt>
                <c:pt idx="78">
                  <c:v>9.2299999999999898</c:v>
                </c:pt>
                <c:pt idx="79">
                  <c:v>9.2199999999999918</c:v>
                </c:pt>
                <c:pt idx="80">
                  <c:v>9.169999999999991</c:v>
                </c:pt>
                <c:pt idx="81">
                  <c:v>9.11</c:v>
                </c:pt>
                <c:pt idx="82">
                  <c:v>9.0699999999999914</c:v>
                </c:pt>
                <c:pt idx="83">
                  <c:v>9.0499999999999918</c:v>
                </c:pt>
                <c:pt idx="84">
                  <c:v>9.02</c:v>
                </c:pt>
                <c:pt idx="85">
                  <c:v>9.0299999999999923</c:v>
                </c:pt>
                <c:pt idx="86">
                  <c:v>9.0299999999999923</c:v>
                </c:pt>
                <c:pt idx="87">
                  <c:v>9.0099999999999909</c:v>
                </c:pt>
                <c:pt idx="88">
                  <c:v>8.9499999999999922</c:v>
                </c:pt>
                <c:pt idx="89">
                  <c:v>8.9499999999999922</c:v>
                </c:pt>
                <c:pt idx="90">
                  <c:v>8.9499999999999922</c:v>
                </c:pt>
                <c:pt idx="91">
                  <c:v>8.919999999999991</c:v>
                </c:pt>
                <c:pt idx="92">
                  <c:v>8.94</c:v>
                </c:pt>
                <c:pt idx="93">
                  <c:v>8.8799999999999937</c:v>
                </c:pt>
                <c:pt idx="94">
                  <c:v>8.8299999999999912</c:v>
                </c:pt>
                <c:pt idx="95">
                  <c:v>8.8199999999999914</c:v>
                </c:pt>
                <c:pt idx="96">
                  <c:v>8.789999999999992</c:v>
                </c:pt>
                <c:pt idx="97">
                  <c:v>8.789999999999992</c:v>
                </c:pt>
                <c:pt idx="98">
                  <c:v>8.7800000000000011</c:v>
                </c:pt>
                <c:pt idx="99">
                  <c:v>8.7499999999999893</c:v>
                </c:pt>
                <c:pt idx="100">
                  <c:v>8.6899999999999924</c:v>
                </c:pt>
                <c:pt idx="101">
                  <c:v>8.68</c:v>
                </c:pt>
                <c:pt idx="102">
                  <c:v>8.7000000000000011</c:v>
                </c:pt>
                <c:pt idx="103">
                  <c:v>8.7000000000000011</c:v>
                </c:pt>
                <c:pt idx="104">
                  <c:v>8.6499999999999897</c:v>
                </c:pt>
                <c:pt idx="105">
                  <c:v>8.6299999999999919</c:v>
                </c:pt>
                <c:pt idx="106">
                  <c:v>8.5799999999999912</c:v>
                </c:pt>
                <c:pt idx="107">
                  <c:v>8.5400000000000009</c:v>
                </c:pt>
                <c:pt idx="108">
                  <c:v>8.5099999999999909</c:v>
                </c:pt>
                <c:pt idx="109">
                  <c:v>8.4799999999999915</c:v>
                </c:pt>
                <c:pt idx="110">
                  <c:v>8.4699999999999935</c:v>
                </c:pt>
                <c:pt idx="111">
                  <c:v>8.44</c:v>
                </c:pt>
                <c:pt idx="112">
                  <c:v>8.3899999999999935</c:v>
                </c:pt>
                <c:pt idx="113">
                  <c:v>8.3999999999999915</c:v>
                </c:pt>
                <c:pt idx="114">
                  <c:v>8.39</c:v>
                </c:pt>
                <c:pt idx="115">
                  <c:v>8.34</c:v>
                </c:pt>
                <c:pt idx="116">
                  <c:v>8.2999999999999918</c:v>
                </c:pt>
                <c:pt idx="117">
                  <c:v>8.27</c:v>
                </c:pt>
                <c:pt idx="118">
                  <c:v>8.2499999999999893</c:v>
                </c:pt>
                <c:pt idx="119">
                  <c:v>8.2199999999999918</c:v>
                </c:pt>
                <c:pt idx="120">
                  <c:v>8.2100000000000009</c:v>
                </c:pt>
                <c:pt idx="121">
                  <c:v>8.17</c:v>
                </c:pt>
                <c:pt idx="122">
                  <c:v>8.129999999999999</c:v>
                </c:pt>
                <c:pt idx="123">
                  <c:v>8.09</c:v>
                </c:pt>
                <c:pt idx="124">
                  <c:v>8.06</c:v>
                </c:pt>
                <c:pt idx="125">
                  <c:v>8</c:v>
                </c:pt>
                <c:pt idx="126">
                  <c:v>7.96</c:v>
                </c:pt>
                <c:pt idx="127">
                  <c:v>7.91</c:v>
                </c:pt>
                <c:pt idx="128">
                  <c:v>7.85</c:v>
                </c:pt>
                <c:pt idx="129">
                  <c:v>7.83</c:v>
                </c:pt>
                <c:pt idx="130">
                  <c:v>7.8199999999999994</c:v>
                </c:pt>
                <c:pt idx="131">
                  <c:v>7.8</c:v>
                </c:pt>
                <c:pt idx="132">
                  <c:v>7.7399999999999904</c:v>
                </c:pt>
                <c:pt idx="133">
                  <c:v>7.67</c:v>
                </c:pt>
                <c:pt idx="134">
                  <c:v>7.6199999999999992</c:v>
                </c:pt>
                <c:pt idx="135">
                  <c:v>7.59</c:v>
                </c:pt>
                <c:pt idx="136">
                  <c:v>7.57</c:v>
                </c:pt>
                <c:pt idx="137">
                  <c:v>7.52</c:v>
                </c:pt>
                <c:pt idx="138">
                  <c:v>7.4899999999999904</c:v>
                </c:pt>
                <c:pt idx="139">
                  <c:v>7.4700000000000006</c:v>
                </c:pt>
                <c:pt idx="140">
                  <c:v>7.45</c:v>
                </c:pt>
                <c:pt idx="141">
                  <c:v>7.45</c:v>
                </c:pt>
                <c:pt idx="142">
                  <c:v>7.3999999999999897</c:v>
                </c:pt>
                <c:pt idx="143">
                  <c:v>7.37</c:v>
                </c:pt>
                <c:pt idx="144">
                  <c:v>7.37</c:v>
                </c:pt>
                <c:pt idx="145">
                  <c:v>7.3399999999999901</c:v>
                </c:pt>
                <c:pt idx="146">
                  <c:v>7.28</c:v>
                </c:pt>
                <c:pt idx="147">
                  <c:v>7.24</c:v>
                </c:pt>
                <c:pt idx="148">
                  <c:v>7.1899999999999995</c:v>
                </c:pt>
                <c:pt idx="149">
                  <c:v>7.1499999999999995</c:v>
                </c:pt>
                <c:pt idx="150">
                  <c:v>7.14</c:v>
                </c:pt>
                <c:pt idx="151">
                  <c:v>7.1199999999999992</c:v>
                </c:pt>
                <c:pt idx="152">
                  <c:v>7.08</c:v>
                </c:pt>
                <c:pt idx="153">
                  <c:v>7.04</c:v>
                </c:pt>
                <c:pt idx="154">
                  <c:v>7.01</c:v>
                </c:pt>
                <c:pt idx="155">
                  <c:v>6.98</c:v>
                </c:pt>
                <c:pt idx="156">
                  <c:v>6.94</c:v>
                </c:pt>
                <c:pt idx="157">
                  <c:v>6.9</c:v>
                </c:pt>
                <c:pt idx="158">
                  <c:v>6.84</c:v>
                </c:pt>
                <c:pt idx="159">
                  <c:v>6.8</c:v>
                </c:pt>
                <c:pt idx="160">
                  <c:v>6.79</c:v>
                </c:pt>
                <c:pt idx="161">
                  <c:v>6.79</c:v>
                </c:pt>
                <c:pt idx="162">
                  <c:v>6.76</c:v>
                </c:pt>
                <c:pt idx="163">
                  <c:v>6.76</c:v>
                </c:pt>
                <c:pt idx="164">
                  <c:v>6.7299999999999898</c:v>
                </c:pt>
                <c:pt idx="165">
                  <c:v>6.71</c:v>
                </c:pt>
                <c:pt idx="166">
                  <c:v>6.68</c:v>
                </c:pt>
                <c:pt idx="167">
                  <c:v>6.64</c:v>
                </c:pt>
                <c:pt idx="168">
                  <c:v>6.6199999999999992</c:v>
                </c:pt>
                <c:pt idx="169">
                  <c:v>6.6</c:v>
                </c:pt>
                <c:pt idx="170">
                  <c:v>6.59</c:v>
                </c:pt>
                <c:pt idx="171">
                  <c:v>6.57</c:v>
                </c:pt>
                <c:pt idx="172">
                  <c:v>6.52</c:v>
                </c:pt>
                <c:pt idx="173">
                  <c:v>6.4300000000000006</c:v>
                </c:pt>
                <c:pt idx="174">
                  <c:v>6.39</c:v>
                </c:pt>
                <c:pt idx="175">
                  <c:v>6.4</c:v>
                </c:pt>
                <c:pt idx="176">
                  <c:v>6.37</c:v>
                </c:pt>
                <c:pt idx="177">
                  <c:v>6.3599999999999994</c:v>
                </c:pt>
                <c:pt idx="178">
                  <c:v>6.34</c:v>
                </c:pt>
                <c:pt idx="179">
                  <c:v>6.3199999999999994</c:v>
                </c:pt>
                <c:pt idx="180">
                  <c:v>6.31</c:v>
                </c:pt>
                <c:pt idx="181">
                  <c:v>6.2799999999999905</c:v>
                </c:pt>
                <c:pt idx="182">
                  <c:v>6.21</c:v>
                </c:pt>
                <c:pt idx="183">
                  <c:v>6.2</c:v>
                </c:pt>
                <c:pt idx="184">
                  <c:v>6.18</c:v>
                </c:pt>
                <c:pt idx="185">
                  <c:v>6.1899999999999995</c:v>
                </c:pt>
                <c:pt idx="186">
                  <c:v>6.18</c:v>
                </c:pt>
                <c:pt idx="187">
                  <c:v>6.1899999999999995</c:v>
                </c:pt>
                <c:pt idx="188">
                  <c:v>6.18</c:v>
                </c:pt>
                <c:pt idx="189">
                  <c:v>6.18</c:v>
                </c:pt>
                <c:pt idx="190">
                  <c:v>6.2</c:v>
                </c:pt>
                <c:pt idx="191">
                  <c:v>6.2</c:v>
                </c:pt>
                <c:pt idx="192">
                  <c:v>6.21</c:v>
                </c:pt>
                <c:pt idx="193">
                  <c:v>6.2</c:v>
                </c:pt>
                <c:pt idx="194">
                  <c:v>6.2399999999999904</c:v>
                </c:pt>
                <c:pt idx="195">
                  <c:v>6.23</c:v>
                </c:pt>
                <c:pt idx="196">
                  <c:v>6.21</c:v>
                </c:pt>
                <c:pt idx="197">
                  <c:v>6.2399999999999904</c:v>
                </c:pt>
                <c:pt idx="198">
                  <c:v>6.2399999999999904</c:v>
                </c:pt>
                <c:pt idx="199">
                  <c:v>6.23</c:v>
                </c:pt>
                <c:pt idx="200">
                  <c:v>6.22</c:v>
                </c:pt>
                <c:pt idx="201">
                  <c:v>6.22</c:v>
                </c:pt>
                <c:pt idx="202">
                  <c:v>6.21</c:v>
                </c:pt>
                <c:pt idx="203">
                  <c:v>6.22</c:v>
                </c:pt>
                <c:pt idx="204">
                  <c:v>6.23</c:v>
                </c:pt>
                <c:pt idx="205">
                  <c:v>6.23</c:v>
                </c:pt>
                <c:pt idx="206">
                  <c:v>6.21</c:v>
                </c:pt>
                <c:pt idx="207">
                  <c:v>6.22</c:v>
                </c:pt>
                <c:pt idx="208">
                  <c:v>6.22</c:v>
                </c:pt>
                <c:pt idx="209">
                  <c:v>6.22</c:v>
                </c:pt>
                <c:pt idx="210">
                  <c:v>6.2</c:v>
                </c:pt>
                <c:pt idx="211">
                  <c:v>6.17</c:v>
                </c:pt>
                <c:pt idx="212">
                  <c:v>6.1599999999999993</c:v>
                </c:pt>
                <c:pt idx="213">
                  <c:v>6.14</c:v>
                </c:pt>
                <c:pt idx="214">
                  <c:v>6.09</c:v>
                </c:pt>
                <c:pt idx="215">
                  <c:v>6.08</c:v>
                </c:pt>
                <c:pt idx="216">
                  <c:v>6.09</c:v>
                </c:pt>
                <c:pt idx="217">
                  <c:v>6.08</c:v>
                </c:pt>
                <c:pt idx="218">
                  <c:v>6.0699999999999896</c:v>
                </c:pt>
                <c:pt idx="219">
                  <c:v>6.0699999999999896</c:v>
                </c:pt>
                <c:pt idx="220">
                  <c:v>6.0399999999999903</c:v>
                </c:pt>
                <c:pt idx="221">
                  <c:v>6.06</c:v>
                </c:pt>
                <c:pt idx="222">
                  <c:v>6.06</c:v>
                </c:pt>
                <c:pt idx="223">
                  <c:v>6.0699999999999896</c:v>
                </c:pt>
                <c:pt idx="224">
                  <c:v>6.08</c:v>
                </c:pt>
                <c:pt idx="225">
                  <c:v>6.09</c:v>
                </c:pt>
                <c:pt idx="226">
                  <c:v>6.1099999999999994</c:v>
                </c:pt>
                <c:pt idx="227">
                  <c:v>6.1</c:v>
                </c:pt>
                <c:pt idx="228">
                  <c:v>6.1</c:v>
                </c:pt>
                <c:pt idx="229">
                  <c:v>6.09</c:v>
                </c:pt>
                <c:pt idx="230">
                  <c:v>6.1</c:v>
                </c:pt>
                <c:pt idx="231">
                  <c:v>6.1</c:v>
                </c:pt>
                <c:pt idx="232">
                  <c:v>6.1199999999999992</c:v>
                </c:pt>
                <c:pt idx="233">
                  <c:v>6.1099999999999994</c:v>
                </c:pt>
                <c:pt idx="234">
                  <c:v>6.13</c:v>
                </c:pt>
                <c:pt idx="235">
                  <c:v>6.09</c:v>
                </c:pt>
                <c:pt idx="236">
                  <c:v>6.08</c:v>
                </c:pt>
                <c:pt idx="237">
                  <c:v>6.13</c:v>
                </c:pt>
                <c:pt idx="238">
                  <c:v>6.1099999999999994</c:v>
                </c:pt>
                <c:pt idx="239">
                  <c:v>6.1099999999999994</c:v>
                </c:pt>
                <c:pt idx="240">
                  <c:v>6.1199999999999992</c:v>
                </c:pt>
                <c:pt idx="241">
                  <c:v>6.14</c:v>
                </c:pt>
                <c:pt idx="242">
                  <c:v>6.13</c:v>
                </c:pt>
                <c:pt idx="243">
                  <c:v>6.1099999999999994</c:v>
                </c:pt>
                <c:pt idx="244">
                  <c:v>6.13</c:v>
                </c:pt>
                <c:pt idx="245">
                  <c:v>6.1199999999999992</c:v>
                </c:pt>
                <c:pt idx="246">
                  <c:v>6.13</c:v>
                </c:pt>
                <c:pt idx="247">
                  <c:v>6.1199999999999992</c:v>
                </c:pt>
                <c:pt idx="248">
                  <c:v>6.1199999999999992</c:v>
                </c:pt>
                <c:pt idx="249">
                  <c:v>6.1</c:v>
                </c:pt>
                <c:pt idx="250">
                  <c:v>6.1</c:v>
                </c:pt>
                <c:pt idx="251">
                  <c:v>6.1099999999999994</c:v>
                </c:pt>
                <c:pt idx="252">
                  <c:v>6.14</c:v>
                </c:pt>
                <c:pt idx="253">
                  <c:v>6.14</c:v>
                </c:pt>
                <c:pt idx="254">
                  <c:v>6.17</c:v>
                </c:pt>
                <c:pt idx="255">
                  <c:v>6.1499999999999995</c:v>
                </c:pt>
                <c:pt idx="256">
                  <c:v>6.1499999999999995</c:v>
                </c:pt>
                <c:pt idx="257">
                  <c:v>6.13</c:v>
                </c:pt>
                <c:pt idx="258">
                  <c:v>6.1499999999999995</c:v>
                </c:pt>
                <c:pt idx="259">
                  <c:v>6.1899999999999897</c:v>
                </c:pt>
                <c:pt idx="260">
                  <c:v>6.1899999999999897</c:v>
                </c:pt>
                <c:pt idx="261">
                  <c:v>6.2</c:v>
                </c:pt>
                <c:pt idx="262">
                  <c:v>6.1899999999999897</c:v>
                </c:pt>
                <c:pt idx="263">
                  <c:v>6.2</c:v>
                </c:pt>
                <c:pt idx="264">
                  <c:v>6.2</c:v>
                </c:pt>
                <c:pt idx="265">
                  <c:v>6.22</c:v>
                </c:pt>
                <c:pt idx="266">
                  <c:v>6.2</c:v>
                </c:pt>
                <c:pt idx="267">
                  <c:v>6.18</c:v>
                </c:pt>
                <c:pt idx="268">
                  <c:v>6.18</c:v>
                </c:pt>
                <c:pt idx="269">
                  <c:v>6.1499999999999995</c:v>
                </c:pt>
                <c:pt idx="270">
                  <c:v>6.1499999999999995</c:v>
                </c:pt>
                <c:pt idx="271">
                  <c:v>6.1499999999999995</c:v>
                </c:pt>
                <c:pt idx="272">
                  <c:v>6.1599999999999993</c:v>
                </c:pt>
                <c:pt idx="273">
                  <c:v>6.1499999999999995</c:v>
                </c:pt>
                <c:pt idx="274">
                  <c:v>6.13</c:v>
                </c:pt>
                <c:pt idx="275">
                  <c:v>6.1199999999999992</c:v>
                </c:pt>
                <c:pt idx="276">
                  <c:v>6.1099999999999994</c:v>
                </c:pt>
                <c:pt idx="277">
                  <c:v>6.13</c:v>
                </c:pt>
                <c:pt idx="278">
                  <c:v>6.14</c:v>
                </c:pt>
                <c:pt idx="279">
                  <c:v>6.14</c:v>
                </c:pt>
                <c:pt idx="280">
                  <c:v>6.14</c:v>
                </c:pt>
                <c:pt idx="281">
                  <c:v>6.1499999999999995</c:v>
                </c:pt>
                <c:pt idx="282">
                  <c:v>6.1599999999999993</c:v>
                </c:pt>
                <c:pt idx="283">
                  <c:v>6.1499999999999995</c:v>
                </c:pt>
                <c:pt idx="284">
                  <c:v>6.1599999999999993</c:v>
                </c:pt>
                <c:pt idx="285">
                  <c:v>6.1599999999999993</c:v>
                </c:pt>
                <c:pt idx="286">
                  <c:v>6.1599999999999993</c:v>
                </c:pt>
                <c:pt idx="287">
                  <c:v>6.18</c:v>
                </c:pt>
                <c:pt idx="288">
                  <c:v>6.18</c:v>
                </c:pt>
                <c:pt idx="289">
                  <c:v>6.1599999999999993</c:v>
                </c:pt>
                <c:pt idx="290">
                  <c:v>6.1599999999999993</c:v>
                </c:pt>
                <c:pt idx="291">
                  <c:v>6.1599999999999993</c:v>
                </c:pt>
                <c:pt idx="292">
                  <c:v>6.17</c:v>
                </c:pt>
                <c:pt idx="293">
                  <c:v>6.18</c:v>
                </c:pt>
                <c:pt idx="294">
                  <c:v>6.1899999999999995</c:v>
                </c:pt>
                <c:pt idx="295">
                  <c:v>6.1899999999999897</c:v>
                </c:pt>
                <c:pt idx="296">
                  <c:v>6.17</c:v>
                </c:pt>
                <c:pt idx="297">
                  <c:v>6.1599999999999993</c:v>
                </c:pt>
                <c:pt idx="298">
                  <c:v>6.1499999999999995</c:v>
                </c:pt>
                <c:pt idx="299">
                  <c:v>6.1499999999999995</c:v>
                </c:pt>
                <c:pt idx="300">
                  <c:v>6.17</c:v>
                </c:pt>
                <c:pt idx="301">
                  <c:v>6.17</c:v>
                </c:pt>
                <c:pt idx="302">
                  <c:v>6.17</c:v>
                </c:pt>
                <c:pt idx="303">
                  <c:v>6.18</c:v>
                </c:pt>
                <c:pt idx="304">
                  <c:v>6.17</c:v>
                </c:pt>
                <c:pt idx="305">
                  <c:v>6.18</c:v>
                </c:pt>
                <c:pt idx="306">
                  <c:v>6.21</c:v>
                </c:pt>
                <c:pt idx="307">
                  <c:v>6.21</c:v>
                </c:pt>
                <c:pt idx="308">
                  <c:v>6.2</c:v>
                </c:pt>
                <c:pt idx="309">
                  <c:v>6.2</c:v>
                </c:pt>
                <c:pt idx="310">
                  <c:v>6.22</c:v>
                </c:pt>
                <c:pt idx="311">
                  <c:v>6.21</c:v>
                </c:pt>
                <c:pt idx="312">
                  <c:v>6.1899999999999995</c:v>
                </c:pt>
                <c:pt idx="313">
                  <c:v>6.1899999999999897</c:v>
                </c:pt>
                <c:pt idx="314">
                  <c:v>6.21</c:v>
                </c:pt>
                <c:pt idx="315">
                  <c:v>6.2</c:v>
                </c:pt>
                <c:pt idx="316">
                  <c:v>6.2</c:v>
                </c:pt>
                <c:pt idx="317">
                  <c:v>6.18</c:v>
                </c:pt>
                <c:pt idx="318">
                  <c:v>6.1899999999999897</c:v>
                </c:pt>
                <c:pt idx="319">
                  <c:v>6.2</c:v>
                </c:pt>
                <c:pt idx="320">
                  <c:v>6.1899999999999995</c:v>
                </c:pt>
                <c:pt idx="321">
                  <c:v>6.18</c:v>
                </c:pt>
                <c:pt idx="322">
                  <c:v>6.1599999999999993</c:v>
                </c:pt>
                <c:pt idx="323">
                  <c:v>6.1499999999999995</c:v>
                </c:pt>
                <c:pt idx="324">
                  <c:v>6.1499999999999995</c:v>
                </c:pt>
                <c:pt idx="325">
                  <c:v>6.1499999999999995</c:v>
                </c:pt>
                <c:pt idx="326">
                  <c:v>6.14</c:v>
                </c:pt>
                <c:pt idx="327">
                  <c:v>6.1199999999999992</c:v>
                </c:pt>
                <c:pt idx="328">
                  <c:v>6.1</c:v>
                </c:pt>
                <c:pt idx="329">
                  <c:v>6.09</c:v>
                </c:pt>
                <c:pt idx="330">
                  <c:v>6.0699999999999896</c:v>
                </c:pt>
                <c:pt idx="331">
                  <c:v>6.08</c:v>
                </c:pt>
                <c:pt idx="332">
                  <c:v>6.09</c:v>
                </c:pt>
                <c:pt idx="333">
                  <c:v>6.09</c:v>
                </c:pt>
                <c:pt idx="334">
                  <c:v>6.08</c:v>
                </c:pt>
                <c:pt idx="335">
                  <c:v>6.06</c:v>
                </c:pt>
                <c:pt idx="336">
                  <c:v>6.06</c:v>
                </c:pt>
                <c:pt idx="337">
                  <c:v>6.04</c:v>
                </c:pt>
                <c:pt idx="338">
                  <c:v>6.04</c:v>
                </c:pt>
                <c:pt idx="339">
                  <c:v>6.03</c:v>
                </c:pt>
                <c:pt idx="340">
                  <c:v>6.03</c:v>
                </c:pt>
                <c:pt idx="341">
                  <c:v>6.03</c:v>
                </c:pt>
                <c:pt idx="342">
                  <c:v>6.0399999999999903</c:v>
                </c:pt>
                <c:pt idx="343">
                  <c:v>6.04</c:v>
                </c:pt>
                <c:pt idx="344">
                  <c:v>6.05</c:v>
                </c:pt>
                <c:pt idx="345">
                  <c:v>6.04</c:v>
                </c:pt>
                <c:pt idx="346">
                  <c:v>6.04</c:v>
                </c:pt>
                <c:pt idx="347">
                  <c:v>6.03</c:v>
                </c:pt>
                <c:pt idx="348">
                  <c:v>6.02</c:v>
                </c:pt>
                <c:pt idx="349">
                  <c:v>6.02</c:v>
                </c:pt>
                <c:pt idx="350">
                  <c:v>6.02</c:v>
                </c:pt>
                <c:pt idx="351">
                  <c:v>6.02</c:v>
                </c:pt>
                <c:pt idx="352">
                  <c:v>6.02</c:v>
                </c:pt>
                <c:pt idx="353">
                  <c:v>6.03</c:v>
                </c:pt>
                <c:pt idx="354">
                  <c:v>6.01</c:v>
                </c:pt>
                <c:pt idx="355">
                  <c:v>6.02</c:v>
                </c:pt>
                <c:pt idx="356">
                  <c:v>6.03</c:v>
                </c:pt>
                <c:pt idx="357">
                  <c:v>6.07</c:v>
                </c:pt>
                <c:pt idx="358">
                  <c:v>6.09</c:v>
                </c:pt>
                <c:pt idx="359">
                  <c:v>6.08</c:v>
                </c:pt>
                <c:pt idx="360">
                  <c:v>6.07</c:v>
                </c:pt>
                <c:pt idx="361">
                  <c:v>6.07</c:v>
                </c:pt>
                <c:pt idx="362">
                  <c:v>6.08</c:v>
                </c:pt>
                <c:pt idx="363">
                  <c:v>6.08</c:v>
                </c:pt>
                <c:pt idx="364">
                  <c:v>6.08</c:v>
                </c:pt>
                <c:pt idx="365">
                  <c:v>6.07</c:v>
                </c:pt>
                <c:pt idx="366">
                  <c:v>6.1099999999999994</c:v>
                </c:pt>
                <c:pt idx="367">
                  <c:v>6.1</c:v>
                </c:pt>
                <c:pt idx="368">
                  <c:v>6.08</c:v>
                </c:pt>
                <c:pt idx="369">
                  <c:v>6.08</c:v>
                </c:pt>
                <c:pt idx="370">
                  <c:v>6.1099999999999994</c:v>
                </c:pt>
                <c:pt idx="371">
                  <c:v>6.13</c:v>
                </c:pt>
                <c:pt idx="372">
                  <c:v>6.13</c:v>
                </c:pt>
                <c:pt idx="373">
                  <c:v>6.1099999999999994</c:v>
                </c:pt>
                <c:pt idx="374">
                  <c:v>6.1099999999999994</c:v>
                </c:pt>
                <c:pt idx="375">
                  <c:v>6.1</c:v>
                </c:pt>
                <c:pt idx="376">
                  <c:v>6.1099999999999994</c:v>
                </c:pt>
                <c:pt idx="377">
                  <c:v>6.1099999999999994</c:v>
                </c:pt>
                <c:pt idx="378">
                  <c:v>6.13</c:v>
                </c:pt>
                <c:pt idx="379">
                  <c:v>6.1199999999999992</c:v>
                </c:pt>
                <c:pt idx="380">
                  <c:v>6.1199999999999992</c:v>
                </c:pt>
                <c:pt idx="381">
                  <c:v>6.1199999999999992</c:v>
                </c:pt>
                <c:pt idx="382">
                  <c:v>6.1199999999999992</c:v>
                </c:pt>
                <c:pt idx="383">
                  <c:v>6.1199999999999992</c:v>
                </c:pt>
                <c:pt idx="384">
                  <c:v>6.1099999999999994</c:v>
                </c:pt>
                <c:pt idx="385">
                  <c:v>6.13</c:v>
                </c:pt>
                <c:pt idx="386">
                  <c:v>6.1199999999999992</c:v>
                </c:pt>
                <c:pt idx="387">
                  <c:v>6.1199999999999992</c:v>
                </c:pt>
                <c:pt idx="388">
                  <c:v>6.1099999999999994</c:v>
                </c:pt>
                <c:pt idx="389">
                  <c:v>6.09</c:v>
                </c:pt>
                <c:pt idx="390">
                  <c:v>6.08</c:v>
                </c:pt>
                <c:pt idx="391">
                  <c:v>6.08</c:v>
                </c:pt>
                <c:pt idx="392">
                  <c:v>6.07</c:v>
                </c:pt>
                <c:pt idx="393">
                  <c:v>6.0399999999999903</c:v>
                </c:pt>
                <c:pt idx="394">
                  <c:v>6.03</c:v>
                </c:pt>
                <c:pt idx="395">
                  <c:v>6.03</c:v>
                </c:pt>
                <c:pt idx="396">
                  <c:v>6.02</c:v>
                </c:pt>
                <c:pt idx="397">
                  <c:v>6</c:v>
                </c:pt>
                <c:pt idx="398">
                  <c:v>6</c:v>
                </c:pt>
                <c:pt idx="399">
                  <c:v>5.9899999999999904</c:v>
                </c:pt>
                <c:pt idx="400">
                  <c:v>5.99</c:v>
                </c:pt>
                <c:pt idx="401">
                  <c:v>5.99</c:v>
                </c:pt>
                <c:pt idx="402">
                  <c:v>5.99</c:v>
                </c:pt>
                <c:pt idx="403">
                  <c:v>5.99</c:v>
                </c:pt>
                <c:pt idx="404">
                  <c:v>6.01</c:v>
                </c:pt>
                <c:pt idx="405">
                  <c:v>6.02</c:v>
                </c:pt>
                <c:pt idx="406">
                  <c:v>6.02</c:v>
                </c:pt>
                <c:pt idx="407">
                  <c:v>6.03</c:v>
                </c:pt>
                <c:pt idx="408">
                  <c:v>6</c:v>
                </c:pt>
                <c:pt idx="409">
                  <c:v>6</c:v>
                </c:pt>
                <c:pt idx="410">
                  <c:v>6.02</c:v>
                </c:pt>
                <c:pt idx="411">
                  <c:v>6.02</c:v>
                </c:pt>
                <c:pt idx="412">
                  <c:v>6.02</c:v>
                </c:pt>
                <c:pt idx="413">
                  <c:v>6.02</c:v>
                </c:pt>
                <c:pt idx="414">
                  <c:v>6.01</c:v>
                </c:pt>
                <c:pt idx="415">
                  <c:v>6.03</c:v>
                </c:pt>
                <c:pt idx="416">
                  <c:v>6</c:v>
                </c:pt>
                <c:pt idx="417">
                  <c:v>6</c:v>
                </c:pt>
                <c:pt idx="418">
                  <c:v>5.9899999999999904</c:v>
                </c:pt>
                <c:pt idx="419">
                  <c:v>5.9899999999999904</c:v>
                </c:pt>
                <c:pt idx="420">
                  <c:v>5.9700000000000006</c:v>
                </c:pt>
                <c:pt idx="421">
                  <c:v>5.9799999999999907</c:v>
                </c:pt>
                <c:pt idx="422">
                  <c:v>5.99</c:v>
                </c:pt>
                <c:pt idx="423">
                  <c:v>5.9799999999999907</c:v>
                </c:pt>
                <c:pt idx="424">
                  <c:v>5.9799999999999907</c:v>
                </c:pt>
                <c:pt idx="425">
                  <c:v>6</c:v>
                </c:pt>
                <c:pt idx="426">
                  <c:v>5.9899999999999904</c:v>
                </c:pt>
                <c:pt idx="427">
                  <c:v>5.9899999999999904</c:v>
                </c:pt>
                <c:pt idx="428">
                  <c:v>6</c:v>
                </c:pt>
                <c:pt idx="429">
                  <c:v>6</c:v>
                </c:pt>
                <c:pt idx="430">
                  <c:v>6.01</c:v>
                </c:pt>
                <c:pt idx="431">
                  <c:v>6</c:v>
                </c:pt>
                <c:pt idx="432">
                  <c:v>5.9799999999999907</c:v>
                </c:pt>
                <c:pt idx="433">
                  <c:v>5.9799999999999907</c:v>
                </c:pt>
                <c:pt idx="434">
                  <c:v>5.9799999999999907</c:v>
                </c:pt>
                <c:pt idx="435">
                  <c:v>6</c:v>
                </c:pt>
                <c:pt idx="436">
                  <c:v>5.9799999999999907</c:v>
                </c:pt>
                <c:pt idx="437">
                  <c:v>5.9799999999999907</c:v>
                </c:pt>
                <c:pt idx="438">
                  <c:v>6</c:v>
                </c:pt>
                <c:pt idx="439">
                  <c:v>6.02</c:v>
                </c:pt>
                <c:pt idx="440">
                  <c:v>6.0399999999999903</c:v>
                </c:pt>
                <c:pt idx="441">
                  <c:v>6.03</c:v>
                </c:pt>
                <c:pt idx="442">
                  <c:v>6.03</c:v>
                </c:pt>
                <c:pt idx="443">
                  <c:v>6.01</c:v>
                </c:pt>
                <c:pt idx="444">
                  <c:v>6</c:v>
                </c:pt>
                <c:pt idx="445">
                  <c:v>6</c:v>
                </c:pt>
                <c:pt idx="446">
                  <c:v>6</c:v>
                </c:pt>
                <c:pt idx="447">
                  <c:v>6</c:v>
                </c:pt>
                <c:pt idx="448">
                  <c:v>6</c:v>
                </c:pt>
                <c:pt idx="449">
                  <c:v>6</c:v>
                </c:pt>
                <c:pt idx="450">
                  <c:v>5.9899999999999904</c:v>
                </c:pt>
                <c:pt idx="451">
                  <c:v>5.9700000000000006</c:v>
                </c:pt>
                <c:pt idx="452">
                  <c:v>5.9700000000000006</c:v>
                </c:pt>
                <c:pt idx="453">
                  <c:v>5.9499999999999904</c:v>
                </c:pt>
                <c:pt idx="454">
                  <c:v>5.9499999999999904</c:v>
                </c:pt>
                <c:pt idx="455">
                  <c:v>5.9700000000000006</c:v>
                </c:pt>
                <c:pt idx="456">
                  <c:v>5.98</c:v>
                </c:pt>
                <c:pt idx="457">
                  <c:v>5.9700000000000006</c:v>
                </c:pt>
                <c:pt idx="458">
                  <c:v>5.9700000000000006</c:v>
                </c:pt>
                <c:pt idx="459">
                  <c:v>5.9700000000000006</c:v>
                </c:pt>
                <c:pt idx="460">
                  <c:v>5.9499999999999904</c:v>
                </c:pt>
                <c:pt idx="461">
                  <c:v>5.94</c:v>
                </c:pt>
                <c:pt idx="462">
                  <c:v>5.9300000000000006</c:v>
                </c:pt>
                <c:pt idx="463">
                  <c:v>5.92</c:v>
                </c:pt>
                <c:pt idx="464">
                  <c:v>5.9300000000000006</c:v>
                </c:pt>
                <c:pt idx="465">
                  <c:v>5.94</c:v>
                </c:pt>
                <c:pt idx="466">
                  <c:v>5.96</c:v>
                </c:pt>
                <c:pt idx="467">
                  <c:v>5.9499999999999904</c:v>
                </c:pt>
                <c:pt idx="468">
                  <c:v>5.9499999999999904</c:v>
                </c:pt>
                <c:pt idx="469">
                  <c:v>5.9499999999999904</c:v>
                </c:pt>
                <c:pt idx="470">
                  <c:v>5.96</c:v>
                </c:pt>
                <c:pt idx="471">
                  <c:v>5.9499999999999904</c:v>
                </c:pt>
                <c:pt idx="472">
                  <c:v>5.96</c:v>
                </c:pt>
                <c:pt idx="473">
                  <c:v>5.9700000000000006</c:v>
                </c:pt>
                <c:pt idx="474">
                  <c:v>5.98</c:v>
                </c:pt>
                <c:pt idx="475">
                  <c:v>5.9700000000000006</c:v>
                </c:pt>
                <c:pt idx="476">
                  <c:v>5.9799999999999907</c:v>
                </c:pt>
                <c:pt idx="477">
                  <c:v>5.9700000000000006</c:v>
                </c:pt>
                <c:pt idx="478">
                  <c:v>5.99</c:v>
                </c:pt>
                <c:pt idx="479">
                  <c:v>6</c:v>
                </c:pt>
                <c:pt idx="480">
                  <c:v>6.01</c:v>
                </c:pt>
                <c:pt idx="481">
                  <c:v>6.01</c:v>
                </c:pt>
                <c:pt idx="482">
                  <c:v>6.02</c:v>
                </c:pt>
                <c:pt idx="483">
                  <c:v>6.01</c:v>
                </c:pt>
                <c:pt idx="484">
                  <c:v>6.01</c:v>
                </c:pt>
                <c:pt idx="485">
                  <c:v>6.01</c:v>
                </c:pt>
                <c:pt idx="486">
                  <c:v>6</c:v>
                </c:pt>
                <c:pt idx="487">
                  <c:v>5.99</c:v>
                </c:pt>
                <c:pt idx="488">
                  <c:v>5.9799999999999907</c:v>
                </c:pt>
                <c:pt idx="489">
                  <c:v>5.9700000000000006</c:v>
                </c:pt>
                <c:pt idx="490">
                  <c:v>5.9700000000000006</c:v>
                </c:pt>
                <c:pt idx="491">
                  <c:v>5.9700000000000006</c:v>
                </c:pt>
                <c:pt idx="492">
                  <c:v>5.9700000000000006</c:v>
                </c:pt>
                <c:pt idx="493">
                  <c:v>5.95</c:v>
                </c:pt>
                <c:pt idx="494">
                  <c:v>5.9300000000000006</c:v>
                </c:pt>
                <c:pt idx="495">
                  <c:v>5.9300000000000006</c:v>
                </c:pt>
                <c:pt idx="496">
                  <c:v>5.9300000000000006</c:v>
                </c:pt>
                <c:pt idx="497">
                  <c:v>5.9300000000000006</c:v>
                </c:pt>
                <c:pt idx="498">
                  <c:v>5.9300000000000006</c:v>
                </c:pt>
                <c:pt idx="499">
                  <c:v>5.92</c:v>
                </c:pt>
                <c:pt idx="500">
                  <c:v>5.92</c:v>
                </c:pt>
                <c:pt idx="501">
                  <c:v>5.89</c:v>
                </c:pt>
                <c:pt idx="502">
                  <c:v>5.87</c:v>
                </c:pt>
                <c:pt idx="503">
                  <c:v>5.87</c:v>
                </c:pt>
                <c:pt idx="504">
                  <c:v>5.87</c:v>
                </c:pt>
                <c:pt idx="505">
                  <c:v>5.88</c:v>
                </c:pt>
                <c:pt idx="506">
                  <c:v>5.88</c:v>
                </c:pt>
                <c:pt idx="507">
                  <c:v>5.89</c:v>
                </c:pt>
                <c:pt idx="508">
                  <c:v>5.88</c:v>
                </c:pt>
                <c:pt idx="509">
                  <c:v>5.88</c:v>
                </c:pt>
                <c:pt idx="510">
                  <c:v>5.87</c:v>
                </c:pt>
                <c:pt idx="511">
                  <c:v>5.87</c:v>
                </c:pt>
                <c:pt idx="512">
                  <c:v>5.87</c:v>
                </c:pt>
                <c:pt idx="513">
                  <c:v>5.88</c:v>
                </c:pt>
                <c:pt idx="514">
                  <c:v>5.89</c:v>
                </c:pt>
                <c:pt idx="515">
                  <c:v>5.89</c:v>
                </c:pt>
                <c:pt idx="516">
                  <c:v>5.88</c:v>
                </c:pt>
                <c:pt idx="517">
                  <c:v>5.89</c:v>
                </c:pt>
                <c:pt idx="518">
                  <c:v>5.88</c:v>
                </c:pt>
                <c:pt idx="519">
                  <c:v>5.89</c:v>
                </c:pt>
                <c:pt idx="520">
                  <c:v>5.87</c:v>
                </c:pt>
                <c:pt idx="521">
                  <c:v>5.88</c:v>
                </c:pt>
                <c:pt idx="522">
                  <c:v>5.9</c:v>
                </c:pt>
                <c:pt idx="523">
                  <c:v>5.89</c:v>
                </c:pt>
                <c:pt idx="524">
                  <c:v>5.91</c:v>
                </c:pt>
                <c:pt idx="525">
                  <c:v>5.91</c:v>
                </c:pt>
                <c:pt idx="526">
                  <c:v>5.89</c:v>
                </c:pt>
                <c:pt idx="527">
                  <c:v>5.89</c:v>
                </c:pt>
                <c:pt idx="528">
                  <c:v>5.89</c:v>
                </c:pt>
                <c:pt idx="529">
                  <c:v>5.9</c:v>
                </c:pt>
                <c:pt idx="530">
                  <c:v>5.92</c:v>
                </c:pt>
                <c:pt idx="531">
                  <c:v>5.91</c:v>
                </c:pt>
                <c:pt idx="532">
                  <c:v>5.9300000000000006</c:v>
                </c:pt>
                <c:pt idx="533">
                  <c:v>5.9300000000000006</c:v>
                </c:pt>
                <c:pt idx="534">
                  <c:v>5.94</c:v>
                </c:pt>
                <c:pt idx="535">
                  <c:v>5.96</c:v>
                </c:pt>
                <c:pt idx="536">
                  <c:v>5.95</c:v>
                </c:pt>
                <c:pt idx="537">
                  <c:v>5.95</c:v>
                </c:pt>
                <c:pt idx="538">
                  <c:v>5.98</c:v>
                </c:pt>
                <c:pt idx="539">
                  <c:v>5.99</c:v>
                </c:pt>
                <c:pt idx="540">
                  <c:v>6.01</c:v>
                </c:pt>
                <c:pt idx="541">
                  <c:v>6.03</c:v>
                </c:pt>
                <c:pt idx="542">
                  <c:v>6.0399999999999903</c:v>
                </c:pt>
                <c:pt idx="543">
                  <c:v>6.08</c:v>
                </c:pt>
                <c:pt idx="544">
                  <c:v>6.09</c:v>
                </c:pt>
                <c:pt idx="545">
                  <c:v>6.09</c:v>
                </c:pt>
                <c:pt idx="546">
                  <c:v>6.1199999999999992</c:v>
                </c:pt>
                <c:pt idx="547">
                  <c:v>6.1499999999999995</c:v>
                </c:pt>
                <c:pt idx="548">
                  <c:v>6.1199999999999992</c:v>
                </c:pt>
                <c:pt idx="549">
                  <c:v>6.1199999999999992</c:v>
                </c:pt>
                <c:pt idx="550">
                  <c:v>6.14</c:v>
                </c:pt>
                <c:pt idx="551">
                  <c:v>6.14</c:v>
                </c:pt>
                <c:pt idx="552">
                  <c:v>6.14</c:v>
                </c:pt>
                <c:pt idx="553">
                  <c:v>6.13</c:v>
                </c:pt>
                <c:pt idx="554">
                  <c:v>6.14</c:v>
                </c:pt>
                <c:pt idx="555">
                  <c:v>6.1599999999999993</c:v>
                </c:pt>
                <c:pt idx="556">
                  <c:v>6.1599999999999993</c:v>
                </c:pt>
                <c:pt idx="557">
                  <c:v>6.18</c:v>
                </c:pt>
                <c:pt idx="558">
                  <c:v>6.1899999999999995</c:v>
                </c:pt>
                <c:pt idx="559">
                  <c:v>6.17</c:v>
                </c:pt>
                <c:pt idx="560">
                  <c:v>6.1599999999999993</c:v>
                </c:pt>
                <c:pt idx="561">
                  <c:v>6.1499999999999995</c:v>
                </c:pt>
                <c:pt idx="562">
                  <c:v>6.1599999999999993</c:v>
                </c:pt>
                <c:pt idx="563">
                  <c:v>6.13</c:v>
                </c:pt>
                <c:pt idx="564">
                  <c:v>6.13</c:v>
                </c:pt>
                <c:pt idx="565">
                  <c:v>6.1199999999999992</c:v>
                </c:pt>
                <c:pt idx="566">
                  <c:v>6.1099999999999994</c:v>
                </c:pt>
                <c:pt idx="567">
                  <c:v>6.1199999999999992</c:v>
                </c:pt>
                <c:pt idx="568">
                  <c:v>6.13</c:v>
                </c:pt>
                <c:pt idx="569">
                  <c:v>6.1199999999999992</c:v>
                </c:pt>
                <c:pt idx="570">
                  <c:v>6.1199999999999992</c:v>
                </c:pt>
                <c:pt idx="571">
                  <c:v>6.1199999999999992</c:v>
                </c:pt>
                <c:pt idx="572">
                  <c:v>6.1</c:v>
                </c:pt>
                <c:pt idx="573">
                  <c:v>6.1</c:v>
                </c:pt>
                <c:pt idx="574">
                  <c:v>6.1199999999999992</c:v>
                </c:pt>
                <c:pt idx="575">
                  <c:v>6.13</c:v>
                </c:pt>
                <c:pt idx="576">
                  <c:v>6.14</c:v>
                </c:pt>
                <c:pt idx="577">
                  <c:v>6.1499999999999995</c:v>
                </c:pt>
                <c:pt idx="578">
                  <c:v>6.1499999999999995</c:v>
                </c:pt>
                <c:pt idx="579">
                  <c:v>6.1599999999999993</c:v>
                </c:pt>
                <c:pt idx="580">
                  <c:v>6.1499999999999995</c:v>
                </c:pt>
                <c:pt idx="581">
                  <c:v>6.14</c:v>
                </c:pt>
                <c:pt idx="582">
                  <c:v>6.14</c:v>
                </c:pt>
                <c:pt idx="583">
                  <c:v>6.1599999999999993</c:v>
                </c:pt>
                <c:pt idx="584">
                  <c:v>6.1599999999999993</c:v>
                </c:pt>
                <c:pt idx="585">
                  <c:v>6.17</c:v>
                </c:pt>
                <c:pt idx="586">
                  <c:v>6.1599999999999993</c:v>
                </c:pt>
                <c:pt idx="587">
                  <c:v>6.14</c:v>
                </c:pt>
                <c:pt idx="588">
                  <c:v>6.1499999999999995</c:v>
                </c:pt>
                <c:pt idx="589">
                  <c:v>6.14</c:v>
                </c:pt>
                <c:pt idx="590">
                  <c:v>6.1499999999999995</c:v>
                </c:pt>
                <c:pt idx="591">
                  <c:v>6.1599999999999993</c:v>
                </c:pt>
                <c:pt idx="592">
                  <c:v>6.1499999999999995</c:v>
                </c:pt>
                <c:pt idx="593">
                  <c:v>6.14</c:v>
                </c:pt>
                <c:pt idx="594">
                  <c:v>6.1499999999999995</c:v>
                </c:pt>
                <c:pt idx="595">
                  <c:v>6.1499999999999995</c:v>
                </c:pt>
                <c:pt idx="596">
                  <c:v>6.1499999999999995</c:v>
                </c:pt>
                <c:pt idx="597">
                  <c:v>6.1499999999999995</c:v>
                </c:pt>
                <c:pt idx="598">
                  <c:v>6.14</c:v>
                </c:pt>
                <c:pt idx="599">
                  <c:v>6.1499999999999995</c:v>
                </c:pt>
                <c:pt idx="600">
                  <c:v>6.1499999999999995</c:v>
                </c:pt>
                <c:pt idx="601">
                  <c:v>6.1499999999999995</c:v>
                </c:pt>
                <c:pt idx="602">
                  <c:v>6.13</c:v>
                </c:pt>
                <c:pt idx="603">
                  <c:v>6.1199999999999992</c:v>
                </c:pt>
                <c:pt idx="604">
                  <c:v>6.1199999999999992</c:v>
                </c:pt>
                <c:pt idx="605">
                  <c:v>6.1099999999999994</c:v>
                </c:pt>
                <c:pt idx="606">
                  <c:v>6.1099999999999994</c:v>
                </c:pt>
                <c:pt idx="607">
                  <c:v>6.13</c:v>
                </c:pt>
                <c:pt idx="608">
                  <c:v>6.13</c:v>
                </c:pt>
                <c:pt idx="609">
                  <c:v>6.13</c:v>
                </c:pt>
                <c:pt idx="610">
                  <c:v>6.13</c:v>
                </c:pt>
                <c:pt idx="611">
                  <c:v>6.1099999999999994</c:v>
                </c:pt>
                <c:pt idx="612">
                  <c:v>6.09</c:v>
                </c:pt>
                <c:pt idx="613">
                  <c:v>6.08</c:v>
                </c:pt>
                <c:pt idx="614">
                  <c:v>6.0699999999999896</c:v>
                </c:pt>
                <c:pt idx="615">
                  <c:v>6.06</c:v>
                </c:pt>
                <c:pt idx="616">
                  <c:v>6.06</c:v>
                </c:pt>
                <c:pt idx="617">
                  <c:v>6.06</c:v>
                </c:pt>
                <c:pt idx="618">
                  <c:v>6.08</c:v>
                </c:pt>
                <c:pt idx="619">
                  <c:v>6.09</c:v>
                </c:pt>
                <c:pt idx="620">
                  <c:v>6.09</c:v>
                </c:pt>
                <c:pt idx="621">
                  <c:v>6.1099999999999994</c:v>
                </c:pt>
                <c:pt idx="622">
                  <c:v>6.13</c:v>
                </c:pt>
                <c:pt idx="623">
                  <c:v>6.14</c:v>
                </c:pt>
                <c:pt idx="624">
                  <c:v>6.1499999999999995</c:v>
                </c:pt>
                <c:pt idx="625">
                  <c:v>6.1499999999999995</c:v>
                </c:pt>
                <c:pt idx="626">
                  <c:v>6.1599999999999993</c:v>
                </c:pt>
                <c:pt idx="627">
                  <c:v>6.1499999999999995</c:v>
                </c:pt>
                <c:pt idx="628">
                  <c:v>6.17</c:v>
                </c:pt>
                <c:pt idx="629">
                  <c:v>6.17</c:v>
                </c:pt>
                <c:pt idx="630">
                  <c:v>6.1599999999999993</c:v>
                </c:pt>
                <c:pt idx="631">
                  <c:v>6.14</c:v>
                </c:pt>
                <c:pt idx="632">
                  <c:v>6.1199999999999992</c:v>
                </c:pt>
                <c:pt idx="633">
                  <c:v>6.13</c:v>
                </c:pt>
                <c:pt idx="634">
                  <c:v>6.1099999999999994</c:v>
                </c:pt>
                <c:pt idx="635">
                  <c:v>6.1199999999999992</c:v>
                </c:pt>
                <c:pt idx="636">
                  <c:v>6.1199999999999992</c:v>
                </c:pt>
                <c:pt idx="637">
                  <c:v>6.1199999999999992</c:v>
                </c:pt>
                <c:pt idx="638">
                  <c:v>6.1199999999999992</c:v>
                </c:pt>
                <c:pt idx="639">
                  <c:v>6.1099999999999994</c:v>
                </c:pt>
                <c:pt idx="640">
                  <c:v>6.1099999999999994</c:v>
                </c:pt>
                <c:pt idx="641">
                  <c:v>6.1099999999999994</c:v>
                </c:pt>
                <c:pt idx="642">
                  <c:v>6.13</c:v>
                </c:pt>
                <c:pt idx="643">
                  <c:v>6.1599999999999993</c:v>
                </c:pt>
                <c:pt idx="644">
                  <c:v>6.18</c:v>
                </c:pt>
                <c:pt idx="645">
                  <c:v>6.2</c:v>
                </c:pt>
                <c:pt idx="646">
                  <c:v>6.2</c:v>
                </c:pt>
                <c:pt idx="647">
                  <c:v>6.1899999999999897</c:v>
                </c:pt>
                <c:pt idx="648">
                  <c:v>6.2</c:v>
                </c:pt>
                <c:pt idx="649">
                  <c:v>6.1899999999999897</c:v>
                </c:pt>
                <c:pt idx="650">
                  <c:v>6.18</c:v>
                </c:pt>
                <c:pt idx="651">
                  <c:v>6.21</c:v>
                </c:pt>
                <c:pt idx="652">
                  <c:v>6.2</c:v>
                </c:pt>
                <c:pt idx="653">
                  <c:v>6.21</c:v>
                </c:pt>
                <c:pt idx="654">
                  <c:v>6.1899999999999897</c:v>
                </c:pt>
                <c:pt idx="655">
                  <c:v>6.1899999999999897</c:v>
                </c:pt>
                <c:pt idx="656">
                  <c:v>6.18</c:v>
                </c:pt>
                <c:pt idx="657">
                  <c:v>6.21</c:v>
                </c:pt>
                <c:pt idx="658">
                  <c:v>6.22</c:v>
                </c:pt>
                <c:pt idx="659">
                  <c:v>6.24</c:v>
                </c:pt>
                <c:pt idx="660">
                  <c:v>6.25</c:v>
                </c:pt>
                <c:pt idx="661">
                  <c:v>6.25999999999999</c:v>
                </c:pt>
                <c:pt idx="662">
                  <c:v>6.25</c:v>
                </c:pt>
                <c:pt idx="663">
                  <c:v>6.21</c:v>
                </c:pt>
                <c:pt idx="664">
                  <c:v>6.23</c:v>
                </c:pt>
                <c:pt idx="665">
                  <c:v>6.22</c:v>
                </c:pt>
                <c:pt idx="666">
                  <c:v>6.21</c:v>
                </c:pt>
                <c:pt idx="667">
                  <c:v>6.21</c:v>
                </c:pt>
                <c:pt idx="668">
                  <c:v>6.22</c:v>
                </c:pt>
                <c:pt idx="669">
                  <c:v>6.21999999999999</c:v>
                </c:pt>
                <c:pt idx="670">
                  <c:v>6.23</c:v>
                </c:pt>
                <c:pt idx="671">
                  <c:v>6.2399999999999904</c:v>
                </c:pt>
                <c:pt idx="672">
                  <c:v>6.21999999999999</c:v>
                </c:pt>
                <c:pt idx="673">
                  <c:v>6.21</c:v>
                </c:pt>
                <c:pt idx="674">
                  <c:v>6.21</c:v>
                </c:pt>
                <c:pt idx="675">
                  <c:v>6.1999999999999895</c:v>
                </c:pt>
                <c:pt idx="676">
                  <c:v>6.1799999999999899</c:v>
                </c:pt>
                <c:pt idx="677">
                  <c:v>6.17</c:v>
                </c:pt>
                <c:pt idx="678">
                  <c:v>6.17</c:v>
                </c:pt>
                <c:pt idx="679">
                  <c:v>6.2</c:v>
                </c:pt>
                <c:pt idx="680">
                  <c:v>6.1899999999999897</c:v>
                </c:pt>
                <c:pt idx="681">
                  <c:v>6.1899999999999897</c:v>
                </c:pt>
                <c:pt idx="682">
                  <c:v>6.1899999999999897</c:v>
                </c:pt>
                <c:pt idx="683">
                  <c:v>6.17</c:v>
                </c:pt>
                <c:pt idx="684">
                  <c:v>6.18</c:v>
                </c:pt>
                <c:pt idx="685">
                  <c:v>6.17</c:v>
                </c:pt>
                <c:pt idx="686">
                  <c:v>6.2</c:v>
                </c:pt>
                <c:pt idx="687">
                  <c:v>6.1899999999999897</c:v>
                </c:pt>
                <c:pt idx="688">
                  <c:v>6.1899999999999995</c:v>
                </c:pt>
                <c:pt idx="689">
                  <c:v>6.2</c:v>
                </c:pt>
                <c:pt idx="690">
                  <c:v>6.2</c:v>
                </c:pt>
                <c:pt idx="691">
                  <c:v>6.21</c:v>
                </c:pt>
                <c:pt idx="692">
                  <c:v>6.21</c:v>
                </c:pt>
                <c:pt idx="693">
                  <c:v>6.2</c:v>
                </c:pt>
                <c:pt idx="694">
                  <c:v>6.18</c:v>
                </c:pt>
                <c:pt idx="695">
                  <c:v>6.1499999999999995</c:v>
                </c:pt>
                <c:pt idx="696">
                  <c:v>6.13</c:v>
                </c:pt>
                <c:pt idx="697">
                  <c:v>6.1099999999999994</c:v>
                </c:pt>
                <c:pt idx="698">
                  <c:v>6.1199999999999894</c:v>
                </c:pt>
                <c:pt idx="699">
                  <c:v>6.1199999999999894</c:v>
                </c:pt>
                <c:pt idx="700">
                  <c:v>6.13</c:v>
                </c:pt>
                <c:pt idx="701">
                  <c:v>6.1399999999999899</c:v>
                </c:pt>
                <c:pt idx="702">
                  <c:v>6.1599999999999895</c:v>
                </c:pt>
                <c:pt idx="703">
                  <c:v>6.1799999999999899</c:v>
                </c:pt>
                <c:pt idx="704">
                  <c:v>6.1799999999999899</c:v>
                </c:pt>
                <c:pt idx="705">
                  <c:v>6.17</c:v>
                </c:pt>
                <c:pt idx="706">
                  <c:v>6.17</c:v>
                </c:pt>
                <c:pt idx="707">
                  <c:v>6.17</c:v>
                </c:pt>
                <c:pt idx="708">
                  <c:v>6.18</c:v>
                </c:pt>
                <c:pt idx="709">
                  <c:v>6.2</c:v>
                </c:pt>
                <c:pt idx="710">
                  <c:v>6.23</c:v>
                </c:pt>
                <c:pt idx="711">
                  <c:v>6.23</c:v>
                </c:pt>
                <c:pt idx="712">
                  <c:v>6.21</c:v>
                </c:pt>
                <c:pt idx="713">
                  <c:v>6.1899999999999995</c:v>
                </c:pt>
                <c:pt idx="714">
                  <c:v>6.22</c:v>
                </c:pt>
                <c:pt idx="715">
                  <c:v>6.2</c:v>
                </c:pt>
                <c:pt idx="716">
                  <c:v>6.2</c:v>
                </c:pt>
                <c:pt idx="717">
                  <c:v>6.18</c:v>
                </c:pt>
                <c:pt idx="718">
                  <c:v>6.18</c:v>
                </c:pt>
                <c:pt idx="719">
                  <c:v>6.18</c:v>
                </c:pt>
                <c:pt idx="720">
                  <c:v>6.18</c:v>
                </c:pt>
                <c:pt idx="721">
                  <c:v>6.1499999999999995</c:v>
                </c:pt>
                <c:pt idx="722">
                  <c:v>6.18</c:v>
                </c:pt>
                <c:pt idx="723">
                  <c:v>6.18</c:v>
                </c:pt>
                <c:pt idx="724">
                  <c:v>6.18</c:v>
                </c:pt>
                <c:pt idx="725">
                  <c:v>6.18</c:v>
                </c:pt>
                <c:pt idx="726">
                  <c:v>6.1899999999999897</c:v>
                </c:pt>
                <c:pt idx="727">
                  <c:v>6.22</c:v>
                </c:pt>
                <c:pt idx="728">
                  <c:v>6.23</c:v>
                </c:pt>
                <c:pt idx="729">
                  <c:v>6.23</c:v>
                </c:pt>
                <c:pt idx="730">
                  <c:v>6.23</c:v>
                </c:pt>
                <c:pt idx="731">
                  <c:v>6.23</c:v>
                </c:pt>
                <c:pt idx="732">
                  <c:v>6.2</c:v>
                </c:pt>
                <c:pt idx="733">
                  <c:v>6.21</c:v>
                </c:pt>
                <c:pt idx="734">
                  <c:v>6.2</c:v>
                </c:pt>
                <c:pt idx="735">
                  <c:v>6.17</c:v>
                </c:pt>
                <c:pt idx="736">
                  <c:v>6.1499999999999995</c:v>
                </c:pt>
                <c:pt idx="737">
                  <c:v>6.13</c:v>
                </c:pt>
                <c:pt idx="738">
                  <c:v>6.13</c:v>
                </c:pt>
                <c:pt idx="739">
                  <c:v>6.1199999999999992</c:v>
                </c:pt>
                <c:pt idx="740">
                  <c:v>6.1099999999999994</c:v>
                </c:pt>
                <c:pt idx="741">
                  <c:v>6.1</c:v>
                </c:pt>
                <c:pt idx="742">
                  <c:v>6.1</c:v>
                </c:pt>
                <c:pt idx="743">
                  <c:v>6.1099999999999994</c:v>
                </c:pt>
                <c:pt idx="744">
                  <c:v>6.1</c:v>
                </c:pt>
                <c:pt idx="745">
                  <c:v>6.08</c:v>
                </c:pt>
                <c:pt idx="746">
                  <c:v>6.08</c:v>
                </c:pt>
                <c:pt idx="747">
                  <c:v>6.06</c:v>
                </c:pt>
                <c:pt idx="748">
                  <c:v>6.05</c:v>
                </c:pt>
                <c:pt idx="749">
                  <c:v>6.03</c:v>
                </c:pt>
                <c:pt idx="750">
                  <c:v>6.04</c:v>
                </c:pt>
                <c:pt idx="751">
                  <c:v>6.04</c:v>
                </c:pt>
                <c:pt idx="752">
                  <c:v>6.03</c:v>
                </c:pt>
                <c:pt idx="753">
                  <c:v>5.9899999999999904</c:v>
                </c:pt>
                <c:pt idx="754">
                  <c:v>5.9700000000000006</c:v>
                </c:pt>
                <c:pt idx="755">
                  <c:v>5.9499999999999904</c:v>
                </c:pt>
                <c:pt idx="756">
                  <c:v>5.94</c:v>
                </c:pt>
                <c:pt idx="757">
                  <c:v>5.9300000000000006</c:v>
                </c:pt>
                <c:pt idx="758">
                  <c:v>5.92</c:v>
                </c:pt>
                <c:pt idx="759">
                  <c:v>5.9</c:v>
                </c:pt>
                <c:pt idx="760">
                  <c:v>5.9</c:v>
                </c:pt>
                <c:pt idx="761">
                  <c:v>5.8599999999999994</c:v>
                </c:pt>
                <c:pt idx="762">
                  <c:v>5.8599999999999994</c:v>
                </c:pt>
                <c:pt idx="763">
                  <c:v>5.83</c:v>
                </c:pt>
                <c:pt idx="764">
                  <c:v>5.83</c:v>
                </c:pt>
                <c:pt idx="765">
                  <c:v>5.8</c:v>
                </c:pt>
                <c:pt idx="766">
                  <c:v>5.79</c:v>
                </c:pt>
                <c:pt idx="767">
                  <c:v>5.7799999999999905</c:v>
                </c:pt>
                <c:pt idx="768">
                  <c:v>5.76</c:v>
                </c:pt>
                <c:pt idx="769">
                  <c:v>5.76</c:v>
                </c:pt>
                <c:pt idx="770">
                  <c:v>5.7700000000000005</c:v>
                </c:pt>
                <c:pt idx="771">
                  <c:v>5.7700000000000005</c:v>
                </c:pt>
                <c:pt idx="772">
                  <c:v>5.7700000000000005</c:v>
                </c:pt>
                <c:pt idx="773">
                  <c:v>5.7700000000000005</c:v>
                </c:pt>
                <c:pt idx="774">
                  <c:v>5.76</c:v>
                </c:pt>
                <c:pt idx="775">
                  <c:v>5.75</c:v>
                </c:pt>
                <c:pt idx="776">
                  <c:v>5.73</c:v>
                </c:pt>
                <c:pt idx="777">
                  <c:v>5.73</c:v>
                </c:pt>
                <c:pt idx="778">
                  <c:v>5.73</c:v>
                </c:pt>
                <c:pt idx="779">
                  <c:v>5.72</c:v>
                </c:pt>
                <c:pt idx="780">
                  <c:v>5.72</c:v>
                </c:pt>
                <c:pt idx="781">
                  <c:v>5.71</c:v>
                </c:pt>
                <c:pt idx="782">
                  <c:v>5.6899999999999995</c:v>
                </c:pt>
                <c:pt idx="783">
                  <c:v>5.68</c:v>
                </c:pt>
                <c:pt idx="784">
                  <c:v>5.67</c:v>
                </c:pt>
                <c:pt idx="785">
                  <c:v>5.6599999999999993</c:v>
                </c:pt>
                <c:pt idx="786">
                  <c:v>5.64</c:v>
                </c:pt>
                <c:pt idx="787">
                  <c:v>5.63</c:v>
                </c:pt>
                <c:pt idx="788">
                  <c:v>5.63</c:v>
                </c:pt>
                <c:pt idx="789">
                  <c:v>5.6099999999999994</c:v>
                </c:pt>
                <c:pt idx="790">
                  <c:v>5.59</c:v>
                </c:pt>
                <c:pt idx="791">
                  <c:v>5.57</c:v>
                </c:pt>
                <c:pt idx="792">
                  <c:v>5.56</c:v>
                </c:pt>
                <c:pt idx="793">
                  <c:v>5.56</c:v>
                </c:pt>
                <c:pt idx="794">
                  <c:v>5.56</c:v>
                </c:pt>
                <c:pt idx="795">
                  <c:v>5.54</c:v>
                </c:pt>
                <c:pt idx="796">
                  <c:v>5.53</c:v>
                </c:pt>
                <c:pt idx="797">
                  <c:v>5.52</c:v>
                </c:pt>
                <c:pt idx="798">
                  <c:v>5.5</c:v>
                </c:pt>
                <c:pt idx="799">
                  <c:v>5.49</c:v>
                </c:pt>
                <c:pt idx="800">
                  <c:v>5.48</c:v>
                </c:pt>
                <c:pt idx="801">
                  <c:v>5.4700000000000006</c:v>
                </c:pt>
                <c:pt idx="802">
                  <c:v>5.45</c:v>
                </c:pt>
                <c:pt idx="803">
                  <c:v>5.44</c:v>
                </c:pt>
                <c:pt idx="804">
                  <c:v>5.44</c:v>
                </c:pt>
                <c:pt idx="805">
                  <c:v>5.42</c:v>
                </c:pt>
                <c:pt idx="806">
                  <c:v>5.4</c:v>
                </c:pt>
                <c:pt idx="807">
                  <c:v>5.39</c:v>
                </c:pt>
                <c:pt idx="808">
                  <c:v>5.35</c:v>
                </c:pt>
                <c:pt idx="809">
                  <c:v>5.34</c:v>
                </c:pt>
                <c:pt idx="810">
                  <c:v>5.34</c:v>
                </c:pt>
                <c:pt idx="811">
                  <c:v>5.3199999999999994</c:v>
                </c:pt>
                <c:pt idx="812">
                  <c:v>5.3199999999999994</c:v>
                </c:pt>
                <c:pt idx="813">
                  <c:v>5.31</c:v>
                </c:pt>
                <c:pt idx="814">
                  <c:v>5.31</c:v>
                </c:pt>
                <c:pt idx="815">
                  <c:v>5.3199999999999994</c:v>
                </c:pt>
                <c:pt idx="816">
                  <c:v>5.3199999999999994</c:v>
                </c:pt>
                <c:pt idx="817">
                  <c:v>5.31</c:v>
                </c:pt>
                <c:pt idx="818">
                  <c:v>5.3</c:v>
                </c:pt>
                <c:pt idx="819">
                  <c:v>5.29</c:v>
                </c:pt>
                <c:pt idx="820">
                  <c:v>5.26</c:v>
                </c:pt>
                <c:pt idx="821">
                  <c:v>5.24</c:v>
                </c:pt>
                <c:pt idx="822">
                  <c:v>5.24</c:v>
                </c:pt>
                <c:pt idx="823">
                  <c:v>5.24</c:v>
                </c:pt>
                <c:pt idx="824">
                  <c:v>5.2299999999999898</c:v>
                </c:pt>
                <c:pt idx="825">
                  <c:v>5.22</c:v>
                </c:pt>
                <c:pt idx="826">
                  <c:v>5.22</c:v>
                </c:pt>
                <c:pt idx="827">
                  <c:v>5.22</c:v>
                </c:pt>
                <c:pt idx="828">
                  <c:v>5.21</c:v>
                </c:pt>
                <c:pt idx="829">
                  <c:v>5.1899999999999995</c:v>
                </c:pt>
                <c:pt idx="830">
                  <c:v>5.1499999999999995</c:v>
                </c:pt>
                <c:pt idx="831">
                  <c:v>5.14</c:v>
                </c:pt>
                <c:pt idx="832">
                  <c:v>5.13</c:v>
                </c:pt>
                <c:pt idx="833">
                  <c:v>5.1199999999999992</c:v>
                </c:pt>
                <c:pt idx="834">
                  <c:v>5.1099999999999994</c:v>
                </c:pt>
                <c:pt idx="835">
                  <c:v>5.0999999999999996</c:v>
                </c:pt>
                <c:pt idx="836">
                  <c:v>5.0999999999999996</c:v>
                </c:pt>
                <c:pt idx="837">
                  <c:v>5.0999999999999996</c:v>
                </c:pt>
                <c:pt idx="838">
                  <c:v>5.1099999999999994</c:v>
                </c:pt>
                <c:pt idx="839">
                  <c:v>5.1099999999999994</c:v>
                </c:pt>
                <c:pt idx="840">
                  <c:v>5.0999999999999996</c:v>
                </c:pt>
                <c:pt idx="841">
                  <c:v>5.09</c:v>
                </c:pt>
                <c:pt idx="842">
                  <c:v>5.05</c:v>
                </c:pt>
                <c:pt idx="843">
                  <c:v>5.04</c:v>
                </c:pt>
                <c:pt idx="844">
                  <c:v>5.0299999999999896</c:v>
                </c:pt>
                <c:pt idx="845">
                  <c:v>5.0299999999999896</c:v>
                </c:pt>
                <c:pt idx="846">
                  <c:v>5.0299999999999896</c:v>
                </c:pt>
                <c:pt idx="847">
                  <c:v>5.0199999999999996</c:v>
                </c:pt>
                <c:pt idx="848">
                  <c:v>5.01</c:v>
                </c:pt>
                <c:pt idx="849">
                  <c:v>5.01</c:v>
                </c:pt>
                <c:pt idx="850">
                  <c:v>5.01</c:v>
                </c:pt>
                <c:pt idx="851">
                  <c:v>5.01</c:v>
                </c:pt>
                <c:pt idx="852">
                  <c:v>5</c:v>
                </c:pt>
                <c:pt idx="853">
                  <c:v>4.9899999999999904</c:v>
                </c:pt>
                <c:pt idx="854">
                  <c:v>4.9799999999999907</c:v>
                </c:pt>
                <c:pt idx="855">
                  <c:v>4.9700000000000006</c:v>
                </c:pt>
                <c:pt idx="856">
                  <c:v>4.9700000000000006</c:v>
                </c:pt>
                <c:pt idx="857">
                  <c:v>4.9700000000000006</c:v>
                </c:pt>
                <c:pt idx="858">
                  <c:v>4.9499999999999904</c:v>
                </c:pt>
                <c:pt idx="859">
                  <c:v>4.9300000000000006</c:v>
                </c:pt>
                <c:pt idx="860">
                  <c:v>4.8899999999999899</c:v>
                </c:pt>
                <c:pt idx="861">
                  <c:v>4.8699999999999894</c:v>
                </c:pt>
                <c:pt idx="862">
                  <c:v>4.8599999999999897</c:v>
                </c:pt>
                <c:pt idx="863">
                  <c:v>4.8499999999999996</c:v>
                </c:pt>
                <c:pt idx="864">
                  <c:v>4.8499999999999996</c:v>
                </c:pt>
                <c:pt idx="865">
                  <c:v>4.8299999999999894</c:v>
                </c:pt>
                <c:pt idx="866">
                  <c:v>4.8299999999999894</c:v>
                </c:pt>
                <c:pt idx="867">
                  <c:v>4.8299999999999894</c:v>
                </c:pt>
                <c:pt idx="868">
                  <c:v>4.8299999999999894</c:v>
                </c:pt>
                <c:pt idx="869">
                  <c:v>4.8099999999999898</c:v>
                </c:pt>
                <c:pt idx="870">
                  <c:v>4.7899999999999903</c:v>
                </c:pt>
                <c:pt idx="871">
                  <c:v>4.7899999999999903</c:v>
                </c:pt>
                <c:pt idx="872">
                  <c:v>4.7899999999999903</c:v>
                </c:pt>
                <c:pt idx="873">
                  <c:v>4.7899999999999903</c:v>
                </c:pt>
                <c:pt idx="874">
                  <c:v>4.7799999999999905</c:v>
                </c:pt>
                <c:pt idx="875">
                  <c:v>4.7699999999999996</c:v>
                </c:pt>
                <c:pt idx="876">
                  <c:v>4.7399999999999904</c:v>
                </c:pt>
                <c:pt idx="877">
                  <c:v>4.7399999999999904</c:v>
                </c:pt>
                <c:pt idx="878">
                  <c:v>4.71999999999999</c:v>
                </c:pt>
                <c:pt idx="879">
                  <c:v>4.6999999999999895</c:v>
                </c:pt>
                <c:pt idx="880">
                  <c:v>4.6899999999999897</c:v>
                </c:pt>
                <c:pt idx="881">
                  <c:v>4.68</c:v>
                </c:pt>
                <c:pt idx="882">
                  <c:v>4.6599999999999895</c:v>
                </c:pt>
                <c:pt idx="883">
                  <c:v>4.6499999999999897</c:v>
                </c:pt>
                <c:pt idx="884">
                  <c:v>4.6399999999999899</c:v>
                </c:pt>
                <c:pt idx="885">
                  <c:v>4.6199999999999894</c:v>
                </c:pt>
                <c:pt idx="886">
                  <c:v>4.5899999999999901</c:v>
                </c:pt>
                <c:pt idx="887">
                  <c:v>4.5899999999999901</c:v>
                </c:pt>
                <c:pt idx="888">
                  <c:v>4.5799999999999903</c:v>
                </c:pt>
                <c:pt idx="889">
                  <c:v>4.5699999999999896</c:v>
                </c:pt>
                <c:pt idx="890">
                  <c:v>4.5699999999999896</c:v>
                </c:pt>
                <c:pt idx="891">
                  <c:v>4.5399999999999903</c:v>
                </c:pt>
                <c:pt idx="892">
                  <c:v>4.50999999999999</c:v>
                </c:pt>
                <c:pt idx="893">
                  <c:v>4.4999999999999902</c:v>
                </c:pt>
                <c:pt idx="894">
                  <c:v>4.4899999999999904</c:v>
                </c:pt>
                <c:pt idx="895">
                  <c:v>4.4799999999999907</c:v>
                </c:pt>
                <c:pt idx="896">
                  <c:v>4.4499999999999904</c:v>
                </c:pt>
                <c:pt idx="897">
                  <c:v>4.4499999999999904</c:v>
                </c:pt>
                <c:pt idx="898">
                  <c:v>4.4399999999999906</c:v>
                </c:pt>
                <c:pt idx="899">
                  <c:v>4.4399999999999906</c:v>
                </c:pt>
                <c:pt idx="900">
                  <c:v>4.42</c:v>
                </c:pt>
                <c:pt idx="901">
                  <c:v>4.3999999999999897</c:v>
                </c:pt>
                <c:pt idx="902">
                  <c:v>4.3999999999999897</c:v>
                </c:pt>
                <c:pt idx="903">
                  <c:v>4.38</c:v>
                </c:pt>
                <c:pt idx="904">
                  <c:v>4.38</c:v>
                </c:pt>
                <c:pt idx="905">
                  <c:v>4.37</c:v>
                </c:pt>
                <c:pt idx="906">
                  <c:v>4.3499999999999996</c:v>
                </c:pt>
                <c:pt idx="907">
                  <c:v>4.3199999999999994</c:v>
                </c:pt>
                <c:pt idx="908">
                  <c:v>4.3199999999999994</c:v>
                </c:pt>
                <c:pt idx="909">
                  <c:v>4.3099999999999996</c:v>
                </c:pt>
                <c:pt idx="910">
                  <c:v>4.3</c:v>
                </c:pt>
                <c:pt idx="911">
                  <c:v>4.3</c:v>
                </c:pt>
                <c:pt idx="912">
                  <c:v>4.3</c:v>
                </c:pt>
                <c:pt idx="913">
                  <c:v>4.29</c:v>
                </c:pt>
                <c:pt idx="914">
                  <c:v>4.2799999999999905</c:v>
                </c:pt>
                <c:pt idx="915">
                  <c:v>4.2699999999999996</c:v>
                </c:pt>
                <c:pt idx="916">
                  <c:v>4.2699999999999996</c:v>
                </c:pt>
                <c:pt idx="917">
                  <c:v>4.25</c:v>
                </c:pt>
                <c:pt idx="918">
                  <c:v>4.25</c:v>
                </c:pt>
                <c:pt idx="919">
                  <c:v>4.24</c:v>
                </c:pt>
                <c:pt idx="920">
                  <c:v>4.24</c:v>
                </c:pt>
                <c:pt idx="921">
                  <c:v>4.24</c:v>
                </c:pt>
                <c:pt idx="922">
                  <c:v>4.24</c:v>
                </c:pt>
                <c:pt idx="923">
                  <c:v>4.24</c:v>
                </c:pt>
                <c:pt idx="924">
                  <c:v>4.2299999999999898</c:v>
                </c:pt>
                <c:pt idx="925">
                  <c:v>4.2299999999999898</c:v>
                </c:pt>
                <c:pt idx="926">
                  <c:v>4.21</c:v>
                </c:pt>
                <c:pt idx="927">
                  <c:v>4.1899999999999995</c:v>
                </c:pt>
                <c:pt idx="928">
                  <c:v>4.1899999999999995</c:v>
                </c:pt>
                <c:pt idx="929">
                  <c:v>4.17</c:v>
                </c:pt>
                <c:pt idx="930">
                  <c:v>4.1599999999999993</c:v>
                </c:pt>
                <c:pt idx="931">
                  <c:v>4.1399999999999997</c:v>
                </c:pt>
                <c:pt idx="932">
                  <c:v>4.1399999999999997</c:v>
                </c:pt>
                <c:pt idx="933">
                  <c:v>4.1199999999999992</c:v>
                </c:pt>
                <c:pt idx="934">
                  <c:v>4.1099999999999897</c:v>
                </c:pt>
                <c:pt idx="935">
                  <c:v>4.0999999999999996</c:v>
                </c:pt>
                <c:pt idx="936">
                  <c:v>4.0999999999999996</c:v>
                </c:pt>
                <c:pt idx="937">
                  <c:v>4.09</c:v>
                </c:pt>
                <c:pt idx="938">
                  <c:v>4.0799999999999903</c:v>
                </c:pt>
                <c:pt idx="939">
                  <c:v>4.0799999999999903</c:v>
                </c:pt>
                <c:pt idx="940">
                  <c:v>4.07</c:v>
                </c:pt>
                <c:pt idx="941">
                  <c:v>4.0599999999999996</c:v>
                </c:pt>
                <c:pt idx="942">
                  <c:v>4.04</c:v>
                </c:pt>
                <c:pt idx="943">
                  <c:v>4.01</c:v>
                </c:pt>
                <c:pt idx="944">
                  <c:v>4</c:v>
                </c:pt>
                <c:pt idx="945">
                  <c:v>4</c:v>
                </c:pt>
                <c:pt idx="946">
                  <c:v>3.9899999999999998</c:v>
                </c:pt>
                <c:pt idx="947">
                  <c:v>3.98</c:v>
                </c:pt>
                <c:pt idx="948">
                  <c:v>3.94</c:v>
                </c:pt>
                <c:pt idx="949">
                  <c:v>3.9299999999999997</c:v>
                </c:pt>
                <c:pt idx="950">
                  <c:v>3.9299999999999997</c:v>
                </c:pt>
                <c:pt idx="951">
                  <c:v>3.9</c:v>
                </c:pt>
                <c:pt idx="952">
                  <c:v>3.8899999999999997</c:v>
                </c:pt>
                <c:pt idx="953">
                  <c:v>3.88</c:v>
                </c:pt>
                <c:pt idx="954">
                  <c:v>3.8699999999999894</c:v>
                </c:pt>
                <c:pt idx="955">
                  <c:v>3.8699999999999894</c:v>
                </c:pt>
                <c:pt idx="956">
                  <c:v>3.8699999999999894</c:v>
                </c:pt>
                <c:pt idx="957">
                  <c:v>3.8299999999999996</c:v>
                </c:pt>
                <c:pt idx="958">
                  <c:v>3.8299999999999996</c:v>
                </c:pt>
                <c:pt idx="959">
                  <c:v>3.82</c:v>
                </c:pt>
                <c:pt idx="960">
                  <c:v>3.82</c:v>
                </c:pt>
                <c:pt idx="961">
                  <c:v>3.8099999999999996</c:v>
                </c:pt>
                <c:pt idx="962">
                  <c:v>3.79</c:v>
                </c:pt>
                <c:pt idx="963">
                  <c:v>3.79</c:v>
                </c:pt>
                <c:pt idx="964">
                  <c:v>3.7800000000000002</c:v>
                </c:pt>
                <c:pt idx="965">
                  <c:v>3.7800000000000002</c:v>
                </c:pt>
                <c:pt idx="966">
                  <c:v>3.7800000000000002</c:v>
                </c:pt>
                <c:pt idx="967">
                  <c:v>3.7600000000000002</c:v>
                </c:pt>
                <c:pt idx="968">
                  <c:v>3.75</c:v>
                </c:pt>
                <c:pt idx="969">
                  <c:v>3.71</c:v>
                </c:pt>
                <c:pt idx="970">
                  <c:v>3.6799999999999895</c:v>
                </c:pt>
                <c:pt idx="971">
                  <c:v>3.6799999999999895</c:v>
                </c:pt>
                <c:pt idx="972">
                  <c:v>3.66</c:v>
                </c:pt>
                <c:pt idx="973">
                  <c:v>3.66</c:v>
                </c:pt>
                <c:pt idx="974">
                  <c:v>3.66</c:v>
                </c:pt>
                <c:pt idx="975">
                  <c:v>3.66</c:v>
                </c:pt>
                <c:pt idx="976">
                  <c:v>3.65</c:v>
                </c:pt>
                <c:pt idx="977">
                  <c:v>3.6199999999999894</c:v>
                </c:pt>
                <c:pt idx="978">
                  <c:v>3.6199999999999894</c:v>
                </c:pt>
                <c:pt idx="979">
                  <c:v>3.61</c:v>
                </c:pt>
                <c:pt idx="980">
                  <c:v>3.59</c:v>
                </c:pt>
                <c:pt idx="981">
                  <c:v>3.59</c:v>
                </c:pt>
                <c:pt idx="982">
                  <c:v>3.59</c:v>
                </c:pt>
                <c:pt idx="983">
                  <c:v>3.59</c:v>
                </c:pt>
                <c:pt idx="984">
                  <c:v>3.58</c:v>
                </c:pt>
                <c:pt idx="985">
                  <c:v>3.5699999999999901</c:v>
                </c:pt>
                <c:pt idx="986">
                  <c:v>3.55</c:v>
                </c:pt>
                <c:pt idx="987">
                  <c:v>3.55</c:v>
                </c:pt>
                <c:pt idx="988">
                  <c:v>3.51</c:v>
                </c:pt>
                <c:pt idx="989">
                  <c:v>3.4999999999999893</c:v>
                </c:pt>
                <c:pt idx="990">
                  <c:v>3.4899999999999998</c:v>
                </c:pt>
                <c:pt idx="991">
                  <c:v>3.4899999999999998</c:v>
                </c:pt>
                <c:pt idx="992">
                  <c:v>3.4899999999999998</c:v>
                </c:pt>
                <c:pt idx="993">
                  <c:v>3.4899999999999998</c:v>
                </c:pt>
                <c:pt idx="994">
                  <c:v>3.46999999999999</c:v>
                </c:pt>
                <c:pt idx="995">
                  <c:v>3.46999999999999</c:v>
                </c:pt>
                <c:pt idx="996">
                  <c:v>3.46999999999999</c:v>
                </c:pt>
                <c:pt idx="997">
                  <c:v>3.46999999999999</c:v>
                </c:pt>
                <c:pt idx="998">
                  <c:v>3.44</c:v>
                </c:pt>
                <c:pt idx="999">
                  <c:v>3.4299999999999895</c:v>
                </c:pt>
                <c:pt idx="1000">
                  <c:v>3.3999999999999897</c:v>
                </c:pt>
                <c:pt idx="1001">
                  <c:v>3.38</c:v>
                </c:pt>
                <c:pt idx="1002">
                  <c:v>3.3499999999999894</c:v>
                </c:pt>
                <c:pt idx="1003">
                  <c:v>3.3499999999999894</c:v>
                </c:pt>
                <c:pt idx="1004">
                  <c:v>3.3499999999999894</c:v>
                </c:pt>
                <c:pt idx="1005">
                  <c:v>3.3499999999999894</c:v>
                </c:pt>
                <c:pt idx="1006">
                  <c:v>3.3199999999999896</c:v>
                </c:pt>
                <c:pt idx="1007">
                  <c:v>3.3099999999999894</c:v>
                </c:pt>
                <c:pt idx="1008">
                  <c:v>3.29</c:v>
                </c:pt>
                <c:pt idx="1009">
                  <c:v>3.2600000000000002</c:v>
                </c:pt>
                <c:pt idx="1010">
                  <c:v>3.2499999999999898</c:v>
                </c:pt>
                <c:pt idx="1011">
                  <c:v>3.23999999999999</c:v>
                </c:pt>
                <c:pt idx="1012">
                  <c:v>3.21999999999999</c:v>
                </c:pt>
                <c:pt idx="1013">
                  <c:v>3.2</c:v>
                </c:pt>
                <c:pt idx="1014">
                  <c:v>3.2</c:v>
                </c:pt>
                <c:pt idx="1015">
                  <c:v>3.2</c:v>
                </c:pt>
                <c:pt idx="1016">
                  <c:v>3.2</c:v>
                </c:pt>
                <c:pt idx="1017">
                  <c:v>3.2</c:v>
                </c:pt>
                <c:pt idx="1018">
                  <c:v>3.18</c:v>
                </c:pt>
                <c:pt idx="1019">
                  <c:v>3.17</c:v>
                </c:pt>
                <c:pt idx="1020">
                  <c:v>3.15</c:v>
                </c:pt>
                <c:pt idx="1021">
                  <c:v>3.15</c:v>
                </c:pt>
                <c:pt idx="1022">
                  <c:v>3.15</c:v>
                </c:pt>
                <c:pt idx="1023">
                  <c:v>3.1399999999999895</c:v>
                </c:pt>
                <c:pt idx="1024">
                  <c:v>3.13</c:v>
                </c:pt>
                <c:pt idx="1025">
                  <c:v>3.13</c:v>
                </c:pt>
                <c:pt idx="1026">
                  <c:v>3.11</c:v>
                </c:pt>
                <c:pt idx="1027">
                  <c:v>3.09</c:v>
                </c:pt>
                <c:pt idx="1028">
                  <c:v>3.07</c:v>
                </c:pt>
                <c:pt idx="1029">
                  <c:v>3.05</c:v>
                </c:pt>
                <c:pt idx="1030">
                  <c:v>3.04</c:v>
                </c:pt>
                <c:pt idx="1031">
                  <c:v>3.04</c:v>
                </c:pt>
                <c:pt idx="1032">
                  <c:v>3.03</c:v>
                </c:pt>
                <c:pt idx="1033">
                  <c:v>3.01</c:v>
                </c:pt>
                <c:pt idx="1034">
                  <c:v>3.01</c:v>
                </c:pt>
                <c:pt idx="1035">
                  <c:v>3.01</c:v>
                </c:pt>
                <c:pt idx="1036">
                  <c:v>2.98999999999999</c:v>
                </c:pt>
                <c:pt idx="1037">
                  <c:v>2.96999999999999</c:v>
                </c:pt>
                <c:pt idx="1038">
                  <c:v>2.94</c:v>
                </c:pt>
                <c:pt idx="1039">
                  <c:v>2.9299999999999997</c:v>
                </c:pt>
                <c:pt idx="1040">
                  <c:v>2.9199999999999897</c:v>
                </c:pt>
                <c:pt idx="1041">
                  <c:v>2.8899999999999895</c:v>
                </c:pt>
                <c:pt idx="1042">
                  <c:v>2.88</c:v>
                </c:pt>
                <c:pt idx="1043">
                  <c:v>2.8699999999999997</c:v>
                </c:pt>
                <c:pt idx="1044">
                  <c:v>2.86</c:v>
                </c:pt>
                <c:pt idx="1045">
                  <c:v>2.86</c:v>
                </c:pt>
                <c:pt idx="1046">
                  <c:v>2.86</c:v>
                </c:pt>
                <c:pt idx="1047">
                  <c:v>2.86</c:v>
                </c:pt>
                <c:pt idx="1048">
                  <c:v>2.84</c:v>
                </c:pt>
                <c:pt idx="1049">
                  <c:v>2.8299999999999996</c:v>
                </c:pt>
                <c:pt idx="1050">
                  <c:v>2.82</c:v>
                </c:pt>
                <c:pt idx="1051">
                  <c:v>2.8099999999999996</c:v>
                </c:pt>
                <c:pt idx="1052">
                  <c:v>2.8099999999999996</c:v>
                </c:pt>
                <c:pt idx="1053">
                  <c:v>2.8099999999999996</c:v>
                </c:pt>
                <c:pt idx="1054">
                  <c:v>2.8099999999999996</c:v>
                </c:pt>
                <c:pt idx="1055">
                  <c:v>2.8</c:v>
                </c:pt>
                <c:pt idx="1056">
                  <c:v>2.79</c:v>
                </c:pt>
                <c:pt idx="1057">
                  <c:v>2.7800000000000002</c:v>
                </c:pt>
                <c:pt idx="1058">
                  <c:v>2.77</c:v>
                </c:pt>
                <c:pt idx="1059">
                  <c:v>2.77</c:v>
                </c:pt>
                <c:pt idx="1060">
                  <c:v>2.75</c:v>
                </c:pt>
                <c:pt idx="1061">
                  <c:v>2.72</c:v>
                </c:pt>
                <c:pt idx="1062">
                  <c:v>2.71</c:v>
                </c:pt>
                <c:pt idx="1063">
                  <c:v>2.71</c:v>
                </c:pt>
                <c:pt idx="1064">
                  <c:v>2.71</c:v>
                </c:pt>
                <c:pt idx="1065">
                  <c:v>2.7</c:v>
                </c:pt>
                <c:pt idx="1066">
                  <c:v>2.69</c:v>
                </c:pt>
                <c:pt idx="1067">
                  <c:v>2.68</c:v>
                </c:pt>
                <c:pt idx="1068">
                  <c:v>2.68</c:v>
                </c:pt>
                <c:pt idx="1069">
                  <c:v>2.68</c:v>
                </c:pt>
                <c:pt idx="1070">
                  <c:v>2.67</c:v>
                </c:pt>
                <c:pt idx="1071">
                  <c:v>2.66</c:v>
                </c:pt>
                <c:pt idx="1072">
                  <c:v>2.65</c:v>
                </c:pt>
                <c:pt idx="1073">
                  <c:v>2.63</c:v>
                </c:pt>
                <c:pt idx="1074">
                  <c:v>2.6</c:v>
                </c:pt>
                <c:pt idx="1075">
                  <c:v>2.6</c:v>
                </c:pt>
                <c:pt idx="1076">
                  <c:v>2.6</c:v>
                </c:pt>
                <c:pt idx="1077">
                  <c:v>2.6</c:v>
                </c:pt>
                <c:pt idx="1078">
                  <c:v>2.59</c:v>
                </c:pt>
                <c:pt idx="1079">
                  <c:v>2.59</c:v>
                </c:pt>
                <c:pt idx="1080">
                  <c:v>2.58</c:v>
                </c:pt>
                <c:pt idx="1081">
                  <c:v>2.56</c:v>
                </c:pt>
                <c:pt idx="1082">
                  <c:v>2.56</c:v>
                </c:pt>
                <c:pt idx="1083">
                  <c:v>2.54</c:v>
                </c:pt>
                <c:pt idx="1084">
                  <c:v>2.5299999999999998</c:v>
                </c:pt>
                <c:pt idx="1085">
                  <c:v>2.5</c:v>
                </c:pt>
                <c:pt idx="1086">
                  <c:v>2.48999999999999</c:v>
                </c:pt>
                <c:pt idx="1087">
                  <c:v>2.46999999999999</c:v>
                </c:pt>
                <c:pt idx="1088">
                  <c:v>2.46</c:v>
                </c:pt>
                <c:pt idx="1089">
                  <c:v>2.46</c:v>
                </c:pt>
                <c:pt idx="1090">
                  <c:v>2.4299999999999895</c:v>
                </c:pt>
                <c:pt idx="1091">
                  <c:v>2.4299999999999895</c:v>
                </c:pt>
                <c:pt idx="1092">
                  <c:v>2.42</c:v>
                </c:pt>
                <c:pt idx="1093">
                  <c:v>2.4</c:v>
                </c:pt>
                <c:pt idx="1094">
                  <c:v>2.38</c:v>
                </c:pt>
                <c:pt idx="1095">
                  <c:v>2.38</c:v>
                </c:pt>
                <c:pt idx="1096">
                  <c:v>2.38</c:v>
                </c:pt>
                <c:pt idx="1097">
                  <c:v>2.36</c:v>
                </c:pt>
                <c:pt idx="1098">
                  <c:v>2.36</c:v>
                </c:pt>
                <c:pt idx="1099">
                  <c:v>2.3499999999999996</c:v>
                </c:pt>
                <c:pt idx="1100">
                  <c:v>2.3299999999999894</c:v>
                </c:pt>
                <c:pt idx="1101">
                  <c:v>2.3099999999999996</c:v>
                </c:pt>
                <c:pt idx="1102">
                  <c:v>2.3099999999999996</c:v>
                </c:pt>
                <c:pt idx="1103">
                  <c:v>2.2999999999999998</c:v>
                </c:pt>
                <c:pt idx="1104">
                  <c:v>2.2999999999999998</c:v>
                </c:pt>
                <c:pt idx="1105">
                  <c:v>2.2899999999999898</c:v>
                </c:pt>
                <c:pt idx="1106">
                  <c:v>2.2799999999999998</c:v>
                </c:pt>
                <c:pt idx="1107">
                  <c:v>2.27</c:v>
                </c:pt>
                <c:pt idx="1108">
                  <c:v>2.2599999999999998</c:v>
                </c:pt>
                <c:pt idx="1109">
                  <c:v>2.2599999999999998</c:v>
                </c:pt>
                <c:pt idx="1110">
                  <c:v>2.2400000000000002</c:v>
                </c:pt>
                <c:pt idx="1111">
                  <c:v>2.2400000000000002</c:v>
                </c:pt>
                <c:pt idx="1112">
                  <c:v>2.2400000000000002</c:v>
                </c:pt>
                <c:pt idx="1113">
                  <c:v>2.23</c:v>
                </c:pt>
                <c:pt idx="1114">
                  <c:v>2.2200000000000002</c:v>
                </c:pt>
                <c:pt idx="1115">
                  <c:v>2.2200000000000002</c:v>
                </c:pt>
                <c:pt idx="1116">
                  <c:v>2.2200000000000002</c:v>
                </c:pt>
                <c:pt idx="1117">
                  <c:v>2.2200000000000002</c:v>
                </c:pt>
                <c:pt idx="1118">
                  <c:v>2.2200000000000002</c:v>
                </c:pt>
                <c:pt idx="1119">
                  <c:v>2.2200000000000002</c:v>
                </c:pt>
                <c:pt idx="1120">
                  <c:v>2.2200000000000002</c:v>
                </c:pt>
                <c:pt idx="1121">
                  <c:v>2.21</c:v>
                </c:pt>
                <c:pt idx="1122">
                  <c:v>2.2000000000000002</c:v>
                </c:pt>
                <c:pt idx="1123">
                  <c:v>2.2000000000000002</c:v>
                </c:pt>
                <c:pt idx="1124">
                  <c:v>2.2000000000000002</c:v>
                </c:pt>
                <c:pt idx="1125">
                  <c:v>2.19</c:v>
                </c:pt>
                <c:pt idx="1126">
                  <c:v>2.1800000000000002</c:v>
                </c:pt>
                <c:pt idx="1127">
                  <c:v>2.1800000000000002</c:v>
                </c:pt>
                <c:pt idx="1128">
                  <c:v>2.17</c:v>
                </c:pt>
                <c:pt idx="1129">
                  <c:v>2.17</c:v>
                </c:pt>
                <c:pt idx="1130">
                  <c:v>2.17</c:v>
                </c:pt>
                <c:pt idx="1131">
                  <c:v>2.17</c:v>
                </c:pt>
                <c:pt idx="1132">
                  <c:v>2.16</c:v>
                </c:pt>
                <c:pt idx="1133">
                  <c:v>2.16</c:v>
                </c:pt>
                <c:pt idx="1134">
                  <c:v>2.16</c:v>
                </c:pt>
                <c:pt idx="1135">
                  <c:v>2.16</c:v>
                </c:pt>
                <c:pt idx="1136">
                  <c:v>2.16</c:v>
                </c:pt>
                <c:pt idx="1137">
                  <c:v>2.15</c:v>
                </c:pt>
                <c:pt idx="1138">
                  <c:v>2.15</c:v>
                </c:pt>
                <c:pt idx="1139">
                  <c:v>2.14</c:v>
                </c:pt>
                <c:pt idx="1140">
                  <c:v>2.14</c:v>
                </c:pt>
                <c:pt idx="1141">
                  <c:v>2.13</c:v>
                </c:pt>
                <c:pt idx="1142">
                  <c:v>2.12</c:v>
                </c:pt>
                <c:pt idx="1143">
                  <c:v>2.12</c:v>
                </c:pt>
                <c:pt idx="1144">
                  <c:v>2.12</c:v>
                </c:pt>
                <c:pt idx="1145">
                  <c:v>2.12</c:v>
                </c:pt>
                <c:pt idx="1146">
                  <c:v>2.11</c:v>
                </c:pt>
                <c:pt idx="1147">
                  <c:v>2.11</c:v>
                </c:pt>
                <c:pt idx="1148">
                  <c:v>2.11</c:v>
                </c:pt>
                <c:pt idx="1149">
                  <c:v>2.11</c:v>
                </c:pt>
                <c:pt idx="1150">
                  <c:v>2.11</c:v>
                </c:pt>
                <c:pt idx="1151">
                  <c:v>2.1</c:v>
                </c:pt>
                <c:pt idx="1152">
                  <c:v>2.1</c:v>
                </c:pt>
                <c:pt idx="1153">
                  <c:v>2.08</c:v>
                </c:pt>
                <c:pt idx="1154">
                  <c:v>2.0699999999999998</c:v>
                </c:pt>
                <c:pt idx="1155">
                  <c:v>2.06</c:v>
                </c:pt>
                <c:pt idx="1156">
                  <c:v>2.06</c:v>
                </c:pt>
                <c:pt idx="1157">
                  <c:v>2.06</c:v>
                </c:pt>
                <c:pt idx="1158">
                  <c:v>2.06</c:v>
                </c:pt>
                <c:pt idx="1159">
                  <c:v>2.04</c:v>
                </c:pt>
                <c:pt idx="1160">
                  <c:v>2.0299999999999998</c:v>
                </c:pt>
                <c:pt idx="1161">
                  <c:v>2.0299999999999998</c:v>
                </c:pt>
                <c:pt idx="1162">
                  <c:v>2.0099999999999998</c:v>
                </c:pt>
                <c:pt idx="1163">
                  <c:v>1.9800000000000002</c:v>
                </c:pt>
                <c:pt idx="1164">
                  <c:v>1.9800000000000002</c:v>
                </c:pt>
                <c:pt idx="1165">
                  <c:v>1.9800000000000002</c:v>
                </c:pt>
                <c:pt idx="1166">
                  <c:v>1.9800000000000002</c:v>
                </c:pt>
                <c:pt idx="1167">
                  <c:v>1.9800000000000002</c:v>
                </c:pt>
                <c:pt idx="1168">
                  <c:v>1.9600000000000002</c:v>
                </c:pt>
                <c:pt idx="1169">
                  <c:v>1.9499999999999897</c:v>
                </c:pt>
                <c:pt idx="1170">
                  <c:v>1.9499999999999897</c:v>
                </c:pt>
                <c:pt idx="1171">
                  <c:v>1.9399999999999897</c:v>
                </c:pt>
                <c:pt idx="1172">
                  <c:v>1.9399999999999897</c:v>
                </c:pt>
                <c:pt idx="1173">
                  <c:v>1.9299999999999897</c:v>
                </c:pt>
                <c:pt idx="1174">
                  <c:v>1.9299999999999897</c:v>
                </c:pt>
                <c:pt idx="1175">
                  <c:v>1.9299999999999897</c:v>
                </c:pt>
                <c:pt idx="1176">
                  <c:v>1.9299999999999897</c:v>
                </c:pt>
                <c:pt idx="1177">
                  <c:v>1.9299999999999897</c:v>
                </c:pt>
                <c:pt idx="1178">
                  <c:v>1.9299999999999897</c:v>
                </c:pt>
                <c:pt idx="1179">
                  <c:v>1.9299999999999897</c:v>
                </c:pt>
                <c:pt idx="1180">
                  <c:v>1.9200000000000002</c:v>
                </c:pt>
                <c:pt idx="1181">
                  <c:v>1.9200000000000002</c:v>
                </c:pt>
                <c:pt idx="1182">
                  <c:v>1.9200000000000002</c:v>
                </c:pt>
                <c:pt idx="1183">
                  <c:v>1.9200000000000002</c:v>
                </c:pt>
                <c:pt idx="1184">
                  <c:v>1.9200000000000002</c:v>
                </c:pt>
                <c:pt idx="1185">
                  <c:v>1.9200000000000002</c:v>
                </c:pt>
                <c:pt idx="1186">
                  <c:v>1.9100000000000001</c:v>
                </c:pt>
                <c:pt idx="1187">
                  <c:v>1.8999999999999897</c:v>
                </c:pt>
                <c:pt idx="1188">
                  <c:v>1.8999999999999897</c:v>
                </c:pt>
                <c:pt idx="1189">
                  <c:v>1.8999999999999897</c:v>
                </c:pt>
                <c:pt idx="1190">
                  <c:v>1.8900000000000001</c:v>
                </c:pt>
                <c:pt idx="1191">
                  <c:v>1.8800000000000001</c:v>
                </c:pt>
                <c:pt idx="1192">
                  <c:v>1.8800000000000001</c:v>
                </c:pt>
                <c:pt idx="1193">
                  <c:v>1.8800000000000001</c:v>
                </c:pt>
                <c:pt idx="1194">
                  <c:v>1.87</c:v>
                </c:pt>
                <c:pt idx="1195">
                  <c:v>1.8599999999999897</c:v>
                </c:pt>
                <c:pt idx="1196">
                  <c:v>1.8599999999999897</c:v>
                </c:pt>
                <c:pt idx="1197">
                  <c:v>1.8399999999999896</c:v>
                </c:pt>
                <c:pt idx="1198">
                  <c:v>1.83</c:v>
                </c:pt>
                <c:pt idx="1199">
                  <c:v>1.83</c:v>
                </c:pt>
                <c:pt idx="1200">
                  <c:v>1.82</c:v>
                </c:pt>
                <c:pt idx="1201">
                  <c:v>1.8099999999999896</c:v>
                </c:pt>
                <c:pt idx="1202">
                  <c:v>1.79</c:v>
                </c:pt>
                <c:pt idx="1203">
                  <c:v>1.78</c:v>
                </c:pt>
                <c:pt idx="1204">
                  <c:v>1.78</c:v>
                </c:pt>
                <c:pt idx="1205">
                  <c:v>1.77</c:v>
                </c:pt>
                <c:pt idx="1206">
                  <c:v>1.77</c:v>
                </c:pt>
                <c:pt idx="1207">
                  <c:v>1.7499999999999896</c:v>
                </c:pt>
                <c:pt idx="1208">
                  <c:v>1.7499999999999896</c:v>
                </c:pt>
                <c:pt idx="1209">
                  <c:v>1.7499999999999896</c:v>
                </c:pt>
                <c:pt idx="1210">
                  <c:v>1.7499999999999896</c:v>
                </c:pt>
                <c:pt idx="1211">
                  <c:v>1.7399999999999896</c:v>
                </c:pt>
                <c:pt idx="1212">
                  <c:v>1.73</c:v>
                </c:pt>
                <c:pt idx="1213">
                  <c:v>1.73</c:v>
                </c:pt>
                <c:pt idx="1214">
                  <c:v>1.73</c:v>
                </c:pt>
                <c:pt idx="1215">
                  <c:v>1.72</c:v>
                </c:pt>
                <c:pt idx="1216">
                  <c:v>1.7099999999999895</c:v>
                </c:pt>
                <c:pt idx="1217">
                  <c:v>1.7099999999999895</c:v>
                </c:pt>
                <c:pt idx="1218">
                  <c:v>1.6900000000000002</c:v>
                </c:pt>
                <c:pt idx="1219">
                  <c:v>1.6800000000000002</c:v>
                </c:pt>
                <c:pt idx="1220">
                  <c:v>1.6800000000000002</c:v>
                </c:pt>
                <c:pt idx="1221">
                  <c:v>1.6700000000000002</c:v>
                </c:pt>
                <c:pt idx="1222">
                  <c:v>1.6700000000000002</c:v>
                </c:pt>
                <c:pt idx="1223">
                  <c:v>1.6700000000000002</c:v>
                </c:pt>
                <c:pt idx="1224">
                  <c:v>1.6499999999999897</c:v>
                </c:pt>
                <c:pt idx="1225">
                  <c:v>1.6499999999999897</c:v>
                </c:pt>
                <c:pt idx="1226">
                  <c:v>1.6499999999999897</c:v>
                </c:pt>
                <c:pt idx="1227">
                  <c:v>1.6499999999999897</c:v>
                </c:pt>
                <c:pt idx="1228">
                  <c:v>1.6399999999999897</c:v>
                </c:pt>
                <c:pt idx="1229">
                  <c:v>1.6399999999999897</c:v>
                </c:pt>
                <c:pt idx="1230">
                  <c:v>1.6300000000000001</c:v>
                </c:pt>
                <c:pt idx="1231">
                  <c:v>1.6300000000000001</c:v>
                </c:pt>
                <c:pt idx="1232">
                  <c:v>1.6300000000000001</c:v>
                </c:pt>
                <c:pt idx="1233">
                  <c:v>1.6300000000000001</c:v>
                </c:pt>
                <c:pt idx="1234">
                  <c:v>1.6300000000000001</c:v>
                </c:pt>
                <c:pt idx="1235">
                  <c:v>1.6300000000000001</c:v>
                </c:pt>
                <c:pt idx="1236">
                  <c:v>1.6300000000000001</c:v>
                </c:pt>
                <c:pt idx="1237">
                  <c:v>1.6300000000000001</c:v>
                </c:pt>
                <c:pt idx="1238">
                  <c:v>1.6300000000000001</c:v>
                </c:pt>
                <c:pt idx="1239">
                  <c:v>1.6199999999999897</c:v>
                </c:pt>
                <c:pt idx="1240">
                  <c:v>1.6199999999999897</c:v>
                </c:pt>
                <c:pt idx="1241">
                  <c:v>1.6099999999999897</c:v>
                </c:pt>
                <c:pt idx="1242">
                  <c:v>1.6099999999999897</c:v>
                </c:pt>
                <c:pt idx="1243">
                  <c:v>1.6099999999999897</c:v>
                </c:pt>
                <c:pt idx="1244">
                  <c:v>1.5899999999999896</c:v>
                </c:pt>
                <c:pt idx="1245">
                  <c:v>1.5799999999999896</c:v>
                </c:pt>
                <c:pt idx="1246">
                  <c:v>1.5799999999999896</c:v>
                </c:pt>
                <c:pt idx="1247">
                  <c:v>1.5799999999999896</c:v>
                </c:pt>
                <c:pt idx="1248">
                  <c:v>1.5799999999999896</c:v>
                </c:pt>
                <c:pt idx="1249">
                  <c:v>1.5599999999999896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TBDiseaseONLYData!$D$8766:$D$10015</c:f>
              <c:numCache>
                <c:formatCode>General</c:formatCode>
                <c:ptCount val="1250"/>
                <c:pt idx="0">
                  <c:v>0</c:v>
                </c:pt>
                <c:pt idx="1">
                  <c:v>11.67</c:v>
                </c:pt>
                <c:pt idx="2">
                  <c:v>11.870000000000001</c:v>
                </c:pt>
                <c:pt idx="3">
                  <c:v>12.02</c:v>
                </c:pt>
                <c:pt idx="4">
                  <c:v>12.11</c:v>
                </c:pt>
                <c:pt idx="5">
                  <c:v>12.199999999999902</c:v>
                </c:pt>
                <c:pt idx="6">
                  <c:v>12.3</c:v>
                </c:pt>
                <c:pt idx="7">
                  <c:v>12.370000000000001</c:v>
                </c:pt>
                <c:pt idx="8">
                  <c:v>12.42</c:v>
                </c:pt>
                <c:pt idx="9">
                  <c:v>12.44</c:v>
                </c:pt>
                <c:pt idx="10">
                  <c:v>12.43</c:v>
                </c:pt>
                <c:pt idx="11">
                  <c:v>12.43</c:v>
                </c:pt>
                <c:pt idx="12">
                  <c:v>12.46</c:v>
                </c:pt>
                <c:pt idx="13">
                  <c:v>12.479999999999901</c:v>
                </c:pt>
                <c:pt idx="14">
                  <c:v>12.479999999999901</c:v>
                </c:pt>
                <c:pt idx="15">
                  <c:v>12.46</c:v>
                </c:pt>
                <c:pt idx="16">
                  <c:v>12.469999999999901</c:v>
                </c:pt>
                <c:pt idx="17">
                  <c:v>12.479999999999901</c:v>
                </c:pt>
                <c:pt idx="18">
                  <c:v>12.509999999999902</c:v>
                </c:pt>
                <c:pt idx="19">
                  <c:v>12.489999999999904</c:v>
                </c:pt>
                <c:pt idx="20">
                  <c:v>12.509999999999902</c:v>
                </c:pt>
                <c:pt idx="21">
                  <c:v>12.54</c:v>
                </c:pt>
                <c:pt idx="22">
                  <c:v>12.479999999999901</c:v>
                </c:pt>
                <c:pt idx="23">
                  <c:v>12.509999999999902</c:v>
                </c:pt>
                <c:pt idx="24">
                  <c:v>12.439999999999902</c:v>
                </c:pt>
                <c:pt idx="25">
                  <c:v>12.42</c:v>
                </c:pt>
                <c:pt idx="26">
                  <c:v>12.379999999999903</c:v>
                </c:pt>
                <c:pt idx="27">
                  <c:v>12.34</c:v>
                </c:pt>
                <c:pt idx="28">
                  <c:v>12.349999999999902</c:v>
                </c:pt>
                <c:pt idx="29">
                  <c:v>12.359999999999904</c:v>
                </c:pt>
                <c:pt idx="30">
                  <c:v>12.28</c:v>
                </c:pt>
                <c:pt idx="31">
                  <c:v>12.26</c:v>
                </c:pt>
                <c:pt idx="32">
                  <c:v>12.239999999999998</c:v>
                </c:pt>
                <c:pt idx="33">
                  <c:v>12.249999999999902</c:v>
                </c:pt>
                <c:pt idx="34">
                  <c:v>12.209999999999901</c:v>
                </c:pt>
                <c:pt idx="35">
                  <c:v>12.17</c:v>
                </c:pt>
                <c:pt idx="36">
                  <c:v>12.129999999999999</c:v>
                </c:pt>
                <c:pt idx="37">
                  <c:v>12.129999999999999</c:v>
                </c:pt>
                <c:pt idx="38">
                  <c:v>12.1</c:v>
                </c:pt>
                <c:pt idx="39">
                  <c:v>12.03</c:v>
                </c:pt>
                <c:pt idx="40">
                  <c:v>12.03</c:v>
                </c:pt>
                <c:pt idx="41">
                  <c:v>12.01</c:v>
                </c:pt>
                <c:pt idx="42">
                  <c:v>12.03</c:v>
                </c:pt>
                <c:pt idx="43">
                  <c:v>12.009999999999902</c:v>
                </c:pt>
                <c:pt idx="44">
                  <c:v>11.989999999999904</c:v>
                </c:pt>
                <c:pt idx="45">
                  <c:v>11.999999999999904</c:v>
                </c:pt>
                <c:pt idx="46">
                  <c:v>11.999999999999904</c:v>
                </c:pt>
                <c:pt idx="47">
                  <c:v>11.94</c:v>
                </c:pt>
                <c:pt idx="48">
                  <c:v>11.93</c:v>
                </c:pt>
                <c:pt idx="49">
                  <c:v>11.899999999999904</c:v>
                </c:pt>
                <c:pt idx="50">
                  <c:v>11.839999999999902</c:v>
                </c:pt>
                <c:pt idx="51">
                  <c:v>11.829999999999904</c:v>
                </c:pt>
                <c:pt idx="52">
                  <c:v>11.829999999999904</c:v>
                </c:pt>
                <c:pt idx="53">
                  <c:v>11.829999999999904</c:v>
                </c:pt>
                <c:pt idx="54">
                  <c:v>11.78</c:v>
                </c:pt>
                <c:pt idx="55">
                  <c:v>11.78</c:v>
                </c:pt>
                <c:pt idx="56">
                  <c:v>11.799999999999899</c:v>
                </c:pt>
                <c:pt idx="57">
                  <c:v>11.76</c:v>
                </c:pt>
                <c:pt idx="58">
                  <c:v>11.709999999999901</c:v>
                </c:pt>
                <c:pt idx="59">
                  <c:v>11.66</c:v>
                </c:pt>
                <c:pt idx="60">
                  <c:v>11.629999999999999</c:v>
                </c:pt>
                <c:pt idx="61">
                  <c:v>11.6</c:v>
                </c:pt>
                <c:pt idx="62">
                  <c:v>11.6</c:v>
                </c:pt>
                <c:pt idx="63">
                  <c:v>11.62</c:v>
                </c:pt>
                <c:pt idx="64">
                  <c:v>11.559999999999901</c:v>
                </c:pt>
                <c:pt idx="65">
                  <c:v>11.54</c:v>
                </c:pt>
                <c:pt idx="66">
                  <c:v>11.509999999999902</c:v>
                </c:pt>
                <c:pt idx="67">
                  <c:v>11.5</c:v>
                </c:pt>
                <c:pt idx="68">
                  <c:v>11.44</c:v>
                </c:pt>
                <c:pt idx="69">
                  <c:v>11.42</c:v>
                </c:pt>
                <c:pt idx="70">
                  <c:v>11.42</c:v>
                </c:pt>
                <c:pt idx="71">
                  <c:v>11.379999999999903</c:v>
                </c:pt>
                <c:pt idx="72">
                  <c:v>11.389999999999901</c:v>
                </c:pt>
                <c:pt idx="73">
                  <c:v>11.360000000000001</c:v>
                </c:pt>
                <c:pt idx="74">
                  <c:v>11.360000000000001</c:v>
                </c:pt>
                <c:pt idx="75">
                  <c:v>11.34</c:v>
                </c:pt>
                <c:pt idx="76">
                  <c:v>11.29</c:v>
                </c:pt>
                <c:pt idx="77">
                  <c:v>11.25</c:v>
                </c:pt>
                <c:pt idx="78">
                  <c:v>11.239999999999998</c:v>
                </c:pt>
                <c:pt idx="79">
                  <c:v>11.2</c:v>
                </c:pt>
                <c:pt idx="80">
                  <c:v>11.16</c:v>
                </c:pt>
                <c:pt idx="81">
                  <c:v>11.11</c:v>
                </c:pt>
                <c:pt idx="82">
                  <c:v>11.04</c:v>
                </c:pt>
                <c:pt idx="83">
                  <c:v>11</c:v>
                </c:pt>
                <c:pt idx="84">
                  <c:v>11</c:v>
                </c:pt>
                <c:pt idx="85">
                  <c:v>10.969999999999901</c:v>
                </c:pt>
                <c:pt idx="86">
                  <c:v>10.94</c:v>
                </c:pt>
                <c:pt idx="87">
                  <c:v>10.91</c:v>
                </c:pt>
                <c:pt idx="88">
                  <c:v>10.88</c:v>
                </c:pt>
                <c:pt idx="89">
                  <c:v>10.79</c:v>
                </c:pt>
                <c:pt idx="90">
                  <c:v>10.75</c:v>
                </c:pt>
                <c:pt idx="91">
                  <c:v>10.709999999999999</c:v>
                </c:pt>
                <c:pt idx="92">
                  <c:v>10.669999999999902</c:v>
                </c:pt>
                <c:pt idx="93">
                  <c:v>10.66</c:v>
                </c:pt>
                <c:pt idx="94">
                  <c:v>10.65</c:v>
                </c:pt>
                <c:pt idx="95">
                  <c:v>10.639999999999999</c:v>
                </c:pt>
                <c:pt idx="96">
                  <c:v>10.59</c:v>
                </c:pt>
                <c:pt idx="97">
                  <c:v>10.56</c:v>
                </c:pt>
                <c:pt idx="98">
                  <c:v>10.54</c:v>
                </c:pt>
                <c:pt idx="99">
                  <c:v>10.52</c:v>
                </c:pt>
                <c:pt idx="100">
                  <c:v>10.48</c:v>
                </c:pt>
                <c:pt idx="101">
                  <c:v>10.450000000000001</c:v>
                </c:pt>
                <c:pt idx="102">
                  <c:v>10.43</c:v>
                </c:pt>
                <c:pt idx="103">
                  <c:v>10.370000000000001</c:v>
                </c:pt>
                <c:pt idx="104">
                  <c:v>10.29</c:v>
                </c:pt>
                <c:pt idx="105">
                  <c:v>10.229999999999899</c:v>
                </c:pt>
                <c:pt idx="106">
                  <c:v>10.19</c:v>
                </c:pt>
                <c:pt idx="107">
                  <c:v>10.19</c:v>
                </c:pt>
                <c:pt idx="108">
                  <c:v>10.200000000000001</c:v>
                </c:pt>
                <c:pt idx="109">
                  <c:v>10.16</c:v>
                </c:pt>
                <c:pt idx="110">
                  <c:v>10.139999999999999</c:v>
                </c:pt>
                <c:pt idx="111">
                  <c:v>10.11</c:v>
                </c:pt>
                <c:pt idx="112">
                  <c:v>10.049999999999899</c:v>
                </c:pt>
                <c:pt idx="113">
                  <c:v>10.030000000000001</c:v>
                </c:pt>
                <c:pt idx="114">
                  <c:v>9.9899999999999913</c:v>
                </c:pt>
                <c:pt idx="115">
                  <c:v>9.9500000000000011</c:v>
                </c:pt>
                <c:pt idx="116">
                  <c:v>9.8999999999999915</c:v>
                </c:pt>
                <c:pt idx="117">
                  <c:v>9.8899999999999935</c:v>
                </c:pt>
                <c:pt idx="118">
                  <c:v>9.91</c:v>
                </c:pt>
                <c:pt idx="119">
                  <c:v>9.8999999999999915</c:v>
                </c:pt>
                <c:pt idx="120">
                  <c:v>9.8500000000000014</c:v>
                </c:pt>
                <c:pt idx="121">
                  <c:v>9.8299999999999912</c:v>
                </c:pt>
                <c:pt idx="122">
                  <c:v>9.7699999999999925</c:v>
                </c:pt>
                <c:pt idx="123">
                  <c:v>9.7399999999999896</c:v>
                </c:pt>
                <c:pt idx="124">
                  <c:v>9.6899999999999924</c:v>
                </c:pt>
                <c:pt idx="125">
                  <c:v>9.669999999999991</c:v>
                </c:pt>
                <c:pt idx="126">
                  <c:v>9.6399999999999917</c:v>
                </c:pt>
                <c:pt idx="127">
                  <c:v>9.5799999999999912</c:v>
                </c:pt>
                <c:pt idx="128">
                  <c:v>9.5299999999999923</c:v>
                </c:pt>
                <c:pt idx="129">
                  <c:v>9.4699999999999935</c:v>
                </c:pt>
                <c:pt idx="130">
                  <c:v>9.4999999999999911</c:v>
                </c:pt>
                <c:pt idx="131">
                  <c:v>9.4500000000000011</c:v>
                </c:pt>
                <c:pt idx="132">
                  <c:v>9.3899999999999935</c:v>
                </c:pt>
                <c:pt idx="133">
                  <c:v>9.3799999999999937</c:v>
                </c:pt>
                <c:pt idx="134">
                  <c:v>9.339999999999991</c:v>
                </c:pt>
                <c:pt idx="135">
                  <c:v>9.3099999999999916</c:v>
                </c:pt>
                <c:pt idx="136">
                  <c:v>9.2900000000000009</c:v>
                </c:pt>
                <c:pt idx="137">
                  <c:v>9.2199999999999918</c:v>
                </c:pt>
                <c:pt idx="138">
                  <c:v>9.2000000000000011</c:v>
                </c:pt>
                <c:pt idx="139">
                  <c:v>9.1599999999999913</c:v>
                </c:pt>
                <c:pt idx="140">
                  <c:v>9.1499999999999897</c:v>
                </c:pt>
                <c:pt idx="141">
                  <c:v>9.11</c:v>
                </c:pt>
                <c:pt idx="142">
                  <c:v>9.0699999999999914</c:v>
                </c:pt>
                <c:pt idx="143">
                  <c:v>9.0299999999999923</c:v>
                </c:pt>
                <c:pt idx="144">
                  <c:v>8.9999999999999911</c:v>
                </c:pt>
                <c:pt idx="145">
                  <c:v>8.9599999999999937</c:v>
                </c:pt>
                <c:pt idx="146">
                  <c:v>8.8799999999999937</c:v>
                </c:pt>
                <c:pt idx="147">
                  <c:v>8.8799999999999937</c:v>
                </c:pt>
                <c:pt idx="148">
                  <c:v>8.839999999999991</c:v>
                </c:pt>
                <c:pt idx="149">
                  <c:v>8.789999999999992</c:v>
                </c:pt>
                <c:pt idx="150">
                  <c:v>8.7299999999999898</c:v>
                </c:pt>
                <c:pt idx="151">
                  <c:v>8.7000000000000011</c:v>
                </c:pt>
                <c:pt idx="152">
                  <c:v>8.669999999999991</c:v>
                </c:pt>
                <c:pt idx="153">
                  <c:v>8.6099999999999923</c:v>
                </c:pt>
                <c:pt idx="154">
                  <c:v>8.5699999999999914</c:v>
                </c:pt>
                <c:pt idx="155">
                  <c:v>8.5400000000000009</c:v>
                </c:pt>
                <c:pt idx="156">
                  <c:v>8.4899999999999913</c:v>
                </c:pt>
                <c:pt idx="157">
                  <c:v>8.4500000000000011</c:v>
                </c:pt>
                <c:pt idx="158">
                  <c:v>8.419999999999991</c:v>
                </c:pt>
                <c:pt idx="159">
                  <c:v>8.3799999999999937</c:v>
                </c:pt>
                <c:pt idx="160">
                  <c:v>8.3099999999999916</c:v>
                </c:pt>
                <c:pt idx="161">
                  <c:v>8.2799999999999923</c:v>
                </c:pt>
                <c:pt idx="162">
                  <c:v>8.2599999999999909</c:v>
                </c:pt>
                <c:pt idx="163">
                  <c:v>8.2199999999999918</c:v>
                </c:pt>
                <c:pt idx="164">
                  <c:v>8.2000000000000011</c:v>
                </c:pt>
                <c:pt idx="165">
                  <c:v>8.11</c:v>
                </c:pt>
                <c:pt idx="166">
                  <c:v>8.0699999999999914</c:v>
                </c:pt>
                <c:pt idx="167">
                  <c:v>7.99</c:v>
                </c:pt>
                <c:pt idx="168">
                  <c:v>7.96999999999999</c:v>
                </c:pt>
                <c:pt idx="169">
                  <c:v>7.9799999999999907</c:v>
                </c:pt>
                <c:pt idx="170">
                  <c:v>7.9499999999999904</c:v>
                </c:pt>
                <c:pt idx="171">
                  <c:v>7.89</c:v>
                </c:pt>
                <c:pt idx="172">
                  <c:v>7.8499999999999899</c:v>
                </c:pt>
                <c:pt idx="173">
                  <c:v>7.7999999999999901</c:v>
                </c:pt>
                <c:pt idx="174">
                  <c:v>7.7700000000000005</c:v>
                </c:pt>
                <c:pt idx="175">
                  <c:v>7.7399999999999904</c:v>
                </c:pt>
                <c:pt idx="176">
                  <c:v>7.68</c:v>
                </c:pt>
                <c:pt idx="177">
                  <c:v>7.6499999999999897</c:v>
                </c:pt>
                <c:pt idx="178">
                  <c:v>7.59</c:v>
                </c:pt>
                <c:pt idx="179">
                  <c:v>7.55</c:v>
                </c:pt>
                <c:pt idx="180">
                  <c:v>7.5499999999999901</c:v>
                </c:pt>
                <c:pt idx="181">
                  <c:v>7.4999999999999902</c:v>
                </c:pt>
                <c:pt idx="182">
                  <c:v>7.48</c:v>
                </c:pt>
                <c:pt idx="183">
                  <c:v>7.4299999999999899</c:v>
                </c:pt>
                <c:pt idx="184">
                  <c:v>7.4300000000000006</c:v>
                </c:pt>
                <c:pt idx="185">
                  <c:v>7.46</c:v>
                </c:pt>
                <c:pt idx="186">
                  <c:v>7.4399999999999906</c:v>
                </c:pt>
                <c:pt idx="187">
                  <c:v>7.4399999999999906</c:v>
                </c:pt>
                <c:pt idx="188">
                  <c:v>7.4399999999999906</c:v>
                </c:pt>
                <c:pt idx="189">
                  <c:v>7.4399999999999906</c:v>
                </c:pt>
                <c:pt idx="190">
                  <c:v>7.42</c:v>
                </c:pt>
                <c:pt idx="191">
                  <c:v>7.4300000000000006</c:v>
                </c:pt>
                <c:pt idx="192">
                  <c:v>7.45</c:v>
                </c:pt>
                <c:pt idx="193">
                  <c:v>7.4399999999999906</c:v>
                </c:pt>
                <c:pt idx="194">
                  <c:v>7.46</c:v>
                </c:pt>
                <c:pt idx="195">
                  <c:v>7.46</c:v>
                </c:pt>
                <c:pt idx="196">
                  <c:v>7.4700000000000006</c:v>
                </c:pt>
                <c:pt idx="197">
                  <c:v>7.4700000000000006</c:v>
                </c:pt>
                <c:pt idx="198">
                  <c:v>7.4700000000000006</c:v>
                </c:pt>
                <c:pt idx="199">
                  <c:v>7.46999999999999</c:v>
                </c:pt>
                <c:pt idx="200">
                  <c:v>7.48</c:v>
                </c:pt>
                <c:pt idx="201">
                  <c:v>7.4899999999999904</c:v>
                </c:pt>
                <c:pt idx="202">
                  <c:v>7.48</c:v>
                </c:pt>
                <c:pt idx="203">
                  <c:v>7.48</c:v>
                </c:pt>
                <c:pt idx="204">
                  <c:v>7.5</c:v>
                </c:pt>
                <c:pt idx="205">
                  <c:v>7.48</c:v>
                </c:pt>
                <c:pt idx="206">
                  <c:v>7.4700000000000006</c:v>
                </c:pt>
                <c:pt idx="207">
                  <c:v>7.4700000000000006</c:v>
                </c:pt>
                <c:pt idx="208">
                  <c:v>7.49</c:v>
                </c:pt>
                <c:pt idx="209">
                  <c:v>7.4700000000000006</c:v>
                </c:pt>
                <c:pt idx="210">
                  <c:v>7.45</c:v>
                </c:pt>
                <c:pt idx="211">
                  <c:v>7.4399999999999906</c:v>
                </c:pt>
                <c:pt idx="212">
                  <c:v>7.4399999999999906</c:v>
                </c:pt>
                <c:pt idx="213">
                  <c:v>7.4399999999999906</c:v>
                </c:pt>
                <c:pt idx="214">
                  <c:v>7.41</c:v>
                </c:pt>
                <c:pt idx="215">
                  <c:v>7.39</c:v>
                </c:pt>
                <c:pt idx="216">
                  <c:v>7.3699999999999894</c:v>
                </c:pt>
                <c:pt idx="217">
                  <c:v>7.3499999999999899</c:v>
                </c:pt>
                <c:pt idx="218">
                  <c:v>7.3599999999999897</c:v>
                </c:pt>
                <c:pt idx="219">
                  <c:v>7.38</c:v>
                </c:pt>
                <c:pt idx="220">
                  <c:v>7.42</c:v>
                </c:pt>
                <c:pt idx="221">
                  <c:v>7.41</c:v>
                </c:pt>
                <c:pt idx="222">
                  <c:v>7.4299999999999899</c:v>
                </c:pt>
                <c:pt idx="223">
                  <c:v>7.4299999999999899</c:v>
                </c:pt>
                <c:pt idx="224">
                  <c:v>7.4099999999999904</c:v>
                </c:pt>
                <c:pt idx="225">
                  <c:v>7.41</c:v>
                </c:pt>
                <c:pt idx="226">
                  <c:v>7.39</c:v>
                </c:pt>
                <c:pt idx="227">
                  <c:v>7.39</c:v>
                </c:pt>
                <c:pt idx="228">
                  <c:v>7.39</c:v>
                </c:pt>
                <c:pt idx="229">
                  <c:v>7.3399999999999901</c:v>
                </c:pt>
                <c:pt idx="230">
                  <c:v>7.33</c:v>
                </c:pt>
                <c:pt idx="231">
                  <c:v>7.3499999999999899</c:v>
                </c:pt>
                <c:pt idx="232">
                  <c:v>7.3299999999999894</c:v>
                </c:pt>
                <c:pt idx="233">
                  <c:v>7.3299999999999894</c:v>
                </c:pt>
                <c:pt idx="234">
                  <c:v>7.3399999999999901</c:v>
                </c:pt>
                <c:pt idx="235">
                  <c:v>7.35</c:v>
                </c:pt>
                <c:pt idx="236">
                  <c:v>7.3599999999999897</c:v>
                </c:pt>
                <c:pt idx="237">
                  <c:v>7.3699999999999894</c:v>
                </c:pt>
                <c:pt idx="238">
                  <c:v>7.37</c:v>
                </c:pt>
                <c:pt idx="239">
                  <c:v>7.38</c:v>
                </c:pt>
                <c:pt idx="240">
                  <c:v>7.38</c:v>
                </c:pt>
                <c:pt idx="241">
                  <c:v>7.3699999999999894</c:v>
                </c:pt>
                <c:pt idx="242">
                  <c:v>7.41</c:v>
                </c:pt>
                <c:pt idx="243">
                  <c:v>7.41</c:v>
                </c:pt>
                <c:pt idx="244">
                  <c:v>7.4099999999999904</c:v>
                </c:pt>
                <c:pt idx="245">
                  <c:v>7.41</c:v>
                </c:pt>
                <c:pt idx="246">
                  <c:v>7.42</c:v>
                </c:pt>
                <c:pt idx="247">
                  <c:v>7.41</c:v>
                </c:pt>
                <c:pt idx="248">
                  <c:v>7.42</c:v>
                </c:pt>
                <c:pt idx="249">
                  <c:v>7.42</c:v>
                </c:pt>
                <c:pt idx="250">
                  <c:v>7.42</c:v>
                </c:pt>
                <c:pt idx="251">
                  <c:v>7.4399999999999906</c:v>
                </c:pt>
                <c:pt idx="252">
                  <c:v>7.46</c:v>
                </c:pt>
                <c:pt idx="253">
                  <c:v>7.4499999999999904</c:v>
                </c:pt>
                <c:pt idx="254">
                  <c:v>7.46</c:v>
                </c:pt>
                <c:pt idx="255">
                  <c:v>7.46999999999999</c:v>
                </c:pt>
                <c:pt idx="256">
                  <c:v>7.46999999999999</c:v>
                </c:pt>
                <c:pt idx="257">
                  <c:v>7.4399999999999906</c:v>
                </c:pt>
                <c:pt idx="258">
                  <c:v>7.4099999999999904</c:v>
                </c:pt>
                <c:pt idx="259">
                  <c:v>7.4299999999999899</c:v>
                </c:pt>
                <c:pt idx="260">
                  <c:v>7.4499999999999904</c:v>
                </c:pt>
                <c:pt idx="261">
                  <c:v>7.46</c:v>
                </c:pt>
                <c:pt idx="262">
                  <c:v>7.46999999999999</c:v>
                </c:pt>
                <c:pt idx="263">
                  <c:v>7.4700000000000006</c:v>
                </c:pt>
                <c:pt idx="264">
                  <c:v>7.4700000000000006</c:v>
                </c:pt>
                <c:pt idx="265">
                  <c:v>7.4499999999999904</c:v>
                </c:pt>
                <c:pt idx="266">
                  <c:v>7.46</c:v>
                </c:pt>
                <c:pt idx="267">
                  <c:v>7.48</c:v>
                </c:pt>
                <c:pt idx="268">
                  <c:v>7.48</c:v>
                </c:pt>
                <c:pt idx="269">
                  <c:v>7.48</c:v>
                </c:pt>
                <c:pt idx="270">
                  <c:v>7.46</c:v>
                </c:pt>
                <c:pt idx="271">
                  <c:v>7.4399999999999906</c:v>
                </c:pt>
                <c:pt idx="272">
                  <c:v>7.4399999999999906</c:v>
                </c:pt>
                <c:pt idx="273">
                  <c:v>7.4399999999999906</c:v>
                </c:pt>
                <c:pt idx="274">
                  <c:v>7.4300000000000006</c:v>
                </c:pt>
                <c:pt idx="275">
                  <c:v>7.4099999999999904</c:v>
                </c:pt>
                <c:pt idx="276">
                  <c:v>7.4300000000000006</c:v>
                </c:pt>
                <c:pt idx="277">
                  <c:v>7.4299999999999899</c:v>
                </c:pt>
                <c:pt idx="278">
                  <c:v>7.4399999999999906</c:v>
                </c:pt>
                <c:pt idx="279">
                  <c:v>7.4399999999999906</c:v>
                </c:pt>
                <c:pt idx="280">
                  <c:v>7.4399999999999906</c:v>
                </c:pt>
                <c:pt idx="281">
                  <c:v>7.46</c:v>
                </c:pt>
                <c:pt idx="282">
                  <c:v>7.45</c:v>
                </c:pt>
                <c:pt idx="283">
                  <c:v>7.4499999999999904</c:v>
                </c:pt>
                <c:pt idx="284">
                  <c:v>7.4499999999999904</c:v>
                </c:pt>
                <c:pt idx="285">
                  <c:v>7.4399999999999906</c:v>
                </c:pt>
                <c:pt idx="286">
                  <c:v>7.46</c:v>
                </c:pt>
                <c:pt idx="287">
                  <c:v>7.49</c:v>
                </c:pt>
                <c:pt idx="288">
                  <c:v>7.50999999999999</c:v>
                </c:pt>
                <c:pt idx="289">
                  <c:v>7.52</c:v>
                </c:pt>
                <c:pt idx="290">
                  <c:v>7.50999999999999</c:v>
                </c:pt>
                <c:pt idx="291">
                  <c:v>7.52</c:v>
                </c:pt>
                <c:pt idx="292">
                  <c:v>7.52</c:v>
                </c:pt>
                <c:pt idx="293">
                  <c:v>7.50999999999999</c:v>
                </c:pt>
                <c:pt idx="294">
                  <c:v>7.53</c:v>
                </c:pt>
                <c:pt idx="295">
                  <c:v>7.5399999999999903</c:v>
                </c:pt>
                <c:pt idx="296">
                  <c:v>7.52</c:v>
                </c:pt>
                <c:pt idx="297">
                  <c:v>7.5</c:v>
                </c:pt>
                <c:pt idx="298">
                  <c:v>7.50999999999999</c:v>
                </c:pt>
                <c:pt idx="299">
                  <c:v>7.4899999999999904</c:v>
                </c:pt>
                <c:pt idx="300">
                  <c:v>7.48</c:v>
                </c:pt>
                <c:pt idx="301">
                  <c:v>7.49</c:v>
                </c:pt>
                <c:pt idx="302">
                  <c:v>7.5</c:v>
                </c:pt>
                <c:pt idx="303">
                  <c:v>7.49</c:v>
                </c:pt>
                <c:pt idx="304">
                  <c:v>7.49</c:v>
                </c:pt>
                <c:pt idx="305">
                  <c:v>7.5</c:v>
                </c:pt>
                <c:pt idx="306">
                  <c:v>7.51</c:v>
                </c:pt>
                <c:pt idx="307">
                  <c:v>7.52</c:v>
                </c:pt>
                <c:pt idx="308">
                  <c:v>7.5399999999999903</c:v>
                </c:pt>
                <c:pt idx="309">
                  <c:v>7.5399999999999903</c:v>
                </c:pt>
                <c:pt idx="310">
                  <c:v>7.5499999999999901</c:v>
                </c:pt>
                <c:pt idx="311">
                  <c:v>7.5399999999999903</c:v>
                </c:pt>
                <c:pt idx="312">
                  <c:v>7.5399999999999903</c:v>
                </c:pt>
                <c:pt idx="313">
                  <c:v>7.52</c:v>
                </c:pt>
                <c:pt idx="314">
                  <c:v>7.52</c:v>
                </c:pt>
                <c:pt idx="315">
                  <c:v>7.52</c:v>
                </c:pt>
                <c:pt idx="316">
                  <c:v>7.5399999999999903</c:v>
                </c:pt>
                <c:pt idx="317">
                  <c:v>7.51</c:v>
                </c:pt>
                <c:pt idx="318">
                  <c:v>7.51</c:v>
                </c:pt>
                <c:pt idx="319">
                  <c:v>7.49</c:v>
                </c:pt>
                <c:pt idx="320">
                  <c:v>7.48</c:v>
                </c:pt>
                <c:pt idx="321">
                  <c:v>7.5</c:v>
                </c:pt>
                <c:pt idx="322">
                  <c:v>7.4700000000000006</c:v>
                </c:pt>
                <c:pt idx="323">
                  <c:v>7.48</c:v>
                </c:pt>
                <c:pt idx="324">
                  <c:v>7.48</c:v>
                </c:pt>
                <c:pt idx="325">
                  <c:v>7.46</c:v>
                </c:pt>
                <c:pt idx="326">
                  <c:v>7.4700000000000006</c:v>
                </c:pt>
                <c:pt idx="327">
                  <c:v>7.46</c:v>
                </c:pt>
                <c:pt idx="328">
                  <c:v>7.46</c:v>
                </c:pt>
                <c:pt idx="329">
                  <c:v>7.4499999999999904</c:v>
                </c:pt>
                <c:pt idx="330">
                  <c:v>7.4499999999999904</c:v>
                </c:pt>
                <c:pt idx="331">
                  <c:v>7.4499999999999904</c:v>
                </c:pt>
                <c:pt idx="332">
                  <c:v>7.46</c:v>
                </c:pt>
                <c:pt idx="333">
                  <c:v>7.46</c:v>
                </c:pt>
                <c:pt idx="334">
                  <c:v>7.46999999999999</c:v>
                </c:pt>
                <c:pt idx="335">
                  <c:v>7.46999999999999</c:v>
                </c:pt>
                <c:pt idx="336">
                  <c:v>7.46</c:v>
                </c:pt>
                <c:pt idx="337">
                  <c:v>7.4700000000000006</c:v>
                </c:pt>
                <c:pt idx="338">
                  <c:v>7.46</c:v>
                </c:pt>
                <c:pt idx="339">
                  <c:v>7.4300000000000006</c:v>
                </c:pt>
                <c:pt idx="340">
                  <c:v>7.42</c:v>
                </c:pt>
                <c:pt idx="341">
                  <c:v>7.4300000000000006</c:v>
                </c:pt>
                <c:pt idx="342">
                  <c:v>7.42</c:v>
                </c:pt>
                <c:pt idx="343">
                  <c:v>7.4399999999999906</c:v>
                </c:pt>
                <c:pt idx="344">
                  <c:v>7.4399999999999906</c:v>
                </c:pt>
                <c:pt idx="345">
                  <c:v>7.4299999999999899</c:v>
                </c:pt>
                <c:pt idx="346">
                  <c:v>7.42</c:v>
                </c:pt>
                <c:pt idx="347">
                  <c:v>7.3999999999999897</c:v>
                </c:pt>
                <c:pt idx="348">
                  <c:v>7.39</c:v>
                </c:pt>
                <c:pt idx="349">
                  <c:v>7.3999999999999897</c:v>
                </c:pt>
                <c:pt idx="350">
                  <c:v>7.38</c:v>
                </c:pt>
                <c:pt idx="351">
                  <c:v>7.38</c:v>
                </c:pt>
                <c:pt idx="352">
                  <c:v>7.38</c:v>
                </c:pt>
                <c:pt idx="353">
                  <c:v>7.39</c:v>
                </c:pt>
                <c:pt idx="354">
                  <c:v>7.37</c:v>
                </c:pt>
                <c:pt idx="355">
                  <c:v>7.3699999999999894</c:v>
                </c:pt>
                <c:pt idx="356">
                  <c:v>7.3699999999999894</c:v>
                </c:pt>
                <c:pt idx="357">
                  <c:v>7.3599999999999897</c:v>
                </c:pt>
                <c:pt idx="358">
                  <c:v>7.3599999999999897</c:v>
                </c:pt>
                <c:pt idx="359">
                  <c:v>7.37</c:v>
                </c:pt>
                <c:pt idx="360">
                  <c:v>7.37</c:v>
                </c:pt>
                <c:pt idx="361">
                  <c:v>7.3199999999999994</c:v>
                </c:pt>
                <c:pt idx="362">
                  <c:v>7.3</c:v>
                </c:pt>
                <c:pt idx="363">
                  <c:v>7.3199999999999994</c:v>
                </c:pt>
                <c:pt idx="364">
                  <c:v>7.3</c:v>
                </c:pt>
                <c:pt idx="365">
                  <c:v>7.29</c:v>
                </c:pt>
                <c:pt idx="366">
                  <c:v>7.2700000000000005</c:v>
                </c:pt>
                <c:pt idx="367">
                  <c:v>7.28</c:v>
                </c:pt>
                <c:pt idx="368">
                  <c:v>7.2700000000000005</c:v>
                </c:pt>
                <c:pt idx="369">
                  <c:v>7.25</c:v>
                </c:pt>
                <c:pt idx="370">
                  <c:v>7.2399999999999904</c:v>
                </c:pt>
                <c:pt idx="371">
                  <c:v>7.22</c:v>
                </c:pt>
                <c:pt idx="372">
                  <c:v>7.23</c:v>
                </c:pt>
                <c:pt idx="373">
                  <c:v>7.2399999999999904</c:v>
                </c:pt>
                <c:pt idx="374">
                  <c:v>7.25</c:v>
                </c:pt>
                <c:pt idx="375">
                  <c:v>7.2399999999999904</c:v>
                </c:pt>
                <c:pt idx="376">
                  <c:v>7.25</c:v>
                </c:pt>
                <c:pt idx="377">
                  <c:v>7.25</c:v>
                </c:pt>
                <c:pt idx="378">
                  <c:v>7.25</c:v>
                </c:pt>
                <c:pt idx="379">
                  <c:v>7.2399999999999904</c:v>
                </c:pt>
                <c:pt idx="380">
                  <c:v>7.2399999999999904</c:v>
                </c:pt>
                <c:pt idx="381">
                  <c:v>7.26</c:v>
                </c:pt>
                <c:pt idx="382">
                  <c:v>7.25</c:v>
                </c:pt>
                <c:pt idx="383">
                  <c:v>7.25</c:v>
                </c:pt>
                <c:pt idx="384">
                  <c:v>7.26</c:v>
                </c:pt>
                <c:pt idx="385">
                  <c:v>7.1899999999999995</c:v>
                </c:pt>
                <c:pt idx="386">
                  <c:v>7.1899999999999995</c:v>
                </c:pt>
                <c:pt idx="387">
                  <c:v>7.1499999999999995</c:v>
                </c:pt>
                <c:pt idx="388">
                  <c:v>7.1599999999999993</c:v>
                </c:pt>
                <c:pt idx="389">
                  <c:v>7.13</c:v>
                </c:pt>
                <c:pt idx="390">
                  <c:v>7.13</c:v>
                </c:pt>
                <c:pt idx="391">
                  <c:v>7.1199999999999992</c:v>
                </c:pt>
                <c:pt idx="392">
                  <c:v>7.1</c:v>
                </c:pt>
                <c:pt idx="393">
                  <c:v>7.1099999999999994</c:v>
                </c:pt>
                <c:pt idx="394">
                  <c:v>7.1099999999999994</c:v>
                </c:pt>
                <c:pt idx="395">
                  <c:v>7.1099999999999994</c:v>
                </c:pt>
                <c:pt idx="396">
                  <c:v>7.08</c:v>
                </c:pt>
                <c:pt idx="397">
                  <c:v>7.05</c:v>
                </c:pt>
                <c:pt idx="398">
                  <c:v>7.0399999999999903</c:v>
                </c:pt>
                <c:pt idx="399">
                  <c:v>7.03</c:v>
                </c:pt>
                <c:pt idx="400">
                  <c:v>7.03</c:v>
                </c:pt>
                <c:pt idx="401">
                  <c:v>7.06</c:v>
                </c:pt>
                <c:pt idx="402">
                  <c:v>7.07</c:v>
                </c:pt>
                <c:pt idx="403">
                  <c:v>7.07</c:v>
                </c:pt>
                <c:pt idx="404">
                  <c:v>7.07</c:v>
                </c:pt>
                <c:pt idx="405">
                  <c:v>7.07</c:v>
                </c:pt>
                <c:pt idx="406">
                  <c:v>7.07</c:v>
                </c:pt>
                <c:pt idx="407">
                  <c:v>7.08</c:v>
                </c:pt>
                <c:pt idx="408">
                  <c:v>7.08</c:v>
                </c:pt>
                <c:pt idx="409">
                  <c:v>7.07</c:v>
                </c:pt>
                <c:pt idx="410">
                  <c:v>7.05</c:v>
                </c:pt>
                <c:pt idx="411">
                  <c:v>7.02</c:v>
                </c:pt>
                <c:pt idx="412">
                  <c:v>7.01</c:v>
                </c:pt>
                <c:pt idx="413">
                  <c:v>6.9999999999999902</c:v>
                </c:pt>
                <c:pt idx="414">
                  <c:v>7.01</c:v>
                </c:pt>
                <c:pt idx="415">
                  <c:v>6.99</c:v>
                </c:pt>
                <c:pt idx="416">
                  <c:v>6.98</c:v>
                </c:pt>
                <c:pt idx="417">
                  <c:v>6.99</c:v>
                </c:pt>
                <c:pt idx="418">
                  <c:v>6.98</c:v>
                </c:pt>
                <c:pt idx="419">
                  <c:v>6.9700000000000006</c:v>
                </c:pt>
                <c:pt idx="420">
                  <c:v>7.01</c:v>
                </c:pt>
                <c:pt idx="421">
                  <c:v>7.01</c:v>
                </c:pt>
                <c:pt idx="422">
                  <c:v>6.99</c:v>
                </c:pt>
                <c:pt idx="423">
                  <c:v>6.98</c:v>
                </c:pt>
                <c:pt idx="424">
                  <c:v>6.9700000000000006</c:v>
                </c:pt>
                <c:pt idx="425">
                  <c:v>6.98</c:v>
                </c:pt>
                <c:pt idx="426">
                  <c:v>6.98</c:v>
                </c:pt>
                <c:pt idx="427">
                  <c:v>6.99</c:v>
                </c:pt>
                <c:pt idx="428">
                  <c:v>6.9700000000000006</c:v>
                </c:pt>
                <c:pt idx="429">
                  <c:v>6.9599999999999902</c:v>
                </c:pt>
                <c:pt idx="430">
                  <c:v>6.9599999999999902</c:v>
                </c:pt>
                <c:pt idx="431">
                  <c:v>6.9599999999999902</c:v>
                </c:pt>
                <c:pt idx="432">
                  <c:v>6.9599999999999902</c:v>
                </c:pt>
                <c:pt idx="433">
                  <c:v>6.9700000000000006</c:v>
                </c:pt>
                <c:pt idx="434">
                  <c:v>6.9999999999999902</c:v>
                </c:pt>
                <c:pt idx="435">
                  <c:v>7.01</c:v>
                </c:pt>
                <c:pt idx="436">
                  <c:v>7.02</c:v>
                </c:pt>
                <c:pt idx="437">
                  <c:v>7.03</c:v>
                </c:pt>
                <c:pt idx="438">
                  <c:v>7.0399999999999903</c:v>
                </c:pt>
                <c:pt idx="439">
                  <c:v>7.0399999999999903</c:v>
                </c:pt>
                <c:pt idx="440">
                  <c:v>7.02</c:v>
                </c:pt>
                <c:pt idx="441">
                  <c:v>7.03</c:v>
                </c:pt>
                <c:pt idx="442">
                  <c:v>7.0399999999999903</c:v>
                </c:pt>
                <c:pt idx="443">
                  <c:v>7.0399999999999903</c:v>
                </c:pt>
                <c:pt idx="444">
                  <c:v>7.0399999999999903</c:v>
                </c:pt>
                <c:pt idx="445">
                  <c:v>7.03</c:v>
                </c:pt>
                <c:pt idx="446">
                  <c:v>7.0399999999999903</c:v>
                </c:pt>
                <c:pt idx="447">
                  <c:v>7.06</c:v>
                </c:pt>
                <c:pt idx="448">
                  <c:v>7.08</c:v>
                </c:pt>
                <c:pt idx="449">
                  <c:v>7.08</c:v>
                </c:pt>
                <c:pt idx="450">
                  <c:v>7.09</c:v>
                </c:pt>
                <c:pt idx="451">
                  <c:v>7.08</c:v>
                </c:pt>
                <c:pt idx="452">
                  <c:v>7.09</c:v>
                </c:pt>
                <c:pt idx="453">
                  <c:v>7.07</c:v>
                </c:pt>
                <c:pt idx="454">
                  <c:v>7.07</c:v>
                </c:pt>
                <c:pt idx="455">
                  <c:v>7.06</c:v>
                </c:pt>
                <c:pt idx="456">
                  <c:v>7.05</c:v>
                </c:pt>
                <c:pt idx="457">
                  <c:v>7.03</c:v>
                </c:pt>
                <c:pt idx="458">
                  <c:v>7.03</c:v>
                </c:pt>
                <c:pt idx="459">
                  <c:v>7.01</c:v>
                </c:pt>
                <c:pt idx="460">
                  <c:v>6.9999999999999902</c:v>
                </c:pt>
                <c:pt idx="461">
                  <c:v>6.98</c:v>
                </c:pt>
                <c:pt idx="462">
                  <c:v>6.9999999999999902</c:v>
                </c:pt>
                <c:pt idx="463">
                  <c:v>7.02</c:v>
                </c:pt>
                <c:pt idx="464">
                  <c:v>7.02</c:v>
                </c:pt>
                <c:pt idx="465">
                  <c:v>7.03</c:v>
                </c:pt>
                <c:pt idx="466">
                  <c:v>7.03</c:v>
                </c:pt>
                <c:pt idx="467">
                  <c:v>7.03</c:v>
                </c:pt>
                <c:pt idx="468">
                  <c:v>7.03</c:v>
                </c:pt>
                <c:pt idx="469">
                  <c:v>7.08</c:v>
                </c:pt>
                <c:pt idx="470">
                  <c:v>7.1099999999999994</c:v>
                </c:pt>
                <c:pt idx="471">
                  <c:v>7.1099999999999994</c:v>
                </c:pt>
                <c:pt idx="472">
                  <c:v>7.1199999999999992</c:v>
                </c:pt>
                <c:pt idx="473">
                  <c:v>7.13</c:v>
                </c:pt>
                <c:pt idx="474">
                  <c:v>7.1099999999999994</c:v>
                </c:pt>
                <c:pt idx="475">
                  <c:v>7.1</c:v>
                </c:pt>
                <c:pt idx="476">
                  <c:v>7.09</c:v>
                </c:pt>
                <c:pt idx="477">
                  <c:v>7.08</c:v>
                </c:pt>
                <c:pt idx="478">
                  <c:v>7.07</c:v>
                </c:pt>
                <c:pt idx="479">
                  <c:v>7.06</c:v>
                </c:pt>
                <c:pt idx="480">
                  <c:v>7.06</c:v>
                </c:pt>
                <c:pt idx="481">
                  <c:v>7.05</c:v>
                </c:pt>
                <c:pt idx="482">
                  <c:v>7.05</c:v>
                </c:pt>
                <c:pt idx="483">
                  <c:v>7.05</c:v>
                </c:pt>
                <c:pt idx="484">
                  <c:v>7.08</c:v>
                </c:pt>
                <c:pt idx="485">
                  <c:v>7.09</c:v>
                </c:pt>
                <c:pt idx="486">
                  <c:v>7.1099999999999994</c:v>
                </c:pt>
                <c:pt idx="487">
                  <c:v>7.13</c:v>
                </c:pt>
                <c:pt idx="488">
                  <c:v>7.1199999999999992</c:v>
                </c:pt>
                <c:pt idx="489">
                  <c:v>7.1099999999999994</c:v>
                </c:pt>
                <c:pt idx="490">
                  <c:v>7.09</c:v>
                </c:pt>
                <c:pt idx="491">
                  <c:v>7.09</c:v>
                </c:pt>
                <c:pt idx="492">
                  <c:v>7.09</c:v>
                </c:pt>
                <c:pt idx="493">
                  <c:v>7.09</c:v>
                </c:pt>
                <c:pt idx="494">
                  <c:v>7.09</c:v>
                </c:pt>
                <c:pt idx="495">
                  <c:v>7.1</c:v>
                </c:pt>
                <c:pt idx="496">
                  <c:v>7.09</c:v>
                </c:pt>
                <c:pt idx="497">
                  <c:v>7.1</c:v>
                </c:pt>
                <c:pt idx="498">
                  <c:v>7.1</c:v>
                </c:pt>
                <c:pt idx="499">
                  <c:v>7.09</c:v>
                </c:pt>
                <c:pt idx="500">
                  <c:v>7.1099999999999994</c:v>
                </c:pt>
                <c:pt idx="501">
                  <c:v>7.1199999999999992</c:v>
                </c:pt>
                <c:pt idx="502">
                  <c:v>7.1399999999999899</c:v>
                </c:pt>
                <c:pt idx="503">
                  <c:v>7.13</c:v>
                </c:pt>
                <c:pt idx="504">
                  <c:v>7.1099999999999994</c:v>
                </c:pt>
                <c:pt idx="505">
                  <c:v>7.1</c:v>
                </c:pt>
                <c:pt idx="506">
                  <c:v>7.07</c:v>
                </c:pt>
                <c:pt idx="507">
                  <c:v>7.09</c:v>
                </c:pt>
                <c:pt idx="508">
                  <c:v>7.08</c:v>
                </c:pt>
                <c:pt idx="509">
                  <c:v>7.09</c:v>
                </c:pt>
                <c:pt idx="510">
                  <c:v>7.1199999999999992</c:v>
                </c:pt>
                <c:pt idx="511">
                  <c:v>7.1099999999999994</c:v>
                </c:pt>
                <c:pt idx="512">
                  <c:v>7.1199999999999992</c:v>
                </c:pt>
                <c:pt idx="513">
                  <c:v>7.09</c:v>
                </c:pt>
                <c:pt idx="514">
                  <c:v>7.1099999999999994</c:v>
                </c:pt>
                <c:pt idx="515">
                  <c:v>7.1</c:v>
                </c:pt>
                <c:pt idx="516">
                  <c:v>7.1099999999999994</c:v>
                </c:pt>
                <c:pt idx="517">
                  <c:v>7.17</c:v>
                </c:pt>
                <c:pt idx="518">
                  <c:v>7.1599999999999993</c:v>
                </c:pt>
                <c:pt idx="519">
                  <c:v>7.17</c:v>
                </c:pt>
                <c:pt idx="520">
                  <c:v>7.17</c:v>
                </c:pt>
                <c:pt idx="521">
                  <c:v>7.1899999999999995</c:v>
                </c:pt>
                <c:pt idx="522">
                  <c:v>7.18</c:v>
                </c:pt>
                <c:pt idx="523">
                  <c:v>7.1999999999999895</c:v>
                </c:pt>
                <c:pt idx="524">
                  <c:v>7.21</c:v>
                </c:pt>
                <c:pt idx="525">
                  <c:v>7.1899999999999995</c:v>
                </c:pt>
                <c:pt idx="526">
                  <c:v>7.22</c:v>
                </c:pt>
                <c:pt idx="527">
                  <c:v>7.22</c:v>
                </c:pt>
                <c:pt idx="528">
                  <c:v>7.23</c:v>
                </c:pt>
                <c:pt idx="529">
                  <c:v>7.21</c:v>
                </c:pt>
                <c:pt idx="530">
                  <c:v>7.21</c:v>
                </c:pt>
                <c:pt idx="531">
                  <c:v>7.21</c:v>
                </c:pt>
                <c:pt idx="532">
                  <c:v>7.21</c:v>
                </c:pt>
                <c:pt idx="533">
                  <c:v>7.21</c:v>
                </c:pt>
                <c:pt idx="534">
                  <c:v>7.1999999999999895</c:v>
                </c:pt>
                <c:pt idx="535">
                  <c:v>7.1999999999999895</c:v>
                </c:pt>
                <c:pt idx="536">
                  <c:v>7.1899999999999995</c:v>
                </c:pt>
                <c:pt idx="537">
                  <c:v>7.18</c:v>
                </c:pt>
                <c:pt idx="538">
                  <c:v>7.18</c:v>
                </c:pt>
                <c:pt idx="539">
                  <c:v>7.17</c:v>
                </c:pt>
                <c:pt idx="540">
                  <c:v>7.17</c:v>
                </c:pt>
                <c:pt idx="541">
                  <c:v>7.18</c:v>
                </c:pt>
                <c:pt idx="542">
                  <c:v>7.18</c:v>
                </c:pt>
                <c:pt idx="543">
                  <c:v>7.18</c:v>
                </c:pt>
                <c:pt idx="544">
                  <c:v>7.1999999999999895</c:v>
                </c:pt>
                <c:pt idx="545">
                  <c:v>7.18</c:v>
                </c:pt>
                <c:pt idx="546">
                  <c:v>7.21</c:v>
                </c:pt>
                <c:pt idx="547">
                  <c:v>7.23</c:v>
                </c:pt>
                <c:pt idx="548">
                  <c:v>7.23</c:v>
                </c:pt>
                <c:pt idx="549">
                  <c:v>7.26</c:v>
                </c:pt>
                <c:pt idx="550">
                  <c:v>7.26</c:v>
                </c:pt>
                <c:pt idx="551">
                  <c:v>7.26</c:v>
                </c:pt>
                <c:pt idx="552">
                  <c:v>7.25</c:v>
                </c:pt>
                <c:pt idx="553">
                  <c:v>7.25</c:v>
                </c:pt>
                <c:pt idx="554">
                  <c:v>7.25</c:v>
                </c:pt>
                <c:pt idx="555">
                  <c:v>7.23</c:v>
                </c:pt>
                <c:pt idx="556">
                  <c:v>7.2399999999999904</c:v>
                </c:pt>
                <c:pt idx="557">
                  <c:v>7.22</c:v>
                </c:pt>
                <c:pt idx="558">
                  <c:v>7.22</c:v>
                </c:pt>
                <c:pt idx="559">
                  <c:v>7.22</c:v>
                </c:pt>
                <c:pt idx="560">
                  <c:v>7.21</c:v>
                </c:pt>
                <c:pt idx="561">
                  <c:v>7.21</c:v>
                </c:pt>
                <c:pt idx="562">
                  <c:v>7.2399999999999904</c:v>
                </c:pt>
                <c:pt idx="563">
                  <c:v>7.23</c:v>
                </c:pt>
                <c:pt idx="564">
                  <c:v>7.25</c:v>
                </c:pt>
                <c:pt idx="565">
                  <c:v>7.2399999999999904</c:v>
                </c:pt>
                <c:pt idx="566">
                  <c:v>7.2399999999999904</c:v>
                </c:pt>
                <c:pt idx="567">
                  <c:v>7.25</c:v>
                </c:pt>
                <c:pt idx="568">
                  <c:v>7.25</c:v>
                </c:pt>
                <c:pt idx="569">
                  <c:v>7.2399999999999904</c:v>
                </c:pt>
                <c:pt idx="570">
                  <c:v>7.23</c:v>
                </c:pt>
                <c:pt idx="571">
                  <c:v>7.23</c:v>
                </c:pt>
                <c:pt idx="572">
                  <c:v>7.22</c:v>
                </c:pt>
                <c:pt idx="573">
                  <c:v>7.22</c:v>
                </c:pt>
                <c:pt idx="574">
                  <c:v>7.2399999999999904</c:v>
                </c:pt>
                <c:pt idx="575">
                  <c:v>7.2399999999999904</c:v>
                </c:pt>
                <c:pt idx="576">
                  <c:v>7.2399999999999904</c:v>
                </c:pt>
                <c:pt idx="577">
                  <c:v>7.26</c:v>
                </c:pt>
                <c:pt idx="578">
                  <c:v>7.26</c:v>
                </c:pt>
                <c:pt idx="579">
                  <c:v>7.28</c:v>
                </c:pt>
                <c:pt idx="580">
                  <c:v>7.2899999999999903</c:v>
                </c:pt>
                <c:pt idx="581">
                  <c:v>7.28</c:v>
                </c:pt>
                <c:pt idx="582">
                  <c:v>7.25</c:v>
                </c:pt>
                <c:pt idx="583">
                  <c:v>7.26</c:v>
                </c:pt>
                <c:pt idx="584">
                  <c:v>7.26</c:v>
                </c:pt>
                <c:pt idx="585">
                  <c:v>7.2700000000000005</c:v>
                </c:pt>
                <c:pt idx="586">
                  <c:v>7.28</c:v>
                </c:pt>
                <c:pt idx="587">
                  <c:v>7.28</c:v>
                </c:pt>
                <c:pt idx="588">
                  <c:v>7.28</c:v>
                </c:pt>
                <c:pt idx="589">
                  <c:v>7.2899999999999903</c:v>
                </c:pt>
                <c:pt idx="590">
                  <c:v>7.28</c:v>
                </c:pt>
                <c:pt idx="591">
                  <c:v>7.28</c:v>
                </c:pt>
                <c:pt idx="592">
                  <c:v>7.2899999999999903</c:v>
                </c:pt>
                <c:pt idx="593">
                  <c:v>7.3</c:v>
                </c:pt>
                <c:pt idx="594">
                  <c:v>7.3</c:v>
                </c:pt>
                <c:pt idx="595">
                  <c:v>7.31</c:v>
                </c:pt>
                <c:pt idx="596">
                  <c:v>7.31</c:v>
                </c:pt>
                <c:pt idx="597">
                  <c:v>7.3199999999999994</c:v>
                </c:pt>
                <c:pt idx="598">
                  <c:v>7.33</c:v>
                </c:pt>
                <c:pt idx="599">
                  <c:v>7.3199999999999994</c:v>
                </c:pt>
                <c:pt idx="600">
                  <c:v>7.3199999999999994</c:v>
                </c:pt>
                <c:pt idx="601">
                  <c:v>7.3399999999999901</c:v>
                </c:pt>
                <c:pt idx="602">
                  <c:v>7.33</c:v>
                </c:pt>
                <c:pt idx="603">
                  <c:v>7.33</c:v>
                </c:pt>
                <c:pt idx="604">
                  <c:v>7.3199999999999994</c:v>
                </c:pt>
                <c:pt idx="605">
                  <c:v>7.31</c:v>
                </c:pt>
                <c:pt idx="606">
                  <c:v>7.28</c:v>
                </c:pt>
                <c:pt idx="607">
                  <c:v>7.2899999999999903</c:v>
                </c:pt>
                <c:pt idx="608">
                  <c:v>7.28</c:v>
                </c:pt>
                <c:pt idx="609">
                  <c:v>7.28</c:v>
                </c:pt>
                <c:pt idx="610">
                  <c:v>7.2699999999999898</c:v>
                </c:pt>
                <c:pt idx="611">
                  <c:v>7.28</c:v>
                </c:pt>
                <c:pt idx="612">
                  <c:v>7.2899999999999903</c:v>
                </c:pt>
                <c:pt idx="613">
                  <c:v>7.2899999999999903</c:v>
                </c:pt>
                <c:pt idx="614">
                  <c:v>7.2899999999999903</c:v>
                </c:pt>
                <c:pt idx="615">
                  <c:v>7.28</c:v>
                </c:pt>
                <c:pt idx="616">
                  <c:v>7.28</c:v>
                </c:pt>
                <c:pt idx="617">
                  <c:v>7.2699999999999898</c:v>
                </c:pt>
                <c:pt idx="618">
                  <c:v>7.25</c:v>
                </c:pt>
                <c:pt idx="619">
                  <c:v>7.25</c:v>
                </c:pt>
                <c:pt idx="620">
                  <c:v>7.2299999999999898</c:v>
                </c:pt>
                <c:pt idx="621">
                  <c:v>7.22</c:v>
                </c:pt>
                <c:pt idx="622">
                  <c:v>7.22</c:v>
                </c:pt>
                <c:pt idx="623">
                  <c:v>7.22</c:v>
                </c:pt>
                <c:pt idx="624">
                  <c:v>7.1899999999999995</c:v>
                </c:pt>
                <c:pt idx="625">
                  <c:v>7.18</c:v>
                </c:pt>
                <c:pt idx="626">
                  <c:v>7.1499999999999995</c:v>
                </c:pt>
                <c:pt idx="627">
                  <c:v>7.1499999999999995</c:v>
                </c:pt>
                <c:pt idx="628">
                  <c:v>7.1399999999999899</c:v>
                </c:pt>
                <c:pt idx="629">
                  <c:v>7.13</c:v>
                </c:pt>
                <c:pt idx="630">
                  <c:v>7.1499999999999995</c:v>
                </c:pt>
                <c:pt idx="631">
                  <c:v>7.1599999999999993</c:v>
                </c:pt>
                <c:pt idx="632">
                  <c:v>7.17</c:v>
                </c:pt>
                <c:pt idx="633">
                  <c:v>7.17</c:v>
                </c:pt>
                <c:pt idx="634">
                  <c:v>7.1499999999999995</c:v>
                </c:pt>
                <c:pt idx="635">
                  <c:v>7.1599999999999993</c:v>
                </c:pt>
                <c:pt idx="636">
                  <c:v>7.1599999999999993</c:v>
                </c:pt>
                <c:pt idx="637">
                  <c:v>7.17</c:v>
                </c:pt>
                <c:pt idx="638">
                  <c:v>7.1599999999999993</c:v>
                </c:pt>
                <c:pt idx="639">
                  <c:v>7.1599999999999993</c:v>
                </c:pt>
                <c:pt idx="640">
                  <c:v>7.18</c:v>
                </c:pt>
                <c:pt idx="641">
                  <c:v>7.17</c:v>
                </c:pt>
                <c:pt idx="642">
                  <c:v>7.1599999999999993</c:v>
                </c:pt>
                <c:pt idx="643">
                  <c:v>7.1399999999999899</c:v>
                </c:pt>
                <c:pt idx="644">
                  <c:v>7.1199999999999992</c:v>
                </c:pt>
                <c:pt idx="645">
                  <c:v>7.1099999999999994</c:v>
                </c:pt>
                <c:pt idx="646">
                  <c:v>7.09</c:v>
                </c:pt>
                <c:pt idx="647">
                  <c:v>7.08</c:v>
                </c:pt>
                <c:pt idx="648">
                  <c:v>7.09</c:v>
                </c:pt>
                <c:pt idx="649">
                  <c:v>7.06</c:v>
                </c:pt>
                <c:pt idx="650">
                  <c:v>7.08</c:v>
                </c:pt>
                <c:pt idx="651">
                  <c:v>7.06</c:v>
                </c:pt>
                <c:pt idx="652">
                  <c:v>7.09</c:v>
                </c:pt>
                <c:pt idx="653">
                  <c:v>7.07</c:v>
                </c:pt>
                <c:pt idx="654">
                  <c:v>7.06</c:v>
                </c:pt>
                <c:pt idx="655">
                  <c:v>7.05</c:v>
                </c:pt>
                <c:pt idx="656">
                  <c:v>7.0399999999999903</c:v>
                </c:pt>
                <c:pt idx="657">
                  <c:v>7.0399999999999903</c:v>
                </c:pt>
                <c:pt idx="658">
                  <c:v>7.03</c:v>
                </c:pt>
                <c:pt idx="659">
                  <c:v>7.01</c:v>
                </c:pt>
                <c:pt idx="660">
                  <c:v>6.9999999999999902</c:v>
                </c:pt>
                <c:pt idx="661">
                  <c:v>7.01</c:v>
                </c:pt>
                <c:pt idx="662">
                  <c:v>7.01</c:v>
                </c:pt>
                <c:pt idx="663">
                  <c:v>7.02</c:v>
                </c:pt>
                <c:pt idx="664">
                  <c:v>7.03</c:v>
                </c:pt>
                <c:pt idx="665">
                  <c:v>7.0399999999999903</c:v>
                </c:pt>
                <c:pt idx="666">
                  <c:v>7.02</c:v>
                </c:pt>
                <c:pt idx="667">
                  <c:v>7.02</c:v>
                </c:pt>
                <c:pt idx="668">
                  <c:v>7.02</c:v>
                </c:pt>
                <c:pt idx="669">
                  <c:v>7.01</c:v>
                </c:pt>
                <c:pt idx="670">
                  <c:v>7.01</c:v>
                </c:pt>
                <c:pt idx="671">
                  <c:v>7.01</c:v>
                </c:pt>
                <c:pt idx="672">
                  <c:v>7.03</c:v>
                </c:pt>
                <c:pt idx="673">
                  <c:v>7.01</c:v>
                </c:pt>
                <c:pt idx="674">
                  <c:v>7.01</c:v>
                </c:pt>
                <c:pt idx="675">
                  <c:v>7.01</c:v>
                </c:pt>
                <c:pt idx="676">
                  <c:v>6.9999999999999902</c:v>
                </c:pt>
                <c:pt idx="677">
                  <c:v>7.02</c:v>
                </c:pt>
                <c:pt idx="678">
                  <c:v>7.03</c:v>
                </c:pt>
                <c:pt idx="679">
                  <c:v>7.0399999999999903</c:v>
                </c:pt>
                <c:pt idx="680">
                  <c:v>7.07</c:v>
                </c:pt>
                <c:pt idx="681">
                  <c:v>7.06</c:v>
                </c:pt>
                <c:pt idx="682">
                  <c:v>7.06</c:v>
                </c:pt>
                <c:pt idx="683">
                  <c:v>7.05</c:v>
                </c:pt>
                <c:pt idx="684">
                  <c:v>7.0399999999999903</c:v>
                </c:pt>
                <c:pt idx="685">
                  <c:v>6.9999999999999902</c:v>
                </c:pt>
                <c:pt idx="686">
                  <c:v>7.02</c:v>
                </c:pt>
                <c:pt idx="687">
                  <c:v>7.01</c:v>
                </c:pt>
                <c:pt idx="688">
                  <c:v>6.99</c:v>
                </c:pt>
                <c:pt idx="689">
                  <c:v>7.01</c:v>
                </c:pt>
                <c:pt idx="690">
                  <c:v>7.02</c:v>
                </c:pt>
                <c:pt idx="691">
                  <c:v>7.01</c:v>
                </c:pt>
                <c:pt idx="692">
                  <c:v>6.9999999999999902</c:v>
                </c:pt>
                <c:pt idx="693">
                  <c:v>6.99</c:v>
                </c:pt>
                <c:pt idx="694">
                  <c:v>6.9999999999999902</c:v>
                </c:pt>
                <c:pt idx="695">
                  <c:v>6.98</c:v>
                </c:pt>
                <c:pt idx="696">
                  <c:v>6.95</c:v>
                </c:pt>
                <c:pt idx="697">
                  <c:v>6.9399999999999906</c:v>
                </c:pt>
                <c:pt idx="698">
                  <c:v>6.9599999999999902</c:v>
                </c:pt>
                <c:pt idx="699">
                  <c:v>6.95</c:v>
                </c:pt>
                <c:pt idx="700">
                  <c:v>6.9399999999999906</c:v>
                </c:pt>
                <c:pt idx="701">
                  <c:v>6.92</c:v>
                </c:pt>
                <c:pt idx="702">
                  <c:v>6.88</c:v>
                </c:pt>
                <c:pt idx="703">
                  <c:v>6.87</c:v>
                </c:pt>
                <c:pt idx="704">
                  <c:v>6.88</c:v>
                </c:pt>
                <c:pt idx="705">
                  <c:v>6.89</c:v>
                </c:pt>
                <c:pt idx="706">
                  <c:v>6.89</c:v>
                </c:pt>
                <c:pt idx="707">
                  <c:v>6.88</c:v>
                </c:pt>
                <c:pt idx="708">
                  <c:v>6.89</c:v>
                </c:pt>
                <c:pt idx="709">
                  <c:v>6.8999999999999897</c:v>
                </c:pt>
                <c:pt idx="710">
                  <c:v>6.91</c:v>
                </c:pt>
                <c:pt idx="711">
                  <c:v>6.8999999999999897</c:v>
                </c:pt>
                <c:pt idx="712">
                  <c:v>6.88</c:v>
                </c:pt>
                <c:pt idx="713">
                  <c:v>6.87</c:v>
                </c:pt>
                <c:pt idx="714">
                  <c:v>6.88</c:v>
                </c:pt>
                <c:pt idx="715">
                  <c:v>6.87</c:v>
                </c:pt>
                <c:pt idx="716">
                  <c:v>6.8199999999999896</c:v>
                </c:pt>
                <c:pt idx="717">
                  <c:v>6.83</c:v>
                </c:pt>
                <c:pt idx="718">
                  <c:v>6.85</c:v>
                </c:pt>
                <c:pt idx="719">
                  <c:v>6.8599999999999897</c:v>
                </c:pt>
                <c:pt idx="720">
                  <c:v>6.8399999999999901</c:v>
                </c:pt>
                <c:pt idx="721">
                  <c:v>6.85</c:v>
                </c:pt>
                <c:pt idx="722">
                  <c:v>6.83</c:v>
                </c:pt>
                <c:pt idx="723">
                  <c:v>6.85</c:v>
                </c:pt>
                <c:pt idx="724">
                  <c:v>6.8599999999999897</c:v>
                </c:pt>
                <c:pt idx="725">
                  <c:v>6.85</c:v>
                </c:pt>
                <c:pt idx="726">
                  <c:v>6.85</c:v>
                </c:pt>
                <c:pt idx="727">
                  <c:v>6.85</c:v>
                </c:pt>
                <c:pt idx="728">
                  <c:v>6.8199999999999896</c:v>
                </c:pt>
                <c:pt idx="729">
                  <c:v>6.8199999999999896</c:v>
                </c:pt>
                <c:pt idx="730">
                  <c:v>6.8399999999999901</c:v>
                </c:pt>
                <c:pt idx="731">
                  <c:v>6.8399999999999901</c:v>
                </c:pt>
                <c:pt idx="732">
                  <c:v>6.8199999999999896</c:v>
                </c:pt>
                <c:pt idx="733">
                  <c:v>6.8199999999999896</c:v>
                </c:pt>
                <c:pt idx="734">
                  <c:v>6.8199999999999896</c:v>
                </c:pt>
                <c:pt idx="735">
                  <c:v>6.8199999999999896</c:v>
                </c:pt>
                <c:pt idx="736">
                  <c:v>6.8199999999999896</c:v>
                </c:pt>
                <c:pt idx="737">
                  <c:v>6.7700000000000005</c:v>
                </c:pt>
                <c:pt idx="738">
                  <c:v>6.76</c:v>
                </c:pt>
                <c:pt idx="739">
                  <c:v>6.7399999999999904</c:v>
                </c:pt>
                <c:pt idx="740">
                  <c:v>6.7399999999999904</c:v>
                </c:pt>
                <c:pt idx="741">
                  <c:v>6.72</c:v>
                </c:pt>
                <c:pt idx="742">
                  <c:v>6.6999999999999895</c:v>
                </c:pt>
                <c:pt idx="743">
                  <c:v>6.68</c:v>
                </c:pt>
                <c:pt idx="744">
                  <c:v>6.6599999999999895</c:v>
                </c:pt>
                <c:pt idx="745">
                  <c:v>6.6599999999999895</c:v>
                </c:pt>
                <c:pt idx="746">
                  <c:v>6.6499999999999995</c:v>
                </c:pt>
                <c:pt idx="747">
                  <c:v>6.6399999999999899</c:v>
                </c:pt>
                <c:pt idx="748">
                  <c:v>6.63</c:v>
                </c:pt>
                <c:pt idx="749">
                  <c:v>6.63</c:v>
                </c:pt>
                <c:pt idx="750">
                  <c:v>6.6199999999999894</c:v>
                </c:pt>
                <c:pt idx="751">
                  <c:v>6.6199999999999894</c:v>
                </c:pt>
                <c:pt idx="752">
                  <c:v>6.6</c:v>
                </c:pt>
                <c:pt idx="753">
                  <c:v>6.59</c:v>
                </c:pt>
                <c:pt idx="754">
                  <c:v>6.59</c:v>
                </c:pt>
                <c:pt idx="755">
                  <c:v>6.59</c:v>
                </c:pt>
                <c:pt idx="756">
                  <c:v>6.58</c:v>
                </c:pt>
                <c:pt idx="757">
                  <c:v>6.56</c:v>
                </c:pt>
                <c:pt idx="758">
                  <c:v>6.5299999999999896</c:v>
                </c:pt>
                <c:pt idx="759">
                  <c:v>6.5299999999999896</c:v>
                </c:pt>
                <c:pt idx="760">
                  <c:v>6.5</c:v>
                </c:pt>
                <c:pt idx="761">
                  <c:v>6.5</c:v>
                </c:pt>
                <c:pt idx="762">
                  <c:v>6.4700000000000006</c:v>
                </c:pt>
                <c:pt idx="763">
                  <c:v>6.4599999999999902</c:v>
                </c:pt>
                <c:pt idx="764">
                  <c:v>6.4599999999999902</c:v>
                </c:pt>
                <c:pt idx="765">
                  <c:v>6.4599999999999902</c:v>
                </c:pt>
                <c:pt idx="766">
                  <c:v>6.45</c:v>
                </c:pt>
                <c:pt idx="767">
                  <c:v>6.45</c:v>
                </c:pt>
                <c:pt idx="768">
                  <c:v>6.42</c:v>
                </c:pt>
                <c:pt idx="769">
                  <c:v>6.42</c:v>
                </c:pt>
                <c:pt idx="770">
                  <c:v>6.39</c:v>
                </c:pt>
                <c:pt idx="771">
                  <c:v>6.38</c:v>
                </c:pt>
                <c:pt idx="772">
                  <c:v>6.38</c:v>
                </c:pt>
                <c:pt idx="773">
                  <c:v>6.3599999999999994</c:v>
                </c:pt>
                <c:pt idx="774">
                  <c:v>6.34</c:v>
                </c:pt>
                <c:pt idx="775">
                  <c:v>6.34</c:v>
                </c:pt>
                <c:pt idx="776">
                  <c:v>6.34</c:v>
                </c:pt>
                <c:pt idx="777">
                  <c:v>6.3199999999999994</c:v>
                </c:pt>
                <c:pt idx="778">
                  <c:v>6.29</c:v>
                </c:pt>
                <c:pt idx="779">
                  <c:v>6.29</c:v>
                </c:pt>
                <c:pt idx="780">
                  <c:v>6.2700000000000005</c:v>
                </c:pt>
                <c:pt idx="781">
                  <c:v>6.26</c:v>
                </c:pt>
                <c:pt idx="782">
                  <c:v>6.25</c:v>
                </c:pt>
                <c:pt idx="783">
                  <c:v>6.24</c:v>
                </c:pt>
                <c:pt idx="784">
                  <c:v>6.23</c:v>
                </c:pt>
                <c:pt idx="785">
                  <c:v>6.24</c:v>
                </c:pt>
                <c:pt idx="786">
                  <c:v>6.2399999999999904</c:v>
                </c:pt>
                <c:pt idx="787">
                  <c:v>6.23</c:v>
                </c:pt>
                <c:pt idx="788">
                  <c:v>6.2</c:v>
                </c:pt>
                <c:pt idx="789">
                  <c:v>6.17</c:v>
                </c:pt>
                <c:pt idx="790">
                  <c:v>6.17</c:v>
                </c:pt>
                <c:pt idx="791">
                  <c:v>6.14</c:v>
                </c:pt>
                <c:pt idx="792">
                  <c:v>6.13</c:v>
                </c:pt>
                <c:pt idx="793">
                  <c:v>6.1199999999999992</c:v>
                </c:pt>
                <c:pt idx="794">
                  <c:v>6.09</c:v>
                </c:pt>
                <c:pt idx="795">
                  <c:v>6.09</c:v>
                </c:pt>
                <c:pt idx="796">
                  <c:v>6.0699999999999896</c:v>
                </c:pt>
                <c:pt idx="797">
                  <c:v>6.05</c:v>
                </c:pt>
                <c:pt idx="798">
                  <c:v>6.03</c:v>
                </c:pt>
                <c:pt idx="799">
                  <c:v>6.01</c:v>
                </c:pt>
                <c:pt idx="800">
                  <c:v>5.9899999999999904</c:v>
                </c:pt>
                <c:pt idx="801">
                  <c:v>5.9899999999999904</c:v>
                </c:pt>
                <c:pt idx="802">
                  <c:v>5.9799999999999907</c:v>
                </c:pt>
                <c:pt idx="803">
                  <c:v>5.9799999999999907</c:v>
                </c:pt>
                <c:pt idx="804">
                  <c:v>5.9700000000000006</c:v>
                </c:pt>
                <c:pt idx="805">
                  <c:v>5.9599999999999902</c:v>
                </c:pt>
                <c:pt idx="806">
                  <c:v>5.9399999999999906</c:v>
                </c:pt>
                <c:pt idx="807">
                  <c:v>5.9499999999999904</c:v>
                </c:pt>
                <c:pt idx="808">
                  <c:v>5.92</c:v>
                </c:pt>
                <c:pt idx="809">
                  <c:v>5.9</c:v>
                </c:pt>
                <c:pt idx="810">
                  <c:v>5.92</c:v>
                </c:pt>
                <c:pt idx="811">
                  <c:v>5.91</c:v>
                </c:pt>
                <c:pt idx="812">
                  <c:v>5.88</c:v>
                </c:pt>
                <c:pt idx="813">
                  <c:v>5.84</c:v>
                </c:pt>
                <c:pt idx="814">
                  <c:v>5.83</c:v>
                </c:pt>
                <c:pt idx="815">
                  <c:v>5.83</c:v>
                </c:pt>
                <c:pt idx="816">
                  <c:v>5.83</c:v>
                </c:pt>
                <c:pt idx="817">
                  <c:v>5.83</c:v>
                </c:pt>
                <c:pt idx="818">
                  <c:v>5.8199999999999994</c:v>
                </c:pt>
                <c:pt idx="819">
                  <c:v>5.7899999999999903</c:v>
                </c:pt>
                <c:pt idx="820">
                  <c:v>5.78</c:v>
                </c:pt>
                <c:pt idx="821">
                  <c:v>5.7700000000000005</c:v>
                </c:pt>
                <c:pt idx="822">
                  <c:v>5.76</c:v>
                </c:pt>
                <c:pt idx="823">
                  <c:v>5.7299999999999898</c:v>
                </c:pt>
                <c:pt idx="824">
                  <c:v>5.7</c:v>
                </c:pt>
                <c:pt idx="825">
                  <c:v>5.7</c:v>
                </c:pt>
                <c:pt idx="826">
                  <c:v>5.6899999999999995</c:v>
                </c:pt>
                <c:pt idx="827">
                  <c:v>5.7</c:v>
                </c:pt>
                <c:pt idx="828">
                  <c:v>5.6899999999999995</c:v>
                </c:pt>
                <c:pt idx="829">
                  <c:v>5.6899999999999995</c:v>
                </c:pt>
                <c:pt idx="830">
                  <c:v>5.6899999999999995</c:v>
                </c:pt>
                <c:pt idx="831">
                  <c:v>5.68</c:v>
                </c:pt>
                <c:pt idx="832">
                  <c:v>5.67</c:v>
                </c:pt>
                <c:pt idx="833">
                  <c:v>5.6499999999999995</c:v>
                </c:pt>
                <c:pt idx="834">
                  <c:v>5.6499999999999995</c:v>
                </c:pt>
                <c:pt idx="835">
                  <c:v>5.6099999999999994</c:v>
                </c:pt>
                <c:pt idx="836">
                  <c:v>5.6</c:v>
                </c:pt>
                <c:pt idx="837">
                  <c:v>5.59</c:v>
                </c:pt>
                <c:pt idx="838">
                  <c:v>5.59</c:v>
                </c:pt>
                <c:pt idx="839">
                  <c:v>5.58</c:v>
                </c:pt>
                <c:pt idx="840">
                  <c:v>5.57</c:v>
                </c:pt>
                <c:pt idx="841">
                  <c:v>5.57</c:v>
                </c:pt>
                <c:pt idx="842">
                  <c:v>5.57</c:v>
                </c:pt>
                <c:pt idx="843">
                  <c:v>5.57</c:v>
                </c:pt>
                <c:pt idx="844">
                  <c:v>5.56</c:v>
                </c:pt>
                <c:pt idx="845">
                  <c:v>5.53</c:v>
                </c:pt>
                <c:pt idx="846">
                  <c:v>5.52</c:v>
                </c:pt>
                <c:pt idx="847">
                  <c:v>5.52</c:v>
                </c:pt>
                <c:pt idx="848">
                  <c:v>5.51</c:v>
                </c:pt>
                <c:pt idx="849">
                  <c:v>5.5</c:v>
                </c:pt>
                <c:pt idx="850">
                  <c:v>5.5</c:v>
                </c:pt>
                <c:pt idx="851">
                  <c:v>5.5</c:v>
                </c:pt>
                <c:pt idx="852">
                  <c:v>5.49</c:v>
                </c:pt>
                <c:pt idx="853">
                  <c:v>5.49</c:v>
                </c:pt>
                <c:pt idx="854">
                  <c:v>5.42</c:v>
                </c:pt>
                <c:pt idx="855">
                  <c:v>5.41</c:v>
                </c:pt>
                <c:pt idx="856">
                  <c:v>5.39</c:v>
                </c:pt>
                <c:pt idx="857">
                  <c:v>5.38</c:v>
                </c:pt>
                <c:pt idx="858">
                  <c:v>5.35</c:v>
                </c:pt>
                <c:pt idx="859">
                  <c:v>5.34</c:v>
                </c:pt>
                <c:pt idx="860">
                  <c:v>5.34</c:v>
                </c:pt>
                <c:pt idx="861">
                  <c:v>5.33</c:v>
                </c:pt>
                <c:pt idx="862">
                  <c:v>5.31</c:v>
                </c:pt>
                <c:pt idx="863">
                  <c:v>5.31</c:v>
                </c:pt>
                <c:pt idx="864">
                  <c:v>5.3</c:v>
                </c:pt>
                <c:pt idx="865">
                  <c:v>5.3</c:v>
                </c:pt>
                <c:pt idx="866">
                  <c:v>5.28</c:v>
                </c:pt>
                <c:pt idx="867">
                  <c:v>5.26</c:v>
                </c:pt>
                <c:pt idx="868">
                  <c:v>5.22</c:v>
                </c:pt>
                <c:pt idx="869">
                  <c:v>5.2</c:v>
                </c:pt>
                <c:pt idx="870">
                  <c:v>5.2</c:v>
                </c:pt>
                <c:pt idx="871">
                  <c:v>5.1599999999999993</c:v>
                </c:pt>
                <c:pt idx="872">
                  <c:v>5.1499999999999995</c:v>
                </c:pt>
                <c:pt idx="873">
                  <c:v>5.1499999999999995</c:v>
                </c:pt>
                <c:pt idx="874">
                  <c:v>5.1499999999999995</c:v>
                </c:pt>
                <c:pt idx="875">
                  <c:v>5.1199999999999992</c:v>
                </c:pt>
                <c:pt idx="876">
                  <c:v>5.0999999999999996</c:v>
                </c:pt>
                <c:pt idx="877">
                  <c:v>5.08</c:v>
                </c:pt>
                <c:pt idx="878">
                  <c:v>5.08</c:v>
                </c:pt>
                <c:pt idx="879">
                  <c:v>5.07</c:v>
                </c:pt>
                <c:pt idx="880">
                  <c:v>5.0599999999999996</c:v>
                </c:pt>
                <c:pt idx="881">
                  <c:v>5.05</c:v>
                </c:pt>
                <c:pt idx="882">
                  <c:v>5.04</c:v>
                </c:pt>
                <c:pt idx="883">
                  <c:v>5.0299999999999896</c:v>
                </c:pt>
                <c:pt idx="884">
                  <c:v>5.0299999999999896</c:v>
                </c:pt>
                <c:pt idx="885">
                  <c:v>4.9899999999999904</c:v>
                </c:pt>
                <c:pt idx="886">
                  <c:v>4.9700000000000006</c:v>
                </c:pt>
                <c:pt idx="887">
                  <c:v>4.9599999999999902</c:v>
                </c:pt>
                <c:pt idx="888">
                  <c:v>4.9499999999999904</c:v>
                </c:pt>
                <c:pt idx="889">
                  <c:v>4.9300000000000006</c:v>
                </c:pt>
                <c:pt idx="890">
                  <c:v>4.9199999999999902</c:v>
                </c:pt>
                <c:pt idx="891">
                  <c:v>4.9099999999999904</c:v>
                </c:pt>
                <c:pt idx="892">
                  <c:v>4.8999999999999897</c:v>
                </c:pt>
                <c:pt idx="893">
                  <c:v>4.8999999999999897</c:v>
                </c:pt>
                <c:pt idx="894">
                  <c:v>4.8999999999999897</c:v>
                </c:pt>
                <c:pt idx="895">
                  <c:v>4.8899999999999899</c:v>
                </c:pt>
                <c:pt idx="896">
                  <c:v>4.8699999999999894</c:v>
                </c:pt>
                <c:pt idx="897">
                  <c:v>4.8599999999999897</c:v>
                </c:pt>
                <c:pt idx="898">
                  <c:v>4.8299999999999894</c:v>
                </c:pt>
                <c:pt idx="899">
                  <c:v>4.8199999999999896</c:v>
                </c:pt>
                <c:pt idx="900">
                  <c:v>4.8099999999999898</c:v>
                </c:pt>
                <c:pt idx="901">
                  <c:v>4.7799999999999905</c:v>
                </c:pt>
                <c:pt idx="902">
                  <c:v>4.7799999999999905</c:v>
                </c:pt>
                <c:pt idx="903">
                  <c:v>4.7699999999999996</c:v>
                </c:pt>
                <c:pt idx="904">
                  <c:v>4.7499999999999902</c:v>
                </c:pt>
                <c:pt idx="905">
                  <c:v>4.7399999999999904</c:v>
                </c:pt>
                <c:pt idx="906">
                  <c:v>4.71999999999999</c:v>
                </c:pt>
                <c:pt idx="907">
                  <c:v>4.71999999999999</c:v>
                </c:pt>
                <c:pt idx="908">
                  <c:v>4.71999999999999</c:v>
                </c:pt>
                <c:pt idx="909">
                  <c:v>4.7099999999999902</c:v>
                </c:pt>
                <c:pt idx="910">
                  <c:v>4.6899999999999897</c:v>
                </c:pt>
                <c:pt idx="911">
                  <c:v>4.68</c:v>
                </c:pt>
                <c:pt idx="912">
                  <c:v>4.6699999999999893</c:v>
                </c:pt>
                <c:pt idx="913">
                  <c:v>4.6699999999999893</c:v>
                </c:pt>
                <c:pt idx="914">
                  <c:v>4.6599999999999895</c:v>
                </c:pt>
                <c:pt idx="915">
                  <c:v>4.6499999999999897</c:v>
                </c:pt>
                <c:pt idx="916">
                  <c:v>4.6499999999999897</c:v>
                </c:pt>
                <c:pt idx="917">
                  <c:v>4.6499999999999897</c:v>
                </c:pt>
                <c:pt idx="918">
                  <c:v>4.6499999999999897</c:v>
                </c:pt>
                <c:pt idx="919">
                  <c:v>4.6299999999999892</c:v>
                </c:pt>
                <c:pt idx="920">
                  <c:v>4.6099999999999897</c:v>
                </c:pt>
                <c:pt idx="921">
                  <c:v>4.5899999999999901</c:v>
                </c:pt>
                <c:pt idx="922">
                  <c:v>4.5799999999999903</c:v>
                </c:pt>
                <c:pt idx="923">
                  <c:v>4.5399999999999903</c:v>
                </c:pt>
                <c:pt idx="924">
                  <c:v>4.5299999999999896</c:v>
                </c:pt>
                <c:pt idx="925">
                  <c:v>4.5199999999999898</c:v>
                </c:pt>
                <c:pt idx="926">
                  <c:v>4.5199999999999898</c:v>
                </c:pt>
                <c:pt idx="927">
                  <c:v>4.4799999999999907</c:v>
                </c:pt>
                <c:pt idx="928">
                  <c:v>4.4599999999999902</c:v>
                </c:pt>
                <c:pt idx="929">
                  <c:v>4.45</c:v>
                </c:pt>
                <c:pt idx="930">
                  <c:v>4.42</c:v>
                </c:pt>
                <c:pt idx="931">
                  <c:v>4.4099999999999904</c:v>
                </c:pt>
                <c:pt idx="932">
                  <c:v>4.4099999999999904</c:v>
                </c:pt>
                <c:pt idx="933">
                  <c:v>4.3999999999999897</c:v>
                </c:pt>
                <c:pt idx="934">
                  <c:v>4.3799999999999901</c:v>
                </c:pt>
                <c:pt idx="935">
                  <c:v>4.3699999999999894</c:v>
                </c:pt>
                <c:pt idx="936">
                  <c:v>4.3599999999999897</c:v>
                </c:pt>
                <c:pt idx="937">
                  <c:v>4.34</c:v>
                </c:pt>
                <c:pt idx="938">
                  <c:v>4.3299999999999894</c:v>
                </c:pt>
                <c:pt idx="939">
                  <c:v>4.3299999999999894</c:v>
                </c:pt>
                <c:pt idx="940">
                  <c:v>4.3299999999999894</c:v>
                </c:pt>
                <c:pt idx="941">
                  <c:v>4.3299999999999894</c:v>
                </c:pt>
                <c:pt idx="942">
                  <c:v>4.3</c:v>
                </c:pt>
                <c:pt idx="943">
                  <c:v>4.2899999999999903</c:v>
                </c:pt>
                <c:pt idx="944">
                  <c:v>4.2899999999999903</c:v>
                </c:pt>
                <c:pt idx="945">
                  <c:v>4.2699999999999996</c:v>
                </c:pt>
                <c:pt idx="946">
                  <c:v>4.2299999999999898</c:v>
                </c:pt>
                <c:pt idx="947">
                  <c:v>4.2299999999999898</c:v>
                </c:pt>
                <c:pt idx="948">
                  <c:v>4.2099999999999902</c:v>
                </c:pt>
                <c:pt idx="949">
                  <c:v>4.1999999999999895</c:v>
                </c:pt>
                <c:pt idx="950">
                  <c:v>4.1899999999999897</c:v>
                </c:pt>
                <c:pt idx="951">
                  <c:v>4.1899999999999897</c:v>
                </c:pt>
                <c:pt idx="952">
                  <c:v>4.1799999999999899</c:v>
                </c:pt>
                <c:pt idx="953">
                  <c:v>4.1699999999999893</c:v>
                </c:pt>
                <c:pt idx="954">
                  <c:v>4.1499999999999897</c:v>
                </c:pt>
                <c:pt idx="955">
                  <c:v>4.1299999999999892</c:v>
                </c:pt>
                <c:pt idx="956">
                  <c:v>4.1299999999999892</c:v>
                </c:pt>
                <c:pt idx="957">
                  <c:v>4.1199999999999894</c:v>
                </c:pt>
                <c:pt idx="958">
                  <c:v>4.1099999999999897</c:v>
                </c:pt>
                <c:pt idx="959">
                  <c:v>4.1099999999999897</c:v>
                </c:pt>
                <c:pt idx="960">
                  <c:v>4.0899999999999901</c:v>
                </c:pt>
                <c:pt idx="961">
                  <c:v>4.0699999999999896</c:v>
                </c:pt>
                <c:pt idx="962">
                  <c:v>4.0599999999999898</c:v>
                </c:pt>
                <c:pt idx="963">
                  <c:v>4.0399999999999903</c:v>
                </c:pt>
                <c:pt idx="964">
                  <c:v>4.0399999999999903</c:v>
                </c:pt>
                <c:pt idx="965">
                  <c:v>4.0399999999999903</c:v>
                </c:pt>
                <c:pt idx="966">
                  <c:v>4.00999999999999</c:v>
                </c:pt>
                <c:pt idx="967">
                  <c:v>3.98999999999999</c:v>
                </c:pt>
                <c:pt idx="968">
                  <c:v>3.9599999999999898</c:v>
                </c:pt>
                <c:pt idx="969">
                  <c:v>3.94999999999999</c:v>
                </c:pt>
                <c:pt idx="970">
                  <c:v>3.94999999999999</c:v>
                </c:pt>
                <c:pt idx="971">
                  <c:v>3.92</c:v>
                </c:pt>
                <c:pt idx="972">
                  <c:v>3.9099999999999895</c:v>
                </c:pt>
                <c:pt idx="973">
                  <c:v>3.8799999999999897</c:v>
                </c:pt>
                <c:pt idx="974">
                  <c:v>3.8599999999999897</c:v>
                </c:pt>
                <c:pt idx="975">
                  <c:v>3.8599999999999897</c:v>
                </c:pt>
                <c:pt idx="976">
                  <c:v>3.8499999999999894</c:v>
                </c:pt>
                <c:pt idx="977">
                  <c:v>3.8499999999999894</c:v>
                </c:pt>
                <c:pt idx="978">
                  <c:v>3.84</c:v>
                </c:pt>
                <c:pt idx="979">
                  <c:v>3.84</c:v>
                </c:pt>
                <c:pt idx="980">
                  <c:v>3.84</c:v>
                </c:pt>
                <c:pt idx="981">
                  <c:v>3.84</c:v>
                </c:pt>
                <c:pt idx="982">
                  <c:v>3.84</c:v>
                </c:pt>
                <c:pt idx="983">
                  <c:v>3.8299999999999894</c:v>
                </c:pt>
                <c:pt idx="984">
                  <c:v>3.8099999999999894</c:v>
                </c:pt>
                <c:pt idx="985">
                  <c:v>3.7999999999999901</c:v>
                </c:pt>
                <c:pt idx="986">
                  <c:v>3.79</c:v>
                </c:pt>
                <c:pt idx="987">
                  <c:v>3.7600000000000002</c:v>
                </c:pt>
                <c:pt idx="988">
                  <c:v>3.7600000000000002</c:v>
                </c:pt>
                <c:pt idx="989">
                  <c:v>3.74</c:v>
                </c:pt>
                <c:pt idx="990">
                  <c:v>3.74</c:v>
                </c:pt>
                <c:pt idx="991">
                  <c:v>3.74</c:v>
                </c:pt>
                <c:pt idx="992">
                  <c:v>3.73</c:v>
                </c:pt>
                <c:pt idx="993">
                  <c:v>3.73</c:v>
                </c:pt>
                <c:pt idx="994">
                  <c:v>3.71999999999999</c:v>
                </c:pt>
                <c:pt idx="995">
                  <c:v>3.71999999999999</c:v>
                </c:pt>
                <c:pt idx="996">
                  <c:v>3.71</c:v>
                </c:pt>
                <c:pt idx="997">
                  <c:v>3.71</c:v>
                </c:pt>
                <c:pt idx="998">
                  <c:v>3.71</c:v>
                </c:pt>
                <c:pt idx="999">
                  <c:v>3.71</c:v>
                </c:pt>
                <c:pt idx="1000">
                  <c:v>3.71</c:v>
                </c:pt>
                <c:pt idx="1001">
                  <c:v>3.71</c:v>
                </c:pt>
                <c:pt idx="1002">
                  <c:v>3.69999999999999</c:v>
                </c:pt>
                <c:pt idx="1003">
                  <c:v>3.69</c:v>
                </c:pt>
                <c:pt idx="1004">
                  <c:v>3.6799999999999895</c:v>
                </c:pt>
                <c:pt idx="1005">
                  <c:v>3.65</c:v>
                </c:pt>
                <c:pt idx="1006">
                  <c:v>3.64</c:v>
                </c:pt>
                <c:pt idx="1007">
                  <c:v>3.63</c:v>
                </c:pt>
                <c:pt idx="1008">
                  <c:v>3.63</c:v>
                </c:pt>
                <c:pt idx="1009">
                  <c:v>3.5999999999999894</c:v>
                </c:pt>
                <c:pt idx="1010">
                  <c:v>3.5699999999999901</c:v>
                </c:pt>
                <c:pt idx="1011">
                  <c:v>3.5699999999999901</c:v>
                </c:pt>
                <c:pt idx="1012">
                  <c:v>3.53</c:v>
                </c:pt>
                <c:pt idx="1013">
                  <c:v>3.53</c:v>
                </c:pt>
                <c:pt idx="1014">
                  <c:v>3.51</c:v>
                </c:pt>
                <c:pt idx="1015">
                  <c:v>3.4799999999999898</c:v>
                </c:pt>
                <c:pt idx="1016">
                  <c:v>3.46999999999999</c:v>
                </c:pt>
                <c:pt idx="1017">
                  <c:v>3.44999999999999</c:v>
                </c:pt>
                <c:pt idx="1018">
                  <c:v>3.44999999999999</c:v>
                </c:pt>
                <c:pt idx="1019">
                  <c:v>3.4299999999999997</c:v>
                </c:pt>
                <c:pt idx="1020">
                  <c:v>3.42</c:v>
                </c:pt>
                <c:pt idx="1021">
                  <c:v>3.4099999999999997</c:v>
                </c:pt>
                <c:pt idx="1022">
                  <c:v>3.4</c:v>
                </c:pt>
                <c:pt idx="1023">
                  <c:v>3.3899999999999997</c:v>
                </c:pt>
                <c:pt idx="1024">
                  <c:v>3.3899999999999997</c:v>
                </c:pt>
                <c:pt idx="1025">
                  <c:v>3.38</c:v>
                </c:pt>
                <c:pt idx="1026">
                  <c:v>3.36</c:v>
                </c:pt>
                <c:pt idx="1027">
                  <c:v>3.3499999999999996</c:v>
                </c:pt>
                <c:pt idx="1028">
                  <c:v>3.3499999999999996</c:v>
                </c:pt>
                <c:pt idx="1029">
                  <c:v>3.3099999999999996</c:v>
                </c:pt>
                <c:pt idx="1030">
                  <c:v>3.3099999999999996</c:v>
                </c:pt>
                <c:pt idx="1031">
                  <c:v>3.29</c:v>
                </c:pt>
                <c:pt idx="1032">
                  <c:v>3.2800000000000002</c:v>
                </c:pt>
                <c:pt idx="1033">
                  <c:v>3.2800000000000002</c:v>
                </c:pt>
                <c:pt idx="1034">
                  <c:v>3.27</c:v>
                </c:pt>
                <c:pt idx="1035">
                  <c:v>3.27</c:v>
                </c:pt>
                <c:pt idx="1036">
                  <c:v>3.2600000000000002</c:v>
                </c:pt>
                <c:pt idx="1037">
                  <c:v>3.23</c:v>
                </c:pt>
                <c:pt idx="1038">
                  <c:v>3.22</c:v>
                </c:pt>
                <c:pt idx="1039">
                  <c:v>3.22</c:v>
                </c:pt>
                <c:pt idx="1040">
                  <c:v>3.21</c:v>
                </c:pt>
                <c:pt idx="1041">
                  <c:v>3.19</c:v>
                </c:pt>
                <c:pt idx="1042">
                  <c:v>3.17</c:v>
                </c:pt>
                <c:pt idx="1043">
                  <c:v>3.17</c:v>
                </c:pt>
                <c:pt idx="1044">
                  <c:v>3.15</c:v>
                </c:pt>
                <c:pt idx="1045">
                  <c:v>3.13</c:v>
                </c:pt>
                <c:pt idx="1046">
                  <c:v>3.12</c:v>
                </c:pt>
                <c:pt idx="1047">
                  <c:v>3.11</c:v>
                </c:pt>
                <c:pt idx="1048">
                  <c:v>3.11</c:v>
                </c:pt>
                <c:pt idx="1049">
                  <c:v>3.1</c:v>
                </c:pt>
                <c:pt idx="1050">
                  <c:v>3.1</c:v>
                </c:pt>
                <c:pt idx="1051">
                  <c:v>3.09</c:v>
                </c:pt>
                <c:pt idx="1052">
                  <c:v>3.09</c:v>
                </c:pt>
                <c:pt idx="1053">
                  <c:v>3.08</c:v>
                </c:pt>
                <c:pt idx="1054">
                  <c:v>3.05</c:v>
                </c:pt>
                <c:pt idx="1055">
                  <c:v>3.04</c:v>
                </c:pt>
                <c:pt idx="1056">
                  <c:v>3.03</c:v>
                </c:pt>
                <c:pt idx="1057">
                  <c:v>3.01</c:v>
                </c:pt>
                <c:pt idx="1058">
                  <c:v>3.01</c:v>
                </c:pt>
                <c:pt idx="1059">
                  <c:v>3.01</c:v>
                </c:pt>
                <c:pt idx="1060">
                  <c:v>2.98</c:v>
                </c:pt>
                <c:pt idx="1061">
                  <c:v>2.9699999999999998</c:v>
                </c:pt>
                <c:pt idx="1062">
                  <c:v>2.96</c:v>
                </c:pt>
                <c:pt idx="1063">
                  <c:v>2.94</c:v>
                </c:pt>
                <c:pt idx="1064">
                  <c:v>2.92</c:v>
                </c:pt>
                <c:pt idx="1065">
                  <c:v>2.9099999999999997</c:v>
                </c:pt>
                <c:pt idx="1066">
                  <c:v>2.9</c:v>
                </c:pt>
                <c:pt idx="1067">
                  <c:v>2.88</c:v>
                </c:pt>
                <c:pt idx="1068">
                  <c:v>2.8699999999999997</c:v>
                </c:pt>
                <c:pt idx="1069">
                  <c:v>2.8499999999999996</c:v>
                </c:pt>
                <c:pt idx="1070">
                  <c:v>2.8299999999999996</c:v>
                </c:pt>
                <c:pt idx="1071">
                  <c:v>2.8299999999999996</c:v>
                </c:pt>
                <c:pt idx="1072">
                  <c:v>2.82</c:v>
                </c:pt>
                <c:pt idx="1073">
                  <c:v>2.8099999999999996</c:v>
                </c:pt>
                <c:pt idx="1074">
                  <c:v>2.8</c:v>
                </c:pt>
                <c:pt idx="1075">
                  <c:v>2.7600000000000002</c:v>
                </c:pt>
                <c:pt idx="1076">
                  <c:v>2.73</c:v>
                </c:pt>
                <c:pt idx="1077">
                  <c:v>2.7</c:v>
                </c:pt>
                <c:pt idx="1078">
                  <c:v>2.69</c:v>
                </c:pt>
                <c:pt idx="1079">
                  <c:v>2.68</c:v>
                </c:pt>
                <c:pt idx="1080">
                  <c:v>2.66</c:v>
                </c:pt>
                <c:pt idx="1081">
                  <c:v>2.65</c:v>
                </c:pt>
                <c:pt idx="1082">
                  <c:v>2.64</c:v>
                </c:pt>
                <c:pt idx="1083">
                  <c:v>2.64</c:v>
                </c:pt>
                <c:pt idx="1084">
                  <c:v>2.62</c:v>
                </c:pt>
                <c:pt idx="1085">
                  <c:v>2.61</c:v>
                </c:pt>
                <c:pt idx="1086">
                  <c:v>2.6</c:v>
                </c:pt>
                <c:pt idx="1087">
                  <c:v>2.59</c:v>
                </c:pt>
                <c:pt idx="1088">
                  <c:v>2.54</c:v>
                </c:pt>
                <c:pt idx="1089">
                  <c:v>2.5099999999999998</c:v>
                </c:pt>
                <c:pt idx="1090">
                  <c:v>2.48999999999999</c:v>
                </c:pt>
                <c:pt idx="1091">
                  <c:v>2.46999999999999</c:v>
                </c:pt>
                <c:pt idx="1092">
                  <c:v>2.4599999999999898</c:v>
                </c:pt>
                <c:pt idx="1093">
                  <c:v>2.4299999999999895</c:v>
                </c:pt>
                <c:pt idx="1094">
                  <c:v>2.4299999999999895</c:v>
                </c:pt>
                <c:pt idx="1095">
                  <c:v>2.4</c:v>
                </c:pt>
                <c:pt idx="1096">
                  <c:v>2.4</c:v>
                </c:pt>
                <c:pt idx="1097">
                  <c:v>2.3799999999999897</c:v>
                </c:pt>
                <c:pt idx="1098">
                  <c:v>2.3799999999999897</c:v>
                </c:pt>
                <c:pt idx="1099">
                  <c:v>2.3699999999999894</c:v>
                </c:pt>
                <c:pt idx="1100">
                  <c:v>2.3599999999999897</c:v>
                </c:pt>
                <c:pt idx="1101">
                  <c:v>2.3599999999999897</c:v>
                </c:pt>
                <c:pt idx="1102">
                  <c:v>2.3599999999999897</c:v>
                </c:pt>
                <c:pt idx="1103">
                  <c:v>2.3599999999999897</c:v>
                </c:pt>
                <c:pt idx="1104">
                  <c:v>2.3599999999999897</c:v>
                </c:pt>
                <c:pt idx="1105">
                  <c:v>2.3499999999999894</c:v>
                </c:pt>
                <c:pt idx="1106">
                  <c:v>2.34</c:v>
                </c:pt>
                <c:pt idx="1107">
                  <c:v>2.34</c:v>
                </c:pt>
                <c:pt idx="1108">
                  <c:v>2.3299999999999894</c:v>
                </c:pt>
                <c:pt idx="1109">
                  <c:v>2.3099999999999894</c:v>
                </c:pt>
                <c:pt idx="1110">
                  <c:v>2.2999999999999998</c:v>
                </c:pt>
                <c:pt idx="1111">
                  <c:v>2.2999999999999998</c:v>
                </c:pt>
                <c:pt idx="1112">
                  <c:v>2.2999999999999998</c:v>
                </c:pt>
                <c:pt idx="1113">
                  <c:v>2.2999999999999998</c:v>
                </c:pt>
                <c:pt idx="1114">
                  <c:v>2.2999999999999998</c:v>
                </c:pt>
                <c:pt idx="1115">
                  <c:v>2.2999999999999998</c:v>
                </c:pt>
                <c:pt idx="1116">
                  <c:v>2.2899999999999898</c:v>
                </c:pt>
                <c:pt idx="1117">
                  <c:v>2.2899999999999898</c:v>
                </c:pt>
                <c:pt idx="1118">
                  <c:v>2.25999999999999</c:v>
                </c:pt>
                <c:pt idx="1119">
                  <c:v>2.2499999999999898</c:v>
                </c:pt>
                <c:pt idx="1120">
                  <c:v>2.2499999999999898</c:v>
                </c:pt>
                <c:pt idx="1121">
                  <c:v>2.21999999999999</c:v>
                </c:pt>
                <c:pt idx="1122">
                  <c:v>2.21999999999999</c:v>
                </c:pt>
                <c:pt idx="1123">
                  <c:v>2.21999999999999</c:v>
                </c:pt>
                <c:pt idx="1124">
                  <c:v>2.2099999999999902</c:v>
                </c:pt>
                <c:pt idx="1125">
                  <c:v>2.2099999999999902</c:v>
                </c:pt>
                <c:pt idx="1126">
                  <c:v>2.19999999999999</c:v>
                </c:pt>
                <c:pt idx="1127">
                  <c:v>2.1799999999999895</c:v>
                </c:pt>
                <c:pt idx="1128">
                  <c:v>2.1699999999999902</c:v>
                </c:pt>
                <c:pt idx="1129">
                  <c:v>2.1699999999999902</c:v>
                </c:pt>
                <c:pt idx="1130">
                  <c:v>2.1599999999999895</c:v>
                </c:pt>
                <c:pt idx="1131">
                  <c:v>2.1599999999999895</c:v>
                </c:pt>
                <c:pt idx="1132">
                  <c:v>2.15</c:v>
                </c:pt>
                <c:pt idx="1133">
                  <c:v>2.1399999999999895</c:v>
                </c:pt>
                <c:pt idx="1134">
                  <c:v>2.0899999999999901</c:v>
                </c:pt>
                <c:pt idx="1135">
                  <c:v>2.0799999999999894</c:v>
                </c:pt>
                <c:pt idx="1136">
                  <c:v>2.0699999999999901</c:v>
                </c:pt>
                <c:pt idx="1137">
                  <c:v>2.0599999999999894</c:v>
                </c:pt>
                <c:pt idx="1138">
                  <c:v>2.0499999999999998</c:v>
                </c:pt>
                <c:pt idx="1139">
                  <c:v>2.0599999999999894</c:v>
                </c:pt>
                <c:pt idx="1140">
                  <c:v>2.0599999999999894</c:v>
                </c:pt>
                <c:pt idx="1141">
                  <c:v>2.0499999999999998</c:v>
                </c:pt>
                <c:pt idx="1142">
                  <c:v>2.0499999999999998</c:v>
                </c:pt>
                <c:pt idx="1143">
                  <c:v>2.0499999999999998</c:v>
                </c:pt>
                <c:pt idx="1144">
                  <c:v>2.0399999999999894</c:v>
                </c:pt>
                <c:pt idx="1145">
                  <c:v>2.02999999999999</c:v>
                </c:pt>
                <c:pt idx="1146">
                  <c:v>2.02999999999999</c:v>
                </c:pt>
                <c:pt idx="1147">
                  <c:v>2.02999999999999</c:v>
                </c:pt>
                <c:pt idx="1148">
                  <c:v>2.02999999999999</c:v>
                </c:pt>
                <c:pt idx="1149">
                  <c:v>2.0199999999999894</c:v>
                </c:pt>
                <c:pt idx="1150">
                  <c:v>2.0199999999999894</c:v>
                </c:pt>
                <c:pt idx="1151">
                  <c:v>2.0099999999999998</c:v>
                </c:pt>
                <c:pt idx="1152">
                  <c:v>1.9899999999999898</c:v>
                </c:pt>
                <c:pt idx="1153">
                  <c:v>1.9899999999999898</c:v>
                </c:pt>
                <c:pt idx="1154">
                  <c:v>1.9899999999999898</c:v>
                </c:pt>
                <c:pt idx="1155">
                  <c:v>1.9899999999999898</c:v>
                </c:pt>
                <c:pt idx="1156">
                  <c:v>1.9700000000000002</c:v>
                </c:pt>
                <c:pt idx="1157">
                  <c:v>1.9700000000000002</c:v>
                </c:pt>
                <c:pt idx="1158">
                  <c:v>1.9700000000000002</c:v>
                </c:pt>
                <c:pt idx="1159">
                  <c:v>1.9500000000000002</c:v>
                </c:pt>
                <c:pt idx="1160">
                  <c:v>1.9500000000000002</c:v>
                </c:pt>
                <c:pt idx="1161">
                  <c:v>1.9400000000000002</c:v>
                </c:pt>
                <c:pt idx="1162">
                  <c:v>1.9400000000000002</c:v>
                </c:pt>
                <c:pt idx="1163">
                  <c:v>1.9400000000000002</c:v>
                </c:pt>
                <c:pt idx="1164">
                  <c:v>1.9100000000000001</c:v>
                </c:pt>
                <c:pt idx="1165">
                  <c:v>1.9100000000000001</c:v>
                </c:pt>
                <c:pt idx="1166">
                  <c:v>1.9100000000000001</c:v>
                </c:pt>
                <c:pt idx="1167">
                  <c:v>1.9100000000000001</c:v>
                </c:pt>
                <c:pt idx="1168">
                  <c:v>1.8800000000000001</c:v>
                </c:pt>
                <c:pt idx="1169">
                  <c:v>1.87</c:v>
                </c:pt>
                <c:pt idx="1170">
                  <c:v>1.86</c:v>
                </c:pt>
                <c:pt idx="1171">
                  <c:v>1.85</c:v>
                </c:pt>
                <c:pt idx="1172">
                  <c:v>1.84</c:v>
                </c:pt>
                <c:pt idx="1173">
                  <c:v>1.83</c:v>
                </c:pt>
                <c:pt idx="1174">
                  <c:v>1.82</c:v>
                </c:pt>
                <c:pt idx="1175">
                  <c:v>1.81</c:v>
                </c:pt>
                <c:pt idx="1176">
                  <c:v>1.81</c:v>
                </c:pt>
                <c:pt idx="1177">
                  <c:v>1.81</c:v>
                </c:pt>
                <c:pt idx="1178">
                  <c:v>1.81</c:v>
                </c:pt>
                <c:pt idx="1179">
                  <c:v>1.81</c:v>
                </c:pt>
                <c:pt idx="1180">
                  <c:v>1.81</c:v>
                </c:pt>
                <c:pt idx="1181">
                  <c:v>1.8</c:v>
                </c:pt>
                <c:pt idx="1182">
                  <c:v>1.8</c:v>
                </c:pt>
                <c:pt idx="1183">
                  <c:v>1.79</c:v>
                </c:pt>
                <c:pt idx="1184">
                  <c:v>1.79</c:v>
                </c:pt>
                <c:pt idx="1185">
                  <c:v>1.78</c:v>
                </c:pt>
                <c:pt idx="1186">
                  <c:v>1.77</c:v>
                </c:pt>
                <c:pt idx="1187">
                  <c:v>1.76</c:v>
                </c:pt>
                <c:pt idx="1188">
                  <c:v>1.76</c:v>
                </c:pt>
                <c:pt idx="1189">
                  <c:v>1.76</c:v>
                </c:pt>
                <c:pt idx="1190">
                  <c:v>1.76</c:v>
                </c:pt>
                <c:pt idx="1191">
                  <c:v>1.76</c:v>
                </c:pt>
                <c:pt idx="1192">
                  <c:v>1.76</c:v>
                </c:pt>
                <c:pt idx="1193">
                  <c:v>1.76</c:v>
                </c:pt>
                <c:pt idx="1194">
                  <c:v>1.74</c:v>
                </c:pt>
                <c:pt idx="1195">
                  <c:v>1.73</c:v>
                </c:pt>
                <c:pt idx="1196">
                  <c:v>1.73</c:v>
                </c:pt>
                <c:pt idx="1197">
                  <c:v>1.73</c:v>
                </c:pt>
                <c:pt idx="1198">
                  <c:v>1.73</c:v>
                </c:pt>
                <c:pt idx="1199">
                  <c:v>1.73</c:v>
                </c:pt>
                <c:pt idx="1200">
                  <c:v>1.72</c:v>
                </c:pt>
                <c:pt idx="1201">
                  <c:v>1.72</c:v>
                </c:pt>
                <c:pt idx="1202">
                  <c:v>1.7</c:v>
                </c:pt>
                <c:pt idx="1203">
                  <c:v>1.6900000000000002</c:v>
                </c:pt>
                <c:pt idx="1204">
                  <c:v>1.6900000000000002</c:v>
                </c:pt>
                <c:pt idx="1205">
                  <c:v>1.6900000000000002</c:v>
                </c:pt>
                <c:pt idx="1206">
                  <c:v>1.6900000000000002</c:v>
                </c:pt>
                <c:pt idx="1207">
                  <c:v>1.6900000000000002</c:v>
                </c:pt>
                <c:pt idx="1208">
                  <c:v>1.6900000000000002</c:v>
                </c:pt>
                <c:pt idx="1209">
                  <c:v>1.6700000000000002</c:v>
                </c:pt>
                <c:pt idx="1210">
                  <c:v>1.6700000000000002</c:v>
                </c:pt>
                <c:pt idx="1211">
                  <c:v>1.6600000000000001</c:v>
                </c:pt>
                <c:pt idx="1212">
                  <c:v>1.6600000000000001</c:v>
                </c:pt>
                <c:pt idx="1213">
                  <c:v>1.6600000000000001</c:v>
                </c:pt>
                <c:pt idx="1214">
                  <c:v>1.6500000000000001</c:v>
                </c:pt>
                <c:pt idx="1215">
                  <c:v>1.6500000000000001</c:v>
                </c:pt>
                <c:pt idx="1216">
                  <c:v>1.6500000000000001</c:v>
                </c:pt>
                <c:pt idx="1217">
                  <c:v>1.6400000000000001</c:v>
                </c:pt>
                <c:pt idx="1218">
                  <c:v>1.6400000000000001</c:v>
                </c:pt>
                <c:pt idx="1219">
                  <c:v>1.6400000000000001</c:v>
                </c:pt>
                <c:pt idx="1220">
                  <c:v>1.6400000000000001</c:v>
                </c:pt>
                <c:pt idx="1221">
                  <c:v>1.6400000000000001</c:v>
                </c:pt>
                <c:pt idx="1222">
                  <c:v>1.6099999999999897</c:v>
                </c:pt>
                <c:pt idx="1223">
                  <c:v>1.58</c:v>
                </c:pt>
                <c:pt idx="1224">
                  <c:v>1.58</c:v>
                </c:pt>
                <c:pt idx="1225">
                  <c:v>1.58</c:v>
                </c:pt>
                <c:pt idx="1226">
                  <c:v>1.58</c:v>
                </c:pt>
                <c:pt idx="1227">
                  <c:v>1.5699999999999896</c:v>
                </c:pt>
                <c:pt idx="1228">
                  <c:v>1.5699999999999896</c:v>
                </c:pt>
                <c:pt idx="1229">
                  <c:v>1.5699999999999896</c:v>
                </c:pt>
                <c:pt idx="1230">
                  <c:v>1.5699999999999896</c:v>
                </c:pt>
                <c:pt idx="1231">
                  <c:v>1.5599999999999896</c:v>
                </c:pt>
                <c:pt idx="1232">
                  <c:v>1.5599999999999896</c:v>
                </c:pt>
                <c:pt idx="1233">
                  <c:v>1.55</c:v>
                </c:pt>
                <c:pt idx="1234">
                  <c:v>1.55</c:v>
                </c:pt>
                <c:pt idx="1235">
                  <c:v>1.54</c:v>
                </c:pt>
                <c:pt idx="1236">
                  <c:v>1.54</c:v>
                </c:pt>
                <c:pt idx="1237">
                  <c:v>1.53</c:v>
                </c:pt>
                <c:pt idx="1238">
                  <c:v>1.53</c:v>
                </c:pt>
                <c:pt idx="1239">
                  <c:v>1.53</c:v>
                </c:pt>
                <c:pt idx="1240">
                  <c:v>1.5099999999999896</c:v>
                </c:pt>
                <c:pt idx="1241">
                  <c:v>1.5099999999999896</c:v>
                </c:pt>
                <c:pt idx="1242">
                  <c:v>1.5099999999999896</c:v>
                </c:pt>
                <c:pt idx="1243">
                  <c:v>1.5</c:v>
                </c:pt>
                <c:pt idx="1244">
                  <c:v>1.48</c:v>
                </c:pt>
                <c:pt idx="1245">
                  <c:v>1.48</c:v>
                </c:pt>
                <c:pt idx="1246">
                  <c:v>1.48</c:v>
                </c:pt>
                <c:pt idx="1247">
                  <c:v>1.47</c:v>
                </c:pt>
                <c:pt idx="1248">
                  <c:v>1.4599999999999895</c:v>
                </c:pt>
                <c:pt idx="1249">
                  <c:v>1.45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TBDiseaseONLYData!$D$10018:$D$11267</c:f>
              <c:numCache>
                <c:formatCode>General</c:formatCode>
                <c:ptCount val="1250"/>
                <c:pt idx="0">
                  <c:v>0</c:v>
                </c:pt>
                <c:pt idx="1">
                  <c:v>11.78</c:v>
                </c:pt>
                <c:pt idx="2">
                  <c:v>12.12</c:v>
                </c:pt>
                <c:pt idx="3">
                  <c:v>12.18</c:v>
                </c:pt>
                <c:pt idx="4">
                  <c:v>12.29</c:v>
                </c:pt>
                <c:pt idx="5">
                  <c:v>12.44</c:v>
                </c:pt>
                <c:pt idx="6">
                  <c:v>12.519999999999902</c:v>
                </c:pt>
                <c:pt idx="7">
                  <c:v>12.77</c:v>
                </c:pt>
                <c:pt idx="8">
                  <c:v>12.75</c:v>
                </c:pt>
                <c:pt idx="9">
                  <c:v>12.82</c:v>
                </c:pt>
                <c:pt idx="10">
                  <c:v>12.79</c:v>
                </c:pt>
                <c:pt idx="11">
                  <c:v>12.76</c:v>
                </c:pt>
                <c:pt idx="12">
                  <c:v>12.79</c:v>
                </c:pt>
                <c:pt idx="13">
                  <c:v>12.839999999999902</c:v>
                </c:pt>
                <c:pt idx="14">
                  <c:v>12.82</c:v>
                </c:pt>
                <c:pt idx="15">
                  <c:v>12.78</c:v>
                </c:pt>
                <c:pt idx="16">
                  <c:v>12.8</c:v>
                </c:pt>
                <c:pt idx="17">
                  <c:v>12.83</c:v>
                </c:pt>
                <c:pt idx="18">
                  <c:v>12.82</c:v>
                </c:pt>
                <c:pt idx="19">
                  <c:v>12.78</c:v>
                </c:pt>
                <c:pt idx="20">
                  <c:v>12.77</c:v>
                </c:pt>
                <c:pt idx="21">
                  <c:v>12.79</c:v>
                </c:pt>
                <c:pt idx="22">
                  <c:v>12.729999999999999</c:v>
                </c:pt>
                <c:pt idx="23">
                  <c:v>12.739999999999903</c:v>
                </c:pt>
                <c:pt idx="24">
                  <c:v>12.709999999999999</c:v>
                </c:pt>
                <c:pt idx="25">
                  <c:v>12.689999999999902</c:v>
                </c:pt>
                <c:pt idx="26">
                  <c:v>12.709999999999901</c:v>
                </c:pt>
                <c:pt idx="27">
                  <c:v>12.65</c:v>
                </c:pt>
                <c:pt idx="28">
                  <c:v>12.7</c:v>
                </c:pt>
                <c:pt idx="29">
                  <c:v>12.62</c:v>
                </c:pt>
                <c:pt idx="30">
                  <c:v>12.6</c:v>
                </c:pt>
                <c:pt idx="31">
                  <c:v>12.58</c:v>
                </c:pt>
                <c:pt idx="32">
                  <c:v>12.509999999999902</c:v>
                </c:pt>
                <c:pt idx="33">
                  <c:v>12.48</c:v>
                </c:pt>
                <c:pt idx="34">
                  <c:v>12.44</c:v>
                </c:pt>
                <c:pt idx="35">
                  <c:v>12.4</c:v>
                </c:pt>
                <c:pt idx="36">
                  <c:v>12.379999999999903</c:v>
                </c:pt>
                <c:pt idx="37">
                  <c:v>12.32</c:v>
                </c:pt>
                <c:pt idx="38">
                  <c:v>12.249999999999902</c:v>
                </c:pt>
                <c:pt idx="39">
                  <c:v>12.25</c:v>
                </c:pt>
                <c:pt idx="40">
                  <c:v>12.219999999999999</c:v>
                </c:pt>
                <c:pt idx="41">
                  <c:v>12.149999999999903</c:v>
                </c:pt>
                <c:pt idx="42">
                  <c:v>12.139999999999899</c:v>
                </c:pt>
                <c:pt idx="43">
                  <c:v>12.05</c:v>
                </c:pt>
                <c:pt idx="44">
                  <c:v>12.05</c:v>
                </c:pt>
                <c:pt idx="45">
                  <c:v>12.03</c:v>
                </c:pt>
                <c:pt idx="46">
                  <c:v>11.989999999999904</c:v>
                </c:pt>
                <c:pt idx="47">
                  <c:v>11.949999999999902</c:v>
                </c:pt>
                <c:pt idx="48">
                  <c:v>11.899999999999904</c:v>
                </c:pt>
                <c:pt idx="49">
                  <c:v>11.91</c:v>
                </c:pt>
                <c:pt idx="50">
                  <c:v>11.92</c:v>
                </c:pt>
                <c:pt idx="51">
                  <c:v>11.899999999999904</c:v>
                </c:pt>
                <c:pt idx="52">
                  <c:v>11.839999999999902</c:v>
                </c:pt>
                <c:pt idx="53">
                  <c:v>11.82</c:v>
                </c:pt>
                <c:pt idx="54">
                  <c:v>11.77</c:v>
                </c:pt>
                <c:pt idx="55">
                  <c:v>11.719999999999999</c:v>
                </c:pt>
                <c:pt idx="56">
                  <c:v>11.709999999999901</c:v>
                </c:pt>
                <c:pt idx="57">
                  <c:v>11.729999999999999</c:v>
                </c:pt>
                <c:pt idx="58">
                  <c:v>11.7</c:v>
                </c:pt>
                <c:pt idx="59">
                  <c:v>11.65</c:v>
                </c:pt>
                <c:pt idx="60">
                  <c:v>11.639999999999999</c:v>
                </c:pt>
                <c:pt idx="61">
                  <c:v>11.59</c:v>
                </c:pt>
                <c:pt idx="62">
                  <c:v>11.59</c:v>
                </c:pt>
                <c:pt idx="63">
                  <c:v>11.55</c:v>
                </c:pt>
                <c:pt idx="64">
                  <c:v>11.479999999999901</c:v>
                </c:pt>
                <c:pt idx="65">
                  <c:v>11.450000000000001</c:v>
                </c:pt>
                <c:pt idx="66">
                  <c:v>11.42</c:v>
                </c:pt>
                <c:pt idx="67">
                  <c:v>11.41</c:v>
                </c:pt>
                <c:pt idx="68">
                  <c:v>11.4</c:v>
                </c:pt>
                <c:pt idx="69">
                  <c:v>11.41</c:v>
                </c:pt>
                <c:pt idx="70">
                  <c:v>11.33</c:v>
                </c:pt>
                <c:pt idx="71">
                  <c:v>11.299999999999899</c:v>
                </c:pt>
                <c:pt idx="72">
                  <c:v>11.239999999999998</c:v>
                </c:pt>
                <c:pt idx="73">
                  <c:v>11.2</c:v>
                </c:pt>
                <c:pt idx="74">
                  <c:v>11.2</c:v>
                </c:pt>
                <c:pt idx="75">
                  <c:v>11.17</c:v>
                </c:pt>
                <c:pt idx="76">
                  <c:v>11.12</c:v>
                </c:pt>
                <c:pt idx="77">
                  <c:v>11.09</c:v>
                </c:pt>
                <c:pt idx="78">
                  <c:v>11.09</c:v>
                </c:pt>
                <c:pt idx="79">
                  <c:v>11.129999999999901</c:v>
                </c:pt>
                <c:pt idx="80">
                  <c:v>11.05</c:v>
                </c:pt>
                <c:pt idx="81">
                  <c:v>11.059999999999901</c:v>
                </c:pt>
                <c:pt idx="82">
                  <c:v>11.03</c:v>
                </c:pt>
                <c:pt idx="83">
                  <c:v>11</c:v>
                </c:pt>
                <c:pt idx="84">
                  <c:v>10.94</c:v>
                </c:pt>
                <c:pt idx="85">
                  <c:v>10.969999999999901</c:v>
                </c:pt>
                <c:pt idx="86">
                  <c:v>10.950000000000001</c:v>
                </c:pt>
                <c:pt idx="87">
                  <c:v>10.9</c:v>
                </c:pt>
                <c:pt idx="88">
                  <c:v>10.860000000000001</c:v>
                </c:pt>
                <c:pt idx="89">
                  <c:v>10.77</c:v>
                </c:pt>
                <c:pt idx="90">
                  <c:v>10.69</c:v>
                </c:pt>
                <c:pt idx="91">
                  <c:v>10.66</c:v>
                </c:pt>
                <c:pt idx="92">
                  <c:v>10.62</c:v>
                </c:pt>
                <c:pt idx="93">
                  <c:v>10.569999999999904</c:v>
                </c:pt>
                <c:pt idx="94">
                  <c:v>10.489999999999904</c:v>
                </c:pt>
                <c:pt idx="95">
                  <c:v>10.469999999999901</c:v>
                </c:pt>
                <c:pt idx="96">
                  <c:v>10.4</c:v>
                </c:pt>
                <c:pt idx="97">
                  <c:v>10.38</c:v>
                </c:pt>
                <c:pt idx="98">
                  <c:v>10.31</c:v>
                </c:pt>
                <c:pt idx="99">
                  <c:v>10.26</c:v>
                </c:pt>
                <c:pt idx="100">
                  <c:v>10.229999999999899</c:v>
                </c:pt>
                <c:pt idx="101">
                  <c:v>10.239999999999998</c:v>
                </c:pt>
                <c:pt idx="102">
                  <c:v>10.239999999999998</c:v>
                </c:pt>
                <c:pt idx="103">
                  <c:v>10.229999999999899</c:v>
                </c:pt>
                <c:pt idx="104">
                  <c:v>10.200000000000001</c:v>
                </c:pt>
                <c:pt idx="105">
                  <c:v>10.16</c:v>
                </c:pt>
                <c:pt idx="106">
                  <c:v>10.149999999999903</c:v>
                </c:pt>
                <c:pt idx="107">
                  <c:v>10.129999999999901</c:v>
                </c:pt>
                <c:pt idx="108">
                  <c:v>10.09</c:v>
                </c:pt>
                <c:pt idx="109">
                  <c:v>10.059999999999901</c:v>
                </c:pt>
                <c:pt idx="110">
                  <c:v>10.040000000000001</c:v>
                </c:pt>
                <c:pt idx="111">
                  <c:v>10.02</c:v>
                </c:pt>
                <c:pt idx="112">
                  <c:v>10</c:v>
                </c:pt>
                <c:pt idx="113">
                  <c:v>10.01</c:v>
                </c:pt>
                <c:pt idx="114">
                  <c:v>9.9599999999999937</c:v>
                </c:pt>
                <c:pt idx="115">
                  <c:v>9.9299999999999926</c:v>
                </c:pt>
                <c:pt idx="116">
                  <c:v>9.8799999999999937</c:v>
                </c:pt>
                <c:pt idx="117">
                  <c:v>9.8299999999999912</c:v>
                </c:pt>
                <c:pt idx="118">
                  <c:v>9.7999999999999918</c:v>
                </c:pt>
                <c:pt idx="119">
                  <c:v>9.7900000000000009</c:v>
                </c:pt>
                <c:pt idx="120">
                  <c:v>9.7299999999999898</c:v>
                </c:pt>
                <c:pt idx="121">
                  <c:v>9.7000000000000011</c:v>
                </c:pt>
                <c:pt idx="122">
                  <c:v>9.6599999999999913</c:v>
                </c:pt>
                <c:pt idx="123">
                  <c:v>9.61</c:v>
                </c:pt>
                <c:pt idx="124">
                  <c:v>9.5599999999999916</c:v>
                </c:pt>
                <c:pt idx="125">
                  <c:v>9.51</c:v>
                </c:pt>
                <c:pt idx="126">
                  <c:v>9.4699999999999935</c:v>
                </c:pt>
                <c:pt idx="127">
                  <c:v>9.4099999999999913</c:v>
                </c:pt>
                <c:pt idx="128">
                  <c:v>9.3499999999999925</c:v>
                </c:pt>
                <c:pt idx="129">
                  <c:v>9.2900000000000009</c:v>
                </c:pt>
                <c:pt idx="130">
                  <c:v>9.2399999999999896</c:v>
                </c:pt>
                <c:pt idx="131">
                  <c:v>9.1799999999999926</c:v>
                </c:pt>
                <c:pt idx="132">
                  <c:v>9.1799999999999926</c:v>
                </c:pt>
                <c:pt idx="133">
                  <c:v>9.1899999999999924</c:v>
                </c:pt>
                <c:pt idx="134">
                  <c:v>9.1899999999999924</c:v>
                </c:pt>
                <c:pt idx="135">
                  <c:v>9.1499999999999897</c:v>
                </c:pt>
                <c:pt idx="136">
                  <c:v>9.1499999999999897</c:v>
                </c:pt>
                <c:pt idx="137">
                  <c:v>9.1199999999999921</c:v>
                </c:pt>
                <c:pt idx="138">
                  <c:v>9.0499999999999918</c:v>
                </c:pt>
                <c:pt idx="139">
                  <c:v>8.9599999999999937</c:v>
                </c:pt>
                <c:pt idx="140">
                  <c:v>8.919999999999991</c:v>
                </c:pt>
                <c:pt idx="141">
                  <c:v>8.8699999999999939</c:v>
                </c:pt>
                <c:pt idx="142">
                  <c:v>8.8799999999999937</c:v>
                </c:pt>
                <c:pt idx="143">
                  <c:v>8.8199999999999914</c:v>
                </c:pt>
                <c:pt idx="144">
                  <c:v>8.7800000000000011</c:v>
                </c:pt>
                <c:pt idx="145">
                  <c:v>8.7399999999999896</c:v>
                </c:pt>
                <c:pt idx="146">
                  <c:v>8.6999999999999922</c:v>
                </c:pt>
                <c:pt idx="147">
                  <c:v>8.6799999999999926</c:v>
                </c:pt>
                <c:pt idx="148">
                  <c:v>8.6199999999999921</c:v>
                </c:pt>
                <c:pt idx="149">
                  <c:v>8.589999999999991</c:v>
                </c:pt>
                <c:pt idx="150">
                  <c:v>8.5499999999999918</c:v>
                </c:pt>
                <c:pt idx="151">
                  <c:v>8.5599999999999916</c:v>
                </c:pt>
                <c:pt idx="152">
                  <c:v>8.5199999999999925</c:v>
                </c:pt>
                <c:pt idx="153">
                  <c:v>8.4699999999999935</c:v>
                </c:pt>
                <c:pt idx="154">
                  <c:v>8.419999999999991</c:v>
                </c:pt>
                <c:pt idx="155">
                  <c:v>8.3799999999999937</c:v>
                </c:pt>
                <c:pt idx="156">
                  <c:v>8.3699999999999939</c:v>
                </c:pt>
                <c:pt idx="157">
                  <c:v>8.3099999999999916</c:v>
                </c:pt>
                <c:pt idx="158">
                  <c:v>8.2900000000000009</c:v>
                </c:pt>
                <c:pt idx="159">
                  <c:v>8.2799999999999923</c:v>
                </c:pt>
                <c:pt idx="160">
                  <c:v>8.2499999999999893</c:v>
                </c:pt>
                <c:pt idx="161">
                  <c:v>8.2299999999999898</c:v>
                </c:pt>
                <c:pt idx="162">
                  <c:v>8.19</c:v>
                </c:pt>
                <c:pt idx="163">
                  <c:v>8.1799999999999926</c:v>
                </c:pt>
                <c:pt idx="164">
                  <c:v>8.1299999999999919</c:v>
                </c:pt>
                <c:pt idx="165">
                  <c:v>8.1199999999999921</c:v>
                </c:pt>
                <c:pt idx="166">
                  <c:v>8.0599999999999916</c:v>
                </c:pt>
                <c:pt idx="167">
                  <c:v>8.0299999999999923</c:v>
                </c:pt>
                <c:pt idx="168">
                  <c:v>8.02</c:v>
                </c:pt>
                <c:pt idx="169">
                  <c:v>7.99</c:v>
                </c:pt>
                <c:pt idx="170">
                  <c:v>7.9499999999999904</c:v>
                </c:pt>
                <c:pt idx="171">
                  <c:v>7.9099999999999904</c:v>
                </c:pt>
                <c:pt idx="172">
                  <c:v>7.8899999999999899</c:v>
                </c:pt>
                <c:pt idx="173">
                  <c:v>7.7999999999999901</c:v>
                </c:pt>
                <c:pt idx="174">
                  <c:v>7.7999999999999901</c:v>
                </c:pt>
                <c:pt idx="175">
                  <c:v>7.79</c:v>
                </c:pt>
                <c:pt idx="176">
                  <c:v>7.75999999999999</c:v>
                </c:pt>
                <c:pt idx="177">
                  <c:v>7.6599999999999895</c:v>
                </c:pt>
                <c:pt idx="178">
                  <c:v>7.6399999999999899</c:v>
                </c:pt>
                <c:pt idx="179">
                  <c:v>7.5899999999999901</c:v>
                </c:pt>
                <c:pt idx="180">
                  <c:v>7.56</c:v>
                </c:pt>
                <c:pt idx="181">
                  <c:v>7.5399999999999903</c:v>
                </c:pt>
                <c:pt idx="182">
                  <c:v>7.51</c:v>
                </c:pt>
                <c:pt idx="183">
                  <c:v>7.4799999999999907</c:v>
                </c:pt>
                <c:pt idx="184">
                  <c:v>7.4300000000000006</c:v>
                </c:pt>
                <c:pt idx="185">
                  <c:v>7.42</c:v>
                </c:pt>
                <c:pt idx="186">
                  <c:v>7.42</c:v>
                </c:pt>
                <c:pt idx="187">
                  <c:v>7.4099999999999904</c:v>
                </c:pt>
                <c:pt idx="188">
                  <c:v>7.4099999999999904</c:v>
                </c:pt>
                <c:pt idx="189">
                  <c:v>7.4099999999999904</c:v>
                </c:pt>
                <c:pt idx="190">
                  <c:v>7.42</c:v>
                </c:pt>
                <c:pt idx="191">
                  <c:v>7.42</c:v>
                </c:pt>
                <c:pt idx="192">
                  <c:v>7.3999999999999897</c:v>
                </c:pt>
                <c:pt idx="193">
                  <c:v>7.41</c:v>
                </c:pt>
                <c:pt idx="194">
                  <c:v>7.41</c:v>
                </c:pt>
                <c:pt idx="195">
                  <c:v>7.4099999999999904</c:v>
                </c:pt>
                <c:pt idx="196">
                  <c:v>7.42</c:v>
                </c:pt>
                <c:pt idx="197">
                  <c:v>7.4299999999999899</c:v>
                </c:pt>
                <c:pt idx="198">
                  <c:v>7.4300000000000006</c:v>
                </c:pt>
                <c:pt idx="199">
                  <c:v>7.41</c:v>
                </c:pt>
                <c:pt idx="200">
                  <c:v>7.42</c:v>
                </c:pt>
                <c:pt idx="201">
                  <c:v>7.42</c:v>
                </c:pt>
                <c:pt idx="202">
                  <c:v>7.4399999999999906</c:v>
                </c:pt>
                <c:pt idx="203">
                  <c:v>7.4599999999999902</c:v>
                </c:pt>
                <c:pt idx="204">
                  <c:v>7.4499999999999904</c:v>
                </c:pt>
                <c:pt idx="205">
                  <c:v>7.4399999999999906</c:v>
                </c:pt>
                <c:pt idx="206">
                  <c:v>7.4399999999999906</c:v>
                </c:pt>
                <c:pt idx="207">
                  <c:v>7.4199999999999902</c:v>
                </c:pt>
                <c:pt idx="208">
                  <c:v>7.3999999999999897</c:v>
                </c:pt>
                <c:pt idx="209">
                  <c:v>7.3999999999999897</c:v>
                </c:pt>
                <c:pt idx="210">
                  <c:v>7.3999999999999897</c:v>
                </c:pt>
                <c:pt idx="211">
                  <c:v>7.3699999999999894</c:v>
                </c:pt>
                <c:pt idx="212">
                  <c:v>7.37</c:v>
                </c:pt>
                <c:pt idx="213">
                  <c:v>7.39</c:v>
                </c:pt>
                <c:pt idx="214">
                  <c:v>7.3999999999999897</c:v>
                </c:pt>
                <c:pt idx="215">
                  <c:v>7.39</c:v>
                </c:pt>
                <c:pt idx="216">
                  <c:v>7.38</c:v>
                </c:pt>
                <c:pt idx="217">
                  <c:v>7.38</c:v>
                </c:pt>
                <c:pt idx="218">
                  <c:v>7.4</c:v>
                </c:pt>
                <c:pt idx="219">
                  <c:v>7.39</c:v>
                </c:pt>
                <c:pt idx="220">
                  <c:v>7.38</c:v>
                </c:pt>
                <c:pt idx="221">
                  <c:v>7.3999999999999897</c:v>
                </c:pt>
                <c:pt idx="222">
                  <c:v>7.38</c:v>
                </c:pt>
                <c:pt idx="223">
                  <c:v>7.37</c:v>
                </c:pt>
                <c:pt idx="224">
                  <c:v>7.38</c:v>
                </c:pt>
                <c:pt idx="225">
                  <c:v>7.37</c:v>
                </c:pt>
                <c:pt idx="226">
                  <c:v>7.35</c:v>
                </c:pt>
                <c:pt idx="227">
                  <c:v>7.3399999999999901</c:v>
                </c:pt>
                <c:pt idx="228">
                  <c:v>7.3499999999999899</c:v>
                </c:pt>
                <c:pt idx="229">
                  <c:v>7.3499999999999899</c:v>
                </c:pt>
                <c:pt idx="230">
                  <c:v>7.3299999999999894</c:v>
                </c:pt>
                <c:pt idx="231">
                  <c:v>7.3399999999999901</c:v>
                </c:pt>
                <c:pt idx="232">
                  <c:v>7.3399999999999901</c:v>
                </c:pt>
                <c:pt idx="233">
                  <c:v>7.33</c:v>
                </c:pt>
                <c:pt idx="234">
                  <c:v>7.3399999999999901</c:v>
                </c:pt>
                <c:pt idx="235">
                  <c:v>7.38</c:v>
                </c:pt>
                <c:pt idx="236">
                  <c:v>7.3399999999999901</c:v>
                </c:pt>
                <c:pt idx="237">
                  <c:v>7.34</c:v>
                </c:pt>
                <c:pt idx="238">
                  <c:v>7.34</c:v>
                </c:pt>
                <c:pt idx="239">
                  <c:v>7.35</c:v>
                </c:pt>
                <c:pt idx="240">
                  <c:v>7.2899999999999903</c:v>
                </c:pt>
                <c:pt idx="241">
                  <c:v>7.28</c:v>
                </c:pt>
                <c:pt idx="242">
                  <c:v>7.2899999999999903</c:v>
                </c:pt>
                <c:pt idx="243">
                  <c:v>7.28</c:v>
                </c:pt>
                <c:pt idx="244">
                  <c:v>7.2899999999999903</c:v>
                </c:pt>
                <c:pt idx="245">
                  <c:v>7.3099999999999898</c:v>
                </c:pt>
                <c:pt idx="246">
                  <c:v>7.3199999999999994</c:v>
                </c:pt>
                <c:pt idx="247">
                  <c:v>7.33</c:v>
                </c:pt>
                <c:pt idx="248">
                  <c:v>7.3399999999999901</c:v>
                </c:pt>
                <c:pt idx="249">
                  <c:v>7.3199999999999994</c:v>
                </c:pt>
                <c:pt idx="250">
                  <c:v>7.3099999999999898</c:v>
                </c:pt>
                <c:pt idx="251">
                  <c:v>7.3099999999999898</c:v>
                </c:pt>
                <c:pt idx="252">
                  <c:v>7.3</c:v>
                </c:pt>
                <c:pt idx="253">
                  <c:v>7.3299999999999894</c:v>
                </c:pt>
                <c:pt idx="254">
                  <c:v>7.29</c:v>
                </c:pt>
                <c:pt idx="255">
                  <c:v>7.28</c:v>
                </c:pt>
                <c:pt idx="256">
                  <c:v>7.29</c:v>
                </c:pt>
                <c:pt idx="257">
                  <c:v>7.26</c:v>
                </c:pt>
                <c:pt idx="258">
                  <c:v>7.26</c:v>
                </c:pt>
                <c:pt idx="259">
                  <c:v>7.29</c:v>
                </c:pt>
                <c:pt idx="260">
                  <c:v>7.2700000000000005</c:v>
                </c:pt>
                <c:pt idx="261">
                  <c:v>7.2700000000000005</c:v>
                </c:pt>
                <c:pt idx="262">
                  <c:v>7.26</c:v>
                </c:pt>
                <c:pt idx="263">
                  <c:v>7.2700000000000005</c:v>
                </c:pt>
                <c:pt idx="264">
                  <c:v>7.2700000000000005</c:v>
                </c:pt>
                <c:pt idx="265">
                  <c:v>7.26</c:v>
                </c:pt>
                <c:pt idx="266">
                  <c:v>7.2499999999999902</c:v>
                </c:pt>
                <c:pt idx="267">
                  <c:v>7.2299999999999898</c:v>
                </c:pt>
                <c:pt idx="268">
                  <c:v>7.2399999999999904</c:v>
                </c:pt>
                <c:pt idx="269">
                  <c:v>7.2399999999999904</c:v>
                </c:pt>
                <c:pt idx="270">
                  <c:v>7.2499999999999902</c:v>
                </c:pt>
                <c:pt idx="271">
                  <c:v>7.2499999999999902</c:v>
                </c:pt>
                <c:pt idx="272">
                  <c:v>7.2699999999999898</c:v>
                </c:pt>
                <c:pt idx="273">
                  <c:v>7.26</c:v>
                </c:pt>
                <c:pt idx="274">
                  <c:v>7.2399999999999904</c:v>
                </c:pt>
                <c:pt idx="275">
                  <c:v>7.22</c:v>
                </c:pt>
                <c:pt idx="276">
                  <c:v>7.23</c:v>
                </c:pt>
                <c:pt idx="277">
                  <c:v>7.21</c:v>
                </c:pt>
                <c:pt idx="278">
                  <c:v>7.2</c:v>
                </c:pt>
                <c:pt idx="279">
                  <c:v>7.22</c:v>
                </c:pt>
                <c:pt idx="280">
                  <c:v>7.18</c:v>
                </c:pt>
                <c:pt idx="281">
                  <c:v>7.17</c:v>
                </c:pt>
                <c:pt idx="282">
                  <c:v>7.1999999999999895</c:v>
                </c:pt>
                <c:pt idx="283">
                  <c:v>7.21</c:v>
                </c:pt>
                <c:pt idx="284">
                  <c:v>7.21</c:v>
                </c:pt>
                <c:pt idx="285">
                  <c:v>7.21</c:v>
                </c:pt>
                <c:pt idx="286">
                  <c:v>7.2099999999999902</c:v>
                </c:pt>
                <c:pt idx="287">
                  <c:v>7.2299999999999898</c:v>
                </c:pt>
                <c:pt idx="288">
                  <c:v>7.22</c:v>
                </c:pt>
                <c:pt idx="289">
                  <c:v>7.22</c:v>
                </c:pt>
                <c:pt idx="290">
                  <c:v>7.21</c:v>
                </c:pt>
                <c:pt idx="291">
                  <c:v>7.1999999999999895</c:v>
                </c:pt>
                <c:pt idx="292">
                  <c:v>7.21</c:v>
                </c:pt>
                <c:pt idx="293">
                  <c:v>7.23</c:v>
                </c:pt>
                <c:pt idx="294">
                  <c:v>7.23</c:v>
                </c:pt>
                <c:pt idx="295">
                  <c:v>7.23</c:v>
                </c:pt>
                <c:pt idx="296">
                  <c:v>7.22</c:v>
                </c:pt>
                <c:pt idx="297">
                  <c:v>7.22</c:v>
                </c:pt>
                <c:pt idx="298">
                  <c:v>7.22</c:v>
                </c:pt>
                <c:pt idx="299">
                  <c:v>7.2299999999999898</c:v>
                </c:pt>
                <c:pt idx="300">
                  <c:v>7.22</c:v>
                </c:pt>
                <c:pt idx="301">
                  <c:v>7.22</c:v>
                </c:pt>
                <c:pt idx="302">
                  <c:v>7.2</c:v>
                </c:pt>
                <c:pt idx="303">
                  <c:v>7.21</c:v>
                </c:pt>
                <c:pt idx="304">
                  <c:v>7.1999999999999895</c:v>
                </c:pt>
                <c:pt idx="305">
                  <c:v>7.1899999999999995</c:v>
                </c:pt>
                <c:pt idx="306">
                  <c:v>7.1999999999999895</c:v>
                </c:pt>
                <c:pt idx="307">
                  <c:v>7.1999999999999895</c:v>
                </c:pt>
                <c:pt idx="308">
                  <c:v>7.21</c:v>
                </c:pt>
                <c:pt idx="309">
                  <c:v>7.21</c:v>
                </c:pt>
                <c:pt idx="310">
                  <c:v>7.22</c:v>
                </c:pt>
                <c:pt idx="311">
                  <c:v>7.22</c:v>
                </c:pt>
                <c:pt idx="312">
                  <c:v>7.1999999999999895</c:v>
                </c:pt>
                <c:pt idx="313">
                  <c:v>7.1999999999999895</c:v>
                </c:pt>
                <c:pt idx="314">
                  <c:v>7.1899999999999995</c:v>
                </c:pt>
                <c:pt idx="315">
                  <c:v>7.1899999999999995</c:v>
                </c:pt>
                <c:pt idx="316">
                  <c:v>7.1999999999999895</c:v>
                </c:pt>
                <c:pt idx="317">
                  <c:v>7.2099999999999902</c:v>
                </c:pt>
                <c:pt idx="318">
                  <c:v>7.2099999999999902</c:v>
                </c:pt>
                <c:pt idx="319">
                  <c:v>7.22</c:v>
                </c:pt>
                <c:pt idx="320">
                  <c:v>7.2099999999999902</c:v>
                </c:pt>
                <c:pt idx="321">
                  <c:v>7.1999999999999895</c:v>
                </c:pt>
                <c:pt idx="322">
                  <c:v>7.2099999999999902</c:v>
                </c:pt>
                <c:pt idx="323">
                  <c:v>7.1999999999999895</c:v>
                </c:pt>
                <c:pt idx="324">
                  <c:v>7.1599999999999993</c:v>
                </c:pt>
                <c:pt idx="325">
                  <c:v>7.1499999999999897</c:v>
                </c:pt>
                <c:pt idx="326">
                  <c:v>7.17</c:v>
                </c:pt>
                <c:pt idx="327">
                  <c:v>7.17</c:v>
                </c:pt>
                <c:pt idx="328">
                  <c:v>7.1699999999999893</c:v>
                </c:pt>
                <c:pt idx="329">
                  <c:v>7.1599999999999895</c:v>
                </c:pt>
                <c:pt idx="330">
                  <c:v>7.1599999999999993</c:v>
                </c:pt>
                <c:pt idx="331">
                  <c:v>7.1499999999999897</c:v>
                </c:pt>
                <c:pt idx="332">
                  <c:v>7.1599999999999895</c:v>
                </c:pt>
                <c:pt idx="333">
                  <c:v>7.13</c:v>
                </c:pt>
                <c:pt idx="334">
                  <c:v>7.1399999999999899</c:v>
                </c:pt>
                <c:pt idx="335">
                  <c:v>7.1199999999999992</c:v>
                </c:pt>
                <c:pt idx="336">
                  <c:v>7.1</c:v>
                </c:pt>
                <c:pt idx="337">
                  <c:v>7.1</c:v>
                </c:pt>
                <c:pt idx="338">
                  <c:v>7.1099999999999897</c:v>
                </c:pt>
                <c:pt idx="339">
                  <c:v>7.1199999999999992</c:v>
                </c:pt>
                <c:pt idx="340">
                  <c:v>7.1199999999999992</c:v>
                </c:pt>
                <c:pt idx="341">
                  <c:v>7.13</c:v>
                </c:pt>
                <c:pt idx="342">
                  <c:v>7.1199999999999992</c:v>
                </c:pt>
                <c:pt idx="343">
                  <c:v>7.1099999999999994</c:v>
                </c:pt>
                <c:pt idx="344">
                  <c:v>7.1199999999999992</c:v>
                </c:pt>
                <c:pt idx="345">
                  <c:v>7.1099999999999897</c:v>
                </c:pt>
                <c:pt idx="346">
                  <c:v>7.1199999999999992</c:v>
                </c:pt>
                <c:pt idx="347">
                  <c:v>7.1199999999999992</c:v>
                </c:pt>
                <c:pt idx="348">
                  <c:v>7.1199999999999992</c:v>
                </c:pt>
                <c:pt idx="349">
                  <c:v>7.1199999999999992</c:v>
                </c:pt>
                <c:pt idx="350">
                  <c:v>7.13</c:v>
                </c:pt>
                <c:pt idx="351">
                  <c:v>7.13</c:v>
                </c:pt>
                <c:pt idx="352">
                  <c:v>7.13</c:v>
                </c:pt>
                <c:pt idx="353">
                  <c:v>7.1199999999999992</c:v>
                </c:pt>
                <c:pt idx="354">
                  <c:v>7.1099999999999897</c:v>
                </c:pt>
                <c:pt idx="355">
                  <c:v>7.1099999999999897</c:v>
                </c:pt>
                <c:pt idx="356">
                  <c:v>7.1199999999999992</c:v>
                </c:pt>
                <c:pt idx="357">
                  <c:v>7.1199999999999992</c:v>
                </c:pt>
                <c:pt idx="358">
                  <c:v>7.1</c:v>
                </c:pt>
                <c:pt idx="359">
                  <c:v>7.0899999999999901</c:v>
                </c:pt>
                <c:pt idx="360">
                  <c:v>7.1199999999999992</c:v>
                </c:pt>
                <c:pt idx="361">
                  <c:v>7.1199999999999992</c:v>
                </c:pt>
                <c:pt idx="362">
                  <c:v>7.1199999999999992</c:v>
                </c:pt>
                <c:pt idx="363">
                  <c:v>7.13</c:v>
                </c:pt>
                <c:pt idx="364">
                  <c:v>7.13</c:v>
                </c:pt>
                <c:pt idx="365">
                  <c:v>7.13</c:v>
                </c:pt>
                <c:pt idx="366">
                  <c:v>7.1499999999999995</c:v>
                </c:pt>
                <c:pt idx="367">
                  <c:v>7.13</c:v>
                </c:pt>
                <c:pt idx="368">
                  <c:v>7.1199999999999992</c:v>
                </c:pt>
                <c:pt idx="369">
                  <c:v>7.1199999999999992</c:v>
                </c:pt>
                <c:pt idx="370">
                  <c:v>7.1199999999999992</c:v>
                </c:pt>
                <c:pt idx="371">
                  <c:v>7.1399999999999899</c:v>
                </c:pt>
                <c:pt idx="372">
                  <c:v>7.1399999999999899</c:v>
                </c:pt>
                <c:pt idx="373">
                  <c:v>7.1199999999999992</c:v>
                </c:pt>
                <c:pt idx="374">
                  <c:v>7.1</c:v>
                </c:pt>
                <c:pt idx="375">
                  <c:v>7.1</c:v>
                </c:pt>
                <c:pt idx="376">
                  <c:v>7.1099999999999994</c:v>
                </c:pt>
                <c:pt idx="377">
                  <c:v>7.0899999999999901</c:v>
                </c:pt>
                <c:pt idx="378">
                  <c:v>7.08</c:v>
                </c:pt>
                <c:pt idx="379">
                  <c:v>7.07</c:v>
                </c:pt>
                <c:pt idx="380">
                  <c:v>7.07</c:v>
                </c:pt>
                <c:pt idx="381">
                  <c:v>7.06</c:v>
                </c:pt>
                <c:pt idx="382">
                  <c:v>7.03</c:v>
                </c:pt>
                <c:pt idx="383">
                  <c:v>7.0399999999999903</c:v>
                </c:pt>
                <c:pt idx="384">
                  <c:v>7.0499999999999901</c:v>
                </c:pt>
                <c:pt idx="385">
                  <c:v>7.03</c:v>
                </c:pt>
                <c:pt idx="386">
                  <c:v>7.0399999999999903</c:v>
                </c:pt>
                <c:pt idx="387">
                  <c:v>7.07</c:v>
                </c:pt>
                <c:pt idx="388">
                  <c:v>7.08</c:v>
                </c:pt>
                <c:pt idx="389">
                  <c:v>7.08</c:v>
                </c:pt>
                <c:pt idx="390">
                  <c:v>7.07</c:v>
                </c:pt>
                <c:pt idx="391">
                  <c:v>7.08</c:v>
                </c:pt>
                <c:pt idx="392">
                  <c:v>7.08</c:v>
                </c:pt>
                <c:pt idx="393">
                  <c:v>7.0899999999999901</c:v>
                </c:pt>
                <c:pt idx="394">
                  <c:v>7.08</c:v>
                </c:pt>
                <c:pt idx="395">
                  <c:v>7.0899999999999901</c:v>
                </c:pt>
                <c:pt idx="396">
                  <c:v>7.1099999999999897</c:v>
                </c:pt>
                <c:pt idx="397">
                  <c:v>7.08</c:v>
                </c:pt>
                <c:pt idx="398">
                  <c:v>7.03</c:v>
                </c:pt>
                <c:pt idx="399">
                  <c:v>7.02</c:v>
                </c:pt>
                <c:pt idx="400">
                  <c:v>7.03</c:v>
                </c:pt>
                <c:pt idx="401">
                  <c:v>7.03</c:v>
                </c:pt>
                <c:pt idx="402">
                  <c:v>7.03</c:v>
                </c:pt>
                <c:pt idx="403">
                  <c:v>7.04</c:v>
                </c:pt>
                <c:pt idx="404">
                  <c:v>7.04</c:v>
                </c:pt>
                <c:pt idx="405">
                  <c:v>7.04</c:v>
                </c:pt>
                <c:pt idx="406">
                  <c:v>7.01</c:v>
                </c:pt>
                <c:pt idx="407">
                  <c:v>7.02</c:v>
                </c:pt>
                <c:pt idx="408">
                  <c:v>7.03</c:v>
                </c:pt>
                <c:pt idx="409">
                  <c:v>7.04</c:v>
                </c:pt>
                <c:pt idx="410">
                  <c:v>7.0499999999999901</c:v>
                </c:pt>
                <c:pt idx="411">
                  <c:v>7.06</c:v>
                </c:pt>
                <c:pt idx="412">
                  <c:v>7.06</c:v>
                </c:pt>
                <c:pt idx="413">
                  <c:v>7.06</c:v>
                </c:pt>
                <c:pt idx="414">
                  <c:v>7.0399999999999903</c:v>
                </c:pt>
                <c:pt idx="415">
                  <c:v>7.0399999999999903</c:v>
                </c:pt>
                <c:pt idx="416">
                  <c:v>6.9999999999999902</c:v>
                </c:pt>
                <c:pt idx="417">
                  <c:v>6.9999999999999902</c:v>
                </c:pt>
                <c:pt idx="418">
                  <c:v>7.01</c:v>
                </c:pt>
                <c:pt idx="419">
                  <c:v>6.9999999999999902</c:v>
                </c:pt>
                <c:pt idx="420">
                  <c:v>7.02</c:v>
                </c:pt>
                <c:pt idx="421">
                  <c:v>7.02</c:v>
                </c:pt>
                <c:pt idx="422">
                  <c:v>7.02</c:v>
                </c:pt>
                <c:pt idx="423">
                  <c:v>7.01</c:v>
                </c:pt>
                <c:pt idx="424">
                  <c:v>7.01</c:v>
                </c:pt>
                <c:pt idx="425">
                  <c:v>6.9999999999999902</c:v>
                </c:pt>
                <c:pt idx="426">
                  <c:v>6.9999999999999902</c:v>
                </c:pt>
                <c:pt idx="427">
                  <c:v>6.9999999999999902</c:v>
                </c:pt>
                <c:pt idx="428">
                  <c:v>6.9999999999999902</c:v>
                </c:pt>
                <c:pt idx="429">
                  <c:v>7.03</c:v>
                </c:pt>
                <c:pt idx="430">
                  <c:v>6.99</c:v>
                </c:pt>
                <c:pt idx="431">
                  <c:v>6.9599999999999902</c:v>
                </c:pt>
                <c:pt idx="432">
                  <c:v>6.95</c:v>
                </c:pt>
                <c:pt idx="433">
                  <c:v>6.9599999999999902</c:v>
                </c:pt>
                <c:pt idx="434">
                  <c:v>6.95</c:v>
                </c:pt>
                <c:pt idx="435">
                  <c:v>6.95</c:v>
                </c:pt>
                <c:pt idx="436">
                  <c:v>6.9499999999999904</c:v>
                </c:pt>
                <c:pt idx="437">
                  <c:v>6.9700000000000006</c:v>
                </c:pt>
                <c:pt idx="438">
                  <c:v>6.9700000000000006</c:v>
                </c:pt>
                <c:pt idx="439">
                  <c:v>6.96</c:v>
                </c:pt>
                <c:pt idx="440">
                  <c:v>6.9700000000000006</c:v>
                </c:pt>
                <c:pt idx="441">
                  <c:v>6.98</c:v>
                </c:pt>
                <c:pt idx="442">
                  <c:v>6.9899999999999904</c:v>
                </c:pt>
                <c:pt idx="443">
                  <c:v>7</c:v>
                </c:pt>
                <c:pt idx="444">
                  <c:v>6.9999999999999902</c:v>
                </c:pt>
                <c:pt idx="445">
                  <c:v>6.9999999999999902</c:v>
                </c:pt>
                <c:pt idx="446">
                  <c:v>7.03</c:v>
                </c:pt>
                <c:pt idx="447">
                  <c:v>7.02</c:v>
                </c:pt>
                <c:pt idx="448">
                  <c:v>7.03</c:v>
                </c:pt>
                <c:pt idx="449">
                  <c:v>7.03</c:v>
                </c:pt>
                <c:pt idx="450">
                  <c:v>7.03</c:v>
                </c:pt>
                <c:pt idx="451">
                  <c:v>7.05</c:v>
                </c:pt>
                <c:pt idx="452">
                  <c:v>7.05</c:v>
                </c:pt>
                <c:pt idx="453">
                  <c:v>7.06</c:v>
                </c:pt>
                <c:pt idx="454">
                  <c:v>7.06</c:v>
                </c:pt>
                <c:pt idx="455">
                  <c:v>7.07</c:v>
                </c:pt>
                <c:pt idx="456">
                  <c:v>7.05</c:v>
                </c:pt>
                <c:pt idx="457">
                  <c:v>7.0399999999999903</c:v>
                </c:pt>
                <c:pt idx="458">
                  <c:v>7.05</c:v>
                </c:pt>
                <c:pt idx="459">
                  <c:v>7.03</c:v>
                </c:pt>
                <c:pt idx="460">
                  <c:v>7.03</c:v>
                </c:pt>
                <c:pt idx="461">
                  <c:v>7.03</c:v>
                </c:pt>
                <c:pt idx="462">
                  <c:v>7.03</c:v>
                </c:pt>
                <c:pt idx="463">
                  <c:v>7.04</c:v>
                </c:pt>
                <c:pt idx="464">
                  <c:v>7.0399999999999903</c:v>
                </c:pt>
                <c:pt idx="465">
                  <c:v>7.03</c:v>
                </c:pt>
                <c:pt idx="466">
                  <c:v>7.0399999999999903</c:v>
                </c:pt>
                <c:pt idx="467">
                  <c:v>7.03</c:v>
                </c:pt>
                <c:pt idx="468">
                  <c:v>7.03</c:v>
                </c:pt>
                <c:pt idx="469">
                  <c:v>7.0299999999999896</c:v>
                </c:pt>
                <c:pt idx="470">
                  <c:v>7.0499999999999901</c:v>
                </c:pt>
                <c:pt idx="471">
                  <c:v>7.0399999999999903</c:v>
                </c:pt>
                <c:pt idx="472">
                  <c:v>7.0499999999999901</c:v>
                </c:pt>
                <c:pt idx="473">
                  <c:v>7.04</c:v>
                </c:pt>
                <c:pt idx="474">
                  <c:v>7.02</c:v>
                </c:pt>
                <c:pt idx="475">
                  <c:v>7.02</c:v>
                </c:pt>
                <c:pt idx="476">
                  <c:v>7.02</c:v>
                </c:pt>
                <c:pt idx="477">
                  <c:v>7.01</c:v>
                </c:pt>
                <c:pt idx="478">
                  <c:v>7.01</c:v>
                </c:pt>
                <c:pt idx="479">
                  <c:v>7.02</c:v>
                </c:pt>
                <c:pt idx="480">
                  <c:v>7.0299999999999896</c:v>
                </c:pt>
                <c:pt idx="481">
                  <c:v>7.06</c:v>
                </c:pt>
                <c:pt idx="482">
                  <c:v>7.08</c:v>
                </c:pt>
                <c:pt idx="483">
                  <c:v>7.08</c:v>
                </c:pt>
                <c:pt idx="484">
                  <c:v>7.07</c:v>
                </c:pt>
                <c:pt idx="485">
                  <c:v>7.08</c:v>
                </c:pt>
                <c:pt idx="486">
                  <c:v>7.1099999999999897</c:v>
                </c:pt>
                <c:pt idx="487">
                  <c:v>7.1199999999999894</c:v>
                </c:pt>
                <c:pt idx="488">
                  <c:v>7.1099999999999897</c:v>
                </c:pt>
                <c:pt idx="489">
                  <c:v>7.1199999999999992</c:v>
                </c:pt>
                <c:pt idx="490">
                  <c:v>7.1399999999999899</c:v>
                </c:pt>
                <c:pt idx="491">
                  <c:v>7.1499999999999897</c:v>
                </c:pt>
                <c:pt idx="492">
                  <c:v>7.1599999999999993</c:v>
                </c:pt>
                <c:pt idx="493">
                  <c:v>7.1399999999999899</c:v>
                </c:pt>
                <c:pt idx="494">
                  <c:v>7.1499999999999897</c:v>
                </c:pt>
                <c:pt idx="495">
                  <c:v>7.1499999999999897</c:v>
                </c:pt>
                <c:pt idx="496">
                  <c:v>7.1499999999999897</c:v>
                </c:pt>
                <c:pt idx="497">
                  <c:v>7.1599999999999895</c:v>
                </c:pt>
                <c:pt idx="498">
                  <c:v>7.1499999999999897</c:v>
                </c:pt>
                <c:pt idx="499">
                  <c:v>7.1499999999999897</c:v>
                </c:pt>
                <c:pt idx="500">
                  <c:v>7.1399999999999899</c:v>
                </c:pt>
                <c:pt idx="501">
                  <c:v>7.1499999999999897</c:v>
                </c:pt>
                <c:pt idx="502">
                  <c:v>7.1499999999999897</c:v>
                </c:pt>
                <c:pt idx="503">
                  <c:v>7.1399999999999899</c:v>
                </c:pt>
                <c:pt idx="504">
                  <c:v>7.1199999999999992</c:v>
                </c:pt>
                <c:pt idx="505">
                  <c:v>7.0899999999999901</c:v>
                </c:pt>
                <c:pt idx="506">
                  <c:v>7.1199999999999992</c:v>
                </c:pt>
                <c:pt idx="507">
                  <c:v>7.1099999999999897</c:v>
                </c:pt>
                <c:pt idx="508">
                  <c:v>7.1099999999999897</c:v>
                </c:pt>
                <c:pt idx="509">
                  <c:v>7.1</c:v>
                </c:pt>
                <c:pt idx="510">
                  <c:v>7.0899999999999901</c:v>
                </c:pt>
                <c:pt idx="511">
                  <c:v>7.1</c:v>
                </c:pt>
                <c:pt idx="512">
                  <c:v>7.1099999999999897</c:v>
                </c:pt>
                <c:pt idx="513">
                  <c:v>7.09</c:v>
                </c:pt>
                <c:pt idx="514">
                  <c:v>7.09</c:v>
                </c:pt>
                <c:pt idx="515">
                  <c:v>7.1099999999999994</c:v>
                </c:pt>
                <c:pt idx="516">
                  <c:v>7.1</c:v>
                </c:pt>
                <c:pt idx="517">
                  <c:v>7.08</c:v>
                </c:pt>
                <c:pt idx="518">
                  <c:v>7.09</c:v>
                </c:pt>
                <c:pt idx="519">
                  <c:v>7.07</c:v>
                </c:pt>
                <c:pt idx="520">
                  <c:v>7.07</c:v>
                </c:pt>
                <c:pt idx="521">
                  <c:v>7.06</c:v>
                </c:pt>
                <c:pt idx="522">
                  <c:v>7.08</c:v>
                </c:pt>
                <c:pt idx="523">
                  <c:v>7.08</c:v>
                </c:pt>
                <c:pt idx="524">
                  <c:v>7.08</c:v>
                </c:pt>
                <c:pt idx="525">
                  <c:v>7.08</c:v>
                </c:pt>
                <c:pt idx="526">
                  <c:v>7.08</c:v>
                </c:pt>
                <c:pt idx="527">
                  <c:v>7.08</c:v>
                </c:pt>
                <c:pt idx="528">
                  <c:v>7.07</c:v>
                </c:pt>
                <c:pt idx="529">
                  <c:v>7.07</c:v>
                </c:pt>
                <c:pt idx="530">
                  <c:v>7.07</c:v>
                </c:pt>
                <c:pt idx="531">
                  <c:v>7.06</c:v>
                </c:pt>
                <c:pt idx="532">
                  <c:v>7.05</c:v>
                </c:pt>
                <c:pt idx="533">
                  <c:v>7.06</c:v>
                </c:pt>
                <c:pt idx="534">
                  <c:v>7.06</c:v>
                </c:pt>
                <c:pt idx="535">
                  <c:v>7.0499999999999901</c:v>
                </c:pt>
                <c:pt idx="536">
                  <c:v>7.03</c:v>
                </c:pt>
                <c:pt idx="537">
                  <c:v>7.02</c:v>
                </c:pt>
                <c:pt idx="538">
                  <c:v>7.01</c:v>
                </c:pt>
                <c:pt idx="539">
                  <c:v>7.01</c:v>
                </c:pt>
                <c:pt idx="540">
                  <c:v>7.01</c:v>
                </c:pt>
                <c:pt idx="541">
                  <c:v>6.99</c:v>
                </c:pt>
                <c:pt idx="542">
                  <c:v>6.9999999999999902</c:v>
                </c:pt>
                <c:pt idx="543">
                  <c:v>6.99</c:v>
                </c:pt>
                <c:pt idx="544">
                  <c:v>6.9999999999999902</c:v>
                </c:pt>
                <c:pt idx="545">
                  <c:v>7.01</c:v>
                </c:pt>
                <c:pt idx="546">
                  <c:v>7.02</c:v>
                </c:pt>
                <c:pt idx="547">
                  <c:v>7.04</c:v>
                </c:pt>
                <c:pt idx="548">
                  <c:v>7.0499999999999901</c:v>
                </c:pt>
                <c:pt idx="549">
                  <c:v>7.06</c:v>
                </c:pt>
                <c:pt idx="550">
                  <c:v>7.06</c:v>
                </c:pt>
                <c:pt idx="551">
                  <c:v>7.07</c:v>
                </c:pt>
                <c:pt idx="552">
                  <c:v>7.09</c:v>
                </c:pt>
                <c:pt idx="553">
                  <c:v>7.08</c:v>
                </c:pt>
                <c:pt idx="554">
                  <c:v>7.06</c:v>
                </c:pt>
                <c:pt idx="555">
                  <c:v>7.06</c:v>
                </c:pt>
                <c:pt idx="556">
                  <c:v>7.06</c:v>
                </c:pt>
                <c:pt idx="557">
                  <c:v>7.07</c:v>
                </c:pt>
                <c:pt idx="558">
                  <c:v>7.1099999999999897</c:v>
                </c:pt>
                <c:pt idx="559">
                  <c:v>7.1099999999999897</c:v>
                </c:pt>
                <c:pt idx="560">
                  <c:v>7.1499999999999897</c:v>
                </c:pt>
                <c:pt idx="561">
                  <c:v>7.1499999999999897</c:v>
                </c:pt>
                <c:pt idx="562">
                  <c:v>7.1499999999999897</c:v>
                </c:pt>
                <c:pt idx="563">
                  <c:v>7.1399999999999899</c:v>
                </c:pt>
                <c:pt idx="564">
                  <c:v>7.13</c:v>
                </c:pt>
                <c:pt idx="565">
                  <c:v>7.1199999999999992</c:v>
                </c:pt>
                <c:pt idx="566">
                  <c:v>7.1099999999999897</c:v>
                </c:pt>
                <c:pt idx="567">
                  <c:v>7.13</c:v>
                </c:pt>
                <c:pt idx="568">
                  <c:v>7.14</c:v>
                </c:pt>
                <c:pt idx="569">
                  <c:v>7.1</c:v>
                </c:pt>
                <c:pt idx="570">
                  <c:v>7.0899999999999901</c:v>
                </c:pt>
                <c:pt idx="571">
                  <c:v>7.0899999999999901</c:v>
                </c:pt>
                <c:pt idx="572">
                  <c:v>7.1</c:v>
                </c:pt>
                <c:pt idx="573">
                  <c:v>7.06</c:v>
                </c:pt>
                <c:pt idx="574">
                  <c:v>7.0499999999999901</c:v>
                </c:pt>
                <c:pt idx="575">
                  <c:v>7.0499999999999901</c:v>
                </c:pt>
                <c:pt idx="576">
                  <c:v>7.0499999999999901</c:v>
                </c:pt>
                <c:pt idx="577">
                  <c:v>7.06</c:v>
                </c:pt>
                <c:pt idx="578">
                  <c:v>7.06</c:v>
                </c:pt>
                <c:pt idx="579">
                  <c:v>7.04</c:v>
                </c:pt>
                <c:pt idx="580">
                  <c:v>7.0499999999999901</c:v>
                </c:pt>
                <c:pt idx="581">
                  <c:v>7.0499999999999901</c:v>
                </c:pt>
                <c:pt idx="582">
                  <c:v>7.03</c:v>
                </c:pt>
                <c:pt idx="583">
                  <c:v>7.06</c:v>
                </c:pt>
                <c:pt idx="584">
                  <c:v>7.06</c:v>
                </c:pt>
                <c:pt idx="585">
                  <c:v>7.0499999999999901</c:v>
                </c:pt>
                <c:pt idx="586">
                  <c:v>7.02</c:v>
                </c:pt>
                <c:pt idx="587">
                  <c:v>7.02</c:v>
                </c:pt>
                <c:pt idx="588">
                  <c:v>7.04</c:v>
                </c:pt>
                <c:pt idx="589">
                  <c:v>7.03</c:v>
                </c:pt>
                <c:pt idx="590">
                  <c:v>7.0399999999999903</c:v>
                </c:pt>
                <c:pt idx="591">
                  <c:v>7.0399999999999903</c:v>
                </c:pt>
                <c:pt idx="592">
                  <c:v>7.07</c:v>
                </c:pt>
                <c:pt idx="593">
                  <c:v>7.07</c:v>
                </c:pt>
                <c:pt idx="594">
                  <c:v>7.07</c:v>
                </c:pt>
                <c:pt idx="595">
                  <c:v>7.06</c:v>
                </c:pt>
                <c:pt idx="596">
                  <c:v>7.0499999999999901</c:v>
                </c:pt>
                <c:pt idx="597">
                  <c:v>7.0599999999999898</c:v>
                </c:pt>
                <c:pt idx="598">
                  <c:v>7.0599999999999898</c:v>
                </c:pt>
                <c:pt idx="599">
                  <c:v>7.07</c:v>
                </c:pt>
                <c:pt idx="600">
                  <c:v>7.03</c:v>
                </c:pt>
                <c:pt idx="601">
                  <c:v>7.02</c:v>
                </c:pt>
                <c:pt idx="602">
                  <c:v>7</c:v>
                </c:pt>
                <c:pt idx="603">
                  <c:v>6.9899999999999904</c:v>
                </c:pt>
                <c:pt idx="604">
                  <c:v>6.99</c:v>
                </c:pt>
                <c:pt idx="605">
                  <c:v>6.98</c:v>
                </c:pt>
                <c:pt idx="606">
                  <c:v>6.9700000000000006</c:v>
                </c:pt>
                <c:pt idx="607">
                  <c:v>6.98</c:v>
                </c:pt>
                <c:pt idx="608">
                  <c:v>6.9700000000000006</c:v>
                </c:pt>
                <c:pt idx="609">
                  <c:v>7.01</c:v>
                </c:pt>
                <c:pt idx="610">
                  <c:v>7.02</c:v>
                </c:pt>
                <c:pt idx="611">
                  <c:v>7.02</c:v>
                </c:pt>
                <c:pt idx="612">
                  <c:v>7.01</c:v>
                </c:pt>
                <c:pt idx="613">
                  <c:v>6.9899999999999904</c:v>
                </c:pt>
                <c:pt idx="614">
                  <c:v>6.9899999999999904</c:v>
                </c:pt>
                <c:pt idx="615">
                  <c:v>6.9700000000000006</c:v>
                </c:pt>
                <c:pt idx="616">
                  <c:v>6.9700000000000006</c:v>
                </c:pt>
                <c:pt idx="617">
                  <c:v>6.9700000000000006</c:v>
                </c:pt>
                <c:pt idx="618">
                  <c:v>6.9599999999999902</c:v>
                </c:pt>
                <c:pt idx="619">
                  <c:v>6.9499999999999904</c:v>
                </c:pt>
                <c:pt idx="620">
                  <c:v>6.96</c:v>
                </c:pt>
                <c:pt idx="621">
                  <c:v>6.9700000000000006</c:v>
                </c:pt>
                <c:pt idx="622">
                  <c:v>6.98</c:v>
                </c:pt>
                <c:pt idx="623">
                  <c:v>7</c:v>
                </c:pt>
                <c:pt idx="624">
                  <c:v>7</c:v>
                </c:pt>
                <c:pt idx="625">
                  <c:v>7</c:v>
                </c:pt>
                <c:pt idx="626">
                  <c:v>7</c:v>
                </c:pt>
                <c:pt idx="627">
                  <c:v>7.03</c:v>
                </c:pt>
                <c:pt idx="628">
                  <c:v>7.02</c:v>
                </c:pt>
                <c:pt idx="629">
                  <c:v>7.03</c:v>
                </c:pt>
                <c:pt idx="630">
                  <c:v>7.02</c:v>
                </c:pt>
                <c:pt idx="631">
                  <c:v>7.02</c:v>
                </c:pt>
                <c:pt idx="632">
                  <c:v>7.03</c:v>
                </c:pt>
                <c:pt idx="633">
                  <c:v>7.02</c:v>
                </c:pt>
                <c:pt idx="634">
                  <c:v>7</c:v>
                </c:pt>
                <c:pt idx="635">
                  <c:v>6.9899999999999904</c:v>
                </c:pt>
                <c:pt idx="636">
                  <c:v>6.9700000000000006</c:v>
                </c:pt>
                <c:pt idx="637">
                  <c:v>6.96</c:v>
                </c:pt>
                <c:pt idx="638">
                  <c:v>6.9700000000000006</c:v>
                </c:pt>
                <c:pt idx="639">
                  <c:v>6.9700000000000006</c:v>
                </c:pt>
                <c:pt idx="640">
                  <c:v>6.98</c:v>
                </c:pt>
                <c:pt idx="641">
                  <c:v>6.98</c:v>
                </c:pt>
                <c:pt idx="642">
                  <c:v>6.98</c:v>
                </c:pt>
                <c:pt idx="643">
                  <c:v>6.9899999999999904</c:v>
                </c:pt>
                <c:pt idx="644">
                  <c:v>7</c:v>
                </c:pt>
                <c:pt idx="645">
                  <c:v>7.02</c:v>
                </c:pt>
                <c:pt idx="646">
                  <c:v>7.02</c:v>
                </c:pt>
                <c:pt idx="647">
                  <c:v>7.03</c:v>
                </c:pt>
                <c:pt idx="648">
                  <c:v>7.04</c:v>
                </c:pt>
                <c:pt idx="649">
                  <c:v>7.03</c:v>
                </c:pt>
                <c:pt idx="650">
                  <c:v>7.02</c:v>
                </c:pt>
                <c:pt idx="651">
                  <c:v>6.9899999999999904</c:v>
                </c:pt>
                <c:pt idx="652">
                  <c:v>6.95</c:v>
                </c:pt>
                <c:pt idx="653">
                  <c:v>6.9300000000000006</c:v>
                </c:pt>
                <c:pt idx="654">
                  <c:v>6.9300000000000006</c:v>
                </c:pt>
                <c:pt idx="655">
                  <c:v>6.94</c:v>
                </c:pt>
                <c:pt idx="656">
                  <c:v>6.94</c:v>
                </c:pt>
                <c:pt idx="657">
                  <c:v>6.92</c:v>
                </c:pt>
                <c:pt idx="658">
                  <c:v>6.9300000000000006</c:v>
                </c:pt>
                <c:pt idx="659">
                  <c:v>6.9099999999999904</c:v>
                </c:pt>
                <c:pt idx="660">
                  <c:v>6.92</c:v>
                </c:pt>
                <c:pt idx="661">
                  <c:v>6.9300000000000006</c:v>
                </c:pt>
                <c:pt idx="662">
                  <c:v>6.92</c:v>
                </c:pt>
                <c:pt idx="663">
                  <c:v>6.91</c:v>
                </c:pt>
                <c:pt idx="664">
                  <c:v>6.9</c:v>
                </c:pt>
                <c:pt idx="665">
                  <c:v>6.8899999999999899</c:v>
                </c:pt>
                <c:pt idx="666">
                  <c:v>6.8899999999999899</c:v>
                </c:pt>
                <c:pt idx="667">
                  <c:v>6.9</c:v>
                </c:pt>
                <c:pt idx="668">
                  <c:v>6.88</c:v>
                </c:pt>
                <c:pt idx="669">
                  <c:v>6.8899999999999899</c:v>
                </c:pt>
                <c:pt idx="670">
                  <c:v>6.88</c:v>
                </c:pt>
                <c:pt idx="671">
                  <c:v>6.87</c:v>
                </c:pt>
                <c:pt idx="672">
                  <c:v>6.8499999999999899</c:v>
                </c:pt>
                <c:pt idx="673">
                  <c:v>6.83</c:v>
                </c:pt>
                <c:pt idx="674">
                  <c:v>6.8499999999999899</c:v>
                </c:pt>
                <c:pt idx="675">
                  <c:v>6.8399999999999901</c:v>
                </c:pt>
                <c:pt idx="676">
                  <c:v>6.8499999999999899</c:v>
                </c:pt>
                <c:pt idx="677">
                  <c:v>6.83</c:v>
                </c:pt>
                <c:pt idx="678">
                  <c:v>6.8599999999999994</c:v>
                </c:pt>
                <c:pt idx="679">
                  <c:v>6.8599999999999994</c:v>
                </c:pt>
                <c:pt idx="680">
                  <c:v>6.8499999999999899</c:v>
                </c:pt>
                <c:pt idx="681">
                  <c:v>6.88</c:v>
                </c:pt>
                <c:pt idx="682">
                  <c:v>6.87</c:v>
                </c:pt>
                <c:pt idx="683">
                  <c:v>6.8499999999999899</c:v>
                </c:pt>
                <c:pt idx="684">
                  <c:v>6.8499999999999899</c:v>
                </c:pt>
                <c:pt idx="685">
                  <c:v>6.8499999999999899</c:v>
                </c:pt>
                <c:pt idx="686">
                  <c:v>6.8199999999999994</c:v>
                </c:pt>
                <c:pt idx="687">
                  <c:v>6.7899999999999903</c:v>
                </c:pt>
                <c:pt idx="688">
                  <c:v>6.78</c:v>
                </c:pt>
                <c:pt idx="689">
                  <c:v>6.7700000000000005</c:v>
                </c:pt>
                <c:pt idx="690">
                  <c:v>6.78</c:v>
                </c:pt>
                <c:pt idx="691">
                  <c:v>6.79</c:v>
                </c:pt>
                <c:pt idx="692">
                  <c:v>6.7700000000000005</c:v>
                </c:pt>
                <c:pt idx="693">
                  <c:v>6.7700000000000005</c:v>
                </c:pt>
                <c:pt idx="694">
                  <c:v>6.7700000000000005</c:v>
                </c:pt>
                <c:pt idx="695">
                  <c:v>6.76</c:v>
                </c:pt>
                <c:pt idx="696">
                  <c:v>6.76</c:v>
                </c:pt>
                <c:pt idx="697">
                  <c:v>6.75</c:v>
                </c:pt>
                <c:pt idx="698">
                  <c:v>6.7700000000000005</c:v>
                </c:pt>
                <c:pt idx="699">
                  <c:v>6.7700000000000005</c:v>
                </c:pt>
                <c:pt idx="700">
                  <c:v>6.74</c:v>
                </c:pt>
                <c:pt idx="701">
                  <c:v>6.74</c:v>
                </c:pt>
                <c:pt idx="702">
                  <c:v>6.7499999999999902</c:v>
                </c:pt>
                <c:pt idx="703">
                  <c:v>6.7399999999999904</c:v>
                </c:pt>
                <c:pt idx="704">
                  <c:v>6.6999999999999895</c:v>
                </c:pt>
                <c:pt idx="705">
                  <c:v>6.6999999999999895</c:v>
                </c:pt>
                <c:pt idx="706">
                  <c:v>6.7</c:v>
                </c:pt>
                <c:pt idx="707">
                  <c:v>6.7099999999999902</c:v>
                </c:pt>
                <c:pt idx="708">
                  <c:v>6.71</c:v>
                </c:pt>
                <c:pt idx="709">
                  <c:v>6.68</c:v>
                </c:pt>
                <c:pt idx="710">
                  <c:v>6.68</c:v>
                </c:pt>
                <c:pt idx="711">
                  <c:v>6.67</c:v>
                </c:pt>
                <c:pt idx="712">
                  <c:v>6.6599999999999993</c:v>
                </c:pt>
                <c:pt idx="713">
                  <c:v>6.67</c:v>
                </c:pt>
                <c:pt idx="714">
                  <c:v>6.67</c:v>
                </c:pt>
                <c:pt idx="715">
                  <c:v>6.6899999999999995</c:v>
                </c:pt>
                <c:pt idx="716">
                  <c:v>6.6999999999999895</c:v>
                </c:pt>
                <c:pt idx="717">
                  <c:v>6.6899999999999995</c:v>
                </c:pt>
                <c:pt idx="718">
                  <c:v>6.64</c:v>
                </c:pt>
                <c:pt idx="719">
                  <c:v>6.64</c:v>
                </c:pt>
                <c:pt idx="720">
                  <c:v>6.63</c:v>
                </c:pt>
                <c:pt idx="721">
                  <c:v>6.6199999999999894</c:v>
                </c:pt>
                <c:pt idx="722">
                  <c:v>6.64</c:v>
                </c:pt>
                <c:pt idx="723">
                  <c:v>6.63</c:v>
                </c:pt>
                <c:pt idx="724">
                  <c:v>6.63</c:v>
                </c:pt>
                <c:pt idx="725">
                  <c:v>6.6499999999999897</c:v>
                </c:pt>
                <c:pt idx="726">
                  <c:v>6.6599999999999993</c:v>
                </c:pt>
                <c:pt idx="727">
                  <c:v>6.6599999999999993</c:v>
                </c:pt>
                <c:pt idx="728">
                  <c:v>6.6499999999999897</c:v>
                </c:pt>
                <c:pt idx="729">
                  <c:v>6.67</c:v>
                </c:pt>
                <c:pt idx="730">
                  <c:v>6.6499999999999897</c:v>
                </c:pt>
                <c:pt idx="731">
                  <c:v>6.64</c:v>
                </c:pt>
                <c:pt idx="732">
                  <c:v>6.63</c:v>
                </c:pt>
                <c:pt idx="733">
                  <c:v>6.63</c:v>
                </c:pt>
                <c:pt idx="734">
                  <c:v>6.6199999999999992</c:v>
                </c:pt>
                <c:pt idx="735">
                  <c:v>6.59</c:v>
                </c:pt>
                <c:pt idx="736">
                  <c:v>6.59</c:v>
                </c:pt>
                <c:pt idx="737">
                  <c:v>6.5599999999999898</c:v>
                </c:pt>
                <c:pt idx="738">
                  <c:v>6.55</c:v>
                </c:pt>
                <c:pt idx="739">
                  <c:v>6.5399999999999903</c:v>
                </c:pt>
                <c:pt idx="740">
                  <c:v>6.5299999999999896</c:v>
                </c:pt>
                <c:pt idx="741">
                  <c:v>6.52</c:v>
                </c:pt>
                <c:pt idx="742">
                  <c:v>6.4999999999999902</c:v>
                </c:pt>
                <c:pt idx="743">
                  <c:v>6.49</c:v>
                </c:pt>
                <c:pt idx="744">
                  <c:v>6.4700000000000006</c:v>
                </c:pt>
                <c:pt idx="745">
                  <c:v>6.4599999999999902</c:v>
                </c:pt>
                <c:pt idx="746">
                  <c:v>6.4599999999999902</c:v>
                </c:pt>
                <c:pt idx="747">
                  <c:v>6.45</c:v>
                </c:pt>
                <c:pt idx="748">
                  <c:v>6.44</c:v>
                </c:pt>
                <c:pt idx="749">
                  <c:v>6.4300000000000006</c:v>
                </c:pt>
                <c:pt idx="750">
                  <c:v>6.4300000000000006</c:v>
                </c:pt>
                <c:pt idx="751">
                  <c:v>6.39</c:v>
                </c:pt>
                <c:pt idx="752">
                  <c:v>6.39</c:v>
                </c:pt>
                <c:pt idx="753">
                  <c:v>6.38</c:v>
                </c:pt>
                <c:pt idx="754">
                  <c:v>6.37</c:v>
                </c:pt>
                <c:pt idx="755">
                  <c:v>6.3599999999999897</c:v>
                </c:pt>
                <c:pt idx="756">
                  <c:v>6.3399999999999901</c:v>
                </c:pt>
                <c:pt idx="757">
                  <c:v>6.3199999999999896</c:v>
                </c:pt>
                <c:pt idx="758">
                  <c:v>6.2999999999999901</c:v>
                </c:pt>
                <c:pt idx="759">
                  <c:v>6.2700000000000005</c:v>
                </c:pt>
                <c:pt idx="760">
                  <c:v>6.2700000000000005</c:v>
                </c:pt>
                <c:pt idx="761">
                  <c:v>6.25</c:v>
                </c:pt>
                <c:pt idx="762">
                  <c:v>6.24</c:v>
                </c:pt>
                <c:pt idx="763">
                  <c:v>6.23</c:v>
                </c:pt>
                <c:pt idx="764">
                  <c:v>6.1899999999999897</c:v>
                </c:pt>
                <c:pt idx="765">
                  <c:v>6.18</c:v>
                </c:pt>
                <c:pt idx="766">
                  <c:v>6.18</c:v>
                </c:pt>
                <c:pt idx="767">
                  <c:v>6.17</c:v>
                </c:pt>
                <c:pt idx="768">
                  <c:v>6.17</c:v>
                </c:pt>
                <c:pt idx="769">
                  <c:v>6.1599999999999993</c:v>
                </c:pt>
                <c:pt idx="770">
                  <c:v>6.1599999999999993</c:v>
                </c:pt>
                <c:pt idx="771">
                  <c:v>6.14</c:v>
                </c:pt>
                <c:pt idx="772">
                  <c:v>6.13</c:v>
                </c:pt>
                <c:pt idx="773">
                  <c:v>6.1099999999999994</c:v>
                </c:pt>
                <c:pt idx="774">
                  <c:v>6.0699999999999896</c:v>
                </c:pt>
                <c:pt idx="775">
                  <c:v>6.06</c:v>
                </c:pt>
                <c:pt idx="776">
                  <c:v>6.05</c:v>
                </c:pt>
                <c:pt idx="777">
                  <c:v>6.05</c:v>
                </c:pt>
                <c:pt idx="778">
                  <c:v>6.03</c:v>
                </c:pt>
                <c:pt idx="779">
                  <c:v>6.02</c:v>
                </c:pt>
                <c:pt idx="780">
                  <c:v>6.02</c:v>
                </c:pt>
                <c:pt idx="781">
                  <c:v>6.02</c:v>
                </c:pt>
                <c:pt idx="782">
                  <c:v>6.02</c:v>
                </c:pt>
                <c:pt idx="783">
                  <c:v>6.01</c:v>
                </c:pt>
                <c:pt idx="784">
                  <c:v>6.01</c:v>
                </c:pt>
                <c:pt idx="785">
                  <c:v>6.01</c:v>
                </c:pt>
                <c:pt idx="786">
                  <c:v>6.01</c:v>
                </c:pt>
                <c:pt idx="787">
                  <c:v>6.01</c:v>
                </c:pt>
                <c:pt idx="788">
                  <c:v>6</c:v>
                </c:pt>
                <c:pt idx="789">
                  <c:v>6</c:v>
                </c:pt>
                <c:pt idx="790">
                  <c:v>6</c:v>
                </c:pt>
                <c:pt idx="791">
                  <c:v>5.9899999999999904</c:v>
                </c:pt>
                <c:pt idx="792">
                  <c:v>5.9899999999999904</c:v>
                </c:pt>
                <c:pt idx="793">
                  <c:v>5.98</c:v>
                </c:pt>
                <c:pt idx="794">
                  <c:v>5.96</c:v>
                </c:pt>
                <c:pt idx="795">
                  <c:v>5.96</c:v>
                </c:pt>
                <c:pt idx="796">
                  <c:v>5.94</c:v>
                </c:pt>
                <c:pt idx="797">
                  <c:v>5.9300000000000006</c:v>
                </c:pt>
                <c:pt idx="798">
                  <c:v>5.9300000000000006</c:v>
                </c:pt>
                <c:pt idx="799">
                  <c:v>5.92</c:v>
                </c:pt>
                <c:pt idx="800">
                  <c:v>5.92</c:v>
                </c:pt>
                <c:pt idx="801">
                  <c:v>5.92</c:v>
                </c:pt>
                <c:pt idx="802">
                  <c:v>5.9</c:v>
                </c:pt>
                <c:pt idx="803">
                  <c:v>5.88</c:v>
                </c:pt>
                <c:pt idx="804">
                  <c:v>5.8699999999999894</c:v>
                </c:pt>
                <c:pt idx="805">
                  <c:v>5.8699999999999894</c:v>
                </c:pt>
                <c:pt idx="806">
                  <c:v>5.8599999999999994</c:v>
                </c:pt>
                <c:pt idx="807">
                  <c:v>5.85</c:v>
                </c:pt>
                <c:pt idx="808">
                  <c:v>5.85</c:v>
                </c:pt>
                <c:pt idx="809">
                  <c:v>5.85</c:v>
                </c:pt>
                <c:pt idx="810">
                  <c:v>5.84</c:v>
                </c:pt>
                <c:pt idx="811">
                  <c:v>5.84</c:v>
                </c:pt>
                <c:pt idx="812">
                  <c:v>5.81</c:v>
                </c:pt>
                <c:pt idx="813">
                  <c:v>5.7899999999999903</c:v>
                </c:pt>
                <c:pt idx="814">
                  <c:v>5.7899999999999903</c:v>
                </c:pt>
                <c:pt idx="815">
                  <c:v>5.7700000000000005</c:v>
                </c:pt>
                <c:pt idx="816">
                  <c:v>5.76</c:v>
                </c:pt>
                <c:pt idx="817">
                  <c:v>5.76</c:v>
                </c:pt>
                <c:pt idx="818">
                  <c:v>5.76</c:v>
                </c:pt>
                <c:pt idx="819">
                  <c:v>5.75</c:v>
                </c:pt>
                <c:pt idx="820">
                  <c:v>5.75</c:v>
                </c:pt>
                <c:pt idx="821">
                  <c:v>5.74</c:v>
                </c:pt>
                <c:pt idx="822">
                  <c:v>5.72</c:v>
                </c:pt>
                <c:pt idx="823">
                  <c:v>5.7</c:v>
                </c:pt>
                <c:pt idx="824">
                  <c:v>5.6599999999999993</c:v>
                </c:pt>
                <c:pt idx="825">
                  <c:v>5.6599999999999993</c:v>
                </c:pt>
                <c:pt idx="826">
                  <c:v>5.64</c:v>
                </c:pt>
                <c:pt idx="827">
                  <c:v>5.64</c:v>
                </c:pt>
                <c:pt idx="828">
                  <c:v>5.6199999999999894</c:v>
                </c:pt>
                <c:pt idx="829">
                  <c:v>5.6099999999999897</c:v>
                </c:pt>
                <c:pt idx="830">
                  <c:v>5.5899999999999901</c:v>
                </c:pt>
                <c:pt idx="831">
                  <c:v>5.5699999999999896</c:v>
                </c:pt>
                <c:pt idx="832">
                  <c:v>5.5699999999999896</c:v>
                </c:pt>
                <c:pt idx="833">
                  <c:v>5.5699999999999896</c:v>
                </c:pt>
                <c:pt idx="834">
                  <c:v>5.52</c:v>
                </c:pt>
                <c:pt idx="835">
                  <c:v>5.4899999999999904</c:v>
                </c:pt>
                <c:pt idx="836">
                  <c:v>5.4799999999999907</c:v>
                </c:pt>
                <c:pt idx="837">
                  <c:v>5.4499999999999904</c:v>
                </c:pt>
                <c:pt idx="838">
                  <c:v>5.4300000000000006</c:v>
                </c:pt>
                <c:pt idx="839">
                  <c:v>5.3999999999999897</c:v>
                </c:pt>
                <c:pt idx="840">
                  <c:v>5.3899999999999899</c:v>
                </c:pt>
                <c:pt idx="841">
                  <c:v>5.3799999999999901</c:v>
                </c:pt>
                <c:pt idx="842">
                  <c:v>5.3599999999999897</c:v>
                </c:pt>
                <c:pt idx="843">
                  <c:v>5.35</c:v>
                </c:pt>
                <c:pt idx="844">
                  <c:v>5.35</c:v>
                </c:pt>
                <c:pt idx="845">
                  <c:v>5.3399999999999901</c:v>
                </c:pt>
                <c:pt idx="846">
                  <c:v>5.3399999999999901</c:v>
                </c:pt>
                <c:pt idx="847">
                  <c:v>5.3199999999999896</c:v>
                </c:pt>
                <c:pt idx="848">
                  <c:v>5.31</c:v>
                </c:pt>
                <c:pt idx="849">
                  <c:v>5.2899999999999903</c:v>
                </c:pt>
                <c:pt idx="850">
                  <c:v>5.2899999999999903</c:v>
                </c:pt>
                <c:pt idx="851">
                  <c:v>5.2399999999999904</c:v>
                </c:pt>
                <c:pt idx="852">
                  <c:v>5.2099999999999902</c:v>
                </c:pt>
                <c:pt idx="853">
                  <c:v>5.2099999999999902</c:v>
                </c:pt>
                <c:pt idx="854">
                  <c:v>5.1999999999999895</c:v>
                </c:pt>
                <c:pt idx="855">
                  <c:v>5.1799999999999899</c:v>
                </c:pt>
                <c:pt idx="856">
                  <c:v>5.1499999999999897</c:v>
                </c:pt>
                <c:pt idx="857">
                  <c:v>5.1399999999999899</c:v>
                </c:pt>
                <c:pt idx="858">
                  <c:v>5.1399999999999899</c:v>
                </c:pt>
                <c:pt idx="859">
                  <c:v>5.0899999999999901</c:v>
                </c:pt>
                <c:pt idx="860">
                  <c:v>5.0599999999999996</c:v>
                </c:pt>
                <c:pt idx="861">
                  <c:v>5.0399999999999903</c:v>
                </c:pt>
                <c:pt idx="862">
                  <c:v>5.0299999999999896</c:v>
                </c:pt>
                <c:pt idx="863">
                  <c:v>5.0299999999999896</c:v>
                </c:pt>
                <c:pt idx="864">
                  <c:v>5.0199999999999898</c:v>
                </c:pt>
                <c:pt idx="865">
                  <c:v>4.9999999999999902</c:v>
                </c:pt>
                <c:pt idx="866">
                  <c:v>4.9700000000000006</c:v>
                </c:pt>
                <c:pt idx="867">
                  <c:v>4.9399999999999906</c:v>
                </c:pt>
                <c:pt idx="868">
                  <c:v>4.9300000000000006</c:v>
                </c:pt>
                <c:pt idx="869">
                  <c:v>4.9199999999999902</c:v>
                </c:pt>
                <c:pt idx="870">
                  <c:v>4.9199999999999902</c:v>
                </c:pt>
                <c:pt idx="871">
                  <c:v>4.9199999999999902</c:v>
                </c:pt>
                <c:pt idx="872">
                  <c:v>4.8899999999999899</c:v>
                </c:pt>
                <c:pt idx="873">
                  <c:v>4.8899999999999899</c:v>
                </c:pt>
                <c:pt idx="874">
                  <c:v>4.8899999999999899</c:v>
                </c:pt>
                <c:pt idx="875">
                  <c:v>4.8899999999999899</c:v>
                </c:pt>
                <c:pt idx="876">
                  <c:v>4.8899999999999899</c:v>
                </c:pt>
                <c:pt idx="877">
                  <c:v>4.8899999999999899</c:v>
                </c:pt>
                <c:pt idx="878">
                  <c:v>4.8899999999999899</c:v>
                </c:pt>
                <c:pt idx="879">
                  <c:v>4.8699999999999894</c:v>
                </c:pt>
                <c:pt idx="880">
                  <c:v>4.8199999999999896</c:v>
                </c:pt>
                <c:pt idx="881">
                  <c:v>4.79</c:v>
                </c:pt>
                <c:pt idx="882">
                  <c:v>4.7699999999999996</c:v>
                </c:pt>
                <c:pt idx="883">
                  <c:v>4.7699999999999996</c:v>
                </c:pt>
                <c:pt idx="884">
                  <c:v>4.76</c:v>
                </c:pt>
                <c:pt idx="885">
                  <c:v>4.75</c:v>
                </c:pt>
                <c:pt idx="886">
                  <c:v>4.75</c:v>
                </c:pt>
                <c:pt idx="887">
                  <c:v>4.74</c:v>
                </c:pt>
                <c:pt idx="888">
                  <c:v>4.7</c:v>
                </c:pt>
                <c:pt idx="889">
                  <c:v>4.68</c:v>
                </c:pt>
                <c:pt idx="890">
                  <c:v>4.67</c:v>
                </c:pt>
                <c:pt idx="891">
                  <c:v>4.67</c:v>
                </c:pt>
                <c:pt idx="892">
                  <c:v>4.6599999999999895</c:v>
                </c:pt>
                <c:pt idx="893">
                  <c:v>4.6599999999999895</c:v>
                </c:pt>
                <c:pt idx="894">
                  <c:v>4.6499999999999995</c:v>
                </c:pt>
                <c:pt idx="895">
                  <c:v>4.6499999999999995</c:v>
                </c:pt>
                <c:pt idx="896">
                  <c:v>4.6499999999999995</c:v>
                </c:pt>
                <c:pt idx="897">
                  <c:v>4.6399999999999997</c:v>
                </c:pt>
                <c:pt idx="898">
                  <c:v>4.6199999999999992</c:v>
                </c:pt>
                <c:pt idx="899">
                  <c:v>4.6199999999999992</c:v>
                </c:pt>
                <c:pt idx="900">
                  <c:v>4.6099999999999897</c:v>
                </c:pt>
                <c:pt idx="901">
                  <c:v>4.59</c:v>
                </c:pt>
                <c:pt idx="902">
                  <c:v>4.5699999999999896</c:v>
                </c:pt>
                <c:pt idx="903">
                  <c:v>4.5699999999999896</c:v>
                </c:pt>
                <c:pt idx="904">
                  <c:v>4.5699999999999896</c:v>
                </c:pt>
                <c:pt idx="905">
                  <c:v>4.5399999999999903</c:v>
                </c:pt>
                <c:pt idx="906">
                  <c:v>4.5199999999999996</c:v>
                </c:pt>
                <c:pt idx="907">
                  <c:v>4.5199999999999996</c:v>
                </c:pt>
                <c:pt idx="908">
                  <c:v>4.5</c:v>
                </c:pt>
                <c:pt idx="909">
                  <c:v>4.51</c:v>
                </c:pt>
                <c:pt idx="910">
                  <c:v>4.5</c:v>
                </c:pt>
                <c:pt idx="911">
                  <c:v>4.4799999999999907</c:v>
                </c:pt>
                <c:pt idx="912">
                  <c:v>4.4599999999999902</c:v>
                </c:pt>
                <c:pt idx="913">
                  <c:v>4.4299999999999899</c:v>
                </c:pt>
                <c:pt idx="914">
                  <c:v>4.4099999999999904</c:v>
                </c:pt>
                <c:pt idx="915">
                  <c:v>4.3899999999999997</c:v>
                </c:pt>
                <c:pt idx="916">
                  <c:v>4.3599999999999897</c:v>
                </c:pt>
                <c:pt idx="917">
                  <c:v>4.3499999999999996</c:v>
                </c:pt>
                <c:pt idx="918">
                  <c:v>4.3499999999999996</c:v>
                </c:pt>
                <c:pt idx="919">
                  <c:v>4.3499999999999996</c:v>
                </c:pt>
                <c:pt idx="920">
                  <c:v>4.34</c:v>
                </c:pt>
                <c:pt idx="921">
                  <c:v>4.3299999999999894</c:v>
                </c:pt>
                <c:pt idx="922">
                  <c:v>4.3199999999999896</c:v>
                </c:pt>
                <c:pt idx="923">
                  <c:v>4.3199999999999896</c:v>
                </c:pt>
                <c:pt idx="924">
                  <c:v>4.3199999999999896</c:v>
                </c:pt>
                <c:pt idx="925">
                  <c:v>4.3099999999999996</c:v>
                </c:pt>
                <c:pt idx="926">
                  <c:v>4.3</c:v>
                </c:pt>
                <c:pt idx="927">
                  <c:v>4.25</c:v>
                </c:pt>
                <c:pt idx="928">
                  <c:v>4.24</c:v>
                </c:pt>
                <c:pt idx="929">
                  <c:v>4.24</c:v>
                </c:pt>
                <c:pt idx="930">
                  <c:v>4.2299999999999898</c:v>
                </c:pt>
                <c:pt idx="931">
                  <c:v>4.1899999999999995</c:v>
                </c:pt>
                <c:pt idx="932">
                  <c:v>4.18</c:v>
                </c:pt>
                <c:pt idx="933">
                  <c:v>4.1599999999999993</c:v>
                </c:pt>
                <c:pt idx="934">
                  <c:v>4.1599999999999993</c:v>
                </c:pt>
                <c:pt idx="935">
                  <c:v>4.1599999999999993</c:v>
                </c:pt>
                <c:pt idx="936">
                  <c:v>4.1599999999999993</c:v>
                </c:pt>
                <c:pt idx="937">
                  <c:v>4.1499999999999897</c:v>
                </c:pt>
                <c:pt idx="938">
                  <c:v>4.13</c:v>
                </c:pt>
                <c:pt idx="939">
                  <c:v>4.1099999999999897</c:v>
                </c:pt>
                <c:pt idx="940">
                  <c:v>4.09</c:v>
                </c:pt>
                <c:pt idx="941">
                  <c:v>4.09</c:v>
                </c:pt>
                <c:pt idx="942">
                  <c:v>4.09</c:v>
                </c:pt>
                <c:pt idx="943">
                  <c:v>4.0799999999999903</c:v>
                </c:pt>
                <c:pt idx="944">
                  <c:v>4.07</c:v>
                </c:pt>
                <c:pt idx="945">
                  <c:v>4.07</c:v>
                </c:pt>
                <c:pt idx="946">
                  <c:v>4.0599999999999996</c:v>
                </c:pt>
                <c:pt idx="947">
                  <c:v>4.05</c:v>
                </c:pt>
                <c:pt idx="948">
                  <c:v>4.04</c:v>
                </c:pt>
                <c:pt idx="949">
                  <c:v>4.0299999999999896</c:v>
                </c:pt>
                <c:pt idx="950">
                  <c:v>3.98999999999999</c:v>
                </c:pt>
                <c:pt idx="951">
                  <c:v>3.98999999999999</c:v>
                </c:pt>
                <c:pt idx="952">
                  <c:v>3.98999999999999</c:v>
                </c:pt>
                <c:pt idx="953">
                  <c:v>3.98999999999999</c:v>
                </c:pt>
                <c:pt idx="954">
                  <c:v>3.96999999999999</c:v>
                </c:pt>
                <c:pt idx="955">
                  <c:v>3.96999999999999</c:v>
                </c:pt>
                <c:pt idx="956">
                  <c:v>3.94</c:v>
                </c:pt>
                <c:pt idx="957">
                  <c:v>3.94</c:v>
                </c:pt>
                <c:pt idx="958">
                  <c:v>3.9099999999999895</c:v>
                </c:pt>
                <c:pt idx="959">
                  <c:v>3.8799999999999897</c:v>
                </c:pt>
                <c:pt idx="960">
                  <c:v>3.8499999999999894</c:v>
                </c:pt>
                <c:pt idx="961">
                  <c:v>3.82</c:v>
                </c:pt>
                <c:pt idx="962">
                  <c:v>3.7899999999999898</c:v>
                </c:pt>
                <c:pt idx="963">
                  <c:v>3.77999999999999</c:v>
                </c:pt>
                <c:pt idx="964">
                  <c:v>3.77999999999999</c:v>
                </c:pt>
                <c:pt idx="965">
                  <c:v>3.75999999999999</c:v>
                </c:pt>
                <c:pt idx="966">
                  <c:v>3.73999999999999</c:v>
                </c:pt>
                <c:pt idx="967">
                  <c:v>3.7299999999999902</c:v>
                </c:pt>
                <c:pt idx="968">
                  <c:v>3.69999999999999</c:v>
                </c:pt>
                <c:pt idx="969">
                  <c:v>3.69999999999999</c:v>
                </c:pt>
                <c:pt idx="970">
                  <c:v>3.6799999999999895</c:v>
                </c:pt>
                <c:pt idx="971">
                  <c:v>3.66</c:v>
                </c:pt>
                <c:pt idx="972">
                  <c:v>3.65</c:v>
                </c:pt>
                <c:pt idx="973">
                  <c:v>3.64</c:v>
                </c:pt>
                <c:pt idx="974">
                  <c:v>3.63</c:v>
                </c:pt>
                <c:pt idx="975">
                  <c:v>3.6199999999999894</c:v>
                </c:pt>
                <c:pt idx="976">
                  <c:v>3.61</c:v>
                </c:pt>
                <c:pt idx="977">
                  <c:v>3.58</c:v>
                </c:pt>
                <c:pt idx="978">
                  <c:v>3.58</c:v>
                </c:pt>
                <c:pt idx="979">
                  <c:v>3.5699999999999901</c:v>
                </c:pt>
                <c:pt idx="980">
                  <c:v>3.55</c:v>
                </c:pt>
                <c:pt idx="981">
                  <c:v>3.54</c:v>
                </c:pt>
                <c:pt idx="982">
                  <c:v>3.55</c:v>
                </c:pt>
                <c:pt idx="983">
                  <c:v>3.53</c:v>
                </c:pt>
                <c:pt idx="984">
                  <c:v>3.52</c:v>
                </c:pt>
                <c:pt idx="985">
                  <c:v>3.51</c:v>
                </c:pt>
                <c:pt idx="986">
                  <c:v>3.4899999999999998</c:v>
                </c:pt>
                <c:pt idx="987">
                  <c:v>3.4699999999999998</c:v>
                </c:pt>
                <c:pt idx="988">
                  <c:v>3.46</c:v>
                </c:pt>
                <c:pt idx="989">
                  <c:v>3.44</c:v>
                </c:pt>
                <c:pt idx="990">
                  <c:v>3.44</c:v>
                </c:pt>
                <c:pt idx="991">
                  <c:v>3.4299999999999997</c:v>
                </c:pt>
                <c:pt idx="992">
                  <c:v>3.4099999999999997</c:v>
                </c:pt>
                <c:pt idx="993">
                  <c:v>3.4099999999999997</c:v>
                </c:pt>
                <c:pt idx="994">
                  <c:v>3.4099999999999997</c:v>
                </c:pt>
                <c:pt idx="995">
                  <c:v>3.4</c:v>
                </c:pt>
                <c:pt idx="996">
                  <c:v>3.4</c:v>
                </c:pt>
                <c:pt idx="997">
                  <c:v>3.3899999999999997</c:v>
                </c:pt>
                <c:pt idx="998">
                  <c:v>3.36</c:v>
                </c:pt>
                <c:pt idx="999">
                  <c:v>3.36</c:v>
                </c:pt>
                <c:pt idx="1000">
                  <c:v>3.36</c:v>
                </c:pt>
                <c:pt idx="1001">
                  <c:v>3.34</c:v>
                </c:pt>
                <c:pt idx="1002">
                  <c:v>3.3299999999999996</c:v>
                </c:pt>
                <c:pt idx="1003">
                  <c:v>3.32</c:v>
                </c:pt>
                <c:pt idx="1004">
                  <c:v>3.32</c:v>
                </c:pt>
                <c:pt idx="1005">
                  <c:v>3.3099999999999996</c:v>
                </c:pt>
                <c:pt idx="1006">
                  <c:v>3.3</c:v>
                </c:pt>
                <c:pt idx="1007">
                  <c:v>3.3</c:v>
                </c:pt>
                <c:pt idx="1008">
                  <c:v>3.29</c:v>
                </c:pt>
                <c:pt idx="1009">
                  <c:v>3.29</c:v>
                </c:pt>
                <c:pt idx="1010">
                  <c:v>3.2800000000000002</c:v>
                </c:pt>
                <c:pt idx="1011">
                  <c:v>3.27</c:v>
                </c:pt>
                <c:pt idx="1012">
                  <c:v>3.25</c:v>
                </c:pt>
                <c:pt idx="1013">
                  <c:v>3.23999999999999</c:v>
                </c:pt>
                <c:pt idx="1014">
                  <c:v>3.21999999999999</c:v>
                </c:pt>
                <c:pt idx="1015">
                  <c:v>3.21</c:v>
                </c:pt>
                <c:pt idx="1016">
                  <c:v>3.21</c:v>
                </c:pt>
                <c:pt idx="1017">
                  <c:v>3.18</c:v>
                </c:pt>
                <c:pt idx="1018">
                  <c:v>3.18</c:v>
                </c:pt>
                <c:pt idx="1019">
                  <c:v>3.1499999999999901</c:v>
                </c:pt>
                <c:pt idx="1020">
                  <c:v>3.1399999999999895</c:v>
                </c:pt>
                <c:pt idx="1021">
                  <c:v>3.1099999999999901</c:v>
                </c:pt>
                <c:pt idx="1022">
                  <c:v>3.0999999999999894</c:v>
                </c:pt>
                <c:pt idx="1023">
                  <c:v>3.0799999999999894</c:v>
                </c:pt>
                <c:pt idx="1024">
                  <c:v>3.0799999999999894</c:v>
                </c:pt>
                <c:pt idx="1025">
                  <c:v>3.0599999999999894</c:v>
                </c:pt>
                <c:pt idx="1026">
                  <c:v>3.0599999999999894</c:v>
                </c:pt>
                <c:pt idx="1027">
                  <c:v>3.0199999999999894</c:v>
                </c:pt>
                <c:pt idx="1028">
                  <c:v>3.01</c:v>
                </c:pt>
                <c:pt idx="1029">
                  <c:v>3</c:v>
                </c:pt>
                <c:pt idx="1030">
                  <c:v>3</c:v>
                </c:pt>
                <c:pt idx="1031">
                  <c:v>3</c:v>
                </c:pt>
                <c:pt idx="1032">
                  <c:v>2.98</c:v>
                </c:pt>
                <c:pt idx="1033">
                  <c:v>2.98</c:v>
                </c:pt>
                <c:pt idx="1034">
                  <c:v>2.96999999999999</c:v>
                </c:pt>
                <c:pt idx="1035">
                  <c:v>2.94999999999999</c:v>
                </c:pt>
                <c:pt idx="1036">
                  <c:v>2.94999999999999</c:v>
                </c:pt>
                <c:pt idx="1037">
                  <c:v>2.94</c:v>
                </c:pt>
                <c:pt idx="1038">
                  <c:v>2.9199999999999897</c:v>
                </c:pt>
                <c:pt idx="1039">
                  <c:v>2.9099999999999895</c:v>
                </c:pt>
                <c:pt idx="1040">
                  <c:v>2.9099999999999895</c:v>
                </c:pt>
                <c:pt idx="1041">
                  <c:v>2.9</c:v>
                </c:pt>
                <c:pt idx="1042">
                  <c:v>2.88</c:v>
                </c:pt>
                <c:pt idx="1043">
                  <c:v>2.86</c:v>
                </c:pt>
                <c:pt idx="1044">
                  <c:v>2.8499999999999894</c:v>
                </c:pt>
                <c:pt idx="1045">
                  <c:v>2.84</c:v>
                </c:pt>
                <c:pt idx="1046">
                  <c:v>2.8299999999999996</c:v>
                </c:pt>
                <c:pt idx="1047">
                  <c:v>2.8199999999999896</c:v>
                </c:pt>
                <c:pt idx="1048">
                  <c:v>2.8099999999999894</c:v>
                </c:pt>
                <c:pt idx="1049">
                  <c:v>2.8</c:v>
                </c:pt>
                <c:pt idx="1050">
                  <c:v>2.7899999999999898</c:v>
                </c:pt>
                <c:pt idx="1051">
                  <c:v>2.7899999999999898</c:v>
                </c:pt>
                <c:pt idx="1052">
                  <c:v>2.7899999999999898</c:v>
                </c:pt>
                <c:pt idx="1053">
                  <c:v>2.7800000000000002</c:v>
                </c:pt>
                <c:pt idx="1054">
                  <c:v>2.7499999999999898</c:v>
                </c:pt>
                <c:pt idx="1055">
                  <c:v>2.7499999999999898</c:v>
                </c:pt>
                <c:pt idx="1056">
                  <c:v>2.7499999999999898</c:v>
                </c:pt>
                <c:pt idx="1057">
                  <c:v>2.7499999999999898</c:v>
                </c:pt>
                <c:pt idx="1058">
                  <c:v>2.73999999999999</c:v>
                </c:pt>
                <c:pt idx="1059">
                  <c:v>2.73</c:v>
                </c:pt>
                <c:pt idx="1060">
                  <c:v>2.71999999999999</c:v>
                </c:pt>
                <c:pt idx="1061">
                  <c:v>2.7099999999999902</c:v>
                </c:pt>
                <c:pt idx="1062">
                  <c:v>2.69999999999999</c:v>
                </c:pt>
                <c:pt idx="1063">
                  <c:v>2.6699999999999902</c:v>
                </c:pt>
                <c:pt idx="1064">
                  <c:v>2.6499999999999901</c:v>
                </c:pt>
                <c:pt idx="1065">
                  <c:v>2.6499999999999901</c:v>
                </c:pt>
                <c:pt idx="1066">
                  <c:v>2.63</c:v>
                </c:pt>
                <c:pt idx="1067">
                  <c:v>2.63</c:v>
                </c:pt>
                <c:pt idx="1068">
                  <c:v>2.6199999999999894</c:v>
                </c:pt>
                <c:pt idx="1069">
                  <c:v>2.6199999999999894</c:v>
                </c:pt>
                <c:pt idx="1070">
                  <c:v>2.6199999999999894</c:v>
                </c:pt>
                <c:pt idx="1071">
                  <c:v>2.58</c:v>
                </c:pt>
                <c:pt idx="1072">
                  <c:v>2.56</c:v>
                </c:pt>
                <c:pt idx="1073">
                  <c:v>2.5299999999999998</c:v>
                </c:pt>
                <c:pt idx="1074">
                  <c:v>2.52</c:v>
                </c:pt>
                <c:pt idx="1075">
                  <c:v>2.5099999999999998</c:v>
                </c:pt>
                <c:pt idx="1076">
                  <c:v>2.48999999999999</c:v>
                </c:pt>
                <c:pt idx="1077">
                  <c:v>2.44999999999999</c:v>
                </c:pt>
                <c:pt idx="1078">
                  <c:v>2.44</c:v>
                </c:pt>
                <c:pt idx="1079">
                  <c:v>2.4199999999999897</c:v>
                </c:pt>
                <c:pt idx="1080">
                  <c:v>2.3899999999999895</c:v>
                </c:pt>
                <c:pt idx="1081">
                  <c:v>2.3899999999999895</c:v>
                </c:pt>
                <c:pt idx="1082">
                  <c:v>2.3799999999999897</c:v>
                </c:pt>
                <c:pt idx="1083">
                  <c:v>2.3699999999999894</c:v>
                </c:pt>
                <c:pt idx="1084">
                  <c:v>2.36</c:v>
                </c:pt>
                <c:pt idx="1085">
                  <c:v>2.3499999999999996</c:v>
                </c:pt>
                <c:pt idx="1086">
                  <c:v>2.3299999999999996</c:v>
                </c:pt>
                <c:pt idx="1087">
                  <c:v>2.3099999999999996</c:v>
                </c:pt>
                <c:pt idx="1088">
                  <c:v>2.29</c:v>
                </c:pt>
                <c:pt idx="1089">
                  <c:v>2.29</c:v>
                </c:pt>
                <c:pt idx="1090">
                  <c:v>2.2799999999999998</c:v>
                </c:pt>
                <c:pt idx="1091">
                  <c:v>2.2799999999999998</c:v>
                </c:pt>
                <c:pt idx="1092">
                  <c:v>2.2599999999999998</c:v>
                </c:pt>
                <c:pt idx="1093">
                  <c:v>2.23</c:v>
                </c:pt>
                <c:pt idx="1094">
                  <c:v>2.2200000000000002</c:v>
                </c:pt>
                <c:pt idx="1095">
                  <c:v>2.19999999999999</c:v>
                </c:pt>
                <c:pt idx="1096">
                  <c:v>2.1800000000000002</c:v>
                </c:pt>
                <c:pt idx="1097">
                  <c:v>2.1800000000000002</c:v>
                </c:pt>
                <c:pt idx="1098">
                  <c:v>2.1800000000000002</c:v>
                </c:pt>
                <c:pt idx="1099">
                  <c:v>2.1800000000000002</c:v>
                </c:pt>
                <c:pt idx="1100">
                  <c:v>2.13</c:v>
                </c:pt>
                <c:pt idx="1101">
                  <c:v>2.12</c:v>
                </c:pt>
                <c:pt idx="1102">
                  <c:v>2.11</c:v>
                </c:pt>
                <c:pt idx="1103">
                  <c:v>2.0999999999999894</c:v>
                </c:pt>
                <c:pt idx="1104">
                  <c:v>2.09</c:v>
                </c:pt>
                <c:pt idx="1105">
                  <c:v>2.09</c:v>
                </c:pt>
                <c:pt idx="1106">
                  <c:v>2.08</c:v>
                </c:pt>
                <c:pt idx="1107">
                  <c:v>2.0699999999999998</c:v>
                </c:pt>
                <c:pt idx="1108">
                  <c:v>2.06</c:v>
                </c:pt>
                <c:pt idx="1109">
                  <c:v>2.06</c:v>
                </c:pt>
                <c:pt idx="1110">
                  <c:v>2.06</c:v>
                </c:pt>
                <c:pt idx="1111">
                  <c:v>2.06</c:v>
                </c:pt>
                <c:pt idx="1112">
                  <c:v>2.06</c:v>
                </c:pt>
                <c:pt idx="1113">
                  <c:v>2.06</c:v>
                </c:pt>
                <c:pt idx="1114">
                  <c:v>2.06</c:v>
                </c:pt>
                <c:pt idx="1115">
                  <c:v>2.0499999999999998</c:v>
                </c:pt>
                <c:pt idx="1116">
                  <c:v>2.0499999999999998</c:v>
                </c:pt>
                <c:pt idx="1117">
                  <c:v>2.0499999999999998</c:v>
                </c:pt>
                <c:pt idx="1118">
                  <c:v>2.0499999999999998</c:v>
                </c:pt>
                <c:pt idx="1119">
                  <c:v>2.0399999999999894</c:v>
                </c:pt>
                <c:pt idx="1120">
                  <c:v>2.0399999999999894</c:v>
                </c:pt>
                <c:pt idx="1121">
                  <c:v>2.02</c:v>
                </c:pt>
                <c:pt idx="1122">
                  <c:v>2.02</c:v>
                </c:pt>
                <c:pt idx="1123">
                  <c:v>2.02</c:v>
                </c:pt>
                <c:pt idx="1124">
                  <c:v>2.0099999999999998</c:v>
                </c:pt>
                <c:pt idx="1125">
                  <c:v>2.0099999999999998</c:v>
                </c:pt>
                <c:pt idx="1126">
                  <c:v>2.0099999999999998</c:v>
                </c:pt>
                <c:pt idx="1127">
                  <c:v>1.9899999999999898</c:v>
                </c:pt>
                <c:pt idx="1128">
                  <c:v>1.9799999999999898</c:v>
                </c:pt>
                <c:pt idx="1129">
                  <c:v>1.9799999999999898</c:v>
                </c:pt>
                <c:pt idx="1130">
                  <c:v>1.9799999999999898</c:v>
                </c:pt>
                <c:pt idx="1131">
                  <c:v>1.9799999999999898</c:v>
                </c:pt>
                <c:pt idx="1132">
                  <c:v>1.9799999999999898</c:v>
                </c:pt>
                <c:pt idx="1133">
                  <c:v>1.9700000000000002</c:v>
                </c:pt>
                <c:pt idx="1134">
                  <c:v>1.9700000000000002</c:v>
                </c:pt>
                <c:pt idx="1135">
                  <c:v>1.9600000000000002</c:v>
                </c:pt>
                <c:pt idx="1136">
                  <c:v>1.9399999999999897</c:v>
                </c:pt>
                <c:pt idx="1137">
                  <c:v>1.9399999999999897</c:v>
                </c:pt>
                <c:pt idx="1138">
                  <c:v>1.9100000000000001</c:v>
                </c:pt>
                <c:pt idx="1139">
                  <c:v>1.8999999999999897</c:v>
                </c:pt>
                <c:pt idx="1140">
                  <c:v>1.8900000000000001</c:v>
                </c:pt>
                <c:pt idx="1141">
                  <c:v>1.8800000000000001</c:v>
                </c:pt>
                <c:pt idx="1142">
                  <c:v>1.8800000000000001</c:v>
                </c:pt>
                <c:pt idx="1143">
                  <c:v>1.87</c:v>
                </c:pt>
                <c:pt idx="1144">
                  <c:v>1.87</c:v>
                </c:pt>
                <c:pt idx="1145">
                  <c:v>1.8599999999999897</c:v>
                </c:pt>
                <c:pt idx="1146">
                  <c:v>1.8599999999999897</c:v>
                </c:pt>
                <c:pt idx="1147">
                  <c:v>1.8599999999999897</c:v>
                </c:pt>
                <c:pt idx="1148">
                  <c:v>1.8599999999999897</c:v>
                </c:pt>
                <c:pt idx="1149">
                  <c:v>1.8499999999999897</c:v>
                </c:pt>
                <c:pt idx="1150">
                  <c:v>1.8499999999999897</c:v>
                </c:pt>
                <c:pt idx="1151">
                  <c:v>1.8399999999999896</c:v>
                </c:pt>
                <c:pt idx="1152">
                  <c:v>1.8399999999999896</c:v>
                </c:pt>
                <c:pt idx="1153">
                  <c:v>1.8399999999999896</c:v>
                </c:pt>
                <c:pt idx="1154">
                  <c:v>1.8399999999999896</c:v>
                </c:pt>
                <c:pt idx="1155">
                  <c:v>1.8399999999999896</c:v>
                </c:pt>
                <c:pt idx="1156">
                  <c:v>1.82</c:v>
                </c:pt>
                <c:pt idx="1157">
                  <c:v>1.82</c:v>
                </c:pt>
                <c:pt idx="1158">
                  <c:v>1.8099999999999896</c:v>
                </c:pt>
                <c:pt idx="1159">
                  <c:v>1.7999999999999896</c:v>
                </c:pt>
                <c:pt idx="1160">
                  <c:v>1.78</c:v>
                </c:pt>
                <c:pt idx="1161">
                  <c:v>1.77</c:v>
                </c:pt>
                <c:pt idx="1162">
                  <c:v>1.77</c:v>
                </c:pt>
                <c:pt idx="1163">
                  <c:v>1.76</c:v>
                </c:pt>
                <c:pt idx="1164">
                  <c:v>1.76</c:v>
                </c:pt>
                <c:pt idx="1165">
                  <c:v>1.76</c:v>
                </c:pt>
                <c:pt idx="1166">
                  <c:v>1.76</c:v>
                </c:pt>
                <c:pt idx="1167">
                  <c:v>1.76</c:v>
                </c:pt>
                <c:pt idx="1168">
                  <c:v>1.76</c:v>
                </c:pt>
                <c:pt idx="1169">
                  <c:v>1.75</c:v>
                </c:pt>
                <c:pt idx="1170">
                  <c:v>1.75</c:v>
                </c:pt>
                <c:pt idx="1171">
                  <c:v>1.73</c:v>
                </c:pt>
                <c:pt idx="1172">
                  <c:v>1.73</c:v>
                </c:pt>
                <c:pt idx="1173">
                  <c:v>1.7</c:v>
                </c:pt>
                <c:pt idx="1174">
                  <c:v>1.7</c:v>
                </c:pt>
                <c:pt idx="1175">
                  <c:v>1.7</c:v>
                </c:pt>
                <c:pt idx="1176">
                  <c:v>1.6900000000000002</c:v>
                </c:pt>
                <c:pt idx="1177">
                  <c:v>1.6900000000000002</c:v>
                </c:pt>
                <c:pt idx="1178">
                  <c:v>1.6800000000000002</c:v>
                </c:pt>
                <c:pt idx="1179">
                  <c:v>1.6700000000000002</c:v>
                </c:pt>
                <c:pt idx="1180">
                  <c:v>1.6600000000000001</c:v>
                </c:pt>
                <c:pt idx="1181">
                  <c:v>1.6400000000000001</c:v>
                </c:pt>
                <c:pt idx="1182">
                  <c:v>1.6300000000000001</c:v>
                </c:pt>
                <c:pt idx="1183">
                  <c:v>1.6300000000000001</c:v>
                </c:pt>
                <c:pt idx="1184">
                  <c:v>1.6300000000000001</c:v>
                </c:pt>
                <c:pt idx="1185">
                  <c:v>1.6300000000000001</c:v>
                </c:pt>
                <c:pt idx="1186">
                  <c:v>1.6300000000000001</c:v>
                </c:pt>
                <c:pt idx="1187">
                  <c:v>1.6300000000000001</c:v>
                </c:pt>
                <c:pt idx="1188">
                  <c:v>1.6300000000000001</c:v>
                </c:pt>
                <c:pt idx="1189">
                  <c:v>1.6300000000000001</c:v>
                </c:pt>
                <c:pt idx="1190">
                  <c:v>1.6199999999999897</c:v>
                </c:pt>
                <c:pt idx="1191">
                  <c:v>1.6099999999999897</c:v>
                </c:pt>
                <c:pt idx="1192">
                  <c:v>1.6</c:v>
                </c:pt>
                <c:pt idx="1193">
                  <c:v>1.59</c:v>
                </c:pt>
                <c:pt idx="1194">
                  <c:v>1.59</c:v>
                </c:pt>
                <c:pt idx="1195">
                  <c:v>1.59</c:v>
                </c:pt>
                <c:pt idx="1196">
                  <c:v>1.58</c:v>
                </c:pt>
                <c:pt idx="1197">
                  <c:v>1.5699999999999896</c:v>
                </c:pt>
                <c:pt idx="1198">
                  <c:v>1.5699999999999896</c:v>
                </c:pt>
                <c:pt idx="1199">
                  <c:v>1.5599999999999896</c:v>
                </c:pt>
                <c:pt idx="1200">
                  <c:v>1.5599999999999896</c:v>
                </c:pt>
                <c:pt idx="1201">
                  <c:v>1.55</c:v>
                </c:pt>
                <c:pt idx="1202">
                  <c:v>1.55</c:v>
                </c:pt>
                <c:pt idx="1203">
                  <c:v>1.55</c:v>
                </c:pt>
                <c:pt idx="1204">
                  <c:v>1.55</c:v>
                </c:pt>
                <c:pt idx="1205">
                  <c:v>1.55</c:v>
                </c:pt>
                <c:pt idx="1206">
                  <c:v>1.54</c:v>
                </c:pt>
                <c:pt idx="1207">
                  <c:v>1.54</c:v>
                </c:pt>
                <c:pt idx="1208">
                  <c:v>1.54</c:v>
                </c:pt>
                <c:pt idx="1209">
                  <c:v>1.51</c:v>
                </c:pt>
                <c:pt idx="1210">
                  <c:v>1.5</c:v>
                </c:pt>
                <c:pt idx="1211">
                  <c:v>1.48</c:v>
                </c:pt>
                <c:pt idx="1212">
                  <c:v>1.48</c:v>
                </c:pt>
                <c:pt idx="1213">
                  <c:v>1.48</c:v>
                </c:pt>
                <c:pt idx="1214">
                  <c:v>1.48</c:v>
                </c:pt>
                <c:pt idx="1215">
                  <c:v>1.48</c:v>
                </c:pt>
                <c:pt idx="1216">
                  <c:v>1.47</c:v>
                </c:pt>
                <c:pt idx="1217">
                  <c:v>1.47</c:v>
                </c:pt>
                <c:pt idx="1218">
                  <c:v>1.46</c:v>
                </c:pt>
                <c:pt idx="1219">
                  <c:v>1.46</c:v>
                </c:pt>
                <c:pt idx="1220">
                  <c:v>1.46</c:v>
                </c:pt>
                <c:pt idx="1221">
                  <c:v>1.46</c:v>
                </c:pt>
                <c:pt idx="1222">
                  <c:v>1.44</c:v>
                </c:pt>
                <c:pt idx="1223">
                  <c:v>1.44</c:v>
                </c:pt>
                <c:pt idx="1224">
                  <c:v>1.43</c:v>
                </c:pt>
                <c:pt idx="1225">
                  <c:v>1.42</c:v>
                </c:pt>
                <c:pt idx="1226">
                  <c:v>1.4099999999999895</c:v>
                </c:pt>
                <c:pt idx="1227">
                  <c:v>1.4099999999999895</c:v>
                </c:pt>
                <c:pt idx="1228">
                  <c:v>1.4099999999999895</c:v>
                </c:pt>
                <c:pt idx="1229">
                  <c:v>1.4099999999999895</c:v>
                </c:pt>
                <c:pt idx="1230">
                  <c:v>1.4099999999999895</c:v>
                </c:pt>
                <c:pt idx="1231">
                  <c:v>1.4099999999999895</c:v>
                </c:pt>
                <c:pt idx="1232">
                  <c:v>1.3900000000000001</c:v>
                </c:pt>
                <c:pt idx="1233">
                  <c:v>1.3800000000000001</c:v>
                </c:pt>
                <c:pt idx="1234">
                  <c:v>1.3699999999999897</c:v>
                </c:pt>
                <c:pt idx="1235">
                  <c:v>1.3699999999999897</c:v>
                </c:pt>
                <c:pt idx="1236">
                  <c:v>1.3599999999999897</c:v>
                </c:pt>
                <c:pt idx="1237">
                  <c:v>1.3499999999999897</c:v>
                </c:pt>
                <c:pt idx="1238">
                  <c:v>1.3499999999999897</c:v>
                </c:pt>
                <c:pt idx="1239">
                  <c:v>1.3499999999999897</c:v>
                </c:pt>
                <c:pt idx="1240">
                  <c:v>1.3499999999999897</c:v>
                </c:pt>
                <c:pt idx="1241">
                  <c:v>1.3399999999999896</c:v>
                </c:pt>
                <c:pt idx="1242">
                  <c:v>1.3299999999999896</c:v>
                </c:pt>
                <c:pt idx="1243">
                  <c:v>1.3299999999999896</c:v>
                </c:pt>
                <c:pt idx="1244">
                  <c:v>1.3299999999999896</c:v>
                </c:pt>
                <c:pt idx="1245">
                  <c:v>1.3299999999999896</c:v>
                </c:pt>
                <c:pt idx="1246">
                  <c:v>1.3299999999999896</c:v>
                </c:pt>
                <c:pt idx="1247">
                  <c:v>1.3199999999999896</c:v>
                </c:pt>
                <c:pt idx="1248">
                  <c:v>1.3199999999999896</c:v>
                </c:pt>
                <c:pt idx="1249">
                  <c:v>1.31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TBDiseaseONLYData!$D$11270:$D$12519</c:f>
              <c:numCache>
                <c:formatCode>General</c:formatCode>
                <c:ptCount val="1250"/>
                <c:pt idx="0">
                  <c:v>0</c:v>
                </c:pt>
                <c:pt idx="1">
                  <c:v>12.360000000000001</c:v>
                </c:pt>
                <c:pt idx="2">
                  <c:v>12.58</c:v>
                </c:pt>
                <c:pt idx="3">
                  <c:v>12.659999999999904</c:v>
                </c:pt>
                <c:pt idx="4">
                  <c:v>12.729999999999999</c:v>
                </c:pt>
                <c:pt idx="5">
                  <c:v>12.8</c:v>
                </c:pt>
                <c:pt idx="6">
                  <c:v>13.02</c:v>
                </c:pt>
                <c:pt idx="7">
                  <c:v>13.129999999999999</c:v>
                </c:pt>
                <c:pt idx="8">
                  <c:v>13.15</c:v>
                </c:pt>
                <c:pt idx="9">
                  <c:v>13.1</c:v>
                </c:pt>
                <c:pt idx="10">
                  <c:v>13.09</c:v>
                </c:pt>
                <c:pt idx="11">
                  <c:v>13.059999999999901</c:v>
                </c:pt>
                <c:pt idx="12">
                  <c:v>13.079999999999904</c:v>
                </c:pt>
                <c:pt idx="13">
                  <c:v>13.07</c:v>
                </c:pt>
                <c:pt idx="14">
                  <c:v>13.129999999999999</c:v>
                </c:pt>
                <c:pt idx="15">
                  <c:v>13.15</c:v>
                </c:pt>
                <c:pt idx="16">
                  <c:v>13.15</c:v>
                </c:pt>
                <c:pt idx="17">
                  <c:v>13.17</c:v>
                </c:pt>
                <c:pt idx="18">
                  <c:v>13.15</c:v>
                </c:pt>
                <c:pt idx="19">
                  <c:v>13.129999999999999</c:v>
                </c:pt>
                <c:pt idx="20">
                  <c:v>13.139999999999999</c:v>
                </c:pt>
                <c:pt idx="21">
                  <c:v>13.139999999999999</c:v>
                </c:pt>
                <c:pt idx="22">
                  <c:v>13.129999999999999</c:v>
                </c:pt>
                <c:pt idx="23">
                  <c:v>13.129999999999999</c:v>
                </c:pt>
                <c:pt idx="24">
                  <c:v>13.08</c:v>
                </c:pt>
                <c:pt idx="25">
                  <c:v>13.1</c:v>
                </c:pt>
                <c:pt idx="26">
                  <c:v>13.05</c:v>
                </c:pt>
                <c:pt idx="27">
                  <c:v>13.04</c:v>
                </c:pt>
                <c:pt idx="28">
                  <c:v>13.05</c:v>
                </c:pt>
                <c:pt idx="29">
                  <c:v>12.999999999999904</c:v>
                </c:pt>
                <c:pt idx="30">
                  <c:v>12.999999999999904</c:v>
                </c:pt>
                <c:pt idx="31">
                  <c:v>12.94</c:v>
                </c:pt>
                <c:pt idx="32">
                  <c:v>12.9</c:v>
                </c:pt>
                <c:pt idx="33">
                  <c:v>12.869999999999903</c:v>
                </c:pt>
                <c:pt idx="34">
                  <c:v>12.83</c:v>
                </c:pt>
                <c:pt idx="35">
                  <c:v>12.82</c:v>
                </c:pt>
                <c:pt idx="36">
                  <c:v>12.75</c:v>
                </c:pt>
                <c:pt idx="37">
                  <c:v>12.69</c:v>
                </c:pt>
                <c:pt idx="38">
                  <c:v>12.659999999999904</c:v>
                </c:pt>
                <c:pt idx="39">
                  <c:v>12.61</c:v>
                </c:pt>
                <c:pt idx="40">
                  <c:v>12.629999999999901</c:v>
                </c:pt>
                <c:pt idx="41">
                  <c:v>12.639999999999999</c:v>
                </c:pt>
                <c:pt idx="42">
                  <c:v>12.629999999999999</c:v>
                </c:pt>
                <c:pt idx="43">
                  <c:v>12.59</c:v>
                </c:pt>
                <c:pt idx="44">
                  <c:v>12.57</c:v>
                </c:pt>
                <c:pt idx="45">
                  <c:v>12.58</c:v>
                </c:pt>
                <c:pt idx="46">
                  <c:v>12.6</c:v>
                </c:pt>
                <c:pt idx="47">
                  <c:v>12.559999999999901</c:v>
                </c:pt>
                <c:pt idx="48">
                  <c:v>12.52</c:v>
                </c:pt>
                <c:pt idx="49">
                  <c:v>12.469999999999901</c:v>
                </c:pt>
                <c:pt idx="50">
                  <c:v>12.46</c:v>
                </c:pt>
                <c:pt idx="51">
                  <c:v>12.44</c:v>
                </c:pt>
                <c:pt idx="52">
                  <c:v>12.42</c:v>
                </c:pt>
                <c:pt idx="53">
                  <c:v>12.42</c:v>
                </c:pt>
                <c:pt idx="54">
                  <c:v>12.370000000000001</c:v>
                </c:pt>
                <c:pt idx="55">
                  <c:v>12.350000000000001</c:v>
                </c:pt>
                <c:pt idx="56">
                  <c:v>12.33</c:v>
                </c:pt>
                <c:pt idx="57">
                  <c:v>12.34</c:v>
                </c:pt>
                <c:pt idx="58">
                  <c:v>12.27</c:v>
                </c:pt>
                <c:pt idx="59">
                  <c:v>12.25</c:v>
                </c:pt>
                <c:pt idx="60">
                  <c:v>12.2</c:v>
                </c:pt>
                <c:pt idx="61">
                  <c:v>12.2</c:v>
                </c:pt>
                <c:pt idx="62">
                  <c:v>12.2</c:v>
                </c:pt>
                <c:pt idx="63">
                  <c:v>12.19</c:v>
                </c:pt>
                <c:pt idx="64">
                  <c:v>12.17</c:v>
                </c:pt>
                <c:pt idx="65">
                  <c:v>12.16</c:v>
                </c:pt>
                <c:pt idx="66">
                  <c:v>12.11</c:v>
                </c:pt>
                <c:pt idx="67">
                  <c:v>12.04</c:v>
                </c:pt>
                <c:pt idx="68">
                  <c:v>12.04</c:v>
                </c:pt>
                <c:pt idx="69">
                  <c:v>11.979999999999901</c:v>
                </c:pt>
                <c:pt idx="70">
                  <c:v>11.94</c:v>
                </c:pt>
                <c:pt idx="71">
                  <c:v>11.89</c:v>
                </c:pt>
                <c:pt idx="72">
                  <c:v>11.860000000000001</c:v>
                </c:pt>
                <c:pt idx="73">
                  <c:v>11.79</c:v>
                </c:pt>
                <c:pt idx="74">
                  <c:v>11.739999999999903</c:v>
                </c:pt>
                <c:pt idx="75">
                  <c:v>11.739999999999903</c:v>
                </c:pt>
                <c:pt idx="76">
                  <c:v>11.739999999999998</c:v>
                </c:pt>
                <c:pt idx="77">
                  <c:v>11.709999999999999</c:v>
                </c:pt>
                <c:pt idx="78">
                  <c:v>11.679999999999902</c:v>
                </c:pt>
                <c:pt idx="79">
                  <c:v>11.65</c:v>
                </c:pt>
                <c:pt idx="80">
                  <c:v>11.62</c:v>
                </c:pt>
                <c:pt idx="81">
                  <c:v>11.559999999999901</c:v>
                </c:pt>
                <c:pt idx="82">
                  <c:v>11.52</c:v>
                </c:pt>
                <c:pt idx="83">
                  <c:v>11.469999999999901</c:v>
                </c:pt>
                <c:pt idx="84">
                  <c:v>11.41</c:v>
                </c:pt>
                <c:pt idx="85">
                  <c:v>11.33</c:v>
                </c:pt>
                <c:pt idx="86">
                  <c:v>11.299999999999899</c:v>
                </c:pt>
                <c:pt idx="87">
                  <c:v>11.25</c:v>
                </c:pt>
                <c:pt idx="88">
                  <c:v>11.27</c:v>
                </c:pt>
                <c:pt idx="89">
                  <c:v>11.219999999999899</c:v>
                </c:pt>
                <c:pt idx="90">
                  <c:v>11.16</c:v>
                </c:pt>
                <c:pt idx="91">
                  <c:v>11.15</c:v>
                </c:pt>
                <c:pt idx="92">
                  <c:v>11.09</c:v>
                </c:pt>
                <c:pt idx="93">
                  <c:v>11.02</c:v>
                </c:pt>
                <c:pt idx="94">
                  <c:v>10.969999999999901</c:v>
                </c:pt>
                <c:pt idx="95">
                  <c:v>10.91</c:v>
                </c:pt>
                <c:pt idx="96">
                  <c:v>10.91</c:v>
                </c:pt>
                <c:pt idx="97">
                  <c:v>10.839999999999902</c:v>
                </c:pt>
                <c:pt idx="98">
                  <c:v>10.82</c:v>
                </c:pt>
                <c:pt idx="99">
                  <c:v>10.729999999999899</c:v>
                </c:pt>
                <c:pt idx="100">
                  <c:v>10.69</c:v>
                </c:pt>
                <c:pt idx="101">
                  <c:v>10.69</c:v>
                </c:pt>
                <c:pt idx="102">
                  <c:v>10.669999999999902</c:v>
                </c:pt>
                <c:pt idx="103">
                  <c:v>10.66</c:v>
                </c:pt>
                <c:pt idx="104">
                  <c:v>10.62</c:v>
                </c:pt>
                <c:pt idx="105">
                  <c:v>10.599999999999902</c:v>
                </c:pt>
                <c:pt idx="106">
                  <c:v>10.599999999999902</c:v>
                </c:pt>
                <c:pt idx="107">
                  <c:v>10.549999999999899</c:v>
                </c:pt>
                <c:pt idx="108">
                  <c:v>10.499999999999904</c:v>
                </c:pt>
                <c:pt idx="109">
                  <c:v>10.439999999999902</c:v>
                </c:pt>
                <c:pt idx="110">
                  <c:v>10.419999999999902</c:v>
                </c:pt>
                <c:pt idx="111">
                  <c:v>10.329999999999904</c:v>
                </c:pt>
                <c:pt idx="112">
                  <c:v>10.25</c:v>
                </c:pt>
                <c:pt idx="113">
                  <c:v>10.269999999999902</c:v>
                </c:pt>
                <c:pt idx="114">
                  <c:v>10.220000000000001</c:v>
                </c:pt>
                <c:pt idx="115">
                  <c:v>10.169999999999902</c:v>
                </c:pt>
                <c:pt idx="116">
                  <c:v>10.08</c:v>
                </c:pt>
                <c:pt idx="117">
                  <c:v>10.030000000000001</c:v>
                </c:pt>
                <c:pt idx="118">
                  <c:v>10.01</c:v>
                </c:pt>
                <c:pt idx="119">
                  <c:v>9.9799999999999915</c:v>
                </c:pt>
                <c:pt idx="120">
                  <c:v>9.91</c:v>
                </c:pt>
                <c:pt idx="121">
                  <c:v>9.91</c:v>
                </c:pt>
                <c:pt idx="122">
                  <c:v>9.8699999999999939</c:v>
                </c:pt>
                <c:pt idx="123">
                  <c:v>9.8199999999999914</c:v>
                </c:pt>
                <c:pt idx="124">
                  <c:v>9.7999999999999918</c:v>
                </c:pt>
                <c:pt idx="125">
                  <c:v>9.7499999999999893</c:v>
                </c:pt>
                <c:pt idx="126">
                  <c:v>9.7299999999999898</c:v>
                </c:pt>
                <c:pt idx="127">
                  <c:v>9.709999999999992</c:v>
                </c:pt>
                <c:pt idx="128">
                  <c:v>9.709999999999992</c:v>
                </c:pt>
                <c:pt idx="129">
                  <c:v>9.6899999999999924</c:v>
                </c:pt>
                <c:pt idx="130">
                  <c:v>9.6599999999999913</c:v>
                </c:pt>
                <c:pt idx="131">
                  <c:v>9.6299999999999919</c:v>
                </c:pt>
                <c:pt idx="132">
                  <c:v>9.61</c:v>
                </c:pt>
                <c:pt idx="133">
                  <c:v>9.5799999999999912</c:v>
                </c:pt>
                <c:pt idx="134">
                  <c:v>9.4999999999999911</c:v>
                </c:pt>
                <c:pt idx="135">
                  <c:v>9.51</c:v>
                </c:pt>
                <c:pt idx="136">
                  <c:v>9.4699999999999935</c:v>
                </c:pt>
                <c:pt idx="137">
                  <c:v>9.4099999999999913</c:v>
                </c:pt>
                <c:pt idx="138">
                  <c:v>9.3600000000000012</c:v>
                </c:pt>
                <c:pt idx="139">
                  <c:v>9.3099999999999916</c:v>
                </c:pt>
                <c:pt idx="140">
                  <c:v>9.2699999999999925</c:v>
                </c:pt>
                <c:pt idx="141">
                  <c:v>9.2699999999999925</c:v>
                </c:pt>
                <c:pt idx="142">
                  <c:v>9.2999999999999918</c:v>
                </c:pt>
                <c:pt idx="143">
                  <c:v>9.2900000000000009</c:v>
                </c:pt>
                <c:pt idx="144">
                  <c:v>9.2599999999999909</c:v>
                </c:pt>
                <c:pt idx="145">
                  <c:v>9.2399999999999896</c:v>
                </c:pt>
                <c:pt idx="146">
                  <c:v>9.1499999999999897</c:v>
                </c:pt>
                <c:pt idx="147">
                  <c:v>9.1299999999999919</c:v>
                </c:pt>
                <c:pt idx="148">
                  <c:v>9.089999999999991</c:v>
                </c:pt>
                <c:pt idx="149">
                  <c:v>9.0299999999999923</c:v>
                </c:pt>
                <c:pt idx="150">
                  <c:v>8.9699999999999935</c:v>
                </c:pt>
                <c:pt idx="151">
                  <c:v>8.9499999999999922</c:v>
                </c:pt>
                <c:pt idx="152">
                  <c:v>8.9499999999999922</c:v>
                </c:pt>
                <c:pt idx="153">
                  <c:v>8.8799999999999937</c:v>
                </c:pt>
                <c:pt idx="154">
                  <c:v>8.8499999999999925</c:v>
                </c:pt>
                <c:pt idx="155">
                  <c:v>8.839999999999991</c:v>
                </c:pt>
                <c:pt idx="156">
                  <c:v>8.7499999999999893</c:v>
                </c:pt>
                <c:pt idx="157">
                  <c:v>8.6999999999999922</c:v>
                </c:pt>
                <c:pt idx="158">
                  <c:v>8.709999999999992</c:v>
                </c:pt>
                <c:pt idx="159">
                  <c:v>8.669999999999991</c:v>
                </c:pt>
                <c:pt idx="160">
                  <c:v>8.6199999999999921</c:v>
                </c:pt>
                <c:pt idx="161">
                  <c:v>8.6199999999999921</c:v>
                </c:pt>
                <c:pt idx="162">
                  <c:v>8.5799999999999912</c:v>
                </c:pt>
                <c:pt idx="163">
                  <c:v>8.539999999999992</c:v>
                </c:pt>
                <c:pt idx="164">
                  <c:v>8.4599999999999937</c:v>
                </c:pt>
                <c:pt idx="165">
                  <c:v>8.3899999999999935</c:v>
                </c:pt>
                <c:pt idx="166">
                  <c:v>8.3499999999999925</c:v>
                </c:pt>
                <c:pt idx="167">
                  <c:v>8.3199999999999914</c:v>
                </c:pt>
                <c:pt idx="168">
                  <c:v>8.2999999999999918</c:v>
                </c:pt>
                <c:pt idx="169">
                  <c:v>8.3199999999999914</c:v>
                </c:pt>
                <c:pt idx="170">
                  <c:v>8.3199999999999914</c:v>
                </c:pt>
                <c:pt idx="171">
                  <c:v>8.2999999999999918</c:v>
                </c:pt>
                <c:pt idx="172">
                  <c:v>8.2799999999999923</c:v>
                </c:pt>
                <c:pt idx="173">
                  <c:v>8.2599999999999909</c:v>
                </c:pt>
                <c:pt idx="174">
                  <c:v>8.1899999999999924</c:v>
                </c:pt>
                <c:pt idx="175">
                  <c:v>8.1799999999999926</c:v>
                </c:pt>
                <c:pt idx="176">
                  <c:v>8.1399999999999917</c:v>
                </c:pt>
                <c:pt idx="177">
                  <c:v>8.0799999999999912</c:v>
                </c:pt>
                <c:pt idx="178">
                  <c:v>8.0499999999999918</c:v>
                </c:pt>
                <c:pt idx="179">
                  <c:v>8.0099999999999909</c:v>
                </c:pt>
                <c:pt idx="180">
                  <c:v>7.9799999999999907</c:v>
                </c:pt>
                <c:pt idx="181">
                  <c:v>7.9499999999999904</c:v>
                </c:pt>
                <c:pt idx="182">
                  <c:v>7.9199999999999902</c:v>
                </c:pt>
                <c:pt idx="183">
                  <c:v>7.8599999999999897</c:v>
                </c:pt>
                <c:pt idx="184">
                  <c:v>7.8399999999999901</c:v>
                </c:pt>
                <c:pt idx="185">
                  <c:v>7.8199999999999896</c:v>
                </c:pt>
                <c:pt idx="186">
                  <c:v>7.8399999999999901</c:v>
                </c:pt>
                <c:pt idx="187">
                  <c:v>7.8299999999999894</c:v>
                </c:pt>
                <c:pt idx="188">
                  <c:v>7.7899999999999903</c:v>
                </c:pt>
                <c:pt idx="189">
                  <c:v>7.7899999999999903</c:v>
                </c:pt>
                <c:pt idx="190">
                  <c:v>7.8099999999999898</c:v>
                </c:pt>
                <c:pt idx="191">
                  <c:v>7.7999999999999901</c:v>
                </c:pt>
                <c:pt idx="192">
                  <c:v>7.8099999999999898</c:v>
                </c:pt>
                <c:pt idx="193">
                  <c:v>7.7999999999999901</c:v>
                </c:pt>
                <c:pt idx="194">
                  <c:v>7.7999999999999901</c:v>
                </c:pt>
                <c:pt idx="195">
                  <c:v>7.7799999999999905</c:v>
                </c:pt>
                <c:pt idx="196">
                  <c:v>7.7899999999999903</c:v>
                </c:pt>
                <c:pt idx="197">
                  <c:v>7.7899999999999903</c:v>
                </c:pt>
                <c:pt idx="198">
                  <c:v>7.8199999999999896</c:v>
                </c:pt>
                <c:pt idx="199">
                  <c:v>7.8199999999999896</c:v>
                </c:pt>
                <c:pt idx="200">
                  <c:v>7.8199999999999896</c:v>
                </c:pt>
                <c:pt idx="201">
                  <c:v>7.8199999999999896</c:v>
                </c:pt>
                <c:pt idx="202">
                  <c:v>7.8199999999999896</c:v>
                </c:pt>
                <c:pt idx="203">
                  <c:v>7.8299999999999894</c:v>
                </c:pt>
                <c:pt idx="204">
                  <c:v>7.8599999999999897</c:v>
                </c:pt>
                <c:pt idx="205">
                  <c:v>7.8599999999999897</c:v>
                </c:pt>
                <c:pt idx="206">
                  <c:v>7.8599999999999897</c:v>
                </c:pt>
                <c:pt idx="207">
                  <c:v>7.8599999999999897</c:v>
                </c:pt>
                <c:pt idx="208">
                  <c:v>7.8799999999999901</c:v>
                </c:pt>
                <c:pt idx="209">
                  <c:v>7.8899999999999899</c:v>
                </c:pt>
                <c:pt idx="210">
                  <c:v>7.8999999999999897</c:v>
                </c:pt>
                <c:pt idx="211">
                  <c:v>7.8999999999999897</c:v>
                </c:pt>
                <c:pt idx="212">
                  <c:v>7.8699999999999894</c:v>
                </c:pt>
                <c:pt idx="213">
                  <c:v>7.8599999999999897</c:v>
                </c:pt>
                <c:pt idx="214">
                  <c:v>7.8699999999999894</c:v>
                </c:pt>
                <c:pt idx="215">
                  <c:v>7.8499999999999899</c:v>
                </c:pt>
                <c:pt idx="216">
                  <c:v>7.8399999999999901</c:v>
                </c:pt>
                <c:pt idx="217">
                  <c:v>7.8199999999999896</c:v>
                </c:pt>
                <c:pt idx="218">
                  <c:v>7.8199999999999896</c:v>
                </c:pt>
                <c:pt idx="219">
                  <c:v>7.7999999999999901</c:v>
                </c:pt>
                <c:pt idx="220">
                  <c:v>7.8099999999999898</c:v>
                </c:pt>
                <c:pt idx="221">
                  <c:v>7.8199999999999896</c:v>
                </c:pt>
                <c:pt idx="222">
                  <c:v>7.8099999999999898</c:v>
                </c:pt>
                <c:pt idx="223">
                  <c:v>7.7999999999999901</c:v>
                </c:pt>
                <c:pt idx="224">
                  <c:v>7.7999999999999901</c:v>
                </c:pt>
                <c:pt idx="225">
                  <c:v>7.8199999999999896</c:v>
                </c:pt>
                <c:pt idx="226">
                  <c:v>7.8099999999999898</c:v>
                </c:pt>
                <c:pt idx="227">
                  <c:v>7.8199999999999896</c:v>
                </c:pt>
                <c:pt idx="228">
                  <c:v>7.7999999999999901</c:v>
                </c:pt>
                <c:pt idx="229">
                  <c:v>7.7999999999999901</c:v>
                </c:pt>
                <c:pt idx="230">
                  <c:v>7.7699999999999898</c:v>
                </c:pt>
                <c:pt idx="231">
                  <c:v>7.7799999999999905</c:v>
                </c:pt>
                <c:pt idx="232">
                  <c:v>7.7799999999999905</c:v>
                </c:pt>
                <c:pt idx="233">
                  <c:v>7.7799999999999905</c:v>
                </c:pt>
                <c:pt idx="234">
                  <c:v>7.7699999999999898</c:v>
                </c:pt>
                <c:pt idx="235">
                  <c:v>7.7999999999999901</c:v>
                </c:pt>
                <c:pt idx="236">
                  <c:v>7.8099999999999898</c:v>
                </c:pt>
                <c:pt idx="237">
                  <c:v>7.8699999999999894</c:v>
                </c:pt>
                <c:pt idx="238">
                  <c:v>7.8799999999999901</c:v>
                </c:pt>
                <c:pt idx="239">
                  <c:v>7.8699999999999894</c:v>
                </c:pt>
                <c:pt idx="240">
                  <c:v>7.8499999999999899</c:v>
                </c:pt>
                <c:pt idx="241">
                  <c:v>7.8199999999999896</c:v>
                </c:pt>
                <c:pt idx="242">
                  <c:v>7.8499999999999899</c:v>
                </c:pt>
                <c:pt idx="243">
                  <c:v>7.8399999999999901</c:v>
                </c:pt>
                <c:pt idx="244">
                  <c:v>7.8199999999999896</c:v>
                </c:pt>
                <c:pt idx="245">
                  <c:v>7.8099999999999898</c:v>
                </c:pt>
                <c:pt idx="246">
                  <c:v>7.7999999999999901</c:v>
                </c:pt>
                <c:pt idx="247">
                  <c:v>7.7999999999999901</c:v>
                </c:pt>
                <c:pt idx="248">
                  <c:v>7.8399999999999901</c:v>
                </c:pt>
                <c:pt idx="249">
                  <c:v>7.8699999999999894</c:v>
                </c:pt>
                <c:pt idx="250">
                  <c:v>7.9399999999999906</c:v>
                </c:pt>
                <c:pt idx="251">
                  <c:v>7.9099999999999904</c:v>
                </c:pt>
                <c:pt idx="252">
                  <c:v>7.9199999999999902</c:v>
                </c:pt>
                <c:pt idx="253">
                  <c:v>7.9099999999999904</c:v>
                </c:pt>
                <c:pt idx="254">
                  <c:v>7.8899999999999899</c:v>
                </c:pt>
                <c:pt idx="255">
                  <c:v>7.8899999999999899</c:v>
                </c:pt>
                <c:pt idx="256">
                  <c:v>7.8699999999999894</c:v>
                </c:pt>
                <c:pt idx="257">
                  <c:v>7.8599999999999897</c:v>
                </c:pt>
                <c:pt idx="258">
                  <c:v>7.8599999999999897</c:v>
                </c:pt>
                <c:pt idx="259">
                  <c:v>7.8499999999999899</c:v>
                </c:pt>
                <c:pt idx="260">
                  <c:v>7.8799999999999901</c:v>
                </c:pt>
                <c:pt idx="261">
                  <c:v>7.8699999999999894</c:v>
                </c:pt>
                <c:pt idx="262">
                  <c:v>7.8599999999999897</c:v>
                </c:pt>
                <c:pt idx="263">
                  <c:v>7.8499999999999899</c:v>
                </c:pt>
                <c:pt idx="264">
                  <c:v>7.8699999999999894</c:v>
                </c:pt>
                <c:pt idx="265">
                  <c:v>7.8699999999999894</c:v>
                </c:pt>
                <c:pt idx="266">
                  <c:v>7.8599999999999897</c:v>
                </c:pt>
                <c:pt idx="267">
                  <c:v>7.8599999999999897</c:v>
                </c:pt>
                <c:pt idx="268">
                  <c:v>7.8499999999999899</c:v>
                </c:pt>
                <c:pt idx="269">
                  <c:v>7.8499999999999899</c:v>
                </c:pt>
                <c:pt idx="270">
                  <c:v>7.84</c:v>
                </c:pt>
                <c:pt idx="271">
                  <c:v>7.8499999999999899</c:v>
                </c:pt>
                <c:pt idx="272">
                  <c:v>7.8499999999999899</c:v>
                </c:pt>
                <c:pt idx="273">
                  <c:v>7.8499999999999899</c:v>
                </c:pt>
                <c:pt idx="274">
                  <c:v>7.8499999999999899</c:v>
                </c:pt>
                <c:pt idx="275">
                  <c:v>7.84</c:v>
                </c:pt>
                <c:pt idx="276">
                  <c:v>7.8499999999999899</c:v>
                </c:pt>
                <c:pt idx="277">
                  <c:v>7.8399999999999901</c:v>
                </c:pt>
                <c:pt idx="278">
                  <c:v>7.8699999999999894</c:v>
                </c:pt>
                <c:pt idx="279">
                  <c:v>7.8399999999999901</c:v>
                </c:pt>
                <c:pt idx="280">
                  <c:v>7.8299999999999894</c:v>
                </c:pt>
                <c:pt idx="281">
                  <c:v>7.8499999999999899</c:v>
                </c:pt>
                <c:pt idx="282">
                  <c:v>7.8599999999999897</c:v>
                </c:pt>
                <c:pt idx="283">
                  <c:v>7.8599999999999897</c:v>
                </c:pt>
                <c:pt idx="284">
                  <c:v>7.8499999999999899</c:v>
                </c:pt>
                <c:pt idx="285">
                  <c:v>7.8399999999999901</c:v>
                </c:pt>
                <c:pt idx="286">
                  <c:v>7.8399999999999901</c:v>
                </c:pt>
                <c:pt idx="287">
                  <c:v>7.8299999999999894</c:v>
                </c:pt>
                <c:pt idx="288">
                  <c:v>7.8399999999999901</c:v>
                </c:pt>
                <c:pt idx="289">
                  <c:v>7.8399999999999901</c:v>
                </c:pt>
                <c:pt idx="290">
                  <c:v>7.8399999999999901</c:v>
                </c:pt>
                <c:pt idx="291">
                  <c:v>7.8499999999999899</c:v>
                </c:pt>
                <c:pt idx="292">
                  <c:v>7.8599999999999897</c:v>
                </c:pt>
                <c:pt idx="293">
                  <c:v>7.8399999999999901</c:v>
                </c:pt>
                <c:pt idx="294">
                  <c:v>7.8399999999999901</c:v>
                </c:pt>
                <c:pt idx="295">
                  <c:v>7.8199999999999994</c:v>
                </c:pt>
                <c:pt idx="296">
                  <c:v>7.8199999999999994</c:v>
                </c:pt>
                <c:pt idx="297">
                  <c:v>7.8099999999999898</c:v>
                </c:pt>
                <c:pt idx="298">
                  <c:v>7.8199999999999994</c:v>
                </c:pt>
                <c:pt idx="299">
                  <c:v>7.8299999999999894</c:v>
                </c:pt>
                <c:pt idx="300">
                  <c:v>7.8099999999999898</c:v>
                </c:pt>
                <c:pt idx="301">
                  <c:v>7.8099999999999898</c:v>
                </c:pt>
                <c:pt idx="302">
                  <c:v>7.8099999999999898</c:v>
                </c:pt>
                <c:pt idx="303">
                  <c:v>7.8099999999999898</c:v>
                </c:pt>
                <c:pt idx="304">
                  <c:v>7.8199999999999994</c:v>
                </c:pt>
                <c:pt idx="305">
                  <c:v>7.8299999999999894</c:v>
                </c:pt>
                <c:pt idx="306">
                  <c:v>7.8099999999999898</c:v>
                </c:pt>
                <c:pt idx="307">
                  <c:v>7.8099999999999898</c:v>
                </c:pt>
                <c:pt idx="308">
                  <c:v>7.8199999999999994</c:v>
                </c:pt>
                <c:pt idx="309">
                  <c:v>7.8199999999999994</c:v>
                </c:pt>
                <c:pt idx="310">
                  <c:v>7.8199999999999994</c:v>
                </c:pt>
                <c:pt idx="311">
                  <c:v>7.8</c:v>
                </c:pt>
                <c:pt idx="312">
                  <c:v>7.8</c:v>
                </c:pt>
                <c:pt idx="313">
                  <c:v>7.8</c:v>
                </c:pt>
                <c:pt idx="314">
                  <c:v>7.7499999999999902</c:v>
                </c:pt>
                <c:pt idx="315">
                  <c:v>7.7399999999999904</c:v>
                </c:pt>
                <c:pt idx="316">
                  <c:v>7.75999999999999</c:v>
                </c:pt>
                <c:pt idx="317">
                  <c:v>7.7399999999999904</c:v>
                </c:pt>
                <c:pt idx="318">
                  <c:v>7.71999999999999</c:v>
                </c:pt>
                <c:pt idx="319">
                  <c:v>7.7099999999999902</c:v>
                </c:pt>
                <c:pt idx="320">
                  <c:v>7.7099999999999902</c:v>
                </c:pt>
                <c:pt idx="321">
                  <c:v>7.6899999999999897</c:v>
                </c:pt>
                <c:pt idx="322">
                  <c:v>7.6999999999999895</c:v>
                </c:pt>
                <c:pt idx="323">
                  <c:v>7.6899999999999897</c:v>
                </c:pt>
                <c:pt idx="324">
                  <c:v>7.6999999999999895</c:v>
                </c:pt>
                <c:pt idx="325">
                  <c:v>7.7099999999999902</c:v>
                </c:pt>
                <c:pt idx="326">
                  <c:v>7.6999999999999895</c:v>
                </c:pt>
                <c:pt idx="327">
                  <c:v>7.6899999999999897</c:v>
                </c:pt>
                <c:pt idx="328">
                  <c:v>7.6899999999999897</c:v>
                </c:pt>
                <c:pt idx="329">
                  <c:v>7.6699999999999893</c:v>
                </c:pt>
                <c:pt idx="330">
                  <c:v>7.6899999999999897</c:v>
                </c:pt>
                <c:pt idx="331">
                  <c:v>7.6499999999999897</c:v>
                </c:pt>
                <c:pt idx="332">
                  <c:v>7.6599999999999895</c:v>
                </c:pt>
                <c:pt idx="333">
                  <c:v>7.68</c:v>
                </c:pt>
                <c:pt idx="334">
                  <c:v>7.68</c:v>
                </c:pt>
                <c:pt idx="335">
                  <c:v>7.6499999999999897</c:v>
                </c:pt>
                <c:pt idx="336">
                  <c:v>7.6299999999999892</c:v>
                </c:pt>
                <c:pt idx="337">
                  <c:v>7.6199999999999894</c:v>
                </c:pt>
                <c:pt idx="338">
                  <c:v>7.6299999999999892</c:v>
                </c:pt>
                <c:pt idx="339">
                  <c:v>7.6299999999999892</c:v>
                </c:pt>
                <c:pt idx="340">
                  <c:v>7.6499999999999897</c:v>
                </c:pt>
                <c:pt idx="341">
                  <c:v>7.6499999999999897</c:v>
                </c:pt>
                <c:pt idx="342">
                  <c:v>7.6299999999999892</c:v>
                </c:pt>
                <c:pt idx="343">
                  <c:v>7.6199999999999894</c:v>
                </c:pt>
                <c:pt idx="344">
                  <c:v>7.59</c:v>
                </c:pt>
                <c:pt idx="345">
                  <c:v>7.5799999999999903</c:v>
                </c:pt>
                <c:pt idx="346">
                  <c:v>7.57</c:v>
                </c:pt>
                <c:pt idx="347">
                  <c:v>7.5599999999999898</c:v>
                </c:pt>
                <c:pt idx="348">
                  <c:v>7.56</c:v>
                </c:pt>
                <c:pt idx="349">
                  <c:v>7.53</c:v>
                </c:pt>
                <c:pt idx="350">
                  <c:v>7.53</c:v>
                </c:pt>
                <c:pt idx="351">
                  <c:v>7.5399999999999903</c:v>
                </c:pt>
                <c:pt idx="352">
                  <c:v>7.5399999999999903</c:v>
                </c:pt>
                <c:pt idx="353">
                  <c:v>7.5599999999999898</c:v>
                </c:pt>
                <c:pt idx="354">
                  <c:v>7.5699999999999896</c:v>
                </c:pt>
                <c:pt idx="355">
                  <c:v>7.5599999999999898</c:v>
                </c:pt>
                <c:pt idx="356">
                  <c:v>7.5699999999999896</c:v>
                </c:pt>
                <c:pt idx="357">
                  <c:v>7.5699999999999896</c:v>
                </c:pt>
                <c:pt idx="358">
                  <c:v>7.5799999999999903</c:v>
                </c:pt>
                <c:pt idx="359">
                  <c:v>7.5799999999999903</c:v>
                </c:pt>
                <c:pt idx="360">
                  <c:v>7.5799999999999903</c:v>
                </c:pt>
                <c:pt idx="361">
                  <c:v>7.5999999999999899</c:v>
                </c:pt>
                <c:pt idx="362">
                  <c:v>7.5999999999999899</c:v>
                </c:pt>
                <c:pt idx="363">
                  <c:v>7.5799999999999903</c:v>
                </c:pt>
                <c:pt idx="364">
                  <c:v>7.59</c:v>
                </c:pt>
                <c:pt idx="365">
                  <c:v>7.5799999999999903</c:v>
                </c:pt>
                <c:pt idx="366">
                  <c:v>7.59</c:v>
                </c:pt>
                <c:pt idx="367">
                  <c:v>7.59</c:v>
                </c:pt>
                <c:pt idx="368">
                  <c:v>7.5699999999999896</c:v>
                </c:pt>
                <c:pt idx="369">
                  <c:v>7.5599999999999898</c:v>
                </c:pt>
                <c:pt idx="370">
                  <c:v>7.52</c:v>
                </c:pt>
                <c:pt idx="371">
                  <c:v>7.50999999999999</c:v>
                </c:pt>
                <c:pt idx="372">
                  <c:v>7.5199999999999898</c:v>
                </c:pt>
                <c:pt idx="373">
                  <c:v>7.51</c:v>
                </c:pt>
                <c:pt idx="374">
                  <c:v>7.4899999999999904</c:v>
                </c:pt>
                <c:pt idx="375">
                  <c:v>7.4300000000000006</c:v>
                </c:pt>
                <c:pt idx="376">
                  <c:v>7.41</c:v>
                </c:pt>
                <c:pt idx="377">
                  <c:v>7.41</c:v>
                </c:pt>
                <c:pt idx="378">
                  <c:v>7.3999999999999897</c:v>
                </c:pt>
                <c:pt idx="379">
                  <c:v>7.39</c:v>
                </c:pt>
                <c:pt idx="380">
                  <c:v>7.3699999999999894</c:v>
                </c:pt>
                <c:pt idx="381">
                  <c:v>7.3599999999999897</c:v>
                </c:pt>
                <c:pt idx="382">
                  <c:v>7.3599999999999897</c:v>
                </c:pt>
                <c:pt idx="383">
                  <c:v>7.3399999999999901</c:v>
                </c:pt>
                <c:pt idx="384">
                  <c:v>7.3199999999999896</c:v>
                </c:pt>
                <c:pt idx="385">
                  <c:v>7.2899999999999903</c:v>
                </c:pt>
                <c:pt idx="386">
                  <c:v>7.2699999999999898</c:v>
                </c:pt>
                <c:pt idx="387">
                  <c:v>7.2699999999999898</c:v>
                </c:pt>
                <c:pt idx="388">
                  <c:v>7.2399999999999904</c:v>
                </c:pt>
                <c:pt idx="389">
                  <c:v>7.2399999999999904</c:v>
                </c:pt>
                <c:pt idx="390">
                  <c:v>7.2399999999999904</c:v>
                </c:pt>
                <c:pt idx="391">
                  <c:v>7.2499999999999902</c:v>
                </c:pt>
                <c:pt idx="392">
                  <c:v>7.2099999999999902</c:v>
                </c:pt>
                <c:pt idx="393">
                  <c:v>7.1999999999999895</c:v>
                </c:pt>
                <c:pt idx="394">
                  <c:v>7.23</c:v>
                </c:pt>
                <c:pt idx="395">
                  <c:v>7.23</c:v>
                </c:pt>
                <c:pt idx="396">
                  <c:v>7.2499999999999902</c:v>
                </c:pt>
                <c:pt idx="397">
                  <c:v>7.2499999999999902</c:v>
                </c:pt>
                <c:pt idx="398">
                  <c:v>7.2299999999999898</c:v>
                </c:pt>
                <c:pt idx="399">
                  <c:v>7.2299999999999898</c:v>
                </c:pt>
                <c:pt idx="400">
                  <c:v>7.22</c:v>
                </c:pt>
                <c:pt idx="401">
                  <c:v>7.22</c:v>
                </c:pt>
                <c:pt idx="402">
                  <c:v>7.25999999999999</c:v>
                </c:pt>
                <c:pt idx="403">
                  <c:v>7.2499999999999902</c:v>
                </c:pt>
                <c:pt idx="404">
                  <c:v>7.25999999999999</c:v>
                </c:pt>
                <c:pt idx="405">
                  <c:v>7.2899999999999903</c:v>
                </c:pt>
                <c:pt idx="406">
                  <c:v>7.2799999999999905</c:v>
                </c:pt>
                <c:pt idx="407">
                  <c:v>7.2700000000000005</c:v>
                </c:pt>
                <c:pt idx="408">
                  <c:v>7.2799999999999905</c:v>
                </c:pt>
                <c:pt idx="409">
                  <c:v>7.2799999999999905</c:v>
                </c:pt>
                <c:pt idx="410">
                  <c:v>7.2799999999999905</c:v>
                </c:pt>
                <c:pt idx="411">
                  <c:v>7.2799999999999905</c:v>
                </c:pt>
                <c:pt idx="412">
                  <c:v>7.2799999999999905</c:v>
                </c:pt>
                <c:pt idx="413">
                  <c:v>7.2899999999999903</c:v>
                </c:pt>
                <c:pt idx="414">
                  <c:v>7.2899999999999903</c:v>
                </c:pt>
                <c:pt idx="415">
                  <c:v>7.2799999999999905</c:v>
                </c:pt>
                <c:pt idx="416">
                  <c:v>7.2699999999999898</c:v>
                </c:pt>
                <c:pt idx="417">
                  <c:v>7.2699999999999898</c:v>
                </c:pt>
                <c:pt idx="418">
                  <c:v>7.2699999999999898</c:v>
                </c:pt>
                <c:pt idx="419">
                  <c:v>7.28</c:v>
                </c:pt>
                <c:pt idx="420">
                  <c:v>7.2699999999999898</c:v>
                </c:pt>
                <c:pt idx="421">
                  <c:v>7.2699999999999898</c:v>
                </c:pt>
                <c:pt idx="422">
                  <c:v>7.25999999999999</c:v>
                </c:pt>
                <c:pt idx="423">
                  <c:v>7.2499999999999902</c:v>
                </c:pt>
                <c:pt idx="424">
                  <c:v>7.25999999999999</c:v>
                </c:pt>
                <c:pt idx="425">
                  <c:v>7.2399999999999904</c:v>
                </c:pt>
                <c:pt idx="426">
                  <c:v>7.2099999999999902</c:v>
                </c:pt>
                <c:pt idx="427">
                  <c:v>7.2099999999999902</c:v>
                </c:pt>
                <c:pt idx="428">
                  <c:v>7.1999999999999895</c:v>
                </c:pt>
                <c:pt idx="429">
                  <c:v>7.1999999999999895</c:v>
                </c:pt>
                <c:pt idx="430">
                  <c:v>7.1899999999999897</c:v>
                </c:pt>
                <c:pt idx="431">
                  <c:v>7.1899999999999897</c:v>
                </c:pt>
                <c:pt idx="432">
                  <c:v>7.1799999999999899</c:v>
                </c:pt>
                <c:pt idx="433">
                  <c:v>7.1699999999999893</c:v>
                </c:pt>
                <c:pt idx="434">
                  <c:v>7.1599999999999993</c:v>
                </c:pt>
                <c:pt idx="435">
                  <c:v>7.1399999999999899</c:v>
                </c:pt>
                <c:pt idx="436">
                  <c:v>7.1299999999999892</c:v>
                </c:pt>
                <c:pt idx="437">
                  <c:v>7.1399999999999899</c:v>
                </c:pt>
                <c:pt idx="438">
                  <c:v>7.13</c:v>
                </c:pt>
                <c:pt idx="439">
                  <c:v>7.1399999999999899</c:v>
                </c:pt>
                <c:pt idx="440">
                  <c:v>7.1499999999999897</c:v>
                </c:pt>
                <c:pt idx="441">
                  <c:v>7.1599999999999895</c:v>
                </c:pt>
                <c:pt idx="442">
                  <c:v>7.1599999999999895</c:v>
                </c:pt>
                <c:pt idx="443">
                  <c:v>7.1399999999999899</c:v>
                </c:pt>
                <c:pt idx="444">
                  <c:v>7.1099999999999897</c:v>
                </c:pt>
                <c:pt idx="445">
                  <c:v>7.1199999999999894</c:v>
                </c:pt>
                <c:pt idx="446">
                  <c:v>7.1199999999999894</c:v>
                </c:pt>
                <c:pt idx="447">
                  <c:v>7.13</c:v>
                </c:pt>
                <c:pt idx="448">
                  <c:v>7.1399999999999899</c:v>
                </c:pt>
                <c:pt idx="449">
                  <c:v>7.1399999999999899</c:v>
                </c:pt>
                <c:pt idx="450">
                  <c:v>7.1399999999999899</c:v>
                </c:pt>
                <c:pt idx="451">
                  <c:v>7.1299999999999892</c:v>
                </c:pt>
                <c:pt idx="452">
                  <c:v>7.0999999999999899</c:v>
                </c:pt>
                <c:pt idx="453">
                  <c:v>7.1099999999999897</c:v>
                </c:pt>
                <c:pt idx="454">
                  <c:v>7.1099999999999897</c:v>
                </c:pt>
                <c:pt idx="455">
                  <c:v>7.0999999999999899</c:v>
                </c:pt>
                <c:pt idx="456">
                  <c:v>7.0899999999999901</c:v>
                </c:pt>
                <c:pt idx="457">
                  <c:v>7.0799999999999903</c:v>
                </c:pt>
                <c:pt idx="458">
                  <c:v>7.0999999999999899</c:v>
                </c:pt>
                <c:pt idx="459">
                  <c:v>7.1299999999999892</c:v>
                </c:pt>
                <c:pt idx="460">
                  <c:v>7.1299999999999892</c:v>
                </c:pt>
                <c:pt idx="461">
                  <c:v>7.1399999999999899</c:v>
                </c:pt>
                <c:pt idx="462">
                  <c:v>7.1499999999999897</c:v>
                </c:pt>
                <c:pt idx="463">
                  <c:v>7.1599999999999895</c:v>
                </c:pt>
                <c:pt idx="464">
                  <c:v>7.1899999999999897</c:v>
                </c:pt>
                <c:pt idx="465">
                  <c:v>7.1899999999999897</c:v>
                </c:pt>
                <c:pt idx="466">
                  <c:v>7.1999999999999895</c:v>
                </c:pt>
                <c:pt idx="467">
                  <c:v>7.1899999999999897</c:v>
                </c:pt>
                <c:pt idx="468">
                  <c:v>7.1799999999999899</c:v>
                </c:pt>
                <c:pt idx="469">
                  <c:v>7.2099999999999902</c:v>
                </c:pt>
                <c:pt idx="470">
                  <c:v>7.2099999999999902</c:v>
                </c:pt>
                <c:pt idx="471">
                  <c:v>7.1999999999999895</c:v>
                </c:pt>
                <c:pt idx="472">
                  <c:v>7.1999999999999895</c:v>
                </c:pt>
                <c:pt idx="473">
                  <c:v>7.17</c:v>
                </c:pt>
                <c:pt idx="474">
                  <c:v>7.13</c:v>
                </c:pt>
                <c:pt idx="475">
                  <c:v>7.1699999999999893</c:v>
                </c:pt>
                <c:pt idx="476">
                  <c:v>7.1599999999999993</c:v>
                </c:pt>
                <c:pt idx="477">
                  <c:v>7.1599999999999993</c:v>
                </c:pt>
                <c:pt idx="478">
                  <c:v>7.1399999999999899</c:v>
                </c:pt>
                <c:pt idx="479">
                  <c:v>7.1399999999999899</c:v>
                </c:pt>
                <c:pt idx="480">
                  <c:v>7.1499999999999897</c:v>
                </c:pt>
                <c:pt idx="481">
                  <c:v>7.1199999999999894</c:v>
                </c:pt>
                <c:pt idx="482">
                  <c:v>7.1099999999999897</c:v>
                </c:pt>
                <c:pt idx="483">
                  <c:v>7.1099999999999897</c:v>
                </c:pt>
                <c:pt idx="484">
                  <c:v>7.1099999999999897</c:v>
                </c:pt>
                <c:pt idx="485">
                  <c:v>7.1199999999999992</c:v>
                </c:pt>
                <c:pt idx="486">
                  <c:v>7.1199999999999992</c:v>
                </c:pt>
                <c:pt idx="487">
                  <c:v>7.1099999999999897</c:v>
                </c:pt>
                <c:pt idx="488">
                  <c:v>7.1099999999999897</c:v>
                </c:pt>
                <c:pt idx="489">
                  <c:v>7.0899999999999901</c:v>
                </c:pt>
                <c:pt idx="490">
                  <c:v>7.0799999999999903</c:v>
                </c:pt>
                <c:pt idx="491">
                  <c:v>7.0999999999999899</c:v>
                </c:pt>
                <c:pt idx="492">
                  <c:v>7.0999999999999899</c:v>
                </c:pt>
                <c:pt idx="493">
                  <c:v>7.0999999999999899</c:v>
                </c:pt>
                <c:pt idx="494">
                  <c:v>7.13</c:v>
                </c:pt>
                <c:pt idx="495">
                  <c:v>7.13</c:v>
                </c:pt>
                <c:pt idx="496">
                  <c:v>7.1099999999999897</c:v>
                </c:pt>
                <c:pt idx="497">
                  <c:v>7.1099999999999897</c:v>
                </c:pt>
                <c:pt idx="498">
                  <c:v>7.08</c:v>
                </c:pt>
                <c:pt idx="499">
                  <c:v>7.08</c:v>
                </c:pt>
                <c:pt idx="500">
                  <c:v>7.06</c:v>
                </c:pt>
                <c:pt idx="501">
                  <c:v>7.0499999999999901</c:v>
                </c:pt>
                <c:pt idx="502">
                  <c:v>7.07</c:v>
                </c:pt>
                <c:pt idx="503">
                  <c:v>7.08</c:v>
                </c:pt>
                <c:pt idx="504">
                  <c:v>7.0899999999999901</c:v>
                </c:pt>
                <c:pt idx="505">
                  <c:v>7.08</c:v>
                </c:pt>
                <c:pt idx="506">
                  <c:v>7.0699999999999896</c:v>
                </c:pt>
                <c:pt idx="507">
                  <c:v>7.0199999999999898</c:v>
                </c:pt>
                <c:pt idx="508">
                  <c:v>7.0199999999999898</c:v>
                </c:pt>
                <c:pt idx="509">
                  <c:v>6.9999999999999902</c:v>
                </c:pt>
                <c:pt idx="510">
                  <c:v>7.0199999999999898</c:v>
                </c:pt>
                <c:pt idx="511">
                  <c:v>7.0199999999999898</c:v>
                </c:pt>
                <c:pt idx="512">
                  <c:v>7.01</c:v>
                </c:pt>
                <c:pt idx="513">
                  <c:v>7.01</c:v>
                </c:pt>
                <c:pt idx="514">
                  <c:v>7.03</c:v>
                </c:pt>
                <c:pt idx="515">
                  <c:v>7.01</c:v>
                </c:pt>
                <c:pt idx="516">
                  <c:v>7.0299999999999896</c:v>
                </c:pt>
                <c:pt idx="517">
                  <c:v>7.0299999999999896</c:v>
                </c:pt>
                <c:pt idx="518">
                  <c:v>7.0299999999999896</c:v>
                </c:pt>
                <c:pt idx="519">
                  <c:v>7.02</c:v>
                </c:pt>
                <c:pt idx="520">
                  <c:v>6.9899999999999904</c:v>
                </c:pt>
                <c:pt idx="521">
                  <c:v>6.96999999999999</c:v>
                </c:pt>
                <c:pt idx="522">
                  <c:v>6.96999999999999</c:v>
                </c:pt>
                <c:pt idx="523">
                  <c:v>6.98</c:v>
                </c:pt>
                <c:pt idx="524">
                  <c:v>6.9999999999999902</c:v>
                </c:pt>
                <c:pt idx="525">
                  <c:v>6.9999999999999902</c:v>
                </c:pt>
                <c:pt idx="526">
                  <c:v>6.9899999999999904</c:v>
                </c:pt>
                <c:pt idx="527">
                  <c:v>6.96999999999999</c:v>
                </c:pt>
                <c:pt idx="528">
                  <c:v>6.99</c:v>
                </c:pt>
                <c:pt idx="529">
                  <c:v>6.9899999999999904</c:v>
                </c:pt>
                <c:pt idx="530">
                  <c:v>6.9999999999999902</c:v>
                </c:pt>
                <c:pt idx="531">
                  <c:v>7.00999999999999</c:v>
                </c:pt>
                <c:pt idx="532">
                  <c:v>7.01</c:v>
                </c:pt>
                <c:pt idx="533">
                  <c:v>6.9999999999999902</c:v>
                </c:pt>
                <c:pt idx="534">
                  <c:v>6.9899999999999904</c:v>
                </c:pt>
                <c:pt idx="535">
                  <c:v>6.96999999999999</c:v>
                </c:pt>
                <c:pt idx="536">
                  <c:v>6.9799999999999907</c:v>
                </c:pt>
                <c:pt idx="537">
                  <c:v>6.9799999999999907</c:v>
                </c:pt>
                <c:pt idx="538">
                  <c:v>6.9799999999999907</c:v>
                </c:pt>
                <c:pt idx="539">
                  <c:v>6.96999999999999</c:v>
                </c:pt>
                <c:pt idx="540">
                  <c:v>6.98</c:v>
                </c:pt>
                <c:pt idx="541">
                  <c:v>6.9700000000000006</c:v>
                </c:pt>
                <c:pt idx="542">
                  <c:v>6.9700000000000006</c:v>
                </c:pt>
                <c:pt idx="543">
                  <c:v>6.98</c:v>
                </c:pt>
                <c:pt idx="544">
                  <c:v>6.9299999999999899</c:v>
                </c:pt>
                <c:pt idx="545">
                  <c:v>6.92</c:v>
                </c:pt>
                <c:pt idx="546">
                  <c:v>6.92</c:v>
                </c:pt>
                <c:pt idx="547">
                  <c:v>6.89</c:v>
                </c:pt>
                <c:pt idx="548">
                  <c:v>6.88</c:v>
                </c:pt>
                <c:pt idx="549">
                  <c:v>6.88</c:v>
                </c:pt>
                <c:pt idx="550">
                  <c:v>6.88</c:v>
                </c:pt>
                <c:pt idx="551">
                  <c:v>6.8599999999999897</c:v>
                </c:pt>
                <c:pt idx="552">
                  <c:v>6.85</c:v>
                </c:pt>
                <c:pt idx="553">
                  <c:v>6.8599999999999897</c:v>
                </c:pt>
                <c:pt idx="554">
                  <c:v>6.85</c:v>
                </c:pt>
                <c:pt idx="555">
                  <c:v>6.8199999999999896</c:v>
                </c:pt>
                <c:pt idx="556">
                  <c:v>6.81</c:v>
                </c:pt>
                <c:pt idx="557">
                  <c:v>6.79</c:v>
                </c:pt>
                <c:pt idx="558">
                  <c:v>6.7999999999999901</c:v>
                </c:pt>
                <c:pt idx="559">
                  <c:v>6.79</c:v>
                </c:pt>
                <c:pt idx="560">
                  <c:v>6.79</c:v>
                </c:pt>
                <c:pt idx="561">
                  <c:v>6.7999999999999901</c:v>
                </c:pt>
                <c:pt idx="562">
                  <c:v>6.81</c:v>
                </c:pt>
                <c:pt idx="563">
                  <c:v>6.8199999999999896</c:v>
                </c:pt>
                <c:pt idx="564">
                  <c:v>6.8199999999999896</c:v>
                </c:pt>
                <c:pt idx="565">
                  <c:v>6.8399999999999901</c:v>
                </c:pt>
                <c:pt idx="566">
                  <c:v>6.84</c:v>
                </c:pt>
                <c:pt idx="567">
                  <c:v>6.85</c:v>
                </c:pt>
                <c:pt idx="568">
                  <c:v>6.87</c:v>
                </c:pt>
                <c:pt idx="569">
                  <c:v>6.87</c:v>
                </c:pt>
                <c:pt idx="570">
                  <c:v>6.8999999999999897</c:v>
                </c:pt>
                <c:pt idx="571">
                  <c:v>6.88</c:v>
                </c:pt>
                <c:pt idx="572">
                  <c:v>6.87</c:v>
                </c:pt>
                <c:pt idx="573">
                  <c:v>6.8599999999999994</c:v>
                </c:pt>
                <c:pt idx="574">
                  <c:v>6.84</c:v>
                </c:pt>
                <c:pt idx="575">
                  <c:v>6.8599999999999897</c:v>
                </c:pt>
                <c:pt idx="576">
                  <c:v>6.8599999999999897</c:v>
                </c:pt>
                <c:pt idx="577">
                  <c:v>6.87</c:v>
                </c:pt>
                <c:pt idx="578">
                  <c:v>6.87</c:v>
                </c:pt>
                <c:pt idx="579">
                  <c:v>6.85</c:v>
                </c:pt>
                <c:pt idx="580">
                  <c:v>6.85</c:v>
                </c:pt>
                <c:pt idx="581">
                  <c:v>6.8599999999999897</c:v>
                </c:pt>
                <c:pt idx="582">
                  <c:v>6.8999999999999897</c:v>
                </c:pt>
                <c:pt idx="583">
                  <c:v>6.9099999999999904</c:v>
                </c:pt>
                <c:pt idx="584">
                  <c:v>6.92</c:v>
                </c:pt>
                <c:pt idx="585">
                  <c:v>6.9299999999999899</c:v>
                </c:pt>
                <c:pt idx="586">
                  <c:v>6.92</c:v>
                </c:pt>
                <c:pt idx="587">
                  <c:v>6.8999999999999897</c:v>
                </c:pt>
                <c:pt idx="588">
                  <c:v>6.8999999999999897</c:v>
                </c:pt>
                <c:pt idx="589">
                  <c:v>6.89</c:v>
                </c:pt>
                <c:pt idx="590">
                  <c:v>6.89</c:v>
                </c:pt>
                <c:pt idx="591">
                  <c:v>6.8999999999999897</c:v>
                </c:pt>
                <c:pt idx="592">
                  <c:v>6.88</c:v>
                </c:pt>
                <c:pt idx="593">
                  <c:v>6.89</c:v>
                </c:pt>
                <c:pt idx="594">
                  <c:v>6.8999999999999897</c:v>
                </c:pt>
                <c:pt idx="595">
                  <c:v>6.8999999999999897</c:v>
                </c:pt>
                <c:pt idx="596">
                  <c:v>6.91</c:v>
                </c:pt>
                <c:pt idx="597">
                  <c:v>6.92</c:v>
                </c:pt>
                <c:pt idx="598">
                  <c:v>6.9399999999999906</c:v>
                </c:pt>
                <c:pt idx="599">
                  <c:v>6.9300000000000006</c:v>
                </c:pt>
                <c:pt idx="600">
                  <c:v>6.9399999999999906</c:v>
                </c:pt>
                <c:pt idx="601">
                  <c:v>6.9399999999999906</c:v>
                </c:pt>
                <c:pt idx="602">
                  <c:v>6.92</c:v>
                </c:pt>
                <c:pt idx="603">
                  <c:v>6.91</c:v>
                </c:pt>
                <c:pt idx="604">
                  <c:v>6.92</c:v>
                </c:pt>
                <c:pt idx="605">
                  <c:v>6.91</c:v>
                </c:pt>
                <c:pt idx="606">
                  <c:v>6.91</c:v>
                </c:pt>
                <c:pt idx="607">
                  <c:v>6.92</c:v>
                </c:pt>
                <c:pt idx="608">
                  <c:v>6.92</c:v>
                </c:pt>
                <c:pt idx="609">
                  <c:v>6.91</c:v>
                </c:pt>
                <c:pt idx="610">
                  <c:v>6.91</c:v>
                </c:pt>
                <c:pt idx="611">
                  <c:v>6.92</c:v>
                </c:pt>
                <c:pt idx="612">
                  <c:v>6.92</c:v>
                </c:pt>
                <c:pt idx="613">
                  <c:v>6.9300000000000006</c:v>
                </c:pt>
                <c:pt idx="614">
                  <c:v>6.9300000000000006</c:v>
                </c:pt>
                <c:pt idx="615">
                  <c:v>6.95</c:v>
                </c:pt>
                <c:pt idx="616">
                  <c:v>6.9399999999999906</c:v>
                </c:pt>
                <c:pt idx="617">
                  <c:v>6.9399999999999906</c:v>
                </c:pt>
                <c:pt idx="618">
                  <c:v>6.95</c:v>
                </c:pt>
                <c:pt idx="619">
                  <c:v>6.9300000000000006</c:v>
                </c:pt>
                <c:pt idx="620">
                  <c:v>6.8999999999999897</c:v>
                </c:pt>
                <c:pt idx="621">
                  <c:v>6.89</c:v>
                </c:pt>
                <c:pt idx="622">
                  <c:v>6.8999999999999897</c:v>
                </c:pt>
                <c:pt idx="623">
                  <c:v>6.91</c:v>
                </c:pt>
                <c:pt idx="624">
                  <c:v>6.92</c:v>
                </c:pt>
                <c:pt idx="625">
                  <c:v>6.92</c:v>
                </c:pt>
                <c:pt idx="626">
                  <c:v>6.92</c:v>
                </c:pt>
                <c:pt idx="627">
                  <c:v>6.88</c:v>
                </c:pt>
                <c:pt idx="628">
                  <c:v>6.87</c:v>
                </c:pt>
                <c:pt idx="629">
                  <c:v>6.88</c:v>
                </c:pt>
                <c:pt idx="630">
                  <c:v>6.88</c:v>
                </c:pt>
                <c:pt idx="631">
                  <c:v>6.87</c:v>
                </c:pt>
                <c:pt idx="632">
                  <c:v>6.85</c:v>
                </c:pt>
                <c:pt idx="633">
                  <c:v>6.87</c:v>
                </c:pt>
                <c:pt idx="634">
                  <c:v>6.87</c:v>
                </c:pt>
                <c:pt idx="635">
                  <c:v>6.85</c:v>
                </c:pt>
                <c:pt idx="636">
                  <c:v>6.87</c:v>
                </c:pt>
                <c:pt idx="637">
                  <c:v>6.8599999999999897</c:v>
                </c:pt>
                <c:pt idx="638">
                  <c:v>6.88</c:v>
                </c:pt>
                <c:pt idx="639">
                  <c:v>6.88</c:v>
                </c:pt>
                <c:pt idx="640">
                  <c:v>6.8999999999999897</c:v>
                </c:pt>
                <c:pt idx="641">
                  <c:v>6.89</c:v>
                </c:pt>
                <c:pt idx="642">
                  <c:v>6.8599999999999897</c:v>
                </c:pt>
                <c:pt idx="643">
                  <c:v>6.8599999999999897</c:v>
                </c:pt>
                <c:pt idx="644">
                  <c:v>6.8399999999999901</c:v>
                </c:pt>
                <c:pt idx="645">
                  <c:v>6.8399999999999901</c:v>
                </c:pt>
                <c:pt idx="646">
                  <c:v>6.83</c:v>
                </c:pt>
                <c:pt idx="647">
                  <c:v>6.7999999999999901</c:v>
                </c:pt>
                <c:pt idx="648">
                  <c:v>6.79</c:v>
                </c:pt>
                <c:pt idx="649">
                  <c:v>6.8199999999999896</c:v>
                </c:pt>
                <c:pt idx="650">
                  <c:v>6.83</c:v>
                </c:pt>
                <c:pt idx="651">
                  <c:v>6.8399999999999901</c:v>
                </c:pt>
                <c:pt idx="652">
                  <c:v>6.8599999999999897</c:v>
                </c:pt>
                <c:pt idx="653">
                  <c:v>6.83</c:v>
                </c:pt>
                <c:pt idx="654">
                  <c:v>6.83</c:v>
                </c:pt>
                <c:pt idx="655">
                  <c:v>6.81</c:v>
                </c:pt>
                <c:pt idx="656">
                  <c:v>6.81</c:v>
                </c:pt>
                <c:pt idx="657">
                  <c:v>6.8399999999999901</c:v>
                </c:pt>
                <c:pt idx="658">
                  <c:v>6.83</c:v>
                </c:pt>
                <c:pt idx="659">
                  <c:v>6.8399999999999901</c:v>
                </c:pt>
                <c:pt idx="660">
                  <c:v>6.85</c:v>
                </c:pt>
                <c:pt idx="661">
                  <c:v>6.8599999999999897</c:v>
                </c:pt>
                <c:pt idx="662">
                  <c:v>6.85</c:v>
                </c:pt>
                <c:pt idx="663">
                  <c:v>6.8599999999999897</c:v>
                </c:pt>
                <c:pt idx="664">
                  <c:v>6.87</c:v>
                </c:pt>
                <c:pt idx="665">
                  <c:v>6.89</c:v>
                </c:pt>
                <c:pt idx="666">
                  <c:v>6.87</c:v>
                </c:pt>
                <c:pt idx="667">
                  <c:v>6.88</c:v>
                </c:pt>
                <c:pt idx="668">
                  <c:v>6.89</c:v>
                </c:pt>
                <c:pt idx="669">
                  <c:v>6.87</c:v>
                </c:pt>
                <c:pt idx="670">
                  <c:v>6.89</c:v>
                </c:pt>
                <c:pt idx="671">
                  <c:v>6.89</c:v>
                </c:pt>
                <c:pt idx="672">
                  <c:v>6.8999999999999897</c:v>
                </c:pt>
                <c:pt idx="673">
                  <c:v>6.87</c:v>
                </c:pt>
                <c:pt idx="674">
                  <c:v>6.87</c:v>
                </c:pt>
                <c:pt idx="675">
                  <c:v>6.85</c:v>
                </c:pt>
                <c:pt idx="676">
                  <c:v>6.84</c:v>
                </c:pt>
                <c:pt idx="677">
                  <c:v>6.84</c:v>
                </c:pt>
                <c:pt idx="678">
                  <c:v>6.84</c:v>
                </c:pt>
                <c:pt idx="679">
                  <c:v>6.8199999999999994</c:v>
                </c:pt>
                <c:pt idx="680">
                  <c:v>6.79</c:v>
                </c:pt>
                <c:pt idx="681">
                  <c:v>6.78</c:v>
                </c:pt>
                <c:pt idx="682">
                  <c:v>6.78</c:v>
                </c:pt>
                <c:pt idx="683">
                  <c:v>6.76</c:v>
                </c:pt>
                <c:pt idx="684">
                  <c:v>6.79</c:v>
                </c:pt>
                <c:pt idx="685">
                  <c:v>6.8</c:v>
                </c:pt>
                <c:pt idx="686">
                  <c:v>6.78</c:v>
                </c:pt>
                <c:pt idx="687">
                  <c:v>6.79</c:v>
                </c:pt>
                <c:pt idx="688">
                  <c:v>6.76</c:v>
                </c:pt>
                <c:pt idx="689">
                  <c:v>6.7700000000000005</c:v>
                </c:pt>
                <c:pt idx="690">
                  <c:v>6.78</c:v>
                </c:pt>
                <c:pt idx="691">
                  <c:v>6.81</c:v>
                </c:pt>
                <c:pt idx="692">
                  <c:v>6.81</c:v>
                </c:pt>
                <c:pt idx="693">
                  <c:v>6.81</c:v>
                </c:pt>
                <c:pt idx="694">
                  <c:v>6.81</c:v>
                </c:pt>
                <c:pt idx="695">
                  <c:v>6.79</c:v>
                </c:pt>
                <c:pt idx="696">
                  <c:v>6.7999999999999901</c:v>
                </c:pt>
                <c:pt idx="697">
                  <c:v>6.8</c:v>
                </c:pt>
                <c:pt idx="698">
                  <c:v>6.81</c:v>
                </c:pt>
                <c:pt idx="699">
                  <c:v>6.81</c:v>
                </c:pt>
                <c:pt idx="700">
                  <c:v>6.81</c:v>
                </c:pt>
                <c:pt idx="701">
                  <c:v>6.81</c:v>
                </c:pt>
                <c:pt idx="702">
                  <c:v>6.8199999999999994</c:v>
                </c:pt>
                <c:pt idx="703">
                  <c:v>6.8199999999999896</c:v>
                </c:pt>
                <c:pt idx="704">
                  <c:v>6.79</c:v>
                </c:pt>
                <c:pt idx="705">
                  <c:v>6.76</c:v>
                </c:pt>
                <c:pt idx="706">
                  <c:v>6.7700000000000005</c:v>
                </c:pt>
                <c:pt idx="707">
                  <c:v>6.7700000000000005</c:v>
                </c:pt>
                <c:pt idx="708">
                  <c:v>6.75</c:v>
                </c:pt>
                <c:pt idx="709">
                  <c:v>6.76</c:v>
                </c:pt>
                <c:pt idx="710">
                  <c:v>6.75</c:v>
                </c:pt>
                <c:pt idx="711">
                  <c:v>6.79</c:v>
                </c:pt>
                <c:pt idx="712">
                  <c:v>6.81</c:v>
                </c:pt>
                <c:pt idx="713">
                  <c:v>6.8199999999999896</c:v>
                </c:pt>
                <c:pt idx="714">
                  <c:v>6.79</c:v>
                </c:pt>
                <c:pt idx="715">
                  <c:v>6.79</c:v>
                </c:pt>
                <c:pt idx="716">
                  <c:v>6.78</c:v>
                </c:pt>
                <c:pt idx="717">
                  <c:v>6.78</c:v>
                </c:pt>
                <c:pt idx="718">
                  <c:v>6.78</c:v>
                </c:pt>
                <c:pt idx="719">
                  <c:v>6.79</c:v>
                </c:pt>
                <c:pt idx="720">
                  <c:v>6.7700000000000005</c:v>
                </c:pt>
                <c:pt idx="721">
                  <c:v>6.81</c:v>
                </c:pt>
                <c:pt idx="722">
                  <c:v>6.81</c:v>
                </c:pt>
                <c:pt idx="723">
                  <c:v>6.81</c:v>
                </c:pt>
                <c:pt idx="724">
                  <c:v>6.85</c:v>
                </c:pt>
                <c:pt idx="725">
                  <c:v>6.85</c:v>
                </c:pt>
                <c:pt idx="726">
                  <c:v>6.8199999999999896</c:v>
                </c:pt>
                <c:pt idx="727">
                  <c:v>6.81</c:v>
                </c:pt>
                <c:pt idx="728">
                  <c:v>6.7999999999999901</c:v>
                </c:pt>
                <c:pt idx="729">
                  <c:v>6.78</c:v>
                </c:pt>
                <c:pt idx="730">
                  <c:v>6.79</c:v>
                </c:pt>
                <c:pt idx="731">
                  <c:v>6.78</c:v>
                </c:pt>
                <c:pt idx="732">
                  <c:v>6.79</c:v>
                </c:pt>
                <c:pt idx="733">
                  <c:v>6.79</c:v>
                </c:pt>
                <c:pt idx="734">
                  <c:v>6.79</c:v>
                </c:pt>
                <c:pt idx="735">
                  <c:v>6.79</c:v>
                </c:pt>
                <c:pt idx="736">
                  <c:v>6.79</c:v>
                </c:pt>
                <c:pt idx="737">
                  <c:v>6.7700000000000005</c:v>
                </c:pt>
                <c:pt idx="738">
                  <c:v>6.76</c:v>
                </c:pt>
                <c:pt idx="739">
                  <c:v>6.7399999999999904</c:v>
                </c:pt>
                <c:pt idx="740">
                  <c:v>6.7299999999999898</c:v>
                </c:pt>
                <c:pt idx="741">
                  <c:v>6.71</c:v>
                </c:pt>
                <c:pt idx="742">
                  <c:v>6.6899999999999995</c:v>
                </c:pt>
                <c:pt idx="743">
                  <c:v>6.68</c:v>
                </c:pt>
                <c:pt idx="744">
                  <c:v>6.67</c:v>
                </c:pt>
                <c:pt idx="745">
                  <c:v>6.6499999999999995</c:v>
                </c:pt>
                <c:pt idx="746">
                  <c:v>6.64</c:v>
                </c:pt>
                <c:pt idx="747">
                  <c:v>6.63</c:v>
                </c:pt>
                <c:pt idx="748">
                  <c:v>6.63</c:v>
                </c:pt>
                <c:pt idx="749">
                  <c:v>6.6099999999999994</c:v>
                </c:pt>
                <c:pt idx="750">
                  <c:v>6.5999999999999899</c:v>
                </c:pt>
                <c:pt idx="751">
                  <c:v>6.59</c:v>
                </c:pt>
                <c:pt idx="752">
                  <c:v>6.58</c:v>
                </c:pt>
                <c:pt idx="753">
                  <c:v>6.57</c:v>
                </c:pt>
                <c:pt idx="754">
                  <c:v>6.5599999999999898</c:v>
                </c:pt>
                <c:pt idx="755">
                  <c:v>6.55</c:v>
                </c:pt>
                <c:pt idx="756">
                  <c:v>6.55</c:v>
                </c:pt>
                <c:pt idx="757">
                  <c:v>6.54</c:v>
                </c:pt>
                <c:pt idx="758">
                  <c:v>6.54</c:v>
                </c:pt>
                <c:pt idx="759">
                  <c:v>6.51</c:v>
                </c:pt>
                <c:pt idx="760">
                  <c:v>6.5</c:v>
                </c:pt>
                <c:pt idx="761">
                  <c:v>6.49</c:v>
                </c:pt>
                <c:pt idx="762">
                  <c:v>6.4700000000000006</c:v>
                </c:pt>
                <c:pt idx="763">
                  <c:v>6.4700000000000006</c:v>
                </c:pt>
                <c:pt idx="764">
                  <c:v>6.4700000000000006</c:v>
                </c:pt>
                <c:pt idx="765">
                  <c:v>6.4399999999999906</c:v>
                </c:pt>
                <c:pt idx="766">
                  <c:v>6.4399999999999906</c:v>
                </c:pt>
                <c:pt idx="767">
                  <c:v>6.4399999999999906</c:v>
                </c:pt>
                <c:pt idx="768">
                  <c:v>6.4399999999999906</c:v>
                </c:pt>
                <c:pt idx="769">
                  <c:v>6.4199999999999902</c:v>
                </c:pt>
                <c:pt idx="770">
                  <c:v>6.4199999999999902</c:v>
                </c:pt>
                <c:pt idx="771">
                  <c:v>6.38</c:v>
                </c:pt>
                <c:pt idx="772">
                  <c:v>6.37</c:v>
                </c:pt>
                <c:pt idx="773">
                  <c:v>6.37</c:v>
                </c:pt>
                <c:pt idx="774">
                  <c:v>6.3599999999999994</c:v>
                </c:pt>
                <c:pt idx="775">
                  <c:v>6.35</c:v>
                </c:pt>
                <c:pt idx="776">
                  <c:v>6.35</c:v>
                </c:pt>
                <c:pt idx="777">
                  <c:v>6.34</c:v>
                </c:pt>
                <c:pt idx="778">
                  <c:v>6.31</c:v>
                </c:pt>
                <c:pt idx="779">
                  <c:v>6.31</c:v>
                </c:pt>
                <c:pt idx="780">
                  <c:v>6.31</c:v>
                </c:pt>
                <c:pt idx="781">
                  <c:v>6.3</c:v>
                </c:pt>
                <c:pt idx="782">
                  <c:v>6.29</c:v>
                </c:pt>
                <c:pt idx="783">
                  <c:v>6.2799999999999905</c:v>
                </c:pt>
                <c:pt idx="784">
                  <c:v>6.26</c:v>
                </c:pt>
                <c:pt idx="785">
                  <c:v>6.2399999999999904</c:v>
                </c:pt>
                <c:pt idx="786">
                  <c:v>6.23</c:v>
                </c:pt>
                <c:pt idx="787">
                  <c:v>6.22</c:v>
                </c:pt>
                <c:pt idx="788">
                  <c:v>6.1899999999999995</c:v>
                </c:pt>
                <c:pt idx="789">
                  <c:v>6.1599999999999993</c:v>
                </c:pt>
                <c:pt idx="790">
                  <c:v>6.14</c:v>
                </c:pt>
                <c:pt idx="791">
                  <c:v>6.13</c:v>
                </c:pt>
                <c:pt idx="792">
                  <c:v>6.1099999999999994</c:v>
                </c:pt>
                <c:pt idx="793">
                  <c:v>6.1</c:v>
                </c:pt>
                <c:pt idx="794">
                  <c:v>6.08</c:v>
                </c:pt>
                <c:pt idx="795">
                  <c:v>6.07</c:v>
                </c:pt>
                <c:pt idx="796">
                  <c:v>6.05</c:v>
                </c:pt>
                <c:pt idx="797">
                  <c:v>6.0399999999999903</c:v>
                </c:pt>
                <c:pt idx="798">
                  <c:v>6.02</c:v>
                </c:pt>
                <c:pt idx="799">
                  <c:v>6.01</c:v>
                </c:pt>
                <c:pt idx="800">
                  <c:v>5.99</c:v>
                </c:pt>
                <c:pt idx="801">
                  <c:v>5.9700000000000006</c:v>
                </c:pt>
                <c:pt idx="802">
                  <c:v>5.95</c:v>
                </c:pt>
                <c:pt idx="803">
                  <c:v>5.95</c:v>
                </c:pt>
                <c:pt idx="804">
                  <c:v>5.9399999999999906</c:v>
                </c:pt>
                <c:pt idx="805">
                  <c:v>5.92</c:v>
                </c:pt>
                <c:pt idx="806">
                  <c:v>5.92</c:v>
                </c:pt>
                <c:pt idx="807">
                  <c:v>5.91</c:v>
                </c:pt>
                <c:pt idx="808">
                  <c:v>5.91</c:v>
                </c:pt>
                <c:pt idx="809">
                  <c:v>5.89</c:v>
                </c:pt>
                <c:pt idx="810">
                  <c:v>5.88</c:v>
                </c:pt>
                <c:pt idx="811">
                  <c:v>5.88</c:v>
                </c:pt>
                <c:pt idx="812">
                  <c:v>5.85</c:v>
                </c:pt>
                <c:pt idx="813">
                  <c:v>5.85</c:v>
                </c:pt>
                <c:pt idx="814">
                  <c:v>5.85</c:v>
                </c:pt>
                <c:pt idx="815">
                  <c:v>5.8199999999999994</c:v>
                </c:pt>
                <c:pt idx="816">
                  <c:v>5.81</c:v>
                </c:pt>
                <c:pt idx="817">
                  <c:v>5.81</c:v>
                </c:pt>
                <c:pt idx="818">
                  <c:v>5.78</c:v>
                </c:pt>
                <c:pt idx="819">
                  <c:v>5.75</c:v>
                </c:pt>
                <c:pt idx="820">
                  <c:v>5.7299999999999898</c:v>
                </c:pt>
                <c:pt idx="821">
                  <c:v>5.72</c:v>
                </c:pt>
                <c:pt idx="822">
                  <c:v>5.68</c:v>
                </c:pt>
                <c:pt idx="823">
                  <c:v>5.68</c:v>
                </c:pt>
                <c:pt idx="824">
                  <c:v>5.67</c:v>
                </c:pt>
                <c:pt idx="825">
                  <c:v>5.6599999999999993</c:v>
                </c:pt>
                <c:pt idx="826">
                  <c:v>5.6599999999999993</c:v>
                </c:pt>
                <c:pt idx="827">
                  <c:v>5.6499999999999995</c:v>
                </c:pt>
                <c:pt idx="828">
                  <c:v>5.6599999999999993</c:v>
                </c:pt>
                <c:pt idx="829">
                  <c:v>5.6499999999999995</c:v>
                </c:pt>
                <c:pt idx="830">
                  <c:v>5.64</c:v>
                </c:pt>
                <c:pt idx="831">
                  <c:v>5.63</c:v>
                </c:pt>
                <c:pt idx="832">
                  <c:v>5.6199999999999992</c:v>
                </c:pt>
                <c:pt idx="833">
                  <c:v>5.6</c:v>
                </c:pt>
                <c:pt idx="834">
                  <c:v>5.6199999999999992</c:v>
                </c:pt>
                <c:pt idx="835">
                  <c:v>5.6199999999999992</c:v>
                </c:pt>
                <c:pt idx="836">
                  <c:v>5.6099999999999994</c:v>
                </c:pt>
                <c:pt idx="837">
                  <c:v>5.6</c:v>
                </c:pt>
                <c:pt idx="838">
                  <c:v>5.6</c:v>
                </c:pt>
                <c:pt idx="839">
                  <c:v>5.6</c:v>
                </c:pt>
                <c:pt idx="840">
                  <c:v>5.58</c:v>
                </c:pt>
                <c:pt idx="841">
                  <c:v>5.58</c:v>
                </c:pt>
                <c:pt idx="842">
                  <c:v>5.58</c:v>
                </c:pt>
                <c:pt idx="843">
                  <c:v>5.58</c:v>
                </c:pt>
                <c:pt idx="844">
                  <c:v>5.57</c:v>
                </c:pt>
                <c:pt idx="845">
                  <c:v>5.56</c:v>
                </c:pt>
                <c:pt idx="846">
                  <c:v>5.55</c:v>
                </c:pt>
                <c:pt idx="847">
                  <c:v>5.48</c:v>
                </c:pt>
                <c:pt idx="848">
                  <c:v>5.46</c:v>
                </c:pt>
                <c:pt idx="849">
                  <c:v>5.44</c:v>
                </c:pt>
                <c:pt idx="850">
                  <c:v>5.44</c:v>
                </c:pt>
                <c:pt idx="851">
                  <c:v>5.42</c:v>
                </c:pt>
                <c:pt idx="852">
                  <c:v>5.41</c:v>
                </c:pt>
                <c:pt idx="853">
                  <c:v>5.4</c:v>
                </c:pt>
                <c:pt idx="854">
                  <c:v>5.38</c:v>
                </c:pt>
                <c:pt idx="855">
                  <c:v>5.38</c:v>
                </c:pt>
                <c:pt idx="856">
                  <c:v>5.37</c:v>
                </c:pt>
                <c:pt idx="857">
                  <c:v>5.34</c:v>
                </c:pt>
                <c:pt idx="858">
                  <c:v>5.3199999999999994</c:v>
                </c:pt>
                <c:pt idx="859">
                  <c:v>5.31</c:v>
                </c:pt>
                <c:pt idx="860">
                  <c:v>5.29</c:v>
                </c:pt>
                <c:pt idx="861">
                  <c:v>5.29</c:v>
                </c:pt>
                <c:pt idx="862">
                  <c:v>5.28</c:v>
                </c:pt>
                <c:pt idx="863">
                  <c:v>5.24</c:v>
                </c:pt>
                <c:pt idx="864">
                  <c:v>5.24</c:v>
                </c:pt>
                <c:pt idx="865">
                  <c:v>5.21</c:v>
                </c:pt>
                <c:pt idx="866">
                  <c:v>5.21</c:v>
                </c:pt>
                <c:pt idx="867">
                  <c:v>5.2</c:v>
                </c:pt>
                <c:pt idx="868">
                  <c:v>5.2</c:v>
                </c:pt>
                <c:pt idx="869">
                  <c:v>5.18</c:v>
                </c:pt>
                <c:pt idx="870">
                  <c:v>5.18</c:v>
                </c:pt>
                <c:pt idx="871">
                  <c:v>5.18</c:v>
                </c:pt>
                <c:pt idx="872">
                  <c:v>5.18</c:v>
                </c:pt>
                <c:pt idx="873">
                  <c:v>5.1599999999999993</c:v>
                </c:pt>
                <c:pt idx="874">
                  <c:v>5.1599999999999993</c:v>
                </c:pt>
                <c:pt idx="875">
                  <c:v>5.1499999999999995</c:v>
                </c:pt>
                <c:pt idx="876">
                  <c:v>5.13</c:v>
                </c:pt>
                <c:pt idx="877">
                  <c:v>5.1099999999999994</c:v>
                </c:pt>
                <c:pt idx="878">
                  <c:v>5.08</c:v>
                </c:pt>
                <c:pt idx="879">
                  <c:v>5.07</c:v>
                </c:pt>
                <c:pt idx="880">
                  <c:v>5.04</c:v>
                </c:pt>
                <c:pt idx="881">
                  <c:v>5.04</c:v>
                </c:pt>
                <c:pt idx="882">
                  <c:v>5.0299999999999896</c:v>
                </c:pt>
                <c:pt idx="883">
                  <c:v>5.01</c:v>
                </c:pt>
                <c:pt idx="884">
                  <c:v>5</c:v>
                </c:pt>
                <c:pt idx="885">
                  <c:v>4.9799999999999907</c:v>
                </c:pt>
                <c:pt idx="886">
                  <c:v>4.9700000000000006</c:v>
                </c:pt>
                <c:pt idx="887">
                  <c:v>4.96</c:v>
                </c:pt>
                <c:pt idx="888">
                  <c:v>4.95</c:v>
                </c:pt>
                <c:pt idx="889">
                  <c:v>4.92</c:v>
                </c:pt>
                <c:pt idx="890">
                  <c:v>4.92</c:v>
                </c:pt>
                <c:pt idx="891">
                  <c:v>4.91</c:v>
                </c:pt>
                <c:pt idx="892">
                  <c:v>4.8899999999999997</c:v>
                </c:pt>
                <c:pt idx="893">
                  <c:v>4.8899999999999997</c:v>
                </c:pt>
                <c:pt idx="894">
                  <c:v>4.88</c:v>
                </c:pt>
                <c:pt idx="895">
                  <c:v>4.87</c:v>
                </c:pt>
                <c:pt idx="896">
                  <c:v>4.8499999999999996</c:v>
                </c:pt>
                <c:pt idx="897">
                  <c:v>4.8499999999999996</c:v>
                </c:pt>
                <c:pt idx="898">
                  <c:v>4.8499999999999996</c:v>
                </c:pt>
                <c:pt idx="899">
                  <c:v>4.8299999999999894</c:v>
                </c:pt>
                <c:pt idx="900">
                  <c:v>4.79</c:v>
                </c:pt>
                <c:pt idx="901">
                  <c:v>4.79</c:v>
                </c:pt>
                <c:pt idx="902">
                  <c:v>4.7699999999999996</c:v>
                </c:pt>
                <c:pt idx="903">
                  <c:v>4.76</c:v>
                </c:pt>
                <c:pt idx="904">
                  <c:v>4.76</c:v>
                </c:pt>
                <c:pt idx="905">
                  <c:v>4.76</c:v>
                </c:pt>
                <c:pt idx="906">
                  <c:v>4.7299999999999898</c:v>
                </c:pt>
                <c:pt idx="907">
                  <c:v>4.71</c:v>
                </c:pt>
                <c:pt idx="908">
                  <c:v>4.71</c:v>
                </c:pt>
                <c:pt idx="909">
                  <c:v>4.7</c:v>
                </c:pt>
                <c:pt idx="910">
                  <c:v>4.7</c:v>
                </c:pt>
                <c:pt idx="911">
                  <c:v>4.6899999999999897</c:v>
                </c:pt>
                <c:pt idx="912">
                  <c:v>4.67</c:v>
                </c:pt>
                <c:pt idx="913">
                  <c:v>4.6499999999999995</c:v>
                </c:pt>
                <c:pt idx="914">
                  <c:v>4.6399999999999997</c:v>
                </c:pt>
                <c:pt idx="915">
                  <c:v>4.6199999999999992</c:v>
                </c:pt>
                <c:pt idx="916">
                  <c:v>4.59</c:v>
                </c:pt>
                <c:pt idx="917">
                  <c:v>4.5599999999999996</c:v>
                </c:pt>
                <c:pt idx="918">
                  <c:v>4.5599999999999996</c:v>
                </c:pt>
                <c:pt idx="919">
                  <c:v>4.5399999999999903</c:v>
                </c:pt>
                <c:pt idx="920">
                  <c:v>4.55</c:v>
                </c:pt>
                <c:pt idx="921">
                  <c:v>4.55</c:v>
                </c:pt>
                <c:pt idx="922">
                  <c:v>4.5399999999999903</c:v>
                </c:pt>
                <c:pt idx="923">
                  <c:v>4.51</c:v>
                </c:pt>
                <c:pt idx="924">
                  <c:v>4.4899999999999904</c:v>
                </c:pt>
                <c:pt idx="925">
                  <c:v>4.4799999999999907</c:v>
                </c:pt>
                <c:pt idx="926">
                  <c:v>4.4700000000000006</c:v>
                </c:pt>
                <c:pt idx="927">
                  <c:v>4.4399999999999906</c:v>
                </c:pt>
                <c:pt idx="928">
                  <c:v>4.4299999999999899</c:v>
                </c:pt>
                <c:pt idx="929">
                  <c:v>4.3999999999999897</c:v>
                </c:pt>
                <c:pt idx="930">
                  <c:v>4.3899999999999997</c:v>
                </c:pt>
                <c:pt idx="931">
                  <c:v>4.3799999999999901</c:v>
                </c:pt>
                <c:pt idx="932">
                  <c:v>4.3799999999999901</c:v>
                </c:pt>
                <c:pt idx="933">
                  <c:v>4.3699999999999894</c:v>
                </c:pt>
                <c:pt idx="934">
                  <c:v>4.34</c:v>
                </c:pt>
                <c:pt idx="935">
                  <c:v>4.34</c:v>
                </c:pt>
                <c:pt idx="936">
                  <c:v>4.3299999999999894</c:v>
                </c:pt>
                <c:pt idx="937">
                  <c:v>4.3299999999999894</c:v>
                </c:pt>
                <c:pt idx="938">
                  <c:v>4.3299999999999894</c:v>
                </c:pt>
                <c:pt idx="939">
                  <c:v>4.3299999999999894</c:v>
                </c:pt>
                <c:pt idx="940">
                  <c:v>4.3199999999999896</c:v>
                </c:pt>
                <c:pt idx="941">
                  <c:v>4.3</c:v>
                </c:pt>
                <c:pt idx="942">
                  <c:v>4.2799999999999905</c:v>
                </c:pt>
                <c:pt idx="943">
                  <c:v>4.2699999999999996</c:v>
                </c:pt>
                <c:pt idx="944">
                  <c:v>4.25999999999999</c:v>
                </c:pt>
                <c:pt idx="945">
                  <c:v>4.25999999999999</c:v>
                </c:pt>
                <c:pt idx="946">
                  <c:v>4.2399999999999904</c:v>
                </c:pt>
                <c:pt idx="947">
                  <c:v>4.2399999999999904</c:v>
                </c:pt>
                <c:pt idx="948">
                  <c:v>4.2099999999999902</c:v>
                </c:pt>
                <c:pt idx="949">
                  <c:v>4.2099999999999902</c:v>
                </c:pt>
                <c:pt idx="950">
                  <c:v>4.2099999999999902</c:v>
                </c:pt>
                <c:pt idx="951">
                  <c:v>4.2099999999999902</c:v>
                </c:pt>
                <c:pt idx="952">
                  <c:v>4.1999999999999895</c:v>
                </c:pt>
                <c:pt idx="953">
                  <c:v>4.1999999999999895</c:v>
                </c:pt>
                <c:pt idx="954">
                  <c:v>4.17</c:v>
                </c:pt>
                <c:pt idx="955">
                  <c:v>4.17</c:v>
                </c:pt>
                <c:pt idx="956">
                  <c:v>4.17</c:v>
                </c:pt>
                <c:pt idx="957">
                  <c:v>4.17</c:v>
                </c:pt>
                <c:pt idx="958">
                  <c:v>4.1399999999999997</c:v>
                </c:pt>
                <c:pt idx="959">
                  <c:v>4.1099999999999897</c:v>
                </c:pt>
                <c:pt idx="960">
                  <c:v>4.0999999999999996</c:v>
                </c:pt>
                <c:pt idx="961">
                  <c:v>4.0999999999999996</c:v>
                </c:pt>
                <c:pt idx="962">
                  <c:v>4.09</c:v>
                </c:pt>
                <c:pt idx="963">
                  <c:v>4.09</c:v>
                </c:pt>
                <c:pt idx="964">
                  <c:v>4.07</c:v>
                </c:pt>
                <c:pt idx="965">
                  <c:v>4.05</c:v>
                </c:pt>
                <c:pt idx="966">
                  <c:v>4.01</c:v>
                </c:pt>
                <c:pt idx="967">
                  <c:v>3.96999999999999</c:v>
                </c:pt>
                <c:pt idx="968">
                  <c:v>3.9599999999999898</c:v>
                </c:pt>
                <c:pt idx="969">
                  <c:v>3.9599999999999898</c:v>
                </c:pt>
                <c:pt idx="970">
                  <c:v>3.94999999999999</c:v>
                </c:pt>
                <c:pt idx="971">
                  <c:v>3.92</c:v>
                </c:pt>
                <c:pt idx="972">
                  <c:v>3.8899999999999895</c:v>
                </c:pt>
                <c:pt idx="973">
                  <c:v>3.8699999999999894</c:v>
                </c:pt>
                <c:pt idx="974">
                  <c:v>3.8699999999999894</c:v>
                </c:pt>
                <c:pt idx="975">
                  <c:v>3.8599999999999897</c:v>
                </c:pt>
                <c:pt idx="976">
                  <c:v>3.8499999999999894</c:v>
                </c:pt>
                <c:pt idx="977">
                  <c:v>3.8499999999999894</c:v>
                </c:pt>
                <c:pt idx="978">
                  <c:v>3.8499999999999894</c:v>
                </c:pt>
                <c:pt idx="979">
                  <c:v>3.84</c:v>
                </c:pt>
                <c:pt idx="980">
                  <c:v>3.84</c:v>
                </c:pt>
                <c:pt idx="981">
                  <c:v>3.82</c:v>
                </c:pt>
                <c:pt idx="982">
                  <c:v>3.8099999999999894</c:v>
                </c:pt>
                <c:pt idx="983">
                  <c:v>3.7999999999999901</c:v>
                </c:pt>
                <c:pt idx="984">
                  <c:v>3.7899999999999898</c:v>
                </c:pt>
                <c:pt idx="985">
                  <c:v>3.7699999999999898</c:v>
                </c:pt>
                <c:pt idx="986">
                  <c:v>3.7299999999999902</c:v>
                </c:pt>
                <c:pt idx="987">
                  <c:v>3.71999999999999</c:v>
                </c:pt>
                <c:pt idx="988">
                  <c:v>3.6899999999999902</c:v>
                </c:pt>
                <c:pt idx="989">
                  <c:v>3.69</c:v>
                </c:pt>
                <c:pt idx="990">
                  <c:v>3.69</c:v>
                </c:pt>
                <c:pt idx="991">
                  <c:v>3.69</c:v>
                </c:pt>
                <c:pt idx="992">
                  <c:v>3.6799999999999895</c:v>
                </c:pt>
                <c:pt idx="993">
                  <c:v>3.66</c:v>
                </c:pt>
                <c:pt idx="994">
                  <c:v>3.65</c:v>
                </c:pt>
                <c:pt idx="995">
                  <c:v>3.64</c:v>
                </c:pt>
                <c:pt idx="996">
                  <c:v>3.63</c:v>
                </c:pt>
                <c:pt idx="997">
                  <c:v>3.61</c:v>
                </c:pt>
                <c:pt idx="998">
                  <c:v>3.61</c:v>
                </c:pt>
                <c:pt idx="999">
                  <c:v>3.5999999999999894</c:v>
                </c:pt>
                <c:pt idx="1000">
                  <c:v>3.5699999999999901</c:v>
                </c:pt>
                <c:pt idx="1001">
                  <c:v>3.56</c:v>
                </c:pt>
                <c:pt idx="1002">
                  <c:v>3.56</c:v>
                </c:pt>
                <c:pt idx="1003">
                  <c:v>3.54</c:v>
                </c:pt>
                <c:pt idx="1004">
                  <c:v>3.5199999999999894</c:v>
                </c:pt>
                <c:pt idx="1005">
                  <c:v>3.4999999999999893</c:v>
                </c:pt>
                <c:pt idx="1006">
                  <c:v>3.4999999999999893</c:v>
                </c:pt>
                <c:pt idx="1007">
                  <c:v>3.4899999999999998</c:v>
                </c:pt>
                <c:pt idx="1008">
                  <c:v>3.44999999999999</c:v>
                </c:pt>
                <c:pt idx="1009">
                  <c:v>3.46</c:v>
                </c:pt>
                <c:pt idx="1010">
                  <c:v>3.44999999999999</c:v>
                </c:pt>
                <c:pt idx="1011">
                  <c:v>3.44</c:v>
                </c:pt>
                <c:pt idx="1012">
                  <c:v>3.4299999999999895</c:v>
                </c:pt>
                <c:pt idx="1013">
                  <c:v>3.4299999999999895</c:v>
                </c:pt>
                <c:pt idx="1014">
                  <c:v>3.4199999999999897</c:v>
                </c:pt>
                <c:pt idx="1015">
                  <c:v>3.4199999999999897</c:v>
                </c:pt>
                <c:pt idx="1016">
                  <c:v>3.36</c:v>
                </c:pt>
                <c:pt idx="1017">
                  <c:v>3.36</c:v>
                </c:pt>
                <c:pt idx="1018">
                  <c:v>3.34</c:v>
                </c:pt>
                <c:pt idx="1019">
                  <c:v>3.3199999999999896</c:v>
                </c:pt>
                <c:pt idx="1020">
                  <c:v>3.2999999999999901</c:v>
                </c:pt>
                <c:pt idx="1021">
                  <c:v>3.2999999999999901</c:v>
                </c:pt>
                <c:pt idx="1022">
                  <c:v>3.29</c:v>
                </c:pt>
                <c:pt idx="1023">
                  <c:v>3.27999999999999</c:v>
                </c:pt>
                <c:pt idx="1024">
                  <c:v>3.27999999999999</c:v>
                </c:pt>
                <c:pt idx="1025">
                  <c:v>3.27999999999999</c:v>
                </c:pt>
                <c:pt idx="1026">
                  <c:v>3.2600000000000002</c:v>
                </c:pt>
                <c:pt idx="1027">
                  <c:v>3.2600000000000002</c:v>
                </c:pt>
                <c:pt idx="1028">
                  <c:v>3.2499999999999898</c:v>
                </c:pt>
                <c:pt idx="1029">
                  <c:v>3.2099999999999902</c:v>
                </c:pt>
                <c:pt idx="1030">
                  <c:v>3.19</c:v>
                </c:pt>
                <c:pt idx="1031">
                  <c:v>3.1799999999999895</c:v>
                </c:pt>
                <c:pt idx="1032">
                  <c:v>3.1799999999999895</c:v>
                </c:pt>
                <c:pt idx="1033">
                  <c:v>3.1799999999999895</c:v>
                </c:pt>
                <c:pt idx="1034">
                  <c:v>3.1699999999999902</c:v>
                </c:pt>
                <c:pt idx="1035">
                  <c:v>3.1599999999999895</c:v>
                </c:pt>
                <c:pt idx="1036">
                  <c:v>3.1499999999999901</c:v>
                </c:pt>
                <c:pt idx="1037">
                  <c:v>3.1399999999999895</c:v>
                </c:pt>
                <c:pt idx="1038">
                  <c:v>3.1199999999999894</c:v>
                </c:pt>
                <c:pt idx="1039">
                  <c:v>3.1099999999999901</c:v>
                </c:pt>
                <c:pt idx="1040">
                  <c:v>3.0999999999999894</c:v>
                </c:pt>
                <c:pt idx="1041">
                  <c:v>3.0999999999999894</c:v>
                </c:pt>
                <c:pt idx="1042">
                  <c:v>3.0899999999999901</c:v>
                </c:pt>
                <c:pt idx="1043">
                  <c:v>3.0799999999999894</c:v>
                </c:pt>
                <c:pt idx="1044">
                  <c:v>3.0699999999999901</c:v>
                </c:pt>
                <c:pt idx="1045">
                  <c:v>3.0499999999999901</c:v>
                </c:pt>
                <c:pt idx="1046">
                  <c:v>3.0399999999999894</c:v>
                </c:pt>
                <c:pt idx="1047">
                  <c:v>3.00999999999999</c:v>
                </c:pt>
                <c:pt idx="1048">
                  <c:v>3.00999999999999</c:v>
                </c:pt>
                <c:pt idx="1049">
                  <c:v>2.98999999999999</c:v>
                </c:pt>
                <c:pt idx="1050">
                  <c:v>2.96999999999999</c:v>
                </c:pt>
                <c:pt idx="1051">
                  <c:v>2.96999999999999</c:v>
                </c:pt>
                <c:pt idx="1052">
                  <c:v>2.9599999999999898</c:v>
                </c:pt>
                <c:pt idx="1053">
                  <c:v>2.94999999999999</c:v>
                </c:pt>
                <c:pt idx="1054">
                  <c:v>2.9399999999999897</c:v>
                </c:pt>
                <c:pt idx="1055">
                  <c:v>2.9299999999999895</c:v>
                </c:pt>
                <c:pt idx="1056">
                  <c:v>2.9199999999999897</c:v>
                </c:pt>
                <c:pt idx="1057">
                  <c:v>2.9199999999999897</c:v>
                </c:pt>
                <c:pt idx="1058">
                  <c:v>2.9199999999999897</c:v>
                </c:pt>
                <c:pt idx="1059">
                  <c:v>2.8799999999999897</c:v>
                </c:pt>
                <c:pt idx="1060">
                  <c:v>2.8799999999999897</c:v>
                </c:pt>
                <c:pt idx="1061">
                  <c:v>2.8799999999999897</c:v>
                </c:pt>
                <c:pt idx="1062">
                  <c:v>2.8799999999999897</c:v>
                </c:pt>
                <c:pt idx="1063">
                  <c:v>2.86</c:v>
                </c:pt>
                <c:pt idx="1064">
                  <c:v>2.8499999999999996</c:v>
                </c:pt>
                <c:pt idx="1065">
                  <c:v>2.84</c:v>
                </c:pt>
                <c:pt idx="1066">
                  <c:v>2.8299999999999996</c:v>
                </c:pt>
                <c:pt idx="1067">
                  <c:v>2.8299999999999996</c:v>
                </c:pt>
                <c:pt idx="1068">
                  <c:v>2.8299999999999996</c:v>
                </c:pt>
                <c:pt idx="1069">
                  <c:v>2.82</c:v>
                </c:pt>
                <c:pt idx="1070">
                  <c:v>2.8</c:v>
                </c:pt>
                <c:pt idx="1071">
                  <c:v>2.7800000000000002</c:v>
                </c:pt>
                <c:pt idx="1072">
                  <c:v>2.7600000000000002</c:v>
                </c:pt>
                <c:pt idx="1073">
                  <c:v>2.74</c:v>
                </c:pt>
                <c:pt idx="1074">
                  <c:v>2.71</c:v>
                </c:pt>
                <c:pt idx="1075">
                  <c:v>2.69</c:v>
                </c:pt>
                <c:pt idx="1076">
                  <c:v>2.69</c:v>
                </c:pt>
                <c:pt idx="1077">
                  <c:v>2.69</c:v>
                </c:pt>
                <c:pt idx="1078">
                  <c:v>2.67</c:v>
                </c:pt>
                <c:pt idx="1079">
                  <c:v>2.64</c:v>
                </c:pt>
                <c:pt idx="1080">
                  <c:v>2.64</c:v>
                </c:pt>
                <c:pt idx="1081">
                  <c:v>2.64</c:v>
                </c:pt>
                <c:pt idx="1082">
                  <c:v>2.63</c:v>
                </c:pt>
                <c:pt idx="1083">
                  <c:v>2.63</c:v>
                </c:pt>
                <c:pt idx="1084">
                  <c:v>2.6</c:v>
                </c:pt>
                <c:pt idx="1085">
                  <c:v>2.57</c:v>
                </c:pt>
                <c:pt idx="1086">
                  <c:v>2.56</c:v>
                </c:pt>
                <c:pt idx="1087">
                  <c:v>2.54</c:v>
                </c:pt>
                <c:pt idx="1088">
                  <c:v>2.54</c:v>
                </c:pt>
                <c:pt idx="1089">
                  <c:v>2.5099999999999998</c:v>
                </c:pt>
                <c:pt idx="1090">
                  <c:v>2.5099999999999998</c:v>
                </c:pt>
                <c:pt idx="1091">
                  <c:v>2.5099999999999998</c:v>
                </c:pt>
                <c:pt idx="1092">
                  <c:v>2.5</c:v>
                </c:pt>
                <c:pt idx="1093">
                  <c:v>2.46999999999999</c:v>
                </c:pt>
                <c:pt idx="1094">
                  <c:v>2.46999999999999</c:v>
                </c:pt>
                <c:pt idx="1095">
                  <c:v>2.46999999999999</c:v>
                </c:pt>
                <c:pt idx="1096">
                  <c:v>2.4599999999999898</c:v>
                </c:pt>
                <c:pt idx="1097">
                  <c:v>2.4599999999999898</c:v>
                </c:pt>
                <c:pt idx="1098">
                  <c:v>2.4599999999999898</c:v>
                </c:pt>
                <c:pt idx="1099">
                  <c:v>2.44999999999999</c:v>
                </c:pt>
                <c:pt idx="1100">
                  <c:v>2.44</c:v>
                </c:pt>
                <c:pt idx="1101">
                  <c:v>2.44</c:v>
                </c:pt>
                <c:pt idx="1102">
                  <c:v>2.4299999999999895</c:v>
                </c:pt>
                <c:pt idx="1103">
                  <c:v>2.4299999999999895</c:v>
                </c:pt>
                <c:pt idx="1104">
                  <c:v>2.4299999999999895</c:v>
                </c:pt>
                <c:pt idx="1105">
                  <c:v>2.4199999999999897</c:v>
                </c:pt>
                <c:pt idx="1106">
                  <c:v>2.4</c:v>
                </c:pt>
                <c:pt idx="1107">
                  <c:v>2.4</c:v>
                </c:pt>
                <c:pt idx="1108">
                  <c:v>2.3899999999999895</c:v>
                </c:pt>
                <c:pt idx="1109">
                  <c:v>2.38</c:v>
                </c:pt>
                <c:pt idx="1110">
                  <c:v>2.38</c:v>
                </c:pt>
                <c:pt idx="1111">
                  <c:v>2.38</c:v>
                </c:pt>
                <c:pt idx="1112">
                  <c:v>2.36</c:v>
                </c:pt>
                <c:pt idx="1113">
                  <c:v>2.3499999999999996</c:v>
                </c:pt>
                <c:pt idx="1114">
                  <c:v>2.3199999999999994</c:v>
                </c:pt>
                <c:pt idx="1115">
                  <c:v>2.3199999999999994</c:v>
                </c:pt>
                <c:pt idx="1116">
                  <c:v>2.3199999999999994</c:v>
                </c:pt>
                <c:pt idx="1117">
                  <c:v>2.3099999999999996</c:v>
                </c:pt>
                <c:pt idx="1118">
                  <c:v>2.2999999999999998</c:v>
                </c:pt>
                <c:pt idx="1119">
                  <c:v>2.2999999999999998</c:v>
                </c:pt>
                <c:pt idx="1120">
                  <c:v>2.2999999999999998</c:v>
                </c:pt>
                <c:pt idx="1121">
                  <c:v>2.2999999999999998</c:v>
                </c:pt>
                <c:pt idx="1122">
                  <c:v>2.2999999999999998</c:v>
                </c:pt>
                <c:pt idx="1123">
                  <c:v>2.2999999999999998</c:v>
                </c:pt>
                <c:pt idx="1124">
                  <c:v>2.2999999999999998</c:v>
                </c:pt>
                <c:pt idx="1125">
                  <c:v>2.2899999999999898</c:v>
                </c:pt>
                <c:pt idx="1126">
                  <c:v>2.27</c:v>
                </c:pt>
                <c:pt idx="1127">
                  <c:v>2.27</c:v>
                </c:pt>
                <c:pt idx="1128">
                  <c:v>2.27</c:v>
                </c:pt>
                <c:pt idx="1129">
                  <c:v>2.27</c:v>
                </c:pt>
                <c:pt idx="1130">
                  <c:v>2.27</c:v>
                </c:pt>
                <c:pt idx="1131">
                  <c:v>2.2599999999999998</c:v>
                </c:pt>
                <c:pt idx="1132">
                  <c:v>2.2599999999999998</c:v>
                </c:pt>
                <c:pt idx="1133">
                  <c:v>2.2599999999999998</c:v>
                </c:pt>
                <c:pt idx="1134">
                  <c:v>2.23999999999999</c:v>
                </c:pt>
                <c:pt idx="1135">
                  <c:v>2.23999999999999</c:v>
                </c:pt>
                <c:pt idx="1136">
                  <c:v>2.23999999999999</c:v>
                </c:pt>
                <c:pt idx="1137">
                  <c:v>2.23999999999999</c:v>
                </c:pt>
                <c:pt idx="1138">
                  <c:v>2.23</c:v>
                </c:pt>
                <c:pt idx="1139">
                  <c:v>2.23</c:v>
                </c:pt>
                <c:pt idx="1140">
                  <c:v>2.2200000000000002</c:v>
                </c:pt>
                <c:pt idx="1141">
                  <c:v>2.21</c:v>
                </c:pt>
                <c:pt idx="1142">
                  <c:v>2.19999999999999</c:v>
                </c:pt>
                <c:pt idx="1143">
                  <c:v>2.19999999999999</c:v>
                </c:pt>
                <c:pt idx="1144">
                  <c:v>2.19</c:v>
                </c:pt>
                <c:pt idx="1145">
                  <c:v>2.1800000000000002</c:v>
                </c:pt>
                <c:pt idx="1146">
                  <c:v>2.1800000000000002</c:v>
                </c:pt>
                <c:pt idx="1147">
                  <c:v>2.1800000000000002</c:v>
                </c:pt>
                <c:pt idx="1148">
                  <c:v>2.17</c:v>
                </c:pt>
                <c:pt idx="1149">
                  <c:v>2.1399999999999895</c:v>
                </c:pt>
                <c:pt idx="1150">
                  <c:v>2.1399999999999895</c:v>
                </c:pt>
                <c:pt idx="1151">
                  <c:v>2.13</c:v>
                </c:pt>
                <c:pt idx="1152">
                  <c:v>2.12</c:v>
                </c:pt>
                <c:pt idx="1153">
                  <c:v>2.12</c:v>
                </c:pt>
                <c:pt idx="1154">
                  <c:v>2.12</c:v>
                </c:pt>
                <c:pt idx="1155">
                  <c:v>2.12</c:v>
                </c:pt>
                <c:pt idx="1156">
                  <c:v>2.12</c:v>
                </c:pt>
                <c:pt idx="1157">
                  <c:v>2.12</c:v>
                </c:pt>
                <c:pt idx="1158">
                  <c:v>2.11</c:v>
                </c:pt>
                <c:pt idx="1159">
                  <c:v>2.0999999999999894</c:v>
                </c:pt>
                <c:pt idx="1160">
                  <c:v>2.09</c:v>
                </c:pt>
                <c:pt idx="1161">
                  <c:v>2.06</c:v>
                </c:pt>
                <c:pt idx="1162">
                  <c:v>2.0499999999999998</c:v>
                </c:pt>
                <c:pt idx="1163">
                  <c:v>2.0399999999999894</c:v>
                </c:pt>
                <c:pt idx="1164">
                  <c:v>2.0399999999999894</c:v>
                </c:pt>
                <c:pt idx="1165">
                  <c:v>2.0299999999999998</c:v>
                </c:pt>
                <c:pt idx="1166">
                  <c:v>2.0099999999999998</c:v>
                </c:pt>
                <c:pt idx="1167">
                  <c:v>2.02</c:v>
                </c:pt>
                <c:pt idx="1168">
                  <c:v>2.02</c:v>
                </c:pt>
                <c:pt idx="1169">
                  <c:v>1.9999999999999898</c:v>
                </c:pt>
                <c:pt idx="1170">
                  <c:v>1.9999999999999898</c:v>
                </c:pt>
                <c:pt idx="1171">
                  <c:v>1.9999999999999898</c:v>
                </c:pt>
                <c:pt idx="1172">
                  <c:v>1.9799999999999898</c:v>
                </c:pt>
                <c:pt idx="1173">
                  <c:v>1.9700000000000002</c:v>
                </c:pt>
                <c:pt idx="1174">
                  <c:v>1.9700000000000002</c:v>
                </c:pt>
                <c:pt idx="1175">
                  <c:v>1.9700000000000002</c:v>
                </c:pt>
                <c:pt idx="1176">
                  <c:v>1.9700000000000002</c:v>
                </c:pt>
                <c:pt idx="1177">
                  <c:v>1.9600000000000002</c:v>
                </c:pt>
                <c:pt idx="1178">
                  <c:v>1.9600000000000002</c:v>
                </c:pt>
                <c:pt idx="1179">
                  <c:v>1.9499999999999897</c:v>
                </c:pt>
                <c:pt idx="1180">
                  <c:v>1.9200000000000002</c:v>
                </c:pt>
                <c:pt idx="1181">
                  <c:v>1.9200000000000002</c:v>
                </c:pt>
                <c:pt idx="1182">
                  <c:v>1.9100000000000001</c:v>
                </c:pt>
                <c:pt idx="1183">
                  <c:v>1.9100000000000001</c:v>
                </c:pt>
                <c:pt idx="1184">
                  <c:v>1.9100000000000001</c:v>
                </c:pt>
                <c:pt idx="1185">
                  <c:v>1.9100000000000001</c:v>
                </c:pt>
                <c:pt idx="1186">
                  <c:v>1.9100000000000001</c:v>
                </c:pt>
                <c:pt idx="1187">
                  <c:v>1.8999999999999897</c:v>
                </c:pt>
                <c:pt idx="1188">
                  <c:v>1.8899999999999897</c:v>
                </c:pt>
                <c:pt idx="1189">
                  <c:v>1.8899999999999897</c:v>
                </c:pt>
                <c:pt idx="1190">
                  <c:v>1.8699999999999897</c:v>
                </c:pt>
                <c:pt idx="1191">
                  <c:v>1.8699999999999897</c:v>
                </c:pt>
                <c:pt idx="1192">
                  <c:v>1.8699999999999897</c:v>
                </c:pt>
                <c:pt idx="1193">
                  <c:v>1.8699999999999897</c:v>
                </c:pt>
                <c:pt idx="1194">
                  <c:v>1.8699999999999897</c:v>
                </c:pt>
                <c:pt idx="1195">
                  <c:v>1.8699999999999897</c:v>
                </c:pt>
                <c:pt idx="1196">
                  <c:v>1.8499999999999897</c:v>
                </c:pt>
                <c:pt idx="1197">
                  <c:v>1.8399999999999896</c:v>
                </c:pt>
                <c:pt idx="1198">
                  <c:v>1.8399999999999896</c:v>
                </c:pt>
                <c:pt idx="1199">
                  <c:v>1.8399999999999896</c:v>
                </c:pt>
                <c:pt idx="1200">
                  <c:v>1.8299999999999896</c:v>
                </c:pt>
                <c:pt idx="1201">
                  <c:v>1.8099999999999896</c:v>
                </c:pt>
                <c:pt idx="1202">
                  <c:v>1.8099999999999896</c:v>
                </c:pt>
                <c:pt idx="1203">
                  <c:v>1.8099999999999896</c:v>
                </c:pt>
                <c:pt idx="1204">
                  <c:v>1.8099999999999896</c:v>
                </c:pt>
                <c:pt idx="1205">
                  <c:v>1.8099999999999896</c:v>
                </c:pt>
                <c:pt idx="1206">
                  <c:v>1.8099999999999896</c:v>
                </c:pt>
                <c:pt idx="1207">
                  <c:v>1.8099999999999896</c:v>
                </c:pt>
                <c:pt idx="1208">
                  <c:v>1.8099999999999896</c:v>
                </c:pt>
                <c:pt idx="1209">
                  <c:v>1.8099999999999896</c:v>
                </c:pt>
                <c:pt idx="1210">
                  <c:v>1.8099999999999896</c:v>
                </c:pt>
                <c:pt idx="1211">
                  <c:v>1.8099999999999896</c:v>
                </c:pt>
                <c:pt idx="1212">
                  <c:v>1.7899999999999896</c:v>
                </c:pt>
                <c:pt idx="1213">
                  <c:v>1.7899999999999896</c:v>
                </c:pt>
                <c:pt idx="1214">
                  <c:v>1.7899999999999896</c:v>
                </c:pt>
                <c:pt idx="1215">
                  <c:v>1.7899999999999896</c:v>
                </c:pt>
                <c:pt idx="1216">
                  <c:v>1.7899999999999896</c:v>
                </c:pt>
                <c:pt idx="1217">
                  <c:v>1.7899999999999896</c:v>
                </c:pt>
                <c:pt idx="1218">
                  <c:v>1.7899999999999896</c:v>
                </c:pt>
                <c:pt idx="1219">
                  <c:v>1.7799999999999896</c:v>
                </c:pt>
                <c:pt idx="1220">
                  <c:v>1.7799999999999896</c:v>
                </c:pt>
                <c:pt idx="1221">
                  <c:v>1.77</c:v>
                </c:pt>
                <c:pt idx="1222">
                  <c:v>1.77</c:v>
                </c:pt>
                <c:pt idx="1223">
                  <c:v>1.77</c:v>
                </c:pt>
                <c:pt idx="1224">
                  <c:v>1.7599999999999896</c:v>
                </c:pt>
                <c:pt idx="1225">
                  <c:v>1.7499999999999896</c:v>
                </c:pt>
                <c:pt idx="1226">
                  <c:v>1.7499999999999896</c:v>
                </c:pt>
                <c:pt idx="1227">
                  <c:v>1.73</c:v>
                </c:pt>
                <c:pt idx="1228">
                  <c:v>1.72</c:v>
                </c:pt>
                <c:pt idx="1229">
                  <c:v>1.6999999999999897</c:v>
                </c:pt>
                <c:pt idx="1230">
                  <c:v>1.6900000000000002</c:v>
                </c:pt>
                <c:pt idx="1231">
                  <c:v>1.6900000000000002</c:v>
                </c:pt>
                <c:pt idx="1232">
                  <c:v>1.6900000000000002</c:v>
                </c:pt>
                <c:pt idx="1233">
                  <c:v>1.6800000000000002</c:v>
                </c:pt>
                <c:pt idx="1234">
                  <c:v>1.6800000000000002</c:v>
                </c:pt>
                <c:pt idx="1235">
                  <c:v>1.6700000000000002</c:v>
                </c:pt>
                <c:pt idx="1236">
                  <c:v>1.6700000000000002</c:v>
                </c:pt>
                <c:pt idx="1237">
                  <c:v>1.6599999999999897</c:v>
                </c:pt>
                <c:pt idx="1238">
                  <c:v>1.6499999999999897</c:v>
                </c:pt>
                <c:pt idx="1239">
                  <c:v>1.6399999999999897</c:v>
                </c:pt>
                <c:pt idx="1240">
                  <c:v>1.6300000000000001</c:v>
                </c:pt>
                <c:pt idx="1241">
                  <c:v>1.6300000000000001</c:v>
                </c:pt>
                <c:pt idx="1242">
                  <c:v>1.6099999999999897</c:v>
                </c:pt>
                <c:pt idx="1243">
                  <c:v>1.6099999999999897</c:v>
                </c:pt>
                <c:pt idx="1244">
                  <c:v>1.6099999999999897</c:v>
                </c:pt>
                <c:pt idx="1245">
                  <c:v>1.6099999999999897</c:v>
                </c:pt>
                <c:pt idx="1246">
                  <c:v>1.5999999999999897</c:v>
                </c:pt>
                <c:pt idx="1247">
                  <c:v>1.5999999999999897</c:v>
                </c:pt>
                <c:pt idx="1248">
                  <c:v>1.5999999999999897</c:v>
                </c:pt>
                <c:pt idx="1249">
                  <c:v>1.5999999999999897</c:v>
                </c:pt>
              </c:numCache>
            </c:numRef>
          </c:val>
        </c:ser>
        <c:marker val="1"/>
        <c:axId val="109699456"/>
        <c:axId val="109701376"/>
      </c:lineChart>
      <c:catAx>
        <c:axId val="109699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109701376"/>
        <c:crosses val="autoZero"/>
        <c:auto val="1"/>
        <c:lblAlgn val="ctr"/>
        <c:lblOffset val="100"/>
      </c:catAx>
      <c:valAx>
        <c:axId val="1097013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1096994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Dead(Mean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6.4%OfPopulation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TBDiseaseONLYData!$E$2:$E$1251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9.0000000000000011E-2</c:v>
                </c:pt>
                <c:pt idx="3">
                  <c:v>0.13</c:v>
                </c:pt>
                <c:pt idx="4">
                  <c:v>0.19</c:v>
                </c:pt>
                <c:pt idx="5">
                  <c:v>0.21999999999999906</c:v>
                </c:pt>
                <c:pt idx="6">
                  <c:v>0.25</c:v>
                </c:pt>
                <c:pt idx="7">
                  <c:v>0.30000000000000004</c:v>
                </c:pt>
                <c:pt idx="8">
                  <c:v>0.35000000000000003</c:v>
                </c:pt>
                <c:pt idx="9">
                  <c:v>0.38000000000000006</c:v>
                </c:pt>
                <c:pt idx="10">
                  <c:v>0.41000000000000003</c:v>
                </c:pt>
                <c:pt idx="11">
                  <c:v>0.48000000000000004</c:v>
                </c:pt>
                <c:pt idx="12">
                  <c:v>0.49000000000000005</c:v>
                </c:pt>
                <c:pt idx="13">
                  <c:v>0.52</c:v>
                </c:pt>
                <c:pt idx="14">
                  <c:v>0.55000000000000004</c:v>
                </c:pt>
                <c:pt idx="15">
                  <c:v>0.56999999999999995</c:v>
                </c:pt>
                <c:pt idx="16">
                  <c:v>0.62000000000000011</c:v>
                </c:pt>
                <c:pt idx="17">
                  <c:v>0.64000000000000012</c:v>
                </c:pt>
                <c:pt idx="18">
                  <c:v>0.67000000000000015</c:v>
                </c:pt>
                <c:pt idx="19">
                  <c:v>0.70000000000000007</c:v>
                </c:pt>
                <c:pt idx="20">
                  <c:v>0.7400000000000001</c:v>
                </c:pt>
                <c:pt idx="21">
                  <c:v>0.77999999999999914</c:v>
                </c:pt>
                <c:pt idx="22">
                  <c:v>0.8</c:v>
                </c:pt>
                <c:pt idx="23">
                  <c:v>0.84999999999999909</c:v>
                </c:pt>
                <c:pt idx="24">
                  <c:v>0.88</c:v>
                </c:pt>
                <c:pt idx="25">
                  <c:v>0.91</c:v>
                </c:pt>
                <c:pt idx="26">
                  <c:v>0.95000000000000007</c:v>
                </c:pt>
                <c:pt idx="27">
                  <c:v>0.98999999999999899</c:v>
                </c:pt>
                <c:pt idx="28">
                  <c:v>1.0599999999999896</c:v>
                </c:pt>
                <c:pt idx="29">
                  <c:v>1.1099999999999897</c:v>
                </c:pt>
                <c:pt idx="30">
                  <c:v>1.1199999999999897</c:v>
                </c:pt>
                <c:pt idx="31">
                  <c:v>1.1599999999999997</c:v>
                </c:pt>
                <c:pt idx="32">
                  <c:v>1.2</c:v>
                </c:pt>
                <c:pt idx="33">
                  <c:v>1.24</c:v>
                </c:pt>
                <c:pt idx="34">
                  <c:v>1.3399999999999896</c:v>
                </c:pt>
                <c:pt idx="35">
                  <c:v>1.3599999999999897</c:v>
                </c:pt>
                <c:pt idx="36">
                  <c:v>1.4099999999999895</c:v>
                </c:pt>
                <c:pt idx="37">
                  <c:v>1.46</c:v>
                </c:pt>
                <c:pt idx="38">
                  <c:v>1.5099999999999896</c:v>
                </c:pt>
                <c:pt idx="39">
                  <c:v>1.5699999999999896</c:v>
                </c:pt>
                <c:pt idx="40">
                  <c:v>1.6199999999999897</c:v>
                </c:pt>
                <c:pt idx="41">
                  <c:v>1.6900000000000002</c:v>
                </c:pt>
                <c:pt idx="42">
                  <c:v>1.6999999999999897</c:v>
                </c:pt>
                <c:pt idx="43">
                  <c:v>1.73</c:v>
                </c:pt>
                <c:pt idx="44">
                  <c:v>1.78</c:v>
                </c:pt>
                <c:pt idx="45">
                  <c:v>1.8499999999999897</c:v>
                </c:pt>
                <c:pt idx="46">
                  <c:v>1.9399999999999897</c:v>
                </c:pt>
                <c:pt idx="47">
                  <c:v>1.9899999999999898</c:v>
                </c:pt>
                <c:pt idx="48">
                  <c:v>2.0499999999999998</c:v>
                </c:pt>
                <c:pt idx="49">
                  <c:v>2.06</c:v>
                </c:pt>
                <c:pt idx="50">
                  <c:v>2.11</c:v>
                </c:pt>
                <c:pt idx="51">
                  <c:v>2.15</c:v>
                </c:pt>
                <c:pt idx="52">
                  <c:v>2.17</c:v>
                </c:pt>
                <c:pt idx="53">
                  <c:v>2.23999999999999</c:v>
                </c:pt>
                <c:pt idx="54">
                  <c:v>2.3199999999999994</c:v>
                </c:pt>
                <c:pt idx="55">
                  <c:v>2.3499999999999996</c:v>
                </c:pt>
                <c:pt idx="56">
                  <c:v>2.44</c:v>
                </c:pt>
                <c:pt idx="57">
                  <c:v>2.46</c:v>
                </c:pt>
                <c:pt idx="58">
                  <c:v>2.5099999999999998</c:v>
                </c:pt>
                <c:pt idx="59">
                  <c:v>2.54</c:v>
                </c:pt>
                <c:pt idx="60">
                  <c:v>2.57</c:v>
                </c:pt>
                <c:pt idx="61">
                  <c:v>2.61</c:v>
                </c:pt>
                <c:pt idx="62">
                  <c:v>2.61</c:v>
                </c:pt>
                <c:pt idx="63">
                  <c:v>2.64</c:v>
                </c:pt>
                <c:pt idx="64">
                  <c:v>2.67</c:v>
                </c:pt>
                <c:pt idx="65">
                  <c:v>2.7</c:v>
                </c:pt>
                <c:pt idx="66">
                  <c:v>2.71999999999999</c:v>
                </c:pt>
                <c:pt idx="67">
                  <c:v>2.7499999999999898</c:v>
                </c:pt>
                <c:pt idx="68">
                  <c:v>2.7800000000000002</c:v>
                </c:pt>
                <c:pt idx="69">
                  <c:v>2.8499999999999894</c:v>
                </c:pt>
                <c:pt idx="70">
                  <c:v>2.9299999999999895</c:v>
                </c:pt>
                <c:pt idx="71">
                  <c:v>2.94999999999999</c:v>
                </c:pt>
                <c:pt idx="72">
                  <c:v>2.9999999999999893</c:v>
                </c:pt>
                <c:pt idx="73">
                  <c:v>3.02999999999999</c:v>
                </c:pt>
                <c:pt idx="74">
                  <c:v>3.0899999999999901</c:v>
                </c:pt>
                <c:pt idx="75">
                  <c:v>3.1399999999999895</c:v>
                </c:pt>
                <c:pt idx="76">
                  <c:v>3.1599999999999895</c:v>
                </c:pt>
                <c:pt idx="77">
                  <c:v>3.23</c:v>
                </c:pt>
                <c:pt idx="78">
                  <c:v>3.2600000000000002</c:v>
                </c:pt>
                <c:pt idx="79">
                  <c:v>3.29</c:v>
                </c:pt>
                <c:pt idx="80">
                  <c:v>3.3299999999999996</c:v>
                </c:pt>
                <c:pt idx="81">
                  <c:v>3.4</c:v>
                </c:pt>
                <c:pt idx="82">
                  <c:v>3.44</c:v>
                </c:pt>
                <c:pt idx="83">
                  <c:v>3.5</c:v>
                </c:pt>
                <c:pt idx="84">
                  <c:v>3.53</c:v>
                </c:pt>
                <c:pt idx="85">
                  <c:v>3.56</c:v>
                </c:pt>
                <c:pt idx="86">
                  <c:v>3.61</c:v>
                </c:pt>
                <c:pt idx="87">
                  <c:v>3.65</c:v>
                </c:pt>
                <c:pt idx="88">
                  <c:v>3.67</c:v>
                </c:pt>
                <c:pt idx="89">
                  <c:v>3.71999999999999</c:v>
                </c:pt>
                <c:pt idx="90">
                  <c:v>3.7699999999999898</c:v>
                </c:pt>
                <c:pt idx="91">
                  <c:v>3.84</c:v>
                </c:pt>
                <c:pt idx="92">
                  <c:v>3.88</c:v>
                </c:pt>
                <c:pt idx="93">
                  <c:v>3.9</c:v>
                </c:pt>
                <c:pt idx="94">
                  <c:v>3.9299999999999895</c:v>
                </c:pt>
                <c:pt idx="95">
                  <c:v>3.94999999999999</c:v>
                </c:pt>
                <c:pt idx="96">
                  <c:v>3.9999999999999893</c:v>
                </c:pt>
                <c:pt idx="97">
                  <c:v>4.0199999999999996</c:v>
                </c:pt>
                <c:pt idx="98">
                  <c:v>4.0699999999999896</c:v>
                </c:pt>
                <c:pt idx="99">
                  <c:v>4.1299999999999892</c:v>
                </c:pt>
                <c:pt idx="100">
                  <c:v>4.21999999999999</c:v>
                </c:pt>
                <c:pt idx="101">
                  <c:v>4.2799999999999905</c:v>
                </c:pt>
                <c:pt idx="102">
                  <c:v>4.3399999999999901</c:v>
                </c:pt>
                <c:pt idx="103">
                  <c:v>4.3999999999999897</c:v>
                </c:pt>
                <c:pt idx="104">
                  <c:v>4.4499999999999904</c:v>
                </c:pt>
                <c:pt idx="105">
                  <c:v>4.5299999999999896</c:v>
                </c:pt>
                <c:pt idx="106">
                  <c:v>4.5799999999999903</c:v>
                </c:pt>
                <c:pt idx="107">
                  <c:v>4.6299999999999892</c:v>
                </c:pt>
                <c:pt idx="108">
                  <c:v>4.6699999999999893</c:v>
                </c:pt>
                <c:pt idx="109">
                  <c:v>4.7399999999999904</c:v>
                </c:pt>
                <c:pt idx="110">
                  <c:v>4.7899999999999903</c:v>
                </c:pt>
                <c:pt idx="111">
                  <c:v>4.8499999999999996</c:v>
                </c:pt>
                <c:pt idx="112">
                  <c:v>4.8899999999999899</c:v>
                </c:pt>
                <c:pt idx="113">
                  <c:v>4.9700000000000006</c:v>
                </c:pt>
                <c:pt idx="114">
                  <c:v>5.08</c:v>
                </c:pt>
                <c:pt idx="115">
                  <c:v>5.1499999999999995</c:v>
                </c:pt>
                <c:pt idx="116">
                  <c:v>5.17</c:v>
                </c:pt>
                <c:pt idx="117">
                  <c:v>5.24</c:v>
                </c:pt>
                <c:pt idx="118">
                  <c:v>5.31</c:v>
                </c:pt>
                <c:pt idx="119">
                  <c:v>5.35</c:v>
                </c:pt>
                <c:pt idx="120">
                  <c:v>5.38</c:v>
                </c:pt>
                <c:pt idx="121">
                  <c:v>5.41</c:v>
                </c:pt>
                <c:pt idx="122">
                  <c:v>5.45</c:v>
                </c:pt>
                <c:pt idx="123">
                  <c:v>5.49</c:v>
                </c:pt>
                <c:pt idx="124">
                  <c:v>5.57</c:v>
                </c:pt>
                <c:pt idx="125">
                  <c:v>5.63</c:v>
                </c:pt>
                <c:pt idx="126">
                  <c:v>5.6499999999999995</c:v>
                </c:pt>
                <c:pt idx="127">
                  <c:v>5.7</c:v>
                </c:pt>
                <c:pt idx="128">
                  <c:v>5.74</c:v>
                </c:pt>
                <c:pt idx="129">
                  <c:v>5.79</c:v>
                </c:pt>
                <c:pt idx="130">
                  <c:v>5.83</c:v>
                </c:pt>
                <c:pt idx="131">
                  <c:v>5.8599999999999994</c:v>
                </c:pt>
                <c:pt idx="132">
                  <c:v>5.92</c:v>
                </c:pt>
                <c:pt idx="133">
                  <c:v>5.96</c:v>
                </c:pt>
                <c:pt idx="134">
                  <c:v>6.03</c:v>
                </c:pt>
                <c:pt idx="135">
                  <c:v>6.1099999999999994</c:v>
                </c:pt>
                <c:pt idx="136">
                  <c:v>6.1499999999999995</c:v>
                </c:pt>
                <c:pt idx="137">
                  <c:v>6.2</c:v>
                </c:pt>
                <c:pt idx="138">
                  <c:v>6.2700000000000005</c:v>
                </c:pt>
                <c:pt idx="139">
                  <c:v>6.28</c:v>
                </c:pt>
                <c:pt idx="140">
                  <c:v>6.3599999999999994</c:v>
                </c:pt>
                <c:pt idx="141">
                  <c:v>6.4</c:v>
                </c:pt>
                <c:pt idx="142">
                  <c:v>6.44</c:v>
                </c:pt>
                <c:pt idx="143">
                  <c:v>6.48</c:v>
                </c:pt>
                <c:pt idx="144">
                  <c:v>6.5299999999999896</c:v>
                </c:pt>
                <c:pt idx="145">
                  <c:v>6.57</c:v>
                </c:pt>
                <c:pt idx="146">
                  <c:v>6.6099999999999994</c:v>
                </c:pt>
                <c:pt idx="147">
                  <c:v>6.6499999999999995</c:v>
                </c:pt>
                <c:pt idx="148">
                  <c:v>6.68</c:v>
                </c:pt>
                <c:pt idx="149">
                  <c:v>6.7</c:v>
                </c:pt>
                <c:pt idx="150">
                  <c:v>6.75</c:v>
                </c:pt>
                <c:pt idx="151">
                  <c:v>6.79</c:v>
                </c:pt>
                <c:pt idx="152">
                  <c:v>6.87</c:v>
                </c:pt>
                <c:pt idx="153">
                  <c:v>6.88</c:v>
                </c:pt>
                <c:pt idx="154">
                  <c:v>6.8999999999999897</c:v>
                </c:pt>
                <c:pt idx="155">
                  <c:v>6.9300000000000006</c:v>
                </c:pt>
                <c:pt idx="156">
                  <c:v>6.96</c:v>
                </c:pt>
                <c:pt idx="157">
                  <c:v>7.03</c:v>
                </c:pt>
                <c:pt idx="158">
                  <c:v>7.09</c:v>
                </c:pt>
                <c:pt idx="159">
                  <c:v>7.1399999999999899</c:v>
                </c:pt>
                <c:pt idx="160">
                  <c:v>7.1899999999999995</c:v>
                </c:pt>
                <c:pt idx="161">
                  <c:v>7.2399999999999904</c:v>
                </c:pt>
                <c:pt idx="162">
                  <c:v>7.29</c:v>
                </c:pt>
                <c:pt idx="163">
                  <c:v>7.3599999999999897</c:v>
                </c:pt>
                <c:pt idx="164">
                  <c:v>7.3999999999999897</c:v>
                </c:pt>
                <c:pt idx="165">
                  <c:v>7.48</c:v>
                </c:pt>
                <c:pt idx="166">
                  <c:v>7.5399999999999903</c:v>
                </c:pt>
                <c:pt idx="167">
                  <c:v>7.6199999999999894</c:v>
                </c:pt>
                <c:pt idx="168">
                  <c:v>7.68</c:v>
                </c:pt>
                <c:pt idx="169">
                  <c:v>7.7399999999999904</c:v>
                </c:pt>
                <c:pt idx="170">
                  <c:v>7.81</c:v>
                </c:pt>
                <c:pt idx="171">
                  <c:v>7.8199999999999896</c:v>
                </c:pt>
                <c:pt idx="172">
                  <c:v>7.8499999999999899</c:v>
                </c:pt>
                <c:pt idx="173">
                  <c:v>7.88</c:v>
                </c:pt>
                <c:pt idx="174">
                  <c:v>7.8999999999999897</c:v>
                </c:pt>
                <c:pt idx="175">
                  <c:v>7.9300000000000006</c:v>
                </c:pt>
                <c:pt idx="176">
                  <c:v>7.96999999999999</c:v>
                </c:pt>
                <c:pt idx="177">
                  <c:v>8.0300000000000011</c:v>
                </c:pt>
                <c:pt idx="178">
                  <c:v>8.0699999999999914</c:v>
                </c:pt>
                <c:pt idx="179">
                  <c:v>8.19</c:v>
                </c:pt>
                <c:pt idx="180">
                  <c:v>8.2299999999999898</c:v>
                </c:pt>
                <c:pt idx="181">
                  <c:v>8.2699999999999925</c:v>
                </c:pt>
                <c:pt idx="182">
                  <c:v>8.339999999999991</c:v>
                </c:pt>
                <c:pt idx="183">
                  <c:v>8.3699999999999939</c:v>
                </c:pt>
                <c:pt idx="184">
                  <c:v>8.3899999999999935</c:v>
                </c:pt>
                <c:pt idx="185">
                  <c:v>8.3999999999999915</c:v>
                </c:pt>
                <c:pt idx="186">
                  <c:v>8.4299999999999926</c:v>
                </c:pt>
                <c:pt idx="187">
                  <c:v>8.4399999999999924</c:v>
                </c:pt>
                <c:pt idx="188">
                  <c:v>8.4499999999999922</c:v>
                </c:pt>
                <c:pt idx="189">
                  <c:v>8.4699999999999935</c:v>
                </c:pt>
                <c:pt idx="190">
                  <c:v>8.4799999999999915</c:v>
                </c:pt>
                <c:pt idx="191">
                  <c:v>8.5099999999999909</c:v>
                </c:pt>
                <c:pt idx="192">
                  <c:v>8.5299999999999923</c:v>
                </c:pt>
                <c:pt idx="193">
                  <c:v>8.5499999999999918</c:v>
                </c:pt>
                <c:pt idx="194">
                  <c:v>8.5599999999999916</c:v>
                </c:pt>
                <c:pt idx="195">
                  <c:v>8.5599999999999916</c:v>
                </c:pt>
                <c:pt idx="196">
                  <c:v>8.5699999999999914</c:v>
                </c:pt>
                <c:pt idx="197">
                  <c:v>8.5799999999999912</c:v>
                </c:pt>
                <c:pt idx="198">
                  <c:v>8.5799999999999912</c:v>
                </c:pt>
                <c:pt idx="199">
                  <c:v>8.589999999999991</c:v>
                </c:pt>
                <c:pt idx="200">
                  <c:v>8.5999999999999925</c:v>
                </c:pt>
                <c:pt idx="201">
                  <c:v>8.5999999999999925</c:v>
                </c:pt>
                <c:pt idx="202">
                  <c:v>8.6299999999999919</c:v>
                </c:pt>
                <c:pt idx="203">
                  <c:v>8.6499999999999897</c:v>
                </c:pt>
                <c:pt idx="204">
                  <c:v>8.6599999999999913</c:v>
                </c:pt>
                <c:pt idx="205">
                  <c:v>8.669999999999991</c:v>
                </c:pt>
                <c:pt idx="206">
                  <c:v>8.669999999999991</c:v>
                </c:pt>
                <c:pt idx="207">
                  <c:v>8.669999999999991</c:v>
                </c:pt>
                <c:pt idx="208">
                  <c:v>8.669999999999991</c:v>
                </c:pt>
                <c:pt idx="209">
                  <c:v>8.6899999999999924</c:v>
                </c:pt>
                <c:pt idx="210">
                  <c:v>8.7199999999999918</c:v>
                </c:pt>
                <c:pt idx="211">
                  <c:v>8.7399999999999896</c:v>
                </c:pt>
                <c:pt idx="212">
                  <c:v>8.7399999999999896</c:v>
                </c:pt>
                <c:pt idx="213">
                  <c:v>8.7699999999999925</c:v>
                </c:pt>
                <c:pt idx="214">
                  <c:v>8.789999999999992</c:v>
                </c:pt>
                <c:pt idx="215">
                  <c:v>8.8099999999999916</c:v>
                </c:pt>
                <c:pt idx="216">
                  <c:v>8.8199999999999914</c:v>
                </c:pt>
                <c:pt idx="217">
                  <c:v>8.8299999999999912</c:v>
                </c:pt>
                <c:pt idx="218">
                  <c:v>8.8299999999999912</c:v>
                </c:pt>
                <c:pt idx="219">
                  <c:v>8.8499999999999925</c:v>
                </c:pt>
                <c:pt idx="220">
                  <c:v>8.8599999999999941</c:v>
                </c:pt>
                <c:pt idx="221">
                  <c:v>8.8699999999999939</c:v>
                </c:pt>
                <c:pt idx="222">
                  <c:v>8.8699999999999939</c:v>
                </c:pt>
                <c:pt idx="223">
                  <c:v>8.8799999999999937</c:v>
                </c:pt>
                <c:pt idx="224">
                  <c:v>8.8999999999999915</c:v>
                </c:pt>
                <c:pt idx="225">
                  <c:v>8.8999999999999915</c:v>
                </c:pt>
                <c:pt idx="226">
                  <c:v>8.9099999999999913</c:v>
                </c:pt>
                <c:pt idx="227">
                  <c:v>8.9099999999999913</c:v>
                </c:pt>
                <c:pt idx="228">
                  <c:v>8.9099999999999913</c:v>
                </c:pt>
                <c:pt idx="229">
                  <c:v>8.9299999999999926</c:v>
                </c:pt>
                <c:pt idx="230">
                  <c:v>8.9499999999999922</c:v>
                </c:pt>
                <c:pt idx="231">
                  <c:v>8.9599999999999937</c:v>
                </c:pt>
                <c:pt idx="232">
                  <c:v>8.9899999999999913</c:v>
                </c:pt>
                <c:pt idx="233">
                  <c:v>9.0199999999999925</c:v>
                </c:pt>
                <c:pt idx="234">
                  <c:v>9.0299999999999923</c:v>
                </c:pt>
                <c:pt idx="235">
                  <c:v>9.0299999999999923</c:v>
                </c:pt>
                <c:pt idx="236">
                  <c:v>9.039999999999992</c:v>
                </c:pt>
                <c:pt idx="237">
                  <c:v>9.0599999999999916</c:v>
                </c:pt>
                <c:pt idx="238">
                  <c:v>9.0699999999999914</c:v>
                </c:pt>
                <c:pt idx="239">
                  <c:v>9.0799999999999912</c:v>
                </c:pt>
                <c:pt idx="240">
                  <c:v>9.0999999999999925</c:v>
                </c:pt>
                <c:pt idx="241">
                  <c:v>9.0999999999999925</c:v>
                </c:pt>
                <c:pt idx="242">
                  <c:v>9.1199999999999921</c:v>
                </c:pt>
                <c:pt idx="243">
                  <c:v>9.1199999999999921</c:v>
                </c:pt>
                <c:pt idx="244">
                  <c:v>9.1299999999999919</c:v>
                </c:pt>
                <c:pt idx="245">
                  <c:v>9.1399999999999917</c:v>
                </c:pt>
                <c:pt idx="246">
                  <c:v>9.1599999999999913</c:v>
                </c:pt>
                <c:pt idx="247">
                  <c:v>9.1899999999999924</c:v>
                </c:pt>
                <c:pt idx="248">
                  <c:v>9.2000000000000011</c:v>
                </c:pt>
                <c:pt idx="249">
                  <c:v>9.2199999999999918</c:v>
                </c:pt>
                <c:pt idx="250">
                  <c:v>9.2199999999999918</c:v>
                </c:pt>
                <c:pt idx="251">
                  <c:v>9.2299999999999898</c:v>
                </c:pt>
                <c:pt idx="252">
                  <c:v>9.2299999999999898</c:v>
                </c:pt>
                <c:pt idx="253">
                  <c:v>9.2599999999999909</c:v>
                </c:pt>
                <c:pt idx="254">
                  <c:v>9.2900000000000009</c:v>
                </c:pt>
                <c:pt idx="255">
                  <c:v>9.2999999999999918</c:v>
                </c:pt>
                <c:pt idx="256">
                  <c:v>9.3299999999999912</c:v>
                </c:pt>
                <c:pt idx="257">
                  <c:v>9.3299999999999912</c:v>
                </c:pt>
                <c:pt idx="258">
                  <c:v>9.339999999999991</c:v>
                </c:pt>
                <c:pt idx="259">
                  <c:v>9.3499999999999925</c:v>
                </c:pt>
                <c:pt idx="260">
                  <c:v>9.3799999999999937</c:v>
                </c:pt>
                <c:pt idx="261">
                  <c:v>9.3999999999999915</c:v>
                </c:pt>
                <c:pt idx="262">
                  <c:v>9.3999999999999915</c:v>
                </c:pt>
                <c:pt idx="263">
                  <c:v>9.3999999999999915</c:v>
                </c:pt>
                <c:pt idx="264">
                  <c:v>9.4099999999999913</c:v>
                </c:pt>
                <c:pt idx="265">
                  <c:v>9.419999999999991</c:v>
                </c:pt>
                <c:pt idx="266">
                  <c:v>9.4299999999999926</c:v>
                </c:pt>
                <c:pt idx="267">
                  <c:v>9.4599999999999937</c:v>
                </c:pt>
                <c:pt idx="268">
                  <c:v>9.4699999999999935</c:v>
                </c:pt>
                <c:pt idx="269">
                  <c:v>9.4799999999999915</c:v>
                </c:pt>
                <c:pt idx="270">
                  <c:v>9.51</c:v>
                </c:pt>
                <c:pt idx="271">
                  <c:v>9.5199999999999925</c:v>
                </c:pt>
                <c:pt idx="272">
                  <c:v>9.5299999999999923</c:v>
                </c:pt>
                <c:pt idx="273">
                  <c:v>9.5599999999999916</c:v>
                </c:pt>
                <c:pt idx="274">
                  <c:v>9.5699999999999914</c:v>
                </c:pt>
                <c:pt idx="275">
                  <c:v>9.5799999999999912</c:v>
                </c:pt>
                <c:pt idx="276">
                  <c:v>9.61</c:v>
                </c:pt>
                <c:pt idx="277">
                  <c:v>9.6199999999999921</c:v>
                </c:pt>
                <c:pt idx="278">
                  <c:v>9.6399999999999917</c:v>
                </c:pt>
                <c:pt idx="279">
                  <c:v>9.6499999999999897</c:v>
                </c:pt>
                <c:pt idx="280">
                  <c:v>9.6499999999999897</c:v>
                </c:pt>
                <c:pt idx="281">
                  <c:v>9.6799999999999926</c:v>
                </c:pt>
                <c:pt idx="282">
                  <c:v>9.7000000000000011</c:v>
                </c:pt>
                <c:pt idx="283">
                  <c:v>9.7199999999999918</c:v>
                </c:pt>
                <c:pt idx="284">
                  <c:v>9.7299999999999898</c:v>
                </c:pt>
                <c:pt idx="285">
                  <c:v>9.76</c:v>
                </c:pt>
                <c:pt idx="286">
                  <c:v>9.7799999999999923</c:v>
                </c:pt>
                <c:pt idx="287">
                  <c:v>9.7900000000000009</c:v>
                </c:pt>
                <c:pt idx="288">
                  <c:v>9.7999999999999918</c:v>
                </c:pt>
                <c:pt idx="289">
                  <c:v>9.7999999999999918</c:v>
                </c:pt>
                <c:pt idx="290">
                  <c:v>9.8199999999999914</c:v>
                </c:pt>
                <c:pt idx="291">
                  <c:v>9.8500000000000014</c:v>
                </c:pt>
                <c:pt idx="292">
                  <c:v>9.8699999999999939</c:v>
                </c:pt>
                <c:pt idx="293">
                  <c:v>9.8699999999999939</c:v>
                </c:pt>
                <c:pt idx="294">
                  <c:v>9.91</c:v>
                </c:pt>
                <c:pt idx="295">
                  <c:v>9.91</c:v>
                </c:pt>
                <c:pt idx="296">
                  <c:v>9.919999999999991</c:v>
                </c:pt>
                <c:pt idx="297">
                  <c:v>9.9299999999999926</c:v>
                </c:pt>
                <c:pt idx="298">
                  <c:v>9.94</c:v>
                </c:pt>
                <c:pt idx="299">
                  <c:v>9.9599999999999937</c:v>
                </c:pt>
                <c:pt idx="300">
                  <c:v>9.9899999999999913</c:v>
                </c:pt>
                <c:pt idx="301">
                  <c:v>10.030000000000001</c:v>
                </c:pt>
                <c:pt idx="302">
                  <c:v>10.040000000000001</c:v>
                </c:pt>
                <c:pt idx="303">
                  <c:v>10.059999999999901</c:v>
                </c:pt>
                <c:pt idx="304">
                  <c:v>10.069999999999904</c:v>
                </c:pt>
                <c:pt idx="305">
                  <c:v>10.09</c:v>
                </c:pt>
                <c:pt idx="306">
                  <c:v>10.09</c:v>
                </c:pt>
                <c:pt idx="307">
                  <c:v>10.120000000000001</c:v>
                </c:pt>
                <c:pt idx="308">
                  <c:v>10.120000000000001</c:v>
                </c:pt>
                <c:pt idx="309">
                  <c:v>10.129999999999901</c:v>
                </c:pt>
                <c:pt idx="310">
                  <c:v>10.129999999999901</c:v>
                </c:pt>
                <c:pt idx="311">
                  <c:v>10.139999999999999</c:v>
                </c:pt>
                <c:pt idx="312">
                  <c:v>10.149999999999903</c:v>
                </c:pt>
                <c:pt idx="313">
                  <c:v>10.16</c:v>
                </c:pt>
                <c:pt idx="314">
                  <c:v>10.18</c:v>
                </c:pt>
                <c:pt idx="315">
                  <c:v>10.19</c:v>
                </c:pt>
                <c:pt idx="316">
                  <c:v>10.200000000000001</c:v>
                </c:pt>
                <c:pt idx="317">
                  <c:v>10.209999999999901</c:v>
                </c:pt>
                <c:pt idx="318">
                  <c:v>10.239999999999998</c:v>
                </c:pt>
                <c:pt idx="319">
                  <c:v>10.25</c:v>
                </c:pt>
                <c:pt idx="320">
                  <c:v>10.279999999999902</c:v>
                </c:pt>
                <c:pt idx="321">
                  <c:v>10.279999999999902</c:v>
                </c:pt>
                <c:pt idx="322">
                  <c:v>10.279999999999902</c:v>
                </c:pt>
                <c:pt idx="323">
                  <c:v>10.29</c:v>
                </c:pt>
                <c:pt idx="324">
                  <c:v>10.29</c:v>
                </c:pt>
                <c:pt idx="325">
                  <c:v>10.299999999999899</c:v>
                </c:pt>
                <c:pt idx="326">
                  <c:v>10.319999999999904</c:v>
                </c:pt>
                <c:pt idx="327">
                  <c:v>10.319999999999904</c:v>
                </c:pt>
                <c:pt idx="328">
                  <c:v>10.329999999999904</c:v>
                </c:pt>
                <c:pt idx="329">
                  <c:v>10.350000000000001</c:v>
                </c:pt>
                <c:pt idx="330">
                  <c:v>10.359999999999904</c:v>
                </c:pt>
                <c:pt idx="331">
                  <c:v>10.359999999999904</c:v>
                </c:pt>
                <c:pt idx="332">
                  <c:v>10.370000000000001</c:v>
                </c:pt>
                <c:pt idx="333">
                  <c:v>10.389999999999901</c:v>
                </c:pt>
                <c:pt idx="334">
                  <c:v>10.41</c:v>
                </c:pt>
                <c:pt idx="335">
                  <c:v>10.439999999999902</c:v>
                </c:pt>
                <c:pt idx="336">
                  <c:v>10.479999999999901</c:v>
                </c:pt>
                <c:pt idx="337">
                  <c:v>10.499999999999904</c:v>
                </c:pt>
                <c:pt idx="338">
                  <c:v>10.51</c:v>
                </c:pt>
                <c:pt idx="339">
                  <c:v>10.52</c:v>
                </c:pt>
                <c:pt idx="340">
                  <c:v>10.549999999999899</c:v>
                </c:pt>
                <c:pt idx="341">
                  <c:v>10.549999999999899</c:v>
                </c:pt>
                <c:pt idx="342">
                  <c:v>10.569999999999904</c:v>
                </c:pt>
                <c:pt idx="343">
                  <c:v>10.579999999999904</c:v>
                </c:pt>
                <c:pt idx="344">
                  <c:v>10.599999999999902</c:v>
                </c:pt>
                <c:pt idx="345">
                  <c:v>10.61</c:v>
                </c:pt>
                <c:pt idx="346">
                  <c:v>10.62</c:v>
                </c:pt>
                <c:pt idx="347">
                  <c:v>10.62</c:v>
                </c:pt>
                <c:pt idx="348">
                  <c:v>10.629999999999901</c:v>
                </c:pt>
                <c:pt idx="349">
                  <c:v>10.629999999999901</c:v>
                </c:pt>
                <c:pt idx="350">
                  <c:v>10.65</c:v>
                </c:pt>
                <c:pt idx="351">
                  <c:v>10.65</c:v>
                </c:pt>
                <c:pt idx="352">
                  <c:v>10.659999999999904</c:v>
                </c:pt>
                <c:pt idx="353">
                  <c:v>10.659999999999904</c:v>
                </c:pt>
                <c:pt idx="354">
                  <c:v>10.7</c:v>
                </c:pt>
                <c:pt idx="355">
                  <c:v>10.7</c:v>
                </c:pt>
                <c:pt idx="356">
                  <c:v>10.719999999999899</c:v>
                </c:pt>
                <c:pt idx="357">
                  <c:v>10.739999999999903</c:v>
                </c:pt>
                <c:pt idx="358">
                  <c:v>10.759999999999902</c:v>
                </c:pt>
                <c:pt idx="359">
                  <c:v>10.77</c:v>
                </c:pt>
                <c:pt idx="360">
                  <c:v>10.779999999999902</c:v>
                </c:pt>
                <c:pt idx="361">
                  <c:v>10.779999999999902</c:v>
                </c:pt>
                <c:pt idx="362">
                  <c:v>10.799999999999899</c:v>
                </c:pt>
                <c:pt idx="363">
                  <c:v>10.81</c:v>
                </c:pt>
                <c:pt idx="364">
                  <c:v>10.819999999999904</c:v>
                </c:pt>
                <c:pt idx="365">
                  <c:v>10.83</c:v>
                </c:pt>
                <c:pt idx="366">
                  <c:v>10.850000000000001</c:v>
                </c:pt>
                <c:pt idx="367">
                  <c:v>10.879999999999903</c:v>
                </c:pt>
                <c:pt idx="368">
                  <c:v>10.89</c:v>
                </c:pt>
                <c:pt idx="369">
                  <c:v>10.89</c:v>
                </c:pt>
                <c:pt idx="370">
                  <c:v>10.92</c:v>
                </c:pt>
                <c:pt idx="371">
                  <c:v>10.93</c:v>
                </c:pt>
                <c:pt idx="372">
                  <c:v>10.939999999999902</c:v>
                </c:pt>
                <c:pt idx="373">
                  <c:v>10.950000000000001</c:v>
                </c:pt>
                <c:pt idx="374">
                  <c:v>10.969999999999901</c:v>
                </c:pt>
                <c:pt idx="375">
                  <c:v>10.99</c:v>
                </c:pt>
                <c:pt idx="376">
                  <c:v>10.99</c:v>
                </c:pt>
                <c:pt idx="377">
                  <c:v>11.01</c:v>
                </c:pt>
                <c:pt idx="378">
                  <c:v>11.01</c:v>
                </c:pt>
                <c:pt idx="379">
                  <c:v>11.03</c:v>
                </c:pt>
                <c:pt idx="380">
                  <c:v>11.05</c:v>
                </c:pt>
                <c:pt idx="381">
                  <c:v>11.059999999999901</c:v>
                </c:pt>
                <c:pt idx="382">
                  <c:v>11.059999999999901</c:v>
                </c:pt>
                <c:pt idx="383">
                  <c:v>11.059999999999901</c:v>
                </c:pt>
                <c:pt idx="384">
                  <c:v>11.069999999999904</c:v>
                </c:pt>
                <c:pt idx="385">
                  <c:v>11.079999999999904</c:v>
                </c:pt>
                <c:pt idx="386">
                  <c:v>11.09</c:v>
                </c:pt>
                <c:pt idx="387">
                  <c:v>11.099999999999902</c:v>
                </c:pt>
                <c:pt idx="388">
                  <c:v>11.11</c:v>
                </c:pt>
                <c:pt idx="389">
                  <c:v>11.139999999999899</c:v>
                </c:pt>
                <c:pt idx="390">
                  <c:v>11.139999999999899</c:v>
                </c:pt>
                <c:pt idx="391">
                  <c:v>11.15</c:v>
                </c:pt>
                <c:pt idx="392">
                  <c:v>11.17</c:v>
                </c:pt>
                <c:pt idx="393">
                  <c:v>11.219999999999999</c:v>
                </c:pt>
                <c:pt idx="394">
                  <c:v>11.239999999999998</c:v>
                </c:pt>
                <c:pt idx="395">
                  <c:v>11.239999999999998</c:v>
                </c:pt>
                <c:pt idx="396">
                  <c:v>11.27</c:v>
                </c:pt>
                <c:pt idx="397">
                  <c:v>11.27</c:v>
                </c:pt>
                <c:pt idx="398">
                  <c:v>11.28</c:v>
                </c:pt>
                <c:pt idx="399">
                  <c:v>11.29</c:v>
                </c:pt>
                <c:pt idx="400">
                  <c:v>11.33</c:v>
                </c:pt>
                <c:pt idx="401">
                  <c:v>11.33</c:v>
                </c:pt>
                <c:pt idx="402">
                  <c:v>11.339999999999902</c:v>
                </c:pt>
                <c:pt idx="403">
                  <c:v>11.339999999999902</c:v>
                </c:pt>
                <c:pt idx="404">
                  <c:v>11.350000000000001</c:v>
                </c:pt>
                <c:pt idx="405">
                  <c:v>11.350000000000001</c:v>
                </c:pt>
                <c:pt idx="406">
                  <c:v>11.350000000000001</c:v>
                </c:pt>
                <c:pt idx="407">
                  <c:v>11.370000000000001</c:v>
                </c:pt>
                <c:pt idx="408">
                  <c:v>11.4</c:v>
                </c:pt>
                <c:pt idx="409">
                  <c:v>11.41</c:v>
                </c:pt>
                <c:pt idx="410">
                  <c:v>11.41</c:v>
                </c:pt>
                <c:pt idx="411">
                  <c:v>11.42</c:v>
                </c:pt>
                <c:pt idx="412">
                  <c:v>11.43</c:v>
                </c:pt>
                <c:pt idx="413">
                  <c:v>11.43</c:v>
                </c:pt>
                <c:pt idx="414">
                  <c:v>11.43</c:v>
                </c:pt>
                <c:pt idx="415">
                  <c:v>11.44</c:v>
                </c:pt>
                <c:pt idx="416">
                  <c:v>11.44</c:v>
                </c:pt>
                <c:pt idx="417">
                  <c:v>11.450000000000001</c:v>
                </c:pt>
                <c:pt idx="418">
                  <c:v>11.450000000000001</c:v>
                </c:pt>
                <c:pt idx="419">
                  <c:v>11.469999999999901</c:v>
                </c:pt>
                <c:pt idx="420">
                  <c:v>11.469999999999901</c:v>
                </c:pt>
                <c:pt idx="421">
                  <c:v>11.48</c:v>
                </c:pt>
                <c:pt idx="422">
                  <c:v>11.49</c:v>
                </c:pt>
                <c:pt idx="423">
                  <c:v>11.52</c:v>
                </c:pt>
                <c:pt idx="424">
                  <c:v>11.54</c:v>
                </c:pt>
                <c:pt idx="425">
                  <c:v>11.56</c:v>
                </c:pt>
                <c:pt idx="426">
                  <c:v>11.56</c:v>
                </c:pt>
                <c:pt idx="427">
                  <c:v>11.56</c:v>
                </c:pt>
                <c:pt idx="428">
                  <c:v>11.56</c:v>
                </c:pt>
                <c:pt idx="429">
                  <c:v>11.57</c:v>
                </c:pt>
                <c:pt idx="430">
                  <c:v>11.57</c:v>
                </c:pt>
                <c:pt idx="431">
                  <c:v>11.57</c:v>
                </c:pt>
                <c:pt idx="432">
                  <c:v>11.57</c:v>
                </c:pt>
                <c:pt idx="433">
                  <c:v>11.58</c:v>
                </c:pt>
                <c:pt idx="434">
                  <c:v>11.59</c:v>
                </c:pt>
                <c:pt idx="435">
                  <c:v>11.61</c:v>
                </c:pt>
                <c:pt idx="436">
                  <c:v>11.62</c:v>
                </c:pt>
                <c:pt idx="437">
                  <c:v>11.62</c:v>
                </c:pt>
                <c:pt idx="438">
                  <c:v>11.65</c:v>
                </c:pt>
                <c:pt idx="439">
                  <c:v>11.67</c:v>
                </c:pt>
                <c:pt idx="440">
                  <c:v>11.67</c:v>
                </c:pt>
                <c:pt idx="441">
                  <c:v>11.69</c:v>
                </c:pt>
                <c:pt idx="442">
                  <c:v>11.7</c:v>
                </c:pt>
                <c:pt idx="443">
                  <c:v>11.719999999999999</c:v>
                </c:pt>
                <c:pt idx="444">
                  <c:v>11.739999999999903</c:v>
                </c:pt>
                <c:pt idx="445">
                  <c:v>11.739999999999903</c:v>
                </c:pt>
                <c:pt idx="446">
                  <c:v>11.75</c:v>
                </c:pt>
                <c:pt idx="447">
                  <c:v>11.76</c:v>
                </c:pt>
                <c:pt idx="448">
                  <c:v>11.82</c:v>
                </c:pt>
                <c:pt idx="449">
                  <c:v>11.84</c:v>
                </c:pt>
                <c:pt idx="450">
                  <c:v>11.84</c:v>
                </c:pt>
                <c:pt idx="451">
                  <c:v>11.850000000000001</c:v>
                </c:pt>
                <c:pt idx="452">
                  <c:v>11.870000000000001</c:v>
                </c:pt>
                <c:pt idx="453">
                  <c:v>11.870000000000001</c:v>
                </c:pt>
                <c:pt idx="454">
                  <c:v>11.89</c:v>
                </c:pt>
                <c:pt idx="455">
                  <c:v>11.899999999999904</c:v>
                </c:pt>
                <c:pt idx="456">
                  <c:v>11.91</c:v>
                </c:pt>
                <c:pt idx="457">
                  <c:v>11.92</c:v>
                </c:pt>
                <c:pt idx="458">
                  <c:v>11.93</c:v>
                </c:pt>
                <c:pt idx="459">
                  <c:v>11.959999999999903</c:v>
                </c:pt>
                <c:pt idx="460">
                  <c:v>11.97</c:v>
                </c:pt>
                <c:pt idx="461">
                  <c:v>11.97</c:v>
                </c:pt>
                <c:pt idx="462">
                  <c:v>11.979999999999901</c:v>
                </c:pt>
                <c:pt idx="463">
                  <c:v>11.99</c:v>
                </c:pt>
                <c:pt idx="464">
                  <c:v>12.02</c:v>
                </c:pt>
                <c:pt idx="465">
                  <c:v>12.05</c:v>
                </c:pt>
                <c:pt idx="466">
                  <c:v>12.08</c:v>
                </c:pt>
                <c:pt idx="467">
                  <c:v>12.1</c:v>
                </c:pt>
                <c:pt idx="468">
                  <c:v>12.139999999999899</c:v>
                </c:pt>
                <c:pt idx="469">
                  <c:v>12.16</c:v>
                </c:pt>
                <c:pt idx="470">
                  <c:v>12.16</c:v>
                </c:pt>
                <c:pt idx="471">
                  <c:v>12.16</c:v>
                </c:pt>
                <c:pt idx="472">
                  <c:v>12.17</c:v>
                </c:pt>
                <c:pt idx="473">
                  <c:v>12.189999999999902</c:v>
                </c:pt>
                <c:pt idx="474">
                  <c:v>12.2</c:v>
                </c:pt>
                <c:pt idx="475">
                  <c:v>12.209999999999999</c:v>
                </c:pt>
                <c:pt idx="476">
                  <c:v>12.229999999999899</c:v>
                </c:pt>
                <c:pt idx="477">
                  <c:v>12.25</c:v>
                </c:pt>
                <c:pt idx="478">
                  <c:v>12.25</c:v>
                </c:pt>
                <c:pt idx="479">
                  <c:v>12.27</c:v>
                </c:pt>
                <c:pt idx="480">
                  <c:v>12.28</c:v>
                </c:pt>
                <c:pt idx="481">
                  <c:v>12.28</c:v>
                </c:pt>
                <c:pt idx="482">
                  <c:v>12.31</c:v>
                </c:pt>
                <c:pt idx="483">
                  <c:v>12.31</c:v>
                </c:pt>
                <c:pt idx="484">
                  <c:v>12.32</c:v>
                </c:pt>
                <c:pt idx="485">
                  <c:v>12.33</c:v>
                </c:pt>
                <c:pt idx="486">
                  <c:v>12.34</c:v>
                </c:pt>
                <c:pt idx="487">
                  <c:v>12.360000000000001</c:v>
                </c:pt>
                <c:pt idx="488">
                  <c:v>12.360000000000001</c:v>
                </c:pt>
                <c:pt idx="489">
                  <c:v>12.379999999999903</c:v>
                </c:pt>
                <c:pt idx="490">
                  <c:v>12.4</c:v>
                </c:pt>
                <c:pt idx="491">
                  <c:v>12.4</c:v>
                </c:pt>
                <c:pt idx="492">
                  <c:v>12.4</c:v>
                </c:pt>
                <c:pt idx="493">
                  <c:v>12.4</c:v>
                </c:pt>
                <c:pt idx="494">
                  <c:v>12.4</c:v>
                </c:pt>
                <c:pt idx="495">
                  <c:v>12.4</c:v>
                </c:pt>
                <c:pt idx="496">
                  <c:v>12.42</c:v>
                </c:pt>
                <c:pt idx="497">
                  <c:v>12.42</c:v>
                </c:pt>
                <c:pt idx="498">
                  <c:v>12.43</c:v>
                </c:pt>
                <c:pt idx="499">
                  <c:v>12.44</c:v>
                </c:pt>
                <c:pt idx="500">
                  <c:v>12.44</c:v>
                </c:pt>
                <c:pt idx="501">
                  <c:v>12.450000000000001</c:v>
                </c:pt>
                <c:pt idx="502">
                  <c:v>12.459999999999903</c:v>
                </c:pt>
                <c:pt idx="503">
                  <c:v>12.47</c:v>
                </c:pt>
                <c:pt idx="504">
                  <c:v>12.49</c:v>
                </c:pt>
                <c:pt idx="505">
                  <c:v>12.49</c:v>
                </c:pt>
                <c:pt idx="506">
                  <c:v>12.5</c:v>
                </c:pt>
                <c:pt idx="507">
                  <c:v>12.5</c:v>
                </c:pt>
                <c:pt idx="508">
                  <c:v>12.53</c:v>
                </c:pt>
                <c:pt idx="509">
                  <c:v>12.57</c:v>
                </c:pt>
                <c:pt idx="510">
                  <c:v>12.57</c:v>
                </c:pt>
                <c:pt idx="511">
                  <c:v>12.6</c:v>
                </c:pt>
                <c:pt idx="512">
                  <c:v>12.629999999999901</c:v>
                </c:pt>
                <c:pt idx="513">
                  <c:v>12.639999999999899</c:v>
                </c:pt>
                <c:pt idx="514">
                  <c:v>12.65</c:v>
                </c:pt>
                <c:pt idx="515">
                  <c:v>12.679999999999902</c:v>
                </c:pt>
                <c:pt idx="516">
                  <c:v>12.7</c:v>
                </c:pt>
                <c:pt idx="517">
                  <c:v>12.709999999999901</c:v>
                </c:pt>
                <c:pt idx="518">
                  <c:v>12.719999999999899</c:v>
                </c:pt>
                <c:pt idx="519">
                  <c:v>12.719999999999899</c:v>
                </c:pt>
                <c:pt idx="520">
                  <c:v>12.739999999999998</c:v>
                </c:pt>
                <c:pt idx="521">
                  <c:v>12.739999999999998</c:v>
                </c:pt>
                <c:pt idx="522">
                  <c:v>12.75</c:v>
                </c:pt>
                <c:pt idx="523">
                  <c:v>12.77</c:v>
                </c:pt>
                <c:pt idx="524">
                  <c:v>12.81</c:v>
                </c:pt>
                <c:pt idx="525">
                  <c:v>12.82</c:v>
                </c:pt>
                <c:pt idx="526">
                  <c:v>12.82</c:v>
                </c:pt>
                <c:pt idx="527">
                  <c:v>12.84</c:v>
                </c:pt>
                <c:pt idx="528">
                  <c:v>12.84</c:v>
                </c:pt>
                <c:pt idx="529">
                  <c:v>12.84</c:v>
                </c:pt>
                <c:pt idx="530">
                  <c:v>12.850000000000001</c:v>
                </c:pt>
                <c:pt idx="531">
                  <c:v>12.869999999999903</c:v>
                </c:pt>
                <c:pt idx="532">
                  <c:v>12.869999999999903</c:v>
                </c:pt>
                <c:pt idx="533">
                  <c:v>12.9</c:v>
                </c:pt>
                <c:pt idx="534">
                  <c:v>12.91</c:v>
                </c:pt>
                <c:pt idx="535">
                  <c:v>12.94</c:v>
                </c:pt>
                <c:pt idx="536">
                  <c:v>12.950000000000001</c:v>
                </c:pt>
                <c:pt idx="537">
                  <c:v>12.959999999999903</c:v>
                </c:pt>
                <c:pt idx="538">
                  <c:v>12.98</c:v>
                </c:pt>
                <c:pt idx="539">
                  <c:v>12.98</c:v>
                </c:pt>
                <c:pt idx="540">
                  <c:v>13.01</c:v>
                </c:pt>
                <c:pt idx="541">
                  <c:v>13.01</c:v>
                </c:pt>
                <c:pt idx="542">
                  <c:v>13.01</c:v>
                </c:pt>
                <c:pt idx="543">
                  <c:v>13.02</c:v>
                </c:pt>
                <c:pt idx="544">
                  <c:v>13.04</c:v>
                </c:pt>
                <c:pt idx="545">
                  <c:v>13.049999999999899</c:v>
                </c:pt>
                <c:pt idx="546">
                  <c:v>13.07</c:v>
                </c:pt>
                <c:pt idx="547">
                  <c:v>13.08</c:v>
                </c:pt>
                <c:pt idx="548">
                  <c:v>13.09</c:v>
                </c:pt>
                <c:pt idx="549">
                  <c:v>13.1</c:v>
                </c:pt>
                <c:pt idx="550">
                  <c:v>13.11</c:v>
                </c:pt>
                <c:pt idx="551">
                  <c:v>13.139999999999999</c:v>
                </c:pt>
                <c:pt idx="552">
                  <c:v>13.139999999999999</c:v>
                </c:pt>
                <c:pt idx="553">
                  <c:v>13.15</c:v>
                </c:pt>
                <c:pt idx="554">
                  <c:v>13.15</c:v>
                </c:pt>
                <c:pt idx="555">
                  <c:v>13.18</c:v>
                </c:pt>
                <c:pt idx="556">
                  <c:v>13.18</c:v>
                </c:pt>
                <c:pt idx="557">
                  <c:v>13.19</c:v>
                </c:pt>
                <c:pt idx="558">
                  <c:v>13.2</c:v>
                </c:pt>
                <c:pt idx="559">
                  <c:v>13.219999999999999</c:v>
                </c:pt>
                <c:pt idx="560">
                  <c:v>13.229999999999999</c:v>
                </c:pt>
                <c:pt idx="561">
                  <c:v>13.229999999999999</c:v>
                </c:pt>
                <c:pt idx="562">
                  <c:v>13.229999999999999</c:v>
                </c:pt>
                <c:pt idx="563">
                  <c:v>13.239999999999998</c:v>
                </c:pt>
                <c:pt idx="564">
                  <c:v>13.26</c:v>
                </c:pt>
                <c:pt idx="565">
                  <c:v>13.27</c:v>
                </c:pt>
                <c:pt idx="566">
                  <c:v>13.3</c:v>
                </c:pt>
                <c:pt idx="567">
                  <c:v>13.32</c:v>
                </c:pt>
                <c:pt idx="568">
                  <c:v>13.32</c:v>
                </c:pt>
                <c:pt idx="569">
                  <c:v>13.33</c:v>
                </c:pt>
                <c:pt idx="570">
                  <c:v>13.350000000000001</c:v>
                </c:pt>
                <c:pt idx="571">
                  <c:v>13.370000000000001</c:v>
                </c:pt>
                <c:pt idx="572">
                  <c:v>13.409999999999904</c:v>
                </c:pt>
                <c:pt idx="573">
                  <c:v>13.409999999999904</c:v>
                </c:pt>
                <c:pt idx="574">
                  <c:v>13.44</c:v>
                </c:pt>
                <c:pt idx="575">
                  <c:v>13.459999999999903</c:v>
                </c:pt>
                <c:pt idx="576">
                  <c:v>13.489999999999904</c:v>
                </c:pt>
                <c:pt idx="577">
                  <c:v>13.499999999999904</c:v>
                </c:pt>
                <c:pt idx="578">
                  <c:v>13.499999999999904</c:v>
                </c:pt>
                <c:pt idx="579">
                  <c:v>13.51</c:v>
                </c:pt>
                <c:pt idx="580">
                  <c:v>13.51</c:v>
                </c:pt>
                <c:pt idx="581">
                  <c:v>13.54</c:v>
                </c:pt>
                <c:pt idx="582">
                  <c:v>13.55</c:v>
                </c:pt>
                <c:pt idx="583">
                  <c:v>13.56</c:v>
                </c:pt>
                <c:pt idx="584">
                  <c:v>13.56</c:v>
                </c:pt>
                <c:pt idx="585">
                  <c:v>13.58</c:v>
                </c:pt>
                <c:pt idx="586">
                  <c:v>13.61</c:v>
                </c:pt>
                <c:pt idx="587">
                  <c:v>13.629999999999999</c:v>
                </c:pt>
                <c:pt idx="588">
                  <c:v>13.629999999999999</c:v>
                </c:pt>
                <c:pt idx="589">
                  <c:v>13.629999999999999</c:v>
                </c:pt>
                <c:pt idx="590">
                  <c:v>13.639999999999999</c:v>
                </c:pt>
                <c:pt idx="591">
                  <c:v>13.65</c:v>
                </c:pt>
                <c:pt idx="592">
                  <c:v>13.66</c:v>
                </c:pt>
                <c:pt idx="593">
                  <c:v>13.669999999999902</c:v>
                </c:pt>
                <c:pt idx="594">
                  <c:v>13.68</c:v>
                </c:pt>
                <c:pt idx="595">
                  <c:v>13.7</c:v>
                </c:pt>
                <c:pt idx="596">
                  <c:v>13.719999999999999</c:v>
                </c:pt>
                <c:pt idx="597">
                  <c:v>13.719999999999999</c:v>
                </c:pt>
                <c:pt idx="598">
                  <c:v>13.729999999999999</c:v>
                </c:pt>
                <c:pt idx="599">
                  <c:v>13.739999999999998</c:v>
                </c:pt>
                <c:pt idx="600">
                  <c:v>13.76</c:v>
                </c:pt>
                <c:pt idx="601">
                  <c:v>13.77</c:v>
                </c:pt>
                <c:pt idx="602">
                  <c:v>13.77</c:v>
                </c:pt>
                <c:pt idx="603">
                  <c:v>13.79</c:v>
                </c:pt>
                <c:pt idx="604">
                  <c:v>13.79</c:v>
                </c:pt>
                <c:pt idx="605">
                  <c:v>13.8</c:v>
                </c:pt>
                <c:pt idx="606">
                  <c:v>13.8</c:v>
                </c:pt>
                <c:pt idx="607">
                  <c:v>13.819999999999904</c:v>
                </c:pt>
                <c:pt idx="608">
                  <c:v>13.850000000000001</c:v>
                </c:pt>
                <c:pt idx="609">
                  <c:v>13.850000000000001</c:v>
                </c:pt>
                <c:pt idx="610">
                  <c:v>13.860000000000001</c:v>
                </c:pt>
                <c:pt idx="611">
                  <c:v>13.9</c:v>
                </c:pt>
                <c:pt idx="612">
                  <c:v>13.9</c:v>
                </c:pt>
                <c:pt idx="613">
                  <c:v>13.91</c:v>
                </c:pt>
                <c:pt idx="614">
                  <c:v>13.93</c:v>
                </c:pt>
                <c:pt idx="615">
                  <c:v>13.950000000000001</c:v>
                </c:pt>
                <c:pt idx="616">
                  <c:v>13.96</c:v>
                </c:pt>
                <c:pt idx="617">
                  <c:v>13.969999999999901</c:v>
                </c:pt>
                <c:pt idx="618">
                  <c:v>13.969999999999901</c:v>
                </c:pt>
                <c:pt idx="619">
                  <c:v>13.98</c:v>
                </c:pt>
                <c:pt idx="620">
                  <c:v>13.98</c:v>
                </c:pt>
                <c:pt idx="621">
                  <c:v>14</c:v>
                </c:pt>
                <c:pt idx="622">
                  <c:v>14</c:v>
                </c:pt>
                <c:pt idx="623">
                  <c:v>14.01</c:v>
                </c:pt>
                <c:pt idx="624">
                  <c:v>14.02</c:v>
                </c:pt>
                <c:pt idx="625">
                  <c:v>14.02</c:v>
                </c:pt>
                <c:pt idx="626">
                  <c:v>14.03</c:v>
                </c:pt>
                <c:pt idx="627">
                  <c:v>14.03</c:v>
                </c:pt>
                <c:pt idx="628">
                  <c:v>14.04</c:v>
                </c:pt>
                <c:pt idx="629">
                  <c:v>14.05</c:v>
                </c:pt>
                <c:pt idx="630">
                  <c:v>14.06</c:v>
                </c:pt>
                <c:pt idx="631">
                  <c:v>14.08</c:v>
                </c:pt>
                <c:pt idx="632">
                  <c:v>14.11</c:v>
                </c:pt>
                <c:pt idx="633">
                  <c:v>14.12</c:v>
                </c:pt>
                <c:pt idx="634">
                  <c:v>14.12</c:v>
                </c:pt>
                <c:pt idx="635">
                  <c:v>14.129999999999999</c:v>
                </c:pt>
                <c:pt idx="636">
                  <c:v>14.139999999999999</c:v>
                </c:pt>
                <c:pt idx="637">
                  <c:v>14.15</c:v>
                </c:pt>
                <c:pt idx="638">
                  <c:v>14.17</c:v>
                </c:pt>
                <c:pt idx="639">
                  <c:v>14.2</c:v>
                </c:pt>
                <c:pt idx="640">
                  <c:v>14.219999999999899</c:v>
                </c:pt>
                <c:pt idx="641">
                  <c:v>14.25</c:v>
                </c:pt>
                <c:pt idx="642">
                  <c:v>14.28</c:v>
                </c:pt>
                <c:pt idx="643">
                  <c:v>14.28</c:v>
                </c:pt>
                <c:pt idx="644">
                  <c:v>14.28</c:v>
                </c:pt>
                <c:pt idx="645">
                  <c:v>14.299999999999899</c:v>
                </c:pt>
                <c:pt idx="646">
                  <c:v>14.309999999999901</c:v>
                </c:pt>
                <c:pt idx="647">
                  <c:v>14.309999999999901</c:v>
                </c:pt>
                <c:pt idx="648">
                  <c:v>14.32</c:v>
                </c:pt>
                <c:pt idx="649">
                  <c:v>14.33</c:v>
                </c:pt>
                <c:pt idx="650">
                  <c:v>14.34</c:v>
                </c:pt>
                <c:pt idx="651">
                  <c:v>14.34</c:v>
                </c:pt>
                <c:pt idx="652">
                  <c:v>14.34</c:v>
                </c:pt>
                <c:pt idx="653">
                  <c:v>14.350000000000001</c:v>
                </c:pt>
                <c:pt idx="654">
                  <c:v>14.38</c:v>
                </c:pt>
                <c:pt idx="655">
                  <c:v>14.39</c:v>
                </c:pt>
                <c:pt idx="656">
                  <c:v>14.4</c:v>
                </c:pt>
                <c:pt idx="657">
                  <c:v>14.43</c:v>
                </c:pt>
                <c:pt idx="658">
                  <c:v>14.44</c:v>
                </c:pt>
                <c:pt idx="659">
                  <c:v>14.450000000000001</c:v>
                </c:pt>
                <c:pt idx="660">
                  <c:v>14.450000000000001</c:v>
                </c:pt>
                <c:pt idx="661">
                  <c:v>14.450000000000001</c:v>
                </c:pt>
                <c:pt idx="662">
                  <c:v>14.469999999999901</c:v>
                </c:pt>
                <c:pt idx="663">
                  <c:v>14.489999999999904</c:v>
                </c:pt>
                <c:pt idx="664">
                  <c:v>14.489999999999904</c:v>
                </c:pt>
                <c:pt idx="665">
                  <c:v>14.499999999999904</c:v>
                </c:pt>
                <c:pt idx="666">
                  <c:v>14.499999999999904</c:v>
                </c:pt>
                <c:pt idx="667">
                  <c:v>14.529999999999902</c:v>
                </c:pt>
                <c:pt idx="668">
                  <c:v>14.529999999999902</c:v>
                </c:pt>
                <c:pt idx="669">
                  <c:v>14.539999999999901</c:v>
                </c:pt>
                <c:pt idx="670">
                  <c:v>14.55</c:v>
                </c:pt>
                <c:pt idx="671">
                  <c:v>14.58</c:v>
                </c:pt>
                <c:pt idx="672">
                  <c:v>14.6</c:v>
                </c:pt>
                <c:pt idx="673">
                  <c:v>14.62</c:v>
                </c:pt>
                <c:pt idx="674">
                  <c:v>14.629999999999901</c:v>
                </c:pt>
                <c:pt idx="675">
                  <c:v>14.65</c:v>
                </c:pt>
                <c:pt idx="676">
                  <c:v>14.65</c:v>
                </c:pt>
                <c:pt idx="677">
                  <c:v>14.67</c:v>
                </c:pt>
                <c:pt idx="678">
                  <c:v>14.679999999999902</c:v>
                </c:pt>
                <c:pt idx="679">
                  <c:v>14.689999999999902</c:v>
                </c:pt>
                <c:pt idx="680">
                  <c:v>14.7</c:v>
                </c:pt>
                <c:pt idx="681">
                  <c:v>14.719999999999899</c:v>
                </c:pt>
                <c:pt idx="682">
                  <c:v>14.729999999999999</c:v>
                </c:pt>
                <c:pt idx="683">
                  <c:v>14.759999999999902</c:v>
                </c:pt>
                <c:pt idx="684">
                  <c:v>14.77</c:v>
                </c:pt>
                <c:pt idx="685">
                  <c:v>14.799999999999899</c:v>
                </c:pt>
                <c:pt idx="686">
                  <c:v>14.850000000000001</c:v>
                </c:pt>
                <c:pt idx="687">
                  <c:v>14.850000000000001</c:v>
                </c:pt>
                <c:pt idx="688">
                  <c:v>14.879999999999903</c:v>
                </c:pt>
                <c:pt idx="689">
                  <c:v>14.909999999999904</c:v>
                </c:pt>
                <c:pt idx="690">
                  <c:v>14.909999999999904</c:v>
                </c:pt>
                <c:pt idx="691">
                  <c:v>14.909999999999904</c:v>
                </c:pt>
                <c:pt idx="692">
                  <c:v>14.929999999999902</c:v>
                </c:pt>
                <c:pt idx="693">
                  <c:v>14.939999999999902</c:v>
                </c:pt>
                <c:pt idx="694">
                  <c:v>14.939999999999902</c:v>
                </c:pt>
                <c:pt idx="695">
                  <c:v>14.979999999999901</c:v>
                </c:pt>
                <c:pt idx="696">
                  <c:v>14.979999999999901</c:v>
                </c:pt>
                <c:pt idx="697">
                  <c:v>15</c:v>
                </c:pt>
                <c:pt idx="698">
                  <c:v>15.019999999999902</c:v>
                </c:pt>
                <c:pt idx="699">
                  <c:v>15.019999999999902</c:v>
                </c:pt>
                <c:pt idx="700">
                  <c:v>15.039999999999901</c:v>
                </c:pt>
                <c:pt idx="701">
                  <c:v>15.059999999999901</c:v>
                </c:pt>
                <c:pt idx="702">
                  <c:v>15.079999999999904</c:v>
                </c:pt>
                <c:pt idx="703">
                  <c:v>15.089999999999902</c:v>
                </c:pt>
                <c:pt idx="704">
                  <c:v>15.1</c:v>
                </c:pt>
                <c:pt idx="705">
                  <c:v>15.11</c:v>
                </c:pt>
                <c:pt idx="706">
                  <c:v>15.11</c:v>
                </c:pt>
                <c:pt idx="707">
                  <c:v>15.11</c:v>
                </c:pt>
                <c:pt idx="708">
                  <c:v>15.12</c:v>
                </c:pt>
                <c:pt idx="709">
                  <c:v>15.15</c:v>
                </c:pt>
                <c:pt idx="710">
                  <c:v>15.15</c:v>
                </c:pt>
                <c:pt idx="711">
                  <c:v>15.15</c:v>
                </c:pt>
                <c:pt idx="712">
                  <c:v>15.16</c:v>
                </c:pt>
                <c:pt idx="713">
                  <c:v>15.18</c:v>
                </c:pt>
                <c:pt idx="714">
                  <c:v>15.219999999999999</c:v>
                </c:pt>
                <c:pt idx="715">
                  <c:v>15.229999999999999</c:v>
                </c:pt>
                <c:pt idx="716">
                  <c:v>15.239999999999998</c:v>
                </c:pt>
                <c:pt idx="717">
                  <c:v>15.239999999999998</c:v>
                </c:pt>
                <c:pt idx="718">
                  <c:v>15.25</c:v>
                </c:pt>
                <c:pt idx="719">
                  <c:v>15.26</c:v>
                </c:pt>
                <c:pt idx="720">
                  <c:v>15.28</c:v>
                </c:pt>
                <c:pt idx="721">
                  <c:v>15.289999999999901</c:v>
                </c:pt>
                <c:pt idx="722">
                  <c:v>15.289999999999901</c:v>
                </c:pt>
                <c:pt idx="723">
                  <c:v>15.289999999999901</c:v>
                </c:pt>
                <c:pt idx="724">
                  <c:v>15.299999999999899</c:v>
                </c:pt>
                <c:pt idx="725">
                  <c:v>15.329999999999904</c:v>
                </c:pt>
                <c:pt idx="726">
                  <c:v>15.329999999999904</c:v>
                </c:pt>
                <c:pt idx="727">
                  <c:v>15.339999999999902</c:v>
                </c:pt>
                <c:pt idx="728">
                  <c:v>15.360000000000001</c:v>
                </c:pt>
                <c:pt idx="729">
                  <c:v>15.370000000000001</c:v>
                </c:pt>
                <c:pt idx="730">
                  <c:v>15.370000000000001</c:v>
                </c:pt>
                <c:pt idx="731">
                  <c:v>15.379999999999903</c:v>
                </c:pt>
                <c:pt idx="732">
                  <c:v>15.389999999999901</c:v>
                </c:pt>
                <c:pt idx="733">
                  <c:v>15.409999999999904</c:v>
                </c:pt>
                <c:pt idx="734">
                  <c:v>15.43</c:v>
                </c:pt>
                <c:pt idx="735">
                  <c:v>15.43</c:v>
                </c:pt>
                <c:pt idx="736">
                  <c:v>15.439999999999902</c:v>
                </c:pt>
                <c:pt idx="737">
                  <c:v>15.439999999999902</c:v>
                </c:pt>
                <c:pt idx="738">
                  <c:v>15.439999999999902</c:v>
                </c:pt>
                <c:pt idx="739">
                  <c:v>15.46</c:v>
                </c:pt>
                <c:pt idx="740">
                  <c:v>15.47</c:v>
                </c:pt>
                <c:pt idx="741">
                  <c:v>15.47</c:v>
                </c:pt>
                <c:pt idx="742">
                  <c:v>15.5</c:v>
                </c:pt>
                <c:pt idx="743">
                  <c:v>15.509999999999902</c:v>
                </c:pt>
                <c:pt idx="744">
                  <c:v>15.509999999999902</c:v>
                </c:pt>
                <c:pt idx="745">
                  <c:v>15.509999999999902</c:v>
                </c:pt>
                <c:pt idx="746">
                  <c:v>15.55</c:v>
                </c:pt>
                <c:pt idx="747">
                  <c:v>15.559999999999901</c:v>
                </c:pt>
                <c:pt idx="748">
                  <c:v>15.57</c:v>
                </c:pt>
                <c:pt idx="749">
                  <c:v>15.599999999999902</c:v>
                </c:pt>
                <c:pt idx="750">
                  <c:v>15.61</c:v>
                </c:pt>
                <c:pt idx="751">
                  <c:v>15.629999999999901</c:v>
                </c:pt>
                <c:pt idx="752">
                  <c:v>15.639999999999899</c:v>
                </c:pt>
                <c:pt idx="753">
                  <c:v>15.67</c:v>
                </c:pt>
                <c:pt idx="754">
                  <c:v>15.68</c:v>
                </c:pt>
                <c:pt idx="755">
                  <c:v>15.68</c:v>
                </c:pt>
                <c:pt idx="756">
                  <c:v>15.689999999999902</c:v>
                </c:pt>
                <c:pt idx="757">
                  <c:v>15.709999999999999</c:v>
                </c:pt>
                <c:pt idx="758">
                  <c:v>15.719999999999999</c:v>
                </c:pt>
                <c:pt idx="759">
                  <c:v>15.739999999999998</c:v>
                </c:pt>
                <c:pt idx="760">
                  <c:v>15.75</c:v>
                </c:pt>
                <c:pt idx="761">
                  <c:v>15.75</c:v>
                </c:pt>
                <c:pt idx="762">
                  <c:v>15.76</c:v>
                </c:pt>
                <c:pt idx="763">
                  <c:v>15.78</c:v>
                </c:pt>
                <c:pt idx="764">
                  <c:v>15.8</c:v>
                </c:pt>
                <c:pt idx="765">
                  <c:v>15.82</c:v>
                </c:pt>
                <c:pt idx="766">
                  <c:v>15.83</c:v>
                </c:pt>
                <c:pt idx="767">
                  <c:v>15.860000000000001</c:v>
                </c:pt>
                <c:pt idx="768">
                  <c:v>15.860000000000001</c:v>
                </c:pt>
                <c:pt idx="769">
                  <c:v>15.879999999999903</c:v>
                </c:pt>
                <c:pt idx="770">
                  <c:v>15.9</c:v>
                </c:pt>
                <c:pt idx="771">
                  <c:v>15.909999999999904</c:v>
                </c:pt>
                <c:pt idx="772">
                  <c:v>15.919999999999902</c:v>
                </c:pt>
                <c:pt idx="773">
                  <c:v>15.959999999999903</c:v>
                </c:pt>
                <c:pt idx="774">
                  <c:v>15.98</c:v>
                </c:pt>
                <c:pt idx="775">
                  <c:v>15.989999999999904</c:v>
                </c:pt>
                <c:pt idx="776">
                  <c:v>16.009999999999899</c:v>
                </c:pt>
                <c:pt idx="777">
                  <c:v>16.009999999999899</c:v>
                </c:pt>
                <c:pt idx="778">
                  <c:v>16.03</c:v>
                </c:pt>
                <c:pt idx="779">
                  <c:v>16.03</c:v>
                </c:pt>
                <c:pt idx="780">
                  <c:v>16.04</c:v>
                </c:pt>
                <c:pt idx="781">
                  <c:v>16.04</c:v>
                </c:pt>
                <c:pt idx="782">
                  <c:v>16.059999999999999</c:v>
                </c:pt>
                <c:pt idx="783">
                  <c:v>16.07</c:v>
                </c:pt>
                <c:pt idx="784">
                  <c:v>16.110000000000003</c:v>
                </c:pt>
                <c:pt idx="785">
                  <c:v>16.12</c:v>
                </c:pt>
                <c:pt idx="786">
                  <c:v>16.130000000000003</c:v>
                </c:pt>
                <c:pt idx="787">
                  <c:v>16.14</c:v>
                </c:pt>
                <c:pt idx="788">
                  <c:v>16.14</c:v>
                </c:pt>
                <c:pt idx="789">
                  <c:v>16.149999999999999</c:v>
                </c:pt>
                <c:pt idx="790">
                  <c:v>16.149999999999999</c:v>
                </c:pt>
                <c:pt idx="791">
                  <c:v>16.149999999999999</c:v>
                </c:pt>
                <c:pt idx="792">
                  <c:v>16.16</c:v>
                </c:pt>
                <c:pt idx="793">
                  <c:v>16.16</c:v>
                </c:pt>
                <c:pt idx="794">
                  <c:v>16.18</c:v>
                </c:pt>
                <c:pt idx="795">
                  <c:v>16.18</c:v>
                </c:pt>
                <c:pt idx="796">
                  <c:v>16.189999999999895</c:v>
                </c:pt>
                <c:pt idx="797">
                  <c:v>16.21</c:v>
                </c:pt>
                <c:pt idx="798">
                  <c:v>16.21</c:v>
                </c:pt>
                <c:pt idx="799">
                  <c:v>16.239999999999995</c:v>
                </c:pt>
                <c:pt idx="800">
                  <c:v>16.25</c:v>
                </c:pt>
                <c:pt idx="801">
                  <c:v>16.25</c:v>
                </c:pt>
                <c:pt idx="802">
                  <c:v>16.25</c:v>
                </c:pt>
                <c:pt idx="803">
                  <c:v>16.259999999999899</c:v>
                </c:pt>
                <c:pt idx="804">
                  <c:v>16.279999999999902</c:v>
                </c:pt>
                <c:pt idx="805">
                  <c:v>16.279999999999902</c:v>
                </c:pt>
                <c:pt idx="806">
                  <c:v>16.289999999999896</c:v>
                </c:pt>
                <c:pt idx="807">
                  <c:v>16.309999999999899</c:v>
                </c:pt>
                <c:pt idx="808">
                  <c:v>16.319999999999901</c:v>
                </c:pt>
                <c:pt idx="809">
                  <c:v>16.319999999999901</c:v>
                </c:pt>
                <c:pt idx="810">
                  <c:v>16.329999999999995</c:v>
                </c:pt>
                <c:pt idx="811">
                  <c:v>16.3399999999999</c:v>
                </c:pt>
                <c:pt idx="812">
                  <c:v>16.36</c:v>
                </c:pt>
                <c:pt idx="813">
                  <c:v>16.38</c:v>
                </c:pt>
                <c:pt idx="814">
                  <c:v>16.38</c:v>
                </c:pt>
                <c:pt idx="815">
                  <c:v>16.38</c:v>
                </c:pt>
                <c:pt idx="816">
                  <c:v>16.39</c:v>
                </c:pt>
                <c:pt idx="817">
                  <c:v>16.39</c:v>
                </c:pt>
                <c:pt idx="818">
                  <c:v>16.409999999999897</c:v>
                </c:pt>
                <c:pt idx="819">
                  <c:v>16.429999999999897</c:v>
                </c:pt>
                <c:pt idx="820">
                  <c:v>16.47</c:v>
                </c:pt>
                <c:pt idx="821">
                  <c:v>16.479999999999997</c:v>
                </c:pt>
                <c:pt idx="822">
                  <c:v>16.489999999999991</c:v>
                </c:pt>
                <c:pt idx="823">
                  <c:v>16.509999999999899</c:v>
                </c:pt>
                <c:pt idx="824">
                  <c:v>16.52</c:v>
                </c:pt>
                <c:pt idx="825">
                  <c:v>16.54</c:v>
                </c:pt>
                <c:pt idx="826">
                  <c:v>16.549999999999898</c:v>
                </c:pt>
                <c:pt idx="827">
                  <c:v>16.57</c:v>
                </c:pt>
                <c:pt idx="828">
                  <c:v>16.619999999999905</c:v>
                </c:pt>
                <c:pt idx="829">
                  <c:v>16.619999999999905</c:v>
                </c:pt>
                <c:pt idx="830">
                  <c:v>16.649999999999999</c:v>
                </c:pt>
                <c:pt idx="831">
                  <c:v>16.66</c:v>
                </c:pt>
                <c:pt idx="832">
                  <c:v>16.670000000000005</c:v>
                </c:pt>
                <c:pt idx="833">
                  <c:v>16.670000000000005</c:v>
                </c:pt>
                <c:pt idx="834">
                  <c:v>16.68</c:v>
                </c:pt>
                <c:pt idx="835">
                  <c:v>16.68</c:v>
                </c:pt>
                <c:pt idx="836">
                  <c:v>16.689999999999895</c:v>
                </c:pt>
                <c:pt idx="837">
                  <c:v>16.719999999999899</c:v>
                </c:pt>
                <c:pt idx="838">
                  <c:v>16.739999999999995</c:v>
                </c:pt>
                <c:pt idx="839">
                  <c:v>16.75</c:v>
                </c:pt>
                <c:pt idx="840">
                  <c:v>16.759999999999899</c:v>
                </c:pt>
                <c:pt idx="841">
                  <c:v>16.759999999999899</c:v>
                </c:pt>
                <c:pt idx="842">
                  <c:v>16.779999999999902</c:v>
                </c:pt>
                <c:pt idx="843">
                  <c:v>16.79</c:v>
                </c:pt>
                <c:pt idx="844">
                  <c:v>16.809999999999999</c:v>
                </c:pt>
                <c:pt idx="845">
                  <c:v>16.819999999999901</c:v>
                </c:pt>
                <c:pt idx="846">
                  <c:v>16.829999999999899</c:v>
                </c:pt>
                <c:pt idx="847">
                  <c:v>16.849999999999895</c:v>
                </c:pt>
                <c:pt idx="848">
                  <c:v>16.88</c:v>
                </c:pt>
                <c:pt idx="849">
                  <c:v>16.899999999999999</c:v>
                </c:pt>
                <c:pt idx="850">
                  <c:v>16.91</c:v>
                </c:pt>
                <c:pt idx="851">
                  <c:v>16.920000000000002</c:v>
                </c:pt>
                <c:pt idx="852">
                  <c:v>16.920000000000002</c:v>
                </c:pt>
                <c:pt idx="853">
                  <c:v>16.920000000000002</c:v>
                </c:pt>
                <c:pt idx="854">
                  <c:v>16.920000000000002</c:v>
                </c:pt>
                <c:pt idx="855">
                  <c:v>16.939999999999895</c:v>
                </c:pt>
                <c:pt idx="856">
                  <c:v>16.939999999999895</c:v>
                </c:pt>
                <c:pt idx="857">
                  <c:v>16.95</c:v>
                </c:pt>
                <c:pt idx="858">
                  <c:v>16.959999999999997</c:v>
                </c:pt>
                <c:pt idx="859">
                  <c:v>16.959999999999997</c:v>
                </c:pt>
                <c:pt idx="860">
                  <c:v>17</c:v>
                </c:pt>
                <c:pt idx="861">
                  <c:v>17.010000000000005</c:v>
                </c:pt>
                <c:pt idx="862">
                  <c:v>17.03</c:v>
                </c:pt>
                <c:pt idx="863">
                  <c:v>17.04</c:v>
                </c:pt>
                <c:pt idx="864">
                  <c:v>17.049999999999898</c:v>
                </c:pt>
                <c:pt idx="865">
                  <c:v>17.059999999999999</c:v>
                </c:pt>
                <c:pt idx="866">
                  <c:v>17.07</c:v>
                </c:pt>
                <c:pt idx="867">
                  <c:v>17.099999999999895</c:v>
                </c:pt>
                <c:pt idx="868">
                  <c:v>17.149999999999999</c:v>
                </c:pt>
                <c:pt idx="869">
                  <c:v>17.16</c:v>
                </c:pt>
                <c:pt idx="870">
                  <c:v>17.169999999999899</c:v>
                </c:pt>
                <c:pt idx="871">
                  <c:v>17.18</c:v>
                </c:pt>
                <c:pt idx="872">
                  <c:v>17.190000000000001</c:v>
                </c:pt>
                <c:pt idx="873">
                  <c:v>17.190000000000001</c:v>
                </c:pt>
                <c:pt idx="874">
                  <c:v>17.209999999999898</c:v>
                </c:pt>
                <c:pt idx="875">
                  <c:v>17.209999999999898</c:v>
                </c:pt>
                <c:pt idx="876">
                  <c:v>17.209999999999898</c:v>
                </c:pt>
                <c:pt idx="877">
                  <c:v>17.239999999999995</c:v>
                </c:pt>
                <c:pt idx="878">
                  <c:v>17.260000000000002</c:v>
                </c:pt>
                <c:pt idx="879">
                  <c:v>17.260000000000002</c:v>
                </c:pt>
                <c:pt idx="880">
                  <c:v>17.27</c:v>
                </c:pt>
                <c:pt idx="881">
                  <c:v>17.27</c:v>
                </c:pt>
                <c:pt idx="882">
                  <c:v>17.27</c:v>
                </c:pt>
                <c:pt idx="883">
                  <c:v>17.299999999999898</c:v>
                </c:pt>
                <c:pt idx="884">
                  <c:v>17.309999999999999</c:v>
                </c:pt>
                <c:pt idx="885">
                  <c:v>17.329999999999995</c:v>
                </c:pt>
                <c:pt idx="886">
                  <c:v>17.34</c:v>
                </c:pt>
                <c:pt idx="887">
                  <c:v>17.369999999999902</c:v>
                </c:pt>
                <c:pt idx="888">
                  <c:v>17.3799999999999</c:v>
                </c:pt>
                <c:pt idx="889">
                  <c:v>17.389999999999898</c:v>
                </c:pt>
                <c:pt idx="890">
                  <c:v>17.389999999999898</c:v>
                </c:pt>
                <c:pt idx="891">
                  <c:v>17.399999999999999</c:v>
                </c:pt>
                <c:pt idx="892">
                  <c:v>17.399999999999999</c:v>
                </c:pt>
                <c:pt idx="893">
                  <c:v>17.409999999999897</c:v>
                </c:pt>
                <c:pt idx="894">
                  <c:v>17.419999999999899</c:v>
                </c:pt>
                <c:pt idx="895">
                  <c:v>17.47</c:v>
                </c:pt>
                <c:pt idx="896">
                  <c:v>17.5</c:v>
                </c:pt>
                <c:pt idx="897">
                  <c:v>17.5</c:v>
                </c:pt>
                <c:pt idx="898">
                  <c:v>17.509999999999899</c:v>
                </c:pt>
                <c:pt idx="899">
                  <c:v>17.529999999999902</c:v>
                </c:pt>
                <c:pt idx="900">
                  <c:v>17.549999999999898</c:v>
                </c:pt>
                <c:pt idx="901">
                  <c:v>17.549999999999898</c:v>
                </c:pt>
                <c:pt idx="902">
                  <c:v>17.569999999999897</c:v>
                </c:pt>
                <c:pt idx="903">
                  <c:v>17.579999999999995</c:v>
                </c:pt>
                <c:pt idx="904">
                  <c:v>17.579999999999995</c:v>
                </c:pt>
                <c:pt idx="905">
                  <c:v>17.579999999999995</c:v>
                </c:pt>
                <c:pt idx="906">
                  <c:v>17.599999999999895</c:v>
                </c:pt>
                <c:pt idx="907">
                  <c:v>17.599999999999895</c:v>
                </c:pt>
                <c:pt idx="908">
                  <c:v>17.62</c:v>
                </c:pt>
                <c:pt idx="909">
                  <c:v>17.630000000000003</c:v>
                </c:pt>
                <c:pt idx="910">
                  <c:v>17.66</c:v>
                </c:pt>
                <c:pt idx="911">
                  <c:v>17.670000000000005</c:v>
                </c:pt>
                <c:pt idx="912">
                  <c:v>17.690000000000001</c:v>
                </c:pt>
                <c:pt idx="913">
                  <c:v>17.690000000000001</c:v>
                </c:pt>
                <c:pt idx="914">
                  <c:v>17.7</c:v>
                </c:pt>
                <c:pt idx="915">
                  <c:v>17.709999999999898</c:v>
                </c:pt>
                <c:pt idx="916">
                  <c:v>17.72</c:v>
                </c:pt>
                <c:pt idx="917">
                  <c:v>17.739999999999995</c:v>
                </c:pt>
                <c:pt idx="918">
                  <c:v>17.760000000000002</c:v>
                </c:pt>
                <c:pt idx="919">
                  <c:v>17.779999999999998</c:v>
                </c:pt>
                <c:pt idx="920">
                  <c:v>17.779999999999998</c:v>
                </c:pt>
                <c:pt idx="921">
                  <c:v>17.779999999999998</c:v>
                </c:pt>
                <c:pt idx="922">
                  <c:v>17.79</c:v>
                </c:pt>
                <c:pt idx="923">
                  <c:v>17.8</c:v>
                </c:pt>
                <c:pt idx="924">
                  <c:v>17.829999999999995</c:v>
                </c:pt>
                <c:pt idx="925">
                  <c:v>17.84</c:v>
                </c:pt>
                <c:pt idx="926">
                  <c:v>17.849999999999895</c:v>
                </c:pt>
                <c:pt idx="927">
                  <c:v>17.849999999999895</c:v>
                </c:pt>
                <c:pt idx="928">
                  <c:v>17.899999999999999</c:v>
                </c:pt>
                <c:pt idx="929">
                  <c:v>17.93</c:v>
                </c:pt>
                <c:pt idx="930">
                  <c:v>17.939999999999998</c:v>
                </c:pt>
                <c:pt idx="931">
                  <c:v>17.939999999999998</c:v>
                </c:pt>
                <c:pt idx="932">
                  <c:v>17.939999999999998</c:v>
                </c:pt>
                <c:pt idx="933">
                  <c:v>17.95</c:v>
                </c:pt>
                <c:pt idx="934">
                  <c:v>17.97</c:v>
                </c:pt>
                <c:pt idx="935">
                  <c:v>17.979999999999997</c:v>
                </c:pt>
                <c:pt idx="936">
                  <c:v>17.989999999999991</c:v>
                </c:pt>
                <c:pt idx="937">
                  <c:v>18</c:v>
                </c:pt>
                <c:pt idx="938">
                  <c:v>18.02</c:v>
                </c:pt>
                <c:pt idx="939">
                  <c:v>18.02</c:v>
                </c:pt>
                <c:pt idx="940">
                  <c:v>18.02</c:v>
                </c:pt>
                <c:pt idx="941">
                  <c:v>18.07</c:v>
                </c:pt>
                <c:pt idx="942">
                  <c:v>18.089999999999897</c:v>
                </c:pt>
                <c:pt idx="943">
                  <c:v>18.089999999999897</c:v>
                </c:pt>
                <c:pt idx="944">
                  <c:v>18.089999999999897</c:v>
                </c:pt>
                <c:pt idx="945">
                  <c:v>18.099999999999895</c:v>
                </c:pt>
                <c:pt idx="946">
                  <c:v>18.099999999999895</c:v>
                </c:pt>
                <c:pt idx="947">
                  <c:v>18.119999999999905</c:v>
                </c:pt>
                <c:pt idx="948">
                  <c:v>18.119999999999905</c:v>
                </c:pt>
                <c:pt idx="949">
                  <c:v>18.119999999999905</c:v>
                </c:pt>
                <c:pt idx="950">
                  <c:v>18.119999999999905</c:v>
                </c:pt>
                <c:pt idx="951">
                  <c:v>18.139999999999901</c:v>
                </c:pt>
                <c:pt idx="952">
                  <c:v>18.139999999999901</c:v>
                </c:pt>
                <c:pt idx="953">
                  <c:v>18.170000000000005</c:v>
                </c:pt>
                <c:pt idx="954">
                  <c:v>18.18</c:v>
                </c:pt>
                <c:pt idx="955">
                  <c:v>18.18</c:v>
                </c:pt>
                <c:pt idx="956">
                  <c:v>18.18</c:v>
                </c:pt>
                <c:pt idx="957">
                  <c:v>18.18</c:v>
                </c:pt>
                <c:pt idx="958">
                  <c:v>18.2</c:v>
                </c:pt>
                <c:pt idx="959">
                  <c:v>18.2</c:v>
                </c:pt>
                <c:pt idx="960">
                  <c:v>18.209999999999898</c:v>
                </c:pt>
                <c:pt idx="961">
                  <c:v>18.209999999999898</c:v>
                </c:pt>
                <c:pt idx="962">
                  <c:v>18.209999999999898</c:v>
                </c:pt>
                <c:pt idx="963">
                  <c:v>18.22</c:v>
                </c:pt>
                <c:pt idx="964">
                  <c:v>18.22</c:v>
                </c:pt>
                <c:pt idx="965">
                  <c:v>18.23</c:v>
                </c:pt>
                <c:pt idx="966">
                  <c:v>18.249999999999897</c:v>
                </c:pt>
                <c:pt idx="967">
                  <c:v>18.29</c:v>
                </c:pt>
                <c:pt idx="968">
                  <c:v>18.309999999999999</c:v>
                </c:pt>
                <c:pt idx="969">
                  <c:v>18.309999999999999</c:v>
                </c:pt>
                <c:pt idx="970">
                  <c:v>18.329999999999995</c:v>
                </c:pt>
                <c:pt idx="971">
                  <c:v>18.34</c:v>
                </c:pt>
                <c:pt idx="972">
                  <c:v>18.350000000000001</c:v>
                </c:pt>
                <c:pt idx="973">
                  <c:v>18.37</c:v>
                </c:pt>
                <c:pt idx="974">
                  <c:v>18.38</c:v>
                </c:pt>
                <c:pt idx="975">
                  <c:v>18.38</c:v>
                </c:pt>
                <c:pt idx="976">
                  <c:v>18.39</c:v>
                </c:pt>
                <c:pt idx="977">
                  <c:v>18.399999999999999</c:v>
                </c:pt>
                <c:pt idx="978">
                  <c:v>18.41</c:v>
                </c:pt>
                <c:pt idx="979">
                  <c:v>18.41</c:v>
                </c:pt>
                <c:pt idx="980">
                  <c:v>18.41</c:v>
                </c:pt>
                <c:pt idx="981">
                  <c:v>18.419999999999899</c:v>
                </c:pt>
                <c:pt idx="982">
                  <c:v>18.459999999999997</c:v>
                </c:pt>
                <c:pt idx="983">
                  <c:v>18.47</c:v>
                </c:pt>
                <c:pt idx="984">
                  <c:v>18.47</c:v>
                </c:pt>
                <c:pt idx="985">
                  <c:v>18.47</c:v>
                </c:pt>
                <c:pt idx="986">
                  <c:v>18.5</c:v>
                </c:pt>
                <c:pt idx="987">
                  <c:v>18.510000000000005</c:v>
                </c:pt>
                <c:pt idx="988">
                  <c:v>18.54</c:v>
                </c:pt>
                <c:pt idx="989">
                  <c:v>18.57</c:v>
                </c:pt>
                <c:pt idx="990">
                  <c:v>18.610000000000003</c:v>
                </c:pt>
                <c:pt idx="991">
                  <c:v>18.630000000000003</c:v>
                </c:pt>
                <c:pt idx="992">
                  <c:v>18.630000000000003</c:v>
                </c:pt>
                <c:pt idx="993">
                  <c:v>18.64</c:v>
                </c:pt>
                <c:pt idx="994">
                  <c:v>18.64</c:v>
                </c:pt>
                <c:pt idx="995">
                  <c:v>18.64</c:v>
                </c:pt>
                <c:pt idx="996">
                  <c:v>18.64</c:v>
                </c:pt>
                <c:pt idx="997">
                  <c:v>18.670000000000005</c:v>
                </c:pt>
                <c:pt idx="998">
                  <c:v>18.68</c:v>
                </c:pt>
                <c:pt idx="999">
                  <c:v>18.690000000000001</c:v>
                </c:pt>
                <c:pt idx="1000">
                  <c:v>18.690000000000001</c:v>
                </c:pt>
                <c:pt idx="1001">
                  <c:v>18.71</c:v>
                </c:pt>
                <c:pt idx="1002">
                  <c:v>18.73</c:v>
                </c:pt>
                <c:pt idx="1003">
                  <c:v>18.75</c:v>
                </c:pt>
                <c:pt idx="1004">
                  <c:v>18.760000000000002</c:v>
                </c:pt>
                <c:pt idx="1005">
                  <c:v>18.779999999999998</c:v>
                </c:pt>
                <c:pt idx="1006">
                  <c:v>18.779999999999998</c:v>
                </c:pt>
                <c:pt idx="1007">
                  <c:v>18.779999999999998</c:v>
                </c:pt>
                <c:pt idx="1008">
                  <c:v>18.779999999999998</c:v>
                </c:pt>
                <c:pt idx="1009">
                  <c:v>18.779999999999998</c:v>
                </c:pt>
                <c:pt idx="1010">
                  <c:v>18.809999999999999</c:v>
                </c:pt>
                <c:pt idx="1011">
                  <c:v>18.829999999999995</c:v>
                </c:pt>
                <c:pt idx="1012">
                  <c:v>18.829999999999995</c:v>
                </c:pt>
                <c:pt idx="1013">
                  <c:v>18.84</c:v>
                </c:pt>
                <c:pt idx="1014">
                  <c:v>18.849999999999895</c:v>
                </c:pt>
                <c:pt idx="1015">
                  <c:v>18.8599999999999</c:v>
                </c:pt>
                <c:pt idx="1016">
                  <c:v>18.889999999999898</c:v>
                </c:pt>
                <c:pt idx="1017">
                  <c:v>18.899999999999999</c:v>
                </c:pt>
                <c:pt idx="1018">
                  <c:v>18.91</c:v>
                </c:pt>
                <c:pt idx="1019">
                  <c:v>18.920000000000002</c:v>
                </c:pt>
                <c:pt idx="1020">
                  <c:v>18.93</c:v>
                </c:pt>
                <c:pt idx="1021">
                  <c:v>18.939999999999998</c:v>
                </c:pt>
                <c:pt idx="1022">
                  <c:v>18.939999999999998</c:v>
                </c:pt>
                <c:pt idx="1023">
                  <c:v>18.95</c:v>
                </c:pt>
                <c:pt idx="1024">
                  <c:v>18.959999999999997</c:v>
                </c:pt>
                <c:pt idx="1025">
                  <c:v>18.959999999999997</c:v>
                </c:pt>
                <c:pt idx="1026">
                  <c:v>18.959999999999997</c:v>
                </c:pt>
                <c:pt idx="1027">
                  <c:v>18.989999999999991</c:v>
                </c:pt>
                <c:pt idx="1028">
                  <c:v>19</c:v>
                </c:pt>
                <c:pt idx="1029">
                  <c:v>19</c:v>
                </c:pt>
                <c:pt idx="1030">
                  <c:v>19</c:v>
                </c:pt>
                <c:pt idx="1031">
                  <c:v>19</c:v>
                </c:pt>
                <c:pt idx="1032">
                  <c:v>19</c:v>
                </c:pt>
                <c:pt idx="1033">
                  <c:v>19</c:v>
                </c:pt>
                <c:pt idx="1034">
                  <c:v>19.009999999999899</c:v>
                </c:pt>
                <c:pt idx="1035">
                  <c:v>19.03</c:v>
                </c:pt>
                <c:pt idx="1036">
                  <c:v>19.05</c:v>
                </c:pt>
                <c:pt idx="1037">
                  <c:v>19.07</c:v>
                </c:pt>
                <c:pt idx="1038">
                  <c:v>19.110000000000003</c:v>
                </c:pt>
                <c:pt idx="1039">
                  <c:v>19.110000000000003</c:v>
                </c:pt>
                <c:pt idx="1040">
                  <c:v>19.110000000000003</c:v>
                </c:pt>
                <c:pt idx="1041">
                  <c:v>19.119999999999905</c:v>
                </c:pt>
                <c:pt idx="1042">
                  <c:v>19.139999999999901</c:v>
                </c:pt>
                <c:pt idx="1043">
                  <c:v>19.139999999999901</c:v>
                </c:pt>
                <c:pt idx="1044">
                  <c:v>19.169999999999899</c:v>
                </c:pt>
                <c:pt idx="1045">
                  <c:v>19.2</c:v>
                </c:pt>
                <c:pt idx="1046">
                  <c:v>19.21</c:v>
                </c:pt>
                <c:pt idx="1047">
                  <c:v>19.229999999999897</c:v>
                </c:pt>
                <c:pt idx="1048">
                  <c:v>19.239999999999995</c:v>
                </c:pt>
                <c:pt idx="1049">
                  <c:v>19.239999999999995</c:v>
                </c:pt>
                <c:pt idx="1050">
                  <c:v>19.249999999999897</c:v>
                </c:pt>
                <c:pt idx="1051">
                  <c:v>19.249999999999897</c:v>
                </c:pt>
                <c:pt idx="1052">
                  <c:v>19.259999999999899</c:v>
                </c:pt>
                <c:pt idx="1053">
                  <c:v>19.279999999999902</c:v>
                </c:pt>
                <c:pt idx="1054">
                  <c:v>19.29</c:v>
                </c:pt>
                <c:pt idx="1055">
                  <c:v>19.299999999999898</c:v>
                </c:pt>
                <c:pt idx="1056">
                  <c:v>19.299999999999898</c:v>
                </c:pt>
                <c:pt idx="1057">
                  <c:v>19.299999999999898</c:v>
                </c:pt>
                <c:pt idx="1058">
                  <c:v>19.329999999999995</c:v>
                </c:pt>
                <c:pt idx="1059">
                  <c:v>19.34</c:v>
                </c:pt>
                <c:pt idx="1060">
                  <c:v>19.34</c:v>
                </c:pt>
                <c:pt idx="1061">
                  <c:v>19.34</c:v>
                </c:pt>
                <c:pt idx="1062">
                  <c:v>19.350000000000001</c:v>
                </c:pt>
                <c:pt idx="1063">
                  <c:v>19.350000000000001</c:v>
                </c:pt>
                <c:pt idx="1064">
                  <c:v>19.36</c:v>
                </c:pt>
                <c:pt idx="1065">
                  <c:v>19.37</c:v>
                </c:pt>
                <c:pt idx="1066">
                  <c:v>19.39</c:v>
                </c:pt>
                <c:pt idx="1067">
                  <c:v>19.39</c:v>
                </c:pt>
                <c:pt idx="1068">
                  <c:v>19.399999999999999</c:v>
                </c:pt>
                <c:pt idx="1069">
                  <c:v>19.399999999999999</c:v>
                </c:pt>
                <c:pt idx="1070">
                  <c:v>19.41</c:v>
                </c:pt>
                <c:pt idx="1071">
                  <c:v>19.419999999999899</c:v>
                </c:pt>
                <c:pt idx="1072">
                  <c:v>19.419999999999899</c:v>
                </c:pt>
                <c:pt idx="1073">
                  <c:v>19.429999999999897</c:v>
                </c:pt>
                <c:pt idx="1074">
                  <c:v>19.45</c:v>
                </c:pt>
                <c:pt idx="1075">
                  <c:v>19.459999999999997</c:v>
                </c:pt>
                <c:pt idx="1076">
                  <c:v>19.47</c:v>
                </c:pt>
                <c:pt idx="1077">
                  <c:v>19.47</c:v>
                </c:pt>
                <c:pt idx="1078">
                  <c:v>19.479999999999997</c:v>
                </c:pt>
                <c:pt idx="1079">
                  <c:v>19.479999999999997</c:v>
                </c:pt>
                <c:pt idx="1080">
                  <c:v>19.489999999999991</c:v>
                </c:pt>
                <c:pt idx="1081">
                  <c:v>19.5</c:v>
                </c:pt>
                <c:pt idx="1082">
                  <c:v>19.52</c:v>
                </c:pt>
                <c:pt idx="1083">
                  <c:v>19.5399999999999</c:v>
                </c:pt>
                <c:pt idx="1084">
                  <c:v>19.5399999999999</c:v>
                </c:pt>
                <c:pt idx="1085">
                  <c:v>19.569999999999897</c:v>
                </c:pt>
                <c:pt idx="1086">
                  <c:v>19.579999999999995</c:v>
                </c:pt>
                <c:pt idx="1087">
                  <c:v>19.579999999999995</c:v>
                </c:pt>
                <c:pt idx="1088">
                  <c:v>19.59</c:v>
                </c:pt>
                <c:pt idx="1089">
                  <c:v>19.610000000000003</c:v>
                </c:pt>
                <c:pt idx="1090">
                  <c:v>19.619999999999905</c:v>
                </c:pt>
                <c:pt idx="1091">
                  <c:v>19.630000000000003</c:v>
                </c:pt>
                <c:pt idx="1092">
                  <c:v>19.66</c:v>
                </c:pt>
                <c:pt idx="1093">
                  <c:v>19.68</c:v>
                </c:pt>
                <c:pt idx="1094">
                  <c:v>19.7</c:v>
                </c:pt>
                <c:pt idx="1095">
                  <c:v>19.71</c:v>
                </c:pt>
                <c:pt idx="1096">
                  <c:v>19.72</c:v>
                </c:pt>
                <c:pt idx="1097">
                  <c:v>19.73</c:v>
                </c:pt>
                <c:pt idx="1098">
                  <c:v>19.739999999999995</c:v>
                </c:pt>
                <c:pt idx="1099">
                  <c:v>19.739999999999995</c:v>
                </c:pt>
                <c:pt idx="1100">
                  <c:v>19.739999999999995</c:v>
                </c:pt>
                <c:pt idx="1101">
                  <c:v>19.75</c:v>
                </c:pt>
                <c:pt idx="1102">
                  <c:v>19.75</c:v>
                </c:pt>
                <c:pt idx="1103">
                  <c:v>19.75</c:v>
                </c:pt>
                <c:pt idx="1104">
                  <c:v>19.759999999999899</c:v>
                </c:pt>
                <c:pt idx="1105">
                  <c:v>19.779999999999902</c:v>
                </c:pt>
                <c:pt idx="1106">
                  <c:v>19.779999999999902</c:v>
                </c:pt>
                <c:pt idx="1107">
                  <c:v>19.79</c:v>
                </c:pt>
                <c:pt idx="1108">
                  <c:v>19.79</c:v>
                </c:pt>
                <c:pt idx="1109">
                  <c:v>19.809999999999999</c:v>
                </c:pt>
                <c:pt idx="1110">
                  <c:v>19.809999999999999</c:v>
                </c:pt>
                <c:pt idx="1111">
                  <c:v>19.82</c:v>
                </c:pt>
                <c:pt idx="1112">
                  <c:v>19.84</c:v>
                </c:pt>
                <c:pt idx="1113">
                  <c:v>19.850000000000001</c:v>
                </c:pt>
                <c:pt idx="1114">
                  <c:v>19.86</c:v>
                </c:pt>
                <c:pt idx="1115">
                  <c:v>19.86</c:v>
                </c:pt>
                <c:pt idx="1116">
                  <c:v>19.86</c:v>
                </c:pt>
                <c:pt idx="1117">
                  <c:v>19.86</c:v>
                </c:pt>
                <c:pt idx="1118">
                  <c:v>19.88</c:v>
                </c:pt>
                <c:pt idx="1119">
                  <c:v>19.88</c:v>
                </c:pt>
                <c:pt idx="1120">
                  <c:v>19.89</c:v>
                </c:pt>
                <c:pt idx="1121">
                  <c:v>19.89</c:v>
                </c:pt>
                <c:pt idx="1122">
                  <c:v>19.89</c:v>
                </c:pt>
                <c:pt idx="1123">
                  <c:v>19.89</c:v>
                </c:pt>
                <c:pt idx="1124">
                  <c:v>19.899999999999999</c:v>
                </c:pt>
                <c:pt idx="1125">
                  <c:v>19.919999999999899</c:v>
                </c:pt>
                <c:pt idx="1126">
                  <c:v>19.939999999999895</c:v>
                </c:pt>
                <c:pt idx="1127">
                  <c:v>19.95</c:v>
                </c:pt>
                <c:pt idx="1128">
                  <c:v>19.95</c:v>
                </c:pt>
                <c:pt idx="1129">
                  <c:v>19.95</c:v>
                </c:pt>
                <c:pt idx="1130">
                  <c:v>19.95</c:v>
                </c:pt>
                <c:pt idx="1131">
                  <c:v>19.95</c:v>
                </c:pt>
                <c:pt idx="1132">
                  <c:v>19.989999999999991</c:v>
                </c:pt>
                <c:pt idx="1133">
                  <c:v>19.989999999999991</c:v>
                </c:pt>
                <c:pt idx="1134">
                  <c:v>19.989999999999991</c:v>
                </c:pt>
                <c:pt idx="1135">
                  <c:v>20</c:v>
                </c:pt>
                <c:pt idx="1136">
                  <c:v>20</c:v>
                </c:pt>
                <c:pt idx="1137">
                  <c:v>20.010000000000005</c:v>
                </c:pt>
                <c:pt idx="1138">
                  <c:v>20.010000000000005</c:v>
                </c:pt>
                <c:pt idx="1139">
                  <c:v>20.010000000000005</c:v>
                </c:pt>
                <c:pt idx="1140">
                  <c:v>20.02</c:v>
                </c:pt>
                <c:pt idx="1141">
                  <c:v>20.02</c:v>
                </c:pt>
                <c:pt idx="1142">
                  <c:v>20.02</c:v>
                </c:pt>
                <c:pt idx="1143">
                  <c:v>20.02</c:v>
                </c:pt>
                <c:pt idx="1144">
                  <c:v>20.059999999999999</c:v>
                </c:pt>
                <c:pt idx="1145">
                  <c:v>20.059999999999999</c:v>
                </c:pt>
                <c:pt idx="1146">
                  <c:v>20.079999999999995</c:v>
                </c:pt>
                <c:pt idx="1147">
                  <c:v>20.09</c:v>
                </c:pt>
                <c:pt idx="1148">
                  <c:v>20.09</c:v>
                </c:pt>
                <c:pt idx="1149">
                  <c:v>20.119999999999905</c:v>
                </c:pt>
                <c:pt idx="1150">
                  <c:v>20.119999999999905</c:v>
                </c:pt>
                <c:pt idx="1151">
                  <c:v>20.119999999999905</c:v>
                </c:pt>
                <c:pt idx="1152">
                  <c:v>20.149999999999999</c:v>
                </c:pt>
                <c:pt idx="1153">
                  <c:v>20.149999999999999</c:v>
                </c:pt>
                <c:pt idx="1154">
                  <c:v>20.169999999999899</c:v>
                </c:pt>
                <c:pt idx="1155">
                  <c:v>20.169999999999899</c:v>
                </c:pt>
                <c:pt idx="1156">
                  <c:v>20.169999999999899</c:v>
                </c:pt>
                <c:pt idx="1157">
                  <c:v>20.169999999999899</c:v>
                </c:pt>
                <c:pt idx="1158">
                  <c:v>20.169999999999899</c:v>
                </c:pt>
                <c:pt idx="1159">
                  <c:v>20.190000000000001</c:v>
                </c:pt>
                <c:pt idx="1160">
                  <c:v>20.2</c:v>
                </c:pt>
                <c:pt idx="1161">
                  <c:v>20.21</c:v>
                </c:pt>
                <c:pt idx="1162">
                  <c:v>20.22</c:v>
                </c:pt>
                <c:pt idx="1163">
                  <c:v>20.22</c:v>
                </c:pt>
                <c:pt idx="1164">
                  <c:v>20.23</c:v>
                </c:pt>
                <c:pt idx="1165">
                  <c:v>20.25</c:v>
                </c:pt>
                <c:pt idx="1166">
                  <c:v>20.259999999999899</c:v>
                </c:pt>
                <c:pt idx="1167">
                  <c:v>20.259999999999899</c:v>
                </c:pt>
                <c:pt idx="1168">
                  <c:v>20.27</c:v>
                </c:pt>
                <c:pt idx="1169">
                  <c:v>20.27</c:v>
                </c:pt>
                <c:pt idx="1170">
                  <c:v>20.27</c:v>
                </c:pt>
                <c:pt idx="1171">
                  <c:v>20.29</c:v>
                </c:pt>
                <c:pt idx="1172">
                  <c:v>20.3</c:v>
                </c:pt>
                <c:pt idx="1173">
                  <c:v>20.309999999999999</c:v>
                </c:pt>
                <c:pt idx="1174">
                  <c:v>20.329999999999995</c:v>
                </c:pt>
                <c:pt idx="1175">
                  <c:v>20.329999999999995</c:v>
                </c:pt>
                <c:pt idx="1176">
                  <c:v>20.329999999999995</c:v>
                </c:pt>
                <c:pt idx="1177">
                  <c:v>20.329999999999995</c:v>
                </c:pt>
                <c:pt idx="1178">
                  <c:v>20.3399999999999</c:v>
                </c:pt>
                <c:pt idx="1179">
                  <c:v>20.36</c:v>
                </c:pt>
                <c:pt idx="1180">
                  <c:v>20.369999999999902</c:v>
                </c:pt>
                <c:pt idx="1181">
                  <c:v>20.369999999999902</c:v>
                </c:pt>
                <c:pt idx="1182">
                  <c:v>20.369999999999902</c:v>
                </c:pt>
                <c:pt idx="1183">
                  <c:v>20.38</c:v>
                </c:pt>
                <c:pt idx="1184">
                  <c:v>20.389999999999898</c:v>
                </c:pt>
                <c:pt idx="1185">
                  <c:v>20.399999999999899</c:v>
                </c:pt>
                <c:pt idx="1186">
                  <c:v>20.41</c:v>
                </c:pt>
                <c:pt idx="1187">
                  <c:v>20.419999999999899</c:v>
                </c:pt>
                <c:pt idx="1188">
                  <c:v>20.43</c:v>
                </c:pt>
                <c:pt idx="1189">
                  <c:v>20.45</c:v>
                </c:pt>
                <c:pt idx="1190">
                  <c:v>20.45</c:v>
                </c:pt>
                <c:pt idx="1191">
                  <c:v>20.459999999999898</c:v>
                </c:pt>
                <c:pt idx="1192">
                  <c:v>20.459999999999898</c:v>
                </c:pt>
                <c:pt idx="1193">
                  <c:v>20.459999999999898</c:v>
                </c:pt>
                <c:pt idx="1194">
                  <c:v>20.47</c:v>
                </c:pt>
                <c:pt idx="1195">
                  <c:v>20.47</c:v>
                </c:pt>
                <c:pt idx="1196">
                  <c:v>20.47</c:v>
                </c:pt>
                <c:pt idx="1197">
                  <c:v>20.479999999999997</c:v>
                </c:pt>
                <c:pt idx="1198">
                  <c:v>20.479999999999997</c:v>
                </c:pt>
                <c:pt idx="1199">
                  <c:v>20.479999999999997</c:v>
                </c:pt>
                <c:pt idx="1200">
                  <c:v>20.52</c:v>
                </c:pt>
                <c:pt idx="1201">
                  <c:v>20.52</c:v>
                </c:pt>
                <c:pt idx="1202">
                  <c:v>20.52</c:v>
                </c:pt>
                <c:pt idx="1203">
                  <c:v>20.529999999999902</c:v>
                </c:pt>
                <c:pt idx="1204">
                  <c:v>20.529999999999902</c:v>
                </c:pt>
                <c:pt idx="1205">
                  <c:v>20.529999999999902</c:v>
                </c:pt>
                <c:pt idx="1206">
                  <c:v>20.529999999999902</c:v>
                </c:pt>
                <c:pt idx="1207">
                  <c:v>20.5399999999999</c:v>
                </c:pt>
                <c:pt idx="1208">
                  <c:v>20.5399999999999</c:v>
                </c:pt>
                <c:pt idx="1209">
                  <c:v>20.55</c:v>
                </c:pt>
                <c:pt idx="1210">
                  <c:v>20.56</c:v>
                </c:pt>
                <c:pt idx="1211">
                  <c:v>20.56</c:v>
                </c:pt>
                <c:pt idx="1212">
                  <c:v>20.57</c:v>
                </c:pt>
                <c:pt idx="1213">
                  <c:v>20.57</c:v>
                </c:pt>
                <c:pt idx="1214">
                  <c:v>20.57</c:v>
                </c:pt>
                <c:pt idx="1215">
                  <c:v>20.57</c:v>
                </c:pt>
                <c:pt idx="1216">
                  <c:v>20.57</c:v>
                </c:pt>
                <c:pt idx="1217">
                  <c:v>20.58</c:v>
                </c:pt>
                <c:pt idx="1218">
                  <c:v>20.58</c:v>
                </c:pt>
                <c:pt idx="1219">
                  <c:v>20.58</c:v>
                </c:pt>
                <c:pt idx="1220">
                  <c:v>20.59</c:v>
                </c:pt>
                <c:pt idx="1221">
                  <c:v>20.59</c:v>
                </c:pt>
                <c:pt idx="1222">
                  <c:v>20.610000000000003</c:v>
                </c:pt>
                <c:pt idx="1223">
                  <c:v>20.610000000000003</c:v>
                </c:pt>
                <c:pt idx="1224">
                  <c:v>20.62</c:v>
                </c:pt>
                <c:pt idx="1225">
                  <c:v>20.62</c:v>
                </c:pt>
                <c:pt idx="1226">
                  <c:v>20.62</c:v>
                </c:pt>
                <c:pt idx="1227">
                  <c:v>20.630000000000003</c:v>
                </c:pt>
                <c:pt idx="1228">
                  <c:v>20.630000000000003</c:v>
                </c:pt>
                <c:pt idx="1229">
                  <c:v>20.64</c:v>
                </c:pt>
                <c:pt idx="1230">
                  <c:v>20.650000000000002</c:v>
                </c:pt>
                <c:pt idx="1231">
                  <c:v>20.650000000000002</c:v>
                </c:pt>
                <c:pt idx="1232">
                  <c:v>20.650000000000002</c:v>
                </c:pt>
                <c:pt idx="1233">
                  <c:v>20.650000000000002</c:v>
                </c:pt>
                <c:pt idx="1234">
                  <c:v>20.67</c:v>
                </c:pt>
                <c:pt idx="1235">
                  <c:v>20.67</c:v>
                </c:pt>
                <c:pt idx="1236">
                  <c:v>20.67</c:v>
                </c:pt>
                <c:pt idx="1237">
                  <c:v>20.69</c:v>
                </c:pt>
                <c:pt idx="1238">
                  <c:v>20.69</c:v>
                </c:pt>
                <c:pt idx="1239">
                  <c:v>20.69</c:v>
                </c:pt>
                <c:pt idx="1240">
                  <c:v>20.69</c:v>
                </c:pt>
                <c:pt idx="1241">
                  <c:v>20.7</c:v>
                </c:pt>
                <c:pt idx="1242">
                  <c:v>20.72</c:v>
                </c:pt>
                <c:pt idx="1243">
                  <c:v>20.72</c:v>
                </c:pt>
                <c:pt idx="1244">
                  <c:v>20.72</c:v>
                </c:pt>
                <c:pt idx="1245">
                  <c:v>20.72</c:v>
                </c:pt>
                <c:pt idx="1246">
                  <c:v>20.729999999999897</c:v>
                </c:pt>
                <c:pt idx="1247">
                  <c:v>20.759999999999998</c:v>
                </c:pt>
                <c:pt idx="1248">
                  <c:v>20.77</c:v>
                </c:pt>
                <c:pt idx="1249">
                  <c:v>20.77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TBDiseaseONLYData!$E$1254:$E$2503</c:f>
              <c:numCache>
                <c:formatCode>General</c:formatCode>
                <c:ptCount val="1250"/>
                <c:pt idx="0">
                  <c:v>0</c:v>
                </c:pt>
                <c:pt idx="1">
                  <c:v>1.0000000000000002E-2</c:v>
                </c:pt>
                <c:pt idx="2">
                  <c:v>4.0000000000000008E-2</c:v>
                </c:pt>
                <c:pt idx="3">
                  <c:v>6.0000000000000005E-2</c:v>
                </c:pt>
                <c:pt idx="4">
                  <c:v>8.0000000000000016E-2</c:v>
                </c:pt>
                <c:pt idx="5">
                  <c:v>0.11</c:v>
                </c:pt>
                <c:pt idx="6">
                  <c:v>0.13</c:v>
                </c:pt>
                <c:pt idx="7">
                  <c:v>0.16</c:v>
                </c:pt>
                <c:pt idx="8">
                  <c:v>0.19</c:v>
                </c:pt>
                <c:pt idx="9">
                  <c:v>0.22999999999999904</c:v>
                </c:pt>
                <c:pt idx="10">
                  <c:v>0.26</c:v>
                </c:pt>
                <c:pt idx="11">
                  <c:v>0.30000000000000004</c:v>
                </c:pt>
                <c:pt idx="12">
                  <c:v>0.32000000000000006</c:v>
                </c:pt>
                <c:pt idx="13">
                  <c:v>0.38000000000000006</c:v>
                </c:pt>
                <c:pt idx="14">
                  <c:v>0.4</c:v>
                </c:pt>
                <c:pt idx="15">
                  <c:v>0.43000000000000005</c:v>
                </c:pt>
                <c:pt idx="16">
                  <c:v>0.52</c:v>
                </c:pt>
                <c:pt idx="17">
                  <c:v>0.54</c:v>
                </c:pt>
                <c:pt idx="18">
                  <c:v>0.54999999999999905</c:v>
                </c:pt>
                <c:pt idx="19">
                  <c:v>0.60000000000000009</c:v>
                </c:pt>
                <c:pt idx="20">
                  <c:v>0.66000000000000014</c:v>
                </c:pt>
                <c:pt idx="21">
                  <c:v>0.69000000000000006</c:v>
                </c:pt>
                <c:pt idx="22">
                  <c:v>0.73000000000000009</c:v>
                </c:pt>
                <c:pt idx="23">
                  <c:v>0.76000000000000012</c:v>
                </c:pt>
                <c:pt idx="24">
                  <c:v>0.79</c:v>
                </c:pt>
                <c:pt idx="25">
                  <c:v>0.8</c:v>
                </c:pt>
                <c:pt idx="26">
                  <c:v>0.81999999999999895</c:v>
                </c:pt>
                <c:pt idx="27">
                  <c:v>0.84999999999999909</c:v>
                </c:pt>
                <c:pt idx="28">
                  <c:v>0.87999999999999912</c:v>
                </c:pt>
                <c:pt idx="29">
                  <c:v>0.91999999999999904</c:v>
                </c:pt>
                <c:pt idx="30">
                  <c:v>0.94999999999999907</c:v>
                </c:pt>
                <c:pt idx="31">
                  <c:v>0.98999999999999899</c:v>
                </c:pt>
                <c:pt idx="32">
                  <c:v>1.03</c:v>
                </c:pt>
                <c:pt idx="33">
                  <c:v>1.0499999999999896</c:v>
                </c:pt>
                <c:pt idx="34">
                  <c:v>1.0699999999999896</c:v>
                </c:pt>
                <c:pt idx="35">
                  <c:v>1.08</c:v>
                </c:pt>
                <c:pt idx="36">
                  <c:v>1.1199999999999897</c:v>
                </c:pt>
                <c:pt idx="37">
                  <c:v>1.21</c:v>
                </c:pt>
                <c:pt idx="38">
                  <c:v>1.25</c:v>
                </c:pt>
                <c:pt idx="39">
                  <c:v>1.26</c:v>
                </c:pt>
                <c:pt idx="40">
                  <c:v>1.3</c:v>
                </c:pt>
                <c:pt idx="41">
                  <c:v>1.37</c:v>
                </c:pt>
                <c:pt idx="42">
                  <c:v>1.42</c:v>
                </c:pt>
                <c:pt idx="43">
                  <c:v>1.49</c:v>
                </c:pt>
                <c:pt idx="44">
                  <c:v>1.5099999999999896</c:v>
                </c:pt>
                <c:pt idx="45">
                  <c:v>1.52</c:v>
                </c:pt>
                <c:pt idx="46">
                  <c:v>1.54</c:v>
                </c:pt>
                <c:pt idx="47">
                  <c:v>1.58</c:v>
                </c:pt>
                <c:pt idx="48">
                  <c:v>1.58</c:v>
                </c:pt>
                <c:pt idx="49">
                  <c:v>1.6300000000000001</c:v>
                </c:pt>
                <c:pt idx="50">
                  <c:v>1.6499999999999897</c:v>
                </c:pt>
                <c:pt idx="51">
                  <c:v>1.6599999999999897</c:v>
                </c:pt>
                <c:pt idx="52">
                  <c:v>1.6900000000000002</c:v>
                </c:pt>
                <c:pt idx="53">
                  <c:v>1.7099999999999895</c:v>
                </c:pt>
                <c:pt idx="54">
                  <c:v>1.7399999999999896</c:v>
                </c:pt>
                <c:pt idx="55">
                  <c:v>1.7499999999999896</c:v>
                </c:pt>
                <c:pt idx="56">
                  <c:v>1.78</c:v>
                </c:pt>
                <c:pt idx="57">
                  <c:v>1.7999999999999896</c:v>
                </c:pt>
                <c:pt idx="58">
                  <c:v>1.8399999999999896</c:v>
                </c:pt>
                <c:pt idx="59">
                  <c:v>1.9200000000000002</c:v>
                </c:pt>
                <c:pt idx="60">
                  <c:v>1.9799999999999898</c:v>
                </c:pt>
                <c:pt idx="61">
                  <c:v>2.0199999999999894</c:v>
                </c:pt>
                <c:pt idx="62">
                  <c:v>2.02999999999999</c:v>
                </c:pt>
                <c:pt idx="63">
                  <c:v>2.0599999999999894</c:v>
                </c:pt>
                <c:pt idx="64">
                  <c:v>2.0799999999999894</c:v>
                </c:pt>
                <c:pt idx="65">
                  <c:v>2.1299999999999901</c:v>
                </c:pt>
                <c:pt idx="66">
                  <c:v>2.1599999999999895</c:v>
                </c:pt>
                <c:pt idx="67">
                  <c:v>2.1799999999999895</c:v>
                </c:pt>
                <c:pt idx="68">
                  <c:v>2.25</c:v>
                </c:pt>
                <c:pt idx="69">
                  <c:v>2.2999999999999998</c:v>
                </c:pt>
                <c:pt idx="70">
                  <c:v>2.36</c:v>
                </c:pt>
                <c:pt idx="71">
                  <c:v>2.4</c:v>
                </c:pt>
                <c:pt idx="72">
                  <c:v>2.42</c:v>
                </c:pt>
                <c:pt idx="73">
                  <c:v>2.4499999999999997</c:v>
                </c:pt>
                <c:pt idx="74">
                  <c:v>2.52</c:v>
                </c:pt>
                <c:pt idx="75">
                  <c:v>2.57</c:v>
                </c:pt>
                <c:pt idx="76">
                  <c:v>2.59</c:v>
                </c:pt>
                <c:pt idx="77">
                  <c:v>2.62</c:v>
                </c:pt>
                <c:pt idx="78">
                  <c:v>2.65</c:v>
                </c:pt>
                <c:pt idx="79">
                  <c:v>2.68</c:v>
                </c:pt>
                <c:pt idx="80">
                  <c:v>2.72</c:v>
                </c:pt>
                <c:pt idx="81">
                  <c:v>2.77</c:v>
                </c:pt>
                <c:pt idx="82">
                  <c:v>2.79</c:v>
                </c:pt>
                <c:pt idx="83">
                  <c:v>2.8</c:v>
                </c:pt>
                <c:pt idx="84">
                  <c:v>2.8699999999999997</c:v>
                </c:pt>
                <c:pt idx="85">
                  <c:v>2.8899999999999997</c:v>
                </c:pt>
                <c:pt idx="86">
                  <c:v>2.9</c:v>
                </c:pt>
                <c:pt idx="87">
                  <c:v>2.98</c:v>
                </c:pt>
                <c:pt idx="88">
                  <c:v>3.05</c:v>
                </c:pt>
                <c:pt idx="89">
                  <c:v>3.08</c:v>
                </c:pt>
                <c:pt idx="90">
                  <c:v>3.12</c:v>
                </c:pt>
                <c:pt idx="91">
                  <c:v>3.1699999999999902</c:v>
                </c:pt>
                <c:pt idx="92">
                  <c:v>3.19</c:v>
                </c:pt>
                <c:pt idx="93">
                  <c:v>3.2499999999999898</c:v>
                </c:pt>
                <c:pt idx="94">
                  <c:v>3.29</c:v>
                </c:pt>
                <c:pt idx="95">
                  <c:v>3.36</c:v>
                </c:pt>
                <c:pt idx="96">
                  <c:v>3.4099999999999895</c:v>
                </c:pt>
                <c:pt idx="97">
                  <c:v>3.4299999999999895</c:v>
                </c:pt>
                <c:pt idx="98">
                  <c:v>3.4299999999999895</c:v>
                </c:pt>
                <c:pt idx="99">
                  <c:v>3.44999999999999</c:v>
                </c:pt>
                <c:pt idx="100">
                  <c:v>3.46999999999999</c:v>
                </c:pt>
                <c:pt idx="101">
                  <c:v>3.5199999999999894</c:v>
                </c:pt>
                <c:pt idx="102">
                  <c:v>3.5699999999999901</c:v>
                </c:pt>
                <c:pt idx="103">
                  <c:v>3.6199999999999894</c:v>
                </c:pt>
                <c:pt idx="104">
                  <c:v>3.69999999999999</c:v>
                </c:pt>
                <c:pt idx="105">
                  <c:v>3.7099999999999902</c:v>
                </c:pt>
                <c:pt idx="106">
                  <c:v>3.75999999999999</c:v>
                </c:pt>
                <c:pt idx="107">
                  <c:v>3.7699999999999898</c:v>
                </c:pt>
                <c:pt idx="108">
                  <c:v>3.8099999999999894</c:v>
                </c:pt>
                <c:pt idx="109">
                  <c:v>3.84</c:v>
                </c:pt>
                <c:pt idx="110">
                  <c:v>3.8799999999999897</c:v>
                </c:pt>
                <c:pt idx="111">
                  <c:v>3.94999999999999</c:v>
                </c:pt>
                <c:pt idx="112">
                  <c:v>3.9799999999999898</c:v>
                </c:pt>
                <c:pt idx="113">
                  <c:v>4.05</c:v>
                </c:pt>
                <c:pt idx="114">
                  <c:v>4.0999999999999996</c:v>
                </c:pt>
                <c:pt idx="115">
                  <c:v>4.1199999999999992</c:v>
                </c:pt>
                <c:pt idx="116">
                  <c:v>4.1499999999999897</c:v>
                </c:pt>
                <c:pt idx="117">
                  <c:v>4.17</c:v>
                </c:pt>
                <c:pt idx="118">
                  <c:v>4.1899999999999995</c:v>
                </c:pt>
                <c:pt idx="119">
                  <c:v>4.22</c:v>
                </c:pt>
                <c:pt idx="120">
                  <c:v>4.2399999999999904</c:v>
                </c:pt>
                <c:pt idx="121">
                  <c:v>4.25</c:v>
                </c:pt>
                <c:pt idx="122">
                  <c:v>4.2799999999999905</c:v>
                </c:pt>
                <c:pt idx="123">
                  <c:v>4.3199999999999896</c:v>
                </c:pt>
                <c:pt idx="124">
                  <c:v>4.3499999999999899</c:v>
                </c:pt>
                <c:pt idx="125">
                  <c:v>4.3899999999999899</c:v>
                </c:pt>
                <c:pt idx="126">
                  <c:v>4.4299999999999899</c:v>
                </c:pt>
                <c:pt idx="127">
                  <c:v>4.4799999999999907</c:v>
                </c:pt>
                <c:pt idx="128">
                  <c:v>4.4899999999999904</c:v>
                </c:pt>
                <c:pt idx="129">
                  <c:v>4.5599999999999898</c:v>
                </c:pt>
                <c:pt idx="130">
                  <c:v>4.6299999999999892</c:v>
                </c:pt>
                <c:pt idx="131">
                  <c:v>4.6699999999999893</c:v>
                </c:pt>
                <c:pt idx="132">
                  <c:v>4.6699999999999893</c:v>
                </c:pt>
                <c:pt idx="133">
                  <c:v>4.6899999999999897</c:v>
                </c:pt>
                <c:pt idx="134">
                  <c:v>4.7299999999999898</c:v>
                </c:pt>
                <c:pt idx="135">
                  <c:v>4.75999999999999</c:v>
                </c:pt>
                <c:pt idx="136">
                  <c:v>4.7899999999999903</c:v>
                </c:pt>
                <c:pt idx="137">
                  <c:v>4.8099999999999898</c:v>
                </c:pt>
                <c:pt idx="138">
                  <c:v>4.8299999999999894</c:v>
                </c:pt>
                <c:pt idx="139">
                  <c:v>4.8899999999999899</c:v>
                </c:pt>
                <c:pt idx="140">
                  <c:v>4.9099999999999904</c:v>
                </c:pt>
                <c:pt idx="141">
                  <c:v>4.9300000000000006</c:v>
                </c:pt>
                <c:pt idx="142">
                  <c:v>5.01</c:v>
                </c:pt>
                <c:pt idx="143">
                  <c:v>5.0599999999999996</c:v>
                </c:pt>
                <c:pt idx="144">
                  <c:v>5.09</c:v>
                </c:pt>
                <c:pt idx="145">
                  <c:v>5.13</c:v>
                </c:pt>
                <c:pt idx="146">
                  <c:v>5.1499999999999995</c:v>
                </c:pt>
                <c:pt idx="147">
                  <c:v>5.1899999999999995</c:v>
                </c:pt>
                <c:pt idx="148">
                  <c:v>5.1899999999999995</c:v>
                </c:pt>
                <c:pt idx="149">
                  <c:v>5.2299999999999898</c:v>
                </c:pt>
                <c:pt idx="150">
                  <c:v>5.26</c:v>
                </c:pt>
                <c:pt idx="151">
                  <c:v>5.3</c:v>
                </c:pt>
                <c:pt idx="152">
                  <c:v>5.3599999999999994</c:v>
                </c:pt>
                <c:pt idx="153">
                  <c:v>5.41</c:v>
                </c:pt>
                <c:pt idx="154">
                  <c:v>5.45</c:v>
                </c:pt>
                <c:pt idx="155">
                  <c:v>5.5</c:v>
                </c:pt>
                <c:pt idx="156">
                  <c:v>5.52</c:v>
                </c:pt>
                <c:pt idx="157">
                  <c:v>5.5299999999999896</c:v>
                </c:pt>
                <c:pt idx="158">
                  <c:v>5.5699999999999896</c:v>
                </c:pt>
                <c:pt idx="159">
                  <c:v>5.6199999999999992</c:v>
                </c:pt>
                <c:pt idx="160">
                  <c:v>5.6699999999999893</c:v>
                </c:pt>
                <c:pt idx="161">
                  <c:v>5.72</c:v>
                </c:pt>
                <c:pt idx="162">
                  <c:v>5.7700000000000005</c:v>
                </c:pt>
                <c:pt idx="163">
                  <c:v>5.7899999999999903</c:v>
                </c:pt>
                <c:pt idx="164">
                  <c:v>5.8199999999999994</c:v>
                </c:pt>
                <c:pt idx="165">
                  <c:v>5.83</c:v>
                </c:pt>
                <c:pt idx="166">
                  <c:v>5.8599999999999994</c:v>
                </c:pt>
                <c:pt idx="167">
                  <c:v>5.8699999999999894</c:v>
                </c:pt>
                <c:pt idx="168">
                  <c:v>5.8999999999999897</c:v>
                </c:pt>
                <c:pt idx="169">
                  <c:v>5.9700000000000006</c:v>
                </c:pt>
                <c:pt idx="170">
                  <c:v>5.9899999999999904</c:v>
                </c:pt>
                <c:pt idx="171">
                  <c:v>6.05</c:v>
                </c:pt>
                <c:pt idx="172">
                  <c:v>6.0799999999999903</c:v>
                </c:pt>
                <c:pt idx="173">
                  <c:v>6.1199999999999894</c:v>
                </c:pt>
                <c:pt idx="174">
                  <c:v>6.1799999999999899</c:v>
                </c:pt>
                <c:pt idx="175">
                  <c:v>6.1999999999999895</c:v>
                </c:pt>
                <c:pt idx="176">
                  <c:v>6.21</c:v>
                </c:pt>
                <c:pt idx="177">
                  <c:v>6.2700000000000005</c:v>
                </c:pt>
                <c:pt idx="178">
                  <c:v>6.2799999999999905</c:v>
                </c:pt>
                <c:pt idx="179">
                  <c:v>6.3399999999999901</c:v>
                </c:pt>
                <c:pt idx="180">
                  <c:v>6.41</c:v>
                </c:pt>
                <c:pt idx="181">
                  <c:v>6.4700000000000006</c:v>
                </c:pt>
                <c:pt idx="182">
                  <c:v>6.4799999999999907</c:v>
                </c:pt>
                <c:pt idx="183">
                  <c:v>6.4899999999999904</c:v>
                </c:pt>
                <c:pt idx="184">
                  <c:v>6.5299999999999896</c:v>
                </c:pt>
                <c:pt idx="185">
                  <c:v>6.58</c:v>
                </c:pt>
                <c:pt idx="186">
                  <c:v>6.5999999999999899</c:v>
                </c:pt>
                <c:pt idx="187">
                  <c:v>6.6099999999999994</c:v>
                </c:pt>
                <c:pt idx="188">
                  <c:v>6.6199999999999894</c:v>
                </c:pt>
                <c:pt idx="189">
                  <c:v>6.63</c:v>
                </c:pt>
                <c:pt idx="190">
                  <c:v>6.6399999999999899</c:v>
                </c:pt>
                <c:pt idx="191">
                  <c:v>6.6499999999999995</c:v>
                </c:pt>
                <c:pt idx="192">
                  <c:v>6.6599999999999895</c:v>
                </c:pt>
                <c:pt idx="193">
                  <c:v>6.68</c:v>
                </c:pt>
                <c:pt idx="194">
                  <c:v>6.72</c:v>
                </c:pt>
                <c:pt idx="195">
                  <c:v>6.72</c:v>
                </c:pt>
                <c:pt idx="196">
                  <c:v>6.74</c:v>
                </c:pt>
                <c:pt idx="197">
                  <c:v>6.74</c:v>
                </c:pt>
                <c:pt idx="198">
                  <c:v>6.74</c:v>
                </c:pt>
                <c:pt idx="199">
                  <c:v>6.7499999999999902</c:v>
                </c:pt>
                <c:pt idx="200">
                  <c:v>6.7499999999999902</c:v>
                </c:pt>
                <c:pt idx="201">
                  <c:v>6.76</c:v>
                </c:pt>
                <c:pt idx="202">
                  <c:v>6.78</c:v>
                </c:pt>
                <c:pt idx="203">
                  <c:v>6.78</c:v>
                </c:pt>
                <c:pt idx="204">
                  <c:v>6.78</c:v>
                </c:pt>
                <c:pt idx="205">
                  <c:v>6.7899999999999903</c:v>
                </c:pt>
                <c:pt idx="206">
                  <c:v>6.7899999999999903</c:v>
                </c:pt>
                <c:pt idx="207">
                  <c:v>6.8</c:v>
                </c:pt>
                <c:pt idx="208">
                  <c:v>6.8199999999999994</c:v>
                </c:pt>
                <c:pt idx="209">
                  <c:v>6.83</c:v>
                </c:pt>
                <c:pt idx="210">
                  <c:v>6.8499999999999899</c:v>
                </c:pt>
                <c:pt idx="211">
                  <c:v>6.8499999999999899</c:v>
                </c:pt>
                <c:pt idx="212">
                  <c:v>6.87</c:v>
                </c:pt>
                <c:pt idx="213">
                  <c:v>6.87</c:v>
                </c:pt>
                <c:pt idx="214">
                  <c:v>6.8899999999999899</c:v>
                </c:pt>
                <c:pt idx="215">
                  <c:v>6.8999999999999897</c:v>
                </c:pt>
                <c:pt idx="216">
                  <c:v>6.91</c:v>
                </c:pt>
                <c:pt idx="217">
                  <c:v>6.9700000000000006</c:v>
                </c:pt>
                <c:pt idx="218">
                  <c:v>6.9700000000000006</c:v>
                </c:pt>
                <c:pt idx="219">
                  <c:v>6.98</c:v>
                </c:pt>
                <c:pt idx="220">
                  <c:v>6.98</c:v>
                </c:pt>
                <c:pt idx="221">
                  <c:v>7.01</c:v>
                </c:pt>
                <c:pt idx="222">
                  <c:v>7.02</c:v>
                </c:pt>
                <c:pt idx="223">
                  <c:v>7.02</c:v>
                </c:pt>
                <c:pt idx="224">
                  <c:v>7.0399999999999903</c:v>
                </c:pt>
                <c:pt idx="225">
                  <c:v>7.05</c:v>
                </c:pt>
                <c:pt idx="226">
                  <c:v>7.08</c:v>
                </c:pt>
                <c:pt idx="227">
                  <c:v>7.1099999999999994</c:v>
                </c:pt>
                <c:pt idx="228">
                  <c:v>7.1199999999999992</c:v>
                </c:pt>
                <c:pt idx="229">
                  <c:v>7.1199999999999992</c:v>
                </c:pt>
                <c:pt idx="230">
                  <c:v>7.1199999999999992</c:v>
                </c:pt>
                <c:pt idx="231">
                  <c:v>7.14</c:v>
                </c:pt>
                <c:pt idx="232">
                  <c:v>7.1499999999999897</c:v>
                </c:pt>
                <c:pt idx="233">
                  <c:v>7.17</c:v>
                </c:pt>
                <c:pt idx="234">
                  <c:v>7.1799999999999899</c:v>
                </c:pt>
                <c:pt idx="235">
                  <c:v>7.1799999999999899</c:v>
                </c:pt>
                <c:pt idx="236">
                  <c:v>7.1799999999999899</c:v>
                </c:pt>
                <c:pt idx="237">
                  <c:v>7.1899999999999897</c:v>
                </c:pt>
                <c:pt idx="238">
                  <c:v>7.2</c:v>
                </c:pt>
                <c:pt idx="239">
                  <c:v>7.21999999999999</c:v>
                </c:pt>
                <c:pt idx="240">
                  <c:v>7.21999999999999</c:v>
                </c:pt>
                <c:pt idx="241">
                  <c:v>7.21999999999999</c:v>
                </c:pt>
                <c:pt idx="242">
                  <c:v>7.23</c:v>
                </c:pt>
                <c:pt idx="243">
                  <c:v>7.2399999999999904</c:v>
                </c:pt>
                <c:pt idx="244">
                  <c:v>7.25999999999999</c:v>
                </c:pt>
                <c:pt idx="245">
                  <c:v>7.2899999999999903</c:v>
                </c:pt>
                <c:pt idx="246">
                  <c:v>7.31</c:v>
                </c:pt>
                <c:pt idx="247">
                  <c:v>7.31</c:v>
                </c:pt>
                <c:pt idx="248">
                  <c:v>7.3299999999999894</c:v>
                </c:pt>
                <c:pt idx="249">
                  <c:v>7.3499999999999899</c:v>
                </c:pt>
                <c:pt idx="250">
                  <c:v>7.3499999999999899</c:v>
                </c:pt>
                <c:pt idx="251">
                  <c:v>7.3499999999999899</c:v>
                </c:pt>
                <c:pt idx="252">
                  <c:v>7.3699999999999894</c:v>
                </c:pt>
                <c:pt idx="253">
                  <c:v>7.3799999999999901</c:v>
                </c:pt>
                <c:pt idx="254">
                  <c:v>7.3799999999999901</c:v>
                </c:pt>
                <c:pt idx="255">
                  <c:v>7.39</c:v>
                </c:pt>
                <c:pt idx="256">
                  <c:v>7.3999999999999897</c:v>
                </c:pt>
                <c:pt idx="257">
                  <c:v>7.3999999999999897</c:v>
                </c:pt>
                <c:pt idx="258">
                  <c:v>7.4099999999999904</c:v>
                </c:pt>
                <c:pt idx="259">
                  <c:v>7.4199999999999902</c:v>
                </c:pt>
                <c:pt idx="260">
                  <c:v>7.4199999999999902</c:v>
                </c:pt>
                <c:pt idx="261">
                  <c:v>7.4299999999999899</c:v>
                </c:pt>
                <c:pt idx="262">
                  <c:v>7.4299999999999899</c:v>
                </c:pt>
                <c:pt idx="263">
                  <c:v>7.4399999999999906</c:v>
                </c:pt>
                <c:pt idx="264">
                  <c:v>7.4399999999999906</c:v>
                </c:pt>
                <c:pt idx="265">
                  <c:v>7.4599999999999902</c:v>
                </c:pt>
                <c:pt idx="266">
                  <c:v>7.46999999999999</c:v>
                </c:pt>
                <c:pt idx="267">
                  <c:v>7.46999999999999</c:v>
                </c:pt>
                <c:pt idx="268">
                  <c:v>7.46999999999999</c:v>
                </c:pt>
                <c:pt idx="269">
                  <c:v>7.50999999999999</c:v>
                </c:pt>
                <c:pt idx="270">
                  <c:v>7.5199999999999898</c:v>
                </c:pt>
                <c:pt idx="271">
                  <c:v>7.5299999999999896</c:v>
                </c:pt>
                <c:pt idx="272">
                  <c:v>7.5499999999999901</c:v>
                </c:pt>
                <c:pt idx="273">
                  <c:v>7.5499999999999901</c:v>
                </c:pt>
                <c:pt idx="274">
                  <c:v>7.5499999999999901</c:v>
                </c:pt>
                <c:pt idx="275">
                  <c:v>7.5499999999999901</c:v>
                </c:pt>
                <c:pt idx="276">
                  <c:v>7.5499999999999901</c:v>
                </c:pt>
                <c:pt idx="277">
                  <c:v>7.5499999999999901</c:v>
                </c:pt>
                <c:pt idx="278">
                  <c:v>7.5799999999999903</c:v>
                </c:pt>
                <c:pt idx="279">
                  <c:v>7.59</c:v>
                </c:pt>
                <c:pt idx="280">
                  <c:v>7.5999999999999899</c:v>
                </c:pt>
                <c:pt idx="281">
                  <c:v>7.5999999999999899</c:v>
                </c:pt>
                <c:pt idx="282">
                  <c:v>7.5999999999999899</c:v>
                </c:pt>
                <c:pt idx="283">
                  <c:v>7.5999999999999899</c:v>
                </c:pt>
                <c:pt idx="284">
                  <c:v>7.5999999999999899</c:v>
                </c:pt>
                <c:pt idx="285">
                  <c:v>7.6199999999999894</c:v>
                </c:pt>
                <c:pt idx="286">
                  <c:v>7.6299999999999892</c:v>
                </c:pt>
                <c:pt idx="287">
                  <c:v>7.6499999999999897</c:v>
                </c:pt>
                <c:pt idx="288">
                  <c:v>7.6599999999999895</c:v>
                </c:pt>
                <c:pt idx="289">
                  <c:v>7.6699999999999893</c:v>
                </c:pt>
                <c:pt idx="290">
                  <c:v>7.68</c:v>
                </c:pt>
                <c:pt idx="291">
                  <c:v>7.68</c:v>
                </c:pt>
                <c:pt idx="292">
                  <c:v>7.6899999999999897</c:v>
                </c:pt>
                <c:pt idx="293">
                  <c:v>7.6999999999999895</c:v>
                </c:pt>
                <c:pt idx="294">
                  <c:v>7.6999999999999895</c:v>
                </c:pt>
                <c:pt idx="295">
                  <c:v>7.7299999999999898</c:v>
                </c:pt>
                <c:pt idx="296">
                  <c:v>7.7399999999999904</c:v>
                </c:pt>
                <c:pt idx="297">
                  <c:v>7.7499999999999902</c:v>
                </c:pt>
                <c:pt idx="298">
                  <c:v>7.7700000000000005</c:v>
                </c:pt>
                <c:pt idx="299">
                  <c:v>7.7700000000000005</c:v>
                </c:pt>
                <c:pt idx="300">
                  <c:v>7.79</c:v>
                </c:pt>
                <c:pt idx="301">
                  <c:v>7.79</c:v>
                </c:pt>
                <c:pt idx="302">
                  <c:v>7.79</c:v>
                </c:pt>
                <c:pt idx="303">
                  <c:v>7.7999999999999901</c:v>
                </c:pt>
                <c:pt idx="304">
                  <c:v>7.7999999999999901</c:v>
                </c:pt>
                <c:pt idx="305">
                  <c:v>7.8099999999999898</c:v>
                </c:pt>
                <c:pt idx="306">
                  <c:v>7.8199999999999896</c:v>
                </c:pt>
                <c:pt idx="307">
                  <c:v>7.8299999999999894</c:v>
                </c:pt>
                <c:pt idx="308">
                  <c:v>7.8299999999999894</c:v>
                </c:pt>
                <c:pt idx="309">
                  <c:v>7.84</c:v>
                </c:pt>
                <c:pt idx="310">
                  <c:v>7.8499999999999899</c:v>
                </c:pt>
                <c:pt idx="311">
                  <c:v>7.8599999999999897</c:v>
                </c:pt>
                <c:pt idx="312">
                  <c:v>7.8699999999999894</c:v>
                </c:pt>
                <c:pt idx="313">
                  <c:v>7.88</c:v>
                </c:pt>
                <c:pt idx="314">
                  <c:v>7.8999999999999897</c:v>
                </c:pt>
                <c:pt idx="315">
                  <c:v>7.9300000000000006</c:v>
                </c:pt>
                <c:pt idx="316">
                  <c:v>7.9399999999999906</c:v>
                </c:pt>
                <c:pt idx="317">
                  <c:v>7.9499999999999904</c:v>
                </c:pt>
                <c:pt idx="318">
                  <c:v>7.96999999999999</c:v>
                </c:pt>
                <c:pt idx="319">
                  <c:v>7.99</c:v>
                </c:pt>
                <c:pt idx="320">
                  <c:v>7.9999999999999902</c:v>
                </c:pt>
                <c:pt idx="321">
                  <c:v>7.9999999999999902</c:v>
                </c:pt>
                <c:pt idx="322">
                  <c:v>8.02</c:v>
                </c:pt>
                <c:pt idx="323">
                  <c:v>8.0300000000000011</c:v>
                </c:pt>
                <c:pt idx="324">
                  <c:v>8.0300000000000011</c:v>
                </c:pt>
                <c:pt idx="325">
                  <c:v>8.0300000000000011</c:v>
                </c:pt>
                <c:pt idx="326">
                  <c:v>8.0300000000000011</c:v>
                </c:pt>
                <c:pt idx="327">
                  <c:v>8.0499999999999918</c:v>
                </c:pt>
                <c:pt idx="328">
                  <c:v>8.0499999999999918</c:v>
                </c:pt>
                <c:pt idx="329">
                  <c:v>8.0499999999999918</c:v>
                </c:pt>
                <c:pt idx="330">
                  <c:v>8.0599999999999916</c:v>
                </c:pt>
                <c:pt idx="331">
                  <c:v>8.07</c:v>
                </c:pt>
                <c:pt idx="332">
                  <c:v>8.1</c:v>
                </c:pt>
                <c:pt idx="333">
                  <c:v>8.120000000000001</c:v>
                </c:pt>
                <c:pt idx="334">
                  <c:v>8.120000000000001</c:v>
                </c:pt>
                <c:pt idx="335">
                  <c:v>8.120000000000001</c:v>
                </c:pt>
                <c:pt idx="336">
                  <c:v>8.1299999999999919</c:v>
                </c:pt>
                <c:pt idx="337">
                  <c:v>8.1299999999999919</c:v>
                </c:pt>
                <c:pt idx="338">
                  <c:v>8.1499999999999897</c:v>
                </c:pt>
                <c:pt idx="339">
                  <c:v>8.1599999999999913</c:v>
                </c:pt>
                <c:pt idx="340">
                  <c:v>8.1599999999999913</c:v>
                </c:pt>
                <c:pt idx="341">
                  <c:v>8.1599999999999913</c:v>
                </c:pt>
                <c:pt idx="342">
                  <c:v>8.17</c:v>
                </c:pt>
                <c:pt idx="343">
                  <c:v>8.18</c:v>
                </c:pt>
                <c:pt idx="344">
                  <c:v>8.19</c:v>
                </c:pt>
                <c:pt idx="345">
                  <c:v>8.209999999999992</c:v>
                </c:pt>
                <c:pt idx="346">
                  <c:v>8.209999999999992</c:v>
                </c:pt>
                <c:pt idx="347">
                  <c:v>8.209999999999992</c:v>
                </c:pt>
                <c:pt idx="348">
                  <c:v>8.2199999999999918</c:v>
                </c:pt>
                <c:pt idx="349">
                  <c:v>8.2199999999999918</c:v>
                </c:pt>
                <c:pt idx="350">
                  <c:v>8.2199999999999918</c:v>
                </c:pt>
                <c:pt idx="351">
                  <c:v>8.2299999999999898</c:v>
                </c:pt>
                <c:pt idx="352">
                  <c:v>8.2399999999999896</c:v>
                </c:pt>
                <c:pt idx="353">
                  <c:v>8.2399999999999896</c:v>
                </c:pt>
                <c:pt idx="354">
                  <c:v>8.2499999999999893</c:v>
                </c:pt>
                <c:pt idx="355">
                  <c:v>8.2499999999999893</c:v>
                </c:pt>
                <c:pt idx="356">
                  <c:v>8.2599999999999909</c:v>
                </c:pt>
                <c:pt idx="357">
                  <c:v>8.2699999999999925</c:v>
                </c:pt>
                <c:pt idx="358">
                  <c:v>8.2799999999999923</c:v>
                </c:pt>
                <c:pt idx="359">
                  <c:v>8.2900000000000009</c:v>
                </c:pt>
                <c:pt idx="360">
                  <c:v>8.2900000000000009</c:v>
                </c:pt>
                <c:pt idx="361">
                  <c:v>8.3199999999999914</c:v>
                </c:pt>
                <c:pt idx="362">
                  <c:v>8.3199999999999914</c:v>
                </c:pt>
                <c:pt idx="363">
                  <c:v>8.3299999999999912</c:v>
                </c:pt>
                <c:pt idx="364">
                  <c:v>8.339999999999991</c:v>
                </c:pt>
                <c:pt idx="365">
                  <c:v>8.3500000000000014</c:v>
                </c:pt>
                <c:pt idx="366">
                  <c:v>8.3500000000000014</c:v>
                </c:pt>
                <c:pt idx="367">
                  <c:v>8.3500000000000014</c:v>
                </c:pt>
                <c:pt idx="368">
                  <c:v>8.3599999999999941</c:v>
                </c:pt>
                <c:pt idx="369">
                  <c:v>8.3599999999999941</c:v>
                </c:pt>
                <c:pt idx="370">
                  <c:v>8.3699999999999939</c:v>
                </c:pt>
                <c:pt idx="371">
                  <c:v>8.3799999999999937</c:v>
                </c:pt>
                <c:pt idx="372">
                  <c:v>8.3799999999999937</c:v>
                </c:pt>
                <c:pt idx="373">
                  <c:v>8.3899999999999935</c:v>
                </c:pt>
                <c:pt idx="374">
                  <c:v>8.419999999999991</c:v>
                </c:pt>
                <c:pt idx="375">
                  <c:v>8.419999999999991</c:v>
                </c:pt>
                <c:pt idx="376">
                  <c:v>8.4299999999999926</c:v>
                </c:pt>
                <c:pt idx="377">
                  <c:v>8.4299999999999926</c:v>
                </c:pt>
                <c:pt idx="378">
                  <c:v>8.4299999999999926</c:v>
                </c:pt>
                <c:pt idx="379">
                  <c:v>8.4299999999999926</c:v>
                </c:pt>
                <c:pt idx="380">
                  <c:v>8.4299999999999926</c:v>
                </c:pt>
                <c:pt idx="381">
                  <c:v>8.44</c:v>
                </c:pt>
                <c:pt idx="382">
                  <c:v>8.4500000000000011</c:v>
                </c:pt>
                <c:pt idx="383">
                  <c:v>8.4599999999999937</c:v>
                </c:pt>
                <c:pt idx="384">
                  <c:v>8.4599999999999937</c:v>
                </c:pt>
                <c:pt idx="385">
                  <c:v>8.4599999999999937</c:v>
                </c:pt>
                <c:pt idx="386">
                  <c:v>8.4799999999999915</c:v>
                </c:pt>
                <c:pt idx="387">
                  <c:v>8.4899999999999913</c:v>
                </c:pt>
                <c:pt idx="388">
                  <c:v>8.4899999999999913</c:v>
                </c:pt>
                <c:pt idx="389">
                  <c:v>8.4899999999999913</c:v>
                </c:pt>
                <c:pt idx="390">
                  <c:v>8.4899999999999913</c:v>
                </c:pt>
                <c:pt idx="391">
                  <c:v>8.5</c:v>
                </c:pt>
                <c:pt idx="392">
                  <c:v>8.5</c:v>
                </c:pt>
                <c:pt idx="393">
                  <c:v>8.5099999999999909</c:v>
                </c:pt>
                <c:pt idx="394">
                  <c:v>8.5199999999999925</c:v>
                </c:pt>
                <c:pt idx="395">
                  <c:v>8.5199999999999925</c:v>
                </c:pt>
                <c:pt idx="396">
                  <c:v>8.5300000000000011</c:v>
                </c:pt>
                <c:pt idx="397">
                  <c:v>8.5400000000000009</c:v>
                </c:pt>
                <c:pt idx="398">
                  <c:v>8.5400000000000009</c:v>
                </c:pt>
                <c:pt idx="399">
                  <c:v>8.5499999999999918</c:v>
                </c:pt>
                <c:pt idx="400">
                  <c:v>8.5699999999999914</c:v>
                </c:pt>
                <c:pt idx="401">
                  <c:v>8.5799999999999912</c:v>
                </c:pt>
                <c:pt idx="402">
                  <c:v>8.5999999999999925</c:v>
                </c:pt>
                <c:pt idx="403">
                  <c:v>8.6099999999999923</c:v>
                </c:pt>
                <c:pt idx="404">
                  <c:v>8.6099999999999923</c:v>
                </c:pt>
                <c:pt idx="405">
                  <c:v>8.6499999999999897</c:v>
                </c:pt>
                <c:pt idx="406">
                  <c:v>8.669999999999991</c:v>
                </c:pt>
                <c:pt idx="407">
                  <c:v>8.669999999999991</c:v>
                </c:pt>
                <c:pt idx="408">
                  <c:v>8.669999999999991</c:v>
                </c:pt>
                <c:pt idx="409">
                  <c:v>8.669999999999991</c:v>
                </c:pt>
                <c:pt idx="410">
                  <c:v>8.6899999999999924</c:v>
                </c:pt>
                <c:pt idx="411">
                  <c:v>8.6899999999999924</c:v>
                </c:pt>
                <c:pt idx="412">
                  <c:v>8.6899999999999924</c:v>
                </c:pt>
                <c:pt idx="413">
                  <c:v>8.6899999999999924</c:v>
                </c:pt>
                <c:pt idx="414">
                  <c:v>8.6899999999999924</c:v>
                </c:pt>
                <c:pt idx="415">
                  <c:v>8.6999999999999922</c:v>
                </c:pt>
                <c:pt idx="416">
                  <c:v>8.6999999999999922</c:v>
                </c:pt>
                <c:pt idx="417">
                  <c:v>8.7299999999999898</c:v>
                </c:pt>
                <c:pt idx="418">
                  <c:v>8.7299999999999898</c:v>
                </c:pt>
                <c:pt idx="419">
                  <c:v>8.7399999999999896</c:v>
                </c:pt>
                <c:pt idx="420">
                  <c:v>8.7399999999999896</c:v>
                </c:pt>
                <c:pt idx="421">
                  <c:v>8.7499999999999893</c:v>
                </c:pt>
                <c:pt idx="422">
                  <c:v>8.7499999999999893</c:v>
                </c:pt>
                <c:pt idx="423">
                  <c:v>8.7499999999999893</c:v>
                </c:pt>
                <c:pt idx="424">
                  <c:v>8.7599999999999909</c:v>
                </c:pt>
                <c:pt idx="425">
                  <c:v>8.7599999999999909</c:v>
                </c:pt>
                <c:pt idx="426">
                  <c:v>8.7599999999999909</c:v>
                </c:pt>
                <c:pt idx="427">
                  <c:v>8.7599999999999909</c:v>
                </c:pt>
                <c:pt idx="428">
                  <c:v>8.7599999999999909</c:v>
                </c:pt>
                <c:pt idx="429">
                  <c:v>8.7699999999999925</c:v>
                </c:pt>
                <c:pt idx="430">
                  <c:v>8.7699999999999925</c:v>
                </c:pt>
                <c:pt idx="431">
                  <c:v>8.8199999999999914</c:v>
                </c:pt>
                <c:pt idx="432">
                  <c:v>8.8299999999999912</c:v>
                </c:pt>
                <c:pt idx="433">
                  <c:v>8.8299999999999912</c:v>
                </c:pt>
                <c:pt idx="434">
                  <c:v>8.8299999999999912</c:v>
                </c:pt>
                <c:pt idx="435">
                  <c:v>8.839999999999991</c:v>
                </c:pt>
                <c:pt idx="436">
                  <c:v>8.8699999999999939</c:v>
                </c:pt>
                <c:pt idx="437">
                  <c:v>8.8799999999999937</c:v>
                </c:pt>
                <c:pt idx="438">
                  <c:v>8.8799999999999937</c:v>
                </c:pt>
                <c:pt idx="439">
                  <c:v>8.8899999999999935</c:v>
                </c:pt>
                <c:pt idx="440">
                  <c:v>8.919999999999991</c:v>
                </c:pt>
                <c:pt idx="441">
                  <c:v>8.919999999999991</c:v>
                </c:pt>
                <c:pt idx="442">
                  <c:v>8.9399999999999924</c:v>
                </c:pt>
                <c:pt idx="443">
                  <c:v>8.9399999999999924</c:v>
                </c:pt>
                <c:pt idx="444">
                  <c:v>8.9399999999999924</c:v>
                </c:pt>
                <c:pt idx="445">
                  <c:v>8.9399999999999924</c:v>
                </c:pt>
                <c:pt idx="446">
                  <c:v>8.9399999999999924</c:v>
                </c:pt>
                <c:pt idx="447">
                  <c:v>8.9499999999999922</c:v>
                </c:pt>
                <c:pt idx="448">
                  <c:v>8.9499999999999922</c:v>
                </c:pt>
                <c:pt idx="449">
                  <c:v>8.9699999999999935</c:v>
                </c:pt>
                <c:pt idx="450">
                  <c:v>8.9699999999999935</c:v>
                </c:pt>
                <c:pt idx="451">
                  <c:v>8.9699999999999935</c:v>
                </c:pt>
                <c:pt idx="452">
                  <c:v>8.9799999999999915</c:v>
                </c:pt>
                <c:pt idx="453">
                  <c:v>8.9899999999999913</c:v>
                </c:pt>
                <c:pt idx="454">
                  <c:v>8.9899999999999913</c:v>
                </c:pt>
                <c:pt idx="455">
                  <c:v>9.0099999999999909</c:v>
                </c:pt>
                <c:pt idx="456">
                  <c:v>9.0099999999999909</c:v>
                </c:pt>
                <c:pt idx="457">
                  <c:v>9.039999999999992</c:v>
                </c:pt>
                <c:pt idx="458">
                  <c:v>9.039999999999992</c:v>
                </c:pt>
                <c:pt idx="459">
                  <c:v>9.0499999999999918</c:v>
                </c:pt>
                <c:pt idx="460">
                  <c:v>9.0499999999999918</c:v>
                </c:pt>
                <c:pt idx="461">
                  <c:v>9.0499999999999918</c:v>
                </c:pt>
                <c:pt idx="462">
                  <c:v>9.0599999999999916</c:v>
                </c:pt>
                <c:pt idx="463">
                  <c:v>9.0599999999999916</c:v>
                </c:pt>
                <c:pt idx="464">
                  <c:v>9.0699999999999914</c:v>
                </c:pt>
                <c:pt idx="465">
                  <c:v>9.0699999999999914</c:v>
                </c:pt>
                <c:pt idx="466">
                  <c:v>9.0699999999999914</c:v>
                </c:pt>
                <c:pt idx="467">
                  <c:v>9.0699999999999914</c:v>
                </c:pt>
                <c:pt idx="468">
                  <c:v>9.0699999999999914</c:v>
                </c:pt>
                <c:pt idx="469">
                  <c:v>9.0799999999999912</c:v>
                </c:pt>
                <c:pt idx="470">
                  <c:v>9.0799999999999912</c:v>
                </c:pt>
                <c:pt idx="471">
                  <c:v>9.089999999999991</c:v>
                </c:pt>
                <c:pt idx="472">
                  <c:v>9.089999999999991</c:v>
                </c:pt>
                <c:pt idx="473">
                  <c:v>9.089999999999991</c:v>
                </c:pt>
                <c:pt idx="474">
                  <c:v>9.11</c:v>
                </c:pt>
                <c:pt idx="475">
                  <c:v>9.1399999999999917</c:v>
                </c:pt>
                <c:pt idx="476">
                  <c:v>9.1499999999999897</c:v>
                </c:pt>
                <c:pt idx="477">
                  <c:v>9.1499999999999897</c:v>
                </c:pt>
                <c:pt idx="478">
                  <c:v>9.1499999999999897</c:v>
                </c:pt>
                <c:pt idx="479">
                  <c:v>9.1599999999999913</c:v>
                </c:pt>
                <c:pt idx="480">
                  <c:v>9.1599999999999913</c:v>
                </c:pt>
                <c:pt idx="481">
                  <c:v>9.1599999999999913</c:v>
                </c:pt>
                <c:pt idx="482">
                  <c:v>9.1599999999999913</c:v>
                </c:pt>
                <c:pt idx="483">
                  <c:v>9.1599999999999913</c:v>
                </c:pt>
                <c:pt idx="484">
                  <c:v>9.1799999999999926</c:v>
                </c:pt>
                <c:pt idx="485">
                  <c:v>9.1899999999999924</c:v>
                </c:pt>
                <c:pt idx="486">
                  <c:v>9.2000000000000011</c:v>
                </c:pt>
                <c:pt idx="487">
                  <c:v>9.209999999999992</c:v>
                </c:pt>
                <c:pt idx="488">
                  <c:v>9.209999999999992</c:v>
                </c:pt>
                <c:pt idx="489">
                  <c:v>9.2199999999999918</c:v>
                </c:pt>
                <c:pt idx="490">
                  <c:v>9.2199999999999918</c:v>
                </c:pt>
                <c:pt idx="491">
                  <c:v>9.2399999999999896</c:v>
                </c:pt>
                <c:pt idx="492">
                  <c:v>9.2399999999999896</c:v>
                </c:pt>
                <c:pt idx="493">
                  <c:v>9.2599999999999909</c:v>
                </c:pt>
                <c:pt idx="494">
                  <c:v>9.2699999999999925</c:v>
                </c:pt>
                <c:pt idx="495">
                  <c:v>9.2799999999999923</c:v>
                </c:pt>
                <c:pt idx="496">
                  <c:v>9.2799999999999923</c:v>
                </c:pt>
                <c:pt idx="497">
                  <c:v>9.2999999999999918</c:v>
                </c:pt>
                <c:pt idx="498">
                  <c:v>9.3099999999999916</c:v>
                </c:pt>
                <c:pt idx="499">
                  <c:v>9.3199999999999914</c:v>
                </c:pt>
                <c:pt idx="500">
                  <c:v>9.3299999999999912</c:v>
                </c:pt>
                <c:pt idx="501">
                  <c:v>9.339999999999991</c:v>
                </c:pt>
                <c:pt idx="502">
                  <c:v>9.339999999999991</c:v>
                </c:pt>
                <c:pt idx="503">
                  <c:v>9.339999999999991</c:v>
                </c:pt>
                <c:pt idx="504">
                  <c:v>9.339999999999991</c:v>
                </c:pt>
                <c:pt idx="505">
                  <c:v>9.3499999999999925</c:v>
                </c:pt>
                <c:pt idx="506">
                  <c:v>9.3600000000000012</c:v>
                </c:pt>
                <c:pt idx="507">
                  <c:v>9.3899999999999935</c:v>
                </c:pt>
                <c:pt idx="508">
                  <c:v>9.4099999999999913</c:v>
                </c:pt>
                <c:pt idx="509">
                  <c:v>9.419999999999991</c:v>
                </c:pt>
                <c:pt idx="510">
                  <c:v>9.4399999999999924</c:v>
                </c:pt>
                <c:pt idx="511">
                  <c:v>9.4500000000000011</c:v>
                </c:pt>
                <c:pt idx="512">
                  <c:v>9.4500000000000011</c:v>
                </c:pt>
                <c:pt idx="513">
                  <c:v>9.4500000000000011</c:v>
                </c:pt>
                <c:pt idx="514">
                  <c:v>9.4500000000000011</c:v>
                </c:pt>
                <c:pt idx="515">
                  <c:v>9.4799999999999915</c:v>
                </c:pt>
                <c:pt idx="516">
                  <c:v>9.4899999999999913</c:v>
                </c:pt>
                <c:pt idx="517">
                  <c:v>9.4999999999999911</c:v>
                </c:pt>
                <c:pt idx="518">
                  <c:v>9.5199999999999925</c:v>
                </c:pt>
                <c:pt idx="519">
                  <c:v>9.5199999999999925</c:v>
                </c:pt>
                <c:pt idx="520">
                  <c:v>9.5199999999999925</c:v>
                </c:pt>
                <c:pt idx="521">
                  <c:v>9.5299999999999923</c:v>
                </c:pt>
                <c:pt idx="522">
                  <c:v>9.5400000000000009</c:v>
                </c:pt>
                <c:pt idx="523">
                  <c:v>9.5499999999999918</c:v>
                </c:pt>
                <c:pt idx="524">
                  <c:v>9.5499999999999918</c:v>
                </c:pt>
                <c:pt idx="525">
                  <c:v>9.5699999999999914</c:v>
                </c:pt>
                <c:pt idx="526">
                  <c:v>9.5799999999999912</c:v>
                </c:pt>
                <c:pt idx="527">
                  <c:v>9.5799999999999912</c:v>
                </c:pt>
                <c:pt idx="528">
                  <c:v>9.6</c:v>
                </c:pt>
                <c:pt idx="529">
                  <c:v>9.6199999999999921</c:v>
                </c:pt>
                <c:pt idx="530">
                  <c:v>9.6199999999999921</c:v>
                </c:pt>
                <c:pt idx="531">
                  <c:v>9.6199999999999921</c:v>
                </c:pt>
                <c:pt idx="532">
                  <c:v>9.6299999999999919</c:v>
                </c:pt>
                <c:pt idx="533">
                  <c:v>9.6299999999999919</c:v>
                </c:pt>
                <c:pt idx="534">
                  <c:v>9.6299999999999919</c:v>
                </c:pt>
                <c:pt idx="535">
                  <c:v>9.6399999999999917</c:v>
                </c:pt>
                <c:pt idx="536">
                  <c:v>9.6499999999999897</c:v>
                </c:pt>
                <c:pt idx="537">
                  <c:v>9.6599999999999913</c:v>
                </c:pt>
                <c:pt idx="538">
                  <c:v>9.669999999999991</c:v>
                </c:pt>
                <c:pt idx="539">
                  <c:v>9.6799999999999926</c:v>
                </c:pt>
                <c:pt idx="540">
                  <c:v>9.6799999999999926</c:v>
                </c:pt>
                <c:pt idx="541">
                  <c:v>9.6899999999999924</c:v>
                </c:pt>
                <c:pt idx="542">
                  <c:v>9.7399999999999896</c:v>
                </c:pt>
                <c:pt idx="543">
                  <c:v>9.76</c:v>
                </c:pt>
                <c:pt idx="544">
                  <c:v>9.76</c:v>
                </c:pt>
                <c:pt idx="545">
                  <c:v>9.76</c:v>
                </c:pt>
                <c:pt idx="546">
                  <c:v>9.7799999999999923</c:v>
                </c:pt>
                <c:pt idx="547">
                  <c:v>9.7999999999999918</c:v>
                </c:pt>
                <c:pt idx="548">
                  <c:v>9.7999999999999918</c:v>
                </c:pt>
                <c:pt idx="549">
                  <c:v>9.7999999999999918</c:v>
                </c:pt>
                <c:pt idx="550">
                  <c:v>9.8099999999999916</c:v>
                </c:pt>
                <c:pt idx="551">
                  <c:v>9.8099999999999916</c:v>
                </c:pt>
                <c:pt idx="552">
                  <c:v>9.8099999999999916</c:v>
                </c:pt>
                <c:pt idx="553">
                  <c:v>9.8099999999999916</c:v>
                </c:pt>
                <c:pt idx="554">
                  <c:v>9.8099999999999916</c:v>
                </c:pt>
                <c:pt idx="555">
                  <c:v>9.8099999999999916</c:v>
                </c:pt>
                <c:pt idx="556">
                  <c:v>9.8099999999999916</c:v>
                </c:pt>
                <c:pt idx="557">
                  <c:v>9.839999999999991</c:v>
                </c:pt>
                <c:pt idx="558">
                  <c:v>9.8500000000000014</c:v>
                </c:pt>
                <c:pt idx="559">
                  <c:v>9.8799999999999937</c:v>
                </c:pt>
                <c:pt idx="560">
                  <c:v>9.8999999999999915</c:v>
                </c:pt>
                <c:pt idx="561">
                  <c:v>9.8999999999999915</c:v>
                </c:pt>
                <c:pt idx="562">
                  <c:v>9.8999999999999915</c:v>
                </c:pt>
                <c:pt idx="563">
                  <c:v>9.91</c:v>
                </c:pt>
                <c:pt idx="564">
                  <c:v>9.919999999999991</c:v>
                </c:pt>
                <c:pt idx="565">
                  <c:v>9.94</c:v>
                </c:pt>
                <c:pt idx="566">
                  <c:v>9.94</c:v>
                </c:pt>
                <c:pt idx="567">
                  <c:v>9.9500000000000011</c:v>
                </c:pt>
                <c:pt idx="568">
                  <c:v>9.9599999999999937</c:v>
                </c:pt>
                <c:pt idx="569">
                  <c:v>9.9699999999999935</c:v>
                </c:pt>
                <c:pt idx="570">
                  <c:v>9.9699999999999935</c:v>
                </c:pt>
                <c:pt idx="571">
                  <c:v>9.9799999999999915</c:v>
                </c:pt>
                <c:pt idx="572">
                  <c:v>10</c:v>
                </c:pt>
                <c:pt idx="573">
                  <c:v>10</c:v>
                </c:pt>
                <c:pt idx="574">
                  <c:v>10</c:v>
                </c:pt>
                <c:pt idx="575">
                  <c:v>10</c:v>
                </c:pt>
                <c:pt idx="576">
                  <c:v>10</c:v>
                </c:pt>
                <c:pt idx="577">
                  <c:v>10</c:v>
                </c:pt>
                <c:pt idx="578">
                  <c:v>10.01</c:v>
                </c:pt>
                <c:pt idx="579">
                  <c:v>10.01</c:v>
                </c:pt>
                <c:pt idx="580">
                  <c:v>10.02</c:v>
                </c:pt>
                <c:pt idx="581">
                  <c:v>10.030000000000001</c:v>
                </c:pt>
                <c:pt idx="582">
                  <c:v>10.049999999999899</c:v>
                </c:pt>
                <c:pt idx="583">
                  <c:v>10.069999999999904</c:v>
                </c:pt>
                <c:pt idx="584">
                  <c:v>10.120000000000001</c:v>
                </c:pt>
                <c:pt idx="585">
                  <c:v>10.120000000000001</c:v>
                </c:pt>
                <c:pt idx="586">
                  <c:v>10.120000000000001</c:v>
                </c:pt>
                <c:pt idx="587">
                  <c:v>10.139999999999999</c:v>
                </c:pt>
                <c:pt idx="588">
                  <c:v>10.139999999999999</c:v>
                </c:pt>
                <c:pt idx="589">
                  <c:v>10.139999999999999</c:v>
                </c:pt>
                <c:pt idx="590">
                  <c:v>10.16</c:v>
                </c:pt>
                <c:pt idx="591">
                  <c:v>10.16</c:v>
                </c:pt>
                <c:pt idx="592">
                  <c:v>10.169999999999902</c:v>
                </c:pt>
                <c:pt idx="593">
                  <c:v>10.169999999999902</c:v>
                </c:pt>
                <c:pt idx="594">
                  <c:v>10.169999999999902</c:v>
                </c:pt>
                <c:pt idx="595">
                  <c:v>10.169999999999902</c:v>
                </c:pt>
                <c:pt idx="596">
                  <c:v>10.169999999999902</c:v>
                </c:pt>
                <c:pt idx="597">
                  <c:v>10.169999999999902</c:v>
                </c:pt>
                <c:pt idx="598">
                  <c:v>10.169999999999902</c:v>
                </c:pt>
                <c:pt idx="599">
                  <c:v>10.18</c:v>
                </c:pt>
                <c:pt idx="600">
                  <c:v>10.18</c:v>
                </c:pt>
                <c:pt idx="601">
                  <c:v>10.19</c:v>
                </c:pt>
                <c:pt idx="602">
                  <c:v>10.200000000000001</c:v>
                </c:pt>
                <c:pt idx="603">
                  <c:v>10.209999999999901</c:v>
                </c:pt>
                <c:pt idx="604">
                  <c:v>10.229999999999899</c:v>
                </c:pt>
                <c:pt idx="605">
                  <c:v>10.229999999999899</c:v>
                </c:pt>
                <c:pt idx="606">
                  <c:v>10.229999999999899</c:v>
                </c:pt>
                <c:pt idx="607">
                  <c:v>10.25</c:v>
                </c:pt>
                <c:pt idx="608">
                  <c:v>10.26</c:v>
                </c:pt>
                <c:pt idx="609">
                  <c:v>10.26</c:v>
                </c:pt>
                <c:pt idx="610">
                  <c:v>10.26</c:v>
                </c:pt>
                <c:pt idx="611">
                  <c:v>10.269999999999902</c:v>
                </c:pt>
                <c:pt idx="612">
                  <c:v>10.269999999999902</c:v>
                </c:pt>
                <c:pt idx="613">
                  <c:v>10.29</c:v>
                </c:pt>
                <c:pt idx="614">
                  <c:v>10.29</c:v>
                </c:pt>
                <c:pt idx="615">
                  <c:v>10.3</c:v>
                </c:pt>
                <c:pt idx="616">
                  <c:v>10.31</c:v>
                </c:pt>
                <c:pt idx="617">
                  <c:v>10.31</c:v>
                </c:pt>
                <c:pt idx="618">
                  <c:v>10.32</c:v>
                </c:pt>
                <c:pt idx="619">
                  <c:v>10.32</c:v>
                </c:pt>
                <c:pt idx="620">
                  <c:v>10.32</c:v>
                </c:pt>
                <c:pt idx="621">
                  <c:v>10.329999999999904</c:v>
                </c:pt>
                <c:pt idx="622">
                  <c:v>10.34</c:v>
                </c:pt>
                <c:pt idx="623">
                  <c:v>10.350000000000001</c:v>
                </c:pt>
                <c:pt idx="624">
                  <c:v>10.350000000000001</c:v>
                </c:pt>
                <c:pt idx="625">
                  <c:v>10.360000000000001</c:v>
                </c:pt>
                <c:pt idx="626">
                  <c:v>10.360000000000001</c:v>
                </c:pt>
                <c:pt idx="627">
                  <c:v>10.360000000000001</c:v>
                </c:pt>
                <c:pt idx="628">
                  <c:v>10.360000000000001</c:v>
                </c:pt>
                <c:pt idx="629">
                  <c:v>10.370000000000001</c:v>
                </c:pt>
                <c:pt idx="630">
                  <c:v>10.38</c:v>
                </c:pt>
                <c:pt idx="631">
                  <c:v>10.38</c:v>
                </c:pt>
                <c:pt idx="632">
                  <c:v>10.4</c:v>
                </c:pt>
                <c:pt idx="633">
                  <c:v>10.4</c:v>
                </c:pt>
                <c:pt idx="634">
                  <c:v>10.41</c:v>
                </c:pt>
                <c:pt idx="635">
                  <c:v>10.42</c:v>
                </c:pt>
                <c:pt idx="636">
                  <c:v>10.42</c:v>
                </c:pt>
                <c:pt idx="637">
                  <c:v>10.450000000000001</c:v>
                </c:pt>
                <c:pt idx="638">
                  <c:v>10.450000000000001</c:v>
                </c:pt>
                <c:pt idx="639">
                  <c:v>10.459999999999903</c:v>
                </c:pt>
                <c:pt idx="640">
                  <c:v>10.48</c:v>
                </c:pt>
                <c:pt idx="641">
                  <c:v>10.48</c:v>
                </c:pt>
                <c:pt idx="642">
                  <c:v>10.5</c:v>
                </c:pt>
                <c:pt idx="643">
                  <c:v>10.52</c:v>
                </c:pt>
                <c:pt idx="644">
                  <c:v>10.54</c:v>
                </c:pt>
                <c:pt idx="645">
                  <c:v>10.54</c:v>
                </c:pt>
                <c:pt idx="646">
                  <c:v>10.559999999999901</c:v>
                </c:pt>
                <c:pt idx="647">
                  <c:v>10.569999999999904</c:v>
                </c:pt>
                <c:pt idx="648">
                  <c:v>10.579999999999904</c:v>
                </c:pt>
                <c:pt idx="649">
                  <c:v>10.59</c:v>
                </c:pt>
                <c:pt idx="650">
                  <c:v>10.59</c:v>
                </c:pt>
                <c:pt idx="651">
                  <c:v>10.59</c:v>
                </c:pt>
                <c:pt idx="652">
                  <c:v>10.59</c:v>
                </c:pt>
                <c:pt idx="653">
                  <c:v>10.59</c:v>
                </c:pt>
                <c:pt idx="654">
                  <c:v>10.599999999999902</c:v>
                </c:pt>
                <c:pt idx="655">
                  <c:v>10.599999999999902</c:v>
                </c:pt>
                <c:pt idx="656">
                  <c:v>10.599999999999902</c:v>
                </c:pt>
                <c:pt idx="657">
                  <c:v>10.61</c:v>
                </c:pt>
                <c:pt idx="658">
                  <c:v>10.61</c:v>
                </c:pt>
                <c:pt idx="659">
                  <c:v>10.61</c:v>
                </c:pt>
                <c:pt idx="660">
                  <c:v>10.61</c:v>
                </c:pt>
                <c:pt idx="661">
                  <c:v>10.629999999999901</c:v>
                </c:pt>
                <c:pt idx="662">
                  <c:v>10.639999999999999</c:v>
                </c:pt>
                <c:pt idx="663">
                  <c:v>10.65</c:v>
                </c:pt>
                <c:pt idx="664">
                  <c:v>10.68</c:v>
                </c:pt>
                <c:pt idx="665">
                  <c:v>10.68</c:v>
                </c:pt>
                <c:pt idx="666">
                  <c:v>10.68</c:v>
                </c:pt>
                <c:pt idx="667">
                  <c:v>10.68</c:v>
                </c:pt>
                <c:pt idx="668">
                  <c:v>10.69</c:v>
                </c:pt>
                <c:pt idx="669">
                  <c:v>10.709999999999999</c:v>
                </c:pt>
                <c:pt idx="670">
                  <c:v>10.709999999999999</c:v>
                </c:pt>
                <c:pt idx="671">
                  <c:v>10.719999999999899</c:v>
                </c:pt>
                <c:pt idx="672">
                  <c:v>10.729999999999899</c:v>
                </c:pt>
                <c:pt idx="673">
                  <c:v>10.739999999999903</c:v>
                </c:pt>
                <c:pt idx="674">
                  <c:v>10.75</c:v>
                </c:pt>
                <c:pt idx="675">
                  <c:v>10.75</c:v>
                </c:pt>
                <c:pt idx="676">
                  <c:v>10.76</c:v>
                </c:pt>
                <c:pt idx="677">
                  <c:v>10.79</c:v>
                </c:pt>
                <c:pt idx="678">
                  <c:v>10.79</c:v>
                </c:pt>
                <c:pt idx="679">
                  <c:v>10.79</c:v>
                </c:pt>
                <c:pt idx="680">
                  <c:v>10.81</c:v>
                </c:pt>
                <c:pt idx="681">
                  <c:v>10.81</c:v>
                </c:pt>
                <c:pt idx="682">
                  <c:v>10.81</c:v>
                </c:pt>
                <c:pt idx="683">
                  <c:v>10.81</c:v>
                </c:pt>
                <c:pt idx="684">
                  <c:v>10.84</c:v>
                </c:pt>
                <c:pt idx="685">
                  <c:v>10.84</c:v>
                </c:pt>
                <c:pt idx="686">
                  <c:v>10.860000000000001</c:v>
                </c:pt>
                <c:pt idx="687">
                  <c:v>10.860000000000001</c:v>
                </c:pt>
                <c:pt idx="688">
                  <c:v>10.860000000000001</c:v>
                </c:pt>
                <c:pt idx="689">
                  <c:v>10.860000000000001</c:v>
                </c:pt>
                <c:pt idx="690">
                  <c:v>10.870000000000001</c:v>
                </c:pt>
                <c:pt idx="691">
                  <c:v>10.870000000000001</c:v>
                </c:pt>
                <c:pt idx="692">
                  <c:v>10.879999999999903</c:v>
                </c:pt>
                <c:pt idx="693">
                  <c:v>10.9</c:v>
                </c:pt>
                <c:pt idx="694">
                  <c:v>10.950000000000001</c:v>
                </c:pt>
                <c:pt idx="695">
                  <c:v>10.969999999999901</c:v>
                </c:pt>
                <c:pt idx="696">
                  <c:v>10.979999999999901</c:v>
                </c:pt>
                <c:pt idx="697">
                  <c:v>11.01</c:v>
                </c:pt>
                <c:pt idx="698">
                  <c:v>11.01</c:v>
                </c:pt>
                <c:pt idx="699">
                  <c:v>11.01</c:v>
                </c:pt>
                <c:pt idx="700">
                  <c:v>11.01</c:v>
                </c:pt>
                <c:pt idx="701">
                  <c:v>11.03</c:v>
                </c:pt>
                <c:pt idx="702">
                  <c:v>11.03</c:v>
                </c:pt>
                <c:pt idx="703">
                  <c:v>11.03</c:v>
                </c:pt>
                <c:pt idx="704">
                  <c:v>11.04</c:v>
                </c:pt>
                <c:pt idx="705">
                  <c:v>11.04</c:v>
                </c:pt>
                <c:pt idx="706">
                  <c:v>11.05</c:v>
                </c:pt>
                <c:pt idx="707">
                  <c:v>11.05</c:v>
                </c:pt>
                <c:pt idx="708">
                  <c:v>11.05</c:v>
                </c:pt>
                <c:pt idx="709">
                  <c:v>11.05</c:v>
                </c:pt>
                <c:pt idx="710">
                  <c:v>11.06</c:v>
                </c:pt>
                <c:pt idx="711">
                  <c:v>11.06</c:v>
                </c:pt>
                <c:pt idx="712">
                  <c:v>11.069999999999904</c:v>
                </c:pt>
                <c:pt idx="713">
                  <c:v>11.079999999999904</c:v>
                </c:pt>
                <c:pt idx="714">
                  <c:v>11.09</c:v>
                </c:pt>
                <c:pt idx="715">
                  <c:v>11.099999999999902</c:v>
                </c:pt>
                <c:pt idx="716">
                  <c:v>11.109999999999902</c:v>
                </c:pt>
                <c:pt idx="717">
                  <c:v>11.12</c:v>
                </c:pt>
                <c:pt idx="718">
                  <c:v>11.12</c:v>
                </c:pt>
                <c:pt idx="719">
                  <c:v>11.129999999999901</c:v>
                </c:pt>
                <c:pt idx="720">
                  <c:v>11.15</c:v>
                </c:pt>
                <c:pt idx="721">
                  <c:v>11.15</c:v>
                </c:pt>
                <c:pt idx="722">
                  <c:v>11.17</c:v>
                </c:pt>
                <c:pt idx="723">
                  <c:v>11.17</c:v>
                </c:pt>
                <c:pt idx="724">
                  <c:v>11.17</c:v>
                </c:pt>
                <c:pt idx="725">
                  <c:v>11.179999999999902</c:v>
                </c:pt>
                <c:pt idx="726">
                  <c:v>11.189999999999902</c:v>
                </c:pt>
                <c:pt idx="727">
                  <c:v>11.2</c:v>
                </c:pt>
                <c:pt idx="728">
                  <c:v>11.209999999999999</c:v>
                </c:pt>
                <c:pt idx="729">
                  <c:v>11.209999999999999</c:v>
                </c:pt>
                <c:pt idx="730">
                  <c:v>11.209999999999999</c:v>
                </c:pt>
                <c:pt idx="731">
                  <c:v>11.209999999999999</c:v>
                </c:pt>
                <c:pt idx="732">
                  <c:v>11.219999999999899</c:v>
                </c:pt>
                <c:pt idx="733">
                  <c:v>11.219999999999899</c:v>
                </c:pt>
                <c:pt idx="734">
                  <c:v>11.219999999999899</c:v>
                </c:pt>
                <c:pt idx="735">
                  <c:v>11.219999999999899</c:v>
                </c:pt>
                <c:pt idx="736">
                  <c:v>11.229999999999899</c:v>
                </c:pt>
                <c:pt idx="737">
                  <c:v>11.239999999999998</c:v>
                </c:pt>
                <c:pt idx="738">
                  <c:v>11.26</c:v>
                </c:pt>
                <c:pt idx="739">
                  <c:v>11.27</c:v>
                </c:pt>
                <c:pt idx="740">
                  <c:v>11.27</c:v>
                </c:pt>
                <c:pt idx="741">
                  <c:v>11.29</c:v>
                </c:pt>
                <c:pt idx="742">
                  <c:v>11.29</c:v>
                </c:pt>
                <c:pt idx="743">
                  <c:v>11.3</c:v>
                </c:pt>
                <c:pt idx="744">
                  <c:v>11.3</c:v>
                </c:pt>
                <c:pt idx="745">
                  <c:v>11.31</c:v>
                </c:pt>
                <c:pt idx="746">
                  <c:v>11.32</c:v>
                </c:pt>
                <c:pt idx="747">
                  <c:v>11.350000000000001</c:v>
                </c:pt>
                <c:pt idx="748">
                  <c:v>11.350000000000001</c:v>
                </c:pt>
                <c:pt idx="749">
                  <c:v>11.350000000000001</c:v>
                </c:pt>
                <c:pt idx="750">
                  <c:v>11.350000000000001</c:v>
                </c:pt>
                <c:pt idx="751">
                  <c:v>11.350000000000001</c:v>
                </c:pt>
                <c:pt idx="752">
                  <c:v>11.360000000000001</c:v>
                </c:pt>
                <c:pt idx="753">
                  <c:v>11.360000000000001</c:v>
                </c:pt>
                <c:pt idx="754">
                  <c:v>11.379999999999903</c:v>
                </c:pt>
                <c:pt idx="755">
                  <c:v>11.4</c:v>
                </c:pt>
                <c:pt idx="756">
                  <c:v>11.42</c:v>
                </c:pt>
                <c:pt idx="757">
                  <c:v>11.44</c:v>
                </c:pt>
                <c:pt idx="758">
                  <c:v>11.450000000000001</c:v>
                </c:pt>
                <c:pt idx="759">
                  <c:v>11.47</c:v>
                </c:pt>
                <c:pt idx="760">
                  <c:v>11.51</c:v>
                </c:pt>
                <c:pt idx="761">
                  <c:v>11.54</c:v>
                </c:pt>
                <c:pt idx="762">
                  <c:v>11.55</c:v>
                </c:pt>
                <c:pt idx="763">
                  <c:v>11.57</c:v>
                </c:pt>
                <c:pt idx="764">
                  <c:v>11.57</c:v>
                </c:pt>
                <c:pt idx="765">
                  <c:v>11.59</c:v>
                </c:pt>
                <c:pt idx="766">
                  <c:v>11.6</c:v>
                </c:pt>
                <c:pt idx="767">
                  <c:v>11.6</c:v>
                </c:pt>
                <c:pt idx="768">
                  <c:v>11.6</c:v>
                </c:pt>
                <c:pt idx="769">
                  <c:v>11.61</c:v>
                </c:pt>
                <c:pt idx="770">
                  <c:v>11.61</c:v>
                </c:pt>
                <c:pt idx="771">
                  <c:v>11.61</c:v>
                </c:pt>
                <c:pt idx="772">
                  <c:v>11.61</c:v>
                </c:pt>
                <c:pt idx="773">
                  <c:v>11.61</c:v>
                </c:pt>
                <c:pt idx="774">
                  <c:v>11.62</c:v>
                </c:pt>
                <c:pt idx="775">
                  <c:v>11.629999999999999</c:v>
                </c:pt>
                <c:pt idx="776">
                  <c:v>11.65</c:v>
                </c:pt>
                <c:pt idx="777">
                  <c:v>11.65</c:v>
                </c:pt>
                <c:pt idx="778">
                  <c:v>11.679999999999902</c:v>
                </c:pt>
                <c:pt idx="779">
                  <c:v>11.69</c:v>
                </c:pt>
                <c:pt idx="780">
                  <c:v>11.7</c:v>
                </c:pt>
                <c:pt idx="781">
                  <c:v>11.7</c:v>
                </c:pt>
                <c:pt idx="782">
                  <c:v>11.719999999999999</c:v>
                </c:pt>
                <c:pt idx="783">
                  <c:v>11.75</c:v>
                </c:pt>
                <c:pt idx="784">
                  <c:v>11.75</c:v>
                </c:pt>
                <c:pt idx="785">
                  <c:v>11.77</c:v>
                </c:pt>
                <c:pt idx="786">
                  <c:v>11.77</c:v>
                </c:pt>
                <c:pt idx="787">
                  <c:v>11.78</c:v>
                </c:pt>
                <c:pt idx="788">
                  <c:v>11.78</c:v>
                </c:pt>
                <c:pt idx="789">
                  <c:v>11.78</c:v>
                </c:pt>
                <c:pt idx="790">
                  <c:v>11.81</c:v>
                </c:pt>
                <c:pt idx="791">
                  <c:v>11.82</c:v>
                </c:pt>
                <c:pt idx="792">
                  <c:v>11.83</c:v>
                </c:pt>
                <c:pt idx="793">
                  <c:v>11.83</c:v>
                </c:pt>
                <c:pt idx="794">
                  <c:v>11.83</c:v>
                </c:pt>
                <c:pt idx="795">
                  <c:v>11.83</c:v>
                </c:pt>
                <c:pt idx="796">
                  <c:v>11.83</c:v>
                </c:pt>
                <c:pt idx="797">
                  <c:v>11.83</c:v>
                </c:pt>
                <c:pt idx="798">
                  <c:v>11.84</c:v>
                </c:pt>
                <c:pt idx="799">
                  <c:v>11.84</c:v>
                </c:pt>
                <c:pt idx="800">
                  <c:v>11.860000000000001</c:v>
                </c:pt>
                <c:pt idx="801">
                  <c:v>11.88</c:v>
                </c:pt>
                <c:pt idx="802">
                  <c:v>11.89</c:v>
                </c:pt>
                <c:pt idx="803">
                  <c:v>11.899999999999904</c:v>
                </c:pt>
                <c:pt idx="804">
                  <c:v>11.909999999999904</c:v>
                </c:pt>
                <c:pt idx="805">
                  <c:v>11.92</c:v>
                </c:pt>
                <c:pt idx="806">
                  <c:v>11.949999999999902</c:v>
                </c:pt>
                <c:pt idx="807">
                  <c:v>11.949999999999902</c:v>
                </c:pt>
                <c:pt idx="808">
                  <c:v>11.97</c:v>
                </c:pt>
                <c:pt idx="809">
                  <c:v>12</c:v>
                </c:pt>
                <c:pt idx="810">
                  <c:v>12.04</c:v>
                </c:pt>
                <c:pt idx="811">
                  <c:v>12.079999999999904</c:v>
                </c:pt>
                <c:pt idx="812">
                  <c:v>12.079999999999904</c:v>
                </c:pt>
                <c:pt idx="813">
                  <c:v>12.079999999999904</c:v>
                </c:pt>
                <c:pt idx="814">
                  <c:v>12.1</c:v>
                </c:pt>
                <c:pt idx="815">
                  <c:v>12.1</c:v>
                </c:pt>
                <c:pt idx="816">
                  <c:v>12.11</c:v>
                </c:pt>
                <c:pt idx="817">
                  <c:v>12.12</c:v>
                </c:pt>
                <c:pt idx="818">
                  <c:v>12.139999999999899</c:v>
                </c:pt>
                <c:pt idx="819">
                  <c:v>12.15</c:v>
                </c:pt>
                <c:pt idx="820">
                  <c:v>12.16</c:v>
                </c:pt>
                <c:pt idx="821">
                  <c:v>12.17</c:v>
                </c:pt>
                <c:pt idx="822">
                  <c:v>12.17</c:v>
                </c:pt>
                <c:pt idx="823">
                  <c:v>12.17</c:v>
                </c:pt>
                <c:pt idx="824">
                  <c:v>12.18</c:v>
                </c:pt>
                <c:pt idx="825">
                  <c:v>12.18</c:v>
                </c:pt>
                <c:pt idx="826">
                  <c:v>12.18</c:v>
                </c:pt>
                <c:pt idx="827">
                  <c:v>12.19</c:v>
                </c:pt>
                <c:pt idx="828">
                  <c:v>12.19</c:v>
                </c:pt>
                <c:pt idx="829">
                  <c:v>12.2</c:v>
                </c:pt>
                <c:pt idx="830">
                  <c:v>12.219999999999999</c:v>
                </c:pt>
                <c:pt idx="831">
                  <c:v>12.25</c:v>
                </c:pt>
                <c:pt idx="832">
                  <c:v>12.25</c:v>
                </c:pt>
                <c:pt idx="833">
                  <c:v>12.26</c:v>
                </c:pt>
                <c:pt idx="834">
                  <c:v>12.27</c:v>
                </c:pt>
                <c:pt idx="835">
                  <c:v>12.3</c:v>
                </c:pt>
                <c:pt idx="836">
                  <c:v>12.3</c:v>
                </c:pt>
                <c:pt idx="837">
                  <c:v>12.309999999999901</c:v>
                </c:pt>
                <c:pt idx="838">
                  <c:v>12.319999999999904</c:v>
                </c:pt>
                <c:pt idx="839">
                  <c:v>12.33</c:v>
                </c:pt>
                <c:pt idx="840">
                  <c:v>12.34</c:v>
                </c:pt>
                <c:pt idx="841">
                  <c:v>12.34</c:v>
                </c:pt>
                <c:pt idx="842">
                  <c:v>12.349999999999902</c:v>
                </c:pt>
                <c:pt idx="843">
                  <c:v>12.349999999999902</c:v>
                </c:pt>
                <c:pt idx="844">
                  <c:v>12.349999999999902</c:v>
                </c:pt>
                <c:pt idx="845">
                  <c:v>12.359999999999904</c:v>
                </c:pt>
                <c:pt idx="846">
                  <c:v>12.370000000000001</c:v>
                </c:pt>
                <c:pt idx="847">
                  <c:v>12.370000000000001</c:v>
                </c:pt>
                <c:pt idx="848">
                  <c:v>12.389999999999901</c:v>
                </c:pt>
                <c:pt idx="849">
                  <c:v>12.42</c:v>
                </c:pt>
                <c:pt idx="850">
                  <c:v>12.44</c:v>
                </c:pt>
                <c:pt idx="851">
                  <c:v>12.450000000000001</c:v>
                </c:pt>
                <c:pt idx="852">
                  <c:v>12.46</c:v>
                </c:pt>
                <c:pt idx="853">
                  <c:v>12.469999999999901</c:v>
                </c:pt>
                <c:pt idx="854">
                  <c:v>12.49</c:v>
                </c:pt>
                <c:pt idx="855">
                  <c:v>12.49</c:v>
                </c:pt>
                <c:pt idx="856">
                  <c:v>12.49</c:v>
                </c:pt>
                <c:pt idx="857">
                  <c:v>12.52</c:v>
                </c:pt>
                <c:pt idx="858">
                  <c:v>12.53</c:v>
                </c:pt>
                <c:pt idx="859">
                  <c:v>12.54</c:v>
                </c:pt>
                <c:pt idx="860">
                  <c:v>12.55</c:v>
                </c:pt>
                <c:pt idx="861">
                  <c:v>12.559999999999901</c:v>
                </c:pt>
                <c:pt idx="862">
                  <c:v>12.559999999999901</c:v>
                </c:pt>
                <c:pt idx="863">
                  <c:v>12.57</c:v>
                </c:pt>
                <c:pt idx="864">
                  <c:v>12.57</c:v>
                </c:pt>
                <c:pt idx="865">
                  <c:v>12.57</c:v>
                </c:pt>
                <c:pt idx="866">
                  <c:v>12.57</c:v>
                </c:pt>
                <c:pt idx="867">
                  <c:v>12.58</c:v>
                </c:pt>
                <c:pt idx="868">
                  <c:v>12.589999999999902</c:v>
                </c:pt>
                <c:pt idx="869">
                  <c:v>12.61</c:v>
                </c:pt>
                <c:pt idx="870">
                  <c:v>12.62</c:v>
                </c:pt>
                <c:pt idx="871">
                  <c:v>12.62</c:v>
                </c:pt>
                <c:pt idx="872">
                  <c:v>12.62</c:v>
                </c:pt>
                <c:pt idx="873">
                  <c:v>12.62</c:v>
                </c:pt>
                <c:pt idx="874">
                  <c:v>12.639999999999899</c:v>
                </c:pt>
                <c:pt idx="875">
                  <c:v>12.649999999999903</c:v>
                </c:pt>
                <c:pt idx="876">
                  <c:v>12.659999999999904</c:v>
                </c:pt>
                <c:pt idx="877">
                  <c:v>12.679999999999902</c:v>
                </c:pt>
                <c:pt idx="878">
                  <c:v>12.689999999999902</c:v>
                </c:pt>
                <c:pt idx="879">
                  <c:v>12.7</c:v>
                </c:pt>
                <c:pt idx="880">
                  <c:v>12.719999999999999</c:v>
                </c:pt>
                <c:pt idx="881">
                  <c:v>12.729999999999999</c:v>
                </c:pt>
                <c:pt idx="882">
                  <c:v>12.75</c:v>
                </c:pt>
                <c:pt idx="883">
                  <c:v>12.76</c:v>
                </c:pt>
                <c:pt idx="884">
                  <c:v>12.77</c:v>
                </c:pt>
                <c:pt idx="885">
                  <c:v>12.78</c:v>
                </c:pt>
                <c:pt idx="886">
                  <c:v>12.79</c:v>
                </c:pt>
                <c:pt idx="887">
                  <c:v>12.79</c:v>
                </c:pt>
                <c:pt idx="888">
                  <c:v>12.79</c:v>
                </c:pt>
                <c:pt idx="889">
                  <c:v>12.79</c:v>
                </c:pt>
                <c:pt idx="890">
                  <c:v>12.79</c:v>
                </c:pt>
                <c:pt idx="891">
                  <c:v>12.79</c:v>
                </c:pt>
                <c:pt idx="892">
                  <c:v>12.82</c:v>
                </c:pt>
                <c:pt idx="893">
                  <c:v>12.82</c:v>
                </c:pt>
                <c:pt idx="894">
                  <c:v>12.83</c:v>
                </c:pt>
                <c:pt idx="895">
                  <c:v>12.84</c:v>
                </c:pt>
                <c:pt idx="896">
                  <c:v>12.850000000000001</c:v>
                </c:pt>
                <c:pt idx="897">
                  <c:v>12.850000000000001</c:v>
                </c:pt>
                <c:pt idx="898">
                  <c:v>12.860000000000001</c:v>
                </c:pt>
                <c:pt idx="899">
                  <c:v>12.88</c:v>
                </c:pt>
                <c:pt idx="900">
                  <c:v>12.89</c:v>
                </c:pt>
                <c:pt idx="901">
                  <c:v>12.9</c:v>
                </c:pt>
                <c:pt idx="902">
                  <c:v>12.9</c:v>
                </c:pt>
                <c:pt idx="903">
                  <c:v>12.9</c:v>
                </c:pt>
                <c:pt idx="904">
                  <c:v>12.91</c:v>
                </c:pt>
                <c:pt idx="905">
                  <c:v>12.91</c:v>
                </c:pt>
                <c:pt idx="906">
                  <c:v>12.94</c:v>
                </c:pt>
                <c:pt idx="907">
                  <c:v>12.950000000000001</c:v>
                </c:pt>
                <c:pt idx="908">
                  <c:v>12.950000000000001</c:v>
                </c:pt>
                <c:pt idx="909">
                  <c:v>12.959999999999903</c:v>
                </c:pt>
                <c:pt idx="910">
                  <c:v>12.959999999999903</c:v>
                </c:pt>
                <c:pt idx="911">
                  <c:v>12.97</c:v>
                </c:pt>
                <c:pt idx="912">
                  <c:v>12.98</c:v>
                </c:pt>
                <c:pt idx="913">
                  <c:v>13</c:v>
                </c:pt>
                <c:pt idx="914">
                  <c:v>13.02</c:v>
                </c:pt>
                <c:pt idx="915">
                  <c:v>13.03</c:v>
                </c:pt>
                <c:pt idx="916">
                  <c:v>13.04</c:v>
                </c:pt>
                <c:pt idx="917">
                  <c:v>13.059999999999901</c:v>
                </c:pt>
                <c:pt idx="918">
                  <c:v>13.069999999999904</c:v>
                </c:pt>
                <c:pt idx="919">
                  <c:v>13.069999999999904</c:v>
                </c:pt>
                <c:pt idx="920">
                  <c:v>13.09</c:v>
                </c:pt>
                <c:pt idx="921">
                  <c:v>13.09</c:v>
                </c:pt>
                <c:pt idx="922">
                  <c:v>13.11</c:v>
                </c:pt>
                <c:pt idx="923">
                  <c:v>13.11</c:v>
                </c:pt>
                <c:pt idx="924">
                  <c:v>13.129999999999999</c:v>
                </c:pt>
                <c:pt idx="925">
                  <c:v>13.129999999999999</c:v>
                </c:pt>
                <c:pt idx="926">
                  <c:v>13.129999999999999</c:v>
                </c:pt>
                <c:pt idx="927">
                  <c:v>13.129999999999999</c:v>
                </c:pt>
                <c:pt idx="928">
                  <c:v>13.129999999999999</c:v>
                </c:pt>
                <c:pt idx="929">
                  <c:v>13.139999999999999</c:v>
                </c:pt>
                <c:pt idx="930">
                  <c:v>13.15</c:v>
                </c:pt>
                <c:pt idx="931">
                  <c:v>13.17</c:v>
                </c:pt>
                <c:pt idx="932">
                  <c:v>13.18</c:v>
                </c:pt>
                <c:pt idx="933">
                  <c:v>13.18</c:v>
                </c:pt>
                <c:pt idx="934">
                  <c:v>13.19</c:v>
                </c:pt>
                <c:pt idx="935">
                  <c:v>13.19</c:v>
                </c:pt>
                <c:pt idx="936">
                  <c:v>13.199999999999902</c:v>
                </c:pt>
                <c:pt idx="937">
                  <c:v>13.219999999999999</c:v>
                </c:pt>
                <c:pt idx="938">
                  <c:v>13.219999999999999</c:v>
                </c:pt>
                <c:pt idx="939">
                  <c:v>13.219999999999999</c:v>
                </c:pt>
                <c:pt idx="940">
                  <c:v>13.25</c:v>
                </c:pt>
                <c:pt idx="941">
                  <c:v>13.26</c:v>
                </c:pt>
                <c:pt idx="942">
                  <c:v>13.26</c:v>
                </c:pt>
                <c:pt idx="943">
                  <c:v>13.26</c:v>
                </c:pt>
                <c:pt idx="944">
                  <c:v>13.279999999999902</c:v>
                </c:pt>
                <c:pt idx="945">
                  <c:v>13.279999999999902</c:v>
                </c:pt>
                <c:pt idx="946">
                  <c:v>13.29</c:v>
                </c:pt>
                <c:pt idx="947">
                  <c:v>13.3</c:v>
                </c:pt>
                <c:pt idx="948">
                  <c:v>13.3</c:v>
                </c:pt>
                <c:pt idx="949">
                  <c:v>13.32</c:v>
                </c:pt>
                <c:pt idx="950">
                  <c:v>13.32</c:v>
                </c:pt>
                <c:pt idx="951">
                  <c:v>13.33</c:v>
                </c:pt>
                <c:pt idx="952">
                  <c:v>13.350000000000001</c:v>
                </c:pt>
                <c:pt idx="953">
                  <c:v>13.38</c:v>
                </c:pt>
                <c:pt idx="954">
                  <c:v>13.38</c:v>
                </c:pt>
                <c:pt idx="955">
                  <c:v>13.4</c:v>
                </c:pt>
                <c:pt idx="956">
                  <c:v>13.41</c:v>
                </c:pt>
                <c:pt idx="957">
                  <c:v>13.41</c:v>
                </c:pt>
                <c:pt idx="958">
                  <c:v>13.42</c:v>
                </c:pt>
                <c:pt idx="959">
                  <c:v>13.42</c:v>
                </c:pt>
                <c:pt idx="960">
                  <c:v>13.42</c:v>
                </c:pt>
                <c:pt idx="961">
                  <c:v>13.42</c:v>
                </c:pt>
                <c:pt idx="962">
                  <c:v>13.42</c:v>
                </c:pt>
                <c:pt idx="963">
                  <c:v>13.42</c:v>
                </c:pt>
                <c:pt idx="964">
                  <c:v>13.42</c:v>
                </c:pt>
                <c:pt idx="965">
                  <c:v>13.43</c:v>
                </c:pt>
                <c:pt idx="966">
                  <c:v>13.450000000000001</c:v>
                </c:pt>
                <c:pt idx="967">
                  <c:v>13.450000000000001</c:v>
                </c:pt>
                <c:pt idx="968">
                  <c:v>13.450000000000001</c:v>
                </c:pt>
                <c:pt idx="969">
                  <c:v>13.459999999999903</c:v>
                </c:pt>
                <c:pt idx="970">
                  <c:v>13.469999999999901</c:v>
                </c:pt>
                <c:pt idx="971">
                  <c:v>13.469999999999901</c:v>
                </c:pt>
                <c:pt idx="972">
                  <c:v>13.48</c:v>
                </c:pt>
                <c:pt idx="973">
                  <c:v>13.48</c:v>
                </c:pt>
                <c:pt idx="974">
                  <c:v>13.49</c:v>
                </c:pt>
                <c:pt idx="975">
                  <c:v>13.49</c:v>
                </c:pt>
                <c:pt idx="976">
                  <c:v>13.5</c:v>
                </c:pt>
                <c:pt idx="977">
                  <c:v>13.51</c:v>
                </c:pt>
                <c:pt idx="978">
                  <c:v>13.52</c:v>
                </c:pt>
                <c:pt idx="979">
                  <c:v>13.52</c:v>
                </c:pt>
                <c:pt idx="980">
                  <c:v>13.53</c:v>
                </c:pt>
                <c:pt idx="981">
                  <c:v>13.54</c:v>
                </c:pt>
                <c:pt idx="982">
                  <c:v>13.54</c:v>
                </c:pt>
                <c:pt idx="983">
                  <c:v>13.55</c:v>
                </c:pt>
                <c:pt idx="984">
                  <c:v>13.56</c:v>
                </c:pt>
                <c:pt idx="985">
                  <c:v>13.569999999999904</c:v>
                </c:pt>
                <c:pt idx="986">
                  <c:v>13.569999999999904</c:v>
                </c:pt>
                <c:pt idx="987">
                  <c:v>13.579999999999904</c:v>
                </c:pt>
                <c:pt idx="988">
                  <c:v>13.579999999999904</c:v>
                </c:pt>
                <c:pt idx="989">
                  <c:v>13.59</c:v>
                </c:pt>
                <c:pt idx="990">
                  <c:v>13.6</c:v>
                </c:pt>
                <c:pt idx="991">
                  <c:v>13.62</c:v>
                </c:pt>
                <c:pt idx="992">
                  <c:v>13.639999999999999</c:v>
                </c:pt>
                <c:pt idx="993">
                  <c:v>13.639999999999999</c:v>
                </c:pt>
                <c:pt idx="994">
                  <c:v>13.639999999999999</c:v>
                </c:pt>
                <c:pt idx="995">
                  <c:v>13.639999999999999</c:v>
                </c:pt>
                <c:pt idx="996">
                  <c:v>13.639999999999999</c:v>
                </c:pt>
                <c:pt idx="997">
                  <c:v>13.66</c:v>
                </c:pt>
                <c:pt idx="998">
                  <c:v>13.66</c:v>
                </c:pt>
                <c:pt idx="999">
                  <c:v>13.669999999999902</c:v>
                </c:pt>
                <c:pt idx="1000">
                  <c:v>13.679999999999902</c:v>
                </c:pt>
                <c:pt idx="1001">
                  <c:v>13.69</c:v>
                </c:pt>
                <c:pt idx="1002">
                  <c:v>13.69</c:v>
                </c:pt>
                <c:pt idx="1003">
                  <c:v>13.709999999999999</c:v>
                </c:pt>
                <c:pt idx="1004">
                  <c:v>13.709999999999999</c:v>
                </c:pt>
                <c:pt idx="1005">
                  <c:v>13.709999999999999</c:v>
                </c:pt>
                <c:pt idx="1006">
                  <c:v>13.729999999999999</c:v>
                </c:pt>
                <c:pt idx="1007">
                  <c:v>13.729999999999999</c:v>
                </c:pt>
                <c:pt idx="1008">
                  <c:v>13.729999999999999</c:v>
                </c:pt>
                <c:pt idx="1009">
                  <c:v>13.739999999999998</c:v>
                </c:pt>
                <c:pt idx="1010">
                  <c:v>13.77</c:v>
                </c:pt>
                <c:pt idx="1011">
                  <c:v>13.77</c:v>
                </c:pt>
                <c:pt idx="1012">
                  <c:v>13.79</c:v>
                </c:pt>
                <c:pt idx="1013">
                  <c:v>13.799999999999899</c:v>
                </c:pt>
                <c:pt idx="1014">
                  <c:v>13.799999999999899</c:v>
                </c:pt>
                <c:pt idx="1015">
                  <c:v>13.82</c:v>
                </c:pt>
                <c:pt idx="1016">
                  <c:v>13.82</c:v>
                </c:pt>
                <c:pt idx="1017">
                  <c:v>13.83</c:v>
                </c:pt>
                <c:pt idx="1018">
                  <c:v>13.84</c:v>
                </c:pt>
                <c:pt idx="1019">
                  <c:v>13.84</c:v>
                </c:pt>
                <c:pt idx="1020">
                  <c:v>13.860000000000001</c:v>
                </c:pt>
                <c:pt idx="1021">
                  <c:v>13.88</c:v>
                </c:pt>
                <c:pt idx="1022">
                  <c:v>13.88</c:v>
                </c:pt>
                <c:pt idx="1023">
                  <c:v>13.88</c:v>
                </c:pt>
                <c:pt idx="1024">
                  <c:v>13.88</c:v>
                </c:pt>
                <c:pt idx="1025">
                  <c:v>13.889999999999901</c:v>
                </c:pt>
                <c:pt idx="1026">
                  <c:v>13.9</c:v>
                </c:pt>
                <c:pt idx="1027">
                  <c:v>13.91</c:v>
                </c:pt>
                <c:pt idx="1028">
                  <c:v>13.92</c:v>
                </c:pt>
                <c:pt idx="1029">
                  <c:v>13.93</c:v>
                </c:pt>
                <c:pt idx="1030">
                  <c:v>13.94</c:v>
                </c:pt>
                <c:pt idx="1031">
                  <c:v>13.969999999999901</c:v>
                </c:pt>
                <c:pt idx="1032">
                  <c:v>13.979999999999901</c:v>
                </c:pt>
                <c:pt idx="1033">
                  <c:v>14.01</c:v>
                </c:pt>
                <c:pt idx="1034">
                  <c:v>14.02</c:v>
                </c:pt>
                <c:pt idx="1035">
                  <c:v>14.02</c:v>
                </c:pt>
                <c:pt idx="1036">
                  <c:v>14.03</c:v>
                </c:pt>
                <c:pt idx="1037">
                  <c:v>14.04</c:v>
                </c:pt>
                <c:pt idx="1038">
                  <c:v>14.06</c:v>
                </c:pt>
                <c:pt idx="1039">
                  <c:v>14.069999999999904</c:v>
                </c:pt>
                <c:pt idx="1040">
                  <c:v>14.079999999999904</c:v>
                </c:pt>
                <c:pt idx="1041">
                  <c:v>14.09</c:v>
                </c:pt>
                <c:pt idx="1042">
                  <c:v>14.09</c:v>
                </c:pt>
                <c:pt idx="1043">
                  <c:v>14.09</c:v>
                </c:pt>
                <c:pt idx="1044">
                  <c:v>14.099999999999902</c:v>
                </c:pt>
                <c:pt idx="1045">
                  <c:v>14.099999999999902</c:v>
                </c:pt>
                <c:pt idx="1046">
                  <c:v>14.099999999999902</c:v>
                </c:pt>
                <c:pt idx="1047">
                  <c:v>14.12</c:v>
                </c:pt>
                <c:pt idx="1048">
                  <c:v>14.12</c:v>
                </c:pt>
                <c:pt idx="1049">
                  <c:v>14.12</c:v>
                </c:pt>
                <c:pt idx="1050">
                  <c:v>14.129999999999999</c:v>
                </c:pt>
                <c:pt idx="1051">
                  <c:v>14.129999999999999</c:v>
                </c:pt>
                <c:pt idx="1052">
                  <c:v>14.129999999999999</c:v>
                </c:pt>
                <c:pt idx="1053">
                  <c:v>14.16</c:v>
                </c:pt>
                <c:pt idx="1054">
                  <c:v>14.18</c:v>
                </c:pt>
                <c:pt idx="1055">
                  <c:v>14.18</c:v>
                </c:pt>
                <c:pt idx="1056">
                  <c:v>14.18</c:v>
                </c:pt>
                <c:pt idx="1057">
                  <c:v>14.19</c:v>
                </c:pt>
                <c:pt idx="1058">
                  <c:v>14.2</c:v>
                </c:pt>
                <c:pt idx="1059">
                  <c:v>14.2</c:v>
                </c:pt>
                <c:pt idx="1060">
                  <c:v>14.219999999999899</c:v>
                </c:pt>
                <c:pt idx="1061">
                  <c:v>14.229999999999999</c:v>
                </c:pt>
                <c:pt idx="1062">
                  <c:v>14.229999999999999</c:v>
                </c:pt>
                <c:pt idx="1063">
                  <c:v>14.239999999999998</c:v>
                </c:pt>
                <c:pt idx="1064">
                  <c:v>14.239999999999998</c:v>
                </c:pt>
                <c:pt idx="1065">
                  <c:v>14.27</c:v>
                </c:pt>
                <c:pt idx="1066">
                  <c:v>14.28</c:v>
                </c:pt>
                <c:pt idx="1067">
                  <c:v>14.28</c:v>
                </c:pt>
                <c:pt idx="1068">
                  <c:v>14.29</c:v>
                </c:pt>
                <c:pt idx="1069">
                  <c:v>14.29</c:v>
                </c:pt>
                <c:pt idx="1070">
                  <c:v>14.29</c:v>
                </c:pt>
                <c:pt idx="1071">
                  <c:v>14.3</c:v>
                </c:pt>
                <c:pt idx="1072">
                  <c:v>14.3</c:v>
                </c:pt>
                <c:pt idx="1073">
                  <c:v>14.31</c:v>
                </c:pt>
                <c:pt idx="1074">
                  <c:v>14.350000000000001</c:v>
                </c:pt>
                <c:pt idx="1075">
                  <c:v>14.360000000000001</c:v>
                </c:pt>
                <c:pt idx="1076">
                  <c:v>14.38</c:v>
                </c:pt>
                <c:pt idx="1077">
                  <c:v>14.38</c:v>
                </c:pt>
                <c:pt idx="1078">
                  <c:v>14.38</c:v>
                </c:pt>
                <c:pt idx="1079">
                  <c:v>14.38</c:v>
                </c:pt>
                <c:pt idx="1080">
                  <c:v>14.39</c:v>
                </c:pt>
                <c:pt idx="1081">
                  <c:v>14.4</c:v>
                </c:pt>
                <c:pt idx="1082">
                  <c:v>14.4</c:v>
                </c:pt>
                <c:pt idx="1083">
                  <c:v>14.41</c:v>
                </c:pt>
                <c:pt idx="1084">
                  <c:v>14.41</c:v>
                </c:pt>
                <c:pt idx="1085">
                  <c:v>14.42</c:v>
                </c:pt>
                <c:pt idx="1086">
                  <c:v>14.439999999999902</c:v>
                </c:pt>
                <c:pt idx="1087">
                  <c:v>14.46</c:v>
                </c:pt>
                <c:pt idx="1088">
                  <c:v>14.48</c:v>
                </c:pt>
                <c:pt idx="1089">
                  <c:v>14.48</c:v>
                </c:pt>
                <c:pt idx="1090">
                  <c:v>14.49</c:v>
                </c:pt>
                <c:pt idx="1091">
                  <c:v>14.49</c:v>
                </c:pt>
                <c:pt idx="1092">
                  <c:v>14.499999999999904</c:v>
                </c:pt>
                <c:pt idx="1093">
                  <c:v>14.51</c:v>
                </c:pt>
                <c:pt idx="1094">
                  <c:v>14.51</c:v>
                </c:pt>
                <c:pt idx="1095">
                  <c:v>14.52</c:v>
                </c:pt>
                <c:pt idx="1096">
                  <c:v>14.53</c:v>
                </c:pt>
                <c:pt idx="1097">
                  <c:v>14.53</c:v>
                </c:pt>
                <c:pt idx="1098">
                  <c:v>14.53</c:v>
                </c:pt>
                <c:pt idx="1099">
                  <c:v>14.53</c:v>
                </c:pt>
                <c:pt idx="1100">
                  <c:v>14.54</c:v>
                </c:pt>
                <c:pt idx="1101">
                  <c:v>14.54</c:v>
                </c:pt>
                <c:pt idx="1102">
                  <c:v>14.54</c:v>
                </c:pt>
                <c:pt idx="1103">
                  <c:v>14.55</c:v>
                </c:pt>
                <c:pt idx="1104">
                  <c:v>14.57</c:v>
                </c:pt>
                <c:pt idx="1105">
                  <c:v>14.589999999999902</c:v>
                </c:pt>
                <c:pt idx="1106">
                  <c:v>14.589999999999902</c:v>
                </c:pt>
                <c:pt idx="1107">
                  <c:v>14.61</c:v>
                </c:pt>
                <c:pt idx="1108">
                  <c:v>14.61</c:v>
                </c:pt>
                <c:pt idx="1109">
                  <c:v>14.62</c:v>
                </c:pt>
                <c:pt idx="1110">
                  <c:v>14.629999999999901</c:v>
                </c:pt>
                <c:pt idx="1111">
                  <c:v>14.66</c:v>
                </c:pt>
                <c:pt idx="1112">
                  <c:v>14.66</c:v>
                </c:pt>
                <c:pt idx="1113">
                  <c:v>14.66</c:v>
                </c:pt>
                <c:pt idx="1114">
                  <c:v>14.67</c:v>
                </c:pt>
                <c:pt idx="1115">
                  <c:v>14.68</c:v>
                </c:pt>
                <c:pt idx="1116">
                  <c:v>14.68</c:v>
                </c:pt>
                <c:pt idx="1117">
                  <c:v>14.7</c:v>
                </c:pt>
                <c:pt idx="1118">
                  <c:v>14.709999999999999</c:v>
                </c:pt>
                <c:pt idx="1119">
                  <c:v>14.709999999999999</c:v>
                </c:pt>
                <c:pt idx="1120">
                  <c:v>14.719999999999899</c:v>
                </c:pt>
                <c:pt idx="1121">
                  <c:v>14.729999999999999</c:v>
                </c:pt>
                <c:pt idx="1122">
                  <c:v>14.729999999999999</c:v>
                </c:pt>
                <c:pt idx="1123">
                  <c:v>14.729999999999999</c:v>
                </c:pt>
                <c:pt idx="1124">
                  <c:v>14.729999999999999</c:v>
                </c:pt>
                <c:pt idx="1125">
                  <c:v>14.739999999999998</c:v>
                </c:pt>
                <c:pt idx="1126">
                  <c:v>14.739999999999998</c:v>
                </c:pt>
                <c:pt idx="1127">
                  <c:v>14.739999999999998</c:v>
                </c:pt>
                <c:pt idx="1128">
                  <c:v>14.77</c:v>
                </c:pt>
                <c:pt idx="1129">
                  <c:v>14.78</c:v>
                </c:pt>
                <c:pt idx="1130">
                  <c:v>14.79</c:v>
                </c:pt>
                <c:pt idx="1131">
                  <c:v>14.81</c:v>
                </c:pt>
                <c:pt idx="1132">
                  <c:v>14.82</c:v>
                </c:pt>
                <c:pt idx="1133">
                  <c:v>14.82</c:v>
                </c:pt>
                <c:pt idx="1134">
                  <c:v>14.82</c:v>
                </c:pt>
                <c:pt idx="1135">
                  <c:v>14.82</c:v>
                </c:pt>
                <c:pt idx="1136">
                  <c:v>14.82</c:v>
                </c:pt>
                <c:pt idx="1137">
                  <c:v>14.84</c:v>
                </c:pt>
                <c:pt idx="1138">
                  <c:v>14.850000000000001</c:v>
                </c:pt>
                <c:pt idx="1139">
                  <c:v>14.870000000000001</c:v>
                </c:pt>
                <c:pt idx="1140">
                  <c:v>14.88</c:v>
                </c:pt>
                <c:pt idx="1141">
                  <c:v>14.88</c:v>
                </c:pt>
                <c:pt idx="1142">
                  <c:v>14.89</c:v>
                </c:pt>
                <c:pt idx="1143">
                  <c:v>14.899999999999904</c:v>
                </c:pt>
                <c:pt idx="1144">
                  <c:v>14.91</c:v>
                </c:pt>
                <c:pt idx="1145">
                  <c:v>14.91</c:v>
                </c:pt>
                <c:pt idx="1146">
                  <c:v>14.91</c:v>
                </c:pt>
                <c:pt idx="1147">
                  <c:v>14.91</c:v>
                </c:pt>
                <c:pt idx="1148">
                  <c:v>14.91</c:v>
                </c:pt>
                <c:pt idx="1149">
                  <c:v>14.91</c:v>
                </c:pt>
                <c:pt idx="1150">
                  <c:v>14.94</c:v>
                </c:pt>
                <c:pt idx="1151">
                  <c:v>14.950000000000001</c:v>
                </c:pt>
                <c:pt idx="1152">
                  <c:v>14.950000000000001</c:v>
                </c:pt>
                <c:pt idx="1153">
                  <c:v>14.96</c:v>
                </c:pt>
                <c:pt idx="1154">
                  <c:v>14.98</c:v>
                </c:pt>
                <c:pt idx="1155">
                  <c:v>14.98</c:v>
                </c:pt>
                <c:pt idx="1156">
                  <c:v>14.99</c:v>
                </c:pt>
                <c:pt idx="1157">
                  <c:v>14.99</c:v>
                </c:pt>
                <c:pt idx="1158">
                  <c:v>15</c:v>
                </c:pt>
                <c:pt idx="1159">
                  <c:v>15</c:v>
                </c:pt>
                <c:pt idx="1160">
                  <c:v>15.01</c:v>
                </c:pt>
                <c:pt idx="1161">
                  <c:v>15.02</c:v>
                </c:pt>
                <c:pt idx="1162">
                  <c:v>15.02</c:v>
                </c:pt>
                <c:pt idx="1163">
                  <c:v>15.04</c:v>
                </c:pt>
                <c:pt idx="1164">
                  <c:v>15.05</c:v>
                </c:pt>
                <c:pt idx="1165">
                  <c:v>15.07</c:v>
                </c:pt>
                <c:pt idx="1166">
                  <c:v>15.07</c:v>
                </c:pt>
                <c:pt idx="1167">
                  <c:v>15.07</c:v>
                </c:pt>
                <c:pt idx="1168">
                  <c:v>15.07</c:v>
                </c:pt>
                <c:pt idx="1169">
                  <c:v>15.079999999999904</c:v>
                </c:pt>
                <c:pt idx="1170">
                  <c:v>15.079999999999904</c:v>
                </c:pt>
                <c:pt idx="1171">
                  <c:v>15.079999999999904</c:v>
                </c:pt>
                <c:pt idx="1172">
                  <c:v>15.09</c:v>
                </c:pt>
                <c:pt idx="1173">
                  <c:v>15.12</c:v>
                </c:pt>
                <c:pt idx="1174">
                  <c:v>15.129999999999999</c:v>
                </c:pt>
                <c:pt idx="1175">
                  <c:v>15.139999999999999</c:v>
                </c:pt>
                <c:pt idx="1176">
                  <c:v>15.15</c:v>
                </c:pt>
                <c:pt idx="1177">
                  <c:v>15.15</c:v>
                </c:pt>
                <c:pt idx="1178">
                  <c:v>15.15</c:v>
                </c:pt>
                <c:pt idx="1179">
                  <c:v>15.15</c:v>
                </c:pt>
                <c:pt idx="1180">
                  <c:v>15.15</c:v>
                </c:pt>
                <c:pt idx="1181">
                  <c:v>15.16</c:v>
                </c:pt>
                <c:pt idx="1182">
                  <c:v>15.16</c:v>
                </c:pt>
                <c:pt idx="1183">
                  <c:v>15.17</c:v>
                </c:pt>
                <c:pt idx="1184">
                  <c:v>15.17</c:v>
                </c:pt>
                <c:pt idx="1185">
                  <c:v>15.17</c:v>
                </c:pt>
                <c:pt idx="1186">
                  <c:v>15.17</c:v>
                </c:pt>
                <c:pt idx="1187">
                  <c:v>15.17</c:v>
                </c:pt>
                <c:pt idx="1188">
                  <c:v>15.17</c:v>
                </c:pt>
                <c:pt idx="1189">
                  <c:v>15.17</c:v>
                </c:pt>
                <c:pt idx="1190">
                  <c:v>15.17</c:v>
                </c:pt>
                <c:pt idx="1191">
                  <c:v>15.18</c:v>
                </c:pt>
                <c:pt idx="1192">
                  <c:v>15.18</c:v>
                </c:pt>
                <c:pt idx="1193">
                  <c:v>15.18</c:v>
                </c:pt>
                <c:pt idx="1194">
                  <c:v>15.18</c:v>
                </c:pt>
                <c:pt idx="1195">
                  <c:v>15.2</c:v>
                </c:pt>
                <c:pt idx="1196">
                  <c:v>15.2</c:v>
                </c:pt>
                <c:pt idx="1197">
                  <c:v>15.2</c:v>
                </c:pt>
                <c:pt idx="1198">
                  <c:v>15.209999999999901</c:v>
                </c:pt>
                <c:pt idx="1199">
                  <c:v>15.209999999999901</c:v>
                </c:pt>
                <c:pt idx="1200">
                  <c:v>15.219999999999999</c:v>
                </c:pt>
                <c:pt idx="1201">
                  <c:v>15.239999999999998</c:v>
                </c:pt>
                <c:pt idx="1202">
                  <c:v>15.239999999999998</c:v>
                </c:pt>
                <c:pt idx="1203">
                  <c:v>15.25</c:v>
                </c:pt>
                <c:pt idx="1204">
                  <c:v>15.26</c:v>
                </c:pt>
                <c:pt idx="1205">
                  <c:v>15.26</c:v>
                </c:pt>
                <c:pt idx="1206">
                  <c:v>15.27</c:v>
                </c:pt>
                <c:pt idx="1207">
                  <c:v>15.28</c:v>
                </c:pt>
                <c:pt idx="1208">
                  <c:v>15.309999999999901</c:v>
                </c:pt>
                <c:pt idx="1209">
                  <c:v>15.309999999999901</c:v>
                </c:pt>
                <c:pt idx="1210">
                  <c:v>15.309999999999901</c:v>
                </c:pt>
                <c:pt idx="1211">
                  <c:v>15.33</c:v>
                </c:pt>
                <c:pt idx="1212">
                  <c:v>15.33</c:v>
                </c:pt>
                <c:pt idx="1213">
                  <c:v>15.34</c:v>
                </c:pt>
                <c:pt idx="1214">
                  <c:v>15.34</c:v>
                </c:pt>
                <c:pt idx="1215">
                  <c:v>15.34</c:v>
                </c:pt>
                <c:pt idx="1216">
                  <c:v>15.34</c:v>
                </c:pt>
                <c:pt idx="1217">
                  <c:v>15.34</c:v>
                </c:pt>
                <c:pt idx="1218">
                  <c:v>15.350000000000001</c:v>
                </c:pt>
                <c:pt idx="1219">
                  <c:v>15.360000000000001</c:v>
                </c:pt>
                <c:pt idx="1220">
                  <c:v>15.370000000000001</c:v>
                </c:pt>
                <c:pt idx="1221">
                  <c:v>15.39</c:v>
                </c:pt>
                <c:pt idx="1222">
                  <c:v>15.4</c:v>
                </c:pt>
                <c:pt idx="1223">
                  <c:v>15.42</c:v>
                </c:pt>
                <c:pt idx="1224">
                  <c:v>15.43</c:v>
                </c:pt>
                <c:pt idx="1225">
                  <c:v>15.44</c:v>
                </c:pt>
                <c:pt idx="1226">
                  <c:v>15.44</c:v>
                </c:pt>
                <c:pt idx="1227">
                  <c:v>15.450000000000001</c:v>
                </c:pt>
                <c:pt idx="1228">
                  <c:v>15.46</c:v>
                </c:pt>
                <c:pt idx="1229">
                  <c:v>15.479999999999901</c:v>
                </c:pt>
                <c:pt idx="1230">
                  <c:v>15.49</c:v>
                </c:pt>
                <c:pt idx="1231">
                  <c:v>15.49</c:v>
                </c:pt>
                <c:pt idx="1232">
                  <c:v>15.49</c:v>
                </c:pt>
                <c:pt idx="1233">
                  <c:v>15.49</c:v>
                </c:pt>
                <c:pt idx="1234">
                  <c:v>15.509999999999902</c:v>
                </c:pt>
                <c:pt idx="1235">
                  <c:v>15.519999999999902</c:v>
                </c:pt>
                <c:pt idx="1236">
                  <c:v>15.53</c:v>
                </c:pt>
                <c:pt idx="1237">
                  <c:v>15.53</c:v>
                </c:pt>
                <c:pt idx="1238">
                  <c:v>15.54</c:v>
                </c:pt>
                <c:pt idx="1239">
                  <c:v>15.54</c:v>
                </c:pt>
                <c:pt idx="1240">
                  <c:v>15.55</c:v>
                </c:pt>
                <c:pt idx="1241">
                  <c:v>15.55</c:v>
                </c:pt>
                <c:pt idx="1242">
                  <c:v>15.56</c:v>
                </c:pt>
                <c:pt idx="1243">
                  <c:v>15.56</c:v>
                </c:pt>
                <c:pt idx="1244">
                  <c:v>15.56</c:v>
                </c:pt>
                <c:pt idx="1245">
                  <c:v>15.56</c:v>
                </c:pt>
                <c:pt idx="1246">
                  <c:v>15.57</c:v>
                </c:pt>
                <c:pt idx="1247">
                  <c:v>15.57</c:v>
                </c:pt>
                <c:pt idx="1248">
                  <c:v>15.58</c:v>
                </c:pt>
                <c:pt idx="1249">
                  <c:v>15.58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TBDiseaseONLYData!$E$2506:$E$3755</c:f>
              <c:numCache>
                <c:formatCode>General</c:formatCode>
                <c:ptCount val="1250"/>
                <c:pt idx="0">
                  <c:v>0</c:v>
                </c:pt>
                <c:pt idx="1">
                  <c:v>0.05</c:v>
                </c:pt>
                <c:pt idx="2">
                  <c:v>6.999999999999991E-2</c:v>
                </c:pt>
                <c:pt idx="3">
                  <c:v>0.1</c:v>
                </c:pt>
                <c:pt idx="4">
                  <c:v>0.109999999999999</c:v>
                </c:pt>
                <c:pt idx="5">
                  <c:v>0.13</c:v>
                </c:pt>
                <c:pt idx="6">
                  <c:v>0.16</c:v>
                </c:pt>
                <c:pt idx="7">
                  <c:v>0.17</c:v>
                </c:pt>
                <c:pt idx="8">
                  <c:v>0.2</c:v>
                </c:pt>
                <c:pt idx="9">
                  <c:v>0.23</c:v>
                </c:pt>
                <c:pt idx="10">
                  <c:v>0.26</c:v>
                </c:pt>
                <c:pt idx="11">
                  <c:v>0.27</c:v>
                </c:pt>
                <c:pt idx="12">
                  <c:v>0.30000000000000004</c:v>
                </c:pt>
                <c:pt idx="13">
                  <c:v>0.33000000000000007</c:v>
                </c:pt>
                <c:pt idx="14">
                  <c:v>0.34</c:v>
                </c:pt>
                <c:pt idx="15">
                  <c:v>0.4</c:v>
                </c:pt>
                <c:pt idx="16">
                  <c:v>0.42000000000000004</c:v>
                </c:pt>
                <c:pt idx="17">
                  <c:v>0.44999999999999907</c:v>
                </c:pt>
                <c:pt idx="18">
                  <c:v>0.5</c:v>
                </c:pt>
                <c:pt idx="19">
                  <c:v>0.55999999999999905</c:v>
                </c:pt>
                <c:pt idx="20">
                  <c:v>0.6100000000000001</c:v>
                </c:pt>
                <c:pt idx="21">
                  <c:v>0.64999999999999913</c:v>
                </c:pt>
                <c:pt idx="22">
                  <c:v>0.69000000000000006</c:v>
                </c:pt>
                <c:pt idx="23">
                  <c:v>0.73000000000000009</c:v>
                </c:pt>
                <c:pt idx="24">
                  <c:v>0.75000000000000011</c:v>
                </c:pt>
                <c:pt idx="25">
                  <c:v>0.82999999999999907</c:v>
                </c:pt>
                <c:pt idx="26">
                  <c:v>0.87000000000000011</c:v>
                </c:pt>
                <c:pt idx="27">
                  <c:v>0.9</c:v>
                </c:pt>
                <c:pt idx="28">
                  <c:v>0.94000000000000006</c:v>
                </c:pt>
                <c:pt idx="29">
                  <c:v>1.0199999999999896</c:v>
                </c:pt>
                <c:pt idx="30">
                  <c:v>1.0399999999999896</c:v>
                </c:pt>
                <c:pt idx="31">
                  <c:v>1.0499999999999896</c:v>
                </c:pt>
                <c:pt idx="32">
                  <c:v>1.0799999999999896</c:v>
                </c:pt>
                <c:pt idx="33">
                  <c:v>1.1499999999999997</c:v>
                </c:pt>
                <c:pt idx="34">
                  <c:v>1.1899999999999897</c:v>
                </c:pt>
                <c:pt idx="35">
                  <c:v>1.2299999999999895</c:v>
                </c:pt>
                <c:pt idx="36">
                  <c:v>1.2299999999999895</c:v>
                </c:pt>
                <c:pt idx="37">
                  <c:v>1.27</c:v>
                </c:pt>
                <c:pt idx="38">
                  <c:v>1.33</c:v>
                </c:pt>
                <c:pt idx="39">
                  <c:v>1.36</c:v>
                </c:pt>
                <c:pt idx="40">
                  <c:v>1.3900000000000001</c:v>
                </c:pt>
                <c:pt idx="41">
                  <c:v>1.42</c:v>
                </c:pt>
                <c:pt idx="42">
                  <c:v>1.45</c:v>
                </c:pt>
                <c:pt idx="43">
                  <c:v>1.5</c:v>
                </c:pt>
                <c:pt idx="44">
                  <c:v>1.5599999999999896</c:v>
                </c:pt>
                <c:pt idx="45">
                  <c:v>1.58</c:v>
                </c:pt>
                <c:pt idx="46">
                  <c:v>1.6099999999999897</c:v>
                </c:pt>
                <c:pt idx="47">
                  <c:v>1.6199999999999897</c:v>
                </c:pt>
                <c:pt idx="48">
                  <c:v>1.6300000000000001</c:v>
                </c:pt>
                <c:pt idx="49">
                  <c:v>1.7</c:v>
                </c:pt>
                <c:pt idx="50">
                  <c:v>1.72</c:v>
                </c:pt>
                <c:pt idx="51">
                  <c:v>1.73</c:v>
                </c:pt>
                <c:pt idx="52">
                  <c:v>1.75</c:v>
                </c:pt>
                <c:pt idx="53">
                  <c:v>1.79</c:v>
                </c:pt>
                <c:pt idx="54">
                  <c:v>1.81</c:v>
                </c:pt>
                <c:pt idx="55">
                  <c:v>1.8499999999999897</c:v>
                </c:pt>
                <c:pt idx="56">
                  <c:v>1.8999999999999897</c:v>
                </c:pt>
                <c:pt idx="57">
                  <c:v>1.9399999999999897</c:v>
                </c:pt>
                <c:pt idx="58">
                  <c:v>1.9899999999999898</c:v>
                </c:pt>
                <c:pt idx="59">
                  <c:v>2.0299999999999998</c:v>
                </c:pt>
                <c:pt idx="60">
                  <c:v>2.0499999999999998</c:v>
                </c:pt>
                <c:pt idx="61">
                  <c:v>2.0699999999999998</c:v>
                </c:pt>
                <c:pt idx="62">
                  <c:v>2.0999999999999894</c:v>
                </c:pt>
                <c:pt idx="63">
                  <c:v>2.1399999999999895</c:v>
                </c:pt>
                <c:pt idx="64">
                  <c:v>2.1599999999999895</c:v>
                </c:pt>
                <c:pt idx="65">
                  <c:v>2.2099999999999902</c:v>
                </c:pt>
                <c:pt idx="66">
                  <c:v>2.2299999999999902</c:v>
                </c:pt>
                <c:pt idx="67">
                  <c:v>2.2499999999999898</c:v>
                </c:pt>
                <c:pt idx="68">
                  <c:v>2.27999999999999</c:v>
                </c:pt>
                <c:pt idx="69">
                  <c:v>2.3099999999999894</c:v>
                </c:pt>
                <c:pt idx="70">
                  <c:v>2.3099999999999894</c:v>
                </c:pt>
                <c:pt idx="71">
                  <c:v>2.3499999999999894</c:v>
                </c:pt>
                <c:pt idx="72">
                  <c:v>2.3799999999999897</c:v>
                </c:pt>
                <c:pt idx="73">
                  <c:v>2.44</c:v>
                </c:pt>
                <c:pt idx="74">
                  <c:v>2.46999999999999</c:v>
                </c:pt>
                <c:pt idx="75">
                  <c:v>2.4799999999999898</c:v>
                </c:pt>
                <c:pt idx="76">
                  <c:v>2.52</c:v>
                </c:pt>
                <c:pt idx="77">
                  <c:v>2.57</c:v>
                </c:pt>
                <c:pt idx="78">
                  <c:v>2.63</c:v>
                </c:pt>
                <c:pt idx="79">
                  <c:v>2.64</c:v>
                </c:pt>
                <c:pt idx="80">
                  <c:v>2.64</c:v>
                </c:pt>
                <c:pt idx="81">
                  <c:v>2.66</c:v>
                </c:pt>
                <c:pt idx="82">
                  <c:v>2.67</c:v>
                </c:pt>
                <c:pt idx="83">
                  <c:v>2.7600000000000002</c:v>
                </c:pt>
                <c:pt idx="84">
                  <c:v>2.8</c:v>
                </c:pt>
                <c:pt idx="85">
                  <c:v>2.82</c:v>
                </c:pt>
                <c:pt idx="86">
                  <c:v>2.8499999999999996</c:v>
                </c:pt>
                <c:pt idx="87">
                  <c:v>2.88</c:v>
                </c:pt>
                <c:pt idx="88">
                  <c:v>2.9099999999999997</c:v>
                </c:pt>
                <c:pt idx="89">
                  <c:v>2.96</c:v>
                </c:pt>
                <c:pt idx="90">
                  <c:v>2.9899999999999998</c:v>
                </c:pt>
                <c:pt idx="91">
                  <c:v>3.01</c:v>
                </c:pt>
                <c:pt idx="92">
                  <c:v>3.03</c:v>
                </c:pt>
                <c:pt idx="93">
                  <c:v>3.14</c:v>
                </c:pt>
                <c:pt idx="94">
                  <c:v>3.18</c:v>
                </c:pt>
                <c:pt idx="95">
                  <c:v>3.22</c:v>
                </c:pt>
                <c:pt idx="96">
                  <c:v>3.25</c:v>
                </c:pt>
                <c:pt idx="97">
                  <c:v>3.29</c:v>
                </c:pt>
                <c:pt idx="98">
                  <c:v>3.3299999999999996</c:v>
                </c:pt>
                <c:pt idx="99">
                  <c:v>3.3499999999999996</c:v>
                </c:pt>
                <c:pt idx="100">
                  <c:v>3.3899999999999997</c:v>
                </c:pt>
                <c:pt idx="101">
                  <c:v>3.4099999999999997</c:v>
                </c:pt>
                <c:pt idx="102">
                  <c:v>3.4299999999999997</c:v>
                </c:pt>
                <c:pt idx="103">
                  <c:v>3.4699999999999998</c:v>
                </c:pt>
                <c:pt idx="104">
                  <c:v>3.5</c:v>
                </c:pt>
                <c:pt idx="105">
                  <c:v>3.51</c:v>
                </c:pt>
                <c:pt idx="106">
                  <c:v>3.52</c:v>
                </c:pt>
                <c:pt idx="107">
                  <c:v>3.54</c:v>
                </c:pt>
                <c:pt idx="108">
                  <c:v>3.59</c:v>
                </c:pt>
                <c:pt idx="109">
                  <c:v>3.6199999999999894</c:v>
                </c:pt>
                <c:pt idx="110">
                  <c:v>3.66</c:v>
                </c:pt>
                <c:pt idx="111">
                  <c:v>3.71999999999999</c:v>
                </c:pt>
                <c:pt idx="112">
                  <c:v>3.73</c:v>
                </c:pt>
                <c:pt idx="113">
                  <c:v>3.7800000000000002</c:v>
                </c:pt>
                <c:pt idx="114">
                  <c:v>3.8</c:v>
                </c:pt>
                <c:pt idx="115">
                  <c:v>3.8099999999999996</c:v>
                </c:pt>
                <c:pt idx="116">
                  <c:v>3.8599999999999897</c:v>
                </c:pt>
                <c:pt idx="117">
                  <c:v>3.9299999999999895</c:v>
                </c:pt>
                <c:pt idx="118">
                  <c:v>3.9599999999999898</c:v>
                </c:pt>
                <c:pt idx="119">
                  <c:v>3.98999999999999</c:v>
                </c:pt>
                <c:pt idx="120">
                  <c:v>4.00999999999999</c:v>
                </c:pt>
                <c:pt idx="121">
                  <c:v>4.0399999999999903</c:v>
                </c:pt>
                <c:pt idx="122">
                  <c:v>4.0799999999999903</c:v>
                </c:pt>
                <c:pt idx="123">
                  <c:v>4.1299999999999892</c:v>
                </c:pt>
                <c:pt idx="124">
                  <c:v>4.1899999999999897</c:v>
                </c:pt>
                <c:pt idx="125">
                  <c:v>4.22</c:v>
                </c:pt>
                <c:pt idx="126">
                  <c:v>4.25999999999999</c:v>
                </c:pt>
                <c:pt idx="127">
                  <c:v>4.2999999999999901</c:v>
                </c:pt>
                <c:pt idx="128">
                  <c:v>4.3199999999999896</c:v>
                </c:pt>
                <c:pt idx="129">
                  <c:v>4.3599999999999897</c:v>
                </c:pt>
                <c:pt idx="130">
                  <c:v>4.3999999999999897</c:v>
                </c:pt>
                <c:pt idx="131">
                  <c:v>4.4399999999999906</c:v>
                </c:pt>
                <c:pt idx="132">
                  <c:v>4.46999999999999</c:v>
                </c:pt>
                <c:pt idx="133">
                  <c:v>4.4999999999999902</c:v>
                </c:pt>
                <c:pt idx="134">
                  <c:v>4.5499999999999901</c:v>
                </c:pt>
                <c:pt idx="135">
                  <c:v>4.5799999999999903</c:v>
                </c:pt>
                <c:pt idx="136">
                  <c:v>4.6199999999999894</c:v>
                </c:pt>
                <c:pt idx="137">
                  <c:v>4.6499999999999897</c:v>
                </c:pt>
                <c:pt idx="138">
                  <c:v>4.68</c:v>
                </c:pt>
                <c:pt idx="139">
                  <c:v>4.7299999999999898</c:v>
                </c:pt>
                <c:pt idx="140">
                  <c:v>4.7899999999999903</c:v>
                </c:pt>
                <c:pt idx="141">
                  <c:v>4.8399999999999901</c:v>
                </c:pt>
                <c:pt idx="142">
                  <c:v>4.8599999999999897</c:v>
                </c:pt>
                <c:pt idx="143">
                  <c:v>4.88</c:v>
                </c:pt>
                <c:pt idx="144">
                  <c:v>4.8899999999999899</c:v>
                </c:pt>
                <c:pt idx="145">
                  <c:v>4.9300000000000006</c:v>
                </c:pt>
                <c:pt idx="146">
                  <c:v>4.9599999999999902</c:v>
                </c:pt>
                <c:pt idx="147">
                  <c:v>5.0199999999999996</c:v>
                </c:pt>
                <c:pt idx="148">
                  <c:v>5.05</c:v>
                </c:pt>
                <c:pt idx="149">
                  <c:v>5.07</c:v>
                </c:pt>
                <c:pt idx="150">
                  <c:v>5.14</c:v>
                </c:pt>
                <c:pt idx="151">
                  <c:v>5.14</c:v>
                </c:pt>
                <c:pt idx="152">
                  <c:v>5.1899999999999995</c:v>
                </c:pt>
                <c:pt idx="153">
                  <c:v>5.25</c:v>
                </c:pt>
                <c:pt idx="154">
                  <c:v>5.28</c:v>
                </c:pt>
                <c:pt idx="155">
                  <c:v>5.35</c:v>
                </c:pt>
                <c:pt idx="156">
                  <c:v>5.39</c:v>
                </c:pt>
                <c:pt idx="157">
                  <c:v>5.42</c:v>
                </c:pt>
                <c:pt idx="158">
                  <c:v>5.46</c:v>
                </c:pt>
                <c:pt idx="159">
                  <c:v>5.5</c:v>
                </c:pt>
                <c:pt idx="160">
                  <c:v>5.52</c:v>
                </c:pt>
                <c:pt idx="161">
                  <c:v>5.55</c:v>
                </c:pt>
                <c:pt idx="162">
                  <c:v>5.58</c:v>
                </c:pt>
                <c:pt idx="163">
                  <c:v>5.6199999999999992</c:v>
                </c:pt>
                <c:pt idx="164">
                  <c:v>5.64</c:v>
                </c:pt>
                <c:pt idx="165">
                  <c:v>5.7</c:v>
                </c:pt>
                <c:pt idx="166">
                  <c:v>5.74</c:v>
                </c:pt>
                <c:pt idx="167">
                  <c:v>5.79</c:v>
                </c:pt>
                <c:pt idx="168">
                  <c:v>5.8199999999999994</c:v>
                </c:pt>
                <c:pt idx="169">
                  <c:v>5.88</c:v>
                </c:pt>
                <c:pt idx="170">
                  <c:v>5.91</c:v>
                </c:pt>
                <c:pt idx="171">
                  <c:v>5.96</c:v>
                </c:pt>
                <c:pt idx="172">
                  <c:v>6.01</c:v>
                </c:pt>
                <c:pt idx="173">
                  <c:v>6.03</c:v>
                </c:pt>
                <c:pt idx="174">
                  <c:v>6.07</c:v>
                </c:pt>
                <c:pt idx="175">
                  <c:v>6.08</c:v>
                </c:pt>
                <c:pt idx="176">
                  <c:v>6.09</c:v>
                </c:pt>
                <c:pt idx="177">
                  <c:v>6.1099999999999994</c:v>
                </c:pt>
                <c:pt idx="178">
                  <c:v>6.17</c:v>
                </c:pt>
                <c:pt idx="179">
                  <c:v>6.1899999999999995</c:v>
                </c:pt>
                <c:pt idx="180">
                  <c:v>6.21</c:v>
                </c:pt>
                <c:pt idx="181">
                  <c:v>6.22</c:v>
                </c:pt>
                <c:pt idx="182">
                  <c:v>6.2700000000000005</c:v>
                </c:pt>
                <c:pt idx="183">
                  <c:v>6.29</c:v>
                </c:pt>
                <c:pt idx="184">
                  <c:v>6.34</c:v>
                </c:pt>
                <c:pt idx="185">
                  <c:v>6.3599999999999994</c:v>
                </c:pt>
                <c:pt idx="186">
                  <c:v>6.37</c:v>
                </c:pt>
                <c:pt idx="187">
                  <c:v>6.38</c:v>
                </c:pt>
                <c:pt idx="188">
                  <c:v>6.39</c:v>
                </c:pt>
                <c:pt idx="189">
                  <c:v>6.39</c:v>
                </c:pt>
                <c:pt idx="190">
                  <c:v>6.41</c:v>
                </c:pt>
                <c:pt idx="191">
                  <c:v>6.41</c:v>
                </c:pt>
                <c:pt idx="192">
                  <c:v>6.41</c:v>
                </c:pt>
                <c:pt idx="193">
                  <c:v>6.41</c:v>
                </c:pt>
                <c:pt idx="194">
                  <c:v>6.42</c:v>
                </c:pt>
                <c:pt idx="195">
                  <c:v>6.4300000000000006</c:v>
                </c:pt>
                <c:pt idx="196">
                  <c:v>6.44</c:v>
                </c:pt>
                <c:pt idx="197">
                  <c:v>6.46</c:v>
                </c:pt>
                <c:pt idx="198">
                  <c:v>6.4700000000000006</c:v>
                </c:pt>
                <c:pt idx="199">
                  <c:v>6.48</c:v>
                </c:pt>
                <c:pt idx="200">
                  <c:v>6.48</c:v>
                </c:pt>
                <c:pt idx="201">
                  <c:v>6.48</c:v>
                </c:pt>
                <c:pt idx="202">
                  <c:v>6.5</c:v>
                </c:pt>
                <c:pt idx="203">
                  <c:v>6.51</c:v>
                </c:pt>
                <c:pt idx="204">
                  <c:v>6.54</c:v>
                </c:pt>
                <c:pt idx="205">
                  <c:v>6.54</c:v>
                </c:pt>
                <c:pt idx="206">
                  <c:v>6.55</c:v>
                </c:pt>
                <c:pt idx="207">
                  <c:v>6.55</c:v>
                </c:pt>
                <c:pt idx="208">
                  <c:v>6.59</c:v>
                </c:pt>
                <c:pt idx="209">
                  <c:v>6.6099999999999994</c:v>
                </c:pt>
                <c:pt idx="210">
                  <c:v>6.6199999999999992</c:v>
                </c:pt>
                <c:pt idx="211">
                  <c:v>6.63</c:v>
                </c:pt>
                <c:pt idx="212">
                  <c:v>6.64</c:v>
                </c:pt>
                <c:pt idx="213">
                  <c:v>6.6599999999999895</c:v>
                </c:pt>
                <c:pt idx="214">
                  <c:v>6.6599999999999895</c:v>
                </c:pt>
                <c:pt idx="215">
                  <c:v>6.6999999999999895</c:v>
                </c:pt>
                <c:pt idx="216">
                  <c:v>6.6999999999999895</c:v>
                </c:pt>
                <c:pt idx="217">
                  <c:v>6.71</c:v>
                </c:pt>
                <c:pt idx="218">
                  <c:v>6.72</c:v>
                </c:pt>
                <c:pt idx="219">
                  <c:v>6.72</c:v>
                </c:pt>
                <c:pt idx="220">
                  <c:v>6.72</c:v>
                </c:pt>
                <c:pt idx="221">
                  <c:v>6.72</c:v>
                </c:pt>
                <c:pt idx="222">
                  <c:v>6.72</c:v>
                </c:pt>
                <c:pt idx="223">
                  <c:v>6.75</c:v>
                </c:pt>
                <c:pt idx="224">
                  <c:v>6.75</c:v>
                </c:pt>
                <c:pt idx="225">
                  <c:v>6.7700000000000005</c:v>
                </c:pt>
                <c:pt idx="226">
                  <c:v>6.7700000000000005</c:v>
                </c:pt>
                <c:pt idx="227">
                  <c:v>6.78</c:v>
                </c:pt>
                <c:pt idx="228">
                  <c:v>6.78</c:v>
                </c:pt>
                <c:pt idx="229">
                  <c:v>6.78</c:v>
                </c:pt>
                <c:pt idx="230">
                  <c:v>6.79</c:v>
                </c:pt>
                <c:pt idx="231">
                  <c:v>6.81</c:v>
                </c:pt>
                <c:pt idx="232">
                  <c:v>6.8199999999999896</c:v>
                </c:pt>
                <c:pt idx="233">
                  <c:v>6.83</c:v>
                </c:pt>
                <c:pt idx="234">
                  <c:v>6.8399999999999901</c:v>
                </c:pt>
                <c:pt idx="235">
                  <c:v>6.8599999999999897</c:v>
                </c:pt>
                <c:pt idx="236">
                  <c:v>6.8599999999999897</c:v>
                </c:pt>
                <c:pt idx="237">
                  <c:v>6.87</c:v>
                </c:pt>
                <c:pt idx="238">
                  <c:v>6.87</c:v>
                </c:pt>
                <c:pt idx="239">
                  <c:v>6.87</c:v>
                </c:pt>
                <c:pt idx="240">
                  <c:v>6.89</c:v>
                </c:pt>
                <c:pt idx="241">
                  <c:v>6.89</c:v>
                </c:pt>
                <c:pt idx="242">
                  <c:v>6.89</c:v>
                </c:pt>
                <c:pt idx="243">
                  <c:v>6.91</c:v>
                </c:pt>
                <c:pt idx="244">
                  <c:v>6.9399999999999906</c:v>
                </c:pt>
                <c:pt idx="245">
                  <c:v>6.9599999999999902</c:v>
                </c:pt>
                <c:pt idx="246">
                  <c:v>6.9700000000000006</c:v>
                </c:pt>
                <c:pt idx="247">
                  <c:v>6.99</c:v>
                </c:pt>
                <c:pt idx="248">
                  <c:v>6.99</c:v>
                </c:pt>
                <c:pt idx="249">
                  <c:v>6.99</c:v>
                </c:pt>
                <c:pt idx="250">
                  <c:v>7.01</c:v>
                </c:pt>
                <c:pt idx="251">
                  <c:v>7.02</c:v>
                </c:pt>
                <c:pt idx="252">
                  <c:v>7.03</c:v>
                </c:pt>
                <c:pt idx="253">
                  <c:v>7.0399999999999903</c:v>
                </c:pt>
                <c:pt idx="254">
                  <c:v>7.06</c:v>
                </c:pt>
                <c:pt idx="255">
                  <c:v>7.07</c:v>
                </c:pt>
                <c:pt idx="256">
                  <c:v>7.07</c:v>
                </c:pt>
                <c:pt idx="257">
                  <c:v>7.07</c:v>
                </c:pt>
                <c:pt idx="258">
                  <c:v>7.1</c:v>
                </c:pt>
                <c:pt idx="259">
                  <c:v>7.1199999999999992</c:v>
                </c:pt>
                <c:pt idx="260">
                  <c:v>7.1199999999999992</c:v>
                </c:pt>
                <c:pt idx="261">
                  <c:v>7.1199999999999992</c:v>
                </c:pt>
                <c:pt idx="262">
                  <c:v>7.1399999999999899</c:v>
                </c:pt>
                <c:pt idx="263">
                  <c:v>7.1599999999999993</c:v>
                </c:pt>
                <c:pt idx="264">
                  <c:v>7.1899999999999995</c:v>
                </c:pt>
                <c:pt idx="265">
                  <c:v>7.1899999999999995</c:v>
                </c:pt>
                <c:pt idx="266">
                  <c:v>7.1899999999999995</c:v>
                </c:pt>
                <c:pt idx="267">
                  <c:v>7.21</c:v>
                </c:pt>
                <c:pt idx="268">
                  <c:v>7.21</c:v>
                </c:pt>
                <c:pt idx="269">
                  <c:v>7.21</c:v>
                </c:pt>
                <c:pt idx="270">
                  <c:v>7.26</c:v>
                </c:pt>
                <c:pt idx="271">
                  <c:v>7.28</c:v>
                </c:pt>
                <c:pt idx="272">
                  <c:v>7.28</c:v>
                </c:pt>
                <c:pt idx="273">
                  <c:v>7.3</c:v>
                </c:pt>
                <c:pt idx="274">
                  <c:v>7.3099999999999898</c:v>
                </c:pt>
                <c:pt idx="275">
                  <c:v>7.3099999999999898</c:v>
                </c:pt>
                <c:pt idx="276">
                  <c:v>7.3199999999999994</c:v>
                </c:pt>
                <c:pt idx="277">
                  <c:v>7.3299999999999894</c:v>
                </c:pt>
                <c:pt idx="278">
                  <c:v>7.3299999999999894</c:v>
                </c:pt>
                <c:pt idx="279">
                  <c:v>7.3499999999999899</c:v>
                </c:pt>
                <c:pt idx="280">
                  <c:v>7.3599999999999897</c:v>
                </c:pt>
                <c:pt idx="281">
                  <c:v>7.3699999999999894</c:v>
                </c:pt>
                <c:pt idx="282">
                  <c:v>7.38</c:v>
                </c:pt>
                <c:pt idx="283">
                  <c:v>7.3999999999999897</c:v>
                </c:pt>
                <c:pt idx="284">
                  <c:v>7.4099999999999904</c:v>
                </c:pt>
                <c:pt idx="285">
                  <c:v>7.4299999999999899</c:v>
                </c:pt>
                <c:pt idx="286">
                  <c:v>7.4399999999999906</c:v>
                </c:pt>
                <c:pt idx="287">
                  <c:v>7.4399999999999906</c:v>
                </c:pt>
                <c:pt idx="288">
                  <c:v>7.4499999999999904</c:v>
                </c:pt>
                <c:pt idx="289">
                  <c:v>7.46</c:v>
                </c:pt>
                <c:pt idx="290">
                  <c:v>7.4799999999999907</c:v>
                </c:pt>
                <c:pt idx="291">
                  <c:v>7.4899999999999904</c:v>
                </c:pt>
                <c:pt idx="292">
                  <c:v>7.4999999999999902</c:v>
                </c:pt>
                <c:pt idx="293">
                  <c:v>7.5199999999999898</c:v>
                </c:pt>
                <c:pt idx="294">
                  <c:v>7.5299999999999896</c:v>
                </c:pt>
                <c:pt idx="295">
                  <c:v>7.5499999999999901</c:v>
                </c:pt>
                <c:pt idx="296">
                  <c:v>7.5499999999999901</c:v>
                </c:pt>
                <c:pt idx="297">
                  <c:v>7.5599999999999898</c:v>
                </c:pt>
                <c:pt idx="298">
                  <c:v>7.5599999999999898</c:v>
                </c:pt>
                <c:pt idx="299">
                  <c:v>7.5799999999999903</c:v>
                </c:pt>
                <c:pt idx="300">
                  <c:v>7.5799999999999903</c:v>
                </c:pt>
                <c:pt idx="301">
                  <c:v>7.59</c:v>
                </c:pt>
                <c:pt idx="302">
                  <c:v>7.6099999999999897</c:v>
                </c:pt>
                <c:pt idx="303">
                  <c:v>7.6199999999999894</c:v>
                </c:pt>
                <c:pt idx="304">
                  <c:v>7.6199999999999894</c:v>
                </c:pt>
                <c:pt idx="305">
                  <c:v>7.6299999999999892</c:v>
                </c:pt>
                <c:pt idx="306">
                  <c:v>7.6299999999999892</c:v>
                </c:pt>
                <c:pt idx="307">
                  <c:v>7.6299999999999892</c:v>
                </c:pt>
                <c:pt idx="308">
                  <c:v>7.64</c:v>
                </c:pt>
                <c:pt idx="309">
                  <c:v>7.64</c:v>
                </c:pt>
                <c:pt idx="310">
                  <c:v>7.6499999999999897</c:v>
                </c:pt>
                <c:pt idx="311">
                  <c:v>7.6599999999999895</c:v>
                </c:pt>
                <c:pt idx="312">
                  <c:v>7.6699999999999893</c:v>
                </c:pt>
                <c:pt idx="313">
                  <c:v>7.6999999999999895</c:v>
                </c:pt>
                <c:pt idx="314">
                  <c:v>7.7299999999999898</c:v>
                </c:pt>
                <c:pt idx="315">
                  <c:v>7.7499999999999902</c:v>
                </c:pt>
                <c:pt idx="316">
                  <c:v>7.75999999999999</c:v>
                </c:pt>
                <c:pt idx="317">
                  <c:v>7.7799999999999905</c:v>
                </c:pt>
                <c:pt idx="318">
                  <c:v>7.79</c:v>
                </c:pt>
                <c:pt idx="319">
                  <c:v>7.79</c:v>
                </c:pt>
                <c:pt idx="320">
                  <c:v>7.79</c:v>
                </c:pt>
                <c:pt idx="321">
                  <c:v>7.7999999999999901</c:v>
                </c:pt>
                <c:pt idx="322">
                  <c:v>7.7999999999999901</c:v>
                </c:pt>
                <c:pt idx="323">
                  <c:v>7.8099999999999898</c:v>
                </c:pt>
                <c:pt idx="324">
                  <c:v>7.8499999999999899</c:v>
                </c:pt>
                <c:pt idx="325">
                  <c:v>7.8599999999999897</c:v>
                </c:pt>
                <c:pt idx="326">
                  <c:v>7.88</c:v>
                </c:pt>
                <c:pt idx="327">
                  <c:v>7.89</c:v>
                </c:pt>
                <c:pt idx="328">
                  <c:v>7.9099999999999904</c:v>
                </c:pt>
                <c:pt idx="329">
                  <c:v>7.9099999999999904</c:v>
                </c:pt>
                <c:pt idx="330">
                  <c:v>7.9099999999999904</c:v>
                </c:pt>
                <c:pt idx="331">
                  <c:v>7.9099999999999904</c:v>
                </c:pt>
                <c:pt idx="332">
                  <c:v>7.9399999999999906</c:v>
                </c:pt>
                <c:pt idx="333">
                  <c:v>7.9399999999999906</c:v>
                </c:pt>
                <c:pt idx="334">
                  <c:v>7.9499999999999904</c:v>
                </c:pt>
                <c:pt idx="335">
                  <c:v>7.9599999999999902</c:v>
                </c:pt>
                <c:pt idx="336">
                  <c:v>7.96999999999999</c:v>
                </c:pt>
                <c:pt idx="337">
                  <c:v>7.96999999999999</c:v>
                </c:pt>
                <c:pt idx="338">
                  <c:v>7.96999999999999</c:v>
                </c:pt>
                <c:pt idx="339">
                  <c:v>7.9799999999999907</c:v>
                </c:pt>
                <c:pt idx="340">
                  <c:v>7.9799999999999907</c:v>
                </c:pt>
                <c:pt idx="341">
                  <c:v>7.9799999999999907</c:v>
                </c:pt>
                <c:pt idx="342">
                  <c:v>7.99</c:v>
                </c:pt>
                <c:pt idx="343">
                  <c:v>7.9999999999999902</c:v>
                </c:pt>
                <c:pt idx="344">
                  <c:v>7.9999999999999902</c:v>
                </c:pt>
                <c:pt idx="345">
                  <c:v>7.9999999999999902</c:v>
                </c:pt>
                <c:pt idx="346">
                  <c:v>8.01</c:v>
                </c:pt>
                <c:pt idx="347">
                  <c:v>8.01</c:v>
                </c:pt>
                <c:pt idx="348">
                  <c:v>8.01</c:v>
                </c:pt>
                <c:pt idx="349">
                  <c:v>8.0400000000000009</c:v>
                </c:pt>
                <c:pt idx="350">
                  <c:v>8.0499999999999918</c:v>
                </c:pt>
                <c:pt idx="351">
                  <c:v>8.0599999999999916</c:v>
                </c:pt>
                <c:pt idx="352">
                  <c:v>8.08</c:v>
                </c:pt>
                <c:pt idx="353">
                  <c:v>8.089999999999991</c:v>
                </c:pt>
                <c:pt idx="354">
                  <c:v>8.1</c:v>
                </c:pt>
                <c:pt idx="355">
                  <c:v>8.1</c:v>
                </c:pt>
                <c:pt idx="356">
                  <c:v>8.1099999999999923</c:v>
                </c:pt>
                <c:pt idx="357">
                  <c:v>8.1199999999999921</c:v>
                </c:pt>
                <c:pt idx="358">
                  <c:v>8.1299999999999919</c:v>
                </c:pt>
                <c:pt idx="359">
                  <c:v>8.1599999999999913</c:v>
                </c:pt>
                <c:pt idx="360">
                  <c:v>8.169999999999991</c:v>
                </c:pt>
                <c:pt idx="361">
                  <c:v>8.169999999999991</c:v>
                </c:pt>
                <c:pt idx="362">
                  <c:v>8.19</c:v>
                </c:pt>
                <c:pt idx="363">
                  <c:v>8.2000000000000011</c:v>
                </c:pt>
                <c:pt idx="364">
                  <c:v>8.209999999999992</c:v>
                </c:pt>
                <c:pt idx="365">
                  <c:v>8.2299999999999898</c:v>
                </c:pt>
                <c:pt idx="366">
                  <c:v>8.2399999999999896</c:v>
                </c:pt>
                <c:pt idx="367">
                  <c:v>8.2499999999999893</c:v>
                </c:pt>
                <c:pt idx="368">
                  <c:v>8.2799999999999923</c:v>
                </c:pt>
                <c:pt idx="369">
                  <c:v>8.2799999999999923</c:v>
                </c:pt>
                <c:pt idx="370">
                  <c:v>8.2799999999999923</c:v>
                </c:pt>
                <c:pt idx="371">
                  <c:v>8.3099999999999916</c:v>
                </c:pt>
                <c:pt idx="372">
                  <c:v>8.3199999999999914</c:v>
                </c:pt>
                <c:pt idx="373">
                  <c:v>8.3199999999999914</c:v>
                </c:pt>
                <c:pt idx="374">
                  <c:v>8.3299999999999912</c:v>
                </c:pt>
                <c:pt idx="375">
                  <c:v>8.3499999999999925</c:v>
                </c:pt>
                <c:pt idx="376">
                  <c:v>8.3899999999999935</c:v>
                </c:pt>
                <c:pt idx="377">
                  <c:v>8.3899999999999935</c:v>
                </c:pt>
                <c:pt idx="378">
                  <c:v>8.3899999999999935</c:v>
                </c:pt>
                <c:pt idx="379">
                  <c:v>8.3899999999999935</c:v>
                </c:pt>
                <c:pt idx="380">
                  <c:v>8.3999999999999915</c:v>
                </c:pt>
                <c:pt idx="381">
                  <c:v>8.4099999999999913</c:v>
                </c:pt>
                <c:pt idx="382">
                  <c:v>8.419999999999991</c:v>
                </c:pt>
                <c:pt idx="383">
                  <c:v>8.4399999999999924</c:v>
                </c:pt>
                <c:pt idx="384">
                  <c:v>8.4499999999999922</c:v>
                </c:pt>
                <c:pt idx="385">
                  <c:v>8.4699999999999935</c:v>
                </c:pt>
                <c:pt idx="386">
                  <c:v>8.4899999999999913</c:v>
                </c:pt>
                <c:pt idx="387">
                  <c:v>8.5099999999999909</c:v>
                </c:pt>
                <c:pt idx="388">
                  <c:v>8.5099999999999909</c:v>
                </c:pt>
                <c:pt idx="389">
                  <c:v>8.5299999999999923</c:v>
                </c:pt>
                <c:pt idx="390">
                  <c:v>8.5699999999999914</c:v>
                </c:pt>
                <c:pt idx="391">
                  <c:v>8.5699999999999914</c:v>
                </c:pt>
                <c:pt idx="392">
                  <c:v>8.5699999999999914</c:v>
                </c:pt>
                <c:pt idx="393">
                  <c:v>8.5699999999999914</c:v>
                </c:pt>
                <c:pt idx="394">
                  <c:v>8.5799999999999912</c:v>
                </c:pt>
                <c:pt idx="395">
                  <c:v>8.589999999999991</c:v>
                </c:pt>
                <c:pt idx="396">
                  <c:v>8.5999999999999925</c:v>
                </c:pt>
                <c:pt idx="397">
                  <c:v>8.6199999999999921</c:v>
                </c:pt>
                <c:pt idx="398">
                  <c:v>8.6199999999999921</c:v>
                </c:pt>
                <c:pt idx="399">
                  <c:v>8.6299999999999919</c:v>
                </c:pt>
                <c:pt idx="400">
                  <c:v>8.6399999999999917</c:v>
                </c:pt>
                <c:pt idx="401">
                  <c:v>8.6399999999999917</c:v>
                </c:pt>
                <c:pt idx="402">
                  <c:v>8.669999999999991</c:v>
                </c:pt>
                <c:pt idx="403">
                  <c:v>8.6799999999999926</c:v>
                </c:pt>
                <c:pt idx="404">
                  <c:v>8.6799999999999926</c:v>
                </c:pt>
                <c:pt idx="405">
                  <c:v>8.6899999999999924</c:v>
                </c:pt>
                <c:pt idx="406">
                  <c:v>8.6899999999999924</c:v>
                </c:pt>
                <c:pt idx="407">
                  <c:v>8.6999999999999922</c:v>
                </c:pt>
                <c:pt idx="408">
                  <c:v>8.7199999999999918</c:v>
                </c:pt>
                <c:pt idx="409">
                  <c:v>8.7499999999999893</c:v>
                </c:pt>
                <c:pt idx="410">
                  <c:v>8.7699999999999925</c:v>
                </c:pt>
                <c:pt idx="411">
                  <c:v>8.7799999999999923</c:v>
                </c:pt>
                <c:pt idx="412">
                  <c:v>8.789999999999992</c:v>
                </c:pt>
                <c:pt idx="413">
                  <c:v>8.789999999999992</c:v>
                </c:pt>
                <c:pt idx="414">
                  <c:v>8.789999999999992</c:v>
                </c:pt>
                <c:pt idx="415">
                  <c:v>8.789999999999992</c:v>
                </c:pt>
                <c:pt idx="416">
                  <c:v>8.789999999999992</c:v>
                </c:pt>
                <c:pt idx="417">
                  <c:v>8.7999999999999918</c:v>
                </c:pt>
                <c:pt idx="418">
                  <c:v>8.8199999999999914</c:v>
                </c:pt>
                <c:pt idx="419">
                  <c:v>8.839999999999991</c:v>
                </c:pt>
                <c:pt idx="420">
                  <c:v>8.839999999999991</c:v>
                </c:pt>
                <c:pt idx="421">
                  <c:v>8.839999999999991</c:v>
                </c:pt>
                <c:pt idx="422">
                  <c:v>8.839999999999991</c:v>
                </c:pt>
                <c:pt idx="423">
                  <c:v>8.839999999999991</c:v>
                </c:pt>
                <c:pt idx="424">
                  <c:v>8.8499999999999925</c:v>
                </c:pt>
                <c:pt idx="425">
                  <c:v>8.8499999999999925</c:v>
                </c:pt>
                <c:pt idx="426">
                  <c:v>8.8499999999999925</c:v>
                </c:pt>
                <c:pt idx="427">
                  <c:v>8.8499999999999925</c:v>
                </c:pt>
                <c:pt idx="428">
                  <c:v>8.8499999999999925</c:v>
                </c:pt>
                <c:pt idx="429">
                  <c:v>8.8599999999999941</c:v>
                </c:pt>
                <c:pt idx="430">
                  <c:v>8.8699999999999939</c:v>
                </c:pt>
                <c:pt idx="431">
                  <c:v>8.8699999999999939</c:v>
                </c:pt>
                <c:pt idx="432">
                  <c:v>8.8799999999999937</c:v>
                </c:pt>
                <c:pt idx="433">
                  <c:v>8.8999999999999915</c:v>
                </c:pt>
                <c:pt idx="434">
                  <c:v>8.8999999999999915</c:v>
                </c:pt>
                <c:pt idx="435">
                  <c:v>8.8999999999999915</c:v>
                </c:pt>
                <c:pt idx="436">
                  <c:v>8.919999999999991</c:v>
                </c:pt>
                <c:pt idx="437">
                  <c:v>8.919999999999991</c:v>
                </c:pt>
                <c:pt idx="438">
                  <c:v>8.919999999999991</c:v>
                </c:pt>
                <c:pt idx="439">
                  <c:v>8.919999999999991</c:v>
                </c:pt>
                <c:pt idx="440">
                  <c:v>8.9299999999999926</c:v>
                </c:pt>
                <c:pt idx="441">
                  <c:v>8.9499999999999922</c:v>
                </c:pt>
                <c:pt idx="442">
                  <c:v>8.9499999999999922</c:v>
                </c:pt>
                <c:pt idx="443">
                  <c:v>8.9599999999999937</c:v>
                </c:pt>
                <c:pt idx="444">
                  <c:v>8.9599999999999937</c:v>
                </c:pt>
                <c:pt idx="445">
                  <c:v>8.9599999999999937</c:v>
                </c:pt>
                <c:pt idx="446">
                  <c:v>8.9699999999999935</c:v>
                </c:pt>
                <c:pt idx="447">
                  <c:v>8.9799999999999915</c:v>
                </c:pt>
                <c:pt idx="448">
                  <c:v>8.9799999999999915</c:v>
                </c:pt>
                <c:pt idx="449">
                  <c:v>8.9899999999999913</c:v>
                </c:pt>
                <c:pt idx="450">
                  <c:v>8.9899999999999913</c:v>
                </c:pt>
                <c:pt idx="451">
                  <c:v>8.9999999999999911</c:v>
                </c:pt>
                <c:pt idx="452">
                  <c:v>9.0299999999999923</c:v>
                </c:pt>
                <c:pt idx="453">
                  <c:v>9.0599999999999916</c:v>
                </c:pt>
                <c:pt idx="454">
                  <c:v>9.0799999999999912</c:v>
                </c:pt>
                <c:pt idx="455">
                  <c:v>9.089999999999991</c:v>
                </c:pt>
                <c:pt idx="456">
                  <c:v>9.089999999999991</c:v>
                </c:pt>
                <c:pt idx="457">
                  <c:v>9.089999999999991</c:v>
                </c:pt>
                <c:pt idx="458">
                  <c:v>9.089999999999991</c:v>
                </c:pt>
                <c:pt idx="459">
                  <c:v>9.0999999999999925</c:v>
                </c:pt>
                <c:pt idx="460">
                  <c:v>9.11</c:v>
                </c:pt>
                <c:pt idx="461">
                  <c:v>9.1199999999999921</c:v>
                </c:pt>
                <c:pt idx="462">
                  <c:v>9.1199999999999921</c:v>
                </c:pt>
                <c:pt idx="463">
                  <c:v>9.1299999999999919</c:v>
                </c:pt>
                <c:pt idx="464">
                  <c:v>9.1499999999999897</c:v>
                </c:pt>
                <c:pt idx="465">
                  <c:v>9.1599999999999913</c:v>
                </c:pt>
                <c:pt idx="466">
                  <c:v>9.1599999999999913</c:v>
                </c:pt>
                <c:pt idx="467">
                  <c:v>9.1599999999999913</c:v>
                </c:pt>
                <c:pt idx="468">
                  <c:v>9.1599999999999913</c:v>
                </c:pt>
                <c:pt idx="469">
                  <c:v>9.1799999999999926</c:v>
                </c:pt>
                <c:pt idx="470">
                  <c:v>9.1899999999999924</c:v>
                </c:pt>
                <c:pt idx="471">
                  <c:v>9.1899999999999924</c:v>
                </c:pt>
                <c:pt idx="472">
                  <c:v>9.2000000000000011</c:v>
                </c:pt>
                <c:pt idx="473">
                  <c:v>9.2000000000000011</c:v>
                </c:pt>
                <c:pt idx="474">
                  <c:v>9.209999999999992</c:v>
                </c:pt>
                <c:pt idx="475">
                  <c:v>9.2199999999999918</c:v>
                </c:pt>
                <c:pt idx="476">
                  <c:v>9.2399999999999896</c:v>
                </c:pt>
                <c:pt idx="477">
                  <c:v>9.2399999999999896</c:v>
                </c:pt>
                <c:pt idx="478">
                  <c:v>9.2599999999999909</c:v>
                </c:pt>
                <c:pt idx="479">
                  <c:v>9.2599999999999909</c:v>
                </c:pt>
                <c:pt idx="480">
                  <c:v>9.2699999999999925</c:v>
                </c:pt>
                <c:pt idx="481">
                  <c:v>9.2699999999999925</c:v>
                </c:pt>
                <c:pt idx="482">
                  <c:v>9.2799999999999923</c:v>
                </c:pt>
                <c:pt idx="483">
                  <c:v>9.2900000000000009</c:v>
                </c:pt>
                <c:pt idx="484">
                  <c:v>9.2999999999999918</c:v>
                </c:pt>
                <c:pt idx="485">
                  <c:v>9.3099999999999916</c:v>
                </c:pt>
                <c:pt idx="486">
                  <c:v>9.3099999999999916</c:v>
                </c:pt>
                <c:pt idx="487">
                  <c:v>9.3099999999999916</c:v>
                </c:pt>
                <c:pt idx="488">
                  <c:v>9.3099999999999916</c:v>
                </c:pt>
                <c:pt idx="489">
                  <c:v>9.3099999999999916</c:v>
                </c:pt>
                <c:pt idx="490">
                  <c:v>9.3099999999999916</c:v>
                </c:pt>
                <c:pt idx="491">
                  <c:v>9.3099999999999916</c:v>
                </c:pt>
                <c:pt idx="492">
                  <c:v>9.3199999999999914</c:v>
                </c:pt>
                <c:pt idx="493">
                  <c:v>9.3299999999999912</c:v>
                </c:pt>
                <c:pt idx="494">
                  <c:v>9.3299999999999912</c:v>
                </c:pt>
                <c:pt idx="495">
                  <c:v>9.3299999999999912</c:v>
                </c:pt>
                <c:pt idx="496">
                  <c:v>9.339999999999991</c:v>
                </c:pt>
                <c:pt idx="497">
                  <c:v>9.3600000000000012</c:v>
                </c:pt>
                <c:pt idx="498">
                  <c:v>9.3799999999999937</c:v>
                </c:pt>
                <c:pt idx="499">
                  <c:v>9.3799999999999937</c:v>
                </c:pt>
                <c:pt idx="500">
                  <c:v>9.3799999999999937</c:v>
                </c:pt>
                <c:pt idx="501">
                  <c:v>9.3899999999999935</c:v>
                </c:pt>
                <c:pt idx="502">
                  <c:v>9.3999999999999915</c:v>
                </c:pt>
                <c:pt idx="503">
                  <c:v>9.4099999999999913</c:v>
                </c:pt>
                <c:pt idx="504">
                  <c:v>9.419999999999991</c:v>
                </c:pt>
                <c:pt idx="505">
                  <c:v>9.4299999999999926</c:v>
                </c:pt>
                <c:pt idx="506">
                  <c:v>9.4399999999999924</c:v>
                </c:pt>
                <c:pt idx="507">
                  <c:v>9.4399999999999924</c:v>
                </c:pt>
                <c:pt idx="508">
                  <c:v>9.4500000000000011</c:v>
                </c:pt>
                <c:pt idx="509">
                  <c:v>9.4500000000000011</c:v>
                </c:pt>
                <c:pt idx="510">
                  <c:v>9.4599999999999937</c:v>
                </c:pt>
                <c:pt idx="511">
                  <c:v>9.4599999999999937</c:v>
                </c:pt>
                <c:pt idx="512">
                  <c:v>9.4599999999999937</c:v>
                </c:pt>
                <c:pt idx="513">
                  <c:v>9.4699999999999935</c:v>
                </c:pt>
                <c:pt idx="514">
                  <c:v>9.4699999999999935</c:v>
                </c:pt>
                <c:pt idx="515">
                  <c:v>9.4799999999999915</c:v>
                </c:pt>
                <c:pt idx="516">
                  <c:v>9.4899999999999913</c:v>
                </c:pt>
                <c:pt idx="517">
                  <c:v>9.4999999999999911</c:v>
                </c:pt>
                <c:pt idx="518">
                  <c:v>9.4999999999999911</c:v>
                </c:pt>
                <c:pt idx="519">
                  <c:v>9.51</c:v>
                </c:pt>
                <c:pt idx="520">
                  <c:v>9.51</c:v>
                </c:pt>
                <c:pt idx="521">
                  <c:v>9.5199999999999925</c:v>
                </c:pt>
                <c:pt idx="522">
                  <c:v>9.5499999999999918</c:v>
                </c:pt>
                <c:pt idx="523">
                  <c:v>9.5499999999999918</c:v>
                </c:pt>
                <c:pt idx="524">
                  <c:v>9.5799999999999912</c:v>
                </c:pt>
                <c:pt idx="525">
                  <c:v>9.5799999999999912</c:v>
                </c:pt>
                <c:pt idx="526">
                  <c:v>9.5799999999999912</c:v>
                </c:pt>
                <c:pt idx="527">
                  <c:v>9.5799999999999912</c:v>
                </c:pt>
                <c:pt idx="528">
                  <c:v>9.589999999999991</c:v>
                </c:pt>
                <c:pt idx="529">
                  <c:v>9.589999999999991</c:v>
                </c:pt>
                <c:pt idx="530">
                  <c:v>9.6</c:v>
                </c:pt>
                <c:pt idx="531">
                  <c:v>9.6299999999999919</c:v>
                </c:pt>
                <c:pt idx="532">
                  <c:v>9.6299999999999919</c:v>
                </c:pt>
                <c:pt idx="533">
                  <c:v>9.6399999999999917</c:v>
                </c:pt>
                <c:pt idx="534">
                  <c:v>9.669999999999991</c:v>
                </c:pt>
                <c:pt idx="535">
                  <c:v>9.6799999999999926</c:v>
                </c:pt>
                <c:pt idx="536">
                  <c:v>9.7000000000000011</c:v>
                </c:pt>
                <c:pt idx="537">
                  <c:v>9.7000000000000011</c:v>
                </c:pt>
                <c:pt idx="538">
                  <c:v>9.7000000000000011</c:v>
                </c:pt>
                <c:pt idx="539">
                  <c:v>9.7000000000000011</c:v>
                </c:pt>
                <c:pt idx="540">
                  <c:v>9.7299999999999898</c:v>
                </c:pt>
                <c:pt idx="541">
                  <c:v>9.7399999999999896</c:v>
                </c:pt>
                <c:pt idx="542">
                  <c:v>9.7499999999999893</c:v>
                </c:pt>
                <c:pt idx="543">
                  <c:v>9.76</c:v>
                </c:pt>
                <c:pt idx="544">
                  <c:v>9.7699999999999925</c:v>
                </c:pt>
                <c:pt idx="545">
                  <c:v>9.7699999999999925</c:v>
                </c:pt>
                <c:pt idx="546">
                  <c:v>9.7699999999999925</c:v>
                </c:pt>
                <c:pt idx="547">
                  <c:v>9.7900000000000009</c:v>
                </c:pt>
                <c:pt idx="548">
                  <c:v>9.8299999999999912</c:v>
                </c:pt>
                <c:pt idx="549">
                  <c:v>9.8299999999999912</c:v>
                </c:pt>
                <c:pt idx="550">
                  <c:v>9.839999999999991</c:v>
                </c:pt>
                <c:pt idx="551">
                  <c:v>9.8500000000000014</c:v>
                </c:pt>
                <c:pt idx="552">
                  <c:v>9.8699999999999939</c:v>
                </c:pt>
                <c:pt idx="553">
                  <c:v>9.8699999999999939</c:v>
                </c:pt>
                <c:pt idx="554">
                  <c:v>9.8799999999999937</c:v>
                </c:pt>
                <c:pt idx="555">
                  <c:v>9.8799999999999937</c:v>
                </c:pt>
                <c:pt idx="556">
                  <c:v>9.8799999999999937</c:v>
                </c:pt>
                <c:pt idx="557">
                  <c:v>9.8799999999999937</c:v>
                </c:pt>
                <c:pt idx="558">
                  <c:v>9.8899999999999935</c:v>
                </c:pt>
                <c:pt idx="559">
                  <c:v>9.8899999999999935</c:v>
                </c:pt>
                <c:pt idx="560">
                  <c:v>9.8899999999999935</c:v>
                </c:pt>
                <c:pt idx="561">
                  <c:v>9.8899999999999935</c:v>
                </c:pt>
                <c:pt idx="562">
                  <c:v>9.8999999999999915</c:v>
                </c:pt>
                <c:pt idx="563">
                  <c:v>9.91</c:v>
                </c:pt>
                <c:pt idx="564">
                  <c:v>9.919999999999991</c:v>
                </c:pt>
                <c:pt idx="565">
                  <c:v>9.9299999999999926</c:v>
                </c:pt>
                <c:pt idx="566">
                  <c:v>9.94</c:v>
                </c:pt>
                <c:pt idx="567">
                  <c:v>9.94</c:v>
                </c:pt>
                <c:pt idx="568">
                  <c:v>9.94</c:v>
                </c:pt>
                <c:pt idx="569">
                  <c:v>9.94</c:v>
                </c:pt>
                <c:pt idx="570">
                  <c:v>9.94</c:v>
                </c:pt>
                <c:pt idx="571">
                  <c:v>9.9500000000000011</c:v>
                </c:pt>
                <c:pt idx="572">
                  <c:v>9.9599999999999937</c:v>
                </c:pt>
                <c:pt idx="573">
                  <c:v>9.9699999999999935</c:v>
                </c:pt>
                <c:pt idx="574">
                  <c:v>9.9899999999999913</c:v>
                </c:pt>
                <c:pt idx="575">
                  <c:v>9.9899999999999913</c:v>
                </c:pt>
                <c:pt idx="576">
                  <c:v>9.9899999999999913</c:v>
                </c:pt>
                <c:pt idx="577">
                  <c:v>10.02</c:v>
                </c:pt>
                <c:pt idx="578">
                  <c:v>10.02</c:v>
                </c:pt>
                <c:pt idx="579">
                  <c:v>10.02</c:v>
                </c:pt>
                <c:pt idx="580">
                  <c:v>10.02</c:v>
                </c:pt>
                <c:pt idx="581">
                  <c:v>10.02</c:v>
                </c:pt>
                <c:pt idx="582">
                  <c:v>10.02</c:v>
                </c:pt>
                <c:pt idx="583">
                  <c:v>10.049999999999899</c:v>
                </c:pt>
                <c:pt idx="584">
                  <c:v>10.049999999999899</c:v>
                </c:pt>
                <c:pt idx="585">
                  <c:v>10.059999999999901</c:v>
                </c:pt>
                <c:pt idx="586">
                  <c:v>10.059999999999901</c:v>
                </c:pt>
                <c:pt idx="587">
                  <c:v>10.059999999999901</c:v>
                </c:pt>
                <c:pt idx="588">
                  <c:v>10.08</c:v>
                </c:pt>
                <c:pt idx="589">
                  <c:v>10.09</c:v>
                </c:pt>
                <c:pt idx="590">
                  <c:v>10.09</c:v>
                </c:pt>
                <c:pt idx="591">
                  <c:v>10.1</c:v>
                </c:pt>
                <c:pt idx="592">
                  <c:v>10.1</c:v>
                </c:pt>
                <c:pt idx="593">
                  <c:v>10.11</c:v>
                </c:pt>
                <c:pt idx="594">
                  <c:v>10.11</c:v>
                </c:pt>
                <c:pt idx="595">
                  <c:v>10.120000000000001</c:v>
                </c:pt>
                <c:pt idx="596">
                  <c:v>10.120000000000001</c:v>
                </c:pt>
                <c:pt idx="597">
                  <c:v>10.120000000000001</c:v>
                </c:pt>
                <c:pt idx="598">
                  <c:v>10.129999999999901</c:v>
                </c:pt>
                <c:pt idx="599">
                  <c:v>10.149999999999903</c:v>
                </c:pt>
                <c:pt idx="600">
                  <c:v>10.16</c:v>
                </c:pt>
                <c:pt idx="601">
                  <c:v>10.16</c:v>
                </c:pt>
                <c:pt idx="602">
                  <c:v>10.16</c:v>
                </c:pt>
                <c:pt idx="603">
                  <c:v>10.169999999999902</c:v>
                </c:pt>
                <c:pt idx="604">
                  <c:v>10.18</c:v>
                </c:pt>
                <c:pt idx="605">
                  <c:v>10.19</c:v>
                </c:pt>
                <c:pt idx="606">
                  <c:v>10.19</c:v>
                </c:pt>
                <c:pt idx="607">
                  <c:v>10.19</c:v>
                </c:pt>
                <c:pt idx="608">
                  <c:v>10.200000000000001</c:v>
                </c:pt>
                <c:pt idx="609">
                  <c:v>10.209999999999901</c:v>
                </c:pt>
                <c:pt idx="610">
                  <c:v>10.209999999999901</c:v>
                </c:pt>
                <c:pt idx="611">
                  <c:v>10.209999999999901</c:v>
                </c:pt>
                <c:pt idx="612">
                  <c:v>10.209999999999901</c:v>
                </c:pt>
                <c:pt idx="613">
                  <c:v>10.229999999999899</c:v>
                </c:pt>
                <c:pt idx="614">
                  <c:v>10.25</c:v>
                </c:pt>
                <c:pt idx="615">
                  <c:v>10.25</c:v>
                </c:pt>
                <c:pt idx="616">
                  <c:v>10.25</c:v>
                </c:pt>
                <c:pt idx="617">
                  <c:v>10.269999999999902</c:v>
                </c:pt>
                <c:pt idx="618">
                  <c:v>10.28</c:v>
                </c:pt>
                <c:pt idx="619">
                  <c:v>10.29</c:v>
                </c:pt>
                <c:pt idx="620">
                  <c:v>10.3</c:v>
                </c:pt>
                <c:pt idx="621">
                  <c:v>10.32</c:v>
                </c:pt>
                <c:pt idx="622">
                  <c:v>10.360000000000001</c:v>
                </c:pt>
                <c:pt idx="623">
                  <c:v>10.370000000000001</c:v>
                </c:pt>
                <c:pt idx="624">
                  <c:v>10.370000000000001</c:v>
                </c:pt>
                <c:pt idx="625">
                  <c:v>10.389999999999901</c:v>
                </c:pt>
                <c:pt idx="626">
                  <c:v>10.4</c:v>
                </c:pt>
                <c:pt idx="627">
                  <c:v>10.4</c:v>
                </c:pt>
                <c:pt idx="628">
                  <c:v>10.4</c:v>
                </c:pt>
                <c:pt idx="629">
                  <c:v>10.41</c:v>
                </c:pt>
                <c:pt idx="630">
                  <c:v>10.42</c:v>
                </c:pt>
                <c:pt idx="631">
                  <c:v>10.42</c:v>
                </c:pt>
                <c:pt idx="632">
                  <c:v>10.42</c:v>
                </c:pt>
                <c:pt idx="633">
                  <c:v>10.43</c:v>
                </c:pt>
                <c:pt idx="634">
                  <c:v>10.43</c:v>
                </c:pt>
                <c:pt idx="635">
                  <c:v>10.44</c:v>
                </c:pt>
                <c:pt idx="636">
                  <c:v>10.450000000000001</c:v>
                </c:pt>
                <c:pt idx="637">
                  <c:v>10.459999999999903</c:v>
                </c:pt>
                <c:pt idx="638">
                  <c:v>10.48</c:v>
                </c:pt>
                <c:pt idx="639">
                  <c:v>10.51</c:v>
                </c:pt>
                <c:pt idx="640">
                  <c:v>10.51</c:v>
                </c:pt>
                <c:pt idx="641">
                  <c:v>10.52</c:v>
                </c:pt>
                <c:pt idx="642">
                  <c:v>10.52</c:v>
                </c:pt>
                <c:pt idx="643">
                  <c:v>10.52</c:v>
                </c:pt>
                <c:pt idx="644">
                  <c:v>10.54</c:v>
                </c:pt>
                <c:pt idx="645">
                  <c:v>10.549999999999899</c:v>
                </c:pt>
                <c:pt idx="646">
                  <c:v>10.549999999999899</c:v>
                </c:pt>
                <c:pt idx="647">
                  <c:v>10.56</c:v>
                </c:pt>
                <c:pt idx="648">
                  <c:v>10.569999999999904</c:v>
                </c:pt>
                <c:pt idx="649">
                  <c:v>10.59</c:v>
                </c:pt>
                <c:pt idx="650">
                  <c:v>10.61</c:v>
                </c:pt>
                <c:pt idx="651">
                  <c:v>10.61</c:v>
                </c:pt>
                <c:pt idx="652">
                  <c:v>10.62</c:v>
                </c:pt>
                <c:pt idx="653">
                  <c:v>10.62</c:v>
                </c:pt>
                <c:pt idx="654">
                  <c:v>10.62</c:v>
                </c:pt>
                <c:pt idx="655">
                  <c:v>10.62</c:v>
                </c:pt>
                <c:pt idx="656">
                  <c:v>10.62</c:v>
                </c:pt>
                <c:pt idx="657">
                  <c:v>10.629999999999901</c:v>
                </c:pt>
                <c:pt idx="658">
                  <c:v>10.639999999999999</c:v>
                </c:pt>
                <c:pt idx="659">
                  <c:v>10.639999999999999</c:v>
                </c:pt>
                <c:pt idx="660">
                  <c:v>10.65</c:v>
                </c:pt>
                <c:pt idx="661">
                  <c:v>10.66</c:v>
                </c:pt>
                <c:pt idx="662">
                  <c:v>10.66</c:v>
                </c:pt>
                <c:pt idx="663">
                  <c:v>10.66</c:v>
                </c:pt>
                <c:pt idx="664">
                  <c:v>10.669999999999902</c:v>
                </c:pt>
                <c:pt idx="665">
                  <c:v>10.68</c:v>
                </c:pt>
                <c:pt idx="666">
                  <c:v>10.69</c:v>
                </c:pt>
                <c:pt idx="667">
                  <c:v>10.7</c:v>
                </c:pt>
                <c:pt idx="668">
                  <c:v>10.7</c:v>
                </c:pt>
                <c:pt idx="669">
                  <c:v>10.7</c:v>
                </c:pt>
                <c:pt idx="670">
                  <c:v>10.719999999999999</c:v>
                </c:pt>
                <c:pt idx="671">
                  <c:v>10.719999999999999</c:v>
                </c:pt>
                <c:pt idx="672">
                  <c:v>10.729999999999899</c:v>
                </c:pt>
                <c:pt idx="673">
                  <c:v>10.75</c:v>
                </c:pt>
                <c:pt idx="674">
                  <c:v>10.75</c:v>
                </c:pt>
                <c:pt idx="675">
                  <c:v>10.76</c:v>
                </c:pt>
                <c:pt idx="676">
                  <c:v>10.8</c:v>
                </c:pt>
                <c:pt idx="677">
                  <c:v>10.81</c:v>
                </c:pt>
                <c:pt idx="678">
                  <c:v>10.83</c:v>
                </c:pt>
                <c:pt idx="679">
                  <c:v>10.850000000000001</c:v>
                </c:pt>
                <c:pt idx="680">
                  <c:v>10.88</c:v>
                </c:pt>
                <c:pt idx="681">
                  <c:v>10.9</c:v>
                </c:pt>
                <c:pt idx="682">
                  <c:v>10.92</c:v>
                </c:pt>
                <c:pt idx="683">
                  <c:v>10.93</c:v>
                </c:pt>
                <c:pt idx="684">
                  <c:v>10.93</c:v>
                </c:pt>
                <c:pt idx="685">
                  <c:v>10.94</c:v>
                </c:pt>
                <c:pt idx="686">
                  <c:v>10.94</c:v>
                </c:pt>
                <c:pt idx="687">
                  <c:v>10.950000000000001</c:v>
                </c:pt>
                <c:pt idx="688">
                  <c:v>10.96</c:v>
                </c:pt>
                <c:pt idx="689">
                  <c:v>10.98</c:v>
                </c:pt>
                <c:pt idx="690">
                  <c:v>10.99</c:v>
                </c:pt>
                <c:pt idx="691">
                  <c:v>10.99</c:v>
                </c:pt>
                <c:pt idx="692">
                  <c:v>10.99</c:v>
                </c:pt>
                <c:pt idx="693">
                  <c:v>11.01</c:v>
                </c:pt>
                <c:pt idx="694">
                  <c:v>11.03</c:v>
                </c:pt>
                <c:pt idx="695">
                  <c:v>11.03</c:v>
                </c:pt>
                <c:pt idx="696">
                  <c:v>11.04</c:v>
                </c:pt>
                <c:pt idx="697">
                  <c:v>11.04</c:v>
                </c:pt>
                <c:pt idx="698">
                  <c:v>11.06</c:v>
                </c:pt>
                <c:pt idx="699">
                  <c:v>11.069999999999904</c:v>
                </c:pt>
                <c:pt idx="700">
                  <c:v>11.069999999999904</c:v>
                </c:pt>
                <c:pt idx="701">
                  <c:v>11.09</c:v>
                </c:pt>
                <c:pt idx="702">
                  <c:v>11.12</c:v>
                </c:pt>
                <c:pt idx="703">
                  <c:v>11.139999999999999</c:v>
                </c:pt>
                <c:pt idx="704">
                  <c:v>11.15</c:v>
                </c:pt>
                <c:pt idx="705">
                  <c:v>11.15</c:v>
                </c:pt>
                <c:pt idx="706">
                  <c:v>11.15</c:v>
                </c:pt>
                <c:pt idx="707">
                  <c:v>11.16</c:v>
                </c:pt>
                <c:pt idx="708">
                  <c:v>11.17</c:v>
                </c:pt>
                <c:pt idx="709">
                  <c:v>11.209999999999999</c:v>
                </c:pt>
                <c:pt idx="710">
                  <c:v>11.219999999999999</c:v>
                </c:pt>
                <c:pt idx="711">
                  <c:v>11.239999999999998</c:v>
                </c:pt>
                <c:pt idx="712">
                  <c:v>11.239999999999998</c:v>
                </c:pt>
                <c:pt idx="713">
                  <c:v>11.239999999999998</c:v>
                </c:pt>
                <c:pt idx="714">
                  <c:v>11.25</c:v>
                </c:pt>
                <c:pt idx="715">
                  <c:v>11.26</c:v>
                </c:pt>
                <c:pt idx="716">
                  <c:v>11.28</c:v>
                </c:pt>
                <c:pt idx="717">
                  <c:v>11.28</c:v>
                </c:pt>
                <c:pt idx="718">
                  <c:v>11.29</c:v>
                </c:pt>
                <c:pt idx="719">
                  <c:v>11.3</c:v>
                </c:pt>
                <c:pt idx="720">
                  <c:v>11.3</c:v>
                </c:pt>
                <c:pt idx="721">
                  <c:v>11.31</c:v>
                </c:pt>
                <c:pt idx="722">
                  <c:v>11.31</c:v>
                </c:pt>
                <c:pt idx="723">
                  <c:v>11.33</c:v>
                </c:pt>
                <c:pt idx="724">
                  <c:v>11.33</c:v>
                </c:pt>
                <c:pt idx="725">
                  <c:v>11.350000000000001</c:v>
                </c:pt>
                <c:pt idx="726">
                  <c:v>11.350000000000001</c:v>
                </c:pt>
                <c:pt idx="727">
                  <c:v>11.370000000000001</c:v>
                </c:pt>
                <c:pt idx="728">
                  <c:v>11.370000000000001</c:v>
                </c:pt>
                <c:pt idx="729">
                  <c:v>11.370000000000001</c:v>
                </c:pt>
                <c:pt idx="730">
                  <c:v>11.39</c:v>
                </c:pt>
                <c:pt idx="731">
                  <c:v>11.41</c:v>
                </c:pt>
                <c:pt idx="732">
                  <c:v>11.42</c:v>
                </c:pt>
                <c:pt idx="733">
                  <c:v>11.42</c:v>
                </c:pt>
                <c:pt idx="734">
                  <c:v>11.450000000000001</c:v>
                </c:pt>
                <c:pt idx="735">
                  <c:v>11.450000000000001</c:v>
                </c:pt>
                <c:pt idx="736">
                  <c:v>11.47</c:v>
                </c:pt>
                <c:pt idx="737">
                  <c:v>11.47</c:v>
                </c:pt>
                <c:pt idx="738">
                  <c:v>11.48</c:v>
                </c:pt>
                <c:pt idx="739">
                  <c:v>11.5</c:v>
                </c:pt>
                <c:pt idx="740">
                  <c:v>11.5</c:v>
                </c:pt>
                <c:pt idx="741">
                  <c:v>11.5</c:v>
                </c:pt>
                <c:pt idx="742">
                  <c:v>11.5</c:v>
                </c:pt>
                <c:pt idx="743">
                  <c:v>11.5</c:v>
                </c:pt>
                <c:pt idx="744">
                  <c:v>11.51</c:v>
                </c:pt>
                <c:pt idx="745">
                  <c:v>11.52</c:v>
                </c:pt>
                <c:pt idx="746">
                  <c:v>11.53</c:v>
                </c:pt>
                <c:pt idx="747">
                  <c:v>11.53</c:v>
                </c:pt>
                <c:pt idx="748">
                  <c:v>11.53</c:v>
                </c:pt>
                <c:pt idx="749">
                  <c:v>11.54</c:v>
                </c:pt>
                <c:pt idx="750">
                  <c:v>11.579999999999904</c:v>
                </c:pt>
                <c:pt idx="751">
                  <c:v>11.59</c:v>
                </c:pt>
                <c:pt idx="752">
                  <c:v>11.59</c:v>
                </c:pt>
                <c:pt idx="753">
                  <c:v>11.61</c:v>
                </c:pt>
                <c:pt idx="754">
                  <c:v>11.61</c:v>
                </c:pt>
                <c:pt idx="755">
                  <c:v>11.629999999999999</c:v>
                </c:pt>
                <c:pt idx="756">
                  <c:v>11.639999999999999</c:v>
                </c:pt>
                <c:pt idx="757">
                  <c:v>11.66</c:v>
                </c:pt>
                <c:pt idx="758">
                  <c:v>11.68</c:v>
                </c:pt>
                <c:pt idx="759">
                  <c:v>11.68</c:v>
                </c:pt>
                <c:pt idx="760">
                  <c:v>11.68</c:v>
                </c:pt>
                <c:pt idx="761">
                  <c:v>11.69</c:v>
                </c:pt>
                <c:pt idx="762">
                  <c:v>11.719999999999999</c:v>
                </c:pt>
                <c:pt idx="763">
                  <c:v>11.729999999999999</c:v>
                </c:pt>
                <c:pt idx="764">
                  <c:v>11.729999999999999</c:v>
                </c:pt>
                <c:pt idx="765">
                  <c:v>11.729999999999999</c:v>
                </c:pt>
                <c:pt idx="766">
                  <c:v>11.739999999999903</c:v>
                </c:pt>
                <c:pt idx="767">
                  <c:v>11.749999999999902</c:v>
                </c:pt>
                <c:pt idx="768">
                  <c:v>11.76</c:v>
                </c:pt>
                <c:pt idx="769">
                  <c:v>11.78</c:v>
                </c:pt>
                <c:pt idx="770">
                  <c:v>11.8</c:v>
                </c:pt>
                <c:pt idx="771">
                  <c:v>11.81</c:v>
                </c:pt>
                <c:pt idx="772">
                  <c:v>11.82</c:v>
                </c:pt>
                <c:pt idx="773">
                  <c:v>11.84</c:v>
                </c:pt>
                <c:pt idx="774">
                  <c:v>11.84</c:v>
                </c:pt>
                <c:pt idx="775">
                  <c:v>11.84</c:v>
                </c:pt>
                <c:pt idx="776">
                  <c:v>11.84</c:v>
                </c:pt>
                <c:pt idx="777">
                  <c:v>11.84</c:v>
                </c:pt>
                <c:pt idx="778">
                  <c:v>11.860000000000001</c:v>
                </c:pt>
                <c:pt idx="779">
                  <c:v>11.860000000000001</c:v>
                </c:pt>
                <c:pt idx="780">
                  <c:v>11.870000000000001</c:v>
                </c:pt>
                <c:pt idx="781">
                  <c:v>11.889999999999901</c:v>
                </c:pt>
                <c:pt idx="782">
                  <c:v>11.899999999999904</c:v>
                </c:pt>
                <c:pt idx="783">
                  <c:v>11.91</c:v>
                </c:pt>
                <c:pt idx="784">
                  <c:v>11.93</c:v>
                </c:pt>
                <c:pt idx="785">
                  <c:v>11.950000000000001</c:v>
                </c:pt>
                <c:pt idx="786">
                  <c:v>11.950000000000001</c:v>
                </c:pt>
                <c:pt idx="787">
                  <c:v>11.950000000000001</c:v>
                </c:pt>
                <c:pt idx="788">
                  <c:v>11.950000000000001</c:v>
                </c:pt>
                <c:pt idx="789">
                  <c:v>11.950000000000001</c:v>
                </c:pt>
                <c:pt idx="790">
                  <c:v>11.950000000000001</c:v>
                </c:pt>
                <c:pt idx="791">
                  <c:v>11.959999999999903</c:v>
                </c:pt>
                <c:pt idx="792">
                  <c:v>11.969999999999901</c:v>
                </c:pt>
                <c:pt idx="793">
                  <c:v>11.979999999999901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12.009999999999902</c:v>
                </c:pt>
                <c:pt idx="798">
                  <c:v>12.03</c:v>
                </c:pt>
                <c:pt idx="799">
                  <c:v>12.04</c:v>
                </c:pt>
                <c:pt idx="800">
                  <c:v>12.04</c:v>
                </c:pt>
                <c:pt idx="801">
                  <c:v>12.04</c:v>
                </c:pt>
                <c:pt idx="802">
                  <c:v>12.06</c:v>
                </c:pt>
                <c:pt idx="803">
                  <c:v>12.079999999999904</c:v>
                </c:pt>
                <c:pt idx="804">
                  <c:v>12.09</c:v>
                </c:pt>
                <c:pt idx="805">
                  <c:v>12.1</c:v>
                </c:pt>
                <c:pt idx="806">
                  <c:v>12.12</c:v>
                </c:pt>
                <c:pt idx="807">
                  <c:v>12.139999999999899</c:v>
                </c:pt>
                <c:pt idx="808">
                  <c:v>12.149999999999903</c:v>
                </c:pt>
                <c:pt idx="809">
                  <c:v>12.149999999999903</c:v>
                </c:pt>
                <c:pt idx="810">
                  <c:v>12.16</c:v>
                </c:pt>
                <c:pt idx="811">
                  <c:v>12.16</c:v>
                </c:pt>
                <c:pt idx="812">
                  <c:v>12.16</c:v>
                </c:pt>
                <c:pt idx="813">
                  <c:v>12.18</c:v>
                </c:pt>
                <c:pt idx="814">
                  <c:v>12.209999999999999</c:v>
                </c:pt>
                <c:pt idx="815">
                  <c:v>12.219999999999999</c:v>
                </c:pt>
                <c:pt idx="816">
                  <c:v>12.219999999999999</c:v>
                </c:pt>
                <c:pt idx="817">
                  <c:v>12.219999999999999</c:v>
                </c:pt>
                <c:pt idx="818">
                  <c:v>12.219999999999999</c:v>
                </c:pt>
                <c:pt idx="819">
                  <c:v>12.219999999999999</c:v>
                </c:pt>
                <c:pt idx="820">
                  <c:v>12.239999999999998</c:v>
                </c:pt>
                <c:pt idx="821">
                  <c:v>12.26</c:v>
                </c:pt>
                <c:pt idx="822">
                  <c:v>12.28</c:v>
                </c:pt>
                <c:pt idx="823">
                  <c:v>12.28</c:v>
                </c:pt>
                <c:pt idx="824">
                  <c:v>12.29</c:v>
                </c:pt>
                <c:pt idx="825">
                  <c:v>12.3</c:v>
                </c:pt>
                <c:pt idx="826">
                  <c:v>12.3</c:v>
                </c:pt>
                <c:pt idx="827">
                  <c:v>12.33</c:v>
                </c:pt>
                <c:pt idx="828">
                  <c:v>12.360000000000001</c:v>
                </c:pt>
                <c:pt idx="829">
                  <c:v>12.389999999999901</c:v>
                </c:pt>
                <c:pt idx="830">
                  <c:v>12.4</c:v>
                </c:pt>
                <c:pt idx="831">
                  <c:v>12.4</c:v>
                </c:pt>
                <c:pt idx="832">
                  <c:v>12.4</c:v>
                </c:pt>
                <c:pt idx="833">
                  <c:v>12.41</c:v>
                </c:pt>
                <c:pt idx="834">
                  <c:v>12.41</c:v>
                </c:pt>
                <c:pt idx="835">
                  <c:v>12.41</c:v>
                </c:pt>
                <c:pt idx="836">
                  <c:v>12.41</c:v>
                </c:pt>
                <c:pt idx="837">
                  <c:v>12.41</c:v>
                </c:pt>
                <c:pt idx="838">
                  <c:v>12.41</c:v>
                </c:pt>
                <c:pt idx="839">
                  <c:v>12.42</c:v>
                </c:pt>
                <c:pt idx="840">
                  <c:v>12.450000000000001</c:v>
                </c:pt>
                <c:pt idx="841">
                  <c:v>12.450000000000001</c:v>
                </c:pt>
                <c:pt idx="842">
                  <c:v>12.469999999999901</c:v>
                </c:pt>
                <c:pt idx="843">
                  <c:v>12.49</c:v>
                </c:pt>
                <c:pt idx="844">
                  <c:v>12.5</c:v>
                </c:pt>
                <c:pt idx="845">
                  <c:v>12.509999999999902</c:v>
                </c:pt>
                <c:pt idx="846">
                  <c:v>12.54</c:v>
                </c:pt>
                <c:pt idx="847">
                  <c:v>12.55</c:v>
                </c:pt>
                <c:pt idx="848">
                  <c:v>12.559999999999901</c:v>
                </c:pt>
                <c:pt idx="849">
                  <c:v>12.559999999999901</c:v>
                </c:pt>
                <c:pt idx="850">
                  <c:v>12.559999999999901</c:v>
                </c:pt>
                <c:pt idx="851">
                  <c:v>12.58</c:v>
                </c:pt>
                <c:pt idx="852">
                  <c:v>12.6</c:v>
                </c:pt>
                <c:pt idx="853">
                  <c:v>12.6</c:v>
                </c:pt>
                <c:pt idx="854">
                  <c:v>12.6</c:v>
                </c:pt>
                <c:pt idx="855">
                  <c:v>12.61</c:v>
                </c:pt>
                <c:pt idx="856">
                  <c:v>12.61</c:v>
                </c:pt>
                <c:pt idx="857">
                  <c:v>12.62</c:v>
                </c:pt>
                <c:pt idx="858">
                  <c:v>12.62</c:v>
                </c:pt>
                <c:pt idx="859">
                  <c:v>12.629999999999901</c:v>
                </c:pt>
                <c:pt idx="860">
                  <c:v>12.629999999999901</c:v>
                </c:pt>
                <c:pt idx="861">
                  <c:v>12.639999999999999</c:v>
                </c:pt>
                <c:pt idx="862">
                  <c:v>12.659999999999904</c:v>
                </c:pt>
                <c:pt idx="863">
                  <c:v>12.669999999999902</c:v>
                </c:pt>
                <c:pt idx="864">
                  <c:v>12.669999999999902</c:v>
                </c:pt>
                <c:pt idx="865">
                  <c:v>12.669999999999902</c:v>
                </c:pt>
                <c:pt idx="866">
                  <c:v>12.68</c:v>
                </c:pt>
                <c:pt idx="867">
                  <c:v>12.68</c:v>
                </c:pt>
                <c:pt idx="868">
                  <c:v>12.68</c:v>
                </c:pt>
                <c:pt idx="869">
                  <c:v>12.709999999999901</c:v>
                </c:pt>
                <c:pt idx="870">
                  <c:v>12.709999999999901</c:v>
                </c:pt>
                <c:pt idx="871">
                  <c:v>12.709999999999901</c:v>
                </c:pt>
                <c:pt idx="872">
                  <c:v>12.719999999999899</c:v>
                </c:pt>
                <c:pt idx="873">
                  <c:v>12.719999999999899</c:v>
                </c:pt>
                <c:pt idx="874">
                  <c:v>12.719999999999899</c:v>
                </c:pt>
                <c:pt idx="875">
                  <c:v>12.739999999999998</c:v>
                </c:pt>
                <c:pt idx="876">
                  <c:v>12.75</c:v>
                </c:pt>
                <c:pt idx="877">
                  <c:v>12.76</c:v>
                </c:pt>
                <c:pt idx="878">
                  <c:v>12.76</c:v>
                </c:pt>
                <c:pt idx="879">
                  <c:v>12.769999999999902</c:v>
                </c:pt>
                <c:pt idx="880">
                  <c:v>12.779999999999902</c:v>
                </c:pt>
                <c:pt idx="881">
                  <c:v>12.779999999999902</c:v>
                </c:pt>
                <c:pt idx="882">
                  <c:v>12.79</c:v>
                </c:pt>
                <c:pt idx="883">
                  <c:v>12.79</c:v>
                </c:pt>
                <c:pt idx="884">
                  <c:v>12.79</c:v>
                </c:pt>
                <c:pt idx="885">
                  <c:v>12.8</c:v>
                </c:pt>
                <c:pt idx="886">
                  <c:v>12.82</c:v>
                </c:pt>
                <c:pt idx="887">
                  <c:v>12.83</c:v>
                </c:pt>
                <c:pt idx="888">
                  <c:v>12.84</c:v>
                </c:pt>
                <c:pt idx="889">
                  <c:v>12.84</c:v>
                </c:pt>
                <c:pt idx="890">
                  <c:v>12.84</c:v>
                </c:pt>
                <c:pt idx="891">
                  <c:v>12.84</c:v>
                </c:pt>
                <c:pt idx="892">
                  <c:v>12.84</c:v>
                </c:pt>
                <c:pt idx="893">
                  <c:v>12.84</c:v>
                </c:pt>
                <c:pt idx="894">
                  <c:v>12.850000000000001</c:v>
                </c:pt>
                <c:pt idx="895">
                  <c:v>12.860000000000001</c:v>
                </c:pt>
                <c:pt idx="896">
                  <c:v>12.879999999999903</c:v>
                </c:pt>
                <c:pt idx="897">
                  <c:v>12.889999999999901</c:v>
                </c:pt>
                <c:pt idx="898">
                  <c:v>12.9</c:v>
                </c:pt>
                <c:pt idx="899">
                  <c:v>12.9</c:v>
                </c:pt>
                <c:pt idx="900">
                  <c:v>12.9</c:v>
                </c:pt>
                <c:pt idx="901">
                  <c:v>12.91</c:v>
                </c:pt>
                <c:pt idx="902">
                  <c:v>12.92</c:v>
                </c:pt>
                <c:pt idx="903">
                  <c:v>12.92</c:v>
                </c:pt>
                <c:pt idx="904">
                  <c:v>12.92</c:v>
                </c:pt>
                <c:pt idx="905">
                  <c:v>12.92</c:v>
                </c:pt>
                <c:pt idx="906">
                  <c:v>12.92</c:v>
                </c:pt>
                <c:pt idx="907">
                  <c:v>12.92</c:v>
                </c:pt>
                <c:pt idx="908">
                  <c:v>12.94</c:v>
                </c:pt>
                <c:pt idx="909">
                  <c:v>12.94</c:v>
                </c:pt>
                <c:pt idx="910">
                  <c:v>12.94</c:v>
                </c:pt>
                <c:pt idx="911">
                  <c:v>12.950000000000001</c:v>
                </c:pt>
                <c:pt idx="912">
                  <c:v>12.950000000000001</c:v>
                </c:pt>
                <c:pt idx="913">
                  <c:v>12.959999999999903</c:v>
                </c:pt>
                <c:pt idx="914">
                  <c:v>12.97</c:v>
                </c:pt>
                <c:pt idx="915">
                  <c:v>12.98</c:v>
                </c:pt>
                <c:pt idx="916">
                  <c:v>12.98</c:v>
                </c:pt>
                <c:pt idx="917">
                  <c:v>12.989999999999904</c:v>
                </c:pt>
                <c:pt idx="918">
                  <c:v>12.989999999999904</c:v>
                </c:pt>
                <c:pt idx="919">
                  <c:v>12.999999999999904</c:v>
                </c:pt>
                <c:pt idx="920">
                  <c:v>13.01</c:v>
                </c:pt>
                <c:pt idx="921">
                  <c:v>13.02</c:v>
                </c:pt>
                <c:pt idx="922">
                  <c:v>13.04</c:v>
                </c:pt>
                <c:pt idx="923">
                  <c:v>13.049999999999899</c:v>
                </c:pt>
                <c:pt idx="924">
                  <c:v>13.059999999999901</c:v>
                </c:pt>
                <c:pt idx="925">
                  <c:v>13.059999999999901</c:v>
                </c:pt>
                <c:pt idx="926">
                  <c:v>13.079999999999904</c:v>
                </c:pt>
                <c:pt idx="927">
                  <c:v>13.089999999999902</c:v>
                </c:pt>
                <c:pt idx="928">
                  <c:v>13.089999999999902</c:v>
                </c:pt>
                <c:pt idx="929">
                  <c:v>13.1</c:v>
                </c:pt>
                <c:pt idx="930">
                  <c:v>13.1</c:v>
                </c:pt>
                <c:pt idx="931">
                  <c:v>13.1</c:v>
                </c:pt>
                <c:pt idx="932">
                  <c:v>13.11</c:v>
                </c:pt>
                <c:pt idx="933">
                  <c:v>13.11</c:v>
                </c:pt>
                <c:pt idx="934">
                  <c:v>13.119999999999902</c:v>
                </c:pt>
                <c:pt idx="935">
                  <c:v>13.139999999999999</c:v>
                </c:pt>
                <c:pt idx="936">
                  <c:v>13.16</c:v>
                </c:pt>
                <c:pt idx="937">
                  <c:v>13.179999999999902</c:v>
                </c:pt>
                <c:pt idx="938">
                  <c:v>13.179999999999902</c:v>
                </c:pt>
                <c:pt idx="939">
                  <c:v>13.19</c:v>
                </c:pt>
                <c:pt idx="940">
                  <c:v>13.2</c:v>
                </c:pt>
                <c:pt idx="941">
                  <c:v>13.2</c:v>
                </c:pt>
                <c:pt idx="942">
                  <c:v>13.2</c:v>
                </c:pt>
                <c:pt idx="943">
                  <c:v>13.209999999999901</c:v>
                </c:pt>
                <c:pt idx="944">
                  <c:v>13.219999999999999</c:v>
                </c:pt>
                <c:pt idx="945">
                  <c:v>13.229999999999999</c:v>
                </c:pt>
                <c:pt idx="946">
                  <c:v>13.229999999999999</c:v>
                </c:pt>
                <c:pt idx="947">
                  <c:v>13.239999999999998</c:v>
                </c:pt>
                <c:pt idx="948">
                  <c:v>13.26</c:v>
                </c:pt>
                <c:pt idx="949">
                  <c:v>13.26</c:v>
                </c:pt>
                <c:pt idx="950">
                  <c:v>13.26</c:v>
                </c:pt>
                <c:pt idx="951">
                  <c:v>13.26</c:v>
                </c:pt>
                <c:pt idx="952">
                  <c:v>13.26</c:v>
                </c:pt>
                <c:pt idx="953">
                  <c:v>13.28</c:v>
                </c:pt>
                <c:pt idx="954">
                  <c:v>13.3</c:v>
                </c:pt>
                <c:pt idx="955">
                  <c:v>13.3</c:v>
                </c:pt>
                <c:pt idx="956">
                  <c:v>13.309999999999901</c:v>
                </c:pt>
                <c:pt idx="957">
                  <c:v>13.309999999999901</c:v>
                </c:pt>
                <c:pt idx="958">
                  <c:v>13.33</c:v>
                </c:pt>
                <c:pt idx="959">
                  <c:v>13.34</c:v>
                </c:pt>
                <c:pt idx="960">
                  <c:v>13.350000000000001</c:v>
                </c:pt>
                <c:pt idx="961">
                  <c:v>13.360000000000001</c:v>
                </c:pt>
                <c:pt idx="962">
                  <c:v>13.360000000000001</c:v>
                </c:pt>
                <c:pt idx="963">
                  <c:v>13.370000000000001</c:v>
                </c:pt>
                <c:pt idx="964">
                  <c:v>13.39</c:v>
                </c:pt>
                <c:pt idx="965">
                  <c:v>13.4</c:v>
                </c:pt>
                <c:pt idx="966">
                  <c:v>13.41</c:v>
                </c:pt>
                <c:pt idx="967">
                  <c:v>13.42</c:v>
                </c:pt>
                <c:pt idx="968">
                  <c:v>13.459999999999903</c:v>
                </c:pt>
                <c:pt idx="969">
                  <c:v>13.459999999999903</c:v>
                </c:pt>
                <c:pt idx="970">
                  <c:v>13.47</c:v>
                </c:pt>
                <c:pt idx="971">
                  <c:v>13.489999999999904</c:v>
                </c:pt>
                <c:pt idx="972">
                  <c:v>13.489999999999904</c:v>
                </c:pt>
                <c:pt idx="973">
                  <c:v>13.51</c:v>
                </c:pt>
                <c:pt idx="974">
                  <c:v>13.52</c:v>
                </c:pt>
                <c:pt idx="975">
                  <c:v>13.52</c:v>
                </c:pt>
                <c:pt idx="976">
                  <c:v>13.52</c:v>
                </c:pt>
                <c:pt idx="977">
                  <c:v>13.52</c:v>
                </c:pt>
                <c:pt idx="978">
                  <c:v>13.52</c:v>
                </c:pt>
                <c:pt idx="979">
                  <c:v>13.56</c:v>
                </c:pt>
                <c:pt idx="980">
                  <c:v>13.56</c:v>
                </c:pt>
                <c:pt idx="981">
                  <c:v>13.56</c:v>
                </c:pt>
                <c:pt idx="982">
                  <c:v>13.59</c:v>
                </c:pt>
                <c:pt idx="983">
                  <c:v>13.59</c:v>
                </c:pt>
                <c:pt idx="984">
                  <c:v>13.6</c:v>
                </c:pt>
                <c:pt idx="985">
                  <c:v>13.61</c:v>
                </c:pt>
                <c:pt idx="986">
                  <c:v>13.62</c:v>
                </c:pt>
                <c:pt idx="987">
                  <c:v>13.629999999999999</c:v>
                </c:pt>
                <c:pt idx="988">
                  <c:v>13.629999999999999</c:v>
                </c:pt>
                <c:pt idx="989">
                  <c:v>13.629999999999999</c:v>
                </c:pt>
                <c:pt idx="990">
                  <c:v>13.629999999999999</c:v>
                </c:pt>
                <c:pt idx="991">
                  <c:v>13.639999999999999</c:v>
                </c:pt>
                <c:pt idx="992">
                  <c:v>13.639999999999999</c:v>
                </c:pt>
                <c:pt idx="993">
                  <c:v>13.639999999999999</c:v>
                </c:pt>
                <c:pt idx="994">
                  <c:v>13.639999999999999</c:v>
                </c:pt>
                <c:pt idx="995">
                  <c:v>13.639999999999999</c:v>
                </c:pt>
                <c:pt idx="996">
                  <c:v>13.65</c:v>
                </c:pt>
                <c:pt idx="997">
                  <c:v>13.65</c:v>
                </c:pt>
                <c:pt idx="998">
                  <c:v>13.66</c:v>
                </c:pt>
                <c:pt idx="999">
                  <c:v>13.66</c:v>
                </c:pt>
                <c:pt idx="1000">
                  <c:v>13.66</c:v>
                </c:pt>
                <c:pt idx="1001">
                  <c:v>13.67</c:v>
                </c:pt>
                <c:pt idx="1002">
                  <c:v>13.67</c:v>
                </c:pt>
                <c:pt idx="1003">
                  <c:v>13.69</c:v>
                </c:pt>
                <c:pt idx="1004">
                  <c:v>13.69</c:v>
                </c:pt>
                <c:pt idx="1005">
                  <c:v>13.699999999999902</c:v>
                </c:pt>
                <c:pt idx="1006">
                  <c:v>13.699999999999902</c:v>
                </c:pt>
                <c:pt idx="1007">
                  <c:v>13.699999999999902</c:v>
                </c:pt>
                <c:pt idx="1008">
                  <c:v>13.709999999999999</c:v>
                </c:pt>
                <c:pt idx="1009">
                  <c:v>13.719999999999999</c:v>
                </c:pt>
                <c:pt idx="1010">
                  <c:v>13.739999999999998</c:v>
                </c:pt>
                <c:pt idx="1011">
                  <c:v>13.739999999999998</c:v>
                </c:pt>
                <c:pt idx="1012">
                  <c:v>13.75</c:v>
                </c:pt>
                <c:pt idx="1013">
                  <c:v>13.77</c:v>
                </c:pt>
                <c:pt idx="1014">
                  <c:v>13.79</c:v>
                </c:pt>
                <c:pt idx="1015">
                  <c:v>13.79</c:v>
                </c:pt>
                <c:pt idx="1016">
                  <c:v>13.799999999999899</c:v>
                </c:pt>
                <c:pt idx="1017">
                  <c:v>13.81</c:v>
                </c:pt>
                <c:pt idx="1018">
                  <c:v>13.83</c:v>
                </c:pt>
                <c:pt idx="1019">
                  <c:v>13.84</c:v>
                </c:pt>
                <c:pt idx="1020">
                  <c:v>13.84</c:v>
                </c:pt>
                <c:pt idx="1021">
                  <c:v>13.850000000000001</c:v>
                </c:pt>
                <c:pt idx="1022">
                  <c:v>13.860000000000001</c:v>
                </c:pt>
                <c:pt idx="1023">
                  <c:v>13.860000000000001</c:v>
                </c:pt>
                <c:pt idx="1024">
                  <c:v>13.870000000000001</c:v>
                </c:pt>
                <c:pt idx="1025">
                  <c:v>13.899999999999904</c:v>
                </c:pt>
                <c:pt idx="1026">
                  <c:v>13.92</c:v>
                </c:pt>
                <c:pt idx="1027">
                  <c:v>13.93</c:v>
                </c:pt>
                <c:pt idx="1028">
                  <c:v>13.94</c:v>
                </c:pt>
                <c:pt idx="1029">
                  <c:v>13.950000000000001</c:v>
                </c:pt>
                <c:pt idx="1030">
                  <c:v>13.969999999999901</c:v>
                </c:pt>
                <c:pt idx="1031">
                  <c:v>13.969999999999901</c:v>
                </c:pt>
                <c:pt idx="1032">
                  <c:v>13.969999999999901</c:v>
                </c:pt>
                <c:pt idx="1033">
                  <c:v>13.969999999999901</c:v>
                </c:pt>
                <c:pt idx="1034">
                  <c:v>13.979999999999901</c:v>
                </c:pt>
                <c:pt idx="1035">
                  <c:v>13.979999999999901</c:v>
                </c:pt>
                <c:pt idx="1036">
                  <c:v>13.979999999999901</c:v>
                </c:pt>
                <c:pt idx="1037">
                  <c:v>13.99</c:v>
                </c:pt>
                <c:pt idx="1038">
                  <c:v>13.99</c:v>
                </c:pt>
                <c:pt idx="1039">
                  <c:v>14.02</c:v>
                </c:pt>
                <c:pt idx="1040">
                  <c:v>14.02</c:v>
                </c:pt>
                <c:pt idx="1041">
                  <c:v>14.04</c:v>
                </c:pt>
                <c:pt idx="1042">
                  <c:v>14.05</c:v>
                </c:pt>
                <c:pt idx="1043">
                  <c:v>14.05</c:v>
                </c:pt>
                <c:pt idx="1044">
                  <c:v>14.06</c:v>
                </c:pt>
                <c:pt idx="1045">
                  <c:v>14.099999999999902</c:v>
                </c:pt>
                <c:pt idx="1046">
                  <c:v>14.11</c:v>
                </c:pt>
                <c:pt idx="1047">
                  <c:v>14.11</c:v>
                </c:pt>
                <c:pt idx="1048">
                  <c:v>14.11</c:v>
                </c:pt>
                <c:pt idx="1049">
                  <c:v>14.12</c:v>
                </c:pt>
                <c:pt idx="1050">
                  <c:v>14.129999999999999</c:v>
                </c:pt>
                <c:pt idx="1051">
                  <c:v>14.129999999999999</c:v>
                </c:pt>
                <c:pt idx="1052">
                  <c:v>14.139999999999999</c:v>
                </c:pt>
                <c:pt idx="1053">
                  <c:v>14.139999999999999</c:v>
                </c:pt>
                <c:pt idx="1054">
                  <c:v>14.139999999999999</c:v>
                </c:pt>
                <c:pt idx="1055">
                  <c:v>14.17</c:v>
                </c:pt>
                <c:pt idx="1056">
                  <c:v>14.18</c:v>
                </c:pt>
                <c:pt idx="1057">
                  <c:v>14.19</c:v>
                </c:pt>
                <c:pt idx="1058">
                  <c:v>14.2</c:v>
                </c:pt>
                <c:pt idx="1059">
                  <c:v>14.209999999999999</c:v>
                </c:pt>
                <c:pt idx="1060">
                  <c:v>14.219999999999999</c:v>
                </c:pt>
                <c:pt idx="1061">
                  <c:v>14.229999999999999</c:v>
                </c:pt>
                <c:pt idx="1062">
                  <c:v>14.239999999999998</c:v>
                </c:pt>
                <c:pt idx="1063">
                  <c:v>14.27</c:v>
                </c:pt>
                <c:pt idx="1064">
                  <c:v>14.29</c:v>
                </c:pt>
                <c:pt idx="1065">
                  <c:v>14.29</c:v>
                </c:pt>
                <c:pt idx="1066">
                  <c:v>14.3</c:v>
                </c:pt>
                <c:pt idx="1067">
                  <c:v>14.3</c:v>
                </c:pt>
                <c:pt idx="1068">
                  <c:v>14.32</c:v>
                </c:pt>
                <c:pt idx="1069">
                  <c:v>14.34</c:v>
                </c:pt>
                <c:pt idx="1070">
                  <c:v>14.350000000000001</c:v>
                </c:pt>
                <c:pt idx="1071">
                  <c:v>14.39</c:v>
                </c:pt>
                <c:pt idx="1072">
                  <c:v>14.39</c:v>
                </c:pt>
                <c:pt idx="1073">
                  <c:v>14.39</c:v>
                </c:pt>
                <c:pt idx="1074">
                  <c:v>14.399999999999904</c:v>
                </c:pt>
                <c:pt idx="1075">
                  <c:v>14.399999999999904</c:v>
                </c:pt>
                <c:pt idx="1076">
                  <c:v>14.429999999999902</c:v>
                </c:pt>
                <c:pt idx="1077">
                  <c:v>14.429999999999902</c:v>
                </c:pt>
                <c:pt idx="1078">
                  <c:v>14.429999999999902</c:v>
                </c:pt>
                <c:pt idx="1079">
                  <c:v>14.429999999999902</c:v>
                </c:pt>
                <c:pt idx="1080">
                  <c:v>14.44</c:v>
                </c:pt>
                <c:pt idx="1081">
                  <c:v>14.44</c:v>
                </c:pt>
                <c:pt idx="1082">
                  <c:v>14.450000000000001</c:v>
                </c:pt>
                <c:pt idx="1083">
                  <c:v>14.450000000000001</c:v>
                </c:pt>
                <c:pt idx="1084">
                  <c:v>14.450000000000001</c:v>
                </c:pt>
                <c:pt idx="1085">
                  <c:v>14.46</c:v>
                </c:pt>
                <c:pt idx="1086">
                  <c:v>14.46</c:v>
                </c:pt>
                <c:pt idx="1087">
                  <c:v>14.46</c:v>
                </c:pt>
                <c:pt idx="1088">
                  <c:v>14.46</c:v>
                </c:pt>
                <c:pt idx="1089">
                  <c:v>14.469999999999901</c:v>
                </c:pt>
                <c:pt idx="1090">
                  <c:v>14.469999999999901</c:v>
                </c:pt>
                <c:pt idx="1091">
                  <c:v>14.469999999999901</c:v>
                </c:pt>
                <c:pt idx="1092">
                  <c:v>14.469999999999901</c:v>
                </c:pt>
                <c:pt idx="1093">
                  <c:v>14.469999999999901</c:v>
                </c:pt>
                <c:pt idx="1094">
                  <c:v>14.479999999999901</c:v>
                </c:pt>
                <c:pt idx="1095">
                  <c:v>14.479999999999901</c:v>
                </c:pt>
                <c:pt idx="1096">
                  <c:v>14.509999999999902</c:v>
                </c:pt>
                <c:pt idx="1097">
                  <c:v>14.529999999999902</c:v>
                </c:pt>
                <c:pt idx="1098">
                  <c:v>14.529999999999902</c:v>
                </c:pt>
                <c:pt idx="1099">
                  <c:v>14.539999999999901</c:v>
                </c:pt>
                <c:pt idx="1100">
                  <c:v>14.539999999999901</c:v>
                </c:pt>
                <c:pt idx="1101">
                  <c:v>14.549999999999899</c:v>
                </c:pt>
                <c:pt idx="1102">
                  <c:v>14.559999999999901</c:v>
                </c:pt>
                <c:pt idx="1103">
                  <c:v>14.57</c:v>
                </c:pt>
                <c:pt idx="1104">
                  <c:v>14.6</c:v>
                </c:pt>
                <c:pt idx="1105">
                  <c:v>14.609999999999902</c:v>
                </c:pt>
                <c:pt idx="1106">
                  <c:v>14.609999999999902</c:v>
                </c:pt>
                <c:pt idx="1107">
                  <c:v>14.619999999999902</c:v>
                </c:pt>
                <c:pt idx="1108">
                  <c:v>14.629999999999999</c:v>
                </c:pt>
                <c:pt idx="1109">
                  <c:v>14.639999999999999</c:v>
                </c:pt>
                <c:pt idx="1110">
                  <c:v>14.649999999999903</c:v>
                </c:pt>
                <c:pt idx="1111">
                  <c:v>14.649999999999903</c:v>
                </c:pt>
                <c:pt idx="1112">
                  <c:v>14.669999999999902</c:v>
                </c:pt>
                <c:pt idx="1113">
                  <c:v>14.679999999999902</c:v>
                </c:pt>
                <c:pt idx="1114">
                  <c:v>14.679999999999902</c:v>
                </c:pt>
                <c:pt idx="1115">
                  <c:v>14.689999999999902</c:v>
                </c:pt>
                <c:pt idx="1116">
                  <c:v>14.689999999999902</c:v>
                </c:pt>
                <c:pt idx="1117">
                  <c:v>14.689999999999902</c:v>
                </c:pt>
                <c:pt idx="1118">
                  <c:v>14.7</c:v>
                </c:pt>
                <c:pt idx="1119">
                  <c:v>14.709999999999901</c:v>
                </c:pt>
                <c:pt idx="1120">
                  <c:v>14.709999999999901</c:v>
                </c:pt>
                <c:pt idx="1121">
                  <c:v>14.719999999999899</c:v>
                </c:pt>
                <c:pt idx="1122">
                  <c:v>14.719999999999899</c:v>
                </c:pt>
                <c:pt idx="1123">
                  <c:v>14.729999999999999</c:v>
                </c:pt>
                <c:pt idx="1124">
                  <c:v>14.739999999999998</c:v>
                </c:pt>
                <c:pt idx="1125">
                  <c:v>14.739999999999998</c:v>
                </c:pt>
                <c:pt idx="1126">
                  <c:v>14.75</c:v>
                </c:pt>
                <c:pt idx="1127">
                  <c:v>14.759999999999902</c:v>
                </c:pt>
                <c:pt idx="1128">
                  <c:v>14.759999999999902</c:v>
                </c:pt>
                <c:pt idx="1129">
                  <c:v>14.769999999999902</c:v>
                </c:pt>
                <c:pt idx="1130">
                  <c:v>14.789999999999901</c:v>
                </c:pt>
                <c:pt idx="1131">
                  <c:v>14.789999999999901</c:v>
                </c:pt>
                <c:pt idx="1132">
                  <c:v>14.789999999999901</c:v>
                </c:pt>
                <c:pt idx="1133">
                  <c:v>14.809999999999901</c:v>
                </c:pt>
                <c:pt idx="1134">
                  <c:v>14.809999999999901</c:v>
                </c:pt>
                <c:pt idx="1135">
                  <c:v>14.809999999999901</c:v>
                </c:pt>
                <c:pt idx="1136">
                  <c:v>14.819999999999904</c:v>
                </c:pt>
                <c:pt idx="1137">
                  <c:v>14.819999999999904</c:v>
                </c:pt>
                <c:pt idx="1138">
                  <c:v>14.819999999999904</c:v>
                </c:pt>
                <c:pt idx="1139">
                  <c:v>14.83</c:v>
                </c:pt>
                <c:pt idx="1140">
                  <c:v>14.83</c:v>
                </c:pt>
                <c:pt idx="1141">
                  <c:v>14.860000000000001</c:v>
                </c:pt>
                <c:pt idx="1142">
                  <c:v>14.860000000000001</c:v>
                </c:pt>
                <c:pt idx="1143">
                  <c:v>14.860000000000001</c:v>
                </c:pt>
                <c:pt idx="1144">
                  <c:v>14.860000000000001</c:v>
                </c:pt>
                <c:pt idx="1145">
                  <c:v>14.870000000000001</c:v>
                </c:pt>
                <c:pt idx="1146">
                  <c:v>14.870000000000001</c:v>
                </c:pt>
                <c:pt idx="1147">
                  <c:v>14.89</c:v>
                </c:pt>
                <c:pt idx="1148">
                  <c:v>14.899999999999904</c:v>
                </c:pt>
                <c:pt idx="1149">
                  <c:v>14.899999999999904</c:v>
                </c:pt>
                <c:pt idx="1150">
                  <c:v>14.899999999999904</c:v>
                </c:pt>
                <c:pt idx="1151">
                  <c:v>14.909999999999904</c:v>
                </c:pt>
                <c:pt idx="1152">
                  <c:v>14.93</c:v>
                </c:pt>
                <c:pt idx="1153">
                  <c:v>14.939999999999902</c:v>
                </c:pt>
                <c:pt idx="1154">
                  <c:v>14.939999999999902</c:v>
                </c:pt>
                <c:pt idx="1155">
                  <c:v>14.949999999999902</c:v>
                </c:pt>
                <c:pt idx="1156">
                  <c:v>14.959999999999903</c:v>
                </c:pt>
                <c:pt idx="1157">
                  <c:v>14.959999999999903</c:v>
                </c:pt>
                <c:pt idx="1158">
                  <c:v>14.969999999999901</c:v>
                </c:pt>
                <c:pt idx="1159">
                  <c:v>14.969999999999901</c:v>
                </c:pt>
                <c:pt idx="1160">
                  <c:v>14.969999999999901</c:v>
                </c:pt>
                <c:pt idx="1161">
                  <c:v>14.969999999999901</c:v>
                </c:pt>
                <c:pt idx="1162">
                  <c:v>14.969999999999901</c:v>
                </c:pt>
                <c:pt idx="1163">
                  <c:v>14.969999999999901</c:v>
                </c:pt>
                <c:pt idx="1164">
                  <c:v>14.969999999999901</c:v>
                </c:pt>
                <c:pt idx="1165">
                  <c:v>14.969999999999901</c:v>
                </c:pt>
                <c:pt idx="1166">
                  <c:v>14.969999999999901</c:v>
                </c:pt>
                <c:pt idx="1167">
                  <c:v>14.979999999999901</c:v>
                </c:pt>
                <c:pt idx="1168">
                  <c:v>14.979999999999901</c:v>
                </c:pt>
                <c:pt idx="1169">
                  <c:v>14.989999999999904</c:v>
                </c:pt>
                <c:pt idx="1170">
                  <c:v>14.989999999999904</c:v>
                </c:pt>
                <c:pt idx="1171">
                  <c:v>14.999999999999904</c:v>
                </c:pt>
                <c:pt idx="1172">
                  <c:v>15.009999999999902</c:v>
                </c:pt>
                <c:pt idx="1173">
                  <c:v>15.009999999999902</c:v>
                </c:pt>
                <c:pt idx="1174">
                  <c:v>15.039999999999901</c:v>
                </c:pt>
                <c:pt idx="1175">
                  <c:v>15.039999999999901</c:v>
                </c:pt>
                <c:pt idx="1176">
                  <c:v>15.049999999999899</c:v>
                </c:pt>
                <c:pt idx="1177">
                  <c:v>15.069999999999904</c:v>
                </c:pt>
                <c:pt idx="1178">
                  <c:v>15.069999999999904</c:v>
                </c:pt>
                <c:pt idx="1179">
                  <c:v>15.089999999999902</c:v>
                </c:pt>
                <c:pt idx="1180">
                  <c:v>15.089999999999902</c:v>
                </c:pt>
                <c:pt idx="1181">
                  <c:v>15.089999999999902</c:v>
                </c:pt>
                <c:pt idx="1182">
                  <c:v>15.109999999999902</c:v>
                </c:pt>
                <c:pt idx="1183">
                  <c:v>15.109999999999902</c:v>
                </c:pt>
                <c:pt idx="1184">
                  <c:v>15.109999999999902</c:v>
                </c:pt>
                <c:pt idx="1185">
                  <c:v>15.109999999999902</c:v>
                </c:pt>
                <c:pt idx="1186">
                  <c:v>15.129999999999901</c:v>
                </c:pt>
                <c:pt idx="1187">
                  <c:v>15.129999999999901</c:v>
                </c:pt>
                <c:pt idx="1188">
                  <c:v>15.139999999999999</c:v>
                </c:pt>
                <c:pt idx="1189">
                  <c:v>15.17</c:v>
                </c:pt>
                <c:pt idx="1190">
                  <c:v>15.17</c:v>
                </c:pt>
                <c:pt idx="1191">
                  <c:v>15.17</c:v>
                </c:pt>
                <c:pt idx="1192">
                  <c:v>15.189999999999902</c:v>
                </c:pt>
                <c:pt idx="1193">
                  <c:v>15.199999999999902</c:v>
                </c:pt>
                <c:pt idx="1194">
                  <c:v>15.199999999999902</c:v>
                </c:pt>
                <c:pt idx="1195">
                  <c:v>15.209999999999901</c:v>
                </c:pt>
                <c:pt idx="1196">
                  <c:v>15.219999999999899</c:v>
                </c:pt>
                <c:pt idx="1197">
                  <c:v>15.219999999999899</c:v>
                </c:pt>
                <c:pt idx="1198">
                  <c:v>15.219999999999899</c:v>
                </c:pt>
                <c:pt idx="1199">
                  <c:v>15.219999999999899</c:v>
                </c:pt>
                <c:pt idx="1200">
                  <c:v>15.229999999999899</c:v>
                </c:pt>
                <c:pt idx="1201">
                  <c:v>15.239999999999998</c:v>
                </c:pt>
                <c:pt idx="1202">
                  <c:v>15.25</c:v>
                </c:pt>
                <c:pt idx="1203">
                  <c:v>15.26</c:v>
                </c:pt>
                <c:pt idx="1204">
                  <c:v>15.27</c:v>
                </c:pt>
                <c:pt idx="1205">
                  <c:v>15.28</c:v>
                </c:pt>
                <c:pt idx="1206">
                  <c:v>15.28</c:v>
                </c:pt>
                <c:pt idx="1207">
                  <c:v>15.28</c:v>
                </c:pt>
                <c:pt idx="1208">
                  <c:v>15.299999999999899</c:v>
                </c:pt>
                <c:pt idx="1209">
                  <c:v>15.299999999999899</c:v>
                </c:pt>
                <c:pt idx="1210">
                  <c:v>15.309999999999901</c:v>
                </c:pt>
                <c:pt idx="1211">
                  <c:v>15.309999999999901</c:v>
                </c:pt>
                <c:pt idx="1212">
                  <c:v>15.309999999999901</c:v>
                </c:pt>
                <c:pt idx="1213">
                  <c:v>15.32</c:v>
                </c:pt>
                <c:pt idx="1214">
                  <c:v>15.32</c:v>
                </c:pt>
                <c:pt idx="1215">
                  <c:v>15.34</c:v>
                </c:pt>
                <c:pt idx="1216">
                  <c:v>15.360000000000001</c:v>
                </c:pt>
                <c:pt idx="1217">
                  <c:v>15.360000000000001</c:v>
                </c:pt>
                <c:pt idx="1218">
                  <c:v>15.360000000000001</c:v>
                </c:pt>
                <c:pt idx="1219">
                  <c:v>15.379999999999903</c:v>
                </c:pt>
                <c:pt idx="1220">
                  <c:v>15.379999999999903</c:v>
                </c:pt>
                <c:pt idx="1221">
                  <c:v>15.39</c:v>
                </c:pt>
                <c:pt idx="1222">
                  <c:v>15.4</c:v>
                </c:pt>
                <c:pt idx="1223">
                  <c:v>15.4</c:v>
                </c:pt>
                <c:pt idx="1224">
                  <c:v>15.4</c:v>
                </c:pt>
                <c:pt idx="1225">
                  <c:v>15.4</c:v>
                </c:pt>
                <c:pt idx="1226">
                  <c:v>15.409999999999904</c:v>
                </c:pt>
                <c:pt idx="1227">
                  <c:v>15.42</c:v>
                </c:pt>
                <c:pt idx="1228">
                  <c:v>15.42</c:v>
                </c:pt>
                <c:pt idx="1229">
                  <c:v>15.44</c:v>
                </c:pt>
                <c:pt idx="1230">
                  <c:v>15.47</c:v>
                </c:pt>
                <c:pt idx="1231">
                  <c:v>15.479999999999901</c:v>
                </c:pt>
                <c:pt idx="1232">
                  <c:v>15.489999999999904</c:v>
                </c:pt>
                <c:pt idx="1233">
                  <c:v>15.489999999999904</c:v>
                </c:pt>
                <c:pt idx="1234">
                  <c:v>15.509999999999902</c:v>
                </c:pt>
                <c:pt idx="1235">
                  <c:v>15.519999999999902</c:v>
                </c:pt>
                <c:pt idx="1236">
                  <c:v>15.519999999999902</c:v>
                </c:pt>
                <c:pt idx="1237">
                  <c:v>15.519999999999902</c:v>
                </c:pt>
                <c:pt idx="1238">
                  <c:v>15.519999999999902</c:v>
                </c:pt>
                <c:pt idx="1239">
                  <c:v>15.519999999999902</c:v>
                </c:pt>
                <c:pt idx="1240">
                  <c:v>15.55</c:v>
                </c:pt>
                <c:pt idx="1241">
                  <c:v>15.55</c:v>
                </c:pt>
                <c:pt idx="1242">
                  <c:v>15.55</c:v>
                </c:pt>
                <c:pt idx="1243">
                  <c:v>15.55</c:v>
                </c:pt>
                <c:pt idx="1244">
                  <c:v>15.55</c:v>
                </c:pt>
                <c:pt idx="1245">
                  <c:v>15.55</c:v>
                </c:pt>
                <c:pt idx="1246">
                  <c:v>15.55</c:v>
                </c:pt>
                <c:pt idx="1247">
                  <c:v>15.56</c:v>
                </c:pt>
                <c:pt idx="1248">
                  <c:v>15.56</c:v>
                </c:pt>
                <c:pt idx="1249">
                  <c:v>15.57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TBDiseaseONLYData!$E$3758:$E$5007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6.0000000000000005E-2</c:v>
                </c:pt>
                <c:pt idx="4">
                  <c:v>8.0000000000000016E-2</c:v>
                </c:pt>
                <c:pt idx="5">
                  <c:v>0.1</c:v>
                </c:pt>
                <c:pt idx="6">
                  <c:v>0.13999999999999901</c:v>
                </c:pt>
                <c:pt idx="7">
                  <c:v>0.17</c:v>
                </c:pt>
                <c:pt idx="8">
                  <c:v>0.2</c:v>
                </c:pt>
                <c:pt idx="9">
                  <c:v>0.25</c:v>
                </c:pt>
                <c:pt idx="10">
                  <c:v>0.30000000000000004</c:v>
                </c:pt>
                <c:pt idx="11">
                  <c:v>0.33000000000000007</c:v>
                </c:pt>
                <c:pt idx="12">
                  <c:v>0.34</c:v>
                </c:pt>
                <c:pt idx="13">
                  <c:v>0.35000000000000003</c:v>
                </c:pt>
                <c:pt idx="14">
                  <c:v>0.36000000000000004</c:v>
                </c:pt>
                <c:pt idx="15">
                  <c:v>0.4</c:v>
                </c:pt>
                <c:pt idx="16">
                  <c:v>0.41000000000000003</c:v>
                </c:pt>
                <c:pt idx="17">
                  <c:v>0.45999999999999908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0.54</c:v>
                </c:pt>
                <c:pt idx="21">
                  <c:v>0.60000000000000009</c:v>
                </c:pt>
                <c:pt idx="22">
                  <c:v>0.64000000000000012</c:v>
                </c:pt>
                <c:pt idx="23">
                  <c:v>0.67000000000000015</c:v>
                </c:pt>
                <c:pt idx="24">
                  <c:v>0.7400000000000001</c:v>
                </c:pt>
                <c:pt idx="25">
                  <c:v>0.77000000000000013</c:v>
                </c:pt>
                <c:pt idx="26">
                  <c:v>0.78</c:v>
                </c:pt>
                <c:pt idx="27">
                  <c:v>0.84000000000000008</c:v>
                </c:pt>
                <c:pt idx="28">
                  <c:v>0.89</c:v>
                </c:pt>
                <c:pt idx="29">
                  <c:v>0.91</c:v>
                </c:pt>
                <c:pt idx="30">
                  <c:v>0.94000000000000006</c:v>
                </c:pt>
                <c:pt idx="31">
                  <c:v>0.96999999999999909</c:v>
                </c:pt>
                <c:pt idx="32">
                  <c:v>1.0199999999999896</c:v>
                </c:pt>
                <c:pt idx="33">
                  <c:v>1.06</c:v>
                </c:pt>
                <c:pt idx="34">
                  <c:v>1.0900000000000001</c:v>
                </c:pt>
                <c:pt idx="35">
                  <c:v>1.1100000000000001</c:v>
                </c:pt>
                <c:pt idx="36">
                  <c:v>1.1499999999999997</c:v>
                </c:pt>
                <c:pt idx="37">
                  <c:v>1.2</c:v>
                </c:pt>
                <c:pt idx="38">
                  <c:v>1.24</c:v>
                </c:pt>
                <c:pt idx="39">
                  <c:v>1.29</c:v>
                </c:pt>
                <c:pt idx="40">
                  <c:v>1.35</c:v>
                </c:pt>
                <c:pt idx="41">
                  <c:v>1.3800000000000001</c:v>
                </c:pt>
                <c:pt idx="42">
                  <c:v>1.43</c:v>
                </c:pt>
                <c:pt idx="43">
                  <c:v>1.51</c:v>
                </c:pt>
                <c:pt idx="44">
                  <c:v>1.57</c:v>
                </c:pt>
                <c:pt idx="45">
                  <c:v>1.6099999999999897</c:v>
                </c:pt>
                <c:pt idx="46">
                  <c:v>1.6499999999999897</c:v>
                </c:pt>
                <c:pt idx="47">
                  <c:v>1.6700000000000002</c:v>
                </c:pt>
                <c:pt idx="48">
                  <c:v>1.6999999999999897</c:v>
                </c:pt>
                <c:pt idx="49">
                  <c:v>1.73</c:v>
                </c:pt>
                <c:pt idx="50">
                  <c:v>1.7499999999999896</c:v>
                </c:pt>
                <c:pt idx="51">
                  <c:v>1.77</c:v>
                </c:pt>
                <c:pt idx="52">
                  <c:v>1.79</c:v>
                </c:pt>
                <c:pt idx="53">
                  <c:v>1.7999999999999896</c:v>
                </c:pt>
                <c:pt idx="54">
                  <c:v>1.8099999999999896</c:v>
                </c:pt>
                <c:pt idx="55">
                  <c:v>1.8900000000000001</c:v>
                </c:pt>
                <c:pt idx="56">
                  <c:v>1.9400000000000002</c:v>
                </c:pt>
                <c:pt idx="57">
                  <c:v>1.9700000000000002</c:v>
                </c:pt>
                <c:pt idx="58">
                  <c:v>1.9999999999999898</c:v>
                </c:pt>
                <c:pt idx="59">
                  <c:v>2.0299999999999998</c:v>
                </c:pt>
                <c:pt idx="60">
                  <c:v>2.0699999999999998</c:v>
                </c:pt>
                <c:pt idx="61">
                  <c:v>2.1399999999999895</c:v>
                </c:pt>
                <c:pt idx="62">
                  <c:v>2.1800000000000002</c:v>
                </c:pt>
                <c:pt idx="63">
                  <c:v>2.19999999999999</c:v>
                </c:pt>
                <c:pt idx="64">
                  <c:v>2.2599999999999998</c:v>
                </c:pt>
                <c:pt idx="65">
                  <c:v>2.3299999999999894</c:v>
                </c:pt>
                <c:pt idx="66">
                  <c:v>2.3699999999999997</c:v>
                </c:pt>
                <c:pt idx="67">
                  <c:v>2.3899999999999895</c:v>
                </c:pt>
                <c:pt idx="68">
                  <c:v>2.4099999999999997</c:v>
                </c:pt>
                <c:pt idx="69">
                  <c:v>2.4499999999999997</c:v>
                </c:pt>
                <c:pt idx="70">
                  <c:v>2.48999999999999</c:v>
                </c:pt>
                <c:pt idx="71">
                  <c:v>2.5099999999999998</c:v>
                </c:pt>
                <c:pt idx="72">
                  <c:v>2.5099999999999998</c:v>
                </c:pt>
                <c:pt idx="73">
                  <c:v>2.56</c:v>
                </c:pt>
                <c:pt idx="74">
                  <c:v>2.6</c:v>
                </c:pt>
                <c:pt idx="75">
                  <c:v>2.65</c:v>
                </c:pt>
                <c:pt idx="76">
                  <c:v>2.67</c:v>
                </c:pt>
                <c:pt idx="77">
                  <c:v>2.72</c:v>
                </c:pt>
                <c:pt idx="78">
                  <c:v>2.75</c:v>
                </c:pt>
                <c:pt idx="79">
                  <c:v>2.8</c:v>
                </c:pt>
                <c:pt idx="80">
                  <c:v>2.8699999999999997</c:v>
                </c:pt>
                <c:pt idx="81">
                  <c:v>2.8899999999999997</c:v>
                </c:pt>
                <c:pt idx="82">
                  <c:v>2.9499999999999997</c:v>
                </c:pt>
                <c:pt idx="83">
                  <c:v>2.9899999999999998</c:v>
                </c:pt>
                <c:pt idx="84">
                  <c:v>3.03</c:v>
                </c:pt>
                <c:pt idx="85">
                  <c:v>3.1</c:v>
                </c:pt>
                <c:pt idx="86">
                  <c:v>3.12</c:v>
                </c:pt>
                <c:pt idx="87">
                  <c:v>3.13</c:v>
                </c:pt>
                <c:pt idx="88">
                  <c:v>3.14</c:v>
                </c:pt>
                <c:pt idx="89">
                  <c:v>3.2</c:v>
                </c:pt>
                <c:pt idx="90">
                  <c:v>3.24</c:v>
                </c:pt>
                <c:pt idx="91">
                  <c:v>3.25</c:v>
                </c:pt>
                <c:pt idx="92">
                  <c:v>3.3</c:v>
                </c:pt>
                <c:pt idx="93">
                  <c:v>3.32</c:v>
                </c:pt>
                <c:pt idx="94">
                  <c:v>3.3499999999999996</c:v>
                </c:pt>
                <c:pt idx="95">
                  <c:v>3.38</c:v>
                </c:pt>
                <c:pt idx="96">
                  <c:v>3.42</c:v>
                </c:pt>
                <c:pt idx="97">
                  <c:v>3.46</c:v>
                </c:pt>
                <c:pt idx="98">
                  <c:v>3.4899999999999998</c:v>
                </c:pt>
                <c:pt idx="99">
                  <c:v>3.5199999999999894</c:v>
                </c:pt>
                <c:pt idx="100">
                  <c:v>3.55</c:v>
                </c:pt>
                <c:pt idx="101">
                  <c:v>3.59</c:v>
                </c:pt>
                <c:pt idx="102">
                  <c:v>3.6199999999999894</c:v>
                </c:pt>
                <c:pt idx="103">
                  <c:v>3.65</c:v>
                </c:pt>
                <c:pt idx="104">
                  <c:v>3.66</c:v>
                </c:pt>
                <c:pt idx="105">
                  <c:v>3.71999999999999</c:v>
                </c:pt>
                <c:pt idx="106">
                  <c:v>3.7800000000000002</c:v>
                </c:pt>
                <c:pt idx="107">
                  <c:v>3.8299999999999996</c:v>
                </c:pt>
                <c:pt idx="108">
                  <c:v>3.8299999999999996</c:v>
                </c:pt>
                <c:pt idx="109">
                  <c:v>3.9</c:v>
                </c:pt>
                <c:pt idx="110">
                  <c:v>3.94999999999999</c:v>
                </c:pt>
                <c:pt idx="111">
                  <c:v>3.9799999999999898</c:v>
                </c:pt>
                <c:pt idx="112">
                  <c:v>4.0199999999999996</c:v>
                </c:pt>
                <c:pt idx="113">
                  <c:v>4.0299999999999896</c:v>
                </c:pt>
                <c:pt idx="114">
                  <c:v>4.0899999999999901</c:v>
                </c:pt>
                <c:pt idx="115">
                  <c:v>4.1199999999999894</c:v>
                </c:pt>
                <c:pt idx="116">
                  <c:v>4.1499999999999897</c:v>
                </c:pt>
                <c:pt idx="117">
                  <c:v>4.1899999999999897</c:v>
                </c:pt>
                <c:pt idx="118">
                  <c:v>4.22</c:v>
                </c:pt>
                <c:pt idx="119">
                  <c:v>4.2399999999999904</c:v>
                </c:pt>
                <c:pt idx="120">
                  <c:v>4.2699999999999996</c:v>
                </c:pt>
                <c:pt idx="121">
                  <c:v>4.3</c:v>
                </c:pt>
                <c:pt idx="122">
                  <c:v>4.3599999999999897</c:v>
                </c:pt>
                <c:pt idx="123">
                  <c:v>4.3599999999999897</c:v>
                </c:pt>
                <c:pt idx="124">
                  <c:v>4.4099999999999904</c:v>
                </c:pt>
                <c:pt idx="125">
                  <c:v>4.4599999999999902</c:v>
                </c:pt>
                <c:pt idx="126">
                  <c:v>4.4899999999999904</c:v>
                </c:pt>
                <c:pt idx="127">
                  <c:v>4.5299999999999896</c:v>
                </c:pt>
                <c:pt idx="128">
                  <c:v>4.5999999999999996</c:v>
                </c:pt>
                <c:pt idx="129">
                  <c:v>4.6499999999999897</c:v>
                </c:pt>
                <c:pt idx="130">
                  <c:v>4.6899999999999897</c:v>
                </c:pt>
                <c:pt idx="131">
                  <c:v>4.7299999999999898</c:v>
                </c:pt>
                <c:pt idx="132">
                  <c:v>4.75999999999999</c:v>
                </c:pt>
                <c:pt idx="133">
                  <c:v>4.7899999999999903</c:v>
                </c:pt>
                <c:pt idx="134">
                  <c:v>4.8299999999999894</c:v>
                </c:pt>
                <c:pt idx="135">
                  <c:v>4.8899999999999899</c:v>
                </c:pt>
                <c:pt idx="136">
                  <c:v>4.9499999999999904</c:v>
                </c:pt>
                <c:pt idx="137">
                  <c:v>4.9899999999999904</c:v>
                </c:pt>
                <c:pt idx="138">
                  <c:v>5.0299999999999896</c:v>
                </c:pt>
                <c:pt idx="139">
                  <c:v>5.0599999999999996</c:v>
                </c:pt>
                <c:pt idx="140">
                  <c:v>5.0999999999999996</c:v>
                </c:pt>
                <c:pt idx="141">
                  <c:v>5.14</c:v>
                </c:pt>
                <c:pt idx="142">
                  <c:v>5.1599999999999993</c:v>
                </c:pt>
                <c:pt idx="143">
                  <c:v>5.1599999999999993</c:v>
                </c:pt>
                <c:pt idx="144">
                  <c:v>5.21</c:v>
                </c:pt>
                <c:pt idx="145">
                  <c:v>5.2700000000000005</c:v>
                </c:pt>
                <c:pt idx="146">
                  <c:v>5.34</c:v>
                </c:pt>
                <c:pt idx="147">
                  <c:v>5.42</c:v>
                </c:pt>
                <c:pt idx="148">
                  <c:v>5.46</c:v>
                </c:pt>
                <c:pt idx="149">
                  <c:v>5.51</c:v>
                </c:pt>
                <c:pt idx="150">
                  <c:v>5.55</c:v>
                </c:pt>
                <c:pt idx="151">
                  <c:v>5.58</c:v>
                </c:pt>
                <c:pt idx="152">
                  <c:v>5.6099999999999994</c:v>
                </c:pt>
                <c:pt idx="153">
                  <c:v>5.6599999999999993</c:v>
                </c:pt>
                <c:pt idx="154">
                  <c:v>5.72</c:v>
                </c:pt>
                <c:pt idx="155">
                  <c:v>5.75</c:v>
                </c:pt>
                <c:pt idx="156">
                  <c:v>5.8</c:v>
                </c:pt>
                <c:pt idx="157">
                  <c:v>5.83</c:v>
                </c:pt>
                <c:pt idx="158">
                  <c:v>5.87</c:v>
                </c:pt>
                <c:pt idx="159">
                  <c:v>5.9</c:v>
                </c:pt>
                <c:pt idx="160">
                  <c:v>5.9700000000000006</c:v>
                </c:pt>
                <c:pt idx="161">
                  <c:v>5.99</c:v>
                </c:pt>
                <c:pt idx="162">
                  <c:v>6.03</c:v>
                </c:pt>
                <c:pt idx="163">
                  <c:v>6.08</c:v>
                </c:pt>
                <c:pt idx="164">
                  <c:v>6.1599999999999993</c:v>
                </c:pt>
                <c:pt idx="165">
                  <c:v>6.22</c:v>
                </c:pt>
                <c:pt idx="166">
                  <c:v>6.25</c:v>
                </c:pt>
                <c:pt idx="167">
                  <c:v>6.3</c:v>
                </c:pt>
                <c:pt idx="168">
                  <c:v>6.33</c:v>
                </c:pt>
                <c:pt idx="169">
                  <c:v>6.41</c:v>
                </c:pt>
                <c:pt idx="170">
                  <c:v>6.45</c:v>
                </c:pt>
                <c:pt idx="171">
                  <c:v>6.51</c:v>
                </c:pt>
                <c:pt idx="172">
                  <c:v>6.54</c:v>
                </c:pt>
                <c:pt idx="173">
                  <c:v>6.55</c:v>
                </c:pt>
                <c:pt idx="174">
                  <c:v>6.6</c:v>
                </c:pt>
                <c:pt idx="175">
                  <c:v>6.6199999999999992</c:v>
                </c:pt>
                <c:pt idx="176">
                  <c:v>6.67</c:v>
                </c:pt>
                <c:pt idx="177">
                  <c:v>6.72</c:v>
                </c:pt>
                <c:pt idx="178">
                  <c:v>6.7299999999999898</c:v>
                </c:pt>
                <c:pt idx="179">
                  <c:v>6.79</c:v>
                </c:pt>
                <c:pt idx="180">
                  <c:v>6.81</c:v>
                </c:pt>
                <c:pt idx="181">
                  <c:v>6.85</c:v>
                </c:pt>
                <c:pt idx="182">
                  <c:v>6.88</c:v>
                </c:pt>
                <c:pt idx="183">
                  <c:v>6.96</c:v>
                </c:pt>
                <c:pt idx="184">
                  <c:v>7</c:v>
                </c:pt>
                <c:pt idx="185">
                  <c:v>7.01</c:v>
                </c:pt>
                <c:pt idx="186">
                  <c:v>7.04</c:v>
                </c:pt>
                <c:pt idx="187">
                  <c:v>7.05</c:v>
                </c:pt>
                <c:pt idx="188">
                  <c:v>7.09</c:v>
                </c:pt>
                <c:pt idx="189">
                  <c:v>7.1</c:v>
                </c:pt>
                <c:pt idx="190">
                  <c:v>7.1099999999999994</c:v>
                </c:pt>
                <c:pt idx="191">
                  <c:v>7.1099999999999994</c:v>
                </c:pt>
                <c:pt idx="192">
                  <c:v>7.1399999999999899</c:v>
                </c:pt>
                <c:pt idx="193">
                  <c:v>7.17</c:v>
                </c:pt>
                <c:pt idx="194">
                  <c:v>7.1899999999999995</c:v>
                </c:pt>
                <c:pt idx="195">
                  <c:v>7.1899999999999995</c:v>
                </c:pt>
                <c:pt idx="196">
                  <c:v>7.23</c:v>
                </c:pt>
                <c:pt idx="197">
                  <c:v>7.2499999999999902</c:v>
                </c:pt>
                <c:pt idx="198">
                  <c:v>7.26</c:v>
                </c:pt>
                <c:pt idx="199">
                  <c:v>7.2699999999999898</c:v>
                </c:pt>
                <c:pt idx="200">
                  <c:v>7.2699999999999898</c:v>
                </c:pt>
                <c:pt idx="201">
                  <c:v>7.31</c:v>
                </c:pt>
                <c:pt idx="202">
                  <c:v>7.3199999999999994</c:v>
                </c:pt>
                <c:pt idx="203">
                  <c:v>7.3399999999999901</c:v>
                </c:pt>
                <c:pt idx="204">
                  <c:v>7.3399999999999901</c:v>
                </c:pt>
                <c:pt idx="205">
                  <c:v>7.3399999999999901</c:v>
                </c:pt>
                <c:pt idx="206">
                  <c:v>7.3599999999999897</c:v>
                </c:pt>
                <c:pt idx="207">
                  <c:v>7.3599999999999897</c:v>
                </c:pt>
                <c:pt idx="208">
                  <c:v>7.3599999999999897</c:v>
                </c:pt>
                <c:pt idx="209">
                  <c:v>7.39</c:v>
                </c:pt>
                <c:pt idx="210">
                  <c:v>7.4099999999999904</c:v>
                </c:pt>
                <c:pt idx="211">
                  <c:v>7.42</c:v>
                </c:pt>
                <c:pt idx="212">
                  <c:v>7.42</c:v>
                </c:pt>
                <c:pt idx="213">
                  <c:v>7.4300000000000006</c:v>
                </c:pt>
                <c:pt idx="214">
                  <c:v>7.4399999999999906</c:v>
                </c:pt>
                <c:pt idx="215">
                  <c:v>7.4399999999999906</c:v>
                </c:pt>
                <c:pt idx="216">
                  <c:v>7.4499999999999904</c:v>
                </c:pt>
                <c:pt idx="217">
                  <c:v>7.4499999999999904</c:v>
                </c:pt>
                <c:pt idx="218">
                  <c:v>7.4700000000000006</c:v>
                </c:pt>
                <c:pt idx="219">
                  <c:v>7.4700000000000006</c:v>
                </c:pt>
                <c:pt idx="220">
                  <c:v>7.49</c:v>
                </c:pt>
                <c:pt idx="221">
                  <c:v>7.5</c:v>
                </c:pt>
                <c:pt idx="222">
                  <c:v>7.51</c:v>
                </c:pt>
                <c:pt idx="223">
                  <c:v>7.51</c:v>
                </c:pt>
                <c:pt idx="224">
                  <c:v>7.53</c:v>
                </c:pt>
                <c:pt idx="225">
                  <c:v>7.5399999999999903</c:v>
                </c:pt>
                <c:pt idx="226">
                  <c:v>7.55</c:v>
                </c:pt>
                <c:pt idx="227">
                  <c:v>7.5699999999999896</c:v>
                </c:pt>
                <c:pt idx="228">
                  <c:v>7.5699999999999896</c:v>
                </c:pt>
                <c:pt idx="229">
                  <c:v>7.5699999999999896</c:v>
                </c:pt>
                <c:pt idx="230">
                  <c:v>7.59</c:v>
                </c:pt>
                <c:pt idx="231">
                  <c:v>7.59</c:v>
                </c:pt>
                <c:pt idx="232">
                  <c:v>7.59</c:v>
                </c:pt>
                <c:pt idx="233">
                  <c:v>7.6099999999999897</c:v>
                </c:pt>
                <c:pt idx="234">
                  <c:v>7.6199999999999894</c:v>
                </c:pt>
                <c:pt idx="235">
                  <c:v>7.6299999999999892</c:v>
                </c:pt>
                <c:pt idx="236">
                  <c:v>7.64</c:v>
                </c:pt>
                <c:pt idx="237">
                  <c:v>7.64</c:v>
                </c:pt>
                <c:pt idx="238">
                  <c:v>7.64</c:v>
                </c:pt>
                <c:pt idx="239">
                  <c:v>7.6499999999999897</c:v>
                </c:pt>
                <c:pt idx="240">
                  <c:v>7.6499999999999897</c:v>
                </c:pt>
                <c:pt idx="241">
                  <c:v>7.6699999999999893</c:v>
                </c:pt>
                <c:pt idx="242">
                  <c:v>7.6699999999999893</c:v>
                </c:pt>
                <c:pt idx="243">
                  <c:v>7.6899999999999897</c:v>
                </c:pt>
                <c:pt idx="244">
                  <c:v>7.7</c:v>
                </c:pt>
                <c:pt idx="245">
                  <c:v>7.72</c:v>
                </c:pt>
                <c:pt idx="246">
                  <c:v>7.72</c:v>
                </c:pt>
                <c:pt idx="247">
                  <c:v>7.7499999999999902</c:v>
                </c:pt>
                <c:pt idx="248">
                  <c:v>7.7499999999999902</c:v>
                </c:pt>
                <c:pt idx="249">
                  <c:v>7.7499999999999902</c:v>
                </c:pt>
                <c:pt idx="250">
                  <c:v>7.75999999999999</c:v>
                </c:pt>
                <c:pt idx="251">
                  <c:v>7.7700000000000005</c:v>
                </c:pt>
                <c:pt idx="252">
                  <c:v>7.7999999999999901</c:v>
                </c:pt>
                <c:pt idx="253">
                  <c:v>7.7999999999999901</c:v>
                </c:pt>
                <c:pt idx="254">
                  <c:v>7.7999999999999901</c:v>
                </c:pt>
                <c:pt idx="255">
                  <c:v>7.7999999999999901</c:v>
                </c:pt>
                <c:pt idx="256">
                  <c:v>7.7999999999999901</c:v>
                </c:pt>
                <c:pt idx="257">
                  <c:v>7.8199999999999896</c:v>
                </c:pt>
                <c:pt idx="258">
                  <c:v>7.8199999999999896</c:v>
                </c:pt>
                <c:pt idx="259">
                  <c:v>7.8199999999999896</c:v>
                </c:pt>
                <c:pt idx="260">
                  <c:v>7.8199999999999896</c:v>
                </c:pt>
                <c:pt idx="261">
                  <c:v>7.8299999999999894</c:v>
                </c:pt>
                <c:pt idx="262">
                  <c:v>7.8599999999999897</c:v>
                </c:pt>
                <c:pt idx="263">
                  <c:v>7.8599999999999897</c:v>
                </c:pt>
                <c:pt idx="264">
                  <c:v>7.8599999999999897</c:v>
                </c:pt>
                <c:pt idx="265">
                  <c:v>7.8699999999999894</c:v>
                </c:pt>
                <c:pt idx="266">
                  <c:v>7.8799999999999901</c:v>
                </c:pt>
                <c:pt idx="267">
                  <c:v>7.9199999999999902</c:v>
                </c:pt>
                <c:pt idx="268">
                  <c:v>7.9300000000000006</c:v>
                </c:pt>
                <c:pt idx="269">
                  <c:v>7.9399999999999906</c:v>
                </c:pt>
                <c:pt idx="270">
                  <c:v>7.9599999999999902</c:v>
                </c:pt>
                <c:pt idx="271">
                  <c:v>7.9599999999999902</c:v>
                </c:pt>
                <c:pt idx="272">
                  <c:v>7.96999999999999</c:v>
                </c:pt>
                <c:pt idx="273">
                  <c:v>7.96999999999999</c:v>
                </c:pt>
                <c:pt idx="274">
                  <c:v>7.96999999999999</c:v>
                </c:pt>
                <c:pt idx="275">
                  <c:v>7.96999999999999</c:v>
                </c:pt>
                <c:pt idx="276">
                  <c:v>7.96999999999999</c:v>
                </c:pt>
                <c:pt idx="277">
                  <c:v>7.96999999999999</c:v>
                </c:pt>
                <c:pt idx="278">
                  <c:v>7.9799999999999907</c:v>
                </c:pt>
                <c:pt idx="279">
                  <c:v>7.99</c:v>
                </c:pt>
                <c:pt idx="280">
                  <c:v>7.99</c:v>
                </c:pt>
                <c:pt idx="281">
                  <c:v>7.9999999999999902</c:v>
                </c:pt>
                <c:pt idx="282">
                  <c:v>7.9999999999999902</c:v>
                </c:pt>
                <c:pt idx="283">
                  <c:v>8.0300000000000011</c:v>
                </c:pt>
                <c:pt idx="284">
                  <c:v>8.0300000000000011</c:v>
                </c:pt>
                <c:pt idx="285">
                  <c:v>8.0400000000000009</c:v>
                </c:pt>
                <c:pt idx="286">
                  <c:v>8.0499999999999918</c:v>
                </c:pt>
                <c:pt idx="287">
                  <c:v>8.07</c:v>
                </c:pt>
                <c:pt idx="288">
                  <c:v>8.0799999999999912</c:v>
                </c:pt>
                <c:pt idx="289">
                  <c:v>8.0799999999999912</c:v>
                </c:pt>
                <c:pt idx="290">
                  <c:v>8.1</c:v>
                </c:pt>
                <c:pt idx="291">
                  <c:v>8.1199999999999921</c:v>
                </c:pt>
                <c:pt idx="292">
                  <c:v>8.1399999999999917</c:v>
                </c:pt>
                <c:pt idx="293">
                  <c:v>8.1499999999999897</c:v>
                </c:pt>
                <c:pt idx="294">
                  <c:v>8.17</c:v>
                </c:pt>
                <c:pt idx="295">
                  <c:v>8.17</c:v>
                </c:pt>
                <c:pt idx="296">
                  <c:v>8.1799999999999926</c:v>
                </c:pt>
                <c:pt idx="297">
                  <c:v>8.1799999999999926</c:v>
                </c:pt>
                <c:pt idx="298">
                  <c:v>8.19</c:v>
                </c:pt>
                <c:pt idx="299">
                  <c:v>8.209999999999992</c:v>
                </c:pt>
                <c:pt idx="300">
                  <c:v>8.209999999999992</c:v>
                </c:pt>
                <c:pt idx="301">
                  <c:v>8.209999999999992</c:v>
                </c:pt>
                <c:pt idx="302">
                  <c:v>8.209999999999992</c:v>
                </c:pt>
                <c:pt idx="303">
                  <c:v>8.209999999999992</c:v>
                </c:pt>
                <c:pt idx="304">
                  <c:v>8.2199999999999918</c:v>
                </c:pt>
                <c:pt idx="305">
                  <c:v>8.2399999999999896</c:v>
                </c:pt>
                <c:pt idx="306">
                  <c:v>8.27</c:v>
                </c:pt>
                <c:pt idx="307">
                  <c:v>8.27</c:v>
                </c:pt>
                <c:pt idx="308">
                  <c:v>8.27</c:v>
                </c:pt>
                <c:pt idx="309">
                  <c:v>8.2900000000000009</c:v>
                </c:pt>
                <c:pt idx="310">
                  <c:v>8.2900000000000009</c:v>
                </c:pt>
                <c:pt idx="311">
                  <c:v>8.2999999999999918</c:v>
                </c:pt>
                <c:pt idx="312">
                  <c:v>8.3099999999999916</c:v>
                </c:pt>
                <c:pt idx="313">
                  <c:v>8.3199999999999914</c:v>
                </c:pt>
                <c:pt idx="314">
                  <c:v>8.33</c:v>
                </c:pt>
                <c:pt idx="315">
                  <c:v>8.339999999999991</c:v>
                </c:pt>
                <c:pt idx="316">
                  <c:v>8.3599999999999941</c:v>
                </c:pt>
                <c:pt idx="317">
                  <c:v>8.3700000000000028</c:v>
                </c:pt>
                <c:pt idx="318">
                  <c:v>8.3799999999999937</c:v>
                </c:pt>
                <c:pt idx="319">
                  <c:v>8.3999999999999915</c:v>
                </c:pt>
                <c:pt idx="320">
                  <c:v>8.3999999999999915</c:v>
                </c:pt>
                <c:pt idx="321">
                  <c:v>8.41</c:v>
                </c:pt>
                <c:pt idx="322">
                  <c:v>8.41</c:v>
                </c:pt>
                <c:pt idx="323">
                  <c:v>8.43</c:v>
                </c:pt>
                <c:pt idx="324">
                  <c:v>8.4599999999999937</c:v>
                </c:pt>
                <c:pt idx="325">
                  <c:v>8.5</c:v>
                </c:pt>
                <c:pt idx="326">
                  <c:v>8.5199999999999925</c:v>
                </c:pt>
                <c:pt idx="327">
                  <c:v>8.5199999999999925</c:v>
                </c:pt>
                <c:pt idx="328">
                  <c:v>8.5499999999999918</c:v>
                </c:pt>
                <c:pt idx="329">
                  <c:v>8.5499999999999918</c:v>
                </c:pt>
                <c:pt idx="330">
                  <c:v>8.5599999999999916</c:v>
                </c:pt>
                <c:pt idx="331">
                  <c:v>8.5799999999999912</c:v>
                </c:pt>
                <c:pt idx="332">
                  <c:v>8.5799999999999912</c:v>
                </c:pt>
                <c:pt idx="333">
                  <c:v>8.59</c:v>
                </c:pt>
                <c:pt idx="334">
                  <c:v>8.6</c:v>
                </c:pt>
                <c:pt idx="335">
                  <c:v>8.6</c:v>
                </c:pt>
                <c:pt idx="336">
                  <c:v>8.6</c:v>
                </c:pt>
                <c:pt idx="337">
                  <c:v>8.6</c:v>
                </c:pt>
                <c:pt idx="338">
                  <c:v>8.61</c:v>
                </c:pt>
                <c:pt idx="339">
                  <c:v>8.61</c:v>
                </c:pt>
                <c:pt idx="340">
                  <c:v>8.629999999999999</c:v>
                </c:pt>
                <c:pt idx="341">
                  <c:v>8.6399999999999917</c:v>
                </c:pt>
                <c:pt idx="342">
                  <c:v>8.6599999999999913</c:v>
                </c:pt>
                <c:pt idx="343">
                  <c:v>8.69</c:v>
                </c:pt>
                <c:pt idx="344">
                  <c:v>8.709999999999992</c:v>
                </c:pt>
                <c:pt idx="345">
                  <c:v>8.709999999999992</c:v>
                </c:pt>
                <c:pt idx="346">
                  <c:v>8.709999999999992</c:v>
                </c:pt>
                <c:pt idx="347">
                  <c:v>8.709999999999992</c:v>
                </c:pt>
                <c:pt idx="348">
                  <c:v>8.7199999999999918</c:v>
                </c:pt>
                <c:pt idx="349">
                  <c:v>8.7199999999999918</c:v>
                </c:pt>
                <c:pt idx="350">
                  <c:v>8.7299999999999986</c:v>
                </c:pt>
                <c:pt idx="351">
                  <c:v>8.75</c:v>
                </c:pt>
                <c:pt idx="352">
                  <c:v>8.75</c:v>
                </c:pt>
                <c:pt idx="353">
                  <c:v>8.75</c:v>
                </c:pt>
                <c:pt idx="354">
                  <c:v>8.75</c:v>
                </c:pt>
                <c:pt idx="355">
                  <c:v>8.75</c:v>
                </c:pt>
                <c:pt idx="356">
                  <c:v>8.7599999999999909</c:v>
                </c:pt>
                <c:pt idx="357">
                  <c:v>8.77</c:v>
                </c:pt>
                <c:pt idx="358">
                  <c:v>8.77</c:v>
                </c:pt>
                <c:pt idx="359">
                  <c:v>8.77</c:v>
                </c:pt>
                <c:pt idx="360">
                  <c:v>8.77</c:v>
                </c:pt>
                <c:pt idx="361">
                  <c:v>8.7900000000000009</c:v>
                </c:pt>
                <c:pt idx="362">
                  <c:v>8.7999999999999918</c:v>
                </c:pt>
                <c:pt idx="363">
                  <c:v>8.81</c:v>
                </c:pt>
                <c:pt idx="364">
                  <c:v>8.8199999999999914</c:v>
                </c:pt>
                <c:pt idx="365">
                  <c:v>8.8499999999999925</c:v>
                </c:pt>
                <c:pt idx="366">
                  <c:v>8.8599999999999941</c:v>
                </c:pt>
                <c:pt idx="367">
                  <c:v>8.8699999999999939</c:v>
                </c:pt>
                <c:pt idx="368">
                  <c:v>8.8899999999999935</c:v>
                </c:pt>
                <c:pt idx="369">
                  <c:v>8.8899999999999935</c:v>
                </c:pt>
                <c:pt idx="370">
                  <c:v>8.8999999999999915</c:v>
                </c:pt>
                <c:pt idx="371">
                  <c:v>8.9099999999999913</c:v>
                </c:pt>
                <c:pt idx="372">
                  <c:v>8.919999999999991</c:v>
                </c:pt>
                <c:pt idx="373">
                  <c:v>8.9299999999999926</c:v>
                </c:pt>
                <c:pt idx="374">
                  <c:v>8.9299999999999926</c:v>
                </c:pt>
                <c:pt idx="375">
                  <c:v>8.9399999999999924</c:v>
                </c:pt>
                <c:pt idx="376">
                  <c:v>8.9499999999999922</c:v>
                </c:pt>
                <c:pt idx="377">
                  <c:v>8.9699999999999935</c:v>
                </c:pt>
                <c:pt idx="378">
                  <c:v>8.9799999999999915</c:v>
                </c:pt>
                <c:pt idx="379">
                  <c:v>8.9799999999999915</c:v>
                </c:pt>
                <c:pt idx="380">
                  <c:v>8.9899999999999913</c:v>
                </c:pt>
                <c:pt idx="381">
                  <c:v>8.9899999999999913</c:v>
                </c:pt>
                <c:pt idx="382">
                  <c:v>8.9999999999999911</c:v>
                </c:pt>
                <c:pt idx="383">
                  <c:v>8.9999999999999911</c:v>
                </c:pt>
                <c:pt idx="384">
                  <c:v>8.9999999999999911</c:v>
                </c:pt>
                <c:pt idx="385">
                  <c:v>9.0199999999999925</c:v>
                </c:pt>
                <c:pt idx="386">
                  <c:v>9.0299999999999923</c:v>
                </c:pt>
                <c:pt idx="387">
                  <c:v>9.039999999999992</c:v>
                </c:pt>
                <c:pt idx="388">
                  <c:v>9.0499999999999918</c:v>
                </c:pt>
                <c:pt idx="389">
                  <c:v>9.0499999999999918</c:v>
                </c:pt>
                <c:pt idx="390">
                  <c:v>9.0599999999999916</c:v>
                </c:pt>
                <c:pt idx="391">
                  <c:v>9.0699999999999914</c:v>
                </c:pt>
                <c:pt idx="392">
                  <c:v>9.0699999999999914</c:v>
                </c:pt>
                <c:pt idx="393">
                  <c:v>9.0699999999999914</c:v>
                </c:pt>
                <c:pt idx="394">
                  <c:v>9.0699999999999914</c:v>
                </c:pt>
                <c:pt idx="395">
                  <c:v>9.0699999999999914</c:v>
                </c:pt>
                <c:pt idx="396">
                  <c:v>9.0699999999999914</c:v>
                </c:pt>
                <c:pt idx="397">
                  <c:v>9.0699999999999914</c:v>
                </c:pt>
                <c:pt idx="398">
                  <c:v>9.0699999999999914</c:v>
                </c:pt>
                <c:pt idx="399">
                  <c:v>9.0799999999999912</c:v>
                </c:pt>
                <c:pt idx="400">
                  <c:v>9.0799999999999912</c:v>
                </c:pt>
                <c:pt idx="401">
                  <c:v>9.0799999999999912</c:v>
                </c:pt>
                <c:pt idx="402">
                  <c:v>9.0799999999999912</c:v>
                </c:pt>
                <c:pt idx="403">
                  <c:v>9.089999999999991</c:v>
                </c:pt>
                <c:pt idx="404">
                  <c:v>9.0999999999999925</c:v>
                </c:pt>
                <c:pt idx="405">
                  <c:v>9.0999999999999925</c:v>
                </c:pt>
                <c:pt idx="406">
                  <c:v>9.1399999999999917</c:v>
                </c:pt>
                <c:pt idx="407">
                  <c:v>9.1499999999999897</c:v>
                </c:pt>
                <c:pt idx="408">
                  <c:v>9.1499999999999897</c:v>
                </c:pt>
                <c:pt idx="409">
                  <c:v>9.169999999999991</c:v>
                </c:pt>
                <c:pt idx="410">
                  <c:v>9.1799999999999926</c:v>
                </c:pt>
                <c:pt idx="411">
                  <c:v>9.2000000000000011</c:v>
                </c:pt>
                <c:pt idx="412">
                  <c:v>9.2000000000000011</c:v>
                </c:pt>
                <c:pt idx="413">
                  <c:v>9.209999999999992</c:v>
                </c:pt>
                <c:pt idx="414">
                  <c:v>9.209999999999992</c:v>
                </c:pt>
                <c:pt idx="415">
                  <c:v>9.2199999999999918</c:v>
                </c:pt>
                <c:pt idx="416">
                  <c:v>9.2199999999999918</c:v>
                </c:pt>
                <c:pt idx="417">
                  <c:v>9.2199999999999918</c:v>
                </c:pt>
                <c:pt idx="418">
                  <c:v>9.2299999999999898</c:v>
                </c:pt>
                <c:pt idx="419">
                  <c:v>9.2299999999999898</c:v>
                </c:pt>
                <c:pt idx="420">
                  <c:v>9.2299999999999898</c:v>
                </c:pt>
                <c:pt idx="421">
                  <c:v>9.2299999999999898</c:v>
                </c:pt>
                <c:pt idx="422">
                  <c:v>9.2299999999999898</c:v>
                </c:pt>
                <c:pt idx="423">
                  <c:v>9.2399999999999896</c:v>
                </c:pt>
                <c:pt idx="424">
                  <c:v>9.2499999999999893</c:v>
                </c:pt>
                <c:pt idx="425">
                  <c:v>9.2499999999999893</c:v>
                </c:pt>
                <c:pt idx="426">
                  <c:v>9.2900000000000009</c:v>
                </c:pt>
                <c:pt idx="427">
                  <c:v>9.2900000000000009</c:v>
                </c:pt>
                <c:pt idx="428">
                  <c:v>9.2999999999999918</c:v>
                </c:pt>
                <c:pt idx="429">
                  <c:v>9.2999999999999918</c:v>
                </c:pt>
                <c:pt idx="430">
                  <c:v>9.2999999999999918</c:v>
                </c:pt>
                <c:pt idx="431">
                  <c:v>9.2999999999999918</c:v>
                </c:pt>
                <c:pt idx="432">
                  <c:v>9.3099999999999916</c:v>
                </c:pt>
                <c:pt idx="433">
                  <c:v>9.3199999999999914</c:v>
                </c:pt>
                <c:pt idx="434">
                  <c:v>9.3199999999999914</c:v>
                </c:pt>
                <c:pt idx="435">
                  <c:v>9.3199999999999914</c:v>
                </c:pt>
                <c:pt idx="436">
                  <c:v>9.3199999999999914</c:v>
                </c:pt>
                <c:pt idx="437">
                  <c:v>9.3299999999999912</c:v>
                </c:pt>
                <c:pt idx="438">
                  <c:v>9.339999999999991</c:v>
                </c:pt>
                <c:pt idx="439">
                  <c:v>9.3600000000000012</c:v>
                </c:pt>
                <c:pt idx="440">
                  <c:v>9.3699999999999939</c:v>
                </c:pt>
                <c:pt idx="441">
                  <c:v>9.3899999999999935</c:v>
                </c:pt>
                <c:pt idx="442">
                  <c:v>9.3999999999999915</c:v>
                </c:pt>
                <c:pt idx="443">
                  <c:v>9.3999999999999915</c:v>
                </c:pt>
                <c:pt idx="444">
                  <c:v>9.419999999999991</c:v>
                </c:pt>
                <c:pt idx="445">
                  <c:v>9.419999999999991</c:v>
                </c:pt>
                <c:pt idx="446">
                  <c:v>9.419999999999991</c:v>
                </c:pt>
                <c:pt idx="447">
                  <c:v>9.419999999999991</c:v>
                </c:pt>
                <c:pt idx="448">
                  <c:v>9.419999999999991</c:v>
                </c:pt>
                <c:pt idx="449">
                  <c:v>9.419999999999991</c:v>
                </c:pt>
                <c:pt idx="450">
                  <c:v>9.4399999999999924</c:v>
                </c:pt>
                <c:pt idx="451">
                  <c:v>9.4399999999999924</c:v>
                </c:pt>
                <c:pt idx="452">
                  <c:v>9.4399999999999924</c:v>
                </c:pt>
                <c:pt idx="453">
                  <c:v>9.4399999999999924</c:v>
                </c:pt>
                <c:pt idx="454">
                  <c:v>9.4599999999999937</c:v>
                </c:pt>
                <c:pt idx="455">
                  <c:v>9.4699999999999935</c:v>
                </c:pt>
                <c:pt idx="456">
                  <c:v>9.4699999999999935</c:v>
                </c:pt>
                <c:pt idx="457">
                  <c:v>9.4899999999999913</c:v>
                </c:pt>
                <c:pt idx="458">
                  <c:v>9.51</c:v>
                </c:pt>
                <c:pt idx="459">
                  <c:v>9.51</c:v>
                </c:pt>
                <c:pt idx="460">
                  <c:v>9.51</c:v>
                </c:pt>
                <c:pt idx="461">
                  <c:v>9.51</c:v>
                </c:pt>
                <c:pt idx="462">
                  <c:v>9.5299999999999923</c:v>
                </c:pt>
                <c:pt idx="463">
                  <c:v>9.5400000000000009</c:v>
                </c:pt>
                <c:pt idx="464">
                  <c:v>9.5400000000000009</c:v>
                </c:pt>
                <c:pt idx="465">
                  <c:v>9.5400000000000009</c:v>
                </c:pt>
                <c:pt idx="466">
                  <c:v>9.5599999999999916</c:v>
                </c:pt>
                <c:pt idx="467">
                  <c:v>9.5699999999999914</c:v>
                </c:pt>
                <c:pt idx="468">
                  <c:v>9.5699999999999914</c:v>
                </c:pt>
                <c:pt idx="469">
                  <c:v>9.5799999999999912</c:v>
                </c:pt>
                <c:pt idx="470">
                  <c:v>9.589999999999991</c:v>
                </c:pt>
                <c:pt idx="471">
                  <c:v>9.6199999999999921</c:v>
                </c:pt>
                <c:pt idx="472">
                  <c:v>9.6399999999999917</c:v>
                </c:pt>
                <c:pt idx="473">
                  <c:v>9.6499999999999897</c:v>
                </c:pt>
                <c:pt idx="474">
                  <c:v>9.669999999999991</c:v>
                </c:pt>
                <c:pt idx="475">
                  <c:v>9.6899999999999924</c:v>
                </c:pt>
                <c:pt idx="476">
                  <c:v>9.7199999999999918</c:v>
                </c:pt>
                <c:pt idx="477">
                  <c:v>9.7199999999999918</c:v>
                </c:pt>
                <c:pt idx="478">
                  <c:v>9.7299999999999898</c:v>
                </c:pt>
                <c:pt idx="479">
                  <c:v>9.7399999999999896</c:v>
                </c:pt>
                <c:pt idx="480">
                  <c:v>9.7499999999999893</c:v>
                </c:pt>
                <c:pt idx="481">
                  <c:v>9.76</c:v>
                </c:pt>
                <c:pt idx="482">
                  <c:v>9.7799999999999923</c:v>
                </c:pt>
                <c:pt idx="483">
                  <c:v>9.7900000000000009</c:v>
                </c:pt>
                <c:pt idx="484">
                  <c:v>9.7900000000000009</c:v>
                </c:pt>
                <c:pt idx="485">
                  <c:v>9.7900000000000009</c:v>
                </c:pt>
                <c:pt idx="486">
                  <c:v>9.8099999999999916</c:v>
                </c:pt>
                <c:pt idx="487">
                  <c:v>9.8099999999999916</c:v>
                </c:pt>
                <c:pt idx="488">
                  <c:v>9.8099999999999916</c:v>
                </c:pt>
                <c:pt idx="489">
                  <c:v>9.8299999999999912</c:v>
                </c:pt>
                <c:pt idx="490">
                  <c:v>9.8500000000000014</c:v>
                </c:pt>
                <c:pt idx="491">
                  <c:v>9.8699999999999939</c:v>
                </c:pt>
                <c:pt idx="492">
                  <c:v>9.8799999999999937</c:v>
                </c:pt>
                <c:pt idx="493">
                  <c:v>9.8799999999999937</c:v>
                </c:pt>
                <c:pt idx="494">
                  <c:v>9.8799999999999937</c:v>
                </c:pt>
                <c:pt idx="495">
                  <c:v>9.8799999999999937</c:v>
                </c:pt>
                <c:pt idx="496">
                  <c:v>9.919999999999991</c:v>
                </c:pt>
                <c:pt idx="497">
                  <c:v>9.9500000000000011</c:v>
                </c:pt>
                <c:pt idx="498">
                  <c:v>9.9699999999999935</c:v>
                </c:pt>
                <c:pt idx="499">
                  <c:v>9.9899999999999913</c:v>
                </c:pt>
                <c:pt idx="500">
                  <c:v>10.02</c:v>
                </c:pt>
                <c:pt idx="501">
                  <c:v>10.030000000000001</c:v>
                </c:pt>
                <c:pt idx="502">
                  <c:v>10.049999999999899</c:v>
                </c:pt>
                <c:pt idx="503">
                  <c:v>10.059999999999901</c:v>
                </c:pt>
                <c:pt idx="504">
                  <c:v>10.069999999999904</c:v>
                </c:pt>
                <c:pt idx="505">
                  <c:v>10.08</c:v>
                </c:pt>
                <c:pt idx="506">
                  <c:v>10.08</c:v>
                </c:pt>
                <c:pt idx="507">
                  <c:v>10.08</c:v>
                </c:pt>
                <c:pt idx="508">
                  <c:v>10.08</c:v>
                </c:pt>
                <c:pt idx="509">
                  <c:v>10.08</c:v>
                </c:pt>
                <c:pt idx="510">
                  <c:v>10.1</c:v>
                </c:pt>
                <c:pt idx="511">
                  <c:v>10.1</c:v>
                </c:pt>
                <c:pt idx="512">
                  <c:v>10.11</c:v>
                </c:pt>
                <c:pt idx="513">
                  <c:v>10.120000000000001</c:v>
                </c:pt>
                <c:pt idx="514">
                  <c:v>10.120000000000001</c:v>
                </c:pt>
                <c:pt idx="515">
                  <c:v>10.139999999999999</c:v>
                </c:pt>
                <c:pt idx="516">
                  <c:v>10.139999999999999</c:v>
                </c:pt>
                <c:pt idx="517">
                  <c:v>10.149999999999903</c:v>
                </c:pt>
                <c:pt idx="518">
                  <c:v>10.149999999999903</c:v>
                </c:pt>
                <c:pt idx="519">
                  <c:v>10.169999999999902</c:v>
                </c:pt>
                <c:pt idx="520">
                  <c:v>10.169999999999902</c:v>
                </c:pt>
                <c:pt idx="521">
                  <c:v>10.18</c:v>
                </c:pt>
                <c:pt idx="522">
                  <c:v>10.18</c:v>
                </c:pt>
                <c:pt idx="523">
                  <c:v>10.18</c:v>
                </c:pt>
                <c:pt idx="524">
                  <c:v>10.19</c:v>
                </c:pt>
                <c:pt idx="525">
                  <c:v>10.19</c:v>
                </c:pt>
                <c:pt idx="526">
                  <c:v>10.200000000000001</c:v>
                </c:pt>
                <c:pt idx="527">
                  <c:v>10.200000000000001</c:v>
                </c:pt>
                <c:pt idx="528">
                  <c:v>10.220000000000001</c:v>
                </c:pt>
                <c:pt idx="529">
                  <c:v>10.239999999999998</c:v>
                </c:pt>
                <c:pt idx="530">
                  <c:v>10.239999999999998</c:v>
                </c:pt>
                <c:pt idx="531">
                  <c:v>10.25</c:v>
                </c:pt>
                <c:pt idx="532">
                  <c:v>10.25</c:v>
                </c:pt>
                <c:pt idx="533">
                  <c:v>10.25</c:v>
                </c:pt>
                <c:pt idx="534">
                  <c:v>10.25</c:v>
                </c:pt>
                <c:pt idx="535">
                  <c:v>10.25</c:v>
                </c:pt>
                <c:pt idx="536">
                  <c:v>10.25</c:v>
                </c:pt>
                <c:pt idx="537">
                  <c:v>10.25</c:v>
                </c:pt>
                <c:pt idx="538">
                  <c:v>10.26</c:v>
                </c:pt>
                <c:pt idx="539">
                  <c:v>10.26</c:v>
                </c:pt>
                <c:pt idx="540">
                  <c:v>10.29</c:v>
                </c:pt>
                <c:pt idx="541">
                  <c:v>10.29</c:v>
                </c:pt>
                <c:pt idx="542">
                  <c:v>10.29</c:v>
                </c:pt>
                <c:pt idx="543">
                  <c:v>10.3</c:v>
                </c:pt>
                <c:pt idx="544">
                  <c:v>10.31</c:v>
                </c:pt>
                <c:pt idx="545">
                  <c:v>10.31</c:v>
                </c:pt>
                <c:pt idx="546">
                  <c:v>10.319999999999904</c:v>
                </c:pt>
                <c:pt idx="547">
                  <c:v>10.319999999999904</c:v>
                </c:pt>
                <c:pt idx="548">
                  <c:v>10.319999999999904</c:v>
                </c:pt>
                <c:pt idx="549">
                  <c:v>10.319999999999904</c:v>
                </c:pt>
                <c:pt idx="550">
                  <c:v>10.329999999999904</c:v>
                </c:pt>
                <c:pt idx="551">
                  <c:v>10.329999999999904</c:v>
                </c:pt>
                <c:pt idx="552">
                  <c:v>10.359999999999904</c:v>
                </c:pt>
                <c:pt idx="553">
                  <c:v>10.359999999999904</c:v>
                </c:pt>
                <c:pt idx="554">
                  <c:v>10.370000000000001</c:v>
                </c:pt>
                <c:pt idx="555">
                  <c:v>10.370000000000001</c:v>
                </c:pt>
                <c:pt idx="556">
                  <c:v>10.379999999999903</c:v>
                </c:pt>
                <c:pt idx="557">
                  <c:v>10.399999999999904</c:v>
                </c:pt>
                <c:pt idx="558">
                  <c:v>10.41</c:v>
                </c:pt>
                <c:pt idx="559">
                  <c:v>10.41</c:v>
                </c:pt>
                <c:pt idx="560">
                  <c:v>10.419999999999902</c:v>
                </c:pt>
                <c:pt idx="561">
                  <c:v>10.43</c:v>
                </c:pt>
                <c:pt idx="562">
                  <c:v>10.469999999999901</c:v>
                </c:pt>
                <c:pt idx="563">
                  <c:v>10.469999999999901</c:v>
                </c:pt>
                <c:pt idx="564">
                  <c:v>10.479999999999901</c:v>
                </c:pt>
                <c:pt idx="565">
                  <c:v>10.499999999999904</c:v>
                </c:pt>
                <c:pt idx="566">
                  <c:v>10.499999999999904</c:v>
                </c:pt>
                <c:pt idx="567">
                  <c:v>10.51</c:v>
                </c:pt>
                <c:pt idx="568">
                  <c:v>10.52</c:v>
                </c:pt>
                <c:pt idx="569">
                  <c:v>10.53</c:v>
                </c:pt>
                <c:pt idx="570">
                  <c:v>10.549999999999899</c:v>
                </c:pt>
                <c:pt idx="571">
                  <c:v>10.559999999999901</c:v>
                </c:pt>
                <c:pt idx="572">
                  <c:v>10.569999999999904</c:v>
                </c:pt>
                <c:pt idx="573">
                  <c:v>10.599999999999902</c:v>
                </c:pt>
                <c:pt idx="574">
                  <c:v>10.61</c:v>
                </c:pt>
                <c:pt idx="575">
                  <c:v>10.61</c:v>
                </c:pt>
                <c:pt idx="576">
                  <c:v>10.61</c:v>
                </c:pt>
                <c:pt idx="577">
                  <c:v>10.62</c:v>
                </c:pt>
                <c:pt idx="578">
                  <c:v>10.629999999999901</c:v>
                </c:pt>
                <c:pt idx="579">
                  <c:v>10.639999999999899</c:v>
                </c:pt>
                <c:pt idx="580">
                  <c:v>10.639999999999899</c:v>
                </c:pt>
                <c:pt idx="581">
                  <c:v>10.669999999999902</c:v>
                </c:pt>
                <c:pt idx="582">
                  <c:v>10.69</c:v>
                </c:pt>
                <c:pt idx="583">
                  <c:v>10.69</c:v>
                </c:pt>
                <c:pt idx="584">
                  <c:v>10.69</c:v>
                </c:pt>
                <c:pt idx="585">
                  <c:v>10.709999999999999</c:v>
                </c:pt>
                <c:pt idx="586">
                  <c:v>10.709999999999999</c:v>
                </c:pt>
                <c:pt idx="587">
                  <c:v>10.709999999999999</c:v>
                </c:pt>
                <c:pt idx="588">
                  <c:v>10.709999999999999</c:v>
                </c:pt>
                <c:pt idx="589">
                  <c:v>10.729999999999899</c:v>
                </c:pt>
                <c:pt idx="590">
                  <c:v>10.75</c:v>
                </c:pt>
                <c:pt idx="591">
                  <c:v>10.759999999999902</c:v>
                </c:pt>
                <c:pt idx="592">
                  <c:v>10.77</c:v>
                </c:pt>
                <c:pt idx="593">
                  <c:v>10.799999999999899</c:v>
                </c:pt>
                <c:pt idx="594">
                  <c:v>10.83</c:v>
                </c:pt>
                <c:pt idx="595">
                  <c:v>10.839999999999902</c:v>
                </c:pt>
                <c:pt idx="596">
                  <c:v>10.839999999999902</c:v>
                </c:pt>
                <c:pt idx="597">
                  <c:v>10.850000000000001</c:v>
                </c:pt>
                <c:pt idx="598">
                  <c:v>10.89</c:v>
                </c:pt>
                <c:pt idx="599">
                  <c:v>10.89</c:v>
                </c:pt>
                <c:pt idx="600">
                  <c:v>10.89</c:v>
                </c:pt>
                <c:pt idx="601">
                  <c:v>10.92</c:v>
                </c:pt>
                <c:pt idx="602">
                  <c:v>10.950000000000001</c:v>
                </c:pt>
                <c:pt idx="603">
                  <c:v>10.979999999999901</c:v>
                </c:pt>
                <c:pt idx="604">
                  <c:v>11.01</c:v>
                </c:pt>
                <c:pt idx="605">
                  <c:v>11.01</c:v>
                </c:pt>
                <c:pt idx="606">
                  <c:v>11.02</c:v>
                </c:pt>
                <c:pt idx="607">
                  <c:v>11.05</c:v>
                </c:pt>
                <c:pt idx="608">
                  <c:v>11.069999999999904</c:v>
                </c:pt>
                <c:pt idx="609">
                  <c:v>11.11</c:v>
                </c:pt>
                <c:pt idx="610">
                  <c:v>11.12</c:v>
                </c:pt>
                <c:pt idx="611">
                  <c:v>11.17</c:v>
                </c:pt>
                <c:pt idx="612">
                  <c:v>11.179999999999902</c:v>
                </c:pt>
                <c:pt idx="613">
                  <c:v>11.2</c:v>
                </c:pt>
                <c:pt idx="614">
                  <c:v>11.229999999999999</c:v>
                </c:pt>
                <c:pt idx="615">
                  <c:v>11.26</c:v>
                </c:pt>
                <c:pt idx="616">
                  <c:v>11.27</c:v>
                </c:pt>
                <c:pt idx="617">
                  <c:v>11.27</c:v>
                </c:pt>
                <c:pt idx="618">
                  <c:v>11.29</c:v>
                </c:pt>
                <c:pt idx="619">
                  <c:v>11.3</c:v>
                </c:pt>
                <c:pt idx="620">
                  <c:v>11.3</c:v>
                </c:pt>
                <c:pt idx="621">
                  <c:v>11.31</c:v>
                </c:pt>
                <c:pt idx="622">
                  <c:v>11.33</c:v>
                </c:pt>
                <c:pt idx="623">
                  <c:v>11.34</c:v>
                </c:pt>
                <c:pt idx="624">
                  <c:v>11.34</c:v>
                </c:pt>
                <c:pt idx="625">
                  <c:v>11.360000000000001</c:v>
                </c:pt>
                <c:pt idx="626">
                  <c:v>11.38</c:v>
                </c:pt>
                <c:pt idx="627">
                  <c:v>11.399999999999904</c:v>
                </c:pt>
                <c:pt idx="628">
                  <c:v>11.41</c:v>
                </c:pt>
                <c:pt idx="629">
                  <c:v>11.42</c:v>
                </c:pt>
                <c:pt idx="630">
                  <c:v>11.43</c:v>
                </c:pt>
                <c:pt idx="631">
                  <c:v>11.43</c:v>
                </c:pt>
                <c:pt idx="632">
                  <c:v>11.43</c:v>
                </c:pt>
                <c:pt idx="633">
                  <c:v>11.44</c:v>
                </c:pt>
                <c:pt idx="634">
                  <c:v>11.44</c:v>
                </c:pt>
                <c:pt idx="635">
                  <c:v>11.450000000000001</c:v>
                </c:pt>
                <c:pt idx="636">
                  <c:v>11.46</c:v>
                </c:pt>
                <c:pt idx="637">
                  <c:v>11.46</c:v>
                </c:pt>
                <c:pt idx="638">
                  <c:v>11.469999999999901</c:v>
                </c:pt>
                <c:pt idx="639">
                  <c:v>11.48</c:v>
                </c:pt>
                <c:pt idx="640">
                  <c:v>11.5</c:v>
                </c:pt>
                <c:pt idx="641">
                  <c:v>11.52</c:v>
                </c:pt>
                <c:pt idx="642">
                  <c:v>11.52</c:v>
                </c:pt>
                <c:pt idx="643">
                  <c:v>11.53</c:v>
                </c:pt>
                <c:pt idx="644">
                  <c:v>11.53</c:v>
                </c:pt>
                <c:pt idx="645">
                  <c:v>11.55</c:v>
                </c:pt>
                <c:pt idx="646">
                  <c:v>11.55</c:v>
                </c:pt>
                <c:pt idx="647">
                  <c:v>11.559999999999901</c:v>
                </c:pt>
                <c:pt idx="648">
                  <c:v>11.57</c:v>
                </c:pt>
                <c:pt idx="649">
                  <c:v>11.579999999999904</c:v>
                </c:pt>
                <c:pt idx="650">
                  <c:v>11.579999999999904</c:v>
                </c:pt>
                <c:pt idx="651">
                  <c:v>11.579999999999904</c:v>
                </c:pt>
                <c:pt idx="652">
                  <c:v>11.59</c:v>
                </c:pt>
                <c:pt idx="653">
                  <c:v>11.62</c:v>
                </c:pt>
                <c:pt idx="654">
                  <c:v>11.629999999999999</c:v>
                </c:pt>
                <c:pt idx="655">
                  <c:v>11.65</c:v>
                </c:pt>
                <c:pt idx="656">
                  <c:v>11.66</c:v>
                </c:pt>
                <c:pt idx="657">
                  <c:v>11.66</c:v>
                </c:pt>
                <c:pt idx="658">
                  <c:v>11.66</c:v>
                </c:pt>
                <c:pt idx="659">
                  <c:v>11.67</c:v>
                </c:pt>
                <c:pt idx="660">
                  <c:v>11.679999999999902</c:v>
                </c:pt>
                <c:pt idx="661">
                  <c:v>11.7</c:v>
                </c:pt>
                <c:pt idx="662">
                  <c:v>11.709999999999999</c:v>
                </c:pt>
                <c:pt idx="663">
                  <c:v>11.709999999999999</c:v>
                </c:pt>
                <c:pt idx="664">
                  <c:v>11.739999999999903</c:v>
                </c:pt>
                <c:pt idx="665">
                  <c:v>11.75</c:v>
                </c:pt>
                <c:pt idx="666">
                  <c:v>11.75</c:v>
                </c:pt>
                <c:pt idx="667">
                  <c:v>11.75</c:v>
                </c:pt>
                <c:pt idx="668">
                  <c:v>11.78</c:v>
                </c:pt>
                <c:pt idx="669">
                  <c:v>11.81</c:v>
                </c:pt>
                <c:pt idx="670">
                  <c:v>11.83</c:v>
                </c:pt>
                <c:pt idx="671">
                  <c:v>11.83</c:v>
                </c:pt>
                <c:pt idx="672">
                  <c:v>11.84</c:v>
                </c:pt>
                <c:pt idx="673">
                  <c:v>11.84</c:v>
                </c:pt>
                <c:pt idx="674">
                  <c:v>11.850000000000001</c:v>
                </c:pt>
                <c:pt idx="675">
                  <c:v>11.870000000000001</c:v>
                </c:pt>
                <c:pt idx="676">
                  <c:v>11.879999999999903</c:v>
                </c:pt>
                <c:pt idx="677">
                  <c:v>11.899999999999904</c:v>
                </c:pt>
                <c:pt idx="678">
                  <c:v>11.91</c:v>
                </c:pt>
                <c:pt idx="679">
                  <c:v>11.91</c:v>
                </c:pt>
                <c:pt idx="680">
                  <c:v>11.91</c:v>
                </c:pt>
                <c:pt idx="681">
                  <c:v>11.92</c:v>
                </c:pt>
                <c:pt idx="682">
                  <c:v>11.93</c:v>
                </c:pt>
                <c:pt idx="683">
                  <c:v>11.94</c:v>
                </c:pt>
                <c:pt idx="684">
                  <c:v>11.950000000000001</c:v>
                </c:pt>
                <c:pt idx="685">
                  <c:v>11.950000000000001</c:v>
                </c:pt>
                <c:pt idx="686">
                  <c:v>11.950000000000001</c:v>
                </c:pt>
                <c:pt idx="687">
                  <c:v>11.950000000000001</c:v>
                </c:pt>
                <c:pt idx="688">
                  <c:v>11.97</c:v>
                </c:pt>
                <c:pt idx="689">
                  <c:v>11.97</c:v>
                </c:pt>
                <c:pt idx="690">
                  <c:v>11.98</c:v>
                </c:pt>
                <c:pt idx="691">
                  <c:v>11.98</c:v>
                </c:pt>
                <c:pt idx="692">
                  <c:v>11.99</c:v>
                </c:pt>
                <c:pt idx="693">
                  <c:v>11.99</c:v>
                </c:pt>
                <c:pt idx="694">
                  <c:v>11.99</c:v>
                </c:pt>
                <c:pt idx="695">
                  <c:v>12</c:v>
                </c:pt>
                <c:pt idx="696">
                  <c:v>12</c:v>
                </c:pt>
                <c:pt idx="697">
                  <c:v>12</c:v>
                </c:pt>
                <c:pt idx="698">
                  <c:v>12.01</c:v>
                </c:pt>
                <c:pt idx="699">
                  <c:v>12.02</c:v>
                </c:pt>
                <c:pt idx="700">
                  <c:v>12.02</c:v>
                </c:pt>
                <c:pt idx="701">
                  <c:v>12.02</c:v>
                </c:pt>
                <c:pt idx="702">
                  <c:v>12.04</c:v>
                </c:pt>
                <c:pt idx="703">
                  <c:v>12.04</c:v>
                </c:pt>
                <c:pt idx="704">
                  <c:v>12.07</c:v>
                </c:pt>
                <c:pt idx="705">
                  <c:v>12.09</c:v>
                </c:pt>
                <c:pt idx="706">
                  <c:v>12.09</c:v>
                </c:pt>
                <c:pt idx="707">
                  <c:v>12.1</c:v>
                </c:pt>
                <c:pt idx="708">
                  <c:v>12.11</c:v>
                </c:pt>
                <c:pt idx="709">
                  <c:v>12.12</c:v>
                </c:pt>
                <c:pt idx="710">
                  <c:v>12.12</c:v>
                </c:pt>
                <c:pt idx="711">
                  <c:v>12.12</c:v>
                </c:pt>
                <c:pt idx="712">
                  <c:v>12.129999999999999</c:v>
                </c:pt>
                <c:pt idx="713">
                  <c:v>12.139999999999999</c:v>
                </c:pt>
                <c:pt idx="714">
                  <c:v>12.16</c:v>
                </c:pt>
                <c:pt idx="715">
                  <c:v>12.17</c:v>
                </c:pt>
                <c:pt idx="716">
                  <c:v>12.18</c:v>
                </c:pt>
                <c:pt idx="717">
                  <c:v>12.2</c:v>
                </c:pt>
                <c:pt idx="718">
                  <c:v>12.2</c:v>
                </c:pt>
                <c:pt idx="719">
                  <c:v>12.2</c:v>
                </c:pt>
                <c:pt idx="720">
                  <c:v>12.2</c:v>
                </c:pt>
                <c:pt idx="721">
                  <c:v>12.209999999999999</c:v>
                </c:pt>
                <c:pt idx="722">
                  <c:v>12.239999999999998</c:v>
                </c:pt>
                <c:pt idx="723">
                  <c:v>12.239999999999998</c:v>
                </c:pt>
                <c:pt idx="724">
                  <c:v>12.26</c:v>
                </c:pt>
                <c:pt idx="725">
                  <c:v>12.26</c:v>
                </c:pt>
                <c:pt idx="726">
                  <c:v>12.27</c:v>
                </c:pt>
                <c:pt idx="727">
                  <c:v>12.28</c:v>
                </c:pt>
                <c:pt idx="728">
                  <c:v>12.28</c:v>
                </c:pt>
                <c:pt idx="729">
                  <c:v>12.3</c:v>
                </c:pt>
                <c:pt idx="730">
                  <c:v>12.3</c:v>
                </c:pt>
                <c:pt idx="731">
                  <c:v>12.31</c:v>
                </c:pt>
                <c:pt idx="732">
                  <c:v>12.31</c:v>
                </c:pt>
                <c:pt idx="733">
                  <c:v>12.32</c:v>
                </c:pt>
                <c:pt idx="734">
                  <c:v>12.32</c:v>
                </c:pt>
                <c:pt idx="735">
                  <c:v>12.350000000000001</c:v>
                </c:pt>
                <c:pt idx="736">
                  <c:v>12.360000000000001</c:v>
                </c:pt>
                <c:pt idx="737">
                  <c:v>12.360000000000001</c:v>
                </c:pt>
                <c:pt idx="738">
                  <c:v>12.39</c:v>
                </c:pt>
                <c:pt idx="739">
                  <c:v>12.39</c:v>
                </c:pt>
                <c:pt idx="740">
                  <c:v>12.41</c:v>
                </c:pt>
                <c:pt idx="741">
                  <c:v>12.42</c:v>
                </c:pt>
                <c:pt idx="742">
                  <c:v>12.42</c:v>
                </c:pt>
                <c:pt idx="743">
                  <c:v>12.42</c:v>
                </c:pt>
                <c:pt idx="744">
                  <c:v>12.42</c:v>
                </c:pt>
                <c:pt idx="745">
                  <c:v>12.42</c:v>
                </c:pt>
                <c:pt idx="746">
                  <c:v>12.44</c:v>
                </c:pt>
                <c:pt idx="747">
                  <c:v>12.46</c:v>
                </c:pt>
                <c:pt idx="748">
                  <c:v>12.46</c:v>
                </c:pt>
                <c:pt idx="749">
                  <c:v>12.469999999999901</c:v>
                </c:pt>
                <c:pt idx="750">
                  <c:v>12.469999999999901</c:v>
                </c:pt>
                <c:pt idx="751">
                  <c:v>12.479999999999901</c:v>
                </c:pt>
                <c:pt idx="752">
                  <c:v>12.479999999999901</c:v>
                </c:pt>
                <c:pt idx="753">
                  <c:v>12.489999999999904</c:v>
                </c:pt>
                <c:pt idx="754">
                  <c:v>12.489999999999904</c:v>
                </c:pt>
                <c:pt idx="755">
                  <c:v>12.52</c:v>
                </c:pt>
                <c:pt idx="756">
                  <c:v>12.52</c:v>
                </c:pt>
                <c:pt idx="757">
                  <c:v>12.54</c:v>
                </c:pt>
                <c:pt idx="758">
                  <c:v>12.559999999999901</c:v>
                </c:pt>
                <c:pt idx="759">
                  <c:v>12.59</c:v>
                </c:pt>
                <c:pt idx="760">
                  <c:v>12.61</c:v>
                </c:pt>
                <c:pt idx="761">
                  <c:v>12.629999999999999</c:v>
                </c:pt>
                <c:pt idx="762">
                  <c:v>12.639999999999999</c:v>
                </c:pt>
                <c:pt idx="763">
                  <c:v>12.639999999999999</c:v>
                </c:pt>
                <c:pt idx="764">
                  <c:v>12.639999999999999</c:v>
                </c:pt>
                <c:pt idx="765">
                  <c:v>12.639999999999999</c:v>
                </c:pt>
                <c:pt idx="766">
                  <c:v>12.659999999999904</c:v>
                </c:pt>
                <c:pt idx="767">
                  <c:v>12.659999999999904</c:v>
                </c:pt>
                <c:pt idx="768">
                  <c:v>12.67</c:v>
                </c:pt>
                <c:pt idx="769">
                  <c:v>12.67</c:v>
                </c:pt>
                <c:pt idx="770">
                  <c:v>12.68</c:v>
                </c:pt>
                <c:pt idx="771">
                  <c:v>12.68</c:v>
                </c:pt>
                <c:pt idx="772">
                  <c:v>12.709999999999901</c:v>
                </c:pt>
                <c:pt idx="773">
                  <c:v>12.719999999999999</c:v>
                </c:pt>
                <c:pt idx="774">
                  <c:v>12.719999999999999</c:v>
                </c:pt>
                <c:pt idx="775">
                  <c:v>12.739999999999998</c:v>
                </c:pt>
                <c:pt idx="776">
                  <c:v>12.75</c:v>
                </c:pt>
                <c:pt idx="777">
                  <c:v>12.76</c:v>
                </c:pt>
                <c:pt idx="778">
                  <c:v>12.769999999999902</c:v>
                </c:pt>
                <c:pt idx="779">
                  <c:v>12.78</c:v>
                </c:pt>
                <c:pt idx="780">
                  <c:v>12.79</c:v>
                </c:pt>
                <c:pt idx="781">
                  <c:v>12.8</c:v>
                </c:pt>
                <c:pt idx="782">
                  <c:v>12.82</c:v>
                </c:pt>
                <c:pt idx="783">
                  <c:v>12.83</c:v>
                </c:pt>
                <c:pt idx="784">
                  <c:v>12.869999999999903</c:v>
                </c:pt>
                <c:pt idx="785">
                  <c:v>12.879999999999903</c:v>
                </c:pt>
                <c:pt idx="786">
                  <c:v>12.879999999999903</c:v>
                </c:pt>
                <c:pt idx="787">
                  <c:v>12.9</c:v>
                </c:pt>
                <c:pt idx="788">
                  <c:v>12.91</c:v>
                </c:pt>
                <c:pt idx="789">
                  <c:v>12.92</c:v>
                </c:pt>
                <c:pt idx="790">
                  <c:v>12.93</c:v>
                </c:pt>
                <c:pt idx="791">
                  <c:v>12.93</c:v>
                </c:pt>
                <c:pt idx="792">
                  <c:v>12.94</c:v>
                </c:pt>
                <c:pt idx="793">
                  <c:v>12.94</c:v>
                </c:pt>
                <c:pt idx="794">
                  <c:v>12.94</c:v>
                </c:pt>
                <c:pt idx="795">
                  <c:v>12.950000000000001</c:v>
                </c:pt>
                <c:pt idx="796">
                  <c:v>12.98</c:v>
                </c:pt>
                <c:pt idx="797">
                  <c:v>12.98</c:v>
                </c:pt>
                <c:pt idx="798">
                  <c:v>12.99</c:v>
                </c:pt>
                <c:pt idx="799">
                  <c:v>12.99</c:v>
                </c:pt>
                <c:pt idx="800">
                  <c:v>13.01</c:v>
                </c:pt>
                <c:pt idx="801">
                  <c:v>13.01</c:v>
                </c:pt>
                <c:pt idx="802">
                  <c:v>13.01</c:v>
                </c:pt>
                <c:pt idx="803">
                  <c:v>13.01</c:v>
                </c:pt>
                <c:pt idx="804">
                  <c:v>13.01</c:v>
                </c:pt>
                <c:pt idx="805">
                  <c:v>13.01</c:v>
                </c:pt>
                <c:pt idx="806">
                  <c:v>13.01</c:v>
                </c:pt>
                <c:pt idx="807">
                  <c:v>13.03</c:v>
                </c:pt>
                <c:pt idx="808">
                  <c:v>13.059999999999901</c:v>
                </c:pt>
                <c:pt idx="809">
                  <c:v>13.09</c:v>
                </c:pt>
                <c:pt idx="810">
                  <c:v>13.09</c:v>
                </c:pt>
                <c:pt idx="811">
                  <c:v>13.09</c:v>
                </c:pt>
                <c:pt idx="812">
                  <c:v>13.11</c:v>
                </c:pt>
                <c:pt idx="813">
                  <c:v>13.11</c:v>
                </c:pt>
                <c:pt idx="814">
                  <c:v>13.11</c:v>
                </c:pt>
                <c:pt idx="815">
                  <c:v>13.11</c:v>
                </c:pt>
                <c:pt idx="816">
                  <c:v>13.11</c:v>
                </c:pt>
                <c:pt idx="817">
                  <c:v>13.11</c:v>
                </c:pt>
                <c:pt idx="818">
                  <c:v>13.139999999999999</c:v>
                </c:pt>
                <c:pt idx="819">
                  <c:v>13.15</c:v>
                </c:pt>
                <c:pt idx="820">
                  <c:v>13.15</c:v>
                </c:pt>
                <c:pt idx="821">
                  <c:v>13.15</c:v>
                </c:pt>
                <c:pt idx="822">
                  <c:v>13.15</c:v>
                </c:pt>
                <c:pt idx="823">
                  <c:v>13.15</c:v>
                </c:pt>
                <c:pt idx="824">
                  <c:v>13.16</c:v>
                </c:pt>
                <c:pt idx="825">
                  <c:v>13.17</c:v>
                </c:pt>
                <c:pt idx="826">
                  <c:v>13.17</c:v>
                </c:pt>
                <c:pt idx="827">
                  <c:v>13.18</c:v>
                </c:pt>
                <c:pt idx="828">
                  <c:v>13.18</c:v>
                </c:pt>
                <c:pt idx="829">
                  <c:v>13.19</c:v>
                </c:pt>
                <c:pt idx="830">
                  <c:v>13.2</c:v>
                </c:pt>
                <c:pt idx="831">
                  <c:v>13.2</c:v>
                </c:pt>
                <c:pt idx="832">
                  <c:v>13.209999999999999</c:v>
                </c:pt>
                <c:pt idx="833">
                  <c:v>13.219999999999999</c:v>
                </c:pt>
                <c:pt idx="834">
                  <c:v>13.239999999999998</c:v>
                </c:pt>
                <c:pt idx="835">
                  <c:v>13.25</c:v>
                </c:pt>
                <c:pt idx="836">
                  <c:v>13.27</c:v>
                </c:pt>
                <c:pt idx="837">
                  <c:v>13.31</c:v>
                </c:pt>
                <c:pt idx="838">
                  <c:v>13.34</c:v>
                </c:pt>
                <c:pt idx="839">
                  <c:v>13.34</c:v>
                </c:pt>
                <c:pt idx="840">
                  <c:v>13.34</c:v>
                </c:pt>
                <c:pt idx="841">
                  <c:v>13.34</c:v>
                </c:pt>
                <c:pt idx="842">
                  <c:v>13.350000000000001</c:v>
                </c:pt>
                <c:pt idx="843">
                  <c:v>13.360000000000001</c:v>
                </c:pt>
                <c:pt idx="844">
                  <c:v>13.379999999999903</c:v>
                </c:pt>
                <c:pt idx="845">
                  <c:v>13.379999999999903</c:v>
                </c:pt>
                <c:pt idx="846">
                  <c:v>13.41</c:v>
                </c:pt>
                <c:pt idx="847">
                  <c:v>13.419999999999902</c:v>
                </c:pt>
                <c:pt idx="848">
                  <c:v>13.419999999999902</c:v>
                </c:pt>
                <c:pt idx="849">
                  <c:v>13.43</c:v>
                </c:pt>
                <c:pt idx="850">
                  <c:v>13.44</c:v>
                </c:pt>
                <c:pt idx="851">
                  <c:v>13.450000000000001</c:v>
                </c:pt>
                <c:pt idx="852">
                  <c:v>13.450000000000001</c:v>
                </c:pt>
                <c:pt idx="853">
                  <c:v>13.459999999999903</c:v>
                </c:pt>
                <c:pt idx="854">
                  <c:v>13.459999999999903</c:v>
                </c:pt>
                <c:pt idx="855">
                  <c:v>13.47</c:v>
                </c:pt>
                <c:pt idx="856">
                  <c:v>13.49</c:v>
                </c:pt>
                <c:pt idx="857">
                  <c:v>13.49</c:v>
                </c:pt>
                <c:pt idx="858">
                  <c:v>13.49</c:v>
                </c:pt>
                <c:pt idx="859">
                  <c:v>13.5</c:v>
                </c:pt>
                <c:pt idx="860">
                  <c:v>13.52</c:v>
                </c:pt>
                <c:pt idx="861">
                  <c:v>13.53</c:v>
                </c:pt>
                <c:pt idx="862">
                  <c:v>13.54</c:v>
                </c:pt>
                <c:pt idx="863">
                  <c:v>13.54</c:v>
                </c:pt>
                <c:pt idx="864">
                  <c:v>13.55</c:v>
                </c:pt>
                <c:pt idx="865">
                  <c:v>13.57</c:v>
                </c:pt>
                <c:pt idx="866">
                  <c:v>13.57</c:v>
                </c:pt>
                <c:pt idx="867">
                  <c:v>13.57</c:v>
                </c:pt>
                <c:pt idx="868">
                  <c:v>13.57</c:v>
                </c:pt>
                <c:pt idx="869">
                  <c:v>13.57</c:v>
                </c:pt>
                <c:pt idx="870">
                  <c:v>13.58</c:v>
                </c:pt>
                <c:pt idx="871">
                  <c:v>13.61</c:v>
                </c:pt>
                <c:pt idx="872">
                  <c:v>13.62</c:v>
                </c:pt>
                <c:pt idx="873">
                  <c:v>13.629999999999999</c:v>
                </c:pt>
                <c:pt idx="874">
                  <c:v>13.639999999999999</c:v>
                </c:pt>
                <c:pt idx="875">
                  <c:v>13.669999999999902</c:v>
                </c:pt>
                <c:pt idx="876">
                  <c:v>13.68</c:v>
                </c:pt>
                <c:pt idx="877">
                  <c:v>13.69</c:v>
                </c:pt>
                <c:pt idx="878">
                  <c:v>13.7</c:v>
                </c:pt>
                <c:pt idx="879">
                  <c:v>13.709999999999999</c:v>
                </c:pt>
                <c:pt idx="880">
                  <c:v>13.719999999999999</c:v>
                </c:pt>
                <c:pt idx="881">
                  <c:v>13.76</c:v>
                </c:pt>
                <c:pt idx="882">
                  <c:v>13.76</c:v>
                </c:pt>
                <c:pt idx="883">
                  <c:v>13.76</c:v>
                </c:pt>
                <c:pt idx="884">
                  <c:v>13.76</c:v>
                </c:pt>
                <c:pt idx="885">
                  <c:v>13.76</c:v>
                </c:pt>
                <c:pt idx="886">
                  <c:v>13.799999999999899</c:v>
                </c:pt>
                <c:pt idx="887">
                  <c:v>13.82</c:v>
                </c:pt>
                <c:pt idx="888">
                  <c:v>13.84</c:v>
                </c:pt>
                <c:pt idx="889">
                  <c:v>13.850000000000001</c:v>
                </c:pt>
                <c:pt idx="890">
                  <c:v>13.879999999999903</c:v>
                </c:pt>
                <c:pt idx="891">
                  <c:v>13.89</c:v>
                </c:pt>
                <c:pt idx="892">
                  <c:v>13.9</c:v>
                </c:pt>
                <c:pt idx="893">
                  <c:v>13.91</c:v>
                </c:pt>
                <c:pt idx="894">
                  <c:v>13.93</c:v>
                </c:pt>
                <c:pt idx="895">
                  <c:v>13.94</c:v>
                </c:pt>
                <c:pt idx="896">
                  <c:v>13.96</c:v>
                </c:pt>
                <c:pt idx="897">
                  <c:v>13.98</c:v>
                </c:pt>
                <c:pt idx="898">
                  <c:v>13.98</c:v>
                </c:pt>
                <c:pt idx="899">
                  <c:v>13.98</c:v>
                </c:pt>
                <c:pt idx="900">
                  <c:v>13.98</c:v>
                </c:pt>
                <c:pt idx="901">
                  <c:v>14</c:v>
                </c:pt>
                <c:pt idx="902">
                  <c:v>14</c:v>
                </c:pt>
                <c:pt idx="903">
                  <c:v>14</c:v>
                </c:pt>
                <c:pt idx="904">
                  <c:v>14.02</c:v>
                </c:pt>
                <c:pt idx="905">
                  <c:v>14.03</c:v>
                </c:pt>
                <c:pt idx="906">
                  <c:v>14.05</c:v>
                </c:pt>
                <c:pt idx="907">
                  <c:v>14.07</c:v>
                </c:pt>
                <c:pt idx="908">
                  <c:v>14.07</c:v>
                </c:pt>
                <c:pt idx="909">
                  <c:v>14.09</c:v>
                </c:pt>
                <c:pt idx="910">
                  <c:v>14.099999999999902</c:v>
                </c:pt>
                <c:pt idx="911">
                  <c:v>14.099999999999902</c:v>
                </c:pt>
                <c:pt idx="912">
                  <c:v>14.109999999999902</c:v>
                </c:pt>
                <c:pt idx="913">
                  <c:v>14.12</c:v>
                </c:pt>
                <c:pt idx="914">
                  <c:v>14.12</c:v>
                </c:pt>
                <c:pt idx="915">
                  <c:v>14.129999999999999</c:v>
                </c:pt>
                <c:pt idx="916">
                  <c:v>14.129999999999999</c:v>
                </c:pt>
                <c:pt idx="917">
                  <c:v>14.15</c:v>
                </c:pt>
                <c:pt idx="918">
                  <c:v>14.15</c:v>
                </c:pt>
                <c:pt idx="919">
                  <c:v>14.16</c:v>
                </c:pt>
                <c:pt idx="920">
                  <c:v>14.17</c:v>
                </c:pt>
                <c:pt idx="921">
                  <c:v>14.18</c:v>
                </c:pt>
                <c:pt idx="922">
                  <c:v>14.18</c:v>
                </c:pt>
                <c:pt idx="923">
                  <c:v>14.2</c:v>
                </c:pt>
                <c:pt idx="924">
                  <c:v>14.2</c:v>
                </c:pt>
                <c:pt idx="925">
                  <c:v>14.2</c:v>
                </c:pt>
                <c:pt idx="926">
                  <c:v>14.209999999999999</c:v>
                </c:pt>
                <c:pt idx="927">
                  <c:v>14.219999999999999</c:v>
                </c:pt>
                <c:pt idx="928">
                  <c:v>14.26</c:v>
                </c:pt>
                <c:pt idx="929">
                  <c:v>14.26</c:v>
                </c:pt>
                <c:pt idx="930">
                  <c:v>14.26</c:v>
                </c:pt>
                <c:pt idx="931">
                  <c:v>14.26</c:v>
                </c:pt>
                <c:pt idx="932">
                  <c:v>14.27</c:v>
                </c:pt>
                <c:pt idx="933">
                  <c:v>14.27</c:v>
                </c:pt>
                <c:pt idx="934">
                  <c:v>14.28</c:v>
                </c:pt>
                <c:pt idx="935">
                  <c:v>14.3</c:v>
                </c:pt>
                <c:pt idx="936">
                  <c:v>14.3</c:v>
                </c:pt>
                <c:pt idx="937">
                  <c:v>14.34</c:v>
                </c:pt>
                <c:pt idx="938">
                  <c:v>14.350000000000001</c:v>
                </c:pt>
                <c:pt idx="939">
                  <c:v>14.360000000000001</c:v>
                </c:pt>
                <c:pt idx="940">
                  <c:v>14.370000000000001</c:v>
                </c:pt>
                <c:pt idx="941">
                  <c:v>14.38</c:v>
                </c:pt>
                <c:pt idx="942">
                  <c:v>14.39</c:v>
                </c:pt>
                <c:pt idx="943">
                  <c:v>14.39</c:v>
                </c:pt>
                <c:pt idx="944">
                  <c:v>14.39</c:v>
                </c:pt>
                <c:pt idx="945">
                  <c:v>14.42</c:v>
                </c:pt>
                <c:pt idx="946">
                  <c:v>14.42</c:v>
                </c:pt>
                <c:pt idx="947">
                  <c:v>14.43</c:v>
                </c:pt>
                <c:pt idx="948">
                  <c:v>14.43</c:v>
                </c:pt>
                <c:pt idx="949">
                  <c:v>14.44</c:v>
                </c:pt>
                <c:pt idx="950">
                  <c:v>14.46</c:v>
                </c:pt>
                <c:pt idx="951">
                  <c:v>14.479999999999901</c:v>
                </c:pt>
                <c:pt idx="952">
                  <c:v>14.489999999999904</c:v>
                </c:pt>
                <c:pt idx="953">
                  <c:v>14.489999999999904</c:v>
                </c:pt>
                <c:pt idx="954">
                  <c:v>14.489999999999904</c:v>
                </c:pt>
                <c:pt idx="955">
                  <c:v>14.5</c:v>
                </c:pt>
                <c:pt idx="956">
                  <c:v>14.52</c:v>
                </c:pt>
                <c:pt idx="957">
                  <c:v>14.529999999999902</c:v>
                </c:pt>
                <c:pt idx="958">
                  <c:v>14.55</c:v>
                </c:pt>
                <c:pt idx="959">
                  <c:v>14.56</c:v>
                </c:pt>
                <c:pt idx="960">
                  <c:v>14.579999999999904</c:v>
                </c:pt>
                <c:pt idx="961">
                  <c:v>14.59</c:v>
                </c:pt>
                <c:pt idx="962">
                  <c:v>14.59</c:v>
                </c:pt>
                <c:pt idx="963">
                  <c:v>14.59</c:v>
                </c:pt>
                <c:pt idx="964">
                  <c:v>14.61</c:v>
                </c:pt>
                <c:pt idx="965">
                  <c:v>14.61</c:v>
                </c:pt>
                <c:pt idx="966">
                  <c:v>14.61</c:v>
                </c:pt>
                <c:pt idx="967">
                  <c:v>14.62</c:v>
                </c:pt>
                <c:pt idx="968">
                  <c:v>14.62</c:v>
                </c:pt>
                <c:pt idx="969">
                  <c:v>14.639999999999999</c:v>
                </c:pt>
                <c:pt idx="970">
                  <c:v>14.65</c:v>
                </c:pt>
                <c:pt idx="971">
                  <c:v>14.66</c:v>
                </c:pt>
                <c:pt idx="972">
                  <c:v>14.67</c:v>
                </c:pt>
                <c:pt idx="973">
                  <c:v>14.67</c:v>
                </c:pt>
                <c:pt idx="974">
                  <c:v>14.67</c:v>
                </c:pt>
                <c:pt idx="975">
                  <c:v>14.67</c:v>
                </c:pt>
                <c:pt idx="976">
                  <c:v>14.67</c:v>
                </c:pt>
                <c:pt idx="977">
                  <c:v>14.7</c:v>
                </c:pt>
                <c:pt idx="978">
                  <c:v>14.7</c:v>
                </c:pt>
                <c:pt idx="979">
                  <c:v>14.709999999999999</c:v>
                </c:pt>
                <c:pt idx="980">
                  <c:v>14.709999999999999</c:v>
                </c:pt>
                <c:pt idx="981">
                  <c:v>14.709999999999999</c:v>
                </c:pt>
                <c:pt idx="982">
                  <c:v>14.709999999999999</c:v>
                </c:pt>
                <c:pt idx="983">
                  <c:v>14.709999999999999</c:v>
                </c:pt>
                <c:pt idx="984">
                  <c:v>14.719999999999899</c:v>
                </c:pt>
                <c:pt idx="985">
                  <c:v>14.719999999999899</c:v>
                </c:pt>
                <c:pt idx="986">
                  <c:v>14.75</c:v>
                </c:pt>
                <c:pt idx="987">
                  <c:v>14.75</c:v>
                </c:pt>
                <c:pt idx="988">
                  <c:v>14.75</c:v>
                </c:pt>
                <c:pt idx="989">
                  <c:v>14.76</c:v>
                </c:pt>
                <c:pt idx="990">
                  <c:v>14.77</c:v>
                </c:pt>
                <c:pt idx="991">
                  <c:v>14.79</c:v>
                </c:pt>
                <c:pt idx="992">
                  <c:v>14.799999999999899</c:v>
                </c:pt>
                <c:pt idx="993">
                  <c:v>14.799999999999899</c:v>
                </c:pt>
                <c:pt idx="994">
                  <c:v>14.809999999999901</c:v>
                </c:pt>
                <c:pt idx="995">
                  <c:v>14.809999999999901</c:v>
                </c:pt>
                <c:pt idx="996">
                  <c:v>14.809999999999901</c:v>
                </c:pt>
                <c:pt idx="997">
                  <c:v>14.809999999999901</c:v>
                </c:pt>
                <c:pt idx="998">
                  <c:v>14.850000000000001</c:v>
                </c:pt>
                <c:pt idx="999">
                  <c:v>14.850000000000001</c:v>
                </c:pt>
                <c:pt idx="1000">
                  <c:v>14.860000000000001</c:v>
                </c:pt>
                <c:pt idx="1001">
                  <c:v>14.870000000000001</c:v>
                </c:pt>
                <c:pt idx="1002">
                  <c:v>14.870000000000001</c:v>
                </c:pt>
                <c:pt idx="1003">
                  <c:v>14.870000000000001</c:v>
                </c:pt>
                <c:pt idx="1004">
                  <c:v>14.870000000000001</c:v>
                </c:pt>
                <c:pt idx="1005">
                  <c:v>14.889999999999901</c:v>
                </c:pt>
                <c:pt idx="1006">
                  <c:v>14.889999999999901</c:v>
                </c:pt>
                <c:pt idx="1007">
                  <c:v>14.9</c:v>
                </c:pt>
                <c:pt idx="1008">
                  <c:v>14.9</c:v>
                </c:pt>
                <c:pt idx="1009">
                  <c:v>14.94</c:v>
                </c:pt>
                <c:pt idx="1010">
                  <c:v>14.97</c:v>
                </c:pt>
                <c:pt idx="1011">
                  <c:v>14.98</c:v>
                </c:pt>
                <c:pt idx="1012">
                  <c:v>14.98</c:v>
                </c:pt>
                <c:pt idx="1013">
                  <c:v>14.99</c:v>
                </c:pt>
                <c:pt idx="1014">
                  <c:v>15.02</c:v>
                </c:pt>
                <c:pt idx="1015">
                  <c:v>15.02</c:v>
                </c:pt>
                <c:pt idx="1016">
                  <c:v>15.04</c:v>
                </c:pt>
                <c:pt idx="1017">
                  <c:v>15.04</c:v>
                </c:pt>
                <c:pt idx="1018">
                  <c:v>15.05</c:v>
                </c:pt>
                <c:pt idx="1019">
                  <c:v>15.07</c:v>
                </c:pt>
                <c:pt idx="1020">
                  <c:v>15.08</c:v>
                </c:pt>
                <c:pt idx="1021">
                  <c:v>15.1</c:v>
                </c:pt>
                <c:pt idx="1022">
                  <c:v>15.12</c:v>
                </c:pt>
                <c:pt idx="1023">
                  <c:v>15.129999999999999</c:v>
                </c:pt>
                <c:pt idx="1024">
                  <c:v>15.139999999999999</c:v>
                </c:pt>
                <c:pt idx="1025">
                  <c:v>15.139999999999999</c:v>
                </c:pt>
                <c:pt idx="1026">
                  <c:v>15.139999999999999</c:v>
                </c:pt>
                <c:pt idx="1027">
                  <c:v>15.139999999999999</c:v>
                </c:pt>
                <c:pt idx="1028">
                  <c:v>15.15</c:v>
                </c:pt>
                <c:pt idx="1029">
                  <c:v>15.15</c:v>
                </c:pt>
                <c:pt idx="1030">
                  <c:v>15.16</c:v>
                </c:pt>
                <c:pt idx="1031">
                  <c:v>15.17</c:v>
                </c:pt>
                <c:pt idx="1032">
                  <c:v>15.17</c:v>
                </c:pt>
                <c:pt idx="1033">
                  <c:v>15.18</c:v>
                </c:pt>
                <c:pt idx="1034">
                  <c:v>15.19</c:v>
                </c:pt>
                <c:pt idx="1035">
                  <c:v>15.19</c:v>
                </c:pt>
                <c:pt idx="1036">
                  <c:v>15.19</c:v>
                </c:pt>
                <c:pt idx="1037">
                  <c:v>15.2</c:v>
                </c:pt>
                <c:pt idx="1038">
                  <c:v>15.209999999999901</c:v>
                </c:pt>
                <c:pt idx="1039">
                  <c:v>15.239999999999998</c:v>
                </c:pt>
                <c:pt idx="1040">
                  <c:v>15.25</c:v>
                </c:pt>
                <c:pt idx="1041">
                  <c:v>15.27</c:v>
                </c:pt>
                <c:pt idx="1042">
                  <c:v>15.27</c:v>
                </c:pt>
                <c:pt idx="1043">
                  <c:v>15.27</c:v>
                </c:pt>
                <c:pt idx="1044">
                  <c:v>15.299999999999899</c:v>
                </c:pt>
                <c:pt idx="1045">
                  <c:v>15.32</c:v>
                </c:pt>
                <c:pt idx="1046">
                  <c:v>15.32</c:v>
                </c:pt>
                <c:pt idx="1047">
                  <c:v>15.32</c:v>
                </c:pt>
                <c:pt idx="1048">
                  <c:v>15.329999999999904</c:v>
                </c:pt>
                <c:pt idx="1049">
                  <c:v>15.329999999999904</c:v>
                </c:pt>
                <c:pt idx="1050">
                  <c:v>15.339999999999902</c:v>
                </c:pt>
                <c:pt idx="1051">
                  <c:v>15.350000000000001</c:v>
                </c:pt>
                <c:pt idx="1052">
                  <c:v>15.360000000000001</c:v>
                </c:pt>
                <c:pt idx="1053">
                  <c:v>15.360000000000001</c:v>
                </c:pt>
                <c:pt idx="1054">
                  <c:v>15.360000000000001</c:v>
                </c:pt>
                <c:pt idx="1055">
                  <c:v>15.360000000000001</c:v>
                </c:pt>
                <c:pt idx="1056">
                  <c:v>15.379999999999903</c:v>
                </c:pt>
                <c:pt idx="1057">
                  <c:v>15.379999999999903</c:v>
                </c:pt>
                <c:pt idx="1058">
                  <c:v>15.379999999999903</c:v>
                </c:pt>
                <c:pt idx="1059">
                  <c:v>15.39</c:v>
                </c:pt>
                <c:pt idx="1060">
                  <c:v>15.4</c:v>
                </c:pt>
                <c:pt idx="1061">
                  <c:v>15.409999999999904</c:v>
                </c:pt>
                <c:pt idx="1062">
                  <c:v>15.409999999999904</c:v>
                </c:pt>
                <c:pt idx="1063">
                  <c:v>15.409999999999904</c:v>
                </c:pt>
                <c:pt idx="1064">
                  <c:v>15.44</c:v>
                </c:pt>
                <c:pt idx="1065">
                  <c:v>15.44</c:v>
                </c:pt>
                <c:pt idx="1066">
                  <c:v>15.44</c:v>
                </c:pt>
                <c:pt idx="1067">
                  <c:v>15.450000000000001</c:v>
                </c:pt>
                <c:pt idx="1068">
                  <c:v>15.47</c:v>
                </c:pt>
                <c:pt idx="1069">
                  <c:v>15.479999999999901</c:v>
                </c:pt>
                <c:pt idx="1070">
                  <c:v>15.489999999999904</c:v>
                </c:pt>
                <c:pt idx="1071">
                  <c:v>15.5</c:v>
                </c:pt>
                <c:pt idx="1072">
                  <c:v>15.5</c:v>
                </c:pt>
                <c:pt idx="1073">
                  <c:v>15.509999999999902</c:v>
                </c:pt>
                <c:pt idx="1074">
                  <c:v>15.519999999999902</c:v>
                </c:pt>
                <c:pt idx="1075">
                  <c:v>15.529999999999902</c:v>
                </c:pt>
                <c:pt idx="1076">
                  <c:v>15.529999999999902</c:v>
                </c:pt>
                <c:pt idx="1077">
                  <c:v>15.58</c:v>
                </c:pt>
                <c:pt idx="1078">
                  <c:v>15.6</c:v>
                </c:pt>
                <c:pt idx="1079">
                  <c:v>15.62</c:v>
                </c:pt>
                <c:pt idx="1080">
                  <c:v>15.629999999999901</c:v>
                </c:pt>
                <c:pt idx="1081">
                  <c:v>15.639999999999899</c:v>
                </c:pt>
                <c:pt idx="1082">
                  <c:v>15.639999999999899</c:v>
                </c:pt>
                <c:pt idx="1083">
                  <c:v>15.649999999999903</c:v>
                </c:pt>
                <c:pt idx="1084">
                  <c:v>15.66</c:v>
                </c:pt>
                <c:pt idx="1085">
                  <c:v>15.68</c:v>
                </c:pt>
                <c:pt idx="1086">
                  <c:v>15.699999999999902</c:v>
                </c:pt>
                <c:pt idx="1087">
                  <c:v>15.699999999999902</c:v>
                </c:pt>
                <c:pt idx="1088">
                  <c:v>15.709999999999901</c:v>
                </c:pt>
                <c:pt idx="1089">
                  <c:v>15.729999999999999</c:v>
                </c:pt>
                <c:pt idx="1090">
                  <c:v>15.739999999999903</c:v>
                </c:pt>
                <c:pt idx="1091">
                  <c:v>15.749999999999902</c:v>
                </c:pt>
                <c:pt idx="1092">
                  <c:v>15.749999999999902</c:v>
                </c:pt>
                <c:pt idx="1093">
                  <c:v>15.78</c:v>
                </c:pt>
                <c:pt idx="1094">
                  <c:v>15.78</c:v>
                </c:pt>
                <c:pt idx="1095">
                  <c:v>15.79</c:v>
                </c:pt>
                <c:pt idx="1096">
                  <c:v>15.79</c:v>
                </c:pt>
                <c:pt idx="1097">
                  <c:v>15.799999999999899</c:v>
                </c:pt>
                <c:pt idx="1098">
                  <c:v>15.799999999999899</c:v>
                </c:pt>
                <c:pt idx="1099">
                  <c:v>15.799999999999899</c:v>
                </c:pt>
                <c:pt idx="1100">
                  <c:v>15.809999999999901</c:v>
                </c:pt>
                <c:pt idx="1101">
                  <c:v>15.809999999999901</c:v>
                </c:pt>
                <c:pt idx="1102">
                  <c:v>15.819999999999904</c:v>
                </c:pt>
                <c:pt idx="1103">
                  <c:v>15.829999999999904</c:v>
                </c:pt>
                <c:pt idx="1104">
                  <c:v>15.829999999999904</c:v>
                </c:pt>
                <c:pt idx="1105">
                  <c:v>15.829999999999904</c:v>
                </c:pt>
                <c:pt idx="1106">
                  <c:v>15.829999999999904</c:v>
                </c:pt>
                <c:pt idx="1107">
                  <c:v>15.839999999999902</c:v>
                </c:pt>
                <c:pt idx="1108">
                  <c:v>15.860000000000001</c:v>
                </c:pt>
                <c:pt idx="1109">
                  <c:v>15.860000000000001</c:v>
                </c:pt>
                <c:pt idx="1110">
                  <c:v>15.870000000000001</c:v>
                </c:pt>
                <c:pt idx="1111">
                  <c:v>15.870000000000001</c:v>
                </c:pt>
                <c:pt idx="1112">
                  <c:v>15.870000000000001</c:v>
                </c:pt>
                <c:pt idx="1113">
                  <c:v>15.879999999999903</c:v>
                </c:pt>
                <c:pt idx="1114">
                  <c:v>15.879999999999903</c:v>
                </c:pt>
                <c:pt idx="1115">
                  <c:v>15.879999999999903</c:v>
                </c:pt>
                <c:pt idx="1116">
                  <c:v>15.89</c:v>
                </c:pt>
                <c:pt idx="1117">
                  <c:v>15.91</c:v>
                </c:pt>
                <c:pt idx="1118">
                  <c:v>15.91</c:v>
                </c:pt>
                <c:pt idx="1119">
                  <c:v>15.91</c:v>
                </c:pt>
                <c:pt idx="1120">
                  <c:v>15.91</c:v>
                </c:pt>
                <c:pt idx="1121">
                  <c:v>15.91</c:v>
                </c:pt>
                <c:pt idx="1122">
                  <c:v>15.92</c:v>
                </c:pt>
                <c:pt idx="1123">
                  <c:v>15.939999999999902</c:v>
                </c:pt>
                <c:pt idx="1124">
                  <c:v>15.939999999999902</c:v>
                </c:pt>
                <c:pt idx="1125">
                  <c:v>15.97</c:v>
                </c:pt>
                <c:pt idx="1126">
                  <c:v>15.98</c:v>
                </c:pt>
                <c:pt idx="1127">
                  <c:v>15.989999999999904</c:v>
                </c:pt>
                <c:pt idx="1128">
                  <c:v>15.989999999999904</c:v>
                </c:pt>
                <c:pt idx="1129">
                  <c:v>15.999999999999904</c:v>
                </c:pt>
                <c:pt idx="1130">
                  <c:v>15.999999999999904</c:v>
                </c:pt>
                <c:pt idx="1131">
                  <c:v>15.999999999999904</c:v>
                </c:pt>
                <c:pt idx="1132">
                  <c:v>16.02</c:v>
                </c:pt>
                <c:pt idx="1133">
                  <c:v>16.02</c:v>
                </c:pt>
                <c:pt idx="1134">
                  <c:v>16.029999999999902</c:v>
                </c:pt>
                <c:pt idx="1135">
                  <c:v>16.059999999999999</c:v>
                </c:pt>
                <c:pt idx="1136">
                  <c:v>16.059999999999999</c:v>
                </c:pt>
                <c:pt idx="1137">
                  <c:v>16.079999999999995</c:v>
                </c:pt>
                <c:pt idx="1138">
                  <c:v>16.099999999999895</c:v>
                </c:pt>
                <c:pt idx="1139">
                  <c:v>16.110000000000003</c:v>
                </c:pt>
                <c:pt idx="1140">
                  <c:v>16.110000000000003</c:v>
                </c:pt>
                <c:pt idx="1141">
                  <c:v>16.12</c:v>
                </c:pt>
                <c:pt idx="1142">
                  <c:v>16.12</c:v>
                </c:pt>
                <c:pt idx="1143">
                  <c:v>16.12</c:v>
                </c:pt>
                <c:pt idx="1144">
                  <c:v>16.130000000000003</c:v>
                </c:pt>
                <c:pt idx="1145">
                  <c:v>16.130000000000003</c:v>
                </c:pt>
                <c:pt idx="1146">
                  <c:v>16.130000000000003</c:v>
                </c:pt>
                <c:pt idx="1147">
                  <c:v>16.14</c:v>
                </c:pt>
                <c:pt idx="1148">
                  <c:v>16.14</c:v>
                </c:pt>
                <c:pt idx="1149">
                  <c:v>16.14</c:v>
                </c:pt>
                <c:pt idx="1150">
                  <c:v>16.149999999999999</c:v>
                </c:pt>
                <c:pt idx="1151">
                  <c:v>16.149999999999999</c:v>
                </c:pt>
                <c:pt idx="1152">
                  <c:v>16.149999999999999</c:v>
                </c:pt>
                <c:pt idx="1153">
                  <c:v>16.149999999999999</c:v>
                </c:pt>
                <c:pt idx="1154">
                  <c:v>16.149999999999999</c:v>
                </c:pt>
                <c:pt idx="1155">
                  <c:v>16.16</c:v>
                </c:pt>
                <c:pt idx="1156">
                  <c:v>16.170000000000005</c:v>
                </c:pt>
                <c:pt idx="1157">
                  <c:v>16.170000000000005</c:v>
                </c:pt>
                <c:pt idx="1158">
                  <c:v>16.190000000000001</c:v>
                </c:pt>
                <c:pt idx="1159">
                  <c:v>16.190000000000001</c:v>
                </c:pt>
                <c:pt idx="1160">
                  <c:v>16.190000000000001</c:v>
                </c:pt>
                <c:pt idx="1161">
                  <c:v>16.2</c:v>
                </c:pt>
                <c:pt idx="1162">
                  <c:v>16.2</c:v>
                </c:pt>
                <c:pt idx="1163">
                  <c:v>16.21</c:v>
                </c:pt>
                <c:pt idx="1164">
                  <c:v>16.21</c:v>
                </c:pt>
                <c:pt idx="1165">
                  <c:v>16.21</c:v>
                </c:pt>
                <c:pt idx="1166">
                  <c:v>16.21</c:v>
                </c:pt>
                <c:pt idx="1167">
                  <c:v>16.21</c:v>
                </c:pt>
                <c:pt idx="1168">
                  <c:v>16.22</c:v>
                </c:pt>
                <c:pt idx="1169">
                  <c:v>16.23</c:v>
                </c:pt>
                <c:pt idx="1170">
                  <c:v>16.249999999999897</c:v>
                </c:pt>
                <c:pt idx="1171">
                  <c:v>16.249999999999897</c:v>
                </c:pt>
                <c:pt idx="1172">
                  <c:v>16.27</c:v>
                </c:pt>
                <c:pt idx="1173">
                  <c:v>16.29</c:v>
                </c:pt>
                <c:pt idx="1174">
                  <c:v>16.29</c:v>
                </c:pt>
                <c:pt idx="1175">
                  <c:v>16.29</c:v>
                </c:pt>
                <c:pt idx="1176">
                  <c:v>16.29</c:v>
                </c:pt>
                <c:pt idx="1177">
                  <c:v>16.309999999999999</c:v>
                </c:pt>
                <c:pt idx="1178">
                  <c:v>16.319999999999901</c:v>
                </c:pt>
                <c:pt idx="1179">
                  <c:v>16.329999999999995</c:v>
                </c:pt>
                <c:pt idx="1180">
                  <c:v>16.329999999999995</c:v>
                </c:pt>
                <c:pt idx="1181">
                  <c:v>16.329999999999995</c:v>
                </c:pt>
                <c:pt idx="1182">
                  <c:v>16.34</c:v>
                </c:pt>
                <c:pt idx="1183">
                  <c:v>16.349999999999895</c:v>
                </c:pt>
                <c:pt idx="1184">
                  <c:v>16.36</c:v>
                </c:pt>
                <c:pt idx="1185">
                  <c:v>16.37</c:v>
                </c:pt>
                <c:pt idx="1186">
                  <c:v>16.37</c:v>
                </c:pt>
                <c:pt idx="1187">
                  <c:v>16.37</c:v>
                </c:pt>
                <c:pt idx="1188">
                  <c:v>16.37</c:v>
                </c:pt>
                <c:pt idx="1189">
                  <c:v>16.38</c:v>
                </c:pt>
                <c:pt idx="1190">
                  <c:v>16.41</c:v>
                </c:pt>
                <c:pt idx="1191">
                  <c:v>16.41</c:v>
                </c:pt>
                <c:pt idx="1192">
                  <c:v>16.41</c:v>
                </c:pt>
                <c:pt idx="1193">
                  <c:v>16.41</c:v>
                </c:pt>
                <c:pt idx="1194">
                  <c:v>16.41</c:v>
                </c:pt>
                <c:pt idx="1195">
                  <c:v>16.41</c:v>
                </c:pt>
                <c:pt idx="1196">
                  <c:v>16.41</c:v>
                </c:pt>
                <c:pt idx="1197">
                  <c:v>16.41</c:v>
                </c:pt>
                <c:pt idx="1198">
                  <c:v>16.420000000000002</c:v>
                </c:pt>
                <c:pt idx="1199">
                  <c:v>16.43</c:v>
                </c:pt>
                <c:pt idx="1200">
                  <c:v>16.439999999999998</c:v>
                </c:pt>
                <c:pt idx="1201">
                  <c:v>16.439999999999998</c:v>
                </c:pt>
                <c:pt idx="1202">
                  <c:v>16.45</c:v>
                </c:pt>
                <c:pt idx="1203">
                  <c:v>16.47</c:v>
                </c:pt>
                <c:pt idx="1204">
                  <c:v>16.489999999999991</c:v>
                </c:pt>
                <c:pt idx="1205">
                  <c:v>16.489999999999991</c:v>
                </c:pt>
                <c:pt idx="1206">
                  <c:v>16.5</c:v>
                </c:pt>
                <c:pt idx="1207">
                  <c:v>16.5</c:v>
                </c:pt>
                <c:pt idx="1208">
                  <c:v>16.5</c:v>
                </c:pt>
                <c:pt idx="1209">
                  <c:v>16.529999999999902</c:v>
                </c:pt>
                <c:pt idx="1210">
                  <c:v>16.529999999999902</c:v>
                </c:pt>
                <c:pt idx="1211">
                  <c:v>16.529999999999902</c:v>
                </c:pt>
                <c:pt idx="1212">
                  <c:v>16.54</c:v>
                </c:pt>
                <c:pt idx="1213">
                  <c:v>16.549999999999898</c:v>
                </c:pt>
                <c:pt idx="1214">
                  <c:v>16.559999999999999</c:v>
                </c:pt>
                <c:pt idx="1215">
                  <c:v>16.59</c:v>
                </c:pt>
                <c:pt idx="1216">
                  <c:v>16.619999999999905</c:v>
                </c:pt>
                <c:pt idx="1217">
                  <c:v>16.619999999999905</c:v>
                </c:pt>
                <c:pt idx="1218">
                  <c:v>16.64</c:v>
                </c:pt>
                <c:pt idx="1219">
                  <c:v>16.64</c:v>
                </c:pt>
                <c:pt idx="1220">
                  <c:v>16.66</c:v>
                </c:pt>
                <c:pt idx="1221">
                  <c:v>16.66</c:v>
                </c:pt>
                <c:pt idx="1222">
                  <c:v>16.68</c:v>
                </c:pt>
                <c:pt idx="1223">
                  <c:v>16.68</c:v>
                </c:pt>
                <c:pt idx="1224">
                  <c:v>16.68</c:v>
                </c:pt>
                <c:pt idx="1225">
                  <c:v>16.68</c:v>
                </c:pt>
                <c:pt idx="1226">
                  <c:v>16.71</c:v>
                </c:pt>
                <c:pt idx="1227">
                  <c:v>16.71</c:v>
                </c:pt>
                <c:pt idx="1228">
                  <c:v>16.71</c:v>
                </c:pt>
                <c:pt idx="1229">
                  <c:v>16.71</c:v>
                </c:pt>
                <c:pt idx="1230">
                  <c:v>16.72</c:v>
                </c:pt>
                <c:pt idx="1231">
                  <c:v>16.72</c:v>
                </c:pt>
                <c:pt idx="1232">
                  <c:v>16.73</c:v>
                </c:pt>
                <c:pt idx="1233">
                  <c:v>16.73</c:v>
                </c:pt>
                <c:pt idx="1234">
                  <c:v>16.73</c:v>
                </c:pt>
                <c:pt idx="1235">
                  <c:v>16.73</c:v>
                </c:pt>
                <c:pt idx="1236">
                  <c:v>16.75</c:v>
                </c:pt>
                <c:pt idx="1237">
                  <c:v>16.75</c:v>
                </c:pt>
                <c:pt idx="1238">
                  <c:v>16.75</c:v>
                </c:pt>
                <c:pt idx="1239">
                  <c:v>16.77</c:v>
                </c:pt>
                <c:pt idx="1240">
                  <c:v>16.77</c:v>
                </c:pt>
                <c:pt idx="1241">
                  <c:v>16.77</c:v>
                </c:pt>
                <c:pt idx="1242">
                  <c:v>16.77</c:v>
                </c:pt>
                <c:pt idx="1243">
                  <c:v>16.779999999999998</c:v>
                </c:pt>
                <c:pt idx="1244">
                  <c:v>16.779999999999998</c:v>
                </c:pt>
                <c:pt idx="1245">
                  <c:v>16.809999999999999</c:v>
                </c:pt>
                <c:pt idx="1246">
                  <c:v>16.829999999999995</c:v>
                </c:pt>
                <c:pt idx="1247">
                  <c:v>16.829999999999995</c:v>
                </c:pt>
                <c:pt idx="1248">
                  <c:v>16.84</c:v>
                </c:pt>
                <c:pt idx="1249">
                  <c:v>16.850000000000001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TBDiseaseONLYData!$E$5010:$E$6259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2.0000000000000004E-2</c:v>
                </c:pt>
                <c:pt idx="2">
                  <c:v>3.0000000000000002E-2</c:v>
                </c:pt>
                <c:pt idx="3">
                  <c:v>4.0000000000000008E-2</c:v>
                </c:pt>
                <c:pt idx="4">
                  <c:v>6.0000000000000005E-2</c:v>
                </c:pt>
                <c:pt idx="5">
                  <c:v>0.1</c:v>
                </c:pt>
                <c:pt idx="6">
                  <c:v>0.13</c:v>
                </c:pt>
                <c:pt idx="7">
                  <c:v>0.18000000000000002</c:v>
                </c:pt>
                <c:pt idx="8">
                  <c:v>0.18000000000000002</c:v>
                </c:pt>
                <c:pt idx="9">
                  <c:v>0.23</c:v>
                </c:pt>
                <c:pt idx="10">
                  <c:v>0.30000000000000004</c:v>
                </c:pt>
                <c:pt idx="11">
                  <c:v>0.34</c:v>
                </c:pt>
                <c:pt idx="12">
                  <c:v>0.36000000000000004</c:v>
                </c:pt>
                <c:pt idx="13">
                  <c:v>0.42000000000000004</c:v>
                </c:pt>
                <c:pt idx="14">
                  <c:v>0.49000000000000005</c:v>
                </c:pt>
                <c:pt idx="15">
                  <c:v>0.49999999999999911</c:v>
                </c:pt>
                <c:pt idx="16">
                  <c:v>0.49999999999999911</c:v>
                </c:pt>
                <c:pt idx="17">
                  <c:v>0.54999999999999905</c:v>
                </c:pt>
                <c:pt idx="18">
                  <c:v>0.56999999999999995</c:v>
                </c:pt>
                <c:pt idx="19">
                  <c:v>0.6100000000000001</c:v>
                </c:pt>
                <c:pt idx="20">
                  <c:v>0.67000000000000015</c:v>
                </c:pt>
                <c:pt idx="21">
                  <c:v>0.69000000000000006</c:v>
                </c:pt>
                <c:pt idx="22">
                  <c:v>0.72999999999999909</c:v>
                </c:pt>
                <c:pt idx="23">
                  <c:v>0.76000000000000012</c:v>
                </c:pt>
                <c:pt idx="24">
                  <c:v>0.8</c:v>
                </c:pt>
                <c:pt idx="25">
                  <c:v>0.83000000000000007</c:v>
                </c:pt>
                <c:pt idx="26">
                  <c:v>0.96000000000000008</c:v>
                </c:pt>
                <c:pt idx="27">
                  <c:v>0.999999999999999</c:v>
                </c:pt>
                <c:pt idx="28">
                  <c:v>1.0099999999999896</c:v>
                </c:pt>
                <c:pt idx="29">
                  <c:v>1.0499999999999896</c:v>
                </c:pt>
                <c:pt idx="30">
                  <c:v>1.0899999999999896</c:v>
                </c:pt>
                <c:pt idx="31">
                  <c:v>1.1399999999999997</c:v>
                </c:pt>
                <c:pt idx="32">
                  <c:v>1.1900000000000002</c:v>
                </c:pt>
                <c:pt idx="33">
                  <c:v>1.2</c:v>
                </c:pt>
                <c:pt idx="34">
                  <c:v>1.26</c:v>
                </c:pt>
                <c:pt idx="35">
                  <c:v>1.2899999999999896</c:v>
                </c:pt>
                <c:pt idx="36">
                  <c:v>1.3199999999999896</c:v>
                </c:pt>
                <c:pt idx="37">
                  <c:v>1.3299999999999896</c:v>
                </c:pt>
                <c:pt idx="38">
                  <c:v>1.3599999999999897</c:v>
                </c:pt>
                <c:pt idx="39">
                  <c:v>1.3800000000000001</c:v>
                </c:pt>
                <c:pt idx="40">
                  <c:v>1.44</c:v>
                </c:pt>
                <c:pt idx="41">
                  <c:v>1.45</c:v>
                </c:pt>
                <c:pt idx="42">
                  <c:v>1.5099999999999896</c:v>
                </c:pt>
                <c:pt idx="43">
                  <c:v>1.5699999999999896</c:v>
                </c:pt>
                <c:pt idx="44">
                  <c:v>1.6</c:v>
                </c:pt>
                <c:pt idx="45">
                  <c:v>1.6400000000000001</c:v>
                </c:pt>
                <c:pt idx="46">
                  <c:v>1.6900000000000002</c:v>
                </c:pt>
                <c:pt idx="47">
                  <c:v>1.77</c:v>
                </c:pt>
                <c:pt idx="48">
                  <c:v>1.83</c:v>
                </c:pt>
                <c:pt idx="49">
                  <c:v>1.9000000000000001</c:v>
                </c:pt>
                <c:pt idx="50">
                  <c:v>1.9500000000000002</c:v>
                </c:pt>
                <c:pt idx="51">
                  <c:v>1.9799999999999898</c:v>
                </c:pt>
                <c:pt idx="52">
                  <c:v>2.0099999999999998</c:v>
                </c:pt>
                <c:pt idx="53">
                  <c:v>2.0499999999999998</c:v>
                </c:pt>
                <c:pt idx="54">
                  <c:v>2.08</c:v>
                </c:pt>
                <c:pt idx="55">
                  <c:v>2.12</c:v>
                </c:pt>
                <c:pt idx="56">
                  <c:v>2.15</c:v>
                </c:pt>
                <c:pt idx="57">
                  <c:v>2.1899999999999902</c:v>
                </c:pt>
                <c:pt idx="58">
                  <c:v>2.21</c:v>
                </c:pt>
                <c:pt idx="59">
                  <c:v>2.21999999999999</c:v>
                </c:pt>
                <c:pt idx="60">
                  <c:v>2.2299999999999902</c:v>
                </c:pt>
                <c:pt idx="61">
                  <c:v>2.2599999999999998</c:v>
                </c:pt>
                <c:pt idx="62">
                  <c:v>2.3099999999999894</c:v>
                </c:pt>
                <c:pt idx="63">
                  <c:v>2.3599999999999897</c:v>
                </c:pt>
                <c:pt idx="64">
                  <c:v>2.4</c:v>
                </c:pt>
                <c:pt idx="65">
                  <c:v>2.4799999999999898</c:v>
                </c:pt>
                <c:pt idx="66">
                  <c:v>2.52</c:v>
                </c:pt>
                <c:pt idx="67">
                  <c:v>2.5499999999999998</c:v>
                </c:pt>
                <c:pt idx="68">
                  <c:v>2.62</c:v>
                </c:pt>
                <c:pt idx="69">
                  <c:v>2.7</c:v>
                </c:pt>
                <c:pt idx="70">
                  <c:v>2.77</c:v>
                </c:pt>
                <c:pt idx="71">
                  <c:v>2.8099999999999996</c:v>
                </c:pt>
                <c:pt idx="72">
                  <c:v>2.8299999999999996</c:v>
                </c:pt>
                <c:pt idx="73">
                  <c:v>2.86</c:v>
                </c:pt>
                <c:pt idx="74">
                  <c:v>2.9</c:v>
                </c:pt>
                <c:pt idx="75">
                  <c:v>2.94999999999999</c:v>
                </c:pt>
                <c:pt idx="76">
                  <c:v>2.98999999999999</c:v>
                </c:pt>
                <c:pt idx="77">
                  <c:v>3.04</c:v>
                </c:pt>
                <c:pt idx="78">
                  <c:v>3.09</c:v>
                </c:pt>
                <c:pt idx="79">
                  <c:v>3.1399999999999895</c:v>
                </c:pt>
                <c:pt idx="80">
                  <c:v>3.16</c:v>
                </c:pt>
                <c:pt idx="81">
                  <c:v>3.19</c:v>
                </c:pt>
                <c:pt idx="82">
                  <c:v>3.21999999999999</c:v>
                </c:pt>
                <c:pt idx="83">
                  <c:v>3.23999999999999</c:v>
                </c:pt>
                <c:pt idx="84">
                  <c:v>3.29</c:v>
                </c:pt>
                <c:pt idx="85">
                  <c:v>3.34</c:v>
                </c:pt>
                <c:pt idx="86">
                  <c:v>3.3499999999999996</c:v>
                </c:pt>
                <c:pt idx="87">
                  <c:v>3.4</c:v>
                </c:pt>
                <c:pt idx="88">
                  <c:v>3.4499999999999997</c:v>
                </c:pt>
                <c:pt idx="89">
                  <c:v>3.4699999999999998</c:v>
                </c:pt>
                <c:pt idx="90">
                  <c:v>3.51</c:v>
                </c:pt>
                <c:pt idx="91">
                  <c:v>3.54</c:v>
                </c:pt>
                <c:pt idx="92">
                  <c:v>3.58</c:v>
                </c:pt>
                <c:pt idx="93">
                  <c:v>3.64</c:v>
                </c:pt>
                <c:pt idx="94">
                  <c:v>3.71</c:v>
                </c:pt>
                <c:pt idx="95">
                  <c:v>3.7699999999999898</c:v>
                </c:pt>
                <c:pt idx="96">
                  <c:v>3.7699999999999898</c:v>
                </c:pt>
                <c:pt idx="97">
                  <c:v>3.8099999999999996</c:v>
                </c:pt>
                <c:pt idx="98">
                  <c:v>3.82</c:v>
                </c:pt>
                <c:pt idx="99">
                  <c:v>3.8799999999999897</c:v>
                </c:pt>
                <c:pt idx="100">
                  <c:v>3.9099999999999895</c:v>
                </c:pt>
                <c:pt idx="101">
                  <c:v>3.9599999999999898</c:v>
                </c:pt>
                <c:pt idx="102">
                  <c:v>3.9999999999999893</c:v>
                </c:pt>
                <c:pt idx="103">
                  <c:v>4.0599999999999996</c:v>
                </c:pt>
                <c:pt idx="104">
                  <c:v>4.0999999999999996</c:v>
                </c:pt>
                <c:pt idx="105">
                  <c:v>4.1499999999999897</c:v>
                </c:pt>
                <c:pt idx="106">
                  <c:v>4.1899999999999995</c:v>
                </c:pt>
                <c:pt idx="107">
                  <c:v>4.25</c:v>
                </c:pt>
                <c:pt idx="108">
                  <c:v>4.29</c:v>
                </c:pt>
                <c:pt idx="109">
                  <c:v>4.3599999999999994</c:v>
                </c:pt>
                <c:pt idx="110">
                  <c:v>4.3899999999999997</c:v>
                </c:pt>
                <c:pt idx="111">
                  <c:v>4.4700000000000006</c:v>
                </c:pt>
                <c:pt idx="112">
                  <c:v>4.51</c:v>
                </c:pt>
                <c:pt idx="113">
                  <c:v>4.5599999999999996</c:v>
                </c:pt>
                <c:pt idx="114">
                  <c:v>4.59</c:v>
                </c:pt>
                <c:pt idx="115">
                  <c:v>4.6299999999999892</c:v>
                </c:pt>
                <c:pt idx="116">
                  <c:v>4.71</c:v>
                </c:pt>
                <c:pt idx="117">
                  <c:v>4.74</c:v>
                </c:pt>
                <c:pt idx="118">
                  <c:v>4.7799999999999905</c:v>
                </c:pt>
                <c:pt idx="119">
                  <c:v>4.8299999999999894</c:v>
                </c:pt>
                <c:pt idx="120">
                  <c:v>4.8499999999999996</c:v>
                </c:pt>
                <c:pt idx="121">
                  <c:v>4.88</c:v>
                </c:pt>
                <c:pt idx="122">
                  <c:v>4.9300000000000006</c:v>
                </c:pt>
                <c:pt idx="123">
                  <c:v>4.9700000000000006</c:v>
                </c:pt>
                <c:pt idx="124">
                  <c:v>5.0199999999999996</c:v>
                </c:pt>
                <c:pt idx="125">
                  <c:v>5.08</c:v>
                </c:pt>
                <c:pt idx="126">
                  <c:v>5.1499999999999995</c:v>
                </c:pt>
                <c:pt idx="127">
                  <c:v>5.2</c:v>
                </c:pt>
                <c:pt idx="128">
                  <c:v>5.2299999999999898</c:v>
                </c:pt>
                <c:pt idx="129">
                  <c:v>5.2499999999999902</c:v>
                </c:pt>
                <c:pt idx="130">
                  <c:v>5.2899999999999903</c:v>
                </c:pt>
                <c:pt idx="131">
                  <c:v>5.31</c:v>
                </c:pt>
                <c:pt idx="132">
                  <c:v>5.3699999999999894</c:v>
                </c:pt>
                <c:pt idx="133">
                  <c:v>5.4</c:v>
                </c:pt>
                <c:pt idx="134">
                  <c:v>5.44</c:v>
                </c:pt>
                <c:pt idx="135">
                  <c:v>5.48</c:v>
                </c:pt>
                <c:pt idx="136">
                  <c:v>5.52</c:v>
                </c:pt>
                <c:pt idx="137">
                  <c:v>5.5299999999999896</c:v>
                </c:pt>
                <c:pt idx="138">
                  <c:v>5.56</c:v>
                </c:pt>
                <c:pt idx="139">
                  <c:v>5.5899999999999901</c:v>
                </c:pt>
                <c:pt idx="140">
                  <c:v>5.6099999999999897</c:v>
                </c:pt>
                <c:pt idx="141">
                  <c:v>5.6499999999999897</c:v>
                </c:pt>
                <c:pt idx="142">
                  <c:v>5.6699999999999893</c:v>
                </c:pt>
                <c:pt idx="143">
                  <c:v>5.7</c:v>
                </c:pt>
                <c:pt idx="144">
                  <c:v>5.7299999999999898</c:v>
                </c:pt>
                <c:pt idx="145">
                  <c:v>5.8</c:v>
                </c:pt>
                <c:pt idx="146">
                  <c:v>5.83</c:v>
                </c:pt>
                <c:pt idx="147">
                  <c:v>5.9</c:v>
                </c:pt>
                <c:pt idx="148">
                  <c:v>5.9599999999999902</c:v>
                </c:pt>
                <c:pt idx="149">
                  <c:v>6</c:v>
                </c:pt>
                <c:pt idx="150">
                  <c:v>6.0699999999999896</c:v>
                </c:pt>
                <c:pt idx="151">
                  <c:v>6.09</c:v>
                </c:pt>
                <c:pt idx="152">
                  <c:v>6.0999999999999899</c:v>
                </c:pt>
                <c:pt idx="153">
                  <c:v>6.14</c:v>
                </c:pt>
                <c:pt idx="154">
                  <c:v>6.1499999999999995</c:v>
                </c:pt>
                <c:pt idx="155">
                  <c:v>6.2099999999999902</c:v>
                </c:pt>
                <c:pt idx="156">
                  <c:v>6.25999999999999</c:v>
                </c:pt>
                <c:pt idx="157">
                  <c:v>6.3599999999999897</c:v>
                </c:pt>
                <c:pt idx="158">
                  <c:v>6.4300000000000006</c:v>
                </c:pt>
                <c:pt idx="159">
                  <c:v>6.4599999999999902</c:v>
                </c:pt>
                <c:pt idx="160">
                  <c:v>6.4799999999999907</c:v>
                </c:pt>
                <c:pt idx="161">
                  <c:v>6.50999999999999</c:v>
                </c:pt>
                <c:pt idx="162">
                  <c:v>6.5699999999999896</c:v>
                </c:pt>
                <c:pt idx="163">
                  <c:v>6.5899999999999901</c:v>
                </c:pt>
                <c:pt idx="164">
                  <c:v>6.6399999999999899</c:v>
                </c:pt>
                <c:pt idx="165">
                  <c:v>6.6899999999999897</c:v>
                </c:pt>
                <c:pt idx="166">
                  <c:v>6.7499999999999902</c:v>
                </c:pt>
                <c:pt idx="167">
                  <c:v>6.81</c:v>
                </c:pt>
                <c:pt idx="168">
                  <c:v>6.83</c:v>
                </c:pt>
                <c:pt idx="169">
                  <c:v>6.8399999999999901</c:v>
                </c:pt>
                <c:pt idx="170">
                  <c:v>6.8899999999999899</c:v>
                </c:pt>
                <c:pt idx="171">
                  <c:v>6.9399999999999906</c:v>
                </c:pt>
                <c:pt idx="172">
                  <c:v>7.02</c:v>
                </c:pt>
                <c:pt idx="173">
                  <c:v>7.06</c:v>
                </c:pt>
                <c:pt idx="174">
                  <c:v>7.1</c:v>
                </c:pt>
                <c:pt idx="175">
                  <c:v>7.17</c:v>
                </c:pt>
                <c:pt idx="176">
                  <c:v>7.22</c:v>
                </c:pt>
                <c:pt idx="177">
                  <c:v>7.2499999999999902</c:v>
                </c:pt>
                <c:pt idx="178">
                  <c:v>7.33</c:v>
                </c:pt>
                <c:pt idx="179">
                  <c:v>7.35</c:v>
                </c:pt>
                <c:pt idx="180">
                  <c:v>7.4300000000000006</c:v>
                </c:pt>
                <c:pt idx="181">
                  <c:v>7.4399999999999906</c:v>
                </c:pt>
                <c:pt idx="182">
                  <c:v>7.4700000000000006</c:v>
                </c:pt>
                <c:pt idx="183">
                  <c:v>7.52</c:v>
                </c:pt>
                <c:pt idx="184">
                  <c:v>7.53</c:v>
                </c:pt>
                <c:pt idx="185">
                  <c:v>7.55</c:v>
                </c:pt>
                <c:pt idx="186">
                  <c:v>7.55</c:v>
                </c:pt>
                <c:pt idx="187">
                  <c:v>7.57</c:v>
                </c:pt>
                <c:pt idx="188">
                  <c:v>7.59</c:v>
                </c:pt>
                <c:pt idx="189">
                  <c:v>7.59</c:v>
                </c:pt>
                <c:pt idx="190">
                  <c:v>7.6099999999999897</c:v>
                </c:pt>
                <c:pt idx="191">
                  <c:v>7.6199999999999894</c:v>
                </c:pt>
                <c:pt idx="192">
                  <c:v>7.6199999999999894</c:v>
                </c:pt>
                <c:pt idx="193">
                  <c:v>7.6299999999999892</c:v>
                </c:pt>
                <c:pt idx="194">
                  <c:v>7.6599999999999895</c:v>
                </c:pt>
                <c:pt idx="195">
                  <c:v>7.68</c:v>
                </c:pt>
                <c:pt idx="196">
                  <c:v>7.6899999999999897</c:v>
                </c:pt>
                <c:pt idx="197">
                  <c:v>7.6899999999999897</c:v>
                </c:pt>
                <c:pt idx="198">
                  <c:v>7.7099999999999902</c:v>
                </c:pt>
                <c:pt idx="199">
                  <c:v>7.71999999999999</c:v>
                </c:pt>
                <c:pt idx="200">
                  <c:v>7.7299999999999898</c:v>
                </c:pt>
                <c:pt idx="201">
                  <c:v>7.7299999999999898</c:v>
                </c:pt>
                <c:pt idx="202">
                  <c:v>7.7399999999999904</c:v>
                </c:pt>
                <c:pt idx="203">
                  <c:v>7.7700000000000005</c:v>
                </c:pt>
                <c:pt idx="204">
                  <c:v>7.8199999999999896</c:v>
                </c:pt>
                <c:pt idx="205">
                  <c:v>7.8299999999999894</c:v>
                </c:pt>
                <c:pt idx="206">
                  <c:v>7.84</c:v>
                </c:pt>
                <c:pt idx="207">
                  <c:v>7.8499999999999899</c:v>
                </c:pt>
                <c:pt idx="208">
                  <c:v>7.8599999999999897</c:v>
                </c:pt>
                <c:pt idx="209">
                  <c:v>7.8599999999999897</c:v>
                </c:pt>
                <c:pt idx="210">
                  <c:v>7.88</c:v>
                </c:pt>
                <c:pt idx="211">
                  <c:v>7.88</c:v>
                </c:pt>
                <c:pt idx="212">
                  <c:v>7.89</c:v>
                </c:pt>
                <c:pt idx="213">
                  <c:v>7.8999999999999897</c:v>
                </c:pt>
                <c:pt idx="214">
                  <c:v>7.9300000000000006</c:v>
                </c:pt>
                <c:pt idx="215">
                  <c:v>7.9399999999999906</c:v>
                </c:pt>
                <c:pt idx="216">
                  <c:v>7.9399999999999906</c:v>
                </c:pt>
                <c:pt idx="217">
                  <c:v>7.96999999999999</c:v>
                </c:pt>
                <c:pt idx="218">
                  <c:v>7.96999999999999</c:v>
                </c:pt>
                <c:pt idx="219">
                  <c:v>7.99</c:v>
                </c:pt>
                <c:pt idx="220">
                  <c:v>8.0300000000000011</c:v>
                </c:pt>
                <c:pt idx="221">
                  <c:v>8.0499999999999918</c:v>
                </c:pt>
                <c:pt idx="222">
                  <c:v>8.07</c:v>
                </c:pt>
                <c:pt idx="223">
                  <c:v>8.09</c:v>
                </c:pt>
                <c:pt idx="224">
                  <c:v>8.1</c:v>
                </c:pt>
                <c:pt idx="225">
                  <c:v>8.1399999999999988</c:v>
                </c:pt>
                <c:pt idx="226">
                  <c:v>8.1399999999999988</c:v>
                </c:pt>
                <c:pt idx="227">
                  <c:v>8.1399999999999988</c:v>
                </c:pt>
                <c:pt idx="228">
                  <c:v>8.1499999999999897</c:v>
                </c:pt>
                <c:pt idx="229">
                  <c:v>8.1499999999999897</c:v>
                </c:pt>
                <c:pt idx="230">
                  <c:v>8.19</c:v>
                </c:pt>
                <c:pt idx="231">
                  <c:v>8.209999999999992</c:v>
                </c:pt>
                <c:pt idx="232">
                  <c:v>8.2199999999999918</c:v>
                </c:pt>
                <c:pt idx="233">
                  <c:v>8.2199999999999918</c:v>
                </c:pt>
                <c:pt idx="234">
                  <c:v>8.2299999999999986</c:v>
                </c:pt>
                <c:pt idx="235">
                  <c:v>8.2299999999999986</c:v>
                </c:pt>
                <c:pt idx="236">
                  <c:v>8.2499999999999893</c:v>
                </c:pt>
                <c:pt idx="237">
                  <c:v>8.27</c:v>
                </c:pt>
                <c:pt idx="238">
                  <c:v>8.2999999999999918</c:v>
                </c:pt>
                <c:pt idx="239">
                  <c:v>8.32</c:v>
                </c:pt>
                <c:pt idx="240">
                  <c:v>8.32</c:v>
                </c:pt>
                <c:pt idx="241">
                  <c:v>8.3500000000000014</c:v>
                </c:pt>
                <c:pt idx="242">
                  <c:v>8.3500000000000014</c:v>
                </c:pt>
                <c:pt idx="243">
                  <c:v>8.39</c:v>
                </c:pt>
                <c:pt idx="244">
                  <c:v>8.42</c:v>
                </c:pt>
                <c:pt idx="245">
                  <c:v>8.43</c:v>
                </c:pt>
                <c:pt idx="246">
                  <c:v>8.4599999999999937</c:v>
                </c:pt>
                <c:pt idx="247">
                  <c:v>8.4599999999999937</c:v>
                </c:pt>
                <c:pt idx="248">
                  <c:v>8.4699999999999935</c:v>
                </c:pt>
                <c:pt idx="249">
                  <c:v>8.4699999999999935</c:v>
                </c:pt>
                <c:pt idx="250">
                  <c:v>8.49</c:v>
                </c:pt>
                <c:pt idx="251">
                  <c:v>8.49</c:v>
                </c:pt>
                <c:pt idx="252">
                  <c:v>8.49</c:v>
                </c:pt>
                <c:pt idx="253">
                  <c:v>8.52</c:v>
                </c:pt>
                <c:pt idx="254">
                  <c:v>8.5300000000000011</c:v>
                </c:pt>
                <c:pt idx="255">
                  <c:v>8.5400000000000009</c:v>
                </c:pt>
                <c:pt idx="256">
                  <c:v>8.5400000000000009</c:v>
                </c:pt>
                <c:pt idx="257">
                  <c:v>8.5499999999999918</c:v>
                </c:pt>
                <c:pt idx="258">
                  <c:v>8.58</c:v>
                </c:pt>
                <c:pt idx="259">
                  <c:v>8.59</c:v>
                </c:pt>
                <c:pt idx="260">
                  <c:v>8.61</c:v>
                </c:pt>
                <c:pt idx="261">
                  <c:v>8.629999999999999</c:v>
                </c:pt>
                <c:pt idx="262">
                  <c:v>8.6499999999999897</c:v>
                </c:pt>
                <c:pt idx="263">
                  <c:v>8.66</c:v>
                </c:pt>
                <c:pt idx="264">
                  <c:v>8.68</c:v>
                </c:pt>
                <c:pt idx="265">
                  <c:v>8.709999999999992</c:v>
                </c:pt>
                <c:pt idx="266">
                  <c:v>8.7199999999999918</c:v>
                </c:pt>
                <c:pt idx="267">
                  <c:v>8.7299999999999898</c:v>
                </c:pt>
                <c:pt idx="268">
                  <c:v>8.7299999999999898</c:v>
                </c:pt>
                <c:pt idx="269">
                  <c:v>8.7599999999999909</c:v>
                </c:pt>
                <c:pt idx="270">
                  <c:v>8.7999999999999918</c:v>
                </c:pt>
                <c:pt idx="271">
                  <c:v>8.84</c:v>
                </c:pt>
                <c:pt idx="272">
                  <c:v>8.8500000000000014</c:v>
                </c:pt>
                <c:pt idx="273">
                  <c:v>8.8500000000000014</c:v>
                </c:pt>
                <c:pt idx="274">
                  <c:v>8.8500000000000014</c:v>
                </c:pt>
                <c:pt idx="275">
                  <c:v>8.8700000000000028</c:v>
                </c:pt>
                <c:pt idx="276">
                  <c:v>8.8899999999999935</c:v>
                </c:pt>
                <c:pt idx="277">
                  <c:v>8.9</c:v>
                </c:pt>
                <c:pt idx="278">
                  <c:v>8.9</c:v>
                </c:pt>
                <c:pt idx="279">
                  <c:v>8.9099999999999913</c:v>
                </c:pt>
                <c:pt idx="280">
                  <c:v>8.93</c:v>
                </c:pt>
                <c:pt idx="281">
                  <c:v>8.94</c:v>
                </c:pt>
                <c:pt idx="282">
                  <c:v>8.9699999999999935</c:v>
                </c:pt>
                <c:pt idx="283">
                  <c:v>8.9699999999999935</c:v>
                </c:pt>
                <c:pt idx="284">
                  <c:v>8.9799999999999915</c:v>
                </c:pt>
                <c:pt idx="285">
                  <c:v>8.9799999999999915</c:v>
                </c:pt>
                <c:pt idx="286">
                  <c:v>9.0199999999999925</c:v>
                </c:pt>
                <c:pt idx="287">
                  <c:v>9.0299999999999923</c:v>
                </c:pt>
                <c:pt idx="288">
                  <c:v>9.039999999999992</c:v>
                </c:pt>
                <c:pt idx="289">
                  <c:v>9.0499999999999918</c:v>
                </c:pt>
                <c:pt idx="290">
                  <c:v>9.0499999999999918</c:v>
                </c:pt>
                <c:pt idx="291">
                  <c:v>9.0499999999999918</c:v>
                </c:pt>
                <c:pt idx="292">
                  <c:v>9.0799999999999912</c:v>
                </c:pt>
                <c:pt idx="293">
                  <c:v>9.0999999999999925</c:v>
                </c:pt>
                <c:pt idx="294">
                  <c:v>9.11</c:v>
                </c:pt>
                <c:pt idx="295">
                  <c:v>9.1299999999999919</c:v>
                </c:pt>
                <c:pt idx="296">
                  <c:v>9.1299999999999919</c:v>
                </c:pt>
                <c:pt idx="297">
                  <c:v>9.1399999999999917</c:v>
                </c:pt>
                <c:pt idx="298">
                  <c:v>9.1599999999999913</c:v>
                </c:pt>
                <c:pt idx="299">
                  <c:v>9.169999999999991</c:v>
                </c:pt>
                <c:pt idx="300">
                  <c:v>9.169999999999991</c:v>
                </c:pt>
                <c:pt idx="301">
                  <c:v>9.1799999999999926</c:v>
                </c:pt>
                <c:pt idx="302">
                  <c:v>9.1899999999999924</c:v>
                </c:pt>
                <c:pt idx="303">
                  <c:v>9.2000000000000011</c:v>
                </c:pt>
                <c:pt idx="304">
                  <c:v>9.2199999999999918</c:v>
                </c:pt>
                <c:pt idx="305">
                  <c:v>9.2299999999999898</c:v>
                </c:pt>
                <c:pt idx="306">
                  <c:v>9.2399999999999896</c:v>
                </c:pt>
                <c:pt idx="307">
                  <c:v>9.2399999999999896</c:v>
                </c:pt>
                <c:pt idx="308">
                  <c:v>9.2599999999999909</c:v>
                </c:pt>
                <c:pt idx="309">
                  <c:v>9.2900000000000009</c:v>
                </c:pt>
                <c:pt idx="310">
                  <c:v>9.2900000000000009</c:v>
                </c:pt>
                <c:pt idx="311">
                  <c:v>9.3099999999999916</c:v>
                </c:pt>
                <c:pt idx="312">
                  <c:v>9.3299999999999912</c:v>
                </c:pt>
                <c:pt idx="313">
                  <c:v>9.339999999999991</c:v>
                </c:pt>
                <c:pt idx="314">
                  <c:v>9.3499999999999925</c:v>
                </c:pt>
                <c:pt idx="315">
                  <c:v>9.3699999999999939</c:v>
                </c:pt>
                <c:pt idx="316">
                  <c:v>9.3699999999999939</c:v>
                </c:pt>
                <c:pt idx="317">
                  <c:v>9.3899999999999935</c:v>
                </c:pt>
                <c:pt idx="318">
                  <c:v>9.3999999999999915</c:v>
                </c:pt>
                <c:pt idx="319">
                  <c:v>9.419999999999991</c:v>
                </c:pt>
                <c:pt idx="320">
                  <c:v>9.419999999999991</c:v>
                </c:pt>
                <c:pt idx="321">
                  <c:v>9.4299999999999926</c:v>
                </c:pt>
                <c:pt idx="322">
                  <c:v>9.4299999999999926</c:v>
                </c:pt>
                <c:pt idx="323">
                  <c:v>9.4299999999999926</c:v>
                </c:pt>
                <c:pt idx="324">
                  <c:v>9.4399999999999924</c:v>
                </c:pt>
                <c:pt idx="325">
                  <c:v>9.4500000000000011</c:v>
                </c:pt>
                <c:pt idx="326">
                  <c:v>9.4799999999999915</c:v>
                </c:pt>
                <c:pt idx="327">
                  <c:v>9.4999999999999911</c:v>
                </c:pt>
                <c:pt idx="328">
                  <c:v>9.5199999999999925</c:v>
                </c:pt>
                <c:pt idx="329">
                  <c:v>9.5299999999999923</c:v>
                </c:pt>
                <c:pt idx="330">
                  <c:v>9.5299999999999923</c:v>
                </c:pt>
                <c:pt idx="331">
                  <c:v>9.5299999999999923</c:v>
                </c:pt>
                <c:pt idx="332">
                  <c:v>9.5699999999999914</c:v>
                </c:pt>
                <c:pt idx="333">
                  <c:v>9.5699999999999914</c:v>
                </c:pt>
                <c:pt idx="334">
                  <c:v>9.589999999999991</c:v>
                </c:pt>
                <c:pt idx="335">
                  <c:v>9.6</c:v>
                </c:pt>
                <c:pt idx="336">
                  <c:v>9.61</c:v>
                </c:pt>
                <c:pt idx="337">
                  <c:v>9.6299999999999919</c:v>
                </c:pt>
                <c:pt idx="338">
                  <c:v>9.6499999999999897</c:v>
                </c:pt>
                <c:pt idx="339">
                  <c:v>9.6599999999999913</c:v>
                </c:pt>
                <c:pt idx="340">
                  <c:v>9.669999999999991</c:v>
                </c:pt>
                <c:pt idx="341">
                  <c:v>9.6899999999999924</c:v>
                </c:pt>
                <c:pt idx="342">
                  <c:v>9.6899999999999924</c:v>
                </c:pt>
                <c:pt idx="343">
                  <c:v>9.6899999999999924</c:v>
                </c:pt>
                <c:pt idx="344">
                  <c:v>9.7000000000000011</c:v>
                </c:pt>
                <c:pt idx="345">
                  <c:v>9.7000000000000011</c:v>
                </c:pt>
                <c:pt idx="346">
                  <c:v>9.7199999999999918</c:v>
                </c:pt>
                <c:pt idx="347">
                  <c:v>9.7199999999999918</c:v>
                </c:pt>
                <c:pt idx="348">
                  <c:v>9.7299999999999898</c:v>
                </c:pt>
                <c:pt idx="349">
                  <c:v>9.7299999999999898</c:v>
                </c:pt>
                <c:pt idx="350">
                  <c:v>9.7499999999999893</c:v>
                </c:pt>
                <c:pt idx="351">
                  <c:v>9.7499999999999893</c:v>
                </c:pt>
                <c:pt idx="352">
                  <c:v>9.76</c:v>
                </c:pt>
                <c:pt idx="353">
                  <c:v>9.7699999999999925</c:v>
                </c:pt>
                <c:pt idx="354">
                  <c:v>9.7799999999999923</c:v>
                </c:pt>
                <c:pt idx="355">
                  <c:v>9.7799999999999923</c:v>
                </c:pt>
                <c:pt idx="356">
                  <c:v>9.7999999999999918</c:v>
                </c:pt>
                <c:pt idx="357">
                  <c:v>9.8099999999999916</c:v>
                </c:pt>
                <c:pt idx="358">
                  <c:v>9.8099999999999916</c:v>
                </c:pt>
                <c:pt idx="359">
                  <c:v>9.8099999999999916</c:v>
                </c:pt>
                <c:pt idx="360">
                  <c:v>9.8099999999999916</c:v>
                </c:pt>
                <c:pt idx="361">
                  <c:v>9.8099999999999916</c:v>
                </c:pt>
                <c:pt idx="362">
                  <c:v>9.8199999999999914</c:v>
                </c:pt>
                <c:pt idx="363">
                  <c:v>9.8199999999999914</c:v>
                </c:pt>
                <c:pt idx="364">
                  <c:v>9.8199999999999914</c:v>
                </c:pt>
                <c:pt idx="365">
                  <c:v>9.839999999999991</c:v>
                </c:pt>
                <c:pt idx="366">
                  <c:v>9.8500000000000014</c:v>
                </c:pt>
                <c:pt idx="367">
                  <c:v>9.8600000000000012</c:v>
                </c:pt>
                <c:pt idx="368">
                  <c:v>9.8699999999999939</c:v>
                </c:pt>
                <c:pt idx="369">
                  <c:v>9.8799999999999937</c:v>
                </c:pt>
                <c:pt idx="370">
                  <c:v>9.91</c:v>
                </c:pt>
                <c:pt idx="371">
                  <c:v>9.91</c:v>
                </c:pt>
                <c:pt idx="372">
                  <c:v>9.9299999999999926</c:v>
                </c:pt>
                <c:pt idx="373">
                  <c:v>9.9299999999999926</c:v>
                </c:pt>
                <c:pt idx="374">
                  <c:v>9.9299999999999926</c:v>
                </c:pt>
                <c:pt idx="375">
                  <c:v>9.9299999999999926</c:v>
                </c:pt>
                <c:pt idx="376">
                  <c:v>9.94</c:v>
                </c:pt>
                <c:pt idx="377">
                  <c:v>9.9599999999999937</c:v>
                </c:pt>
                <c:pt idx="378">
                  <c:v>9.9699999999999935</c:v>
                </c:pt>
                <c:pt idx="379">
                  <c:v>9.9899999999999913</c:v>
                </c:pt>
                <c:pt idx="380">
                  <c:v>10.01</c:v>
                </c:pt>
                <c:pt idx="381">
                  <c:v>10.02</c:v>
                </c:pt>
                <c:pt idx="382">
                  <c:v>10.040000000000001</c:v>
                </c:pt>
                <c:pt idx="383">
                  <c:v>10.040000000000001</c:v>
                </c:pt>
                <c:pt idx="384">
                  <c:v>10.040000000000001</c:v>
                </c:pt>
                <c:pt idx="385">
                  <c:v>10.049999999999899</c:v>
                </c:pt>
                <c:pt idx="386">
                  <c:v>10.049999999999899</c:v>
                </c:pt>
                <c:pt idx="387">
                  <c:v>10.069999999999904</c:v>
                </c:pt>
                <c:pt idx="388">
                  <c:v>10.069999999999904</c:v>
                </c:pt>
                <c:pt idx="389">
                  <c:v>10.08</c:v>
                </c:pt>
                <c:pt idx="390">
                  <c:v>10.09</c:v>
                </c:pt>
                <c:pt idx="391">
                  <c:v>10.09</c:v>
                </c:pt>
                <c:pt idx="392">
                  <c:v>10.09</c:v>
                </c:pt>
                <c:pt idx="393">
                  <c:v>10.09</c:v>
                </c:pt>
                <c:pt idx="394">
                  <c:v>10.1</c:v>
                </c:pt>
                <c:pt idx="395">
                  <c:v>10.1</c:v>
                </c:pt>
                <c:pt idx="396">
                  <c:v>10.1</c:v>
                </c:pt>
                <c:pt idx="397">
                  <c:v>10.1</c:v>
                </c:pt>
                <c:pt idx="398">
                  <c:v>10.11</c:v>
                </c:pt>
                <c:pt idx="399">
                  <c:v>10.129999999999901</c:v>
                </c:pt>
                <c:pt idx="400">
                  <c:v>10.129999999999901</c:v>
                </c:pt>
                <c:pt idx="401">
                  <c:v>10.149999999999903</c:v>
                </c:pt>
                <c:pt idx="402">
                  <c:v>10.16</c:v>
                </c:pt>
                <c:pt idx="403">
                  <c:v>10.16</c:v>
                </c:pt>
                <c:pt idx="404">
                  <c:v>10.16</c:v>
                </c:pt>
                <c:pt idx="405">
                  <c:v>10.16</c:v>
                </c:pt>
                <c:pt idx="406">
                  <c:v>10.169999999999902</c:v>
                </c:pt>
                <c:pt idx="407">
                  <c:v>10.19</c:v>
                </c:pt>
                <c:pt idx="408">
                  <c:v>10.19</c:v>
                </c:pt>
                <c:pt idx="409">
                  <c:v>10.209999999999901</c:v>
                </c:pt>
                <c:pt idx="410">
                  <c:v>10.209999999999901</c:v>
                </c:pt>
                <c:pt idx="411">
                  <c:v>10.209999999999901</c:v>
                </c:pt>
                <c:pt idx="412">
                  <c:v>10.220000000000001</c:v>
                </c:pt>
                <c:pt idx="413">
                  <c:v>10.220000000000001</c:v>
                </c:pt>
                <c:pt idx="414">
                  <c:v>10.229999999999899</c:v>
                </c:pt>
                <c:pt idx="415">
                  <c:v>10.239999999999998</c:v>
                </c:pt>
                <c:pt idx="416">
                  <c:v>10.239999999999998</c:v>
                </c:pt>
                <c:pt idx="417">
                  <c:v>10.239999999999998</c:v>
                </c:pt>
                <c:pt idx="418">
                  <c:v>10.239999999999998</c:v>
                </c:pt>
                <c:pt idx="419">
                  <c:v>10.269999999999902</c:v>
                </c:pt>
                <c:pt idx="420">
                  <c:v>10.3</c:v>
                </c:pt>
                <c:pt idx="421">
                  <c:v>10.3</c:v>
                </c:pt>
                <c:pt idx="422">
                  <c:v>10.32</c:v>
                </c:pt>
                <c:pt idx="423">
                  <c:v>10.34</c:v>
                </c:pt>
                <c:pt idx="424">
                  <c:v>10.350000000000001</c:v>
                </c:pt>
                <c:pt idx="425">
                  <c:v>10.38</c:v>
                </c:pt>
                <c:pt idx="426">
                  <c:v>10.38</c:v>
                </c:pt>
                <c:pt idx="427">
                  <c:v>10.41</c:v>
                </c:pt>
                <c:pt idx="428">
                  <c:v>10.41</c:v>
                </c:pt>
                <c:pt idx="429">
                  <c:v>10.42</c:v>
                </c:pt>
                <c:pt idx="430">
                  <c:v>10.42</c:v>
                </c:pt>
                <c:pt idx="431">
                  <c:v>10.43</c:v>
                </c:pt>
                <c:pt idx="432">
                  <c:v>10.43</c:v>
                </c:pt>
                <c:pt idx="433">
                  <c:v>10.44</c:v>
                </c:pt>
                <c:pt idx="434">
                  <c:v>10.450000000000001</c:v>
                </c:pt>
                <c:pt idx="435">
                  <c:v>10.469999999999901</c:v>
                </c:pt>
                <c:pt idx="436">
                  <c:v>10.48</c:v>
                </c:pt>
                <c:pt idx="437">
                  <c:v>10.489999999999904</c:v>
                </c:pt>
                <c:pt idx="438">
                  <c:v>10.5</c:v>
                </c:pt>
                <c:pt idx="439">
                  <c:v>10.53</c:v>
                </c:pt>
                <c:pt idx="440">
                  <c:v>10.539999999999901</c:v>
                </c:pt>
                <c:pt idx="441">
                  <c:v>10.539999999999901</c:v>
                </c:pt>
                <c:pt idx="442">
                  <c:v>10.539999999999901</c:v>
                </c:pt>
                <c:pt idx="443">
                  <c:v>10.56</c:v>
                </c:pt>
                <c:pt idx="444">
                  <c:v>10.569999999999904</c:v>
                </c:pt>
                <c:pt idx="445">
                  <c:v>10.579999999999904</c:v>
                </c:pt>
                <c:pt idx="446">
                  <c:v>10.579999999999904</c:v>
                </c:pt>
                <c:pt idx="447">
                  <c:v>10.59</c:v>
                </c:pt>
                <c:pt idx="448">
                  <c:v>10.6</c:v>
                </c:pt>
                <c:pt idx="449">
                  <c:v>10.62</c:v>
                </c:pt>
                <c:pt idx="450">
                  <c:v>10.629999999999901</c:v>
                </c:pt>
                <c:pt idx="451">
                  <c:v>10.639999999999999</c:v>
                </c:pt>
                <c:pt idx="452">
                  <c:v>10.659999999999904</c:v>
                </c:pt>
                <c:pt idx="453">
                  <c:v>10.659999999999904</c:v>
                </c:pt>
                <c:pt idx="454">
                  <c:v>10.69</c:v>
                </c:pt>
                <c:pt idx="455">
                  <c:v>10.69</c:v>
                </c:pt>
                <c:pt idx="456">
                  <c:v>10.69</c:v>
                </c:pt>
                <c:pt idx="457">
                  <c:v>10.719999999999999</c:v>
                </c:pt>
                <c:pt idx="458">
                  <c:v>10.739999999999903</c:v>
                </c:pt>
                <c:pt idx="459">
                  <c:v>10.739999999999903</c:v>
                </c:pt>
                <c:pt idx="460">
                  <c:v>10.76</c:v>
                </c:pt>
                <c:pt idx="461">
                  <c:v>10.76</c:v>
                </c:pt>
                <c:pt idx="462">
                  <c:v>10.77</c:v>
                </c:pt>
                <c:pt idx="463">
                  <c:v>10.779999999999902</c:v>
                </c:pt>
                <c:pt idx="464">
                  <c:v>10.8</c:v>
                </c:pt>
                <c:pt idx="465">
                  <c:v>10.819999999999904</c:v>
                </c:pt>
                <c:pt idx="466">
                  <c:v>10.84</c:v>
                </c:pt>
                <c:pt idx="467">
                  <c:v>10.84</c:v>
                </c:pt>
                <c:pt idx="468">
                  <c:v>10.84</c:v>
                </c:pt>
                <c:pt idx="469">
                  <c:v>10.850000000000001</c:v>
                </c:pt>
                <c:pt idx="470">
                  <c:v>10.88</c:v>
                </c:pt>
                <c:pt idx="471">
                  <c:v>10.89</c:v>
                </c:pt>
                <c:pt idx="472">
                  <c:v>10.92</c:v>
                </c:pt>
                <c:pt idx="473">
                  <c:v>10.92</c:v>
                </c:pt>
                <c:pt idx="474">
                  <c:v>10.92</c:v>
                </c:pt>
                <c:pt idx="475">
                  <c:v>10.939999999999902</c:v>
                </c:pt>
                <c:pt idx="476">
                  <c:v>10.950000000000001</c:v>
                </c:pt>
                <c:pt idx="477">
                  <c:v>10.950000000000001</c:v>
                </c:pt>
                <c:pt idx="478">
                  <c:v>10.950000000000001</c:v>
                </c:pt>
                <c:pt idx="479">
                  <c:v>10.950000000000001</c:v>
                </c:pt>
                <c:pt idx="480">
                  <c:v>10.950000000000001</c:v>
                </c:pt>
                <c:pt idx="481">
                  <c:v>10.950000000000001</c:v>
                </c:pt>
                <c:pt idx="482">
                  <c:v>10.950000000000001</c:v>
                </c:pt>
                <c:pt idx="483">
                  <c:v>10.979999999999901</c:v>
                </c:pt>
                <c:pt idx="484">
                  <c:v>11</c:v>
                </c:pt>
                <c:pt idx="485">
                  <c:v>11.02</c:v>
                </c:pt>
                <c:pt idx="486">
                  <c:v>11.02</c:v>
                </c:pt>
                <c:pt idx="487">
                  <c:v>11.03</c:v>
                </c:pt>
                <c:pt idx="488">
                  <c:v>11.03</c:v>
                </c:pt>
                <c:pt idx="489">
                  <c:v>11.03</c:v>
                </c:pt>
                <c:pt idx="490">
                  <c:v>11.059999999999901</c:v>
                </c:pt>
                <c:pt idx="491">
                  <c:v>11.069999999999904</c:v>
                </c:pt>
                <c:pt idx="492">
                  <c:v>11.08</c:v>
                </c:pt>
                <c:pt idx="493">
                  <c:v>11.099999999999902</c:v>
                </c:pt>
                <c:pt idx="494">
                  <c:v>11.11</c:v>
                </c:pt>
                <c:pt idx="495">
                  <c:v>11.11</c:v>
                </c:pt>
                <c:pt idx="496">
                  <c:v>11.12</c:v>
                </c:pt>
                <c:pt idx="497">
                  <c:v>11.15</c:v>
                </c:pt>
                <c:pt idx="498">
                  <c:v>11.15</c:v>
                </c:pt>
                <c:pt idx="499">
                  <c:v>11.15</c:v>
                </c:pt>
                <c:pt idx="500">
                  <c:v>11.16</c:v>
                </c:pt>
                <c:pt idx="501">
                  <c:v>11.17</c:v>
                </c:pt>
                <c:pt idx="502">
                  <c:v>11.179999999999902</c:v>
                </c:pt>
                <c:pt idx="503">
                  <c:v>11.179999999999902</c:v>
                </c:pt>
                <c:pt idx="504">
                  <c:v>11.19</c:v>
                </c:pt>
                <c:pt idx="505">
                  <c:v>11.2</c:v>
                </c:pt>
                <c:pt idx="506">
                  <c:v>11.229999999999999</c:v>
                </c:pt>
                <c:pt idx="507">
                  <c:v>11.239999999999998</c:v>
                </c:pt>
                <c:pt idx="508">
                  <c:v>11.26</c:v>
                </c:pt>
                <c:pt idx="509">
                  <c:v>11.279999999999902</c:v>
                </c:pt>
                <c:pt idx="510">
                  <c:v>11.29</c:v>
                </c:pt>
                <c:pt idx="511">
                  <c:v>11.299999999999899</c:v>
                </c:pt>
                <c:pt idx="512">
                  <c:v>11.31</c:v>
                </c:pt>
                <c:pt idx="513">
                  <c:v>11.33</c:v>
                </c:pt>
                <c:pt idx="514">
                  <c:v>11.349999999999902</c:v>
                </c:pt>
                <c:pt idx="515">
                  <c:v>11.349999999999902</c:v>
                </c:pt>
                <c:pt idx="516">
                  <c:v>11.360000000000001</c:v>
                </c:pt>
                <c:pt idx="517">
                  <c:v>11.379999999999903</c:v>
                </c:pt>
                <c:pt idx="518">
                  <c:v>11.379999999999903</c:v>
                </c:pt>
                <c:pt idx="519">
                  <c:v>11.379999999999903</c:v>
                </c:pt>
                <c:pt idx="520">
                  <c:v>11.39</c:v>
                </c:pt>
                <c:pt idx="521">
                  <c:v>11.4</c:v>
                </c:pt>
                <c:pt idx="522">
                  <c:v>11.4</c:v>
                </c:pt>
                <c:pt idx="523">
                  <c:v>11.42</c:v>
                </c:pt>
                <c:pt idx="524">
                  <c:v>11.44</c:v>
                </c:pt>
                <c:pt idx="525">
                  <c:v>11.450000000000001</c:v>
                </c:pt>
                <c:pt idx="526">
                  <c:v>11.450000000000001</c:v>
                </c:pt>
                <c:pt idx="527">
                  <c:v>11.46</c:v>
                </c:pt>
                <c:pt idx="528">
                  <c:v>11.46</c:v>
                </c:pt>
                <c:pt idx="529">
                  <c:v>11.46</c:v>
                </c:pt>
                <c:pt idx="530">
                  <c:v>11.469999999999901</c:v>
                </c:pt>
                <c:pt idx="531">
                  <c:v>11.479999999999901</c:v>
                </c:pt>
                <c:pt idx="532">
                  <c:v>11.479999999999901</c:v>
                </c:pt>
                <c:pt idx="533">
                  <c:v>11.479999999999901</c:v>
                </c:pt>
                <c:pt idx="534">
                  <c:v>11.5</c:v>
                </c:pt>
                <c:pt idx="535">
                  <c:v>11.5</c:v>
                </c:pt>
                <c:pt idx="536">
                  <c:v>11.5</c:v>
                </c:pt>
                <c:pt idx="537">
                  <c:v>11.52</c:v>
                </c:pt>
                <c:pt idx="538">
                  <c:v>11.53</c:v>
                </c:pt>
                <c:pt idx="539">
                  <c:v>11.54</c:v>
                </c:pt>
                <c:pt idx="540">
                  <c:v>11.54</c:v>
                </c:pt>
                <c:pt idx="541">
                  <c:v>11.54</c:v>
                </c:pt>
                <c:pt idx="542">
                  <c:v>11.55</c:v>
                </c:pt>
                <c:pt idx="543">
                  <c:v>11.55</c:v>
                </c:pt>
                <c:pt idx="544">
                  <c:v>11.56</c:v>
                </c:pt>
                <c:pt idx="545">
                  <c:v>11.56</c:v>
                </c:pt>
                <c:pt idx="546">
                  <c:v>11.579999999999904</c:v>
                </c:pt>
                <c:pt idx="547">
                  <c:v>11.579999999999904</c:v>
                </c:pt>
                <c:pt idx="548">
                  <c:v>11.589999999999902</c:v>
                </c:pt>
                <c:pt idx="549">
                  <c:v>11.589999999999902</c:v>
                </c:pt>
                <c:pt idx="550">
                  <c:v>11.62</c:v>
                </c:pt>
                <c:pt idx="551">
                  <c:v>11.629999999999999</c:v>
                </c:pt>
                <c:pt idx="552">
                  <c:v>11.66</c:v>
                </c:pt>
                <c:pt idx="553">
                  <c:v>11.67</c:v>
                </c:pt>
                <c:pt idx="554">
                  <c:v>11.69</c:v>
                </c:pt>
                <c:pt idx="555">
                  <c:v>11.709999999999999</c:v>
                </c:pt>
                <c:pt idx="556">
                  <c:v>11.749999999999902</c:v>
                </c:pt>
                <c:pt idx="557">
                  <c:v>11.749999999999902</c:v>
                </c:pt>
                <c:pt idx="558">
                  <c:v>11.76</c:v>
                </c:pt>
                <c:pt idx="559">
                  <c:v>11.78</c:v>
                </c:pt>
                <c:pt idx="560">
                  <c:v>11.79</c:v>
                </c:pt>
                <c:pt idx="561">
                  <c:v>11.81</c:v>
                </c:pt>
                <c:pt idx="562">
                  <c:v>11.83</c:v>
                </c:pt>
                <c:pt idx="563">
                  <c:v>11.84</c:v>
                </c:pt>
                <c:pt idx="564">
                  <c:v>11.84</c:v>
                </c:pt>
                <c:pt idx="565">
                  <c:v>11.850000000000001</c:v>
                </c:pt>
                <c:pt idx="566">
                  <c:v>11.870000000000001</c:v>
                </c:pt>
                <c:pt idx="567">
                  <c:v>11.879999999999903</c:v>
                </c:pt>
                <c:pt idx="568">
                  <c:v>11.899999999999904</c:v>
                </c:pt>
                <c:pt idx="569">
                  <c:v>11.92</c:v>
                </c:pt>
                <c:pt idx="570">
                  <c:v>11.92</c:v>
                </c:pt>
                <c:pt idx="571">
                  <c:v>11.93</c:v>
                </c:pt>
                <c:pt idx="572">
                  <c:v>11.94</c:v>
                </c:pt>
                <c:pt idx="573">
                  <c:v>11.959999999999903</c:v>
                </c:pt>
                <c:pt idx="574">
                  <c:v>11.959999999999903</c:v>
                </c:pt>
                <c:pt idx="575">
                  <c:v>11.959999999999903</c:v>
                </c:pt>
                <c:pt idx="576">
                  <c:v>11.979999999999901</c:v>
                </c:pt>
                <c:pt idx="577">
                  <c:v>11.979999999999901</c:v>
                </c:pt>
                <c:pt idx="578">
                  <c:v>11.99</c:v>
                </c:pt>
                <c:pt idx="579">
                  <c:v>12</c:v>
                </c:pt>
                <c:pt idx="580">
                  <c:v>12.01</c:v>
                </c:pt>
                <c:pt idx="581">
                  <c:v>12.02</c:v>
                </c:pt>
                <c:pt idx="582">
                  <c:v>12.02</c:v>
                </c:pt>
                <c:pt idx="583">
                  <c:v>12.03</c:v>
                </c:pt>
                <c:pt idx="584">
                  <c:v>12.04</c:v>
                </c:pt>
                <c:pt idx="585">
                  <c:v>12.04</c:v>
                </c:pt>
                <c:pt idx="586">
                  <c:v>12.06</c:v>
                </c:pt>
                <c:pt idx="587">
                  <c:v>12.06</c:v>
                </c:pt>
                <c:pt idx="588">
                  <c:v>12.07</c:v>
                </c:pt>
                <c:pt idx="589">
                  <c:v>12.07</c:v>
                </c:pt>
                <c:pt idx="590">
                  <c:v>12.07</c:v>
                </c:pt>
                <c:pt idx="591">
                  <c:v>12.07</c:v>
                </c:pt>
                <c:pt idx="592">
                  <c:v>12.07</c:v>
                </c:pt>
                <c:pt idx="593">
                  <c:v>12.07</c:v>
                </c:pt>
                <c:pt idx="594">
                  <c:v>12.08</c:v>
                </c:pt>
                <c:pt idx="595">
                  <c:v>12.08</c:v>
                </c:pt>
                <c:pt idx="596">
                  <c:v>12.08</c:v>
                </c:pt>
                <c:pt idx="597">
                  <c:v>12.08</c:v>
                </c:pt>
                <c:pt idx="598">
                  <c:v>12.09</c:v>
                </c:pt>
                <c:pt idx="599">
                  <c:v>12.1</c:v>
                </c:pt>
                <c:pt idx="600">
                  <c:v>12.1</c:v>
                </c:pt>
                <c:pt idx="601">
                  <c:v>12.11</c:v>
                </c:pt>
                <c:pt idx="602">
                  <c:v>12.149999999999903</c:v>
                </c:pt>
                <c:pt idx="603">
                  <c:v>12.149999999999903</c:v>
                </c:pt>
                <c:pt idx="604">
                  <c:v>12.149999999999903</c:v>
                </c:pt>
                <c:pt idx="605">
                  <c:v>12.149999999999903</c:v>
                </c:pt>
                <c:pt idx="606">
                  <c:v>12.16</c:v>
                </c:pt>
                <c:pt idx="607">
                  <c:v>12.17</c:v>
                </c:pt>
                <c:pt idx="608">
                  <c:v>12.18</c:v>
                </c:pt>
                <c:pt idx="609">
                  <c:v>12.189999999999902</c:v>
                </c:pt>
                <c:pt idx="610">
                  <c:v>12.189999999999902</c:v>
                </c:pt>
                <c:pt idx="611">
                  <c:v>12.189999999999902</c:v>
                </c:pt>
                <c:pt idx="612">
                  <c:v>12.189999999999902</c:v>
                </c:pt>
                <c:pt idx="613">
                  <c:v>12.209999999999999</c:v>
                </c:pt>
                <c:pt idx="614">
                  <c:v>12.239999999999998</c:v>
                </c:pt>
                <c:pt idx="615">
                  <c:v>12.27</c:v>
                </c:pt>
                <c:pt idx="616">
                  <c:v>12.28</c:v>
                </c:pt>
                <c:pt idx="617">
                  <c:v>12.29</c:v>
                </c:pt>
                <c:pt idx="618">
                  <c:v>12.309999999999901</c:v>
                </c:pt>
                <c:pt idx="619">
                  <c:v>12.32</c:v>
                </c:pt>
                <c:pt idx="620">
                  <c:v>12.33</c:v>
                </c:pt>
                <c:pt idx="621">
                  <c:v>12.34</c:v>
                </c:pt>
                <c:pt idx="622">
                  <c:v>12.349999999999902</c:v>
                </c:pt>
                <c:pt idx="623">
                  <c:v>12.349999999999902</c:v>
                </c:pt>
                <c:pt idx="624">
                  <c:v>12.370000000000001</c:v>
                </c:pt>
                <c:pt idx="625">
                  <c:v>12.389999999999901</c:v>
                </c:pt>
                <c:pt idx="626">
                  <c:v>12.389999999999901</c:v>
                </c:pt>
                <c:pt idx="627">
                  <c:v>12.42</c:v>
                </c:pt>
                <c:pt idx="628">
                  <c:v>12.42</c:v>
                </c:pt>
                <c:pt idx="629">
                  <c:v>12.42</c:v>
                </c:pt>
                <c:pt idx="630">
                  <c:v>12.44</c:v>
                </c:pt>
                <c:pt idx="631">
                  <c:v>12.44</c:v>
                </c:pt>
                <c:pt idx="632">
                  <c:v>12.44</c:v>
                </c:pt>
                <c:pt idx="633">
                  <c:v>12.450000000000001</c:v>
                </c:pt>
                <c:pt idx="634">
                  <c:v>12.469999999999901</c:v>
                </c:pt>
                <c:pt idx="635">
                  <c:v>12.479999999999901</c:v>
                </c:pt>
                <c:pt idx="636">
                  <c:v>12.479999999999901</c:v>
                </c:pt>
                <c:pt idx="637">
                  <c:v>12.49</c:v>
                </c:pt>
                <c:pt idx="638">
                  <c:v>12.52</c:v>
                </c:pt>
                <c:pt idx="639">
                  <c:v>12.54</c:v>
                </c:pt>
                <c:pt idx="640">
                  <c:v>12.559999999999901</c:v>
                </c:pt>
                <c:pt idx="641">
                  <c:v>12.58</c:v>
                </c:pt>
                <c:pt idx="642">
                  <c:v>12.6</c:v>
                </c:pt>
                <c:pt idx="643">
                  <c:v>12.6</c:v>
                </c:pt>
                <c:pt idx="644">
                  <c:v>12.629999999999901</c:v>
                </c:pt>
                <c:pt idx="645">
                  <c:v>12.639999999999999</c:v>
                </c:pt>
                <c:pt idx="646">
                  <c:v>12.659999999999904</c:v>
                </c:pt>
                <c:pt idx="647">
                  <c:v>12.669999999999902</c:v>
                </c:pt>
                <c:pt idx="648">
                  <c:v>12.669999999999902</c:v>
                </c:pt>
                <c:pt idx="649">
                  <c:v>12.669999999999902</c:v>
                </c:pt>
                <c:pt idx="650">
                  <c:v>12.669999999999902</c:v>
                </c:pt>
                <c:pt idx="651">
                  <c:v>12.679999999999902</c:v>
                </c:pt>
                <c:pt idx="652">
                  <c:v>12.729999999999999</c:v>
                </c:pt>
                <c:pt idx="653">
                  <c:v>12.739999999999998</c:v>
                </c:pt>
                <c:pt idx="654">
                  <c:v>12.75</c:v>
                </c:pt>
                <c:pt idx="655">
                  <c:v>12.76</c:v>
                </c:pt>
                <c:pt idx="656">
                  <c:v>12.799999999999899</c:v>
                </c:pt>
                <c:pt idx="657">
                  <c:v>12.799999999999899</c:v>
                </c:pt>
                <c:pt idx="658">
                  <c:v>12.799999999999899</c:v>
                </c:pt>
                <c:pt idx="659">
                  <c:v>12.799999999999899</c:v>
                </c:pt>
                <c:pt idx="660">
                  <c:v>12.799999999999899</c:v>
                </c:pt>
                <c:pt idx="661">
                  <c:v>12.799999999999899</c:v>
                </c:pt>
                <c:pt idx="662">
                  <c:v>12.809999999999901</c:v>
                </c:pt>
                <c:pt idx="663">
                  <c:v>12.809999999999901</c:v>
                </c:pt>
                <c:pt idx="664">
                  <c:v>12.819999999999904</c:v>
                </c:pt>
                <c:pt idx="665">
                  <c:v>12.819999999999904</c:v>
                </c:pt>
                <c:pt idx="666">
                  <c:v>12.819999999999904</c:v>
                </c:pt>
                <c:pt idx="667">
                  <c:v>12.83</c:v>
                </c:pt>
                <c:pt idx="668">
                  <c:v>12.84</c:v>
                </c:pt>
                <c:pt idx="669">
                  <c:v>12.850000000000001</c:v>
                </c:pt>
                <c:pt idx="670">
                  <c:v>12.869999999999903</c:v>
                </c:pt>
                <c:pt idx="671">
                  <c:v>12.889999999999901</c:v>
                </c:pt>
                <c:pt idx="672">
                  <c:v>12.92</c:v>
                </c:pt>
                <c:pt idx="673">
                  <c:v>12.92</c:v>
                </c:pt>
                <c:pt idx="674">
                  <c:v>12.94</c:v>
                </c:pt>
                <c:pt idx="675">
                  <c:v>12.969999999999901</c:v>
                </c:pt>
                <c:pt idx="676">
                  <c:v>12.989999999999904</c:v>
                </c:pt>
                <c:pt idx="677">
                  <c:v>12.989999999999904</c:v>
                </c:pt>
                <c:pt idx="678">
                  <c:v>12.999999999999904</c:v>
                </c:pt>
                <c:pt idx="679">
                  <c:v>13.019999999999902</c:v>
                </c:pt>
                <c:pt idx="680">
                  <c:v>13.04</c:v>
                </c:pt>
                <c:pt idx="681">
                  <c:v>13.04</c:v>
                </c:pt>
                <c:pt idx="682">
                  <c:v>13.04</c:v>
                </c:pt>
                <c:pt idx="683">
                  <c:v>13.059999999999901</c:v>
                </c:pt>
                <c:pt idx="684">
                  <c:v>13.089999999999902</c:v>
                </c:pt>
                <c:pt idx="685">
                  <c:v>13.1</c:v>
                </c:pt>
                <c:pt idx="686">
                  <c:v>13.11</c:v>
                </c:pt>
                <c:pt idx="687">
                  <c:v>13.11</c:v>
                </c:pt>
                <c:pt idx="688">
                  <c:v>13.139999999999899</c:v>
                </c:pt>
                <c:pt idx="689">
                  <c:v>13.149999999999903</c:v>
                </c:pt>
                <c:pt idx="690">
                  <c:v>13.149999999999903</c:v>
                </c:pt>
                <c:pt idx="691">
                  <c:v>13.19</c:v>
                </c:pt>
                <c:pt idx="692">
                  <c:v>13.209999999999901</c:v>
                </c:pt>
                <c:pt idx="693">
                  <c:v>13.209999999999901</c:v>
                </c:pt>
                <c:pt idx="694">
                  <c:v>13.209999999999901</c:v>
                </c:pt>
                <c:pt idx="695">
                  <c:v>13.209999999999901</c:v>
                </c:pt>
                <c:pt idx="696">
                  <c:v>13.219999999999999</c:v>
                </c:pt>
                <c:pt idx="697">
                  <c:v>13.219999999999999</c:v>
                </c:pt>
                <c:pt idx="698">
                  <c:v>13.239999999999998</c:v>
                </c:pt>
                <c:pt idx="699">
                  <c:v>13.269999999999902</c:v>
                </c:pt>
                <c:pt idx="700">
                  <c:v>13.279999999999902</c:v>
                </c:pt>
                <c:pt idx="701">
                  <c:v>13.29</c:v>
                </c:pt>
                <c:pt idx="702">
                  <c:v>13.29</c:v>
                </c:pt>
                <c:pt idx="703">
                  <c:v>13.309999999999901</c:v>
                </c:pt>
                <c:pt idx="704">
                  <c:v>13.309999999999901</c:v>
                </c:pt>
                <c:pt idx="705">
                  <c:v>13.309999999999901</c:v>
                </c:pt>
                <c:pt idx="706">
                  <c:v>13.309999999999901</c:v>
                </c:pt>
                <c:pt idx="707">
                  <c:v>13.33</c:v>
                </c:pt>
                <c:pt idx="708">
                  <c:v>13.350000000000001</c:v>
                </c:pt>
                <c:pt idx="709">
                  <c:v>13.370000000000001</c:v>
                </c:pt>
                <c:pt idx="710">
                  <c:v>13.38</c:v>
                </c:pt>
                <c:pt idx="711">
                  <c:v>13.38</c:v>
                </c:pt>
                <c:pt idx="712">
                  <c:v>13.38</c:v>
                </c:pt>
                <c:pt idx="713">
                  <c:v>13.389999999999901</c:v>
                </c:pt>
                <c:pt idx="714">
                  <c:v>13.41</c:v>
                </c:pt>
                <c:pt idx="715">
                  <c:v>13.41</c:v>
                </c:pt>
                <c:pt idx="716">
                  <c:v>13.41</c:v>
                </c:pt>
                <c:pt idx="717">
                  <c:v>13.43</c:v>
                </c:pt>
                <c:pt idx="718">
                  <c:v>13.469999999999901</c:v>
                </c:pt>
                <c:pt idx="719">
                  <c:v>13.469999999999901</c:v>
                </c:pt>
                <c:pt idx="720">
                  <c:v>13.48</c:v>
                </c:pt>
                <c:pt idx="721">
                  <c:v>13.48</c:v>
                </c:pt>
                <c:pt idx="722">
                  <c:v>13.499999999999904</c:v>
                </c:pt>
                <c:pt idx="723">
                  <c:v>13.51</c:v>
                </c:pt>
                <c:pt idx="724">
                  <c:v>13.51</c:v>
                </c:pt>
                <c:pt idx="725">
                  <c:v>13.53</c:v>
                </c:pt>
                <c:pt idx="726">
                  <c:v>13.56</c:v>
                </c:pt>
                <c:pt idx="727">
                  <c:v>13.569999999999904</c:v>
                </c:pt>
                <c:pt idx="728">
                  <c:v>13.6</c:v>
                </c:pt>
                <c:pt idx="729">
                  <c:v>13.62</c:v>
                </c:pt>
                <c:pt idx="730">
                  <c:v>13.639999999999899</c:v>
                </c:pt>
                <c:pt idx="731">
                  <c:v>13.65</c:v>
                </c:pt>
                <c:pt idx="732">
                  <c:v>13.65</c:v>
                </c:pt>
                <c:pt idx="733">
                  <c:v>13.65</c:v>
                </c:pt>
                <c:pt idx="734">
                  <c:v>13.669999999999902</c:v>
                </c:pt>
                <c:pt idx="735">
                  <c:v>13.679999999999902</c:v>
                </c:pt>
                <c:pt idx="736">
                  <c:v>13.709999999999999</c:v>
                </c:pt>
                <c:pt idx="737">
                  <c:v>13.719999999999899</c:v>
                </c:pt>
                <c:pt idx="738">
                  <c:v>13.729999999999899</c:v>
                </c:pt>
                <c:pt idx="739">
                  <c:v>13.749999999999902</c:v>
                </c:pt>
                <c:pt idx="740">
                  <c:v>13.76</c:v>
                </c:pt>
                <c:pt idx="741">
                  <c:v>13.779999999999902</c:v>
                </c:pt>
                <c:pt idx="742">
                  <c:v>13.799999999999899</c:v>
                </c:pt>
                <c:pt idx="743">
                  <c:v>13.819999999999904</c:v>
                </c:pt>
                <c:pt idx="744">
                  <c:v>13.84</c:v>
                </c:pt>
                <c:pt idx="745">
                  <c:v>13.850000000000001</c:v>
                </c:pt>
                <c:pt idx="746">
                  <c:v>13.870000000000001</c:v>
                </c:pt>
                <c:pt idx="747">
                  <c:v>13.879999999999903</c:v>
                </c:pt>
                <c:pt idx="748">
                  <c:v>13.879999999999903</c:v>
                </c:pt>
                <c:pt idx="749">
                  <c:v>13.879999999999903</c:v>
                </c:pt>
                <c:pt idx="750">
                  <c:v>13.889999999999901</c:v>
                </c:pt>
                <c:pt idx="751">
                  <c:v>13.889999999999901</c:v>
                </c:pt>
                <c:pt idx="752">
                  <c:v>13.899999999999904</c:v>
                </c:pt>
                <c:pt idx="753">
                  <c:v>13.899999999999904</c:v>
                </c:pt>
                <c:pt idx="754">
                  <c:v>13.899999999999904</c:v>
                </c:pt>
                <c:pt idx="755">
                  <c:v>13.919999999999902</c:v>
                </c:pt>
                <c:pt idx="756">
                  <c:v>13.919999999999902</c:v>
                </c:pt>
                <c:pt idx="757">
                  <c:v>13.94</c:v>
                </c:pt>
                <c:pt idx="758">
                  <c:v>13.950000000000001</c:v>
                </c:pt>
                <c:pt idx="759">
                  <c:v>13.950000000000001</c:v>
                </c:pt>
                <c:pt idx="760">
                  <c:v>13.950000000000001</c:v>
                </c:pt>
                <c:pt idx="761">
                  <c:v>13.96</c:v>
                </c:pt>
                <c:pt idx="762">
                  <c:v>13.979999999999901</c:v>
                </c:pt>
                <c:pt idx="763">
                  <c:v>13.979999999999901</c:v>
                </c:pt>
                <c:pt idx="764">
                  <c:v>13.99</c:v>
                </c:pt>
                <c:pt idx="765">
                  <c:v>13.999999999999904</c:v>
                </c:pt>
                <c:pt idx="766">
                  <c:v>14.02</c:v>
                </c:pt>
                <c:pt idx="767">
                  <c:v>14.04</c:v>
                </c:pt>
                <c:pt idx="768">
                  <c:v>14.04</c:v>
                </c:pt>
                <c:pt idx="769">
                  <c:v>14.049999999999899</c:v>
                </c:pt>
                <c:pt idx="770">
                  <c:v>14.06</c:v>
                </c:pt>
                <c:pt idx="771">
                  <c:v>14.079999999999904</c:v>
                </c:pt>
                <c:pt idx="772">
                  <c:v>14.079999999999904</c:v>
                </c:pt>
                <c:pt idx="773">
                  <c:v>14.099999999999902</c:v>
                </c:pt>
                <c:pt idx="774">
                  <c:v>14.099999999999902</c:v>
                </c:pt>
                <c:pt idx="775">
                  <c:v>14.11</c:v>
                </c:pt>
                <c:pt idx="776">
                  <c:v>14.12</c:v>
                </c:pt>
                <c:pt idx="777">
                  <c:v>14.129999999999999</c:v>
                </c:pt>
                <c:pt idx="778">
                  <c:v>14.129999999999999</c:v>
                </c:pt>
                <c:pt idx="779">
                  <c:v>14.129999999999999</c:v>
                </c:pt>
                <c:pt idx="780">
                  <c:v>14.139999999999999</c:v>
                </c:pt>
                <c:pt idx="781">
                  <c:v>14.15</c:v>
                </c:pt>
                <c:pt idx="782">
                  <c:v>14.16</c:v>
                </c:pt>
                <c:pt idx="783">
                  <c:v>14.179999999999902</c:v>
                </c:pt>
                <c:pt idx="784">
                  <c:v>14.209999999999999</c:v>
                </c:pt>
                <c:pt idx="785">
                  <c:v>14.219999999999899</c:v>
                </c:pt>
                <c:pt idx="786">
                  <c:v>14.219999999999899</c:v>
                </c:pt>
                <c:pt idx="787">
                  <c:v>14.229999999999999</c:v>
                </c:pt>
                <c:pt idx="788">
                  <c:v>14.239999999999998</c:v>
                </c:pt>
                <c:pt idx="789">
                  <c:v>14.25</c:v>
                </c:pt>
                <c:pt idx="790">
                  <c:v>14.25</c:v>
                </c:pt>
                <c:pt idx="791">
                  <c:v>14.26</c:v>
                </c:pt>
                <c:pt idx="792">
                  <c:v>14.26</c:v>
                </c:pt>
                <c:pt idx="793">
                  <c:v>14.27</c:v>
                </c:pt>
                <c:pt idx="794">
                  <c:v>14.29</c:v>
                </c:pt>
                <c:pt idx="795">
                  <c:v>14.3</c:v>
                </c:pt>
                <c:pt idx="796">
                  <c:v>14.32</c:v>
                </c:pt>
                <c:pt idx="797">
                  <c:v>14.34</c:v>
                </c:pt>
                <c:pt idx="798">
                  <c:v>14.34</c:v>
                </c:pt>
                <c:pt idx="799">
                  <c:v>14.34</c:v>
                </c:pt>
                <c:pt idx="800">
                  <c:v>14.350000000000001</c:v>
                </c:pt>
                <c:pt idx="801">
                  <c:v>14.360000000000001</c:v>
                </c:pt>
                <c:pt idx="802">
                  <c:v>14.370000000000001</c:v>
                </c:pt>
                <c:pt idx="803">
                  <c:v>14.38</c:v>
                </c:pt>
                <c:pt idx="804">
                  <c:v>14.42</c:v>
                </c:pt>
                <c:pt idx="805">
                  <c:v>14.42</c:v>
                </c:pt>
                <c:pt idx="806">
                  <c:v>14.43</c:v>
                </c:pt>
                <c:pt idx="807">
                  <c:v>14.46</c:v>
                </c:pt>
                <c:pt idx="808">
                  <c:v>14.46</c:v>
                </c:pt>
                <c:pt idx="809">
                  <c:v>14.479999999999901</c:v>
                </c:pt>
                <c:pt idx="810">
                  <c:v>14.479999999999901</c:v>
                </c:pt>
                <c:pt idx="811">
                  <c:v>14.5</c:v>
                </c:pt>
                <c:pt idx="812">
                  <c:v>14.51</c:v>
                </c:pt>
                <c:pt idx="813">
                  <c:v>14.529999999999902</c:v>
                </c:pt>
                <c:pt idx="814">
                  <c:v>14.529999999999902</c:v>
                </c:pt>
                <c:pt idx="815">
                  <c:v>14.549999999999899</c:v>
                </c:pt>
                <c:pt idx="816">
                  <c:v>14.549999999999899</c:v>
                </c:pt>
                <c:pt idx="817">
                  <c:v>14.549999999999899</c:v>
                </c:pt>
                <c:pt idx="818">
                  <c:v>14.549999999999899</c:v>
                </c:pt>
                <c:pt idx="819">
                  <c:v>14.579999999999904</c:v>
                </c:pt>
                <c:pt idx="820">
                  <c:v>14.589999999999902</c:v>
                </c:pt>
                <c:pt idx="821">
                  <c:v>14.609999999999902</c:v>
                </c:pt>
                <c:pt idx="822">
                  <c:v>14.609999999999902</c:v>
                </c:pt>
                <c:pt idx="823">
                  <c:v>14.609999999999902</c:v>
                </c:pt>
                <c:pt idx="824">
                  <c:v>14.609999999999902</c:v>
                </c:pt>
                <c:pt idx="825">
                  <c:v>14.629999999999999</c:v>
                </c:pt>
                <c:pt idx="826">
                  <c:v>14.66</c:v>
                </c:pt>
                <c:pt idx="827">
                  <c:v>14.689999999999902</c:v>
                </c:pt>
                <c:pt idx="828">
                  <c:v>14.689999999999902</c:v>
                </c:pt>
                <c:pt idx="829">
                  <c:v>14.689999999999902</c:v>
                </c:pt>
                <c:pt idx="830">
                  <c:v>14.719999999999899</c:v>
                </c:pt>
                <c:pt idx="831">
                  <c:v>14.729999999999899</c:v>
                </c:pt>
                <c:pt idx="832">
                  <c:v>14.739999999999903</c:v>
                </c:pt>
                <c:pt idx="833">
                  <c:v>14.75</c:v>
                </c:pt>
                <c:pt idx="834">
                  <c:v>14.78</c:v>
                </c:pt>
                <c:pt idx="835">
                  <c:v>14.789999999999901</c:v>
                </c:pt>
                <c:pt idx="836">
                  <c:v>14.789999999999901</c:v>
                </c:pt>
                <c:pt idx="837">
                  <c:v>14.789999999999901</c:v>
                </c:pt>
                <c:pt idx="838">
                  <c:v>14.809999999999901</c:v>
                </c:pt>
                <c:pt idx="839">
                  <c:v>14.809999999999901</c:v>
                </c:pt>
                <c:pt idx="840">
                  <c:v>14.829999999999904</c:v>
                </c:pt>
                <c:pt idx="841">
                  <c:v>14.829999999999904</c:v>
                </c:pt>
                <c:pt idx="842">
                  <c:v>14.829999999999904</c:v>
                </c:pt>
                <c:pt idx="843">
                  <c:v>14.829999999999904</c:v>
                </c:pt>
                <c:pt idx="844">
                  <c:v>14.84</c:v>
                </c:pt>
                <c:pt idx="845">
                  <c:v>14.850000000000001</c:v>
                </c:pt>
                <c:pt idx="846">
                  <c:v>14.850000000000001</c:v>
                </c:pt>
                <c:pt idx="847">
                  <c:v>14.889999999999901</c:v>
                </c:pt>
                <c:pt idx="848">
                  <c:v>14.899999999999904</c:v>
                </c:pt>
                <c:pt idx="849">
                  <c:v>14.899999999999904</c:v>
                </c:pt>
                <c:pt idx="850">
                  <c:v>14.91</c:v>
                </c:pt>
                <c:pt idx="851">
                  <c:v>14.92</c:v>
                </c:pt>
                <c:pt idx="852">
                  <c:v>14.939999999999902</c:v>
                </c:pt>
                <c:pt idx="853">
                  <c:v>14.97</c:v>
                </c:pt>
                <c:pt idx="854">
                  <c:v>14.979999999999901</c:v>
                </c:pt>
                <c:pt idx="855">
                  <c:v>14.99</c:v>
                </c:pt>
                <c:pt idx="856">
                  <c:v>15.009999999999902</c:v>
                </c:pt>
                <c:pt idx="857">
                  <c:v>15.03</c:v>
                </c:pt>
                <c:pt idx="858">
                  <c:v>15.05</c:v>
                </c:pt>
                <c:pt idx="859">
                  <c:v>15.05</c:v>
                </c:pt>
                <c:pt idx="860">
                  <c:v>15.079999999999904</c:v>
                </c:pt>
                <c:pt idx="861">
                  <c:v>15.079999999999904</c:v>
                </c:pt>
                <c:pt idx="862">
                  <c:v>15.09</c:v>
                </c:pt>
                <c:pt idx="863">
                  <c:v>15.09</c:v>
                </c:pt>
                <c:pt idx="864">
                  <c:v>15.1</c:v>
                </c:pt>
                <c:pt idx="865">
                  <c:v>15.1</c:v>
                </c:pt>
                <c:pt idx="866">
                  <c:v>15.11</c:v>
                </c:pt>
                <c:pt idx="867">
                  <c:v>15.129999999999999</c:v>
                </c:pt>
                <c:pt idx="868">
                  <c:v>15.129999999999999</c:v>
                </c:pt>
                <c:pt idx="869">
                  <c:v>15.139999999999999</c:v>
                </c:pt>
                <c:pt idx="870">
                  <c:v>15.17</c:v>
                </c:pt>
                <c:pt idx="871">
                  <c:v>15.18</c:v>
                </c:pt>
                <c:pt idx="872">
                  <c:v>15.189999999999902</c:v>
                </c:pt>
                <c:pt idx="873">
                  <c:v>15.209999999999901</c:v>
                </c:pt>
                <c:pt idx="874">
                  <c:v>15.219999999999999</c:v>
                </c:pt>
                <c:pt idx="875">
                  <c:v>15.229999999999999</c:v>
                </c:pt>
                <c:pt idx="876">
                  <c:v>15.27</c:v>
                </c:pt>
                <c:pt idx="877">
                  <c:v>15.28</c:v>
                </c:pt>
                <c:pt idx="878">
                  <c:v>15.299999999999899</c:v>
                </c:pt>
                <c:pt idx="879">
                  <c:v>15.329999999999904</c:v>
                </c:pt>
                <c:pt idx="880">
                  <c:v>15.350000000000001</c:v>
                </c:pt>
                <c:pt idx="881">
                  <c:v>15.360000000000001</c:v>
                </c:pt>
                <c:pt idx="882">
                  <c:v>15.360000000000001</c:v>
                </c:pt>
                <c:pt idx="883">
                  <c:v>15.38</c:v>
                </c:pt>
                <c:pt idx="884">
                  <c:v>15.38</c:v>
                </c:pt>
                <c:pt idx="885">
                  <c:v>15.39</c:v>
                </c:pt>
                <c:pt idx="886">
                  <c:v>15.39</c:v>
                </c:pt>
                <c:pt idx="887">
                  <c:v>15.4</c:v>
                </c:pt>
                <c:pt idx="888">
                  <c:v>15.4</c:v>
                </c:pt>
                <c:pt idx="889">
                  <c:v>15.41</c:v>
                </c:pt>
                <c:pt idx="890">
                  <c:v>15.41</c:v>
                </c:pt>
                <c:pt idx="891">
                  <c:v>15.41</c:v>
                </c:pt>
                <c:pt idx="892">
                  <c:v>15.42</c:v>
                </c:pt>
                <c:pt idx="893">
                  <c:v>15.43</c:v>
                </c:pt>
                <c:pt idx="894">
                  <c:v>15.450000000000001</c:v>
                </c:pt>
                <c:pt idx="895">
                  <c:v>15.46</c:v>
                </c:pt>
                <c:pt idx="896">
                  <c:v>15.47</c:v>
                </c:pt>
                <c:pt idx="897">
                  <c:v>15.509999999999902</c:v>
                </c:pt>
                <c:pt idx="898">
                  <c:v>15.52</c:v>
                </c:pt>
                <c:pt idx="899">
                  <c:v>15.52</c:v>
                </c:pt>
                <c:pt idx="900">
                  <c:v>15.52</c:v>
                </c:pt>
                <c:pt idx="901">
                  <c:v>15.52</c:v>
                </c:pt>
                <c:pt idx="902">
                  <c:v>15.52</c:v>
                </c:pt>
                <c:pt idx="903">
                  <c:v>15.52</c:v>
                </c:pt>
                <c:pt idx="904">
                  <c:v>15.55</c:v>
                </c:pt>
                <c:pt idx="905">
                  <c:v>15.55</c:v>
                </c:pt>
                <c:pt idx="906">
                  <c:v>15.58</c:v>
                </c:pt>
                <c:pt idx="907">
                  <c:v>15.6</c:v>
                </c:pt>
                <c:pt idx="908">
                  <c:v>15.61</c:v>
                </c:pt>
                <c:pt idx="909">
                  <c:v>15.61</c:v>
                </c:pt>
                <c:pt idx="910">
                  <c:v>15.62</c:v>
                </c:pt>
                <c:pt idx="911">
                  <c:v>15.629999999999901</c:v>
                </c:pt>
                <c:pt idx="912">
                  <c:v>15.659999999999904</c:v>
                </c:pt>
                <c:pt idx="913">
                  <c:v>15.659999999999904</c:v>
                </c:pt>
                <c:pt idx="914">
                  <c:v>15.659999999999904</c:v>
                </c:pt>
                <c:pt idx="915">
                  <c:v>15.669999999999902</c:v>
                </c:pt>
                <c:pt idx="916">
                  <c:v>15.68</c:v>
                </c:pt>
                <c:pt idx="917">
                  <c:v>15.68</c:v>
                </c:pt>
                <c:pt idx="918">
                  <c:v>15.68</c:v>
                </c:pt>
                <c:pt idx="919">
                  <c:v>15.689999999999902</c:v>
                </c:pt>
                <c:pt idx="920">
                  <c:v>15.699999999999902</c:v>
                </c:pt>
                <c:pt idx="921">
                  <c:v>15.709999999999901</c:v>
                </c:pt>
                <c:pt idx="922">
                  <c:v>15.709999999999901</c:v>
                </c:pt>
                <c:pt idx="923">
                  <c:v>15.709999999999901</c:v>
                </c:pt>
                <c:pt idx="924">
                  <c:v>15.709999999999901</c:v>
                </c:pt>
                <c:pt idx="925">
                  <c:v>15.729999999999899</c:v>
                </c:pt>
                <c:pt idx="926">
                  <c:v>15.739999999999903</c:v>
                </c:pt>
                <c:pt idx="927">
                  <c:v>15.749999999999902</c:v>
                </c:pt>
                <c:pt idx="928">
                  <c:v>15.749999999999902</c:v>
                </c:pt>
                <c:pt idx="929">
                  <c:v>15.749999999999902</c:v>
                </c:pt>
                <c:pt idx="930">
                  <c:v>15.779999999999902</c:v>
                </c:pt>
                <c:pt idx="931">
                  <c:v>15.799999999999899</c:v>
                </c:pt>
                <c:pt idx="932">
                  <c:v>15.809999999999901</c:v>
                </c:pt>
                <c:pt idx="933">
                  <c:v>15.809999999999901</c:v>
                </c:pt>
                <c:pt idx="934">
                  <c:v>15.809999999999901</c:v>
                </c:pt>
                <c:pt idx="935">
                  <c:v>15.819999999999904</c:v>
                </c:pt>
                <c:pt idx="936">
                  <c:v>15.819999999999904</c:v>
                </c:pt>
                <c:pt idx="937">
                  <c:v>15.859999999999904</c:v>
                </c:pt>
                <c:pt idx="938">
                  <c:v>15.879999999999903</c:v>
                </c:pt>
                <c:pt idx="939">
                  <c:v>15.889999999999901</c:v>
                </c:pt>
                <c:pt idx="940">
                  <c:v>15.889999999999901</c:v>
                </c:pt>
                <c:pt idx="941">
                  <c:v>15.899999999999904</c:v>
                </c:pt>
                <c:pt idx="942">
                  <c:v>15.899999999999904</c:v>
                </c:pt>
                <c:pt idx="943">
                  <c:v>15.92</c:v>
                </c:pt>
                <c:pt idx="944">
                  <c:v>15.93</c:v>
                </c:pt>
                <c:pt idx="945">
                  <c:v>15.93</c:v>
                </c:pt>
                <c:pt idx="946">
                  <c:v>15.939999999999902</c:v>
                </c:pt>
                <c:pt idx="947">
                  <c:v>15.969999999999901</c:v>
                </c:pt>
                <c:pt idx="948">
                  <c:v>15.999999999999904</c:v>
                </c:pt>
                <c:pt idx="949">
                  <c:v>15.999999999999904</c:v>
                </c:pt>
                <c:pt idx="950">
                  <c:v>16.03</c:v>
                </c:pt>
                <c:pt idx="951">
                  <c:v>16.05</c:v>
                </c:pt>
                <c:pt idx="952">
                  <c:v>16.05</c:v>
                </c:pt>
                <c:pt idx="953">
                  <c:v>16.05</c:v>
                </c:pt>
                <c:pt idx="954">
                  <c:v>16.059999999999999</c:v>
                </c:pt>
                <c:pt idx="955">
                  <c:v>16.059999999999999</c:v>
                </c:pt>
                <c:pt idx="956">
                  <c:v>16.079999999999995</c:v>
                </c:pt>
                <c:pt idx="957">
                  <c:v>16.099999999999895</c:v>
                </c:pt>
                <c:pt idx="958">
                  <c:v>16.110000000000003</c:v>
                </c:pt>
                <c:pt idx="959">
                  <c:v>16.14</c:v>
                </c:pt>
                <c:pt idx="960">
                  <c:v>16.170000000000005</c:v>
                </c:pt>
                <c:pt idx="961">
                  <c:v>16.18</c:v>
                </c:pt>
                <c:pt idx="962">
                  <c:v>16.18</c:v>
                </c:pt>
                <c:pt idx="963">
                  <c:v>16.189999999999895</c:v>
                </c:pt>
                <c:pt idx="964">
                  <c:v>16.21</c:v>
                </c:pt>
                <c:pt idx="965">
                  <c:v>16.239999999999995</c:v>
                </c:pt>
                <c:pt idx="966">
                  <c:v>16.239999999999995</c:v>
                </c:pt>
                <c:pt idx="967">
                  <c:v>16.239999999999995</c:v>
                </c:pt>
                <c:pt idx="968">
                  <c:v>16.259999999999899</c:v>
                </c:pt>
                <c:pt idx="969">
                  <c:v>16.27</c:v>
                </c:pt>
                <c:pt idx="970">
                  <c:v>16.279999999999998</c:v>
                </c:pt>
                <c:pt idx="971">
                  <c:v>16.319999999999901</c:v>
                </c:pt>
                <c:pt idx="972">
                  <c:v>16.329999999999995</c:v>
                </c:pt>
                <c:pt idx="973">
                  <c:v>16.34</c:v>
                </c:pt>
                <c:pt idx="974">
                  <c:v>16.3599999999999</c:v>
                </c:pt>
                <c:pt idx="975">
                  <c:v>16.3599999999999</c:v>
                </c:pt>
                <c:pt idx="976">
                  <c:v>16.3599999999999</c:v>
                </c:pt>
                <c:pt idx="977">
                  <c:v>16.38</c:v>
                </c:pt>
                <c:pt idx="978">
                  <c:v>16.409999999999897</c:v>
                </c:pt>
                <c:pt idx="979">
                  <c:v>16.419999999999899</c:v>
                </c:pt>
                <c:pt idx="980">
                  <c:v>16.419999999999899</c:v>
                </c:pt>
                <c:pt idx="981">
                  <c:v>16.429999999999897</c:v>
                </c:pt>
                <c:pt idx="982">
                  <c:v>16.439999999999895</c:v>
                </c:pt>
                <c:pt idx="983">
                  <c:v>16.459999999999997</c:v>
                </c:pt>
                <c:pt idx="984">
                  <c:v>16.459999999999997</c:v>
                </c:pt>
                <c:pt idx="985">
                  <c:v>16.47</c:v>
                </c:pt>
                <c:pt idx="986">
                  <c:v>16.47</c:v>
                </c:pt>
                <c:pt idx="987">
                  <c:v>16.489999999999991</c:v>
                </c:pt>
                <c:pt idx="988">
                  <c:v>16.509999999999899</c:v>
                </c:pt>
                <c:pt idx="989">
                  <c:v>16.52</c:v>
                </c:pt>
                <c:pt idx="990">
                  <c:v>16.52</c:v>
                </c:pt>
                <c:pt idx="991">
                  <c:v>16.53</c:v>
                </c:pt>
                <c:pt idx="992">
                  <c:v>16.54</c:v>
                </c:pt>
                <c:pt idx="993">
                  <c:v>16.54</c:v>
                </c:pt>
                <c:pt idx="994">
                  <c:v>16.55</c:v>
                </c:pt>
                <c:pt idx="995">
                  <c:v>16.559999999999999</c:v>
                </c:pt>
                <c:pt idx="996">
                  <c:v>16.57</c:v>
                </c:pt>
                <c:pt idx="997">
                  <c:v>16.57</c:v>
                </c:pt>
                <c:pt idx="998">
                  <c:v>16.59</c:v>
                </c:pt>
                <c:pt idx="999">
                  <c:v>16.59</c:v>
                </c:pt>
                <c:pt idx="1000">
                  <c:v>16.610000000000003</c:v>
                </c:pt>
                <c:pt idx="1001">
                  <c:v>16.630000000000003</c:v>
                </c:pt>
                <c:pt idx="1002">
                  <c:v>16.649999999999999</c:v>
                </c:pt>
                <c:pt idx="1003">
                  <c:v>16.649999999999999</c:v>
                </c:pt>
                <c:pt idx="1004">
                  <c:v>16.649999999999999</c:v>
                </c:pt>
                <c:pt idx="1005">
                  <c:v>16.649999999999999</c:v>
                </c:pt>
                <c:pt idx="1006">
                  <c:v>16.649999999999999</c:v>
                </c:pt>
                <c:pt idx="1007">
                  <c:v>16.649999999999999</c:v>
                </c:pt>
                <c:pt idx="1008">
                  <c:v>16.689999999999895</c:v>
                </c:pt>
                <c:pt idx="1009">
                  <c:v>16.71</c:v>
                </c:pt>
                <c:pt idx="1010">
                  <c:v>16.71</c:v>
                </c:pt>
                <c:pt idx="1011">
                  <c:v>16.739999999999995</c:v>
                </c:pt>
                <c:pt idx="1012">
                  <c:v>16.77</c:v>
                </c:pt>
                <c:pt idx="1013">
                  <c:v>16.79</c:v>
                </c:pt>
                <c:pt idx="1014">
                  <c:v>16.799999999999898</c:v>
                </c:pt>
                <c:pt idx="1015">
                  <c:v>16.799999999999898</c:v>
                </c:pt>
                <c:pt idx="1016">
                  <c:v>16.809999999999999</c:v>
                </c:pt>
                <c:pt idx="1017">
                  <c:v>16.809999999999999</c:v>
                </c:pt>
                <c:pt idx="1018">
                  <c:v>16.829999999999995</c:v>
                </c:pt>
                <c:pt idx="1019">
                  <c:v>16.84</c:v>
                </c:pt>
                <c:pt idx="1020">
                  <c:v>16.87</c:v>
                </c:pt>
                <c:pt idx="1021">
                  <c:v>16.87</c:v>
                </c:pt>
                <c:pt idx="1022">
                  <c:v>16.899999999999999</c:v>
                </c:pt>
                <c:pt idx="1023">
                  <c:v>16.91</c:v>
                </c:pt>
                <c:pt idx="1024">
                  <c:v>16.93</c:v>
                </c:pt>
                <c:pt idx="1025">
                  <c:v>16.939999999999998</c:v>
                </c:pt>
                <c:pt idx="1026">
                  <c:v>16.959999999999997</c:v>
                </c:pt>
                <c:pt idx="1027">
                  <c:v>16.959999999999997</c:v>
                </c:pt>
                <c:pt idx="1028">
                  <c:v>16.979999999999997</c:v>
                </c:pt>
                <c:pt idx="1029">
                  <c:v>16.979999999999997</c:v>
                </c:pt>
                <c:pt idx="1030">
                  <c:v>16.989999999999991</c:v>
                </c:pt>
                <c:pt idx="1031">
                  <c:v>17</c:v>
                </c:pt>
                <c:pt idx="1032">
                  <c:v>17.02</c:v>
                </c:pt>
                <c:pt idx="1033">
                  <c:v>17.03</c:v>
                </c:pt>
                <c:pt idx="1034">
                  <c:v>17.079999999999995</c:v>
                </c:pt>
                <c:pt idx="1035">
                  <c:v>17.079999999999995</c:v>
                </c:pt>
                <c:pt idx="1036">
                  <c:v>17.09</c:v>
                </c:pt>
                <c:pt idx="1037">
                  <c:v>17.119999999999905</c:v>
                </c:pt>
                <c:pt idx="1038">
                  <c:v>17.119999999999905</c:v>
                </c:pt>
                <c:pt idx="1039">
                  <c:v>17.130000000000003</c:v>
                </c:pt>
                <c:pt idx="1040">
                  <c:v>17.14</c:v>
                </c:pt>
                <c:pt idx="1041">
                  <c:v>17.16</c:v>
                </c:pt>
                <c:pt idx="1042">
                  <c:v>17.170000000000005</c:v>
                </c:pt>
                <c:pt idx="1043">
                  <c:v>17.190000000000001</c:v>
                </c:pt>
                <c:pt idx="1044">
                  <c:v>17.209999999999898</c:v>
                </c:pt>
                <c:pt idx="1045">
                  <c:v>17.219999999999899</c:v>
                </c:pt>
                <c:pt idx="1046">
                  <c:v>17.229999999999897</c:v>
                </c:pt>
                <c:pt idx="1047">
                  <c:v>17.229999999999897</c:v>
                </c:pt>
                <c:pt idx="1048">
                  <c:v>17.229999999999897</c:v>
                </c:pt>
                <c:pt idx="1049">
                  <c:v>17.239999999999995</c:v>
                </c:pt>
                <c:pt idx="1050">
                  <c:v>17.25</c:v>
                </c:pt>
                <c:pt idx="1051">
                  <c:v>17.27</c:v>
                </c:pt>
                <c:pt idx="1052">
                  <c:v>17.29</c:v>
                </c:pt>
                <c:pt idx="1053">
                  <c:v>17.299999999999898</c:v>
                </c:pt>
                <c:pt idx="1054">
                  <c:v>17.309999999999999</c:v>
                </c:pt>
                <c:pt idx="1055">
                  <c:v>17.32</c:v>
                </c:pt>
                <c:pt idx="1056">
                  <c:v>17.329999999999995</c:v>
                </c:pt>
                <c:pt idx="1057">
                  <c:v>17.350000000000001</c:v>
                </c:pt>
                <c:pt idx="1058">
                  <c:v>17.350000000000001</c:v>
                </c:pt>
                <c:pt idx="1059">
                  <c:v>17.36</c:v>
                </c:pt>
                <c:pt idx="1060">
                  <c:v>17.37</c:v>
                </c:pt>
                <c:pt idx="1061">
                  <c:v>17.419999999999899</c:v>
                </c:pt>
                <c:pt idx="1062">
                  <c:v>17.47</c:v>
                </c:pt>
                <c:pt idx="1063">
                  <c:v>17.489999999999991</c:v>
                </c:pt>
                <c:pt idx="1064">
                  <c:v>17.489999999999991</c:v>
                </c:pt>
                <c:pt idx="1065">
                  <c:v>17.5</c:v>
                </c:pt>
                <c:pt idx="1066">
                  <c:v>17.5</c:v>
                </c:pt>
                <c:pt idx="1067">
                  <c:v>17.509999999999899</c:v>
                </c:pt>
                <c:pt idx="1068">
                  <c:v>17.5399999999999</c:v>
                </c:pt>
                <c:pt idx="1069">
                  <c:v>17.559999999999999</c:v>
                </c:pt>
                <c:pt idx="1070">
                  <c:v>17.579999999999995</c:v>
                </c:pt>
                <c:pt idx="1071">
                  <c:v>17.579999999999995</c:v>
                </c:pt>
                <c:pt idx="1072">
                  <c:v>17.579999999999995</c:v>
                </c:pt>
                <c:pt idx="1073">
                  <c:v>17.59</c:v>
                </c:pt>
                <c:pt idx="1074">
                  <c:v>17.59</c:v>
                </c:pt>
                <c:pt idx="1075">
                  <c:v>17.600000000000001</c:v>
                </c:pt>
                <c:pt idx="1076">
                  <c:v>17.600000000000001</c:v>
                </c:pt>
                <c:pt idx="1077">
                  <c:v>17.600000000000001</c:v>
                </c:pt>
                <c:pt idx="1078">
                  <c:v>17.610000000000003</c:v>
                </c:pt>
                <c:pt idx="1079">
                  <c:v>17.610000000000003</c:v>
                </c:pt>
                <c:pt idx="1080">
                  <c:v>17.630000000000003</c:v>
                </c:pt>
                <c:pt idx="1081">
                  <c:v>17.649999999999999</c:v>
                </c:pt>
                <c:pt idx="1082">
                  <c:v>17.670000000000005</c:v>
                </c:pt>
                <c:pt idx="1083">
                  <c:v>17.670000000000005</c:v>
                </c:pt>
                <c:pt idx="1084">
                  <c:v>17.68</c:v>
                </c:pt>
                <c:pt idx="1085">
                  <c:v>17.7</c:v>
                </c:pt>
                <c:pt idx="1086">
                  <c:v>17.7</c:v>
                </c:pt>
                <c:pt idx="1087">
                  <c:v>17.71</c:v>
                </c:pt>
                <c:pt idx="1088">
                  <c:v>17.71</c:v>
                </c:pt>
                <c:pt idx="1089">
                  <c:v>17.71</c:v>
                </c:pt>
                <c:pt idx="1090">
                  <c:v>17.72</c:v>
                </c:pt>
                <c:pt idx="1091">
                  <c:v>17.72</c:v>
                </c:pt>
                <c:pt idx="1092">
                  <c:v>17.760000000000002</c:v>
                </c:pt>
                <c:pt idx="1093">
                  <c:v>17.77</c:v>
                </c:pt>
                <c:pt idx="1094">
                  <c:v>17.779999999999998</c:v>
                </c:pt>
                <c:pt idx="1095">
                  <c:v>17.779999999999998</c:v>
                </c:pt>
                <c:pt idx="1096">
                  <c:v>17.79</c:v>
                </c:pt>
                <c:pt idx="1097">
                  <c:v>17.79</c:v>
                </c:pt>
                <c:pt idx="1098">
                  <c:v>17.8</c:v>
                </c:pt>
                <c:pt idx="1099">
                  <c:v>17.82</c:v>
                </c:pt>
                <c:pt idx="1100">
                  <c:v>17.82</c:v>
                </c:pt>
                <c:pt idx="1101">
                  <c:v>17.84</c:v>
                </c:pt>
                <c:pt idx="1102">
                  <c:v>17.850000000000001</c:v>
                </c:pt>
                <c:pt idx="1103">
                  <c:v>17.850000000000001</c:v>
                </c:pt>
                <c:pt idx="1104">
                  <c:v>17.86</c:v>
                </c:pt>
                <c:pt idx="1105">
                  <c:v>17.87</c:v>
                </c:pt>
                <c:pt idx="1106">
                  <c:v>17.88</c:v>
                </c:pt>
                <c:pt idx="1107">
                  <c:v>17.88</c:v>
                </c:pt>
                <c:pt idx="1108">
                  <c:v>17.919999999999899</c:v>
                </c:pt>
                <c:pt idx="1109">
                  <c:v>17.93</c:v>
                </c:pt>
                <c:pt idx="1110">
                  <c:v>17.93</c:v>
                </c:pt>
                <c:pt idx="1111">
                  <c:v>17.95</c:v>
                </c:pt>
                <c:pt idx="1112">
                  <c:v>17.959999999999997</c:v>
                </c:pt>
                <c:pt idx="1113">
                  <c:v>17.979999999999997</c:v>
                </c:pt>
                <c:pt idx="1114">
                  <c:v>18</c:v>
                </c:pt>
                <c:pt idx="1115">
                  <c:v>18.02</c:v>
                </c:pt>
                <c:pt idx="1116">
                  <c:v>18.02</c:v>
                </c:pt>
                <c:pt idx="1117">
                  <c:v>18.02</c:v>
                </c:pt>
                <c:pt idx="1118">
                  <c:v>18.03</c:v>
                </c:pt>
                <c:pt idx="1119">
                  <c:v>18.03</c:v>
                </c:pt>
                <c:pt idx="1120">
                  <c:v>18.04</c:v>
                </c:pt>
                <c:pt idx="1121">
                  <c:v>18.059999999999999</c:v>
                </c:pt>
                <c:pt idx="1122">
                  <c:v>18.079999999999995</c:v>
                </c:pt>
                <c:pt idx="1123">
                  <c:v>18.099999999999895</c:v>
                </c:pt>
                <c:pt idx="1124">
                  <c:v>18.12</c:v>
                </c:pt>
                <c:pt idx="1125">
                  <c:v>18.12</c:v>
                </c:pt>
                <c:pt idx="1126">
                  <c:v>18.130000000000003</c:v>
                </c:pt>
                <c:pt idx="1127">
                  <c:v>18.14</c:v>
                </c:pt>
                <c:pt idx="1128">
                  <c:v>18.14</c:v>
                </c:pt>
                <c:pt idx="1129">
                  <c:v>18.149999999999999</c:v>
                </c:pt>
                <c:pt idx="1130">
                  <c:v>18.149999999999999</c:v>
                </c:pt>
                <c:pt idx="1131">
                  <c:v>18.149999999999999</c:v>
                </c:pt>
                <c:pt idx="1132">
                  <c:v>18.149999999999999</c:v>
                </c:pt>
                <c:pt idx="1133">
                  <c:v>18.16</c:v>
                </c:pt>
                <c:pt idx="1134">
                  <c:v>18.18</c:v>
                </c:pt>
                <c:pt idx="1135">
                  <c:v>18.190000000000001</c:v>
                </c:pt>
                <c:pt idx="1136">
                  <c:v>18.22</c:v>
                </c:pt>
                <c:pt idx="1137">
                  <c:v>18.23</c:v>
                </c:pt>
                <c:pt idx="1138">
                  <c:v>18.239999999999995</c:v>
                </c:pt>
                <c:pt idx="1139">
                  <c:v>18.239999999999995</c:v>
                </c:pt>
                <c:pt idx="1140">
                  <c:v>18.239999999999995</c:v>
                </c:pt>
                <c:pt idx="1141">
                  <c:v>18.259999999999899</c:v>
                </c:pt>
                <c:pt idx="1142">
                  <c:v>18.259999999999899</c:v>
                </c:pt>
                <c:pt idx="1143">
                  <c:v>18.259999999999899</c:v>
                </c:pt>
                <c:pt idx="1144">
                  <c:v>18.259999999999899</c:v>
                </c:pt>
                <c:pt idx="1145">
                  <c:v>18.279999999999902</c:v>
                </c:pt>
                <c:pt idx="1146">
                  <c:v>18.279999999999902</c:v>
                </c:pt>
                <c:pt idx="1147">
                  <c:v>18.279999999999902</c:v>
                </c:pt>
                <c:pt idx="1148">
                  <c:v>18.29</c:v>
                </c:pt>
                <c:pt idx="1149">
                  <c:v>18.29</c:v>
                </c:pt>
                <c:pt idx="1150">
                  <c:v>18.29</c:v>
                </c:pt>
                <c:pt idx="1151">
                  <c:v>18.29</c:v>
                </c:pt>
                <c:pt idx="1152">
                  <c:v>18.29</c:v>
                </c:pt>
                <c:pt idx="1153">
                  <c:v>18.29</c:v>
                </c:pt>
                <c:pt idx="1154">
                  <c:v>18.3</c:v>
                </c:pt>
                <c:pt idx="1155">
                  <c:v>18.309999999999999</c:v>
                </c:pt>
                <c:pt idx="1156">
                  <c:v>18.309999999999999</c:v>
                </c:pt>
                <c:pt idx="1157">
                  <c:v>18.319999999999901</c:v>
                </c:pt>
                <c:pt idx="1158">
                  <c:v>18.3399999999999</c:v>
                </c:pt>
                <c:pt idx="1159">
                  <c:v>18.36</c:v>
                </c:pt>
                <c:pt idx="1160">
                  <c:v>18.369999999999902</c:v>
                </c:pt>
                <c:pt idx="1161">
                  <c:v>18.369999999999902</c:v>
                </c:pt>
                <c:pt idx="1162">
                  <c:v>18.369999999999902</c:v>
                </c:pt>
                <c:pt idx="1163">
                  <c:v>18.38</c:v>
                </c:pt>
                <c:pt idx="1164">
                  <c:v>18.419999999999899</c:v>
                </c:pt>
                <c:pt idx="1165">
                  <c:v>18.419999999999899</c:v>
                </c:pt>
                <c:pt idx="1166">
                  <c:v>18.419999999999899</c:v>
                </c:pt>
                <c:pt idx="1167">
                  <c:v>18.419999999999899</c:v>
                </c:pt>
                <c:pt idx="1168">
                  <c:v>18.419999999999899</c:v>
                </c:pt>
                <c:pt idx="1169">
                  <c:v>18.429999999999897</c:v>
                </c:pt>
                <c:pt idx="1170">
                  <c:v>18.429999999999897</c:v>
                </c:pt>
                <c:pt idx="1171">
                  <c:v>18.439999999999895</c:v>
                </c:pt>
                <c:pt idx="1172">
                  <c:v>18.45</c:v>
                </c:pt>
                <c:pt idx="1173">
                  <c:v>18.47</c:v>
                </c:pt>
                <c:pt idx="1174">
                  <c:v>18.489999999999991</c:v>
                </c:pt>
                <c:pt idx="1175">
                  <c:v>18.489999999999991</c:v>
                </c:pt>
                <c:pt idx="1176">
                  <c:v>18.5</c:v>
                </c:pt>
                <c:pt idx="1177">
                  <c:v>18.5</c:v>
                </c:pt>
                <c:pt idx="1178">
                  <c:v>18.509999999999899</c:v>
                </c:pt>
                <c:pt idx="1179">
                  <c:v>18.509999999999899</c:v>
                </c:pt>
                <c:pt idx="1180">
                  <c:v>18.529999999999902</c:v>
                </c:pt>
                <c:pt idx="1181">
                  <c:v>18.529999999999902</c:v>
                </c:pt>
                <c:pt idx="1182">
                  <c:v>18.54</c:v>
                </c:pt>
                <c:pt idx="1183">
                  <c:v>18.54</c:v>
                </c:pt>
                <c:pt idx="1184">
                  <c:v>18.559999999999999</c:v>
                </c:pt>
                <c:pt idx="1185">
                  <c:v>18.579999999999995</c:v>
                </c:pt>
                <c:pt idx="1186">
                  <c:v>18.59</c:v>
                </c:pt>
                <c:pt idx="1187">
                  <c:v>18.59</c:v>
                </c:pt>
                <c:pt idx="1188">
                  <c:v>18.62</c:v>
                </c:pt>
                <c:pt idx="1189">
                  <c:v>18.62</c:v>
                </c:pt>
                <c:pt idx="1190">
                  <c:v>18.62</c:v>
                </c:pt>
                <c:pt idx="1191">
                  <c:v>18.62</c:v>
                </c:pt>
                <c:pt idx="1192">
                  <c:v>18.62</c:v>
                </c:pt>
                <c:pt idx="1193">
                  <c:v>18.62</c:v>
                </c:pt>
                <c:pt idx="1194">
                  <c:v>18.62</c:v>
                </c:pt>
                <c:pt idx="1195">
                  <c:v>18.630000000000003</c:v>
                </c:pt>
                <c:pt idx="1196">
                  <c:v>18.639999999999901</c:v>
                </c:pt>
                <c:pt idx="1197">
                  <c:v>18.649999999999999</c:v>
                </c:pt>
                <c:pt idx="1198">
                  <c:v>18.669999999999899</c:v>
                </c:pt>
                <c:pt idx="1199">
                  <c:v>18.669999999999899</c:v>
                </c:pt>
                <c:pt idx="1200">
                  <c:v>18.669999999999899</c:v>
                </c:pt>
                <c:pt idx="1201">
                  <c:v>18.68</c:v>
                </c:pt>
                <c:pt idx="1202">
                  <c:v>18.68</c:v>
                </c:pt>
                <c:pt idx="1203">
                  <c:v>18.68</c:v>
                </c:pt>
                <c:pt idx="1204">
                  <c:v>18.689999999999895</c:v>
                </c:pt>
                <c:pt idx="1205">
                  <c:v>18.709999999999898</c:v>
                </c:pt>
                <c:pt idx="1206">
                  <c:v>18.709999999999898</c:v>
                </c:pt>
                <c:pt idx="1207">
                  <c:v>18.72</c:v>
                </c:pt>
                <c:pt idx="1208">
                  <c:v>18.729999999999897</c:v>
                </c:pt>
                <c:pt idx="1209">
                  <c:v>18.729999999999897</c:v>
                </c:pt>
                <c:pt idx="1210">
                  <c:v>18.729999999999897</c:v>
                </c:pt>
                <c:pt idx="1211">
                  <c:v>18.729999999999897</c:v>
                </c:pt>
                <c:pt idx="1212">
                  <c:v>18.729999999999897</c:v>
                </c:pt>
                <c:pt idx="1213">
                  <c:v>18.739999999999995</c:v>
                </c:pt>
                <c:pt idx="1214">
                  <c:v>18.739999999999995</c:v>
                </c:pt>
                <c:pt idx="1215">
                  <c:v>18.739999999999995</c:v>
                </c:pt>
                <c:pt idx="1216">
                  <c:v>18.769999999999897</c:v>
                </c:pt>
                <c:pt idx="1217">
                  <c:v>18.79</c:v>
                </c:pt>
                <c:pt idx="1218">
                  <c:v>18.809999999999999</c:v>
                </c:pt>
                <c:pt idx="1219">
                  <c:v>18.809999999999999</c:v>
                </c:pt>
                <c:pt idx="1220">
                  <c:v>18.829999999999995</c:v>
                </c:pt>
                <c:pt idx="1221">
                  <c:v>18.829999999999995</c:v>
                </c:pt>
                <c:pt idx="1222">
                  <c:v>18.84</c:v>
                </c:pt>
                <c:pt idx="1223">
                  <c:v>18.84</c:v>
                </c:pt>
                <c:pt idx="1224">
                  <c:v>18.84</c:v>
                </c:pt>
                <c:pt idx="1225">
                  <c:v>18.84</c:v>
                </c:pt>
                <c:pt idx="1226">
                  <c:v>18.84</c:v>
                </c:pt>
                <c:pt idx="1227">
                  <c:v>18.84</c:v>
                </c:pt>
                <c:pt idx="1228">
                  <c:v>18.84</c:v>
                </c:pt>
                <c:pt idx="1229">
                  <c:v>18.84</c:v>
                </c:pt>
                <c:pt idx="1230">
                  <c:v>18.84</c:v>
                </c:pt>
                <c:pt idx="1231">
                  <c:v>18.850000000000001</c:v>
                </c:pt>
                <c:pt idx="1232">
                  <c:v>18.850000000000001</c:v>
                </c:pt>
                <c:pt idx="1233">
                  <c:v>18.87</c:v>
                </c:pt>
                <c:pt idx="1234">
                  <c:v>18.899999999999999</c:v>
                </c:pt>
                <c:pt idx="1235">
                  <c:v>18.899999999999999</c:v>
                </c:pt>
                <c:pt idx="1236">
                  <c:v>18.91</c:v>
                </c:pt>
                <c:pt idx="1237">
                  <c:v>18.91</c:v>
                </c:pt>
                <c:pt idx="1238">
                  <c:v>18.920000000000002</c:v>
                </c:pt>
                <c:pt idx="1239">
                  <c:v>18.920000000000002</c:v>
                </c:pt>
                <c:pt idx="1240">
                  <c:v>18.920000000000002</c:v>
                </c:pt>
                <c:pt idx="1241">
                  <c:v>18.920000000000002</c:v>
                </c:pt>
                <c:pt idx="1242">
                  <c:v>18.93</c:v>
                </c:pt>
                <c:pt idx="1243">
                  <c:v>18.93</c:v>
                </c:pt>
                <c:pt idx="1244">
                  <c:v>18.939999999999895</c:v>
                </c:pt>
                <c:pt idx="1245">
                  <c:v>18.939999999999895</c:v>
                </c:pt>
                <c:pt idx="1246">
                  <c:v>18.939999999999895</c:v>
                </c:pt>
                <c:pt idx="1247">
                  <c:v>18.939999999999895</c:v>
                </c:pt>
                <c:pt idx="1248">
                  <c:v>18.95</c:v>
                </c:pt>
                <c:pt idx="1249">
                  <c:v>18.95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TBDiseaseONLYData!$E$6262:$E$7511</c:f>
              <c:numCache>
                <c:formatCode>General</c:formatCode>
                <c:ptCount val="1250"/>
                <c:pt idx="0">
                  <c:v>0</c:v>
                </c:pt>
                <c:pt idx="1">
                  <c:v>4.0000000000000008E-2</c:v>
                </c:pt>
                <c:pt idx="2">
                  <c:v>0.05</c:v>
                </c:pt>
                <c:pt idx="3">
                  <c:v>0.1</c:v>
                </c:pt>
                <c:pt idx="4">
                  <c:v>0.13</c:v>
                </c:pt>
                <c:pt idx="5">
                  <c:v>0.18000000000000002</c:v>
                </c:pt>
                <c:pt idx="6">
                  <c:v>0.22999999999999904</c:v>
                </c:pt>
                <c:pt idx="7">
                  <c:v>0.29000000000000004</c:v>
                </c:pt>
                <c:pt idx="8">
                  <c:v>0.30000000000000004</c:v>
                </c:pt>
                <c:pt idx="9">
                  <c:v>0.32000000000000006</c:v>
                </c:pt>
                <c:pt idx="10">
                  <c:v>0.39000000000000007</c:v>
                </c:pt>
                <c:pt idx="11">
                  <c:v>0.43999999999999911</c:v>
                </c:pt>
                <c:pt idx="12">
                  <c:v>0.49000000000000005</c:v>
                </c:pt>
                <c:pt idx="13">
                  <c:v>0.55999999999999905</c:v>
                </c:pt>
                <c:pt idx="14">
                  <c:v>0.60000000000000009</c:v>
                </c:pt>
                <c:pt idx="15">
                  <c:v>0.67000000000000015</c:v>
                </c:pt>
                <c:pt idx="16">
                  <c:v>0.72999999999999909</c:v>
                </c:pt>
                <c:pt idx="17">
                  <c:v>0.77000000000000013</c:v>
                </c:pt>
                <c:pt idx="18">
                  <c:v>0.77999999999999914</c:v>
                </c:pt>
                <c:pt idx="19">
                  <c:v>0.80999999999999905</c:v>
                </c:pt>
                <c:pt idx="20">
                  <c:v>0.84999999999999909</c:v>
                </c:pt>
                <c:pt idx="21">
                  <c:v>0.89999999999999902</c:v>
                </c:pt>
                <c:pt idx="22">
                  <c:v>0.91999999999999904</c:v>
                </c:pt>
                <c:pt idx="23">
                  <c:v>0.96999999999999909</c:v>
                </c:pt>
                <c:pt idx="24">
                  <c:v>1.01</c:v>
                </c:pt>
                <c:pt idx="25">
                  <c:v>1.0499999999999896</c:v>
                </c:pt>
                <c:pt idx="26">
                  <c:v>1.0599999999999896</c:v>
                </c:pt>
                <c:pt idx="27">
                  <c:v>1.0999999999999897</c:v>
                </c:pt>
                <c:pt idx="28">
                  <c:v>1.1599999999999997</c:v>
                </c:pt>
                <c:pt idx="29">
                  <c:v>1.2</c:v>
                </c:pt>
                <c:pt idx="30">
                  <c:v>1.25</c:v>
                </c:pt>
                <c:pt idx="31">
                  <c:v>1.28</c:v>
                </c:pt>
                <c:pt idx="32">
                  <c:v>1.32</c:v>
                </c:pt>
                <c:pt idx="33">
                  <c:v>1.35</c:v>
                </c:pt>
                <c:pt idx="34">
                  <c:v>1.36</c:v>
                </c:pt>
                <c:pt idx="35">
                  <c:v>1.4</c:v>
                </c:pt>
                <c:pt idx="36">
                  <c:v>1.44</c:v>
                </c:pt>
                <c:pt idx="37">
                  <c:v>1.47</c:v>
                </c:pt>
                <c:pt idx="38">
                  <c:v>1.52</c:v>
                </c:pt>
                <c:pt idx="39">
                  <c:v>1.5699999999999896</c:v>
                </c:pt>
                <c:pt idx="40">
                  <c:v>1.6</c:v>
                </c:pt>
                <c:pt idx="41">
                  <c:v>1.6500000000000001</c:v>
                </c:pt>
                <c:pt idx="42">
                  <c:v>1.7199999999999895</c:v>
                </c:pt>
                <c:pt idx="43">
                  <c:v>1.7499999999999896</c:v>
                </c:pt>
                <c:pt idx="44">
                  <c:v>1.7499999999999896</c:v>
                </c:pt>
                <c:pt idx="45">
                  <c:v>1.7499999999999896</c:v>
                </c:pt>
                <c:pt idx="46">
                  <c:v>1.7799999999999896</c:v>
                </c:pt>
                <c:pt idx="47">
                  <c:v>1.8699999999999897</c:v>
                </c:pt>
                <c:pt idx="48">
                  <c:v>1.9100000000000001</c:v>
                </c:pt>
                <c:pt idx="49">
                  <c:v>1.9299999999999897</c:v>
                </c:pt>
                <c:pt idx="50">
                  <c:v>1.9899999999999898</c:v>
                </c:pt>
                <c:pt idx="51">
                  <c:v>2.02</c:v>
                </c:pt>
                <c:pt idx="52">
                  <c:v>2.0799999999999894</c:v>
                </c:pt>
                <c:pt idx="53">
                  <c:v>2.1399999999999895</c:v>
                </c:pt>
                <c:pt idx="54">
                  <c:v>2.1799999999999895</c:v>
                </c:pt>
                <c:pt idx="55">
                  <c:v>2.21</c:v>
                </c:pt>
                <c:pt idx="56">
                  <c:v>2.23999999999999</c:v>
                </c:pt>
                <c:pt idx="57">
                  <c:v>2.25</c:v>
                </c:pt>
                <c:pt idx="58">
                  <c:v>2.2899999999999898</c:v>
                </c:pt>
                <c:pt idx="59">
                  <c:v>2.34</c:v>
                </c:pt>
                <c:pt idx="60">
                  <c:v>2.4299999999999895</c:v>
                </c:pt>
                <c:pt idx="61">
                  <c:v>2.5</c:v>
                </c:pt>
                <c:pt idx="62">
                  <c:v>2.5299999999999998</c:v>
                </c:pt>
                <c:pt idx="63">
                  <c:v>2.56</c:v>
                </c:pt>
                <c:pt idx="64">
                  <c:v>2.61</c:v>
                </c:pt>
                <c:pt idx="65">
                  <c:v>2.6899999999999902</c:v>
                </c:pt>
                <c:pt idx="66">
                  <c:v>2.73</c:v>
                </c:pt>
                <c:pt idx="67">
                  <c:v>2.7699999999999898</c:v>
                </c:pt>
                <c:pt idx="68">
                  <c:v>2.8</c:v>
                </c:pt>
                <c:pt idx="69">
                  <c:v>2.8699999999999997</c:v>
                </c:pt>
                <c:pt idx="70">
                  <c:v>2.9299999999999997</c:v>
                </c:pt>
                <c:pt idx="71">
                  <c:v>2.9499999999999997</c:v>
                </c:pt>
                <c:pt idx="72">
                  <c:v>3</c:v>
                </c:pt>
                <c:pt idx="73">
                  <c:v>3.01</c:v>
                </c:pt>
                <c:pt idx="74">
                  <c:v>3.06</c:v>
                </c:pt>
                <c:pt idx="75">
                  <c:v>3.11</c:v>
                </c:pt>
                <c:pt idx="76">
                  <c:v>3.18</c:v>
                </c:pt>
                <c:pt idx="77">
                  <c:v>3.21</c:v>
                </c:pt>
                <c:pt idx="78">
                  <c:v>3.22</c:v>
                </c:pt>
                <c:pt idx="79">
                  <c:v>3.25</c:v>
                </c:pt>
                <c:pt idx="80">
                  <c:v>3.2800000000000002</c:v>
                </c:pt>
                <c:pt idx="81">
                  <c:v>3.3299999999999996</c:v>
                </c:pt>
                <c:pt idx="82">
                  <c:v>3.3499999999999894</c:v>
                </c:pt>
                <c:pt idx="83">
                  <c:v>3.3899999999999997</c:v>
                </c:pt>
                <c:pt idx="84">
                  <c:v>3.44999999999999</c:v>
                </c:pt>
                <c:pt idx="85">
                  <c:v>3.5199999999999894</c:v>
                </c:pt>
                <c:pt idx="86">
                  <c:v>3.5699999999999901</c:v>
                </c:pt>
                <c:pt idx="87">
                  <c:v>3.5899999999999901</c:v>
                </c:pt>
                <c:pt idx="88">
                  <c:v>3.5999999999999894</c:v>
                </c:pt>
                <c:pt idx="89">
                  <c:v>3.6399999999999895</c:v>
                </c:pt>
                <c:pt idx="90">
                  <c:v>3.69999999999999</c:v>
                </c:pt>
                <c:pt idx="91">
                  <c:v>3.7099999999999902</c:v>
                </c:pt>
                <c:pt idx="92">
                  <c:v>3.7499999999999898</c:v>
                </c:pt>
                <c:pt idx="93">
                  <c:v>3.8099999999999894</c:v>
                </c:pt>
                <c:pt idx="94">
                  <c:v>3.84</c:v>
                </c:pt>
                <c:pt idx="95">
                  <c:v>3.8799999999999897</c:v>
                </c:pt>
                <c:pt idx="96">
                  <c:v>3.94</c:v>
                </c:pt>
                <c:pt idx="97">
                  <c:v>3.9799999999999898</c:v>
                </c:pt>
                <c:pt idx="98">
                  <c:v>4.0199999999999996</c:v>
                </c:pt>
                <c:pt idx="99">
                  <c:v>4.0599999999999996</c:v>
                </c:pt>
                <c:pt idx="100">
                  <c:v>4.1199999999999992</c:v>
                </c:pt>
                <c:pt idx="101">
                  <c:v>4.1499999999999897</c:v>
                </c:pt>
                <c:pt idx="102">
                  <c:v>4.1999999999999895</c:v>
                </c:pt>
                <c:pt idx="103">
                  <c:v>4.2299999999999898</c:v>
                </c:pt>
                <c:pt idx="104">
                  <c:v>4.3199999999999994</c:v>
                </c:pt>
                <c:pt idx="105">
                  <c:v>4.37</c:v>
                </c:pt>
                <c:pt idx="106">
                  <c:v>4.42</c:v>
                </c:pt>
                <c:pt idx="107">
                  <c:v>4.42</c:v>
                </c:pt>
                <c:pt idx="108">
                  <c:v>4.45</c:v>
                </c:pt>
                <c:pt idx="109">
                  <c:v>4.4899999999999904</c:v>
                </c:pt>
                <c:pt idx="110">
                  <c:v>4.51</c:v>
                </c:pt>
                <c:pt idx="111">
                  <c:v>4.5599999999999996</c:v>
                </c:pt>
                <c:pt idx="112">
                  <c:v>4.6299999999999892</c:v>
                </c:pt>
                <c:pt idx="113">
                  <c:v>4.71999999999999</c:v>
                </c:pt>
                <c:pt idx="114">
                  <c:v>4.75999999999999</c:v>
                </c:pt>
                <c:pt idx="115">
                  <c:v>4.7799999999999905</c:v>
                </c:pt>
                <c:pt idx="116">
                  <c:v>4.8099999999999898</c:v>
                </c:pt>
                <c:pt idx="117">
                  <c:v>4.8499999999999996</c:v>
                </c:pt>
                <c:pt idx="118">
                  <c:v>4.8999999999999897</c:v>
                </c:pt>
                <c:pt idx="119">
                  <c:v>4.9399999999999906</c:v>
                </c:pt>
                <c:pt idx="120">
                  <c:v>4.9799999999999907</c:v>
                </c:pt>
                <c:pt idx="121">
                  <c:v>5.07</c:v>
                </c:pt>
                <c:pt idx="122">
                  <c:v>5.17</c:v>
                </c:pt>
                <c:pt idx="123">
                  <c:v>5.21</c:v>
                </c:pt>
                <c:pt idx="124">
                  <c:v>5.26</c:v>
                </c:pt>
                <c:pt idx="125">
                  <c:v>5.31</c:v>
                </c:pt>
                <c:pt idx="126">
                  <c:v>5.3699999999999894</c:v>
                </c:pt>
                <c:pt idx="127">
                  <c:v>5.3899999999999899</c:v>
                </c:pt>
                <c:pt idx="128">
                  <c:v>5.4799999999999907</c:v>
                </c:pt>
                <c:pt idx="129">
                  <c:v>5.5399999999999903</c:v>
                </c:pt>
                <c:pt idx="130">
                  <c:v>5.58</c:v>
                </c:pt>
                <c:pt idx="131">
                  <c:v>5.6</c:v>
                </c:pt>
                <c:pt idx="132">
                  <c:v>5.6199999999999992</c:v>
                </c:pt>
                <c:pt idx="133">
                  <c:v>5.64</c:v>
                </c:pt>
                <c:pt idx="134">
                  <c:v>5.6599999999999993</c:v>
                </c:pt>
                <c:pt idx="135">
                  <c:v>5.6899999999999897</c:v>
                </c:pt>
                <c:pt idx="136">
                  <c:v>5.72</c:v>
                </c:pt>
                <c:pt idx="137">
                  <c:v>5.75</c:v>
                </c:pt>
                <c:pt idx="138">
                  <c:v>5.7899999999999903</c:v>
                </c:pt>
                <c:pt idx="139">
                  <c:v>5.8599999999999994</c:v>
                </c:pt>
                <c:pt idx="140">
                  <c:v>5.91</c:v>
                </c:pt>
                <c:pt idx="141">
                  <c:v>5.91</c:v>
                </c:pt>
                <c:pt idx="142">
                  <c:v>5.94</c:v>
                </c:pt>
                <c:pt idx="143">
                  <c:v>5.98</c:v>
                </c:pt>
                <c:pt idx="144">
                  <c:v>6.01</c:v>
                </c:pt>
                <c:pt idx="145">
                  <c:v>6.0699999999999896</c:v>
                </c:pt>
                <c:pt idx="146">
                  <c:v>6.0999999999999899</c:v>
                </c:pt>
                <c:pt idx="147">
                  <c:v>6.1499999999999995</c:v>
                </c:pt>
                <c:pt idx="148">
                  <c:v>6.17</c:v>
                </c:pt>
                <c:pt idx="149">
                  <c:v>6.24</c:v>
                </c:pt>
                <c:pt idx="150">
                  <c:v>6.3</c:v>
                </c:pt>
                <c:pt idx="151">
                  <c:v>6.3299999999999894</c:v>
                </c:pt>
                <c:pt idx="152">
                  <c:v>6.39</c:v>
                </c:pt>
                <c:pt idx="153">
                  <c:v>6.44</c:v>
                </c:pt>
                <c:pt idx="154">
                  <c:v>6.49</c:v>
                </c:pt>
                <c:pt idx="155">
                  <c:v>6.54</c:v>
                </c:pt>
                <c:pt idx="156">
                  <c:v>6.6</c:v>
                </c:pt>
                <c:pt idx="157">
                  <c:v>6.64</c:v>
                </c:pt>
                <c:pt idx="158">
                  <c:v>6.7299999999999898</c:v>
                </c:pt>
                <c:pt idx="159">
                  <c:v>6.75</c:v>
                </c:pt>
                <c:pt idx="160">
                  <c:v>6.7999999999999901</c:v>
                </c:pt>
                <c:pt idx="161">
                  <c:v>6.8399999999999901</c:v>
                </c:pt>
                <c:pt idx="162">
                  <c:v>6.89</c:v>
                </c:pt>
                <c:pt idx="163">
                  <c:v>6.92</c:v>
                </c:pt>
                <c:pt idx="164">
                  <c:v>6.99</c:v>
                </c:pt>
                <c:pt idx="165">
                  <c:v>7.06</c:v>
                </c:pt>
                <c:pt idx="166">
                  <c:v>7.09</c:v>
                </c:pt>
                <c:pt idx="167">
                  <c:v>7.18</c:v>
                </c:pt>
                <c:pt idx="168">
                  <c:v>7.21</c:v>
                </c:pt>
                <c:pt idx="169">
                  <c:v>7.25</c:v>
                </c:pt>
                <c:pt idx="170">
                  <c:v>7.2899999999999903</c:v>
                </c:pt>
                <c:pt idx="171">
                  <c:v>7.31</c:v>
                </c:pt>
                <c:pt idx="172">
                  <c:v>7.35</c:v>
                </c:pt>
                <c:pt idx="173">
                  <c:v>7.3999999999999897</c:v>
                </c:pt>
                <c:pt idx="174">
                  <c:v>7.4499999999999904</c:v>
                </c:pt>
                <c:pt idx="175">
                  <c:v>7.53</c:v>
                </c:pt>
                <c:pt idx="176">
                  <c:v>7.55</c:v>
                </c:pt>
                <c:pt idx="177">
                  <c:v>7.5799999999999903</c:v>
                </c:pt>
                <c:pt idx="178">
                  <c:v>7.6199999999999894</c:v>
                </c:pt>
                <c:pt idx="179">
                  <c:v>7.64</c:v>
                </c:pt>
                <c:pt idx="180">
                  <c:v>7.72</c:v>
                </c:pt>
                <c:pt idx="181">
                  <c:v>7.84</c:v>
                </c:pt>
                <c:pt idx="182">
                  <c:v>7.87</c:v>
                </c:pt>
                <c:pt idx="183">
                  <c:v>7.89</c:v>
                </c:pt>
                <c:pt idx="184">
                  <c:v>7.9499999999999904</c:v>
                </c:pt>
                <c:pt idx="185">
                  <c:v>7.9499999999999904</c:v>
                </c:pt>
                <c:pt idx="186">
                  <c:v>7.9499999999999904</c:v>
                </c:pt>
                <c:pt idx="187">
                  <c:v>7.9799999999999907</c:v>
                </c:pt>
                <c:pt idx="188">
                  <c:v>7.99</c:v>
                </c:pt>
                <c:pt idx="189">
                  <c:v>8.0300000000000011</c:v>
                </c:pt>
                <c:pt idx="190">
                  <c:v>8.0499999999999918</c:v>
                </c:pt>
                <c:pt idx="191">
                  <c:v>8.0599999999999916</c:v>
                </c:pt>
                <c:pt idx="192">
                  <c:v>8.07</c:v>
                </c:pt>
                <c:pt idx="193">
                  <c:v>8.1</c:v>
                </c:pt>
                <c:pt idx="194">
                  <c:v>8.1</c:v>
                </c:pt>
                <c:pt idx="195">
                  <c:v>8.1299999999999919</c:v>
                </c:pt>
                <c:pt idx="196">
                  <c:v>8.1299999999999919</c:v>
                </c:pt>
                <c:pt idx="197">
                  <c:v>8.1399999999999988</c:v>
                </c:pt>
                <c:pt idx="198">
                  <c:v>8.1399999999999988</c:v>
                </c:pt>
                <c:pt idx="199">
                  <c:v>8.1599999999999913</c:v>
                </c:pt>
                <c:pt idx="200">
                  <c:v>8.19</c:v>
                </c:pt>
                <c:pt idx="201">
                  <c:v>8.209999999999992</c:v>
                </c:pt>
                <c:pt idx="202">
                  <c:v>8.2399999999999984</c:v>
                </c:pt>
                <c:pt idx="203">
                  <c:v>8.27</c:v>
                </c:pt>
                <c:pt idx="204">
                  <c:v>8.27</c:v>
                </c:pt>
                <c:pt idx="205">
                  <c:v>8.2800000000000011</c:v>
                </c:pt>
                <c:pt idx="206">
                  <c:v>8.2999999999999918</c:v>
                </c:pt>
                <c:pt idx="207">
                  <c:v>8.32</c:v>
                </c:pt>
                <c:pt idx="208">
                  <c:v>8.34</c:v>
                </c:pt>
                <c:pt idx="209">
                  <c:v>8.3700000000000028</c:v>
                </c:pt>
                <c:pt idx="210">
                  <c:v>8.3700000000000028</c:v>
                </c:pt>
                <c:pt idx="211">
                  <c:v>8.3700000000000028</c:v>
                </c:pt>
                <c:pt idx="212">
                  <c:v>8.3700000000000028</c:v>
                </c:pt>
                <c:pt idx="213">
                  <c:v>8.3800000000000008</c:v>
                </c:pt>
                <c:pt idx="214">
                  <c:v>8.41</c:v>
                </c:pt>
                <c:pt idx="215">
                  <c:v>8.41</c:v>
                </c:pt>
                <c:pt idx="216">
                  <c:v>8.41</c:v>
                </c:pt>
                <c:pt idx="217">
                  <c:v>8.4500000000000011</c:v>
                </c:pt>
                <c:pt idx="218">
                  <c:v>8.4500000000000011</c:v>
                </c:pt>
                <c:pt idx="219">
                  <c:v>8.48</c:v>
                </c:pt>
                <c:pt idx="220">
                  <c:v>8.49</c:v>
                </c:pt>
                <c:pt idx="221">
                  <c:v>8.49</c:v>
                </c:pt>
                <c:pt idx="222">
                  <c:v>8.51</c:v>
                </c:pt>
                <c:pt idx="223">
                  <c:v>8.5400000000000009</c:v>
                </c:pt>
                <c:pt idx="224">
                  <c:v>8.5499999999999918</c:v>
                </c:pt>
                <c:pt idx="225">
                  <c:v>8.5699999999999914</c:v>
                </c:pt>
                <c:pt idx="226">
                  <c:v>8.5799999999999912</c:v>
                </c:pt>
                <c:pt idx="227">
                  <c:v>8.59</c:v>
                </c:pt>
                <c:pt idx="228">
                  <c:v>8.6</c:v>
                </c:pt>
                <c:pt idx="229">
                  <c:v>8.6</c:v>
                </c:pt>
                <c:pt idx="230">
                  <c:v>8.6</c:v>
                </c:pt>
                <c:pt idx="231">
                  <c:v>8.6299999999999919</c:v>
                </c:pt>
                <c:pt idx="232">
                  <c:v>8.6299999999999919</c:v>
                </c:pt>
                <c:pt idx="233">
                  <c:v>8.6399999999999917</c:v>
                </c:pt>
                <c:pt idx="234">
                  <c:v>8.6499999999999897</c:v>
                </c:pt>
                <c:pt idx="235">
                  <c:v>8.6499999999999897</c:v>
                </c:pt>
                <c:pt idx="236">
                  <c:v>8.6499999999999897</c:v>
                </c:pt>
                <c:pt idx="237">
                  <c:v>8.669999999999991</c:v>
                </c:pt>
                <c:pt idx="238">
                  <c:v>8.68</c:v>
                </c:pt>
                <c:pt idx="239">
                  <c:v>8.69</c:v>
                </c:pt>
                <c:pt idx="240">
                  <c:v>8.7199999999999918</c:v>
                </c:pt>
                <c:pt idx="241">
                  <c:v>8.7199999999999918</c:v>
                </c:pt>
                <c:pt idx="242">
                  <c:v>8.7199999999999918</c:v>
                </c:pt>
                <c:pt idx="243">
                  <c:v>8.7199999999999918</c:v>
                </c:pt>
                <c:pt idx="244">
                  <c:v>8.7199999999999918</c:v>
                </c:pt>
                <c:pt idx="245">
                  <c:v>8.7299999999999898</c:v>
                </c:pt>
                <c:pt idx="246">
                  <c:v>8.7299999999999898</c:v>
                </c:pt>
                <c:pt idx="247">
                  <c:v>8.7399999999999896</c:v>
                </c:pt>
                <c:pt idx="248">
                  <c:v>8.75</c:v>
                </c:pt>
                <c:pt idx="249">
                  <c:v>8.7699999999999925</c:v>
                </c:pt>
                <c:pt idx="250">
                  <c:v>8.7800000000000011</c:v>
                </c:pt>
                <c:pt idx="251">
                  <c:v>8.7800000000000011</c:v>
                </c:pt>
                <c:pt idx="252">
                  <c:v>8.7900000000000009</c:v>
                </c:pt>
                <c:pt idx="253">
                  <c:v>8.8299999999999912</c:v>
                </c:pt>
                <c:pt idx="254">
                  <c:v>8.84</c:v>
                </c:pt>
                <c:pt idx="255">
                  <c:v>8.84</c:v>
                </c:pt>
                <c:pt idx="256">
                  <c:v>8.84</c:v>
                </c:pt>
                <c:pt idx="257">
                  <c:v>8.84</c:v>
                </c:pt>
                <c:pt idx="258">
                  <c:v>8.8500000000000014</c:v>
                </c:pt>
                <c:pt idx="259">
                  <c:v>8.8700000000000028</c:v>
                </c:pt>
                <c:pt idx="260">
                  <c:v>8.8799999999999937</c:v>
                </c:pt>
                <c:pt idx="261">
                  <c:v>8.8899999999999935</c:v>
                </c:pt>
                <c:pt idx="262">
                  <c:v>8.9</c:v>
                </c:pt>
                <c:pt idx="263">
                  <c:v>8.9099999999999913</c:v>
                </c:pt>
                <c:pt idx="264">
                  <c:v>8.9099999999999913</c:v>
                </c:pt>
                <c:pt idx="265">
                  <c:v>8.919999999999991</c:v>
                </c:pt>
                <c:pt idx="266">
                  <c:v>8.93</c:v>
                </c:pt>
                <c:pt idx="267">
                  <c:v>8.9399999999999924</c:v>
                </c:pt>
                <c:pt idx="268">
                  <c:v>8.9799999999999915</c:v>
                </c:pt>
                <c:pt idx="269">
                  <c:v>9.0099999999999909</c:v>
                </c:pt>
                <c:pt idx="270">
                  <c:v>9.0099999999999909</c:v>
                </c:pt>
                <c:pt idx="271">
                  <c:v>9.0299999999999923</c:v>
                </c:pt>
                <c:pt idx="272">
                  <c:v>9.039999999999992</c:v>
                </c:pt>
                <c:pt idx="273">
                  <c:v>9.039999999999992</c:v>
                </c:pt>
                <c:pt idx="274">
                  <c:v>9.0499999999999918</c:v>
                </c:pt>
                <c:pt idx="275">
                  <c:v>9.0599999999999916</c:v>
                </c:pt>
                <c:pt idx="276">
                  <c:v>9.0599999999999916</c:v>
                </c:pt>
                <c:pt idx="277">
                  <c:v>9.0699999999999914</c:v>
                </c:pt>
                <c:pt idx="278">
                  <c:v>9.0699999999999914</c:v>
                </c:pt>
                <c:pt idx="279">
                  <c:v>9.089999999999991</c:v>
                </c:pt>
                <c:pt idx="280">
                  <c:v>9.0999999999999925</c:v>
                </c:pt>
                <c:pt idx="281">
                  <c:v>9.0999999999999925</c:v>
                </c:pt>
                <c:pt idx="282">
                  <c:v>9.1199999999999921</c:v>
                </c:pt>
                <c:pt idx="283">
                  <c:v>9.1399999999999917</c:v>
                </c:pt>
                <c:pt idx="284">
                  <c:v>9.1499999999999897</c:v>
                </c:pt>
                <c:pt idx="285">
                  <c:v>9.169999999999991</c:v>
                </c:pt>
                <c:pt idx="286">
                  <c:v>9.1799999999999926</c:v>
                </c:pt>
                <c:pt idx="287">
                  <c:v>9.1899999999999924</c:v>
                </c:pt>
                <c:pt idx="288">
                  <c:v>9.209999999999992</c:v>
                </c:pt>
                <c:pt idx="289">
                  <c:v>9.2199999999999918</c:v>
                </c:pt>
                <c:pt idx="290">
                  <c:v>9.2199999999999918</c:v>
                </c:pt>
                <c:pt idx="291">
                  <c:v>9.2399999999999896</c:v>
                </c:pt>
                <c:pt idx="292">
                  <c:v>9.2799999999999923</c:v>
                </c:pt>
                <c:pt idx="293">
                  <c:v>9.2999999999999918</c:v>
                </c:pt>
                <c:pt idx="294">
                  <c:v>9.2999999999999918</c:v>
                </c:pt>
                <c:pt idx="295">
                  <c:v>9.2999999999999918</c:v>
                </c:pt>
                <c:pt idx="296">
                  <c:v>9.3099999999999916</c:v>
                </c:pt>
                <c:pt idx="297">
                  <c:v>9.3199999999999914</c:v>
                </c:pt>
                <c:pt idx="298">
                  <c:v>9.3199999999999914</c:v>
                </c:pt>
                <c:pt idx="299">
                  <c:v>9.339999999999991</c:v>
                </c:pt>
                <c:pt idx="300">
                  <c:v>9.3499999999999925</c:v>
                </c:pt>
                <c:pt idx="301">
                  <c:v>9.3499999999999925</c:v>
                </c:pt>
                <c:pt idx="302">
                  <c:v>9.3799999999999937</c:v>
                </c:pt>
                <c:pt idx="303">
                  <c:v>9.3899999999999935</c:v>
                </c:pt>
                <c:pt idx="304">
                  <c:v>9.419999999999991</c:v>
                </c:pt>
                <c:pt idx="305">
                  <c:v>9.419999999999991</c:v>
                </c:pt>
                <c:pt idx="306">
                  <c:v>9.4299999999999926</c:v>
                </c:pt>
                <c:pt idx="307">
                  <c:v>9.4299999999999926</c:v>
                </c:pt>
                <c:pt idx="308">
                  <c:v>9.4299999999999926</c:v>
                </c:pt>
                <c:pt idx="309">
                  <c:v>9.4399999999999924</c:v>
                </c:pt>
                <c:pt idx="310">
                  <c:v>9.4500000000000011</c:v>
                </c:pt>
                <c:pt idx="311">
                  <c:v>9.4599999999999937</c:v>
                </c:pt>
                <c:pt idx="312">
                  <c:v>9.4599999999999937</c:v>
                </c:pt>
                <c:pt idx="313">
                  <c:v>9.4799999999999915</c:v>
                </c:pt>
                <c:pt idx="314">
                  <c:v>9.4799999999999915</c:v>
                </c:pt>
                <c:pt idx="315">
                  <c:v>9.4999999999999911</c:v>
                </c:pt>
                <c:pt idx="316">
                  <c:v>9.5299999999999923</c:v>
                </c:pt>
                <c:pt idx="317">
                  <c:v>9.5400000000000009</c:v>
                </c:pt>
                <c:pt idx="318">
                  <c:v>9.5499999999999918</c:v>
                </c:pt>
                <c:pt idx="319">
                  <c:v>9.5499999999999918</c:v>
                </c:pt>
                <c:pt idx="320">
                  <c:v>9.5599999999999916</c:v>
                </c:pt>
                <c:pt idx="321">
                  <c:v>9.5699999999999914</c:v>
                </c:pt>
                <c:pt idx="322">
                  <c:v>9.589999999999991</c:v>
                </c:pt>
                <c:pt idx="323">
                  <c:v>9.589999999999991</c:v>
                </c:pt>
                <c:pt idx="324">
                  <c:v>9.6</c:v>
                </c:pt>
                <c:pt idx="325">
                  <c:v>9.6</c:v>
                </c:pt>
                <c:pt idx="326">
                  <c:v>9.6199999999999921</c:v>
                </c:pt>
                <c:pt idx="327">
                  <c:v>9.6299999999999919</c:v>
                </c:pt>
                <c:pt idx="328">
                  <c:v>9.6299999999999919</c:v>
                </c:pt>
                <c:pt idx="329">
                  <c:v>9.6399999999999917</c:v>
                </c:pt>
                <c:pt idx="330">
                  <c:v>9.6399999999999917</c:v>
                </c:pt>
                <c:pt idx="331">
                  <c:v>9.6399999999999917</c:v>
                </c:pt>
                <c:pt idx="332">
                  <c:v>9.6599999999999913</c:v>
                </c:pt>
                <c:pt idx="333">
                  <c:v>9.669999999999991</c:v>
                </c:pt>
                <c:pt idx="334">
                  <c:v>9.6899999999999924</c:v>
                </c:pt>
                <c:pt idx="335">
                  <c:v>9.6899999999999924</c:v>
                </c:pt>
                <c:pt idx="336">
                  <c:v>9.709999999999992</c:v>
                </c:pt>
                <c:pt idx="337">
                  <c:v>9.7199999999999918</c:v>
                </c:pt>
                <c:pt idx="338">
                  <c:v>9.7499999999999893</c:v>
                </c:pt>
                <c:pt idx="339">
                  <c:v>9.7499999999999893</c:v>
                </c:pt>
                <c:pt idx="340">
                  <c:v>9.7699999999999925</c:v>
                </c:pt>
                <c:pt idx="341">
                  <c:v>9.7799999999999923</c:v>
                </c:pt>
                <c:pt idx="342">
                  <c:v>9.7900000000000009</c:v>
                </c:pt>
                <c:pt idx="343">
                  <c:v>9.7900000000000009</c:v>
                </c:pt>
                <c:pt idx="344">
                  <c:v>9.7999999999999918</c:v>
                </c:pt>
                <c:pt idx="345">
                  <c:v>9.8099999999999916</c:v>
                </c:pt>
                <c:pt idx="346">
                  <c:v>9.8199999999999914</c:v>
                </c:pt>
                <c:pt idx="347">
                  <c:v>9.8299999999999912</c:v>
                </c:pt>
                <c:pt idx="348">
                  <c:v>9.8500000000000014</c:v>
                </c:pt>
                <c:pt idx="349">
                  <c:v>9.8699999999999939</c:v>
                </c:pt>
                <c:pt idx="350">
                  <c:v>9.8999999999999915</c:v>
                </c:pt>
                <c:pt idx="351">
                  <c:v>9.91</c:v>
                </c:pt>
                <c:pt idx="352">
                  <c:v>9.919999999999991</c:v>
                </c:pt>
                <c:pt idx="353">
                  <c:v>9.9299999999999926</c:v>
                </c:pt>
                <c:pt idx="354">
                  <c:v>9.94</c:v>
                </c:pt>
                <c:pt idx="355">
                  <c:v>9.9500000000000011</c:v>
                </c:pt>
                <c:pt idx="356">
                  <c:v>9.9799999999999915</c:v>
                </c:pt>
                <c:pt idx="357">
                  <c:v>10</c:v>
                </c:pt>
                <c:pt idx="358">
                  <c:v>10.01</c:v>
                </c:pt>
                <c:pt idx="359">
                  <c:v>10.01</c:v>
                </c:pt>
                <c:pt idx="360">
                  <c:v>10.02</c:v>
                </c:pt>
                <c:pt idx="361">
                  <c:v>10.02</c:v>
                </c:pt>
                <c:pt idx="362">
                  <c:v>10.02</c:v>
                </c:pt>
                <c:pt idx="363">
                  <c:v>10.040000000000001</c:v>
                </c:pt>
                <c:pt idx="364">
                  <c:v>10.049999999999899</c:v>
                </c:pt>
                <c:pt idx="365">
                  <c:v>10.059999999999901</c:v>
                </c:pt>
                <c:pt idx="366">
                  <c:v>10.069999999999904</c:v>
                </c:pt>
                <c:pt idx="367">
                  <c:v>10.08</c:v>
                </c:pt>
                <c:pt idx="368">
                  <c:v>10.09</c:v>
                </c:pt>
                <c:pt idx="369">
                  <c:v>10.11</c:v>
                </c:pt>
                <c:pt idx="370">
                  <c:v>10.11</c:v>
                </c:pt>
                <c:pt idx="371">
                  <c:v>10.139999999999999</c:v>
                </c:pt>
                <c:pt idx="372">
                  <c:v>10.169999999999902</c:v>
                </c:pt>
                <c:pt idx="373">
                  <c:v>10.19</c:v>
                </c:pt>
                <c:pt idx="374">
                  <c:v>10.220000000000001</c:v>
                </c:pt>
                <c:pt idx="375">
                  <c:v>10.239999999999998</c:v>
                </c:pt>
                <c:pt idx="376">
                  <c:v>10.239999999999998</c:v>
                </c:pt>
                <c:pt idx="377">
                  <c:v>10.26</c:v>
                </c:pt>
                <c:pt idx="378">
                  <c:v>10.269999999999902</c:v>
                </c:pt>
                <c:pt idx="379">
                  <c:v>10.28</c:v>
                </c:pt>
                <c:pt idx="380">
                  <c:v>10.3</c:v>
                </c:pt>
                <c:pt idx="381">
                  <c:v>10.31</c:v>
                </c:pt>
                <c:pt idx="382">
                  <c:v>10.31</c:v>
                </c:pt>
                <c:pt idx="383">
                  <c:v>10.329999999999904</c:v>
                </c:pt>
                <c:pt idx="384">
                  <c:v>10.350000000000001</c:v>
                </c:pt>
                <c:pt idx="385">
                  <c:v>10.360000000000001</c:v>
                </c:pt>
                <c:pt idx="386">
                  <c:v>10.360000000000001</c:v>
                </c:pt>
                <c:pt idx="387">
                  <c:v>10.370000000000001</c:v>
                </c:pt>
                <c:pt idx="388">
                  <c:v>10.38</c:v>
                </c:pt>
                <c:pt idx="389">
                  <c:v>10.4</c:v>
                </c:pt>
                <c:pt idx="390">
                  <c:v>10.42</c:v>
                </c:pt>
                <c:pt idx="391">
                  <c:v>10.44</c:v>
                </c:pt>
                <c:pt idx="392">
                  <c:v>10.44</c:v>
                </c:pt>
                <c:pt idx="393">
                  <c:v>10.450000000000001</c:v>
                </c:pt>
                <c:pt idx="394">
                  <c:v>10.450000000000001</c:v>
                </c:pt>
                <c:pt idx="395">
                  <c:v>10.459999999999903</c:v>
                </c:pt>
                <c:pt idx="396">
                  <c:v>10.469999999999901</c:v>
                </c:pt>
                <c:pt idx="397">
                  <c:v>10.48</c:v>
                </c:pt>
                <c:pt idx="398">
                  <c:v>10.48</c:v>
                </c:pt>
                <c:pt idx="399">
                  <c:v>10.5</c:v>
                </c:pt>
                <c:pt idx="400">
                  <c:v>10.51</c:v>
                </c:pt>
                <c:pt idx="401">
                  <c:v>10.53</c:v>
                </c:pt>
                <c:pt idx="402">
                  <c:v>10.53</c:v>
                </c:pt>
                <c:pt idx="403">
                  <c:v>10.54</c:v>
                </c:pt>
                <c:pt idx="404">
                  <c:v>10.54</c:v>
                </c:pt>
                <c:pt idx="405">
                  <c:v>10.54</c:v>
                </c:pt>
                <c:pt idx="406">
                  <c:v>10.549999999999899</c:v>
                </c:pt>
                <c:pt idx="407">
                  <c:v>10.569999999999904</c:v>
                </c:pt>
                <c:pt idx="408">
                  <c:v>10.59</c:v>
                </c:pt>
                <c:pt idx="409">
                  <c:v>10.599999999999902</c:v>
                </c:pt>
                <c:pt idx="410">
                  <c:v>10.62</c:v>
                </c:pt>
                <c:pt idx="411">
                  <c:v>10.62</c:v>
                </c:pt>
                <c:pt idx="412">
                  <c:v>10.629999999999901</c:v>
                </c:pt>
                <c:pt idx="413">
                  <c:v>10.639999999999899</c:v>
                </c:pt>
                <c:pt idx="414">
                  <c:v>10.639999999999899</c:v>
                </c:pt>
                <c:pt idx="415">
                  <c:v>10.639999999999899</c:v>
                </c:pt>
                <c:pt idx="416">
                  <c:v>10.659999999999904</c:v>
                </c:pt>
                <c:pt idx="417">
                  <c:v>10.679999999999902</c:v>
                </c:pt>
                <c:pt idx="418">
                  <c:v>10.7</c:v>
                </c:pt>
                <c:pt idx="419">
                  <c:v>10.709999999999999</c:v>
                </c:pt>
                <c:pt idx="420">
                  <c:v>10.709999999999999</c:v>
                </c:pt>
                <c:pt idx="421">
                  <c:v>10.729999999999899</c:v>
                </c:pt>
                <c:pt idx="422">
                  <c:v>10.75</c:v>
                </c:pt>
                <c:pt idx="423">
                  <c:v>10.75</c:v>
                </c:pt>
                <c:pt idx="424">
                  <c:v>10.75</c:v>
                </c:pt>
                <c:pt idx="425">
                  <c:v>10.75</c:v>
                </c:pt>
                <c:pt idx="426">
                  <c:v>10.759999999999902</c:v>
                </c:pt>
                <c:pt idx="427">
                  <c:v>10.77</c:v>
                </c:pt>
                <c:pt idx="428">
                  <c:v>10.79</c:v>
                </c:pt>
                <c:pt idx="429">
                  <c:v>10.79</c:v>
                </c:pt>
                <c:pt idx="430">
                  <c:v>10.79</c:v>
                </c:pt>
                <c:pt idx="431">
                  <c:v>10.819999999999904</c:v>
                </c:pt>
                <c:pt idx="432">
                  <c:v>10.819999999999904</c:v>
                </c:pt>
                <c:pt idx="433">
                  <c:v>10.83</c:v>
                </c:pt>
                <c:pt idx="434">
                  <c:v>10.870000000000001</c:v>
                </c:pt>
                <c:pt idx="435">
                  <c:v>10.879999999999903</c:v>
                </c:pt>
                <c:pt idx="436">
                  <c:v>10.89</c:v>
                </c:pt>
                <c:pt idx="437">
                  <c:v>10.91</c:v>
                </c:pt>
                <c:pt idx="438">
                  <c:v>10.93</c:v>
                </c:pt>
                <c:pt idx="439">
                  <c:v>10.950000000000001</c:v>
                </c:pt>
                <c:pt idx="440">
                  <c:v>10.959999999999903</c:v>
                </c:pt>
                <c:pt idx="441">
                  <c:v>10.979999999999901</c:v>
                </c:pt>
                <c:pt idx="442">
                  <c:v>10.99</c:v>
                </c:pt>
                <c:pt idx="443">
                  <c:v>11.02</c:v>
                </c:pt>
                <c:pt idx="444">
                  <c:v>11.02</c:v>
                </c:pt>
                <c:pt idx="445">
                  <c:v>11.03</c:v>
                </c:pt>
                <c:pt idx="446">
                  <c:v>11.04</c:v>
                </c:pt>
                <c:pt idx="447">
                  <c:v>11.069999999999904</c:v>
                </c:pt>
                <c:pt idx="448">
                  <c:v>11.1</c:v>
                </c:pt>
                <c:pt idx="449">
                  <c:v>11.1</c:v>
                </c:pt>
                <c:pt idx="450">
                  <c:v>11.11</c:v>
                </c:pt>
                <c:pt idx="451">
                  <c:v>11.12</c:v>
                </c:pt>
                <c:pt idx="452">
                  <c:v>11.129999999999901</c:v>
                </c:pt>
                <c:pt idx="453">
                  <c:v>11.15</c:v>
                </c:pt>
                <c:pt idx="454">
                  <c:v>11.15</c:v>
                </c:pt>
                <c:pt idx="455">
                  <c:v>11.16</c:v>
                </c:pt>
                <c:pt idx="456">
                  <c:v>11.18</c:v>
                </c:pt>
                <c:pt idx="457">
                  <c:v>11.229999999999999</c:v>
                </c:pt>
                <c:pt idx="458">
                  <c:v>11.25</c:v>
                </c:pt>
                <c:pt idx="459">
                  <c:v>11.27</c:v>
                </c:pt>
                <c:pt idx="460">
                  <c:v>11.28</c:v>
                </c:pt>
                <c:pt idx="461">
                  <c:v>11.28</c:v>
                </c:pt>
                <c:pt idx="462">
                  <c:v>11.29</c:v>
                </c:pt>
                <c:pt idx="463">
                  <c:v>11.3</c:v>
                </c:pt>
                <c:pt idx="464">
                  <c:v>11.32</c:v>
                </c:pt>
                <c:pt idx="465">
                  <c:v>11.350000000000001</c:v>
                </c:pt>
                <c:pt idx="466">
                  <c:v>11.360000000000001</c:v>
                </c:pt>
                <c:pt idx="467">
                  <c:v>11.360000000000001</c:v>
                </c:pt>
                <c:pt idx="468">
                  <c:v>11.38</c:v>
                </c:pt>
                <c:pt idx="469">
                  <c:v>11.4</c:v>
                </c:pt>
                <c:pt idx="470">
                  <c:v>11.41</c:v>
                </c:pt>
                <c:pt idx="471">
                  <c:v>11.42</c:v>
                </c:pt>
                <c:pt idx="472">
                  <c:v>11.459999999999903</c:v>
                </c:pt>
                <c:pt idx="473">
                  <c:v>11.479999999999901</c:v>
                </c:pt>
                <c:pt idx="474">
                  <c:v>11.49</c:v>
                </c:pt>
                <c:pt idx="475">
                  <c:v>11.49</c:v>
                </c:pt>
                <c:pt idx="476">
                  <c:v>11.5</c:v>
                </c:pt>
                <c:pt idx="477">
                  <c:v>11.53</c:v>
                </c:pt>
                <c:pt idx="478">
                  <c:v>11.53</c:v>
                </c:pt>
                <c:pt idx="479">
                  <c:v>11.559999999999901</c:v>
                </c:pt>
                <c:pt idx="480">
                  <c:v>11.57</c:v>
                </c:pt>
                <c:pt idx="481">
                  <c:v>11.57</c:v>
                </c:pt>
                <c:pt idx="482">
                  <c:v>11.579999999999904</c:v>
                </c:pt>
                <c:pt idx="483">
                  <c:v>11.6</c:v>
                </c:pt>
                <c:pt idx="484">
                  <c:v>11.61</c:v>
                </c:pt>
                <c:pt idx="485">
                  <c:v>11.639999999999899</c:v>
                </c:pt>
                <c:pt idx="486">
                  <c:v>11.66</c:v>
                </c:pt>
                <c:pt idx="487">
                  <c:v>11.67</c:v>
                </c:pt>
                <c:pt idx="488">
                  <c:v>11.67</c:v>
                </c:pt>
                <c:pt idx="489">
                  <c:v>11.67</c:v>
                </c:pt>
                <c:pt idx="490">
                  <c:v>11.69</c:v>
                </c:pt>
                <c:pt idx="491">
                  <c:v>11.7</c:v>
                </c:pt>
                <c:pt idx="492">
                  <c:v>11.7</c:v>
                </c:pt>
                <c:pt idx="493">
                  <c:v>11.709999999999999</c:v>
                </c:pt>
                <c:pt idx="494">
                  <c:v>11.709999999999999</c:v>
                </c:pt>
                <c:pt idx="495">
                  <c:v>11.729999999999999</c:v>
                </c:pt>
                <c:pt idx="496">
                  <c:v>11.739999999999998</c:v>
                </c:pt>
                <c:pt idx="497">
                  <c:v>11.739999999999998</c:v>
                </c:pt>
                <c:pt idx="498">
                  <c:v>11.75</c:v>
                </c:pt>
                <c:pt idx="499">
                  <c:v>11.77</c:v>
                </c:pt>
                <c:pt idx="500">
                  <c:v>11.77</c:v>
                </c:pt>
                <c:pt idx="501">
                  <c:v>11.78</c:v>
                </c:pt>
                <c:pt idx="502">
                  <c:v>11.79</c:v>
                </c:pt>
                <c:pt idx="503">
                  <c:v>11.8</c:v>
                </c:pt>
                <c:pt idx="504">
                  <c:v>11.81</c:v>
                </c:pt>
                <c:pt idx="505">
                  <c:v>11.82</c:v>
                </c:pt>
                <c:pt idx="506">
                  <c:v>11.82</c:v>
                </c:pt>
                <c:pt idx="507">
                  <c:v>11.82</c:v>
                </c:pt>
                <c:pt idx="508">
                  <c:v>11.850000000000001</c:v>
                </c:pt>
                <c:pt idx="509">
                  <c:v>11.850000000000001</c:v>
                </c:pt>
                <c:pt idx="510">
                  <c:v>11.870000000000001</c:v>
                </c:pt>
                <c:pt idx="511">
                  <c:v>11.879999999999903</c:v>
                </c:pt>
                <c:pt idx="512">
                  <c:v>11.89</c:v>
                </c:pt>
                <c:pt idx="513">
                  <c:v>11.89</c:v>
                </c:pt>
                <c:pt idx="514">
                  <c:v>11.89</c:v>
                </c:pt>
                <c:pt idx="515">
                  <c:v>11.899999999999904</c:v>
                </c:pt>
                <c:pt idx="516">
                  <c:v>11.899999999999904</c:v>
                </c:pt>
                <c:pt idx="517">
                  <c:v>11.899999999999904</c:v>
                </c:pt>
                <c:pt idx="518">
                  <c:v>11.94</c:v>
                </c:pt>
                <c:pt idx="519">
                  <c:v>11.94</c:v>
                </c:pt>
                <c:pt idx="520">
                  <c:v>11.94</c:v>
                </c:pt>
                <c:pt idx="521">
                  <c:v>11.950000000000001</c:v>
                </c:pt>
                <c:pt idx="522">
                  <c:v>11.950000000000001</c:v>
                </c:pt>
                <c:pt idx="523">
                  <c:v>11.959999999999903</c:v>
                </c:pt>
                <c:pt idx="524">
                  <c:v>11.979999999999901</c:v>
                </c:pt>
                <c:pt idx="525">
                  <c:v>11.979999999999901</c:v>
                </c:pt>
                <c:pt idx="526">
                  <c:v>11.99</c:v>
                </c:pt>
                <c:pt idx="527">
                  <c:v>12.01</c:v>
                </c:pt>
                <c:pt idx="528">
                  <c:v>12.03</c:v>
                </c:pt>
                <c:pt idx="529">
                  <c:v>12.04</c:v>
                </c:pt>
                <c:pt idx="530">
                  <c:v>12.05</c:v>
                </c:pt>
                <c:pt idx="531">
                  <c:v>12.05</c:v>
                </c:pt>
                <c:pt idx="532">
                  <c:v>12.079999999999904</c:v>
                </c:pt>
                <c:pt idx="533">
                  <c:v>12.09</c:v>
                </c:pt>
                <c:pt idx="534">
                  <c:v>12.09</c:v>
                </c:pt>
                <c:pt idx="535">
                  <c:v>12.09</c:v>
                </c:pt>
                <c:pt idx="536">
                  <c:v>12.1</c:v>
                </c:pt>
                <c:pt idx="537">
                  <c:v>12.11</c:v>
                </c:pt>
                <c:pt idx="538">
                  <c:v>12.12</c:v>
                </c:pt>
                <c:pt idx="539">
                  <c:v>12.12</c:v>
                </c:pt>
                <c:pt idx="540">
                  <c:v>12.139999999999899</c:v>
                </c:pt>
                <c:pt idx="541">
                  <c:v>12.18</c:v>
                </c:pt>
                <c:pt idx="542">
                  <c:v>12.2</c:v>
                </c:pt>
                <c:pt idx="543">
                  <c:v>12.209999999999999</c:v>
                </c:pt>
                <c:pt idx="544">
                  <c:v>12.229999999999999</c:v>
                </c:pt>
                <c:pt idx="545">
                  <c:v>12.229999999999999</c:v>
                </c:pt>
                <c:pt idx="546">
                  <c:v>12.239999999999998</c:v>
                </c:pt>
                <c:pt idx="547">
                  <c:v>12.25</c:v>
                </c:pt>
                <c:pt idx="548">
                  <c:v>12.25</c:v>
                </c:pt>
                <c:pt idx="549">
                  <c:v>12.27</c:v>
                </c:pt>
                <c:pt idx="550">
                  <c:v>12.28</c:v>
                </c:pt>
                <c:pt idx="551">
                  <c:v>12.289999999999901</c:v>
                </c:pt>
                <c:pt idx="552">
                  <c:v>12.309999999999901</c:v>
                </c:pt>
                <c:pt idx="553">
                  <c:v>12.309999999999901</c:v>
                </c:pt>
                <c:pt idx="554">
                  <c:v>12.32</c:v>
                </c:pt>
                <c:pt idx="555">
                  <c:v>12.33</c:v>
                </c:pt>
                <c:pt idx="556">
                  <c:v>12.33</c:v>
                </c:pt>
                <c:pt idx="557">
                  <c:v>12.34</c:v>
                </c:pt>
                <c:pt idx="558">
                  <c:v>12.360000000000001</c:v>
                </c:pt>
                <c:pt idx="559">
                  <c:v>12.370000000000001</c:v>
                </c:pt>
                <c:pt idx="560">
                  <c:v>12.389999999999901</c:v>
                </c:pt>
                <c:pt idx="561">
                  <c:v>12.389999999999901</c:v>
                </c:pt>
                <c:pt idx="562">
                  <c:v>12.389999999999901</c:v>
                </c:pt>
                <c:pt idx="563">
                  <c:v>12.42</c:v>
                </c:pt>
                <c:pt idx="564">
                  <c:v>12.43</c:v>
                </c:pt>
                <c:pt idx="565">
                  <c:v>12.469999999999901</c:v>
                </c:pt>
                <c:pt idx="566">
                  <c:v>12.48</c:v>
                </c:pt>
                <c:pt idx="567">
                  <c:v>12.49</c:v>
                </c:pt>
                <c:pt idx="568">
                  <c:v>12.49</c:v>
                </c:pt>
                <c:pt idx="569">
                  <c:v>12.51</c:v>
                </c:pt>
                <c:pt idx="570">
                  <c:v>12.52</c:v>
                </c:pt>
                <c:pt idx="571">
                  <c:v>12.53</c:v>
                </c:pt>
                <c:pt idx="572">
                  <c:v>12.54</c:v>
                </c:pt>
                <c:pt idx="573">
                  <c:v>12.55</c:v>
                </c:pt>
                <c:pt idx="574">
                  <c:v>12.589999999999902</c:v>
                </c:pt>
                <c:pt idx="575">
                  <c:v>12.589999999999902</c:v>
                </c:pt>
                <c:pt idx="576">
                  <c:v>12.6</c:v>
                </c:pt>
                <c:pt idx="577">
                  <c:v>12.61</c:v>
                </c:pt>
                <c:pt idx="578">
                  <c:v>12.61</c:v>
                </c:pt>
                <c:pt idx="579">
                  <c:v>12.62</c:v>
                </c:pt>
                <c:pt idx="580">
                  <c:v>12.629999999999999</c:v>
                </c:pt>
                <c:pt idx="581">
                  <c:v>12.629999999999999</c:v>
                </c:pt>
                <c:pt idx="582">
                  <c:v>12.639999999999999</c:v>
                </c:pt>
                <c:pt idx="583">
                  <c:v>12.65</c:v>
                </c:pt>
                <c:pt idx="584">
                  <c:v>12.659999999999904</c:v>
                </c:pt>
                <c:pt idx="585">
                  <c:v>12.68</c:v>
                </c:pt>
                <c:pt idx="586">
                  <c:v>12.69</c:v>
                </c:pt>
                <c:pt idx="587">
                  <c:v>12.7</c:v>
                </c:pt>
                <c:pt idx="588">
                  <c:v>12.7</c:v>
                </c:pt>
                <c:pt idx="589">
                  <c:v>12.7</c:v>
                </c:pt>
                <c:pt idx="590">
                  <c:v>12.709999999999999</c:v>
                </c:pt>
                <c:pt idx="591">
                  <c:v>12.729999999999999</c:v>
                </c:pt>
                <c:pt idx="592">
                  <c:v>12.739999999999998</c:v>
                </c:pt>
                <c:pt idx="593">
                  <c:v>12.75</c:v>
                </c:pt>
                <c:pt idx="594">
                  <c:v>12.76</c:v>
                </c:pt>
                <c:pt idx="595">
                  <c:v>12.77</c:v>
                </c:pt>
                <c:pt idx="596">
                  <c:v>12.77</c:v>
                </c:pt>
                <c:pt idx="597">
                  <c:v>12.77</c:v>
                </c:pt>
                <c:pt idx="598">
                  <c:v>12.77</c:v>
                </c:pt>
                <c:pt idx="599">
                  <c:v>12.78</c:v>
                </c:pt>
                <c:pt idx="600">
                  <c:v>12.799999999999899</c:v>
                </c:pt>
                <c:pt idx="601">
                  <c:v>12.83</c:v>
                </c:pt>
                <c:pt idx="602">
                  <c:v>12.83</c:v>
                </c:pt>
                <c:pt idx="603">
                  <c:v>12.839999999999902</c:v>
                </c:pt>
                <c:pt idx="604">
                  <c:v>12.860000000000001</c:v>
                </c:pt>
                <c:pt idx="605">
                  <c:v>12.869999999999903</c:v>
                </c:pt>
                <c:pt idx="606">
                  <c:v>12.889999999999901</c:v>
                </c:pt>
                <c:pt idx="607">
                  <c:v>12.889999999999901</c:v>
                </c:pt>
                <c:pt idx="608">
                  <c:v>12.919999999999902</c:v>
                </c:pt>
                <c:pt idx="609">
                  <c:v>12.919999999999902</c:v>
                </c:pt>
                <c:pt idx="610">
                  <c:v>12.94</c:v>
                </c:pt>
                <c:pt idx="611">
                  <c:v>12.959999999999903</c:v>
                </c:pt>
                <c:pt idx="612">
                  <c:v>12.98</c:v>
                </c:pt>
                <c:pt idx="613">
                  <c:v>12.99</c:v>
                </c:pt>
                <c:pt idx="614">
                  <c:v>13</c:v>
                </c:pt>
                <c:pt idx="615">
                  <c:v>13.01</c:v>
                </c:pt>
                <c:pt idx="616">
                  <c:v>13.01</c:v>
                </c:pt>
                <c:pt idx="617">
                  <c:v>13.01</c:v>
                </c:pt>
                <c:pt idx="618">
                  <c:v>13.01</c:v>
                </c:pt>
                <c:pt idx="619">
                  <c:v>13.04</c:v>
                </c:pt>
                <c:pt idx="620">
                  <c:v>13.069999999999904</c:v>
                </c:pt>
                <c:pt idx="621">
                  <c:v>13.079999999999904</c:v>
                </c:pt>
                <c:pt idx="622">
                  <c:v>13.09</c:v>
                </c:pt>
                <c:pt idx="623">
                  <c:v>13.09</c:v>
                </c:pt>
                <c:pt idx="624">
                  <c:v>13.09</c:v>
                </c:pt>
                <c:pt idx="625">
                  <c:v>13.12</c:v>
                </c:pt>
                <c:pt idx="626">
                  <c:v>13.139999999999999</c:v>
                </c:pt>
                <c:pt idx="627">
                  <c:v>13.15</c:v>
                </c:pt>
                <c:pt idx="628">
                  <c:v>13.15</c:v>
                </c:pt>
                <c:pt idx="629">
                  <c:v>13.18</c:v>
                </c:pt>
                <c:pt idx="630">
                  <c:v>13.19</c:v>
                </c:pt>
                <c:pt idx="631">
                  <c:v>13.19</c:v>
                </c:pt>
                <c:pt idx="632">
                  <c:v>13.2</c:v>
                </c:pt>
                <c:pt idx="633">
                  <c:v>13.25</c:v>
                </c:pt>
                <c:pt idx="634">
                  <c:v>13.26</c:v>
                </c:pt>
                <c:pt idx="635">
                  <c:v>13.269999999999902</c:v>
                </c:pt>
                <c:pt idx="636">
                  <c:v>13.3</c:v>
                </c:pt>
                <c:pt idx="637">
                  <c:v>13.309999999999901</c:v>
                </c:pt>
                <c:pt idx="638">
                  <c:v>13.319999999999904</c:v>
                </c:pt>
                <c:pt idx="639">
                  <c:v>13.34</c:v>
                </c:pt>
                <c:pt idx="640">
                  <c:v>13.360000000000001</c:v>
                </c:pt>
                <c:pt idx="641">
                  <c:v>13.360000000000001</c:v>
                </c:pt>
                <c:pt idx="642">
                  <c:v>13.389999999999901</c:v>
                </c:pt>
                <c:pt idx="643">
                  <c:v>13.409999999999904</c:v>
                </c:pt>
                <c:pt idx="644">
                  <c:v>13.42</c:v>
                </c:pt>
                <c:pt idx="645">
                  <c:v>13.44</c:v>
                </c:pt>
                <c:pt idx="646">
                  <c:v>13.449999999999902</c:v>
                </c:pt>
                <c:pt idx="647">
                  <c:v>13.469999999999901</c:v>
                </c:pt>
                <c:pt idx="648">
                  <c:v>13.48</c:v>
                </c:pt>
                <c:pt idx="649">
                  <c:v>13.48</c:v>
                </c:pt>
                <c:pt idx="650">
                  <c:v>13.49</c:v>
                </c:pt>
                <c:pt idx="651">
                  <c:v>13.49</c:v>
                </c:pt>
                <c:pt idx="652">
                  <c:v>13.49</c:v>
                </c:pt>
                <c:pt idx="653">
                  <c:v>13.5</c:v>
                </c:pt>
                <c:pt idx="654">
                  <c:v>13.5</c:v>
                </c:pt>
                <c:pt idx="655">
                  <c:v>13.5</c:v>
                </c:pt>
                <c:pt idx="656">
                  <c:v>13.5</c:v>
                </c:pt>
                <c:pt idx="657">
                  <c:v>13.51</c:v>
                </c:pt>
                <c:pt idx="658">
                  <c:v>13.53</c:v>
                </c:pt>
                <c:pt idx="659">
                  <c:v>13.53</c:v>
                </c:pt>
                <c:pt idx="660">
                  <c:v>13.53</c:v>
                </c:pt>
                <c:pt idx="661">
                  <c:v>13.54</c:v>
                </c:pt>
                <c:pt idx="662">
                  <c:v>13.54</c:v>
                </c:pt>
                <c:pt idx="663">
                  <c:v>13.55</c:v>
                </c:pt>
                <c:pt idx="664">
                  <c:v>13.56</c:v>
                </c:pt>
                <c:pt idx="665">
                  <c:v>13.57</c:v>
                </c:pt>
                <c:pt idx="666">
                  <c:v>13.59</c:v>
                </c:pt>
                <c:pt idx="667">
                  <c:v>13.599999999999902</c:v>
                </c:pt>
                <c:pt idx="668">
                  <c:v>13.629999999999999</c:v>
                </c:pt>
                <c:pt idx="669">
                  <c:v>13.639999999999899</c:v>
                </c:pt>
                <c:pt idx="670">
                  <c:v>13.649999999999903</c:v>
                </c:pt>
                <c:pt idx="671">
                  <c:v>13.669999999999902</c:v>
                </c:pt>
                <c:pt idx="672">
                  <c:v>13.689999999999902</c:v>
                </c:pt>
                <c:pt idx="673">
                  <c:v>13.7</c:v>
                </c:pt>
                <c:pt idx="674">
                  <c:v>13.719999999999899</c:v>
                </c:pt>
                <c:pt idx="675">
                  <c:v>13.719999999999899</c:v>
                </c:pt>
                <c:pt idx="676">
                  <c:v>13.729999999999999</c:v>
                </c:pt>
                <c:pt idx="677">
                  <c:v>13.75</c:v>
                </c:pt>
                <c:pt idx="678">
                  <c:v>13.77</c:v>
                </c:pt>
                <c:pt idx="679">
                  <c:v>13.77</c:v>
                </c:pt>
                <c:pt idx="680">
                  <c:v>13.77</c:v>
                </c:pt>
                <c:pt idx="681">
                  <c:v>13.8</c:v>
                </c:pt>
                <c:pt idx="682">
                  <c:v>13.81</c:v>
                </c:pt>
                <c:pt idx="683">
                  <c:v>13.83</c:v>
                </c:pt>
                <c:pt idx="684">
                  <c:v>13.84</c:v>
                </c:pt>
                <c:pt idx="685">
                  <c:v>13.850000000000001</c:v>
                </c:pt>
                <c:pt idx="686">
                  <c:v>13.860000000000001</c:v>
                </c:pt>
                <c:pt idx="687">
                  <c:v>13.89</c:v>
                </c:pt>
                <c:pt idx="688">
                  <c:v>13.89</c:v>
                </c:pt>
                <c:pt idx="689">
                  <c:v>13.91</c:v>
                </c:pt>
                <c:pt idx="690">
                  <c:v>13.91</c:v>
                </c:pt>
                <c:pt idx="691">
                  <c:v>13.92</c:v>
                </c:pt>
                <c:pt idx="692">
                  <c:v>13.950000000000001</c:v>
                </c:pt>
                <c:pt idx="693">
                  <c:v>13.96</c:v>
                </c:pt>
                <c:pt idx="694">
                  <c:v>13.96</c:v>
                </c:pt>
                <c:pt idx="695">
                  <c:v>13.97</c:v>
                </c:pt>
                <c:pt idx="696">
                  <c:v>13.98</c:v>
                </c:pt>
                <c:pt idx="697">
                  <c:v>13.98</c:v>
                </c:pt>
                <c:pt idx="698">
                  <c:v>13.98</c:v>
                </c:pt>
                <c:pt idx="699">
                  <c:v>13.98</c:v>
                </c:pt>
                <c:pt idx="700">
                  <c:v>13.98</c:v>
                </c:pt>
                <c:pt idx="701">
                  <c:v>14.01</c:v>
                </c:pt>
                <c:pt idx="702">
                  <c:v>14.02</c:v>
                </c:pt>
                <c:pt idx="703">
                  <c:v>14.02</c:v>
                </c:pt>
                <c:pt idx="704">
                  <c:v>14.02</c:v>
                </c:pt>
                <c:pt idx="705">
                  <c:v>14.03</c:v>
                </c:pt>
                <c:pt idx="706">
                  <c:v>14.04</c:v>
                </c:pt>
                <c:pt idx="707">
                  <c:v>14.06</c:v>
                </c:pt>
                <c:pt idx="708">
                  <c:v>14.069999999999904</c:v>
                </c:pt>
                <c:pt idx="709">
                  <c:v>14.09</c:v>
                </c:pt>
                <c:pt idx="710">
                  <c:v>14.11</c:v>
                </c:pt>
                <c:pt idx="711">
                  <c:v>14.12</c:v>
                </c:pt>
                <c:pt idx="712">
                  <c:v>14.129999999999999</c:v>
                </c:pt>
                <c:pt idx="713">
                  <c:v>14.139999999999999</c:v>
                </c:pt>
                <c:pt idx="714">
                  <c:v>14.15</c:v>
                </c:pt>
                <c:pt idx="715">
                  <c:v>14.15</c:v>
                </c:pt>
                <c:pt idx="716">
                  <c:v>14.16</c:v>
                </c:pt>
                <c:pt idx="717">
                  <c:v>14.17</c:v>
                </c:pt>
                <c:pt idx="718">
                  <c:v>14.19</c:v>
                </c:pt>
                <c:pt idx="719">
                  <c:v>14.19</c:v>
                </c:pt>
                <c:pt idx="720">
                  <c:v>14.219999999999999</c:v>
                </c:pt>
                <c:pt idx="721">
                  <c:v>14.26</c:v>
                </c:pt>
                <c:pt idx="722">
                  <c:v>14.26</c:v>
                </c:pt>
                <c:pt idx="723">
                  <c:v>14.26</c:v>
                </c:pt>
                <c:pt idx="724">
                  <c:v>14.26</c:v>
                </c:pt>
                <c:pt idx="725">
                  <c:v>14.279999999999902</c:v>
                </c:pt>
                <c:pt idx="726">
                  <c:v>14.289999999999901</c:v>
                </c:pt>
                <c:pt idx="727">
                  <c:v>14.3</c:v>
                </c:pt>
                <c:pt idx="728">
                  <c:v>14.31</c:v>
                </c:pt>
                <c:pt idx="729">
                  <c:v>14.32</c:v>
                </c:pt>
                <c:pt idx="730">
                  <c:v>14.32</c:v>
                </c:pt>
                <c:pt idx="731">
                  <c:v>14.350000000000001</c:v>
                </c:pt>
                <c:pt idx="732">
                  <c:v>14.360000000000001</c:v>
                </c:pt>
                <c:pt idx="733">
                  <c:v>14.39</c:v>
                </c:pt>
                <c:pt idx="734">
                  <c:v>14.41</c:v>
                </c:pt>
                <c:pt idx="735">
                  <c:v>14.41</c:v>
                </c:pt>
                <c:pt idx="736">
                  <c:v>14.43</c:v>
                </c:pt>
                <c:pt idx="737">
                  <c:v>14.44</c:v>
                </c:pt>
                <c:pt idx="738">
                  <c:v>14.44</c:v>
                </c:pt>
                <c:pt idx="739">
                  <c:v>14.469999999999901</c:v>
                </c:pt>
                <c:pt idx="740">
                  <c:v>14.469999999999901</c:v>
                </c:pt>
                <c:pt idx="741">
                  <c:v>14.469999999999901</c:v>
                </c:pt>
                <c:pt idx="742">
                  <c:v>14.469999999999901</c:v>
                </c:pt>
                <c:pt idx="743">
                  <c:v>14.469999999999901</c:v>
                </c:pt>
                <c:pt idx="744">
                  <c:v>14.479999999999901</c:v>
                </c:pt>
                <c:pt idx="745">
                  <c:v>14.49</c:v>
                </c:pt>
                <c:pt idx="746">
                  <c:v>14.49</c:v>
                </c:pt>
                <c:pt idx="747">
                  <c:v>14.49</c:v>
                </c:pt>
                <c:pt idx="748">
                  <c:v>14.51</c:v>
                </c:pt>
                <c:pt idx="749">
                  <c:v>14.52</c:v>
                </c:pt>
                <c:pt idx="750">
                  <c:v>14.529999999999902</c:v>
                </c:pt>
                <c:pt idx="751">
                  <c:v>14.55</c:v>
                </c:pt>
                <c:pt idx="752">
                  <c:v>14.56</c:v>
                </c:pt>
                <c:pt idx="753">
                  <c:v>14.57</c:v>
                </c:pt>
                <c:pt idx="754">
                  <c:v>14.59</c:v>
                </c:pt>
                <c:pt idx="755">
                  <c:v>14.61</c:v>
                </c:pt>
                <c:pt idx="756">
                  <c:v>14.62</c:v>
                </c:pt>
                <c:pt idx="757">
                  <c:v>14.629999999999999</c:v>
                </c:pt>
                <c:pt idx="758">
                  <c:v>14.639999999999999</c:v>
                </c:pt>
                <c:pt idx="759">
                  <c:v>14.649999999999903</c:v>
                </c:pt>
                <c:pt idx="760">
                  <c:v>14.67</c:v>
                </c:pt>
                <c:pt idx="761">
                  <c:v>14.67</c:v>
                </c:pt>
                <c:pt idx="762">
                  <c:v>14.689999999999902</c:v>
                </c:pt>
                <c:pt idx="763">
                  <c:v>14.709999999999999</c:v>
                </c:pt>
                <c:pt idx="764">
                  <c:v>14.719999999999899</c:v>
                </c:pt>
                <c:pt idx="765">
                  <c:v>14.729999999999999</c:v>
                </c:pt>
                <c:pt idx="766">
                  <c:v>14.739999999999998</c:v>
                </c:pt>
                <c:pt idx="767">
                  <c:v>14.739999999999998</c:v>
                </c:pt>
                <c:pt idx="768">
                  <c:v>14.75</c:v>
                </c:pt>
                <c:pt idx="769">
                  <c:v>14.76</c:v>
                </c:pt>
                <c:pt idx="770">
                  <c:v>14.77</c:v>
                </c:pt>
                <c:pt idx="771">
                  <c:v>14.77</c:v>
                </c:pt>
                <c:pt idx="772">
                  <c:v>14.78</c:v>
                </c:pt>
                <c:pt idx="773">
                  <c:v>14.79</c:v>
                </c:pt>
                <c:pt idx="774">
                  <c:v>14.809999999999901</c:v>
                </c:pt>
                <c:pt idx="775">
                  <c:v>14.809999999999901</c:v>
                </c:pt>
                <c:pt idx="776">
                  <c:v>14.850000000000001</c:v>
                </c:pt>
                <c:pt idx="777">
                  <c:v>14.879999999999903</c:v>
                </c:pt>
                <c:pt idx="778">
                  <c:v>14.879999999999903</c:v>
                </c:pt>
                <c:pt idx="779">
                  <c:v>14.89</c:v>
                </c:pt>
                <c:pt idx="780">
                  <c:v>14.89</c:v>
                </c:pt>
                <c:pt idx="781">
                  <c:v>14.89</c:v>
                </c:pt>
                <c:pt idx="782">
                  <c:v>14.899999999999904</c:v>
                </c:pt>
                <c:pt idx="783">
                  <c:v>14.92</c:v>
                </c:pt>
                <c:pt idx="784">
                  <c:v>14.93</c:v>
                </c:pt>
                <c:pt idx="785">
                  <c:v>14.93</c:v>
                </c:pt>
                <c:pt idx="786">
                  <c:v>14.96</c:v>
                </c:pt>
                <c:pt idx="787">
                  <c:v>14.989999999999904</c:v>
                </c:pt>
                <c:pt idx="788">
                  <c:v>15.02</c:v>
                </c:pt>
                <c:pt idx="789">
                  <c:v>15.04</c:v>
                </c:pt>
                <c:pt idx="790">
                  <c:v>15.04</c:v>
                </c:pt>
                <c:pt idx="791">
                  <c:v>15.07</c:v>
                </c:pt>
                <c:pt idx="792">
                  <c:v>15.07</c:v>
                </c:pt>
                <c:pt idx="793">
                  <c:v>15.07</c:v>
                </c:pt>
                <c:pt idx="794">
                  <c:v>15.1</c:v>
                </c:pt>
                <c:pt idx="795">
                  <c:v>15.119999999999902</c:v>
                </c:pt>
                <c:pt idx="796">
                  <c:v>15.129999999999999</c:v>
                </c:pt>
                <c:pt idx="797">
                  <c:v>15.139999999999999</c:v>
                </c:pt>
                <c:pt idx="798">
                  <c:v>15.17</c:v>
                </c:pt>
                <c:pt idx="799">
                  <c:v>15.18</c:v>
                </c:pt>
                <c:pt idx="800">
                  <c:v>15.189999999999902</c:v>
                </c:pt>
                <c:pt idx="801">
                  <c:v>15.209999999999901</c:v>
                </c:pt>
                <c:pt idx="802">
                  <c:v>15.219999999999999</c:v>
                </c:pt>
                <c:pt idx="803">
                  <c:v>15.229999999999899</c:v>
                </c:pt>
                <c:pt idx="804">
                  <c:v>15.229999999999899</c:v>
                </c:pt>
                <c:pt idx="805">
                  <c:v>15.239999999999998</c:v>
                </c:pt>
                <c:pt idx="806">
                  <c:v>15.239999999999998</c:v>
                </c:pt>
                <c:pt idx="807">
                  <c:v>15.25</c:v>
                </c:pt>
                <c:pt idx="808">
                  <c:v>15.26</c:v>
                </c:pt>
                <c:pt idx="809">
                  <c:v>15.28</c:v>
                </c:pt>
                <c:pt idx="810">
                  <c:v>15.28</c:v>
                </c:pt>
                <c:pt idx="811">
                  <c:v>15.28</c:v>
                </c:pt>
                <c:pt idx="812">
                  <c:v>15.28</c:v>
                </c:pt>
                <c:pt idx="813">
                  <c:v>15.299999999999899</c:v>
                </c:pt>
                <c:pt idx="814">
                  <c:v>15.33</c:v>
                </c:pt>
                <c:pt idx="815">
                  <c:v>15.34</c:v>
                </c:pt>
                <c:pt idx="816">
                  <c:v>15.350000000000001</c:v>
                </c:pt>
                <c:pt idx="817">
                  <c:v>15.360000000000001</c:v>
                </c:pt>
                <c:pt idx="818">
                  <c:v>15.370000000000001</c:v>
                </c:pt>
                <c:pt idx="819">
                  <c:v>15.399999999999904</c:v>
                </c:pt>
                <c:pt idx="820">
                  <c:v>15.399999999999904</c:v>
                </c:pt>
                <c:pt idx="821">
                  <c:v>15.409999999999904</c:v>
                </c:pt>
                <c:pt idx="822">
                  <c:v>15.42</c:v>
                </c:pt>
                <c:pt idx="823">
                  <c:v>15.459999999999903</c:v>
                </c:pt>
                <c:pt idx="824">
                  <c:v>15.479999999999901</c:v>
                </c:pt>
                <c:pt idx="825">
                  <c:v>15.489999999999904</c:v>
                </c:pt>
                <c:pt idx="826">
                  <c:v>15.5</c:v>
                </c:pt>
                <c:pt idx="827">
                  <c:v>15.51</c:v>
                </c:pt>
                <c:pt idx="828">
                  <c:v>15.53</c:v>
                </c:pt>
                <c:pt idx="829">
                  <c:v>15.54</c:v>
                </c:pt>
                <c:pt idx="830">
                  <c:v>15.54</c:v>
                </c:pt>
                <c:pt idx="831">
                  <c:v>15.56</c:v>
                </c:pt>
                <c:pt idx="832">
                  <c:v>15.59</c:v>
                </c:pt>
                <c:pt idx="833">
                  <c:v>15.61</c:v>
                </c:pt>
                <c:pt idx="834">
                  <c:v>15.629999999999999</c:v>
                </c:pt>
                <c:pt idx="835">
                  <c:v>15.639999999999999</c:v>
                </c:pt>
                <c:pt idx="836">
                  <c:v>15.65</c:v>
                </c:pt>
                <c:pt idx="837">
                  <c:v>15.659999999999904</c:v>
                </c:pt>
                <c:pt idx="838">
                  <c:v>15.68</c:v>
                </c:pt>
                <c:pt idx="839">
                  <c:v>15.68</c:v>
                </c:pt>
                <c:pt idx="840">
                  <c:v>15.709999999999901</c:v>
                </c:pt>
                <c:pt idx="841">
                  <c:v>15.739999999999998</c:v>
                </c:pt>
                <c:pt idx="842">
                  <c:v>15.76</c:v>
                </c:pt>
                <c:pt idx="843">
                  <c:v>15.77</c:v>
                </c:pt>
                <c:pt idx="844">
                  <c:v>15.77</c:v>
                </c:pt>
                <c:pt idx="845">
                  <c:v>15.77</c:v>
                </c:pt>
                <c:pt idx="846">
                  <c:v>15.78</c:v>
                </c:pt>
                <c:pt idx="847">
                  <c:v>15.79</c:v>
                </c:pt>
                <c:pt idx="848">
                  <c:v>15.799999999999899</c:v>
                </c:pt>
                <c:pt idx="849">
                  <c:v>15.819999999999904</c:v>
                </c:pt>
                <c:pt idx="850">
                  <c:v>15.819999999999904</c:v>
                </c:pt>
                <c:pt idx="851">
                  <c:v>15.83</c:v>
                </c:pt>
                <c:pt idx="852">
                  <c:v>15.849999999999902</c:v>
                </c:pt>
                <c:pt idx="853">
                  <c:v>15.860000000000001</c:v>
                </c:pt>
                <c:pt idx="854">
                  <c:v>15.870000000000001</c:v>
                </c:pt>
                <c:pt idx="855">
                  <c:v>15.889999999999901</c:v>
                </c:pt>
                <c:pt idx="856">
                  <c:v>15.899999999999904</c:v>
                </c:pt>
                <c:pt idx="857">
                  <c:v>15.899999999999904</c:v>
                </c:pt>
                <c:pt idx="858">
                  <c:v>15.909999999999904</c:v>
                </c:pt>
                <c:pt idx="859">
                  <c:v>15.919999999999902</c:v>
                </c:pt>
                <c:pt idx="860">
                  <c:v>15.939999999999902</c:v>
                </c:pt>
                <c:pt idx="861">
                  <c:v>15.950000000000001</c:v>
                </c:pt>
                <c:pt idx="862">
                  <c:v>15.950000000000001</c:v>
                </c:pt>
                <c:pt idx="863">
                  <c:v>15.950000000000001</c:v>
                </c:pt>
                <c:pt idx="864">
                  <c:v>15.989999999999904</c:v>
                </c:pt>
                <c:pt idx="865">
                  <c:v>15.989999999999904</c:v>
                </c:pt>
                <c:pt idx="866">
                  <c:v>16.009999999999899</c:v>
                </c:pt>
                <c:pt idx="867">
                  <c:v>16.02</c:v>
                </c:pt>
                <c:pt idx="868">
                  <c:v>16.02</c:v>
                </c:pt>
                <c:pt idx="869">
                  <c:v>16.04</c:v>
                </c:pt>
                <c:pt idx="870">
                  <c:v>16.04</c:v>
                </c:pt>
                <c:pt idx="871">
                  <c:v>16.05</c:v>
                </c:pt>
                <c:pt idx="872">
                  <c:v>16.059999999999999</c:v>
                </c:pt>
                <c:pt idx="873">
                  <c:v>16.09</c:v>
                </c:pt>
                <c:pt idx="874">
                  <c:v>16.100000000000001</c:v>
                </c:pt>
                <c:pt idx="875">
                  <c:v>16.119999999999905</c:v>
                </c:pt>
                <c:pt idx="876">
                  <c:v>16.149999999999999</c:v>
                </c:pt>
                <c:pt idx="877">
                  <c:v>16.189999999999895</c:v>
                </c:pt>
                <c:pt idx="878">
                  <c:v>16.2</c:v>
                </c:pt>
                <c:pt idx="879">
                  <c:v>16.23</c:v>
                </c:pt>
                <c:pt idx="880">
                  <c:v>16.239999999999995</c:v>
                </c:pt>
                <c:pt idx="881">
                  <c:v>16.27</c:v>
                </c:pt>
                <c:pt idx="882">
                  <c:v>16.27</c:v>
                </c:pt>
                <c:pt idx="883">
                  <c:v>16.27</c:v>
                </c:pt>
                <c:pt idx="884">
                  <c:v>16.27</c:v>
                </c:pt>
                <c:pt idx="885">
                  <c:v>16.27</c:v>
                </c:pt>
                <c:pt idx="886">
                  <c:v>16.279999999999998</c:v>
                </c:pt>
                <c:pt idx="887">
                  <c:v>16.309999999999999</c:v>
                </c:pt>
                <c:pt idx="888">
                  <c:v>16.329999999999995</c:v>
                </c:pt>
                <c:pt idx="889">
                  <c:v>16.329999999999995</c:v>
                </c:pt>
                <c:pt idx="890">
                  <c:v>16.329999999999995</c:v>
                </c:pt>
                <c:pt idx="891">
                  <c:v>16.38</c:v>
                </c:pt>
                <c:pt idx="892">
                  <c:v>16.399999999999999</c:v>
                </c:pt>
                <c:pt idx="893">
                  <c:v>16.399999999999999</c:v>
                </c:pt>
                <c:pt idx="894">
                  <c:v>16.41</c:v>
                </c:pt>
                <c:pt idx="895">
                  <c:v>16.419999999999899</c:v>
                </c:pt>
                <c:pt idx="896">
                  <c:v>16.45</c:v>
                </c:pt>
                <c:pt idx="897">
                  <c:v>16.459999999999997</c:v>
                </c:pt>
                <c:pt idx="898">
                  <c:v>16.47</c:v>
                </c:pt>
                <c:pt idx="899">
                  <c:v>16.47</c:v>
                </c:pt>
                <c:pt idx="900">
                  <c:v>16.47</c:v>
                </c:pt>
                <c:pt idx="901">
                  <c:v>16.479999999999997</c:v>
                </c:pt>
                <c:pt idx="902">
                  <c:v>16.499999999999897</c:v>
                </c:pt>
                <c:pt idx="903">
                  <c:v>16.509999999999899</c:v>
                </c:pt>
                <c:pt idx="904">
                  <c:v>16.509999999999899</c:v>
                </c:pt>
                <c:pt idx="905">
                  <c:v>16.52</c:v>
                </c:pt>
                <c:pt idx="906">
                  <c:v>16.54</c:v>
                </c:pt>
                <c:pt idx="907">
                  <c:v>16.57</c:v>
                </c:pt>
                <c:pt idx="908">
                  <c:v>16.57</c:v>
                </c:pt>
                <c:pt idx="909">
                  <c:v>16.57</c:v>
                </c:pt>
                <c:pt idx="910">
                  <c:v>16.57</c:v>
                </c:pt>
                <c:pt idx="911">
                  <c:v>16.579999999999995</c:v>
                </c:pt>
                <c:pt idx="912">
                  <c:v>16.599999999999895</c:v>
                </c:pt>
                <c:pt idx="913">
                  <c:v>16.639999999999901</c:v>
                </c:pt>
                <c:pt idx="914">
                  <c:v>16.649999999999999</c:v>
                </c:pt>
                <c:pt idx="915">
                  <c:v>16.669999999999899</c:v>
                </c:pt>
                <c:pt idx="916">
                  <c:v>16.68</c:v>
                </c:pt>
                <c:pt idx="917">
                  <c:v>16.689999999999895</c:v>
                </c:pt>
                <c:pt idx="918">
                  <c:v>16.689999999999895</c:v>
                </c:pt>
                <c:pt idx="919">
                  <c:v>16.719999999999899</c:v>
                </c:pt>
                <c:pt idx="920">
                  <c:v>16.729999999999897</c:v>
                </c:pt>
                <c:pt idx="921">
                  <c:v>16.75</c:v>
                </c:pt>
                <c:pt idx="922">
                  <c:v>16.75</c:v>
                </c:pt>
                <c:pt idx="923">
                  <c:v>16.75</c:v>
                </c:pt>
                <c:pt idx="924">
                  <c:v>16.760000000000002</c:v>
                </c:pt>
                <c:pt idx="925">
                  <c:v>16.79</c:v>
                </c:pt>
                <c:pt idx="926">
                  <c:v>16.79</c:v>
                </c:pt>
                <c:pt idx="927">
                  <c:v>16.799999999999898</c:v>
                </c:pt>
                <c:pt idx="928">
                  <c:v>16.799999999999898</c:v>
                </c:pt>
                <c:pt idx="929">
                  <c:v>16.8399999999999</c:v>
                </c:pt>
                <c:pt idx="930">
                  <c:v>16.849999999999895</c:v>
                </c:pt>
                <c:pt idx="931">
                  <c:v>16.86</c:v>
                </c:pt>
                <c:pt idx="932">
                  <c:v>16.88</c:v>
                </c:pt>
                <c:pt idx="933">
                  <c:v>16.89</c:v>
                </c:pt>
                <c:pt idx="934">
                  <c:v>16.899999999999999</c:v>
                </c:pt>
                <c:pt idx="935">
                  <c:v>16.899999999999999</c:v>
                </c:pt>
                <c:pt idx="936">
                  <c:v>16.909999999999897</c:v>
                </c:pt>
                <c:pt idx="937">
                  <c:v>16.929999999999897</c:v>
                </c:pt>
                <c:pt idx="938">
                  <c:v>16.97</c:v>
                </c:pt>
                <c:pt idx="939">
                  <c:v>16.989999999999991</c:v>
                </c:pt>
                <c:pt idx="940">
                  <c:v>16.989999999999991</c:v>
                </c:pt>
                <c:pt idx="941">
                  <c:v>16.989999999999991</c:v>
                </c:pt>
                <c:pt idx="942">
                  <c:v>17.010000000000005</c:v>
                </c:pt>
                <c:pt idx="943">
                  <c:v>17.010000000000005</c:v>
                </c:pt>
                <c:pt idx="944">
                  <c:v>17.02</c:v>
                </c:pt>
                <c:pt idx="945">
                  <c:v>17.02</c:v>
                </c:pt>
                <c:pt idx="946">
                  <c:v>17.02</c:v>
                </c:pt>
                <c:pt idx="947">
                  <c:v>17.029999999999902</c:v>
                </c:pt>
                <c:pt idx="948">
                  <c:v>17.0399999999999</c:v>
                </c:pt>
                <c:pt idx="949">
                  <c:v>17.0399999999999</c:v>
                </c:pt>
                <c:pt idx="950">
                  <c:v>17.049999999999898</c:v>
                </c:pt>
                <c:pt idx="951">
                  <c:v>17.07</c:v>
                </c:pt>
                <c:pt idx="952">
                  <c:v>17.089999999999897</c:v>
                </c:pt>
                <c:pt idx="953">
                  <c:v>17.099999999999895</c:v>
                </c:pt>
                <c:pt idx="954">
                  <c:v>17.1099999999999</c:v>
                </c:pt>
                <c:pt idx="955">
                  <c:v>17.1299999999999</c:v>
                </c:pt>
                <c:pt idx="956">
                  <c:v>17.1299999999999</c:v>
                </c:pt>
                <c:pt idx="957">
                  <c:v>17.139999999999901</c:v>
                </c:pt>
                <c:pt idx="958">
                  <c:v>17.18</c:v>
                </c:pt>
                <c:pt idx="959">
                  <c:v>17.189999999999895</c:v>
                </c:pt>
                <c:pt idx="960">
                  <c:v>17.2</c:v>
                </c:pt>
                <c:pt idx="961">
                  <c:v>17.22</c:v>
                </c:pt>
                <c:pt idx="962">
                  <c:v>17.22</c:v>
                </c:pt>
                <c:pt idx="963">
                  <c:v>17.239999999999995</c:v>
                </c:pt>
                <c:pt idx="964">
                  <c:v>17.239999999999995</c:v>
                </c:pt>
                <c:pt idx="965">
                  <c:v>17.239999999999995</c:v>
                </c:pt>
                <c:pt idx="966">
                  <c:v>17.239999999999995</c:v>
                </c:pt>
                <c:pt idx="967">
                  <c:v>17.239999999999995</c:v>
                </c:pt>
                <c:pt idx="968">
                  <c:v>17.279999999999998</c:v>
                </c:pt>
                <c:pt idx="969">
                  <c:v>17.299999999999898</c:v>
                </c:pt>
                <c:pt idx="970">
                  <c:v>17.309999999999999</c:v>
                </c:pt>
                <c:pt idx="971">
                  <c:v>17.32</c:v>
                </c:pt>
                <c:pt idx="972">
                  <c:v>17.329999999999995</c:v>
                </c:pt>
                <c:pt idx="973">
                  <c:v>17.349999999999895</c:v>
                </c:pt>
                <c:pt idx="974">
                  <c:v>17.36</c:v>
                </c:pt>
                <c:pt idx="975">
                  <c:v>17.36</c:v>
                </c:pt>
                <c:pt idx="976">
                  <c:v>17.37</c:v>
                </c:pt>
                <c:pt idx="977">
                  <c:v>17.39</c:v>
                </c:pt>
                <c:pt idx="978">
                  <c:v>17.399999999999999</c:v>
                </c:pt>
                <c:pt idx="979">
                  <c:v>17.399999999999999</c:v>
                </c:pt>
                <c:pt idx="980">
                  <c:v>17.41</c:v>
                </c:pt>
                <c:pt idx="981">
                  <c:v>17.43</c:v>
                </c:pt>
                <c:pt idx="982">
                  <c:v>17.43</c:v>
                </c:pt>
                <c:pt idx="983">
                  <c:v>17.45</c:v>
                </c:pt>
                <c:pt idx="984">
                  <c:v>17.47</c:v>
                </c:pt>
                <c:pt idx="985">
                  <c:v>17.479999999999897</c:v>
                </c:pt>
                <c:pt idx="986">
                  <c:v>17.479999999999897</c:v>
                </c:pt>
                <c:pt idx="987">
                  <c:v>17.5</c:v>
                </c:pt>
                <c:pt idx="988">
                  <c:v>17.509999999999899</c:v>
                </c:pt>
                <c:pt idx="989">
                  <c:v>17.52</c:v>
                </c:pt>
                <c:pt idx="990">
                  <c:v>17.52</c:v>
                </c:pt>
                <c:pt idx="991">
                  <c:v>17.52</c:v>
                </c:pt>
                <c:pt idx="992">
                  <c:v>17.5399999999999</c:v>
                </c:pt>
                <c:pt idx="993">
                  <c:v>17.559999999999999</c:v>
                </c:pt>
                <c:pt idx="994">
                  <c:v>17.579999999999899</c:v>
                </c:pt>
                <c:pt idx="995">
                  <c:v>17.599999999999895</c:v>
                </c:pt>
                <c:pt idx="996">
                  <c:v>17.610000000000003</c:v>
                </c:pt>
                <c:pt idx="997">
                  <c:v>17.639999999999901</c:v>
                </c:pt>
                <c:pt idx="998">
                  <c:v>17.639999999999901</c:v>
                </c:pt>
                <c:pt idx="999">
                  <c:v>17.649999999999899</c:v>
                </c:pt>
                <c:pt idx="1000">
                  <c:v>17.649999999999899</c:v>
                </c:pt>
                <c:pt idx="1001">
                  <c:v>17.659999999999901</c:v>
                </c:pt>
                <c:pt idx="1002">
                  <c:v>17.669999999999899</c:v>
                </c:pt>
                <c:pt idx="1003">
                  <c:v>17.669999999999899</c:v>
                </c:pt>
                <c:pt idx="1004">
                  <c:v>17.690000000000001</c:v>
                </c:pt>
                <c:pt idx="1005">
                  <c:v>17.72</c:v>
                </c:pt>
                <c:pt idx="1006">
                  <c:v>17.73</c:v>
                </c:pt>
                <c:pt idx="1007">
                  <c:v>17.760000000000002</c:v>
                </c:pt>
                <c:pt idx="1008">
                  <c:v>17.779999999999998</c:v>
                </c:pt>
                <c:pt idx="1009">
                  <c:v>17.8</c:v>
                </c:pt>
                <c:pt idx="1010">
                  <c:v>17.8</c:v>
                </c:pt>
                <c:pt idx="1011">
                  <c:v>17.82</c:v>
                </c:pt>
                <c:pt idx="1012">
                  <c:v>17.84</c:v>
                </c:pt>
                <c:pt idx="1013">
                  <c:v>17.88</c:v>
                </c:pt>
                <c:pt idx="1014">
                  <c:v>17.88</c:v>
                </c:pt>
                <c:pt idx="1015">
                  <c:v>17.88</c:v>
                </c:pt>
                <c:pt idx="1016">
                  <c:v>17.88</c:v>
                </c:pt>
                <c:pt idx="1017">
                  <c:v>17.89</c:v>
                </c:pt>
                <c:pt idx="1018">
                  <c:v>17.89</c:v>
                </c:pt>
                <c:pt idx="1019">
                  <c:v>17.89</c:v>
                </c:pt>
                <c:pt idx="1020">
                  <c:v>17.899999999999999</c:v>
                </c:pt>
                <c:pt idx="1021">
                  <c:v>17.929999999999897</c:v>
                </c:pt>
                <c:pt idx="1022">
                  <c:v>17.939999999999895</c:v>
                </c:pt>
                <c:pt idx="1023">
                  <c:v>17.939999999999895</c:v>
                </c:pt>
                <c:pt idx="1024">
                  <c:v>17.949999999999896</c:v>
                </c:pt>
                <c:pt idx="1025">
                  <c:v>17.97</c:v>
                </c:pt>
                <c:pt idx="1026">
                  <c:v>17.979999999999897</c:v>
                </c:pt>
                <c:pt idx="1027">
                  <c:v>17.979999999999897</c:v>
                </c:pt>
                <c:pt idx="1028">
                  <c:v>17.989999999999991</c:v>
                </c:pt>
                <c:pt idx="1029">
                  <c:v>17.989999999999991</c:v>
                </c:pt>
                <c:pt idx="1030">
                  <c:v>18.009999999999899</c:v>
                </c:pt>
                <c:pt idx="1031">
                  <c:v>18.0199999999999</c:v>
                </c:pt>
                <c:pt idx="1032">
                  <c:v>18.029999999999902</c:v>
                </c:pt>
                <c:pt idx="1033">
                  <c:v>18.049999999999898</c:v>
                </c:pt>
                <c:pt idx="1034">
                  <c:v>18.059999999999899</c:v>
                </c:pt>
                <c:pt idx="1035">
                  <c:v>18.079999999999995</c:v>
                </c:pt>
                <c:pt idx="1036">
                  <c:v>18.079999999999995</c:v>
                </c:pt>
                <c:pt idx="1037">
                  <c:v>18.09</c:v>
                </c:pt>
                <c:pt idx="1038">
                  <c:v>18.130000000000003</c:v>
                </c:pt>
                <c:pt idx="1039">
                  <c:v>18.149999999999999</c:v>
                </c:pt>
                <c:pt idx="1040">
                  <c:v>18.149999999999999</c:v>
                </c:pt>
                <c:pt idx="1041">
                  <c:v>18.149999999999999</c:v>
                </c:pt>
                <c:pt idx="1042">
                  <c:v>18.170000000000005</c:v>
                </c:pt>
                <c:pt idx="1043">
                  <c:v>18.18</c:v>
                </c:pt>
                <c:pt idx="1044">
                  <c:v>18.2</c:v>
                </c:pt>
                <c:pt idx="1045">
                  <c:v>18.2</c:v>
                </c:pt>
                <c:pt idx="1046">
                  <c:v>18.22</c:v>
                </c:pt>
                <c:pt idx="1047">
                  <c:v>18.239999999999995</c:v>
                </c:pt>
                <c:pt idx="1048">
                  <c:v>18.239999999999995</c:v>
                </c:pt>
                <c:pt idx="1049">
                  <c:v>18.259999999999899</c:v>
                </c:pt>
                <c:pt idx="1050">
                  <c:v>18.279999999999902</c:v>
                </c:pt>
                <c:pt idx="1051">
                  <c:v>18.309999999999999</c:v>
                </c:pt>
                <c:pt idx="1052">
                  <c:v>18.32</c:v>
                </c:pt>
                <c:pt idx="1053">
                  <c:v>18.329999999999995</c:v>
                </c:pt>
                <c:pt idx="1054">
                  <c:v>18.350000000000001</c:v>
                </c:pt>
                <c:pt idx="1055">
                  <c:v>18.350000000000001</c:v>
                </c:pt>
                <c:pt idx="1056">
                  <c:v>18.36</c:v>
                </c:pt>
                <c:pt idx="1057">
                  <c:v>18.38</c:v>
                </c:pt>
                <c:pt idx="1058">
                  <c:v>18.39</c:v>
                </c:pt>
                <c:pt idx="1059">
                  <c:v>18.41</c:v>
                </c:pt>
                <c:pt idx="1060">
                  <c:v>18.439999999999895</c:v>
                </c:pt>
                <c:pt idx="1061">
                  <c:v>18.45</c:v>
                </c:pt>
                <c:pt idx="1062">
                  <c:v>18.45</c:v>
                </c:pt>
                <c:pt idx="1063">
                  <c:v>18.479999999999997</c:v>
                </c:pt>
                <c:pt idx="1064">
                  <c:v>18.509999999999899</c:v>
                </c:pt>
                <c:pt idx="1065">
                  <c:v>18.53</c:v>
                </c:pt>
                <c:pt idx="1066">
                  <c:v>18.53</c:v>
                </c:pt>
                <c:pt idx="1067">
                  <c:v>18.55</c:v>
                </c:pt>
                <c:pt idx="1068">
                  <c:v>18.57</c:v>
                </c:pt>
                <c:pt idx="1069">
                  <c:v>18.59</c:v>
                </c:pt>
                <c:pt idx="1070">
                  <c:v>18.610000000000003</c:v>
                </c:pt>
                <c:pt idx="1071">
                  <c:v>18.619999999999905</c:v>
                </c:pt>
                <c:pt idx="1072">
                  <c:v>18.64</c:v>
                </c:pt>
                <c:pt idx="1073">
                  <c:v>18.66</c:v>
                </c:pt>
                <c:pt idx="1074">
                  <c:v>18.68</c:v>
                </c:pt>
                <c:pt idx="1075">
                  <c:v>18.68</c:v>
                </c:pt>
                <c:pt idx="1076">
                  <c:v>18.68</c:v>
                </c:pt>
                <c:pt idx="1077">
                  <c:v>18.690000000000001</c:v>
                </c:pt>
                <c:pt idx="1078">
                  <c:v>18.690000000000001</c:v>
                </c:pt>
                <c:pt idx="1079">
                  <c:v>18.690000000000001</c:v>
                </c:pt>
                <c:pt idx="1080">
                  <c:v>18.690000000000001</c:v>
                </c:pt>
                <c:pt idx="1081">
                  <c:v>18.71</c:v>
                </c:pt>
                <c:pt idx="1082">
                  <c:v>18.72</c:v>
                </c:pt>
                <c:pt idx="1083">
                  <c:v>18.739999999999995</c:v>
                </c:pt>
                <c:pt idx="1084">
                  <c:v>18.739999999999995</c:v>
                </c:pt>
                <c:pt idx="1085">
                  <c:v>18.739999999999995</c:v>
                </c:pt>
                <c:pt idx="1086">
                  <c:v>18.75</c:v>
                </c:pt>
                <c:pt idx="1087">
                  <c:v>18.760000000000002</c:v>
                </c:pt>
                <c:pt idx="1088">
                  <c:v>18.77</c:v>
                </c:pt>
                <c:pt idx="1089">
                  <c:v>18.79</c:v>
                </c:pt>
                <c:pt idx="1090">
                  <c:v>18.8</c:v>
                </c:pt>
                <c:pt idx="1091">
                  <c:v>18.82</c:v>
                </c:pt>
                <c:pt idx="1092">
                  <c:v>18.829999999999995</c:v>
                </c:pt>
                <c:pt idx="1093">
                  <c:v>18.850000000000001</c:v>
                </c:pt>
                <c:pt idx="1094">
                  <c:v>18.86</c:v>
                </c:pt>
                <c:pt idx="1095">
                  <c:v>18.86</c:v>
                </c:pt>
                <c:pt idx="1096">
                  <c:v>18.88</c:v>
                </c:pt>
                <c:pt idx="1097">
                  <c:v>18.899999999999999</c:v>
                </c:pt>
                <c:pt idx="1098">
                  <c:v>18.91</c:v>
                </c:pt>
                <c:pt idx="1099">
                  <c:v>18.919999999999899</c:v>
                </c:pt>
                <c:pt idx="1100">
                  <c:v>18.919999999999899</c:v>
                </c:pt>
                <c:pt idx="1101">
                  <c:v>18.919999999999899</c:v>
                </c:pt>
                <c:pt idx="1102">
                  <c:v>18.919999999999899</c:v>
                </c:pt>
                <c:pt idx="1103">
                  <c:v>18.919999999999899</c:v>
                </c:pt>
                <c:pt idx="1104">
                  <c:v>18.919999999999899</c:v>
                </c:pt>
                <c:pt idx="1105">
                  <c:v>18.939999999999895</c:v>
                </c:pt>
                <c:pt idx="1106">
                  <c:v>18.95</c:v>
                </c:pt>
                <c:pt idx="1107">
                  <c:v>18.959999999999997</c:v>
                </c:pt>
                <c:pt idx="1108">
                  <c:v>18.959999999999997</c:v>
                </c:pt>
                <c:pt idx="1109">
                  <c:v>18.979999999999997</c:v>
                </c:pt>
                <c:pt idx="1110">
                  <c:v>18.979999999999997</c:v>
                </c:pt>
                <c:pt idx="1111">
                  <c:v>18.989999999999991</c:v>
                </c:pt>
                <c:pt idx="1112">
                  <c:v>19.009999999999899</c:v>
                </c:pt>
                <c:pt idx="1113">
                  <c:v>19.009999999999899</c:v>
                </c:pt>
                <c:pt idx="1114">
                  <c:v>19.009999999999899</c:v>
                </c:pt>
                <c:pt idx="1115">
                  <c:v>19.02</c:v>
                </c:pt>
                <c:pt idx="1116">
                  <c:v>19.02</c:v>
                </c:pt>
                <c:pt idx="1117">
                  <c:v>19.02</c:v>
                </c:pt>
                <c:pt idx="1118">
                  <c:v>19.02</c:v>
                </c:pt>
                <c:pt idx="1119">
                  <c:v>19.02</c:v>
                </c:pt>
                <c:pt idx="1120">
                  <c:v>19.02</c:v>
                </c:pt>
                <c:pt idx="1121">
                  <c:v>19.02</c:v>
                </c:pt>
                <c:pt idx="1122">
                  <c:v>19.04</c:v>
                </c:pt>
                <c:pt idx="1123">
                  <c:v>19.04</c:v>
                </c:pt>
                <c:pt idx="1124">
                  <c:v>19.04</c:v>
                </c:pt>
                <c:pt idx="1125">
                  <c:v>19.04</c:v>
                </c:pt>
                <c:pt idx="1126">
                  <c:v>19.05</c:v>
                </c:pt>
                <c:pt idx="1127">
                  <c:v>19.07</c:v>
                </c:pt>
                <c:pt idx="1128">
                  <c:v>19.09</c:v>
                </c:pt>
                <c:pt idx="1129">
                  <c:v>19.09</c:v>
                </c:pt>
                <c:pt idx="1130">
                  <c:v>19.100000000000001</c:v>
                </c:pt>
                <c:pt idx="1131">
                  <c:v>19.110000000000003</c:v>
                </c:pt>
                <c:pt idx="1132">
                  <c:v>19.110000000000003</c:v>
                </c:pt>
                <c:pt idx="1133">
                  <c:v>19.110000000000003</c:v>
                </c:pt>
                <c:pt idx="1134">
                  <c:v>19.12</c:v>
                </c:pt>
                <c:pt idx="1135">
                  <c:v>19.16</c:v>
                </c:pt>
                <c:pt idx="1136">
                  <c:v>19.170000000000005</c:v>
                </c:pt>
                <c:pt idx="1137">
                  <c:v>19.190000000000001</c:v>
                </c:pt>
                <c:pt idx="1138">
                  <c:v>19.22</c:v>
                </c:pt>
                <c:pt idx="1139">
                  <c:v>19.22</c:v>
                </c:pt>
                <c:pt idx="1140">
                  <c:v>19.23</c:v>
                </c:pt>
                <c:pt idx="1141">
                  <c:v>19.239999999999995</c:v>
                </c:pt>
                <c:pt idx="1142">
                  <c:v>19.239999999999995</c:v>
                </c:pt>
                <c:pt idx="1143">
                  <c:v>19.259999999999899</c:v>
                </c:pt>
                <c:pt idx="1144">
                  <c:v>19.269999999999897</c:v>
                </c:pt>
                <c:pt idx="1145">
                  <c:v>19.269999999999897</c:v>
                </c:pt>
                <c:pt idx="1146">
                  <c:v>19.279999999999902</c:v>
                </c:pt>
                <c:pt idx="1147">
                  <c:v>19.299999999999898</c:v>
                </c:pt>
                <c:pt idx="1148">
                  <c:v>19.309999999999999</c:v>
                </c:pt>
                <c:pt idx="1149">
                  <c:v>19.309999999999999</c:v>
                </c:pt>
                <c:pt idx="1150">
                  <c:v>19.329999999999995</c:v>
                </c:pt>
                <c:pt idx="1151">
                  <c:v>19.329999999999995</c:v>
                </c:pt>
                <c:pt idx="1152">
                  <c:v>19.349999999999895</c:v>
                </c:pt>
                <c:pt idx="1153">
                  <c:v>19.36</c:v>
                </c:pt>
                <c:pt idx="1154">
                  <c:v>19.36</c:v>
                </c:pt>
                <c:pt idx="1155">
                  <c:v>19.38</c:v>
                </c:pt>
                <c:pt idx="1156">
                  <c:v>19.399999999999999</c:v>
                </c:pt>
                <c:pt idx="1157">
                  <c:v>19.399999999999999</c:v>
                </c:pt>
                <c:pt idx="1158">
                  <c:v>19.420000000000002</c:v>
                </c:pt>
                <c:pt idx="1159">
                  <c:v>19.43</c:v>
                </c:pt>
                <c:pt idx="1160">
                  <c:v>19.439999999999998</c:v>
                </c:pt>
                <c:pt idx="1161">
                  <c:v>19.45</c:v>
                </c:pt>
                <c:pt idx="1162">
                  <c:v>19.45</c:v>
                </c:pt>
                <c:pt idx="1163">
                  <c:v>19.45</c:v>
                </c:pt>
                <c:pt idx="1164">
                  <c:v>19.45</c:v>
                </c:pt>
                <c:pt idx="1165">
                  <c:v>19.47</c:v>
                </c:pt>
                <c:pt idx="1166">
                  <c:v>19.47</c:v>
                </c:pt>
                <c:pt idx="1167">
                  <c:v>19.479999999999997</c:v>
                </c:pt>
                <c:pt idx="1168">
                  <c:v>19.479999999999997</c:v>
                </c:pt>
                <c:pt idx="1169">
                  <c:v>19.489999999999991</c:v>
                </c:pt>
                <c:pt idx="1170">
                  <c:v>19.489999999999991</c:v>
                </c:pt>
                <c:pt idx="1171">
                  <c:v>19.509999999999899</c:v>
                </c:pt>
                <c:pt idx="1172">
                  <c:v>19.509999999999899</c:v>
                </c:pt>
                <c:pt idx="1173">
                  <c:v>19.53</c:v>
                </c:pt>
                <c:pt idx="1174">
                  <c:v>19.53</c:v>
                </c:pt>
                <c:pt idx="1175">
                  <c:v>19.53</c:v>
                </c:pt>
                <c:pt idx="1176">
                  <c:v>19.53</c:v>
                </c:pt>
                <c:pt idx="1177">
                  <c:v>19.54</c:v>
                </c:pt>
                <c:pt idx="1178">
                  <c:v>19.54</c:v>
                </c:pt>
                <c:pt idx="1179">
                  <c:v>19.54</c:v>
                </c:pt>
                <c:pt idx="1180">
                  <c:v>19.54</c:v>
                </c:pt>
                <c:pt idx="1181">
                  <c:v>19.54</c:v>
                </c:pt>
                <c:pt idx="1182">
                  <c:v>19.54</c:v>
                </c:pt>
                <c:pt idx="1183">
                  <c:v>19.55</c:v>
                </c:pt>
                <c:pt idx="1184">
                  <c:v>19.55</c:v>
                </c:pt>
                <c:pt idx="1185">
                  <c:v>19.57</c:v>
                </c:pt>
                <c:pt idx="1186">
                  <c:v>19.57</c:v>
                </c:pt>
                <c:pt idx="1187">
                  <c:v>19.57</c:v>
                </c:pt>
                <c:pt idx="1188">
                  <c:v>19.579999999999995</c:v>
                </c:pt>
                <c:pt idx="1189">
                  <c:v>19.579999999999995</c:v>
                </c:pt>
                <c:pt idx="1190">
                  <c:v>19.579999999999995</c:v>
                </c:pt>
                <c:pt idx="1191">
                  <c:v>19.610000000000003</c:v>
                </c:pt>
                <c:pt idx="1192">
                  <c:v>19.619999999999905</c:v>
                </c:pt>
                <c:pt idx="1193">
                  <c:v>19.619999999999905</c:v>
                </c:pt>
                <c:pt idx="1194">
                  <c:v>19.619999999999905</c:v>
                </c:pt>
                <c:pt idx="1195">
                  <c:v>19.630000000000003</c:v>
                </c:pt>
                <c:pt idx="1196">
                  <c:v>19.64</c:v>
                </c:pt>
                <c:pt idx="1197">
                  <c:v>19.64</c:v>
                </c:pt>
                <c:pt idx="1198">
                  <c:v>19.649999999999999</c:v>
                </c:pt>
                <c:pt idx="1199">
                  <c:v>19.649999999999999</c:v>
                </c:pt>
                <c:pt idx="1200">
                  <c:v>19.670000000000005</c:v>
                </c:pt>
                <c:pt idx="1201">
                  <c:v>19.68</c:v>
                </c:pt>
                <c:pt idx="1202">
                  <c:v>19.7</c:v>
                </c:pt>
                <c:pt idx="1203">
                  <c:v>19.72</c:v>
                </c:pt>
                <c:pt idx="1204">
                  <c:v>19.72</c:v>
                </c:pt>
                <c:pt idx="1205">
                  <c:v>19.72</c:v>
                </c:pt>
                <c:pt idx="1206">
                  <c:v>19.739999999999995</c:v>
                </c:pt>
                <c:pt idx="1207">
                  <c:v>19.759999999999899</c:v>
                </c:pt>
                <c:pt idx="1208">
                  <c:v>19.759999999999899</c:v>
                </c:pt>
                <c:pt idx="1209">
                  <c:v>19.77</c:v>
                </c:pt>
                <c:pt idx="1210">
                  <c:v>19.779999999999998</c:v>
                </c:pt>
                <c:pt idx="1211">
                  <c:v>19.779999999999998</c:v>
                </c:pt>
                <c:pt idx="1212">
                  <c:v>19.779999999999998</c:v>
                </c:pt>
                <c:pt idx="1213">
                  <c:v>19.779999999999998</c:v>
                </c:pt>
                <c:pt idx="1214">
                  <c:v>19.79</c:v>
                </c:pt>
                <c:pt idx="1215">
                  <c:v>19.8</c:v>
                </c:pt>
                <c:pt idx="1216">
                  <c:v>19.809999999999999</c:v>
                </c:pt>
                <c:pt idx="1217">
                  <c:v>19.84</c:v>
                </c:pt>
                <c:pt idx="1218">
                  <c:v>19.850000000000001</c:v>
                </c:pt>
                <c:pt idx="1219">
                  <c:v>19.850000000000001</c:v>
                </c:pt>
                <c:pt idx="1220">
                  <c:v>19.850000000000001</c:v>
                </c:pt>
                <c:pt idx="1221">
                  <c:v>19.850000000000001</c:v>
                </c:pt>
                <c:pt idx="1222">
                  <c:v>19.86</c:v>
                </c:pt>
                <c:pt idx="1223">
                  <c:v>19.87</c:v>
                </c:pt>
                <c:pt idx="1224">
                  <c:v>19.87</c:v>
                </c:pt>
                <c:pt idx="1225">
                  <c:v>19.89</c:v>
                </c:pt>
                <c:pt idx="1226">
                  <c:v>19.89</c:v>
                </c:pt>
                <c:pt idx="1227">
                  <c:v>19.89</c:v>
                </c:pt>
                <c:pt idx="1228">
                  <c:v>19.89</c:v>
                </c:pt>
                <c:pt idx="1229">
                  <c:v>19.89</c:v>
                </c:pt>
                <c:pt idx="1230">
                  <c:v>19.899999999999999</c:v>
                </c:pt>
                <c:pt idx="1231">
                  <c:v>19.899999999999999</c:v>
                </c:pt>
                <c:pt idx="1232">
                  <c:v>19.91</c:v>
                </c:pt>
                <c:pt idx="1233">
                  <c:v>19.920000000000002</c:v>
                </c:pt>
                <c:pt idx="1234">
                  <c:v>19.920000000000002</c:v>
                </c:pt>
                <c:pt idx="1235">
                  <c:v>19.93</c:v>
                </c:pt>
                <c:pt idx="1236">
                  <c:v>19.939999999999998</c:v>
                </c:pt>
                <c:pt idx="1237">
                  <c:v>19.959999999999997</c:v>
                </c:pt>
                <c:pt idx="1238">
                  <c:v>19.959999999999997</c:v>
                </c:pt>
                <c:pt idx="1239">
                  <c:v>19.959999999999997</c:v>
                </c:pt>
                <c:pt idx="1240">
                  <c:v>19.959999999999997</c:v>
                </c:pt>
                <c:pt idx="1241">
                  <c:v>19.959999999999997</c:v>
                </c:pt>
                <c:pt idx="1242">
                  <c:v>19.97</c:v>
                </c:pt>
                <c:pt idx="1243">
                  <c:v>19.979999999999997</c:v>
                </c:pt>
                <c:pt idx="1244">
                  <c:v>19.979999999999997</c:v>
                </c:pt>
                <c:pt idx="1245">
                  <c:v>19.979999999999997</c:v>
                </c:pt>
                <c:pt idx="1246">
                  <c:v>19.989999999999991</c:v>
                </c:pt>
                <c:pt idx="1247">
                  <c:v>19.989999999999991</c:v>
                </c:pt>
                <c:pt idx="1248">
                  <c:v>20</c:v>
                </c:pt>
                <c:pt idx="1249">
                  <c:v>20.010000000000005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TBDiseaseONLYData!$E$7514:$E$8763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2.0000000000000004E-2</c:v>
                </c:pt>
                <c:pt idx="2">
                  <c:v>0.05</c:v>
                </c:pt>
                <c:pt idx="3">
                  <c:v>8.0000000000000016E-2</c:v>
                </c:pt>
                <c:pt idx="4">
                  <c:v>0.12000000000000001</c:v>
                </c:pt>
                <c:pt idx="5">
                  <c:v>0.14000000000000001</c:v>
                </c:pt>
                <c:pt idx="6">
                  <c:v>0.19</c:v>
                </c:pt>
                <c:pt idx="7">
                  <c:v>0.25</c:v>
                </c:pt>
                <c:pt idx="8">
                  <c:v>0.29000000000000004</c:v>
                </c:pt>
                <c:pt idx="9">
                  <c:v>0.30000000000000004</c:v>
                </c:pt>
                <c:pt idx="10">
                  <c:v>0.35000000000000003</c:v>
                </c:pt>
                <c:pt idx="11">
                  <c:v>0.38000000000000006</c:v>
                </c:pt>
                <c:pt idx="12">
                  <c:v>0.44</c:v>
                </c:pt>
                <c:pt idx="13">
                  <c:v>0.48000000000000004</c:v>
                </c:pt>
                <c:pt idx="14">
                  <c:v>0.52</c:v>
                </c:pt>
                <c:pt idx="15">
                  <c:v>0.55999999999999905</c:v>
                </c:pt>
                <c:pt idx="16">
                  <c:v>0.59</c:v>
                </c:pt>
                <c:pt idx="17">
                  <c:v>0.6100000000000001</c:v>
                </c:pt>
                <c:pt idx="18">
                  <c:v>0.65000000000000013</c:v>
                </c:pt>
                <c:pt idx="19">
                  <c:v>0.69000000000000006</c:v>
                </c:pt>
                <c:pt idx="20">
                  <c:v>0.72000000000000008</c:v>
                </c:pt>
                <c:pt idx="21">
                  <c:v>0.7400000000000001</c:v>
                </c:pt>
                <c:pt idx="22">
                  <c:v>0.77000000000000013</c:v>
                </c:pt>
                <c:pt idx="23">
                  <c:v>0.82000000000000006</c:v>
                </c:pt>
                <c:pt idx="24">
                  <c:v>0.87999999999999912</c:v>
                </c:pt>
                <c:pt idx="25">
                  <c:v>0.93999999999999895</c:v>
                </c:pt>
                <c:pt idx="26">
                  <c:v>0.96999999999999909</c:v>
                </c:pt>
                <c:pt idx="27">
                  <c:v>0.98</c:v>
                </c:pt>
                <c:pt idx="28">
                  <c:v>1.0099999999999896</c:v>
                </c:pt>
                <c:pt idx="29">
                  <c:v>1.0699999999999896</c:v>
                </c:pt>
                <c:pt idx="30">
                  <c:v>1.0999999999999897</c:v>
                </c:pt>
                <c:pt idx="31">
                  <c:v>1.1399999999999897</c:v>
                </c:pt>
                <c:pt idx="32">
                  <c:v>1.1799999999999897</c:v>
                </c:pt>
                <c:pt idx="33">
                  <c:v>1.22</c:v>
                </c:pt>
                <c:pt idx="34">
                  <c:v>1.2399999999999896</c:v>
                </c:pt>
                <c:pt idx="35">
                  <c:v>1.26</c:v>
                </c:pt>
                <c:pt idx="36">
                  <c:v>1.33</c:v>
                </c:pt>
                <c:pt idx="37">
                  <c:v>1.3800000000000001</c:v>
                </c:pt>
                <c:pt idx="38">
                  <c:v>1.42</c:v>
                </c:pt>
                <c:pt idx="39">
                  <c:v>1.49</c:v>
                </c:pt>
                <c:pt idx="40">
                  <c:v>1.52</c:v>
                </c:pt>
                <c:pt idx="41">
                  <c:v>1.5799999999999896</c:v>
                </c:pt>
                <c:pt idx="42">
                  <c:v>1.6300000000000001</c:v>
                </c:pt>
                <c:pt idx="43">
                  <c:v>1.6700000000000002</c:v>
                </c:pt>
                <c:pt idx="44">
                  <c:v>1.7399999999999896</c:v>
                </c:pt>
                <c:pt idx="45">
                  <c:v>1.7899999999999896</c:v>
                </c:pt>
                <c:pt idx="46">
                  <c:v>1.8699999999999897</c:v>
                </c:pt>
                <c:pt idx="47">
                  <c:v>1.9200000000000002</c:v>
                </c:pt>
                <c:pt idx="48">
                  <c:v>1.9399999999999897</c:v>
                </c:pt>
                <c:pt idx="49">
                  <c:v>2.0099999999999998</c:v>
                </c:pt>
                <c:pt idx="50">
                  <c:v>2.0399999999999894</c:v>
                </c:pt>
                <c:pt idx="51">
                  <c:v>2.08</c:v>
                </c:pt>
                <c:pt idx="52">
                  <c:v>2.11</c:v>
                </c:pt>
                <c:pt idx="53">
                  <c:v>2.12</c:v>
                </c:pt>
                <c:pt idx="54">
                  <c:v>2.19</c:v>
                </c:pt>
                <c:pt idx="55">
                  <c:v>2.19999999999999</c:v>
                </c:pt>
                <c:pt idx="56">
                  <c:v>2.23999999999999</c:v>
                </c:pt>
                <c:pt idx="57">
                  <c:v>2.2499999999999898</c:v>
                </c:pt>
                <c:pt idx="58">
                  <c:v>2.2999999999999998</c:v>
                </c:pt>
                <c:pt idx="59">
                  <c:v>2.34</c:v>
                </c:pt>
                <c:pt idx="60">
                  <c:v>2.3599999999999897</c:v>
                </c:pt>
                <c:pt idx="61">
                  <c:v>2.4299999999999895</c:v>
                </c:pt>
                <c:pt idx="62">
                  <c:v>2.46999999999999</c:v>
                </c:pt>
                <c:pt idx="63">
                  <c:v>2.5099999999999998</c:v>
                </c:pt>
                <c:pt idx="64">
                  <c:v>2.5499999999999998</c:v>
                </c:pt>
                <c:pt idx="65">
                  <c:v>2.6</c:v>
                </c:pt>
                <c:pt idx="66">
                  <c:v>2.64</c:v>
                </c:pt>
                <c:pt idx="67">
                  <c:v>2.66</c:v>
                </c:pt>
                <c:pt idx="68">
                  <c:v>2.68</c:v>
                </c:pt>
                <c:pt idx="69">
                  <c:v>2.7</c:v>
                </c:pt>
                <c:pt idx="70">
                  <c:v>2.74</c:v>
                </c:pt>
                <c:pt idx="71">
                  <c:v>2.8</c:v>
                </c:pt>
                <c:pt idx="72">
                  <c:v>2.86</c:v>
                </c:pt>
                <c:pt idx="73">
                  <c:v>2.9</c:v>
                </c:pt>
                <c:pt idx="74">
                  <c:v>2.92</c:v>
                </c:pt>
                <c:pt idx="75">
                  <c:v>2.9699999999999998</c:v>
                </c:pt>
                <c:pt idx="76">
                  <c:v>3</c:v>
                </c:pt>
                <c:pt idx="77">
                  <c:v>3.07</c:v>
                </c:pt>
                <c:pt idx="78">
                  <c:v>3.12</c:v>
                </c:pt>
                <c:pt idx="79">
                  <c:v>3.14</c:v>
                </c:pt>
                <c:pt idx="80">
                  <c:v>3.21</c:v>
                </c:pt>
                <c:pt idx="81">
                  <c:v>3.29</c:v>
                </c:pt>
                <c:pt idx="82">
                  <c:v>3.3499999999999894</c:v>
                </c:pt>
                <c:pt idx="83">
                  <c:v>3.38</c:v>
                </c:pt>
                <c:pt idx="84">
                  <c:v>3.4199999999999897</c:v>
                </c:pt>
                <c:pt idx="85">
                  <c:v>3.44</c:v>
                </c:pt>
                <c:pt idx="86">
                  <c:v>3.46</c:v>
                </c:pt>
                <c:pt idx="87">
                  <c:v>3.4799999999999898</c:v>
                </c:pt>
                <c:pt idx="88">
                  <c:v>3.54</c:v>
                </c:pt>
                <c:pt idx="89">
                  <c:v>3.55</c:v>
                </c:pt>
                <c:pt idx="90">
                  <c:v>3.58</c:v>
                </c:pt>
                <c:pt idx="91">
                  <c:v>3.64</c:v>
                </c:pt>
                <c:pt idx="92">
                  <c:v>3.66</c:v>
                </c:pt>
                <c:pt idx="93">
                  <c:v>3.71999999999999</c:v>
                </c:pt>
                <c:pt idx="94">
                  <c:v>3.7800000000000002</c:v>
                </c:pt>
                <c:pt idx="95">
                  <c:v>3.8099999999999996</c:v>
                </c:pt>
                <c:pt idx="96">
                  <c:v>3.8899999999999997</c:v>
                </c:pt>
                <c:pt idx="97">
                  <c:v>3.9</c:v>
                </c:pt>
                <c:pt idx="98">
                  <c:v>3.94</c:v>
                </c:pt>
                <c:pt idx="99">
                  <c:v>3.9799999999999898</c:v>
                </c:pt>
                <c:pt idx="100">
                  <c:v>4.04</c:v>
                </c:pt>
                <c:pt idx="101">
                  <c:v>4.07</c:v>
                </c:pt>
                <c:pt idx="102">
                  <c:v>4.0799999999999903</c:v>
                </c:pt>
                <c:pt idx="103">
                  <c:v>4.0999999999999996</c:v>
                </c:pt>
                <c:pt idx="104">
                  <c:v>4.1599999999999993</c:v>
                </c:pt>
                <c:pt idx="105">
                  <c:v>4.1999999999999895</c:v>
                </c:pt>
                <c:pt idx="106">
                  <c:v>4.25</c:v>
                </c:pt>
                <c:pt idx="107">
                  <c:v>4.3099999999999996</c:v>
                </c:pt>
                <c:pt idx="108">
                  <c:v>4.3599999999999994</c:v>
                </c:pt>
                <c:pt idx="109">
                  <c:v>4.41</c:v>
                </c:pt>
                <c:pt idx="110">
                  <c:v>4.4400000000000004</c:v>
                </c:pt>
                <c:pt idx="111">
                  <c:v>4.4799999999999907</c:v>
                </c:pt>
                <c:pt idx="112">
                  <c:v>4.5399999999999903</c:v>
                </c:pt>
                <c:pt idx="113">
                  <c:v>4.5599999999999898</c:v>
                </c:pt>
                <c:pt idx="114">
                  <c:v>4.5899999999999901</c:v>
                </c:pt>
                <c:pt idx="115">
                  <c:v>4.6699999999999893</c:v>
                </c:pt>
                <c:pt idx="116">
                  <c:v>4.7099999999999902</c:v>
                </c:pt>
                <c:pt idx="117">
                  <c:v>4.75999999999999</c:v>
                </c:pt>
                <c:pt idx="118">
                  <c:v>4.8</c:v>
                </c:pt>
                <c:pt idx="119">
                  <c:v>4.8599999999999897</c:v>
                </c:pt>
                <c:pt idx="120">
                  <c:v>4.88</c:v>
                </c:pt>
                <c:pt idx="121">
                  <c:v>4.9199999999999902</c:v>
                </c:pt>
                <c:pt idx="122">
                  <c:v>4.9599999999999902</c:v>
                </c:pt>
                <c:pt idx="123">
                  <c:v>5.01</c:v>
                </c:pt>
                <c:pt idx="124">
                  <c:v>5.04</c:v>
                </c:pt>
                <c:pt idx="125">
                  <c:v>5.1199999999999992</c:v>
                </c:pt>
                <c:pt idx="126">
                  <c:v>5.1599999999999993</c:v>
                </c:pt>
                <c:pt idx="127">
                  <c:v>5.21</c:v>
                </c:pt>
                <c:pt idx="128">
                  <c:v>5.2700000000000005</c:v>
                </c:pt>
                <c:pt idx="129">
                  <c:v>5.3</c:v>
                </c:pt>
                <c:pt idx="130">
                  <c:v>5.34</c:v>
                </c:pt>
                <c:pt idx="131">
                  <c:v>5.3599999999999897</c:v>
                </c:pt>
                <c:pt idx="132">
                  <c:v>5.4199999999999902</c:v>
                </c:pt>
                <c:pt idx="133">
                  <c:v>5.4899999999999904</c:v>
                </c:pt>
                <c:pt idx="134">
                  <c:v>5.5399999999999903</c:v>
                </c:pt>
                <c:pt idx="135">
                  <c:v>5.5699999999999896</c:v>
                </c:pt>
                <c:pt idx="136">
                  <c:v>5.6</c:v>
                </c:pt>
                <c:pt idx="137">
                  <c:v>5.67</c:v>
                </c:pt>
                <c:pt idx="138">
                  <c:v>5.6999999999999895</c:v>
                </c:pt>
                <c:pt idx="139">
                  <c:v>5.7399999999999904</c:v>
                </c:pt>
                <c:pt idx="140">
                  <c:v>5.7899999999999903</c:v>
                </c:pt>
                <c:pt idx="141">
                  <c:v>5.83</c:v>
                </c:pt>
                <c:pt idx="142">
                  <c:v>5.8799999999999901</c:v>
                </c:pt>
                <c:pt idx="143">
                  <c:v>5.92</c:v>
                </c:pt>
                <c:pt idx="144">
                  <c:v>5.94</c:v>
                </c:pt>
                <c:pt idx="145">
                  <c:v>5.98</c:v>
                </c:pt>
                <c:pt idx="146">
                  <c:v>6.0699999999999896</c:v>
                </c:pt>
                <c:pt idx="147">
                  <c:v>6.13</c:v>
                </c:pt>
                <c:pt idx="148">
                  <c:v>6.1899999999999897</c:v>
                </c:pt>
                <c:pt idx="149">
                  <c:v>6.25</c:v>
                </c:pt>
                <c:pt idx="150">
                  <c:v>6.2700000000000005</c:v>
                </c:pt>
                <c:pt idx="151">
                  <c:v>6.29</c:v>
                </c:pt>
                <c:pt idx="152">
                  <c:v>6.35</c:v>
                </c:pt>
                <c:pt idx="153">
                  <c:v>6.39</c:v>
                </c:pt>
                <c:pt idx="154">
                  <c:v>6.4399999999999906</c:v>
                </c:pt>
                <c:pt idx="155">
                  <c:v>6.4799999999999907</c:v>
                </c:pt>
                <c:pt idx="156">
                  <c:v>6.5299999999999896</c:v>
                </c:pt>
                <c:pt idx="157">
                  <c:v>6.59</c:v>
                </c:pt>
                <c:pt idx="158">
                  <c:v>6.68</c:v>
                </c:pt>
                <c:pt idx="159">
                  <c:v>6.7299999999999898</c:v>
                </c:pt>
                <c:pt idx="160">
                  <c:v>6.76</c:v>
                </c:pt>
                <c:pt idx="161">
                  <c:v>6.79</c:v>
                </c:pt>
                <c:pt idx="162">
                  <c:v>6.8199999999999896</c:v>
                </c:pt>
                <c:pt idx="163">
                  <c:v>6.85</c:v>
                </c:pt>
                <c:pt idx="164">
                  <c:v>6.88</c:v>
                </c:pt>
                <c:pt idx="165">
                  <c:v>6.91</c:v>
                </c:pt>
                <c:pt idx="166">
                  <c:v>6.9599999999999902</c:v>
                </c:pt>
                <c:pt idx="167">
                  <c:v>7.02</c:v>
                </c:pt>
                <c:pt idx="168">
                  <c:v>7.0699999999999896</c:v>
                </c:pt>
                <c:pt idx="169">
                  <c:v>7.1099999999999994</c:v>
                </c:pt>
                <c:pt idx="170">
                  <c:v>7.1199999999999992</c:v>
                </c:pt>
                <c:pt idx="171">
                  <c:v>7.1399999999999899</c:v>
                </c:pt>
                <c:pt idx="172">
                  <c:v>7.1999999999999895</c:v>
                </c:pt>
                <c:pt idx="173">
                  <c:v>7.29</c:v>
                </c:pt>
                <c:pt idx="174">
                  <c:v>7.3299999999999894</c:v>
                </c:pt>
                <c:pt idx="175">
                  <c:v>7.35</c:v>
                </c:pt>
                <c:pt idx="176">
                  <c:v>7.3999999999999897</c:v>
                </c:pt>
                <c:pt idx="177">
                  <c:v>7.4399999999999906</c:v>
                </c:pt>
                <c:pt idx="178">
                  <c:v>7.46</c:v>
                </c:pt>
                <c:pt idx="179">
                  <c:v>7.48</c:v>
                </c:pt>
                <c:pt idx="180">
                  <c:v>7.50999999999999</c:v>
                </c:pt>
                <c:pt idx="181">
                  <c:v>7.5499999999999901</c:v>
                </c:pt>
                <c:pt idx="182">
                  <c:v>7.6199999999999992</c:v>
                </c:pt>
                <c:pt idx="183">
                  <c:v>7.6299999999999892</c:v>
                </c:pt>
                <c:pt idx="184">
                  <c:v>7.6599999999999993</c:v>
                </c:pt>
                <c:pt idx="185">
                  <c:v>7.6699999999999893</c:v>
                </c:pt>
                <c:pt idx="186">
                  <c:v>7.6999999999999895</c:v>
                </c:pt>
                <c:pt idx="187">
                  <c:v>7.6999999999999895</c:v>
                </c:pt>
                <c:pt idx="188">
                  <c:v>7.71999999999999</c:v>
                </c:pt>
                <c:pt idx="189">
                  <c:v>7.7299999999999898</c:v>
                </c:pt>
                <c:pt idx="190">
                  <c:v>7.7399999999999904</c:v>
                </c:pt>
                <c:pt idx="191">
                  <c:v>7.75999999999999</c:v>
                </c:pt>
                <c:pt idx="192">
                  <c:v>7.78</c:v>
                </c:pt>
                <c:pt idx="193">
                  <c:v>7.79</c:v>
                </c:pt>
                <c:pt idx="194">
                  <c:v>7.8</c:v>
                </c:pt>
                <c:pt idx="195">
                  <c:v>7.8199999999999896</c:v>
                </c:pt>
                <c:pt idx="196">
                  <c:v>7.8399999999999901</c:v>
                </c:pt>
                <c:pt idx="197">
                  <c:v>7.8399999999999901</c:v>
                </c:pt>
                <c:pt idx="198">
                  <c:v>7.8599999999999897</c:v>
                </c:pt>
                <c:pt idx="199">
                  <c:v>7.8699999999999894</c:v>
                </c:pt>
                <c:pt idx="200">
                  <c:v>7.89</c:v>
                </c:pt>
                <c:pt idx="201">
                  <c:v>7.8999999999999897</c:v>
                </c:pt>
                <c:pt idx="202">
                  <c:v>7.9199999999999902</c:v>
                </c:pt>
                <c:pt idx="203">
                  <c:v>7.9300000000000006</c:v>
                </c:pt>
                <c:pt idx="204">
                  <c:v>7.9300000000000006</c:v>
                </c:pt>
                <c:pt idx="205">
                  <c:v>7.9499999999999904</c:v>
                </c:pt>
                <c:pt idx="206">
                  <c:v>7.9999999999999902</c:v>
                </c:pt>
                <c:pt idx="207">
                  <c:v>8.01</c:v>
                </c:pt>
                <c:pt idx="208">
                  <c:v>8.0199999999999925</c:v>
                </c:pt>
                <c:pt idx="209">
                  <c:v>8.0300000000000011</c:v>
                </c:pt>
                <c:pt idx="210">
                  <c:v>8.0499999999999918</c:v>
                </c:pt>
                <c:pt idx="211">
                  <c:v>8.0799999999999912</c:v>
                </c:pt>
                <c:pt idx="212">
                  <c:v>8.09</c:v>
                </c:pt>
                <c:pt idx="213">
                  <c:v>8.1199999999999921</c:v>
                </c:pt>
                <c:pt idx="214">
                  <c:v>8.1799999999999926</c:v>
                </c:pt>
                <c:pt idx="215">
                  <c:v>8.2000000000000011</c:v>
                </c:pt>
                <c:pt idx="216">
                  <c:v>8.2000000000000011</c:v>
                </c:pt>
                <c:pt idx="217">
                  <c:v>8.209999999999992</c:v>
                </c:pt>
                <c:pt idx="218">
                  <c:v>8.2199999999999918</c:v>
                </c:pt>
                <c:pt idx="219">
                  <c:v>8.2399999999999896</c:v>
                </c:pt>
                <c:pt idx="220">
                  <c:v>8.2900000000000009</c:v>
                </c:pt>
                <c:pt idx="221">
                  <c:v>8.2900000000000009</c:v>
                </c:pt>
                <c:pt idx="222">
                  <c:v>8.2999999999999918</c:v>
                </c:pt>
                <c:pt idx="223">
                  <c:v>8.2999999999999918</c:v>
                </c:pt>
                <c:pt idx="224">
                  <c:v>8.3099999999999916</c:v>
                </c:pt>
                <c:pt idx="225">
                  <c:v>8.3099999999999916</c:v>
                </c:pt>
                <c:pt idx="226">
                  <c:v>8.3199999999999914</c:v>
                </c:pt>
                <c:pt idx="227">
                  <c:v>8.3299999999999912</c:v>
                </c:pt>
                <c:pt idx="228">
                  <c:v>8.3299999999999912</c:v>
                </c:pt>
                <c:pt idx="229">
                  <c:v>8.339999999999991</c:v>
                </c:pt>
                <c:pt idx="230">
                  <c:v>8.3599999999999941</c:v>
                </c:pt>
                <c:pt idx="231">
                  <c:v>8.3699999999999939</c:v>
                </c:pt>
                <c:pt idx="232">
                  <c:v>8.3699999999999939</c:v>
                </c:pt>
                <c:pt idx="233">
                  <c:v>8.3799999999999937</c:v>
                </c:pt>
                <c:pt idx="234">
                  <c:v>8.3799999999999937</c:v>
                </c:pt>
                <c:pt idx="235">
                  <c:v>8.419999999999991</c:v>
                </c:pt>
                <c:pt idx="236">
                  <c:v>8.4599999999999937</c:v>
                </c:pt>
                <c:pt idx="237">
                  <c:v>8.4599999999999937</c:v>
                </c:pt>
                <c:pt idx="238">
                  <c:v>8.4799999999999915</c:v>
                </c:pt>
                <c:pt idx="239">
                  <c:v>8.4999999999999911</c:v>
                </c:pt>
                <c:pt idx="240">
                  <c:v>8.5099999999999909</c:v>
                </c:pt>
                <c:pt idx="241">
                  <c:v>8.5099999999999909</c:v>
                </c:pt>
                <c:pt idx="242">
                  <c:v>8.539999999999992</c:v>
                </c:pt>
                <c:pt idx="243">
                  <c:v>8.5599999999999916</c:v>
                </c:pt>
                <c:pt idx="244">
                  <c:v>8.5699999999999914</c:v>
                </c:pt>
                <c:pt idx="245">
                  <c:v>8.5799999999999912</c:v>
                </c:pt>
                <c:pt idx="246">
                  <c:v>8.5999999999999925</c:v>
                </c:pt>
                <c:pt idx="247">
                  <c:v>8.6199999999999921</c:v>
                </c:pt>
                <c:pt idx="248">
                  <c:v>8.6299999999999919</c:v>
                </c:pt>
                <c:pt idx="249">
                  <c:v>8.6499999999999897</c:v>
                </c:pt>
                <c:pt idx="250">
                  <c:v>8.6599999999999913</c:v>
                </c:pt>
                <c:pt idx="251">
                  <c:v>8.669999999999991</c:v>
                </c:pt>
                <c:pt idx="252">
                  <c:v>8.669999999999991</c:v>
                </c:pt>
                <c:pt idx="253">
                  <c:v>8.6799999999999926</c:v>
                </c:pt>
                <c:pt idx="254">
                  <c:v>8.6799999999999926</c:v>
                </c:pt>
                <c:pt idx="255">
                  <c:v>8.6999999999999922</c:v>
                </c:pt>
                <c:pt idx="256">
                  <c:v>8.709999999999992</c:v>
                </c:pt>
                <c:pt idx="257">
                  <c:v>8.7399999999999896</c:v>
                </c:pt>
                <c:pt idx="258">
                  <c:v>8.7399999999999896</c:v>
                </c:pt>
                <c:pt idx="259">
                  <c:v>8.7499999999999893</c:v>
                </c:pt>
                <c:pt idx="260">
                  <c:v>8.7599999999999909</c:v>
                </c:pt>
                <c:pt idx="261">
                  <c:v>8.7699999999999925</c:v>
                </c:pt>
                <c:pt idx="262">
                  <c:v>8.7799999999999923</c:v>
                </c:pt>
                <c:pt idx="263">
                  <c:v>8.789999999999992</c:v>
                </c:pt>
                <c:pt idx="264">
                  <c:v>8.8099999999999916</c:v>
                </c:pt>
                <c:pt idx="265">
                  <c:v>8.8199999999999914</c:v>
                </c:pt>
                <c:pt idx="266">
                  <c:v>8.8599999999999941</c:v>
                </c:pt>
                <c:pt idx="267">
                  <c:v>8.8799999999999937</c:v>
                </c:pt>
                <c:pt idx="268">
                  <c:v>8.8799999999999937</c:v>
                </c:pt>
                <c:pt idx="269">
                  <c:v>8.9099999999999913</c:v>
                </c:pt>
                <c:pt idx="270">
                  <c:v>8.919999999999991</c:v>
                </c:pt>
                <c:pt idx="271">
                  <c:v>8.9299999999999926</c:v>
                </c:pt>
                <c:pt idx="272">
                  <c:v>8.9299999999999926</c:v>
                </c:pt>
                <c:pt idx="273">
                  <c:v>8.9599999999999937</c:v>
                </c:pt>
                <c:pt idx="274">
                  <c:v>8.9799999999999915</c:v>
                </c:pt>
                <c:pt idx="275">
                  <c:v>8.9899999999999913</c:v>
                </c:pt>
                <c:pt idx="276">
                  <c:v>8.9999999999999911</c:v>
                </c:pt>
                <c:pt idx="277">
                  <c:v>8.9999999999999911</c:v>
                </c:pt>
                <c:pt idx="278">
                  <c:v>8.9999999999999911</c:v>
                </c:pt>
                <c:pt idx="279">
                  <c:v>9.0099999999999909</c:v>
                </c:pt>
                <c:pt idx="280">
                  <c:v>9.0099999999999909</c:v>
                </c:pt>
                <c:pt idx="281">
                  <c:v>9.0199999999999925</c:v>
                </c:pt>
                <c:pt idx="282">
                  <c:v>9.0199999999999925</c:v>
                </c:pt>
                <c:pt idx="283">
                  <c:v>9.0299999999999923</c:v>
                </c:pt>
                <c:pt idx="284">
                  <c:v>9.039999999999992</c:v>
                </c:pt>
                <c:pt idx="285">
                  <c:v>9.0599999999999916</c:v>
                </c:pt>
                <c:pt idx="286">
                  <c:v>9.0699999999999914</c:v>
                </c:pt>
                <c:pt idx="287">
                  <c:v>9.089999999999991</c:v>
                </c:pt>
                <c:pt idx="288">
                  <c:v>9.089999999999991</c:v>
                </c:pt>
                <c:pt idx="289">
                  <c:v>9.1199999999999921</c:v>
                </c:pt>
                <c:pt idx="290">
                  <c:v>9.1199999999999921</c:v>
                </c:pt>
                <c:pt idx="291">
                  <c:v>9.1399999999999917</c:v>
                </c:pt>
                <c:pt idx="292">
                  <c:v>9.1499999999999897</c:v>
                </c:pt>
                <c:pt idx="293">
                  <c:v>9.169999999999991</c:v>
                </c:pt>
                <c:pt idx="294">
                  <c:v>9.169999999999991</c:v>
                </c:pt>
                <c:pt idx="295">
                  <c:v>9.1899999999999924</c:v>
                </c:pt>
                <c:pt idx="296">
                  <c:v>9.209999999999992</c:v>
                </c:pt>
                <c:pt idx="297">
                  <c:v>9.2199999999999918</c:v>
                </c:pt>
                <c:pt idx="298">
                  <c:v>9.2399999999999896</c:v>
                </c:pt>
                <c:pt idx="299">
                  <c:v>9.2599999999999909</c:v>
                </c:pt>
                <c:pt idx="300">
                  <c:v>9.2599999999999909</c:v>
                </c:pt>
                <c:pt idx="301">
                  <c:v>9.2599999999999909</c:v>
                </c:pt>
                <c:pt idx="302">
                  <c:v>9.2699999999999925</c:v>
                </c:pt>
                <c:pt idx="303">
                  <c:v>9.2699999999999925</c:v>
                </c:pt>
                <c:pt idx="304">
                  <c:v>9.2900000000000009</c:v>
                </c:pt>
                <c:pt idx="305">
                  <c:v>9.2999999999999918</c:v>
                </c:pt>
                <c:pt idx="306">
                  <c:v>9.3099999999999916</c:v>
                </c:pt>
                <c:pt idx="307">
                  <c:v>9.3099999999999916</c:v>
                </c:pt>
                <c:pt idx="308">
                  <c:v>9.3299999999999912</c:v>
                </c:pt>
                <c:pt idx="309">
                  <c:v>9.3299999999999912</c:v>
                </c:pt>
                <c:pt idx="310">
                  <c:v>9.3299999999999912</c:v>
                </c:pt>
                <c:pt idx="311">
                  <c:v>9.3499999999999925</c:v>
                </c:pt>
                <c:pt idx="312">
                  <c:v>9.3799999999999937</c:v>
                </c:pt>
                <c:pt idx="313">
                  <c:v>9.3899999999999935</c:v>
                </c:pt>
                <c:pt idx="314">
                  <c:v>9.3999999999999915</c:v>
                </c:pt>
                <c:pt idx="315">
                  <c:v>9.419999999999991</c:v>
                </c:pt>
                <c:pt idx="316">
                  <c:v>9.4299999999999926</c:v>
                </c:pt>
                <c:pt idx="317">
                  <c:v>9.4500000000000011</c:v>
                </c:pt>
                <c:pt idx="318">
                  <c:v>9.4500000000000011</c:v>
                </c:pt>
                <c:pt idx="319">
                  <c:v>9.4599999999999937</c:v>
                </c:pt>
                <c:pt idx="320">
                  <c:v>9.4699999999999935</c:v>
                </c:pt>
                <c:pt idx="321">
                  <c:v>9.4899999999999913</c:v>
                </c:pt>
                <c:pt idx="322">
                  <c:v>9.51</c:v>
                </c:pt>
                <c:pt idx="323">
                  <c:v>9.5199999999999925</c:v>
                </c:pt>
                <c:pt idx="324">
                  <c:v>9.5299999999999923</c:v>
                </c:pt>
                <c:pt idx="325">
                  <c:v>9.5400000000000009</c:v>
                </c:pt>
                <c:pt idx="326">
                  <c:v>9.5499999999999918</c:v>
                </c:pt>
                <c:pt idx="327">
                  <c:v>9.5699999999999914</c:v>
                </c:pt>
                <c:pt idx="328">
                  <c:v>9.589999999999991</c:v>
                </c:pt>
                <c:pt idx="329">
                  <c:v>9.6</c:v>
                </c:pt>
                <c:pt idx="330">
                  <c:v>9.6199999999999921</c:v>
                </c:pt>
                <c:pt idx="331">
                  <c:v>9.6299999999999919</c:v>
                </c:pt>
                <c:pt idx="332">
                  <c:v>9.6499999999999897</c:v>
                </c:pt>
                <c:pt idx="333">
                  <c:v>9.6599999999999913</c:v>
                </c:pt>
                <c:pt idx="334">
                  <c:v>9.669999999999991</c:v>
                </c:pt>
                <c:pt idx="335">
                  <c:v>9.7000000000000011</c:v>
                </c:pt>
                <c:pt idx="336">
                  <c:v>9.709999999999992</c:v>
                </c:pt>
                <c:pt idx="337">
                  <c:v>9.7299999999999898</c:v>
                </c:pt>
                <c:pt idx="338">
                  <c:v>9.7299999999999898</c:v>
                </c:pt>
                <c:pt idx="339">
                  <c:v>9.7399999999999896</c:v>
                </c:pt>
                <c:pt idx="340">
                  <c:v>9.7399999999999896</c:v>
                </c:pt>
                <c:pt idx="341">
                  <c:v>9.7499999999999893</c:v>
                </c:pt>
                <c:pt idx="342">
                  <c:v>9.7499999999999893</c:v>
                </c:pt>
                <c:pt idx="343">
                  <c:v>9.7699999999999925</c:v>
                </c:pt>
                <c:pt idx="344">
                  <c:v>9.7699999999999925</c:v>
                </c:pt>
                <c:pt idx="345">
                  <c:v>9.7900000000000009</c:v>
                </c:pt>
                <c:pt idx="346">
                  <c:v>9.8099999999999916</c:v>
                </c:pt>
                <c:pt idx="347">
                  <c:v>9.839999999999991</c:v>
                </c:pt>
                <c:pt idx="348">
                  <c:v>9.8600000000000012</c:v>
                </c:pt>
                <c:pt idx="349">
                  <c:v>9.8699999999999939</c:v>
                </c:pt>
                <c:pt idx="350">
                  <c:v>9.8799999999999937</c:v>
                </c:pt>
                <c:pt idx="351">
                  <c:v>9.8799999999999937</c:v>
                </c:pt>
                <c:pt idx="352">
                  <c:v>9.8999999999999915</c:v>
                </c:pt>
                <c:pt idx="353">
                  <c:v>9.8999999999999915</c:v>
                </c:pt>
                <c:pt idx="354">
                  <c:v>9.9299999999999926</c:v>
                </c:pt>
                <c:pt idx="355">
                  <c:v>9.94</c:v>
                </c:pt>
                <c:pt idx="356">
                  <c:v>9.94</c:v>
                </c:pt>
                <c:pt idx="357">
                  <c:v>9.9500000000000011</c:v>
                </c:pt>
                <c:pt idx="358">
                  <c:v>9.9500000000000011</c:v>
                </c:pt>
                <c:pt idx="359">
                  <c:v>9.9599999999999937</c:v>
                </c:pt>
                <c:pt idx="360">
                  <c:v>9.9699999999999935</c:v>
                </c:pt>
                <c:pt idx="361">
                  <c:v>9.9699999999999935</c:v>
                </c:pt>
                <c:pt idx="362">
                  <c:v>9.9699999999999935</c:v>
                </c:pt>
                <c:pt idx="363">
                  <c:v>9.9699999999999935</c:v>
                </c:pt>
                <c:pt idx="364">
                  <c:v>9.9699999999999935</c:v>
                </c:pt>
                <c:pt idx="365">
                  <c:v>10</c:v>
                </c:pt>
                <c:pt idx="366">
                  <c:v>10</c:v>
                </c:pt>
                <c:pt idx="367">
                  <c:v>10.02</c:v>
                </c:pt>
                <c:pt idx="368">
                  <c:v>10.049999999999899</c:v>
                </c:pt>
                <c:pt idx="369">
                  <c:v>10.069999999999904</c:v>
                </c:pt>
                <c:pt idx="370">
                  <c:v>10.069999999999904</c:v>
                </c:pt>
                <c:pt idx="371">
                  <c:v>10.08</c:v>
                </c:pt>
                <c:pt idx="372">
                  <c:v>10.09</c:v>
                </c:pt>
                <c:pt idx="373">
                  <c:v>10.11</c:v>
                </c:pt>
                <c:pt idx="374">
                  <c:v>10.11</c:v>
                </c:pt>
                <c:pt idx="375">
                  <c:v>10.129999999999901</c:v>
                </c:pt>
                <c:pt idx="376">
                  <c:v>10.139999999999999</c:v>
                </c:pt>
                <c:pt idx="377">
                  <c:v>10.16</c:v>
                </c:pt>
                <c:pt idx="378">
                  <c:v>10.16</c:v>
                </c:pt>
                <c:pt idx="379">
                  <c:v>10.19</c:v>
                </c:pt>
                <c:pt idx="380">
                  <c:v>10.19</c:v>
                </c:pt>
                <c:pt idx="381">
                  <c:v>10.209999999999901</c:v>
                </c:pt>
                <c:pt idx="382">
                  <c:v>10.209999999999901</c:v>
                </c:pt>
                <c:pt idx="383">
                  <c:v>10.209999999999901</c:v>
                </c:pt>
                <c:pt idx="384">
                  <c:v>10.220000000000001</c:v>
                </c:pt>
                <c:pt idx="385">
                  <c:v>10.220000000000001</c:v>
                </c:pt>
                <c:pt idx="386">
                  <c:v>10.229999999999899</c:v>
                </c:pt>
                <c:pt idx="387">
                  <c:v>10.25</c:v>
                </c:pt>
                <c:pt idx="388">
                  <c:v>10.269999999999902</c:v>
                </c:pt>
                <c:pt idx="389">
                  <c:v>10.29</c:v>
                </c:pt>
                <c:pt idx="390">
                  <c:v>10.3</c:v>
                </c:pt>
                <c:pt idx="391">
                  <c:v>10.3</c:v>
                </c:pt>
                <c:pt idx="392">
                  <c:v>10.32</c:v>
                </c:pt>
                <c:pt idx="393">
                  <c:v>10.360000000000001</c:v>
                </c:pt>
                <c:pt idx="394">
                  <c:v>10.38</c:v>
                </c:pt>
                <c:pt idx="395">
                  <c:v>10.389999999999901</c:v>
                </c:pt>
                <c:pt idx="396">
                  <c:v>10.42</c:v>
                </c:pt>
                <c:pt idx="397">
                  <c:v>10.450000000000001</c:v>
                </c:pt>
                <c:pt idx="398">
                  <c:v>10.459999999999903</c:v>
                </c:pt>
                <c:pt idx="399">
                  <c:v>10.48</c:v>
                </c:pt>
                <c:pt idx="400">
                  <c:v>10.489999999999904</c:v>
                </c:pt>
                <c:pt idx="401">
                  <c:v>10.489999999999904</c:v>
                </c:pt>
                <c:pt idx="402">
                  <c:v>10.489999999999904</c:v>
                </c:pt>
                <c:pt idx="403">
                  <c:v>10.489999999999904</c:v>
                </c:pt>
                <c:pt idx="404">
                  <c:v>10.489999999999904</c:v>
                </c:pt>
                <c:pt idx="405">
                  <c:v>10.5</c:v>
                </c:pt>
                <c:pt idx="406">
                  <c:v>10.51</c:v>
                </c:pt>
                <c:pt idx="407">
                  <c:v>10.52</c:v>
                </c:pt>
                <c:pt idx="408">
                  <c:v>10.549999999999899</c:v>
                </c:pt>
                <c:pt idx="409">
                  <c:v>10.56</c:v>
                </c:pt>
                <c:pt idx="410">
                  <c:v>10.569999999999904</c:v>
                </c:pt>
                <c:pt idx="411">
                  <c:v>10.58</c:v>
                </c:pt>
                <c:pt idx="412">
                  <c:v>10.59</c:v>
                </c:pt>
                <c:pt idx="413">
                  <c:v>10.61</c:v>
                </c:pt>
                <c:pt idx="414">
                  <c:v>10.62</c:v>
                </c:pt>
                <c:pt idx="415">
                  <c:v>10.629999999999901</c:v>
                </c:pt>
                <c:pt idx="416">
                  <c:v>10.66</c:v>
                </c:pt>
                <c:pt idx="417">
                  <c:v>10.669999999999902</c:v>
                </c:pt>
                <c:pt idx="418">
                  <c:v>10.69</c:v>
                </c:pt>
                <c:pt idx="419">
                  <c:v>10.709999999999999</c:v>
                </c:pt>
                <c:pt idx="420">
                  <c:v>10.729999999999899</c:v>
                </c:pt>
                <c:pt idx="421">
                  <c:v>10.729999999999899</c:v>
                </c:pt>
                <c:pt idx="422">
                  <c:v>10.739999999999903</c:v>
                </c:pt>
                <c:pt idx="423">
                  <c:v>10.75</c:v>
                </c:pt>
                <c:pt idx="424">
                  <c:v>10.759999999999902</c:v>
                </c:pt>
                <c:pt idx="425">
                  <c:v>10.759999999999902</c:v>
                </c:pt>
                <c:pt idx="426">
                  <c:v>10.779999999999902</c:v>
                </c:pt>
                <c:pt idx="427">
                  <c:v>10.779999999999902</c:v>
                </c:pt>
                <c:pt idx="428">
                  <c:v>10.779999999999902</c:v>
                </c:pt>
                <c:pt idx="429">
                  <c:v>10.799999999999899</c:v>
                </c:pt>
                <c:pt idx="430">
                  <c:v>10.81</c:v>
                </c:pt>
                <c:pt idx="431">
                  <c:v>10.819999999999904</c:v>
                </c:pt>
                <c:pt idx="432">
                  <c:v>10.850000000000001</c:v>
                </c:pt>
                <c:pt idx="433">
                  <c:v>10.850000000000001</c:v>
                </c:pt>
                <c:pt idx="434">
                  <c:v>10.850000000000001</c:v>
                </c:pt>
                <c:pt idx="435">
                  <c:v>10.860000000000001</c:v>
                </c:pt>
                <c:pt idx="436">
                  <c:v>10.879999999999903</c:v>
                </c:pt>
                <c:pt idx="437">
                  <c:v>10.89</c:v>
                </c:pt>
                <c:pt idx="438">
                  <c:v>10.89</c:v>
                </c:pt>
                <c:pt idx="439">
                  <c:v>10.91</c:v>
                </c:pt>
                <c:pt idx="440">
                  <c:v>10.92</c:v>
                </c:pt>
                <c:pt idx="441">
                  <c:v>10.93</c:v>
                </c:pt>
                <c:pt idx="442">
                  <c:v>10.939999999999902</c:v>
                </c:pt>
                <c:pt idx="443">
                  <c:v>10.959999999999903</c:v>
                </c:pt>
                <c:pt idx="444">
                  <c:v>10.969999999999901</c:v>
                </c:pt>
                <c:pt idx="445">
                  <c:v>10.999999999999904</c:v>
                </c:pt>
                <c:pt idx="446">
                  <c:v>10.999999999999904</c:v>
                </c:pt>
                <c:pt idx="447">
                  <c:v>10.999999999999904</c:v>
                </c:pt>
                <c:pt idx="448">
                  <c:v>11.01</c:v>
                </c:pt>
                <c:pt idx="449">
                  <c:v>11.01</c:v>
                </c:pt>
                <c:pt idx="450">
                  <c:v>11.02</c:v>
                </c:pt>
                <c:pt idx="451">
                  <c:v>11.04</c:v>
                </c:pt>
                <c:pt idx="452">
                  <c:v>11.05</c:v>
                </c:pt>
                <c:pt idx="453">
                  <c:v>11.08</c:v>
                </c:pt>
                <c:pt idx="454">
                  <c:v>11.08</c:v>
                </c:pt>
                <c:pt idx="455">
                  <c:v>11.09</c:v>
                </c:pt>
                <c:pt idx="456">
                  <c:v>11.09</c:v>
                </c:pt>
                <c:pt idx="457">
                  <c:v>11.11</c:v>
                </c:pt>
                <c:pt idx="458">
                  <c:v>11.11</c:v>
                </c:pt>
                <c:pt idx="459">
                  <c:v>11.11</c:v>
                </c:pt>
                <c:pt idx="460">
                  <c:v>11.15</c:v>
                </c:pt>
                <c:pt idx="461">
                  <c:v>11.179999999999902</c:v>
                </c:pt>
                <c:pt idx="462">
                  <c:v>11.19</c:v>
                </c:pt>
                <c:pt idx="463">
                  <c:v>11.2</c:v>
                </c:pt>
                <c:pt idx="464">
                  <c:v>11.2</c:v>
                </c:pt>
                <c:pt idx="465">
                  <c:v>11.209999999999999</c:v>
                </c:pt>
                <c:pt idx="466">
                  <c:v>11.219999999999899</c:v>
                </c:pt>
                <c:pt idx="467">
                  <c:v>11.229999999999999</c:v>
                </c:pt>
                <c:pt idx="468">
                  <c:v>11.229999999999999</c:v>
                </c:pt>
                <c:pt idx="469">
                  <c:v>11.239999999999903</c:v>
                </c:pt>
                <c:pt idx="470">
                  <c:v>11.239999999999903</c:v>
                </c:pt>
                <c:pt idx="471">
                  <c:v>11.25</c:v>
                </c:pt>
                <c:pt idx="472">
                  <c:v>11.26</c:v>
                </c:pt>
                <c:pt idx="473">
                  <c:v>11.26</c:v>
                </c:pt>
                <c:pt idx="474">
                  <c:v>11.26</c:v>
                </c:pt>
                <c:pt idx="475">
                  <c:v>11.29</c:v>
                </c:pt>
                <c:pt idx="476">
                  <c:v>11.29</c:v>
                </c:pt>
                <c:pt idx="477">
                  <c:v>11.299999999999899</c:v>
                </c:pt>
                <c:pt idx="478">
                  <c:v>11.299999999999899</c:v>
                </c:pt>
                <c:pt idx="479">
                  <c:v>11.299999999999899</c:v>
                </c:pt>
                <c:pt idx="480">
                  <c:v>11.299999999999899</c:v>
                </c:pt>
                <c:pt idx="481">
                  <c:v>11.299999999999899</c:v>
                </c:pt>
                <c:pt idx="482">
                  <c:v>11.299999999999899</c:v>
                </c:pt>
                <c:pt idx="483">
                  <c:v>11.339999999999902</c:v>
                </c:pt>
                <c:pt idx="484">
                  <c:v>11.350000000000001</c:v>
                </c:pt>
                <c:pt idx="485">
                  <c:v>11.350000000000001</c:v>
                </c:pt>
                <c:pt idx="486">
                  <c:v>11.360000000000001</c:v>
                </c:pt>
                <c:pt idx="487">
                  <c:v>11.379999999999903</c:v>
                </c:pt>
                <c:pt idx="488">
                  <c:v>11.39</c:v>
                </c:pt>
                <c:pt idx="489">
                  <c:v>11.41</c:v>
                </c:pt>
                <c:pt idx="490">
                  <c:v>11.42</c:v>
                </c:pt>
                <c:pt idx="491">
                  <c:v>11.42</c:v>
                </c:pt>
                <c:pt idx="492">
                  <c:v>11.42</c:v>
                </c:pt>
                <c:pt idx="493">
                  <c:v>11.44</c:v>
                </c:pt>
                <c:pt idx="494">
                  <c:v>11.469999999999901</c:v>
                </c:pt>
                <c:pt idx="495">
                  <c:v>11.469999999999901</c:v>
                </c:pt>
                <c:pt idx="496">
                  <c:v>11.479999999999901</c:v>
                </c:pt>
                <c:pt idx="497">
                  <c:v>11.49</c:v>
                </c:pt>
                <c:pt idx="498">
                  <c:v>11.49</c:v>
                </c:pt>
                <c:pt idx="499">
                  <c:v>11.52</c:v>
                </c:pt>
                <c:pt idx="500">
                  <c:v>11.53</c:v>
                </c:pt>
                <c:pt idx="501">
                  <c:v>11.559999999999901</c:v>
                </c:pt>
                <c:pt idx="502">
                  <c:v>11.59</c:v>
                </c:pt>
                <c:pt idx="503">
                  <c:v>11.59</c:v>
                </c:pt>
                <c:pt idx="504">
                  <c:v>11.6</c:v>
                </c:pt>
                <c:pt idx="505">
                  <c:v>11.6</c:v>
                </c:pt>
                <c:pt idx="506">
                  <c:v>11.6</c:v>
                </c:pt>
                <c:pt idx="507">
                  <c:v>11.6</c:v>
                </c:pt>
                <c:pt idx="508">
                  <c:v>11.61</c:v>
                </c:pt>
                <c:pt idx="509">
                  <c:v>11.62</c:v>
                </c:pt>
                <c:pt idx="510">
                  <c:v>11.629999999999999</c:v>
                </c:pt>
                <c:pt idx="511">
                  <c:v>11.639999999999899</c:v>
                </c:pt>
                <c:pt idx="512">
                  <c:v>11.639999999999899</c:v>
                </c:pt>
                <c:pt idx="513">
                  <c:v>11.65</c:v>
                </c:pt>
                <c:pt idx="514">
                  <c:v>11.65</c:v>
                </c:pt>
                <c:pt idx="515">
                  <c:v>11.65</c:v>
                </c:pt>
                <c:pt idx="516">
                  <c:v>11.67</c:v>
                </c:pt>
                <c:pt idx="517">
                  <c:v>11.67</c:v>
                </c:pt>
                <c:pt idx="518">
                  <c:v>11.689999999999902</c:v>
                </c:pt>
                <c:pt idx="519">
                  <c:v>11.709999999999999</c:v>
                </c:pt>
                <c:pt idx="520">
                  <c:v>11.739999999999903</c:v>
                </c:pt>
                <c:pt idx="521">
                  <c:v>11.75</c:v>
                </c:pt>
                <c:pt idx="522">
                  <c:v>11.75</c:v>
                </c:pt>
                <c:pt idx="523">
                  <c:v>11.76</c:v>
                </c:pt>
                <c:pt idx="524">
                  <c:v>11.769999999999902</c:v>
                </c:pt>
                <c:pt idx="525">
                  <c:v>11.769999999999902</c:v>
                </c:pt>
                <c:pt idx="526">
                  <c:v>11.799999999999899</c:v>
                </c:pt>
                <c:pt idx="527">
                  <c:v>11.799999999999899</c:v>
                </c:pt>
                <c:pt idx="528">
                  <c:v>11.809999999999901</c:v>
                </c:pt>
                <c:pt idx="529">
                  <c:v>11.809999999999901</c:v>
                </c:pt>
                <c:pt idx="530">
                  <c:v>11.809999999999901</c:v>
                </c:pt>
                <c:pt idx="531">
                  <c:v>11.82</c:v>
                </c:pt>
                <c:pt idx="532">
                  <c:v>11.82</c:v>
                </c:pt>
                <c:pt idx="533">
                  <c:v>11.82</c:v>
                </c:pt>
                <c:pt idx="534">
                  <c:v>11.83</c:v>
                </c:pt>
                <c:pt idx="535">
                  <c:v>11.83</c:v>
                </c:pt>
                <c:pt idx="536">
                  <c:v>11.84</c:v>
                </c:pt>
                <c:pt idx="537">
                  <c:v>11.84</c:v>
                </c:pt>
                <c:pt idx="538">
                  <c:v>11.849999999999902</c:v>
                </c:pt>
                <c:pt idx="539">
                  <c:v>11.849999999999902</c:v>
                </c:pt>
                <c:pt idx="540">
                  <c:v>11.849999999999902</c:v>
                </c:pt>
                <c:pt idx="541">
                  <c:v>11.849999999999902</c:v>
                </c:pt>
                <c:pt idx="542">
                  <c:v>11.849999999999902</c:v>
                </c:pt>
                <c:pt idx="543">
                  <c:v>11.849999999999902</c:v>
                </c:pt>
                <c:pt idx="544">
                  <c:v>11.849999999999902</c:v>
                </c:pt>
                <c:pt idx="545">
                  <c:v>11.870000000000001</c:v>
                </c:pt>
                <c:pt idx="546">
                  <c:v>11.870000000000001</c:v>
                </c:pt>
                <c:pt idx="547">
                  <c:v>11.879999999999903</c:v>
                </c:pt>
                <c:pt idx="548">
                  <c:v>11.91</c:v>
                </c:pt>
                <c:pt idx="549">
                  <c:v>11.91</c:v>
                </c:pt>
                <c:pt idx="550">
                  <c:v>11.91</c:v>
                </c:pt>
                <c:pt idx="551">
                  <c:v>11.92</c:v>
                </c:pt>
                <c:pt idx="552">
                  <c:v>11.94</c:v>
                </c:pt>
                <c:pt idx="553">
                  <c:v>11.96</c:v>
                </c:pt>
                <c:pt idx="554">
                  <c:v>11.96</c:v>
                </c:pt>
                <c:pt idx="555">
                  <c:v>11.96</c:v>
                </c:pt>
                <c:pt idx="556">
                  <c:v>11.96</c:v>
                </c:pt>
                <c:pt idx="557">
                  <c:v>11.97</c:v>
                </c:pt>
                <c:pt idx="558">
                  <c:v>11.979999999999901</c:v>
                </c:pt>
                <c:pt idx="559">
                  <c:v>12</c:v>
                </c:pt>
                <c:pt idx="560">
                  <c:v>12.02</c:v>
                </c:pt>
                <c:pt idx="561">
                  <c:v>12.03</c:v>
                </c:pt>
                <c:pt idx="562">
                  <c:v>12.04</c:v>
                </c:pt>
                <c:pt idx="563">
                  <c:v>12.09</c:v>
                </c:pt>
                <c:pt idx="564">
                  <c:v>12.1</c:v>
                </c:pt>
                <c:pt idx="565">
                  <c:v>12.12</c:v>
                </c:pt>
                <c:pt idx="566">
                  <c:v>12.139999999999899</c:v>
                </c:pt>
                <c:pt idx="567">
                  <c:v>12.149999999999903</c:v>
                </c:pt>
                <c:pt idx="568">
                  <c:v>12.16</c:v>
                </c:pt>
                <c:pt idx="569">
                  <c:v>12.18</c:v>
                </c:pt>
                <c:pt idx="570">
                  <c:v>12.18</c:v>
                </c:pt>
                <c:pt idx="571">
                  <c:v>12.189999999999902</c:v>
                </c:pt>
                <c:pt idx="572">
                  <c:v>12.229999999999899</c:v>
                </c:pt>
                <c:pt idx="573">
                  <c:v>12.239999999999998</c:v>
                </c:pt>
                <c:pt idx="574">
                  <c:v>12.239999999999998</c:v>
                </c:pt>
                <c:pt idx="575">
                  <c:v>12.26</c:v>
                </c:pt>
                <c:pt idx="576">
                  <c:v>12.26</c:v>
                </c:pt>
                <c:pt idx="577">
                  <c:v>12.26</c:v>
                </c:pt>
                <c:pt idx="578">
                  <c:v>12.27</c:v>
                </c:pt>
                <c:pt idx="579">
                  <c:v>12.28</c:v>
                </c:pt>
                <c:pt idx="580">
                  <c:v>12.3</c:v>
                </c:pt>
                <c:pt idx="581">
                  <c:v>12.33</c:v>
                </c:pt>
                <c:pt idx="582">
                  <c:v>12.34</c:v>
                </c:pt>
                <c:pt idx="583">
                  <c:v>12.349999999999902</c:v>
                </c:pt>
                <c:pt idx="584">
                  <c:v>12.360000000000001</c:v>
                </c:pt>
                <c:pt idx="585">
                  <c:v>12.370000000000001</c:v>
                </c:pt>
                <c:pt idx="586">
                  <c:v>12.38</c:v>
                </c:pt>
                <c:pt idx="587">
                  <c:v>12.41</c:v>
                </c:pt>
                <c:pt idx="588">
                  <c:v>12.44</c:v>
                </c:pt>
                <c:pt idx="589">
                  <c:v>12.46</c:v>
                </c:pt>
                <c:pt idx="590">
                  <c:v>12.46</c:v>
                </c:pt>
                <c:pt idx="591">
                  <c:v>12.46</c:v>
                </c:pt>
                <c:pt idx="592">
                  <c:v>12.47</c:v>
                </c:pt>
                <c:pt idx="593">
                  <c:v>12.489999999999904</c:v>
                </c:pt>
                <c:pt idx="594">
                  <c:v>12.5</c:v>
                </c:pt>
                <c:pt idx="595">
                  <c:v>12.53</c:v>
                </c:pt>
                <c:pt idx="596">
                  <c:v>12.54</c:v>
                </c:pt>
                <c:pt idx="597">
                  <c:v>12.55</c:v>
                </c:pt>
                <c:pt idx="598">
                  <c:v>12.559999999999901</c:v>
                </c:pt>
                <c:pt idx="599">
                  <c:v>12.559999999999901</c:v>
                </c:pt>
                <c:pt idx="600">
                  <c:v>12.559999999999901</c:v>
                </c:pt>
                <c:pt idx="601">
                  <c:v>12.58</c:v>
                </c:pt>
                <c:pt idx="602">
                  <c:v>12.61</c:v>
                </c:pt>
                <c:pt idx="603">
                  <c:v>12.639999999999899</c:v>
                </c:pt>
                <c:pt idx="604">
                  <c:v>12.659999999999904</c:v>
                </c:pt>
                <c:pt idx="605">
                  <c:v>12.669999999999902</c:v>
                </c:pt>
                <c:pt idx="606">
                  <c:v>12.669999999999902</c:v>
                </c:pt>
                <c:pt idx="607">
                  <c:v>12.679999999999902</c:v>
                </c:pt>
                <c:pt idx="608">
                  <c:v>12.679999999999902</c:v>
                </c:pt>
                <c:pt idx="609">
                  <c:v>12.7</c:v>
                </c:pt>
                <c:pt idx="610">
                  <c:v>12.7</c:v>
                </c:pt>
                <c:pt idx="611">
                  <c:v>12.719999999999899</c:v>
                </c:pt>
                <c:pt idx="612">
                  <c:v>12.75</c:v>
                </c:pt>
                <c:pt idx="613">
                  <c:v>12.77</c:v>
                </c:pt>
                <c:pt idx="614">
                  <c:v>12.78</c:v>
                </c:pt>
                <c:pt idx="615">
                  <c:v>12.79</c:v>
                </c:pt>
                <c:pt idx="616">
                  <c:v>12.8</c:v>
                </c:pt>
                <c:pt idx="617">
                  <c:v>12.8</c:v>
                </c:pt>
                <c:pt idx="618">
                  <c:v>12.8</c:v>
                </c:pt>
                <c:pt idx="619">
                  <c:v>12.82</c:v>
                </c:pt>
                <c:pt idx="620">
                  <c:v>12.82</c:v>
                </c:pt>
                <c:pt idx="621">
                  <c:v>12.82</c:v>
                </c:pt>
                <c:pt idx="622">
                  <c:v>12.82</c:v>
                </c:pt>
                <c:pt idx="623">
                  <c:v>12.84</c:v>
                </c:pt>
                <c:pt idx="624">
                  <c:v>12.850000000000001</c:v>
                </c:pt>
                <c:pt idx="625">
                  <c:v>12.860000000000001</c:v>
                </c:pt>
                <c:pt idx="626">
                  <c:v>12.860000000000001</c:v>
                </c:pt>
                <c:pt idx="627">
                  <c:v>12.879999999999903</c:v>
                </c:pt>
                <c:pt idx="628">
                  <c:v>12.879999999999903</c:v>
                </c:pt>
                <c:pt idx="629">
                  <c:v>12.879999999999903</c:v>
                </c:pt>
                <c:pt idx="630">
                  <c:v>12.889999999999901</c:v>
                </c:pt>
                <c:pt idx="631">
                  <c:v>12.91</c:v>
                </c:pt>
                <c:pt idx="632">
                  <c:v>12.93</c:v>
                </c:pt>
                <c:pt idx="633">
                  <c:v>12.950000000000001</c:v>
                </c:pt>
                <c:pt idx="634">
                  <c:v>12.98</c:v>
                </c:pt>
                <c:pt idx="635">
                  <c:v>12.999999999999904</c:v>
                </c:pt>
                <c:pt idx="636">
                  <c:v>12.999999999999904</c:v>
                </c:pt>
                <c:pt idx="637">
                  <c:v>13.01</c:v>
                </c:pt>
                <c:pt idx="638">
                  <c:v>13.02</c:v>
                </c:pt>
                <c:pt idx="639">
                  <c:v>13.04</c:v>
                </c:pt>
                <c:pt idx="640">
                  <c:v>13.05</c:v>
                </c:pt>
                <c:pt idx="641">
                  <c:v>13.05</c:v>
                </c:pt>
                <c:pt idx="642">
                  <c:v>13.059999999999901</c:v>
                </c:pt>
                <c:pt idx="643">
                  <c:v>13.059999999999901</c:v>
                </c:pt>
                <c:pt idx="644">
                  <c:v>13.059999999999901</c:v>
                </c:pt>
                <c:pt idx="645">
                  <c:v>13.069999999999904</c:v>
                </c:pt>
                <c:pt idx="646">
                  <c:v>13.069999999999904</c:v>
                </c:pt>
                <c:pt idx="647">
                  <c:v>13.079999999999904</c:v>
                </c:pt>
                <c:pt idx="648">
                  <c:v>13.079999999999904</c:v>
                </c:pt>
                <c:pt idx="649">
                  <c:v>13.1</c:v>
                </c:pt>
                <c:pt idx="650">
                  <c:v>13.119999999999902</c:v>
                </c:pt>
                <c:pt idx="651">
                  <c:v>13.119999999999902</c:v>
                </c:pt>
                <c:pt idx="652">
                  <c:v>13.139999999999999</c:v>
                </c:pt>
                <c:pt idx="653">
                  <c:v>13.139999999999999</c:v>
                </c:pt>
                <c:pt idx="654">
                  <c:v>13.16</c:v>
                </c:pt>
                <c:pt idx="655">
                  <c:v>13.16</c:v>
                </c:pt>
                <c:pt idx="656">
                  <c:v>13.18</c:v>
                </c:pt>
                <c:pt idx="657">
                  <c:v>13.18</c:v>
                </c:pt>
                <c:pt idx="658">
                  <c:v>13.2</c:v>
                </c:pt>
                <c:pt idx="659">
                  <c:v>13.2</c:v>
                </c:pt>
                <c:pt idx="660">
                  <c:v>13.219999999999999</c:v>
                </c:pt>
                <c:pt idx="661">
                  <c:v>13.229999999999999</c:v>
                </c:pt>
                <c:pt idx="662">
                  <c:v>13.239999999999998</c:v>
                </c:pt>
                <c:pt idx="663">
                  <c:v>13.28</c:v>
                </c:pt>
                <c:pt idx="664">
                  <c:v>13.29</c:v>
                </c:pt>
                <c:pt idx="665">
                  <c:v>13.31</c:v>
                </c:pt>
                <c:pt idx="666">
                  <c:v>13.34</c:v>
                </c:pt>
                <c:pt idx="667">
                  <c:v>13.350000000000001</c:v>
                </c:pt>
                <c:pt idx="668">
                  <c:v>13.350000000000001</c:v>
                </c:pt>
                <c:pt idx="669">
                  <c:v>13.370000000000001</c:v>
                </c:pt>
                <c:pt idx="670">
                  <c:v>13.38</c:v>
                </c:pt>
                <c:pt idx="671">
                  <c:v>13.389999999999901</c:v>
                </c:pt>
                <c:pt idx="672">
                  <c:v>13.42</c:v>
                </c:pt>
                <c:pt idx="673">
                  <c:v>13.43</c:v>
                </c:pt>
                <c:pt idx="674">
                  <c:v>13.44</c:v>
                </c:pt>
                <c:pt idx="675">
                  <c:v>13.450000000000001</c:v>
                </c:pt>
                <c:pt idx="676">
                  <c:v>13.469999999999901</c:v>
                </c:pt>
                <c:pt idx="677">
                  <c:v>13.489999999999904</c:v>
                </c:pt>
                <c:pt idx="678">
                  <c:v>13.489999999999904</c:v>
                </c:pt>
                <c:pt idx="679">
                  <c:v>13.489999999999904</c:v>
                </c:pt>
                <c:pt idx="680">
                  <c:v>13.499999999999904</c:v>
                </c:pt>
                <c:pt idx="681">
                  <c:v>13.499999999999904</c:v>
                </c:pt>
                <c:pt idx="682">
                  <c:v>13.499999999999904</c:v>
                </c:pt>
                <c:pt idx="683">
                  <c:v>13.52</c:v>
                </c:pt>
                <c:pt idx="684">
                  <c:v>13.52</c:v>
                </c:pt>
                <c:pt idx="685">
                  <c:v>13.53</c:v>
                </c:pt>
                <c:pt idx="686">
                  <c:v>13.54</c:v>
                </c:pt>
                <c:pt idx="687">
                  <c:v>13.55</c:v>
                </c:pt>
                <c:pt idx="688">
                  <c:v>13.56</c:v>
                </c:pt>
                <c:pt idx="689">
                  <c:v>13.56</c:v>
                </c:pt>
                <c:pt idx="690">
                  <c:v>13.56</c:v>
                </c:pt>
                <c:pt idx="691">
                  <c:v>13.569999999999904</c:v>
                </c:pt>
                <c:pt idx="692">
                  <c:v>13.58</c:v>
                </c:pt>
                <c:pt idx="693">
                  <c:v>13.59</c:v>
                </c:pt>
                <c:pt idx="694">
                  <c:v>13.62</c:v>
                </c:pt>
                <c:pt idx="695">
                  <c:v>13.65</c:v>
                </c:pt>
                <c:pt idx="696">
                  <c:v>13.669999999999902</c:v>
                </c:pt>
                <c:pt idx="697">
                  <c:v>13.69</c:v>
                </c:pt>
                <c:pt idx="698">
                  <c:v>13.7</c:v>
                </c:pt>
                <c:pt idx="699">
                  <c:v>13.7</c:v>
                </c:pt>
                <c:pt idx="700">
                  <c:v>13.7</c:v>
                </c:pt>
                <c:pt idx="701">
                  <c:v>13.7</c:v>
                </c:pt>
                <c:pt idx="702">
                  <c:v>13.7</c:v>
                </c:pt>
                <c:pt idx="703">
                  <c:v>13.7</c:v>
                </c:pt>
                <c:pt idx="704">
                  <c:v>13.709999999999999</c:v>
                </c:pt>
                <c:pt idx="705">
                  <c:v>13.719999999999899</c:v>
                </c:pt>
                <c:pt idx="706">
                  <c:v>13.719999999999899</c:v>
                </c:pt>
                <c:pt idx="707">
                  <c:v>13.719999999999899</c:v>
                </c:pt>
                <c:pt idx="708">
                  <c:v>13.729999999999999</c:v>
                </c:pt>
                <c:pt idx="709">
                  <c:v>13.75</c:v>
                </c:pt>
                <c:pt idx="710">
                  <c:v>13.75</c:v>
                </c:pt>
                <c:pt idx="711">
                  <c:v>13.76</c:v>
                </c:pt>
                <c:pt idx="712">
                  <c:v>13.79</c:v>
                </c:pt>
                <c:pt idx="713">
                  <c:v>13.81</c:v>
                </c:pt>
                <c:pt idx="714">
                  <c:v>13.82</c:v>
                </c:pt>
                <c:pt idx="715">
                  <c:v>13.860000000000001</c:v>
                </c:pt>
                <c:pt idx="716">
                  <c:v>13.860000000000001</c:v>
                </c:pt>
                <c:pt idx="717">
                  <c:v>13.88</c:v>
                </c:pt>
                <c:pt idx="718">
                  <c:v>13.889999999999901</c:v>
                </c:pt>
                <c:pt idx="719">
                  <c:v>13.91</c:v>
                </c:pt>
                <c:pt idx="720">
                  <c:v>13.92</c:v>
                </c:pt>
                <c:pt idx="721">
                  <c:v>13.96</c:v>
                </c:pt>
                <c:pt idx="722">
                  <c:v>13.96</c:v>
                </c:pt>
                <c:pt idx="723">
                  <c:v>13.969999999999901</c:v>
                </c:pt>
                <c:pt idx="724">
                  <c:v>13.969999999999901</c:v>
                </c:pt>
                <c:pt idx="725">
                  <c:v>13.979999999999901</c:v>
                </c:pt>
                <c:pt idx="726">
                  <c:v>13.99</c:v>
                </c:pt>
                <c:pt idx="727">
                  <c:v>13.999999999999904</c:v>
                </c:pt>
                <c:pt idx="728">
                  <c:v>13.999999999999904</c:v>
                </c:pt>
                <c:pt idx="729">
                  <c:v>14.009999999999902</c:v>
                </c:pt>
                <c:pt idx="730">
                  <c:v>14.03</c:v>
                </c:pt>
                <c:pt idx="731">
                  <c:v>14.03</c:v>
                </c:pt>
                <c:pt idx="732">
                  <c:v>14.06</c:v>
                </c:pt>
                <c:pt idx="733">
                  <c:v>14.06</c:v>
                </c:pt>
                <c:pt idx="734">
                  <c:v>14.079999999999904</c:v>
                </c:pt>
                <c:pt idx="735">
                  <c:v>14.11</c:v>
                </c:pt>
                <c:pt idx="736">
                  <c:v>14.129999999999901</c:v>
                </c:pt>
                <c:pt idx="737">
                  <c:v>14.15</c:v>
                </c:pt>
                <c:pt idx="738">
                  <c:v>14.16</c:v>
                </c:pt>
                <c:pt idx="739">
                  <c:v>14.17</c:v>
                </c:pt>
                <c:pt idx="740">
                  <c:v>14.18</c:v>
                </c:pt>
                <c:pt idx="741">
                  <c:v>14.19</c:v>
                </c:pt>
                <c:pt idx="742">
                  <c:v>14.19</c:v>
                </c:pt>
                <c:pt idx="743">
                  <c:v>14.19</c:v>
                </c:pt>
                <c:pt idx="744">
                  <c:v>14.2</c:v>
                </c:pt>
                <c:pt idx="745">
                  <c:v>14.219999999999999</c:v>
                </c:pt>
                <c:pt idx="746">
                  <c:v>14.229999999999999</c:v>
                </c:pt>
                <c:pt idx="747">
                  <c:v>14.249999999999902</c:v>
                </c:pt>
                <c:pt idx="748">
                  <c:v>14.26</c:v>
                </c:pt>
                <c:pt idx="749">
                  <c:v>14.279999999999902</c:v>
                </c:pt>
                <c:pt idx="750">
                  <c:v>14.279999999999902</c:v>
                </c:pt>
                <c:pt idx="751">
                  <c:v>14.279999999999902</c:v>
                </c:pt>
                <c:pt idx="752">
                  <c:v>14.289999999999901</c:v>
                </c:pt>
                <c:pt idx="753">
                  <c:v>14.339999999999902</c:v>
                </c:pt>
                <c:pt idx="754">
                  <c:v>14.360000000000001</c:v>
                </c:pt>
                <c:pt idx="755">
                  <c:v>14.379999999999903</c:v>
                </c:pt>
                <c:pt idx="756">
                  <c:v>14.39</c:v>
                </c:pt>
                <c:pt idx="757">
                  <c:v>14.399999999999904</c:v>
                </c:pt>
                <c:pt idx="758">
                  <c:v>14.409999999999904</c:v>
                </c:pt>
                <c:pt idx="759">
                  <c:v>14.43</c:v>
                </c:pt>
                <c:pt idx="760">
                  <c:v>14.43</c:v>
                </c:pt>
                <c:pt idx="761">
                  <c:v>14.469999999999901</c:v>
                </c:pt>
                <c:pt idx="762">
                  <c:v>14.469999999999901</c:v>
                </c:pt>
                <c:pt idx="763">
                  <c:v>14.499999999999904</c:v>
                </c:pt>
                <c:pt idx="764">
                  <c:v>14.499999999999904</c:v>
                </c:pt>
                <c:pt idx="765">
                  <c:v>14.53</c:v>
                </c:pt>
                <c:pt idx="766">
                  <c:v>14.54</c:v>
                </c:pt>
                <c:pt idx="767">
                  <c:v>14.55</c:v>
                </c:pt>
                <c:pt idx="768">
                  <c:v>14.579999999999904</c:v>
                </c:pt>
                <c:pt idx="769">
                  <c:v>14.579999999999904</c:v>
                </c:pt>
                <c:pt idx="770">
                  <c:v>14.579999999999904</c:v>
                </c:pt>
                <c:pt idx="771">
                  <c:v>14.579999999999904</c:v>
                </c:pt>
                <c:pt idx="772">
                  <c:v>14.589999999999902</c:v>
                </c:pt>
                <c:pt idx="773">
                  <c:v>14.589999999999902</c:v>
                </c:pt>
                <c:pt idx="774">
                  <c:v>14.6</c:v>
                </c:pt>
                <c:pt idx="775">
                  <c:v>14.61</c:v>
                </c:pt>
                <c:pt idx="776">
                  <c:v>14.629999999999999</c:v>
                </c:pt>
                <c:pt idx="777">
                  <c:v>14.629999999999999</c:v>
                </c:pt>
                <c:pt idx="778">
                  <c:v>14.639999999999999</c:v>
                </c:pt>
                <c:pt idx="779">
                  <c:v>14.649999999999903</c:v>
                </c:pt>
                <c:pt idx="780">
                  <c:v>14.649999999999903</c:v>
                </c:pt>
                <c:pt idx="781">
                  <c:v>14.659999999999904</c:v>
                </c:pt>
                <c:pt idx="782">
                  <c:v>14.679999999999902</c:v>
                </c:pt>
                <c:pt idx="783">
                  <c:v>14.69</c:v>
                </c:pt>
                <c:pt idx="784">
                  <c:v>14.7</c:v>
                </c:pt>
                <c:pt idx="785">
                  <c:v>14.709999999999901</c:v>
                </c:pt>
                <c:pt idx="786">
                  <c:v>14.729999999999999</c:v>
                </c:pt>
                <c:pt idx="787">
                  <c:v>14.739999999999998</c:v>
                </c:pt>
                <c:pt idx="788">
                  <c:v>14.739999999999998</c:v>
                </c:pt>
                <c:pt idx="789">
                  <c:v>14.76</c:v>
                </c:pt>
                <c:pt idx="790">
                  <c:v>14.78</c:v>
                </c:pt>
                <c:pt idx="791">
                  <c:v>14.799999999999899</c:v>
                </c:pt>
                <c:pt idx="792">
                  <c:v>14.809999999999901</c:v>
                </c:pt>
                <c:pt idx="793">
                  <c:v>14.809999999999901</c:v>
                </c:pt>
                <c:pt idx="794">
                  <c:v>14.809999999999901</c:v>
                </c:pt>
                <c:pt idx="795">
                  <c:v>14.83</c:v>
                </c:pt>
                <c:pt idx="796">
                  <c:v>14.84</c:v>
                </c:pt>
                <c:pt idx="797">
                  <c:v>14.850000000000001</c:v>
                </c:pt>
                <c:pt idx="798">
                  <c:v>14.870000000000001</c:v>
                </c:pt>
                <c:pt idx="799">
                  <c:v>14.879999999999903</c:v>
                </c:pt>
                <c:pt idx="800">
                  <c:v>14.899999999999904</c:v>
                </c:pt>
                <c:pt idx="801">
                  <c:v>14.91</c:v>
                </c:pt>
                <c:pt idx="802">
                  <c:v>14.93</c:v>
                </c:pt>
                <c:pt idx="803">
                  <c:v>14.939999999999902</c:v>
                </c:pt>
                <c:pt idx="804">
                  <c:v>14.939999999999902</c:v>
                </c:pt>
                <c:pt idx="805">
                  <c:v>14.96</c:v>
                </c:pt>
                <c:pt idx="806">
                  <c:v>14.979999999999901</c:v>
                </c:pt>
                <c:pt idx="807">
                  <c:v>15</c:v>
                </c:pt>
                <c:pt idx="808">
                  <c:v>15.04</c:v>
                </c:pt>
                <c:pt idx="809">
                  <c:v>15.049999999999899</c:v>
                </c:pt>
                <c:pt idx="810">
                  <c:v>15.059999999999901</c:v>
                </c:pt>
                <c:pt idx="811">
                  <c:v>15.089999999999902</c:v>
                </c:pt>
                <c:pt idx="812">
                  <c:v>15.089999999999902</c:v>
                </c:pt>
                <c:pt idx="813">
                  <c:v>15.099999999999902</c:v>
                </c:pt>
                <c:pt idx="814">
                  <c:v>15.109999999999902</c:v>
                </c:pt>
                <c:pt idx="815">
                  <c:v>15.109999999999902</c:v>
                </c:pt>
                <c:pt idx="816">
                  <c:v>15.109999999999902</c:v>
                </c:pt>
                <c:pt idx="817">
                  <c:v>15.139999999999899</c:v>
                </c:pt>
                <c:pt idx="818">
                  <c:v>15.149999999999903</c:v>
                </c:pt>
                <c:pt idx="819">
                  <c:v>15.16</c:v>
                </c:pt>
                <c:pt idx="820">
                  <c:v>15.19</c:v>
                </c:pt>
                <c:pt idx="821">
                  <c:v>15.209999999999901</c:v>
                </c:pt>
                <c:pt idx="822">
                  <c:v>15.209999999999901</c:v>
                </c:pt>
                <c:pt idx="823">
                  <c:v>15.219999999999999</c:v>
                </c:pt>
                <c:pt idx="824">
                  <c:v>15.229999999999999</c:v>
                </c:pt>
                <c:pt idx="825">
                  <c:v>15.239999999999998</c:v>
                </c:pt>
                <c:pt idx="826">
                  <c:v>15.239999999999998</c:v>
                </c:pt>
                <c:pt idx="827">
                  <c:v>15.239999999999998</c:v>
                </c:pt>
                <c:pt idx="828">
                  <c:v>15.26</c:v>
                </c:pt>
                <c:pt idx="829">
                  <c:v>15.28</c:v>
                </c:pt>
                <c:pt idx="830">
                  <c:v>15.32</c:v>
                </c:pt>
                <c:pt idx="831">
                  <c:v>15.329999999999904</c:v>
                </c:pt>
                <c:pt idx="832">
                  <c:v>15.34</c:v>
                </c:pt>
                <c:pt idx="833">
                  <c:v>15.350000000000001</c:v>
                </c:pt>
                <c:pt idx="834">
                  <c:v>15.360000000000001</c:v>
                </c:pt>
                <c:pt idx="835">
                  <c:v>15.379999999999903</c:v>
                </c:pt>
                <c:pt idx="836">
                  <c:v>15.379999999999903</c:v>
                </c:pt>
                <c:pt idx="837">
                  <c:v>15.379999999999903</c:v>
                </c:pt>
                <c:pt idx="838">
                  <c:v>15.379999999999903</c:v>
                </c:pt>
                <c:pt idx="839">
                  <c:v>15.379999999999903</c:v>
                </c:pt>
                <c:pt idx="840">
                  <c:v>15.389999999999901</c:v>
                </c:pt>
                <c:pt idx="841">
                  <c:v>15.4</c:v>
                </c:pt>
                <c:pt idx="842">
                  <c:v>15.44</c:v>
                </c:pt>
                <c:pt idx="843">
                  <c:v>15.450000000000001</c:v>
                </c:pt>
                <c:pt idx="844">
                  <c:v>15.46</c:v>
                </c:pt>
                <c:pt idx="845">
                  <c:v>15.46</c:v>
                </c:pt>
                <c:pt idx="846">
                  <c:v>15.46</c:v>
                </c:pt>
                <c:pt idx="847">
                  <c:v>15.47</c:v>
                </c:pt>
                <c:pt idx="848">
                  <c:v>15.489999999999904</c:v>
                </c:pt>
                <c:pt idx="849">
                  <c:v>15.5</c:v>
                </c:pt>
                <c:pt idx="850">
                  <c:v>15.5</c:v>
                </c:pt>
                <c:pt idx="851">
                  <c:v>15.5</c:v>
                </c:pt>
                <c:pt idx="852">
                  <c:v>15.51</c:v>
                </c:pt>
                <c:pt idx="853">
                  <c:v>15.52</c:v>
                </c:pt>
                <c:pt idx="854">
                  <c:v>15.54</c:v>
                </c:pt>
                <c:pt idx="855">
                  <c:v>15.55</c:v>
                </c:pt>
                <c:pt idx="856">
                  <c:v>15.55</c:v>
                </c:pt>
                <c:pt idx="857">
                  <c:v>15.55</c:v>
                </c:pt>
                <c:pt idx="858">
                  <c:v>15.57</c:v>
                </c:pt>
                <c:pt idx="859">
                  <c:v>15.599999999999902</c:v>
                </c:pt>
                <c:pt idx="860">
                  <c:v>15.649999999999903</c:v>
                </c:pt>
                <c:pt idx="861">
                  <c:v>15.67</c:v>
                </c:pt>
                <c:pt idx="862">
                  <c:v>15.68</c:v>
                </c:pt>
                <c:pt idx="863">
                  <c:v>15.69</c:v>
                </c:pt>
                <c:pt idx="864">
                  <c:v>15.69</c:v>
                </c:pt>
                <c:pt idx="865">
                  <c:v>15.709999999999901</c:v>
                </c:pt>
                <c:pt idx="866">
                  <c:v>15.719999999999899</c:v>
                </c:pt>
                <c:pt idx="867">
                  <c:v>15.719999999999899</c:v>
                </c:pt>
                <c:pt idx="868">
                  <c:v>15.719999999999899</c:v>
                </c:pt>
                <c:pt idx="869">
                  <c:v>15.739999999999998</c:v>
                </c:pt>
                <c:pt idx="870">
                  <c:v>15.76</c:v>
                </c:pt>
                <c:pt idx="871">
                  <c:v>15.77</c:v>
                </c:pt>
                <c:pt idx="872">
                  <c:v>15.77</c:v>
                </c:pt>
                <c:pt idx="873">
                  <c:v>15.77</c:v>
                </c:pt>
                <c:pt idx="874">
                  <c:v>15.78</c:v>
                </c:pt>
                <c:pt idx="875">
                  <c:v>15.79</c:v>
                </c:pt>
                <c:pt idx="876">
                  <c:v>15.819999999999904</c:v>
                </c:pt>
                <c:pt idx="877">
                  <c:v>15.819999999999904</c:v>
                </c:pt>
                <c:pt idx="878">
                  <c:v>15.839999999999902</c:v>
                </c:pt>
                <c:pt idx="879">
                  <c:v>15.860000000000001</c:v>
                </c:pt>
                <c:pt idx="880">
                  <c:v>15.869999999999903</c:v>
                </c:pt>
                <c:pt idx="881">
                  <c:v>15.879999999999903</c:v>
                </c:pt>
                <c:pt idx="882">
                  <c:v>15.91</c:v>
                </c:pt>
                <c:pt idx="883">
                  <c:v>15.92</c:v>
                </c:pt>
                <c:pt idx="884">
                  <c:v>15.93</c:v>
                </c:pt>
                <c:pt idx="885">
                  <c:v>15.950000000000001</c:v>
                </c:pt>
                <c:pt idx="886">
                  <c:v>15.98</c:v>
                </c:pt>
                <c:pt idx="887">
                  <c:v>15.98</c:v>
                </c:pt>
                <c:pt idx="888">
                  <c:v>15.99</c:v>
                </c:pt>
                <c:pt idx="889">
                  <c:v>16</c:v>
                </c:pt>
                <c:pt idx="890">
                  <c:v>16</c:v>
                </c:pt>
                <c:pt idx="891">
                  <c:v>16.03</c:v>
                </c:pt>
                <c:pt idx="892">
                  <c:v>16.059999999999999</c:v>
                </c:pt>
                <c:pt idx="893">
                  <c:v>16.07</c:v>
                </c:pt>
                <c:pt idx="894">
                  <c:v>16.079999999999995</c:v>
                </c:pt>
                <c:pt idx="895">
                  <c:v>16.09</c:v>
                </c:pt>
                <c:pt idx="896">
                  <c:v>16.12</c:v>
                </c:pt>
                <c:pt idx="897">
                  <c:v>16.12</c:v>
                </c:pt>
                <c:pt idx="898">
                  <c:v>16.130000000000003</c:v>
                </c:pt>
                <c:pt idx="899">
                  <c:v>16.130000000000003</c:v>
                </c:pt>
                <c:pt idx="900">
                  <c:v>16.16</c:v>
                </c:pt>
                <c:pt idx="901">
                  <c:v>16.18</c:v>
                </c:pt>
                <c:pt idx="902">
                  <c:v>16.18</c:v>
                </c:pt>
                <c:pt idx="903">
                  <c:v>16.2</c:v>
                </c:pt>
                <c:pt idx="904">
                  <c:v>16.21</c:v>
                </c:pt>
                <c:pt idx="905">
                  <c:v>16.22</c:v>
                </c:pt>
                <c:pt idx="906">
                  <c:v>16.239999999999995</c:v>
                </c:pt>
                <c:pt idx="907">
                  <c:v>16.27</c:v>
                </c:pt>
                <c:pt idx="908">
                  <c:v>16.27</c:v>
                </c:pt>
                <c:pt idx="909">
                  <c:v>16.279999999999998</c:v>
                </c:pt>
                <c:pt idx="910">
                  <c:v>16.29</c:v>
                </c:pt>
                <c:pt idx="911">
                  <c:v>16.29</c:v>
                </c:pt>
                <c:pt idx="912">
                  <c:v>16.29</c:v>
                </c:pt>
                <c:pt idx="913">
                  <c:v>16.309999999999999</c:v>
                </c:pt>
                <c:pt idx="914">
                  <c:v>16.319999999999901</c:v>
                </c:pt>
                <c:pt idx="915">
                  <c:v>16.329999999999995</c:v>
                </c:pt>
                <c:pt idx="916">
                  <c:v>16.329999999999995</c:v>
                </c:pt>
                <c:pt idx="917">
                  <c:v>16.350000000000001</c:v>
                </c:pt>
                <c:pt idx="918">
                  <c:v>16.350000000000001</c:v>
                </c:pt>
                <c:pt idx="919">
                  <c:v>16.36</c:v>
                </c:pt>
                <c:pt idx="920">
                  <c:v>16.36</c:v>
                </c:pt>
                <c:pt idx="921">
                  <c:v>16.36</c:v>
                </c:pt>
                <c:pt idx="922">
                  <c:v>16.36</c:v>
                </c:pt>
                <c:pt idx="923">
                  <c:v>16.37</c:v>
                </c:pt>
                <c:pt idx="924">
                  <c:v>16.39</c:v>
                </c:pt>
                <c:pt idx="925">
                  <c:v>16.39</c:v>
                </c:pt>
                <c:pt idx="926">
                  <c:v>16.41</c:v>
                </c:pt>
                <c:pt idx="927">
                  <c:v>16.43</c:v>
                </c:pt>
                <c:pt idx="928">
                  <c:v>16.43</c:v>
                </c:pt>
                <c:pt idx="929">
                  <c:v>16.45</c:v>
                </c:pt>
                <c:pt idx="930">
                  <c:v>16.459999999999997</c:v>
                </c:pt>
                <c:pt idx="931">
                  <c:v>16.479999999999997</c:v>
                </c:pt>
                <c:pt idx="932">
                  <c:v>16.479999999999997</c:v>
                </c:pt>
                <c:pt idx="933">
                  <c:v>16.5</c:v>
                </c:pt>
                <c:pt idx="934">
                  <c:v>16.509999999999899</c:v>
                </c:pt>
                <c:pt idx="935">
                  <c:v>16.52</c:v>
                </c:pt>
                <c:pt idx="936">
                  <c:v>16.52</c:v>
                </c:pt>
                <c:pt idx="937">
                  <c:v>16.53</c:v>
                </c:pt>
                <c:pt idx="938">
                  <c:v>16.54</c:v>
                </c:pt>
                <c:pt idx="939">
                  <c:v>16.54</c:v>
                </c:pt>
                <c:pt idx="940">
                  <c:v>16.55</c:v>
                </c:pt>
                <c:pt idx="941">
                  <c:v>16.559999999999999</c:v>
                </c:pt>
                <c:pt idx="942">
                  <c:v>16.59</c:v>
                </c:pt>
                <c:pt idx="943">
                  <c:v>16.62</c:v>
                </c:pt>
                <c:pt idx="944">
                  <c:v>16.64</c:v>
                </c:pt>
                <c:pt idx="945">
                  <c:v>16.64</c:v>
                </c:pt>
                <c:pt idx="946">
                  <c:v>16.649999999999999</c:v>
                </c:pt>
                <c:pt idx="947">
                  <c:v>16.66</c:v>
                </c:pt>
                <c:pt idx="948">
                  <c:v>16.709999999999898</c:v>
                </c:pt>
                <c:pt idx="949">
                  <c:v>16.72</c:v>
                </c:pt>
                <c:pt idx="950">
                  <c:v>16.72</c:v>
                </c:pt>
                <c:pt idx="951">
                  <c:v>16.75</c:v>
                </c:pt>
                <c:pt idx="952">
                  <c:v>16.760000000000002</c:v>
                </c:pt>
                <c:pt idx="953">
                  <c:v>16.77</c:v>
                </c:pt>
                <c:pt idx="954">
                  <c:v>16.779999999999998</c:v>
                </c:pt>
                <c:pt idx="955">
                  <c:v>16.779999999999998</c:v>
                </c:pt>
                <c:pt idx="956">
                  <c:v>16.779999999999998</c:v>
                </c:pt>
                <c:pt idx="957">
                  <c:v>16.82</c:v>
                </c:pt>
                <c:pt idx="958">
                  <c:v>16.82</c:v>
                </c:pt>
                <c:pt idx="959">
                  <c:v>16.829999999999995</c:v>
                </c:pt>
                <c:pt idx="960">
                  <c:v>16.829999999999995</c:v>
                </c:pt>
                <c:pt idx="961">
                  <c:v>16.84</c:v>
                </c:pt>
                <c:pt idx="962">
                  <c:v>16.86</c:v>
                </c:pt>
                <c:pt idx="963">
                  <c:v>16.86</c:v>
                </c:pt>
                <c:pt idx="964">
                  <c:v>16.87</c:v>
                </c:pt>
                <c:pt idx="965">
                  <c:v>16.87</c:v>
                </c:pt>
                <c:pt idx="966">
                  <c:v>16.87</c:v>
                </c:pt>
                <c:pt idx="967">
                  <c:v>16.89</c:v>
                </c:pt>
                <c:pt idx="968">
                  <c:v>16.91</c:v>
                </c:pt>
                <c:pt idx="969">
                  <c:v>16.95</c:v>
                </c:pt>
                <c:pt idx="970">
                  <c:v>16.979999999999897</c:v>
                </c:pt>
                <c:pt idx="971">
                  <c:v>16.979999999999897</c:v>
                </c:pt>
                <c:pt idx="972">
                  <c:v>17</c:v>
                </c:pt>
                <c:pt idx="973">
                  <c:v>17</c:v>
                </c:pt>
                <c:pt idx="974">
                  <c:v>17</c:v>
                </c:pt>
                <c:pt idx="975">
                  <c:v>17</c:v>
                </c:pt>
                <c:pt idx="976">
                  <c:v>17.009999999999899</c:v>
                </c:pt>
                <c:pt idx="977">
                  <c:v>17.04</c:v>
                </c:pt>
                <c:pt idx="978">
                  <c:v>17.04</c:v>
                </c:pt>
                <c:pt idx="979">
                  <c:v>17.05</c:v>
                </c:pt>
                <c:pt idx="980">
                  <c:v>17.079999999999995</c:v>
                </c:pt>
                <c:pt idx="981">
                  <c:v>17.079999999999995</c:v>
                </c:pt>
                <c:pt idx="982">
                  <c:v>17.079999999999995</c:v>
                </c:pt>
                <c:pt idx="983">
                  <c:v>17.079999999999995</c:v>
                </c:pt>
                <c:pt idx="984">
                  <c:v>17.09</c:v>
                </c:pt>
                <c:pt idx="985">
                  <c:v>17.099999999999895</c:v>
                </c:pt>
                <c:pt idx="986">
                  <c:v>17.119999999999905</c:v>
                </c:pt>
                <c:pt idx="987">
                  <c:v>17.119999999999905</c:v>
                </c:pt>
                <c:pt idx="988">
                  <c:v>17.169999999999899</c:v>
                </c:pt>
                <c:pt idx="989">
                  <c:v>17.18</c:v>
                </c:pt>
                <c:pt idx="990">
                  <c:v>17.190000000000001</c:v>
                </c:pt>
                <c:pt idx="991">
                  <c:v>17.190000000000001</c:v>
                </c:pt>
                <c:pt idx="992">
                  <c:v>17.190000000000001</c:v>
                </c:pt>
                <c:pt idx="993">
                  <c:v>17.2</c:v>
                </c:pt>
                <c:pt idx="994">
                  <c:v>17.22</c:v>
                </c:pt>
                <c:pt idx="995">
                  <c:v>17.22</c:v>
                </c:pt>
                <c:pt idx="996">
                  <c:v>17.22</c:v>
                </c:pt>
                <c:pt idx="997">
                  <c:v>17.229999999999897</c:v>
                </c:pt>
                <c:pt idx="998">
                  <c:v>17.259999999999899</c:v>
                </c:pt>
                <c:pt idx="999">
                  <c:v>17.279999999999902</c:v>
                </c:pt>
                <c:pt idx="1000">
                  <c:v>17.309999999999999</c:v>
                </c:pt>
                <c:pt idx="1001">
                  <c:v>17.329999999999995</c:v>
                </c:pt>
                <c:pt idx="1002">
                  <c:v>17.36</c:v>
                </c:pt>
                <c:pt idx="1003">
                  <c:v>17.36</c:v>
                </c:pt>
                <c:pt idx="1004">
                  <c:v>17.36</c:v>
                </c:pt>
                <c:pt idx="1005">
                  <c:v>17.36</c:v>
                </c:pt>
                <c:pt idx="1006">
                  <c:v>17.39</c:v>
                </c:pt>
                <c:pt idx="1007">
                  <c:v>17.399999999999999</c:v>
                </c:pt>
                <c:pt idx="1008">
                  <c:v>17.43</c:v>
                </c:pt>
                <c:pt idx="1009">
                  <c:v>17.459999999999997</c:v>
                </c:pt>
                <c:pt idx="1010">
                  <c:v>17.479999999999997</c:v>
                </c:pt>
                <c:pt idx="1011">
                  <c:v>17.489999999999991</c:v>
                </c:pt>
                <c:pt idx="1012">
                  <c:v>17.510000000000005</c:v>
                </c:pt>
                <c:pt idx="1013">
                  <c:v>17.53</c:v>
                </c:pt>
                <c:pt idx="1014">
                  <c:v>17.53</c:v>
                </c:pt>
                <c:pt idx="1015">
                  <c:v>17.53</c:v>
                </c:pt>
                <c:pt idx="1016">
                  <c:v>17.53</c:v>
                </c:pt>
                <c:pt idx="1017">
                  <c:v>17.53</c:v>
                </c:pt>
                <c:pt idx="1018">
                  <c:v>17.55</c:v>
                </c:pt>
                <c:pt idx="1019">
                  <c:v>17.57</c:v>
                </c:pt>
                <c:pt idx="1020">
                  <c:v>17.59</c:v>
                </c:pt>
                <c:pt idx="1021">
                  <c:v>17.59</c:v>
                </c:pt>
                <c:pt idx="1022">
                  <c:v>17.59</c:v>
                </c:pt>
                <c:pt idx="1023">
                  <c:v>17.599999999999895</c:v>
                </c:pt>
                <c:pt idx="1024">
                  <c:v>17.62</c:v>
                </c:pt>
                <c:pt idx="1025">
                  <c:v>17.62</c:v>
                </c:pt>
                <c:pt idx="1026">
                  <c:v>17.649999999999999</c:v>
                </c:pt>
                <c:pt idx="1027">
                  <c:v>17.669999999999899</c:v>
                </c:pt>
                <c:pt idx="1028">
                  <c:v>17.690000000000001</c:v>
                </c:pt>
                <c:pt idx="1029">
                  <c:v>17.709999999999898</c:v>
                </c:pt>
                <c:pt idx="1030">
                  <c:v>17.729999999999897</c:v>
                </c:pt>
                <c:pt idx="1031">
                  <c:v>17.729999999999897</c:v>
                </c:pt>
                <c:pt idx="1032">
                  <c:v>17.739999999999995</c:v>
                </c:pt>
                <c:pt idx="1033">
                  <c:v>17.759999999999899</c:v>
                </c:pt>
                <c:pt idx="1034">
                  <c:v>17.759999999999899</c:v>
                </c:pt>
                <c:pt idx="1035">
                  <c:v>17.759999999999899</c:v>
                </c:pt>
                <c:pt idx="1036">
                  <c:v>17.779999999999902</c:v>
                </c:pt>
                <c:pt idx="1037">
                  <c:v>17.799999999999898</c:v>
                </c:pt>
                <c:pt idx="1038">
                  <c:v>17.829999999999995</c:v>
                </c:pt>
                <c:pt idx="1039">
                  <c:v>17.849999999999895</c:v>
                </c:pt>
                <c:pt idx="1040">
                  <c:v>17.869999999999902</c:v>
                </c:pt>
                <c:pt idx="1041">
                  <c:v>17.899999999999999</c:v>
                </c:pt>
                <c:pt idx="1042">
                  <c:v>17.909999999999897</c:v>
                </c:pt>
                <c:pt idx="1043">
                  <c:v>17.919999999999899</c:v>
                </c:pt>
                <c:pt idx="1044">
                  <c:v>17.929999999999897</c:v>
                </c:pt>
                <c:pt idx="1045">
                  <c:v>17.929999999999897</c:v>
                </c:pt>
                <c:pt idx="1046">
                  <c:v>17.929999999999897</c:v>
                </c:pt>
                <c:pt idx="1047">
                  <c:v>17.929999999999897</c:v>
                </c:pt>
                <c:pt idx="1048">
                  <c:v>17.95</c:v>
                </c:pt>
                <c:pt idx="1049">
                  <c:v>17.97</c:v>
                </c:pt>
                <c:pt idx="1050">
                  <c:v>17.979999999999997</c:v>
                </c:pt>
                <c:pt idx="1051">
                  <c:v>17.989999999999991</c:v>
                </c:pt>
                <c:pt idx="1052">
                  <c:v>17.989999999999991</c:v>
                </c:pt>
                <c:pt idx="1053">
                  <c:v>17.989999999999991</c:v>
                </c:pt>
                <c:pt idx="1054">
                  <c:v>17.989999999999991</c:v>
                </c:pt>
                <c:pt idx="1055">
                  <c:v>18</c:v>
                </c:pt>
                <c:pt idx="1056">
                  <c:v>18.009999999999899</c:v>
                </c:pt>
                <c:pt idx="1057">
                  <c:v>18.0199999999999</c:v>
                </c:pt>
                <c:pt idx="1058">
                  <c:v>18.029999999999902</c:v>
                </c:pt>
                <c:pt idx="1059">
                  <c:v>18.029999999999902</c:v>
                </c:pt>
                <c:pt idx="1060">
                  <c:v>18.049999999999898</c:v>
                </c:pt>
                <c:pt idx="1061">
                  <c:v>18.079999999999899</c:v>
                </c:pt>
                <c:pt idx="1062">
                  <c:v>18.089999999999897</c:v>
                </c:pt>
                <c:pt idx="1063">
                  <c:v>18.089999999999897</c:v>
                </c:pt>
                <c:pt idx="1064">
                  <c:v>18.089999999999897</c:v>
                </c:pt>
                <c:pt idx="1065">
                  <c:v>18.110000000000003</c:v>
                </c:pt>
                <c:pt idx="1066">
                  <c:v>18.119999999999905</c:v>
                </c:pt>
                <c:pt idx="1067">
                  <c:v>18.1299999999999</c:v>
                </c:pt>
                <c:pt idx="1068">
                  <c:v>18.1299999999999</c:v>
                </c:pt>
                <c:pt idx="1069">
                  <c:v>18.1299999999999</c:v>
                </c:pt>
                <c:pt idx="1070">
                  <c:v>18.139999999999901</c:v>
                </c:pt>
                <c:pt idx="1071">
                  <c:v>18.149999999999899</c:v>
                </c:pt>
                <c:pt idx="1072">
                  <c:v>18.159999999999901</c:v>
                </c:pt>
                <c:pt idx="1073">
                  <c:v>18.18</c:v>
                </c:pt>
                <c:pt idx="1074">
                  <c:v>18.209999999999898</c:v>
                </c:pt>
                <c:pt idx="1075">
                  <c:v>18.209999999999898</c:v>
                </c:pt>
                <c:pt idx="1076">
                  <c:v>18.209999999999898</c:v>
                </c:pt>
                <c:pt idx="1077">
                  <c:v>18.209999999999898</c:v>
                </c:pt>
                <c:pt idx="1078">
                  <c:v>18.22</c:v>
                </c:pt>
                <c:pt idx="1079">
                  <c:v>18.22</c:v>
                </c:pt>
                <c:pt idx="1080">
                  <c:v>18.239999999999995</c:v>
                </c:pt>
                <c:pt idx="1081">
                  <c:v>18.260000000000002</c:v>
                </c:pt>
                <c:pt idx="1082">
                  <c:v>18.260000000000002</c:v>
                </c:pt>
                <c:pt idx="1083">
                  <c:v>18.279999999999998</c:v>
                </c:pt>
                <c:pt idx="1084">
                  <c:v>18.29</c:v>
                </c:pt>
                <c:pt idx="1085">
                  <c:v>18.319999999999901</c:v>
                </c:pt>
                <c:pt idx="1086">
                  <c:v>18.329999999999995</c:v>
                </c:pt>
                <c:pt idx="1087">
                  <c:v>18.350000000000001</c:v>
                </c:pt>
                <c:pt idx="1088">
                  <c:v>18.36</c:v>
                </c:pt>
                <c:pt idx="1089">
                  <c:v>18.36</c:v>
                </c:pt>
                <c:pt idx="1090">
                  <c:v>18.39</c:v>
                </c:pt>
                <c:pt idx="1091">
                  <c:v>18.399999999999999</c:v>
                </c:pt>
                <c:pt idx="1092">
                  <c:v>18.41</c:v>
                </c:pt>
                <c:pt idx="1093">
                  <c:v>18.429999999999897</c:v>
                </c:pt>
                <c:pt idx="1094">
                  <c:v>18.449999999999896</c:v>
                </c:pt>
                <c:pt idx="1095">
                  <c:v>18.449999999999896</c:v>
                </c:pt>
                <c:pt idx="1096">
                  <c:v>18.449999999999896</c:v>
                </c:pt>
                <c:pt idx="1097">
                  <c:v>18.479999999999997</c:v>
                </c:pt>
                <c:pt idx="1098">
                  <c:v>18.479999999999997</c:v>
                </c:pt>
                <c:pt idx="1099">
                  <c:v>18.489999999999991</c:v>
                </c:pt>
                <c:pt idx="1100">
                  <c:v>18.509999999999899</c:v>
                </c:pt>
                <c:pt idx="1101">
                  <c:v>18.529999999999902</c:v>
                </c:pt>
                <c:pt idx="1102">
                  <c:v>18.529999999999902</c:v>
                </c:pt>
                <c:pt idx="1103">
                  <c:v>18.54</c:v>
                </c:pt>
                <c:pt idx="1104">
                  <c:v>18.54</c:v>
                </c:pt>
                <c:pt idx="1105">
                  <c:v>18.55</c:v>
                </c:pt>
                <c:pt idx="1106">
                  <c:v>18.559999999999999</c:v>
                </c:pt>
                <c:pt idx="1107">
                  <c:v>18.57</c:v>
                </c:pt>
                <c:pt idx="1108">
                  <c:v>18.579999999999995</c:v>
                </c:pt>
                <c:pt idx="1109">
                  <c:v>18.579999999999995</c:v>
                </c:pt>
                <c:pt idx="1110">
                  <c:v>18.600000000000001</c:v>
                </c:pt>
                <c:pt idx="1111">
                  <c:v>18.600000000000001</c:v>
                </c:pt>
                <c:pt idx="1112">
                  <c:v>18.630000000000003</c:v>
                </c:pt>
                <c:pt idx="1113">
                  <c:v>18.649999999999999</c:v>
                </c:pt>
                <c:pt idx="1114">
                  <c:v>18.670000000000005</c:v>
                </c:pt>
                <c:pt idx="1115">
                  <c:v>18.670000000000005</c:v>
                </c:pt>
                <c:pt idx="1116">
                  <c:v>18.670000000000005</c:v>
                </c:pt>
                <c:pt idx="1117">
                  <c:v>18.670000000000005</c:v>
                </c:pt>
                <c:pt idx="1118">
                  <c:v>18.670000000000005</c:v>
                </c:pt>
                <c:pt idx="1119">
                  <c:v>18.670000000000005</c:v>
                </c:pt>
                <c:pt idx="1120">
                  <c:v>18.670000000000005</c:v>
                </c:pt>
                <c:pt idx="1121">
                  <c:v>18.68</c:v>
                </c:pt>
                <c:pt idx="1122">
                  <c:v>18.690000000000001</c:v>
                </c:pt>
                <c:pt idx="1123">
                  <c:v>18.7</c:v>
                </c:pt>
                <c:pt idx="1124">
                  <c:v>18.7</c:v>
                </c:pt>
                <c:pt idx="1125">
                  <c:v>18.71</c:v>
                </c:pt>
                <c:pt idx="1126">
                  <c:v>18.72</c:v>
                </c:pt>
                <c:pt idx="1127">
                  <c:v>18.72</c:v>
                </c:pt>
                <c:pt idx="1128">
                  <c:v>18.73</c:v>
                </c:pt>
                <c:pt idx="1129">
                  <c:v>18.73</c:v>
                </c:pt>
                <c:pt idx="1130">
                  <c:v>18.73</c:v>
                </c:pt>
                <c:pt idx="1131">
                  <c:v>18.73</c:v>
                </c:pt>
                <c:pt idx="1132">
                  <c:v>18.75</c:v>
                </c:pt>
                <c:pt idx="1133">
                  <c:v>18.75</c:v>
                </c:pt>
                <c:pt idx="1134">
                  <c:v>18.75</c:v>
                </c:pt>
                <c:pt idx="1135">
                  <c:v>18.759999999999899</c:v>
                </c:pt>
                <c:pt idx="1136">
                  <c:v>18.759999999999899</c:v>
                </c:pt>
                <c:pt idx="1137">
                  <c:v>18.77</c:v>
                </c:pt>
                <c:pt idx="1138">
                  <c:v>18.77</c:v>
                </c:pt>
                <c:pt idx="1139">
                  <c:v>18.779999999999998</c:v>
                </c:pt>
                <c:pt idx="1140">
                  <c:v>18.779999999999998</c:v>
                </c:pt>
                <c:pt idx="1141">
                  <c:v>18.8</c:v>
                </c:pt>
                <c:pt idx="1142">
                  <c:v>18.809999999999999</c:v>
                </c:pt>
                <c:pt idx="1143">
                  <c:v>18.809999999999999</c:v>
                </c:pt>
                <c:pt idx="1144">
                  <c:v>18.819999999999901</c:v>
                </c:pt>
                <c:pt idx="1145">
                  <c:v>18.819999999999901</c:v>
                </c:pt>
                <c:pt idx="1146">
                  <c:v>18.829999999999995</c:v>
                </c:pt>
                <c:pt idx="1147">
                  <c:v>18.829999999999995</c:v>
                </c:pt>
                <c:pt idx="1148">
                  <c:v>18.829999999999995</c:v>
                </c:pt>
                <c:pt idx="1149">
                  <c:v>18.829999999999995</c:v>
                </c:pt>
                <c:pt idx="1150">
                  <c:v>18.829999999999995</c:v>
                </c:pt>
                <c:pt idx="1151">
                  <c:v>18.84</c:v>
                </c:pt>
                <c:pt idx="1152">
                  <c:v>18.84</c:v>
                </c:pt>
                <c:pt idx="1153">
                  <c:v>18.86</c:v>
                </c:pt>
                <c:pt idx="1154">
                  <c:v>18.88</c:v>
                </c:pt>
                <c:pt idx="1155">
                  <c:v>18.89</c:v>
                </c:pt>
                <c:pt idx="1156">
                  <c:v>18.89</c:v>
                </c:pt>
                <c:pt idx="1157">
                  <c:v>18.89</c:v>
                </c:pt>
                <c:pt idx="1158">
                  <c:v>18.89</c:v>
                </c:pt>
                <c:pt idx="1159">
                  <c:v>18.91</c:v>
                </c:pt>
                <c:pt idx="1160">
                  <c:v>18.919999999999899</c:v>
                </c:pt>
                <c:pt idx="1161">
                  <c:v>18.919999999999899</c:v>
                </c:pt>
                <c:pt idx="1162">
                  <c:v>18.939999999999895</c:v>
                </c:pt>
                <c:pt idx="1163">
                  <c:v>18.97</c:v>
                </c:pt>
                <c:pt idx="1164">
                  <c:v>18.97</c:v>
                </c:pt>
                <c:pt idx="1165">
                  <c:v>18.97</c:v>
                </c:pt>
                <c:pt idx="1166">
                  <c:v>18.97</c:v>
                </c:pt>
                <c:pt idx="1167">
                  <c:v>18.97</c:v>
                </c:pt>
                <c:pt idx="1168">
                  <c:v>18.989999999999991</c:v>
                </c:pt>
                <c:pt idx="1169">
                  <c:v>19</c:v>
                </c:pt>
                <c:pt idx="1170">
                  <c:v>19</c:v>
                </c:pt>
                <c:pt idx="1171">
                  <c:v>19.009999999999899</c:v>
                </c:pt>
                <c:pt idx="1172">
                  <c:v>19.009999999999899</c:v>
                </c:pt>
                <c:pt idx="1173">
                  <c:v>19.029999999999902</c:v>
                </c:pt>
                <c:pt idx="1174">
                  <c:v>19.029999999999902</c:v>
                </c:pt>
                <c:pt idx="1175">
                  <c:v>19.029999999999902</c:v>
                </c:pt>
                <c:pt idx="1176">
                  <c:v>19.029999999999902</c:v>
                </c:pt>
                <c:pt idx="1177">
                  <c:v>19.0399999999999</c:v>
                </c:pt>
                <c:pt idx="1178">
                  <c:v>19.0399999999999</c:v>
                </c:pt>
                <c:pt idx="1179">
                  <c:v>19.0399999999999</c:v>
                </c:pt>
                <c:pt idx="1180">
                  <c:v>19.049999999999898</c:v>
                </c:pt>
                <c:pt idx="1181">
                  <c:v>19.059999999999899</c:v>
                </c:pt>
                <c:pt idx="1182">
                  <c:v>19.059999999999899</c:v>
                </c:pt>
                <c:pt idx="1183">
                  <c:v>19.059999999999899</c:v>
                </c:pt>
                <c:pt idx="1184">
                  <c:v>19.059999999999899</c:v>
                </c:pt>
                <c:pt idx="1185">
                  <c:v>19.059999999999899</c:v>
                </c:pt>
                <c:pt idx="1186">
                  <c:v>19.069999999999897</c:v>
                </c:pt>
                <c:pt idx="1187">
                  <c:v>19.079999999999995</c:v>
                </c:pt>
                <c:pt idx="1188">
                  <c:v>19.079999999999995</c:v>
                </c:pt>
                <c:pt idx="1189">
                  <c:v>19.079999999999995</c:v>
                </c:pt>
                <c:pt idx="1190">
                  <c:v>19.09</c:v>
                </c:pt>
                <c:pt idx="1191">
                  <c:v>19.100000000000001</c:v>
                </c:pt>
                <c:pt idx="1192">
                  <c:v>19.100000000000001</c:v>
                </c:pt>
                <c:pt idx="1193">
                  <c:v>19.100000000000001</c:v>
                </c:pt>
                <c:pt idx="1194">
                  <c:v>19.110000000000003</c:v>
                </c:pt>
                <c:pt idx="1195">
                  <c:v>19.119999999999905</c:v>
                </c:pt>
                <c:pt idx="1196">
                  <c:v>19.119999999999905</c:v>
                </c:pt>
                <c:pt idx="1197">
                  <c:v>19.14</c:v>
                </c:pt>
                <c:pt idx="1198">
                  <c:v>19.149999999999999</c:v>
                </c:pt>
                <c:pt idx="1199">
                  <c:v>19.149999999999999</c:v>
                </c:pt>
                <c:pt idx="1200">
                  <c:v>19.16</c:v>
                </c:pt>
                <c:pt idx="1201">
                  <c:v>19.170000000000005</c:v>
                </c:pt>
                <c:pt idx="1202">
                  <c:v>19.190000000000001</c:v>
                </c:pt>
                <c:pt idx="1203">
                  <c:v>19.21</c:v>
                </c:pt>
                <c:pt idx="1204">
                  <c:v>19.21</c:v>
                </c:pt>
                <c:pt idx="1205">
                  <c:v>19.22</c:v>
                </c:pt>
                <c:pt idx="1206">
                  <c:v>19.22</c:v>
                </c:pt>
                <c:pt idx="1207">
                  <c:v>19.239999999999995</c:v>
                </c:pt>
                <c:pt idx="1208">
                  <c:v>19.239999999999995</c:v>
                </c:pt>
                <c:pt idx="1209">
                  <c:v>19.239999999999995</c:v>
                </c:pt>
                <c:pt idx="1210">
                  <c:v>19.239999999999995</c:v>
                </c:pt>
                <c:pt idx="1211">
                  <c:v>19.25</c:v>
                </c:pt>
                <c:pt idx="1212">
                  <c:v>19.260000000000002</c:v>
                </c:pt>
                <c:pt idx="1213">
                  <c:v>19.260000000000002</c:v>
                </c:pt>
                <c:pt idx="1214">
                  <c:v>19.260000000000002</c:v>
                </c:pt>
                <c:pt idx="1215">
                  <c:v>19.27</c:v>
                </c:pt>
                <c:pt idx="1216">
                  <c:v>19.279999999999998</c:v>
                </c:pt>
                <c:pt idx="1217">
                  <c:v>19.279999999999998</c:v>
                </c:pt>
                <c:pt idx="1218">
                  <c:v>19.3</c:v>
                </c:pt>
                <c:pt idx="1219">
                  <c:v>19.309999999999999</c:v>
                </c:pt>
                <c:pt idx="1220">
                  <c:v>19.309999999999999</c:v>
                </c:pt>
                <c:pt idx="1221">
                  <c:v>19.32</c:v>
                </c:pt>
                <c:pt idx="1222">
                  <c:v>19.329999999999995</c:v>
                </c:pt>
                <c:pt idx="1223">
                  <c:v>19.329999999999995</c:v>
                </c:pt>
                <c:pt idx="1224">
                  <c:v>19.36</c:v>
                </c:pt>
                <c:pt idx="1225">
                  <c:v>19.36</c:v>
                </c:pt>
                <c:pt idx="1226">
                  <c:v>19.36</c:v>
                </c:pt>
                <c:pt idx="1227">
                  <c:v>19.36</c:v>
                </c:pt>
                <c:pt idx="1228">
                  <c:v>19.37</c:v>
                </c:pt>
                <c:pt idx="1229">
                  <c:v>19.37</c:v>
                </c:pt>
                <c:pt idx="1230">
                  <c:v>19.38</c:v>
                </c:pt>
                <c:pt idx="1231">
                  <c:v>19.39</c:v>
                </c:pt>
                <c:pt idx="1232">
                  <c:v>19.39</c:v>
                </c:pt>
                <c:pt idx="1233">
                  <c:v>19.39</c:v>
                </c:pt>
                <c:pt idx="1234">
                  <c:v>19.39</c:v>
                </c:pt>
                <c:pt idx="1235">
                  <c:v>19.399999999999999</c:v>
                </c:pt>
                <c:pt idx="1236">
                  <c:v>19.399999999999999</c:v>
                </c:pt>
                <c:pt idx="1237">
                  <c:v>19.399999999999999</c:v>
                </c:pt>
                <c:pt idx="1238">
                  <c:v>19.399999999999999</c:v>
                </c:pt>
                <c:pt idx="1239">
                  <c:v>19.41</c:v>
                </c:pt>
                <c:pt idx="1240">
                  <c:v>19.41</c:v>
                </c:pt>
                <c:pt idx="1241">
                  <c:v>19.419999999999899</c:v>
                </c:pt>
                <c:pt idx="1242">
                  <c:v>19.419999999999899</c:v>
                </c:pt>
                <c:pt idx="1243">
                  <c:v>19.419999999999899</c:v>
                </c:pt>
                <c:pt idx="1244">
                  <c:v>19.439999999999895</c:v>
                </c:pt>
                <c:pt idx="1245">
                  <c:v>19.45</c:v>
                </c:pt>
                <c:pt idx="1246">
                  <c:v>19.45</c:v>
                </c:pt>
                <c:pt idx="1247">
                  <c:v>19.45</c:v>
                </c:pt>
                <c:pt idx="1248">
                  <c:v>19.45</c:v>
                </c:pt>
                <c:pt idx="1249">
                  <c:v>19.47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TBDiseaseONLYData!$E$8766:$E$10015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4.0000000000000008E-2</c:v>
                </c:pt>
                <c:pt idx="3">
                  <c:v>8.0000000000000016E-2</c:v>
                </c:pt>
                <c:pt idx="4">
                  <c:v>0.1</c:v>
                </c:pt>
                <c:pt idx="5">
                  <c:v>0.13999999999999901</c:v>
                </c:pt>
                <c:pt idx="6">
                  <c:v>0.18000000000000002</c:v>
                </c:pt>
                <c:pt idx="7">
                  <c:v>0.24999999999999906</c:v>
                </c:pt>
                <c:pt idx="8">
                  <c:v>0.27999999999999914</c:v>
                </c:pt>
                <c:pt idx="9">
                  <c:v>0.31000000000000005</c:v>
                </c:pt>
                <c:pt idx="10">
                  <c:v>0.35000000000000003</c:v>
                </c:pt>
                <c:pt idx="11">
                  <c:v>0.38000000000000006</c:v>
                </c:pt>
                <c:pt idx="12">
                  <c:v>0.4</c:v>
                </c:pt>
                <c:pt idx="13">
                  <c:v>0.43000000000000005</c:v>
                </c:pt>
                <c:pt idx="14">
                  <c:v>0.45999999999999908</c:v>
                </c:pt>
                <c:pt idx="15">
                  <c:v>0.51</c:v>
                </c:pt>
                <c:pt idx="16">
                  <c:v>0.53</c:v>
                </c:pt>
                <c:pt idx="17">
                  <c:v>0.59</c:v>
                </c:pt>
                <c:pt idx="18">
                  <c:v>0.62000000000000011</c:v>
                </c:pt>
                <c:pt idx="19">
                  <c:v>0.67000000000000015</c:v>
                </c:pt>
                <c:pt idx="20">
                  <c:v>0.70000000000000007</c:v>
                </c:pt>
                <c:pt idx="21">
                  <c:v>0.73000000000000009</c:v>
                </c:pt>
                <c:pt idx="22">
                  <c:v>0.79</c:v>
                </c:pt>
                <c:pt idx="23">
                  <c:v>0.84000000000000008</c:v>
                </c:pt>
                <c:pt idx="24">
                  <c:v>0.91</c:v>
                </c:pt>
                <c:pt idx="25">
                  <c:v>0.96000000000000008</c:v>
                </c:pt>
                <c:pt idx="26">
                  <c:v>1.01</c:v>
                </c:pt>
                <c:pt idx="27">
                  <c:v>1.0699999999999896</c:v>
                </c:pt>
                <c:pt idx="28">
                  <c:v>1.0999999999999897</c:v>
                </c:pt>
                <c:pt idx="29">
                  <c:v>1.1599999999999897</c:v>
                </c:pt>
                <c:pt idx="30">
                  <c:v>1.25</c:v>
                </c:pt>
                <c:pt idx="31">
                  <c:v>1.28</c:v>
                </c:pt>
                <c:pt idx="32">
                  <c:v>1.33</c:v>
                </c:pt>
                <c:pt idx="33">
                  <c:v>1.36</c:v>
                </c:pt>
                <c:pt idx="34">
                  <c:v>1.43</c:v>
                </c:pt>
                <c:pt idx="35">
                  <c:v>1.49</c:v>
                </c:pt>
                <c:pt idx="36">
                  <c:v>1.53</c:v>
                </c:pt>
                <c:pt idx="37">
                  <c:v>1.56</c:v>
                </c:pt>
                <c:pt idx="38">
                  <c:v>1.59</c:v>
                </c:pt>
                <c:pt idx="39">
                  <c:v>1.6600000000000001</c:v>
                </c:pt>
                <c:pt idx="40">
                  <c:v>1.71</c:v>
                </c:pt>
                <c:pt idx="41">
                  <c:v>1.73</c:v>
                </c:pt>
                <c:pt idx="42">
                  <c:v>1.75</c:v>
                </c:pt>
                <c:pt idx="43">
                  <c:v>1.79</c:v>
                </c:pt>
                <c:pt idx="44">
                  <c:v>1.83</c:v>
                </c:pt>
                <c:pt idx="45">
                  <c:v>1.87</c:v>
                </c:pt>
                <c:pt idx="46">
                  <c:v>1.87</c:v>
                </c:pt>
                <c:pt idx="47">
                  <c:v>1.9500000000000002</c:v>
                </c:pt>
                <c:pt idx="48">
                  <c:v>1.9899999999999898</c:v>
                </c:pt>
                <c:pt idx="49">
                  <c:v>2.02</c:v>
                </c:pt>
                <c:pt idx="50">
                  <c:v>2.11</c:v>
                </c:pt>
                <c:pt idx="51">
                  <c:v>2.1599999999999895</c:v>
                </c:pt>
                <c:pt idx="52">
                  <c:v>2.1799999999999895</c:v>
                </c:pt>
                <c:pt idx="53">
                  <c:v>2.1899999999999902</c:v>
                </c:pt>
                <c:pt idx="54">
                  <c:v>2.2499999999999898</c:v>
                </c:pt>
                <c:pt idx="55">
                  <c:v>2.2699999999999898</c:v>
                </c:pt>
                <c:pt idx="56">
                  <c:v>2.27999999999999</c:v>
                </c:pt>
                <c:pt idx="57">
                  <c:v>2.3499999999999894</c:v>
                </c:pt>
                <c:pt idx="58">
                  <c:v>2.4</c:v>
                </c:pt>
                <c:pt idx="59">
                  <c:v>2.46999999999999</c:v>
                </c:pt>
                <c:pt idx="60">
                  <c:v>2.5099999999999998</c:v>
                </c:pt>
                <c:pt idx="61">
                  <c:v>2.56</c:v>
                </c:pt>
                <c:pt idx="62">
                  <c:v>2.59</c:v>
                </c:pt>
                <c:pt idx="63">
                  <c:v>2.61</c:v>
                </c:pt>
                <c:pt idx="64">
                  <c:v>2.67</c:v>
                </c:pt>
                <c:pt idx="65">
                  <c:v>2.7</c:v>
                </c:pt>
                <c:pt idx="66">
                  <c:v>2.73</c:v>
                </c:pt>
                <c:pt idx="67">
                  <c:v>2.7699999999999898</c:v>
                </c:pt>
                <c:pt idx="68">
                  <c:v>2.86</c:v>
                </c:pt>
                <c:pt idx="69">
                  <c:v>2.9099999999999997</c:v>
                </c:pt>
                <c:pt idx="70">
                  <c:v>2.9299999999999997</c:v>
                </c:pt>
                <c:pt idx="71">
                  <c:v>2.98</c:v>
                </c:pt>
                <c:pt idx="72">
                  <c:v>2.9899999999999998</c:v>
                </c:pt>
                <c:pt idx="73">
                  <c:v>3.03</c:v>
                </c:pt>
                <c:pt idx="74">
                  <c:v>3.08</c:v>
                </c:pt>
                <c:pt idx="75">
                  <c:v>3.11</c:v>
                </c:pt>
                <c:pt idx="76">
                  <c:v>3.16</c:v>
                </c:pt>
                <c:pt idx="77">
                  <c:v>3.2</c:v>
                </c:pt>
                <c:pt idx="78">
                  <c:v>3.25</c:v>
                </c:pt>
                <c:pt idx="79">
                  <c:v>3.3</c:v>
                </c:pt>
                <c:pt idx="80">
                  <c:v>3.34</c:v>
                </c:pt>
                <c:pt idx="81">
                  <c:v>3.4099999999999997</c:v>
                </c:pt>
                <c:pt idx="82">
                  <c:v>3.5</c:v>
                </c:pt>
                <c:pt idx="83">
                  <c:v>3.56</c:v>
                </c:pt>
                <c:pt idx="84">
                  <c:v>3.5999999999999894</c:v>
                </c:pt>
                <c:pt idx="85">
                  <c:v>3.6499999999999901</c:v>
                </c:pt>
                <c:pt idx="86">
                  <c:v>3.6799999999999895</c:v>
                </c:pt>
                <c:pt idx="87">
                  <c:v>3.71999999999999</c:v>
                </c:pt>
                <c:pt idx="88">
                  <c:v>3.7699999999999898</c:v>
                </c:pt>
                <c:pt idx="89">
                  <c:v>3.8799999999999897</c:v>
                </c:pt>
                <c:pt idx="90">
                  <c:v>3.94</c:v>
                </c:pt>
                <c:pt idx="91">
                  <c:v>3.9999999999999893</c:v>
                </c:pt>
                <c:pt idx="92">
                  <c:v>4.04</c:v>
                </c:pt>
                <c:pt idx="93">
                  <c:v>4.0999999999999996</c:v>
                </c:pt>
                <c:pt idx="94">
                  <c:v>4.1199999999999992</c:v>
                </c:pt>
                <c:pt idx="95">
                  <c:v>4.13</c:v>
                </c:pt>
                <c:pt idx="96">
                  <c:v>4.1999999999999895</c:v>
                </c:pt>
                <c:pt idx="97">
                  <c:v>4.24</c:v>
                </c:pt>
                <c:pt idx="98">
                  <c:v>4.2699999999999996</c:v>
                </c:pt>
                <c:pt idx="99">
                  <c:v>4.3</c:v>
                </c:pt>
                <c:pt idx="100">
                  <c:v>4.3599999999999897</c:v>
                </c:pt>
                <c:pt idx="101">
                  <c:v>4.3999999999999897</c:v>
                </c:pt>
                <c:pt idx="102">
                  <c:v>4.45</c:v>
                </c:pt>
                <c:pt idx="103">
                  <c:v>4.5299999999999896</c:v>
                </c:pt>
                <c:pt idx="104">
                  <c:v>4.6199999999999894</c:v>
                </c:pt>
                <c:pt idx="105">
                  <c:v>4.68</c:v>
                </c:pt>
                <c:pt idx="106">
                  <c:v>4.7299999999999898</c:v>
                </c:pt>
                <c:pt idx="107">
                  <c:v>4.7899999999999903</c:v>
                </c:pt>
                <c:pt idx="108">
                  <c:v>4.8399999999999901</c:v>
                </c:pt>
                <c:pt idx="109">
                  <c:v>4.8899999999999899</c:v>
                </c:pt>
                <c:pt idx="110">
                  <c:v>4.9199999999999902</c:v>
                </c:pt>
                <c:pt idx="111">
                  <c:v>4.9599999999999902</c:v>
                </c:pt>
                <c:pt idx="112">
                  <c:v>5.0199999999999996</c:v>
                </c:pt>
                <c:pt idx="113">
                  <c:v>5.07</c:v>
                </c:pt>
                <c:pt idx="114">
                  <c:v>5.1199999999999992</c:v>
                </c:pt>
                <c:pt idx="115">
                  <c:v>5.17</c:v>
                </c:pt>
                <c:pt idx="116">
                  <c:v>5.2299999999999898</c:v>
                </c:pt>
                <c:pt idx="117">
                  <c:v>5.26</c:v>
                </c:pt>
                <c:pt idx="118">
                  <c:v>5.2899999999999903</c:v>
                </c:pt>
                <c:pt idx="119">
                  <c:v>5.34</c:v>
                </c:pt>
                <c:pt idx="120">
                  <c:v>5.4099999999999904</c:v>
                </c:pt>
                <c:pt idx="121">
                  <c:v>5.4499999999999904</c:v>
                </c:pt>
                <c:pt idx="122">
                  <c:v>5.5499999999999901</c:v>
                </c:pt>
                <c:pt idx="123">
                  <c:v>5.5899999999999901</c:v>
                </c:pt>
                <c:pt idx="124">
                  <c:v>5.6599999999999993</c:v>
                </c:pt>
                <c:pt idx="125">
                  <c:v>5.7</c:v>
                </c:pt>
                <c:pt idx="126">
                  <c:v>5.75</c:v>
                </c:pt>
                <c:pt idx="127">
                  <c:v>5.8199999999999994</c:v>
                </c:pt>
                <c:pt idx="128">
                  <c:v>5.8699999999999894</c:v>
                </c:pt>
                <c:pt idx="129">
                  <c:v>5.9300000000000006</c:v>
                </c:pt>
                <c:pt idx="130">
                  <c:v>5.9700000000000006</c:v>
                </c:pt>
                <c:pt idx="131">
                  <c:v>6.02</c:v>
                </c:pt>
                <c:pt idx="132">
                  <c:v>6.08</c:v>
                </c:pt>
                <c:pt idx="133">
                  <c:v>6.1099999999999994</c:v>
                </c:pt>
                <c:pt idx="134">
                  <c:v>6.1599999999999993</c:v>
                </c:pt>
                <c:pt idx="135">
                  <c:v>6.21</c:v>
                </c:pt>
                <c:pt idx="136">
                  <c:v>6.25</c:v>
                </c:pt>
                <c:pt idx="137">
                  <c:v>6.3199999999999994</c:v>
                </c:pt>
                <c:pt idx="138">
                  <c:v>6.35</c:v>
                </c:pt>
                <c:pt idx="139">
                  <c:v>6.39</c:v>
                </c:pt>
                <c:pt idx="140">
                  <c:v>6.4300000000000006</c:v>
                </c:pt>
                <c:pt idx="141">
                  <c:v>6.5</c:v>
                </c:pt>
                <c:pt idx="142">
                  <c:v>6.5399999999999903</c:v>
                </c:pt>
                <c:pt idx="143">
                  <c:v>6.5999999999999899</c:v>
                </c:pt>
                <c:pt idx="144">
                  <c:v>6.6499999999999897</c:v>
                </c:pt>
                <c:pt idx="145">
                  <c:v>6.6999999999999895</c:v>
                </c:pt>
                <c:pt idx="146">
                  <c:v>6.78</c:v>
                </c:pt>
                <c:pt idx="147">
                  <c:v>6.81</c:v>
                </c:pt>
                <c:pt idx="148">
                  <c:v>6.8599999999999897</c:v>
                </c:pt>
                <c:pt idx="149">
                  <c:v>6.9099999999999904</c:v>
                </c:pt>
                <c:pt idx="150">
                  <c:v>7.01</c:v>
                </c:pt>
                <c:pt idx="151">
                  <c:v>7.07</c:v>
                </c:pt>
                <c:pt idx="152">
                  <c:v>7.1199999999999992</c:v>
                </c:pt>
                <c:pt idx="153">
                  <c:v>7.1899999999999897</c:v>
                </c:pt>
                <c:pt idx="154">
                  <c:v>7.2399999999999904</c:v>
                </c:pt>
                <c:pt idx="155">
                  <c:v>7.28</c:v>
                </c:pt>
                <c:pt idx="156">
                  <c:v>7.3299999999999894</c:v>
                </c:pt>
                <c:pt idx="157">
                  <c:v>7.3799999999999901</c:v>
                </c:pt>
                <c:pt idx="158">
                  <c:v>7.4199999999999902</c:v>
                </c:pt>
                <c:pt idx="159">
                  <c:v>7.46999999999999</c:v>
                </c:pt>
                <c:pt idx="160">
                  <c:v>7.5399999999999903</c:v>
                </c:pt>
                <c:pt idx="161">
                  <c:v>7.5799999999999903</c:v>
                </c:pt>
                <c:pt idx="162">
                  <c:v>7.5999999999999899</c:v>
                </c:pt>
                <c:pt idx="163">
                  <c:v>7.6599999999999895</c:v>
                </c:pt>
                <c:pt idx="164">
                  <c:v>7.6899999999999897</c:v>
                </c:pt>
                <c:pt idx="165">
                  <c:v>7.7799999999999905</c:v>
                </c:pt>
                <c:pt idx="166">
                  <c:v>7.8199999999999896</c:v>
                </c:pt>
                <c:pt idx="167">
                  <c:v>7.8999999999999897</c:v>
                </c:pt>
                <c:pt idx="168">
                  <c:v>7.9399999999999906</c:v>
                </c:pt>
                <c:pt idx="169">
                  <c:v>7.9799999999999907</c:v>
                </c:pt>
                <c:pt idx="170">
                  <c:v>8.0400000000000009</c:v>
                </c:pt>
                <c:pt idx="171">
                  <c:v>8.1</c:v>
                </c:pt>
                <c:pt idx="172">
                  <c:v>8.1499999999999897</c:v>
                </c:pt>
                <c:pt idx="173">
                  <c:v>8.209999999999992</c:v>
                </c:pt>
                <c:pt idx="174">
                  <c:v>8.27</c:v>
                </c:pt>
                <c:pt idx="175">
                  <c:v>8.33</c:v>
                </c:pt>
                <c:pt idx="176">
                  <c:v>8.41</c:v>
                </c:pt>
                <c:pt idx="177">
                  <c:v>8.4500000000000011</c:v>
                </c:pt>
                <c:pt idx="178">
                  <c:v>8.52</c:v>
                </c:pt>
                <c:pt idx="179">
                  <c:v>8.58</c:v>
                </c:pt>
                <c:pt idx="180">
                  <c:v>8.6099999999999923</c:v>
                </c:pt>
                <c:pt idx="181">
                  <c:v>8.6599999999999913</c:v>
                </c:pt>
                <c:pt idx="182">
                  <c:v>8.7000000000000011</c:v>
                </c:pt>
                <c:pt idx="183">
                  <c:v>8.75</c:v>
                </c:pt>
                <c:pt idx="184">
                  <c:v>8.7699999999999925</c:v>
                </c:pt>
                <c:pt idx="185">
                  <c:v>8.7699999999999925</c:v>
                </c:pt>
                <c:pt idx="186">
                  <c:v>8.8199999999999914</c:v>
                </c:pt>
                <c:pt idx="187">
                  <c:v>8.8500000000000014</c:v>
                </c:pt>
                <c:pt idx="188">
                  <c:v>8.8599999999999941</c:v>
                </c:pt>
                <c:pt idx="189">
                  <c:v>8.8799999999999937</c:v>
                </c:pt>
                <c:pt idx="190">
                  <c:v>8.919999999999991</c:v>
                </c:pt>
                <c:pt idx="191">
                  <c:v>8.9399999999999924</c:v>
                </c:pt>
                <c:pt idx="192">
                  <c:v>8.9399999999999924</c:v>
                </c:pt>
                <c:pt idx="193">
                  <c:v>8.9499999999999922</c:v>
                </c:pt>
                <c:pt idx="194">
                  <c:v>8.9499999999999922</c:v>
                </c:pt>
                <c:pt idx="195">
                  <c:v>8.9499999999999922</c:v>
                </c:pt>
                <c:pt idx="196">
                  <c:v>8.9499999999999922</c:v>
                </c:pt>
                <c:pt idx="197">
                  <c:v>8.9599999999999937</c:v>
                </c:pt>
                <c:pt idx="198">
                  <c:v>8.9699999999999935</c:v>
                </c:pt>
                <c:pt idx="199">
                  <c:v>8.9799999999999915</c:v>
                </c:pt>
                <c:pt idx="200">
                  <c:v>8.9899999999999913</c:v>
                </c:pt>
                <c:pt idx="201">
                  <c:v>8.9899999999999913</c:v>
                </c:pt>
                <c:pt idx="202">
                  <c:v>9.0099999999999909</c:v>
                </c:pt>
                <c:pt idx="203">
                  <c:v>9.039999999999992</c:v>
                </c:pt>
                <c:pt idx="204">
                  <c:v>9.039999999999992</c:v>
                </c:pt>
                <c:pt idx="205">
                  <c:v>9.0599999999999916</c:v>
                </c:pt>
                <c:pt idx="206">
                  <c:v>9.0799999999999912</c:v>
                </c:pt>
                <c:pt idx="207">
                  <c:v>9.0799999999999912</c:v>
                </c:pt>
                <c:pt idx="208">
                  <c:v>9.0799999999999912</c:v>
                </c:pt>
                <c:pt idx="209">
                  <c:v>9.0999999999999925</c:v>
                </c:pt>
                <c:pt idx="210">
                  <c:v>9.1199999999999921</c:v>
                </c:pt>
                <c:pt idx="211">
                  <c:v>9.1399999999999917</c:v>
                </c:pt>
                <c:pt idx="212">
                  <c:v>9.1499999999999897</c:v>
                </c:pt>
                <c:pt idx="213">
                  <c:v>9.1499999999999897</c:v>
                </c:pt>
                <c:pt idx="214">
                  <c:v>9.1899999999999924</c:v>
                </c:pt>
                <c:pt idx="215">
                  <c:v>9.2199999999999918</c:v>
                </c:pt>
                <c:pt idx="216">
                  <c:v>9.2599999999999909</c:v>
                </c:pt>
                <c:pt idx="217">
                  <c:v>9.2799999999999923</c:v>
                </c:pt>
                <c:pt idx="218">
                  <c:v>9.2799999999999923</c:v>
                </c:pt>
                <c:pt idx="219">
                  <c:v>9.2799999999999923</c:v>
                </c:pt>
                <c:pt idx="220">
                  <c:v>9.2900000000000009</c:v>
                </c:pt>
                <c:pt idx="221">
                  <c:v>9.3099999999999916</c:v>
                </c:pt>
                <c:pt idx="222">
                  <c:v>9.3299999999999912</c:v>
                </c:pt>
                <c:pt idx="223">
                  <c:v>9.3299999999999912</c:v>
                </c:pt>
                <c:pt idx="224">
                  <c:v>9.3600000000000012</c:v>
                </c:pt>
                <c:pt idx="225">
                  <c:v>9.3799999999999937</c:v>
                </c:pt>
                <c:pt idx="226">
                  <c:v>9.3999999999999915</c:v>
                </c:pt>
                <c:pt idx="227">
                  <c:v>9.4099999999999913</c:v>
                </c:pt>
                <c:pt idx="228">
                  <c:v>9.419999999999991</c:v>
                </c:pt>
                <c:pt idx="229">
                  <c:v>9.4699999999999935</c:v>
                </c:pt>
                <c:pt idx="230">
                  <c:v>9.51</c:v>
                </c:pt>
                <c:pt idx="231">
                  <c:v>9.5299999999999923</c:v>
                </c:pt>
                <c:pt idx="232">
                  <c:v>9.5499999999999918</c:v>
                </c:pt>
                <c:pt idx="233">
                  <c:v>9.5499999999999918</c:v>
                </c:pt>
                <c:pt idx="234">
                  <c:v>9.5599999999999916</c:v>
                </c:pt>
                <c:pt idx="235">
                  <c:v>9.5599999999999916</c:v>
                </c:pt>
                <c:pt idx="236">
                  <c:v>9.5699999999999914</c:v>
                </c:pt>
                <c:pt idx="237">
                  <c:v>9.5799999999999912</c:v>
                </c:pt>
                <c:pt idx="238">
                  <c:v>9.6</c:v>
                </c:pt>
                <c:pt idx="239">
                  <c:v>9.6299999999999919</c:v>
                </c:pt>
                <c:pt idx="240">
                  <c:v>9.6399999999999917</c:v>
                </c:pt>
                <c:pt idx="241">
                  <c:v>9.6499999999999897</c:v>
                </c:pt>
                <c:pt idx="242">
                  <c:v>9.6499999999999897</c:v>
                </c:pt>
                <c:pt idx="243">
                  <c:v>9.669999999999991</c:v>
                </c:pt>
                <c:pt idx="244">
                  <c:v>9.6799999999999926</c:v>
                </c:pt>
                <c:pt idx="245">
                  <c:v>9.6899999999999924</c:v>
                </c:pt>
                <c:pt idx="246">
                  <c:v>9.6899999999999924</c:v>
                </c:pt>
                <c:pt idx="247">
                  <c:v>9.709999999999992</c:v>
                </c:pt>
                <c:pt idx="248">
                  <c:v>9.7299999999999898</c:v>
                </c:pt>
                <c:pt idx="249">
                  <c:v>9.7399999999999896</c:v>
                </c:pt>
                <c:pt idx="250">
                  <c:v>9.7399999999999896</c:v>
                </c:pt>
                <c:pt idx="251">
                  <c:v>9.7399999999999896</c:v>
                </c:pt>
                <c:pt idx="252">
                  <c:v>9.7399999999999896</c:v>
                </c:pt>
                <c:pt idx="253">
                  <c:v>9.7499999999999893</c:v>
                </c:pt>
                <c:pt idx="254">
                  <c:v>9.76</c:v>
                </c:pt>
                <c:pt idx="255">
                  <c:v>9.76</c:v>
                </c:pt>
                <c:pt idx="256">
                  <c:v>9.7699999999999925</c:v>
                </c:pt>
                <c:pt idx="257">
                  <c:v>9.7999999999999918</c:v>
                </c:pt>
                <c:pt idx="258">
                  <c:v>9.8299999999999912</c:v>
                </c:pt>
                <c:pt idx="259">
                  <c:v>9.8299999999999912</c:v>
                </c:pt>
                <c:pt idx="260">
                  <c:v>9.839999999999991</c:v>
                </c:pt>
                <c:pt idx="261">
                  <c:v>9.8600000000000012</c:v>
                </c:pt>
                <c:pt idx="262">
                  <c:v>9.8699999999999939</c:v>
                </c:pt>
                <c:pt idx="263">
                  <c:v>9.8999999999999915</c:v>
                </c:pt>
                <c:pt idx="264">
                  <c:v>9.91</c:v>
                </c:pt>
                <c:pt idx="265">
                  <c:v>9.9500000000000011</c:v>
                </c:pt>
                <c:pt idx="266">
                  <c:v>9.9799999999999915</c:v>
                </c:pt>
                <c:pt idx="267">
                  <c:v>9.9799999999999915</c:v>
                </c:pt>
                <c:pt idx="268">
                  <c:v>9.9899999999999913</c:v>
                </c:pt>
                <c:pt idx="269">
                  <c:v>10</c:v>
                </c:pt>
                <c:pt idx="270">
                  <c:v>10.02</c:v>
                </c:pt>
                <c:pt idx="271">
                  <c:v>10.069999999999904</c:v>
                </c:pt>
                <c:pt idx="272">
                  <c:v>10.08</c:v>
                </c:pt>
                <c:pt idx="273">
                  <c:v>10.1</c:v>
                </c:pt>
                <c:pt idx="274">
                  <c:v>10.120000000000001</c:v>
                </c:pt>
                <c:pt idx="275">
                  <c:v>10.149999999999903</c:v>
                </c:pt>
                <c:pt idx="276">
                  <c:v>10.169999999999902</c:v>
                </c:pt>
                <c:pt idx="277">
                  <c:v>10.18</c:v>
                </c:pt>
                <c:pt idx="278">
                  <c:v>10.19</c:v>
                </c:pt>
                <c:pt idx="279">
                  <c:v>10.19</c:v>
                </c:pt>
                <c:pt idx="280">
                  <c:v>10.200000000000001</c:v>
                </c:pt>
                <c:pt idx="281">
                  <c:v>10.220000000000001</c:v>
                </c:pt>
                <c:pt idx="282">
                  <c:v>10.229999999999899</c:v>
                </c:pt>
                <c:pt idx="283">
                  <c:v>10.239999999999998</c:v>
                </c:pt>
                <c:pt idx="284">
                  <c:v>10.25</c:v>
                </c:pt>
                <c:pt idx="285">
                  <c:v>10.26</c:v>
                </c:pt>
                <c:pt idx="286">
                  <c:v>10.26</c:v>
                </c:pt>
                <c:pt idx="287">
                  <c:v>10.26</c:v>
                </c:pt>
                <c:pt idx="288">
                  <c:v>10.26</c:v>
                </c:pt>
                <c:pt idx="289">
                  <c:v>10.28</c:v>
                </c:pt>
                <c:pt idx="290">
                  <c:v>10.3</c:v>
                </c:pt>
                <c:pt idx="291">
                  <c:v>10.32</c:v>
                </c:pt>
                <c:pt idx="292">
                  <c:v>10.329999999999904</c:v>
                </c:pt>
                <c:pt idx="293">
                  <c:v>10.370000000000001</c:v>
                </c:pt>
                <c:pt idx="294">
                  <c:v>10.38</c:v>
                </c:pt>
                <c:pt idx="295">
                  <c:v>10.4</c:v>
                </c:pt>
                <c:pt idx="296">
                  <c:v>10.44</c:v>
                </c:pt>
                <c:pt idx="297">
                  <c:v>10.469999999999901</c:v>
                </c:pt>
                <c:pt idx="298">
                  <c:v>10.48</c:v>
                </c:pt>
                <c:pt idx="299">
                  <c:v>10.5</c:v>
                </c:pt>
                <c:pt idx="300">
                  <c:v>10.51</c:v>
                </c:pt>
                <c:pt idx="301">
                  <c:v>10.51</c:v>
                </c:pt>
                <c:pt idx="302">
                  <c:v>10.52</c:v>
                </c:pt>
                <c:pt idx="303">
                  <c:v>10.56</c:v>
                </c:pt>
                <c:pt idx="304">
                  <c:v>10.569999999999904</c:v>
                </c:pt>
                <c:pt idx="305">
                  <c:v>10.569999999999904</c:v>
                </c:pt>
                <c:pt idx="306">
                  <c:v>10.569999999999904</c:v>
                </c:pt>
                <c:pt idx="307">
                  <c:v>10.58</c:v>
                </c:pt>
                <c:pt idx="308">
                  <c:v>10.59</c:v>
                </c:pt>
                <c:pt idx="309">
                  <c:v>10.59</c:v>
                </c:pt>
                <c:pt idx="310">
                  <c:v>10.62</c:v>
                </c:pt>
                <c:pt idx="311">
                  <c:v>10.629999999999901</c:v>
                </c:pt>
                <c:pt idx="312">
                  <c:v>10.629999999999901</c:v>
                </c:pt>
                <c:pt idx="313">
                  <c:v>10.65</c:v>
                </c:pt>
                <c:pt idx="314">
                  <c:v>10.68</c:v>
                </c:pt>
                <c:pt idx="315">
                  <c:v>10.68</c:v>
                </c:pt>
                <c:pt idx="316">
                  <c:v>10.69</c:v>
                </c:pt>
                <c:pt idx="317">
                  <c:v>10.729999999999899</c:v>
                </c:pt>
                <c:pt idx="318">
                  <c:v>10.729999999999899</c:v>
                </c:pt>
                <c:pt idx="319">
                  <c:v>10.76</c:v>
                </c:pt>
                <c:pt idx="320">
                  <c:v>10.77</c:v>
                </c:pt>
                <c:pt idx="321">
                  <c:v>10.77</c:v>
                </c:pt>
                <c:pt idx="322">
                  <c:v>10.8</c:v>
                </c:pt>
                <c:pt idx="323">
                  <c:v>10.8</c:v>
                </c:pt>
                <c:pt idx="324">
                  <c:v>10.81</c:v>
                </c:pt>
                <c:pt idx="325">
                  <c:v>10.83</c:v>
                </c:pt>
                <c:pt idx="326">
                  <c:v>10.84</c:v>
                </c:pt>
                <c:pt idx="327">
                  <c:v>10.860000000000001</c:v>
                </c:pt>
                <c:pt idx="328">
                  <c:v>10.860000000000001</c:v>
                </c:pt>
                <c:pt idx="329">
                  <c:v>10.870000000000001</c:v>
                </c:pt>
                <c:pt idx="330">
                  <c:v>10.870000000000001</c:v>
                </c:pt>
                <c:pt idx="331">
                  <c:v>10.88</c:v>
                </c:pt>
                <c:pt idx="332">
                  <c:v>10.89</c:v>
                </c:pt>
                <c:pt idx="333">
                  <c:v>10.899999999999904</c:v>
                </c:pt>
                <c:pt idx="334">
                  <c:v>10.899999999999904</c:v>
                </c:pt>
                <c:pt idx="335">
                  <c:v>10.899999999999904</c:v>
                </c:pt>
                <c:pt idx="336">
                  <c:v>10.93</c:v>
                </c:pt>
                <c:pt idx="337">
                  <c:v>10.93</c:v>
                </c:pt>
                <c:pt idx="338">
                  <c:v>10.939999999999902</c:v>
                </c:pt>
                <c:pt idx="339">
                  <c:v>10.969999999999901</c:v>
                </c:pt>
                <c:pt idx="340">
                  <c:v>10.979999999999901</c:v>
                </c:pt>
                <c:pt idx="341">
                  <c:v>10.979999999999901</c:v>
                </c:pt>
                <c:pt idx="342">
                  <c:v>11</c:v>
                </c:pt>
                <c:pt idx="343">
                  <c:v>11</c:v>
                </c:pt>
                <c:pt idx="344">
                  <c:v>11.01</c:v>
                </c:pt>
                <c:pt idx="345">
                  <c:v>11.02</c:v>
                </c:pt>
                <c:pt idx="346">
                  <c:v>11.029999999999902</c:v>
                </c:pt>
                <c:pt idx="347">
                  <c:v>11.05</c:v>
                </c:pt>
                <c:pt idx="348">
                  <c:v>11.059999999999901</c:v>
                </c:pt>
                <c:pt idx="349">
                  <c:v>11.09</c:v>
                </c:pt>
                <c:pt idx="350">
                  <c:v>11.12</c:v>
                </c:pt>
                <c:pt idx="351">
                  <c:v>11.12</c:v>
                </c:pt>
                <c:pt idx="352">
                  <c:v>11.129999999999901</c:v>
                </c:pt>
                <c:pt idx="353">
                  <c:v>11.129999999999901</c:v>
                </c:pt>
                <c:pt idx="354">
                  <c:v>11.15</c:v>
                </c:pt>
                <c:pt idx="355">
                  <c:v>11.159999999999904</c:v>
                </c:pt>
                <c:pt idx="356">
                  <c:v>11.159999999999904</c:v>
                </c:pt>
                <c:pt idx="357">
                  <c:v>11.17</c:v>
                </c:pt>
                <c:pt idx="358">
                  <c:v>11.179999999999902</c:v>
                </c:pt>
                <c:pt idx="359">
                  <c:v>11.2</c:v>
                </c:pt>
                <c:pt idx="360">
                  <c:v>11.2</c:v>
                </c:pt>
                <c:pt idx="361">
                  <c:v>11.25</c:v>
                </c:pt>
                <c:pt idx="362">
                  <c:v>11.29</c:v>
                </c:pt>
                <c:pt idx="363">
                  <c:v>11.29</c:v>
                </c:pt>
                <c:pt idx="364">
                  <c:v>11.32</c:v>
                </c:pt>
                <c:pt idx="365">
                  <c:v>11.34</c:v>
                </c:pt>
                <c:pt idx="366">
                  <c:v>11.360000000000001</c:v>
                </c:pt>
                <c:pt idx="367">
                  <c:v>11.370000000000001</c:v>
                </c:pt>
                <c:pt idx="368">
                  <c:v>11.39</c:v>
                </c:pt>
                <c:pt idx="369">
                  <c:v>11.43</c:v>
                </c:pt>
                <c:pt idx="370">
                  <c:v>11.449999999999902</c:v>
                </c:pt>
                <c:pt idx="371">
                  <c:v>11.479999999999901</c:v>
                </c:pt>
                <c:pt idx="372">
                  <c:v>11.5</c:v>
                </c:pt>
                <c:pt idx="373">
                  <c:v>11.5</c:v>
                </c:pt>
                <c:pt idx="374">
                  <c:v>11.54</c:v>
                </c:pt>
                <c:pt idx="375">
                  <c:v>11.55</c:v>
                </c:pt>
                <c:pt idx="376">
                  <c:v>11.559999999999901</c:v>
                </c:pt>
                <c:pt idx="377">
                  <c:v>11.57</c:v>
                </c:pt>
                <c:pt idx="378">
                  <c:v>11.579999999999904</c:v>
                </c:pt>
                <c:pt idx="379">
                  <c:v>11.59</c:v>
                </c:pt>
                <c:pt idx="380">
                  <c:v>11.59</c:v>
                </c:pt>
                <c:pt idx="381">
                  <c:v>11.59</c:v>
                </c:pt>
                <c:pt idx="382">
                  <c:v>11.6</c:v>
                </c:pt>
                <c:pt idx="383">
                  <c:v>11.61</c:v>
                </c:pt>
                <c:pt idx="384">
                  <c:v>11.61</c:v>
                </c:pt>
                <c:pt idx="385">
                  <c:v>11.68</c:v>
                </c:pt>
                <c:pt idx="386">
                  <c:v>11.69</c:v>
                </c:pt>
                <c:pt idx="387">
                  <c:v>11.729999999999999</c:v>
                </c:pt>
                <c:pt idx="388">
                  <c:v>11.729999999999999</c:v>
                </c:pt>
                <c:pt idx="389">
                  <c:v>11.77</c:v>
                </c:pt>
                <c:pt idx="390">
                  <c:v>11.789999999999901</c:v>
                </c:pt>
                <c:pt idx="391">
                  <c:v>11.8</c:v>
                </c:pt>
                <c:pt idx="392">
                  <c:v>11.82</c:v>
                </c:pt>
                <c:pt idx="393">
                  <c:v>11.82</c:v>
                </c:pt>
                <c:pt idx="394">
                  <c:v>11.83</c:v>
                </c:pt>
                <c:pt idx="395">
                  <c:v>11.83</c:v>
                </c:pt>
                <c:pt idx="396">
                  <c:v>11.860000000000001</c:v>
                </c:pt>
                <c:pt idx="397">
                  <c:v>11.909999999999904</c:v>
                </c:pt>
                <c:pt idx="398">
                  <c:v>11.94</c:v>
                </c:pt>
                <c:pt idx="399">
                  <c:v>11.96</c:v>
                </c:pt>
                <c:pt idx="400">
                  <c:v>11.96</c:v>
                </c:pt>
                <c:pt idx="401">
                  <c:v>11.96</c:v>
                </c:pt>
                <c:pt idx="402">
                  <c:v>11.96</c:v>
                </c:pt>
                <c:pt idx="403">
                  <c:v>11.97</c:v>
                </c:pt>
                <c:pt idx="404">
                  <c:v>11.979999999999901</c:v>
                </c:pt>
                <c:pt idx="405">
                  <c:v>11.979999999999901</c:v>
                </c:pt>
                <c:pt idx="406">
                  <c:v>12</c:v>
                </c:pt>
                <c:pt idx="407">
                  <c:v>12</c:v>
                </c:pt>
                <c:pt idx="408">
                  <c:v>12.01</c:v>
                </c:pt>
                <c:pt idx="409">
                  <c:v>12.02</c:v>
                </c:pt>
                <c:pt idx="410">
                  <c:v>12.04</c:v>
                </c:pt>
                <c:pt idx="411">
                  <c:v>12.07</c:v>
                </c:pt>
                <c:pt idx="412">
                  <c:v>12.08</c:v>
                </c:pt>
                <c:pt idx="413">
                  <c:v>12.09</c:v>
                </c:pt>
                <c:pt idx="414">
                  <c:v>12.09</c:v>
                </c:pt>
                <c:pt idx="415">
                  <c:v>12.12</c:v>
                </c:pt>
                <c:pt idx="416">
                  <c:v>12.129999999999999</c:v>
                </c:pt>
                <c:pt idx="417">
                  <c:v>12.129999999999999</c:v>
                </c:pt>
                <c:pt idx="418">
                  <c:v>12.139999999999899</c:v>
                </c:pt>
                <c:pt idx="419">
                  <c:v>12.149999999999903</c:v>
                </c:pt>
                <c:pt idx="420">
                  <c:v>12.149999999999903</c:v>
                </c:pt>
                <c:pt idx="421">
                  <c:v>12.17</c:v>
                </c:pt>
                <c:pt idx="422">
                  <c:v>12.2</c:v>
                </c:pt>
                <c:pt idx="423">
                  <c:v>12.209999999999999</c:v>
                </c:pt>
                <c:pt idx="424">
                  <c:v>12.219999999999999</c:v>
                </c:pt>
                <c:pt idx="425">
                  <c:v>12.229999999999899</c:v>
                </c:pt>
                <c:pt idx="426">
                  <c:v>12.229999999999899</c:v>
                </c:pt>
                <c:pt idx="427">
                  <c:v>12.239999999999998</c:v>
                </c:pt>
                <c:pt idx="428">
                  <c:v>12.27</c:v>
                </c:pt>
                <c:pt idx="429">
                  <c:v>12.29</c:v>
                </c:pt>
                <c:pt idx="430">
                  <c:v>12.3</c:v>
                </c:pt>
                <c:pt idx="431">
                  <c:v>12.32</c:v>
                </c:pt>
                <c:pt idx="432">
                  <c:v>12.33</c:v>
                </c:pt>
                <c:pt idx="433">
                  <c:v>12.34</c:v>
                </c:pt>
                <c:pt idx="434">
                  <c:v>12.360000000000001</c:v>
                </c:pt>
                <c:pt idx="435">
                  <c:v>12.379999999999903</c:v>
                </c:pt>
                <c:pt idx="436">
                  <c:v>12.379999999999903</c:v>
                </c:pt>
                <c:pt idx="437">
                  <c:v>12.389999999999901</c:v>
                </c:pt>
                <c:pt idx="438">
                  <c:v>12.41</c:v>
                </c:pt>
                <c:pt idx="439">
                  <c:v>12.41</c:v>
                </c:pt>
                <c:pt idx="440">
                  <c:v>12.44</c:v>
                </c:pt>
                <c:pt idx="441">
                  <c:v>12.450000000000001</c:v>
                </c:pt>
                <c:pt idx="442">
                  <c:v>12.450000000000001</c:v>
                </c:pt>
                <c:pt idx="443">
                  <c:v>12.450000000000001</c:v>
                </c:pt>
                <c:pt idx="444">
                  <c:v>12.450000000000001</c:v>
                </c:pt>
                <c:pt idx="445">
                  <c:v>12.479999999999901</c:v>
                </c:pt>
                <c:pt idx="446">
                  <c:v>12.479999999999901</c:v>
                </c:pt>
                <c:pt idx="447">
                  <c:v>12.49</c:v>
                </c:pt>
                <c:pt idx="448">
                  <c:v>12.49</c:v>
                </c:pt>
                <c:pt idx="449">
                  <c:v>12.49</c:v>
                </c:pt>
                <c:pt idx="450">
                  <c:v>12.5</c:v>
                </c:pt>
                <c:pt idx="451">
                  <c:v>12.509999999999902</c:v>
                </c:pt>
                <c:pt idx="452">
                  <c:v>12.519999999999902</c:v>
                </c:pt>
                <c:pt idx="453">
                  <c:v>12.54</c:v>
                </c:pt>
                <c:pt idx="454">
                  <c:v>12.55</c:v>
                </c:pt>
                <c:pt idx="455">
                  <c:v>12.559999999999901</c:v>
                </c:pt>
                <c:pt idx="456">
                  <c:v>12.58</c:v>
                </c:pt>
                <c:pt idx="457">
                  <c:v>12.6</c:v>
                </c:pt>
                <c:pt idx="458">
                  <c:v>12.6</c:v>
                </c:pt>
                <c:pt idx="459">
                  <c:v>12.62</c:v>
                </c:pt>
                <c:pt idx="460">
                  <c:v>12.629999999999999</c:v>
                </c:pt>
                <c:pt idx="461">
                  <c:v>12.659999999999904</c:v>
                </c:pt>
                <c:pt idx="462">
                  <c:v>12.659999999999904</c:v>
                </c:pt>
                <c:pt idx="463">
                  <c:v>12.659999999999904</c:v>
                </c:pt>
                <c:pt idx="464">
                  <c:v>12.669999999999902</c:v>
                </c:pt>
                <c:pt idx="465">
                  <c:v>12.669999999999902</c:v>
                </c:pt>
                <c:pt idx="466">
                  <c:v>12.68</c:v>
                </c:pt>
                <c:pt idx="467">
                  <c:v>12.68</c:v>
                </c:pt>
                <c:pt idx="468">
                  <c:v>12.69</c:v>
                </c:pt>
                <c:pt idx="469">
                  <c:v>12.69</c:v>
                </c:pt>
                <c:pt idx="470">
                  <c:v>12.69</c:v>
                </c:pt>
                <c:pt idx="471">
                  <c:v>12.7</c:v>
                </c:pt>
                <c:pt idx="472">
                  <c:v>12.7</c:v>
                </c:pt>
                <c:pt idx="473">
                  <c:v>12.7</c:v>
                </c:pt>
                <c:pt idx="474">
                  <c:v>12.719999999999999</c:v>
                </c:pt>
                <c:pt idx="475">
                  <c:v>12.729999999999999</c:v>
                </c:pt>
                <c:pt idx="476">
                  <c:v>12.739999999999998</c:v>
                </c:pt>
                <c:pt idx="477">
                  <c:v>12.76</c:v>
                </c:pt>
                <c:pt idx="478">
                  <c:v>12.79</c:v>
                </c:pt>
                <c:pt idx="479">
                  <c:v>12.8</c:v>
                </c:pt>
                <c:pt idx="480">
                  <c:v>12.8</c:v>
                </c:pt>
                <c:pt idx="481">
                  <c:v>12.81</c:v>
                </c:pt>
                <c:pt idx="482">
                  <c:v>12.84</c:v>
                </c:pt>
                <c:pt idx="483">
                  <c:v>12.84</c:v>
                </c:pt>
                <c:pt idx="484">
                  <c:v>12.850000000000001</c:v>
                </c:pt>
                <c:pt idx="485">
                  <c:v>12.850000000000001</c:v>
                </c:pt>
                <c:pt idx="486">
                  <c:v>12.850000000000001</c:v>
                </c:pt>
                <c:pt idx="487">
                  <c:v>12.850000000000001</c:v>
                </c:pt>
                <c:pt idx="488">
                  <c:v>12.860000000000001</c:v>
                </c:pt>
                <c:pt idx="489">
                  <c:v>12.869999999999903</c:v>
                </c:pt>
                <c:pt idx="490">
                  <c:v>12.89</c:v>
                </c:pt>
                <c:pt idx="491">
                  <c:v>12.919999999999902</c:v>
                </c:pt>
                <c:pt idx="492">
                  <c:v>12.919999999999902</c:v>
                </c:pt>
                <c:pt idx="493">
                  <c:v>12.94</c:v>
                </c:pt>
                <c:pt idx="494">
                  <c:v>12.959999999999903</c:v>
                </c:pt>
                <c:pt idx="495">
                  <c:v>12.97</c:v>
                </c:pt>
                <c:pt idx="496">
                  <c:v>12.989999999999904</c:v>
                </c:pt>
                <c:pt idx="497">
                  <c:v>13</c:v>
                </c:pt>
                <c:pt idx="498">
                  <c:v>13</c:v>
                </c:pt>
                <c:pt idx="499">
                  <c:v>13.01</c:v>
                </c:pt>
                <c:pt idx="500">
                  <c:v>13.03</c:v>
                </c:pt>
                <c:pt idx="501">
                  <c:v>13.03</c:v>
                </c:pt>
                <c:pt idx="502">
                  <c:v>13.04</c:v>
                </c:pt>
                <c:pt idx="503">
                  <c:v>13.05</c:v>
                </c:pt>
                <c:pt idx="504">
                  <c:v>13.079999999999904</c:v>
                </c:pt>
                <c:pt idx="505">
                  <c:v>13.09</c:v>
                </c:pt>
                <c:pt idx="506">
                  <c:v>13.119999999999902</c:v>
                </c:pt>
                <c:pt idx="507">
                  <c:v>13.119999999999902</c:v>
                </c:pt>
                <c:pt idx="508">
                  <c:v>13.129999999999999</c:v>
                </c:pt>
                <c:pt idx="509">
                  <c:v>13.129999999999999</c:v>
                </c:pt>
                <c:pt idx="510">
                  <c:v>13.129999999999999</c:v>
                </c:pt>
                <c:pt idx="511">
                  <c:v>13.139999999999999</c:v>
                </c:pt>
                <c:pt idx="512">
                  <c:v>13.15</c:v>
                </c:pt>
                <c:pt idx="513">
                  <c:v>13.18</c:v>
                </c:pt>
                <c:pt idx="514">
                  <c:v>13.19</c:v>
                </c:pt>
                <c:pt idx="515">
                  <c:v>13.209999999999999</c:v>
                </c:pt>
                <c:pt idx="516">
                  <c:v>13.229999999999999</c:v>
                </c:pt>
                <c:pt idx="517">
                  <c:v>13.229999999999999</c:v>
                </c:pt>
                <c:pt idx="518">
                  <c:v>13.25</c:v>
                </c:pt>
                <c:pt idx="519">
                  <c:v>13.269999999999902</c:v>
                </c:pt>
                <c:pt idx="520">
                  <c:v>13.28</c:v>
                </c:pt>
                <c:pt idx="521">
                  <c:v>13.28</c:v>
                </c:pt>
                <c:pt idx="522">
                  <c:v>13.3</c:v>
                </c:pt>
                <c:pt idx="523">
                  <c:v>13.3</c:v>
                </c:pt>
                <c:pt idx="524">
                  <c:v>13.319999999999904</c:v>
                </c:pt>
                <c:pt idx="525">
                  <c:v>13.34</c:v>
                </c:pt>
                <c:pt idx="526">
                  <c:v>13.34</c:v>
                </c:pt>
                <c:pt idx="527">
                  <c:v>13.34</c:v>
                </c:pt>
                <c:pt idx="528">
                  <c:v>13.34</c:v>
                </c:pt>
                <c:pt idx="529">
                  <c:v>13.370000000000001</c:v>
                </c:pt>
                <c:pt idx="530">
                  <c:v>13.379999999999903</c:v>
                </c:pt>
                <c:pt idx="531">
                  <c:v>13.389999999999901</c:v>
                </c:pt>
                <c:pt idx="532">
                  <c:v>13.389999999999901</c:v>
                </c:pt>
                <c:pt idx="533">
                  <c:v>13.4</c:v>
                </c:pt>
                <c:pt idx="534">
                  <c:v>13.42</c:v>
                </c:pt>
                <c:pt idx="535">
                  <c:v>13.43</c:v>
                </c:pt>
                <c:pt idx="536">
                  <c:v>13.450000000000001</c:v>
                </c:pt>
                <c:pt idx="537">
                  <c:v>13.459999999999903</c:v>
                </c:pt>
                <c:pt idx="538">
                  <c:v>13.489999999999904</c:v>
                </c:pt>
                <c:pt idx="539">
                  <c:v>13.51</c:v>
                </c:pt>
                <c:pt idx="540">
                  <c:v>13.52</c:v>
                </c:pt>
                <c:pt idx="541">
                  <c:v>13.52</c:v>
                </c:pt>
                <c:pt idx="542">
                  <c:v>13.53</c:v>
                </c:pt>
                <c:pt idx="543">
                  <c:v>13.54</c:v>
                </c:pt>
                <c:pt idx="544">
                  <c:v>13.54</c:v>
                </c:pt>
                <c:pt idx="545">
                  <c:v>13.569999999999904</c:v>
                </c:pt>
                <c:pt idx="546">
                  <c:v>13.589999999999902</c:v>
                </c:pt>
                <c:pt idx="547">
                  <c:v>13.589999999999902</c:v>
                </c:pt>
                <c:pt idx="548">
                  <c:v>13.61</c:v>
                </c:pt>
                <c:pt idx="549">
                  <c:v>13.61</c:v>
                </c:pt>
                <c:pt idx="550">
                  <c:v>13.61</c:v>
                </c:pt>
                <c:pt idx="551">
                  <c:v>13.61</c:v>
                </c:pt>
                <c:pt idx="552">
                  <c:v>13.62</c:v>
                </c:pt>
                <c:pt idx="553">
                  <c:v>13.629999999999999</c:v>
                </c:pt>
                <c:pt idx="554">
                  <c:v>13.629999999999999</c:v>
                </c:pt>
                <c:pt idx="555">
                  <c:v>13.65</c:v>
                </c:pt>
                <c:pt idx="556">
                  <c:v>13.65</c:v>
                </c:pt>
                <c:pt idx="557">
                  <c:v>13.669999999999902</c:v>
                </c:pt>
                <c:pt idx="558">
                  <c:v>13.69</c:v>
                </c:pt>
                <c:pt idx="559">
                  <c:v>13.7</c:v>
                </c:pt>
                <c:pt idx="560">
                  <c:v>13.709999999999999</c:v>
                </c:pt>
                <c:pt idx="561">
                  <c:v>13.709999999999999</c:v>
                </c:pt>
                <c:pt idx="562">
                  <c:v>13.729999999999999</c:v>
                </c:pt>
                <c:pt idx="563">
                  <c:v>13.75</c:v>
                </c:pt>
                <c:pt idx="564">
                  <c:v>13.75</c:v>
                </c:pt>
                <c:pt idx="565">
                  <c:v>13.76</c:v>
                </c:pt>
                <c:pt idx="566">
                  <c:v>13.76</c:v>
                </c:pt>
                <c:pt idx="567">
                  <c:v>13.78</c:v>
                </c:pt>
                <c:pt idx="568">
                  <c:v>13.78</c:v>
                </c:pt>
                <c:pt idx="569">
                  <c:v>13.8</c:v>
                </c:pt>
                <c:pt idx="570">
                  <c:v>13.83</c:v>
                </c:pt>
                <c:pt idx="571">
                  <c:v>13.83</c:v>
                </c:pt>
                <c:pt idx="572">
                  <c:v>13.84</c:v>
                </c:pt>
                <c:pt idx="573">
                  <c:v>13.860000000000001</c:v>
                </c:pt>
                <c:pt idx="574">
                  <c:v>13.860000000000001</c:v>
                </c:pt>
                <c:pt idx="575">
                  <c:v>13.88</c:v>
                </c:pt>
                <c:pt idx="576">
                  <c:v>13.9</c:v>
                </c:pt>
                <c:pt idx="577">
                  <c:v>13.9</c:v>
                </c:pt>
                <c:pt idx="578">
                  <c:v>13.9</c:v>
                </c:pt>
                <c:pt idx="579">
                  <c:v>13.9</c:v>
                </c:pt>
                <c:pt idx="580">
                  <c:v>13.9</c:v>
                </c:pt>
                <c:pt idx="581">
                  <c:v>13.91</c:v>
                </c:pt>
                <c:pt idx="582">
                  <c:v>13.94</c:v>
                </c:pt>
                <c:pt idx="583">
                  <c:v>13.94</c:v>
                </c:pt>
                <c:pt idx="584">
                  <c:v>13.950000000000001</c:v>
                </c:pt>
                <c:pt idx="585">
                  <c:v>13.950000000000001</c:v>
                </c:pt>
                <c:pt idx="586">
                  <c:v>13.950000000000001</c:v>
                </c:pt>
                <c:pt idx="587">
                  <c:v>13.96</c:v>
                </c:pt>
                <c:pt idx="588">
                  <c:v>13.969999999999901</c:v>
                </c:pt>
                <c:pt idx="589">
                  <c:v>13.969999999999901</c:v>
                </c:pt>
                <c:pt idx="590">
                  <c:v>14</c:v>
                </c:pt>
                <c:pt idx="591">
                  <c:v>14.01</c:v>
                </c:pt>
                <c:pt idx="592">
                  <c:v>14.01</c:v>
                </c:pt>
                <c:pt idx="593">
                  <c:v>14.02</c:v>
                </c:pt>
                <c:pt idx="594">
                  <c:v>14.029999999999902</c:v>
                </c:pt>
                <c:pt idx="595">
                  <c:v>14.029999999999902</c:v>
                </c:pt>
                <c:pt idx="596">
                  <c:v>14.04</c:v>
                </c:pt>
                <c:pt idx="597">
                  <c:v>14.04</c:v>
                </c:pt>
                <c:pt idx="598">
                  <c:v>14.04</c:v>
                </c:pt>
                <c:pt idx="599">
                  <c:v>14.06</c:v>
                </c:pt>
                <c:pt idx="600">
                  <c:v>14.07</c:v>
                </c:pt>
                <c:pt idx="601">
                  <c:v>14.07</c:v>
                </c:pt>
                <c:pt idx="602">
                  <c:v>14.08</c:v>
                </c:pt>
                <c:pt idx="603">
                  <c:v>14.09</c:v>
                </c:pt>
                <c:pt idx="604">
                  <c:v>14.1</c:v>
                </c:pt>
                <c:pt idx="605">
                  <c:v>14.11</c:v>
                </c:pt>
                <c:pt idx="606">
                  <c:v>14.139999999999999</c:v>
                </c:pt>
                <c:pt idx="607">
                  <c:v>14.16</c:v>
                </c:pt>
                <c:pt idx="608">
                  <c:v>14.17</c:v>
                </c:pt>
                <c:pt idx="609">
                  <c:v>14.179999999999902</c:v>
                </c:pt>
                <c:pt idx="610">
                  <c:v>14.2</c:v>
                </c:pt>
                <c:pt idx="611">
                  <c:v>14.229999999999999</c:v>
                </c:pt>
                <c:pt idx="612">
                  <c:v>14.239999999999998</c:v>
                </c:pt>
                <c:pt idx="613">
                  <c:v>14.25</c:v>
                </c:pt>
                <c:pt idx="614">
                  <c:v>14.25</c:v>
                </c:pt>
                <c:pt idx="615">
                  <c:v>14.27</c:v>
                </c:pt>
                <c:pt idx="616">
                  <c:v>14.279999999999902</c:v>
                </c:pt>
                <c:pt idx="617">
                  <c:v>14.29</c:v>
                </c:pt>
                <c:pt idx="618">
                  <c:v>14.309999999999901</c:v>
                </c:pt>
                <c:pt idx="619">
                  <c:v>14.309999999999901</c:v>
                </c:pt>
                <c:pt idx="620">
                  <c:v>14.33</c:v>
                </c:pt>
                <c:pt idx="621">
                  <c:v>14.34</c:v>
                </c:pt>
                <c:pt idx="622">
                  <c:v>14.350000000000001</c:v>
                </c:pt>
                <c:pt idx="623">
                  <c:v>14.360000000000001</c:v>
                </c:pt>
                <c:pt idx="624">
                  <c:v>14.389999999999901</c:v>
                </c:pt>
                <c:pt idx="625">
                  <c:v>14.429999999999902</c:v>
                </c:pt>
                <c:pt idx="626">
                  <c:v>14.469999999999901</c:v>
                </c:pt>
                <c:pt idx="627">
                  <c:v>14.479999999999901</c:v>
                </c:pt>
                <c:pt idx="628">
                  <c:v>14.509999999999902</c:v>
                </c:pt>
                <c:pt idx="629">
                  <c:v>14.53</c:v>
                </c:pt>
                <c:pt idx="630">
                  <c:v>14.54</c:v>
                </c:pt>
                <c:pt idx="631">
                  <c:v>14.54</c:v>
                </c:pt>
                <c:pt idx="632">
                  <c:v>14.559999999999901</c:v>
                </c:pt>
                <c:pt idx="633">
                  <c:v>14.57</c:v>
                </c:pt>
                <c:pt idx="634">
                  <c:v>14.59</c:v>
                </c:pt>
                <c:pt idx="635">
                  <c:v>14.59</c:v>
                </c:pt>
                <c:pt idx="636">
                  <c:v>14.59</c:v>
                </c:pt>
                <c:pt idx="637">
                  <c:v>14.6</c:v>
                </c:pt>
                <c:pt idx="638">
                  <c:v>14.62</c:v>
                </c:pt>
                <c:pt idx="639">
                  <c:v>14.639999999999999</c:v>
                </c:pt>
                <c:pt idx="640">
                  <c:v>14.639999999999999</c:v>
                </c:pt>
                <c:pt idx="641">
                  <c:v>14.66</c:v>
                </c:pt>
                <c:pt idx="642">
                  <c:v>14.69</c:v>
                </c:pt>
                <c:pt idx="643">
                  <c:v>14.709999999999999</c:v>
                </c:pt>
                <c:pt idx="644">
                  <c:v>14.729999999999899</c:v>
                </c:pt>
                <c:pt idx="645">
                  <c:v>14.739999999999998</c:v>
                </c:pt>
                <c:pt idx="646">
                  <c:v>14.759999999999902</c:v>
                </c:pt>
                <c:pt idx="647">
                  <c:v>14.77</c:v>
                </c:pt>
                <c:pt idx="648">
                  <c:v>14.78</c:v>
                </c:pt>
                <c:pt idx="649">
                  <c:v>14.809999999999901</c:v>
                </c:pt>
                <c:pt idx="650">
                  <c:v>14.809999999999901</c:v>
                </c:pt>
                <c:pt idx="651">
                  <c:v>14.829999999999904</c:v>
                </c:pt>
                <c:pt idx="652">
                  <c:v>14.829999999999904</c:v>
                </c:pt>
                <c:pt idx="653">
                  <c:v>14.859999999999904</c:v>
                </c:pt>
                <c:pt idx="654">
                  <c:v>14.870000000000001</c:v>
                </c:pt>
                <c:pt idx="655">
                  <c:v>14.889999999999901</c:v>
                </c:pt>
                <c:pt idx="656">
                  <c:v>14.899999999999904</c:v>
                </c:pt>
                <c:pt idx="657">
                  <c:v>14.93</c:v>
                </c:pt>
                <c:pt idx="658">
                  <c:v>14.94</c:v>
                </c:pt>
                <c:pt idx="659">
                  <c:v>14.96</c:v>
                </c:pt>
                <c:pt idx="660">
                  <c:v>14.97</c:v>
                </c:pt>
                <c:pt idx="661">
                  <c:v>14.979999999999901</c:v>
                </c:pt>
                <c:pt idx="662">
                  <c:v>14.99</c:v>
                </c:pt>
                <c:pt idx="663">
                  <c:v>15</c:v>
                </c:pt>
                <c:pt idx="664">
                  <c:v>15.01</c:v>
                </c:pt>
                <c:pt idx="665">
                  <c:v>15.02</c:v>
                </c:pt>
                <c:pt idx="666">
                  <c:v>15.04</c:v>
                </c:pt>
                <c:pt idx="667">
                  <c:v>15.049999999999899</c:v>
                </c:pt>
                <c:pt idx="668">
                  <c:v>15.049999999999899</c:v>
                </c:pt>
                <c:pt idx="669">
                  <c:v>15.07</c:v>
                </c:pt>
                <c:pt idx="670">
                  <c:v>15.079999999999904</c:v>
                </c:pt>
                <c:pt idx="671">
                  <c:v>15.09</c:v>
                </c:pt>
                <c:pt idx="672">
                  <c:v>15.11</c:v>
                </c:pt>
                <c:pt idx="673">
                  <c:v>15.15</c:v>
                </c:pt>
                <c:pt idx="674">
                  <c:v>15.18</c:v>
                </c:pt>
                <c:pt idx="675">
                  <c:v>15.19</c:v>
                </c:pt>
                <c:pt idx="676">
                  <c:v>15.2</c:v>
                </c:pt>
                <c:pt idx="677">
                  <c:v>15.2</c:v>
                </c:pt>
                <c:pt idx="678">
                  <c:v>15.209999999999901</c:v>
                </c:pt>
                <c:pt idx="679">
                  <c:v>15.209999999999901</c:v>
                </c:pt>
                <c:pt idx="680">
                  <c:v>15.209999999999901</c:v>
                </c:pt>
                <c:pt idx="681">
                  <c:v>15.219999999999999</c:v>
                </c:pt>
                <c:pt idx="682">
                  <c:v>15.239999999999998</c:v>
                </c:pt>
                <c:pt idx="683">
                  <c:v>15.26</c:v>
                </c:pt>
                <c:pt idx="684">
                  <c:v>15.27</c:v>
                </c:pt>
                <c:pt idx="685">
                  <c:v>15.32</c:v>
                </c:pt>
                <c:pt idx="686">
                  <c:v>15.32</c:v>
                </c:pt>
                <c:pt idx="687">
                  <c:v>15.350000000000001</c:v>
                </c:pt>
                <c:pt idx="688">
                  <c:v>15.370000000000001</c:v>
                </c:pt>
                <c:pt idx="689">
                  <c:v>15.370000000000001</c:v>
                </c:pt>
                <c:pt idx="690">
                  <c:v>15.370000000000001</c:v>
                </c:pt>
                <c:pt idx="691">
                  <c:v>15.39</c:v>
                </c:pt>
                <c:pt idx="692">
                  <c:v>15.4</c:v>
                </c:pt>
                <c:pt idx="693">
                  <c:v>15.41</c:v>
                </c:pt>
                <c:pt idx="694">
                  <c:v>15.41</c:v>
                </c:pt>
                <c:pt idx="695">
                  <c:v>15.44</c:v>
                </c:pt>
                <c:pt idx="696">
                  <c:v>15.47</c:v>
                </c:pt>
                <c:pt idx="697">
                  <c:v>15.479999999999901</c:v>
                </c:pt>
                <c:pt idx="698">
                  <c:v>15.49</c:v>
                </c:pt>
                <c:pt idx="699">
                  <c:v>15.5</c:v>
                </c:pt>
                <c:pt idx="700">
                  <c:v>15.51</c:v>
                </c:pt>
                <c:pt idx="701">
                  <c:v>15.53</c:v>
                </c:pt>
                <c:pt idx="702">
                  <c:v>15.57</c:v>
                </c:pt>
                <c:pt idx="703">
                  <c:v>15.58</c:v>
                </c:pt>
                <c:pt idx="704">
                  <c:v>15.589999999999902</c:v>
                </c:pt>
                <c:pt idx="705">
                  <c:v>15.599999999999902</c:v>
                </c:pt>
                <c:pt idx="706">
                  <c:v>15.61</c:v>
                </c:pt>
                <c:pt idx="707">
                  <c:v>15.619999999999902</c:v>
                </c:pt>
                <c:pt idx="708">
                  <c:v>15.619999999999902</c:v>
                </c:pt>
                <c:pt idx="709">
                  <c:v>15.619999999999902</c:v>
                </c:pt>
                <c:pt idx="710">
                  <c:v>15.619999999999902</c:v>
                </c:pt>
                <c:pt idx="711">
                  <c:v>15.629999999999901</c:v>
                </c:pt>
                <c:pt idx="712">
                  <c:v>15.65</c:v>
                </c:pt>
                <c:pt idx="713">
                  <c:v>15.67</c:v>
                </c:pt>
                <c:pt idx="714">
                  <c:v>15.68</c:v>
                </c:pt>
                <c:pt idx="715">
                  <c:v>15.709999999999901</c:v>
                </c:pt>
                <c:pt idx="716">
                  <c:v>15.76</c:v>
                </c:pt>
                <c:pt idx="717">
                  <c:v>15.76</c:v>
                </c:pt>
                <c:pt idx="718">
                  <c:v>15.76</c:v>
                </c:pt>
                <c:pt idx="719">
                  <c:v>15.76</c:v>
                </c:pt>
                <c:pt idx="720">
                  <c:v>15.79</c:v>
                </c:pt>
                <c:pt idx="721">
                  <c:v>15.8</c:v>
                </c:pt>
                <c:pt idx="722">
                  <c:v>15.82</c:v>
                </c:pt>
                <c:pt idx="723">
                  <c:v>15.82</c:v>
                </c:pt>
                <c:pt idx="724">
                  <c:v>15.82</c:v>
                </c:pt>
                <c:pt idx="725">
                  <c:v>15.83</c:v>
                </c:pt>
                <c:pt idx="726">
                  <c:v>15.84</c:v>
                </c:pt>
                <c:pt idx="727">
                  <c:v>15.850000000000001</c:v>
                </c:pt>
                <c:pt idx="728">
                  <c:v>15.9</c:v>
                </c:pt>
                <c:pt idx="729">
                  <c:v>15.9</c:v>
                </c:pt>
                <c:pt idx="730">
                  <c:v>15.9</c:v>
                </c:pt>
                <c:pt idx="731">
                  <c:v>15.9</c:v>
                </c:pt>
                <c:pt idx="732">
                  <c:v>15.92</c:v>
                </c:pt>
                <c:pt idx="733">
                  <c:v>15.92</c:v>
                </c:pt>
                <c:pt idx="734">
                  <c:v>15.92</c:v>
                </c:pt>
                <c:pt idx="735">
                  <c:v>15.92</c:v>
                </c:pt>
                <c:pt idx="736">
                  <c:v>15.92</c:v>
                </c:pt>
                <c:pt idx="737">
                  <c:v>15.97</c:v>
                </c:pt>
                <c:pt idx="738">
                  <c:v>15.98</c:v>
                </c:pt>
                <c:pt idx="739">
                  <c:v>16.010000000000005</c:v>
                </c:pt>
                <c:pt idx="740">
                  <c:v>16.010000000000005</c:v>
                </c:pt>
                <c:pt idx="741">
                  <c:v>16.03</c:v>
                </c:pt>
                <c:pt idx="742">
                  <c:v>16.05</c:v>
                </c:pt>
                <c:pt idx="743">
                  <c:v>16.079999999999995</c:v>
                </c:pt>
                <c:pt idx="744">
                  <c:v>16.100000000000001</c:v>
                </c:pt>
                <c:pt idx="745">
                  <c:v>16.100000000000001</c:v>
                </c:pt>
                <c:pt idx="746">
                  <c:v>16.110000000000003</c:v>
                </c:pt>
                <c:pt idx="747">
                  <c:v>16.12</c:v>
                </c:pt>
                <c:pt idx="748">
                  <c:v>16.130000000000003</c:v>
                </c:pt>
                <c:pt idx="749">
                  <c:v>16.130000000000003</c:v>
                </c:pt>
                <c:pt idx="750">
                  <c:v>16.14</c:v>
                </c:pt>
                <c:pt idx="751">
                  <c:v>16.14</c:v>
                </c:pt>
                <c:pt idx="752">
                  <c:v>16.16</c:v>
                </c:pt>
                <c:pt idx="753">
                  <c:v>16.18</c:v>
                </c:pt>
                <c:pt idx="754">
                  <c:v>16.18</c:v>
                </c:pt>
                <c:pt idx="755">
                  <c:v>16.18</c:v>
                </c:pt>
                <c:pt idx="756">
                  <c:v>16.2</c:v>
                </c:pt>
                <c:pt idx="757">
                  <c:v>16.22</c:v>
                </c:pt>
                <c:pt idx="758">
                  <c:v>16.260000000000002</c:v>
                </c:pt>
                <c:pt idx="759">
                  <c:v>16.27</c:v>
                </c:pt>
                <c:pt idx="760">
                  <c:v>16.3</c:v>
                </c:pt>
                <c:pt idx="761">
                  <c:v>16.3</c:v>
                </c:pt>
                <c:pt idx="762">
                  <c:v>16.329999999999995</c:v>
                </c:pt>
                <c:pt idx="763">
                  <c:v>16.34</c:v>
                </c:pt>
                <c:pt idx="764">
                  <c:v>16.34</c:v>
                </c:pt>
                <c:pt idx="765">
                  <c:v>16.349999999999895</c:v>
                </c:pt>
                <c:pt idx="766">
                  <c:v>16.36</c:v>
                </c:pt>
                <c:pt idx="767">
                  <c:v>16.37</c:v>
                </c:pt>
                <c:pt idx="768">
                  <c:v>16.399999999999999</c:v>
                </c:pt>
                <c:pt idx="769">
                  <c:v>16.399999999999999</c:v>
                </c:pt>
                <c:pt idx="770">
                  <c:v>16.43</c:v>
                </c:pt>
                <c:pt idx="771">
                  <c:v>16.439999999999998</c:v>
                </c:pt>
                <c:pt idx="772">
                  <c:v>16.45</c:v>
                </c:pt>
                <c:pt idx="773">
                  <c:v>16.47</c:v>
                </c:pt>
                <c:pt idx="774">
                  <c:v>16.489999999999991</c:v>
                </c:pt>
                <c:pt idx="775">
                  <c:v>16.489999999999991</c:v>
                </c:pt>
                <c:pt idx="776">
                  <c:v>16.489999999999991</c:v>
                </c:pt>
                <c:pt idx="777">
                  <c:v>16.509999999999899</c:v>
                </c:pt>
                <c:pt idx="778">
                  <c:v>16.54</c:v>
                </c:pt>
                <c:pt idx="779">
                  <c:v>16.54</c:v>
                </c:pt>
                <c:pt idx="780">
                  <c:v>16.559999999999999</c:v>
                </c:pt>
                <c:pt idx="781">
                  <c:v>16.57</c:v>
                </c:pt>
                <c:pt idx="782">
                  <c:v>16.579999999999995</c:v>
                </c:pt>
                <c:pt idx="783">
                  <c:v>16.59</c:v>
                </c:pt>
                <c:pt idx="784">
                  <c:v>16.600000000000001</c:v>
                </c:pt>
                <c:pt idx="785">
                  <c:v>16.600000000000001</c:v>
                </c:pt>
                <c:pt idx="786">
                  <c:v>16.610000000000003</c:v>
                </c:pt>
                <c:pt idx="787">
                  <c:v>16.619999999999905</c:v>
                </c:pt>
                <c:pt idx="788">
                  <c:v>16.649999999999999</c:v>
                </c:pt>
                <c:pt idx="789">
                  <c:v>16.68</c:v>
                </c:pt>
                <c:pt idx="790">
                  <c:v>16.689999999999895</c:v>
                </c:pt>
                <c:pt idx="791">
                  <c:v>16.72</c:v>
                </c:pt>
                <c:pt idx="792">
                  <c:v>16.73</c:v>
                </c:pt>
                <c:pt idx="793">
                  <c:v>16.739999999999995</c:v>
                </c:pt>
                <c:pt idx="794">
                  <c:v>16.77</c:v>
                </c:pt>
                <c:pt idx="795">
                  <c:v>16.77</c:v>
                </c:pt>
                <c:pt idx="796">
                  <c:v>16.79</c:v>
                </c:pt>
                <c:pt idx="797">
                  <c:v>16.809999999999999</c:v>
                </c:pt>
                <c:pt idx="798">
                  <c:v>16.84</c:v>
                </c:pt>
                <c:pt idx="799">
                  <c:v>16.86</c:v>
                </c:pt>
                <c:pt idx="800">
                  <c:v>16.88</c:v>
                </c:pt>
                <c:pt idx="801">
                  <c:v>16.88</c:v>
                </c:pt>
                <c:pt idx="802">
                  <c:v>16.89</c:v>
                </c:pt>
                <c:pt idx="803">
                  <c:v>16.89</c:v>
                </c:pt>
                <c:pt idx="804">
                  <c:v>16.899999999999999</c:v>
                </c:pt>
                <c:pt idx="805">
                  <c:v>16.91</c:v>
                </c:pt>
                <c:pt idx="806">
                  <c:v>16.93</c:v>
                </c:pt>
                <c:pt idx="807">
                  <c:v>16.93</c:v>
                </c:pt>
                <c:pt idx="808">
                  <c:v>16.97</c:v>
                </c:pt>
                <c:pt idx="809">
                  <c:v>16.989999999999991</c:v>
                </c:pt>
                <c:pt idx="810">
                  <c:v>16.989999999999991</c:v>
                </c:pt>
                <c:pt idx="811">
                  <c:v>17</c:v>
                </c:pt>
                <c:pt idx="812">
                  <c:v>17.03</c:v>
                </c:pt>
                <c:pt idx="813">
                  <c:v>17.07</c:v>
                </c:pt>
                <c:pt idx="814">
                  <c:v>17.079999999999995</c:v>
                </c:pt>
                <c:pt idx="815">
                  <c:v>17.079999999999995</c:v>
                </c:pt>
                <c:pt idx="816">
                  <c:v>17.079999999999995</c:v>
                </c:pt>
                <c:pt idx="817">
                  <c:v>17.079999999999995</c:v>
                </c:pt>
                <c:pt idx="818">
                  <c:v>17.09</c:v>
                </c:pt>
                <c:pt idx="819">
                  <c:v>17.119999999999905</c:v>
                </c:pt>
                <c:pt idx="820">
                  <c:v>17.130000000000003</c:v>
                </c:pt>
                <c:pt idx="821">
                  <c:v>17.14</c:v>
                </c:pt>
                <c:pt idx="822">
                  <c:v>17.149999999999999</c:v>
                </c:pt>
                <c:pt idx="823">
                  <c:v>17.18</c:v>
                </c:pt>
                <c:pt idx="824">
                  <c:v>17.22</c:v>
                </c:pt>
                <c:pt idx="825">
                  <c:v>17.22</c:v>
                </c:pt>
                <c:pt idx="826">
                  <c:v>17.229999999999897</c:v>
                </c:pt>
                <c:pt idx="827">
                  <c:v>17.239999999999995</c:v>
                </c:pt>
                <c:pt idx="828">
                  <c:v>17.25</c:v>
                </c:pt>
                <c:pt idx="829">
                  <c:v>17.25</c:v>
                </c:pt>
                <c:pt idx="830">
                  <c:v>17.25</c:v>
                </c:pt>
                <c:pt idx="831">
                  <c:v>17.260000000000002</c:v>
                </c:pt>
                <c:pt idx="832">
                  <c:v>17.27</c:v>
                </c:pt>
                <c:pt idx="833">
                  <c:v>17.29</c:v>
                </c:pt>
                <c:pt idx="834">
                  <c:v>17.29</c:v>
                </c:pt>
                <c:pt idx="835">
                  <c:v>17.329999999999995</c:v>
                </c:pt>
                <c:pt idx="836">
                  <c:v>17.34</c:v>
                </c:pt>
                <c:pt idx="837">
                  <c:v>17.36</c:v>
                </c:pt>
                <c:pt idx="838">
                  <c:v>17.37</c:v>
                </c:pt>
                <c:pt idx="839">
                  <c:v>17.38</c:v>
                </c:pt>
                <c:pt idx="840">
                  <c:v>17.399999999999999</c:v>
                </c:pt>
                <c:pt idx="841">
                  <c:v>17.399999999999999</c:v>
                </c:pt>
                <c:pt idx="842">
                  <c:v>17.399999999999999</c:v>
                </c:pt>
                <c:pt idx="843">
                  <c:v>17.399999999999999</c:v>
                </c:pt>
                <c:pt idx="844">
                  <c:v>17.409999999999897</c:v>
                </c:pt>
                <c:pt idx="845">
                  <c:v>17.439999999999998</c:v>
                </c:pt>
                <c:pt idx="846">
                  <c:v>17.45</c:v>
                </c:pt>
                <c:pt idx="847">
                  <c:v>17.459999999999997</c:v>
                </c:pt>
                <c:pt idx="848">
                  <c:v>17.47</c:v>
                </c:pt>
                <c:pt idx="849">
                  <c:v>17.479999999999997</c:v>
                </c:pt>
                <c:pt idx="850">
                  <c:v>17.5</c:v>
                </c:pt>
                <c:pt idx="851">
                  <c:v>17.5</c:v>
                </c:pt>
                <c:pt idx="852">
                  <c:v>17.509999999999899</c:v>
                </c:pt>
                <c:pt idx="853">
                  <c:v>17.509999999999899</c:v>
                </c:pt>
                <c:pt idx="854">
                  <c:v>17.579999999999995</c:v>
                </c:pt>
                <c:pt idx="855">
                  <c:v>17.59</c:v>
                </c:pt>
                <c:pt idx="856">
                  <c:v>17.610000000000003</c:v>
                </c:pt>
                <c:pt idx="857">
                  <c:v>17.62</c:v>
                </c:pt>
                <c:pt idx="858">
                  <c:v>17.649999999999999</c:v>
                </c:pt>
                <c:pt idx="859">
                  <c:v>17.66</c:v>
                </c:pt>
                <c:pt idx="860">
                  <c:v>17.66</c:v>
                </c:pt>
                <c:pt idx="861">
                  <c:v>17.670000000000005</c:v>
                </c:pt>
                <c:pt idx="862">
                  <c:v>17.690000000000001</c:v>
                </c:pt>
                <c:pt idx="863">
                  <c:v>17.690000000000001</c:v>
                </c:pt>
                <c:pt idx="864">
                  <c:v>17.7</c:v>
                </c:pt>
                <c:pt idx="865">
                  <c:v>17.7</c:v>
                </c:pt>
                <c:pt idx="866">
                  <c:v>17.729999999999897</c:v>
                </c:pt>
                <c:pt idx="867">
                  <c:v>17.75</c:v>
                </c:pt>
                <c:pt idx="868">
                  <c:v>17.79</c:v>
                </c:pt>
                <c:pt idx="869">
                  <c:v>17.809999999999999</c:v>
                </c:pt>
                <c:pt idx="870">
                  <c:v>17.809999999999999</c:v>
                </c:pt>
                <c:pt idx="871">
                  <c:v>17.850000000000001</c:v>
                </c:pt>
                <c:pt idx="872">
                  <c:v>17.86</c:v>
                </c:pt>
                <c:pt idx="873">
                  <c:v>17.87</c:v>
                </c:pt>
                <c:pt idx="874">
                  <c:v>17.88</c:v>
                </c:pt>
                <c:pt idx="875">
                  <c:v>17.91</c:v>
                </c:pt>
                <c:pt idx="876">
                  <c:v>17.93</c:v>
                </c:pt>
                <c:pt idx="877">
                  <c:v>17.95</c:v>
                </c:pt>
                <c:pt idx="878">
                  <c:v>17.95</c:v>
                </c:pt>
                <c:pt idx="879">
                  <c:v>17.959999999999997</c:v>
                </c:pt>
                <c:pt idx="880">
                  <c:v>17.989999999999991</c:v>
                </c:pt>
                <c:pt idx="881">
                  <c:v>18</c:v>
                </c:pt>
                <c:pt idx="882">
                  <c:v>18.010000000000005</c:v>
                </c:pt>
                <c:pt idx="883">
                  <c:v>18.02</c:v>
                </c:pt>
                <c:pt idx="884">
                  <c:v>18.02</c:v>
                </c:pt>
                <c:pt idx="885">
                  <c:v>18.059999999999999</c:v>
                </c:pt>
                <c:pt idx="886">
                  <c:v>18.079999999999995</c:v>
                </c:pt>
                <c:pt idx="887">
                  <c:v>18.09</c:v>
                </c:pt>
                <c:pt idx="888">
                  <c:v>18.099999999999895</c:v>
                </c:pt>
                <c:pt idx="889">
                  <c:v>18.12</c:v>
                </c:pt>
                <c:pt idx="890">
                  <c:v>18.14</c:v>
                </c:pt>
                <c:pt idx="891">
                  <c:v>18.149999999999999</c:v>
                </c:pt>
                <c:pt idx="892">
                  <c:v>18.16</c:v>
                </c:pt>
                <c:pt idx="893">
                  <c:v>18.16</c:v>
                </c:pt>
                <c:pt idx="894">
                  <c:v>18.16</c:v>
                </c:pt>
                <c:pt idx="895">
                  <c:v>18.170000000000005</c:v>
                </c:pt>
                <c:pt idx="896">
                  <c:v>18.2</c:v>
                </c:pt>
                <c:pt idx="897">
                  <c:v>18.21</c:v>
                </c:pt>
                <c:pt idx="898">
                  <c:v>18.239999999999995</c:v>
                </c:pt>
                <c:pt idx="899">
                  <c:v>18.259999999999899</c:v>
                </c:pt>
                <c:pt idx="900">
                  <c:v>18.27</c:v>
                </c:pt>
                <c:pt idx="901">
                  <c:v>18.3</c:v>
                </c:pt>
                <c:pt idx="902">
                  <c:v>18.309999999999999</c:v>
                </c:pt>
                <c:pt idx="903">
                  <c:v>18.32</c:v>
                </c:pt>
                <c:pt idx="904">
                  <c:v>18.3399999999999</c:v>
                </c:pt>
                <c:pt idx="905">
                  <c:v>18.36</c:v>
                </c:pt>
                <c:pt idx="906">
                  <c:v>18.38</c:v>
                </c:pt>
                <c:pt idx="907">
                  <c:v>18.38</c:v>
                </c:pt>
                <c:pt idx="908">
                  <c:v>18.39</c:v>
                </c:pt>
                <c:pt idx="909">
                  <c:v>18.399999999999999</c:v>
                </c:pt>
                <c:pt idx="910">
                  <c:v>18.420000000000002</c:v>
                </c:pt>
                <c:pt idx="911">
                  <c:v>18.43</c:v>
                </c:pt>
                <c:pt idx="912">
                  <c:v>18.439999999999895</c:v>
                </c:pt>
                <c:pt idx="913">
                  <c:v>18.439999999999895</c:v>
                </c:pt>
                <c:pt idx="914">
                  <c:v>18.449999999999896</c:v>
                </c:pt>
                <c:pt idx="915">
                  <c:v>18.459999999999898</c:v>
                </c:pt>
                <c:pt idx="916">
                  <c:v>18.459999999999898</c:v>
                </c:pt>
                <c:pt idx="917">
                  <c:v>18.459999999999898</c:v>
                </c:pt>
                <c:pt idx="918">
                  <c:v>18.459999999999898</c:v>
                </c:pt>
                <c:pt idx="919">
                  <c:v>18.479999999999897</c:v>
                </c:pt>
                <c:pt idx="920">
                  <c:v>18.499999999999897</c:v>
                </c:pt>
                <c:pt idx="921">
                  <c:v>18.5199999999999</c:v>
                </c:pt>
                <c:pt idx="922">
                  <c:v>18.529999999999902</c:v>
                </c:pt>
                <c:pt idx="923">
                  <c:v>18.569999999999897</c:v>
                </c:pt>
                <c:pt idx="924">
                  <c:v>18.579999999999995</c:v>
                </c:pt>
                <c:pt idx="925">
                  <c:v>18.59</c:v>
                </c:pt>
                <c:pt idx="926">
                  <c:v>18.59</c:v>
                </c:pt>
                <c:pt idx="927">
                  <c:v>18.6299999999999</c:v>
                </c:pt>
                <c:pt idx="928">
                  <c:v>18.649999999999999</c:v>
                </c:pt>
                <c:pt idx="929">
                  <c:v>18.66</c:v>
                </c:pt>
                <c:pt idx="930">
                  <c:v>18.7</c:v>
                </c:pt>
                <c:pt idx="931">
                  <c:v>18.709999999999898</c:v>
                </c:pt>
                <c:pt idx="932">
                  <c:v>18.72</c:v>
                </c:pt>
                <c:pt idx="933">
                  <c:v>18.73</c:v>
                </c:pt>
                <c:pt idx="934">
                  <c:v>18.75</c:v>
                </c:pt>
                <c:pt idx="935">
                  <c:v>18.760000000000002</c:v>
                </c:pt>
                <c:pt idx="936">
                  <c:v>18.77</c:v>
                </c:pt>
                <c:pt idx="937">
                  <c:v>18.79</c:v>
                </c:pt>
                <c:pt idx="938">
                  <c:v>18.8</c:v>
                </c:pt>
                <c:pt idx="939">
                  <c:v>18.8</c:v>
                </c:pt>
                <c:pt idx="940">
                  <c:v>18.8</c:v>
                </c:pt>
                <c:pt idx="941">
                  <c:v>18.8</c:v>
                </c:pt>
                <c:pt idx="942">
                  <c:v>18.829999999999995</c:v>
                </c:pt>
                <c:pt idx="943">
                  <c:v>18.84</c:v>
                </c:pt>
                <c:pt idx="944">
                  <c:v>18.86</c:v>
                </c:pt>
                <c:pt idx="945">
                  <c:v>18.88</c:v>
                </c:pt>
                <c:pt idx="946">
                  <c:v>18.919999999999899</c:v>
                </c:pt>
                <c:pt idx="947">
                  <c:v>18.919999999999899</c:v>
                </c:pt>
                <c:pt idx="948">
                  <c:v>18.939999999999895</c:v>
                </c:pt>
                <c:pt idx="949">
                  <c:v>18.95</c:v>
                </c:pt>
                <c:pt idx="950">
                  <c:v>18.97</c:v>
                </c:pt>
                <c:pt idx="951">
                  <c:v>18.97</c:v>
                </c:pt>
                <c:pt idx="952">
                  <c:v>18.979999999999997</c:v>
                </c:pt>
                <c:pt idx="953">
                  <c:v>18.989999999999991</c:v>
                </c:pt>
                <c:pt idx="954">
                  <c:v>19.009999999999899</c:v>
                </c:pt>
                <c:pt idx="955">
                  <c:v>19.03</c:v>
                </c:pt>
                <c:pt idx="956">
                  <c:v>19.04</c:v>
                </c:pt>
                <c:pt idx="957">
                  <c:v>19.05</c:v>
                </c:pt>
                <c:pt idx="958">
                  <c:v>19.059999999999999</c:v>
                </c:pt>
                <c:pt idx="959">
                  <c:v>19.07</c:v>
                </c:pt>
                <c:pt idx="960">
                  <c:v>19.100000000000001</c:v>
                </c:pt>
                <c:pt idx="961">
                  <c:v>19.119999999999905</c:v>
                </c:pt>
                <c:pt idx="962">
                  <c:v>19.139999999999901</c:v>
                </c:pt>
                <c:pt idx="963">
                  <c:v>19.16</c:v>
                </c:pt>
                <c:pt idx="964">
                  <c:v>19.16</c:v>
                </c:pt>
                <c:pt idx="965">
                  <c:v>19.16</c:v>
                </c:pt>
                <c:pt idx="966">
                  <c:v>19.190000000000001</c:v>
                </c:pt>
                <c:pt idx="967">
                  <c:v>19.22</c:v>
                </c:pt>
                <c:pt idx="968">
                  <c:v>19.25</c:v>
                </c:pt>
                <c:pt idx="969">
                  <c:v>19.259999999999899</c:v>
                </c:pt>
                <c:pt idx="970">
                  <c:v>19.259999999999899</c:v>
                </c:pt>
                <c:pt idx="971">
                  <c:v>19.29</c:v>
                </c:pt>
                <c:pt idx="972">
                  <c:v>19.3</c:v>
                </c:pt>
                <c:pt idx="973">
                  <c:v>19.329999999999995</c:v>
                </c:pt>
                <c:pt idx="974">
                  <c:v>19.350000000000001</c:v>
                </c:pt>
                <c:pt idx="975">
                  <c:v>19.350000000000001</c:v>
                </c:pt>
                <c:pt idx="976">
                  <c:v>19.36</c:v>
                </c:pt>
                <c:pt idx="977">
                  <c:v>19.36</c:v>
                </c:pt>
                <c:pt idx="978">
                  <c:v>19.37</c:v>
                </c:pt>
                <c:pt idx="979">
                  <c:v>19.38</c:v>
                </c:pt>
                <c:pt idx="980">
                  <c:v>19.38</c:v>
                </c:pt>
                <c:pt idx="981">
                  <c:v>19.38</c:v>
                </c:pt>
                <c:pt idx="982">
                  <c:v>19.38</c:v>
                </c:pt>
                <c:pt idx="983">
                  <c:v>19.39</c:v>
                </c:pt>
                <c:pt idx="984">
                  <c:v>19.41</c:v>
                </c:pt>
                <c:pt idx="985">
                  <c:v>19.420000000000002</c:v>
                </c:pt>
                <c:pt idx="986">
                  <c:v>19.43</c:v>
                </c:pt>
                <c:pt idx="987">
                  <c:v>19.459999999999997</c:v>
                </c:pt>
                <c:pt idx="988">
                  <c:v>19.459999999999997</c:v>
                </c:pt>
                <c:pt idx="989">
                  <c:v>19.479999999999997</c:v>
                </c:pt>
                <c:pt idx="990">
                  <c:v>19.479999999999997</c:v>
                </c:pt>
                <c:pt idx="991">
                  <c:v>19.479999999999997</c:v>
                </c:pt>
                <c:pt idx="992">
                  <c:v>19.489999999999991</c:v>
                </c:pt>
                <c:pt idx="993">
                  <c:v>19.489999999999991</c:v>
                </c:pt>
                <c:pt idx="994">
                  <c:v>19.5</c:v>
                </c:pt>
                <c:pt idx="995">
                  <c:v>19.5</c:v>
                </c:pt>
                <c:pt idx="996">
                  <c:v>19.53</c:v>
                </c:pt>
                <c:pt idx="997">
                  <c:v>19.53</c:v>
                </c:pt>
                <c:pt idx="998">
                  <c:v>19.53</c:v>
                </c:pt>
                <c:pt idx="999">
                  <c:v>19.53</c:v>
                </c:pt>
                <c:pt idx="1000">
                  <c:v>19.54</c:v>
                </c:pt>
                <c:pt idx="1001">
                  <c:v>19.55</c:v>
                </c:pt>
                <c:pt idx="1002">
                  <c:v>19.579999999999995</c:v>
                </c:pt>
                <c:pt idx="1003">
                  <c:v>19.589999999999897</c:v>
                </c:pt>
                <c:pt idx="1004">
                  <c:v>19.599999999999895</c:v>
                </c:pt>
                <c:pt idx="1005">
                  <c:v>19.630000000000003</c:v>
                </c:pt>
                <c:pt idx="1006">
                  <c:v>19.649999999999999</c:v>
                </c:pt>
                <c:pt idx="1007">
                  <c:v>19.659999999999901</c:v>
                </c:pt>
                <c:pt idx="1008">
                  <c:v>19.669999999999899</c:v>
                </c:pt>
                <c:pt idx="1009">
                  <c:v>19.71</c:v>
                </c:pt>
                <c:pt idx="1010">
                  <c:v>19.739999999999995</c:v>
                </c:pt>
                <c:pt idx="1011">
                  <c:v>19.739999999999995</c:v>
                </c:pt>
                <c:pt idx="1012">
                  <c:v>19.779999999999998</c:v>
                </c:pt>
                <c:pt idx="1013">
                  <c:v>19.79</c:v>
                </c:pt>
                <c:pt idx="1014">
                  <c:v>19.809999999999999</c:v>
                </c:pt>
                <c:pt idx="1015">
                  <c:v>19.84</c:v>
                </c:pt>
                <c:pt idx="1016">
                  <c:v>19.850000000000001</c:v>
                </c:pt>
                <c:pt idx="1017">
                  <c:v>19.87</c:v>
                </c:pt>
                <c:pt idx="1018">
                  <c:v>19.87</c:v>
                </c:pt>
                <c:pt idx="1019">
                  <c:v>19.89</c:v>
                </c:pt>
                <c:pt idx="1020">
                  <c:v>19.899999999999999</c:v>
                </c:pt>
                <c:pt idx="1021">
                  <c:v>19.91</c:v>
                </c:pt>
                <c:pt idx="1022">
                  <c:v>19.920000000000002</c:v>
                </c:pt>
                <c:pt idx="1023">
                  <c:v>19.93</c:v>
                </c:pt>
                <c:pt idx="1024">
                  <c:v>19.93</c:v>
                </c:pt>
                <c:pt idx="1025">
                  <c:v>19.95</c:v>
                </c:pt>
                <c:pt idx="1026">
                  <c:v>19.97</c:v>
                </c:pt>
                <c:pt idx="1027">
                  <c:v>19.979999999999997</c:v>
                </c:pt>
                <c:pt idx="1028">
                  <c:v>19.979999999999997</c:v>
                </c:pt>
                <c:pt idx="1029">
                  <c:v>20.02</c:v>
                </c:pt>
                <c:pt idx="1030">
                  <c:v>20.02</c:v>
                </c:pt>
                <c:pt idx="1031">
                  <c:v>20.04</c:v>
                </c:pt>
                <c:pt idx="1032">
                  <c:v>20.049999999999898</c:v>
                </c:pt>
                <c:pt idx="1033">
                  <c:v>20.049999999999898</c:v>
                </c:pt>
                <c:pt idx="1034">
                  <c:v>20.059999999999999</c:v>
                </c:pt>
                <c:pt idx="1035">
                  <c:v>20.059999999999999</c:v>
                </c:pt>
                <c:pt idx="1036">
                  <c:v>20.07</c:v>
                </c:pt>
                <c:pt idx="1037">
                  <c:v>20.100000000000001</c:v>
                </c:pt>
                <c:pt idx="1038">
                  <c:v>20.110000000000003</c:v>
                </c:pt>
                <c:pt idx="1039">
                  <c:v>20.110000000000003</c:v>
                </c:pt>
                <c:pt idx="1040">
                  <c:v>20.119999999999905</c:v>
                </c:pt>
                <c:pt idx="1041">
                  <c:v>20.139999999999901</c:v>
                </c:pt>
                <c:pt idx="1042">
                  <c:v>20.16</c:v>
                </c:pt>
                <c:pt idx="1043">
                  <c:v>20.16</c:v>
                </c:pt>
                <c:pt idx="1044">
                  <c:v>20.189999999999895</c:v>
                </c:pt>
                <c:pt idx="1045">
                  <c:v>20.21</c:v>
                </c:pt>
                <c:pt idx="1046">
                  <c:v>20.22</c:v>
                </c:pt>
                <c:pt idx="1047">
                  <c:v>20.229999999999897</c:v>
                </c:pt>
                <c:pt idx="1048">
                  <c:v>20.229999999999897</c:v>
                </c:pt>
                <c:pt idx="1049">
                  <c:v>20.25</c:v>
                </c:pt>
                <c:pt idx="1050">
                  <c:v>20.259999999999899</c:v>
                </c:pt>
                <c:pt idx="1051">
                  <c:v>20.269999999999897</c:v>
                </c:pt>
                <c:pt idx="1052">
                  <c:v>20.269999999999897</c:v>
                </c:pt>
                <c:pt idx="1053">
                  <c:v>20.279999999999998</c:v>
                </c:pt>
                <c:pt idx="1054">
                  <c:v>20.309999999999999</c:v>
                </c:pt>
                <c:pt idx="1055">
                  <c:v>20.32</c:v>
                </c:pt>
                <c:pt idx="1056">
                  <c:v>20.329999999999995</c:v>
                </c:pt>
                <c:pt idx="1057">
                  <c:v>20.350000000000001</c:v>
                </c:pt>
                <c:pt idx="1058">
                  <c:v>20.36</c:v>
                </c:pt>
                <c:pt idx="1059">
                  <c:v>20.36</c:v>
                </c:pt>
                <c:pt idx="1060">
                  <c:v>20.39</c:v>
                </c:pt>
                <c:pt idx="1061">
                  <c:v>20.399999999999999</c:v>
                </c:pt>
                <c:pt idx="1062">
                  <c:v>20.420000000000002</c:v>
                </c:pt>
                <c:pt idx="1063">
                  <c:v>20.439999999999998</c:v>
                </c:pt>
                <c:pt idx="1064">
                  <c:v>20.459999999999997</c:v>
                </c:pt>
                <c:pt idx="1065">
                  <c:v>20.47</c:v>
                </c:pt>
                <c:pt idx="1066">
                  <c:v>20.479999999999997</c:v>
                </c:pt>
                <c:pt idx="1067">
                  <c:v>20.5</c:v>
                </c:pt>
                <c:pt idx="1068">
                  <c:v>20.51</c:v>
                </c:pt>
                <c:pt idx="1069">
                  <c:v>20.529999999999902</c:v>
                </c:pt>
                <c:pt idx="1070">
                  <c:v>20.55</c:v>
                </c:pt>
                <c:pt idx="1071">
                  <c:v>20.55</c:v>
                </c:pt>
                <c:pt idx="1072">
                  <c:v>20.56</c:v>
                </c:pt>
                <c:pt idx="1073">
                  <c:v>20.57</c:v>
                </c:pt>
                <c:pt idx="1074">
                  <c:v>20.58</c:v>
                </c:pt>
                <c:pt idx="1075">
                  <c:v>20.62</c:v>
                </c:pt>
                <c:pt idx="1076">
                  <c:v>20.650000000000002</c:v>
                </c:pt>
                <c:pt idx="1077">
                  <c:v>20.68</c:v>
                </c:pt>
                <c:pt idx="1078">
                  <c:v>20.69</c:v>
                </c:pt>
                <c:pt idx="1079">
                  <c:v>20.7</c:v>
                </c:pt>
                <c:pt idx="1080">
                  <c:v>20.72</c:v>
                </c:pt>
                <c:pt idx="1081">
                  <c:v>20.74</c:v>
                </c:pt>
                <c:pt idx="1082">
                  <c:v>20.75</c:v>
                </c:pt>
                <c:pt idx="1083">
                  <c:v>20.75</c:v>
                </c:pt>
                <c:pt idx="1084">
                  <c:v>20.77</c:v>
                </c:pt>
                <c:pt idx="1085">
                  <c:v>20.779999999999998</c:v>
                </c:pt>
                <c:pt idx="1086">
                  <c:v>20.79</c:v>
                </c:pt>
                <c:pt idx="1087">
                  <c:v>20.82</c:v>
                </c:pt>
                <c:pt idx="1088">
                  <c:v>20.87</c:v>
                </c:pt>
                <c:pt idx="1089">
                  <c:v>20.9</c:v>
                </c:pt>
                <c:pt idx="1090">
                  <c:v>20.919999999999899</c:v>
                </c:pt>
                <c:pt idx="1091">
                  <c:v>20.939999999999895</c:v>
                </c:pt>
                <c:pt idx="1092">
                  <c:v>20.95</c:v>
                </c:pt>
                <c:pt idx="1093">
                  <c:v>20.979999999999997</c:v>
                </c:pt>
                <c:pt idx="1094">
                  <c:v>20.979999999999997</c:v>
                </c:pt>
                <c:pt idx="1095">
                  <c:v>21.01</c:v>
                </c:pt>
                <c:pt idx="1096">
                  <c:v>21.01</c:v>
                </c:pt>
                <c:pt idx="1097">
                  <c:v>21.029999999999902</c:v>
                </c:pt>
                <c:pt idx="1098">
                  <c:v>21.029999999999902</c:v>
                </c:pt>
                <c:pt idx="1099">
                  <c:v>21.05</c:v>
                </c:pt>
                <c:pt idx="1100">
                  <c:v>21.06</c:v>
                </c:pt>
                <c:pt idx="1101">
                  <c:v>21.06</c:v>
                </c:pt>
                <c:pt idx="1102">
                  <c:v>21.06</c:v>
                </c:pt>
                <c:pt idx="1103">
                  <c:v>21.06</c:v>
                </c:pt>
                <c:pt idx="1104">
                  <c:v>21.06</c:v>
                </c:pt>
                <c:pt idx="1105">
                  <c:v>21.07</c:v>
                </c:pt>
                <c:pt idx="1106">
                  <c:v>21.08</c:v>
                </c:pt>
                <c:pt idx="1107">
                  <c:v>21.08</c:v>
                </c:pt>
                <c:pt idx="1108">
                  <c:v>21.09</c:v>
                </c:pt>
                <c:pt idx="1109">
                  <c:v>21.110000000000003</c:v>
                </c:pt>
                <c:pt idx="1110">
                  <c:v>21.119999999999905</c:v>
                </c:pt>
                <c:pt idx="1111">
                  <c:v>21.119999999999905</c:v>
                </c:pt>
                <c:pt idx="1112">
                  <c:v>21.119999999999905</c:v>
                </c:pt>
                <c:pt idx="1113">
                  <c:v>21.119999999999905</c:v>
                </c:pt>
                <c:pt idx="1114">
                  <c:v>21.119999999999905</c:v>
                </c:pt>
                <c:pt idx="1115">
                  <c:v>21.119999999999905</c:v>
                </c:pt>
                <c:pt idx="1116">
                  <c:v>21.130000000000003</c:v>
                </c:pt>
                <c:pt idx="1117">
                  <c:v>21.130000000000003</c:v>
                </c:pt>
                <c:pt idx="1118">
                  <c:v>21.16</c:v>
                </c:pt>
                <c:pt idx="1119">
                  <c:v>21.18</c:v>
                </c:pt>
                <c:pt idx="1120">
                  <c:v>21.18</c:v>
                </c:pt>
                <c:pt idx="1121">
                  <c:v>21.21</c:v>
                </c:pt>
                <c:pt idx="1122">
                  <c:v>21.21</c:v>
                </c:pt>
                <c:pt idx="1123">
                  <c:v>21.21</c:v>
                </c:pt>
                <c:pt idx="1124">
                  <c:v>21.22</c:v>
                </c:pt>
                <c:pt idx="1125">
                  <c:v>21.22</c:v>
                </c:pt>
                <c:pt idx="1126">
                  <c:v>21.23</c:v>
                </c:pt>
                <c:pt idx="1127">
                  <c:v>21.25</c:v>
                </c:pt>
                <c:pt idx="1128">
                  <c:v>21.259999999999899</c:v>
                </c:pt>
                <c:pt idx="1129">
                  <c:v>21.259999999999899</c:v>
                </c:pt>
                <c:pt idx="1130">
                  <c:v>21.27</c:v>
                </c:pt>
                <c:pt idx="1131">
                  <c:v>21.27</c:v>
                </c:pt>
                <c:pt idx="1132">
                  <c:v>21.279999999999998</c:v>
                </c:pt>
                <c:pt idx="1133">
                  <c:v>21.29</c:v>
                </c:pt>
                <c:pt idx="1134">
                  <c:v>21.3399999999999</c:v>
                </c:pt>
                <c:pt idx="1135">
                  <c:v>21.36</c:v>
                </c:pt>
                <c:pt idx="1136">
                  <c:v>21.37</c:v>
                </c:pt>
                <c:pt idx="1137">
                  <c:v>21.38</c:v>
                </c:pt>
                <c:pt idx="1138">
                  <c:v>21.39</c:v>
                </c:pt>
                <c:pt idx="1139">
                  <c:v>21.39</c:v>
                </c:pt>
                <c:pt idx="1140">
                  <c:v>21.39</c:v>
                </c:pt>
                <c:pt idx="1141">
                  <c:v>21.419999999999998</c:v>
                </c:pt>
                <c:pt idx="1142">
                  <c:v>21.419999999999998</c:v>
                </c:pt>
                <c:pt idx="1143">
                  <c:v>21.43</c:v>
                </c:pt>
                <c:pt idx="1144">
                  <c:v>21.45</c:v>
                </c:pt>
                <c:pt idx="1145">
                  <c:v>21.47</c:v>
                </c:pt>
                <c:pt idx="1146">
                  <c:v>21.47</c:v>
                </c:pt>
                <c:pt idx="1147">
                  <c:v>21.47</c:v>
                </c:pt>
                <c:pt idx="1148">
                  <c:v>21.47</c:v>
                </c:pt>
                <c:pt idx="1149">
                  <c:v>21.49</c:v>
                </c:pt>
                <c:pt idx="1150">
                  <c:v>21.49</c:v>
                </c:pt>
                <c:pt idx="1151">
                  <c:v>21.5</c:v>
                </c:pt>
                <c:pt idx="1152">
                  <c:v>21.52</c:v>
                </c:pt>
                <c:pt idx="1153">
                  <c:v>21.52</c:v>
                </c:pt>
                <c:pt idx="1154">
                  <c:v>21.52</c:v>
                </c:pt>
                <c:pt idx="1155">
                  <c:v>21.52</c:v>
                </c:pt>
                <c:pt idx="1156">
                  <c:v>21.55</c:v>
                </c:pt>
                <c:pt idx="1157">
                  <c:v>21.55</c:v>
                </c:pt>
                <c:pt idx="1158">
                  <c:v>21.55</c:v>
                </c:pt>
                <c:pt idx="1159">
                  <c:v>21.57</c:v>
                </c:pt>
                <c:pt idx="1160">
                  <c:v>21.57</c:v>
                </c:pt>
                <c:pt idx="1161">
                  <c:v>21.58</c:v>
                </c:pt>
                <c:pt idx="1162">
                  <c:v>21.59</c:v>
                </c:pt>
                <c:pt idx="1163">
                  <c:v>21.59</c:v>
                </c:pt>
                <c:pt idx="1164">
                  <c:v>21.62</c:v>
                </c:pt>
                <c:pt idx="1165">
                  <c:v>21.630000000000003</c:v>
                </c:pt>
                <c:pt idx="1166">
                  <c:v>21.630000000000003</c:v>
                </c:pt>
                <c:pt idx="1167">
                  <c:v>21.64</c:v>
                </c:pt>
                <c:pt idx="1168">
                  <c:v>21.669999999999899</c:v>
                </c:pt>
                <c:pt idx="1169">
                  <c:v>21.68</c:v>
                </c:pt>
                <c:pt idx="1170">
                  <c:v>21.69</c:v>
                </c:pt>
                <c:pt idx="1171">
                  <c:v>21.7</c:v>
                </c:pt>
                <c:pt idx="1172">
                  <c:v>21.709999999999898</c:v>
                </c:pt>
                <c:pt idx="1173">
                  <c:v>21.72</c:v>
                </c:pt>
                <c:pt idx="1174">
                  <c:v>21.73</c:v>
                </c:pt>
                <c:pt idx="1175">
                  <c:v>21.74</c:v>
                </c:pt>
                <c:pt idx="1176">
                  <c:v>21.74</c:v>
                </c:pt>
                <c:pt idx="1177">
                  <c:v>21.74</c:v>
                </c:pt>
                <c:pt idx="1178">
                  <c:v>21.74</c:v>
                </c:pt>
                <c:pt idx="1179">
                  <c:v>21.75</c:v>
                </c:pt>
                <c:pt idx="1180">
                  <c:v>21.75</c:v>
                </c:pt>
                <c:pt idx="1181">
                  <c:v>21.77</c:v>
                </c:pt>
                <c:pt idx="1182">
                  <c:v>21.77</c:v>
                </c:pt>
                <c:pt idx="1183">
                  <c:v>21.779999999999998</c:v>
                </c:pt>
                <c:pt idx="1184">
                  <c:v>21.779999999999998</c:v>
                </c:pt>
                <c:pt idx="1185">
                  <c:v>21.79</c:v>
                </c:pt>
                <c:pt idx="1186">
                  <c:v>21.8</c:v>
                </c:pt>
                <c:pt idx="1187">
                  <c:v>21.810000000000002</c:v>
                </c:pt>
                <c:pt idx="1188">
                  <c:v>21.810000000000002</c:v>
                </c:pt>
                <c:pt idx="1189">
                  <c:v>21.810000000000002</c:v>
                </c:pt>
                <c:pt idx="1190">
                  <c:v>21.810000000000002</c:v>
                </c:pt>
                <c:pt idx="1191">
                  <c:v>21.810000000000002</c:v>
                </c:pt>
                <c:pt idx="1192">
                  <c:v>21.810000000000002</c:v>
                </c:pt>
                <c:pt idx="1193">
                  <c:v>21.810000000000002</c:v>
                </c:pt>
                <c:pt idx="1194">
                  <c:v>21.830000000000002</c:v>
                </c:pt>
                <c:pt idx="1195">
                  <c:v>21.84</c:v>
                </c:pt>
                <c:pt idx="1196">
                  <c:v>21.84</c:v>
                </c:pt>
                <c:pt idx="1197">
                  <c:v>21.84</c:v>
                </c:pt>
                <c:pt idx="1198">
                  <c:v>21.84</c:v>
                </c:pt>
                <c:pt idx="1199">
                  <c:v>21.84</c:v>
                </c:pt>
                <c:pt idx="1200">
                  <c:v>21.85</c:v>
                </c:pt>
                <c:pt idx="1201">
                  <c:v>21.85</c:v>
                </c:pt>
                <c:pt idx="1202">
                  <c:v>21.87</c:v>
                </c:pt>
                <c:pt idx="1203">
                  <c:v>21.88</c:v>
                </c:pt>
                <c:pt idx="1204">
                  <c:v>21.88</c:v>
                </c:pt>
                <c:pt idx="1205">
                  <c:v>21.88</c:v>
                </c:pt>
                <c:pt idx="1206">
                  <c:v>21.88</c:v>
                </c:pt>
                <c:pt idx="1207">
                  <c:v>21.88</c:v>
                </c:pt>
                <c:pt idx="1208">
                  <c:v>21.88</c:v>
                </c:pt>
                <c:pt idx="1209">
                  <c:v>21.9</c:v>
                </c:pt>
                <c:pt idx="1210">
                  <c:v>21.9</c:v>
                </c:pt>
                <c:pt idx="1211">
                  <c:v>21.91</c:v>
                </c:pt>
                <c:pt idx="1212">
                  <c:v>21.91</c:v>
                </c:pt>
                <c:pt idx="1213">
                  <c:v>21.91</c:v>
                </c:pt>
                <c:pt idx="1214">
                  <c:v>21.919999999999998</c:v>
                </c:pt>
                <c:pt idx="1215">
                  <c:v>21.919999999999998</c:v>
                </c:pt>
                <c:pt idx="1216">
                  <c:v>21.919999999999998</c:v>
                </c:pt>
                <c:pt idx="1217">
                  <c:v>21.93</c:v>
                </c:pt>
                <c:pt idx="1218">
                  <c:v>21.93</c:v>
                </c:pt>
                <c:pt idx="1219">
                  <c:v>21.93</c:v>
                </c:pt>
                <c:pt idx="1220">
                  <c:v>21.93</c:v>
                </c:pt>
                <c:pt idx="1221">
                  <c:v>21.93</c:v>
                </c:pt>
                <c:pt idx="1222">
                  <c:v>21.959999999999997</c:v>
                </c:pt>
                <c:pt idx="1223">
                  <c:v>21.99</c:v>
                </c:pt>
                <c:pt idx="1224">
                  <c:v>21.99</c:v>
                </c:pt>
                <c:pt idx="1225">
                  <c:v>21.99</c:v>
                </c:pt>
                <c:pt idx="1226">
                  <c:v>21.99</c:v>
                </c:pt>
                <c:pt idx="1227">
                  <c:v>22.01</c:v>
                </c:pt>
                <c:pt idx="1228">
                  <c:v>22.01</c:v>
                </c:pt>
                <c:pt idx="1229">
                  <c:v>22.02</c:v>
                </c:pt>
                <c:pt idx="1230">
                  <c:v>22.02</c:v>
                </c:pt>
                <c:pt idx="1231">
                  <c:v>22.04</c:v>
                </c:pt>
                <c:pt idx="1232">
                  <c:v>22.04</c:v>
                </c:pt>
                <c:pt idx="1233">
                  <c:v>22.05</c:v>
                </c:pt>
                <c:pt idx="1234">
                  <c:v>22.06</c:v>
                </c:pt>
                <c:pt idx="1235">
                  <c:v>22.07</c:v>
                </c:pt>
                <c:pt idx="1236">
                  <c:v>22.07</c:v>
                </c:pt>
                <c:pt idx="1237">
                  <c:v>22.08</c:v>
                </c:pt>
                <c:pt idx="1238">
                  <c:v>22.08</c:v>
                </c:pt>
                <c:pt idx="1239">
                  <c:v>22.08</c:v>
                </c:pt>
                <c:pt idx="1240">
                  <c:v>22.1</c:v>
                </c:pt>
                <c:pt idx="1241">
                  <c:v>22.1</c:v>
                </c:pt>
                <c:pt idx="1242">
                  <c:v>22.1</c:v>
                </c:pt>
                <c:pt idx="1243">
                  <c:v>22.12</c:v>
                </c:pt>
                <c:pt idx="1244">
                  <c:v>22.14</c:v>
                </c:pt>
                <c:pt idx="1245">
                  <c:v>22.14</c:v>
                </c:pt>
                <c:pt idx="1246">
                  <c:v>22.150000000000002</c:v>
                </c:pt>
                <c:pt idx="1247">
                  <c:v>22.16</c:v>
                </c:pt>
                <c:pt idx="1248">
                  <c:v>22.17</c:v>
                </c:pt>
                <c:pt idx="1249">
                  <c:v>22.18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TBDiseaseONLYData!$E$10018:$E$11267</c:f>
              <c:numCache>
                <c:formatCode>General</c:formatCode>
                <c:ptCount val="1250"/>
                <c:pt idx="0">
                  <c:v>0</c:v>
                </c:pt>
                <c:pt idx="1">
                  <c:v>4.0000000000000008E-2</c:v>
                </c:pt>
                <c:pt idx="2">
                  <c:v>0.05</c:v>
                </c:pt>
                <c:pt idx="3">
                  <c:v>9.0000000000000011E-2</c:v>
                </c:pt>
                <c:pt idx="4">
                  <c:v>0.12000000000000001</c:v>
                </c:pt>
                <c:pt idx="5">
                  <c:v>0.14000000000000001</c:v>
                </c:pt>
                <c:pt idx="6">
                  <c:v>0.17</c:v>
                </c:pt>
                <c:pt idx="7">
                  <c:v>0.2</c:v>
                </c:pt>
                <c:pt idx="8">
                  <c:v>0.26</c:v>
                </c:pt>
                <c:pt idx="9">
                  <c:v>0.30000000000000004</c:v>
                </c:pt>
                <c:pt idx="10">
                  <c:v>0.38000000000000006</c:v>
                </c:pt>
                <c:pt idx="11">
                  <c:v>0.44999999999999907</c:v>
                </c:pt>
                <c:pt idx="12">
                  <c:v>0.48000000000000004</c:v>
                </c:pt>
                <c:pt idx="13">
                  <c:v>0.52999999999999903</c:v>
                </c:pt>
                <c:pt idx="14">
                  <c:v>0.62000000000000011</c:v>
                </c:pt>
                <c:pt idx="15">
                  <c:v>0.67000000000000015</c:v>
                </c:pt>
                <c:pt idx="16">
                  <c:v>0.70000000000000007</c:v>
                </c:pt>
                <c:pt idx="17">
                  <c:v>0.72000000000000008</c:v>
                </c:pt>
                <c:pt idx="18">
                  <c:v>0.77000000000000013</c:v>
                </c:pt>
                <c:pt idx="19">
                  <c:v>0.8600000000000001</c:v>
                </c:pt>
                <c:pt idx="20">
                  <c:v>0.94000000000000006</c:v>
                </c:pt>
                <c:pt idx="21">
                  <c:v>0.98</c:v>
                </c:pt>
                <c:pt idx="22">
                  <c:v>1.06</c:v>
                </c:pt>
                <c:pt idx="23">
                  <c:v>1.0900000000000001</c:v>
                </c:pt>
                <c:pt idx="24">
                  <c:v>1.1199999999999897</c:v>
                </c:pt>
                <c:pt idx="25">
                  <c:v>1.1499999999999997</c:v>
                </c:pt>
                <c:pt idx="26">
                  <c:v>1.1499999999999997</c:v>
                </c:pt>
                <c:pt idx="27">
                  <c:v>1.22</c:v>
                </c:pt>
                <c:pt idx="28">
                  <c:v>1.22</c:v>
                </c:pt>
                <c:pt idx="29">
                  <c:v>1.3</c:v>
                </c:pt>
                <c:pt idx="30">
                  <c:v>1.34</c:v>
                </c:pt>
                <c:pt idx="31">
                  <c:v>1.3800000000000001</c:v>
                </c:pt>
                <c:pt idx="32">
                  <c:v>1.47</c:v>
                </c:pt>
                <c:pt idx="33">
                  <c:v>1.52</c:v>
                </c:pt>
                <c:pt idx="34">
                  <c:v>1.58</c:v>
                </c:pt>
                <c:pt idx="35">
                  <c:v>1.6600000000000001</c:v>
                </c:pt>
                <c:pt idx="36">
                  <c:v>1.71</c:v>
                </c:pt>
                <c:pt idx="37">
                  <c:v>1.78</c:v>
                </c:pt>
                <c:pt idx="38">
                  <c:v>1.87</c:v>
                </c:pt>
                <c:pt idx="39">
                  <c:v>1.8800000000000001</c:v>
                </c:pt>
                <c:pt idx="40">
                  <c:v>1.9500000000000002</c:v>
                </c:pt>
                <c:pt idx="41">
                  <c:v>2.02999999999999</c:v>
                </c:pt>
                <c:pt idx="42">
                  <c:v>2.0699999999999901</c:v>
                </c:pt>
                <c:pt idx="43">
                  <c:v>2.17</c:v>
                </c:pt>
                <c:pt idx="44">
                  <c:v>2.1799999999999895</c:v>
                </c:pt>
                <c:pt idx="45">
                  <c:v>2.21</c:v>
                </c:pt>
                <c:pt idx="46">
                  <c:v>2.2699999999999898</c:v>
                </c:pt>
                <c:pt idx="47">
                  <c:v>2.3199999999999994</c:v>
                </c:pt>
                <c:pt idx="48">
                  <c:v>2.3699999999999997</c:v>
                </c:pt>
                <c:pt idx="49">
                  <c:v>2.4</c:v>
                </c:pt>
                <c:pt idx="50">
                  <c:v>2.4199999999999897</c:v>
                </c:pt>
                <c:pt idx="51">
                  <c:v>2.4799999999999898</c:v>
                </c:pt>
                <c:pt idx="52">
                  <c:v>2.54</c:v>
                </c:pt>
                <c:pt idx="53">
                  <c:v>2.57</c:v>
                </c:pt>
                <c:pt idx="54">
                  <c:v>2.62</c:v>
                </c:pt>
                <c:pt idx="55">
                  <c:v>2.69</c:v>
                </c:pt>
                <c:pt idx="56">
                  <c:v>2.7</c:v>
                </c:pt>
                <c:pt idx="57">
                  <c:v>2.7600000000000002</c:v>
                </c:pt>
                <c:pt idx="58">
                  <c:v>2.8099999999999996</c:v>
                </c:pt>
                <c:pt idx="59">
                  <c:v>2.86</c:v>
                </c:pt>
                <c:pt idx="60">
                  <c:v>2.88</c:v>
                </c:pt>
                <c:pt idx="61">
                  <c:v>2.94</c:v>
                </c:pt>
                <c:pt idx="62">
                  <c:v>2.96</c:v>
                </c:pt>
                <c:pt idx="63">
                  <c:v>3</c:v>
                </c:pt>
                <c:pt idx="64">
                  <c:v>3.08</c:v>
                </c:pt>
                <c:pt idx="65">
                  <c:v>3.13</c:v>
                </c:pt>
                <c:pt idx="66">
                  <c:v>3.17</c:v>
                </c:pt>
                <c:pt idx="67">
                  <c:v>3.19</c:v>
                </c:pt>
                <c:pt idx="68">
                  <c:v>3.21999999999999</c:v>
                </c:pt>
                <c:pt idx="69">
                  <c:v>3.21999999999999</c:v>
                </c:pt>
                <c:pt idx="70">
                  <c:v>3.3</c:v>
                </c:pt>
                <c:pt idx="71">
                  <c:v>3.3299999999999996</c:v>
                </c:pt>
                <c:pt idx="72">
                  <c:v>3.3899999999999997</c:v>
                </c:pt>
                <c:pt idx="73">
                  <c:v>3.4499999999999997</c:v>
                </c:pt>
                <c:pt idx="74">
                  <c:v>3.4699999999999998</c:v>
                </c:pt>
                <c:pt idx="75">
                  <c:v>3.51</c:v>
                </c:pt>
                <c:pt idx="76">
                  <c:v>3.56</c:v>
                </c:pt>
                <c:pt idx="77">
                  <c:v>3.5999999999999894</c:v>
                </c:pt>
                <c:pt idx="78">
                  <c:v>3.6299999999999901</c:v>
                </c:pt>
                <c:pt idx="79">
                  <c:v>3.6599999999999895</c:v>
                </c:pt>
                <c:pt idx="80">
                  <c:v>3.7499999999999898</c:v>
                </c:pt>
                <c:pt idx="81">
                  <c:v>3.75999999999999</c:v>
                </c:pt>
                <c:pt idx="82">
                  <c:v>3.8099999999999894</c:v>
                </c:pt>
                <c:pt idx="83">
                  <c:v>3.8399999999999896</c:v>
                </c:pt>
                <c:pt idx="84">
                  <c:v>3.9099999999999895</c:v>
                </c:pt>
                <c:pt idx="85">
                  <c:v>3.9199999999999897</c:v>
                </c:pt>
                <c:pt idx="86">
                  <c:v>3.9399999999999897</c:v>
                </c:pt>
                <c:pt idx="87">
                  <c:v>4.00999999999999</c:v>
                </c:pt>
                <c:pt idx="88">
                  <c:v>4.0699999999999896</c:v>
                </c:pt>
                <c:pt idx="89">
                  <c:v>4.1599999999999895</c:v>
                </c:pt>
                <c:pt idx="90">
                  <c:v>4.25</c:v>
                </c:pt>
                <c:pt idx="91">
                  <c:v>4.2799999999999905</c:v>
                </c:pt>
                <c:pt idx="92">
                  <c:v>4.3199999999999896</c:v>
                </c:pt>
                <c:pt idx="93">
                  <c:v>4.3799999999999901</c:v>
                </c:pt>
                <c:pt idx="94">
                  <c:v>4.4599999999999902</c:v>
                </c:pt>
                <c:pt idx="95">
                  <c:v>4.4799999999999907</c:v>
                </c:pt>
                <c:pt idx="96">
                  <c:v>4.5699999999999896</c:v>
                </c:pt>
                <c:pt idx="97">
                  <c:v>4.5999999999999996</c:v>
                </c:pt>
                <c:pt idx="98">
                  <c:v>4.67</c:v>
                </c:pt>
                <c:pt idx="99">
                  <c:v>4.7299999999999898</c:v>
                </c:pt>
                <c:pt idx="100">
                  <c:v>4.7799999999999905</c:v>
                </c:pt>
                <c:pt idx="101">
                  <c:v>4.8</c:v>
                </c:pt>
                <c:pt idx="102">
                  <c:v>4.8499999999999996</c:v>
                </c:pt>
                <c:pt idx="103">
                  <c:v>4.88</c:v>
                </c:pt>
                <c:pt idx="104">
                  <c:v>4.91</c:v>
                </c:pt>
                <c:pt idx="105">
                  <c:v>4.9499999999999904</c:v>
                </c:pt>
                <c:pt idx="106">
                  <c:v>4.9899999999999904</c:v>
                </c:pt>
                <c:pt idx="107">
                  <c:v>5.0299999999999896</c:v>
                </c:pt>
                <c:pt idx="108">
                  <c:v>5.08</c:v>
                </c:pt>
                <c:pt idx="109">
                  <c:v>5.13</c:v>
                </c:pt>
                <c:pt idx="110">
                  <c:v>5.17</c:v>
                </c:pt>
                <c:pt idx="111">
                  <c:v>5.22</c:v>
                </c:pt>
                <c:pt idx="112">
                  <c:v>5.26</c:v>
                </c:pt>
                <c:pt idx="113">
                  <c:v>5.3</c:v>
                </c:pt>
                <c:pt idx="114">
                  <c:v>5.3599999999999994</c:v>
                </c:pt>
                <c:pt idx="115">
                  <c:v>5.4300000000000006</c:v>
                </c:pt>
                <c:pt idx="116">
                  <c:v>5.5</c:v>
                </c:pt>
                <c:pt idx="117">
                  <c:v>5.56</c:v>
                </c:pt>
                <c:pt idx="118">
                  <c:v>5.6</c:v>
                </c:pt>
                <c:pt idx="119">
                  <c:v>5.63</c:v>
                </c:pt>
                <c:pt idx="120">
                  <c:v>5.72</c:v>
                </c:pt>
                <c:pt idx="121">
                  <c:v>5.76</c:v>
                </c:pt>
                <c:pt idx="122">
                  <c:v>5.81</c:v>
                </c:pt>
                <c:pt idx="123">
                  <c:v>5.8699999999999894</c:v>
                </c:pt>
                <c:pt idx="124">
                  <c:v>5.94</c:v>
                </c:pt>
                <c:pt idx="125">
                  <c:v>6</c:v>
                </c:pt>
                <c:pt idx="126">
                  <c:v>6.05</c:v>
                </c:pt>
                <c:pt idx="127">
                  <c:v>6.1099999999999994</c:v>
                </c:pt>
                <c:pt idx="128">
                  <c:v>6.17</c:v>
                </c:pt>
                <c:pt idx="129">
                  <c:v>6.2399999999999904</c:v>
                </c:pt>
                <c:pt idx="130">
                  <c:v>6.2999999999999901</c:v>
                </c:pt>
                <c:pt idx="131">
                  <c:v>6.3599999999999897</c:v>
                </c:pt>
                <c:pt idx="132">
                  <c:v>6.39</c:v>
                </c:pt>
                <c:pt idx="133">
                  <c:v>6.42</c:v>
                </c:pt>
                <c:pt idx="134">
                  <c:v>6.4799999999999907</c:v>
                </c:pt>
                <c:pt idx="135">
                  <c:v>6.52</c:v>
                </c:pt>
                <c:pt idx="136">
                  <c:v>6.5399999999999903</c:v>
                </c:pt>
                <c:pt idx="137">
                  <c:v>6.59</c:v>
                </c:pt>
                <c:pt idx="138">
                  <c:v>6.67</c:v>
                </c:pt>
                <c:pt idx="139">
                  <c:v>6.76</c:v>
                </c:pt>
                <c:pt idx="140">
                  <c:v>6.7999999999999901</c:v>
                </c:pt>
                <c:pt idx="141">
                  <c:v>6.8599999999999897</c:v>
                </c:pt>
                <c:pt idx="142">
                  <c:v>6.88</c:v>
                </c:pt>
                <c:pt idx="143">
                  <c:v>6.9399999999999906</c:v>
                </c:pt>
                <c:pt idx="144">
                  <c:v>6.98</c:v>
                </c:pt>
                <c:pt idx="145">
                  <c:v>7.0399999999999903</c:v>
                </c:pt>
                <c:pt idx="146">
                  <c:v>7.09</c:v>
                </c:pt>
                <c:pt idx="147">
                  <c:v>7.1399999999999899</c:v>
                </c:pt>
                <c:pt idx="148">
                  <c:v>7.1999999999999895</c:v>
                </c:pt>
                <c:pt idx="149">
                  <c:v>7.2299999999999898</c:v>
                </c:pt>
                <c:pt idx="150">
                  <c:v>7.29</c:v>
                </c:pt>
                <c:pt idx="151">
                  <c:v>7.29</c:v>
                </c:pt>
                <c:pt idx="152">
                  <c:v>7.35</c:v>
                </c:pt>
                <c:pt idx="153">
                  <c:v>7.3999999999999897</c:v>
                </c:pt>
                <c:pt idx="154">
                  <c:v>7.46</c:v>
                </c:pt>
                <c:pt idx="155">
                  <c:v>7.50999999999999</c:v>
                </c:pt>
                <c:pt idx="156">
                  <c:v>7.55</c:v>
                </c:pt>
                <c:pt idx="157">
                  <c:v>7.6199999999999992</c:v>
                </c:pt>
                <c:pt idx="158">
                  <c:v>7.6499999999999897</c:v>
                </c:pt>
                <c:pt idx="159">
                  <c:v>7.7</c:v>
                </c:pt>
                <c:pt idx="160">
                  <c:v>7.7499999999999902</c:v>
                </c:pt>
                <c:pt idx="161">
                  <c:v>7.78</c:v>
                </c:pt>
                <c:pt idx="162">
                  <c:v>7.8199999999999994</c:v>
                </c:pt>
                <c:pt idx="163">
                  <c:v>7.84</c:v>
                </c:pt>
                <c:pt idx="164">
                  <c:v>7.9</c:v>
                </c:pt>
                <c:pt idx="165">
                  <c:v>7.9099999999999904</c:v>
                </c:pt>
                <c:pt idx="166">
                  <c:v>7.96999999999999</c:v>
                </c:pt>
                <c:pt idx="167">
                  <c:v>7.9999999999999902</c:v>
                </c:pt>
                <c:pt idx="168">
                  <c:v>8.0400000000000009</c:v>
                </c:pt>
                <c:pt idx="169">
                  <c:v>8.07</c:v>
                </c:pt>
                <c:pt idx="170">
                  <c:v>8.120000000000001</c:v>
                </c:pt>
                <c:pt idx="171">
                  <c:v>8.18</c:v>
                </c:pt>
                <c:pt idx="172">
                  <c:v>8.2000000000000011</c:v>
                </c:pt>
                <c:pt idx="173">
                  <c:v>8.2999999999999918</c:v>
                </c:pt>
                <c:pt idx="174">
                  <c:v>8.339999999999991</c:v>
                </c:pt>
                <c:pt idx="175">
                  <c:v>8.3599999999999941</c:v>
                </c:pt>
                <c:pt idx="176">
                  <c:v>8.3899999999999935</c:v>
                </c:pt>
                <c:pt idx="177">
                  <c:v>8.4899999999999913</c:v>
                </c:pt>
                <c:pt idx="178">
                  <c:v>8.5199999999999925</c:v>
                </c:pt>
                <c:pt idx="179">
                  <c:v>8.5699999999999914</c:v>
                </c:pt>
                <c:pt idx="180">
                  <c:v>8.620000000000001</c:v>
                </c:pt>
                <c:pt idx="181">
                  <c:v>8.6499999999999897</c:v>
                </c:pt>
                <c:pt idx="182">
                  <c:v>8.68</c:v>
                </c:pt>
                <c:pt idx="183">
                  <c:v>8.7199999999999918</c:v>
                </c:pt>
                <c:pt idx="184">
                  <c:v>8.7699999999999925</c:v>
                </c:pt>
                <c:pt idx="185">
                  <c:v>8.8099999999999916</c:v>
                </c:pt>
                <c:pt idx="186">
                  <c:v>8.8199999999999914</c:v>
                </c:pt>
                <c:pt idx="187">
                  <c:v>8.84</c:v>
                </c:pt>
                <c:pt idx="188">
                  <c:v>8.84</c:v>
                </c:pt>
                <c:pt idx="189">
                  <c:v>8.84</c:v>
                </c:pt>
                <c:pt idx="190">
                  <c:v>8.8500000000000014</c:v>
                </c:pt>
                <c:pt idx="191">
                  <c:v>8.8599999999999941</c:v>
                </c:pt>
                <c:pt idx="192">
                  <c:v>8.8899999999999935</c:v>
                </c:pt>
                <c:pt idx="193">
                  <c:v>8.9</c:v>
                </c:pt>
                <c:pt idx="194">
                  <c:v>8.9099999999999913</c:v>
                </c:pt>
                <c:pt idx="195">
                  <c:v>8.919999999999991</c:v>
                </c:pt>
                <c:pt idx="196">
                  <c:v>8.919999999999991</c:v>
                </c:pt>
                <c:pt idx="197">
                  <c:v>8.919999999999991</c:v>
                </c:pt>
                <c:pt idx="198">
                  <c:v>8.93</c:v>
                </c:pt>
                <c:pt idx="199">
                  <c:v>8.9500000000000011</c:v>
                </c:pt>
                <c:pt idx="200">
                  <c:v>8.9699999999999935</c:v>
                </c:pt>
                <c:pt idx="201">
                  <c:v>8.9699999999999935</c:v>
                </c:pt>
                <c:pt idx="202">
                  <c:v>8.9799999999999915</c:v>
                </c:pt>
                <c:pt idx="203">
                  <c:v>9.0099999999999909</c:v>
                </c:pt>
                <c:pt idx="204">
                  <c:v>9.0300000000000011</c:v>
                </c:pt>
                <c:pt idx="205">
                  <c:v>9.0400000000000009</c:v>
                </c:pt>
                <c:pt idx="206">
                  <c:v>9.0599999999999916</c:v>
                </c:pt>
                <c:pt idx="207">
                  <c:v>9.0799999999999912</c:v>
                </c:pt>
                <c:pt idx="208">
                  <c:v>9.11</c:v>
                </c:pt>
                <c:pt idx="209">
                  <c:v>9.11</c:v>
                </c:pt>
                <c:pt idx="210">
                  <c:v>9.1299999999999919</c:v>
                </c:pt>
                <c:pt idx="211">
                  <c:v>9.1599999999999913</c:v>
                </c:pt>
                <c:pt idx="212">
                  <c:v>9.169999999999991</c:v>
                </c:pt>
                <c:pt idx="213">
                  <c:v>9.169999999999991</c:v>
                </c:pt>
                <c:pt idx="214">
                  <c:v>9.18</c:v>
                </c:pt>
                <c:pt idx="215">
                  <c:v>9.2000000000000011</c:v>
                </c:pt>
                <c:pt idx="216">
                  <c:v>9.209999999999992</c:v>
                </c:pt>
                <c:pt idx="217">
                  <c:v>9.2199999999999918</c:v>
                </c:pt>
                <c:pt idx="218">
                  <c:v>9.2199999999999918</c:v>
                </c:pt>
                <c:pt idx="219">
                  <c:v>9.2399999999999984</c:v>
                </c:pt>
                <c:pt idx="220">
                  <c:v>9.27</c:v>
                </c:pt>
                <c:pt idx="221">
                  <c:v>9.27</c:v>
                </c:pt>
                <c:pt idx="222">
                  <c:v>9.2900000000000009</c:v>
                </c:pt>
                <c:pt idx="223">
                  <c:v>9.3099999999999916</c:v>
                </c:pt>
                <c:pt idx="224">
                  <c:v>9.33</c:v>
                </c:pt>
                <c:pt idx="225">
                  <c:v>9.34</c:v>
                </c:pt>
                <c:pt idx="226">
                  <c:v>9.3600000000000012</c:v>
                </c:pt>
                <c:pt idx="227">
                  <c:v>9.3700000000000028</c:v>
                </c:pt>
                <c:pt idx="228">
                  <c:v>9.39</c:v>
                </c:pt>
                <c:pt idx="229">
                  <c:v>9.39</c:v>
                </c:pt>
                <c:pt idx="230">
                  <c:v>9.42</c:v>
                </c:pt>
                <c:pt idx="231">
                  <c:v>9.43</c:v>
                </c:pt>
                <c:pt idx="232">
                  <c:v>9.43</c:v>
                </c:pt>
                <c:pt idx="233">
                  <c:v>9.44</c:v>
                </c:pt>
                <c:pt idx="234">
                  <c:v>9.4500000000000011</c:v>
                </c:pt>
                <c:pt idx="235">
                  <c:v>9.4699999999999935</c:v>
                </c:pt>
                <c:pt idx="236">
                  <c:v>9.52</c:v>
                </c:pt>
                <c:pt idx="237">
                  <c:v>9.5400000000000009</c:v>
                </c:pt>
                <c:pt idx="238">
                  <c:v>9.5599999999999916</c:v>
                </c:pt>
                <c:pt idx="239">
                  <c:v>9.5599999999999916</c:v>
                </c:pt>
                <c:pt idx="240">
                  <c:v>9.620000000000001</c:v>
                </c:pt>
                <c:pt idx="241">
                  <c:v>9.6299999999999919</c:v>
                </c:pt>
                <c:pt idx="242">
                  <c:v>9.6399999999999988</c:v>
                </c:pt>
                <c:pt idx="243">
                  <c:v>9.6599999999999913</c:v>
                </c:pt>
                <c:pt idx="244">
                  <c:v>9.69</c:v>
                </c:pt>
                <c:pt idx="245">
                  <c:v>9.69</c:v>
                </c:pt>
                <c:pt idx="246">
                  <c:v>9.69</c:v>
                </c:pt>
                <c:pt idx="247">
                  <c:v>9.7000000000000011</c:v>
                </c:pt>
                <c:pt idx="248">
                  <c:v>9.709999999999992</c:v>
                </c:pt>
                <c:pt idx="249">
                  <c:v>9.75</c:v>
                </c:pt>
                <c:pt idx="250">
                  <c:v>9.76</c:v>
                </c:pt>
                <c:pt idx="251">
                  <c:v>9.76</c:v>
                </c:pt>
                <c:pt idx="252">
                  <c:v>9.7699999999999925</c:v>
                </c:pt>
                <c:pt idx="253">
                  <c:v>9.7799999999999923</c:v>
                </c:pt>
                <c:pt idx="254">
                  <c:v>9.839999999999991</c:v>
                </c:pt>
                <c:pt idx="255">
                  <c:v>9.8500000000000014</c:v>
                </c:pt>
                <c:pt idx="256">
                  <c:v>9.8500000000000014</c:v>
                </c:pt>
                <c:pt idx="257">
                  <c:v>9.8899999999999935</c:v>
                </c:pt>
                <c:pt idx="258">
                  <c:v>9.8899999999999935</c:v>
                </c:pt>
                <c:pt idx="259">
                  <c:v>9.8899999999999935</c:v>
                </c:pt>
                <c:pt idx="260">
                  <c:v>9.91</c:v>
                </c:pt>
                <c:pt idx="261">
                  <c:v>9.9299999999999926</c:v>
                </c:pt>
                <c:pt idx="262">
                  <c:v>9.94</c:v>
                </c:pt>
                <c:pt idx="263">
                  <c:v>9.9500000000000011</c:v>
                </c:pt>
                <c:pt idx="264">
                  <c:v>9.9500000000000011</c:v>
                </c:pt>
                <c:pt idx="265">
                  <c:v>9.9599999999999937</c:v>
                </c:pt>
                <c:pt idx="266">
                  <c:v>9.9799999999999915</c:v>
                </c:pt>
                <c:pt idx="267">
                  <c:v>10</c:v>
                </c:pt>
                <c:pt idx="268">
                  <c:v>10</c:v>
                </c:pt>
                <c:pt idx="269">
                  <c:v>10</c:v>
                </c:pt>
                <c:pt idx="270">
                  <c:v>10.01</c:v>
                </c:pt>
                <c:pt idx="271">
                  <c:v>10.02</c:v>
                </c:pt>
                <c:pt idx="272">
                  <c:v>10.02</c:v>
                </c:pt>
                <c:pt idx="273">
                  <c:v>10.040000000000001</c:v>
                </c:pt>
                <c:pt idx="274">
                  <c:v>10.069999999999904</c:v>
                </c:pt>
                <c:pt idx="275">
                  <c:v>10.09</c:v>
                </c:pt>
                <c:pt idx="276">
                  <c:v>10.1</c:v>
                </c:pt>
                <c:pt idx="277">
                  <c:v>10.129999999999901</c:v>
                </c:pt>
                <c:pt idx="278">
                  <c:v>10.139999999999999</c:v>
                </c:pt>
                <c:pt idx="279">
                  <c:v>10.139999999999999</c:v>
                </c:pt>
                <c:pt idx="280">
                  <c:v>10.18</c:v>
                </c:pt>
                <c:pt idx="281">
                  <c:v>10.19</c:v>
                </c:pt>
                <c:pt idx="282">
                  <c:v>10.19</c:v>
                </c:pt>
                <c:pt idx="283">
                  <c:v>10.200000000000001</c:v>
                </c:pt>
                <c:pt idx="284">
                  <c:v>10.209999999999901</c:v>
                </c:pt>
                <c:pt idx="285">
                  <c:v>10.209999999999901</c:v>
                </c:pt>
                <c:pt idx="286">
                  <c:v>10.220000000000001</c:v>
                </c:pt>
                <c:pt idx="287">
                  <c:v>10.220000000000001</c:v>
                </c:pt>
                <c:pt idx="288">
                  <c:v>10.229999999999899</c:v>
                </c:pt>
                <c:pt idx="289">
                  <c:v>10.239999999999998</c:v>
                </c:pt>
                <c:pt idx="290">
                  <c:v>10.25</c:v>
                </c:pt>
                <c:pt idx="291">
                  <c:v>10.26</c:v>
                </c:pt>
                <c:pt idx="292">
                  <c:v>10.26</c:v>
                </c:pt>
                <c:pt idx="293">
                  <c:v>10.269999999999902</c:v>
                </c:pt>
                <c:pt idx="294">
                  <c:v>10.28</c:v>
                </c:pt>
                <c:pt idx="295">
                  <c:v>10.28</c:v>
                </c:pt>
                <c:pt idx="296">
                  <c:v>10.29</c:v>
                </c:pt>
                <c:pt idx="297">
                  <c:v>10.3</c:v>
                </c:pt>
                <c:pt idx="298">
                  <c:v>10.31</c:v>
                </c:pt>
                <c:pt idx="299">
                  <c:v>10.31</c:v>
                </c:pt>
                <c:pt idx="300">
                  <c:v>10.32</c:v>
                </c:pt>
                <c:pt idx="301">
                  <c:v>10.34</c:v>
                </c:pt>
                <c:pt idx="302">
                  <c:v>10.370000000000001</c:v>
                </c:pt>
                <c:pt idx="303">
                  <c:v>10.370000000000001</c:v>
                </c:pt>
                <c:pt idx="304">
                  <c:v>10.389999999999901</c:v>
                </c:pt>
                <c:pt idx="305">
                  <c:v>10.41</c:v>
                </c:pt>
                <c:pt idx="306">
                  <c:v>10.41</c:v>
                </c:pt>
                <c:pt idx="307">
                  <c:v>10.41</c:v>
                </c:pt>
                <c:pt idx="308">
                  <c:v>10.42</c:v>
                </c:pt>
                <c:pt idx="309">
                  <c:v>10.42</c:v>
                </c:pt>
                <c:pt idx="310">
                  <c:v>10.42</c:v>
                </c:pt>
                <c:pt idx="311">
                  <c:v>10.42</c:v>
                </c:pt>
                <c:pt idx="312">
                  <c:v>10.459999999999903</c:v>
                </c:pt>
                <c:pt idx="313">
                  <c:v>10.459999999999903</c:v>
                </c:pt>
                <c:pt idx="314">
                  <c:v>10.489999999999904</c:v>
                </c:pt>
                <c:pt idx="315">
                  <c:v>10.489999999999904</c:v>
                </c:pt>
                <c:pt idx="316">
                  <c:v>10.51</c:v>
                </c:pt>
                <c:pt idx="317">
                  <c:v>10.54</c:v>
                </c:pt>
                <c:pt idx="318">
                  <c:v>10.549999999999899</c:v>
                </c:pt>
                <c:pt idx="319">
                  <c:v>10.549999999999899</c:v>
                </c:pt>
                <c:pt idx="320">
                  <c:v>10.58</c:v>
                </c:pt>
                <c:pt idx="321">
                  <c:v>10.6</c:v>
                </c:pt>
                <c:pt idx="322">
                  <c:v>10.61</c:v>
                </c:pt>
                <c:pt idx="323">
                  <c:v>10.62</c:v>
                </c:pt>
                <c:pt idx="324">
                  <c:v>10.66</c:v>
                </c:pt>
                <c:pt idx="325">
                  <c:v>10.68</c:v>
                </c:pt>
                <c:pt idx="326">
                  <c:v>10.69</c:v>
                </c:pt>
                <c:pt idx="327">
                  <c:v>10.709999999999999</c:v>
                </c:pt>
                <c:pt idx="328">
                  <c:v>10.729999999999899</c:v>
                </c:pt>
                <c:pt idx="329">
                  <c:v>10.75</c:v>
                </c:pt>
                <c:pt idx="330">
                  <c:v>10.76</c:v>
                </c:pt>
                <c:pt idx="331">
                  <c:v>10.78</c:v>
                </c:pt>
                <c:pt idx="332">
                  <c:v>10.79</c:v>
                </c:pt>
                <c:pt idx="333">
                  <c:v>10.82</c:v>
                </c:pt>
                <c:pt idx="334">
                  <c:v>10.83</c:v>
                </c:pt>
                <c:pt idx="335">
                  <c:v>10.860000000000001</c:v>
                </c:pt>
                <c:pt idx="336">
                  <c:v>10.88</c:v>
                </c:pt>
                <c:pt idx="337">
                  <c:v>10.88</c:v>
                </c:pt>
                <c:pt idx="338">
                  <c:v>10.88</c:v>
                </c:pt>
                <c:pt idx="339">
                  <c:v>10.88</c:v>
                </c:pt>
                <c:pt idx="340">
                  <c:v>10.89</c:v>
                </c:pt>
                <c:pt idx="341">
                  <c:v>10.89</c:v>
                </c:pt>
                <c:pt idx="342">
                  <c:v>10.91</c:v>
                </c:pt>
                <c:pt idx="343">
                  <c:v>10.92</c:v>
                </c:pt>
                <c:pt idx="344">
                  <c:v>10.92</c:v>
                </c:pt>
                <c:pt idx="345">
                  <c:v>10.950000000000001</c:v>
                </c:pt>
                <c:pt idx="346">
                  <c:v>10.96</c:v>
                </c:pt>
                <c:pt idx="347">
                  <c:v>10.969999999999901</c:v>
                </c:pt>
                <c:pt idx="348">
                  <c:v>10.969999999999901</c:v>
                </c:pt>
                <c:pt idx="349">
                  <c:v>10.969999999999901</c:v>
                </c:pt>
                <c:pt idx="350">
                  <c:v>10.99</c:v>
                </c:pt>
                <c:pt idx="351">
                  <c:v>11</c:v>
                </c:pt>
                <c:pt idx="352">
                  <c:v>11.01</c:v>
                </c:pt>
                <c:pt idx="353">
                  <c:v>11.03</c:v>
                </c:pt>
                <c:pt idx="354">
                  <c:v>11.05</c:v>
                </c:pt>
                <c:pt idx="355">
                  <c:v>11.06</c:v>
                </c:pt>
                <c:pt idx="356">
                  <c:v>11.08</c:v>
                </c:pt>
                <c:pt idx="357">
                  <c:v>11.09</c:v>
                </c:pt>
                <c:pt idx="358">
                  <c:v>11.11</c:v>
                </c:pt>
                <c:pt idx="359">
                  <c:v>11.139999999999999</c:v>
                </c:pt>
                <c:pt idx="360">
                  <c:v>11.139999999999999</c:v>
                </c:pt>
                <c:pt idx="361">
                  <c:v>11.15</c:v>
                </c:pt>
                <c:pt idx="362">
                  <c:v>11.16</c:v>
                </c:pt>
                <c:pt idx="363">
                  <c:v>11.18</c:v>
                </c:pt>
                <c:pt idx="364">
                  <c:v>11.2</c:v>
                </c:pt>
                <c:pt idx="365">
                  <c:v>11.2</c:v>
                </c:pt>
                <c:pt idx="366">
                  <c:v>11.2</c:v>
                </c:pt>
                <c:pt idx="367">
                  <c:v>11.219999999999999</c:v>
                </c:pt>
                <c:pt idx="368">
                  <c:v>11.239999999999998</c:v>
                </c:pt>
                <c:pt idx="369">
                  <c:v>11.26</c:v>
                </c:pt>
                <c:pt idx="370">
                  <c:v>11.279999999999902</c:v>
                </c:pt>
                <c:pt idx="371">
                  <c:v>11.279999999999902</c:v>
                </c:pt>
                <c:pt idx="372">
                  <c:v>11.299999999999899</c:v>
                </c:pt>
                <c:pt idx="373">
                  <c:v>11.33</c:v>
                </c:pt>
                <c:pt idx="374">
                  <c:v>11.350000000000001</c:v>
                </c:pt>
                <c:pt idx="375">
                  <c:v>11.360000000000001</c:v>
                </c:pt>
                <c:pt idx="376">
                  <c:v>11.360000000000001</c:v>
                </c:pt>
                <c:pt idx="377">
                  <c:v>11.38</c:v>
                </c:pt>
                <c:pt idx="378">
                  <c:v>11.39</c:v>
                </c:pt>
                <c:pt idx="379">
                  <c:v>11.41</c:v>
                </c:pt>
                <c:pt idx="380">
                  <c:v>11.42</c:v>
                </c:pt>
                <c:pt idx="381">
                  <c:v>11.450000000000001</c:v>
                </c:pt>
                <c:pt idx="382">
                  <c:v>11.49</c:v>
                </c:pt>
                <c:pt idx="383">
                  <c:v>11.49</c:v>
                </c:pt>
                <c:pt idx="384">
                  <c:v>11.5</c:v>
                </c:pt>
                <c:pt idx="385">
                  <c:v>11.53</c:v>
                </c:pt>
                <c:pt idx="386">
                  <c:v>11.54</c:v>
                </c:pt>
                <c:pt idx="387">
                  <c:v>11.54</c:v>
                </c:pt>
                <c:pt idx="388">
                  <c:v>11.54</c:v>
                </c:pt>
                <c:pt idx="389">
                  <c:v>11.54</c:v>
                </c:pt>
                <c:pt idx="390">
                  <c:v>11.55</c:v>
                </c:pt>
                <c:pt idx="391">
                  <c:v>11.55</c:v>
                </c:pt>
                <c:pt idx="392">
                  <c:v>11.559999999999901</c:v>
                </c:pt>
                <c:pt idx="393">
                  <c:v>11.59</c:v>
                </c:pt>
                <c:pt idx="394">
                  <c:v>11.6</c:v>
                </c:pt>
                <c:pt idx="395">
                  <c:v>11.6</c:v>
                </c:pt>
                <c:pt idx="396">
                  <c:v>11.61</c:v>
                </c:pt>
                <c:pt idx="397">
                  <c:v>11.639999999999999</c:v>
                </c:pt>
                <c:pt idx="398">
                  <c:v>11.69</c:v>
                </c:pt>
                <c:pt idx="399">
                  <c:v>11.7</c:v>
                </c:pt>
                <c:pt idx="400">
                  <c:v>11.7</c:v>
                </c:pt>
                <c:pt idx="401">
                  <c:v>11.709999999999901</c:v>
                </c:pt>
                <c:pt idx="402">
                  <c:v>11.709999999999901</c:v>
                </c:pt>
                <c:pt idx="403">
                  <c:v>11.709999999999901</c:v>
                </c:pt>
                <c:pt idx="404">
                  <c:v>11.719999999999999</c:v>
                </c:pt>
                <c:pt idx="405">
                  <c:v>11.719999999999999</c:v>
                </c:pt>
                <c:pt idx="406">
                  <c:v>11.77</c:v>
                </c:pt>
                <c:pt idx="407">
                  <c:v>11.77</c:v>
                </c:pt>
                <c:pt idx="408">
                  <c:v>11.77</c:v>
                </c:pt>
                <c:pt idx="409">
                  <c:v>11.78</c:v>
                </c:pt>
                <c:pt idx="410">
                  <c:v>11.799999999999899</c:v>
                </c:pt>
                <c:pt idx="411">
                  <c:v>11.81</c:v>
                </c:pt>
                <c:pt idx="412">
                  <c:v>11.82</c:v>
                </c:pt>
                <c:pt idx="413">
                  <c:v>11.829999999999904</c:v>
                </c:pt>
                <c:pt idx="414">
                  <c:v>11.849999999999902</c:v>
                </c:pt>
                <c:pt idx="415">
                  <c:v>11.870000000000001</c:v>
                </c:pt>
                <c:pt idx="416">
                  <c:v>11.91</c:v>
                </c:pt>
                <c:pt idx="417">
                  <c:v>11.91</c:v>
                </c:pt>
                <c:pt idx="418">
                  <c:v>11.92</c:v>
                </c:pt>
                <c:pt idx="419">
                  <c:v>11.94</c:v>
                </c:pt>
                <c:pt idx="420">
                  <c:v>11.950000000000001</c:v>
                </c:pt>
                <c:pt idx="421">
                  <c:v>11.959999999999903</c:v>
                </c:pt>
                <c:pt idx="422">
                  <c:v>11.959999999999903</c:v>
                </c:pt>
                <c:pt idx="423">
                  <c:v>11.979999999999901</c:v>
                </c:pt>
                <c:pt idx="424">
                  <c:v>11.979999999999901</c:v>
                </c:pt>
                <c:pt idx="425">
                  <c:v>11.99</c:v>
                </c:pt>
                <c:pt idx="426">
                  <c:v>11.99</c:v>
                </c:pt>
                <c:pt idx="427">
                  <c:v>11.99</c:v>
                </c:pt>
                <c:pt idx="428">
                  <c:v>11.99</c:v>
                </c:pt>
                <c:pt idx="429">
                  <c:v>12</c:v>
                </c:pt>
                <c:pt idx="430">
                  <c:v>12.04</c:v>
                </c:pt>
                <c:pt idx="431">
                  <c:v>12.07</c:v>
                </c:pt>
                <c:pt idx="432">
                  <c:v>12.1</c:v>
                </c:pt>
                <c:pt idx="433">
                  <c:v>12.1</c:v>
                </c:pt>
                <c:pt idx="434">
                  <c:v>12.11</c:v>
                </c:pt>
                <c:pt idx="435">
                  <c:v>12.11</c:v>
                </c:pt>
                <c:pt idx="436">
                  <c:v>12.129999999999999</c:v>
                </c:pt>
                <c:pt idx="437">
                  <c:v>12.139999999999899</c:v>
                </c:pt>
                <c:pt idx="438">
                  <c:v>12.139999999999899</c:v>
                </c:pt>
                <c:pt idx="439">
                  <c:v>12.149999999999903</c:v>
                </c:pt>
                <c:pt idx="440">
                  <c:v>12.149999999999903</c:v>
                </c:pt>
                <c:pt idx="441">
                  <c:v>12.16</c:v>
                </c:pt>
                <c:pt idx="442">
                  <c:v>12.16</c:v>
                </c:pt>
                <c:pt idx="443">
                  <c:v>12.16</c:v>
                </c:pt>
                <c:pt idx="444">
                  <c:v>12.18</c:v>
                </c:pt>
                <c:pt idx="445">
                  <c:v>12.189999999999902</c:v>
                </c:pt>
                <c:pt idx="446">
                  <c:v>12.189999999999902</c:v>
                </c:pt>
                <c:pt idx="447">
                  <c:v>12.199999999999902</c:v>
                </c:pt>
                <c:pt idx="448">
                  <c:v>12.199999999999902</c:v>
                </c:pt>
                <c:pt idx="449">
                  <c:v>12.199999999999902</c:v>
                </c:pt>
                <c:pt idx="450">
                  <c:v>12.219999999999999</c:v>
                </c:pt>
                <c:pt idx="451">
                  <c:v>12.229999999999899</c:v>
                </c:pt>
                <c:pt idx="452">
                  <c:v>12.229999999999899</c:v>
                </c:pt>
                <c:pt idx="453">
                  <c:v>12.229999999999899</c:v>
                </c:pt>
                <c:pt idx="454">
                  <c:v>12.239999999999903</c:v>
                </c:pt>
                <c:pt idx="455">
                  <c:v>12.25</c:v>
                </c:pt>
                <c:pt idx="456">
                  <c:v>12.28</c:v>
                </c:pt>
                <c:pt idx="457">
                  <c:v>12.289999999999901</c:v>
                </c:pt>
                <c:pt idx="458">
                  <c:v>12.3</c:v>
                </c:pt>
                <c:pt idx="459">
                  <c:v>12.33</c:v>
                </c:pt>
                <c:pt idx="460">
                  <c:v>12.33</c:v>
                </c:pt>
                <c:pt idx="461">
                  <c:v>12.33</c:v>
                </c:pt>
                <c:pt idx="462">
                  <c:v>12.34</c:v>
                </c:pt>
                <c:pt idx="463">
                  <c:v>12.349999999999902</c:v>
                </c:pt>
                <c:pt idx="464">
                  <c:v>12.359999999999904</c:v>
                </c:pt>
                <c:pt idx="465">
                  <c:v>12.389999999999901</c:v>
                </c:pt>
                <c:pt idx="466">
                  <c:v>12.399999999999904</c:v>
                </c:pt>
                <c:pt idx="467">
                  <c:v>12.41</c:v>
                </c:pt>
                <c:pt idx="468">
                  <c:v>12.43</c:v>
                </c:pt>
                <c:pt idx="469">
                  <c:v>12.450000000000001</c:v>
                </c:pt>
                <c:pt idx="470">
                  <c:v>12.450000000000001</c:v>
                </c:pt>
                <c:pt idx="471">
                  <c:v>12.46</c:v>
                </c:pt>
                <c:pt idx="472">
                  <c:v>12.46</c:v>
                </c:pt>
                <c:pt idx="473">
                  <c:v>12.49</c:v>
                </c:pt>
                <c:pt idx="474">
                  <c:v>12.509999999999902</c:v>
                </c:pt>
                <c:pt idx="475">
                  <c:v>12.53</c:v>
                </c:pt>
                <c:pt idx="476">
                  <c:v>12.54</c:v>
                </c:pt>
                <c:pt idx="477">
                  <c:v>12.55</c:v>
                </c:pt>
                <c:pt idx="478">
                  <c:v>12.55</c:v>
                </c:pt>
                <c:pt idx="479">
                  <c:v>12.58</c:v>
                </c:pt>
                <c:pt idx="480">
                  <c:v>12.58</c:v>
                </c:pt>
                <c:pt idx="481">
                  <c:v>12.58</c:v>
                </c:pt>
                <c:pt idx="482">
                  <c:v>12.589999999999902</c:v>
                </c:pt>
                <c:pt idx="483">
                  <c:v>12.6</c:v>
                </c:pt>
                <c:pt idx="484">
                  <c:v>12.61</c:v>
                </c:pt>
                <c:pt idx="485">
                  <c:v>12.62</c:v>
                </c:pt>
                <c:pt idx="486">
                  <c:v>12.639999999999899</c:v>
                </c:pt>
                <c:pt idx="487">
                  <c:v>12.639999999999899</c:v>
                </c:pt>
                <c:pt idx="488">
                  <c:v>12.669999999999902</c:v>
                </c:pt>
                <c:pt idx="489">
                  <c:v>12.669999999999902</c:v>
                </c:pt>
                <c:pt idx="490">
                  <c:v>12.679999999999902</c:v>
                </c:pt>
                <c:pt idx="491">
                  <c:v>12.679999999999902</c:v>
                </c:pt>
                <c:pt idx="492">
                  <c:v>12.679999999999902</c:v>
                </c:pt>
                <c:pt idx="493">
                  <c:v>12.7</c:v>
                </c:pt>
                <c:pt idx="494">
                  <c:v>12.7</c:v>
                </c:pt>
                <c:pt idx="495">
                  <c:v>12.709999999999901</c:v>
                </c:pt>
                <c:pt idx="496">
                  <c:v>12.719999999999899</c:v>
                </c:pt>
                <c:pt idx="497">
                  <c:v>12.719999999999899</c:v>
                </c:pt>
                <c:pt idx="498">
                  <c:v>12.729999999999999</c:v>
                </c:pt>
                <c:pt idx="499">
                  <c:v>12.75</c:v>
                </c:pt>
                <c:pt idx="500">
                  <c:v>12.769999999999902</c:v>
                </c:pt>
                <c:pt idx="501">
                  <c:v>12.78</c:v>
                </c:pt>
                <c:pt idx="502">
                  <c:v>12.8</c:v>
                </c:pt>
                <c:pt idx="503">
                  <c:v>12.81</c:v>
                </c:pt>
                <c:pt idx="504">
                  <c:v>12.83</c:v>
                </c:pt>
                <c:pt idx="505">
                  <c:v>12.869999999999903</c:v>
                </c:pt>
                <c:pt idx="506">
                  <c:v>12.879999999999903</c:v>
                </c:pt>
                <c:pt idx="507">
                  <c:v>12.889999999999901</c:v>
                </c:pt>
                <c:pt idx="508">
                  <c:v>12.889999999999901</c:v>
                </c:pt>
                <c:pt idx="509">
                  <c:v>12.9</c:v>
                </c:pt>
                <c:pt idx="510">
                  <c:v>12.92</c:v>
                </c:pt>
                <c:pt idx="511">
                  <c:v>12.93</c:v>
                </c:pt>
                <c:pt idx="512">
                  <c:v>12.94</c:v>
                </c:pt>
                <c:pt idx="513">
                  <c:v>12.97</c:v>
                </c:pt>
                <c:pt idx="514">
                  <c:v>12.989999999999904</c:v>
                </c:pt>
                <c:pt idx="515">
                  <c:v>12.989999999999904</c:v>
                </c:pt>
                <c:pt idx="516">
                  <c:v>12.999999999999904</c:v>
                </c:pt>
                <c:pt idx="517">
                  <c:v>13.03</c:v>
                </c:pt>
                <c:pt idx="518">
                  <c:v>13.03</c:v>
                </c:pt>
                <c:pt idx="519">
                  <c:v>13.059999999999901</c:v>
                </c:pt>
                <c:pt idx="520">
                  <c:v>13.07</c:v>
                </c:pt>
                <c:pt idx="521">
                  <c:v>13.08</c:v>
                </c:pt>
                <c:pt idx="522">
                  <c:v>13.08</c:v>
                </c:pt>
                <c:pt idx="523">
                  <c:v>13.1</c:v>
                </c:pt>
                <c:pt idx="524">
                  <c:v>13.1</c:v>
                </c:pt>
                <c:pt idx="525">
                  <c:v>13.11</c:v>
                </c:pt>
                <c:pt idx="526">
                  <c:v>13.129999999999999</c:v>
                </c:pt>
                <c:pt idx="527">
                  <c:v>13.139999999999999</c:v>
                </c:pt>
                <c:pt idx="528">
                  <c:v>13.16</c:v>
                </c:pt>
                <c:pt idx="529">
                  <c:v>13.18</c:v>
                </c:pt>
                <c:pt idx="530">
                  <c:v>13.18</c:v>
                </c:pt>
                <c:pt idx="531">
                  <c:v>13.2</c:v>
                </c:pt>
                <c:pt idx="532">
                  <c:v>13.219999999999999</c:v>
                </c:pt>
                <c:pt idx="533">
                  <c:v>13.219999999999999</c:v>
                </c:pt>
                <c:pt idx="534">
                  <c:v>13.229999999999999</c:v>
                </c:pt>
                <c:pt idx="535">
                  <c:v>13.239999999999998</c:v>
                </c:pt>
                <c:pt idx="536">
                  <c:v>13.269999999999902</c:v>
                </c:pt>
                <c:pt idx="537">
                  <c:v>13.279999999999902</c:v>
                </c:pt>
                <c:pt idx="538">
                  <c:v>13.29</c:v>
                </c:pt>
                <c:pt idx="539">
                  <c:v>13.31</c:v>
                </c:pt>
                <c:pt idx="540">
                  <c:v>13.32</c:v>
                </c:pt>
                <c:pt idx="541">
                  <c:v>13.34</c:v>
                </c:pt>
                <c:pt idx="542">
                  <c:v>13.34</c:v>
                </c:pt>
                <c:pt idx="543">
                  <c:v>13.350000000000001</c:v>
                </c:pt>
                <c:pt idx="544">
                  <c:v>13.360000000000001</c:v>
                </c:pt>
                <c:pt idx="545">
                  <c:v>13.38</c:v>
                </c:pt>
                <c:pt idx="546">
                  <c:v>13.39</c:v>
                </c:pt>
                <c:pt idx="547">
                  <c:v>13.4</c:v>
                </c:pt>
                <c:pt idx="548">
                  <c:v>13.4</c:v>
                </c:pt>
                <c:pt idx="549">
                  <c:v>13.4</c:v>
                </c:pt>
                <c:pt idx="550">
                  <c:v>13.41</c:v>
                </c:pt>
                <c:pt idx="551">
                  <c:v>13.43</c:v>
                </c:pt>
                <c:pt idx="552">
                  <c:v>13.43</c:v>
                </c:pt>
                <c:pt idx="553">
                  <c:v>13.44</c:v>
                </c:pt>
                <c:pt idx="554">
                  <c:v>13.469999999999901</c:v>
                </c:pt>
                <c:pt idx="555">
                  <c:v>13.469999999999901</c:v>
                </c:pt>
                <c:pt idx="556">
                  <c:v>13.469999999999901</c:v>
                </c:pt>
                <c:pt idx="557">
                  <c:v>13.48</c:v>
                </c:pt>
                <c:pt idx="558">
                  <c:v>13.48</c:v>
                </c:pt>
                <c:pt idx="559">
                  <c:v>13.48</c:v>
                </c:pt>
                <c:pt idx="560">
                  <c:v>13.48</c:v>
                </c:pt>
                <c:pt idx="561">
                  <c:v>13.489999999999904</c:v>
                </c:pt>
                <c:pt idx="562">
                  <c:v>13.52</c:v>
                </c:pt>
                <c:pt idx="563">
                  <c:v>13.54</c:v>
                </c:pt>
                <c:pt idx="564">
                  <c:v>13.55</c:v>
                </c:pt>
                <c:pt idx="565">
                  <c:v>13.56</c:v>
                </c:pt>
                <c:pt idx="566">
                  <c:v>13.579999999999904</c:v>
                </c:pt>
                <c:pt idx="567">
                  <c:v>13.61</c:v>
                </c:pt>
                <c:pt idx="568">
                  <c:v>13.61</c:v>
                </c:pt>
                <c:pt idx="569">
                  <c:v>13.65</c:v>
                </c:pt>
                <c:pt idx="570">
                  <c:v>13.669999999999902</c:v>
                </c:pt>
                <c:pt idx="571">
                  <c:v>13.7</c:v>
                </c:pt>
                <c:pt idx="572">
                  <c:v>13.709999999999999</c:v>
                </c:pt>
                <c:pt idx="573">
                  <c:v>13.76</c:v>
                </c:pt>
                <c:pt idx="574">
                  <c:v>13.77</c:v>
                </c:pt>
                <c:pt idx="575">
                  <c:v>13.78</c:v>
                </c:pt>
                <c:pt idx="576">
                  <c:v>13.79</c:v>
                </c:pt>
                <c:pt idx="577">
                  <c:v>13.79</c:v>
                </c:pt>
                <c:pt idx="578">
                  <c:v>13.799999999999899</c:v>
                </c:pt>
                <c:pt idx="579">
                  <c:v>13.82</c:v>
                </c:pt>
                <c:pt idx="580">
                  <c:v>13.82</c:v>
                </c:pt>
                <c:pt idx="581">
                  <c:v>13.83</c:v>
                </c:pt>
                <c:pt idx="582">
                  <c:v>13.860000000000001</c:v>
                </c:pt>
                <c:pt idx="583">
                  <c:v>13.860000000000001</c:v>
                </c:pt>
                <c:pt idx="584">
                  <c:v>13.870000000000001</c:v>
                </c:pt>
                <c:pt idx="585">
                  <c:v>13.88</c:v>
                </c:pt>
                <c:pt idx="586">
                  <c:v>13.91</c:v>
                </c:pt>
                <c:pt idx="587">
                  <c:v>13.92</c:v>
                </c:pt>
                <c:pt idx="588">
                  <c:v>13.92</c:v>
                </c:pt>
                <c:pt idx="589">
                  <c:v>13.96</c:v>
                </c:pt>
                <c:pt idx="590">
                  <c:v>13.969999999999901</c:v>
                </c:pt>
                <c:pt idx="591">
                  <c:v>13.99</c:v>
                </c:pt>
                <c:pt idx="592">
                  <c:v>13.99</c:v>
                </c:pt>
                <c:pt idx="593">
                  <c:v>13.99</c:v>
                </c:pt>
                <c:pt idx="594">
                  <c:v>13.999999999999904</c:v>
                </c:pt>
                <c:pt idx="595">
                  <c:v>14.02</c:v>
                </c:pt>
                <c:pt idx="596">
                  <c:v>14.04</c:v>
                </c:pt>
                <c:pt idx="597">
                  <c:v>14.049999999999899</c:v>
                </c:pt>
                <c:pt idx="598">
                  <c:v>14.049999999999899</c:v>
                </c:pt>
                <c:pt idx="599">
                  <c:v>14.06</c:v>
                </c:pt>
                <c:pt idx="600">
                  <c:v>14.099999999999902</c:v>
                </c:pt>
                <c:pt idx="601">
                  <c:v>14.11</c:v>
                </c:pt>
                <c:pt idx="602">
                  <c:v>14.129999999999999</c:v>
                </c:pt>
                <c:pt idx="603">
                  <c:v>14.139999999999999</c:v>
                </c:pt>
                <c:pt idx="604">
                  <c:v>14.149999999999903</c:v>
                </c:pt>
                <c:pt idx="605">
                  <c:v>14.16</c:v>
                </c:pt>
                <c:pt idx="606">
                  <c:v>14.19</c:v>
                </c:pt>
                <c:pt idx="607">
                  <c:v>14.209999999999999</c:v>
                </c:pt>
                <c:pt idx="608">
                  <c:v>14.219999999999899</c:v>
                </c:pt>
                <c:pt idx="609">
                  <c:v>14.219999999999899</c:v>
                </c:pt>
                <c:pt idx="610">
                  <c:v>14.229999999999999</c:v>
                </c:pt>
                <c:pt idx="611">
                  <c:v>14.239999999999998</c:v>
                </c:pt>
                <c:pt idx="612">
                  <c:v>14.25</c:v>
                </c:pt>
                <c:pt idx="613">
                  <c:v>14.28</c:v>
                </c:pt>
                <c:pt idx="614">
                  <c:v>14.28</c:v>
                </c:pt>
                <c:pt idx="615">
                  <c:v>14.3</c:v>
                </c:pt>
                <c:pt idx="616">
                  <c:v>14.31</c:v>
                </c:pt>
                <c:pt idx="617">
                  <c:v>14.31</c:v>
                </c:pt>
                <c:pt idx="618">
                  <c:v>14.34</c:v>
                </c:pt>
                <c:pt idx="619">
                  <c:v>14.350000000000001</c:v>
                </c:pt>
                <c:pt idx="620">
                  <c:v>14.350000000000001</c:v>
                </c:pt>
                <c:pt idx="621">
                  <c:v>14.350000000000001</c:v>
                </c:pt>
                <c:pt idx="622">
                  <c:v>14.350000000000001</c:v>
                </c:pt>
                <c:pt idx="623">
                  <c:v>14.350000000000001</c:v>
                </c:pt>
                <c:pt idx="624">
                  <c:v>14.360000000000001</c:v>
                </c:pt>
                <c:pt idx="625">
                  <c:v>14.370000000000001</c:v>
                </c:pt>
                <c:pt idx="626">
                  <c:v>14.379999999999903</c:v>
                </c:pt>
                <c:pt idx="627">
                  <c:v>14.379999999999903</c:v>
                </c:pt>
                <c:pt idx="628">
                  <c:v>14.389999999999901</c:v>
                </c:pt>
                <c:pt idx="629">
                  <c:v>14.4</c:v>
                </c:pt>
                <c:pt idx="630">
                  <c:v>14.41</c:v>
                </c:pt>
                <c:pt idx="631">
                  <c:v>14.42</c:v>
                </c:pt>
                <c:pt idx="632">
                  <c:v>14.42</c:v>
                </c:pt>
                <c:pt idx="633">
                  <c:v>14.43</c:v>
                </c:pt>
                <c:pt idx="634">
                  <c:v>14.450000000000001</c:v>
                </c:pt>
                <c:pt idx="635">
                  <c:v>14.469999999999901</c:v>
                </c:pt>
                <c:pt idx="636">
                  <c:v>14.49</c:v>
                </c:pt>
                <c:pt idx="637">
                  <c:v>14.51</c:v>
                </c:pt>
                <c:pt idx="638">
                  <c:v>14.51</c:v>
                </c:pt>
                <c:pt idx="639">
                  <c:v>14.52</c:v>
                </c:pt>
                <c:pt idx="640">
                  <c:v>14.52</c:v>
                </c:pt>
                <c:pt idx="641">
                  <c:v>14.53</c:v>
                </c:pt>
                <c:pt idx="642">
                  <c:v>14.54</c:v>
                </c:pt>
                <c:pt idx="643">
                  <c:v>14.54</c:v>
                </c:pt>
                <c:pt idx="644">
                  <c:v>14.56</c:v>
                </c:pt>
                <c:pt idx="645">
                  <c:v>14.56</c:v>
                </c:pt>
                <c:pt idx="646">
                  <c:v>14.56</c:v>
                </c:pt>
                <c:pt idx="647">
                  <c:v>14.56</c:v>
                </c:pt>
                <c:pt idx="648">
                  <c:v>14.56</c:v>
                </c:pt>
                <c:pt idx="649">
                  <c:v>14.579999999999904</c:v>
                </c:pt>
                <c:pt idx="650">
                  <c:v>14.589999999999902</c:v>
                </c:pt>
                <c:pt idx="651">
                  <c:v>14.62</c:v>
                </c:pt>
                <c:pt idx="652">
                  <c:v>14.67</c:v>
                </c:pt>
                <c:pt idx="653">
                  <c:v>14.689999999999902</c:v>
                </c:pt>
                <c:pt idx="654">
                  <c:v>14.7</c:v>
                </c:pt>
                <c:pt idx="655">
                  <c:v>14.719999999999899</c:v>
                </c:pt>
                <c:pt idx="656">
                  <c:v>14.719999999999899</c:v>
                </c:pt>
                <c:pt idx="657">
                  <c:v>14.739999999999998</c:v>
                </c:pt>
                <c:pt idx="658">
                  <c:v>14.739999999999998</c:v>
                </c:pt>
                <c:pt idx="659">
                  <c:v>14.76</c:v>
                </c:pt>
                <c:pt idx="660">
                  <c:v>14.77</c:v>
                </c:pt>
                <c:pt idx="661">
                  <c:v>14.77</c:v>
                </c:pt>
                <c:pt idx="662">
                  <c:v>14.78</c:v>
                </c:pt>
                <c:pt idx="663">
                  <c:v>14.799999999999899</c:v>
                </c:pt>
                <c:pt idx="664">
                  <c:v>14.809999999999901</c:v>
                </c:pt>
                <c:pt idx="665">
                  <c:v>14.84</c:v>
                </c:pt>
                <c:pt idx="666">
                  <c:v>14.850000000000001</c:v>
                </c:pt>
                <c:pt idx="667">
                  <c:v>14.860000000000001</c:v>
                </c:pt>
                <c:pt idx="668">
                  <c:v>14.879999999999903</c:v>
                </c:pt>
                <c:pt idx="669">
                  <c:v>14.89</c:v>
                </c:pt>
                <c:pt idx="670">
                  <c:v>14.91</c:v>
                </c:pt>
                <c:pt idx="671">
                  <c:v>14.93</c:v>
                </c:pt>
                <c:pt idx="672">
                  <c:v>14.950000000000001</c:v>
                </c:pt>
                <c:pt idx="673">
                  <c:v>14.99</c:v>
                </c:pt>
                <c:pt idx="674">
                  <c:v>14.99</c:v>
                </c:pt>
                <c:pt idx="675">
                  <c:v>15.009999999999902</c:v>
                </c:pt>
                <c:pt idx="676">
                  <c:v>15.009999999999902</c:v>
                </c:pt>
                <c:pt idx="677">
                  <c:v>15.04</c:v>
                </c:pt>
                <c:pt idx="678">
                  <c:v>15.049999999999899</c:v>
                </c:pt>
                <c:pt idx="679">
                  <c:v>15.06</c:v>
                </c:pt>
                <c:pt idx="680">
                  <c:v>15.079999999999904</c:v>
                </c:pt>
                <c:pt idx="681">
                  <c:v>15.079999999999904</c:v>
                </c:pt>
                <c:pt idx="682">
                  <c:v>15.1</c:v>
                </c:pt>
                <c:pt idx="683">
                  <c:v>15.12</c:v>
                </c:pt>
                <c:pt idx="684">
                  <c:v>15.12</c:v>
                </c:pt>
                <c:pt idx="685">
                  <c:v>15.12</c:v>
                </c:pt>
                <c:pt idx="686">
                  <c:v>15.16</c:v>
                </c:pt>
                <c:pt idx="687">
                  <c:v>15.19</c:v>
                </c:pt>
                <c:pt idx="688">
                  <c:v>15.2</c:v>
                </c:pt>
                <c:pt idx="689">
                  <c:v>15.219999999999999</c:v>
                </c:pt>
                <c:pt idx="690">
                  <c:v>15.239999999999998</c:v>
                </c:pt>
                <c:pt idx="691">
                  <c:v>15.239999999999998</c:v>
                </c:pt>
                <c:pt idx="692">
                  <c:v>15.26</c:v>
                </c:pt>
                <c:pt idx="693">
                  <c:v>15.27</c:v>
                </c:pt>
                <c:pt idx="694">
                  <c:v>15.28</c:v>
                </c:pt>
                <c:pt idx="695">
                  <c:v>15.29</c:v>
                </c:pt>
                <c:pt idx="696">
                  <c:v>15.31</c:v>
                </c:pt>
                <c:pt idx="697">
                  <c:v>15.32</c:v>
                </c:pt>
                <c:pt idx="698">
                  <c:v>15.32</c:v>
                </c:pt>
                <c:pt idx="699">
                  <c:v>15.33</c:v>
                </c:pt>
                <c:pt idx="700">
                  <c:v>15.370000000000001</c:v>
                </c:pt>
                <c:pt idx="701">
                  <c:v>15.379999999999903</c:v>
                </c:pt>
                <c:pt idx="702">
                  <c:v>15.389999999999901</c:v>
                </c:pt>
                <c:pt idx="703">
                  <c:v>15.41</c:v>
                </c:pt>
                <c:pt idx="704">
                  <c:v>15.450000000000001</c:v>
                </c:pt>
                <c:pt idx="705">
                  <c:v>15.46</c:v>
                </c:pt>
                <c:pt idx="706">
                  <c:v>15.479999999999901</c:v>
                </c:pt>
                <c:pt idx="707">
                  <c:v>15.499999999999904</c:v>
                </c:pt>
                <c:pt idx="708">
                  <c:v>15.509999999999902</c:v>
                </c:pt>
                <c:pt idx="709">
                  <c:v>15.55</c:v>
                </c:pt>
                <c:pt idx="710">
                  <c:v>15.56</c:v>
                </c:pt>
                <c:pt idx="711">
                  <c:v>15.57</c:v>
                </c:pt>
                <c:pt idx="712">
                  <c:v>15.58</c:v>
                </c:pt>
                <c:pt idx="713">
                  <c:v>15.58</c:v>
                </c:pt>
                <c:pt idx="714">
                  <c:v>15.599999999999902</c:v>
                </c:pt>
                <c:pt idx="715">
                  <c:v>15.599999999999902</c:v>
                </c:pt>
                <c:pt idx="716">
                  <c:v>15.599999999999902</c:v>
                </c:pt>
                <c:pt idx="717">
                  <c:v>15.62</c:v>
                </c:pt>
                <c:pt idx="718">
                  <c:v>15.689999999999902</c:v>
                </c:pt>
                <c:pt idx="719">
                  <c:v>15.709999999999999</c:v>
                </c:pt>
                <c:pt idx="720">
                  <c:v>15.729999999999999</c:v>
                </c:pt>
                <c:pt idx="721">
                  <c:v>15.739999999999998</c:v>
                </c:pt>
                <c:pt idx="722">
                  <c:v>15.75</c:v>
                </c:pt>
                <c:pt idx="723">
                  <c:v>15.76</c:v>
                </c:pt>
                <c:pt idx="724">
                  <c:v>15.77</c:v>
                </c:pt>
                <c:pt idx="725">
                  <c:v>15.77</c:v>
                </c:pt>
                <c:pt idx="726">
                  <c:v>15.77</c:v>
                </c:pt>
                <c:pt idx="727">
                  <c:v>15.78</c:v>
                </c:pt>
                <c:pt idx="728">
                  <c:v>15.79</c:v>
                </c:pt>
                <c:pt idx="729">
                  <c:v>15.799999999999899</c:v>
                </c:pt>
                <c:pt idx="730">
                  <c:v>15.82</c:v>
                </c:pt>
                <c:pt idx="731">
                  <c:v>15.83</c:v>
                </c:pt>
                <c:pt idx="732">
                  <c:v>15.84</c:v>
                </c:pt>
                <c:pt idx="733">
                  <c:v>15.850000000000001</c:v>
                </c:pt>
                <c:pt idx="734">
                  <c:v>15.870000000000001</c:v>
                </c:pt>
                <c:pt idx="735">
                  <c:v>15.9</c:v>
                </c:pt>
                <c:pt idx="736">
                  <c:v>15.909999999999904</c:v>
                </c:pt>
                <c:pt idx="737">
                  <c:v>15.94</c:v>
                </c:pt>
                <c:pt idx="738">
                  <c:v>15.950000000000001</c:v>
                </c:pt>
                <c:pt idx="739">
                  <c:v>15.97</c:v>
                </c:pt>
                <c:pt idx="740">
                  <c:v>15.98</c:v>
                </c:pt>
                <c:pt idx="741">
                  <c:v>15.989999999999904</c:v>
                </c:pt>
                <c:pt idx="742">
                  <c:v>16.009999999999899</c:v>
                </c:pt>
                <c:pt idx="743">
                  <c:v>16.02</c:v>
                </c:pt>
                <c:pt idx="744">
                  <c:v>16.04</c:v>
                </c:pt>
                <c:pt idx="745">
                  <c:v>16.059999999999999</c:v>
                </c:pt>
                <c:pt idx="746">
                  <c:v>16.059999999999999</c:v>
                </c:pt>
                <c:pt idx="747">
                  <c:v>16.069999999999897</c:v>
                </c:pt>
                <c:pt idx="748">
                  <c:v>16.079999999999995</c:v>
                </c:pt>
                <c:pt idx="749">
                  <c:v>16.09</c:v>
                </c:pt>
                <c:pt idx="750">
                  <c:v>16.09</c:v>
                </c:pt>
                <c:pt idx="751">
                  <c:v>16.130000000000003</c:v>
                </c:pt>
                <c:pt idx="752">
                  <c:v>16.130000000000003</c:v>
                </c:pt>
                <c:pt idx="753">
                  <c:v>16.14</c:v>
                </c:pt>
                <c:pt idx="754">
                  <c:v>16.149999999999999</c:v>
                </c:pt>
                <c:pt idx="755">
                  <c:v>16.16</c:v>
                </c:pt>
                <c:pt idx="756">
                  <c:v>16.18</c:v>
                </c:pt>
                <c:pt idx="757">
                  <c:v>16.2</c:v>
                </c:pt>
                <c:pt idx="758">
                  <c:v>16.22</c:v>
                </c:pt>
                <c:pt idx="759">
                  <c:v>16.249999999999897</c:v>
                </c:pt>
                <c:pt idx="760">
                  <c:v>16.249999999999897</c:v>
                </c:pt>
                <c:pt idx="761">
                  <c:v>16.27</c:v>
                </c:pt>
                <c:pt idx="762">
                  <c:v>16.279999999999998</c:v>
                </c:pt>
                <c:pt idx="763">
                  <c:v>16.29</c:v>
                </c:pt>
                <c:pt idx="764">
                  <c:v>16.329999999999995</c:v>
                </c:pt>
                <c:pt idx="765">
                  <c:v>16.34</c:v>
                </c:pt>
                <c:pt idx="766">
                  <c:v>16.34</c:v>
                </c:pt>
                <c:pt idx="767">
                  <c:v>16.350000000000001</c:v>
                </c:pt>
                <c:pt idx="768">
                  <c:v>16.350000000000001</c:v>
                </c:pt>
                <c:pt idx="769">
                  <c:v>16.36</c:v>
                </c:pt>
                <c:pt idx="770">
                  <c:v>16.36</c:v>
                </c:pt>
                <c:pt idx="771">
                  <c:v>16.38</c:v>
                </c:pt>
                <c:pt idx="772">
                  <c:v>16.39</c:v>
                </c:pt>
                <c:pt idx="773">
                  <c:v>16.41</c:v>
                </c:pt>
                <c:pt idx="774">
                  <c:v>16.45</c:v>
                </c:pt>
                <c:pt idx="775">
                  <c:v>16.459999999999997</c:v>
                </c:pt>
                <c:pt idx="776">
                  <c:v>16.47</c:v>
                </c:pt>
                <c:pt idx="777">
                  <c:v>16.47</c:v>
                </c:pt>
                <c:pt idx="778">
                  <c:v>16.489999999999991</c:v>
                </c:pt>
                <c:pt idx="779">
                  <c:v>16.499999999999897</c:v>
                </c:pt>
                <c:pt idx="780">
                  <c:v>16.499999999999897</c:v>
                </c:pt>
                <c:pt idx="781">
                  <c:v>16.499999999999897</c:v>
                </c:pt>
                <c:pt idx="782">
                  <c:v>16.499999999999897</c:v>
                </c:pt>
                <c:pt idx="783">
                  <c:v>16.509999999999899</c:v>
                </c:pt>
                <c:pt idx="784">
                  <c:v>16.509999999999899</c:v>
                </c:pt>
                <c:pt idx="785">
                  <c:v>16.509999999999899</c:v>
                </c:pt>
                <c:pt idx="786">
                  <c:v>16.509999999999899</c:v>
                </c:pt>
                <c:pt idx="787">
                  <c:v>16.52</c:v>
                </c:pt>
                <c:pt idx="788">
                  <c:v>16.53</c:v>
                </c:pt>
                <c:pt idx="789">
                  <c:v>16.53</c:v>
                </c:pt>
                <c:pt idx="790">
                  <c:v>16.54</c:v>
                </c:pt>
                <c:pt idx="791">
                  <c:v>16.55</c:v>
                </c:pt>
                <c:pt idx="792">
                  <c:v>16.55</c:v>
                </c:pt>
                <c:pt idx="793">
                  <c:v>16.57</c:v>
                </c:pt>
                <c:pt idx="794">
                  <c:v>16.59</c:v>
                </c:pt>
                <c:pt idx="795">
                  <c:v>16.59</c:v>
                </c:pt>
                <c:pt idx="796">
                  <c:v>16.610000000000003</c:v>
                </c:pt>
                <c:pt idx="797">
                  <c:v>16.619999999999905</c:v>
                </c:pt>
                <c:pt idx="798">
                  <c:v>16.619999999999905</c:v>
                </c:pt>
                <c:pt idx="799">
                  <c:v>16.630000000000003</c:v>
                </c:pt>
                <c:pt idx="800">
                  <c:v>16.630000000000003</c:v>
                </c:pt>
                <c:pt idx="801">
                  <c:v>16.630000000000003</c:v>
                </c:pt>
                <c:pt idx="802">
                  <c:v>16.649999999999999</c:v>
                </c:pt>
                <c:pt idx="803">
                  <c:v>16.68</c:v>
                </c:pt>
                <c:pt idx="804">
                  <c:v>16.689999999999895</c:v>
                </c:pt>
                <c:pt idx="805">
                  <c:v>16.7</c:v>
                </c:pt>
                <c:pt idx="806">
                  <c:v>16.72</c:v>
                </c:pt>
                <c:pt idx="807">
                  <c:v>16.729999999999897</c:v>
                </c:pt>
                <c:pt idx="808">
                  <c:v>16.729999999999897</c:v>
                </c:pt>
                <c:pt idx="809">
                  <c:v>16.729999999999897</c:v>
                </c:pt>
                <c:pt idx="810">
                  <c:v>16.739999999999995</c:v>
                </c:pt>
                <c:pt idx="811">
                  <c:v>16.739999999999995</c:v>
                </c:pt>
                <c:pt idx="812">
                  <c:v>16.77</c:v>
                </c:pt>
                <c:pt idx="813">
                  <c:v>16.79</c:v>
                </c:pt>
                <c:pt idx="814">
                  <c:v>16.79</c:v>
                </c:pt>
                <c:pt idx="815">
                  <c:v>16.809999999999999</c:v>
                </c:pt>
                <c:pt idx="816">
                  <c:v>16.82</c:v>
                </c:pt>
                <c:pt idx="817">
                  <c:v>16.82</c:v>
                </c:pt>
                <c:pt idx="818">
                  <c:v>16.82</c:v>
                </c:pt>
                <c:pt idx="819">
                  <c:v>16.829999999999995</c:v>
                </c:pt>
                <c:pt idx="820">
                  <c:v>16.829999999999995</c:v>
                </c:pt>
                <c:pt idx="821">
                  <c:v>16.84</c:v>
                </c:pt>
                <c:pt idx="822">
                  <c:v>16.86</c:v>
                </c:pt>
                <c:pt idx="823">
                  <c:v>16.88</c:v>
                </c:pt>
                <c:pt idx="824">
                  <c:v>16.920000000000002</c:v>
                </c:pt>
                <c:pt idx="825">
                  <c:v>16.920000000000002</c:v>
                </c:pt>
                <c:pt idx="826">
                  <c:v>16.939999999999895</c:v>
                </c:pt>
                <c:pt idx="827">
                  <c:v>16.939999999999895</c:v>
                </c:pt>
                <c:pt idx="828">
                  <c:v>16.959999999999997</c:v>
                </c:pt>
                <c:pt idx="829">
                  <c:v>16.97</c:v>
                </c:pt>
                <c:pt idx="830">
                  <c:v>16.989999999999991</c:v>
                </c:pt>
                <c:pt idx="831">
                  <c:v>17.009999999999899</c:v>
                </c:pt>
                <c:pt idx="832">
                  <c:v>17.009999999999899</c:v>
                </c:pt>
                <c:pt idx="833">
                  <c:v>17.009999999999899</c:v>
                </c:pt>
                <c:pt idx="834">
                  <c:v>17.059999999999999</c:v>
                </c:pt>
                <c:pt idx="835">
                  <c:v>17.09</c:v>
                </c:pt>
                <c:pt idx="836">
                  <c:v>17.099999999999895</c:v>
                </c:pt>
                <c:pt idx="837">
                  <c:v>17.130000000000003</c:v>
                </c:pt>
                <c:pt idx="838">
                  <c:v>17.149999999999999</c:v>
                </c:pt>
                <c:pt idx="839">
                  <c:v>17.190000000000001</c:v>
                </c:pt>
                <c:pt idx="840">
                  <c:v>17.2</c:v>
                </c:pt>
                <c:pt idx="841">
                  <c:v>17.209999999999898</c:v>
                </c:pt>
                <c:pt idx="842">
                  <c:v>17.229999999999897</c:v>
                </c:pt>
                <c:pt idx="843">
                  <c:v>17.259999999999899</c:v>
                </c:pt>
                <c:pt idx="844">
                  <c:v>17.259999999999899</c:v>
                </c:pt>
                <c:pt idx="845">
                  <c:v>17.27</c:v>
                </c:pt>
                <c:pt idx="846">
                  <c:v>17.279999999999902</c:v>
                </c:pt>
                <c:pt idx="847">
                  <c:v>17.299999999999898</c:v>
                </c:pt>
                <c:pt idx="848">
                  <c:v>17.309999999999999</c:v>
                </c:pt>
                <c:pt idx="849">
                  <c:v>17.34</c:v>
                </c:pt>
                <c:pt idx="850">
                  <c:v>17.34</c:v>
                </c:pt>
                <c:pt idx="851">
                  <c:v>17.39</c:v>
                </c:pt>
                <c:pt idx="852">
                  <c:v>17.439999999999895</c:v>
                </c:pt>
                <c:pt idx="853">
                  <c:v>17.439999999999895</c:v>
                </c:pt>
                <c:pt idx="854">
                  <c:v>17.449999999999896</c:v>
                </c:pt>
                <c:pt idx="855">
                  <c:v>17.47</c:v>
                </c:pt>
                <c:pt idx="856">
                  <c:v>17.5</c:v>
                </c:pt>
                <c:pt idx="857">
                  <c:v>17.5199999999999</c:v>
                </c:pt>
                <c:pt idx="858">
                  <c:v>17.5199999999999</c:v>
                </c:pt>
                <c:pt idx="859">
                  <c:v>17.569999999999897</c:v>
                </c:pt>
                <c:pt idx="860">
                  <c:v>17.599999999999895</c:v>
                </c:pt>
                <c:pt idx="861">
                  <c:v>17.619999999999905</c:v>
                </c:pt>
                <c:pt idx="862">
                  <c:v>17.6299999999999</c:v>
                </c:pt>
                <c:pt idx="863">
                  <c:v>17.6299999999999</c:v>
                </c:pt>
                <c:pt idx="864">
                  <c:v>17.639999999999901</c:v>
                </c:pt>
                <c:pt idx="865">
                  <c:v>17.659999999999901</c:v>
                </c:pt>
                <c:pt idx="866">
                  <c:v>17.690000000000001</c:v>
                </c:pt>
                <c:pt idx="867">
                  <c:v>17.72</c:v>
                </c:pt>
                <c:pt idx="868">
                  <c:v>17.739999999999995</c:v>
                </c:pt>
                <c:pt idx="869">
                  <c:v>17.760000000000002</c:v>
                </c:pt>
                <c:pt idx="870">
                  <c:v>17.77</c:v>
                </c:pt>
                <c:pt idx="871">
                  <c:v>17.77</c:v>
                </c:pt>
                <c:pt idx="872">
                  <c:v>17.8</c:v>
                </c:pt>
                <c:pt idx="873">
                  <c:v>17.8</c:v>
                </c:pt>
                <c:pt idx="874">
                  <c:v>17.8</c:v>
                </c:pt>
                <c:pt idx="875">
                  <c:v>17.8</c:v>
                </c:pt>
                <c:pt idx="876">
                  <c:v>17.8</c:v>
                </c:pt>
                <c:pt idx="877">
                  <c:v>17.8</c:v>
                </c:pt>
                <c:pt idx="878">
                  <c:v>17.8</c:v>
                </c:pt>
                <c:pt idx="879">
                  <c:v>17.82</c:v>
                </c:pt>
                <c:pt idx="880">
                  <c:v>17.87</c:v>
                </c:pt>
                <c:pt idx="881">
                  <c:v>17.899999999999999</c:v>
                </c:pt>
                <c:pt idx="882">
                  <c:v>17.919999999999899</c:v>
                </c:pt>
                <c:pt idx="883">
                  <c:v>17.919999999999899</c:v>
                </c:pt>
                <c:pt idx="884">
                  <c:v>17.93</c:v>
                </c:pt>
                <c:pt idx="885">
                  <c:v>17.939999999999998</c:v>
                </c:pt>
                <c:pt idx="886">
                  <c:v>17.939999999999998</c:v>
                </c:pt>
                <c:pt idx="887">
                  <c:v>17.95</c:v>
                </c:pt>
                <c:pt idx="888">
                  <c:v>17.989999999999991</c:v>
                </c:pt>
                <c:pt idx="889">
                  <c:v>18.010000000000005</c:v>
                </c:pt>
                <c:pt idx="890">
                  <c:v>18.03</c:v>
                </c:pt>
                <c:pt idx="891">
                  <c:v>18.03</c:v>
                </c:pt>
                <c:pt idx="892">
                  <c:v>18.04</c:v>
                </c:pt>
                <c:pt idx="893">
                  <c:v>18.04</c:v>
                </c:pt>
                <c:pt idx="894">
                  <c:v>18.05</c:v>
                </c:pt>
                <c:pt idx="895">
                  <c:v>18.05</c:v>
                </c:pt>
                <c:pt idx="896">
                  <c:v>18.05</c:v>
                </c:pt>
                <c:pt idx="897">
                  <c:v>18.059999999999999</c:v>
                </c:pt>
                <c:pt idx="898">
                  <c:v>18.079999999999995</c:v>
                </c:pt>
                <c:pt idx="899">
                  <c:v>18.09</c:v>
                </c:pt>
                <c:pt idx="900">
                  <c:v>18.100000000000001</c:v>
                </c:pt>
                <c:pt idx="901">
                  <c:v>18.12</c:v>
                </c:pt>
                <c:pt idx="902">
                  <c:v>18.14</c:v>
                </c:pt>
                <c:pt idx="903">
                  <c:v>18.14</c:v>
                </c:pt>
                <c:pt idx="904">
                  <c:v>18.14</c:v>
                </c:pt>
                <c:pt idx="905">
                  <c:v>18.170000000000005</c:v>
                </c:pt>
                <c:pt idx="906">
                  <c:v>18.190000000000001</c:v>
                </c:pt>
                <c:pt idx="907">
                  <c:v>18.190000000000001</c:v>
                </c:pt>
                <c:pt idx="908">
                  <c:v>18.21</c:v>
                </c:pt>
                <c:pt idx="909">
                  <c:v>18.21</c:v>
                </c:pt>
                <c:pt idx="910">
                  <c:v>18.23</c:v>
                </c:pt>
                <c:pt idx="911">
                  <c:v>18.25</c:v>
                </c:pt>
                <c:pt idx="912">
                  <c:v>18.27</c:v>
                </c:pt>
                <c:pt idx="913">
                  <c:v>18.299999999999898</c:v>
                </c:pt>
                <c:pt idx="914">
                  <c:v>18.319999999999901</c:v>
                </c:pt>
                <c:pt idx="915">
                  <c:v>18.34</c:v>
                </c:pt>
                <c:pt idx="916">
                  <c:v>18.38</c:v>
                </c:pt>
                <c:pt idx="917">
                  <c:v>18.39</c:v>
                </c:pt>
                <c:pt idx="918">
                  <c:v>18.39</c:v>
                </c:pt>
                <c:pt idx="919">
                  <c:v>18.39</c:v>
                </c:pt>
                <c:pt idx="920">
                  <c:v>18.41</c:v>
                </c:pt>
                <c:pt idx="921">
                  <c:v>18.420000000000002</c:v>
                </c:pt>
                <c:pt idx="922">
                  <c:v>18.43</c:v>
                </c:pt>
                <c:pt idx="923">
                  <c:v>18.43</c:v>
                </c:pt>
                <c:pt idx="924">
                  <c:v>18.43</c:v>
                </c:pt>
                <c:pt idx="925">
                  <c:v>18.439999999999998</c:v>
                </c:pt>
                <c:pt idx="926">
                  <c:v>18.45</c:v>
                </c:pt>
                <c:pt idx="927">
                  <c:v>18.5</c:v>
                </c:pt>
                <c:pt idx="928">
                  <c:v>18.509999999999899</c:v>
                </c:pt>
                <c:pt idx="929">
                  <c:v>18.509999999999899</c:v>
                </c:pt>
                <c:pt idx="930">
                  <c:v>18.5199999999999</c:v>
                </c:pt>
                <c:pt idx="931">
                  <c:v>18.559999999999999</c:v>
                </c:pt>
                <c:pt idx="932">
                  <c:v>18.57</c:v>
                </c:pt>
                <c:pt idx="933">
                  <c:v>18.59</c:v>
                </c:pt>
                <c:pt idx="934">
                  <c:v>18.600000000000001</c:v>
                </c:pt>
                <c:pt idx="935">
                  <c:v>18.600000000000001</c:v>
                </c:pt>
                <c:pt idx="936">
                  <c:v>18.600000000000001</c:v>
                </c:pt>
                <c:pt idx="937">
                  <c:v>18.610000000000003</c:v>
                </c:pt>
                <c:pt idx="938">
                  <c:v>18.639999999999901</c:v>
                </c:pt>
                <c:pt idx="939">
                  <c:v>18.670000000000005</c:v>
                </c:pt>
                <c:pt idx="940">
                  <c:v>18.690000000000001</c:v>
                </c:pt>
                <c:pt idx="941">
                  <c:v>18.690000000000001</c:v>
                </c:pt>
                <c:pt idx="942">
                  <c:v>18.690000000000001</c:v>
                </c:pt>
                <c:pt idx="943">
                  <c:v>18.7</c:v>
                </c:pt>
                <c:pt idx="944">
                  <c:v>18.709999999999898</c:v>
                </c:pt>
                <c:pt idx="945">
                  <c:v>18.72</c:v>
                </c:pt>
                <c:pt idx="946">
                  <c:v>18.73</c:v>
                </c:pt>
                <c:pt idx="947">
                  <c:v>18.739999999999995</c:v>
                </c:pt>
                <c:pt idx="948">
                  <c:v>18.75</c:v>
                </c:pt>
                <c:pt idx="949">
                  <c:v>18.77</c:v>
                </c:pt>
                <c:pt idx="950">
                  <c:v>18.809999999999999</c:v>
                </c:pt>
                <c:pt idx="951">
                  <c:v>18.809999999999999</c:v>
                </c:pt>
                <c:pt idx="952">
                  <c:v>18.809999999999999</c:v>
                </c:pt>
                <c:pt idx="953">
                  <c:v>18.809999999999999</c:v>
                </c:pt>
                <c:pt idx="954">
                  <c:v>18.829999999999995</c:v>
                </c:pt>
                <c:pt idx="955">
                  <c:v>18.829999999999995</c:v>
                </c:pt>
                <c:pt idx="956">
                  <c:v>18.86</c:v>
                </c:pt>
                <c:pt idx="957">
                  <c:v>18.86</c:v>
                </c:pt>
                <c:pt idx="958">
                  <c:v>18.89</c:v>
                </c:pt>
                <c:pt idx="959">
                  <c:v>18.920000000000002</c:v>
                </c:pt>
                <c:pt idx="960">
                  <c:v>18.95</c:v>
                </c:pt>
                <c:pt idx="961">
                  <c:v>18.979999999999997</c:v>
                </c:pt>
                <c:pt idx="962">
                  <c:v>19.02</c:v>
                </c:pt>
                <c:pt idx="963">
                  <c:v>19.03</c:v>
                </c:pt>
                <c:pt idx="964">
                  <c:v>19.03</c:v>
                </c:pt>
                <c:pt idx="965">
                  <c:v>19.05</c:v>
                </c:pt>
                <c:pt idx="966">
                  <c:v>19.079999999999995</c:v>
                </c:pt>
                <c:pt idx="967">
                  <c:v>19.09</c:v>
                </c:pt>
                <c:pt idx="968">
                  <c:v>19.12</c:v>
                </c:pt>
                <c:pt idx="969">
                  <c:v>19.12</c:v>
                </c:pt>
                <c:pt idx="970">
                  <c:v>19.139999999999901</c:v>
                </c:pt>
                <c:pt idx="971">
                  <c:v>19.16</c:v>
                </c:pt>
                <c:pt idx="972">
                  <c:v>19.170000000000005</c:v>
                </c:pt>
                <c:pt idx="973">
                  <c:v>19.18</c:v>
                </c:pt>
                <c:pt idx="974">
                  <c:v>19.190000000000001</c:v>
                </c:pt>
                <c:pt idx="975">
                  <c:v>19.21</c:v>
                </c:pt>
                <c:pt idx="976">
                  <c:v>19.22</c:v>
                </c:pt>
                <c:pt idx="977">
                  <c:v>19.25</c:v>
                </c:pt>
                <c:pt idx="978">
                  <c:v>19.25</c:v>
                </c:pt>
                <c:pt idx="979">
                  <c:v>19.260000000000002</c:v>
                </c:pt>
                <c:pt idx="980">
                  <c:v>19.279999999999998</c:v>
                </c:pt>
                <c:pt idx="981">
                  <c:v>19.29</c:v>
                </c:pt>
                <c:pt idx="982">
                  <c:v>19.29</c:v>
                </c:pt>
                <c:pt idx="983">
                  <c:v>19.309999999999999</c:v>
                </c:pt>
                <c:pt idx="984">
                  <c:v>19.329999999999995</c:v>
                </c:pt>
                <c:pt idx="985">
                  <c:v>19.34</c:v>
                </c:pt>
                <c:pt idx="986">
                  <c:v>19.36</c:v>
                </c:pt>
                <c:pt idx="987">
                  <c:v>19.38</c:v>
                </c:pt>
                <c:pt idx="988">
                  <c:v>19.399999999999999</c:v>
                </c:pt>
                <c:pt idx="989">
                  <c:v>19.429999999999897</c:v>
                </c:pt>
                <c:pt idx="990">
                  <c:v>19.429999999999897</c:v>
                </c:pt>
                <c:pt idx="991">
                  <c:v>19.439999999999895</c:v>
                </c:pt>
                <c:pt idx="992">
                  <c:v>19.459999999999898</c:v>
                </c:pt>
                <c:pt idx="993">
                  <c:v>19.459999999999898</c:v>
                </c:pt>
                <c:pt idx="994">
                  <c:v>19.459999999999898</c:v>
                </c:pt>
                <c:pt idx="995">
                  <c:v>19.47</c:v>
                </c:pt>
                <c:pt idx="996">
                  <c:v>19.47</c:v>
                </c:pt>
                <c:pt idx="997">
                  <c:v>19.479999999999997</c:v>
                </c:pt>
                <c:pt idx="998">
                  <c:v>19.509999999999899</c:v>
                </c:pt>
                <c:pt idx="999">
                  <c:v>19.52</c:v>
                </c:pt>
                <c:pt idx="1000">
                  <c:v>19.52</c:v>
                </c:pt>
                <c:pt idx="1001">
                  <c:v>19.54</c:v>
                </c:pt>
                <c:pt idx="1002">
                  <c:v>19.55</c:v>
                </c:pt>
                <c:pt idx="1003">
                  <c:v>19.559999999999999</c:v>
                </c:pt>
                <c:pt idx="1004">
                  <c:v>19.559999999999999</c:v>
                </c:pt>
                <c:pt idx="1005">
                  <c:v>19.57</c:v>
                </c:pt>
                <c:pt idx="1006">
                  <c:v>19.579999999999995</c:v>
                </c:pt>
                <c:pt idx="1007">
                  <c:v>19.579999999999995</c:v>
                </c:pt>
                <c:pt idx="1008">
                  <c:v>19.59</c:v>
                </c:pt>
                <c:pt idx="1009">
                  <c:v>19.59</c:v>
                </c:pt>
                <c:pt idx="1010">
                  <c:v>19.610000000000003</c:v>
                </c:pt>
                <c:pt idx="1011">
                  <c:v>19.619999999999905</c:v>
                </c:pt>
                <c:pt idx="1012">
                  <c:v>19.639999999999901</c:v>
                </c:pt>
                <c:pt idx="1013">
                  <c:v>19.649999999999999</c:v>
                </c:pt>
                <c:pt idx="1014">
                  <c:v>19.669999999999899</c:v>
                </c:pt>
                <c:pt idx="1015">
                  <c:v>19.690000000000001</c:v>
                </c:pt>
                <c:pt idx="1016">
                  <c:v>19.690000000000001</c:v>
                </c:pt>
                <c:pt idx="1017">
                  <c:v>19.72</c:v>
                </c:pt>
                <c:pt idx="1018">
                  <c:v>19.72</c:v>
                </c:pt>
                <c:pt idx="1019">
                  <c:v>19.75</c:v>
                </c:pt>
                <c:pt idx="1020">
                  <c:v>19.760000000000002</c:v>
                </c:pt>
                <c:pt idx="1021">
                  <c:v>19.79</c:v>
                </c:pt>
                <c:pt idx="1022">
                  <c:v>19.8</c:v>
                </c:pt>
                <c:pt idx="1023">
                  <c:v>19.82</c:v>
                </c:pt>
                <c:pt idx="1024">
                  <c:v>19.82</c:v>
                </c:pt>
                <c:pt idx="1025">
                  <c:v>19.86</c:v>
                </c:pt>
                <c:pt idx="1026">
                  <c:v>19.86</c:v>
                </c:pt>
                <c:pt idx="1027">
                  <c:v>19.899999999999999</c:v>
                </c:pt>
                <c:pt idx="1028">
                  <c:v>19.91</c:v>
                </c:pt>
                <c:pt idx="1029">
                  <c:v>19.919999999999899</c:v>
                </c:pt>
                <c:pt idx="1030">
                  <c:v>19.919999999999899</c:v>
                </c:pt>
                <c:pt idx="1031">
                  <c:v>19.919999999999899</c:v>
                </c:pt>
                <c:pt idx="1032">
                  <c:v>19.939999999999895</c:v>
                </c:pt>
                <c:pt idx="1033">
                  <c:v>19.95</c:v>
                </c:pt>
                <c:pt idx="1034">
                  <c:v>19.959999999999997</c:v>
                </c:pt>
                <c:pt idx="1035">
                  <c:v>19.979999999999897</c:v>
                </c:pt>
                <c:pt idx="1036">
                  <c:v>19.979999999999897</c:v>
                </c:pt>
                <c:pt idx="1037">
                  <c:v>19.989999999999895</c:v>
                </c:pt>
                <c:pt idx="1038">
                  <c:v>20.010000000000005</c:v>
                </c:pt>
                <c:pt idx="1039">
                  <c:v>20.02</c:v>
                </c:pt>
                <c:pt idx="1040">
                  <c:v>20.03</c:v>
                </c:pt>
                <c:pt idx="1041">
                  <c:v>20.04</c:v>
                </c:pt>
                <c:pt idx="1042">
                  <c:v>20.059999999999999</c:v>
                </c:pt>
                <c:pt idx="1043">
                  <c:v>20.079999999999995</c:v>
                </c:pt>
                <c:pt idx="1044">
                  <c:v>20.09</c:v>
                </c:pt>
                <c:pt idx="1045">
                  <c:v>20.100000000000001</c:v>
                </c:pt>
                <c:pt idx="1046">
                  <c:v>20.110000000000003</c:v>
                </c:pt>
                <c:pt idx="1047">
                  <c:v>20.119999999999905</c:v>
                </c:pt>
                <c:pt idx="1048">
                  <c:v>20.14</c:v>
                </c:pt>
                <c:pt idx="1049">
                  <c:v>20.149999999999999</c:v>
                </c:pt>
                <c:pt idx="1050">
                  <c:v>20.169999999999899</c:v>
                </c:pt>
                <c:pt idx="1051">
                  <c:v>20.169999999999899</c:v>
                </c:pt>
                <c:pt idx="1052">
                  <c:v>20.169999999999899</c:v>
                </c:pt>
                <c:pt idx="1053">
                  <c:v>20.18</c:v>
                </c:pt>
                <c:pt idx="1054">
                  <c:v>20.22</c:v>
                </c:pt>
                <c:pt idx="1055">
                  <c:v>20.22</c:v>
                </c:pt>
                <c:pt idx="1056">
                  <c:v>20.22</c:v>
                </c:pt>
                <c:pt idx="1057">
                  <c:v>20.23</c:v>
                </c:pt>
                <c:pt idx="1058">
                  <c:v>20.239999999999995</c:v>
                </c:pt>
                <c:pt idx="1059">
                  <c:v>20.25</c:v>
                </c:pt>
                <c:pt idx="1060">
                  <c:v>20.27</c:v>
                </c:pt>
                <c:pt idx="1061">
                  <c:v>20.279999999999998</c:v>
                </c:pt>
                <c:pt idx="1062">
                  <c:v>20.29</c:v>
                </c:pt>
                <c:pt idx="1063">
                  <c:v>20.32</c:v>
                </c:pt>
                <c:pt idx="1064">
                  <c:v>20.34</c:v>
                </c:pt>
                <c:pt idx="1065">
                  <c:v>20.34</c:v>
                </c:pt>
                <c:pt idx="1066">
                  <c:v>20.36</c:v>
                </c:pt>
                <c:pt idx="1067">
                  <c:v>20.36</c:v>
                </c:pt>
                <c:pt idx="1068">
                  <c:v>20.369999999999902</c:v>
                </c:pt>
                <c:pt idx="1069">
                  <c:v>20.38</c:v>
                </c:pt>
                <c:pt idx="1070">
                  <c:v>20.38</c:v>
                </c:pt>
                <c:pt idx="1071">
                  <c:v>20.420000000000002</c:v>
                </c:pt>
                <c:pt idx="1072">
                  <c:v>20.439999999999998</c:v>
                </c:pt>
                <c:pt idx="1073">
                  <c:v>20.47</c:v>
                </c:pt>
                <c:pt idx="1074">
                  <c:v>20.479999999999997</c:v>
                </c:pt>
                <c:pt idx="1075">
                  <c:v>20.49</c:v>
                </c:pt>
                <c:pt idx="1076">
                  <c:v>20.51</c:v>
                </c:pt>
                <c:pt idx="1077">
                  <c:v>20.549999999999898</c:v>
                </c:pt>
                <c:pt idx="1078">
                  <c:v>20.56</c:v>
                </c:pt>
                <c:pt idx="1079">
                  <c:v>20.58</c:v>
                </c:pt>
                <c:pt idx="1080">
                  <c:v>20.610000000000003</c:v>
                </c:pt>
                <c:pt idx="1081">
                  <c:v>20.62</c:v>
                </c:pt>
                <c:pt idx="1082">
                  <c:v>20.630000000000003</c:v>
                </c:pt>
                <c:pt idx="1083">
                  <c:v>20.64</c:v>
                </c:pt>
                <c:pt idx="1084">
                  <c:v>20.650000000000002</c:v>
                </c:pt>
                <c:pt idx="1085">
                  <c:v>20.66</c:v>
                </c:pt>
                <c:pt idx="1086">
                  <c:v>20.68</c:v>
                </c:pt>
                <c:pt idx="1087">
                  <c:v>20.7</c:v>
                </c:pt>
                <c:pt idx="1088">
                  <c:v>20.72</c:v>
                </c:pt>
                <c:pt idx="1089">
                  <c:v>20.72</c:v>
                </c:pt>
                <c:pt idx="1090">
                  <c:v>20.729999999999897</c:v>
                </c:pt>
                <c:pt idx="1091">
                  <c:v>20.729999999999897</c:v>
                </c:pt>
                <c:pt idx="1092">
                  <c:v>20.75</c:v>
                </c:pt>
                <c:pt idx="1093">
                  <c:v>20.779999999999998</c:v>
                </c:pt>
                <c:pt idx="1094">
                  <c:v>20.79</c:v>
                </c:pt>
                <c:pt idx="1095">
                  <c:v>20.810000000000002</c:v>
                </c:pt>
                <c:pt idx="1096">
                  <c:v>20.830000000000002</c:v>
                </c:pt>
                <c:pt idx="1097">
                  <c:v>20.830000000000002</c:v>
                </c:pt>
                <c:pt idx="1098">
                  <c:v>20.830000000000002</c:v>
                </c:pt>
                <c:pt idx="1099">
                  <c:v>20.830000000000002</c:v>
                </c:pt>
                <c:pt idx="1100">
                  <c:v>20.8799999999999</c:v>
                </c:pt>
                <c:pt idx="1101">
                  <c:v>20.89</c:v>
                </c:pt>
                <c:pt idx="1102">
                  <c:v>20.9</c:v>
                </c:pt>
                <c:pt idx="1103">
                  <c:v>20.919999999999899</c:v>
                </c:pt>
                <c:pt idx="1104">
                  <c:v>20.93</c:v>
                </c:pt>
                <c:pt idx="1105">
                  <c:v>20.93</c:v>
                </c:pt>
                <c:pt idx="1106">
                  <c:v>20.939999999999895</c:v>
                </c:pt>
                <c:pt idx="1107">
                  <c:v>20.959999999999997</c:v>
                </c:pt>
                <c:pt idx="1108">
                  <c:v>20.97</c:v>
                </c:pt>
                <c:pt idx="1109">
                  <c:v>20.97</c:v>
                </c:pt>
                <c:pt idx="1110">
                  <c:v>20.97</c:v>
                </c:pt>
                <c:pt idx="1111">
                  <c:v>20.97</c:v>
                </c:pt>
                <c:pt idx="1112">
                  <c:v>20.97</c:v>
                </c:pt>
                <c:pt idx="1113">
                  <c:v>20.97</c:v>
                </c:pt>
                <c:pt idx="1114">
                  <c:v>20.97</c:v>
                </c:pt>
                <c:pt idx="1115">
                  <c:v>20.979999999999897</c:v>
                </c:pt>
                <c:pt idx="1116">
                  <c:v>20.979999999999897</c:v>
                </c:pt>
                <c:pt idx="1117">
                  <c:v>20.979999999999897</c:v>
                </c:pt>
                <c:pt idx="1118">
                  <c:v>20.979999999999897</c:v>
                </c:pt>
                <c:pt idx="1119">
                  <c:v>20.99</c:v>
                </c:pt>
                <c:pt idx="1120">
                  <c:v>20.99</c:v>
                </c:pt>
                <c:pt idx="1121">
                  <c:v>21.02</c:v>
                </c:pt>
                <c:pt idx="1122">
                  <c:v>21.02</c:v>
                </c:pt>
                <c:pt idx="1123">
                  <c:v>21.02</c:v>
                </c:pt>
                <c:pt idx="1124">
                  <c:v>21.029999999999902</c:v>
                </c:pt>
                <c:pt idx="1125">
                  <c:v>21.029999999999902</c:v>
                </c:pt>
                <c:pt idx="1126">
                  <c:v>21.029999999999902</c:v>
                </c:pt>
                <c:pt idx="1127">
                  <c:v>21.05</c:v>
                </c:pt>
                <c:pt idx="1128">
                  <c:v>21.06</c:v>
                </c:pt>
                <c:pt idx="1129">
                  <c:v>21.06</c:v>
                </c:pt>
                <c:pt idx="1130">
                  <c:v>21.06</c:v>
                </c:pt>
                <c:pt idx="1131">
                  <c:v>21.06</c:v>
                </c:pt>
                <c:pt idx="1132">
                  <c:v>21.069999999999897</c:v>
                </c:pt>
                <c:pt idx="1133">
                  <c:v>21.08</c:v>
                </c:pt>
                <c:pt idx="1134">
                  <c:v>21.08</c:v>
                </c:pt>
                <c:pt idx="1135">
                  <c:v>21.09</c:v>
                </c:pt>
                <c:pt idx="1136">
                  <c:v>21.110000000000003</c:v>
                </c:pt>
                <c:pt idx="1137">
                  <c:v>21.110000000000003</c:v>
                </c:pt>
                <c:pt idx="1138">
                  <c:v>21.139999999999901</c:v>
                </c:pt>
                <c:pt idx="1139">
                  <c:v>21.150000000000002</c:v>
                </c:pt>
                <c:pt idx="1140">
                  <c:v>21.16</c:v>
                </c:pt>
                <c:pt idx="1141">
                  <c:v>21.17</c:v>
                </c:pt>
                <c:pt idx="1142">
                  <c:v>21.17</c:v>
                </c:pt>
                <c:pt idx="1143">
                  <c:v>21.18</c:v>
                </c:pt>
                <c:pt idx="1144">
                  <c:v>21.18</c:v>
                </c:pt>
                <c:pt idx="1145">
                  <c:v>21.2</c:v>
                </c:pt>
                <c:pt idx="1146">
                  <c:v>21.2</c:v>
                </c:pt>
                <c:pt idx="1147">
                  <c:v>21.21</c:v>
                </c:pt>
                <c:pt idx="1148">
                  <c:v>21.22</c:v>
                </c:pt>
                <c:pt idx="1149">
                  <c:v>21.23</c:v>
                </c:pt>
                <c:pt idx="1150">
                  <c:v>21.23</c:v>
                </c:pt>
                <c:pt idx="1151">
                  <c:v>21.24</c:v>
                </c:pt>
                <c:pt idx="1152">
                  <c:v>21.24</c:v>
                </c:pt>
                <c:pt idx="1153">
                  <c:v>21.24</c:v>
                </c:pt>
                <c:pt idx="1154">
                  <c:v>21.24</c:v>
                </c:pt>
                <c:pt idx="1155">
                  <c:v>21.24</c:v>
                </c:pt>
                <c:pt idx="1156">
                  <c:v>21.259999999999998</c:v>
                </c:pt>
                <c:pt idx="1157">
                  <c:v>21.259999999999998</c:v>
                </c:pt>
                <c:pt idx="1158">
                  <c:v>21.27</c:v>
                </c:pt>
                <c:pt idx="1159">
                  <c:v>21.279999999999998</c:v>
                </c:pt>
                <c:pt idx="1160">
                  <c:v>21.310000000000002</c:v>
                </c:pt>
                <c:pt idx="1161">
                  <c:v>21.32</c:v>
                </c:pt>
                <c:pt idx="1162">
                  <c:v>21.32</c:v>
                </c:pt>
                <c:pt idx="1163">
                  <c:v>21.330000000000002</c:v>
                </c:pt>
                <c:pt idx="1164">
                  <c:v>21.330000000000002</c:v>
                </c:pt>
                <c:pt idx="1165">
                  <c:v>21.3399999999999</c:v>
                </c:pt>
                <c:pt idx="1166">
                  <c:v>21.3399999999999</c:v>
                </c:pt>
                <c:pt idx="1167">
                  <c:v>21.3399999999999</c:v>
                </c:pt>
                <c:pt idx="1168">
                  <c:v>21.3399999999999</c:v>
                </c:pt>
                <c:pt idx="1169">
                  <c:v>21.35</c:v>
                </c:pt>
                <c:pt idx="1170">
                  <c:v>21.36</c:v>
                </c:pt>
                <c:pt idx="1171">
                  <c:v>21.38</c:v>
                </c:pt>
                <c:pt idx="1172">
                  <c:v>21.38</c:v>
                </c:pt>
                <c:pt idx="1173">
                  <c:v>21.41</c:v>
                </c:pt>
                <c:pt idx="1174">
                  <c:v>21.41</c:v>
                </c:pt>
                <c:pt idx="1175">
                  <c:v>21.41</c:v>
                </c:pt>
                <c:pt idx="1176">
                  <c:v>21.419999999999998</c:v>
                </c:pt>
                <c:pt idx="1177">
                  <c:v>21.419999999999998</c:v>
                </c:pt>
                <c:pt idx="1178">
                  <c:v>21.43</c:v>
                </c:pt>
                <c:pt idx="1179">
                  <c:v>21.439999999999998</c:v>
                </c:pt>
                <c:pt idx="1180">
                  <c:v>21.45</c:v>
                </c:pt>
                <c:pt idx="1181">
                  <c:v>21.47</c:v>
                </c:pt>
                <c:pt idx="1182">
                  <c:v>21.479999999999997</c:v>
                </c:pt>
                <c:pt idx="1183">
                  <c:v>21.479999999999997</c:v>
                </c:pt>
                <c:pt idx="1184">
                  <c:v>21.479999999999997</c:v>
                </c:pt>
                <c:pt idx="1185">
                  <c:v>21.479999999999997</c:v>
                </c:pt>
                <c:pt idx="1186">
                  <c:v>21.479999999999997</c:v>
                </c:pt>
                <c:pt idx="1187">
                  <c:v>21.479999999999997</c:v>
                </c:pt>
                <c:pt idx="1188">
                  <c:v>21.479999999999997</c:v>
                </c:pt>
                <c:pt idx="1189">
                  <c:v>21.49</c:v>
                </c:pt>
                <c:pt idx="1190">
                  <c:v>21.5</c:v>
                </c:pt>
                <c:pt idx="1191">
                  <c:v>21.51</c:v>
                </c:pt>
                <c:pt idx="1192">
                  <c:v>21.52</c:v>
                </c:pt>
                <c:pt idx="1193">
                  <c:v>21.53</c:v>
                </c:pt>
                <c:pt idx="1194">
                  <c:v>21.53</c:v>
                </c:pt>
                <c:pt idx="1195">
                  <c:v>21.53</c:v>
                </c:pt>
                <c:pt idx="1196">
                  <c:v>21.54</c:v>
                </c:pt>
                <c:pt idx="1197">
                  <c:v>21.56</c:v>
                </c:pt>
                <c:pt idx="1198">
                  <c:v>21.56</c:v>
                </c:pt>
                <c:pt idx="1199">
                  <c:v>21.57</c:v>
                </c:pt>
                <c:pt idx="1200">
                  <c:v>21.57</c:v>
                </c:pt>
                <c:pt idx="1201">
                  <c:v>21.58</c:v>
                </c:pt>
                <c:pt idx="1202">
                  <c:v>21.58</c:v>
                </c:pt>
                <c:pt idx="1203">
                  <c:v>21.58</c:v>
                </c:pt>
                <c:pt idx="1204">
                  <c:v>21.58</c:v>
                </c:pt>
                <c:pt idx="1205">
                  <c:v>21.59</c:v>
                </c:pt>
                <c:pt idx="1206">
                  <c:v>21.6</c:v>
                </c:pt>
                <c:pt idx="1207">
                  <c:v>21.6</c:v>
                </c:pt>
                <c:pt idx="1208">
                  <c:v>21.6</c:v>
                </c:pt>
                <c:pt idx="1209">
                  <c:v>21.630000000000003</c:v>
                </c:pt>
                <c:pt idx="1210">
                  <c:v>21.64</c:v>
                </c:pt>
                <c:pt idx="1211">
                  <c:v>21.66</c:v>
                </c:pt>
                <c:pt idx="1212">
                  <c:v>21.66</c:v>
                </c:pt>
                <c:pt idx="1213">
                  <c:v>21.66</c:v>
                </c:pt>
                <c:pt idx="1214">
                  <c:v>21.66</c:v>
                </c:pt>
                <c:pt idx="1215">
                  <c:v>21.66</c:v>
                </c:pt>
                <c:pt idx="1216">
                  <c:v>21.67</c:v>
                </c:pt>
                <c:pt idx="1217">
                  <c:v>21.67</c:v>
                </c:pt>
                <c:pt idx="1218">
                  <c:v>21.68</c:v>
                </c:pt>
                <c:pt idx="1219">
                  <c:v>21.68</c:v>
                </c:pt>
                <c:pt idx="1220">
                  <c:v>21.68</c:v>
                </c:pt>
                <c:pt idx="1221">
                  <c:v>21.68</c:v>
                </c:pt>
                <c:pt idx="1222">
                  <c:v>21.7</c:v>
                </c:pt>
                <c:pt idx="1223">
                  <c:v>21.7</c:v>
                </c:pt>
                <c:pt idx="1224">
                  <c:v>21.71</c:v>
                </c:pt>
                <c:pt idx="1225">
                  <c:v>21.72</c:v>
                </c:pt>
                <c:pt idx="1226">
                  <c:v>21.73</c:v>
                </c:pt>
                <c:pt idx="1227">
                  <c:v>21.73</c:v>
                </c:pt>
                <c:pt idx="1228">
                  <c:v>21.73</c:v>
                </c:pt>
                <c:pt idx="1229">
                  <c:v>21.73</c:v>
                </c:pt>
                <c:pt idx="1230">
                  <c:v>21.74</c:v>
                </c:pt>
                <c:pt idx="1231">
                  <c:v>21.74</c:v>
                </c:pt>
                <c:pt idx="1232">
                  <c:v>21.759999999999998</c:v>
                </c:pt>
                <c:pt idx="1233">
                  <c:v>21.77</c:v>
                </c:pt>
                <c:pt idx="1234">
                  <c:v>21.779999999999998</c:v>
                </c:pt>
                <c:pt idx="1235">
                  <c:v>21.779999999999998</c:v>
                </c:pt>
                <c:pt idx="1236">
                  <c:v>21.79</c:v>
                </c:pt>
                <c:pt idx="1237">
                  <c:v>21.8</c:v>
                </c:pt>
                <c:pt idx="1238">
                  <c:v>21.8</c:v>
                </c:pt>
                <c:pt idx="1239">
                  <c:v>21.8</c:v>
                </c:pt>
                <c:pt idx="1240">
                  <c:v>21.8</c:v>
                </c:pt>
                <c:pt idx="1241">
                  <c:v>21.810000000000002</c:v>
                </c:pt>
                <c:pt idx="1242">
                  <c:v>21.82</c:v>
                </c:pt>
                <c:pt idx="1243">
                  <c:v>21.82</c:v>
                </c:pt>
                <c:pt idx="1244">
                  <c:v>21.82</c:v>
                </c:pt>
                <c:pt idx="1245">
                  <c:v>21.82</c:v>
                </c:pt>
                <c:pt idx="1246">
                  <c:v>21.830000000000002</c:v>
                </c:pt>
                <c:pt idx="1247">
                  <c:v>21.84</c:v>
                </c:pt>
                <c:pt idx="1248">
                  <c:v>21.84</c:v>
                </c:pt>
                <c:pt idx="1249">
                  <c:v>21.85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TBDiseaseONLYData!$E$11270:$E$12519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2.0000000000000004E-2</c:v>
                </c:pt>
                <c:pt idx="2">
                  <c:v>6.999999999999991E-2</c:v>
                </c:pt>
                <c:pt idx="3">
                  <c:v>0.13999999999999901</c:v>
                </c:pt>
                <c:pt idx="4">
                  <c:v>0.21000000000000002</c:v>
                </c:pt>
                <c:pt idx="5">
                  <c:v>0.24000000000000002</c:v>
                </c:pt>
                <c:pt idx="6">
                  <c:v>0.27</c:v>
                </c:pt>
                <c:pt idx="7">
                  <c:v>0.33000000000000007</c:v>
                </c:pt>
                <c:pt idx="8">
                  <c:v>0.36000000000000004</c:v>
                </c:pt>
                <c:pt idx="9">
                  <c:v>0.43000000000000005</c:v>
                </c:pt>
                <c:pt idx="10">
                  <c:v>0.47000000000000003</c:v>
                </c:pt>
                <c:pt idx="11">
                  <c:v>0.54</c:v>
                </c:pt>
                <c:pt idx="12">
                  <c:v>0.60000000000000009</c:v>
                </c:pt>
                <c:pt idx="13">
                  <c:v>0.65000000000000013</c:v>
                </c:pt>
                <c:pt idx="14">
                  <c:v>0.68</c:v>
                </c:pt>
                <c:pt idx="15">
                  <c:v>0.71000000000000008</c:v>
                </c:pt>
                <c:pt idx="16">
                  <c:v>0.8</c:v>
                </c:pt>
                <c:pt idx="17">
                  <c:v>0.83000000000000007</c:v>
                </c:pt>
                <c:pt idx="18">
                  <c:v>0.9</c:v>
                </c:pt>
                <c:pt idx="19">
                  <c:v>0.93999999999999895</c:v>
                </c:pt>
                <c:pt idx="20">
                  <c:v>0.96999999999999909</c:v>
                </c:pt>
                <c:pt idx="21">
                  <c:v>0.999999999999999</c:v>
                </c:pt>
                <c:pt idx="22">
                  <c:v>1.01</c:v>
                </c:pt>
                <c:pt idx="23">
                  <c:v>1.04</c:v>
                </c:pt>
                <c:pt idx="24">
                  <c:v>1.0900000000000001</c:v>
                </c:pt>
                <c:pt idx="25">
                  <c:v>1.1100000000000001</c:v>
                </c:pt>
                <c:pt idx="26">
                  <c:v>1.1700000000000002</c:v>
                </c:pt>
                <c:pt idx="27">
                  <c:v>1.21</c:v>
                </c:pt>
                <c:pt idx="28">
                  <c:v>1.24</c:v>
                </c:pt>
                <c:pt idx="29">
                  <c:v>1.29</c:v>
                </c:pt>
                <c:pt idx="30">
                  <c:v>1.32</c:v>
                </c:pt>
                <c:pt idx="31">
                  <c:v>1.3800000000000001</c:v>
                </c:pt>
                <c:pt idx="32">
                  <c:v>1.44</c:v>
                </c:pt>
                <c:pt idx="33">
                  <c:v>1.49</c:v>
                </c:pt>
                <c:pt idx="34">
                  <c:v>1.57</c:v>
                </c:pt>
                <c:pt idx="35">
                  <c:v>1.59</c:v>
                </c:pt>
                <c:pt idx="36">
                  <c:v>1.6600000000000001</c:v>
                </c:pt>
                <c:pt idx="37">
                  <c:v>1.73</c:v>
                </c:pt>
                <c:pt idx="38">
                  <c:v>1.7699999999999896</c:v>
                </c:pt>
                <c:pt idx="39">
                  <c:v>1.8399999999999896</c:v>
                </c:pt>
                <c:pt idx="40">
                  <c:v>1.8499999999999897</c:v>
                </c:pt>
                <c:pt idx="41">
                  <c:v>1.8699999999999897</c:v>
                </c:pt>
                <c:pt idx="42">
                  <c:v>1.9100000000000001</c:v>
                </c:pt>
                <c:pt idx="43">
                  <c:v>1.9700000000000002</c:v>
                </c:pt>
                <c:pt idx="44">
                  <c:v>1.9999999999999898</c:v>
                </c:pt>
                <c:pt idx="45">
                  <c:v>2.02</c:v>
                </c:pt>
                <c:pt idx="46">
                  <c:v>2.0299999999999998</c:v>
                </c:pt>
                <c:pt idx="47">
                  <c:v>2.0699999999999998</c:v>
                </c:pt>
                <c:pt idx="48">
                  <c:v>2.12</c:v>
                </c:pt>
                <c:pt idx="49">
                  <c:v>2.19</c:v>
                </c:pt>
                <c:pt idx="50">
                  <c:v>2.2200000000000002</c:v>
                </c:pt>
                <c:pt idx="51">
                  <c:v>2.25</c:v>
                </c:pt>
                <c:pt idx="52">
                  <c:v>2.2999999999999998</c:v>
                </c:pt>
                <c:pt idx="53">
                  <c:v>2.3199999999999994</c:v>
                </c:pt>
                <c:pt idx="54">
                  <c:v>2.3899999999999895</c:v>
                </c:pt>
                <c:pt idx="55">
                  <c:v>2.4499999999999997</c:v>
                </c:pt>
                <c:pt idx="56">
                  <c:v>2.46999999999999</c:v>
                </c:pt>
                <c:pt idx="57">
                  <c:v>2.5299999999999998</c:v>
                </c:pt>
                <c:pt idx="58">
                  <c:v>2.6</c:v>
                </c:pt>
                <c:pt idx="59">
                  <c:v>2.64</c:v>
                </c:pt>
                <c:pt idx="60">
                  <c:v>2.69</c:v>
                </c:pt>
                <c:pt idx="61">
                  <c:v>2.72</c:v>
                </c:pt>
                <c:pt idx="62">
                  <c:v>2.73</c:v>
                </c:pt>
                <c:pt idx="63">
                  <c:v>2.75</c:v>
                </c:pt>
                <c:pt idx="64">
                  <c:v>2.8</c:v>
                </c:pt>
                <c:pt idx="65">
                  <c:v>2.82</c:v>
                </c:pt>
                <c:pt idx="66">
                  <c:v>2.88</c:v>
                </c:pt>
                <c:pt idx="67">
                  <c:v>2.9499999999999997</c:v>
                </c:pt>
                <c:pt idx="68">
                  <c:v>2.98</c:v>
                </c:pt>
                <c:pt idx="69">
                  <c:v>3.06</c:v>
                </c:pt>
                <c:pt idx="70">
                  <c:v>3.11</c:v>
                </c:pt>
                <c:pt idx="71">
                  <c:v>3.17</c:v>
                </c:pt>
                <c:pt idx="72">
                  <c:v>3.2</c:v>
                </c:pt>
                <c:pt idx="73">
                  <c:v>3.3</c:v>
                </c:pt>
                <c:pt idx="74">
                  <c:v>3.3699999999999997</c:v>
                </c:pt>
                <c:pt idx="75">
                  <c:v>3.4</c:v>
                </c:pt>
                <c:pt idx="76">
                  <c:v>3.4099999999999997</c:v>
                </c:pt>
                <c:pt idx="77">
                  <c:v>3.44</c:v>
                </c:pt>
                <c:pt idx="78">
                  <c:v>3.48</c:v>
                </c:pt>
                <c:pt idx="79">
                  <c:v>3.52</c:v>
                </c:pt>
                <c:pt idx="80">
                  <c:v>3.56</c:v>
                </c:pt>
                <c:pt idx="81">
                  <c:v>3.62</c:v>
                </c:pt>
                <c:pt idx="82">
                  <c:v>3.66</c:v>
                </c:pt>
                <c:pt idx="83">
                  <c:v>3.72</c:v>
                </c:pt>
                <c:pt idx="84">
                  <c:v>3.7800000000000002</c:v>
                </c:pt>
                <c:pt idx="85">
                  <c:v>3.88</c:v>
                </c:pt>
                <c:pt idx="86">
                  <c:v>3.94</c:v>
                </c:pt>
                <c:pt idx="87">
                  <c:v>3.9899999999999998</c:v>
                </c:pt>
                <c:pt idx="88">
                  <c:v>4.0199999999999996</c:v>
                </c:pt>
                <c:pt idx="89">
                  <c:v>4.08</c:v>
                </c:pt>
                <c:pt idx="90">
                  <c:v>4.17</c:v>
                </c:pt>
                <c:pt idx="91">
                  <c:v>4.2</c:v>
                </c:pt>
                <c:pt idx="92">
                  <c:v>4.26</c:v>
                </c:pt>
                <c:pt idx="93">
                  <c:v>4.33</c:v>
                </c:pt>
                <c:pt idx="94">
                  <c:v>4.38</c:v>
                </c:pt>
                <c:pt idx="95">
                  <c:v>4.45</c:v>
                </c:pt>
                <c:pt idx="96">
                  <c:v>4.5</c:v>
                </c:pt>
                <c:pt idx="97">
                  <c:v>4.57</c:v>
                </c:pt>
                <c:pt idx="98">
                  <c:v>4.5899999999999901</c:v>
                </c:pt>
                <c:pt idx="99">
                  <c:v>4.6899999999999897</c:v>
                </c:pt>
                <c:pt idx="100">
                  <c:v>4.7299999999999898</c:v>
                </c:pt>
                <c:pt idx="101">
                  <c:v>4.7499999999999902</c:v>
                </c:pt>
                <c:pt idx="102">
                  <c:v>4.8</c:v>
                </c:pt>
                <c:pt idx="103">
                  <c:v>4.8199999999999896</c:v>
                </c:pt>
                <c:pt idx="104">
                  <c:v>4.8699999999999894</c:v>
                </c:pt>
                <c:pt idx="105">
                  <c:v>4.8999999999999897</c:v>
                </c:pt>
                <c:pt idx="106">
                  <c:v>4.9300000000000006</c:v>
                </c:pt>
                <c:pt idx="107">
                  <c:v>4.9799999999999907</c:v>
                </c:pt>
                <c:pt idx="108">
                  <c:v>5.0299999999999896</c:v>
                </c:pt>
                <c:pt idx="109">
                  <c:v>5.09</c:v>
                </c:pt>
                <c:pt idx="110">
                  <c:v>5.14</c:v>
                </c:pt>
                <c:pt idx="111">
                  <c:v>5.2299999999999898</c:v>
                </c:pt>
                <c:pt idx="112">
                  <c:v>5.3299999999999894</c:v>
                </c:pt>
                <c:pt idx="113">
                  <c:v>5.3399999999999901</c:v>
                </c:pt>
                <c:pt idx="114">
                  <c:v>5.3899999999999899</c:v>
                </c:pt>
                <c:pt idx="115">
                  <c:v>5.4499999999999904</c:v>
                </c:pt>
                <c:pt idx="116">
                  <c:v>5.55</c:v>
                </c:pt>
                <c:pt idx="117">
                  <c:v>5.6099999999999994</c:v>
                </c:pt>
                <c:pt idx="118">
                  <c:v>5.64</c:v>
                </c:pt>
                <c:pt idx="119">
                  <c:v>5.67</c:v>
                </c:pt>
                <c:pt idx="120">
                  <c:v>5.74</c:v>
                </c:pt>
                <c:pt idx="121">
                  <c:v>5.7700000000000005</c:v>
                </c:pt>
                <c:pt idx="122">
                  <c:v>5.81</c:v>
                </c:pt>
                <c:pt idx="123">
                  <c:v>5.8599999999999994</c:v>
                </c:pt>
                <c:pt idx="124">
                  <c:v>5.9</c:v>
                </c:pt>
                <c:pt idx="125">
                  <c:v>5.9700000000000006</c:v>
                </c:pt>
                <c:pt idx="126">
                  <c:v>5.99</c:v>
                </c:pt>
                <c:pt idx="127">
                  <c:v>6.03</c:v>
                </c:pt>
                <c:pt idx="128">
                  <c:v>6.04</c:v>
                </c:pt>
                <c:pt idx="129">
                  <c:v>6.06</c:v>
                </c:pt>
                <c:pt idx="130">
                  <c:v>6.1099999999999994</c:v>
                </c:pt>
                <c:pt idx="131">
                  <c:v>6.1499999999999995</c:v>
                </c:pt>
                <c:pt idx="132">
                  <c:v>6.18</c:v>
                </c:pt>
                <c:pt idx="133">
                  <c:v>6.21</c:v>
                </c:pt>
                <c:pt idx="134">
                  <c:v>6.29</c:v>
                </c:pt>
                <c:pt idx="135">
                  <c:v>6.3</c:v>
                </c:pt>
                <c:pt idx="136">
                  <c:v>6.35</c:v>
                </c:pt>
                <c:pt idx="137">
                  <c:v>6.41</c:v>
                </c:pt>
                <c:pt idx="138">
                  <c:v>6.4700000000000006</c:v>
                </c:pt>
                <c:pt idx="139">
                  <c:v>6.52</c:v>
                </c:pt>
                <c:pt idx="140">
                  <c:v>6.57</c:v>
                </c:pt>
                <c:pt idx="141">
                  <c:v>6.6099999999999994</c:v>
                </c:pt>
                <c:pt idx="142">
                  <c:v>6.6199999999999992</c:v>
                </c:pt>
                <c:pt idx="143">
                  <c:v>6.63</c:v>
                </c:pt>
                <c:pt idx="144">
                  <c:v>6.67</c:v>
                </c:pt>
                <c:pt idx="145">
                  <c:v>6.6899999999999995</c:v>
                </c:pt>
                <c:pt idx="146">
                  <c:v>6.78</c:v>
                </c:pt>
                <c:pt idx="147">
                  <c:v>6.81</c:v>
                </c:pt>
                <c:pt idx="148">
                  <c:v>6.85</c:v>
                </c:pt>
                <c:pt idx="149">
                  <c:v>6.91</c:v>
                </c:pt>
                <c:pt idx="150">
                  <c:v>6.9700000000000006</c:v>
                </c:pt>
                <c:pt idx="151">
                  <c:v>7.02</c:v>
                </c:pt>
                <c:pt idx="152">
                  <c:v>7.03</c:v>
                </c:pt>
                <c:pt idx="153">
                  <c:v>7.1099999999999994</c:v>
                </c:pt>
                <c:pt idx="154">
                  <c:v>7.1499999999999995</c:v>
                </c:pt>
                <c:pt idx="155">
                  <c:v>7.17</c:v>
                </c:pt>
                <c:pt idx="156">
                  <c:v>7.26</c:v>
                </c:pt>
                <c:pt idx="157">
                  <c:v>7.3199999999999994</c:v>
                </c:pt>
                <c:pt idx="158">
                  <c:v>7.38</c:v>
                </c:pt>
                <c:pt idx="159">
                  <c:v>7.42</c:v>
                </c:pt>
                <c:pt idx="160">
                  <c:v>7.50999999999999</c:v>
                </c:pt>
                <c:pt idx="161">
                  <c:v>7.5299999999999896</c:v>
                </c:pt>
                <c:pt idx="162">
                  <c:v>7.58</c:v>
                </c:pt>
                <c:pt idx="163">
                  <c:v>7.64</c:v>
                </c:pt>
                <c:pt idx="164">
                  <c:v>7.73</c:v>
                </c:pt>
                <c:pt idx="165">
                  <c:v>7.8099999999999898</c:v>
                </c:pt>
                <c:pt idx="166">
                  <c:v>7.85</c:v>
                </c:pt>
                <c:pt idx="167">
                  <c:v>7.88</c:v>
                </c:pt>
                <c:pt idx="168">
                  <c:v>7.91</c:v>
                </c:pt>
                <c:pt idx="169">
                  <c:v>7.9399999999999906</c:v>
                </c:pt>
                <c:pt idx="170">
                  <c:v>7.9799999999999907</c:v>
                </c:pt>
                <c:pt idx="171">
                  <c:v>8.01</c:v>
                </c:pt>
                <c:pt idx="172">
                  <c:v>8.0400000000000009</c:v>
                </c:pt>
                <c:pt idx="173">
                  <c:v>8.06</c:v>
                </c:pt>
                <c:pt idx="174">
                  <c:v>8.15</c:v>
                </c:pt>
                <c:pt idx="175">
                  <c:v>8.19</c:v>
                </c:pt>
                <c:pt idx="176">
                  <c:v>8.2399999999999984</c:v>
                </c:pt>
                <c:pt idx="177">
                  <c:v>8.3099999999999916</c:v>
                </c:pt>
                <c:pt idx="178">
                  <c:v>8.3500000000000014</c:v>
                </c:pt>
                <c:pt idx="179">
                  <c:v>8.41</c:v>
                </c:pt>
                <c:pt idx="180">
                  <c:v>8.4799999999999915</c:v>
                </c:pt>
                <c:pt idx="181">
                  <c:v>8.5499999999999918</c:v>
                </c:pt>
                <c:pt idx="182">
                  <c:v>8.5799999999999912</c:v>
                </c:pt>
                <c:pt idx="183">
                  <c:v>8.6599999999999913</c:v>
                </c:pt>
                <c:pt idx="184">
                  <c:v>8.68</c:v>
                </c:pt>
                <c:pt idx="185">
                  <c:v>8.7199999999999918</c:v>
                </c:pt>
                <c:pt idx="186">
                  <c:v>8.7399999999999896</c:v>
                </c:pt>
                <c:pt idx="187">
                  <c:v>8.7599999999999909</c:v>
                </c:pt>
                <c:pt idx="188">
                  <c:v>8.8099999999999916</c:v>
                </c:pt>
                <c:pt idx="189">
                  <c:v>8.8199999999999914</c:v>
                </c:pt>
                <c:pt idx="190">
                  <c:v>8.8199999999999914</c:v>
                </c:pt>
                <c:pt idx="191">
                  <c:v>8.8500000000000014</c:v>
                </c:pt>
                <c:pt idx="192">
                  <c:v>8.8700000000000028</c:v>
                </c:pt>
                <c:pt idx="193">
                  <c:v>8.8899999999999935</c:v>
                </c:pt>
                <c:pt idx="194">
                  <c:v>8.9099999999999913</c:v>
                </c:pt>
                <c:pt idx="195">
                  <c:v>8.93</c:v>
                </c:pt>
                <c:pt idx="196">
                  <c:v>8.93</c:v>
                </c:pt>
                <c:pt idx="197">
                  <c:v>8.9500000000000011</c:v>
                </c:pt>
                <c:pt idx="198">
                  <c:v>8.9599999999999937</c:v>
                </c:pt>
                <c:pt idx="199">
                  <c:v>8.9699999999999935</c:v>
                </c:pt>
                <c:pt idx="200">
                  <c:v>8.9799999999999915</c:v>
                </c:pt>
                <c:pt idx="201">
                  <c:v>8.9799999999999915</c:v>
                </c:pt>
                <c:pt idx="202">
                  <c:v>8.9899999999999913</c:v>
                </c:pt>
                <c:pt idx="203">
                  <c:v>8.9999999999999911</c:v>
                </c:pt>
                <c:pt idx="204">
                  <c:v>9.0099999999999909</c:v>
                </c:pt>
                <c:pt idx="205">
                  <c:v>9.0299999999999923</c:v>
                </c:pt>
                <c:pt idx="206">
                  <c:v>9.039999999999992</c:v>
                </c:pt>
                <c:pt idx="207">
                  <c:v>9.0499999999999918</c:v>
                </c:pt>
                <c:pt idx="208">
                  <c:v>9.0499999999999918</c:v>
                </c:pt>
                <c:pt idx="209">
                  <c:v>9.0799999999999912</c:v>
                </c:pt>
                <c:pt idx="210">
                  <c:v>9.0999999999999925</c:v>
                </c:pt>
                <c:pt idx="211">
                  <c:v>9.11</c:v>
                </c:pt>
                <c:pt idx="212">
                  <c:v>9.1399999999999917</c:v>
                </c:pt>
                <c:pt idx="213">
                  <c:v>9.1599999999999913</c:v>
                </c:pt>
                <c:pt idx="214">
                  <c:v>9.169999999999991</c:v>
                </c:pt>
                <c:pt idx="215">
                  <c:v>9.2000000000000011</c:v>
                </c:pt>
                <c:pt idx="216">
                  <c:v>9.209999999999992</c:v>
                </c:pt>
                <c:pt idx="217">
                  <c:v>9.2299999999999898</c:v>
                </c:pt>
                <c:pt idx="218">
                  <c:v>9.2399999999999896</c:v>
                </c:pt>
                <c:pt idx="219">
                  <c:v>9.2699999999999925</c:v>
                </c:pt>
                <c:pt idx="220">
                  <c:v>9.2799999999999923</c:v>
                </c:pt>
                <c:pt idx="221">
                  <c:v>9.2799999999999923</c:v>
                </c:pt>
                <c:pt idx="222">
                  <c:v>9.2900000000000009</c:v>
                </c:pt>
                <c:pt idx="223">
                  <c:v>9.3199999999999914</c:v>
                </c:pt>
                <c:pt idx="224">
                  <c:v>9.3299999999999912</c:v>
                </c:pt>
                <c:pt idx="225">
                  <c:v>9.339999999999991</c:v>
                </c:pt>
                <c:pt idx="226">
                  <c:v>9.3499999999999925</c:v>
                </c:pt>
                <c:pt idx="227">
                  <c:v>9.3600000000000012</c:v>
                </c:pt>
                <c:pt idx="228">
                  <c:v>9.3799999999999937</c:v>
                </c:pt>
                <c:pt idx="229">
                  <c:v>9.3799999999999937</c:v>
                </c:pt>
                <c:pt idx="230">
                  <c:v>9.4099999999999913</c:v>
                </c:pt>
                <c:pt idx="231">
                  <c:v>9.4099999999999913</c:v>
                </c:pt>
                <c:pt idx="232">
                  <c:v>9.4099999999999913</c:v>
                </c:pt>
                <c:pt idx="233">
                  <c:v>9.419999999999991</c:v>
                </c:pt>
                <c:pt idx="234">
                  <c:v>9.4399999999999924</c:v>
                </c:pt>
                <c:pt idx="235">
                  <c:v>9.4500000000000011</c:v>
                </c:pt>
                <c:pt idx="236">
                  <c:v>9.4500000000000011</c:v>
                </c:pt>
                <c:pt idx="237">
                  <c:v>9.4500000000000011</c:v>
                </c:pt>
                <c:pt idx="238">
                  <c:v>9.4599999999999937</c:v>
                </c:pt>
                <c:pt idx="239">
                  <c:v>9.4699999999999935</c:v>
                </c:pt>
                <c:pt idx="240">
                  <c:v>9.4899999999999913</c:v>
                </c:pt>
                <c:pt idx="241">
                  <c:v>9.5199999999999925</c:v>
                </c:pt>
                <c:pt idx="242">
                  <c:v>9.5199999999999925</c:v>
                </c:pt>
                <c:pt idx="243">
                  <c:v>9.5499999999999918</c:v>
                </c:pt>
                <c:pt idx="244">
                  <c:v>9.5799999999999912</c:v>
                </c:pt>
                <c:pt idx="245">
                  <c:v>9.6199999999999921</c:v>
                </c:pt>
                <c:pt idx="246">
                  <c:v>9.6299999999999919</c:v>
                </c:pt>
                <c:pt idx="247">
                  <c:v>9.6399999999999917</c:v>
                </c:pt>
                <c:pt idx="248">
                  <c:v>9.6499999999999897</c:v>
                </c:pt>
                <c:pt idx="249">
                  <c:v>9.6599999999999913</c:v>
                </c:pt>
                <c:pt idx="250">
                  <c:v>9.6599999999999913</c:v>
                </c:pt>
                <c:pt idx="251">
                  <c:v>9.7000000000000011</c:v>
                </c:pt>
                <c:pt idx="252">
                  <c:v>9.7000000000000011</c:v>
                </c:pt>
                <c:pt idx="253">
                  <c:v>9.7199999999999918</c:v>
                </c:pt>
                <c:pt idx="254">
                  <c:v>9.76</c:v>
                </c:pt>
                <c:pt idx="255">
                  <c:v>9.7699999999999925</c:v>
                </c:pt>
                <c:pt idx="256">
                  <c:v>9.7900000000000009</c:v>
                </c:pt>
                <c:pt idx="257">
                  <c:v>9.8099999999999916</c:v>
                </c:pt>
                <c:pt idx="258">
                  <c:v>9.8199999999999914</c:v>
                </c:pt>
                <c:pt idx="259">
                  <c:v>9.8299999999999912</c:v>
                </c:pt>
                <c:pt idx="260">
                  <c:v>9.8299999999999912</c:v>
                </c:pt>
                <c:pt idx="261">
                  <c:v>9.839999999999991</c:v>
                </c:pt>
                <c:pt idx="262">
                  <c:v>9.8600000000000012</c:v>
                </c:pt>
                <c:pt idx="263">
                  <c:v>9.8799999999999937</c:v>
                </c:pt>
                <c:pt idx="264">
                  <c:v>9.8799999999999937</c:v>
                </c:pt>
                <c:pt idx="265">
                  <c:v>9.8899999999999935</c:v>
                </c:pt>
                <c:pt idx="266">
                  <c:v>9.8999999999999915</c:v>
                </c:pt>
                <c:pt idx="267">
                  <c:v>9.919999999999991</c:v>
                </c:pt>
                <c:pt idx="268">
                  <c:v>9.9299999999999926</c:v>
                </c:pt>
                <c:pt idx="269">
                  <c:v>9.9299999999999926</c:v>
                </c:pt>
                <c:pt idx="270">
                  <c:v>9.9599999999999937</c:v>
                </c:pt>
                <c:pt idx="271">
                  <c:v>9.9699999999999935</c:v>
                </c:pt>
                <c:pt idx="272">
                  <c:v>9.9899999999999913</c:v>
                </c:pt>
                <c:pt idx="273">
                  <c:v>10</c:v>
                </c:pt>
                <c:pt idx="274">
                  <c:v>10</c:v>
                </c:pt>
                <c:pt idx="275">
                  <c:v>10.030000000000001</c:v>
                </c:pt>
                <c:pt idx="276">
                  <c:v>10.040000000000001</c:v>
                </c:pt>
                <c:pt idx="277">
                  <c:v>10.069999999999904</c:v>
                </c:pt>
                <c:pt idx="278">
                  <c:v>10.08</c:v>
                </c:pt>
                <c:pt idx="279">
                  <c:v>10.11</c:v>
                </c:pt>
                <c:pt idx="280">
                  <c:v>10.120000000000001</c:v>
                </c:pt>
                <c:pt idx="281">
                  <c:v>10.120000000000001</c:v>
                </c:pt>
                <c:pt idx="282">
                  <c:v>10.139999999999999</c:v>
                </c:pt>
                <c:pt idx="283">
                  <c:v>10.139999999999999</c:v>
                </c:pt>
                <c:pt idx="284">
                  <c:v>10.16</c:v>
                </c:pt>
                <c:pt idx="285">
                  <c:v>10.18</c:v>
                </c:pt>
                <c:pt idx="286">
                  <c:v>10.18</c:v>
                </c:pt>
                <c:pt idx="287">
                  <c:v>10.200000000000001</c:v>
                </c:pt>
                <c:pt idx="288">
                  <c:v>10.229999999999899</c:v>
                </c:pt>
                <c:pt idx="289">
                  <c:v>10.239999999999998</c:v>
                </c:pt>
                <c:pt idx="290">
                  <c:v>10.25</c:v>
                </c:pt>
                <c:pt idx="291">
                  <c:v>10.26</c:v>
                </c:pt>
                <c:pt idx="292">
                  <c:v>10.29</c:v>
                </c:pt>
                <c:pt idx="293">
                  <c:v>10.329999999999904</c:v>
                </c:pt>
                <c:pt idx="294">
                  <c:v>10.329999999999904</c:v>
                </c:pt>
                <c:pt idx="295">
                  <c:v>10.370000000000001</c:v>
                </c:pt>
                <c:pt idx="296">
                  <c:v>10.38</c:v>
                </c:pt>
                <c:pt idx="297">
                  <c:v>10.4</c:v>
                </c:pt>
                <c:pt idx="298">
                  <c:v>10.4</c:v>
                </c:pt>
                <c:pt idx="299">
                  <c:v>10.41</c:v>
                </c:pt>
                <c:pt idx="300">
                  <c:v>10.450000000000001</c:v>
                </c:pt>
                <c:pt idx="301">
                  <c:v>10.459999999999903</c:v>
                </c:pt>
                <c:pt idx="302">
                  <c:v>10.459999999999903</c:v>
                </c:pt>
                <c:pt idx="303">
                  <c:v>10.469999999999901</c:v>
                </c:pt>
                <c:pt idx="304">
                  <c:v>10.469999999999901</c:v>
                </c:pt>
                <c:pt idx="305">
                  <c:v>10.489999999999904</c:v>
                </c:pt>
                <c:pt idx="306">
                  <c:v>10.51</c:v>
                </c:pt>
                <c:pt idx="307">
                  <c:v>10.53</c:v>
                </c:pt>
                <c:pt idx="308">
                  <c:v>10.53</c:v>
                </c:pt>
                <c:pt idx="309">
                  <c:v>10.549999999999899</c:v>
                </c:pt>
                <c:pt idx="310">
                  <c:v>10.559999999999901</c:v>
                </c:pt>
                <c:pt idx="311">
                  <c:v>10.61</c:v>
                </c:pt>
                <c:pt idx="312">
                  <c:v>10.62</c:v>
                </c:pt>
                <c:pt idx="313">
                  <c:v>10.639999999999999</c:v>
                </c:pt>
                <c:pt idx="314">
                  <c:v>10.69</c:v>
                </c:pt>
                <c:pt idx="315">
                  <c:v>10.7</c:v>
                </c:pt>
                <c:pt idx="316">
                  <c:v>10.709999999999999</c:v>
                </c:pt>
                <c:pt idx="317">
                  <c:v>10.739999999999903</c:v>
                </c:pt>
                <c:pt idx="318">
                  <c:v>10.759999999999902</c:v>
                </c:pt>
                <c:pt idx="319">
                  <c:v>10.77</c:v>
                </c:pt>
                <c:pt idx="320">
                  <c:v>10.77</c:v>
                </c:pt>
                <c:pt idx="321">
                  <c:v>10.799999999999899</c:v>
                </c:pt>
                <c:pt idx="322">
                  <c:v>10.799999999999899</c:v>
                </c:pt>
                <c:pt idx="323">
                  <c:v>10.81</c:v>
                </c:pt>
                <c:pt idx="324">
                  <c:v>10.83</c:v>
                </c:pt>
                <c:pt idx="325">
                  <c:v>10.83</c:v>
                </c:pt>
                <c:pt idx="326">
                  <c:v>10.839999999999902</c:v>
                </c:pt>
                <c:pt idx="327">
                  <c:v>10.860000000000001</c:v>
                </c:pt>
                <c:pt idx="328">
                  <c:v>10.860000000000001</c:v>
                </c:pt>
                <c:pt idx="329">
                  <c:v>10.879999999999903</c:v>
                </c:pt>
                <c:pt idx="330">
                  <c:v>10.89</c:v>
                </c:pt>
                <c:pt idx="331">
                  <c:v>10.939999999999902</c:v>
                </c:pt>
                <c:pt idx="332">
                  <c:v>10.950000000000001</c:v>
                </c:pt>
                <c:pt idx="333">
                  <c:v>10.950000000000001</c:v>
                </c:pt>
                <c:pt idx="334">
                  <c:v>10.950000000000001</c:v>
                </c:pt>
                <c:pt idx="335">
                  <c:v>10.99</c:v>
                </c:pt>
                <c:pt idx="336">
                  <c:v>11.02</c:v>
                </c:pt>
                <c:pt idx="337">
                  <c:v>11.04</c:v>
                </c:pt>
                <c:pt idx="338">
                  <c:v>11.04</c:v>
                </c:pt>
                <c:pt idx="339">
                  <c:v>11.04</c:v>
                </c:pt>
                <c:pt idx="340">
                  <c:v>11.05</c:v>
                </c:pt>
                <c:pt idx="341">
                  <c:v>11.05</c:v>
                </c:pt>
                <c:pt idx="342">
                  <c:v>11.069999999999904</c:v>
                </c:pt>
                <c:pt idx="343">
                  <c:v>11.08</c:v>
                </c:pt>
                <c:pt idx="344">
                  <c:v>11.11</c:v>
                </c:pt>
                <c:pt idx="345">
                  <c:v>11.15</c:v>
                </c:pt>
                <c:pt idx="346">
                  <c:v>11.159999999999904</c:v>
                </c:pt>
                <c:pt idx="347">
                  <c:v>11.179999999999902</c:v>
                </c:pt>
                <c:pt idx="348">
                  <c:v>11.19</c:v>
                </c:pt>
                <c:pt idx="349">
                  <c:v>11.229999999999999</c:v>
                </c:pt>
                <c:pt idx="350">
                  <c:v>11.229999999999999</c:v>
                </c:pt>
                <c:pt idx="351">
                  <c:v>11.229999999999999</c:v>
                </c:pt>
                <c:pt idx="352">
                  <c:v>11.239999999999903</c:v>
                </c:pt>
                <c:pt idx="353">
                  <c:v>11.25</c:v>
                </c:pt>
                <c:pt idx="354">
                  <c:v>11.25</c:v>
                </c:pt>
                <c:pt idx="355">
                  <c:v>11.27</c:v>
                </c:pt>
                <c:pt idx="356">
                  <c:v>11.279999999999902</c:v>
                </c:pt>
                <c:pt idx="357">
                  <c:v>11.29</c:v>
                </c:pt>
                <c:pt idx="358">
                  <c:v>11.299999999999899</c:v>
                </c:pt>
                <c:pt idx="359">
                  <c:v>11.31</c:v>
                </c:pt>
                <c:pt idx="360">
                  <c:v>11.32</c:v>
                </c:pt>
                <c:pt idx="361">
                  <c:v>11.339999999999902</c:v>
                </c:pt>
                <c:pt idx="362">
                  <c:v>11.360000000000001</c:v>
                </c:pt>
                <c:pt idx="363">
                  <c:v>11.39</c:v>
                </c:pt>
                <c:pt idx="364">
                  <c:v>11.399999999999904</c:v>
                </c:pt>
                <c:pt idx="365">
                  <c:v>11.41</c:v>
                </c:pt>
                <c:pt idx="366">
                  <c:v>11.41</c:v>
                </c:pt>
                <c:pt idx="367">
                  <c:v>11.44</c:v>
                </c:pt>
                <c:pt idx="368">
                  <c:v>11.459999999999903</c:v>
                </c:pt>
                <c:pt idx="369">
                  <c:v>11.479999999999901</c:v>
                </c:pt>
                <c:pt idx="370">
                  <c:v>11.52</c:v>
                </c:pt>
                <c:pt idx="371">
                  <c:v>11.53</c:v>
                </c:pt>
                <c:pt idx="372">
                  <c:v>11.54</c:v>
                </c:pt>
                <c:pt idx="373">
                  <c:v>11.55</c:v>
                </c:pt>
                <c:pt idx="374">
                  <c:v>11.59</c:v>
                </c:pt>
                <c:pt idx="375">
                  <c:v>11.65</c:v>
                </c:pt>
                <c:pt idx="376">
                  <c:v>11.69</c:v>
                </c:pt>
                <c:pt idx="377">
                  <c:v>11.709999999999999</c:v>
                </c:pt>
                <c:pt idx="378">
                  <c:v>11.719999999999999</c:v>
                </c:pt>
                <c:pt idx="379">
                  <c:v>11.739999999999998</c:v>
                </c:pt>
                <c:pt idx="380">
                  <c:v>11.76</c:v>
                </c:pt>
                <c:pt idx="381">
                  <c:v>11.77</c:v>
                </c:pt>
                <c:pt idx="382">
                  <c:v>11.79</c:v>
                </c:pt>
                <c:pt idx="383">
                  <c:v>11.82</c:v>
                </c:pt>
                <c:pt idx="384">
                  <c:v>11.850000000000001</c:v>
                </c:pt>
                <c:pt idx="385">
                  <c:v>11.879999999999903</c:v>
                </c:pt>
                <c:pt idx="386">
                  <c:v>11.899999999999904</c:v>
                </c:pt>
                <c:pt idx="387">
                  <c:v>11.899999999999904</c:v>
                </c:pt>
                <c:pt idx="388">
                  <c:v>11.94</c:v>
                </c:pt>
                <c:pt idx="389">
                  <c:v>11.959999999999903</c:v>
                </c:pt>
                <c:pt idx="390">
                  <c:v>11.97</c:v>
                </c:pt>
                <c:pt idx="391">
                  <c:v>11.97</c:v>
                </c:pt>
                <c:pt idx="392">
                  <c:v>12.01</c:v>
                </c:pt>
                <c:pt idx="393">
                  <c:v>12.03</c:v>
                </c:pt>
                <c:pt idx="394">
                  <c:v>12.03</c:v>
                </c:pt>
                <c:pt idx="395">
                  <c:v>12.04</c:v>
                </c:pt>
                <c:pt idx="396">
                  <c:v>12.04</c:v>
                </c:pt>
                <c:pt idx="397">
                  <c:v>12.04</c:v>
                </c:pt>
                <c:pt idx="398">
                  <c:v>12.06</c:v>
                </c:pt>
                <c:pt idx="399">
                  <c:v>12.06</c:v>
                </c:pt>
                <c:pt idx="400">
                  <c:v>12.07</c:v>
                </c:pt>
                <c:pt idx="401">
                  <c:v>12.08</c:v>
                </c:pt>
                <c:pt idx="402">
                  <c:v>12.09</c:v>
                </c:pt>
                <c:pt idx="403">
                  <c:v>12.1</c:v>
                </c:pt>
                <c:pt idx="404">
                  <c:v>12.1</c:v>
                </c:pt>
                <c:pt idx="405">
                  <c:v>12.11</c:v>
                </c:pt>
                <c:pt idx="406">
                  <c:v>12.12</c:v>
                </c:pt>
                <c:pt idx="407">
                  <c:v>12.139999999999999</c:v>
                </c:pt>
                <c:pt idx="408">
                  <c:v>12.139999999999999</c:v>
                </c:pt>
                <c:pt idx="409">
                  <c:v>12.15</c:v>
                </c:pt>
                <c:pt idx="410">
                  <c:v>12.16</c:v>
                </c:pt>
                <c:pt idx="411">
                  <c:v>12.16</c:v>
                </c:pt>
                <c:pt idx="412">
                  <c:v>12.16</c:v>
                </c:pt>
                <c:pt idx="413">
                  <c:v>12.16</c:v>
                </c:pt>
                <c:pt idx="414">
                  <c:v>12.16</c:v>
                </c:pt>
                <c:pt idx="415">
                  <c:v>12.17</c:v>
                </c:pt>
                <c:pt idx="416">
                  <c:v>12.18</c:v>
                </c:pt>
                <c:pt idx="417">
                  <c:v>12.19</c:v>
                </c:pt>
                <c:pt idx="418">
                  <c:v>12.19</c:v>
                </c:pt>
                <c:pt idx="419">
                  <c:v>12.19</c:v>
                </c:pt>
                <c:pt idx="420">
                  <c:v>12.2</c:v>
                </c:pt>
                <c:pt idx="421">
                  <c:v>12.209999999999999</c:v>
                </c:pt>
                <c:pt idx="422">
                  <c:v>12.219999999999999</c:v>
                </c:pt>
                <c:pt idx="423">
                  <c:v>12.239999999999998</c:v>
                </c:pt>
                <c:pt idx="424">
                  <c:v>12.239999999999998</c:v>
                </c:pt>
                <c:pt idx="425">
                  <c:v>12.27</c:v>
                </c:pt>
                <c:pt idx="426">
                  <c:v>12.3</c:v>
                </c:pt>
                <c:pt idx="427">
                  <c:v>12.32</c:v>
                </c:pt>
                <c:pt idx="428">
                  <c:v>12.33</c:v>
                </c:pt>
                <c:pt idx="429">
                  <c:v>12.34</c:v>
                </c:pt>
                <c:pt idx="430">
                  <c:v>12.350000000000001</c:v>
                </c:pt>
                <c:pt idx="431">
                  <c:v>12.360000000000001</c:v>
                </c:pt>
                <c:pt idx="432">
                  <c:v>12.38</c:v>
                </c:pt>
                <c:pt idx="433">
                  <c:v>12.4</c:v>
                </c:pt>
                <c:pt idx="434">
                  <c:v>12.41</c:v>
                </c:pt>
                <c:pt idx="435">
                  <c:v>12.44</c:v>
                </c:pt>
                <c:pt idx="436">
                  <c:v>12.47</c:v>
                </c:pt>
                <c:pt idx="437">
                  <c:v>12.48</c:v>
                </c:pt>
                <c:pt idx="438">
                  <c:v>12.49</c:v>
                </c:pt>
                <c:pt idx="439">
                  <c:v>12.49</c:v>
                </c:pt>
                <c:pt idx="440">
                  <c:v>12.49</c:v>
                </c:pt>
                <c:pt idx="441">
                  <c:v>12.49</c:v>
                </c:pt>
                <c:pt idx="442">
                  <c:v>12.49</c:v>
                </c:pt>
                <c:pt idx="443">
                  <c:v>12.52</c:v>
                </c:pt>
                <c:pt idx="444">
                  <c:v>12.55</c:v>
                </c:pt>
                <c:pt idx="445">
                  <c:v>12.55</c:v>
                </c:pt>
                <c:pt idx="446">
                  <c:v>12.56</c:v>
                </c:pt>
                <c:pt idx="447">
                  <c:v>12.56</c:v>
                </c:pt>
                <c:pt idx="448">
                  <c:v>12.58</c:v>
                </c:pt>
                <c:pt idx="449">
                  <c:v>12.6</c:v>
                </c:pt>
                <c:pt idx="450">
                  <c:v>12.62</c:v>
                </c:pt>
                <c:pt idx="451">
                  <c:v>12.629999999999999</c:v>
                </c:pt>
                <c:pt idx="452">
                  <c:v>12.659999999999904</c:v>
                </c:pt>
                <c:pt idx="453">
                  <c:v>12.659999999999904</c:v>
                </c:pt>
                <c:pt idx="454">
                  <c:v>12.659999999999904</c:v>
                </c:pt>
                <c:pt idx="455">
                  <c:v>12.67</c:v>
                </c:pt>
                <c:pt idx="456">
                  <c:v>12.69</c:v>
                </c:pt>
                <c:pt idx="457">
                  <c:v>12.709999999999999</c:v>
                </c:pt>
                <c:pt idx="458">
                  <c:v>12.719999999999999</c:v>
                </c:pt>
                <c:pt idx="459">
                  <c:v>12.719999999999999</c:v>
                </c:pt>
                <c:pt idx="460">
                  <c:v>12.719999999999999</c:v>
                </c:pt>
                <c:pt idx="461">
                  <c:v>12.729999999999999</c:v>
                </c:pt>
                <c:pt idx="462">
                  <c:v>12.729999999999999</c:v>
                </c:pt>
                <c:pt idx="463">
                  <c:v>12.729999999999999</c:v>
                </c:pt>
                <c:pt idx="464">
                  <c:v>12.75</c:v>
                </c:pt>
                <c:pt idx="465">
                  <c:v>12.78</c:v>
                </c:pt>
                <c:pt idx="466">
                  <c:v>12.78</c:v>
                </c:pt>
                <c:pt idx="467">
                  <c:v>12.79</c:v>
                </c:pt>
                <c:pt idx="468">
                  <c:v>12.81</c:v>
                </c:pt>
                <c:pt idx="469">
                  <c:v>12.82</c:v>
                </c:pt>
                <c:pt idx="470">
                  <c:v>12.83</c:v>
                </c:pt>
                <c:pt idx="471">
                  <c:v>12.84</c:v>
                </c:pt>
                <c:pt idx="472">
                  <c:v>12.850000000000001</c:v>
                </c:pt>
                <c:pt idx="473">
                  <c:v>12.879999999999903</c:v>
                </c:pt>
                <c:pt idx="474">
                  <c:v>12.92</c:v>
                </c:pt>
                <c:pt idx="475">
                  <c:v>12.94</c:v>
                </c:pt>
                <c:pt idx="476">
                  <c:v>12.959999999999903</c:v>
                </c:pt>
                <c:pt idx="477">
                  <c:v>12.97</c:v>
                </c:pt>
                <c:pt idx="478">
                  <c:v>13</c:v>
                </c:pt>
                <c:pt idx="479">
                  <c:v>13.02</c:v>
                </c:pt>
                <c:pt idx="480">
                  <c:v>13.03</c:v>
                </c:pt>
                <c:pt idx="481">
                  <c:v>13.07</c:v>
                </c:pt>
                <c:pt idx="482">
                  <c:v>13.09</c:v>
                </c:pt>
                <c:pt idx="483">
                  <c:v>13.09</c:v>
                </c:pt>
                <c:pt idx="484">
                  <c:v>13.1</c:v>
                </c:pt>
                <c:pt idx="485">
                  <c:v>13.1</c:v>
                </c:pt>
                <c:pt idx="486">
                  <c:v>13.1</c:v>
                </c:pt>
                <c:pt idx="487">
                  <c:v>13.11</c:v>
                </c:pt>
                <c:pt idx="488">
                  <c:v>13.11</c:v>
                </c:pt>
                <c:pt idx="489">
                  <c:v>13.129999999999999</c:v>
                </c:pt>
                <c:pt idx="490">
                  <c:v>13.15</c:v>
                </c:pt>
                <c:pt idx="491">
                  <c:v>13.16</c:v>
                </c:pt>
                <c:pt idx="492">
                  <c:v>13.16</c:v>
                </c:pt>
                <c:pt idx="493">
                  <c:v>13.17</c:v>
                </c:pt>
                <c:pt idx="494">
                  <c:v>13.17</c:v>
                </c:pt>
                <c:pt idx="495">
                  <c:v>13.17</c:v>
                </c:pt>
                <c:pt idx="496">
                  <c:v>13.19</c:v>
                </c:pt>
                <c:pt idx="497">
                  <c:v>13.209999999999999</c:v>
                </c:pt>
                <c:pt idx="498">
                  <c:v>13.25</c:v>
                </c:pt>
                <c:pt idx="499">
                  <c:v>13.25</c:v>
                </c:pt>
                <c:pt idx="500">
                  <c:v>13.269999999999902</c:v>
                </c:pt>
                <c:pt idx="501">
                  <c:v>13.279999999999902</c:v>
                </c:pt>
                <c:pt idx="502">
                  <c:v>13.279999999999902</c:v>
                </c:pt>
                <c:pt idx="503">
                  <c:v>13.29</c:v>
                </c:pt>
                <c:pt idx="504">
                  <c:v>13.3</c:v>
                </c:pt>
                <c:pt idx="505">
                  <c:v>13.319999999999904</c:v>
                </c:pt>
                <c:pt idx="506">
                  <c:v>13.34</c:v>
                </c:pt>
                <c:pt idx="507">
                  <c:v>13.389999999999901</c:v>
                </c:pt>
                <c:pt idx="508">
                  <c:v>13.389999999999901</c:v>
                </c:pt>
                <c:pt idx="509">
                  <c:v>13.42</c:v>
                </c:pt>
                <c:pt idx="510">
                  <c:v>13.42</c:v>
                </c:pt>
                <c:pt idx="511">
                  <c:v>13.44</c:v>
                </c:pt>
                <c:pt idx="512">
                  <c:v>13.450000000000001</c:v>
                </c:pt>
                <c:pt idx="513">
                  <c:v>13.450000000000001</c:v>
                </c:pt>
                <c:pt idx="514">
                  <c:v>13.46</c:v>
                </c:pt>
                <c:pt idx="515">
                  <c:v>13.48</c:v>
                </c:pt>
                <c:pt idx="516">
                  <c:v>13.48</c:v>
                </c:pt>
                <c:pt idx="517">
                  <c:v>13.489999999999904</c:v>
                </c:pt>
                <c:pt idx="518">
                  <c:v>13.5</c:v>
                </c:pt>
                <c:pt idx="519">
                  <c:v>13.51</c:v>
                </c:pt>
                <c:pt idx="520">
                  <c:v>13.54</c:v>
                </c:pt>
                <c:pt idx="521">
                  <c:v>13.56</c:v>
                </c:pt>
                <c:pt idx="522">
                  <c:v>13.57</c:v>
                </c:pt>
                <c:pt idx="523">
                  <c:v>13.57</c:v>
                </c:pt>
                <c:pt idx="524">
                  <c:v>13.57</c:v>
                </c:pt>
                <c:pt idx="525">
                  <c:v>13.58</c:v>
                </c:pt>
                <c:pt idx="526">
                  <c:v>13.61</c:v>
                </c:pt>
                <c:pt idx="527">
                  <c:v>13.639999999999899</c:v>
                </c:pt>
                <c:pt idx="528">
                  <c:v>13.65</c:v>
                </c:pt>
                <c:pt idx="529">
                  <c:v>13.669999999999902</c:v>
                </c:pt>
                <c:pt idx="530">
                  <c:v>13.669999999999902</c:v>
                </c:pt>
                <c:pt idx="531">
                  <c:v>13.679999999999902</c:v>
                </c:pt>
                <c:pt idx="532">
                  <c:v>13.7</c:v>
                </c:pt>
                <c:pt idx="533">
                  <c:v>13.729999999999899</c:v>
                </c:pt>
                <c:pt idx="534">
                  <c:v>13.75</c:v>
                </c:pt>
                <c:pt idx="535">
                  <c:v>13.79</c:v>
                </c:pt>
                <c:pt idx="536">
                  <c:v>13.79</c:v>
                </c:pt>
                <c:pt idx="537">
                  <c:v>13.79</c:v>
                </c:pt>
                <c:pt idx="538">
                  <c:v>13.8</c:v>
                </c:pt>
                <c:pt idx="539">
                  <c:v>13.81</c:v>
                </c:pt>
                <c:pt idx="540">
                  <c:v>13.82</c:v>
                </c:pt>
                <c:pt idx="541">
                  <c:v>13.83</c:v>
                </c:pt>
                <c:pt idx="542">
                  <c:v>13.83</c:v>
                </c:pt>
                <c:pt idx="543">
                  <c:v>13.84</c:v>
                </c:pt>
                <c:pt idx="544">
                  <c:v>13.9</c:v>
                </c:pt>
                <c:pt idx="545">
                  <c:v>13.92</c:v>
                </c:pt>
                <c:pt idx="546">
                  <c:v>13.94</c:v>
                </c:pt>
                <c:pt idx="547">
                  <c:v>13.969999999999901</c:v>
                </c:pt>
                <c:pt idx="548">
                  <c:v>13.98</c:v>
                </c:pt>
                <c:pt idx="549">
                  <c:v>13.99</c:v>
                </c:pt>
                <c:pt idx="550">
                  <c:v>13.99</c:v>
                </c:pt>
                <c:pt idx="551">
                  <c:v>14.02</c:v>
                </c:pt>
                <c:pt idx="552">
                  <c:v>14.04</c:v>
                </c:pt>
                <c:pt idx="553">
                  <c:v>14.04</c:v>
                </c:pt>
                <c:pt idx="554">
                  <c:v>14.059999999999901</c:v>
                </c:pt>
                <c:pt idx="555">
                  <c:v>14.09</c:v>
                </c:pt>
                <c:pt idx="556">
                  <c:v>14.099999999999902</c:v>
                </c:pt>
                <c:pt idx="557">
                  <c:v>14.139999999999899</c:v>
                </c:pt>
                <c:pt idx="558">
                  <c:v>14.139999999999899</c:v>
                </c:pt>
                <c:pt idx="559">
                  <c:v>14.15</c:v>
                </c:pt>
                <c:pt idx="560">
                  <c:v>14.16</c:v>
                </c:pt>
                <c:pt idx="561">
                  <c:v>14.16</c:v>
                </c:pt>
                <c:pt idx="562">
                  <c:v>14.17</c:v>
                </c:pt>
                <c:pt idx="563">
                  <c:v>14.179999999999902</c:v>
                </c:pt>
                <c:pt idx="564">
                  <c:v>14.179999999999902</c:v>
                </c:pt>
                <c:pt idx="565">
                  <c:v>14.179999999999902</c:v>
                </c:pt>
                <c:pt idx="566">
                  <c:v>14.19</c:v>
                </c:pt>
                <c:pt idx="567">
                  <c:v>14.19</c:v>
                </c:pt>
                <c:pt idx="568">
                  <c:v>14.19</c:v>
                </c:pt>
                <c:pt idx="569">
                  <c:v>14.209999999999999</c:v>
                </c:pt>
                <c:pt idx="570">
                  <c:v>14.219999999999899</c:v>
                </c:pt>
                <c:pt idx="571">
                  <c:v>14.239999999999998</c:v>
                </c:pt>
                <c:pt idx="572">
                  <c:v>14.26</c:v>
                </c:pt>
                <c:pt idx="573">
                  <c:v>14.279999999999902</c:v>
                </c:pt>
                <c:pt idx="574">
                  <c:v>14.3</c:v>
                </c:pt>
                <c:pt idx="575">
                  <c:v>14.3</c:v>
                </c:pt>
                <c:pt idx="576">
                  <c:v>14.3</c:v>
                </c:pt>
                <c:pt idx="577">
                  <c:v>14.3</c:v>
                </c:pt>
                <c:pt idx="578">
                  <c:v>14.3</c:v>
                </c:pt>
                <c:pt idx="579">
                  <c:v>14.32</c:v>
                </c:pt>
                <c:pt idx="580">
                  <c:v>14.33</c:v>
                </c:pt>
                <c:pt idx="581">
                  <c:v>14.33</c:v>
                </c:pt>
                <c:pt idx="582">
                  <c:v>14.33</c:v>
                </c:pt>
                <c:pt idx="583">
                  <c:v>14.33</c:v>
                </c:pt>
                <c:pt idx="584">
                  <c:v>14.350000000000001</c:v>
                </c:pt>
                <c:pt idx="585">
                  <c:v>14.370000000000001</c:v>
                </c:pt>
                <c:pt idx="586">
                  <c:v>14.38</c:v>
                </c:pt>
                <c:pt idx="587">
                  <c:v>14.409999999999904</c:v>
                </c:pt>
                <c:pt idx="588">
                  <c:v>14.419999999999902</c:v>
                </c:pt>
                <c:pt idx="589">
                  <c:v>14.450000000000001</c:v>
                </c:pt>
                <c:pt idx="590">
                  <c:v>14.450000000000001</c:v>
                </c:pt>
                <c:pt idx="591">
                  <c:v>14.450000000000001</c:v>
                </c:pt>
                <c:pt idx="592">
                  <c:v>14.469999999999901</c:v>
                </c:pt>
                <c:pt idx="593">
                  <c:v>14.469999999999901</c:v>
                </c:pt>
                <c:pt idx="594">
                  <c:v>14.469999999999901</c:v>
                </c:pt>
                <c:pt idx="595">
                  <c:v>14.469999999999901</c:v>
                </c:pt>
                <c:pt idx="596">
                  <c:v>14.48</c:v>
                </c:pt>
                <c:pt idx="597">
                  <c:v>14.48</c:v>
                </c:pt>
                <c:pt idx="598">
                  <c:v>14.49</c:v>
                </c:pt>
                <c:pt idx="599">
                  <c:v>14.5</c:v>
                </c:pt>
                <c:pt idx="600">
                  <c:v>14.5</c:v>
                </c:pt>
                <c:pt idx="601">
                  <c:v>14.5</c:v>
                </c:pt>
                <c:pt idx="602">
                  <c:v>14.52</c:v>
                </c:pt>
                <c:pt idx="603">
                  <c:v>14.529999999999902</c:v>
                </c:pt>
                <c:pt idx="604">
                  <c:v>14.54</c:v>
                </c:pt>
                <c:pt idx="605">
                  <c:v>14.57</c:v>
                </c:pt>
                <c:pt idx="606">
                  <c:v>14.579999999999904</c:v>
                </c:pt>
                <c:pt idx="607">
                  <c:v>14.579999999999904</c:v>
                </c:pt>
                <c:pt idx="608">
                  <c:v>14.59</c:v>
                </c:pt>
                <c:pt idx="609">
                  <c:v>14.61</c:v>
                </c:pt>
                <c:pt idx="610">
                  <c:v>14.62</c:v>
                </c:pt>
                <c:pt idx="611">
                  <c:v>14.62</c:v>
                </c:pt>
                <c:pt idx="612">
                  <c:v>14.639999999999999</c:v>
                </c:pt>
                <c:pt idx="613">
                  <c:v>14.65</c:v>
                </c:pt>
                <c:pt idx="614">
                  <c:v>14.66</c:v>
                </c:pt>
                <c:pt idx="615">
                  <c:v>14.679999999999902</c:v>
                </c:pt>
                <c:pt idx="616">
                  <c:v>14.7</c:v>
                </c:pt>
                <c:pt idx="617">
                  <c:v>14.719999999999899</c:v>
                </c:pt>
                <c:pt idx="618">
                  <c:v>14.719999999999899</c:v>
                </c:pt>
                <c:pt idx="619">
                  <c:v>14.739999999999903</c:v>
                </c:pt>
                <c:pt idx="620">
                  <c:v>14.78</c:v>
                </c:pt>
                <c:pt idx="621">
                  <c:v>14.82</c:v>
                </c:pt>
                <c:pt idx="622">
                  <c:v>14.83</c:v>
                </c:pt>
                <c:pt idx="623">
                  <c:v>14.83</c:v>
                </c:pt>
                <c:pt idx="624">
                  <c:v>14.84</c:v>
                </c:pt>
                <c:pt idx="625">
                  <c:v>14.860000000000001</c:v>
                </c:pt>
                <c:pt idx="626">
                  <c:v>14.870000000000001</c:v>
                </c:pt>
                <c:pt idx="627">
                  <c:v>14.91</c:v>
                </c:pt>
                <c:pt idx="628">
                  <c:v>14.94</c:v>
                </c:pt>
                <c:pt idx="629">
                  <c:v>14.94</c:v>
                </c:pt>
                <c:pt idx="630">
                  <c:v>14.950000000000001</c:v>
                </c:pt>
                <c:pt idx="631">
                  <c:v>14.96</c:v>
                </c:pt>
                <c:pt idx="632">
                  <c:v>14.99</c:v>
                </c:pt>
                <c:pt idx="633">
                  <c:v>15.009999999999902</c:v>
                </c:pt>
                <c:pt idx="634">
                  <c:v>15.02</c:v>
                </c:pt>
                <c:pt idx="635">
                  <c:v>15.04</c:v>
                </c:pt>
                <c:pt idx="636">
                  <c:v>15.04</c:v>
                </c:pt>
                <c:pt idx="637">
                  <c:v>15.05</c:v>
                </c:pt>
                <c:pt idx="638">
                  <c:v>15.05</c:v>
                </c:pt>
                <c:pt idx="639">
                  <c:v>15.05</c:v>
                </c:pt>
                <c:pt idx="640">
                  <c:v>15.05</c:v>
                </c:pt>
                <c:pt idx="641">
                  <c:v>15.07</c:v>
                </c:pt>
                <c:pt idx="642">
                  <c:v>15.1</c:v>
                </c:pt>
                <c:pt idx="643">
                  <c:v>15.1</c:v>
                </c:pt>
                <c:pt idx="644">
                  <c:v>15.129999999999901</c:v>
                </c:pt>
                <c:pt idx="645">
                  <c:v>15.129999999999901</c:v>
                </c:pt>
                <c:pt idx="646">
                  <c:v>15.139999999999999</c:v>
                </c:pt>
                <c:pt idx="647">
                  <c:v>15.18</c:v>
                </c:pt>
                <c:pt idx="648">
                  <c:v>15.209999999999999</c:v>
                </c:pt>
                <c:pt idx="649">
                  <c:v>15.229999999999999</c:v>
                </c:pt>
                <c:pt idx="650">
                  <c:v>15.239999999999998</c:v>
                </c:pt>
                <c:pt idx="651">
                  <c:v>15.239999999999998</c:v>
                </c:pt>
                <c:pt idx="652">
                  <c:v>15.239999999999998</c:v>
                </c:pt>
                <c:pt idx="653">
                  <c:v>15.28</c:v>
                </c:pt>
                <c:pt idx="654">
                  <c:v>15.289999999999901</c:v>
                </c:pt>
                <c:pt idx="655">
                  <c:v>15.309999999999901</c:v>
                </c:pt>
                <c:pt idx="656">
                  <c:v>15.319999999999904</c:v>
                </c:pt>
                <c:pt idx="657">
                  <c:v>15.329999999999904</c:v>
                </c:pt>
                <c:pt idx="658">
                  <c:v>15.349999999999902</c:v>
                </c:pt>
                <c:pt idx="659">
                  <c:v>15.349999999999902</c:v>
                </c:pt>
                <c:pt idx="660">
                  <c:v>15.360000000000001</c:v>
                </c:pt>
                <c:pt idx="661">
                  <c:v>15.369999999999903</c:v>
                </c:pt>
                <c:pt idx="662">
                  <c:v>15.379999999999903</c:v>
                </c:pt>
                <c:pt idx="663">
                  <c:v>15.379999999999903</c:v>
                </c:pt>
                <c:pt idx="664">
                  <c:v>15.379999999999903</c:v>
                </c:pt>
                <c:pt idx="665">
                  <c:v>15.4</c:v>
                </c:pt>
                <c:pt idx="666">
                  <c:v>15.44</c:v>
                </c:pt>
                <c:pt idx="667">
                  <c:v>15.450000000000001</c:v>
                </c:pt>
                <c:pt idx="668">
                  <c:v>15.450000000000001</c:v>
                </c:pt>
                <c:pt idx="669">
                  <c:v>15.47</c:v>
                </c:pt>
                <c:pt idx="670">
                  <c:v>15.479999999999901</c:v>
                </c:pt>
                <c:pt idx="671">
                  <c:v>15.479999999999901</c:v>
                </c:pt>
                <c:pt idx="672">
                  <c:v>15.489999999999904</c:v>
                </c:pt>
                <c:pt idx="673">
                  <c:v>15.519999999999902</c:v>
                </c:pt>
                <c:pt idx="674">
                  <c:v>15.53</c:v>
                </c:pt>
                <c:pt idx="675">
                  <c:v>15.55</c:v>
                </c:pt>
                <c:pt idx="676">
                  <c:v>15.569999999999904</c:v>
                </c:pt>
                <c:pt idx="677">
                  <c:v>15.569999999999904</c:v>
                </c:pt>
                <c:pt idx="678">
                  <c:v>15.569999999999904</c:v>
                </c:pt>
                <c:pt idx="679">
                  <c:v>15.599999999999902</c:v>
                </c:pt>
                <c:pt idx="680">
                  <c:v>15.629999999999901</c:v>
                </c:pt>
                <c:pt idx="681">
                  <c:v>15.639999999999899</c:v>
                </c:pt>
                <c:pt idx="682">
                  <c:v>15.66</c:v>
                </c:pt>
                <c:pt idx="683">
                  <c:v>15.68</c:v>
                </c:pt>
                <c:pt idx="684">
                  <c:v>15.68</c:v>
                </c:pt>
                <c:pt idx="685">
                  <c:v>15.7</c:v>
                </c:pt>
                <c:pt idx="686">
                  <c:v>15.729999999999999</c:v>
                </c:pt>
                <c:pt idx="687">
                  <c:v>15.739999999999998</c:v>
                </c:pt>
                <c:pt idx="688">
                  <c:v>15.78</c:v>
                </c:pt>
                <c:pt idx="689">
                  <c:v>15.799999999999899</c:v>
                </c:pt>
                <c:pt idx="690">
                  <c:v>15.799999999999899</c:v>
                </c:pt>
                <c:pt idx="691">
                  <c:v>15.799999999999899</c:v>
                </c:pt>
                <c:pt idx="692">
                  <c:v>15.799999999999899</c:v>
                </c:pt>
                <c:pt idx="693">
                  <c:v>15.809999999999901</c:v>
                </c:pt>
                <c:pt idx="694">
                  <c:v>15.819999999999904</c:v>
                </c:pt>
                <c:pt idx="695">
                  <c:v>15.839999999999902</c:v>
                </c:pt>
                <c:pt idx="696">
                  <c:v>15.849999999999902</c:v>
                </c:pt>
                <c:pt idx="697">
                  <c:v>15.859999999999904</c:v>
                </c:pt>
                <c:pt idx="698">
                  <c:v>15.859999999999904</c:v>
                </c:pt>
                <c:pt idx="699">
                  <c:v>15.879999999999903</c:v>
                </c:pt>
                <c:pt idx="700">
                  <c:v>15.889999999999901</c:v>
                </c:pt>
                <c:pt idx="701">
                  <c:v>15.909999999999904</c:v>
                </c:pt>
                <c:pt idx="702">
                  <c:v>15.919999999999902</c:v>
                </c:pt>
                <c:pt idx="703">
                  <c:v>15.94</c:v>
                </c:pt>
                <c:pt idx="704">
                  <c:v>15.97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16.03</c:v>
                </c:pt>
                <c:pt idx="709">
                  <c:v>16.03</c:v>
                </c:pt>
                <c:pt idx="710">
                  <c:v>16.049999999999898</c:v>
                </c:pt>
                <c:pt idx="711">
                  <c:v>16.049999999999898</c:v>
                </c:pt>
                <c:pt idx="712">
                  <c:v>16.049999999999898</c:v>
                </c:pt>
                <c:pt idx="713">
                  <c:v>16.049999999999898</c:v>
                </c:pt>
                <c:pt idx="714">
                  <c:v>16.079999999999995</c:v>
                </c:pt>
                <c:pt idx="715">
                  <c:v>16.09</c:v>
                </c:pt>
                <c:pt idx="716">
                  <c:v>16.100000000000001</c:v>
                </c:pt>
                <c:pt idx="717">
                  <c:v>16.1299999999999</c:v>
                </c:pt>
                <c:pt idx="718">
                  <c:v>16.1299999999999</c:v>
                </c:pt>
                <c:pt idx="719">
                  <c:v>16.1299999999999</c:v>
                </c:pt>
                <c:pt idx="720">
                  <c:v>16.170000000000005</c:v>
                </c:pt>
                <c:pt idx="721">
                  <c:v>16.18</c:v>
                </c:pt>
                <c:pt idx="722">
                  <c:v>16.18</c:v>
                </c:pt>
                <c:pt idx="723">
                  <c:v>16.189999999999895</c:v>
                </c:pt>
                <c:pt idx="724">
                  <c:v>16.189999999999895</c:v>
                </c:pt>
                <c:pt idx="725">
                  <c:v>16.2</c:v>
                </c:pt>
                <c:pt idx="726">
                  <c:v>16.229999999999897</c:v>
                </c:pt>
                <c:pt idx="727">
                  <c:v>16.239999999999995</c:v>
                </c:pt>
                <c:pt idx="728">
                  <c:v>16.27</c:v>
                </c:pt>
                <c:pt idx="729">
                  <c:v>16.299999999999898</c:v>
                </c:pt>
                <c:pt idx="730">
                  <c:v>16.299999999999898</c:v>
                </c:pt>
                <c:pt idx="731">
                  <c:v>16.309999999999899</c:v>
                </c:pt>
                <c:pt idx="732">
                  <c:v>16.309999999999899</c:v>
                </c:pt>
                <c:pt idx="733">
                  <c:v>16.309999999999899</c:v>
                </c:pt>
                <c:pt idx="734">
                  <c:v>16.309999999999899</c:v>
                </c:pt>
                <c:pt idx="735">
                  <c:v>16.309999999999899</c:v>
                </c:pt>
                <c:pt idx="736">
                  <c:v>16.309999999999899</c:v>
                </c:pt>
                <c:pt idx="737">
                  <c:v>16.329999999999899</c:v>
                </c:pt>
                <c:pt idx="738">
                  <c:v>16.34</c:v>
                </c:pt>
                <c:pt idx="739">
                  <c:v>16.36</c:v>
                </c:pt>
                <c:pt idx="740">
                  <c:v>16.37</c:v>
                </c:pt>
                <c:pt idx="741">
                  <c:v>16.399999999999999</c:v>
                </c:pt>
                <c:pt idx="742">
                  <c:v>16.419999999999899</c:v>
                </c:pt>
                <c:pt idx="743">
                  <c:v>16.429999999999897</c:v>
                </c:pt>
                <c:pt idx="744">
                  <c:v>16.439999999999998</c:v>
                </c:pt>
                <c:pt idx="745">
                  <c:v>16.459999999999997</c:v>
                </c:pt>
                <c:pt idx="746">
                  <c:v>16.47</c:v>
                </c:pt>
                <c:pt idx="747">
                  <c:v>16.479999999999997</c:v>
                </c:pt>
                <c:pt idx="748">
                  <c:v>16.479999999999997</c:v>
                </c:pt>
                <c:pt idx="749">
                  <c:v>16.5</c:v>
                </c:pt>
                <c:pt idx="750">
                  <c:v>16.509999999999899</c:v>
                </c:pt>
                <c:pt idx="751">
                  <c:v>16.52</c:v>
                </c:pt>
                <c:pt idx="752">
                  <c:v>16.529999999999902</c:v>
                </c:pt>
                <c:pt idx="753">
                  <c:v>16.55</c:v>
                </c:pt>
                <c:pt idx="754">
                  <c:v>16.559999999999999</c:v>
                </c:pt>
                <c:pt idx="755">
                  <c:v>16.57</c:v>
                </c:pt>
                <c:pt idx="756">
                  <c:v>16.57</c:v>
                </c:pt>
                <c:pt idx="757">
                  <c:v>16.579999999999995</c:v>
                </c:pt>
                <c:pt idx="758">
                  <c:v>16.579999999999995</c:v>
                </c:pt>
                <c:pt idx="759">
                  <c:v>16.6099999999999</c:v>
                </c:pt>
                <c:pt idx="760">
                  <c:v>16.630000000000003</c:v>
                </c:pt>
                <c:pt idx="761">
                  <c:v>16.64</c:v>
                </c:pt>
                <c:pt idx="762">
                  <c:v>16.669999999999899</c:v>
                </c:pt>
                <c:pt idx="763">
                  <c:v>16.669999999999899</c:v>
                </c:pt>
                <c:pt idx="764">
                  <c:v>16.669999999999899</c:v>
                </c:pt>
                <c:pt idx="765">
                  <c:v>16.7</c:v>
                </c:pt>
                <c:pt idx="766">
                  <c:v>16.7</c:v>
                </c:pt>
                <c:pt idx="767">
                  <c:v>16.709999999999898</c:v>
                </c:pt>
                <c:pt idx="768">
                  <c:v>16.709999999999898</c:v>
                </c:pt>
                <c:pt idx="769">
                  <c:v>16.729999999999897</c:v>
                </c:pt>
                <c:pt idx="770">
                  <c:v>16.729999999999897</c:v>
                </c:pt>
                <c:pt idx="771">
                  <c:v>16.779999999999902</c:v>
                </c:pt>
                <c:pt idx="772">
                  <c:v>16.799999999999898</c:v>
                </c:pt>
                <c:pt idx="773">
                  <c:v>16.799999999999898</c:v>
                </c:pt>
                <c:pt idx="774">
                  <c:v>16.809999999999999</c:v>
                </c:pt>
                <c:pt idx="775">
                  <c:v>16.819999999999901</c:v>
                </c:pt>
                <c:pt idx="776">
                  <c:v>16.819999999999901</c:v>
                </c:pt>
                <c:pt idx="777">
                  <c:v>16.829999999999899</c:v>
                </c:pt>
                <c:pt idx="778">
                  <c:v>16.86</c:v>
                </c:pt>
                <c:pt idx="779">
                  <c:v>16.86</c:v>
                </c:pt>
                <c:pt idx="780">
                  <c:v>16.86</c:v>
                </c:pt>
                <c:pt idx="781">
                  <c:v>16.869999999999902</c:v>
                </c:pt>
                <c:pt idx="782">
                  <c:v>16.88</c:v>
                </c:pt>
                <c:pt idx="783">
                  <c:v>16.89</c:v>
                </c:pt>
                <c:pt idx="784">
                  <c:v>16.909999999999897</c:v>
                </c:pt>
                <c:pt idx="785">
                  <c:v>16.929999999999897</c:v>
                </c:pt>
                <c:pt idx="786">
                  <c:v>16.939999999999895</c:v>
                </c:pt>
                <c:pt idx="787">
                  <c:v>16.95</c:v>
                </c:pt>
                <c:pt idx="788">
                  <c:v>16.979999999999897</c:v>
                </c:pt>
                <c:pt idx="789">
                  <c:v>17.0199999999999</c:v>
                </c:pt>
                <c:pt idx="790">
                  <c:v>17.0399999999999</c:v>
                </c:pt>
                <c:pt idx="791">
                  <c:v>17.059999999999999</c:v>
                </c:pt>
                <c:pt idx="792">
                  <c:v>17.079999999999995</c:v>
                </c:pt>
                <c:pt idx="793">
                  <c:v>17.09</c:v>
                </c:pt>
                <c:pt idx="794">
                  <c:v>17.1099999999999</c:v>
                </c:pt>
                <c:pt idx="795">
                  <c:v>17.119999999999905</c:v>
                </c:pt>
                <c:pt idx="796">
                  <c:v>17.139999999999901</c:v>
                </c:pt>
                <c:pt idx="797">
                  <c:v>17.149999999999899</c:v>
                </c:pt>
                <c:pt idx="798">
                  <c:v>17.169999999999899</c:v>
                </c:pt>
                <c:pt idx="799">
                  <c:v>17.18</c:v>
                </c:pt>
                <c:pt idx="800">
                  <c:v>17.2</c:v>
                </c:pt>
                <c:pt idx="801">
                  <c:v>17.22</c:v>
                </c:pt>
                <c:pt idx="802">
                  <c:v>17.239999999999995</c:v>
                </c:pt>
                <c:pt idx="803">
                  <c:v>17.239999999999995</c:v>
                </c:pt>
                <c:pt idx="804">
                  <c:v>17.25</c:v>
                </c:pt>
                <c:pt idx="805">
                  <c:v>17.27</c:v>
                </c:pt>
                <c:pt idx="806">
                  <c:v>17.27</c:v>
                </c:pt>
                <c:pt idx="807">
                  <c:v>17.279999999999998</c:v>
                </c:pt>
                <c:pt idx="808">
                  <c:v>17.279999999999998</c:v>
                </c:pt>
                <c:pt idx="809">
                  <c:v>17.299999999999898</c:v>
                </c:pt>
                <c:pt idx="810">
                  <c:v>17.309999999999999</c:v>
                </c:pt>
                <c:pt idx="811">
                  <c:v>17.309999999999999</c:v>
                </c:pt>
                <c:pt idx="812">
                  <c:v>17.3399999999999</c:v>
                </c:pt>
                <c:pt idx="813">
                  <c:v>17.3399999999999</c:v>
                </c:pt>
                <c:pt idx="814">
                  <c:v>17.3399999999999</c:v>
                </c:pt>
                <c:pt idx="815">
                  <c:v>17.38</c:v>
                </c:pt>
                <c:pt idx="816">
                  <c:v>17.389999999999898</c:v>
                </c:pt>
                <c:pt idx="817">
                  <c:v>17.389999999999898</c:v>
                </c:pt>
                <c:pt idx="818">
                  <c:v>17.419999999999899</c:v>
                </c:pt>
                <c:pt idx="819">
                  <c:v>17.449999999999896</c:v>
                </c:pt>
                <c:pt idx="820">
                  <c:v>17.469999999999896</c:v>
                </c:pt>
                <c:pt idx="821">
                  <c:v>17.479999999999897</c:v>
                </c:pt>
                <c:pt idx="822">
                  <c:v>17.5199999999999</c:v>
                </c:pt>
                <c:pt idx="823">
                  <c:v>17.529999999999902</c:v>
                </c:pt>
                <c:pt idx="824">
                  <c:v>17.5399999999999</c:v>
                </c:pt>
                <c:pt idx="825">
                  <c:v>17.549999999999898</c:v>
                </c:pt>
                <c:pt idx="826">
                  <c:v>17.549999999999898</c:v>
                </c:pt>
                <c:pt idx="827">
                  <c:v>17.569999999999897</c:v>
                </c:pt>
                <c:pt idx="828">
                  <c:v>17.569999999999897</c:v>
                </c:pt>
                <c:pt idx="829">
                  <c:v>17.579999999999995</c:v>
                </c:pt>
                <c:pt idx="830">
                  <c:v>17.599999999999895</c:v>
                </c:pt>
                <c:pt idx="831">
                  <c:v>17.619999999999905</c:v>
                </c:pt>
                <c:pt idx="832">
                  <c:v>17.630000000000003</c:v>
                </c:pt>
                <c:pt idx="833">
                  <c:v>17.649999999999899</c:v>
                </c:pt>
                <c:pt idx="834">
                  <c:v>17.649999999999899</c:v>
                </c:pt>
                <c:pt idx="835">
                  <c:v>17.649999999999899</c:v>
                </c:pt>
                <c:pt idx="836">
                  <c:v>17.659999999999901</c:v>
                </c:pt>
                <c:pt idx="837">
                  <c:v>17.68</c:v>
                </c:pt>
                <c:pt idx="838">
                  <c:v>17.68</c:v>
                </c:pt>
                <c:pt idx="839">
                  <c:v>17.68</c:v>
                </c:pt>
                <c:pt idx="840">
                  <c:v>17.7</c:v>
                </c:pt>
                <c:pt idx="841">
                  <c:v>17.7</c:v>
                </c:pt>
                <c:pt idx="842">
                  <c:v>17.7</c:v>
                </c:pt>
                <c:pt idx="843">
                  <c:v>17.7</c:v>
                </c:pt>
                <c:pt idx="844">
                  <c:v>17.709999999999898</c:v>
                </c:pt>
                <c:pt idx="845">
                  <c:v>17.719999999999899</c:v>
                </c:pt>
                <c:pt idx="846">
                  <c:v>17.729999999999897</c:v>
                </c:pt>
                <c:pt idx="847">
                  <c:v>17.8</c:v>
                </c:pt>
                <c:pt idx="848">
                  <c:v>17.819999999999901</c:v>
                </c:pt>
                <c:pt idx="849">
                  <c:v>17.849999999999895</c:v>
                </c:pt>
                <c:pt idx="850">
                  <c:v>17.849999999999895</c:v>
                </c:pt>
                <c:pt idx="851">
                  <c:v>17.87</c:v>
                </c:pt>
                <c:pt idx="852">
                  <c:v>17.88</c:v>
                </c:pt>
                <c:pt idx="853">
                  <c:v>17.889999999999898</c:v>
                </c:pt>
                <c:pt idx="854">
                  <c:v>17.909999999999897</c:v>
                </c:pt>
                <c:pt idx="855">
                  <c:v>17.909999999999897</c:v>
                </c:pt>
                <c:pt idx="856">
                  <c:v>17.919999999999899</c:v>
                </c:pt>
                <c:pt idx="857">
                  <c:v>17.949999999999896</c:v>
                </c:pt>
                <c:pt idx="858">
                  <c:v>17.97</c:v>
                </c:pt>
                <c:pt idx="859">
                  <c:v>17.979999999999897</c:v>
                </c:pt>
                <c:pt idx="860">
                  <c:v>18</c:v>
                </c:pt>
                <c:pt idx="861">
                  <c:v>18</c:v>
                </c:pt>
                <c:pt idx="862">
                  <c:v>18.009999999999899</c:v>
                </c:pt>
                <c:pt idx="863">
                  <c:v>18.05</c:v>
                </c:pt>
                <c:pt idx="864">
                  <c:v>18.05</c:v>
                </c:pt>
                <c:pt idx="865">
                  <c:v>18.079999999999995</c:v>
                </c:pt>
                <c:pt idx="866">
                  <c:v>18.079999999999995</c:v>
                </c:pt>
                <c:pt idx="867">
                  <c:v>18.099999999999895</c:v>
                </c:pt>
                <c:pt idx="868">
                  <c:v>18.099999999999895</c:v>
                </c:pt>
                <c:pt idx="869">
                  <c:v>18.130000000000003</c:v>
                </c:pt>
                <c:pt idx="870">
                  <c:v>18.130000000000003</c:v>
                </c:pt>
                <c:pt idx="871">
                  <c:v>18.130000000000003</c:v>
                </c:pt>
                <c:pt idx="872">
                  <c:v>18.130000000000003</c:v>
                </c:pt>
                <c:pt idx="873">
                  <c:v>18.149999999999999</c:v>
                </c:pt>
                <c:pt idx="874">
                  <c:v>18.149999999999999</c:v>
                </c:pt>
                <c:pt idx="875">
                  <c:v>18.159999999999901</c:v>
                </c:pt>
                <c:pt idx="876">
                  <c:v>18.18</c:v>
                </c:pt>
                <c:pt idx="877">
                  <c:v>18.2</c:v>
                </c:pt>
                <c:pt idx="878">
                  <c:v>18.239999999999995</c:v>
                </c:pt>
                <c:pt idx="879">
                  <c:v>18.259999999999899</c:v>
                </c:pt>
                <c:pt idx="880">
                  <c:v>18.3</c:v>
                </c:pt>
                <c:pt idx="881">
                  <c:v>18.3</c:v>
                </c:pt>
                <c:pt idx="882">
                  <c:v>18.309999999999999</c:v>
                </c:pt>
                <c:pt idx="883">
                  <c:v>18.329999999999899</c:v>
                </c:pt>
                <c:pt idx="884">
                  <c:v>18.3399999999999</c:v>
                </c:pt>
                <c:pt idx="885">
                  <c:v>18.369999999999902</c:v>
                </c:pt>
                <c:pt idx="886">
                  <c:v>18.38</c:v>
                </c:pt>
                <c:pt idx="887">
                  <c:v>18.39</c:v>
                </c:pt>
                <c:pt idx="888">
                  <c:v>18.399999999999999</c:v>
                </c:pt>
                <c:pt idx="889">
                  <c:v>18.43</c:v>
                </c:pt>
                <c:pt idx="890">
                  <c:v>18.43</c:v>
                </c:pt>
                <c:pt idx="891">
                  <c:v>18.45</c:v>
                </c:pt>
                <c:pt idx="892">
                  <c:v>18.47</c:v>
                </c:pt>
                <c:pt idx="893">
                  <c:v>18.47</c:v>
                </c:pt>
                <c:pt idx="894">
                  <c:v>18.479999999999997</c:v>
                </c:pt>
                <c:pt idx="895">
                  <c:v>18.489999999999991</c:v>
                </c:pt>
                <c:pt idx="896">
                  <c:v>18.509999999999899</c:v>
                </c:pt>
                <c:pt idx="897">
                  <c:v>18.509999999999899</c:v>
                </c:pt>
                <c:pt idx="898">
                  <c:v>18.509999999999899</c:v>
                </c:pt>
                <c:pt idx="899">
                  <c:v>18.529999999999902</c:v>
                </c:pt>
                <c:pt idx="900">
                  <c:v>18.57</c:v>
                </c:pt>
                <c:pt idx="901">
                  <c:v>18.57</c:v>
                </c:pt>
                <c:pt idx="902">
                  <c:v>18.59</c:v>
                </c:pt>
                <c:pt idx="903">
                  <c:v>18.600000000000001</c:v>
                </c:pt>
                <c:pt idx="904">
                  <c:v>18.600000000000001</c:v>
                </c:pt>
                <c:pt idx="905">
                  <c:v>18.600000000000001</c:v>
                </c:pt>
                <c:pt idx="906">
                  <c:v>18.630000000000003</c:v>
                </c:pt>
                <c:pt idx="907">
                  <c:v>18.649999999999999</c:v>
                </c:pt>
                <c:pt idx="908">
                  <c:v>18.649999999999999</c:v>
                </c:pt>
                <c:pt idx="909">
                  <c:v>18.66</c:v>
                </c:pt>
                <c:pt idx="910">
                  <c:v>18.66</c:v>
                </c:pt>
                <c:pt idx="911">
                  <c:v>18.669999999999899</c:v>
                </c:pt>
                <c:pt idx="912">
                  <c:v>18.690000000000001</c:v>
                </c:pt>
                <c:pt idx="913">
                  <c:v>18.71</c:v>
                </c:pt>
                <c:pt idx="914">
                  <c:v>18.72</c:v>
                </c:pt>
                <c:pt idx="915">
                  <c:v>18.739999999999995</c:v>
                </c:pt>
                <c:pt idx="916">
                  <c:v>18.77</c:v>
                </c:pt>
                <c:pt idx="917">
                  <c:v>18.8</c:v>
                </c:pt>
                <c:pt idx="918">
                  <c:v>18.8</c:v>
                </c:pt>
                <c:pt idx="919">
                  <c:v>18.82</c:v>
                </c:pt>
                <c:pt idx="920">
                  <c:v>18.829999999999995</c:v>
                </c:pt>
                <c:pt idx="921">
                  <c:v>18.84</c:v>
                </c:pt>
                <c:pt idx="922">
                  <c:v>18.850000000000001</c:v>
                </c:pt>
                <c:pt idx="923">
                  <c:v>18.88</c:v>
                </c:pt>
                <c:pt idx="924">
                  <c:v>18.899999999999999</c:v>
                </c:pt>
                <c:pt idx="925">
                  <c:v>18.91</c:v>
                </c:pt>
                <c:pt idx="926">
                  <c:v>18.919999999999899</c:v>
                </c:pt>
                <c:pt idx="927">
                  <c:v>18.95</c:v>
                </c:pt>
                <c:pt idx="928">
                  <c:v>18.959999999999997</c:v>
                </c:pt>
                <c:pt idx="929">
                  <c:v>18.989999999999991</c:v>
                </c:pt>
                <c:pt idx="930">
                  <c:v>19</c:v>
                </c:pt>
                <c:pt idx="931">
                  <c:v>19.02</c:v>
                </c:pt>
                <c:pt idx="932">
                  <c:v>19.02</c:v>
                </c:pt>
                <c:pt idx="933">
                  <c:v>19.03</c:v>
                </c:pt>
                <c:pt idx="934">
                  <c:v>19.059999999999999</c:v>
                </c:pt>
                <c:pt idx="935">
                  <c:v>19.059999999999999</c:v>
                </c:pt>
                <c:pt idx="936">
                  <c:v>19.079999999999995</c:v>
                </c:pt>
                <c:pt idx="937">
                  <c:v>19.079999999999995</c:v>
                </c:pt>
                <c:pt idx="938">
                  <c:v>19.079999999999995</c:v>
                </c:pt>
                <c:pt idx="939">
                  <c:v>19.079999999999995</c:v>
                </c:pt>
                <c:pt idx="940">
                  <c:v>19.09</c:v>
                </c:pt>
                <c:pt idx="941">
                  <c:v>19.110000000000003</c:v>
                </c:pt>
                <c:pt idx="942">
                  <c:v>19.130000000000003</c:v>
                </c:pt>
                <c:pt idx="943">
                  <c:v>19.14</c:v>
                </c:pt>
                <c:pt idx="944">
                  <c:v>19.149999999999999</c:v>
                </c:pt>
                <c:pt idx="945">
                  <c:v>19.149999999999999</c:v>
                </c:pt>
                <c:pt idx="946">
                  <c:v>19.170000000000005</c:v>
                </c:pt>
                <c:pt idx="947">
                  <c:v>19.170000000000005</c:v>
                </c:pt>
                <c:pt idx="948">
                  <c:v>19.2</c:v>
                </c:pt>
                <c:pt idx="949">
                  <c:v>19.2</c:v>
                </c:pt>
                <c:pt idx="950">
                  <c:v>19.2</c:v>
                </c:pt>
                <c:pt idx="951">
                  <c:v>19.2</c:v>
                </c:pt>
                <c:pt idx="952">
                  <c:v>19.21</c:v>
                </c:pt>
                <c:pt idx="953">
                  <c:v>19.21</c:v>
                </c:pt>
                <c:pt idx="954">
                  <c:v>19.239999999999995</c:v>
                </c:pt>
                <c:pt idx="955">
                  <c:v>19.25</c:v>
                </c:pt>
                <c:pt idx="956">
                  <c:v>19.25</c:v>
                </c:pt>
                <c:pt idx="957">
                  <c:v>19.25</c:v>
                </c:pt>
                <c:pt idx="958">
                  <c:v>19.279999999999998</c:v>
                </c:pt>
                <c:pt idx="959">
                  <c:v>19.309999999999999</c:v>
                </c:pt>
                <c:pt idx="960">
                  <c:v>19.32</c:v>
                </c:pt>
                <c:pt idx="961">
                  <c:v>19.32</c:v>
                </c:pt>
                <c:pt idx="962">
                  <c:v>19.329999999999995</c:v>
                </c:pt>
                <c:pt idx="963">
                  <c:v>19.329999999999995</c:v>
                </c:pt>
                <c:pt idx="964">
                  <c:v>19.36</c:v>
                </c:pt>
                <c:pt idx="965">
                  <c:v>19.38</c:v>
                </c:pt>
                <c:pt idx="966">
                  <c:v>19.429999999999897</c:v>
                </c:pt>
                <c:pt idx="967">
                  <c:v>19.47</c:v>
                </c:pt>
                <c:pt idx="968">
                  <c:v>19.479999999999997</c:v>
                </c:pt>
                <c:pt idx="969">
                  <c:v>19.479999999999997</c:v>
                </c:pt>
                <c:pt idx="970">
                  <c:v>19.489999999999991</c:v>
                </c:pt>
                <c:pt idx="971">
                  <c:v>19.52</c:v>
                </c:pt>
                <c:pt idx="972">
                  <c:v>19.55</c:v>
                </c:pt>
                <c:pt idx="973">
                  <c:v>19.579999999999995</c:v>
                </c:pt>
                <c:pt idx="974">
                  <c:v>19.579999999999995</c:v>
                </c:pt>
                <c:pt idx="975">
                  <c:v>19.59</c:v>
                </c:pt>
                <c:pt idx="976">
                  <c:v>19.600000000000001</c:v>
                </c:pt>
                <c:pt idx="977">
                  <c:v>19.600000000000001</c:v>
                </c:pt>
                <c:pt idx="978">
                  <c:v>19.600000000000001</c:v>
                </c:pt>
                <c:pt idx="979">
                  <c:v>19.610000000000003</c:v>
                </c:pt>
                <c:pt idx="980">
                  <c:v>19.610000000000003</c:v>
                </c:pt>
                <c:pt idx="981">
                  <c:v>19.630000000000003</c:v>
                </c:pt>
                <c:pt idx="982">
                  <c:v>19.64</c:v>
                </c:pt>
                <c:pt idx="983">
                  <c:v>19.649999999999999</c:v>
                </c:pt>
                <c:pt idx="984">
                  <c:v>19.66</c:v>
                </c:pt>
                <c:pt idx="985">
                  <c:v>19.68</c:v>
                </c:pt>
                <c:pt idx="986">
                  <c:v>19.72</c:v>
                </c:pt>
                <c:pt idx="987">
                  <c:v>19.729999999999897</c:v>
                </c:pt>
                <c:pt idx="988">
                  <c:v>19.760000000000002</c:v>
                </c:pt>
                <c:pt idx="989">
                  <c:v>19.77</c:v>
                </c:pt>
                <c:pt idx="990">
                  <c:v>19.77</c:v>
                </c:pt>
                <c:pt idx="991">
                  <c:v>19.779999999999998</c:v>
                </c:pt>
                <c:pt idx="992">
                  <c:v>19.79</c:v>
                </c:pt>
                <c:pt idx="993">
                  <c:v>19.809999999999999</c:v>
                </c:pt>
                <c:pt idx="994">
                  <c:v>19.82</c:v>
                </c:pt>
                <c:pt idx="995">
                  <c:v>19.829999999999995</c:v>
                </c:pt>
                <c:pt idx="996">
                  <c:v>19.8399999999999</c:v>
                </c:pt>
                <c:pt idx="997">
                  <c:v>19.8599999999999</c:v>
                </c:pt>
                <c:pt idx="998">
                  <c:v>19.8599999999999</c:v>
                </c:pt>
                <c:pt idx="999">
                  <c:v>19.869999999999902</c:v>
                </c:pt>
                <c:pt idx="1000">
                  <c:v>19.899999999999999</c:v>
                </c:pt>
                <c:pt idx="1001">
                  <c:v>19.91</c:v>
                </c:pt>
                <c:pt idx="1002">
                  <c:v>19.91</c:v>
                </c:pt>
                <c:pt idx="1003">
                  <c:v>19.93</c:v>
                </c:pt>
                <c:pt idx="1004">
                  <c:v>19.95</c:v>
                </c:pt>
                <c:pt idx="1005">
                  <c:v>19.97</c:v>
                </c:pt>
                <c:pt idx="1006">
                  <c:v>19.97</c:v>
                </c:pt>
                <c:pt idx="1007">
                  <c:v>19.979999999999897</c:v>
                </c:pt>
                <c:pt idx="1008">
                  <c:v>20.02</c:v>
                </c:pt>
                <c:pt idx="1009">
                  <c:v>20.02</c:v>
                </c:pt>
                <c:pt idx="1010">
                  <c:v>20.03</c:v>
                </c:pt>
                <c:pt idx="1011">
                  <c:v>20.04</c:v>
                </c:pt>
                <c:pt idx="1012">
                  <c:v>20.049999999999898</c:v>
                </c:pt>
                <c:pt idx="1013">
                  <c:v>20.049999999999898</c:v>
                </c:pt>
                <c:pt idx="1014">
                  <c:v>20.059999999999999</c:v>
                </c:pt>
                <c:pt idx="1015">
                  <c:v>20.059999999999999</c:v>
                </c:pt>
                <c:pt idx="1016">
                  <c:v>20.119999999999905</c:v>
                </c:pt>
                <c:pt idx="1017">
                  <c:v>20.119999999999905</c:v>
                </c:pt>
                <c:pt idx="1018">
                  <c:v>20.139999999999901</c:v>
                </c:pt>
                <c:pt idx="1019">
                  <c:v>20.16</c:v>
                </c:pt>
                <c:pt idx="1020">
                  <c:v>20.190000000000001</c:v>
                </c:pt>
                <c:pt idx="1021">
                  <c:v>20.190000000000001</c:v>
                </c:pt>
                <c:pt idx="1022">
                  <c:v>20.2</c:v>
                </c:pt>
                <c:pt idx="1023">
                  <c:v>20.21</c:v>
                </c:pt>
                <c:pt idx="1024">
                  <c:v>20.21</c:v>
                </c:pt>
                <c:pt idx="1025">
                  <c:v>20.21</c:v>
                </c:pt>
                <c:pt idx="1026">
                  <c:v>20.23</c:v>
                </c:pt>
                <c:pt idx="1027">
                  <c:v>20.23</c:v>
                </c:pt>
                <c:pt idx="1028">
                  <c:v>20.239999999999995</c:v>
                </c:pt>
                <c:pt idx="1029">
                  <c:v>20.29</c:v>
                </c:pt>
                <c:pt idx="1030">
                  <c:v>20.309999999999999</c:v>
                </c:pt>
                <c:pt idx="1031">
                  <c:v>20.32</c:v>
                </c:pt>
                <c:pt idx="1032">
                  <c:v>20.32</c:v>
                </c:pt>
                <c:pt idx="1033">
                  <c:v>20.32</c:v>
                </c:pt>
                <c:pt idx="1034">
                  <c:v>20.329999999999995</c:v>
                </c:pt>
                <c:pt idx="1035">
                  <c:v>20.350000000000001</c:v>
                </c:pt>
                <c:pt idx="1036">
                  <c:v>20.36</c:v>
                </c:pt>
                <c:pt idx="1037">
                  <c:v>20.369999999999902</c:v>
                </c:pt>
                <c:pt idx="1038">
                  <c:v>20.39</c:v>
                </c:pt>
                <c:pt idx="1039">
                  <c:v>20.399999999999999</c:v>
                </c:pt>
                <c:pt idx="1040">
                  <c:v>20.41</c:v>
                </c:pt>
                <c:pt idx="1041">
                  <c:v>20.41</c:v>
                </c:pt>
                <c:pt idx="1042">
                  <c:v>20.420000000000002</c:v>
                </c:pt>
                <c:pt idx="1043">
                  <c:v>20.43</c:v>
                </c:pt>
                <c:pt idx="1044">
                  <c:v>20.439999999999998</c:v>
                </c:pt>
                <c:pt idx="1045">
                  <c:v>20.459999999999898</c:v>
                </c:pt>
                <c:pt idx="1046">
                  <c:v>20.469999999999896</c:v>
                </c:pt>
                <c:pt idx="1047">
                  <c:v>20.51</c:v>
                </c:pt>
                <c:pt idx="1048">
                  <c:v>20.52</c:v>
                </c:pt>
                <c:pt idx="1049">
                  <c:v>20.5399999999999</c:v>
                </c:pt>
                <c:pt idx="1050">
                  <c:v>20.56</c:v>
                </c:pt>
                <c:pt idx="1051">
                  <c:v>20.56</c:v>
                </c:pt>
                <c:pt idx="1052">
                  <c:v>20.57</c:v>
                </c:pt>
                <c:pt idx="1053">
                  <c:v>20.59</c:v>
                </c:pt>
                <c:pt idx="1054">
                  <c:v>20.6</c:v>
                </c:pt>
                <c:pt idx="1055">
                  <c:v>20.610000000000003</c:v>
                </c:pt>
                <c:pt idx="1056">
                  <c:v>20.62</c:v>
                </c:pt>
                <c:pt idx="1057">
                  <c:v>20.630000000000003</c:v>
                </c:pt>
                <c:pt idx="1058">
                  <c:v>20.630000000000003</c:v>
                </c:pt>
                <c:pt idx="1059">
                  <c:v>20.67</c:v>
                </c:pt>
                <c:pt idx="1060">
                  <c:v>20.67</c:v>
                </c:pt>
                <c:pt idx="1061">
                  <c:v>20.67</c:v>
                </c:pt>
                <c:pt idx="1062">
                  <c:v>20.67</c:v>
                </c:pt>
                <c:pt idx="1063">
                  <c:v>20.7</c:v>
                </c:pt>
                <c:pt idx="1064">
                  <c:v>20.709999999999898</c:v>
                </c:pt>
                <c:pt idx="1065">
                  <c:v>20.719999999999899</c:v>
                </c:pt>
                <c:pt idx="1066">
                  <c:v>20.729999999999897</c:v>
                </c:pt>
                <c:pt idx="1067">
                  <c:v>20.729999999999897</c:v>
                </c:pt>
                <c:pt idx="1068">
                  <c:v>20.729999999999897</c:v>
                </c:pt>
                <c:pt idx="1069">
                  <c:v>20.74</c:v>
                </c:pt>
                <c:pt idx="1070">
                  <c:v>20.759999999999998</c:v>
                </c:pt>
                <c:pt idx="1071">
                  <c:v>20.779999999999902</c:v>
                </c:pt>
                <c:pt idx="1072">
                  <c:v>20.8</c:v>
                </c:pt>
                <c:pt idx="1073">
                  <c:v>20.82</c:v>
                </c:pt>
                <c:pt idx="1074">
                  <c:v>20.849999999999895</c:v>
                </c:pt>
                <c:pt idx="1075">
                  <c:v>20.87</c:v>
                </c:pt>
                <c:pt idx="1076">
                  <c:v>20.87</c:v>
                </c:pt>
                <c:pt idx="1077">
                  <c:v>20.87</c:v>
                </c:pt>
                <c:pt idx="1078">
                  <c:v>20.89</c:v>
                </c:pt>
                <c:pt idx="1079">
                  <c:v>20.919999999999899</c:v>
                </c:pt>
                <c:pt idx="1080">
                  <c:v>20.919999999999899</c:v>
                </c:pt>
                <c:pt idx="1081">
                  <c:v>20.919999999999899</c:v>
                </c:pt>
                <c:pt idx="1082">
                  <c:v>20.93</c:v>
                </c:pt>
                <c:pt idx="1083">
                  <c:v>20.93</c:v>
                </c:pt>
                <c:pt idx="1084">
                  <c:v>20.959999999999997</c:v>
                </c:pt>
                <c:pt idx="1085">
                  <c:v>20.99</c:v>
                </c:pt>
                <c:pt idx="1086">
                  <c:v>21</c:v>
                </c:pt>
                <c:pt idx="1087">
                  <c:v>21.02</c:v>
                </c:pt>
                <c:pt idx="1088">
                  <c:v>21.02</c:v>
                </c:pt>
                <c:pt idx="1089">
                  <c:v>21.05</c:v>
                </c:pt>
                <c:pt idx="1090">
                  <c:v>21.05</c:v>
                </c:pt>
                <c:pt idx="1091">
                  <c:v>21.05</c:v>
                </c:pt>
                <c:pt idx="1092">
                  <c:v>21.06</c:v>
                </c:pt>
                <c:pt idx="1093">
                  <c:v>21.09</c:v>
                </c:pt>
                <c:pt idx="1094">
                  <c:v>21.09</c:v>
                </c:pt>
                <c:pt idx="1095">
                  <c:v>21.09</c:v>
                </c:pt>
                <c:pt idx="1096">
                  <c:v>21.099999999999895</c:v>
                </c:pt>
                <c:pt idx="1097">
                  <c:v>21.099999999999895</c:v>
                </c:pt>
                <c:pt idx="1098">
                  <c:v>21.099999999999895</c:v>
                </c:pt>
                <c:pt idx="1099">
                  <c:v>21.110000000000003</c:v>
                </c:pt>
                <c:pt idx="1100">
                  <c:v>21.12</c:v>
                </c:pt>
                <c:pt idx="1101">
                  <c:v>21.12</c:v>
                </c:pt>
                <c:pt idx="1102">
                  <c:v>21.139999999999901</c:v>
                </c:pt>
                <c:pt idx="1103">
                  <c:v>21.139999999999901</c:v>
                </c:pt>
                <c:pt idx="1104">
                  <c:v>21.139999999999901</c:v>
                </c:pt>
                <c:pt idx="1105">
                  <c:v>21.149999999999899</c:v>
                </c:pt>
                <c:pt idx="1106">
                  <c:v>21.17</c:v>
                </c:pt>
                <c:pt idx="1107">
                  <c:v>21.17</c:v>
                </c:pt>
                <c:pt idx="1108">
                  <c:v>21.18</c:v>
                </c:pt>
                <c:pt idx="1109">
                  <c:v>21.189999999999895</c:v>
                </c:pt>
                <c:pt idx="1110">
                  <c:v>21.189999999999895</c:v>
                </c:pt>
                <c:pt idx="1111">
                  <c:v>21.189999999999895</c:v>
                </c:pt>
                <c:pt idx="1112">
                  <c:v>21.21</c:v>
                </c:pt>
                <c:pt idx="1113">
                  <c:v>21.22</c:v>
                </c:pt>
                <c:pt idx="1114">
                  <c:v>21.25</c:v>
                </c:pt>
                <c:pt idx="1115">
                  <c:v>21.25</c:v>
                </c:pt>
                <c:pt idx="1116">
                  <c:v>21.25</c:v>
                </c:pt>
                <c:pt idx="1117">
                  <c:v>21.259999999999899</c:v>
                </c:pt>
                <c:pt idx="1118">
                  <c:v>21.269999999999897</c:v>
                </c:pt>
                <c:pt idx="1119">
                  <c:v>21.269999999999897</c:v>
                </c:pt>
                <c:pt idx="1120">
                  <c:v>21.269999999999897</c:v>
                </c:pt>
                <c:pt idx="1121">
                  <c:v>21.269999999999897</c:v>
                </c:pt>
                <c:pt idx="1122">
                  <c:v>21.269999999999897</c:v>
                </c:pt>
                <c:pt idx="1123">
                  <c:v>21.269999999999897</c:v>
                </c:pt>
                <c:pt idx="1124">
                  <c:v>21.269999999999897</c:v>
                </c:pt>
                <c:pt idx="1125">
                  <c:v>21.279999999999902</c:v>
                </c:pt>
                <c:pt idx="1126">
                  <c:v>21.3</c:v>
                </c:pt>
                <c:pt idx="1127">
                  <c:v>21.3</c:v>
                </c:pt>
                <c:pt idx="1128">
                  <c:v>21.3</c:v>
                </c:pt>
                <c:pt idx="1129">
                  <c:v>21.3</c:v>
                </c:pt>
                <c:pt idx="1130">
                  <c:v>21.3</c:v>
                </c:pt>
                <c:pt idx="1131">
                  <c:v>21.310000000000002</c:v>
                </c:pt>
                <c:pt idx="1132">
                  <c:v>21.310000000000002</c:v>
                </c:pt>
                <c:pt idx="1133">
                  <c:v>21.310000000000002</c:v>
                </c:pt>
                <c:pt idx="1134">
                  <c:v>21.330000000000002</c:v>
                </c:pt>
                <c:pt idx="1135">
                  <c:v>21.330000000000002</c:v>
                </c:pt>
                <c:pt idx="1136">
                  <c:v>21.330000000000002</c:v>
                </c:pt>
                <c:pt idx="1137">
                  <c:v>21.330000000000002</c:v>
                </c:pt>
                <c:pt idx="1138">
                  <c:v>21.349999999999895</c:v>
                </c:pt>
                <c:pt idx="1139">
                  <c:v>21.349999999999895</c:v>
                </c:pt>
                <c:pt idx="1140">
                  <c:v>21.36</c:v>
                </c:pt>
                <c:pt idx="1141">
                  <c:v>21.37</c:v>
                </c:pt>
                <c:pt idx="1142">
                  <c:v>21.38</c:v>
                </c:pt>
                <c:pt idx="1143">
                  <c:v>21.38</c:v>
                </c:pt>
                <c:pt idx="1144">
                  <c:v>21.389999999999898</c:v>
                </c:pt>
                <c:pt idx="1145">
                  <c:v>21.409999999999897</c:v>
                </c:pt>
                <c:pt idx="1146">
                  <c:v>21.409999999999897</c:v>
                </c:pt>
                <c:pt idx="1147">
                  <c:v>21.409999999999897</c:v>
                </c:pt>
                <c:pt idx="1148">
                  <c:v>21.419999999999998</c:v>
                </c:pt>
                <c:pt idx="1149">
                  <c:v>21.45</c:v>
                </c:pt>
                <c:pt idx="1150">
                  <c:v>21.45</c:v>
                </c:pt>
                <c:pt idx="1151">
                  <c:v>21.459999999999898</c:v>
                </c:pt>
                <c:pt idx="1152">
                  <c:v>21.47</c:v>
                </c:pt>
                <c:pt idx="1153">
                  <c:v>21.47</c:v>
                </c:pt>
                <c:pt idx="1154">
                  <c:v>21.47</c:v>
                </c:pt>
                <c:pt idx="1155">
                  <c:v>21.47</c:v>
                </c:pt>
                <c:pt idx="1156">
                  <c:v>21.47</c:v>
                </c:pt>
                <c:pt idx="1157">
                  <c:v>21.47</c:v>
                </c:pt>
                <c:pt idx="1158">
                  <c:v>21.479999999999997</c:v>
                </c:pt>
                <c:pt idx="1159">
                  <c:v>21.49</c:v>
                </c:pt>
                <c:pt idx="1160">
                  <c:v>21.5</c:v>
                </c:pt>
                <c:pt idx="1161">
                  <c:v>21.529999999999902</c:v>
                </c:pt>
                <c:pt idx="1162">
                  <c:v>21.54</c:v>
                </c:pt>
                <c:pt idx="1163">
                  <c:v>21.55</c:v>
                </c:pt>
                <c:pt idx="1164">
                  <c:v>21.55</c:v>
                </c:pt>
                <c:pt idx="1165">
                  <c:v>21.56</c:v>
                </c:pt>
                <c:pt idx="1166">
                  <c:v>21.58</c:v>
                </c:pt>
                <c:pt idx="1167">
                  <c:v>21.58</c:v>
                </c:pt>
                <c:pt idx="1168">
                  <c:v>21.58</c:v>
                </c:pt>
                <c:pt idx="1169">
                  <c:v>21.6</c:v>
                </c:pt>
                <c:pt idx="1170">
                  <c:v>21.6</c:v>
                </c:pt>
                <c:pt idx="1171">
                  <c:v>21.6</c:v>
                </c:pt>
                <c:pt idx="1172">
                  <c:v>21.62</c:v>
                </c:pt>
                <c:pt idx="1173">
                  <c:v>21.630000000000003</c:v>
                </c:pt>
                <c:pt idx="1174">
                  <c:v>21.630000000000003</c:v>
                </c:pt>
                <c:pt idx="1175">
                  <c:v>21.630000000000003</c:v>
                </c:pt>
                <c:pt idx="1176">
                  <c:v>21.630000000000003</c:v>
                </c:pt>
                <c:pt idx="1177">
                  <c:v>21.64</c:v>
                </c:pt>
                <c:pt idx="1178">
                  <c:v>21.64</c:v>
                </c:pt>
                <c:pt idx="1179">
                  <c:v>21.650000000000002</c:v>
                </c:pt>
                <c:pt idx="1180">
                  <c:v>21.68</c:v>
                </c:pt>
                <c:pt idx="1181">
                  <c:v>21.68</c:v>
                </c:pt>
                <c:pt idx="1182">
                  <c:v>21.69</c:v>
                </c:pt>
                <c:pt idx="1183">
                  <c:v>21.69</c:v>
                </c:pt>
                <c:pt idx="1184">
                  <c:v>21.69</c:v>
                </c:pt>
                <c:pt idx="1185">
                  <c:v>21.69</c:v>
                </c:pt>
                <c:pt idx="1186">
                  <c:v>21.69</c:v>
                </c:pt>
                <c:pt idx="1187">
                  <c:v>21.7</c:v>
                </c:pt>
                <c:pt idx="1188">
                  <c:v>21.709999999999898</c:v>
                </c:pt>
                <c:pt idx="1189">
                  <c:v>21.709999999999898</c:v>
                </c:pt>
                <c:pt idx="1190">
                  <c:v>21.73</c:v>
                </c:pt>
                <c:pt idx="1191">
                  <c:v>21.74</c:v>
                </c:pt>
                <c:pt idx="1192">
                  <c:v>21.74</c:v>
                </c:pt>
                <c:pt idx="1193">
                  <c:v>21.74</c:v>
                </c:pt>
                <c:pt idx="1194">
                  <c:v>21.74</c:v>
                </c:pt>
                <c:pt idx="1195">
                  <c:v>21.74</c:v>
                </c:pt>
                <c:pt idx="1196">
                  <c:v>21.759999999999899</c:v>
                </c:pt>
                <c:pt idx="1197">
                  <c:v>21.77</c:v>
                </c:pt>
                <c:pt idx="1198">
                  <c:v>21.779999999999998</c:v>
                </c:pt>
                <c:pt idx="1199">
                  <c:v>21.779999999999998</c:v>
                </c:pt>
                <c:pt idx="1200">
                  <c:v>21.79</c:v>
                </c:pt>
                <c:pt idx="1201">
                  <c:v>21.810000000000002</c:v>
                </c:pt>
                <c:pt idx="1202">
                  <c:v>21.810000000000002</c:v>
                </c:pt>
                <c:pt idx="1203">
                  <c:v>21.810000000000002</c:v>
                </c:pt>
                <c:pt idx="1204">
                  <c:v>21.810000000000002</c:v>
                </c:pt>
                <c:pt idx="1205">
                  <c:v>21.810000000000002</c:v>
                </c:pt>
                <c:pt idx="1206">
                  <c:v>21.810000000000002</c:v>
                </c:pt>
                <c:pt idx="1207">
                  <c:v>21.810000000000002</c:v>
                </c:pt>
                <c:pt idx="1208">
                  <c:v>21.810000000000002</c:v>
                </c:pt>
                <c:pt idx="1209">
                  <c:v>21.810000000000002</c:v>
                </c:pt>
                <c:pt idx="1210">
                  <c:v>21.810000000000002</c:v>
                </c:pt>
                <c:pt idx="1211">
                  <c:v>21.810000000000002</c:v>
                </c:pt>
                <c:pt idx="1212">
                  <c:v>21.830000000000002</c:v>
                </c:pt>
                <c:pt idx="1213">
                  <c:v>21.830000000000002</c:v>
                </c:pt>
                <c:pt idx="1214">
                  <c:v>21.830000000000002</c:v>
                </c:pt>
                <c:pt idx="1215">
                  <c:v>21.830000000000002</c:v>
                </c:pt>
                <c:pt idx="1216">
                  <c:v>21.830000000000002</c:v>
                </c:pt>
                <c:pt idx="1217">
                  <c:v>21.830000000000002</c:v>
                </c:pt>
                <c:pt idx="1218">
                  <c:v>21.830000000000002</c:v>
                </c:pt>
                <c:pt idx="1219">
                  <c:v>21.84</c:v>
                </c:pt>
                <c:pt idx="1220">
                  <c:v>21.84</c:v>
                </c:pt>
                <c:pt idx="1221">
                  <c:v>21.85</c:v>
                </c:pt>
                <c:pt idx="1222">
                  <c:v>21.85</c:v>
                </c:pt>
                <c:pt idx="1223">
                  <c:v>21.85</c:v>
                </c:pt>
                <c:pt idx="1224">
                  <c:v>21.87</c:v>
                </c:pt>
                <c:pt idx="1225">
                  <c:v>21.88</c:v>
                </c:pt>
                <c:pt idx="1226">
                  <c:v>21.88</c:v>
                </c:pt>
                <c:pt idx="1227">
                  <c:v>21.9</c:v>
                </c:pt>
                <c:pt idx="1228">
                  <c:v>21.919999999999899</c:v>
                </c:pt>
                <c:pt idx="1229">
                  <c:v>21.939999999999895</c:v>
                </c:pt>
                <c:pt idx="1230">
                  <c:v>21.97</c:v>
                </c:pt>
                <c:pt idx="1231">
                  <c:v>21.97</c:v>
                </c:pt>
                <c:pt idx="1232">
                  <c:v>21.979999999999997</c:v>
                </c:pt>
                <c:pt idx="1233">
                  <c:v>21.99</c:v>
                </c:pt>
                <c:pt idx="1234">
                  <c:v>21.99</c:v>
                </c:pt>
                <c:pt idx="1235">
                  <c:v>21.999999999999897</c:v>
                </c:pt>
                <c:pt idx="1236">
                  <c:v>21.999999999999897</c:v>
                </c:pt>
                <c:pt idx="1237">
                  <c:v>22.01</c:v>
                </c:pt>
                <c:pt idx="1238">
                  <c:v>22.02</c:v>
                </c:pt>
                <c:pt idx="1239">
                  <c:v>22.03</c:v>
                </c:pt>
                <c:pt idx="1240">
                  <c:v>22.04</c:v>
                </c:pt>
                <c:pt idx="1241">
                  <c:v>22.05</c:v>
                </c:pt>
                <c:pt idx="1242">
                  <c:v>22.08</c:v>
                </c:pt>
                <c:pt idx="1243">
                  <c:v>22.08</c:v>
                </c:pt>
                <c:pt idx="1244">
                  <c:v>22.08</c:v>
                </c:pt>
                <c:pt idx="1245">
                  <c:v>22.08</c:v>
                </c:pt>
                <c:pt idx="1246">
                  <c:v>22.09</c:v>
                </c:pt>
                <c:pt idx="1247">
                  <c:v>22.09</c:v>
                </c:pt>
                <c:pt idx="1248">
                  <c:v>22.09</c:v>
                </c:pt>
                <c:pt idx="1249">
                  <c:v>22.09</c:v>
                </c:pt>
              </c:numCache>
            </c:numRef>
          </c:val>
        </c:ser>
        <c:marker val="1"/>
        <c:axId val="104204160"/>
        <c:axId val="104222720"/>
      </c:lineChart>
      <c:catAx>
        <c:axId val="104204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104222720"/>
        <c:crosses val="autoZero"/>
        <c:auto val="1"/>
        <c:lblAlgn val="ctr"/>
        <c:lblOffset val="100"/>
      </c:catAx>
      <c:valAx>
        <c:axId val="1042227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1042041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Dead(Mean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6.4%OfPopulation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TBDiseaseONLYData!$E$2:$E$1251</c:f>
              <c:numCache>
                <c:formatCode>General</c:formatCode>
                <c:ptCount val="1250"/>
                <c:pt idx="0">
                  <c:v>0</c:v>
                </c:pt>
                <c:pt idx="1">
                  <c:v>0.05</c:v>
                </c:pt>
                <c:pt idx="2">
                  <c:v>8.0000000000000043E-2</c:v>
                </c:pt>
                <c:pt idx="3">
                  <c:v>9.0000000000000024E-2</c:v>
                </c:pt>
                <c:pt idx="4">
                  <c:v>0.13</c:v>
                </c:pt>
                <c:pt idx="5">
                  <c:v>0.19</c:v>
                </c:pt>
                <c:pt idx="6">
                  <c:v>0.21999999999999931</c:v>
                </c:pt>
                <c:pt idx="7">
                  <c:v>0.24000000000000013</c:v>
                </c:pt>
                <c:pt idx="8">
                  <c:v>0.31000000000000028</c:v>
                </c:pt>
                <c:pt idx="9">
                  <c:v>0.36000000000000026</c:v>
                </c:pt>
                <c:pt idx="10">
                  <c:v>0.43000000000000027</c:v>
                </c:pt>
                <c:pt idx="11">
                  <c:v>0.49000000000000027</c:v>
                </c:pt>
                <c:pt idx="12">
                  <c:v>0.51</c:v>
                </c:pt>
                <c:pt idx="13">
                  <c:v>0.54</c:v>
                </c:pt>
                <c:pt idx="14">
                  <c:v>0.58000000000000007</c:v>
                </c:pt>
                <c:pt idx="15">
                  <c:v>0.61000000000000054</c:v>
                </c:pt>
                <c:pt idx="16">
                  <c:v>0.63000000000000056</c:v>
                </c:pt>
                <c:pt idx="17">
                  <c:v>0.67000000000000082</c:v>
                </c:pt>
                <c:pt idx="18">
                  <c:v>0.74000000000000055</c:v>
                </c:pt>
                <c:pt idx="19">
                  <c:v>0.81999999999999895</c:v>
                </c:pt>
                <c:pt idx="20">
                  <c:v>0.84999999999999953</c:v>
                </c:pt>
                <c:pt idx="21">
                  <c:v>0.91</c:v>
                </c:pt>
                <c:pt idx="22">
                  <c:v>0.92999999999999905</c:v>
                </c:pt>
                <c:pt idx="23">
                  <c:v>0.98</c:v>
                </c:pt>
                <c:pt idx="24">
                  <c:v>0.999999999999999</c:v>
                </c:pt>
                <c:pt idx="25">
                  <c:v>1.0199999999999882</c:v>
                </c:pt>
                <c:pt idx="26">
                  <c:v>1.0699999999999887</c:v>
                </c:pt>
                <c:pt idx="27">
                  <c:v>1.1100000000000001</c:v>
                </c:pt>
                <c:pt idx="28">
                  <c:v>1.1399999999999988</c:v>
                </c:pt>
                <c:pt idx="29">
                  <c:v>1.1900000000000011</c:v>
                </c:pt>
                <c:pt idx="30">
                  <c:v>1.21</c:v>
                </c:pt>
                <c:pt idx="31">
                  <c:v>1.25</c:v>
                </c:pt>
                <c:pt idx="32">
                  <c:v>1.28</c:v>
                </c:pt>
                <c:pt idx="33">
                  <c:v>1.3</c:v>
                </c:pt>
                <c:pt idx="34">
                  <c:v>1.3800000000000001</c:v>
                </c:pt>
                <c:pt idx="35">
                  <c:v>1.43</c:v>
                </c:pt>
                <c:pt idx="36">
                  <c:v>1.4599999999999878</c:v>
                </c:pt>
                <c:pt idx="37">
                  <c:v>1.4799999999999878</c:v>
                </c:pt>
                <c:pt idx="38">
                  <c:v>1.5099999999999882</c:v>
                </c:pt>
                <c:pt idx="39">
                  <c:v>1.5199999999999882</c:v>
                </c:pt>
                <c:pt idx="40">
                  <c:v>1.5799999999999887</c:v>
                </c:pt>
                <c:pt idx="41">
                  <c:v>1.5999999999999888</c:v>
                </c:pt>
                <c:pt idx="42">
                  <c:v>1.6599999999999888</c:v>
                </c:pt>
                <c:pt idx="43">
                  <c:v>1.680000000000001</c:v>
                </c:pt>
                <c:pt idx="44">
                  <c:v>1.7599999999999882</c:v>
                </c:pt>
                <c:pt idx="45">
                  <c:v>1.8099999999999887</c:v>
                </c:pt>
                <c:pt idx="46">
                  <c:v>1.83</c:v>
                </c:pt>
                <c:pt idx="47">
                  <c:v>1.8399999999999888</c:v>
                </c:pt>
                <c:pt idx="48">
                  <c:v>1.8599999999999888</c:v>
                </c:pt>
                <c:pt idx="49">
                  <c:v>1.9499999999999889</c:v>
                </c:pt>
                <c:pt idx="50">
                  <c:v>1.9600000000000011</c:v>
                </c:pt>
                <c:pt idx="51">
                  <c:v>1.9799999999999898</c:v>
                </c:pt>
                <c:pt idx="52">
                  <c:v>2.02</c:v>
                </c:pt>
                <c:pt idx="53">
                  <c:v>2.08</c:v>
                </c:pt>
                <c:pt idx="54">
                  <c:v>2.0999999999999877</c:v>
                </c:pt>
                <c:pt idx="55">
                  <c:v>2.16</c:v>
                </c:pt>
                <c:pt idx="56">
                  <c:v>2.21999999999999</c:v>
                </c:pt>
                <c:pt idx="57">
                  <c:v>2.2599999999999998</c:v>
                </c:pt>
                <c:pt idx="58">
                  <c:v>2.3199999999999976</c:v>
                </c:pt>
                <c:pt idx="59">
                  <c:v>2.3699999999999877</c:v>
                </c:pt>
                <c:pt idx="60">
                  <c:v>2.3799999999999875</c:v>
                </c:pt>
                <c:pt idx="61">
                  <c:v>2.4099999999999877</c:v>
                </c:pt>
                <c:pt idx="62">
                  <c:v>2.4299999999999877</c:v>
                </c:pt>
                <c:pt idx="63">
                  <c:v>2.44999999999999</c:v>
                </c:pt>
                <c:pt idx="64">
                  <c:v>2.479999999999988</c:v>
                </c:pt>
                <c:pt idx="65">
                  <c:v>2.52</c:v>
                </c:pt>
                <c:pt idx="66">
                  <c:v>2.5499999999999998</c:v>
                </c:pt>
                <c:pt idx="67">
                  <c:v>2.61</c:v>
                </c:pt>
                <c:pt idx="68">
                  <c:v>2.65</c:v>
                </c:pt>
                <c:pt idx="69">
                  <c:v>2.6799999999999877</c:v>
                </c:pt>
                <c:pt idx="70">
                  <c:v>2.7099999999999902</c:v>
                </c:pt>
                <c:pt idx="71">
                  <c:v>2.73999999999999</c:v>
                </c:pt>
                <c:pt idx="72">
                  <c:v>2.7499999999999898</c:v>
                </c:pt>
                <c:pt idx="73">
                  <c:v>2.82</c:v>
                </c:pt>
                <c:pt idx="74">
                  <c:v>2.88</c:v>
                </c:pt>
                <c:pt idx="75">
                  <c:v>2.92</c:v>
                </c:pt>
                <c:pt idx="76">
                  <c:v>2.94</c:v>
                </c:pt>
                <c:pt idx="77">
                  <c:v>2.96</c:v>
                </c:pt>
                <c:pt idx="78">
                  <c:v>2.9699999999999998</c:v>
                </c:pt>
                <c:pt idx="79">
                  <c:v>2.9699999999999998</c:v>
                </c:pt>
                <c:pt idx="80">
                  <c:v>3.02</c:v>
                </c:pt>
                <c:pt idx="81">
                  <c:v>3.04</c:v>
                </c:pt>
                <c:pt idx="82">
                  <c:v>3.06</c:v>
                </c:pt>
                <c:pt idx="83">
                  <c:v>3.09</c:v>
                </c:pt>
                <c:pt idx="84">
                  <c:v>3.14</c:v>
                </c:pt>
                <c:pt idx="85">
                  <c:v>3.17</c:v>
                </c:pt>
                <c:pt idx="86">
                  <c:v>3.19</c:v>
                </c:pt>
                <c:pt idx="87">
                  <c:v>3.2</c:v>
                </c:pt>
                <c:pt idx="88">
                  <c:v>3.23</c:v>
                </c:pt>
                <c:pt idx="89">
                  <c:v>3.27</c:v>
                </c:pt>
                <c:pt idx="90">
                  <c:v>3.2800000000000002</c:v>
                </c:pt>
                <c:pt idx="91">
                  <c:v>3.3099999999999987</c:v>
                </c:pt>
                <c:pt idx="92">
                  <c:v>3.3099999999999987</c:v>
                </c:pt>
                <c:pt idx="93">
                  <c:v>3.34</c:v>
                </c:pt>
                <c:pt idx="94">
                  <c:v>3.3499999999999988</c:v>
                </c:pt>
                <c:pt idx="95">
                  <c:v>3.3899999999999997</c:v>
                </c:pt>
                <c:pt idx="96">
                  <c:v>3.4099999999999997</c:v>
                </c:pt>
                <c:pt idx="97">
                  <c:v>3.42</c:v>
                </c:pt>
                <c:pt idx="98">
                  <c:v>3.4699999999999998</c:v>
                </c:pt>
                <c:pt idx="99">
                  <c:v>3.5</c:v>
                </c:pt>
                <c:pt idx="100">
                  <c:v>3.51</c:v>
                </c:pt>
                <c:pt idx="101">
                  <c:v>3.51</c:v>
                </c:pt>
                <c:pt idx="102">
                  <c:v>3.53</c:v>
                </c:pt>
                <c:pt idx="103">
                  <c:v>3.56</c:v>
                </c:pt>
                <c:pt idx="104">
                  <c:v>3.61</c:v>
                </c:pt>
                <c:pt idx="105">
                  <c:v>3.61</c:v>
                </c:pt>
                <c:pt idx="106">
                  <c:v>3.6199999999999877</c:v>
                </c:pt>
                <c:pt idx="107">
                  <c:v>3.64</c:v>
                </c:pt>
                <c:pt idx="108">
                  <c:v>3.66</c:v>
                </c:pt>
                <c:pt idx="109">
                  <c:v>3.69</c:v>
                </c:pt>
                <c:pt idx="110">
                  <c:v>3.71999999999999</c:v>
                </c:pt>
                <c:pt idx="111">
                  <c:v>3.74</c:v>
                </c:pt>
                <c:pt idx="112">
                  <c:v>3.75</c:v>
                </c:pt>
                <c:pt idx="113">
                  <c:v>3.7899999999999898</c:v>
                </c:pt>
                <c:pt idx="114">
                  <c:v>3.7999999999999901</c:v>
                </c:pt>
                <c:pt idx="115">
                  <c:v>3.84</c:v>
                </c:pt>
                <c:pt idx="116">
                  <c:v>3.8599999999999874</c:v>
                </c:pt>
                <c:pt idx="117">
                  <c:v>3.8699999999999877</c:v>
                </c:pt>
                <c:pt idx="118">
                  <c:v>3.8899999999999877</c:v>
                </c:pt>
                <c:pt idx="119">
                  <c:v>3.92</c:v>
                </c:pt>
                <c:pt idx="120">
                  <c:v>3.96999999999999</c:v>
                </c:pt>
                <c:pt idx="121">
                  <c:v>4.01</c:v>
                </c:pt>
                <c:pt idx="122">
                  <c:v>4.04</c:v>
                </c:pt>
                <c:pt idx="123">
                  <c:v>4.05</c:v>
                </c:pt>
                <c:pt idx="124">
                  <c:v>4.07</c:v>
                </c:pt>
                <c:pt idx="125">
                  <c:v>4.0999999999999996</c:v>
                </c:pt>
                <c:pt idx="126">
                  <c:v>4.13</c:v>
                </c:pt>
                <c:pt idx="127">
                  <c:v>4.1399999999999997</c:v>
                </c:pt>
                <c:pt idx="128">
                  <c:v>4.1499999999999897</c:v>
                </c:pt>
                <c:pt idx="129">
                  <c:v>4.1499999999999897</c:v>
                </c:pt>
                <c:pt idx="130">
                  <c:v>4.2099999999999902</c:v>
                </c:pt>
                <c:pt idx="131">
                  <c:v>4.22</c:v>
                </c:pt>
                <c:pt idx="132">
                  <c:v>4.2299999999999898</c:v>
                </c:pt>
                <c:pt idx="133">
                  <c:v>4.2399999999999904</c:v>
                </c:pt>
                <c:pt idx="134">
                  <c:v>4.2399999999999904</c:v>
                </c:pt>
                <c:pt idx="135">
                  <c:v>4.2399999999999904</c:v>
                </c:pt>
                <c:pt idx="136">
                  <c:v>4.25999999999999</c:v>
                </c:pt>
                <c:pt idx="137">
                  <c:v>4.2799999999999914</c:v>
                </c:pt>
                <c:pt idx="138">
                  <c:v>4.2899999999999903</c:v>
                </c:pt>
                <c:pt idx="139">
                  <c:v>4.3</c:v>
                </c:pt>
                <c:pt idx="140">
                  <c:v>4.3</c:v>
                </c:pt>
                <c:pt idx="141">
                  <c:v>4.3199999999999896</c:v>
                </c:pt>
                <c:pt idx="142">
                  <c:v>4.3299999999999885</c:v>
                </c:pt>
                <c:pt idx="143">
                  <c:v>4.34</c:v>
                </c:pt>
                <c:pt idx="144">
                  <c:v>4.3699999999999886</c:v>
                </c:pt>
                <c:pt idx="145">
                  <c:v>4.4399999999999924</c:v>
                </c:pt>
                <c:pt idx="146">
                  <c:v>4.4700000000000024</c:v>
                </c:pt>
                <c:pt idx="147">
                  <c:v>4.4899999999999904</c:v>
                </c:pt>
                <c:pt idx="148">
                  <c:v>4.51</c:v>
                </c:pt>
                <c:pt idx="149">
                  <c:v>4.5199999999999996</c:v>
                </c:pt>
                <c:pt idx="150">
                  <c:v>4.5299999999999896</c:v>
                </c:pt>
                <c:pt idx="151">
                  <c:v>4.55</c:v>
                </c:pt>
                <c:pt idx="152">
                  <c:v>4.5799999999999903</c:v>
                </c:pt>
                <c:pt idx="153">
                  <c:v>4.6099999999999897</c:v>
                </c:pt>
                <c:pt idx="154">
                  <c:v>4.6199999999999966</c:v>
                </c:pt>
                <c:pt idx="155">
                  <c:v>4.6299999999999875</c:v>
                </c:pt>
                <c:pt idx="156">
                  <c:v>4.6599999999999895</c:v>
                </c:pt>
                <c:pt idx="157">
                  <c:v>4.67</c:v>
                </c:pt>
                <c:pt idx="158">
                  <c:v>4.71999999999999</c:v>
                </c:pt>
                <c:pt idx="159">
                  <c:v>4.7499999999999902</c:v>
                </c:pt>
                <c:pt idx="160">
                  <c:v>4.7799999999999914</c:v>
                </c:pt>
                <c:pt idx="161">
                  <c:v>4.8099999999999898</c:v>
                </c:pt>
                <c:pt idx="162">
                  <c:v>4.8399999999999901</c:v>
                </c:pt>
                <c:pt idx="163">
                  <c:v>4.8499999999999996</c:v>
                </c:pt>
                <c:pt idx="164">
                  <c:v>4.8699999999999886</c:v>
                </c:pt>
                <c:pt idx="165">
                  <c:v>4.88</c:v>
                </c:pt>
                <c:pt idx="166">
                  <c:v>4.9199999999999902</c:v>
                </c:pt>
                <c:pt idx="167">
                  <c:v>4.9199999999999902</c:v>
                </c:pt>
                <c:pt idx="168">
                  <c:v>4.9300000000000024</c:v>
                </c:pt>
                <c:pt idx="169">
                  <c:v>4.9499999999999904</c:v>
                </c:pt>
                <c:pt idx="170">
                  <c:v>4.9799999999999924</c:v>
                </c:pt>
                <c:pt idx="171">
                  <c:v>5</c:v>
                </c:pt>
                <c:pt idx="172">
                  <c:v>5.0199999999999996</c:v>
                </c:pt>
                <c:pt idx="173">
                  <c:v>5.04</c:v>
                </c:pt>
                <c:pt idx="174">
                  <c:v>5.07</c:v>
                </c:pt>
                <c:pt idx="175">
                  <c:v>5.0999999999999996</c:v>
                </c:pt>
                <c:pt idx="176">
                  <c:v>5.13</c:v>
                </c:pt>
                <c:pt idx="177">
                  <c:v>5.1599999999999975</c:v>
                </c:pt>
                <c:pt idx="178">
                  <c:v>5.17</c:v>
                </c:pt>
                <c:pt idx="179">
                  <c:v>5.2</c:v>
                </c:pt>
                <c:pt idx="180">
                  <c:v>5.22</c:v>
                </c:pt>
                <c:pt idx="181">
                  <c:v>5.26</c:v>
                </c:pt>
                <c:pt idx="182">
                  <c:v>5.3</c:v>
                </c:pt>
                <c:pt idx="183">
                  <c:v>5.3599999999999985</c:v>
                </c:pt>
                <c:pt idx="184">
                  <c:v>5.3599999999999985</c:v>
                </c:pt>
                <c:pt idx="185">
                  <c:v>5.38</c:v>
                </c:pt>
                <c:pt idx="186">
                  <c:v>5.42</c:v>
                </c:pt>
                <c:pt idx="187">
                  <c:v>5.4300000000000024</c:v>
                </c:pt>
                <c:pt idx="188">
                  <c:v>5.44</c:v>
                </c:pt>
                <c:pt idx="189">
                  <c:v>5.45</c:v>
                </c:pt>
                <c:pt idx="190">
                  <c:v>5.48</c:v>
                </c:pt>
                <c:pt idx="191">
                  <c:v>5.48</c:v>
                </c:pt>
                <c:pt idx="192">
                  <c:v>5.48</c:v>
                </c:pt>
                <c:pt idx="193">
                  <c:v>5.49</c:v>
                </c:pt>
                <c:pt idx="194">
                  <c:v>5.51</c:v>
                </c:pt>
                <c:pt idx="195">
                  <c:v>5.52</c:v>
                </c:pt>
                <c:pt idx="196">
                  <c:v>5.53</c:v>
                </c:pt>
                <c:pt idx="197">
                  <c:v>5.54</c:v>
                </c:pt>
                <c:pt idx="198">
                  <c:v>5.54</c:v>
                </c:pt>
                <c:pt idx="199">
                  <c:v>5.58</c:v>
                </c:pt>
                <c:pt idx="200">
                  <c:v>5.58</c:v>
                </c:pt>
                <c:pt idx="201">
                  <c:v>5.58</c:v>
                </c:pt>
                <c:pt idx="202">
                  <c:v>5.58</c:v>
                </c:pt>
                <c:pt idx="203">
                  <c:v>5.58</c:v>
                </c:pt>
                <c:pt idx="204">
                  <c:v>5.59</c:v>
                </c:pt>
                <c:pt idx="205">
                  <c:v>5.59</c:v>
                </c:pt>
                <c:pt idx="206">
                  <c:v>5.6</c:v>
                </c:pt>
                <c:pt idx="207">
                  <c:v>5.6099999999999985</c:v>
                </c:pt>
                <c:pt idx="208">
                  <c:v>5.6099999999999985</c:v>
                </c:pt>
                <c:pt idx="209">
                  <c:v>5.6199999999999966</c:v>
                </c:pt>
                <c:pt idx="210">
                  <c:v>5.63</c:v>
                </c:pt>
                <c:pt idx="211">
                  <c:v>5.63</c:v>
                </c:pt>
                <c:pt idx="212">
                  <c:v>5.6599999999999975</c:v>
                </c:pt>
                <c:pt idx="213">
                  <c:v>5.67</c:v>
                </c:pt>
                <c:pt idx="214">
                  <c:v>5.67</c:v>
                </c:pt>
                <c:pt idx="215">
                  <c:v>5.68</c:v>
                </c:pt>
                <c:pt idx="216">
                  <c:v>5.6899999999999995</c:v>
                </c:pt>
                <c:pt idx="217">
                  <c:v>5.7</c:v>
                </c:pt>
                <c:pt idx="218">
                  <c:v>5.72</c:v>
                </c:pt>
                <c:pt idx="219">
                  <c:v>5.72</c:v>
                </c:pt>
                <c:pt idx="220">
                  <c:v>5.73</c:v>
                </c:pt>
                <c:pt idx="221">
                  <c:v>5.74</c:v>
                </c:pt>
                <c:pt idx="222">
                  <c:v>5.74</c:v>
                </c:pt>
                <c:pt idx="223">
                  <c:v>5.74</c:v>
                </c:pt>
                <c:pt idx="224">
                  <c:v>5.74</c:v>
                </c:pt>
                <c:pt idx="225">
                  <c:v>5.75</c:v>
                </c:pt>
                <c:pt idx="226">
                  <c:v>5.7700000000000014</c:v>
                </c:pt>
                <c:pt idx="227">
                  <c:v>5.78</c:v>
                </c:pt>
                <c:pt idx="228">
                  <c:v>5.78</c:v>
                </c:pt>
                <c:pt idx="229">
                  <c:v>5.78</c:v>
                </c:pt>
                <c:pt idx="230">
                  <c:v>5.8</c:v>
                </c:pt>
                <c:pt idx="231">
                  <c:v>5.8</c:v>
                </c:pt>
                <c:pt idx="232">
                  <c:v>5.8</c:v>
                </c:pt>
                <c:pt idx="233">
                  <c:v>5.81</c:v>
                </c:pt>
                <c:pt idx="234">
                  <c:v>5.84</c:v>
                </c:pt>
                <c:pt idx="235">
                  <c:v>5.84</c:v>
                </c:pt>
                <c:pt idx="236">
                  <c:v>5.84</c:v>
                </c:pt>
                <c:pt idx="237">
                  <c:v>5.84</c:v>
                </c:pt>
                <c:pt idx="238">
                  <c:v>5.84</c:v>
                </c:pt>
                <c:pt idx="239">
                  <c:v>5.85</c:v>
                </c:pt>
                <c:pt idx="240">
                  <c:v>5.87</c:v>
                </c:pt>
                <c:pt idx="241">
                  <c:v>5.88</c:v>
                </c:pt>
                <c:pt idx="242">
                  <c:v>5.89</c:v>
                </c:pt>
                <c:pt idx="243">
                  <c:v>5.9</c:v>
                </c:pt>
                <c:pt idx="244">
                  <c:v>5.9</c:v>
                </c:pt>
                <c:pt idx="245">
                  <c:v>5.9</c:v>
                </c:pt>
                <c:pt idx="246">
                  <c:v>5.9</c:v>
                </c:pt>
                <c:pt idx="247">
                  <c:v>5.91</c:v>
                </c:pt>
                <c:pt idx="248">
                  <c:v>5.92</c:v>
                </c:pt>
                <c:pt idx="249">
                  <c:v>5.94</c:v>
                </c:pt>
                <c:pt idx="250">
                  <c:v>5.9499999999999904</c:v>
                </c:pt>
                <c:pt idx="251">
                  <c:v>5.9499999999999904</c:v>
                </c:pt>
                <c:pt idx="252">
                  <c:v>5.9700000000000024</c:v>
                </c:pt>
                <c:pt idx="253">
                  <c:v>5.9700000000000024</c:v>
                </c:pt>
                <c:pt idx="254">
                  <c:v>5.98</c:v>
                </c:pt>
                <c:pt idx="255">
                  <c:v>5.9899999999999904</c:v>
                </c:pt>
                <c:pt idx="256">
                  <c:v>5.9899999999999904</c:v>
                </c:pt>
                <c:pt idx="257">
                  <c:v>5.9899999999999904</c:v>
                </c:pt>
                <c:pt idx="258">
                  <c:v>5.9899999999999904</c:v>
                </c:pt>
                <c:pt idx="259">
                  <c:v>6</c:v>
                </c:pt>
                <c:pt idx="260">
                  <c:v>6.01</c:v>
                </c:pt>
                <c:pt idx="261">
                  <c:v>6.02</c:v>
                </c:pt>
                <c:pt idx="262">
                  <c:v>6.03</c:v>
                </c:pt>
                <c:pt idx="263">
                  <c:v>6.03</c:v>
                </c:pt>
                <c:pt idx="264">
                  <c:v>6.03</c:v>
                </c:pt>
                <c:pt idx="265">
                  <c:v>6.04</c:v>
                </c:pt>
                <c:pt idx="266">
                  <c:v>6.04</c:v>
                </c:pt>
                <c:pt idx="267">
                  <c:v>6.04</c:v>
                </c:pt>
                <c:pt idx="268">
                  <c:v>6.05</c:v>
                </c:pt>
                <c:pt idx="269">
                  <c:v>6.05</c:v>
                </c:pt>
                <c:pt idx="270">
                  <c:v>6.06</c:v>
                </c:pt>
                <c:pt idx="271">
                  <c:v>6.0699999999999896</c:v>
                </c:pt>
                <c:pt idx="272">
                  <c:v>6.0699999999999896</c:v>
                </c:pt>
                <c:pt idx="273">
                  <c:v>6.09</c:v>
                </c:pt>
                <c:pt idx="274">
                  <c:v>6.1</c:v>
                </c:pt>
                <c:pt idx="275">
                  <c:v>6.1099999999999985</c:v>
                </c:pt>
                <c:pt idx="276">
                  <c:v>6.1099999999999985</c:v>
                </c:pt>
                <c:pt idx="277">
                  <c:v>6.14</c:v>
                </c:pt>
                <c:pt idx="278">
                  <c:v>6.1499999999999995</c:v>
                </c:pt>
                <c:pt idx="279">
                  <c:v>6.1599999999999975</c:v>
                </c:pt>
                <c:pt idx="280">
                  <c:v>6.17</c:v>
                </c:pt>
                <c:pt idx="281">
                  <c:v>6.17</c:v>
                </c:pt>
                <c:pt idx="282">
                  <c:v>6.1899999999999897</c:v>
                </c:pt>
                <c:pt idx="283">
                  <c:v>6.2</c:v>
                </c:pt>
                <c:pt idx="284">
                  <c:v>6.22</c:v>
                </c:pt>
                <c:pt idx="285">
                  <c:v>6.23</c:v>
                </c:pt>
                <c:pt idx="286">
                  <c:v>6.23</c:v>
                </c:pt>
                <c:pt idx="287">
                  <c:v>6.26</c:v>
                </c:pt>
                <c:pt idx="288">
                  <c:v>6.26</c:v>
                </c:pt>
                <c:pt idx="289">
                  <c:v>6.2700000000000014</c:v>
                </c:pt>
                <c:pt idx="290">
                  <c:v>6.28</c:v>
                </c:pt>
                <c:pt idx="291">
                  <c:v>6.3</c:v>
                </c:pt>
                <c:pt idx="292">
                  <c:v>6.31</c:v>
                </c:pt>
                <c:pt idx="293">
                  <c:v>6.31</c:v>
                </c:pt>
                <c:pt idx="294">
                  <c:v>6.31</c:v>
                </c:pt>
                <c:pt idx="295">
                  <c:v>6.3199999999999985</c:v>
                </c:pt>
                <c:pt idx="296">
                  <c:v>6.3299999999999885</c:v>
                </c:pt>
                <c:pt idx="297">
                  <c:v>6.3299999999999885</c:v>
                </c:pt>
                <c:pt idx="298">
                  <c:v>6.34</c:v>
                </c:pt>
                <c:pt idx="299">
                  <c:v>6.35</c:v>
                </c:pt>
                <c:pt idx="300">
                  <c:v>6.35</c:v>
                </c:pt>
                <c:pt idx="301">
                  <c:v>6.3599999999999985</c:v>
                </c:pt>
                <c:pt idx="302">
                  <c:v>6.37</c:v>
                </c:pt>
                <c:pt idx="303">
                  <c:v>6.38</c:v>
                </c:pt>
                <c:pt idx="304">
                  <c:v>6.38</c:v>
                </c:pt>
                <c:pt idx="305">
                  <c:v>6.38</c:v>
                </c:pt>
                <c:pt idx="306">
                  <c:v>6.39</c:v>
                </c:pt>
                <c:pt idx="307">
                  <c:v>6.39</c:v>
                </c:pt>
                <c:pt idx="308">
                  <c:v>6.39</c:v>
                </c:pt>
                <c:pt idx="309">
                  <c:v>6.42</c:v>
                </c:pt>
                <c:pt idx="310">
                  <c:v>6.42</c:v>
                </c:pt>
                <c:pt idx="311">
                  <c:v>6.4300000000000024</c:v>
                </c:pt>
                <c:pt idx="312">
                  <c:v>6.45</c:v>
                </c:pt>
                <c:pt idx="313">
                  <c:v>6.45</c:v>
                </c:pt>
                <c:pt idx="314">
                  <c:v>6.45</c:v>
                </c:pt>
                <c:pt idx="315">
                  <c:v>6.46</c:v>
                </c:pt>
                <c:pt idx="316">
                  <c:v>6.4700000000000024</c:v>
                </c:pt>
                <c:pt idx="317">
                  <c:v>6.4700000000000024</c:v>
                </c:pt>
                <c:pt idx="318">
                  <c:v>6.4700000000000024</c:v>
                </c:pt>
                <c:pt idx="319">
                  <c:v>6.4700000000000024</c:v>
                </c:pt>
                <c:pt idx="320">
                  <c:v>6.48</c:v>
                </c:pt>
                <c:pt idx="321">
                  <c:v>6.5</c:v>
                </c:pt>
                <c:pt idx="322">
                  <c:v>6.5</c:v>
                </c:pt>
                <c:pt idx="323">
                  <c:v>6.5</c:v>
                </c:pt>
                <c:pt idx="324">
                  <c:v>6.5</c:v>
                </c:pt>
                <c:pt idx="325">
                  <c:v>6.52</c:v>
                </c:pt>
                <c:pt idx="326">
                  <c:v>6.5299999999999896</c:v>
                </c:pt>
                <c:pt idx="327">
                  <c:v>6.54</c:v>
                </c:pt>
                <c:pt idx="328">
                  <c:v>6.54</c:v>
                </c:pt>
                <c:pt idx="329">
                  <c:v>6.54</c:v>
                </c:pt>
                <c:pt idx="330">
                  <c:v>6.59</c:v>
                </c:pt>
                <c:pt idx="331">
                  <c:v>6.59</c:v>
                </c:pt>
                <c:pt idx="332">
                  <c:v>6.59</c:v>
                </c:pt>
                <c:pt idx="333">
                  <c:v>6.59</c:v>
                </c:pt>
                <c:pt idx="334">
                  <c:v>6.6</c:v>
                </c:pt>
                <c:pt idx="335">
                  <c:v>6.6</c:v>
                </c:pt>
                <c:pt idx="336">
                  <c:v>6.6199999999999966</c:v>
                </c:pt>
                <c:pt idx="337">
                  <c:v>6.6199999999999966</c:v>
                </c:pt>
                <c:pt idx="338">
                  <c:v>6.6199999999999966</c:v>
                </c:pt>
                <c:pt idx="339">
                  <c:v>6.63</c:v>
                </c:pt>
                <c:pt idx="340">
                  <c:v>6.63</c:v>
                </c:pt>
                <c:pt idx="341">
                  <c:v>6.64</c:v>
                </c:pt>
                <c:pt idx="342">
                  <c:v>6.6599999999999895</c:v>
                </c:pt>
                <c:pt idx="343">
                  <c:v>6.6599999999999895</c:v>
                </c:pt>
                <c:pt idx="344">
                  <c:v>6.68</c:v>
                </c:pt>
                <c:pt idx="345">
                  <c:v>6.68</c:v>
                </c:pt>
                <c:pt idx="346">
                  <c:v>6.6899999999999995</c:v>
                </c:pt>
                <c:pt idx="347">
                  <c:v>6.7</c:v>
                </c:pt>
                <c:pt idx="348">
                  <c:v>6.7</c:v>
                </c:pt>
                <c:pt idx="349">
                  <c:v>6.71</c:v>
                </c:pt>
                <c:pt idx="350">
                  <c:v>6.71</c:v>
                </c:pt>
                <c:pt idx="351">
                  <c:v>6.71</c:v>
                </c:pt>
                <c:pt idx="352">
                  <c:v>6.71</c:v>
                </c:pt>
                <c:pt idx="353">
                  <c:v>6.71</c:v>
                </c:pt>
                <c:pt idx="354">
                  <c:v>6.72</c:v>
                </c:pt>
                <c:pt idx="355">
                  <c:v>6.72</c:v>
                </c:pt>
                <c:pt idx="356">
                  <c:v>6.7299999999999898</c:v>
                </c:pt>
                <c:pt idx="357">
                  <c:v>6.7299999999999898</c:v>
                </c:pt>
                <c:pt idx="358">
                  <c:v>6.7299999999999898</c:v>
                </c:pt>
                <c:pt idx="359">
                  <c:v>6.7299999999999898</c:v>
                </c:pt>
                <c:pt idx="360">
                  <c:v>6.7299999999999898</c:v>
                </c:pt>
                <c:pt idx="361">
                  <c:v>6.7299999999999898</c:v>
                </c:pt>
                <c:pt idx="362">
                  <c:v>6.7299999999999898</c:v>
                </c:pt>
                <c:pt idx="363">
                  <c:v>6.74</c:v>
                </c:pt>
                <c:pt idx="364">
                  <c:v>6.75</c:v>
                </c:pt>
                <c:pt idx="365">
                  <c:v>6.75</c:v>
                </c:pt>
                <c:pt idx="366">
                  <c:v>6.75</c:v>
                </c:pt>
                <c:pt idx="367">
                  <c:v>6.75</c:v>
                </c:pt>
                <c:pt idx="368">
                  <c:v>6.75</c:v>
                </c:pt>
                <c:pt idx="369">
                  <c:v>6.76</c:v>
                </c:pt>
                <c:pt idx="370">
                  <c:v>6.7699999999999898</c:v>
                </c:pt>
                <c:pt idx="371">
                  <c:v>6.78</c:v>
                </c:pt>
                <c:pt idx="372">
                  <c:v>6.7899999999999903</c:v>
                </c:pt>
                <c:pt idx="373">
                  <c:v>6.7899999999999903</c:v>
                </c:pt>
                <c:pt idx="374">
                  <c:v>6.7899999999999903</c:v>
                </c:pt>
                <c:pt idx="375">
                  <c:v>6.7899999999999903</c:v>
                </c:pt>
                <c:pt idx="376">
                  <c:v>6.7899999999999903</c:v>
                </c:pt>
                <c:pt idx="377">
                  <c:v>6.81</c:v>
                </c:pt>
                <c:pt idx="378">
                  <c:v>6.84</c:v>
                </c:pt>
                <c:pt idx="379">
                  <c:v>6.8599999999999985</c:v>
                </c:pt>
                <c:pt idx="380">
                  <c:v>6.87</c:v>
                </c:pt>
                <c:pt idx="381">
                  <c:v>6.88</c:v>
                </c:pt>
                <c:pt idx="382">
                  <c:v>6.88</c:v>
                </c:pt>
                <c:pt idx="383">
                  <c:v>6.89</c:v>
                </c:pt>
                <c:pt idx="384">
                  <c:v>6.89</c:v>
                </c:pt>
                <c:pt idx="385">
                  <c:v>6.8999999999999897</c:v>
                </c:pt>
                <c:pt idx="386">
                  <c:v>6.92</c:v>
                </c:pt>
                <c:pt idx="387">
                  <c:v>6.9300000000000024</c:v>
                </c:pt>
                <c:pt idx="388">
                  <c:v>6.9499999999999904</c:v>
                </c:pt>
                <c:pt idx="389">
                  <c:v>6.96999999999999</c:v>
                </c:pt>
                <c:pt idx="390">
                  <c:v>6.96999999999999</c:v>
                </c:pt>
                <c:pt idx="391">
                  <c:v>6.9899999999999904</c:v>
                </c:pt>
                <c:pt idx="392">
                  <c:v>6.9899999999999904</c:v>
                </c:pt>
                <c:pt idx="393">
                  <c:v>6.9899999999999904</c:v>
                </c:pt>
                <c:pt idx="394">
                  <c:v>6.9899999999999904</c:v>
                </c:pt>
                <c:pt idx="395">
                  <c:v>6.9899999999999904</c:v>
                </c:pt>
                <c:pt idx="396">
                  <c:v>6.9899999999999904</c:v>
                </c:pt>
                <c:pt idx="397">
                  <c:v>6.9999999999999902</c:v>
                </c:pt>
                <c:pt idx="398">
                  <c:v>6.9999999999999902</c:v>
                </c:pt>
                <c:pt idx="399">
                  <c:v>6.9999999999999902</c:v>
                </c:pt>
                <c:pt idx="400">
                  <c:v>7.00999999999999</c:v>
                </c:pt>
                <c:pt idx="401">
                  <c:v>7.00999999999999</c:v>
                </c:pt>
                <c:pt idx="402">
                  <c:v>7.02</c:v>
                </c:pt>
                <c:pt idx="403">
                  <c:v>7.03</c:v>
                </c:pt>
                <c:pt idx="404">
                  <c:v>7.04</c:v>
                </c:pt>
                <c:pt idx="405">
                  <c:v>7.04</c:v>
                </c:pt>
                <c:pt idx="406">
                  <c:v>7.06</c:v>
                </c:pt>
                <c:pt idx="407">
                  <c:v>7.06</c:v>
                </c:pt>
                <c:pt idx="408">
                  <c:v>7.07</c:v>
                </c:pt>
                <c:pt idx="409">
                  <c:v>7.07</c:v>
                </c:pt>
                <c:pt idx="410">
                  <c:v>7.08</c:v>
                </c:pt>
                <c:pt idx="411">
                  <c:v>7.1</c:v>
                </c:pt>
                <c:pt idx="412">
                  <c:v>7.1</c:v>
                </c:pt>
                <c:pt idx="413">
                  <c:v>7.1</c:v>
                </c:pt>
                <c:pt idx="414">
                  <c:v>7.1</c:v>
                </c:pt>
                <c:pt idx="415">
                  <c:v>7.1099999999999897</c:v>
                </c:pt>
                <c:pt idx="416">
                  <c:v>7.1199999999999966</c:v>
                </c:pt>
                <c:pt idx="417">
                  <c:v>7.1299999999999875</c:v>
                </c:pt>
                <c:pt idx="418">
                  <c:v>7.1299999999999875</c:v>
                </c:pt>
                <c:pt idx="419">
                  <c:v>7.1399999999999899</c:v>
                </c:pt>
                <c:pt idx="420">
                  <c:v>7.1399999999999899</c:v>
                </c:pt>
                <c:pt idx="421">
                  <c:v>7.1499999999999897</c:v>
                </c:pt>
                <c:pt idx="422">
                  <c:v>7.1499999999999897</c:v>
                </c:pt>
                <c:pt idx="423">
                  <c:v>7.1599999999999895</c:v>
                </c:pt>
                <c:pt idx="424">
                  <c:v>7.1599999999999895</c:v>
                </c:pt>
                <c:pt idx="425">
                  <c:v>7.17</c:v>
                </c:pt>
                <c:pt idx="426">
                  <c:v>7.17</c:v>
                </c:pt>
                <c:pt idx="427">
                  <c:v>7.17</c:v>
                </c:pt>
                <c:pt idx="428">
                  <c:v>7.1799999999999899</c:v>
                </c:pt>
                <c:pt idx="429">
                  <c:v>7.1799999999999899</c:v>
                </c:pt>
                <c:pt idx="430">
                  <c:v>7.1799999999999899</c:v>
                </c:pt>
                <c:pt idx="431">
                  <c:v>7.1799999999999899</c:v>
                </c:pt>
                <c:pt idx="432">
                  <c:v>7.1899999999999897</c:v>
                </c:pt>
                <c:pt idx="433">
                  <c:v>7.1899999999999897</c:v>
                </c:pt>
                <c:pt idx="434">
                  <c:v>7.1999999999999895</c:v>
                </c:pt>
                <c:pt idx="435">
                  <c:v>7.21999999999999</c:v>
                </c:pt>
                <c:pt idx="436">
                  <c:v>7.23</c:v>
                </c:pt>
                <c:pt idx="437">
                  <c:v>7.2499999999999902</c:v>
                </c:pt>
                <c:pt idx="438">
                  <c:v>7.25999999999999</c:v>
                </c:pt>
                <c:pt idx="439">
                  <c:v>7.25999999999999</c:v>
                </c:pt>
                <c:pt idx="440">
                  <c:v>7.25999999999999</c:v>
                </c:pt>
                <c:pt idx="441">
                  <c:v>7.2899999999999903</c:v>
                </c:pt>
                <c:pt idx="442">
                  <c:v>7.31</c:v>
                </c:pt>
                <c:pt idx="443">
                  <c:v>7.31</c:v>
                </c:pt>
                <c:pt idx="444">
                  <c:v>7.33</c:v>
                </c:pt>
                <c:pt idx="445">
                  <c:v>7.35</c:v>
                </c:pt>
                <c:pt idx="446">
                  <c:v>7.35</c:v>
                </c:pt>
                <c:pt idx="447">
                  <c:v>7.35</c:v>
                </c:pt>
                <c:pt idx="448">
                  <c:v>7.35</c:v>
                </c:pt>
                <c:pt idx="449">
                  <c:v>7.35</c:v>
                </c:pt>
                <c:pt idx="450">
                  <c:v>7.35</c:v>
                </c:pt>
                <c:pt idx="451">
                  <c:v>7.35</c:v>
                </c:pt>
                <c:pt idx="452">
                  <c:v>7.35</c:v>
                </c:pt>
                <c:pt idx="453">
                  <c:v>7.3599999999999897</c:v>
                </c:pt>
                <c:pt idx="454">
                  <c:v>7.3599999999999897</c:v>
                </c:pt>
                <c:pt idx="455">
                  <c:v>7.4</c:v>
                </c:pt>
                <c:pt idx="456">
                  <c:v>7.42</c:v>
                </c:pt>
                <c:pt idx="457">
                  <c:v>7.42</c:v>
                </c:pt>
                <c:pt idx="458">
                  <c:v>7.42</c:v>
                </c:pt>
                <c:pt idx="459">
                  <c:v>7.4300000000000024</c:v>
                </c:pt>
                <c:pt idx="460">
                  <c:v>7.4399999999999924</c:v>
                </c:pt>
                <c:pt idx="461">
                  <c:v>7.4499999999999904</c:v>
                </c:pt>
                <c:pt idx="462">
                  <c:v>7.4499999999999904</c:v>
                </c:pt>
                <c:pt idx="463">
                  <c:v>7.4599999999999902</c:v>
                </c:pt>
                <c:pt idx="464">
                  <c:v>7.4599999999999902</c:v>
                </c:pt>
                <c:pt idx="465">
                  <c:v>7.4899999999999904</c:v>
                </c:pt>
                <c:pt idx="466">
                  <c:v>7.5</c:v>
                </c:pt>
                <c:pt idx="467">
                  <c:v>7.50999999999999</c:v>
                </c:pt>
                <c:pt idx="468">
                  <c:v>7.50999999999999</c:v>
                </c:pt>
                <c:pt idx="469">
                  <c:v>7.52</c:v>
                </c:pt>
                <c:pt idx="470">
                  <c:v>7.52</c:v>
                </c:pt>
                <c:pt idx="471">
                  <c:v>7.5299999999999896</c:v>
                </c:pt>
                <c:pt idx="472">
                  <c:v>7.5299999999999896</c:v>
                </c:pt>
                <c:pt idx="473">
                  <c:v>7.5399999999999903</c:v>
                </c:pt>
                <c:pt idx="474">
                  <c:v>7.5499999999999901</c:v>
                </c:pt>
                <c:pt idx="475">
                  <c:v>7.5499999999999901</c:v>
                </c:pt>
                <c:pt idx="476">
                  <c:v>7.5599999999999898</c:v>
                </c:pt>
                <c:pt idx="477">
                  <c:v>7.5599999999999898</c:v>
                </c:pt>
                <c:pt idx="478">
                  <c:v>7.58</c:v>
                </c:pt>
                <c:pt idx="479">
                  <c:v>7.6</c:v>
                </c:pt>
                <c:pt idx="480">
                  <c:v>7.6</c:v>
                </c:pt>
                <c:pt idx="481">
                  <c:v>7.6099999999999897</c:v>
                </c:pt>
                <c:pt idx="482">
                  <c:v>7.6099999999999897</c:v>
                </c:pt>
                <c:pt idx="483">
                  <c:v>7.6099999999999897</c:v>
                </c:pt>
                <c:pt idx="484">
                  <c:v>7.6199999999999966</c:v>
                </c:pt>
                <c:pt idx="485">
                  <c:v>7.6499999999999897</c:v>
                </c:pt>
                <c:pt idx="486">
                  <c:v>7.6499999999999897</c:v>
                </c:pt>
                <c:pt idx="487">
                  <c:v>7.6599999999999975</c:v>
                </c:pt>
                <c:pt idx="488">
                  <c:v>7.6599999999999975</c:v>
                </c:pt>
                <c:pt idx="489">
                  <c:v>7.6599999999999975</c:v>
                </c:pt>
                <c:pt idx="490">
                  <c:v>7.68</c:v>
                </c:pt>
                <c:pt idx="491">
                  <c:v>7.68</c:v>
                </c:pt>
                <c:pt idx="492">
                  <c:v>7.71999999999999</c:v>
                </c:pt>
                <c:pt idx="493">
                  <c:v>7.7399999999999904</c:v>
                </c:pt>
                <c:pt idx="494">
                  <c:v>7.7399999999999904</c:v>
                </c:pt>
                <c:pt idx="495">
                  <c:v>7.7399999999999904</c:v>
                </c:pt>
                <c:pt idx="496">
                  <c:v>7.7399999999999904</c:v>
                </c:pt>
                <c:pt idx="497">
                  <c:v>7.7399999999999904</c:v>
                </c:pt>
                <c:pt idx="498">
                  <c:v>7.7399999999999904</c:v>
                </c:pt>
                <c:pt idx="499">
                  <c:v>7.7399999999999904</c:v>
                </c:pt>
                <c:pt idx="500">
                  <c:v>7.7499999999999902</c:v>
                </c:pt>
                <c:pt idx="501">
                  <c:v>7.75999999999999</c:v>
                </c:pt>
                <c:pt idx="502">
                  <c:v>7.75999999999999</c:v>
                </c:pt>
                <c:pt idx="503">
                  <c:v>7.7999999999999901</c:v>
                </c:pt>
                <c:pt idx="504">
                  <c:v>7.8099999999999898</c:v>
                </c:pt>
                <c:pt idx="505">
                  <c:v>7.8099999999999898</c:v>
                </c:pt>
                <c:pt idx="506">
                  <c:v>7.8199999999999896</c:v>
                </c:pt>
                <c:pt idx="507">
                  <c:v>7.8199999999999896</c:v>
                </c:pt>
                <c:pt idx="508">
                  <c:v>7.8199999999999896</c:v>
                </c:pt>
                <c:pt idx="509">
                  <c:v>7.8199999999999896</c:v>
                </c:pt>
                <c:pt idx="510">
                  <c:v>7.8199999999999896</c:v>
                </c:pt>
                <c:pt idx="511">
                  <c:v>7.8299999999999885</c:v>
                </c:pt>
                <c:pt idx="512">
                  <c:v>7.8499999999999899</c:v>
                </c:pt>
                <c:pt idx="513">
                  <c:v>7.8599999999999897</c:v>
                </c:pt>
                <c:pt idx="514">
                  <c:v>7.8699999999999886</c:v>
                </c:pt>
                <c:pt idx="515">
                  <c:v>7.8799999999999901</c:v>
                </c:pt>
                <c:pt idx="516">
                  <c:v>7.8799999999999901</c:v>
                </c:pt>
                <c:pt idx="517">
                  <c:v>7.8999999999999897</c:v>
                </c:pt>
                <c:pt idx="518">
                  <c:v>7.9099999999999904</c:v>
                </c:pt>
                <c:pt idx="519">
                  <c:v>7.9199999999999902</c:v>
                </c:pt>
                <c:pt idx="520">
                  <c:v>7.9399999999999924</c:v>
                </c:pt>
                <c:pt idx="521">
                  <c:v>7.96999999999999</c:v>
                </c:pt>
                <c:pt idx="522">
                  <c:v>7.9899999999999904</c:v>
                </c:pt>
                <c:pt idx="523">
                  <c:v>7.9999999999999902</c:v>
                </c:pt>
                <c:pt idx="524">
                  <c:v>7.9999999999999902</c:v>
                </c:pt>
                <c:pt idx="525">
                  <c:v>7.9999999999999902</c:v>
                </c:pt>
                <c:pt idx="526">
                  <c:v>8.0100000000000016</c:v>
                </c:pt>
                <c:pt idx="527">
                  <c:v>8.02</c:v>
                </c:pt>
                <c:pt idx="528">
                  <c:v>8.0400000000000009</c:v>
                </c:pt>
                <c:pt idx="529">
                  <c:v>8.0400000000000009</c:v>
                </c:pt>
                <c:pt idx="530">
                  <c:v>8.0600000000000023</c:v>
                </c:pt>
                <c:pt idx="531">
                  <c:v>8.0800000000000018</c:v>
                </c:pt>
                <c:pt idx="532">
                  <c:v>8.0800000000000018</c:v>
                </c:pt>
                <c:pt idx="533">
                  <c:v>8.0800000000000018</c:v>
                </c:pt>
                <c:pt idx="534">
                  <c:v>8.0800000000000018</c:v>
                </c:pt>
                <c:pt idx="535">
                  <c:v>8.0800000000000018</c:v>
                </c:pt>
                <c:pt idx="536">
                  <c:v>8.0900000000000016</c:v>
                </c:pt>
                <c:pt idx="537">
                  <c:v>8.11</c:v>
                </c:pt>
                <c:pt idx="538">
                  <c:v>8.11</c:v>
                </c:pt>
                <c:pt idx="539">
                  <c:v>8.11</c:v>
                </c:pt>
                <c:pt idx="540">
                  <c:v>8.11</c:v>
                </c:pt>
                <c:pt idx="541">
                  <c:v>8.120000000000001</c:v>
                </c:pt>
                <c:pt idx="542">
                  <c:v>8.1300000000000008</c:v>
                </c:pt>
                <c:pt idx="543">
                  <c:v>8.1499999999999897</c:v>
                </c:pt>
                <c:pt idx="544">
                  <c:v>8.1600000000000019</c:v>
                </c:pt>
                <c:pt idx="545">
                  <c:v>8.1600000000000019</c:v>
                </c:pt>
                <c:pt idx="546">
                  <c:v>8.1600000000000019</c:v>
                </c:pt>
                <c:pt idx="547">
                  <c:v>8.1600000000000019</c:v>
                </c:pt>
                <c:pt idx="548">
                  <c:v>8.1600000000000019</c:v>
                </c:pt>
                <c:pt idx="549">
                  <c:v>8.1600000000000019</c:v>
                </c:pt>
                <c:pt idx="550">
                  <c:v>8.1600000000000019</c:v>
                </c:pt>
                <c:pt idx="551">
                  <c:v>8.1600000000000019</c:v>
                </c:pt>
                <c:pt idx="552">
                  <c:v>8.1600000000000019</c:v>
                </c:pt>
                <c:pt idx="553">
                  <c:v>8.1700000000000017</c:v>
                </c:pt>
                <c:pt idx="554">
                  <c:v>8.19</c:v>
                </c:pt>
                <c:pt idx="555">
                  <c:v>8.19</c:v>
                </c:pt>
                <c:pt idx="556">
                  <c:v>8.19</c:v>
                </c:pt>
                <c:pt idx="557">
                  <c:v>8.2000000000000011</c:v>
                </c:pt>
                <c:pt idx="558">
                  <c:v>8.2000000000000011</c:v>
                </c:pt>
                <c:pt idx="559">
                  <c:v>8.2099999999999991</c:v>
                </c:pt>
                <c:pt idx="560">
                  <c:v>8.2099999999999991</c:v>
                </c:pt>
                <c:pt idx="561">
                  <c:v>8.2199999999999989</c:v>
                </c:pt>
                <c:pt idx="562">
                  <c:v>8.2299999999999898</c:v>
                </c:pt>
                <c:pt idx="563">
                  <c:v>8.2299999999999898</c:v>
                </c:pt>
                <c:pt idx="564">
                  <c:v>8.2399999999999896</c:v>
                </c:pt>
                <c:pt idx="565">
                  <c:v>8.2399999999999896</c:v>
                </c:pt>
                <c:pt idx="566">
                  <c:v>8.2499999999999893</c:v>
                </c:pt>
                <c:pt idx="567">
                  <c:v>8.2600000000000016</c:v>
                </c:pt>
                <c:pt idx="568">
                  <c:v>8.27</c:v>
                </c:pt>
                <c:pt idx="569">
                  <c:v>8.2900000000000009</c:v>
                </c:pt>
                <c:pt idx="570">
                  <c:v>8.2999999999999989</c:v>
                </c:pt>
                <c:pt idx="571">
                  <c:v>8.2999999999999989</c:v>
                </c:pt>
                <c:pt idx="572">
                  <c:v>8.2999999999999989</c:v>
                </c:pt>
                <c:pt idx="573">
                  <c:v>8.3200000000000021</c:v>
                </c:pt>
                <c:pt idx="574">
                  <c:v>8.3500000000000068</c:v>
                </c:pt>
                <c:pt idx="575">
                  <c:v>8.3500000000000068</c:v>
                </c:pt>
                <c:pt idx="576">
                  <c:v>8.3600000000000048</c:v>
                </c:pt>
                <c:pt idx="577">
                  <c:v>8.3800000000000008</c:v>
                </c:pt>
                <c:pt idx="578">
                  <c:v>8.3800000000000008</c:v>
                </c:pt>
                <c:pt idx="579">
                  <c:v>8.39</c:v>
                </c:pt>
                <c:pt idx="580">
                  <c:v>8.39</c:v>
                </c:pt>
                <c:pt idx="581">
                  <c:v>8.39</c:v>
                </c:pt>
                <c:pt idx="582">
                  <c:v>8.4100000000000019</c:v>
                </c:pt>
                <c:pt idx="583">
                  <c:v>8.4200000000000017</c:v>
                </c:pt>
                <c:pt idx="584">
                  <c:v>8.4300000000000015</c:v>
                </c:pt>
                <c:pt idx="585">
                  <c:v>8.4300000000000015</c:v>
                </c:pt>
                <c:pt idx="586">
                  <c:v>8.44</c:v>
                </c:pt>
                <c:pt idx="587">
                  <c:v>8.4500000000000028</c:v>
                </c:pt>
                <c:pt idx="588">
                  <c:v>8.4600000000000026</c:v>
                </c:pt>
                <c:pt idx="589">
                  <c:v>8.4600000000000026</c:v>
                </c:pt>
                <c:pt idx="590">
                  <c:v>8.4700000000000006</c:v>
                </c:pt>
                <c:pt idx="591">
                  <c:v>8.4700000000000006</c:v>
                </c:pt>
                <c:pt idx="592">
                  <c:v>8.4700000000000006</c:v>
                </c:pt>
                <c:pt idx="593">
                  <c:v>8.490000000000002</c:v>
                </c:pt>
                <c:pt idx="594">
                  <c:v>8.5</c:v>
                </c:pt>
                <c:pt idx="595">
                  <c:v>8.52</c:v>
                </c:pt>
                <c:pt idx="596">
                  <c:v>8.52</c:v>
                </c:pt>
                <c:pt idx="597">
                  <c:v>8.52</c:v>
                </c:pt>
                <c:pt idx="598">
                  <c:v>8.5300000000000011</c:v>
                </c:pt>
                <c:pt idx="599">
                  <c:v>8.5499999999999989</c:v>
                </c:pt>
                <c:pt idx="600">
                  <c:v>8.5499999999999989</c:v>
                </c:pt>
                <c:pt idx="601">
                  <c:v>8.5499999999999989</c:v>
                </c:pt>
                <c:pt idx="602">
                  <c:v>8.5800000000000018</c:v>
                </c:pt>
                <c:pt idx="603">
                  <c:v>8.5800000000000018</c:v>
                </c:pt>
                <c:pt idx="604">
                  <c:v>8.59</c:v>
                </c:pt>
                <c:pt idx="605">
                  <c:v>8.59</c:v>
                </c:pt>
                <c:pt idx="606">
                  <c:v>8.6</c:v>
                </c:pt>
                <c:pt idx="607">
                  <c:v>8.61</c:v>
                </c:pt>
                <c:pt idx="608">
                  <c:v>8.6300000000000008</c:v>
                </c:pt>
                <c:pt idx="609">
                  <c:v>8.6300000000000008</c:v>
                </c:pt>
                <c:pt idx="610">
                  <c:v>8.6499999999999897</c:v>
                </c:pt>
                <c:pt idx="611">
                  <c:v>8.6700000000000017</c:v>
                </c:pt>
                <c:pt idx="612">
                  <c:v>8.6700000000000017</c:v>
                </c:pt>
                <c:pt idx="613">
                  <c:v>8.68</c:v>
                </c:pt>
                <c:pt idx="614">
                  <c:v>8.69</c:v>
                </c:pt>
                <c:pt idx="615">
                  <c:v>8.7000000000000011</c:v>
                </c:pt>
                <c:pt idx="616">
                  <c:v>8.7099999999999991</c:v>
                </c:pt>
                <c:pt idx="617">
                  <c:v>8.7099999999999991</c:v>
                </c:pt>
                <c:pt idx="618">
                  <c:v>8.7299999999999898</c:v>
                </c:pt>
                <c:pt idx="619">
                  <c:v>8.7299999999999898</c:v>
                </c:pt>
                <c:pt idx="620">
                  <c:v>8.7399999999999896</c:v>
                </c:pt>
                <c:pt idx="621">
                  <c:v>8.7399999999999896</c:v>
                </c:pt>
                <c:pt idx="622">
                  <c:v>8.75</c:v>
                </c:pt>
                <c:pt idx="623">
                  <c:v>8.7600000000000016</c:v>
                </c:pt>
                <c:pt idx="624">
                  <c:v>8.77</c:v>
                </c:pt>
                <c:pt idx="625">
                  <c:v>8.77</c:v>
                </c:pt>
                <c:pt idx="626">
                  <c:v>8.7999999999999989</c:v>
                </c:pt>
                <c:pt idx="627">
                  <c:v>8.8100000000000023</c:v>
                </c:pt>
                <c:pt idx="628">
                  <c:v>8.8100000000000023</c:v>
                </c:pt>
                <c:pt idx="629">
                  <c:v>8.8100000000000023</c:v>
                </c:pt>
                <c:pt idx="630">
                  <c:v>8.8200000000000021</c:v>
                </c:pt>
                <c:pt idx="631">
                  <c:v>8.8200000000000021</c:v>
                </c:pt>
                <c:pt idx="632">
                  <c:v>8.8200000000000021</c:v>
                </c:pt>
                <c:pt idx="633">
                  <c:v>8.8300000000000018</c:v>
                </c:pt>
                <c:pt idx="634">
                  <c:v>8.8600000000000048</c:v>
                </c:pt>
                <c:pt idx="635">
                  <c:v>8.8700000000000028</c:v>
                </c:pt>
                <c:pt idx="636">
                  <c:v>8.8800000000000008</c:v>
                </c:pt>
                <c:pt idx="637">
                  <c:v>8.8800000000000008</c:v>
                </c:pt>
                <c:pt idx="638">
                  <c:v>8.9</c:v>
                </c:pt>
                <c:pt idx="639">
                  <c:v>8.9</c:v>
                </c:pt>
                <c:pt idx="640">
                  <c:v>8.9100000000000019</c:v>
                </c:pt>
                <c:pt idx="641">
                  <c:v>8.9100000000000019</c:v>
                </c:pt>
                <c:pt idx="642">
                  <c:v>8.9500000000000028</c:v>
                </c:pt>
                <c:pt idx="643">
                  <c:v>8.9500000000000028</c:v>
                </c:pt>
                <c:pt idx="644">
                  <c:v>8.9800000000000022</c:v>
                </c:pt>
                <c:pt idx="645">
                  <c:v>8.9800000000000022</c:v>
                </c:pt>
                <c:pt idx="646">
                  <c:v>8.99</c:v>
                </c:pt>
                <c:pt idx="647">
                  <c:v>9</c:v>
                </c:pt>
                <c:pt idx="648">
                  <c:v>9.0100000000000016</c:v>
                </c:pt>
                <c:pt idx="649">
                  <c:v>9.0100000000000016</c:v>
                </c:pt>
                <c:pt idx="650">
                  <c:v>9.0100000000000016</c:v>
                </c:pt>
                <c:pt idx="651">
                  <c:v>9.0100000000000016</c:v>
                </c:pt>
                <c:pt idx="652">
                  <c:v>9.02</c:v>
                </c:pt>
                <c:pt idx="653">
                  <c:v>9.0300000000000011</c:v>
                </c:pt>
                <c:pt idx="654">
                  <c:v>9.0499999999999989</c:v>
                </c:pt>
                <c:pt idx="655">
                  <c:v>9.0499999999999989</c:v>
                </c:pt>
                <c:pt idx="656">
                  <c:v>9.0499999999999989</c:v>
                </c:pt>
                <c:pt idx="657">
                  <c:v>9.0499999999999989</c:v>
                </c:pt>
                <c:pt idx="658">
                  <c:v>9.0600000000000023</c:v>
                </c:pt>
                <c:pt idx="659">
                  <c:v>9.0600000000000023</c:v>
                </c:pt>
                <c:pt idx="660">
                  <c:v>9.0600000000000023</c:v>
                </c:pt>
                <c:pt idx="661">
                  <c:v>9.0700000000000021</c:v>
                </c:pt>
                <c:pt idx="662">
                  <c:v>9.1</c:v>
                </c:pt>
                <c:pt idx="663">
                  <c:v>9.11</c:v>
                </c:pt>
                <c:pt idx="664">
                  <c:v>9.1300000000000008</c:v>
                </c:pt>
                <c:pt idx="665">
                  <c:v>9.1399999999999988</c:v>
                </c:pt>
                <c:pt idx="666">
                  <c:v>9.1600000000000019</c:v>
                </c:pt>
                <c:pt idx="667">
                  <c:v>9.1700000000000017</c:v>
                </c:pt>
                <c:pt idx="668">
                  <c:v>9.19</c:v>
                </c:pt>
                <c:pt idx="669">
                  <c:v>9.2000000000000011</c:v>
                </c:pt>
                <c:pt idx="670">
                  <c:v>9.2099999999999991</c:v>
                </c:pt>
                <c:pt idx="671">
                  <c:v>9.2199999999999989</c:v>
                </c:pt>
                <c:pt idx="672">
                  <c:v>9.2199999999999989</c:v>
                </c:pt>
                <c:pt idx="673">
                  <c:v>9.2199999999999989</c:v>
                </c:pt>
                <c:pt idx="674">
                  <c:v>9.2299999999999898</c:v>
                </c:pt>
                <c:pt idx="675">
                  <c:v>9.2299999999999898</c:v>
                </c:pt>
                <c:pt idx="676">
                  <c:v>9.2299999999999898</c:v>
                </c:pt>
                <c:pt idx="677">
                  <c:v>9.2299999999999898</c:v>
                </c:pt>
                <c:pt idx="678">
                  <c:v>9.2299999999999898</c:v>
                </c:pt>
                <c:pt idx="679">
                  <c:v>9.2399999999999896</c:v>
                </c:pt>
                <c:pt idx="680">
                  <c:v>9.2399999999999896</c:v>
                </c:pt>
                <c:pt idx="681">
                  <c:v>9.2600000000000016</c:v>
                </c:pt>
                <c:pt idx="682">
                  <c:v>9.2900000000000009</c:v>
                </c:pt>
                <c:pt idx="683">
                  <c:v>9.2900000000000009</c:v>
                </c:pt>
                <c:pt idx="684">
                  <c:v>9.2900000000000009</c:v>
                </c:pt>
                <c:pt idx="685">
                  <c:v>9.2900000000000009</c:v>
                </c:pt>
                <c:pt idx="686">
                  <c:v>9.2900000000000009</c:v>
                </c:pt>
                <c:pt idx="687">
                  <c:v>9.3100000000000023</c:v>
                </c:pt>
                <c:pt idx="688">
                  <c:v>9.3200000000000021</c:v>
                </c:pt>
                <c:pt idx="689">
                  <c:v>9.3200000000000021</c:v>
                </c:pt>
                <c:pt idx="690">
                  <c:v>9.3200000000000021</c:v>
                </c:pt>
                <c:pt idx="691">
                  <c:v>9.3200000000000021</c:v>
                </c:pt>
                <c:pt idx="692">
                  <c:v>9.3200000000000021</c:v>
                </c:pt>
                <c:pt idx="693">
                  <c:v>9.3300000000000018</c:v>
                </c:pt>
                <c:pt idx="694">
                  <c:v>9.3300000000000018</c:v>
                </c:pt>
                <c:pt idx="695">
                  <c:v>9.3300000000000018</c:v>
                </c:pt>
                <c:pt idx="696">
                  <c:v>9.3600000000000048</c:v>
                </c:pt>
                <c:pt idx="697">
                  <c:v>9.3700000000000028</c:v>
                </c:pt>
                <c:pt idx="698">
                  <c:v>9.3700000000000028</c:v>
                </c:pt>
                <c:pt idx="699">
                  <c:v>9.3800000000000008</c:v>
                </c:pt>
                <c:pt idx="700">
                  <c:v>9.4000000000000021</c:v>
                </c:pt>
                <c:pt idx="701">
                  <c:v>9.4100000000000019</c:v>
                </c:pt>
                <c:pt idx="702">
                  <c:v>9.4100000000000019</c:v>
                </c:pt>
                <c:pt idx="703">
                  <c:v>9.4200000000000017</c:v>
                </c:pt>
                <c:pt idx="704">
                  <c:v>9.4300000000000015</c:v>
                </c:pt>
                <c:pt idx="705">
                  <c:v>9.4700000000000006</c:v>
                </c:pt>
                <c:pt idx="706">
                  <c:v>9.4800000000000022</c:v>
                </c:pt>
                <c:pt idx="707">
                  <c:v>9.490000000000002</c:v>
                </c:pt>
                <c:pt idx="708">
                  <c:v>9.5000000000000018</c:v>
                </c:pt>
                <c:pt idx="709">
                  <c:v>9.5400000000000009</c:v>
                </c:pt>
                <c:pt idx="710">
                  <c:v>9.5499999999999989</c:v>
                </c:pt>
                <c:pt idx="711">
                  <c:v>9.5800000000000018</c:v>
                </c:pt>
                <c:pt idx="712">
                  <c:v>9.5800000000000018</c:v>
                </c:pt>
                <c:pt idx="713">
                  <c:v>9.5900000000000016</c:v>
                </c:pt>
                <c:pt idx="714">
                  <c:v>9.61</c:v>
                </c:pt>
                <c:pt idx="715">
                  <c:v>9.61</c:v>
                </c:pt>
                <c:pt idx="716">
                  <c:v>9.61</c:v>
                </c:pt>
                <c:pt idx="717">
                  <c:v>9.61</c:v>
                </c:pt>
                <c:pt idx="718">
                  <c:v>9.61</c:v>
                </c:pt>
                <c:pt idx="719">
                  <c:v>9.620000000000001</c:v>
                </c:pt>
                <c:pt idx="720">
                  <c:v>9.620000000000001</c:v>
                </c:pt>
                <c:pt idx="721">
                  <c:v>9.6300000000000008</c:v>
                </c:pt>
                <c:pt idx="722">
                  <c:v>9.6399999999999988</c:v>
                </c:pt>
                <c:pt idx="723">
                  <c:v>9.6499999999999897</c:v>
                </c:pt>
                <c:pt idx="724">
                  <c:v>9.6499999999999897</c:v>
                </c:pt>
                <c:pt idx="725">
                  <c:v>9.6600000000000019</c:v>
                </c:pt>
                <c:pt idx="726">
                  <c:v>9.69</c:v>
                </c:pt>
                <c:pt idx="727">
                  <c:v>9.7000000000000011</c:v>
                </c:pt>
                <c:pt idx="728">
                  <c:v>9.7000000000000011</c:v>
                </c:pt>
                <c:pt idx="729">
                  <c:v>9.7000000000000011</c:v>
                </c:pt>
                <c:pt idx="730">
                  <c:v>9.7199999999999989</c:v>
                </c:pt>
                <c:pt idx="731">
                  <c:v>9.7299999999999898</c:v>
                </c:pt>
                <c:pt idx="732">
                  <c:v>9.7299999999999898</c:v>
                </c:pt>
                <c:pt idx="733">
                  <c:v>9.7399999999999896</c:v>
                </c:pt>
                <c:pt idx="734">
                  <c:v>9.7399999999999896</c:v>
                </c:pt>
                <c:pt idx="735">
                  <c:v>9.7399999999999896</c:v>
                </c:pt>
                <c:pt idx="736">
                  <c:v>9.76</c:v>
                </c:pt>
                <c:pt idx="737">
                  <c:v>9.7799999999999994</c:v>
                </c:pt>
                <c:pt idx="738">
                  <c:v>9.7999999999999989</c:v>
                </c:pt>
                <c:pt idx="739">
                  <c:v>9.8100000000000023</c:v>
                </c:pt>
                <c:pt idx="740">
                  <c:v>9.8200000000000021</c:v>
                </c:pt>
                <c:pt idx="741">
                  <c:v>9.8300000000000018</c:v>
                </c:pt>
                <c:pt idx="742">
                  <c:v>9.8500000000000068</c:v>
                </c:pt>
                <c:pt idx="743">
                  <c:v>9.8600000000000048</c:v>
                </c:pt>
                <c:pt idx="744">
                  <c:v>9.8600000000000048</c:v>
                </c:pt>
                <c:pt idx="745">
                  <c:v>9.8600000000000048</c:v>
                </c:pt>
                <c:pt idx="746">
                  <c:v>9.8600000000000048</c:v>
                </c:pt>
                <c:pt idx="747">
                  <c:v>9.8600000000000048</c:v>
                </c:pt>
                <c:pt idx="748">
                  <c:v>9.8600000000000048</c:v>
                </c:pt>
                <c:pt idx="749">
                  <c:v>9.8800000000000008</c:v>
                </c:pt>
                <c:pt idx="750">
                  <c:v>9.89</c:v>
                </c:pt>
                <c:pt idx="751">
                  <c:v>9.91</c:v>
                </c:pt>
                <c:pt idx="752">
                  <c:v>9.9200000000000017</c:v>
                </c:pt>
                <c:pt idx="753">
                  <c:v>9.9300000000000015</c:v>
                </c:pt>
                <c:pt idx="754">
                  <c:v>9.94</c:v>
                </c:pt>
                <c:pt idx="755">
                  <c:v>9.9500000000000028</c:v>
                </c:pt>
                <c:pt idx="756">
                  <c:v>9.9600000000000026</c:v>
                </c:pt>
                <c:pt idx="757">
                  <c:v>9.9600000000000026</c:v>
                </c:pt>
                <c:pt idx="758">
                  <c:v>9.9700000000000006</c:v>
                </c:pt>
                <c:pt idx="759">
                  <c:v>9.9700000000000006</c:v>
                </c:pt>
                <c:pt idx="760">
                  <c:v>9.9700000000000006</c:v>
                </c:pt>
                <c:pt idx="761">
                  <c:v>9.9700000000000006</c:v>
                </c:pt>
                <c:pt idx="762">
                  <c:v>9.990000000000002</c:v>
                </c:pt>
                <c:pt idx="763">
                  <c:v>9.990000000000002</c:v>
                </c:pt>
                <c:pt idx="764">
                  <c:v>9.990000000000002</c:v>
                </c:pt>
                <c:pt idx="765">
                  <c:v>10</c:v>
                </c:pt>
                <c:pt idx="766">
                  <c:v>10.01</c:v>
                </c:pt>
                <c:pt idx="767">
                  <c:v>10.01</c:v>
                </c:pt>
                <c:pt idx="768">
                  <c:v>10.01</c:v>
                </c:pt>
                <c:pt idx="769">
                  <c:v>10.030000000000001</c:v>
                </c:pt>
                <c:pt idx="770">
                  <c:v>10.030000000000001</c:v>
                </c:pt>
                <c:pt idx="771">
                  <c:v>10.030000000000001</c:v>
                </c:pt>
                <c:pt idx="772">
                  <c:v>10.030000000000001</c:v>
                </c:pt>
                <c:pt idx="773">
                  <c:v>10.030000000000001</c:v>
                </c:pt>
                <c:pt idx="774">
                  <c:v>10.030000000000001</c:v>
                </c:pt>
                <c:pt idx="775">
                  <c:v>10.040000000000001</c:v>
                </c:pt>
                <c:pt idx="776">
                  <c:v>10.040000000000001</c:v>
                </c:pt>
                <c:pt idx="777">
                  <c:v>10.049999999999899</c:v>
                </c:pt>
                <c:pt idx="778">
                  <c:v>10.049999999999899</c:v>
                </c:pt>
                <c:pt idx="779">
                  <c:v>10.069999999999915</c:v>
                </c:pt>
                <c:pt idx="780">
                  <c:v>10.08</c:v>
                </c:pt>
                <c:pt idx="781">
                  <c:v>10.08</c:v>
                </c:pt>
                <c:pt idx="782">
                  <c:v>10.08</c:v>
                </c:pt>
                <c:pt idx="783">
                  <c:v>10.1</c:v>
                </c:pt>
                <c:pt idx="784">
                  <c:v>10.120000000000001</c:v>
                </c:pt>
                <c:pt idx="785">
                  <c:v>10.120000000000001</c:v>
                </c:pt>
                <c:pt idx="786">
                  <c:v>10.120000000000001</c:v>
                </c:pt>
                <c:pt idx="787">
                  <c:v>10.139999999999999</c:v>
                </c:pt>
                <c:pt idx="788">
                  <c:v>10.139999999999999</c:v>
                </c:pt>
                <c:pt idx="789">
                  <c:v>10.139999999999999</c:v>
                </c:pt>
                <c:pt idx="790">
                  <c:v>10.149999999999904</c:v>
                </c:pt>
                <c:pt idx="791">
                  <c:v>10.16</c:v>
                </c:pt>
                <c:pt idx="792">
                  <c:v>10.169999999999911</c:v>
                </c:pt>
                <c:pt idx="793">
                  <c:v>10.169999999999911</c:v>
                </c:pt>
                <c:pt idx="794">
                  <c:v>10.169999999999911</c:v>
                </c:pt>
                <c:pt idx="795">
                  <c:v>10.169999999999911</c:v>
                </c:pt>
                <c:pt idx="796">
                  <c:v>10.169999999999911</c:v>
                </c:pt>
                <c:pt idx="797">
                  <c:v>10.19</c:v>
                </c:pt>
                <c:pt idx="798">
                  <c:v>10.200000000000001</c:v>
                </c:pt>
                <c:pt idx="799">
                  <c:v>10.200000000000001</c:v>
                </c:pt>
                <c:pt idx="800">
                  <c:v>10.200000000000001</c:v>
                </c:pt>
                <c:pt idx="801">
                  <c:v>10.209999999999908</c:v>
                </c:pt>
                <c:pt idx="802">
                  <c:v>10.220000000000001</c:v>
                </c:pt>
                <c:pt idx="803">
                  <c:v>10.239999999999998</c:v>
                </c:pt>
                <c:pt idx="804">
                  <c:v>10.239999999999998</c:v>
                </c:pt>
                <c:pt idx="805">
                  <c:v>10.239999999999998</c:v>
                </c:pt>
                <c:pt idx="806">
                  <c:v>10.239999999999998</c:v>
                </c:pt>
                <c:pt idx="807">
                  <c:v>10.25</c:v>
                </c:pt>
                <c:pt idx="808">
                  <c:v>10.26</c:v>
                </c:pt>
                <c:pt idx="809">
                  <c:v>10.26</c:v>
                </c:pt>
                <c:pt idx="810">
                  <c:v>10.28</c:v>
                </c:pt>
                <c:pt idx="811">
                  <c:v>10.29</c:v>
                </c:pt>
                <c:pt idx="812">
                  <c:v>10.3</c:v>
                </c:pt>
                <c:pt idx="813">
                  <c:v>10.3</c:v>
                </c:pt>
                <c:pt idx="814">
                  <c:v>10.31</c:v>
                </c:pt>
                <c:pt idx="815">
                  <c:v>10.31</c:v>
                </c:pt>
                <c:pt idx="816">
                  <c:v>10.329999999999915</c:v>
                </c:pt>
                <c:pt idx="817">
                  <c:v>10.34</c:v>
                </c:pt>
                <c:pt idx="818">
                  <c:v>10.34</c:v>
                </c:pt>
                <c:pt idx="819">
                  <c:v>10.350000000000009</c:v>
                </c:pt>
                <c:pt idx="820">
                  <c:v>10.350000000000009</c:v>
                </c:pt>
                <c:pt idx="821">
                  <c:v>10.350000000000009</c:v>
                </c:pt>
                <c:pt idx="822">
                  <c:v>10.360000000000008</c:v>
                </c:pt>
                <c:pt idx="823">
                  <c:v>10.360000000000008</c:v>
                </c:pt>
                <c:pt idx="824">
                  <c:v>10.360000000000008</c:v>
                </c:pt>
                <c:pt idx="825">
                  <c:v>10.370000000000006</c:v>
                </c:pt>
                <c:pt idx="826">
                  <c:v>10.370000000000006</c:v>
                </c:pt>
                <c:pt idx="827">
                  <c:v>10.389999999999915</c:v>
                </c:pt>
                <c:pt idx="828">
                  <c:v>10.389999999999915</c:v>
                </c:pt>
                <c:pt idx="829">
                  <c:v>10.399999999999915</c:v>
                </c:pt>
                <c:pt idx="830">
                  <c:v>10.399999999999915</c:v>
                </c:pt>
                <c:pt idx="831">
                  <c:v>10.399999999999915</c:v>
                </c:pt>
                <c:pt idx="832">
                  <c:v>10.399999999999915</c:v>
                </c:pt>
                <c:pt idx="833">
                  <c:v>10.399999999999915</c:v>
                </c:pt>
                <c:pt idx="834">
                  <c:v>10.41</c:v>
                </c:pt>
                <c:pt idx="835">
                  <c:v>10.43</c:v>
                </c:pt>
                <c:pt idx="836">
                  <c:v>10.43</c:v>
                </c:pt>
                <c:pt idx="837">
                  <c:v>10.43</c:v>
                </c:pt>
                <c:pt idx="838">
                  <c:v>10.43</c:v>
                </c:pt>
                <c:pt idx="839">
                  <c:v>10.439999999999909</c:v>
                </c:pt>
                <c:pt idx="840">
                  <c:v>10.439999999999909</c:v>
                </c:pt>
                <c:pt idx="841">
                  <c:v>10.450000000000006</c:v>
                </c:pt>
                <c:pt idx="842">
                  <c:v>10.459999999999917</c:v>
                </c:pt>
                <c:pt idx="843">
                  <c:v>10.459999999999917</c:v>
                </c:pt>
                <c:pt idx="844">
                  <c:v>10.459999999999917</c:v>
                </c:pt>
                <c:pt idx="845">
                  <c:v>10.469999999999915</c:v>
                </c:pt>
                <c:pt idx="846">
                  <c:v>10.469999999999915</c:v>
                </c:pt>
                <c:pt idx="847">
                  <c:v>10.469999999999915</c:v>
                </c:pt>
                <c:pt idx="848">
                  <c:v>10.479999999999915</c:v>
                </c:pt>
                <c:pt idx="849">
                  <c:v>10.489999999999915</c:v>
                </c:pt>
                <c:pt idx="850">
                  <c:v>10.499999999999915</c:v>
                </c:pt>
                <c:pt idx="851">
                  <c:v>10.499999999999915</c:v>
                </c:pt>
                <c:pt idx="852">
                  <c:v>10.51</c:v>
                </c:pt>
                <c:pt idx="853">
                  <c:v>10.52</c:v>
                </c:pt>
                <c:pt idx="854">
                  <c:v>10.539999999999909</c:v>
                </c:pt>
                <c:pt idx="855">
                  <c:v>10.549999999999899</c:v>
                </c:pt>
                <c:pt idx="856">
                  <c:v>10.549999999999899</c:v>
                </c:pt>
                <c:pt idx="857">
                  <c:v>10.549999999999899</c:v>
                </c:pt>
                <c:pt idx="858">
                  <c:v>10.579999999999915</c:v>
                </c:pt>
                <c:pt idx="859">
                  <c:v>10.579999999999915</c:v>
                </c:pt>
                <c:pt idx="860">
                  <c:v>10.579999999999915</c:v>
                </c:pt>
                <c:pt idx="861">
                  <c:v>10.579999999999915</c:v>
                </c:pt>
                <c:pt idx="862">
                  <c:v>10.579999999999915</c:v>
                </c:pt>
                <c:pt idx="863">
                  <c:v>10.579999999999915</c:v>
                </c:pt>
                <c:pt idx="864">
                  <c:v>10.579999999999915</c:v>
                </c:pt>
                <c:pt idx="865">
                  <c:v>10.59</c:v>
                </c:pt>
                <c:pt idx="866">
                  <c:v>10.59</c:v>
                </c:pt>
                <c:pt idx="867">
                  <c:v>10.59</c:v>
                </c:pt>
                <c:pt idx="868">
                  <c:v>10.59</c:v>
                </c:pt>
                <c:pt idx="869">
                  <c:v>10.59</c:v>
                </c:pt>
                <c:pt idx="870">
                  <c:v>10.61</c:v>
                </c:pt>
                <c:pt idx="871">
                  <c:v>10.61</c:v>
                </c:pt>
                <c:pt idx="872">
                  <c:v>10.61</c:v>
                </c:pt>
                <c:pt idx="873">
                  <c:v>10.61</c:v>
                </c:pt>
                <c:pt idx="874">
                  <c:v>10.62</c:v>
                </c:pt>
                <c:pt idx="875">
                  <c:v>10.659999999999915</c:v>
                </c:pt>
                <c:pt idx="876">
                  <c:v>10.659999999999915</c:v>
                </c:pt>
                <c:pt idx="877">
                  <c:v>10.659999999999915</c:v>
                </c:pt>
                <c:pt idx="878">
                  <c:v>10.669999999999911</c:v>
                </c:pt>
                <c:pt idx="879">
                  <c:v>10.669999999999911</c:v>
                </c:pt>
                <c:pt idx="880">
                  <c:v>10.669999999999911</c:v>
                </c:pt>
                <c:pt idx="881">
                  <c:v>10.679999999999909</c:v>
                </c:pt>
                <c:pt idx="882">
                  <c:v>10.679999999999909</c:v>
                </c:pt>
                <c:pt idx="883">
                  <c:v>10.69</c:v>
                </c:pt>
                <c:pt idx="884">
                  <c:v>10.709999999999999</c:v>
                </c:pt>
                <c:pt idx="885">
                  <c:v>10.719999999999899</c:v>
                </c:pt>
                <c:pt idx="886">
                  <c:v>10.719999999999899</c:v>
                </c:pt>
                <c:pt idx="887">
                  <c:v>10.719999999999899</c:v>
                </c:pt>
                <c:pt idx="888">
                  <c:v>10.739999999999904</c:v>
                </c:pt>
                <c:pt idx="889">
                  <c:v>10.739999999999904</c:v>
                </c:pt>
                <c:pt idx="890">
                  <c:v>10.739999999999904</c:v>
                </c:pt>
                <c:pt idx="891">
                  <c:v>10.77</c:v>
                </c:pt>
                <c:pt idx="892">
                  <c:v>10.77</c:v>
                </c:pt>
                <c:pt idx="893">
                  <c:v>10.77</c:v>
                </c:pt>
                <c:pt idx="894">
                  <c:v>10.779999999999909</c:v>
                </c:pt>
                <c:pt idx="895">
                  <c:v>10.79</c:v>
                </c:pt>
                <c:pt idx="896">
                  <c:v>10.79</c:v>
                </c:pt>
                <c:pt idx="897">
                  <c:v>10.799999999999899</c:v>
                </c:pt>
                <c:pt idx="898">
                  <c:v>10.819999999999915</c:v>
                </c:pt>
                <c:pt idx="899">
                  <c:v>10.839999999999909</c:v>
                </c:pt>
                <c:pt idx="900">
                  <c:v>10.850000000000009</c:v>
                </c:pt>
                <c:pt idx="901">
                  <c:v>10.850000000000009</c:v>
                </c:pt>
                <c:pt idx="902">
                  <c:v>10.850000000000009</c:v>
                </c:pt>
                <c:pt idx="903">
                  <c:v>10.850000000000009</c:v>
                </c:pt>
                <c:pt idx="904">
                  <c:v>10.850000000000009</c:v>
                </c:pt>
                <c:pt idx="905">
                  <c:v>10.860000000000008</c:v>
                </c:pt>
                <c:pt idx="906">
                  <c:v>10.860000000000008</c:v>
                </c:pt>
                <c:pt idx="907">
                  <c:v>10.860000000000008</c:v>
                </c:pt>
                <c:pt idx="908">
                  <c:v>10.870000000000006</c:v>
                </c:pt>
                <c:pt idx="909">
                  <c:v>10.870000000000006</c:v>
                </c:pt>
                <c:pt idx="910">
                  <c:v>10.870000000000006</c:v>
                </c:pt>
                <c:pt idx="911">
                  <c:v>10.879999999999917</c:v>
                </c:pt>
                <c:pt idx="912">
                  <c:v>10.879999999999917</c:v>
                </c:pt>
                <c:pt idx="913">
                  <c:v>10.89</c:v>
                </c:pt>
                <c:pt idx="914">
                  <c:v>10.89</c:v>
                </c:pt>
                <c:pt idx="915">
                  <c:v>10.899999999999915</c:v>
                </c:pt>
                <c:pt idx="916">
                  <c:v>10.91</c:v>
                </c:pt>
                <c:pt idx="917">
                  <c:v>10.91</c:v>
                </c:pt>
                <c:pt idx="918">
                  <c:v>10.91</c:v>
                </c:pt>
                <c:pt idx="919">
                  <c:v>10.93</c:v>
                </c:pt>
                <c:pt idx="920">
                  <c:v>10.93</c:v>
                </c:pt>
                <c:pt idx="921">
                  <c:v>10.939999999999909</c:v>
                </c:pt>
                <c:pt idx="922">
                  <c:v>10.950000000000006</c:v>
                </c:pt>
                <c:pt idx="923">
                  <c:v>10.969999999999915</c:v>
                </c:pt>
                <c:pt idx="924">
                  <c:v>10.969999999999915</c:v>
                </c:pt>
                <c:pt idx="925">
                  <c:v>10.969999999999915</c:v>
                </c:pt>
                <c:pt idx="926">
                  <c:v>10.99</c:v>
                </c:pt>
                <c:pt idx="927">
                  <c:v>11.01</c:v>
                </c:pt>
                <c:pt idx="928">
                  <c:v>11.02</c:v>
                </c:pt>
                <c:pt idx="929">
                  <c:v>11.03</c:v>
                </c:pt>
                <c:pt idx="930">
                  <c:v>11.03</c:v>
                </c:pt>
                <c:pt idx="931">
                  <c:v>11.04</c:v>
                </c:pt>
                <c:pt idx="932">
                  <c:v>11.04</c:v>
                </c:pt>
                <c:pt idx="933">
                  <c:v>11.04</c:v>
                </c:pt>
                <c:pt idx="934">
                  <c:v>11.05</c:v>
                </c:pt>
                <c:pt idx="935">
                  <c:v>11.069999999999915</c:v>
                </c:pt>
                <c:pt idx="936">
                  <c:v>11.079999999999915</c:v>
                </c:pt>
                <c:pt idx="937">
                  <c:v>11.079999999999915</c:v>
                </c:pt>
                <c:pt idx="938">
                  <c:v>11.079999999999915</c:v>
                </c:pt>
                <c:pt idx="939">
                  <c:v>11.099999999999909</c:v>
                </c:pt>
                <c:pt idx="940">
                  <c:v>11.11</c:v>
                </c:pt>
                <c:pt idx="941">
                  <c:v>11.12</c:v>
                </c:pt>
                <c:pt idx="942">
                  <c:v>11.139999999999899</c:v>
                </c:pt>
                <c:pt idx="943">
                  <c:v>11.139999999999899</c:v>
                </c:pt>
                <c:pt idx="944">
                  <c:v>11.17</c:v>
                </c:pt>
                <c:pt idx="945">
                  <c:v>11.17</c:v>
                </c:pt>
                <c:pt idx="946">
                  <c:v>11.17</c:v>
                </c:pt>
                <c:pt idx="947">
                  <c:v>11.17</c:v>
                </c:pt>
                <c:pt idx="948">
                  <c:v>11.179999999999909</c:v>
                </c:pt>
                <c:pt idx="949">
                  <c:v>11.179999999999909</c:v>
                </c:pt>
                <c:pt idx="950">
                  <c:v>11.19</c:v>
                </c:pt>
                <c:pt idx="951">
                  <c:v>11.219999999999899</c:v>
                </c:pt>
                <c:pt idx="952">
                  <c:v>11.219999999999899</c:v>
                </c:pt>
                <c:pt idx="953">
                  <c:v>11.219999999999899</c:v>
                </c:pt>
                <c:pt idx="954">
                  <c:v>11.229999999999899</c:v>
                </c:pt>
                <c:pt idx="955">
                  <c:v>11.239999999999998</c:v>
                </c:pt>
                <c:pt idx="956">
                  <c:v>11.239999999999998</c:v>
                </c:pt>
                <c:pt idx="957">
                  <c:v>11.26</c:v>
                </c:pt>
                <c:pt idx="958">
                  <c:v>11.26</c:v>
                </c:pt>
                <c:pt idx="959">
                  <c:v>11.26</c:v>
                </c:pt>
                <c:pt idx="960">
                  <c:v>11.299999999999899</c:v>
                </c:pt>
                <c:pt idx="961">
                  <c:v>11.309999999999915</c:v>
                </c:pt>
                <c:pt idx="962">
                  <c:v>11.33</c:v>
                </c:pt>
                <c:pt idx="963">
                  <c:v>11.350000000000009</c:v>
                </c:pt>
                <c:pt idx="964">
                  <c:v>11.360000000000008</c:v>
                </c:pt>
                <c:pt idx="965">
                  <c:v>11.370000000000006</c:v>
                </c:pt>
                <c:pt idx="966">
                  <c:v>11.370000000000006</c:v>
                </c:pt>
                <c:pt idx="967">
                  <c:v>11.370000000000006</c:v>
                </c:pt>
                <c:pt idx="968">
                  <c:v>11.389999999999915</c:v>
                </c:pt>
                <c:pt idx="969">
                  <c:v>11.41</c:v>
                </c:pt>
                <c:pt idx="970">
                  <c:v>11.41</c:v>
                </c:pt>
                <c:pt idx="971">
                  <c:v>11.42</c:v>
                </c:pt>
                <c:pt idx="972">
                  <c:v>11.42</c:v>
                </c:pt>
                <c:pt idx="973">
                  <c:v>11.42</c:v>
                </c:pt>
                <c:pt idx="974">
                  <c:v>11.43</c:v>
                </c:pt>
                <c:pt idx="975">
                  <c:v>11.43</c:v>
                </c:pt>
                <c:pt idx="976">
                  <c:v>11.44</c:v>
                </c:pt>
                <c:pt idx="977">
                  <c:v>11.450000000000006</c:v>
                </c:pt>
                <c:pt idx="978">
                  <c:v>11.450000000000006</c:v>
                </c:pt>
                <c:pt idx="979">
                  <c:v>11.459999999999917</c:v>
                </c:pt>
                <c:pt idx="980">
                  <c:v>11.459999999999917</c:v>
                </c:pt>
                <c:pt idx="981">
                  <c:v>11.459999999999917</c:v>
                </c:pt>
                <c:pt idx="982">
                  <c:v>11.479999999999915</c:v>
                </c:pt>
                <c:pt idx="983">
                  <c:v>11.49</c:v>
                </c:pt>
                <c:pt idx="984">
                  <c:v>11.5</c:v>
                </c:pt>
                <c:pt idx="985">
                  <c:v>11.53</c:v>
                </c:pt>
                <c:pt idx="986">
                  <c:v>11.55</c:v>
                </c:pt>
                <c:pt idx="987">
                  <c:v>11.559999999999915</c:v>
                </c:pt>
                <c:pt idx="988">
                  <c:v>11.57</c:v>
                </c:pt>
                <c:pt idx="989">
                  <c:v>11.589999999999909</c:v>
                </c:pt>
                <c:pt idx="990">
                  <c:v>11.6</c:v>
                </c:pt>
                <c:pt idx="991">
                  <c:v>11.6</c:v>
                </c:pt>
                <c:pt idx="992">
                  <c:v>11.6</c:v>
                </c:pt>
                <c:pt idx="993">
                  <c:v>11.6</c:v>
                </c:pt>
                <c:pt idx="994">
                  <c:v>11.61</c:v>
                </c:pt>
                <c:pt idx="995">
                  <c:v>11.629999999999908</c:v>
                </c:pt>
                <c:pt idx="996">
                  <c:v>11.639999999999999</c:v>
                </c:pt>
                <c:pt idx="997">
                  <c:v>11.639999999999999</c:v>
                </c:pt>
                <c:pt idx="998">
                  <c:v>11.65</c:v>
                </c:pt>
                <c:pt idx="999">
                  <c:v>11.65</c:v>
                </c:pt>
                <c:pt idx="1000">
                  <c:v>11.65</c:v>
                </c:pt>
                <c:pt idx="1001">
                  <c:v>11.65</c:v>
                </c:pt>
                <c:pt idx="1002">
                  <c:v>11.65</c:v>
                </c:pt>
                <c:pt idx="1003">
                  <c:v>11.65</c:v>
                </c:pt>
                <c:pt idx="1004">
                  <c:v>11.65</c:v>
                </c:pt>
                <c:pt idx="1005">
                  <c:v>11.65</c:v>
                </c:pt>
                <c:pt idx="1006">
                  <c:v>11.65</c:v>
                </c:pt>
                <c:pt idx="1007">
                  <c:v>11.67</c:v>
                </c:pt>
                <c:pt idx="1008">
                  <c:v>11.67</c:v>
                </c:pt>
                <c:pt idx="1009">
                  <c:v>11.67</c:v>
                </c:pt>
                <c:pt idx="1010">
                  <c:v>11.67</c:v>
                </c:pt>
                <c:pt idx="1011">
                  <c:v>11.67</c:v>
                </c:pt>
                <c:pt idx="1012">
                  <c:v>11.679999999999909</c:v>
                </c:pt>
                <c:pt idx="1013">
                  <c:v>11.679999999999909</c:v>
                </c:pt>
                <c:pt idx="1014">
                  <c:v>11.679999999999909</c:v>
                </c:pt>
                <c:pt idx="1015">
                  <c:v>11.7</c:v>
                </c:pt>
                <c:pt idx="1016">
                  <c:v>11.7</c:v>
                </c:pt>
                <c:pt idx="1017">
                  <c:v>11.719999999999999</c:v>
                </c:pt>
                <c:pt idx="1018">
                  <c:v>11.719999999999999</c:v>
                </c:pt>
                <c:pt idx="1019">
                  <c:v>11.729999999999999</c:v>
                </c:pt>
                <c:pt idx="1020">
                  <c:v>11.729999999999999</c:v>
                </c:pt>
                <c:pt idx="1021">
                  <c:v>11.739999999999904</c:v>
                </c:pt>
                <c:pt idx="1022">
                  <c:v>11.739999999999904</c:v>
                </c:pt>
                <c:pt idx="1023">
                  <c:v>11.739999999999904</c:v>
                </c:pt>
                <c:pt idx="1024">
                  <c:v>11.739999999999904</c:v>
                </c:pt>
                <c:pt idx="1025">
                  <c:v>11.749999999999902</c:v>
                </c:pt>
                <c:pt idx="1026">
                  <c:v>11.749999999999902</c:v>
                </c:pt>
                <c:pt idx="1027">
                  <c:v>11.749999999999902</c:v>
                </c:pt>
                <c:pt idx="1028">
                  <c:v>11.78</c:v>
                </c:pt>
                <c:pt idx="1029">
                  <c:v>11.78</c:v>
                </c:pt>
                <c:pt idx="1030">
                  <c:v>11.789999999999909</c:v>
                </c:pt>
                <c:pt idx="1031">
                  <c:v>11.789999999999909</c:v>
                </c:pt>
                <c:pt idx="1032">
                  <c:v>11.8</c:v>
                </c:pt>
                <c:pt idx="1033">
                  <c:v>11.82</c:v>
                </c:pt>
                <c:pt idx="1034">
                  <c:v>11.82</c:v>
                </c:pt>
                <c:pt idx="1035">
                  <c:v>11.82</c:v>
                </c:pt>
                <c:pt idx="1036">
                  <c:v>11.829999999999915</c:v>
                </c:pt>
                <c:pt idx="1037">
                  <c:v>11.829999999999915</c:v>
                </c:pt>
                <c:pt idx="1038">
                  <c:v>11.829999999999915</c:v>
                </c:pt>
                <c:pt idx="1039">
                  <c:v>11.84</c:v>
                </c:pt>
                <c:pt idx="1040">
                  <c:v>11.850000000000009</c:v>
                </c:pt>
                <c:pt idx="1041">
                  <c:v>11.850000000000009</c:v>
                </c:pt>
                <c:pt idx="1042">
                  <c:v>11.850000000000009</c:v>
                </c:pt>
                <c:pt idx="1043">
                  <c:v>11.870000000000006</c:v>
                </c:pt>
                <c:pt idx="1044">
                  <c:v>11.870000000000006</c:v>
                </c:pt>
                <c:pt idx="1045">
                  <c:v>11.899999999999915</c:v>
                </c:pt>
                <c:pt idx="1046">
                  <c:v>11.899999999999915</c:v>
                </c:pt>
                <c:pt idx="1047">
                  <c:v>11.899999999999915</c:v>
                </c:pt>
                <c:pt idx="1048">
                  <c:v>11.899999999999915</c:v>
                </c:pt>
                <c:pt idx="1049">
                  <c:v>11.91</c:v>
                </c:pt>
                <c:pt idx="1050">
                  <c:v>11.91</c:v>
                </c:pt>
                <c:pt idx="1051">
                  <c:v>11.91</c:v>
                </c:pt>
                <c:pt idx="1052">
                  <c:v>11.91</c:v>
                </c:pt>
                <c:pt idx="1053">
                  <c:v>11.91</c:v>
                </c:pt>
                <c:pt idx="1054">
                  <c:v>11.91</c:v>
                </c:pt>
                <c:pt idx="1055">
                  <c:v>11.92</c:v>
                </c:pt>
                <c:pt idx="1056">
                  <c:v>11.92</c:v>
                </c:pt>
                <c:pt idx="1057">
                  <c:v>11.93</c:v>
                </c:pt>
                <c:pt idx="1058">
                  <c:v>11.949999999999909</c:v>
                </c:pt>
                <c:pt idx="1059">
                  <c:v>11.949999999999909</c:v>
                </c:pt>
                <c:pt idx="1060">
                  <c:v>11.949999999999909</c:v>
                </c:pt>
                <c:pt idx="1061">
                  <c:v>11.949999999999909</c:v>
                </c:pt>
                <c:pt idx="1062">
                  <c:v>11.96</c:v>
                </c:pt>
                <c:pt idx="1063">
                  <c:v>11.96</c:v>
                </c:pt>
                <c:pt idx="1064">
                  <c:v>11.979999999999915</c:v>
                </c:pt>
                <c:pt idx="1065">
                  <c:v>11.979999999999915</c:v>
                </c:pt>
                <c:pt idx="1066">
                  <c:v>11.979999999999915</c:v>
                </c:pt>
                <c:pt idx="1067">
                  <c:v>11.989999999999915</c:v>
                </c:pt>
                <c:pt idx="1068">
                  <c:v>12</c:v>
                </c:pt>
                <c:pt idx="1069">
                  <c:v>12.02</c:v>
                </c:pt>
                <c:pt idx="1070">
                  <c:v>12.02</c:v>
                </c:pt>
                <c:pt idx="1071">
                  <c:v>12.02</c:v>
                </c:pt>
                <c:pt idx="1072">
                  <c:v>12.02</c:v>
                </c:pt>
                <c:pt idx="1073">
                  <c:v>12.04</c:v>
                </c:pt>
                <c:pt idx="1074">
                  <c:v>12.04</c:v>
                </c:pt>
                <c:pt idx="1075">
                  <c:v>12.04</c:v>
                </c:pt>
                <c:pt idx="1076">
                  <c:v>12.04</c:v>
                </c:pt>
                <c:pt idx="1077">
                  <c:v>12.05</c:v>
                </c:pt>
                <c:pt idx="1078">
                  <c:v>12.069999999999915</c:v>
                </c:pt>
                <c:pt idx="1079">
                  <c:v>12.069999999999915</c:v>
                </c:pt>
                <c:pt idx="1080">
                  <c:v>12.069999999999915</c:v>
                </c:pt>
                <c:pt idx="1081">
                  <c:v>12.09</c:v>
                </c:pt>
                <c:pt idx="1082">
                  <c:v>12.09</c:v>
                </c:pt>
                <c:pt idx="1083">
                  <c:v>12.11</c:v>
                </c:pt>
                <c:pt idx="1084">
                  <c:v>12.11</c:v>
                </c:pt>
                <c:pt idx="1085">
                  <c:v>12.11</c:v>
                </c:pt>
                <c:pt idx="1086">
                  <c:v>12.12</c:v>
                </c:pt>
                <c:pt idx="1087">
                  <c:v>12.139999999999899</c:v>
                </c:pt>
                <c:pt idx="1088">
                  <c:v>12.15</c:v>
                </c:pt>
                <c:pt idx="1089">
                  <c:v>12.15</c:v>
                </c:pt>
                <c:pt idx="1090">
                  <c:v>12.15</c:v>
                </c:pt>
                <c:pt idx="1091">
                  <c:v>12.16</c:v>
                </c:pt>
                <c:pt idx="1092">
                  <c:v>12.16</c:v>
                </c:pt>
                <c:pt idx="1093">
                  <c:v>12.16</c:v>
                </c:pt>
                <c:pt idx="1094">
                  <c:v>12.16</c:v>
                </c:pt>
                <c:pt idx="1095">
                  <c:v>12.18</c:v>
                </c:pt>
                <c:pt idx="1096">
                  <c:v>12.19</c:v>
                </c:pt>
                <c:pt idx="1097">
                  <c:v>12.19</c:v>
                </c:pt>
                <c:pt idx="1098">
                  <c:v>12.19</c:v>
                </c:pt>
                <c:pt idx="1099">
                  <c:v>12.19</c:v>
                </c:pt>
                <c:pt idx="1100">
                  <c:v>12.19</c:v>
                </c:pt>
                <c:pt idx="1101">
                  <c:v>12.2</c:v>
                </c:pt>
                <c:pt idx="1102">
                  <c:v>12.2</c:v>
                </c:pt>
                <c:pt idx="1103">
                  <c:v>12.2</c:v>
                </c:pt>
                <c:pt idx="1104">
                  <c:v>12.209999999999999</c:v>
                </c:pt>
                <c:pt idx="1105">
                  <c:v>12.209999999999999</c:v>
                </c:pt>
                <c:pt idx="1106">
                  <c:v>12.239999999999998</c:v>
                </c:pt>
                <c:pt idx="1107">
                  <c:v>12.25</c:v>
                </c:pt>
                <c:pt idx="1108">
                  <c:v>12.25</c:v>
                </c:pt>
                <c:pt idx="1109">
                  <c:v>12.25</c:v>
                </c:pt>
                <c:pt idx="1110">
                  <c:v>12.26</c:v>
                </c:pt>
                <c:pt idx="1111">
                  <c:v>12.28</c:v>
                </c:pt>
                <c:pt idx="1112">
                  <c:v>12.28</c:v>
                </c:pt>
                <c:pt idx="1113">
                  <c:v>12.28</c:v>
                </c:pt>
                <c:pt idx="1114">
                  <c:v>12.28</c:v>
                </c:pt>
                <c:pt idx="1115">
                  <c:v>12.28</c:v>
                </c:pt>
                <c:pt idx="1116">
                  <c:v>12.3</c:v>
                </c:pt>
                <c:pt idx="1117">
                  <c:v>12.3</c:v>
                </c:pt>
                <c:pt idx="1118">
                  <c:v>12.3</c:v>
                </c:pt>
                <c:pt idx="1119">
                  <c:v>12.3</c:v>
                </c:pt>
                <c:pt idx="1120">
                  <c:v>12.3</c:v>
                </c:pt>
                <c:pt idx="1121">
                  <c:v>12.3</c:v>
                </c:pt>
                <c:pt idx="1122">
                  <c:v>12.31</c:v>
                </c:pt>
                <c:pt idx="1123">
                  <c:v>12.31</c:v>
                </c:pt>
                <c:pt idx="1124">
                  <c:v>12.31</c:v>
                </c:pt>
                <c:pt idx="1125">
                  <c:v>12.31</c:v>
                </c:pt>
                <c:pt idx="1126">
                  <c:v>12.32</c:v>
                </c:pt>
                <c:pt idx="1127">
                  <c:v>12.32</c:v>
                </c:pt>
                <c:pt idx="1128">
                  <c:v>12.32</c:v>
                </c:pt>
                <c:pt idx="1129">
                  <c:v>12.32</c:v>
                </c:pt>
                <c:pt idx="1130">
                  <c:v>12.33</c:v>
                </c:pt>
                <c:pt idx="1131">
                  <c:v>12.33</c:v>
                </c:pt>
                <c:pt idx="1132">
                  <c:v>12.34</c:v>
                </c:pt>
                <c:pt idx="1133">
                  <c:v>12.34</c:v>
                </c:pt>
                <c:pt idx="1134">
                  <c:v>12.34</c:v>
                </c:pt>
                <c:pt idx="1135">
                  <c:v>12.34</c:v>
                </c:pt>
                <c:pt idx="1136">
                  <c:v>12.360000000000008</c:v>
                </c:pt>
                <c:pt idx="1137">
                  <c:v>12.360000000000008</c:v>
                </c:pt>
                <c:pt idx="1138">
                  <c:v>12.360000000000008</c:v>
                </c:pt>
                <c:pt idx="1139">
                  <c:v>12.360000000000008</c:v>
                </c:pt>
                <c:pt idx="1140">
                  <c:v>12.360000000000008</c:v>
                </c:pt>
                <c:pt idx="1141">
                  <c:v>12.360000000000008</c:v>
                </c:pt>
                <c:pt idx="1142">
                  <c:v>12.370000000000006</c:v>
                </c:pt>
                <c:pt idx="1143">
                  <c:v>12.370000000000006</c:v>
                </c:pt>
                <c:pt idx="1144">
                  <c:v>12.370000000000006</c:v>
                </c:pt>
                <c:pt idx="1145">
                  <c:v>12.370000000000006</c:v>
                </c:pt>
                <c:pt idx="1146">
                  <c:v>12.370000000000006</c:v>
                </c:pt>
                <c:pt idx="1147">
                  <c:v>12.370000000000006</c:v>
                </c:pt>
                <c:pt idx="1148">
                  <c:v>12.379999999999917</c:v>
                </c:pt>
                <c:pt idx="1149">
                  <c:v>12.379999999999917</c:v>
                </c:pt>
                <c:pt idx="1150">
                  <c:v>12.379999999999917</c:v>
                </c:pt>
                <c:pt idx="1151">
                  <c:v>12.389999999999915</c:v>
                </c:pt>
                <c:pt idx="1152">
                  <c:v>12.389999999999915</c:v>
                </c:pt>
                <c:pt idx="1153">
                  <c:v>12.389999999999915</c:v>
                </c:pt>
                <c:pt idx="1154">
                  <c:v>12.4</c:v>
                </c:pt>
                <c:pt idx="1155">
                  <c:v>12.43</c:v>
                </c:pt>
                <c:pt idx="1156">
                  <c:v>12.450000000000006</c:v>
                </c:pt>
                <c:pt idx="1157">
                  <c:v>12.450000000000006</c:v>
                </c:pt>
                <c:pt idx="1158">
                  <c:v>12.46</c:v>
                </c:pt>
                <c:pt idx="1159">
                  <c:v>12.469999999999915</c:v>
                </c:pt>
                <c:pt idx="1160">
                  <c:v>12.469999999999915</c:v>
                </c:pt>
                <c:pt idx="1161">
                  <c:v>12.469999999999915</c:v>
                </c:pt>
                <c:pt idx="1162">
                  <c:v>12.469999999999915</c:v>
                </c:pt>
                <c:pt idx="1163">
                  <c:v>12.469999999999915</c:v>
                </c:pt>
                <c:pt idx="1164">
                  <c:v>12.469999999999915</c:v>
                </c:pt>
                <c:pt idx="1165">
                  <c:v>12.469999999999915</c:v>
                </c:pt>
                <c:pt idx="1166">
                  <c:v>12.48</c:v>
                </c:pt>
                <c:pt idx="1167">
                  <c:v>12.49</c:v>
                </c:pt>
                <c:pt idx="1168">
                  <c:v>12.49</c:v>
                </c:pt>
                <c:pt idx="1169">
                  <c:v>12.49</c:v>
                </c:pt>
                <c:pt idx="1170">
                  <c:v>12.509999999999909</c:v>
                </c:pt>
                <c:pt idx="1171">
                  <c:v>12.52</c:v>
                </c:pt>
                <c:pt idx="1172">
                  <c:v>12.52</c:v>
                </c:pt>
                <c:pt idx="1173">
                  <c:v>12.53</c:v>
                </c:pt>
                <c:pt idx="1174">
                  <c:v>12.53</c:v>
                </c:pt>
                <c:pt idx="1175">
                  <c:v>12.54</c:v>
                </c:pt>
                <c:pt idx="1176">
                  <c:v>12.54</c:v>
                </c:pt>
                <c:pt idx="1177">
                  <c:v>12.54</c:v>
                </c:pt>
                <c:pt idx="1178">
                  <c:v>12.559999999999915</c:v>
                </c:pt>
                <c:pt idx="1179">
                  <c:v>12.559999999999915</c:v>
                </c:pt>
                <c:pt idx="1180">
                  <c:v>12.559999999999915</c:v>
                </c:pt>
                <c:pt idx="1181">
                  <c:v>12.569999999999915</c:v>
                </c:pt>
                <c:pt idx="1182">
                  <c:v>12.58</c:v>
                </c:pt>
                <c:pt idx="1183">
                  <c:v>12.58</c:v>
                </c:pt>
                <c:pt idx="1184">
                  <c:v>12.58</c:v>
                </c:pt>
                <c:pt idx="1185">
                  <c:v>12.58</c:v>
                </c:pt>
                <c:pt idx="1186">
                  <c:v>12.58</c:v>
                </c:pt>
                <c:pt idx="1187">
                  <c:v>12.61</c:v>
                </c:pt>
                <c:pt idx="1188">
                  <c:v>12.61</c:v>
                </c:pt>
                <c:pt idx="1189">
                  <c:v>12.61</c:v>
                </c:pt>
                <c:pt idx="1190">
                  <c:v>12.61</c:v>
                </c:pt>
                <c:pt idx="1191">
                  <c:v>12.61</c:v>
                </c:pt>
                <c:pt idx="1192">
                  <c:v>12.629999999999999</c:v>
                </c:pt>
                <c:pt idx="1193">
                  <c:v>12.629999999999999</c:v>
                </c:pt>
                <c:pt idx="1194">
                  <c:v>12.639999999999999</c:v>
                </c:pt>
                <c:pt idx="1195">
                  <c:v>12.639999999999999</c:v>
                </c:pt>
                <c:pt idx="1196">
                  <c:v>12.65</c:v>
                </c:pt>
                <c:pt idx="1197">
                  <c:v>12.65</c:v>
                </c:pt>
                <c:pt idx="1198">
                  <c:v>12.65</c:v>
                </c:pt>
                <c:pt idx="1199">
                  <c:v>12.65</c:v>
                </c:pt>
                <c:pt idx="1200">
                  <c:v>12.659999999999915</c:v>
                </c:pt>
                <c:pt idx="1201">
                  <c:v>12.659999999999915</c:v>
                </c:pt>
                <c:pt idx="1202">
                  <c:v>12.67</c:v>
                </c:pt>
                <c:pt idx="1203">
                  <c:v>12.68</c:v>
                </c:pt>
                <c:pt idx="1204">
                  <c:v>12.689999999999909</c:v>
                </c:pt>
                <c:pt idx="1205">
                  <c:v>12.709999999999999</c:v>
                </c:pt>
                <c:pt idx="1206">
                  <c:v>12.719999999999999</c:v>
                </c:pt>
                <c:pt idx="1207">
                  <c:v>12.719999999999999</c:v>
                </c:pt>
                <c:pt idx="1208">
                  <c:v>12.719999999999999</c:v>
                </c:pt>
                <c:pt idx="1209">
                  <c:v>12.719999999999999</c:v>
                </c:pt>
                <c:pt idx="1210">
                  <c:v>12.719999999999999</c:v>
                </c:pt>
                <c:pt idx="1211">
                  <c:v>12.729999999999999</c:v>
                </c:pt>
                <c:pt idx="1212">
                  <c:v>12.729999999999999</c:v>
                </c:pt>
                <c:pt idx="1213">
                  <c:v>12.729999999999999</c:v>
                </c:pt>
                <c:pt idx="1214">
                  <c:v>12.729999999999999</c:v>
                </c:pt>
                <c:pt idx="1215">
                  <c:v>12.75</c:v>
                </c:pt>
                <c:pt idx="1216">
                  <c:v>12.77</c:v>
                </c:pt>
                <c:pt idx="1217">
                  <c:v>12.78</c:v>
                </c:pt>
                <c:pt idx="1218">
                  <c:v>12.78</c:v>
                </c:pt>
                <c:pt idx="1219">
                  <c:v>12.79</c:v>
                </c:pt>
                <c:pt idx="1220">
                  <c:v>12.79</c:v>
                </c:pt>
                <c:pt idx="1221">
                  <c:v>12.79</c:v>
                </c:pt>
                <c:pt idx="1222">
                  <c:v>12.8</c:v>
                </c:pt>
                <c:pt idx="1223">
                  <c:v>12.8</c:v>
                </c:pt>
                <c:pt idx="1224">
                  <c:v>12.81</c:v>
                </c:pt>
                <c:pt idx="1225">
                  <c:v>12.82</c:v>
                </c:pt>
                <c:pt idx="1226">
                  <c:v>12.84</c:v>
                </c:pt>
                <c:pt idx="1227">
                  <c:v>12.84</c:v>
                </c:pt>
                <c:pt idx="1228">
                  <c:v>12.84</c:v>
                </c:pt>
                <c:pt idx="1229">
                  <c:v>12.850000000000009</c:v>
                </c:pt>
                <c:pt idx="1230">
                  <c:v>12.850000000000009</c:v>
                </c:pt>
                <c:pt idx="1231">
                  <c:v>12.850000000000009</c:v>
                </c:pt>
                <c:pt idx="1232">
                  <c:v>12.850000000000009</c:v>
                </c:pt>
                <c:pt idx="1233">
                  <c:v>12.850000000000009</c:v>
                </c:pt>
                <c:pt idx="1234">
                  <c:v>12.879999999999917</c:v>
                </c:pt>
                <c:pt idx="1235">
                  <c:v>12.879999999999917</c:v>
                </c:pt>
                <c:pt idx="1236">
                  <c:v>12.879999999999917</c:v>
                </c:pt>
                <c:pt idx="1237">
                  <c:v>12.879999999999917</c:v>
                </c:pt>
                <c:pt idx="1238">
                  <c:v>12.889999999999915</c:v>
                </c:pt>
                <c:pt idx="1239">
                  <c:v>12.9</c:v>
                </c:pt>
                <c:pt idx="1240">
                  <c:v>12.9</c:v>
                </c:pt>
                <c:pt idx="1241">
                  <c:v>12.9</c:v>
                </c:pt>
                <c:pt idx="1242">
                  <c:v>12.9</c:v>
                </c:pt>
                <c:pt idx="1243">
                  <c:v>12.9</c:v>
                </c:pt>
                <c:pt idx="1244">
                  <c:v>12.91</c:v>
                </c:pt>
                <c:pt idx="1245">
                  <c:v>12.91</c:v>
                </c:pt>
                <c:pt idx="1246">
                  <c:v>12.92</c:v>
                </c:pt>
                <c:pt idx="1247">
                  <c:v>12.92</c:v>
                </c:pt>
                <c:pt idx="1248">
                  <c:v>12.92</c:v>
                </c:pt>
                <c:pt idx="1249">
                  <c:v>12.92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TBDiseaseONLYData!$E$1254:$E$2503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6.9999999999999923E-2</c:v>
                </c:pt>
                <c:pt idx="3">
                  <c:v>9.0000000000000024E-2</c:v>
                </c:pt>
                <c:pt idx="4">
                  <c:v>0.12000000000000002</c:v>
                </c:pt>
                <c:pt idx="5">
                  <c:v>0.16</c:v>
                </c:pt>
                <c:pt idx="6">
                  <c:v>0.18000000000000013</c:v>
                </c:pt>
                <c:pt idx="7">
                  <c:v>0.21999999999999931</c:v>
                </c:pt>
                <c:pt idx="8">
                  <c:v>0.26</c:v>
                </c:pt>
                <c:pt idx="9">
                  <c:v>0.30000000000000027</c:v>
                </c:pt>
                <c:pt idx="10">
                  <c:v>0.30000000000000027</c:v>
                </c:pt>
                <c:pt idx="11">
                  <c:v>0.35000000000000026</c:v>
                </c:pt>
                <c:pt idx="12">
                  <c:v>0.42000000000000026</c:v>
                </c:pt>
                <c:pt idx="13">
                  <c:v>0.44</c:v>
                </c:pt>
                <c:pt idx="14">
                  <c:v>0.48000000000000026</c:v>
                </c:pt>
                <c:pt idx="15">
                  <c:v>0.48000000000000026</c:v>
                </c:pt>
                <c:pt idx="16">
                  <c:v>0.53</c:v>
                </c:pt>
                <c:pt idx="17">
                  <c:v>0.56000000000000005</c:v>
                </c:pt>
                <c:pt idx="18">
                  <c:v>0.60000000000000053</c:v>
                </c:pt>
                <c:pt idx="19">
                  <c:v>0.64000000000000068</c:v>
                </c:pt>
                <c:pt idx="20">
                  <c:v>0.66000000000000081</c:v>
                </c:pt>
                <c:pt idx="21">
                  <c:v>0.70000000000000051</c:v>
                </c:pt>
                <c:pt idx="22">
                  <c:v>0.73999999999999955</c:v>
                </c:pt>
                <c:pt idx="23">
                  <c:v>0.75999999999999956</c:v>
                </c:pt>
                <c:pt idx="24">
                  <c:v>0.82000000000000051</c:v>
                </c:pt>
                <c:pt idx="25">
                  <c:v>0.82999999999999952</c:v>
                </c:pt>
                <c:pt idx="26">
                  <c:v>0.84999999999999953</c:v>
                </c:pt>
                <c:pt idx="27">
                  <c:v>0.91</c:v>
                </c:pt>
                <c:pt idx="28">
                  <c:v>0.91999999999999904</c:v>
                </c:pt>
                <c:pt idx="29">
                  <c:v>0.97000000000000053</c:v>
                </c:pt>
                <c:pt idx="30">
                  <c:v>1.04</c:v>
                </c:pt>
                <c:pt idx="31">
                  <c:v>1.0499999999999885</c:v>
                </c:pt>
                <c:pt idx="32">
                  <c:v>1.0999999999999888</c:v>
                </c:pt>
                <c:pt idx="33">
                  <c:v>1.1199999999999888</c:v>
                </c:pt>
                <c:pt idx="34">
                  <c:v>1.1499999999999988</c:v>
                </c:pt>
                <c:pt idx="35">
                  <c:v>1.1900000000000011</c:v>
                </c:pt>
                <c:pt idx="36">
                  <c:v>1.23</c:v>
                </c:pt>
                <c:pt idx="37">
                  <c:v>1.26</c:v>
                </c:pt>
                <c:pt idx="38">
                  <c:v>1.26</c:v>
                </c:pt>
                <c:pt idx="39">
                  <c:v>1.3</c:v>
                </c:pt>
                <c:pt idx="40">
                  <c:v>1.33</c:v>
                </c:pt>
                <c:pt idx="41">
                  <c:v>1.3800000000000001</c:v>
                </c:pt>
                <c:pt idx="42">
                  <c:v>1.4</c:v>
                </c:pt>
                <c:pt idx="43">
                  <c:v>1.42</c:v>
                </c:pt>
                <c:pt idx="44">
                  <c:v>1.45</c:v>
                </c:pt>
                <c:pt idx="45">
                  <c:v>1.48</c:v>
                </c:pt>
                <c:pt idx="46">
                  <c:v>1.51</c:v>
                </c:pt>
                <c:pt idx="47">
                  <c:v>1.52</c:v>
                </c:pt>
                <c:pt idx="48">
                  <c:v>1.57</c:v>
                </c:pt>
                <c:pt idx="49">
                  <c:v>1.59</c:v>
                </c:pt>
                <c:pt idx="50">
                  <c:v>1.62</c:v>
                </c:pt>
                <c:pt idx="51">
                  <c:v>1.6500000000000001</c:v>
                </c:pt>
                <c:pt idx="52">
                  <c:v>1.7</c:v>
                </c:pt>
                <c:pt idx="53">
                  <c:v>1.73</c:v>
                </c:pt>
                <c:pt idx="54">
                  <c:v>1.77</c:v>
                </c:pt>
                <c:pt idx="55">
                  <c:v>1.78</c:v>
                </c:pt>
                <c:pt idx="56">
                  <c:v>1.7999999999999885</c:v>
                </c:pt>
                <c:pt idx="57">
                  <c:v>1.8399999999999888</c:v>
                </c:pt>
                <c:pt idx="58">
                  <c:v>1.8599999999999888</c:v>
                </c:pt>
                <c:pt idx="59">
                  <c:v>1.9100000000000001</c:v>
                </c:pt>
                <c:pt idx="60">
                  <c:v>1.9399999999999888</c:v>
                </c:pt>
                <c:pt idx="61">
                  <c:v>1.9799999999999898</c:v>
                </c:pt>
                <c:pt idx="62">
                  <c:v>2.0099999999999998</c:v>
                </c:pt>
                <c:pt idx="63">
                  <c:v>2.0399999999999876</c:v>
                </c:pt>
                <c:pt idx="64">
                  <c:v>2.1099999999999901</c:v>
                </c:pt>
                <c:pt idx="65">
                  <c:v>2.1599999999999877</c:v>
                </c:pt>
                <c:pt idx="66">
                  <c:v>2.19999999999999</c:v>
                </c:pt>
                <c:pt idx="67">
                  <c:v>2.19999999999999</c:v>
                </c:pt>
                <c:pt idx="68">
                  <c:v>2.2299999999999902</c:v>
                </c:pt>
                <c:pt idx="69">
                  <c:v>2.23999999999999</c:v>
                </c:pt>
                <c:pt idx="70">
                  <c:v>2.23999999999999</c:v>
                </c:pt>
                <c:pt idx="71">
                  <c:v>2.25999999999999</c:v>
                </c:pt>
                <c:pt idx="72">
                  <c:v>2.2999999999999998</c:v>
                </c:pt>
                <c:pt idx="73">
                  <c:v>2.3199999999999874</c:v>
                </c:pt>
                <c:pt idx="74">
                  <c:v>2.3299999999999876</c:v>
                </c:pt>
                <c:pt idx="75">
                  <c:v>2.3599999999999874</c:v>
                </c:pt>
                <c:pt idx="76">
                  <c:v>2.3799999999999875</c:v>
                </c:pt>
                <c:pt idx="77">
                  <c:v>2.44</c:v>
                </c:pt>
                <c:pt idx="78">
                  <c:v>2.44</c:v>
                </c:pt>
                <c:pt idx="79">
                  <c:v>2.44999999999999</c:v>
                </c:pt>
                <c:pt idx="80">
                  <c:v>2.459999999999988</c:v>
                </c:pt>
                <c:pt idx="81">
                  <c:v>2.459999999999988</c:v>
                </c:pt>
                <c:pt idx="82">
                  <c:v>2.52</c:v>
                </c:pt>
                <c:pt idx="83">
                  <c:v>2.54</c:v>
                </c:pt>
                <c:pt idx="84">
                  <c:v>2.56</c:v>
                </c:pt>
                <c:pt idx="85">
                  <c:v>2.57</c:v>
                </c:pt>
                <c:pt idx="86">
                  <c:v>2.58</c:v>
                </c:pt>
                <c:pt idx="87">
                  <c:v>2.62</c:v>
                </c:pt>
                <c:pt idx="88">
                  <c:v>2.65</c:v>
                </c:pt>
                <c:pt idx="89">
                  <c:v>2.69</c:v>
                </c:pt>
                <c:pt idx="90">
                  <c:v>2.7</c:v>
                </c:pt>
                <c:pt idx="91">
                  <c:v>2.72</c:v>
                </c:pt>
                <c:pt idx="92">
                  <c:v>2.74</c:v>
                </c:pt>
                <c:pt idx="93">
                  <c:v>2.75</c:v>
                </c:pt>
                <c:pt idx="94">
                  <c:v>2.77</c:v>
                </c:pt>
                <c:pt idx="95">
                  <c:v>2.79</c:v>
                </c:pt>
                <c:pt idx="96">
                  <c:v>2.8099999999999987</c:v>
                </c:pt>
                <c:pt idx="97">
                  <c:v>2.82</c:v>
                </c:pt>
                <c:pt idx="98">
                  <c:v>2.8699999999999997</c:v>
                </c:pt>
                <c:pt idx="99">
                  <c:v>2.8899999999999997</c:v>
                </c:pt>
                <c:pt idx="100">
                  <c:v>2.92</c:v>
                </c:pt>
                <c:pt idx="101">
                  <c:v>2.94</c:v>
                </c:pt>
                <c:pt idx="102">
                  <c:v>2.96</c:v>
                </c:pt>
                <c:pt idx="103">
                  <c:v>2.9699999999999998</c:v>
                </c:pt>
                <c:pt idx="104">
                  <c:v>3</c:v>
                </c:pt>
                <c:pt idx="105">
                  <c:v>3.02</c:v>
                </c:pt>
                <c:pt idx="106">
                  <c:v>3.03</c:v>
                </c:pt>
                <c:pt idx="107">
                  <c:v>3.04</c:v>
                </c:pt>
                <c:pt idx="108">
                  <c:v>3.05</c:v>
                </c:pt>
                <c:pt idx="109">
                  <c:v>3.08</c:v>
                </c:pt>
                <c:pt idx="110">
                  <c:v>3.11</c:v>
                </c:pt>
                <c:pt idx="111">
                  <c:v>3.11</c:v>
                </c:pt>
                <c:pt idx="112">
                  <c:v>3.11</c:v>
                </c:pt>
                <c:pt idx="113">
                  <c:v>3.12</c:v>
                </c:pt>
                <c:pt idx="114">
                  <c:v>3.13</c:v>
                </c:pt>
                <c:pt idx="115">
                  <c:v>3.14</c:v>
                </c:pt>
                <c:pt idx="116">
                  <c:v>3.17</c:v>
                </c:pt>
                <c:pt idx="117">
                  <c:v>3.17</c:v>
                </c:pt>
                <c:pt idx="118">
                  <c:v>3.2</c:v>
                </c:pt>
                <c:pt idx="119">
                  <c:v>3.21</c:v>
                </c:pt>
                <c:pt idx="120">
                  <c:v>3.23</c:v>
                </c:pt>
                <c:pt idx="121">
                  <c:v>3.23</c:v>
                </c:pt>
                <c:pt idx="122">
                  <c:v>3.25</c:v>
                </c:pt>
                <c:pt idx="123">
                  <c:v>3.2600000000000002</c:v>
                </c:pt>
                <c:pt idx="124">
                  <c:v>3.27</c:v>
                </c:pt>
                <c:pt idx="125">
                  <c:v>3.29</c:v>
                </c:pt>
                <c:pt idx="126">
                  <c:v>3.3299999999999987</c:v>
                </c:pt>
                <c:pt idx="127">
                  <c:v>3.3299999999999987</c:v>
                </c:pt>
                <c:pt idx="128">
                  <c:v>3.3299999999999987</c:v>
                </c:pt>
                <c:pt idx="129">
                  <c:v>3.3499999999999988</c:v>
                </c:pt>
                <c:pt idx="130">
                  <c:v>3.36</c:v>
                </c:pt>
                <c:pt idx="131">
                  <c:v>3.3699999999999997</c:v>
                </c:pt>
                <c:pt idx="132">
                  <c:v>3.38</c:v>
                </c:pt>
                <c:pt idx="133">
                  <c:v>3.3899999999999997</c:v>
                </c:pt>
                <c:pt idx="134">
                  <c:v>3.4</c:v>
                </c:pt>
                <c:pt idx="135">
                  <c:v>3.4099999999999997</c:v>
                </c:pt>
                <c:pt idx="136">
                  <c:v>3.42</c:v>
                </c:pt>
                <c:pt idx="137">
                  <c:v>3.4499999999999997</c:v>
                </c:pt>
                <c:pt idx="138">
                  <c:v>3.48</c:v>
                </c:pt>
                <c:pt idx="139">
                  <c:v>3.52</c:v>
                </c:pt>
                <c:pt idx="140">
                  <c:v>3.53</c:v>
                </c:pt>
                <c:pt idx="141">
                  <c:v>3.54</c:v>
                </c:pt>
                <c:pt idx="142">
                  <c:v>3.58</c:v>
                </c:pt>
                <c:pt idx="143">
                  <c:v>3.59</c:v>
                </c:pt>
                <c:pt idx="144">
                  <c:v>3.62</c:v>
                </c:pt>
                <c:pt idx="145">
                  <c:v>3.65</c:v>
                </c:pt>
                <c:pt idx="146">
                  <c:v>3.65</c:v>
                </c:pt>
                <c:pt idx="147">
                  <c:v>3.66</c:v>
                </c:pt>
                <c:pt idx="148">
                  <c:v>3.67</c:v>
                </c:pt>
                <c:pt idx="149">
                  <c:v>3.69</c:v>
                </c:pt>
                <c:pt idx="150">
                  <c:v>3.71</c:v>
                </c:pt>
                <c:pt idx="151">
                  <c:v>3.7499999999999898</c:v>
                </c:pt>
                <c:pt idx="152">
                  <c:v>3.7499999999999898</c:v>
                </c:pt>
                <c:pt idx="153">
                  <c:v>3.7899999999999898</c:v>
                </c:pt>
                <c:pt idx="154">
                  <c:v>3.84</c:v>
                </c:pt>
                <c:pt idx="155">
                  <c:v>3.8899999999999877</c:v>
                </c:pt>
                <c:pt idx="156">
                  <c:v>3.9099999999999877</c:v>
                </c:pt>
                <c:pt idx="157">
                  <c:v>3.9299999999999877</c:v>
                </c:pt>
                <c:pt idx="158">
                  <c:v>3.94</c:v>
                </c:pt>
                <c:pt idx="159">
                  <c:v>3.94</c:v>
                </c:pt>
                <c:pt idx="160">
                  <c:v>3.94999999999999</c:v>
                </c:pt>
                <c:pt idx="161">
                  <c:v>3.979999999999988</c:v>
                </c:pt>
                <c:pt idx="162">
                  <c:v>3.9999999999999876</c:v>
                </c:pt>
                <c:pt idx="163">
                  <c:v>3.9999999999999876</c:v>
                </c:pt>
                <c:pt idx="164">
                  <c:v>4.01</c:v>
                </c:pt>
                <c:pt idx="165">
                  <c:v>4.0299999999999896</c:v>
                </c:pt>
                <c:pt idx="166">
                  <c:v>4.0299999999999896</c:v>
                </c:pt>
                <c:pt idx="167">
                  <c:v>4.05</c:v>
                </c:pt>
                <c:pt idx="168">
                  <c:v>4.07</c:v>
                </c:pt>
                <c:pt idx="169">
                  <c:v>4.09</c:v>
                </c:pt>
                <c:pt idx="170">
                  <c:v>4.1199999999999966</c:v>
                </c:pt>
                <c:pt idx="171">
                  <c:v>4.13</c:v>
                </c:pt>
                <c:pt idx="172">
                  <c:v>4.1499999999999897</c:v>
                </c:pt>
                <c:pt idx="173">
                  <c:v>4.17</c:v>
                </c:pt>
                <c:pt idx="174">
                  <c:v>4.18</c:v>
                </c:pt>
                <c:pt idx="175">
                  <c:v>4.1899999999999995</c:v>
                </c:pt>
                <c:pt idx="176">
                  <c:v>4.1999999999999895</c:v>
                </c:pt>
                <c:pt idx="177">
                  <c:v>4.24</c:v>
                </c:pt>
                <c:pt idx="178">
                  <c:v>4.2699999999999996</c:v>
                </c:pt>
                <c:pt idx="179">
                  <c:v>4.3</c:v>
                </c:pt>
                <c:pt idx="180">
                  <c:v>4.3099999999999996</c:v>
                </c:pt>
                <c:pt idx="181">
                  <c:v>4.3499999999999899</c:v>
                </c:pt>
                <c:pt idx="182">
                  <c:v>4.3599999999999897</c:v>
                </c:pt>
                <c:pt idx="183">
                  <c:v>4.3599999999999897</c:v>
                </c:pt>
                <c:pt idx="184">
                  <c:v>4.3899999999999899</c:v>
                </c:pt>
                <c:pt idx="185">
                  <c:v>4.4299999999999899</c:v>
                </c:pt>
                <c:pt idx="186">
                  <c:v>4.4399999999999924</c:v>
                </c:pt>
                <c:pt idx="187">
                  <c:v>4.4499999999999904</c:v>
                </c:pt>
                <c:pt idx="188">
                  <c:v>4.4499999999999904</c:v>
                </c:pt>
                <c:pt idx="189">
                  <c:v>4.4499999999999904</c:v>
                </c:pt>
                <c:pt idx="190">
                  <c:v>4.4999999999999902</c:v>
                </c:pt>
                <c:pt idx="191">
                  <c:v>4.4999999999999902</c:v>
                </c:pt>
                <c:pt idx="192">
                  <c:v>4.4999999999999902</c:v>
                </c:pt>
                <c:pt idx="193">
                  <c:v>4.5199999999999898</c:v>
                </c:pt>
                <c:pt idx="194">
                  <c:v>4.5199999999999898</c:v>
                </c:pt>
                <c:pt idx="195">
                  <c:v>4.5199999999999898</c:v>
                </c:pt>
                <c:pt idx="196">
                  <c:v>4.5299999999999896</c:v>
                </c:pt>
                <c:pt idx="197">
                  <c:v>4.5499999999999901</c:v>
                </c:pt>
                <c:pt idx="198">
                  <c:v>4.5699999999999896</c:v>
                </c:pt>
                <c:pt idx="199">
                  <c:v>4.5899999999999901</c:v>
                </c:pt>
                <c:pt idx="200">
                  <c:v>4.5899999999999901</c:v>
                </c:pt>
                <c:pt idx="201">
                  <c:v>4.6099999999999897</c:v>
                </c:pt>
                <c:pt idx="202">
                  <c:v>4.6099999999999897</c:v>
                </c:pt>
                <c:pt idx="203">
                  <c:v>4.6099999999999897</c:v>
                </c:pt>
                <c:pt idx="204">
                  <c:v>4.6099999999999897</c:v>
                </c:pt>
                <c:pt idx="205">
                  <c:v>4.6099999999999897</c:v>
                </c:pt>
                <c:pt idx="206">
                  <c:v>4.6199999999999886</c:v>
                </c:pt>
                <c:pt idx="207">
                  <c:v>4.6399999999999899</c:v>
                </c:pt>
                <c:pt idx="208">
                  <c:v>4.6599999999999895</c:v>
                </c:pt>
                <c:pt idx="209">
                  <c:v>4.68</c:v>
                </c:pt>
                <c:pt idx="210">
                  <c:v>4.68</c:v>
                </c:pt>
                <c:pt idx="211">
                  <c:v>4.68</c:v>
                </c:pt>
                <c:pt idx="212">
                  <c:v>4.68</c:v>
                </c:pt>
                <c:pt idx="213">
                  <c:v>4.68</c:v>
                </c:pt>
                <c:pt idx="214">
                  <c:v>4.68</c:v>
                </c:pt>
                <c:pt idx="215">
                  <c:v>4.6899999999999897</c:v>
                </c:pt>
                <c:pt idx="216">
                  <c:v>4.6899999999999897</c:v>
                </c:pt>
                <c:pt idx="217">
                  <c:v>4.6899999999999897</c:v>
                </c:pt>
                <c:pt idx="218">
                  <c:v>4.6899999999999897</c:v>
                </c:pt>
                <c:pt idx="219">
                  <c:v>4.6999999999999895</c:v>
                </c:pt>
                <c:pt idx="220">
                  <c:v>4.71999999999999</c:v>
                </c:pt>
                <c:pt idx="221">
                  <c:v>4.71999999999999</c:v>
                </c:pt>
                <c:pt idx="222">
                  <c:v>4.7299999999999898</c:v>
                </c:pt>
                <c:pt idx="223">
                  <c:v>4.7299999999999898</c:v>
                </c:pt>
                <c:pt idx="224">
                  <c:v>4.7299999999999898</c:v>
                </c:pt>
                <c:pt idx="225">
                  <c:v>4.7399999999999904</c:v>
                </c:pt>
                <c:pt idx="226">
                  <c:v>4.7499999999999902</c:v>
                </c:pt>
                <c:pt idx="227">
                  <c:v>4.75999999999999</c:v>
                </c:pt>
                <c:pt idx="228">
                  <c:v>4.75999999999999</c:v>
                </c:pt>
                <c:pt idx="229">
                  <c:v>4.75999999999999</c:v>
                </c:pt>
                <c:pt idx="230">
                  <c:v>4.7699999999999996</c:v>
                </c:pt>
                <c:pt idx="231">
                  <c:v>4.7799999999999914</c:v>
                </c:pt>
                <c:pt idx="232">
                  <c:v>4.7899999999999903</c:v>
                </c:pt>
                <c:pt idx="233">
                  <c:v>4.7899999999999903</c:v>
                </c:pt>
                <c:pt idx="234">
                  <c:v>4.8</c:v>
                </c:pt>
                <c:pt idx="235">
                  <c:v>4.8299999999999885</c:v>
                </c:pt>
                <c:pt idx="236">
                  <c:v>4.8499999999999996</c:v>
                </c:pt>
                <c:pt idx="237">
                  <c:v>4.8599999999999897</c:v>
                </c:pt>
                <c:pt idx="238">
                  <c:v>4.8699999999999886</c:v>
                </c:pt>
                <c:pt idx="239">
                  <c:v>4.8699999999999886</c:v>
                </c:pt>
                <c:pt idx="240">
                  <c:v>4.8699999999999886</c:v>
                </c:pt>
                <c:pt idx="241">
                  <c:v>4.8699999999999886</c:v>
                </c:pt>
                <c:pt idx="242">
                  <c:v>4.8699999999999886</c:v>
                </c:pt>
                <c:pt idx="243">
                  <c:v>4.8699999999999886</c:v>
                </c:pt>
                <c:pt idx="244">
                  <c:v>4.88</c:v>
                </c:pt>
                <c:pt idx="245">
                  <c:v>4.88</c:v>
                </c:pt>
                <c:pt idx="246">
                  <c:v>4.8899999999999899</c:v>
                </c:pt>
                <c:pt idx="247">
                  <c:v>4.8899999999999899</c:v>
                </c:pt>
                <c:pt idx="248">
                  <c:v>4.8999999999999897</c:v>
                </c:pt>
                <c:pt idx="249">
                  <c:v>4.9099999999999904</c:v>
                </c:pt>
                <c:pt idx="250">
                  <c:v>4.9199999999999902</c:v>
                </c:pt>
                <c:pt idx="251">
                  <c:v>4.9399999999999924</c:v>
                </c:pt>
                <c:pt idx="252">
                  <c:v>4.9499999999999904</c:v>
                </c:pt>
                <c:pt idx="253">
                  <c:v>4.9599999999999902</c:v>
                </c:pt>
                <c:pt idx="254">
                  <c:v>4.9700000000000024</c:v>
                </c:pt>
                <c:pt idx="255">
                  <c:v>4.9700000000000024</c:v>
                </c:pt>
                <c:pt idx="256">
                  <c:v>4.9799999999999924</c:v>
                </c:pt>
                <c:pt idx="257">
                  <c:v>4.9799999999999924</c:v>
                </c:pt>
                <c:pt idx="258">
                  <c:v>4.9899999999999904</c:v>
                </c:pt>
                <c:pt idx="259">
                  <c:v>5</c:v>
                </c:pt>
                <c:pt idx="260">
                  <c:v>5</c:v>
                </c:pt>
                <c:pt idx="261">
                  <c:v>5.01</c:v>
                </c:pt>
                <c:pt idx="262">
                  <c:v>5.01</c:v>
                </c:pt>
                <c:pt idx="263">
                  <c:v>5.01</c:v>
                </c:pt>
                <c:pt idx="264">
                  <c:v>5.0199999999999996</c:v>
                </c:pt>
                <c:pt idx="265">
                  <c:v>5.0299999999999896</c:v>
                </c:pt>
                <c:pt idx="266">
                  <c:v>5.0299999999999896</c:v>
                </c:pt>
                <c:pt idx="267">
                  <c:v>5.0299999999999896</c:v>
                </c:pt>
                <c:pt idx="268">
                  <c:v>5.04</c:v>
                </c:pt>
                <c:pt idx="269">
                  <c:v>5.04</c:v>
                </c:pt>
                <c:pt idx="270">
                  <c:v>5.0599999999999996</c:v>
                </c:pt>
                <c:pt idx="271">
                  <c:v>5.07</c:v>
                </c:pt>
                <c:pt idx="272">
                  <c:v>5.07</c:v>
                </c:pt>
                <c:pt idx="273">
                  <c:v>5.08</c:v>
                </c:pt>
                <c:pt idx="274">
                  <c:v>5.08</c:v>
                </c:pt>
                <c:pt idx="275">
                  <c:v>5.08</c:v>
                </c:pt>
                <c:pt idx="276">
                  <c:v>5.1099999999999985</c:v>
                </c:pt>
                <c:pt idx="277">
                  <c:v>5.1099999999999985</c:v>
                </c:pt>
                <c:pt idx="278">
                  <c:v>5.1099999999999985</c:v>
                </c:pt>
                <c:pt idx="279">
                  <c:v>5.1099999999999985</c:v>
                </c:pt>
                <c:pt idx="280">
                  <c:v>5.1199999999999966</c:v>
                </c:pt>
                <c:pt idx="281">
                  <c:v>5.1199999999999966</c:v>
                </c:pt>
                <c:pt idx="282">
                  <c:v>5.1199999999999966</c:v>
                </c:pt>
                <c:pt idx="283">
                  <c:v>5.1499999999999995</c:v>
                </c:pt>
                <c:pt idx="284">
                  <c:v>5.1599999999999975</c:v>
                </c:pt>
                <c:pt idx="285">
                  <c:v>5.17</c:v>
                </c:pt>
                <c:pt idx="286">
                  <c:v>5.18</c:v>
                </c:pt>
                <c:pt idx="287">
                  <c:v>5.18</c:v>
                </c:pt>
                <c:pt idx="288">
                  <c:v>5.1899999999999995</c:v>
                </c:pt>
                <c:pt idx="289">
                  <c:v>5.2</c:v>
                </c:pt>
                <c:pt idx="290">
                  <c:v>5.24</c:v>
                </c:pt>
                <c:pt idx="291">
                  <c:v>5.24</c:v>
                </c:pt>
                <c:pt idx="292">
                  <c:v>5.24</c:v>
                </c:pt>
                <c:pt idx="293">
                  <c:v>5.25</c:v>
                </c:pt>
                <c:pt idx="294">
                  <c:v>5.25</c:v>
                </c:pt>
                <c:pt idx="295">
                  <c:v>5.28</c:v>
                </c:pt>
                <c:pt idx="296">
                  <c:v>5.29</c:v>
                </c:pt>
                <c:pt idx="297">
                  <c:v>5.3</c:v>
                </c:pt>
                <c:pt idx="298">
                  <c:v>5.3199999999999985</c:v>
                </c:pt>
                <c:pt idx="299">
                  <c:v>5.3199999999999985</c:v>
                </c:pt>
                <c:pt idx="300">
                  <c:v>5.3399999999999901</c:v>
                </c:pt>
                <c:pt idx="301">
                  <c:v>5.3599999999999897</c:v>
                </c:pt>
                <c:pt idx="302">
                  <c:v>5.3699999999999886</c:v>
                </c:pt>
                <c:pt idx="303">
                  <c:v>5.3699999999999886</c:v>
                </c:pt>
                <c:pt idx="304">
                  <c:v>5.3799999999999901</c:v>
                </c:pt>
                <c:pt idx="305">
                  <c:v>5.3799999999999901</c:v>
                </c:pt>
                <c:pt idx="306">
                  <c:v>5.3899999999999899</c:v>
                </c:pt>
                <c:pt idx="307">
                  <c:v>5.3899999999999899</c:v>
                </c:pt>
                <c:pt idx="308">
                  <c:v>5.3899999999999899</c:v>
                </c:pt>
                <c:pt idx="309">
                  <c:v>5.3899999999999899</c:v>
                </c:pt>
                <c:pt idx="310">
                  <c:v>5.3999999999999897</c:v>
                </c:pt>
                <c:pt idx="311">
                  <c:v>5.3999999999999897</c:v>
                </c:pt>
                <c:pt idx="312">
                  <c:v>5.4199999999999902</c:v>
                </c:pt>
                <c:pt idx="313">
                  <c:v>5.4399999999999924</c:v>
                </c:pt>
                <c:pt idx="314">
                  <c:v>5.4399999999999924</c:v>
                </c:pt>
                <c:pt idx="315">
                  <c:v>5.4399999999999924</c:v>
                </c:pt>
                <c:pt idx="316">
                  <c:v>5.4399999999999924</c:v>
                </c:pt>
                <c:pt idx="317">
                  <c:v>5.46</c:v>
                </c:pt>
                <c:pt idx="318">
                  <c:v>5.46</c:v>
                </c:pt>
                <c:pt idx="319">
                  <c:v>5.46</c:v>
                </c:pt>
                <c:pt idx="320">
                  <c:v>5.46</c:v>
                </c:pt>
                <c:pt idx="321">
                  <c:v>5.46999999999999</c:v>
                </c:pt>
                <c:pt idx="322">
                  <c:v>5.46999999999999</c:v>
                </c:pt>
                <c:pt idx="323">
                  <c:v>5.46999999999999</c:v>
                </c:pt>
                <c:pt idx="324">
                  <c:v>5.46999999999999</c:v>
                </c:pt>
                <c:pt idx="325">
                  <c:v>5.46999999999999</c:v>
                </c:pt>
                <c:pt idx="326">
                  <c:v>5.46999999999999</c:v>
                </c:pt>
                <c:pt idx="327">
                  <c:v>5.4799999999999924</c:v>
                </c:pt>
                <c:pt idx="328">
                  <c:v>5.4999999999999902</c:v>
                </c:pt>
                <c:pt idx="329">
                  <c:v>5.54</c:v>
                </c:pt>
                <c:pt idx="330">
                  <c:v>5.56</c:v>
                </c:pt>
                <c:pt idx="331">
                  <c:v>5.56</c:v>
                </c:pt>
                <c:pt idx="332">
                  <c:v>5.56</c:v>
                </c:pt>
                <c:pt idx="333">
                  <c:v>5.56</c:v>
                </c:pt>
                <c:pt idx="334">
                  <c:v>5.56</c:v>
                </c:pt>
                <c:pt idx="335">
                  <c:v>5.58</c:v>
                </c:pt>
                <c:pt idx="336">
                  <c:v>5.58</c:v>
                </c:pt>
                <c:pt idx="337">
                  <c:v>5.58</c:v>
                </c:pt>
                <c:pt idx="338">
                  <c:v>5.59</c:v>
                </c:pt>
                <c:pt idx="339">
                  <c:v>5.6</c:v>
                </c:pt>
                <c:pt idx="340">
                  <c:v>5.6</c:v>
                </c:pt>
                <c:pt idx="341">
                  <c:v>5.6</c:v>
                </c:pt>
                <c:pt idx="342">
                  <c:v>5.6</c:v>
                </c:pt>
                <c:pt idx="343">
                  <c:v>5.6199999999999966</c:v>
                </c:pt>
                <c:pt idx="344">
                  <c:v>5.63</c:v>
                </c:pt>
                <c:pt idx="345">
                  <c:v>5.63</c:v>
                </c:pt>
                <c:pt idx="346">
                  <c:v>5.6499999999999995</c:v>
                </c:pt>
                <c:pt idx="347">
                  <c:v>5.6499999999999995</c:v>
                </c:pt>
                <c:pt idx="348">
                  <c:v>5.6499999999999995</c:v>
                </c:pt>
                <c:pt idx="349">
                  <c:v>5.6499999999999995</c:v>
                </c:pt>
                <c:pt idx="350">
                  <c:v>5.6499999999999995</c:v>
                </c:pt>
                <c:pt idx="351">
                  <c:v>5.6599999999999975</c:v>
                </c:pt>
                <c:pt idx="352">
                  <c:v>5.6599999999999975</c:v>
                </c:pt>
                <c:pt idx="353">
                  <c:v>5.6599999999999975</c:v>
                </c:pt>
                <c:pt idx="354">
                  <c:v>5.6599999999999975</c:v>
                </c:pt>
                <c:pt idx="355">
                  <c:v>5.6599999999999975</c:v>
                </c:pt>
                <c:pt idx="356">
                  <c:v>5.6599999999999975</c:v>
                </c:pt>
                <c:pt idx="357">
                  <c:v>5.6599999999999975</c:v>
                </c:pt>
                <c:pt idx="358">
                  <c:v>5.67</c:v>
                </c:pt>
                <c:pt idx="359">
                  <c:v>5.67</c:v>
                </c:pt>
                <c:pt idx="360">
                  <c:v>5.67</c:v>
                </c:pt>
                <c:pt idx="361">
                  <c:v>5.67</c:v>
                </c:pt>
                <c:pt idx="362">
                  <c:v>5.68</c:v>
                </c:pt>
                <c:pt idx="363">
                  <c:v>5.68</c:v>
                </c:pt>
                <c:pt idx="364">
                  <c:v>5.7</c:v>
                </c:pt>
                <c:pt idx="365">
                  <c:v>5.71</c:v>
                </c:pt>
                <c:pt idx="366">
                  <c:v>5.71</c:v>
                </c:pt>
                <c:pt idx="367">
                  <c:v>5.72</c:v>
                </c:pt>
                <c:pt idx="368">
                  <c:v>5.72</c:v>
                </c:pt>
                <c:pt idx="369">
                  <c:v>5.72</c:v>
                </c:pt>
                <c:pt idx="370">
                  <c:v>5.73</c:v>
                </c:pt>
                <c:pt idx="371">
                  <c:v>5.74</c:v>
                </c:pt>
                <c:pt idx="372">
                  <c:v>5.75</c:v>
                </c:pt>
                <c:pt idx="373">
                  <c:v>5.76</c:v>
                </c:pt>
                <c:pt idx="374">
                  <c:v>5.76</c:v>
                </c:pt>
                <c:pt idx="375">
                  <c:v>5.76</c:v>
                </c:pt>
                <c:pt idx="376">
                  <c:v>5.7700000000000014</c:v>
                </c:pt>
                <c:pt idx="377">
                  <c:v>5.78</c:v>
                </c:pt>
                <c:pt idx="378">
                  <c:v>5.8</c:v>
                </c:pt>
                <c:pt idx="379">
                  <c:v>5.81</c:v>
                </c:pt>
                <c:pt idx="380">
                  <c:v>5.81</c:v>
                </c:pt>
                <c:pt idx="381">
                  <c:v>5.8199999999999985</c:v>
                </c:pt>
                <c:pt idx="382">
                  <c:v>5.8199999999999985</c:v>
                </c:pt>
                <c:pt idx="383">
                  <c:v>5.8199999999999985</c:v>
                </c:pt>
                <c:pt idx="384">
                  <c:v>5.8199999999999985</c:v>
                </c:pt>
                <c:pt idx="385">
                  <c:v>5.8199999999999985</c:v>
                </c:pt>
                <c:pt idx="386">
                  <c:v>5.8199999999999985</c:v>
                </c:pt>
                <c:pt idx="387">
                  <c:v>5.8199999999999985</c:v>
                </c:pt>
                <c:pt idx="388">
                  <c:v>5.83</c:v>
                </c:pt>
                <c:pt idx="389">
                  <c:v>5.83</c:v>
                </c:pt>
                <c:pt idx="390">
                  <c:v>5.85</c:v>
                </c:pt>
                <c:pt idx="391">
                  <c:v>5.85</c:v>
                </c:pt>
                <c:pt idx="392">
                  <c:v>5.85</c:v>
                </c:pt>
                <c:pt idx="393">
                  <c:v>5.85</c:v>
                </c:pt>
                <c:pt idx="394">
                  <c:v>5.85</c:v>
                </c:pt>
                <c:pt idx="395">
                  <c:v>5.85</c:v>
                </c:pt>
                <c:pt idx="396">
                  <c:v>5.8599999999999985</c:v>
                </c:pt>
                <c:pt idx="397">
                  <c:v>5.8599999999999985</c:v>
                </c:pt>
                <c:pt idx="398">
                  <c:v>5.8599999999999985</c:v>
                </c:pt>
                <c:pt idx="399">
                  <c:v>5.87</c:v>
                </c:pt>
                <c:pt idx="400">
                  <c:v>5.87</c:v>
                </c:pt>
                <c:pt idx="401">
                  <c:v>5.87</c:v>
                </c:pt>
                <c:pt idx="402">
                  <c:v>5.88</c:v>
                </c:pt>
                <c:pt idx="403">
                  <c:v>5.88</c:v>
                </c:pt>
                <c:pt idx="404">
                  <c:v>5.88</c:v>
                </c:pt>
                <c:pt idx="405">
                  <c:v>5.9</c:v>
                </c:pt>
                <c:pt idx="406">
                  <c:v>5.91</c:v>
                </c:pt>
                <c:pt idx="407">
                  <c:v>5.91</c:v>
                </c:pt>
                <c:pt idx="408">
                  <c:v>5.91</c:v>
                </c:pt>
                <c:pt idx="409">
                  <c:v>5.91</c:v>
                </c:pt>
                <c:pt idx="410">
                  <c:v>5.92</c:v>
                </c:pt>
                <c:pt idx="411">
                  <c:v>5.92</c:v>
                </c:pt>
                <c:pt idx="412">
                  <c:v>5.92</c:v>
                </c:pt>
                <c:pt idx="413">
                  <c:v>5.92</c:v>
                </c:pt>
                <c:pt idx="414">
                  <c:v>5.92</c:v>
                </c:pt>
                <c:pt idx="415">
                  <c:v>5.9300000000000024</c:v>
                </c:pt>
                <c:pt idx="416">
                  <c:v>5.9300000000000024</c:v>
                </c:pt>
                <c:pt idx="417">
                  <c:v>5.94</c:v>
                </c:pt>
                <c:pt idx="418">
                  <c:v>5.94</c:v>
                </c:pt>
                <c:pt idx="419">
                  <c:v>5.94</c:v>
                </c:pt>
                <c:pt idx="420">
                  <c:v>5.94</c:v>
                </c:pt>
                <c:pt idx="421">
                  <c:v>5.94</c:v>
                </c:pt>
                <c:pt idx="422">
                  <c:v>5.94</c:v>
                </c:pt>
                <c:pt idx="423">
                  <c:v>5.94</c:v>
                </c:pt>
                <c:pt idx="424">
                  <c:v>5.9700000000000024</c:v>
                </c:pt>
                <c:pt idx="425">
                  <c:v>5.9700000000000024</c:v>
                </c:pt>
                <c:pt idx="426">
                  <c:v>5.9700000000000024</c:v>
                </c:pt>
                <c:pt idx="427">
                  <c:v>5.9700000000000024</c:v>
                </c:pt>
                <c:pt idx="428">
                  <c:v>5.9700000000000024</c:v>
                </c:pt>
                <c:pt idx="429">
                  <c:v>5.99</c:v>
                </c:pt>
                <c:pt idx="430">
                  <c:v>5.99</c:v>
                </c:pt>
                <c:pt idx="431">
                  <c:v>6</c:v>
                </c:pt>
                <c:pt idx="432">
                  <c:v>6</c:v>
                </c:pt>
                <c:pt idx="433">
                  <c:v>6.01</c:v>
                </c:pt>
                <c:pt idx="434">
                  <c:v>6.01</c:v>
                </c:pt>
                <c:pt idx="435">
                  <c:v>6.01</c:v>
                </c:pt>
                <c:pt idx="436">
                  <c:v>6.01</c:v>
                </c:pt>
                <c:pt idx="437">
                  <c:v>6.02</c:v>
                </c:pt>
                <c:pt idx="438">
                  <c:v>6.03</c:v>
                </c:pt>
                <c:pt idx="439">
                  <c:v>6.03</c:v>
                </c:pt>
                <c:pt idx="440">
                  <c:v>6.05</c:v>
                </c:pt>
                <c:pt idx="441">
                  <c:v>6.06</c:v>
                </c:pt>
                <c:pt idx="442">
                  <c:v>6.06</c:v>
                </c:pt>
                <c:pt idx="443">
                  <c:v>6.08</c:v>
                </c:pt>
                <c:pt idx="444">
                  <c:v>6.08</c:v>
                </c:pt>
                <c:pt idx="445">
                  <c:v>6.08</c:v>
                </c:pt>
                <c:pt idx="446">
                  <c:v>6.09</c:v>
                </c:pt>
                <c:pt idx="447">
                  <c:v>6.1</c:v>
                </c:pt>
                <c:pt idx="448">
                  <c:v>6.1</c:v>
                </c:pt>
                <c:pt idx="449">
                  <c:v>6.1099999999999985</c:v>
                </c:pt>
                <c:pt idx="450">
                  <c:v>6.1099999999999985</c:v>
                </c:pt>
                <c:pt idx="451">
                  <c:v>6.1099999999999985</c:v>
                </c:pt>
                <c:pt idx="452">
                  <c:v>6.13</c:v>
                </c:pt>
                <c:pt idx="453">
                  <c:v>6.13</c:v>
                </c:pt>
                <c:pt idx="454">
                  <c:v>6.13</c:v>
                </c:pt>
                <c:pt idx="455">
                  <c:v>6.13</c:v>
                </c:pt>
                <c:pt idx="456">
                  <c:v>6.13</c:v>
                </c:pt>
                <c:pt idx="457">
                  <c:v>6.14</c:v>
                </c:pt>
                <c:pt idx="458">
                  <c:v>6.14</c:v>
                </c:pt>
                <c:pt idx="459">
                  <c:v>6.14</c:v>
                </c:pt>
                <c:pt idx="460">
                  <c:v>6.14</c:v>
                </c:pt>
                <c:pt idx="461">
                  <c:v>6.1499999999999995</c:v>
                </c:pt>
                <c:pt idx="462">
                  <c:v>6.1499999999999995</c:v>
                </c:pt>
                <c:pt idx="463">
                  <c:v>6.1599999999999975</c:v>
                </c:pt>
                <c:pt idx="464">
                  <c:v>6.1599999999999975</c:v>
                </c:pt>
                <c:pt idx="465">
                  <c:v>6.17</c:v>
                </c:pt>
                <c:pt idx="466">
                  <c:v>6.18</c:v>
                </c:pt>
                <c:pt idx="467">
                  <c:v>6.18</c:v>
                </c:pt>
                <c:pt idx="468">
                  <c:v>6.18</c:v>
                </c:pt>
                <c:pt idx="469">
                  <c:v>6.1899999999999995</c:v>
                </c:pt>
                <c:pt idx="470">
                  <c:v>6.1899999999999995</c:v>
                </c:pt>
                <c:pt idx="471">
                  <c:v>6.2</c:v>
                </c:pt>
                <c:pt idx="472">
                  <c:v>6.21</c:v>
                </c:pt>
                <c:pt idx="473">
                  <c:v>6.21</c:v>
                </c:pt>
                <c:pt idx="474">
                  <c:v>6.21</c:v>
                </c:pt>
                <c:pt idx="475">
                  <c:v>6.21</c:v>
                </c:pt>
                <c:pt idx="476">
                  <c:v>6.21</c:v>
                </c:pt>
                <c:pt idx="477">
                  <c:v>6.21</c:v>
                </c:pt>
                <c:pt idx="478">
                  <c:v>6.21</c:v>
                </c:pt>
                <c:pt idx="479">
                  <c:v>6.21</c:v>
                </c:pt>
                <c:pt idx="480">
                  <c:v>6.21</c:v>
                </c:pt>
                <c:pt idx="481">
                  <c:v>6.22</c:v>
                </c:pt>
                <c:pt idx="482">
                  <c:v>6.22</c:v>
                </c:pt>
                <c:pt idx="483">
                  <c:v>6.25</c:v>
                </c:pt>
                <c:pt idx="484">
                  <c:v>6.25</c:v>
                </c:pt>
                <c:pt idx="485">
                  <c:v>6.25</c:v>
                </c:pt>
                <c:pt idx="486">
                  <c:v>6.25</c:v>
                </c:pt>
                <c:pt idx="487">
                  <c:v>6.26</c:v>
                </c:pt>
                <c:pt idx="488">
                  <c:v>6.2700000000000014</c:v>
                </c:pt>
                <c:pt idx="489">
                  <c:v>6.2700000000000014</c:v>
                </c:pt>
                <c:pt idx="490">
                  <c:v>6.2700000000000014</c:v>
                </c:pt>
                <c:pt idx="491">
                  <c:v>6.28</c:v>
                </c:pt>
                <c:pt idx="492">
                  <c:v>6.3</c:v>
                </c:pt>
                <c:pt idx="493">
                  <c:v>6.3</c:v>
                </c:pt>
                <c:pt idx="494">
                  <c:v>6.31</c:v>
                </c:pt>
                <c:pt idx="495">
                  <c:v>6.3199999999999985</c:v>
                </c:pt>
                <c:pt idx="496">
                  <c:v>6.3299999999999885</c:v>
                </c:pt>
                <c:pt idx="497">
                  <c:v>6.3299999999999885</c:v>
                </c:pt>
                <c:pt idx="498">
                  <c:v>6.34</c:v>
                </c:pt>
                <c:pt idx="499">
                  <c:v>6.35</c:v>
                </c:pt>
                <c:pt idx="500">
                  <c:v>6.37</c:v>
                </c:pt>
                <c:pt idx="501">
                  <c:v>6.38</c:v>
                </c:pt>
                <c:pt idx="502">
                  <c:v>6.38</c:v>
                </c:pt>
                <c:pt idx="503">
                  <c:v>6.39</c:v>
                </c:pt>
                <c:pt idx="504">
                  <c:v>6.4</c:v>
                </c:pt>
                <c:pt idx="505">
                  <c:v>6.41</c:v>
                </c:pt>
                <c:pt idx="506">
                  <c:v>6.42</c:v>
                </c:pt>
                <c:pt idx="507">
                  <c:v>6.42</c:v>
                </c:pt>
                <c:pt idx="508">
                  <c:v>6.42</c:v>
                </c:pt>
                <c:pt idx="509">
                  <c:v>6.4300000000000024</c:v>
                </c:pt>
                <c:pt idx="510">
                  <c:v>6.4300000000000024</c:v>
                </c:pt>
                <c:pt idx="511">
                  <c:v>6.4300000000000024</c:v>
                </c:pt>
                <c:pt idx="512">
                  <c:v>6.44</c:v>
                </c:pt>
                <c:pt idx="513">
                  <c:v>6.46</c:v>
                </c:pt>
                <c:pt idx="514">
                  <c:v>6.4700000000000024</c:v>
                </c:pt>
                <c:pt idx="515">
                  <c:v>6.48</c:v>
                </c:pt>
                <c:pt idx="516">
                  <c:v>6.49</c:v>
                </c:pt>
                <c:pt idx="517">
                  <c:v>6.49</c:v>
                </c:pt>
                <c:pt idx="518">
                  <c:v>6.49</c:v>
                </c:pt>
                <c:pt idx="519">
                  <c:v>6.49</c:v>
                </c:pt>
                <c:pt idx="520">
                  <c:v>6.5</c:v>
                </c:pt>
                <c:pt idx="521">
                  <c:v>6.5299999999999896</c:v>
                </c:pt>
                <c:pt idx="522">
                  <c:v>6.5299999999999896</c:v>
                </c:pt>
                <c:pt idx="523">
                  <c:v>6.55</c:v>
                </c:pt>
                <c:pt idx="524">
                  <c:v>6.57</c:v>
                </c:pt>
                <c:pt idx="525">
                  <c:v>6.57</c:v>
                </c:pt>
                <c:pt idx="526">
                  <c:v>6.58</c:v>
                </c:pt>
                <c:pt idx="527">
                  <c:v>6.59</c:v>
                </c:pt>
                <c:pt idx="528">
                  <c:v>6.59</c:v>
                </c:pt>
                <c:pt idx="529">
                  <c:v>6.59</c:v>
                </c:pt>
                <c:pt idx="530">
                  <c:v>6.6</c:v>
                </c:pt>
                <c:pt idx="531">
                  <c:v>6.6099999999999985</c:v>
                </c:pt>
                <c:pt idx="532">
                  <c:v>6.6099999999999985</c:v>
                </c:pt>
                <c:pt idx="533">
                  <c:v>6.6599999999999975</c:v>
                </c:pt>
                <c:pt idx="534">
                  <c:v>6.6599999999999975</c:v>
                </c:pt>
                <c:pt idx="535">
                  <c:v>6.6599999999999975</c:v>
                </c:pt>
                <c:pt idx="536">
                  <c:v>6.6599999999999975</c:v>
                </c:pt>
                <c:pt idx="537">
                  <c:v>6.6599999999999975</c:v>
                </c:pt>
                <c:pt idx="538">
                  <c:v>6.67</c:v>
                </c:pt>
                <c:pt idx="539">
                  <c:v>6.67</c:v>
                </c:pt>
                <c:pt idx="540">
                  <c:v>6.68</c:v>
                </c:pt>
                <c:pt idx="541">
                  <c:v>6.6899999999999995</c:v>
                </c:pt>
                <c:pt idx="542">
                  <c:v>6.7</c:v>
                </c:pt>
                <c:pt idx="543">
                  <c:v>6.71</c:v>
                </c:pt>
                <c:pt idx="544">
                  <c:v>6.71</c:v>
                </c:pt>
                <c:pt idx="545">
                  <c:v>6.72</c:v>
                </c:pt>
                <c:pt idx="546">
                  <c:v>6.72</c:v>
                </c:pt>
                <c:pt idx="547">
                  <c:v>6.7299999999999898</c:v>
                </c:pt>
                <c:pt idx="548">
                  <c:v>6.7299999999999898</c:v>
                </c:pt>
                <c:pt idx="549">
                  <c:v>6.75</c:v>
                </c:pt>
                <c:pt idx="550">
                  <c:v>6.76</c:v>
                </c:pt>
                <c:pt idx="551">
                  <c:v>6.78</c:v>
                </c:pt>
                <c:pt idx="552">
                  <c:v>6.78</c:v>
                </c:pt>
                <c:pt idx="553">
                  <c:v>6.81</c:v>
                </c:pt>
                <c:pt idx="554">
                  <c:v>6.81</c:v>
                </c:pt>
                <c:pt idx="555">
                  <c:v>6.8199999999999985</c:v>
                </c:pt>
                <c:pt idx="556">
                  <c:v>6.8199999999999985</c:v>
                </c:pt>
                <c:pt idx="557">
                  <c:v>6.83</c:v>
                </c:pt>
                <c:pt idx="558">
                  <c:v>6.83</c:v>
                </c:pt>
                <c:pt idx="559">
                  <c:v>6.83</c:v>
                </c:pt>
                <c:pt idx="560">
                  <c:v>6.83</c:v>
                </c:pt>
                <c:pt idx="561">
                  <c:v>6.83</c:v>
                </c:pt>
                <c:pt idx="562">
                  <c:v>6.84</c:v>
                </c:pt>
                <c:pt idx="563">
                  <c:v>6.84</c:v>
                </c:pt>
                <c:pt idx="564">
                  <c:v>6.84</c:v>
                </c:pt>
                <c:pt idx="565">
                  <c:v>6.84</c:v>
                </c:pt>
                <c:pt idx="566">
                  <c:v>6.84</c:v>
                </c:pt>
                <c:pt idx="567">
                  <c:v>6.84</c:v>
                </c:pt>
                <c:pt idx="568">
                  <c:v>6.8599999999999985</c:v>
                </c:pt>
                <c:pt idx="569">
                  <c:v>6.87</c:v>
                </c:pt>
                <c:pt idx="570">
                  <c:v>6.87</c:v>
                </c:pt>
                <c:pt idx="571">
                  <c:v>6.87</c:v>
                </c:pt>
                <c:pt idx="572">
                  <c:v>6.88</c:v>
                </c:pt>
                <c:pt idx="573">
                  <c:v>6.88</c:v>
                </c:pt>
                <c:pt idx="574">
                  <c:v>6.91</c:v>
                </c:pt>
                <c:pt idx="575">
                  <c:v>6.92</c:v>
                </c:pt>
                <c:pt idx="576">
                  <c:v>6.92</c:v>
                </c:pt>
                <c:pt idx="577">
                  <c:v>6.94</c:v>
                </c:pt>
                <c:pt idx="578">
                  <c:v>6.94</c:v>
                </c:pt>
                <c:pt idx="579">
                  <c:v>6.95</c:v>
                </c:pt>
                <c:pt idx="580">
                  <c:v>6.9700000000000024</c:v>
                </c:pt>
                <c:pt idx="581">
                  <c:v>6.9700000000000024</c:v>
                </c:pt>
                <c:pt idx="582">
                  <c:v>6.98</c:v>
                </c:pt>
                <c:pt idx="583">
                  <c:v>6.98</c:v>
                </c:pt>
                <c:pt idx="584">
                  <c:v>6.99</c:v>
                </c:pt>
                <c:pt idx="585">
                  <c:v>6.99</c:v>
                </c:pt>
                <c:pt idx="586">
                  <c:v>6.99</c:v>
                </c:pt>
                <c:pt idx="587">
                  <c:v>7.01</c:v>
                </c:pt>
                <c:pt idx="588">
                  <c:v>7.01</c:v>
                </c:pt>
                <c:pt idx="589">
                  <c:v>7.01</c:v>
                </c:pt>
                <c:pt idx="590">
                  <c:v>7.01</c:v>
                </c:pt>
                <c:pt idx="591">
                  <c:v>7.01</c:v>
                </c:pt>
                <c:pt idx="592">
                  <c:v>7.01</c:v>
                </c:pt>
                <c:pt idx="593">
                  <c:v>7.01</c:v>
                </c:pt>
                <c:pt idx="594">
                  <c:v>7.01</c:v>
                </c:pt>
                <c:pt idx="595">
                  <c:v>7.02</c:v>
                </c:pt>
                <c:pt idx="596">
                  <c:v>7.02</c:v>
                </c:pt>
                <c:pt idx="597">
                  <c:v>7.02</c:v>
                </c:pt>
                <c:pt idx="598">
                  <c:v>7.03</c:v>
                </c:pt>
                <c:pt idx="599">
                  <c:v>7.04</c:v>
                </c:pt>
                <c:pt idx="600">
                  <c:v>7.05</c:v>
                </c:pt>
                <c:pt idx="601">
                  <c:v>7.06</c:v>
                </c:pt>
                <c:pt idx="602">
                  <c:v>7.06</c:v>
                </c:pt>
                <c:pt idx="603">
                  <c:v>7.06</c:v>
                </c:pt>
                <c:pt idx="604">
                  <c:v>7.06</c:v>
                </c:pt>
                <c:pt idx="605">
                  <c:v>7.07</c:v>
                </c:pt>
                <c:pt idx="606">
                  <c:v>7.07</c:v>
                </c:pt>
                <c:pt idx="607">
                  <c:v>7.07</c:v>
                </c:pt>
                <c:pt idx="608">
                  <c:v>7.07</c:v>
                </c:pt>
                <c:pt idx="609">
                  <c:v>7.07</c:v>
                </c:pt>
                <c:pt idx="610">
                  <c:v>7.07</c:v>
                </c:pt>
                <c:pt idx="611">
                  <c:v>7.07</c:v>
                </c:pt>
                <c:pt idx="612">
                  <c:v>7.07</c:v>
                </c:pt>
                <c:pt idx="613">
                  <c:v>7.07</c:v>
                </c:pt>
                <c:pt idx="614">
                  <c:v>7.1099999999999985</c:v>
                </c:pt>
                <c:pt idx="615">
                  <c:v>7.1099999999999985</c:v>
                </c:pt>
                <c:pt idx="616">
                  <c:v>7.1099999999999985</c:v>
                </c:pt>
                <c:pt idx="617">
                  <c:v>7.1099999999999985</c:v>
                </c:pt>
                <c:pt idx="618">
                  <c:v>7.1099999999999985</c:v>
                </c:pt>
                <c:pt idx="619">
                  <c:v>7.1199999999999966</c:v>
                </c:pt>
                <c:pt idx="620">
                  <c:v>7.13</c:v>
                </c:pt>
                <c:pt idx="621">
                  <c:v>7.13</c:v>
                </c:pt>
                <c:pt idx="622">
                  <c:v>7.1399999999999899</c:v>
                </c:pt>
                <c:pt idx="623">
                  <c:v>7.1399999999999899</c:v>
                </c:pt>
                <c:pt idx="624">
                  <c:v>7.1599999999999975</c:v>
                </c:pt>
                <c:pt idx="625">
                  <c:v>7.1599999999999975</c:v>
                </c:pt>
                <c:pt idx="626">
                  <c:v>7.1599999999999975</c:v>
                </c:pt>
                <c:pt idx="627">
                  <c:v>7.1599999999999975</c:v>
                </c:pt>
                <c:pt idx="628">
                  <c:v>7.18</c:v>
                </c:pt>
                <c:pt idx="629">
                  <c:v>7.1899999999999995</c:v>
                </c:pt>
                <c:pt idx="630">
                  <c:v>7.1899999999999995</c:v>
                </c:pt>
                <c:pt idx="631">
                  <c:v>7.1999999999999895</c:v>
                </c:pt>
                <c:pt idx="632">
                  <c:v>7.1999999999999895</c:v>
                </c:pt>
                <c:pt idx="633">
                  <c:v>7.1999999999999895</c:v>
                </c:pt>
                <c:pt idx="634">
                  <c:v>7.21</c:v>
                </c:pt>
                <c:pt idx="635">
                  <c:v>7.2299999999999898</c:v>
                </c:pt>
                <c:pt idx="636">
                  <c:v>7.2299999999999898</c:v>
                </c:pt>
                <c:pt idx="637">
                  <c:v>7.2299999999999898</c:v>
                </c:pt>
                <c:pt idx="638">
                  <c:v>7.2399999999999904</c:v>
                </c:pt>
                <c:pt idx="639">
                  <c:v>7.2399999999999904</c:v>
                </c:pt>
                <c:pt idx="640">
                  <c:v>7.2399999999999904</c:v>
                </c:pt>
                <c:pt idx="641">
                  <c:v>7.2399999999999904</c:v>
                </c:pt>
                <c:pt idx="642">
                  <c:v>7.2499999999999902</c:v>
                </c:pt>
                <c:pt idx="643">
                  <c:v>7.2499999999999902</c:v>
                </c:pt>
                <c:pt idx="644">
                  <c:v>7.26</c:v>
                </c:pt>
                <c:pt idx="645">
                  <c:v>7.26</c:v>
                </c:pt>
                <c:pt idx="646">
                  <c:v>7.2699999999999898</c:v>
                </c:pt>
                <c:pt idx="647">
                  <c:v>7.2699999999999898</c:v>
                </c:pt>
                <c:pt idx="648">
                  <c:v>7.29</c:v>
                </c:pt>
                <c:pt idx="649">
                  <c:v>7.29</c:v>
                </c:pt>
                <c:pt idx="650">
                  <c:v>7.3</c:v>
                </c:pt>
                <c:pt idx="651">
                  <c:v>7.3099999999999898</c:v>
                </c:pt>
                <c:pt idx="652">
                  <c:v>7.3099999999999898</c:v>
                </c:pt>
                <c:pt idx="653">
                  <c:v>7.3199999999999985</c:v>
                </c:pt>
                <c:pt idx="654">
                  <c:v>7.3299999999999885</c:v>
                </c:pt>
                <c:pt idx="655">
                  <c:v>7.3299999999999885</c:v>
                </c:pt>
                <c:pt idx="656">
                  <c:v>7.3399999999999901</c:v>
                </c:pt>
                <c:pt idx="657">
                  <c:v>7.3499999999999899</c:v>
                </c:pt>
                <c:pt idx="658">
                  <c:v>7.3499999999999899</c:v>
                </c:pt>
                <c:pt idx="659">
                  <c:v>7.3499999999999899</c:v>
                </c:pt>
                <c:pt idx="660">
                  <c:v>7.3599999999999897</c:v>
                </c:pt>
                <c:pt idx="661">
                  <c:v>7.3599999999999897</c:v>
                </c:pt>
                <c:pt idx="662">
                  <c:v>7.3699999999999886</c:v>
                </c:pt>
                <c:pt idx="663">
                  <c:v>7.3699999999999886</c:v>
                </c:pt>
                <c:pt idx="664">
                  <c:v>7.3699999999999886</c:v>
                </c:pt>
                <c:pt idx="665">
                  <c:v>7.3699999999999886</c:v>
                </c:pt>
                <c:pt idx="666">
                  <c:v>7.38</c:v>
                </c:pt>
                <c:pt idx="667">
                  <c:v>7.38</c:v>
                </c:pt>
                <c:pt idx="668">
                  <c:v>7.39</c:v>
                </c:pt>
                <c:pt idx="669">
                  <c:v>7.4099999999999904</c:v>
                </c:pt>
                <c:pt idx="670">
                  <c:v>7.42</c:v>
                </c:pt>
                <c:pt idx="671">
                  <c:v>7.42</c:v>
                </c:pt>
                <c:pt idx="672">
                  <c:v>7.42</c:v>
                </c:pt>
                <c:pt idx="673">
                  <c:v>7.4299999999999899</c:v>
                </c:pt>
                <c:pt idx="674">
                  <c:v>7.4299999999999899</c:v>
                </c:pt>
                <c:pt idx="675">
                  <c:v>7.4299999999999899</c:v>
                </c:pt>
                <c:pt idx="676">
                  <c:v>7.4299999999999899</c:v>
                </c:pt>
                <c:pt idx="677">
                  <c:v>7.4299999999999899</c:v>
                </c:pt>
                <c:pt idx="678">
                  <c:v>7.4299999999999899</c:v>
                </c:pt>
                <c:pt idx="679">
                  <c:v>7.4299999999999899</c:v>
                </c:pt>
                <c:pt idx="680">
                  <c:v>7.4399999999999924</c:v>
                </c:pt>
                <c:pt idx="681">
                  <c:v>7.4499999999999904</c:v>
                </c:pt>
                <c:pt idx="682">
                  <c:v>7.4499999999999904</c:v>
                </c:pt>
                <c:pt idx="683">
                  <c:v>7.46</c:v>
                </c:pt>
                <c:pt idx="684">
                  <c:v>7.46999999999999</c:v>
                </c:pt>
                <c:pt idx="685">
                  <c:v>7.4799999999999924</c:v>
                </c:pt>
                <c:pt idx="686">
                  <c:v>7.4799999999999924</c:v>
                </c:pt>
                <c:pt idx="687">
                  <c:v>7.4799999999999924</c:v>
                </c:pt>
                <c:pt idx="688">
                  <c:v>7.4799999999999924</c:v>
                </c:pt>
                <c:pt idx="689">
                  <c:v>7.4999999999999902</c:v>
                </c:pt>
                <c:pt idx="690">
                  <c:v>7.51</c:v>
                </c:pt>
                <c:pt idx="691">
                  <c:v>7.51</c:v>
                </c:pt>
                <c:pt idx="692">
                  <c:v>7.51</c:v>
                </c:pt>
                <c:pt idx="693">
                  <c:v>7.51</c:v>
                </c:pt>
                <c:pt idx="694">
                  <c:v>7.51</c:v>
                </c:pt>
                <c:pt idx="695">
                  <c:v>7.51</c:v>
                </c:pt>
                <c:pt idx="696">
                  <c:v>7.5199999999999898</c:v>
                </c:pt>
                <c:pt idx="697">
                  <c:v>7.5199999999999898</c:v>
                </c:pt>
                <c:pt idx="698">
                  <c:v>7.53</c:v>
                </c:pt>
                <c:pt idx="699">
                  <c:v>7.53</c:v>
                </c:pt>
                <c:pt idx="700">
                  <c:v>7.5399999999999903</c:v>
                </c:pt>
                <c:pt idx="701">
                  <c:v>7.5399999999999903</c:v>
                </c:pt>
                <c:pt idx="702">
                  <c:v>7.5399999999999903</c:v>
                </c:pt>
                <c:pt idx="703">
                  <c:v>7.5399999999999903</c:v>
                </c:pt>
                <c:pt idx="704">
                  <c:v>7.5399999999999903</c:v>
                </c:pt>
                <c:pt idx="705">
                  <c:v>7.5599999999999898</c:v>
                </c:pt>
                <c:pt idx="706">
                  <c:v>7.5599999999999898</c:v>
                </c:pt>
                <c:pt idx="707">
                  <c:v>7.5599999999999898</c:v>
                </c:pt>
                <c:pt idx="708">
                  <c:v>7.5599999999999898</c:v>
                </c:pt>
                <c:pt idx="709">
                  <c:v>7.57</c:v>
                </c:pt>
                <c:pt idx="710">
                  <c:v>7.59</c:v>
                </c:pt>
                <c:pt idx="711">
                  <c:v>7.5999999999999899</c:v>
                </c:pt>
                <c:pt idx="712">
                  <c:v>7.5999999999999899</c:v>
                </c:pt>
                <c:pt idx="713">
                  <c:v>7.5999999999999899</c:v>
                </c:pt>
                <c:pt idx="714">
                  <c:v>7.5999999999999899</c:v>
                </c:pt>
                <c:pt idx="715">
                  <c:v>7.5999999999999899</c:v>
                </c:pt>
                <c:pt idx="716">
                  <c:v>7.5999999999999899</c:v>
                </c:pt>
                <c:pt idx="717">
                  <c:v>7.6099999999999985</c:v>
                </c:pt>
                <c:pt idx="718">
                  <c:v>7.6199999999999886</c:v>
                </c:pt>
                <c:pt idx="719">
                  <c:v>7.6199999999999886</c:v>
                </c:pt>
                <c:pt idx="720">
                  <c:v>7.6199999999999886</c:v>
                </c:pt>
                <c:pt idx="721">
                  <c:v>7.6199999999999886</c:v>
                </c:pt>
                <c:pt idx="722">
                  <c:v>7.6499999999999897</c:v>
                </c:pt>
                <c:pt idx="723">
                  <c:v>7.6599999999999895</c:v>
                </c:pt>
                <c:pt idx="724">
                  <c:v>7.6699999999999875</c:v>
                </c:pt>
                <c:pt idx="725">
                  <c:v>7.6699999999999875</c:v>
                </c:pt>
                <c:pt idx="726">
                  <c:v>7.6899999999999897</c:v>
                </c:pt>
                <c:pt idx="727">
                  <c:v>7.6899999999999897</c:v>
                </c:pt>
                <c:pt idx="728">
                  <c:v>7.6899999999999897</c:v>
                </c:pt>
                <c:pt idx="729">
                  <c:v>7.6899999999999897</c:v>
                </c:pt>
                <c:pt idx="730">
                  <c:v>7.7</c:v>
                </c:pt>
                <c:pt idx="731">
                  <c:v>7.7099999999999902</c:v>
                </c:pt>
                <c:pt idx="732">
                  <c:v>7.73</c:v>
                </c:pt>
                <c:pt idx="733">
                  <c:v>7.7399999999999904</c:v>
                </c:pt>
                <c:pt idx="734">
                  <c:v>7.75</c:v>
                </c:pt>
                <c:pt idx="735">
                  <c:v>7.78</c:v>
                </c:pt>
                <c:pt idx="736">
                  <c:v>7.78</c:v>
                </c:pt>
                <c:pt idx="737">
                  <c:v>7.78</c:v>
                </c:pt>
                <c:pt idx="738">
                  <c:v>7.8</c:v>
                </c:pt>
                <c:pt idx="739">
                  <c:v>7.8</c:v>
                </c:pt>
                <c:pt idx="740">
                  <c:v>7.8099999999999898</c:v>
                </c:pt>
                <c:pt idx="741">
                  <c:v>7.8099999999999898</c:v>
                </c:pt>
                <c:pt idx="742">
                  <c:v>7.8199999999999985</c:v>
                </c:pt>
                <c:pt idx="743">
                  <c:v>7.8299999999999885</c:v>
                </c:pt>
                <c:pt idx="744">
                  <c:v>7.84</c:v>
                </c:pt>
                <c:pt idx="745">
                  <c:v>7.8499999999999899</c:v>
                </c:pt>
                <c:pt idx="746">
                  <c:v>7.8599999999999985</c:v>
                </c:pt>
                <c:pt idx="747">
                  <c:v>7.8599999999999985</c:v>
                </c:pt>
                <c:pt idx="748">
                  <c:v>7.8599999999999985</c:v>
                </c:pt>
                <c:pt idx="749">
                  <c:v>7.88</c:v>
                </c:pt>
                <c:pt idx="750">
                  <c:v>7.88</c:v>
                </c:pt>
                <c:pt idx="751">
                  <c:v>7.88</c:v>
                </c:pt>
                <c:pt idx="752">
                  <c:v>7.89</c:v>
                </c:pt>
                <c:pt idx="753">
                  <c:v>7.89</c:v>
                </c:pt>
                <c:pt idx="754">
                  <c:v>7.9300000000000024</c:v>
                </c:pt>
                <c:pt idx="755">
                  <c:v>7.9399999999999924</c:v>
                </c:pt>
                <c:pt idx="756">
                  <c:v>7.9399999999999924</c:v>
                </c:pt>
                <c:pt idx="757">
                  <c:v>7.96</c:v>
                </c:pt>
                <c:pt idx="758">
                  <c:v>7.96999999999999</c:v>
                </c:pt>
                <c:pt idx="759">
                  <c:v>7.96999999999999</c:v>
                </c:pt>
                <c:pt idx="760">
                  <c:v>7.98</c:v>
                </c:pt>
                <c:pt idx="761">
                  <c:v>7.98</c:v>
                </c:pt>
                <c:pt idx="762">
                  <c:v>7.99</c:v>
                </c:pt>
                <c:pt idx="763">
                  <c:v>7.99</c:v>
                </c:pt>
                <c:pt idx="764">
                  <c:v>7.99</c:v>
                </c:pt>
                <c:pt idx="765">
                  <c:v>7.99</c:v>
                </c:pt>
                <c:pt idx="766">
                  <c:v>8</c:v>
                </c:pt>
                <c:pt idx="767">
                  <c:v>8.01</c:v>
                </c:pt>
                <c:pt idx="768">
                  <c:v>8.01</c:v>
                </c:pt>
                <c:pt idx="769">
                  <c:v>8.01</c:v>
                </c:pt>
                <c:pt idx="770">
                  <c:v>8.01</c:v>
                </c:pt>
                <c:pt idx="771">
                  <c:v>8.01</c:v>
                </c:pt>
                <c:pt idx="772">
                  <c:v>8.01</c:v>
                </c:pt>
                <c:pt idx="773">
                  <c:v>8.01</c:v>
                </c:pt>
                <c:pt idx="774">
                  <c:v>8.0300000000000011</c:v>
                </c:pt>
                <c:pt idx="775">
                  <c:v>8.0400000000000009</c:v>
                </c:pt>
                <c:pt idx="776">
                  <c:v>8.0499999999999989</c:v>
                </c:pt>
                <c:pt idx="777">
                  <c:v>8.0499999999999989</c:v>
                </c:pt>
                <c:pt idx="778">
                  <c:v>8.0499999999999989</c:v>
                </c:pt>
                <c:pt idx="779">
                  <c:v>8.0499999999999989</c:v>
                </c:pt>
                <c:pt idx="780">
                  <c:v>8.0600000000000023</c:v>
                </c:pt>
                <c:pt idx="781">
                  <c:v>8.0600000000000023</c:v>
                </c:pt>
                <c:pt idx="782">
                  <c:v>8.0600000000000023</c:v>
                </c:pt>
                <c:pt idx="783">
                  <c:v>8.0600000000000023</c:v>
                </c:pt>
                <c:pt idx="784">
                  <c:v>8.07</c:v>
                </c:pt>
                <c:pt idx="785">
                  <c:v>8.08</c:v>
                </c:pt>
                <c:pt idx="786">
                  <c:v>8.08</c:v>
                </c:pt>
                <c:pt idx="787">
                  <c:v>8.08</c:v>
                </c:pt>
                <c:pt idx="788">
                  <c:v>8.09</c:v>
                </c:pt>
                <c:pt idx="789">
                  <c:v>8.09</c:v>
                </c:pt>
                <c:pt idx="790">
                  <c:v>8.09</c:v>
                </c:pt>
                <c:pt idx="791">
                  <c:v>8.09</c:v>
                </c:pt>
                <c:pt idx="792">
                  <c:v>8.09</c:v>
                </c:pt>
                <c:pt idx="793">
                  <c:v>8.09</c:v>
                </c:pt>
                <c:pt idx="794">
                  <c:v>8.1</c:v>
                </c:pt>
                <c:pt idx="795">
                  <c:v>8.1</c:v>
                </c:pt>
                <c:pt idx="796">
                  <c:v>8.1</c:v>
                </c:pt>
                <c:pt idx="797">
                  <c:v>8.1</c:v>
                </c:pt>
                <c:pt idx="798">
                  <c:v>8.1</c:v>
                </c:pt>
                <c:pt idx="799">
                  <c:v>8.1</c:v>
                </c:pt>
                <c:pt idx="800">
                  <c:v>8.120000000000001</c:v>
                </c:pt>
                <c:pt idx="801">
                  <c:v>8.1300000000000008</c:v>
                </c:pt>
                <c:pt idx="802">
                  <c:v>8.1399999999999988</c:v>
                </c:pt>
                <c:pt idx="803">
                  <c:v>8.1399999999999988</c:v>
                </c:pt>
                <c:pt idx="804">
                  <c:v>8.1399999999999988</c:v>
                </c:pt>
                <c:pt idx="805">
                  <c:v>8.1399999999999988</c:v>
                </c:pt>
                <c:pt idx="806">
                  <c:v>8.1399999999999988</c:v>
                </c:pt>
                <c:pt idx="807">
                  <c:v>8.1499999999999897</c:v>
                </c:pt>
                <c:pt idx="808">
                  <c:v>8.1600000000000019</c:v>
                </c:pt>
                <c:pt idx="809">
                  <c:v>8.1600000000000019</c:v>
                </c:pt>
                <c:pt idx="810">
                  <c:v>8.17</c:v>
                </c:pt>
                <c:pt idx="811">
                  <c:v>8.18</c:v>
                </c:pt>
                <c:pt idx="812">
                  <c:v>8.2000000000000011</c:v>
                </c:pt>
                <c:pt idx="813">
                  <c:v>8.2000000000000011</c:v>
                </c:pt>
                <c:pt idx="814">
                  <c:v>8.2099999999999991</c:v>
                </c:pt>
                <c:pt idx="815">
                  <c:v>8.2099999999999991</c:v>
                </c:pt>
                <c:pt idx="816">
                  <c:v>8.2199999999999989</c:v>
                </c:pt>
                <c:pt idx="817">
                  <c:v>8.2299999999999986</c:v>
                </c:pt>
                <c:pt idx="818">
                  <c:v>8.2299999999999986</c:v>
                </c:pt>
                <c:pt idx="819">
                  <c:v>8.2399999999999984</c:v>
                </c:pt>
                <c:pt idx="820">
                  <c:v>8.26</c:v>
                </c:pt>
                <c:pt idx="821">
                  <c:v>8.27</c:v>
                </c:pt>
                <c:pt idx="822">
                  <c:v>8.2800000000000011</c:v>
                </c:pt>
                <c:pt idx="823">
                  <c:v>8.2800000000000011</c:v>
                </c:pt>
                <c:pt idx="824">
                  <c:v>8.2800000000000011</c:v>
                </c:pt>
                <c:pt idx="825">
                  <c:v>8.2800000000000011</c:v>
                </c:pt>
                <c:pt idx="826">
                  <c:v>8.2800000000000011</c:v>
                </c:pt>
                <c:pt idx="827">
                  <c:v>8.2800000000000011</c:v>
                </c:pt>
                <c:pt idx="828">
                  <c:v>8.2999999999999989</c:v>
                </c:pt>
                <c:pt idx="829">
                  <c:v>8.2999999999999989</c:v>
                </c:pt>
                <c:pt idx="830">
                  <c:v>8.2999999999999989</c:v>
                </c:pt>
                <c:pt idx="831">
                  <c:v>8.3100000000000023</c:v>
                </c:pt>
                <c:pt idx="832">
                  <c:v>8.3100000000000023</c:v>
                </c:pt>
                <c:pt idx="833">
                  <c:v>8.3100000000000023</c:v>
                </c:pt>
                <c:pt idx="834">
                  <c:v>8.3200000000000021</c:v>
                </c:pt>
                <c:pt idx="835">
                  <c:v>8.3300000000000018</c:v>
                </c:pt>
                <c:pt idx="836">
                  <c:v>8.3300000000000018</c:v>
                </c:pt>
                <c:pt idx="837">
                  <c:v>8.3500000000000068</c:v>
                </c:pt>
                <c:pt idx="838">
                  <c:v>8.3500000000000068</c:v>
                </c:pt>
                <c:pt idx="839">
                  <c:v>8.3600000000000048</c:v>
                </c:pt>
                <c:pt idx="840">
                  <c:v>8.3600000000000048</c:v>
                </c:pt>
                <c:pt idx="841">
                  <c:v>8.3600000000000048</c:v>
                </c:pt>
                <c:pt idx="842">
                  <c:v>8.3600000000000048</c:v>
                </c:pt>
                <c:pt idx="843">
                  <c:v>8.3800000000000008</c:v>
                </c:pt>
                <c:pt idx="844">
                  <c:v>8.3800000000000008</c:v>
                </c:pt>
                <c:pt idx="845">
                  <c:v>8.3800000000000008</c:v>
                </c:pt>
                <c:pt idx="846">
                  <c:v>8.39</c:v>
                </c:pt>
                <c:pt idx="847">
                  <c:v>8.39</c:v>
                </c:pt>
                <c:pt idx="848">
                  <c:v>8.39</c:v>
                </c:pt>
                <c:pt idx="849">
                  <c:v>8.39</c:v>
                </c:pt>
                <c:pt idx="850">
                  <c:v>8.39</c:v>
                </c:pt>
                <c:pt idx="851">
                  <c:v>8.4000000000000021</c:v>
                </c:pt>
                <c:pt idx="852">
                  <c:v>8.4000000000000021</c:v>
                </c:pt>
                <c:pt idx="853">
                  <c:v>8.4000000000000021</c:v>
                </c:pt>
                <c:pt idx="854">
                  <c:v>8.4000000000000021</c:v>
                </c:pt>
                <c:pt idx="855">
                  <c:v>8.4000000000000021</c:v>
                </c:pt>
                <c:pt idx="856">
                  <c:v>8.4100000000000019</c:v>
                </c:pt>
                <c:pt idx="857">
                  <c:v>8.4200000000000017</c:v>
                </c:pt>
                <c:pt idx="858">
                  <c:v>8.4200000000000017</c:v>
                </c:pt>
                <c:pt idx="859">
                  <c:v>8.4200000000000017</c:v>
                </c:pt>
                <c:pt idx="860">
                  <c:v>8.4200000000000017</c:v>
                </c:pt>
                <c:pt idx="861">
                  <c:v>8.4600000000000026</c:v>
                </c:pt>
                <c:pt idx="862">
                  <c:v>8.4600000000000026</c:v>
                </c:pt>
                <c:pt idx="863">
                  <c:v>8.4600000000000026</c:v>
                </c:pt>
                <c:pt idx="864">
                  <c:v>8.4600000000000026</c:v>
                </c:pt>
                <c:pt idx="865">
                  <c:v>8.4600000000000026</c:v>
                </c:pt>
                <c:pt idx="866">
                  <c:v>8.4700000000000006</c:v>
                </c:pt>
                <c:pt idx="867">
                  <c:v>8.4700000000000006</c:v>
                </c:pt>
                <c:pt idx="868">
                  <c:v>8.4800000000000022</c:v>
                </c:pt>
                <c:pt idx="869">
                  <c:v>8.490000000000002</c:v>
                </c:pt>
                <c:pt idx="870">
                  <c:v>8.5</c:v>
                </c:pt>
                <c:pt idx="871">
                  <c:v>8.5</c:v>
                </c:pt>
                <c:pt idx="872">
                  <c:v>8.5100000000000016</c:v>
                </c:pt>
                <c:pt idx="873">
                  <c:v>8.5100000000000016</c:v>
                </c:pt>
                <c:pt idx="874">
                  <c:v>8.5100000000000016</c:v>
                </c:pt>
                <c:pt idx="875">
                  <c:v>8.5300000000000011</c:v>
                </c:pt>
                <c:pt idx="876">
                  <c:v>8.5400000000000009</c:v>
                </c:pt>
                <c:pt idx="877">
                  <c:v>8.5400000000000009</c:v>
                </c:pt>
                <c:pt idx="878">
                  <c:v>8.5400000000000009</c:v>
                </c:pt>
                <c:pt idx="879">
                  <c:v>8.5499999999999989</c:v>
                </c:pt>
                <c:pt idx="880">
                  <c:v>8.5499999999999989</c:v>
                </c:pt>
                <c:pt idx="881">
                  <c:v>8.5499999999999989</c:v>
                </c:pt>
                <c:pt idx="882">
                  <c:v>8.5499999999999989</c:v>
                </c:pt>
                <c:pt idx="883">
                  <c:v>8.5499999999999989</c:v>
                </c:pt>
                <c:pt idx="884">
                  <c:v>8.5499999999999989</c:v>
                </c:pt>
                <c:pt idx="885">
                  <c:v>8.5499999999999989</c:v>
                </c:pt>
                <c:pt idx="886">
                  <c:v>8.5499999999999989</c:v>
                </c:pt>
                <c:pt idx="887">
                  <c:v>8.5600000000000023</c:v>
                </c:pt>
                <c:pt idx="888">
                  <c:v>8.5600000000000023</c:v>
                </c:pt>
                <c:pt idx="889">
                  <c:v>8.5800000000000018</c:v>
                </c:pt>
                <c:pt idx="890">
                  <c:v>8.59</c:v>
                </c:pt>
                <c:pt idx="891">
                  <c:v>8.59</c:v>
                </c:pt>
                <c:pt idx="892">
                  <c:v>8.6</c:v>
                </c:pt>
                <c:pt idx="893">
                  <c:v>8.61</c:v>
                </c:pt>
                <c:pt idx="894">
                  <c:v>8.620000000000001</c:v>
                </c:pt>
                <c:pt idx="895">
                  <c:v>8.620000000000001</c:v>
                </c:pt>
                <c:pt idx="896">
                  <c:v>8.620000000000001</c:v>
                </c:pt>
                <c:pt idx="897">
                  <c:v>8.6300000000000008</c:v>
                </c:pt>
                <c:pt idx="898">
                  <c:v>8.6300000000000008</c:v>
                </c:pt>
                <c:pt idx="899">
                  <c:v>8.6399999999999988</c:v>
                </c:pt>
                <c:pt idx="900">
                  <c:v>8.6600000000000019</c:v>
                </c:pt>
                <c:pt idx="901">
                  <c:v>8.6700000000000017</c:v>
                </c:pt>
                <c:pt idx="902">
                  <c:v>8.6700000000000017</c:v>
                </c:pt>
                <c:pt idx="903">
                  <c:v>8.68</c:v>
                </c:pt>
                <c:pt idx="904">
                  <c:v>8.69</c:v>
                </c:pt>
                <c:pt idx="905">
                  <c:v>8.69</c:v>
                </c:pt>
                <c:pt idx="906">
                  <c:v>8.69</c:v>
                </c:pt>
                <c:pt idx="907">
                  <c:v>8.69</c:v>
                </c:pt>
                <c:pt idx="908">
                  <c:v>8.69</c:v>
                </c:pt>
                <c:pt idx="909">
                  <c:v>8.69</c:v>
                </c:pt>
                <c:pt idx="910">
                  <c:v>8.69</c:v>
                </c:pt>
                <c:pt idx="911">
                  <c:v>8.7000000000000011</c:v>
                </c:pt>
                <c:pt idx="912">
                  <c:v>8.7099999999999991</c:v>
                </c:pt>
                <c:pt idx="913">
                  <c:v>8.7099999999999991</c:v>
                </c:pt>
                <c:pt idx="914">
                  <c:v>8.7099999999999991</c:v>
                </c:pt>
                <c:pt idx="915">
                  <c:v>8.7299999999999898</c:v>
                </c:pt>
                <c:pt idx="916">
                  <c:v>8.7299999999999898</c:v>
                </c:pt>
                <c:pt idx="917">
                  <c:v>8.7299999999999898</c:v>
                </c:pt>
                <c:pt idx="918">
                  <c:v>8.7399999999999896</c:v>
                </c:pt>
                <c:pt idx="919">
                  <c:v>8.7399999999999896</c:v>
                </c:pt>
                <c:pt idx="920">
                  <c:v>8.7399999999999896</c:v>
                </c:pt>
                <c:pt idx="921">
                  <c:v>8.7399999999999896</c:v>
                </c:pt>
                <c:pt idx="922">
                  <c:v>8.7600000000000016</c:v>
                </c:pt>
                <c:pt idx="923">
                  <c:v>8.7600000000000016</c:v>
                </c:pt>
                <c:pt idx="924">
                  <c:v>8.7600000000000016</c:v>
                </c:pt>
                <c:pt idx="925">
                  <c:v>8.7799999999999994</c:v>
                </c:pt>
                <c:pt idx="926">
                  <c:v>8.7899999999999991</c:v>
                </c:pt>
                <c:pt idx="927">
                  <c:v>8.7999999999999989</c:v>
                </c:pt>
                <c:pt idx="928">
                  <c:v>8.8200000000000021</c:v>
                </c:pt>
                <c:pt idx="929">
                  <c:v>8.8200000000000021</c:v>
                </c:pt>
                <c:pt idx="930">
                  <c:v>8.8300000000000018</c:v>
                </c:pt>
                <c:pt idx="931">
                  <c:v>8.8300000000000018</c:v>
                </c:pt>
                <c:pt idx="932">
                  <c:v>8.8300000000000018</c:v>
                </c:pt>
                <c:pt idx="933">
                  <c:v>8.8300000000000018</c:v>
                </c:pt>
                <c:pt idx="934">
                  <c:v>8.8400000000000016</c:v>
                </c:pt>
                <c:pt idx="935">
                  <c:v>8.8500000000000014</c:v>
                </c:pt>
                <c:pt idx="936">
                  <c:v>8.8500000000000014</c:v>
                </c:pt>
                <c:pt idx="937">
                  <c:v>8.8600000000000048</c:v>
                </c:pt>
                <c:pt idx="938">
                  <c:v>8.8600000000000048</c:v>
                </c:pt>
                <c:pt idx="939">
                  <c:v>8.8700000000000028</c:v>
                </c:pt>
                <c:pt idx="940">
                  <c:v>8.8700000000000028</c:v>
                </c:pt>
                <c:pt idx="941">
                  <c:v>8.8700000000000028</c:v>
                </c:pt>
                <c:pt idx="942">
                  <c:v>8.8700000000000028</c:v>
                </c:pt>
                <c:pt idx="943">
                  <c:v>8.8800000000000008</c:v>
                </c:pt>
                <c:pt idx="944">
                  <c:v>8.8800000000000008</c:v>
                </c:pt>
                <c:pt idx="945">
                  <c:v>8.89</c:v>
                </c:pt>
                <c:pt idx="946">
                  <c:v>8.9100000000000019</c:v>
                </c:pt>
                <c:pt idx="947">
                  <c:v>8.9100000000000019</c:v>
                </c:pt>
                <c:pt idx="948">
                  <c:v>8.9100000000000019</c:v>
                </c:pt>
                <c:pt idx="949">
                  <c:v>8.9100000000000019</c:v>
                </c:pt>
                <c:pt idx="950">
                  <c:v>8.9100000000000019</c:v>
                </c:pt>
                <c:pt idx="951">
                  <c:v>8.9100000000000019</c:v>
                </c:pt>
                <c:pt idx="952">
                  <c:v>8.9200000000000017</c:v>
                </c:pt>
                <c:pt idx="953">
                  <c:v>8.9200000000000017</c:v>
                </c:pt>
                <c:pt idx="954">
                  <c:v>8.9300000000000015</c:v>
                </c:pt>
                <c:pt idx="955">
                  <c:v>8.9300000000000015</c:v>
                </c:pt>
                <c:pt idx="956">
                  <c:v>8.9300000000000015</c:v>
                </c:pt>
                <c:pt idx="957">
                  <c:v>8.94</c:v>
                </c:pt>
                <c:pt idx="958">
                  <c:v>8.9499999999999993</c:v>
                </c:pt>
                <c:pt idx="959">
                  <c:v>8.9499999999999993</c:v>
                </c:pt>
                <c:pt idx="960">
                  <c:v>8.9600000000000026</c:v>
                </c:pt>
                <c:pt idx="961">
                  <c:v>8.9700000000000006</c:v>
                </c:pt>
                <c:pt idx="962">
                  <c:v>8.9700000000000006</c:v>
                </c:pt>
                <c:pt idx="963">
                  <c:v>8.990000000000002</c:v>
                </c:pt>
                <c:pt idx="964">
                  <c:v>8.990000000000002</c:v>
                </c:pt>
                <c:pt idx="965">
                  <c:v>9.0000000000000018</c:v>
                </c:pt>
                <c:pt idx="966">
                  <c:v>9.0100000000000016</c:v>
                </c:pt>
                <c:pt idx="967">
                  <c:v>9.02</c:v>
                </c:pt>
                <c:pt idx="968">
                  <c:v>9.02</c:v>
                </c:pt>
                <c:pt idx="969">
                  <c:v>9.02</c:v>
                </c:pt>
                <c:pt idx="970">
                  <c:v>9.0399999999999991</c:v>
                </c:pt>
                <c:pt idx="971">
                  <c:v>9.0600000000000023</c:v>
                </c:pt>
                <c:pt idx="972">
                  <c:v>9.0700000000000021</c:v>
                </c:pt>
                <c:pt idx="973">
                  <c:v>9.0800000000000018</c:v>
                </c:pt>
                <c:pt idx="974">
                  <c:v>9.0800000000000018</c:v>
                </c:pt>
                <c:pt idx="975">
                  <c:v>9.0800000000000018</c:v>
                </c:pt>
                <c:pt idx="976">
                  <c:v>9.0800000000000018</c:v>
                </c:pt>
                <c:pt idx="977">
                  <c:v>9.0800000000000018</c:v>
                </c:pt>
                <c:pt idx="978">
                  <c:v>9.0800000000000018</c:v>
                </c:pt>
                <c:pt idx="979">
                  <c:v>9.0800000000000018</c:v>
                </c:pt>
                <c:pt idx="980">
                  <c:v>9.0800000000000018</c:v>
                </c:pt>
                <c:pt idx="981">
                  <c:v>9.0800000000000018</c:v>
                </c:pt>
                <c:pt idx="982">
                  <c:v>9.0800000000000018</c:v>
                </c:pt>
                <c:pt idx="983">
                  <c:v>9.0800000000000018</c:v>
                </c:pt>
                <c:pt idx="984">
                  <c:v>9.0800000000000018</c:v>
                </c:pt>
                <c:pt idx="985">
                  <c:v>9.11</c:v>
                </c:pt>
                <c:pt idx="986">
                  <c:v>9.11</c:v>
                </c:pt>
                <c:pt idx="987">
                  <c:v>9.120000000000001</c:v>
                </c:pt>
                <c:pt idx="988">
                  <c:v>9.120000000000001</c:v>
                </c:pt>
                <c:pt idx="989">
                  <c:v>9.120000000000001</c:v>
                </c:pt>
                <c:pt idx="990">
                  <c:v>9.1399999999999988</c:v>
                </c:pt>
                <c:pt idx="991">
                  <c:v>9.1399999999999988</c:v>
                </c:pt>
                <c:pt idx="992">
                  <c:v>9.1399999999999988</c:v>
                </c:pt>
                <c:pt idx="993">
                  <c:v>9.1499999999999897</c:v>
                </c:pt>
                <c:pt idx="994">
                  <c:v>9.1499999999999897</c:v>
                </c:pt>
                <c:pt idx="995">
                  <c:v>9.1600000000000019</c:v>
                </c:pt>
                <c:pt idx="996">
                  <c:v>9.1700000000000017</c:v>
                </c:pt>
                <c:pt idx="997">
                  <c:v>9.1700000000000017</c:v>
                </c:pt>
                <c:pt idx="998">
                  <c:v>9.1700000000000017</c:v>
                </c:pt>
                <c:pt idx="999">
                  <c:v>9.1700000000000017</c:v>
                </c:pt>
                <c:pt idx="1000">
                  <c:v>9.1800000000000015</c:v>
                </c:pt>
                <c:pt idx="1001">
                  <c:v>9.1800000000000015</c:v>
                </c:pt>
                <c:pt idx="1002">
                  <c:v>9.19</c:v>
                </c:pt>
                <c:pt idx="1003">
                  <c:v>9.19</c:v>
                </c:pt>
                <c:pt idx="1004">
                  <c:v>9.19</c:v>
                </c:pt>
                <c:pt idx="1005">
                  <c:v>9.2000000000000011</c:v>
                </c:pt>
                <c:pt idx="1006">
                  <c:v>9.2000000000000011</c:v>
                </c:pt>
                <c:pt idx="1007">
                  <c:v>9.2099999999999991</c:v>
                </c:pt>
                <c:pt idx="1008">
                  <c:v>9.2099999999999991</c:v>
                </c:pt>
                <c:pt idx="1009">
                  <c:v>9.2199999999999989</c:v>
                </c:pt>
                <c:pt idx="1010">
                  <c:v>9.2199999999999989</c:v>
                </c:pt>
                <c:pt idx="1011">
                  <c:v>9.2399999999999896</c:v>
                </c:pt>
                <c:pt idx="1012">
                  <c:v>9.2399999999999896</c:v>
                </c:pt>
                <c:pt idx="1013">
                  <c:v>9.2399999999999896</c:v>
                </c:pt>
                <c:pt idx="1014">
                  <c:v>9.2499999999999893</c:v>
                </c:pt>
                <c:pt idx="1015">
                  <c:v>9.2600000000000016</c:v>
                </c:pt>
                <c:pt idx="1016">
                  <c:v>9.2600000000000016</c:v>
                </c:pt>
                <c:pt idx="1017">
                  <c:v>9.2600000000000016</c:v>
                </c:pt>
                <c:pt idx="1018">
                  <c:v>9.2600000000000016</c:v>
                </c:pt>
                <c:pt idx="1019">
                  <c:v>9.2600000000000016</c:v>
                </c:pt>
                <c:pt idx="1020">
                  <c:v>9.27</c:v>
                </c:pt>
                <c:pt idx="1021">
                  <c:v>9.27</c:v>
                </c:pt>
                <c:pt idx="1022">
                  <c:v>9.27</c:v>
                </c:pt>
                <c:pt idx="1023">
                  <c:v>9.2799999999999994</c:v>
                </c:pt>
                <c:pt idx="1024">
                  <c:v>9.2799999999999994</c:v>
                </c:pt>
                <c:pt idx="1025">
                  <c:v>9.2999999999999989</c:v>
                </c:pt>
                <c:pt idx="1026">
                  <c:v>9.3200000000000021</c:v>
                </c:pt>
                <c:pt idx="1027">
                  <c:v>9.3200000000000021</c:v>
                </c:pt>
                <c:pt idx="1028">
                  <c:v>9.3400000000000016</c:v>
                </c:pt>
                <c:pt idx="1029">
                  <c:v>9.3400000000000016</c:v>
                </c:pt>
                <c:pt idx="1030">
                  <c:v>9.3400000000000016</c:v>
                </c:pt>
                <c:pt idx="1031">
                  <c:v>9.3400000000000016</c:v>
                </c:pt>
                <c:pt idx="1032">
                  <c:v>9.3400000000000016</c:v>
                </c:pt>
                <c:pt idx="1033">
                  <c:v>9.3500000000000014</c:v>
                </c:pt>
                <c:pt idx="1034">
                  <c:v>9.3500000000000014</c:v>
                </c:pt>
                <c:pt idx="1035">
                  <c:v>9.3500000000000014</c:v>
                </c:pt>
                <c:pt idx="1036">
                  <c:v>9.3500000000000014</c:v>
                </c:pt>
                <c:pt idx="1037">
                  <c:v>9.3500000000000014</c:v>
                </c:pt>
                <c:pt idx="1038">
                  <c:v>9.3500000000000014</c:v>
                </c:pt>
                <c:pt idx="1039">
                  <c:v>9.3500000000000014</c:v>
                </c:pt>
                <c:pt idx="1040">
                  <c:v>9.3600000000000048</c:v>
                </c:pt>
                <c:pt idx="1041">
                  <c:v>9.3700000000000028</c:v>
                </c:pt>
                <c:pt idx="1042">
                  <c:v>9.3700000000000028</c:v>
                </c:pt>
                <c:pt idx="1043">
                  <c:v>9.3700000000000028</c:v>
                </c:pt>
                <c:pt idx="1044">
                  <c:v>9.3700000000000028</c:v>
                </c:pt>
                <c:pt idx="1045">
                  <c:v>9.39</c:v>
                </c:pt>
                <c:pt idx="1046">
                  <c:v>9.39</c:v>
                </c:pt>
                <c:pt idx="1047">
                  <c:v>9.39</c:v>
                </c:pt>
                <c:pt idx="1048">
                  <c:v>9.4000000000000021</c:v>
                </c:pt>
                <c:pt idx="1049">
                  <c:v>9.4100000000000019</c:v>
                </c:pt>
                <c:pt idx="1050">
                  <c:v>9.4100000000000019</c:v>
                </c:pt>
                <c:pt idx="1051">
                  <c:v>9.4200000000000017</c:v>
                </c:pt>
                <c:pt idx="1052">
                  <c:v>9.4200000000000017</c:v>
                </c:pt>
                <c:pt idx="1053">
                  <c:v>9.4200000000000017</c:v>
                </c:pt>
                <c:pt idx="1054">
                  <c:v>9.4200000000000017</c:v>
                </c:pt>
                <c:pt idx="1055">
                  <c:v>9.4200000000000017</c:v>
                </c:pt>
                <c:pt idx="1056">
                  <c:v>9.4200000000000017</c:v>
                </c:pt>
                <c:pt idx="1057">
                  <c:v>9.4200000000000017</c:v>
                </c:pt>
                <c:pt idx="1058">
                  <c:v>9.4300000000000015</c:v>
                </c:pt>
                <c:pt idx="1059">
                  <c:v>9.44</c:v>
                </c:pt>
                <c:pt idx="1060">
                  <c:v>9.44</c:v>
                </c:pt>
                <c:pt idx="1061">
                  <c:v>9.44</c:v>
                </c:pt>
                <c:pt idx="1062">
                  <c:v>9.44</c:v>
                </c:pt>
                <c:pt idx="1063">
                  <c:v>9.4500000000000028</c:v>
                </c:pt>
                <c:pt idx="1064">
                  <c:v>9.4600000000000026</c:v>
                </c:pt>
                <c:pt idx="1065">
                  <c:v>9.4600000000000026</c:v>
                </c:pt>
                <c:pt idx="1066">
                  <c:v>9.4700000000000006</c:v>
                </c:pt>
                <c:pt idx="1067">
                  <c:v>9.4700000000000006</c:v>
                </c:pt>
                <c:pt idx="1068">
                  <c:v>9.4700000000000006</c:v>
                </c:pt>
                <c:pt idx="1069">
                  <c:v>9.4700000000000006</c:v>
                </c:pt>
                <c:pt idx="1070">
                  <c:v>9.4700000000000006</c:v>
                </c:pt>
                <c:pt idx="1071">
                  <c:v>9.4700000000000006</c:v>
                </c:pt>
                <c:pt idx="1072">
                  <c:v>9.4800000000000022</c:v>
                </c:pt>
                <c:pt idx="1073">
                  <c:v>9.4800000000000022</c:v>
                </c:pt>
                <c:pt idx="1074">
                  <c:v>9.490000000000002</c:v>
                </c:pt>
                <c:pt idx="1075">
                  <c:v>9.490000000000002</c:v>
                </c:pt>
                <c:pt idx="1076">
                  <c:v>9.5000000000000018</c:v>
                </c:pt>
                <c:pt idx="1077">
                  <c:v>9.51</c:v>
                </c:pt>
                <c:pt idx="1078">
                  <c:v>9.5299999999999994</c:v>
                </c:pt>
                <c:pt idx="1079">
                  <c:v>9.5299999999999994</c:v>
                </c:pt>
                <c:pt idx="1080">
                  <c:v>9.5400000000000009</c:v>
                </c:pt>
                <c:pt idx="1081">
                  <c:v>9.5400000000000009</c:v>
                </c:pt>
                <c:pt idx="1082">
                  <c:v>9.5400000000000009</c:v>
                </c:pt>
                <c:pt idx="1083">
                  <c:v>9.5499999999999989</c:v>
                </c:pt>
                <c:pt idx="1084">
                  <c:v>9.5600000000000023</c:v>
                </c:pt>
                <c:pt idx="1085">
                  <c:v>9.5600000000000023</c:v>
                </c:pt>
                <c:pt idx="1086">
                  <c:v>9.5700000000000021</c:v>
                </c:pt>
                <c:pt idx="1087">
                  <c:v>9.5700000000000021</c:v>
                </c:pt>
                <c:pt idx="1088">
                  <c:v>9.6</c:v>
                </c:pt>
                <c:pt idx="1089">
                  <c:v>9.6</c:v>
                </c:pt>
                <c:pt idx="1090">
                  <c:v>9.6</c:v>
                </c:pt>
                <c:pt idx="1091">
                  <c:v>9.6</c:v>
                </c:pt>
                <c:pt idx="1092">
                  <c:v>9.620000000000001</c:v>
                </c:pt>
                <c:pt idx="1093">
                  <c:v>9.620000000000001</c:v>
                </c:pt>
                <c:pt idx="1094">
                  <c:v>9.620000000000001</c:v>
                </c:pt>
                <c:pt idx="1095">
                  <c:v>9.620000000000001</c:v>
                </c:pt>
                <c:pt idx="1096">
                  <c:v>9.6300000000000008</c:v>
                </c:pt>
                <c:pt idx="1097">
                  <c:v>9.6399999999999988</c:v>
                </c:pt>
                <c:pt idx="1098">
                  <c:v>9.6399999999999988</c:v>
                </c:pt>
                <c:pt idx="1099">
                  <c:v>9.6399999999999988</c:v>
                </c:pt>
                <c:pt idx="1100">
                  <c:v>9.6399999999999988</c:v>
                </c:pt>
                <c:pt idx="1101">
                  <c:v>9.6399999999999988</c:v>
                </c:pt>
                <c:pt idx="1102">
                  <c:v>9.6499999999999897</c:v>
                </c:pt>
                <c:pt idx="1103">
                  <c:v>9.6600000000000019</c:v>
                </c:pt>
                <c:pt idx="1104">
                  <c:v>9.6600000000000019</c:v>
                </c:pt>
                <c:pt idx="1105">
                  <c:v>9.69</c:v>
                </c:pt>
                <c:pt idx="1106">
                  <c:v>9.69</c:v>
                </c:pt>
                <c:pt idx="1107">
                  <c:v>9.7000000000000011</c:v>
                </c:pt>
                <c:pt idx="1108">
                  <c:v>9.7000000000000011</c:v>
                </c:pt>
                <c:pt idx="1109">
                  <c:v>9.7000000000000011</c:v>
                </c:pt>
                <c:pt idx="1110">
                  <c:v>9.7000000000000011</c:v>
                </c:pt>
                <c:pt idx="1111">
                  <c:v>9.7099999999999991</c:v>
                </c:pt>
                <c:pt idx="1112">
                  <c:v>9.7099999999999991</c:v>
                </c:pt>
                <c:pt idx="1113">
                  <c:v>9.7199999999999989</c:v>
                </c:pt>
                <c:pt idx="1114">
                  <c:v>9.7199999999999989</c:v>
                </c:pt>
                <c:pt idx="1115">
                  <c:v>9.7199999999999989</c:v>
                </c:pt>
                <c:pt idx="1116">
                  <c:v>9.7299999999999898</c:v>
                </c:pt>
                <c:pt idx="1117">
                  <c:v>9.7399999999999896</c:v>
                </c:pt>
                <c:pt idx="1118">
                  <c:v>9.7399999999999896</c:v>
                </c:pt>
                <c:pt idx="1119">
                  <c:v>9.7499999999999893</c:v>
                </c:pt>
                <c:pt idx="1120">
                  <c:v>9.76</c:v>
                </c:pt>
                <c:pt idx="1121">
                  <c:v>9.77</c:v>
                </c:pt>
                <c:pt idx="1122">
                  <c:v>9.7900000000000009</c:v>
                </c:pt>
                <c:pt idx="1123">
                  <c:v>9.7900000000000009</c:v>
                </c:pt>
                <c:pt idx="1124">
                  <c:v>9.7999999999999989</c:v>
                </c:pt>
                <c:pt idx="1125">
                  <c:v>9.8200000000000021</c:v>
                </c:pt>
                <c:pt idx="1126">
                  <c:v>9.8200000000000021</c:v>
                </c:pt>
                <c:pt idx="1127">
                  <c:v>9.8200000000000021</c:v>
                </c:pt>
                <c:pt idx="1128">
                  <c:v>9.8300000000000018</c:v>
                </c:pt>
                <c:pt idx="1129">
                  <c:v>9.8300000000000018</c:v>
                </c:pt>
                <c:pt idx="1130">
                  <c:v>9.8400000000000016</c:v>
                </c:pt>
                <c:pt idx="1131">
                  <c:v>9.8400000000000016</c:v>
                </c:pt>
                <c:pt idx="1132">
                  <c:v>9.8500000000000068</c:v>
                </c:pt>
                <c:pt idx="1133">
                  <c:v>9.8600000000000048</c:v>
                </c:pt>
                <c:pt idx="1134">
                  <c:v>9.8700000000000028</c:v>
                </c:pt>
                <c:pt idx="1135">
                  <c:v>9.8800000000000008</c:v>
                </c:pt>
                <c:pt idx="1136">
                  <c:v>9.8800000000000008</c:v>
                </c:pt>
                <c:pt idx="1137">
                  <c:v>9.89</c:v>
                </c:pt>
                <c:pt idx="1138">
                  <c:v>9.89</c:v>
                </c:pt>
                <c:pt idx="1139">
                  <c:v>9.89</c:v>
                </c:pt>
                <c:pt idx="1140">
                  <c:v>9.9000000000000021</c:v>
                </c:pt>
                <c:pt idx="1141">
                  <c:v>9.9100000000000019</c:v>
                </c:pt>
                <c:pt idx="1142">
                  <c:v>9.9100000000000019</c:v>
                </c:pt>
                <c:pt idx="1143">
                  <c:v>9.9100000000000019</c:v>
                </c:pt>
                <c:pt idx="1144">
                  <c:v>9.9200000000000017</c:v>
                </c:pt>
                <c:pt idx="1145">
                  <c:v>9.9200000000000017</c:v>
                </c:pt>
                <c:pt idx="1146">
                  <c:v>9.9300000000000015</c:v>
                </c:pt>
                <c:pt idx="1147">
                  <c:v>9.94</c:v>
                </c:pt>
                <c:pt idx="1148">
                  <c:v>9.94</c:v>
                </c:pt>
                <c:pt idx="1149">
                  <c:v>9.94</c:v>
                </c:pt>
                <c:pt idx="1150">
                  <c:v>9.94</c:v>
                </c:pt>
                <c:pt idx="1151">
                  <c:v>9.94</c:v>
                </c:pt>
                <c:pt idx="1152">
                  <c:v>9.9499999999999993</c:v>
                </c:pt>
                <c:pt idx="1153">
                  <c:v>9.9499999999999993</c:v>
                </c:pt>
                <c:pt idx="1154">
                  <c:v>9.9499999999999993</c:v>
                </c:pt>
                <c:pt idx="1155">
                  <c:v>9.9600000000000026</c:v>
                </c:pt>
                <c:pt idx="1156">
                  <c:v>9.9600000000000026</c:v>
                </c:pt>
                <c:pt idx="1157">
                  <c:v>9.9600000000000026</c:v>
                </c:pt>
                <c:pt idx="1158">
                  <c:v>9.9600000000000026</c:v>
                </c:pt>
                <c:pt idx="1159">
                  <c:v>9.9600000000000026</c:v>
                </c:pt>
                <c:pt idx="1160">
                  <c:v>9.9700000000000006</c:v>
                </c:pt>
                <c:pt idx="1161">
                  <c:v>9.9700000000000006</c:v>
                </c:pt>
                <c:pt idx="1162">
                  <c:v>9.9700000000000006</c:v>
                </c:pt>
                <c:pt idx="1163">
                  <c:v>9.9700000000000006</c:v>
                </c:pt>
                <c:pt idx="1164">
                  <c:v>9.9800000000000022</c:v>
                </c:pt>
                <c:pt idx="1165">
                  <c:v>9.990000000000002</c:v>
                </c:pt>
                <c:pt idx="1166">
                  <c:v>9.990000000000002</c:v>
                </c:pt>
                <c:pt idx="1167">
                  <c:v>10.000000000000002</c:v>
                </c:pt>
                <c:pt idx="1168">
                  <c:v>10.01</c:v>
                </c:pt>
                <c:pt idx="1169">
                  <c:v>10.01</c:v>
                </c:pt>
                <c:pt idx="1170">
                  <c:v>10.030000000000001</c:v>
                </c:pt>
                <c:pt idx="1171">
                  <c:v>10.030000000000001</c:v>
                </c:pt>
                <c:pt idx="1172">
                  <c:v>10.039999999999909</c:v>
                </c:pt>
                <c:pt idx="1173">
                  <c:v>10.039999999999909</c:v>
                </c:pt>
                <c:pt idx="1174">
                  <c:v>10.039999999999909</c:v>
                </c:pt>
                <c:pt idx="1175">
                  <c:v>10.059999999999915</c:v>
                </c:pt>
                <c:pt idx="1176">
                  <c:v>10.059999999999915</c:v>
                </c:pt>
                <c:pt idx="1177">
                  <c:v>10.059999999999915</c:v>
                </c:pt>
                <c:pt idx="1178">
                  <c:v>10.059999999999915</c:v>
                </c:pt>
                <c:pt idx="1179">
                  <c:v>10.069999999999915</c:v>
                </c:pt>
                <c:pt idx="1180">
                  <c:v>10.079999999999915</c:v>
                </c:pt>
                <c:pt idx="1181">
                  <c:v>10.09</c:v>
                </c:pt>
                <c:pt idx="1182">
                  <c:v>10.09</c:v>
                </c:pt>
                <c:pt idx="1183">
                  <c:v>10.099999999999909</c:v>
                </c:pt>
                <c:pt idx="1184">
                  <c:v>10.099999999999909</c:v>
                </c:pt>
                <c:pt idx="1185">
                  <c:v>10.11</c:v>
                </c:pt>
                <c:pt idx="1186">
                  <c:v>10.120000000000001</c:v>
                </c:pt>
                <c:pt idx="1187">
                  <c:v>10.120000000000001</c:v>
                </c:pt>
                <c:pt idx="1188">
                  <c:v>10.120000000000001</c:v>
                </c:pt>
                <c:pt idx="1189">
                  <c:v>10.120000000000001</c:v>
                </c:pt>
                <c:pt idx="1190">
                  <c:v>10.120000000000001</c:v>
                </c:pt>
                <c:pt idx="1191">
                  <c:v>10.129999999999908</c:v>
                </c:pt>
                <c:pt idx="1192">
                  <c:v>10.129999999999908</c:v>
                </c:pt>
                <c:pt idx="1193">
                  <c:v>10.129999999999908</c:v>
                </c:pt>
                <c:pt idx="1194">
                  <c:v>10.129999999999908</c:v>
                </c:pt>
                <c:pt idx="1195">
                  <c:v>10.129999999999908</c:v>
                </c:pt>
                <c:pt idx="1196">
                  <c:v>10.129999999999908</c:v>
                </c:pt>
                <c:pt idx="1197">
                  <c:v>10.129999999999908</c:v>
                </c:pt>
                <c:pt idx="1198">
                  <c:v>10.129999999999908</c:v>
                </c:pt>
                <c:pt idx="1199">
                  <c:v>10.129999999999908</c:v>
                </c:pt>
                <c:pt idx="1200">
                  <c:v>10.129999999999908</c:v>
                </c:pt>
                <c:pt idx="1201">
                  <c:v>10.139999999999899</c:v>
                </c:pt>
                <c:pt idx="1202">
                  <c:v>10.159999999999915</c:v>
                </c:pt>
                <c:pt idx="1203">
                  <c:v>10.159999999999915</c:v>
                </c:pt>
                <c:pt idx="1204">
                  <c:v>10.159999999999915</c:v>
                </c:pt>
                <c:pt idx="1205">
                  <c:v>10.169999999999911</c:v>
                </c:pt>
                <c:pt idx="1206">
                  <c:v>10.169999999999911</c:v>
                </c:pt>
                <c:pt idx="1207">
                  <c:v>10.169999999999911</c:v>
                </c:pt>
                <c:pt idx="1208">
                  <c:v>10.169999999999911</c:v>
                </c:pt>
                <c:pt idx="1209">
                  <c:v>10.169999999999911</c:v>
                </c:pt>
                <c:pt idx="1210">
                  <c:v>10.169999999999911</c:v>
                </c:pt>
                <c:pt idx="1211">
                  <c:v>10.19</c:v>
                </c:pt>
                <c:pt idx="1212">
                  <c:v>10.19</c:v>
                </c:pt>
                <c:pt idx="1213">
                  <c:v>10.19</c:v>
                </c:pt>
                <c:pt idx="1214">
                  <c:v>10.199999999999909</c:v>
                </c:pt>
                <c:pt idx="1215">
                  <c:v>10.199999999999909</c:v>
                </c:pt>
                <c:pt idx="1216">
                  <c:v>10.199999999999909</c:v>
                </c:pt>
                <c:pt idx="1217">
                  <c:v>10.199999999999909</c:v>
                </c:pt>
                <c:pt idx="1218">
                  <c:v>10.199999999999909</c:v>
                </c:pt>
                <c:pt idx="1219">
                  <c:v>10.199999999999909</c:v>
                </c:pt>
                <c:pt idx="1220">
                  <c:v>10.199999999999909</c:v>
                </c:pt>
                <c:pt idx="1221">
                  <c:v>10.209999999999908</c:v>
                </c:pt>
                <c:pt idx="1222">
                  <c:v>10.209999999999908</c:v>
                </c:pt>
                <c:pt idx="1223">
                  <c:v>10.219999999999899</c:v>
                </c:pt>
                <c:pt idx="1224">
                  <c:v>10.25</c:v>
                </c:pt>
                <c:pt idx="1225">
                  <c:v>10.259999999999909</c:v>
                </c:pt>
                <c:pt idx="1226">
                  <c:v>10.269999999999909</c:v>
                </c:pt>
                <c:pt idx="1227">
                  <c:v>10.279999999999909</c:v>
                </c:pt>
                <c:pt idx="1228">
                  <c:v>10.279999999999909</c:v>
                </c:pt>
                <c:pt idx="1229">
                  <c:v>10.279999999999909</c:v>
                </c:pt>
                <c:pt idx="1230">
                  <c:v>10.279999999999909</c:v>
                </c:pt>
                <c:pt idx="1231">
                  <c:v>10.279999999999909</c:v>
                </c:pt>
                <c:pt idx="1232">
                  <c:v>10.29</c:v>
                </c:pt>
                <c:pt idx="1233">
                  <c:v>10.299999999999899</c:v>
                </c:pt>
                <c:pt idx="1234">
                  <c:v>10.299999999999899</c:v>
                </c:pt>
                <c:pt idx="1235">
                  <c:v>10.31</c:v>
                </c:pt>
                <c:pt idx="1236">
                  <c:v>10.339999999999909</c:v>
                </c:pt>
                <c:pt idx="1237">
                  <c:v>10.359999999999919</c:v>
                </c:pt>
                <c:pt idx="1238">
                  <c:v>10.370000000000006</c:v>
                </c:pt>
                <c:pt idx="1239">
                  <c:v>10.370000000000006</c:v>
                </c:pt>
                <c:pt idx="1240">
                  <c:v>10.370000000000006</c:v>
                </c:pt>
                <c:pt idx="1241">
                  <c:v>10.379999999999917</c:v>
                </c:pt>
                <c:pt idx="1242">
                  <c:v>10.379999999999917</c:v>
                </c:pt>
                <c:pt idx="1243">
                  <c:v>10.379999999999917</c:v>
                </c:pt>
                <c:pt idx="1244">
                  <c:v>10.379999999999917</c:v>
                </c:pt>
                <c:pt idx="1245">
                  <c:v>10.389999999999915</c:v>
                </c:pt>
                <c:pt idx="1246">
                  <c:v>10.389999999999915</c:v>
                </c:pt>
                <c:pt idx="1247">
                  <c:v>10.389999999999915</c:v>
                </c:pt>
                <c:pt idx="1248">
                  <c:v>10.399999999999915</c:v>
                </c:pt>
                <c:pt idx="1249">
                  <c:v>10.41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TBDiseaseONLYData!$E$2506:$E$3755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4.0000000000000022E-2</c:v>
                </c:pt>
                <c:pt idx="3">
                  <c:v>6.9999999999999923E-2</c:v>
                </c:pt>
                <c:pt idx="4">
                  <c:v>0.1</c:v>
                </c:pt>
                <c:pt idx="5">
                  <c:v>0.15000000000000013</c:v>
                </c:pt>
                <c:pt idx="6">
                  <c:v>0.17</c:v>
                </c:pt>
                <c:pt idx="7">
                  <c:v>0.18000000000000013</c:v>
                </c:pt>
                <c:pt idx="8">
                  <c:v>0.21000000000000013</c:v>
                </c:pt>
                <c:pt idx="9">
                  <c:v>0.22</c:v>
                </c:pt>
                <c:pt idx="10">
                  <c:v>0.22</c:v>
                </c:pt>
                <c:pt idx="11">
                  <c:v>0.26</c:v>
                </c:pt>
                <c:pt idx="12">
                  <c:v>0.29000000000000026</c:v>
                </c:pt>
                <c:pt idx="13">
                  <c:v>0.30000000000000027</c:v>
                </c:pt>
                <c:pt idx="14">
                  <c:v>0.3300000000000004</c:v>
                </c:pt>
                <c:pt idx="15">
                  <c:v>0.37000000000000027</c:v>
                </c:pt>
                <c:pt idx="16">
                  <c:v>0.41000000000000025</c:v>
                </c:pt>
                <c:pt idx="17">
                  <c:v>0.45</c:v>
                </c:pt>
                <c:pt idx="18">
                  <c:v>0.47000000000000008</c:v>
                </c:pt>
                <c:pt idx="19">
                  <c:v>0.49999999999999956</c:v>
                </c:pt>
                <c:pt idx="20">
                  <c:v>0.50999999999999901</c:v>
                </c:pt>
                <c:pt idx="21">
                  <c:v>0.54999999999999905</c:v>
                </c:pt>
                <c:pt idx="22">
                  <c:v>0.59</c:v>
                </c:pt>
                <c:pt idx="23">
                  <c:v>0.64000000000000068</c:v>
                </c:pt>
                <c:pt idx="24">
                  <c:v>0.72000000000000053</c:v>
                </c:pt>
                <c:pt idx="25">
                  <c:v>0.77000000000000068</c:v>
                </c:pt>
                <c:pt idx="26">
                  <c:v>0.78</c:v>
                </c:pt>
                <c:pt idx="27">
                  <c:v>0.81</c:v>
                </c:pt>
                <c:pt idx="28">
                  <c:v>0.88</c:v>
                </c:pt>
                <c:pt idx="29">
                  <c:v>0.9400000000000005</c:v>
                </c:pt>
                <c:pt idx="30">
                  <c:v>1.0099999999999882</c:v>
                </c:pt>
                <c:pt idx="31">
                  <c:v>1.0699999999999887</c:v>
                </c:pt>
                <c:pt idx="32">
                  <c:v>1.1399999999999988</c:v>
                </c:pt>
                <c:pt idx="33">
                  <c:v>1.170000000000001</c:v>
                </c:pt>
                <c:pt idx="34">
                  <c:v>1.2099999999999878</c:v>
                </c:pt>
                <c:pt idx="35">
                  <c:v>1.249999999999988</c:v>
                </c:pt>
                <c:pt idx="36">
                  <c:v>1.2999999999999885</c:v>
                </c:pt>
                <c:pt idx="37">
                  <c:v>1.3299999999999887</c:v>
                </c:pt>
                <c:pt idx="38">
                  <c:v>1.3399999999999888</c:v>
                </c:pt>
                <c:pt idx="39">
                  <c:v>1.35</c:v>
                </c:pt>
                <c:pt idx="40">
                  <c:v>1.3800000000000001</c:v>
                </c:pt>
                <c:pt idx="41">
                  <c:v>1.44</c:v>
                </c:pt>
                <c:pt idx="42">
                  <c:v>1.45</c:v>
                </c:pt>
                <c:pt idx="43">
                  <c:v>1.49</c:v>
                </c:pt>
                <c:pt idx="44">
                  <c:v>1.51</c:v>
                </c:pt>
                <c:pt idx="45">
                  <c:v>1.55</c:v>
                </c:pt>
                <c:pt idx="46">
                  <c:v>1.55</c:v>
                </c:pt>
                <c:pt idx="47">
                  <c:v>1.57</c:v>
                </c:pt>
                <c:pt idx="48">
                  <c:v>1.62</c:v>
                </c:pt>
                <c:pt idx="49">
                  <c:v>1.6500000000000001</c:v>
                </c:pt>
                <c:pt idx="50">
                  <c:v>1.680000000000001</c:v>
                </c:pt>
                <c:pt idx="51">
                  <c:v>1.7</c:v>
                </c:pt>
                <c:pt idx="52">
                  <c:v>1.71</c:v>
                </c:pt>
                <c:pt idx="53">
                  <c:v>1.73</c:v>
                </c:pt>
                <c:pt idx="54">
                  <c:v>1.77</c:v>
                </c:pt>
                <c:pt idx="55">
                  <c:v>1.79</c:v>
                </c:pt>
                <c:pt idx="56">
                  <c:v>1.81</c:v>
                </c:pt>
                <c:pt idx="57">
                  <c:v>1.84</c:v>
                </c:pt>
                <c:pt idx="58">
                  <c:v>1.84</c:v>
                </c:pt>
                <c:pt idx="59">
                  <c:v>1.8800000000000001</c:v>
                </c:pt>
                <c:pt idx="60">
                  <c:v>1.9100000000000001</c:v>
                </c:pt>
                <c:pt idx="61">
                  <c:v>1.930000000000001</c:v>
                </c:pt>
                <c:pt idx="62">
                  <c:v>1.9600000000000011</c:v>
                </c:pt>
                <c:pt idx="63">
                  <c:v>2.0099999999999998</c:v>
                </c:pt>
                <c:pt idx="64">
                  <c:v>2.0599999999999876</c:v>
                </c:pt>
                <c:pt idx="65">
                  <c:v>2.0899999999999901</c:v>
                </c:pt>
                <c:pt idx="66">
                  <c:v>2.1399999999999877</c:v>
                </c:pt>
                <c:pt idx="67">
                  <c:v>2.17</c:v>
                </c:pt>
                <c:pt idx="68">
                  <c:v>2.21999999999999</c:v>
                </c:pt>
                <c:pt idx="69">
                  <c:v>2.21999999999999</c:v>
                </c:pt>
                <c:pt idx="70">
                  <c:v>2.2299999999999902</c:v>
                </c:pt>
                <c:pt idx="71">
                  <c:v>2.2499999999999898</c:v>
                </c:pt>
                <c:pt idx="72">
                  <c:v>2.2999999999999998</c:v>
                </c:pt>
                <c:pt idx="73">
                  <c:v>2.2999999999999998</c:v>
                </c:pt>
                <c:pt idx="74">
                  <c:v>2.3499999999999877</c:v>
                </c:pt>
                <c:pt idx="75">
                  <c:v>2.3899999999999877</c:v>
                </c:pt>
                <c:pt idx="76">
                  <c:v>2.4299999999999877</c:v>
                </c:pt>
                <c:pt idx="77">
                  <c:v>2.479999999999988</c:v>
                </c:pt>
                <c:pt idx="78">
                  <c:v>2.5099999999999998</c:v>
                </c:pt>
                <c:pt idx="79">
                  <c:v>2.5499999999999998</c:v>
                </c:pt>
                <c:pt idx="80">
                  <c:v>2.5499999999999998</c:v>
                </c:pt>
                <c:pt idx="81">
                  <c:v>2.56</c:v>
                </c:pt>
                <c:pt idx="82">
                  <c:v>2.61</c:v>
                </c:pt>
                <c:pt idx="83">
                  <c:v>2.65</c:v>
                </c:pt>
                <c:pt idx="84">
                  <c:v>2.66</c:v>
                </c:pt>
                <c:pt idx="85">
                  <c:v>2.67</c:v>
                </c:pt>
                <c:pt idx="86">
                  <c:v>2.69</c:v>
                </c:pt>
                <c:pt idx="87">
                  <c:v>2.7</c:v>
                </c:pt>
                <c:pt idx="88">
                  <c:v>2.71</c:v>
                </c:pt>
                <c:pt idx="89">
                  <c:v>2.74</c:v>
                </c:pt>
                <c:pt idx="90">
                  <c:v>2.7600000000000002</c:v>
                </c:pt>
                <c:pt idx="91">
                  <c:v>2.7800000000000002</c:v>
                </c:pt>
                <c:pt idx="92">
                  <c:v>2.8</c:v>
                </c:pt>
                <c:pt idx="93">
                  <c:v>2.8099999999999987</c:v>
                </c:pt>
                <c:pt idx="94">
                  <c:v>2.8099999999999987</c:v>
                </c:pt>
                <c:pt idx="95">
                  <c:v>2.8299999999999987</c:v>
                </c:pt>
                <c:pt idx="96">
                  <c:v>2.8499999999999988</c:v>
                </c:pt>
                <c:pt idx="97">
                  <c:v>2.8699999999999997</c:v>
                </c:pt>
                <c:pt idx="98">
                  <c:v>2.9</c:v>
                </c:pt>
                <c:pt idx="99">
                  <c:v>2.94</c:v>
                </c:pt>
                <c:pt idx="100">
                  <c:v>2.9499999999999997</c:v>
                </c:pt>
                <c:pt idx="101">
                  <c:v>2.96</c:v>
                </c:pt>
                <c:pt idx="102">
                  <c:v>2.98</c:v>
                </c:pt>
                <c:pt idx="103">
                  <c:v>3.03</c:v>
                </c:pt>
                <c:pt idx="104">
                  <c:v>3.04</c:v>
                </c:pt>
                <c:pt idx="105">
                  <c:v>3.06</c:v>
                </c:pt>
                <c:pt idx="106">
                  <c:v>3.07</c:v>
                </c:pt>
                <c:pt idx="107">
                  <c:v>3.09</c:v>
                </c:pt>
                <c:pt idx="108">
                  <c:v>3.11</c:v>
                </c:pt>
                <c:pt idx="109">
                  <c:v>3.11</c:v>
                </c:pt>
                <c:pt idx="110">
                  <c:v>3.13</c:v>
                </c:pt>
                <c:pt idx="111">
                  <c:v>3.14</c:v>
                </c:pt>
                <c:pt idx="112">
                  <c:v>3.15</c:v>
                </c:pt>
                <c:pt idx="113">
                  <c:v>3.18</c:v>
                </c:pt>
                <c:pt idx="114">
                  <c:v>3.19</c:v>
                </c:pt>
                <c:pt idx="115">
                  <c:v>3.21</c:v>
                </c:pt>
                <c:pt idx="116">
                  <c:v>3.21</c:v>
                </c:pt>
                <c:pt idx="117">
                  <c:v>3.22</c:v>
                </c:pt>
                <c:pt idx="118">
                  <c:v>3.25</c:v>
                </c:pt>
                <c:pt idx="119">
                  <c:v>3.27</c:v>
                </c:pt>
                <c:pt idx="120">
                  <c:v>3.3099999999999987</c:v>
                </c:pt>
                <c:pt idx="121">
                  <c:v>3.3099999999999987</c:v>
                </c:pt>
                <c:pt idx="122">
                  <c:v>3.3299999999999987</c:v>
                </c:pt>
                <c:pt idx="123">
                  <c:v>3.36</c:v>
                </c:pt>
                <c:pt idx="124">
                  <c:v>3.38</c:v>
                </c:pt>
                <c:pt idx="125">
                  <c:v>3.42</c:v>
                </c:pt>
                <c:pt idx="126">
                  <c:v>3.44</c:v>
                </c:pt>
                <c:pt idx="127">
                  <c:v>3.4699999999999998</c:v>
                </c:pt>
                <c:pt idx="128">
                  <c:v>3.5</c:v>
                </c:pt>
                <c:pt idx="129">
                  <c:v>3.5</c:v>
                </c:pt>
                <c:pt idx="130">
                  <c:v>3.52</c:v>
                </c:pt>
                <c:pt idx="131">
                  <c:v>3.52</c:v>
                </c:pt>
                <c:pt idx="132">
                  <c:v>3.53</c:v>
                </c:pt>
                <c:pt idx="133">
                  <c:v>3.53</c:v>
                </c:pt>
                <c:pt idx="134">
                  <c:v>3.55</c:v>
                </c:pt>
                <c:pt idx="135">
                  <c:v>3.58</c:v>
                </c:pt>
                <c:pt idx="136">
                  <c:v>3.62</c:v>
                </c:pt>
                <c:pt idx="137">
                  <c:v>3.62</c:v>
                </c:pt>
                <c:pt idx="138">
                  <c:v>3.62</c:v>
                </c:pt>
                <c:pt idx="139">
                  <c:v>3.63</c:v>
                </c:pt>
                <c:pt idx="140">
                  <c:v>3.65</c:v>
                </c:pt>
                <c:pt idx="141">
                  <c:v>3.66</c:v>
                </c:pt>
                <c:pt idx="142">
                  <c:v>3.68</c:v>
                </c:pt>
                <c:pt idx="143">
                  <c:v>3.71</c:v>
                </c:pt>
                <c:pt idx="144">
                  <c:v>3.73</c:v>
                </c:pt>
                <c:pt idx="145">
                  <c:v>3.7600000000000002</c:v>
                </c:pt>
                <c:pt idx="146">
                  <c:v>3.7600000000000002</c:v>
                </c:pt>
                <c:pt idx="147">
                  <c:v>3.7800000000000002</c:v>
                </c:pt>
                <c:pt idx="148">
                  <c:v>3.8099999999999876</c:v>
                </c:pt>
                <c:pt idx="149">
                  <c:v>3.8199999999999874</c:v>
                </c:pt>
                <c:pt idx="150">
                  <c:v>3.8399999999999874</c:v>
                </c:pt>
                <c:pt idx="151">
                  <c:v>3.8899999999999877</c:v>
                </c:pt>
                <c:pt idx="152">
                  <c:v>3.9099999999999877</c:v>
                </c:pt>
                <c:pt idx="153">
                  <c:v>3.9299999999999877</c:v>
                </c:pt>
                <c:pt idx="154">
                  <c:v>3.94999999999999</c:v>
                </c:pt>
                <c:pt idx="155">
                  <c:v>3.94999999999999</c:v>
                </c:pt>
                <c:pt idx="156">
                  <c:v>3.96999999999999</c:v>
                </c:pt>
                <c:pt idx="157">
                  <c:v>3.98999999999999</c:v>
                </c:pt>
                <c:pt idx="158">
                  <c:v>3.9999999999999876</c:v>
                </c:pt>
                <c:pt idx="159">
                  <c:v>4.00999999999999</c:v>
                </c:pt>
                <c:pt idx="160">
                  <c:v>4.0399999999999903</c:v>
                </c:pt>
                <c:pt idx="161">
                  <c:v>4.0599999999999898</c:v>
                </c:pt>
                <c:pt idx="162">
                  <c:v>4.0699999999999896</c:v>
                </c:pt>
                <c:pt idx="163">
                  <c:v>4.0799999999999903</c:v>
                </c:pt>
                <c:pt idx="164">
                  <c:v>4.0999999999999996</c:v>
                </c:pt>
                <c:pt idx="165">
                  <c:v>4.1099999999999897</c:v>
                </c:pt>
                <c:pt idx="166">
                  <c:v>4.1099999999999897</c:v>
                </c:pt>
                <c:pt idx="167">
                  <c:v>4.1099999999999897</c:v>
                </c:pt>
                <c:pt idx="168">
                  <c:v>4.1299999999999875</c:v>
                </c:pt>
                <c:pt idx="169">
                  <c:v>4.1399999999999899</c:v>
                </c:pt>
                <c:pt idx="170">
                  <c:v>4.1499999999999897</c:v>
                </c:pt>
                <c:pt idx="171">
                  <c:v>4.1599999999999895</c:v>
                </c:pt>
                <c:pt idx="172">
                  <c:v>4.1699999999999875</c:v>
                </c:pt>
                <c:pt idx="173">
                  <c:v>4.1899999999999897</c:v>
                </c:pt>
                <c:pt idx="174">
                  <c:v>4.2099999999999902</c:v>
                </c:pt>
                <c:pt idx="175">
                  <c:v>4.22</c:v>
                </c:pt>
                <c:pt idx="176">
                  <c:v>4.22</c:v>
                </c:pt>
                <c:pt idx="177">
                  <c:v>4.2299999999999898</c:v>
                </c:pt>
                <c:pt idx="178">
                  <c:v>4.25999999999999</c:v>
                </c:pt>
                <c:pt idx="179">
                  <c:v>4.3</c:v>
                </c:pt>
                <c:pt idx="180">
                  <c:v>4.34</c:v>
                </c:pt>
                <c:pt idx="181">
                  <c:v>4.3499999999999996</c:v>
                </c:pt>
                <c:pt idx="182">
                  <c:v>4.3699999999999886</c:v>
                </c:pt>
                <c:pt idx="183">
                  <c:v>4.3999999999999897</c:v>
                </c:pt>
                <c:pt idx="184">
                  <c:v>4.4099999999999904</c:v>
                </c:pt>
                <c:pt idx="185">
                  <c:v>4.42</c:v>
                </c:pt>
                <c:pt idx="186">
                  <c:v>4.4399999999999924</c:v>
                </c:pt>
                <c:pt idx="187">
                  <c:v>4.45</c:v>
                </c:pt>
                <c:pt idx="188">
                  <c:v>4.4599999999999902</c:v>
                </c:pt>
                <c:pt idx="189">
                  <c:v>4.4799999999999924</c:v>
                </c:pt>
                <c:pt idx="190">
                  <c:v>4.4799999999999924</c:v>
                </c:pt>
                <c:pt idx="191">
                  <c:v>4.4899999999999904</c:v>
                </c:pt>
                <c:pt idx="192">
                  <c:v>4.4899999999999904</c:v>
                </c:pt>
                <c:pt idx="193">
                  <c:v>4.4899999999999904</c:v>
                </c:pt>
                <c:pt idx="194">
                  <c:v>4.4899999999999904</c:v>
                </c:pt>
                <c:pt idx="195">
                  <c:v>4.4899999999999904</c:v>
                </c:pt>
                <c:pt idx="196">
                  <c:v>4.4899999999999904</c:v>
                </c:pt>
                <c:pt idx="197">
                  <c:v>4.51</c:v>
                </c:pt>
                <c:pt idx="198">
                  <c:v>4.5199999999999996</c:v>
                </c:pt>
                <c:pt idx="199">
                  <c:v>4.5199999999999996</c:v>
                </c:pt>
                <c:pt idx="200">
                  <c:v>4.5199999999999996</c:v>
                </c:pt>
                <c:pt idx="201">
                  <c:v>4.5299999999999896</c:v>
                </c:pt>
                <c:pt idx="202">
                  <c:v>4.5399999999999903</c:v>
                </c:pt>
                <c:pt idx="203">
                  <c:v>4.5399999999999903</c:v>
                </c:pt>
                <c:pt idx="204">
                  <c:v>4.5399999999999903</c:v>
                </c:pt>
                <c:pt idx="205">
                  <c:v>4.55</c:v>
                </c:pt>
                <c:pt idx="206">
                  <c:v>4.55</c:v>
                </c:pt>
                <c:pt idx="207">
                  <c:v>4.55</c:v>
                </c:pt>
                <c:pt idx="208">
                  <c:v>4.5599999999999996</c:v>
                </c:pt>
                <c:pt idx="209">
                  <c:v>4.5599999999999996</c:v>
                </c:pt>
                <c:pt idx="210">
                  <c:v>4.5799999999999903</c:v>
                </c:pt>
                <c:pt idx="211">
                  <c:v>4.6099999999999897</c:v>
                </c:pt>
                <c:pt idx="212">
                  <c:v>4.6199999999999886</c:v>
                </c:pt>
                <c:pt idx="213">
                  <c:v>4.6199999999999886</c:v>
                </c:pt>
                <c:pt idx="214">
                  <c:v>4.6299999999999875</c:v>
                </c:pt>
                <c:pt idx="215">
                  <c:v>4.6299999999999875</c:v>
                </c:pt>
                <c:pt idx="216">
                  <c:v>4.6299999999999875</c:v>
                </c:pt>
                <c:pt idx="217">
                  <c:v>4.6299999999999875</c:v>
                </c:pt>
                <c:pt idx="218">
                  <c:v>4.6299999999999875</c:v>
                </c:pt>
                <c:pt idx="219">
                  <c:v>4.6399999999999899</c:v>
                </c:pt>
                <c:pt idx="220">
                  <c:v>4.6399999999999899</c:v>
                </c:pt>
                <c:pt idx="221">
                  <c:v>4.6499999999999897</c:v>
                </c:pt>
                <c:pt idx="222">
                  <c:v>4.6499999999999897</c:v>
                </c:pt>
                <c:pt idx="223">
                  <c:v>4.6499999999999897</c:v>
                </c:pt>
                <c:pt idx="224">
                  <c:v>4.68</c:v>
                </c:pt>
                <c:pt idx="225">
                  <c:v>4.68</c:v>
                </c:pt>
                <c:pt idx="226">
                  <c:v>4.6899999999999897</c:v>
                </c:pt>
                <c:pt idx="227">
                  <c:v>4.6899999999999897</c:v>
                </c:pt>
                <c:pt idx="228">
                  <c:v>4.6899999999999897</c:v>
                </c:pt>
                <c:pt idx="229">
                  <c:v>4.6899999999999897</c:v>
                </c:pt>
                <c:pt idx="230">
                  <c:v>4.6899999999999897</c:v>
                </c:pt>
                <c:pt idx="231">
                  <c:v>4.6899999999999897</c:v>
                </c:pt>
                <c:pt idx="232">
                  <c:v>4.6999999999999895</c:v>
                </c:pt>
                <c:pt idx="233">
                  <c:v>4.6999999999999895</c:v>
                </c:pt>
                <c:pt idx="234">
                  <c:v>4.6999999999999895</c:v>
                </c:pt>
                <c:pt idx="235">
                  <c:v>4.6999999999999895</c:v>
                </c:pt>
                <c:pt idx="236">
                  <c:v>4.6999999999999895</c:v>
                </c:pt>
                <c:pt idx="237">
                  <c:v>4.6999999999999895</c:v>
                </c:pt>
                <c:pt idx="238">
                  <c:v>4.7099999999999902</c:v>
                </c:pt>
                <c:pt idx="239">
                  <c:v>4.71999999999999</c:v>
                </c:pt>
                <c:pt idx="240">
                  <c:v>4.71999999999999</c:v>
                </c:pt>
                <c:pt idx="241">
                  <c:v>4.7299999999999898</c:v>
                </c:pt>
                <c:pt idx="242">
                  <c:v>4.7399999999999904</c:v>
                </c:pt>
                <c:pt idx="243">
                  <c:v>4.75999999999999</c:v>
                </c:pt>
                <c:pt idx="244">
                  <c:v>4.75999999999999</c:v>
                </c:pt>
                <c:pt idx="245">
                  <c:v>4.7699999999999996</c:v>
                </c:pt>
                <c:pt idx="246">
                  <c:v>4.7799999999999914</c:v>
                </c:pt>
                <c:pt idx="247">
                  <c:v>4.7899999999999903</c:v>
                </c:pt>
                <c:pt idx="248">
                  <c:v>4.7899999999999903</c:v>
                </c:pt>
                <c:pt idx="249">
                  <c:v>4.7899999999999903</c:v>
                </c:pt>
                <c:pt idx="250">
                  <c:v>4.7899999999999903</c:v>
                </c:pt>
                <c:pt idx="251">
                  <c:v>4.7899999999999903</c:v>
                </c:pt>
                <c:pt idx="252">
                  <c:v>4.7899999999999903</c:v>
                </c:pt>
                <c:pt idx="253">
                  <c:v>4.7899999999999903</c:v>
                </c:pt>
                <c:pt idx="254">
                  <c:v>4.7899999999999903</c:v>
                </c:pt>
                <c:pt idx="255">
                  <c:v>4.7899999999999903</c:v>
                </c:pt>
                <c:pt idx="256">
                  <c:v>4.8099999999999898</c:v>
                </c:pt>
                <c:pt idx="257">
                  <c:v>4.8199999999999896</c:v>
                </c:pt>
                <c:pt idx="258">
                  <c:v>4.8199999999999896</c:v>
                </c:pt>
                <c:pt idx="259">
                  <c:v>4.8199999999999896</c:v>
                </c:pt>
                <c:pt idx="260">
                  <c:v>4.8199999999999896</c:v>
                </c:pt>
                <c:pt idx="261">
                  <c:v>4.8299999999999885</c:v>
                </c:pt>
                <c:pt idx="262">
                  <c:v>4.8399999999999901</c:v>
                </c:pt>
                <c:pt idx="263">
                  <c:v>4.8399999999999901</c:v>
                </c:pt>
                <c:pt idx="264">
                  <c:v>4.8399999999999901</c:v>
                </c:pt>
                <c:pt idx="265">
                  <c:v>4.8499999999999996</c:v>
                </c:pt>
                <c:pt idx="266">
                  <c:v>4.8499999999999996</c:v>
                </c:pt>
                <c:pt idx="267">
                  <c:v>4.8599999999999897</c:v>
                </c:pt>
                <c:pt idx="268">
                  <c:v>4.8699999999999886</c:v>
                </c:pt>
                <c:pt idx="269">
                  <c:v>4.88</c:v>
                </c:pt>
                <c:pt idx="270">
                  <c:v>4.88</c:v>
                </c:pt>
                <c:pt idx="271">
                  <c:v>4.88</c:v>
                </c:pt>
                <c:pt idx="272">
                  <c:v>4.88</c:v>
                </c:pt>
                <c:pt idx="273">
                  <c:v>4.8999999999999897</c:v>
                </c:pt>
                <c:pt idx="274">
                  <c:v>4.8999999999999897</c:v>
                </c:pt>
                <c:pt idx="275">
                  <c:v>4.9099999999999904</c:v>
                </c:pt>
                <c:pt idx="276">
                  <c:v>4.9300000000000024</c:v>
                </c:pt>
                <c:pt idx="277">
                  <c:v>4.9399999999999924</c:v>
                </c:pt>
                <c:pt idx="278">
                  <c:v>4.9499999999999904</c:v>
                </c:pt>
                <c:pt idx="279">
                  <c:v>4.9499999999999904</c:v>
                </c:pt>
                <c:pt idx="280">
                  <c:v>4.9599999999999902</c:v>
                </c:pt>
                <c:pt idx="281">
                  <c:v>4.9599999999999902</c:v>
                </c:pt>
                <c:pt idx="282">
                  <c:v>4.9599999999999902</c:v>
                </c:pt>
                <c:pt idx="283">
                  <c:v>4.9599999999999902</c:v>
                </c:pt>
                <c:pt idx="284">
                  <c:v>4.9599999999999902</c:v>
                </c:pt>
                <c:pt idx="285">
                  <c:v>4.9700000000000024</c:v>
                </c:pt>
                <c:pt idx="286">
                  <c:v>4.9799999999999924</c:v>
                </c:pt>
                <c:pt idx="287">
                  <c:v>4.9899999999999904</c:v>
                </c:pt>
                <c:pt idx="288">
                  <c:v>4.9899999999999904</c:v>
                </c:pt>
                <c:pt idx="289">
                  <c:v>4.9899999999999904</c:v>
                </c:pt>
                <c:pt idx="290">
                  <c:v>4.9899999999999904</c:v>
                </c:pt>
                <c:pt idx="291">
                  <c:v>5</c:v>
                </c:pt>
                <c:pt idx="292">
                  <c:v>5.01</c:v>
                </c:pt>
                <c:pt idx="293">
                  <c:v>5.0199999999999996</c:v>
                </c:pt>
                <c:pt idx="294">
                  <c:v>5.0199999999999996</c:v>
                </c:pt>
                <c:pt idx="295">
                  <c:v>5.0199999999999996</c:v>
                </c:pt>
                <c:pt idx="296">
                  <c:v>5.0199999999999996</c:v>
                </c:pt>
                <c:pt idx="297">
                  <c:v>5.04</c:v>
                </c:pt>
                <c:pt idx="298">
                  <c:v>5.04</c:v>
                </c:pt>
                <c:pt idx="299">
                  <c:v>5.05</c:v>
                </c:pt>
                <c:pt idx="300">
                  <c:v>5.05</c:v>
                </c:pt>
                <c:pt idx="301">
                  <c:v>5.05</c:v>
                </c:pt>
                <c:pt idx="302">
                  <c:v>5.05</c:v>
                </c:pt>
                <c:pt idx="303">
                  <c:v>5.05</c:v>
                </c:pt>
                <c:pt idx="304">
                  <c:v>5.0599999999999996</c:v>
                </c:pt>
                <c:pt idx="305">
                  <c:v>5.07</c:v>
                </c:pt>
                <c:pt idx="306">
                  <c:v>5.07</c:v>
                </c:pt>
                <c:pt idx="307">
                  <c:v>5.07</c:v>
                </c:pt>
                <c:pt idx="308">
                  <c:v>5.07</c:v>
                </c:pt>
                <c:pt idx="309">
                  <c:v>5.08</c:v>
                </c:pt>
                <c:pt idx="310">
                  <c:v>5.09</c:v>
                </c:pt>
                <c:pt idx="311">
                  <c:v>5.1199999999999966</c:v>
                </c:pt>
                <c:pt idx="312">
                  <c:v>5.1199999999999966</c:v>
                </c:pt>
                <c:pt idx="313">
                  <c:v>5.1499999999999995</c:v>
                </c:pt>
                <c:pt idx="314">
                  <c:v>5.1499999999999995</c:v>
                </c:pt>
                <c:pt idx="315">
                  <c:v>5.18</c:v>
                </c:pt>
                <c:pt idx="316">
                  <c:v>5.1899999999999995</c:v>
                </c:pt>
                <c:pt idx="317">
                  <c:v>5.1899999999999995</c:v>
                </c:pt>
                <c:pt idx="318">
                  <c:v>5.1899999999999995</c:v>
                </c:pt>
                <c:pt idx="319">
                  <c:v>5.1899999999999995</c:v>
                </c:pt>
                <c:pt idx="320">
                  <c:v>5.2</c:v>
                </c:pt>
                <c:pt idx="321">
                  <c:v>5.22</c:v>
                </c:pt>
                <c:pt idx="322">
                  <c:v>5.2299999999999898</c:v>
                </c:pt>
                <c:pt idx="323">
                  <c:v>5.25</c:v>
                </c:pt>
                <c:pt idx="324">
                  <c:v>5.25</c:v>
                </c:pt>
                <c:pt idx="325">
                  <c:v>5.2700000000000014</c:v>
                </c:pt>
                <c:pt idx="326">
                  <c:v>5.29</c:v>
                </c:pt>
                <c:pt idx="327">
                  <c:v>5.31</c:v>
                </c:pt>
                <c:pt idx="328">
                  <c:v>5.31</c:v>
                </c:pt>
                <c:pt idx="329">
                  <c:v>5.31</c:v>
                </c:pt>
                <c:pt idx="330">
                  <c:v>5.31</c:v>
                </c:pt>
                <c:pt idx="331">
                  <c:v>5.31</c:v>
                </c:pt>
                <c:pt idx="332">
                  <c:v>5.31</c:v>
                </c:pt>
                <c:pt idx="333">
                  <c:v>5.31</c:v>
                </c:pt>
                <c:pt idx="334">
                  <c:v>5.3199999999999985</c:v>
                </c:pt>
                <c:pt idx="335">
                  <c:v>5.33</c:v>
                </c:pt>
                <c:pt idx="336">
                  <c:v>5.33</c:v>
                </c:pt>
                <c:pt idx="337">
                  <c:v>5.34</c:v>
                </c:pt>
                <c:pt idx="338">
                  <c:v>5.34</c:v>
                </c:pt>
                <c:pt idx="339">
                  <c:v>5.3599999999999985</c:v>
                </c:pt>
                <c:pt idx="340">
                  <c:v>5.37</c:v>
                </c:pt>
                <c:pt idx="341">
                  <c:v>5.37</c:v>
                </c:pt>
                <c:pt idx="342">
                  <c:v>5.37</c:v>
                </c:pt>
                <c:pt idx="343">
                  <c:v>5.38</c:v>
                </c:pt>
                <c:pt idx="344">
                  <c:v>5.39</c:v>
                </c:pt>
                <c:pt idx="345">
                  <c:v>5.39</c:v>
                </c:pt>
                <c:pt idx="346">
                  <c:v>5.39</c:v>
                </c:pt>
                <c:pt idx="347">
                  <c:v>5.39</c:v>
                </c:pt>
                <c:pt idx="348">
                  <c:v>5.39</c:v>
                </c:pt>
                <c:pt idx="349">
                  <c:v>5.39</c:v>
                </c:pt>
                <c:pt idx="350">
                  <c:v>5.39</c:v>
                </c:pt>
                <c:pt idx="351">
                  <c:v>5.39</c:v>
                </c:pt>
                <c:pt idx="352">
                  <c:v>5.39</c:v>
                </c:pt>
                <c:pt idx="353">
                  <c:v>5.39</c:v>
                </c:pt>
                <c:pt idx="354">
                  <c:v>5.39</c:v>
                </c:pt>
                <c:pt idx="355">
                  <c:v>5.4</c:v>
                </c:pt>
                <c:pt idx="356">
                  <c:v>5.41</c:v>
                </c:pt>
                <c:pt idx="357">
                  <c:v>5.42</c:v>
                </c:pt>
                <c:pt idx="358">
                  <c:v>5.42</c:v>
                </c:pt>
                <c:pt idx="359">
                  <c:v>5.42</c:v>
                </c:pt>
                <c:pt idx="360">
                  <c:v>5.42</c:v>
                </c:pt>
                <c:pt idx="361">
                  <c:v>5.4399999999999924</c:v>
                </c:pt>
                <c:pt idx="362">
                  <c:v>5.4399999999999924</c:v>
                </c:pt>
                <c:pt idx="363">
                  <c:v>5.4399999999999924</c:v>
                </c:pt>
                <c:pt idx="364">
                  <c:v>5.4499999999999904</c:v>
                </c:pt>
                <c:pt idx="365">
                  <c:v>5.4499999999999904</c:v>
                </c:pt>
                <c:pt idx="366">
                  <c:v>5.46999999999999</c:v>
                </c:pt>
                <c:pt idx="367">
                  <c:v>5.46999999999999</c:v>
                </c:pt>
                <c:pt idx="368">
                  <c:v>5.4799999999999924</c:v>
                </c:pt>
                <c:pt idx="369">
                  <c:v>5.4799999999999924</c:v>
                </c:pt>
                <c:pt idx="370">
                  <c:v>5.4999999999999902</c:v>
                </c:pt>
                <c:pt idx="371">
                  <c:v>5.4999999999999902</c:v>
                </c:pt>
                <c:pt idx="372">
                  <c:v>5.4999999999999902</c:v>
                </c:pt>
                <c:pt idx="373">
                  <c:v>5.4999999999999902</c:v>
                </c:pt>
                <c:pt idx="374">
                  <c:v>5.4999999999999902</c:v>
                </c:pt>
                <c:pt idx="375">
                  <c:v>5.4999999999999902</c:v>
                </c:pt>
                <c:pt idx="376">
                  <c:v>5.4999999999999902</c:v>
                </c:pt>
                <c:pt idx="377">
                  <c:v>5.4999999999999902</c:v>
                </c:pt>
                <c:pt idx="378">
                  <c:v>5.51</c:v>
                </c:pt>
                <c:pt idx="379">
                  <c:v>5.5299999999999896</c:v>
                </c:pt>
                <c:pt idx="380">
                  <c:v>5.5299999999999896</c:v>
                </c:pt>
                <c:pt idx="381">
                  <c:v>5.5299999999999896</c:v>
                </c:pt>
                <c:pt idx="382">
                  <c:v>5.5299999999999896</c:v>
                </c:pt>
                <c:pt idx="383">
                  <c:v>5.5299999999999896</c:v>
                </c:pt>
                <c:pt idx="384">
                  <c:v>5.54</c:v>
                </c:pt>
                <c:pt idx="385">
                  <c:v>5.55</c:v>
                </c:pt>
                <c:pt idx="386">
                  <c:v>5.57</c:v>
                </c:pt>
                <c:pt idx="387">
                  <c:v>5.57</c:v>
                </c:pt>
                <c:pt idx="388">
                  <c:v>5.58</c:v>
                </c:pt>
                <c:pt idx="389">
                  <c:v>5.58</c:v>
                </c:pt>
                <c:pt idx="390">
                  <c:v>5.58</c:v>
                </c:pt>
                <c:pt idx="391">
                  <c:v>5.58</c:v>
                </c:pt>
                <c:pt idx="392">
                  <c:v>5.59</c:v>
                </c:pt>
                <c:pt idx="393">
                  <c:v>5.59</c:v>
                </c:pt>
                <c:pt idx="394">
                  <c:v>5.6099999999999985</c:v>
                </c:pt>
                <c:pt idx="395">
                  <c:v>5.6099999999999985</c:v>
                </c:pt>
                <c:pt idx="396">
                  <c:v>5.6099999999999985</c:v>
                </c:pt>
                <c:pt idx="397">
                  <c:v>5.63</c:v>
                </c:pt>
                <c:pt idx="398">
                  <c:v>5.64</c:v>
                </c:pt>
                <c:pt idx="399">
                  <c:v>5.64</c:v>
                </c:pt>
                <c:pt idx="400">
                  <c:v>5.64</c:v>
                </c:pt>
                <c:pt idx="401">
                  <c:v>5.64</c:v>
                </c:pt>
                <c:pt idx="402">
                  <c:v>5.6499999999999995</c:v>
                </c:pt>
                <c:pt idx="403">
                  <c:v>5.6499999999999995</c:v>
                </c:pt>
                <c:pt idx="404">
                  <c:v>5.6499999999999995</c:v>
                </c:pt>
                <c:pt idx="405">
                  <c:v>5.6499999999999995</c:v>
                </c:pt>
                <c:pt idx="406">
                  <c:v>5.6499999999999995</c:v>
                </c:pt>
                <c:pt idx="407">
                  <c:v>5.6599999999999975</c:v>
                </c:pt>
                <c:pt idx="408">
                  <c:v>5.6599999999999975</c:v>
                </c:pt>
                <c:pt idx="409">
                  <c:v>5.67</c:v>
                </c:pt>
                <c:pt idx="410">
                  <c:v>5.67</c:v>
                </c:pt>
                <c:pt idx="411">
                  <c:v>5.6899999999999995</c:v>
                </c:pt>
                <c:pt idx="412">
                  <c:v>5.6899999999999995</c:v>
                </c:pt>
                <c:pt idx="413">
                  <c:v>5.71</c:v>
                </c:pt>
                <c:pt idx="414">
                  <c:v>5.72</c:v>
                </c:pt>
                <c:pt idx="415">
                  <c:v>5.73</c:v>
                </c:pt>
                <c:pt idx="416">
                  <c:v>5.75</c:v>
                </c:pt>
                <c:pt idx="417">
                  <c:v>5.75</c:v>
                </c:pt>
                <c:pt idx="418">
                  <c:v>5.75</c:v>
                </c:pt>
                <c:pt idx="419">
                  <c:v>5.76</c:v>
                </c:pt>
                <c:pt idx="420">
                  <c:v>5.76</c:v>
                </c:pt>
                <c:pt idx="421">
                  <c:v>5.76</c:v>
                </c:pt>
                <c:pt idx="422">
                  <c:v>5.76</c:v>
                </c:pt>
                <c:pt idx="423">
                  <c:v>5.76</c:v>
                </c:pt>
                <c:pt idx="424">
                  <c:v>5.76</c:v>
                </c:pt>
                <c:pt idx="425">
                  <c:v>5.76</c:v>
                </c:pt>
                <c:pt idx="426">
                  <c:v>5.76</c:v>
                </c:pt>
                <c:pt idx="427">
                  <c:v>5.76</c:v>
                </c:pt>
                <c:pt idx="428">
                  <c:v>5.76</c:v>
                </c:pt>
                <c:pt idx="429">
                  <c:v>5.76</c:v>
                </c:pt>
                <c:pt idx="430">
                  <c:v>5.76</c:v>
                </c:pt>
                <c:pt idx="431">
                  <c:v>5.7700000000000014</c:v>
                </c:pt>
                <c:pt idx="432">
                  <c:v>5.78</c:v>
                </c:pt>
                <c:pt idx="433">
                  <c:v>5.79</c:v>
                </c:pt>
                <c:pt idx="434">
                  <c:v>5.81</c:v>
                </c:pt>
                <c:pt idx="435">
                  <c:v>5.81</c:v>
                </c:pt>
                <c:pt idx="436">
                  <c:v>5.81</c:v>
                </c:pt>
                <c:pt idx="437">
                  <c:v>5.8199999999999985</c:v>
                </c:pt>
                <c:pt idx="438">
                  <c:v>5.8199999999999985</c:v>
                </c:pt>
                <c:pt idx="439">
                  <c:v>5.8199999999999985</c:v>
                </c:pt>
                <c:pt idx="440">
                  <c:v>5.8199999999999985</c:v>
                </c:pt>
                <c:pt idx="441">
                  <c:v>5.8199999999999985</c:v>
                </c:pt>
                <c:pt idx="442">
                  <c:v>5.8199999999999985</c:v>
                </c:pt>
                <c:pt idx="443">
                  <c:v>5.8199999999999985</c:v>
                </c:pt>
                <c:pt idx="444">
                  <c:v>5.83</c:v>
                </c:pt>
                <c:pt idx="445">
                  <c:v>5.84</c:v>
                </c:pt>
                <c:pt idx="446">
                  <c:v>5.8599999999999985</c:v>
                </c:pt>
                <c:pt idx="447">
                  <c:v>5.8599999999999985</c:v>
                </c:pt>
                <c:pt idx="448">
                  <c:v>5.88</c:v>
                </c:pt>
                <c:pt idx="449">
                  <c:v>5.9</c:v>
                </c:pt>
                <c:pt idx="450">
                  <c:v>5.91</c:v>
                </c:pt>
                <c:pt idx="451">
                  <c:v>5.91</c:v>
                </c:pt>
                <c:pt idx="452">
                  <c:v>5.91</c:v>
                </c:pt>
                <c:pt idx="453">
                  <c:v>5.9300000000000024</c:v>
                </c:pt>
                <c:pt idx="454">
                  <c:v>5.9300000000000024</c:v>
                </c:pt>
                <c:pt idx="455">
                  <c:v>5.9300000000000024</c:v>
                </c:pt>
                <c:pt idx="456">
                  <c:v>5.9300000000000024</c:v>
                </c:pt>
                <c:pt idx="457">
                  <c:v>5.94</c:v>
                </c:pt>
                <c:pt idx="458">
                  <c:v>5.94</c:v>
                </c:pt>
                <c:pt idx="459">
                  <c:v>5.9499999999999904</c:v>
                </c:pt>
                <c:pt idx="460">
                  <c:v>5.9499999999999904</c:v>
                </c:pt>
                <c:pt idx="461">
                  <c:v>5.9499999999999904</c:v>
                </c:pt>
                <c:pt idx="462">
                  <c:v>5.9499999999999904</c:v>
                </c:pt>
                <c:pt idx="463">
                  <c:v>5.9499999999999904</c:v>
                </c:pt>
                <c:pt idx="464">
                  <c:v>5.9499999999999904</c:v>
                </c:pt>
                <c:pt idx="465">
                  <c:v>5.96</c:v>
                </c:pt>
                <c:pt idx="466">
                  <c:v>5.96</c:v>
                </c:pt>
                <c:pt idx="467">
                  <c:v>5.96</c:v>
                </c:pt>
                <c:pt idx="468">
                  <c:v>5.9700000000000024</c:v>
                </c:pt>
                <c:pt idx="469">
                  <c:v>6</c:v>
                </c:pt>
                <c:pt idx="470">
                  <c:v>6</c:v>
                </c:pt>
                <c:pt idx="471">
                  <c:v>6</c:v>
                </c:pt>
                <c:pt idx="472">
                  <c:v>6</c:v>
                </c:pt>
                <c:pt idx="473">
                  <c:v>6.02</c:v>
                </c:pt>
                <c:pt idx="474">
                  <c:v>6.02</c:v>
                </c:pt>
                <c:pt idx="475">
                  <c:v>6.03</c:v>
                </c:pt>
                <c:pt idx="476">
                  <c:v>6.03</c:v>
                </c:pt>
                <c:pt idx="477">
                  <c:v>6.04</c:v>
                </c:pt>
                <c:pt idx="478">
                  <c:v>6.05</c:v>
                </c:pt>
                <c:pt idx="479">
                  <c:v>6.0699999999999896</c:v>
                </c:pt>
                <c:pt idx="480">
                  <c:v>6.0699999999999896</c:v>
                </c:pt>
                <c:pt idx="481">
                  <c:v>6.0699999999999896</c:v>
                </c:pt>
                <c:pt idx="482">
                  <c:v>6.0699999999999896</c:v>
                </c:pt>
                <c:pt idx="483">
                  <c:v>6.0699999999999896</c:v>
                </c:pt>
                <c:pt idx="484">
                  <c:v>6.08</c:v>
                </c:pt>
                <c:pt idx="485">
                  <c:v>6.08</c:v>
                </c:pt>
                <c:pt idx="486">
                  <c:v>6.08</c:v>
                </c:pt>
                <c:pt idx="487">
                  <c:v>6.1</c:v>
                </c:pt>
                <c:pt idx="488">
                  <c:v>6.1099999999999985</c:v>
                </c:pt>
                <c:pt idx="489">
                  <c:v>6.1099999999999985</c:v>
                </c:pt>
                <c:pt idx="490">
                  <c:v>6.1099999999999985</c:v>
                </c:pt>
                <c:pt idx="491">
                  <c:v>6.1199999999999886</c:v>
                </c:pt>
                <c:pt idx="492">
                  <c:v>6.1399999999999899</c:v>
                </c:pt>
                <c:pt idx="493">
                  <c:v>6.1499999999999995</c:v>
                </c:pt>
                <c:pt idx="494">
                  <c:v>6.1499999999999995</c:v>
                </c:pt>
                <c:pt idx="495">
                  <c:v>6.1499999999999995</c:v>
                </c:pt>
                <c:pt idx="496">
                  <c:v>6.1499999999999995</c:v>
                </c:pt>
                <c:pt idx="497">
                  <c:v>6.1499999999999995</c:v>
                </c:pt>
                <c:pt idx="498">
                  <c:v>6.1499999999999995</c:v>
                </c:pt>
                <c:pt idx="499">
                  <c:v>6.17</c:v>
                </c:pt>
                <c:pt idx="500">
                  <c:v>6.17</c:v>
                </c:pt>
                <c:pt idx="501">
                  <c:v>6.18</c:v>
                </c:pt>
                <c:pt idx="502">
                  <c:v>6.18</c:v>
                </c:pt>
                <c:pt idx="503">
                  <c:v>6.1899999999999897</c:v>
                </c:pt>
                <c:pt idx="504">
                  <c:v>6.1999999999999895</c:v>
                </c:pt>
                <c:pt idx="505">
                  <c:v>6.21</c:v>
                </c:pt>
                <c:pt idx="506">
                  <c:v>6.22</c:v>
                </c:pt>
                <c:pt idx="507">
                  <c:v>6.23</c:v>
                </c:pt>
                <c:pt idx="508">
                  <c:v>6.23</c:v>
                </c:pt>
                <c:pt idx="509">
                  <c:v>6.23</c:v>
                </c:pt>
                <c:pt idx="510">
                  <c:v>6.24</c:v>
                </c:pt>
                <c:pt idx="511">
                  <c:v>6.24</c:v>
                </c:pt>
                <c:pt idx="512">
                  <c:v>6.24</c:v>
                </c:pt>
                <c:pt idx="513">
                  <c:v>6.25999999999999</c:v>
                </c:pt>
                <c:pt idx="514">
                  <c:v>6.25999999999999</c:v>
                </c:pt>
                <c:pt idx="515">
                  <c:v>6.25999999999999</c:v>
                </c:pt>
                <c:pt idx="516">
                  <c:v>6.2700000000000014</c:v>
                </c:pt>
                <c:pt idx="517">
                  <c:v>6.28</c:v>
                </c:pt>
                <c:pt idx="518">
                  <c:v>6.28</c:v>
                </c:pt>
                <c:pt idx="519">
                  <c:v>6.29</c:v>
                </c:pt>
                <c:pt idx="520">
                  <c:v>6.3</c:v>
                </c:pt>
                <c:pt idx="521">
                  <c:v>6.3</c:v>
                </c:pt>
                <c:pt idx="522">
                  <c:v>6.3</c:v>
                </c:pt>
                <c:pt idx="523">
                  <c:v>6.3</c:v>
                </c:pt>
                <c:pt idx="524">
                  <c:v>6.3</c:v>
                </c:pt>
                <c:pt idx="525">
                  <c:v>6.31</c:v>
                </c:pt>
                <c:pt idx="526">
                  <c:v>6.31</c:v>
                </c:pt>
                <c:pt idx="527">
                  <c:v>6.31</c:v>
                </c:pt>
                <c:pt idx="528">
                  <c:v>6.31</c:v>
                </c:pt>
                <c:pt idx="529">
                  <c:v>6.3199999999999985</c:v>
                </c:pt>
                <c:pt idx="530">
                  <c:v>6.3199999999999985</c:v>
                </c:pt>
                <c:pt idx="531">
                  <c:v>6.3199999999999985</c:v>
                </c:pt>
                <c:pt idx="532">
                  <c:v>6.3299999999999885</c:v>
                </c:pt>
                <c:pt idx="533">
                  <c:v>6.3299999999999885</c:v>
                </c:pt>
                <c:pt idx="534">
                  <c:v>6.34</c:v>
                </c:pt>
                <c:pt idx="535">
                  <c:v>6.3599999999999985</c:v>
                </c:pt>
                <c:pt idx="536">
                  <c:v>6.3599999999999985</c:v>
                </c:pt>
                <c:pt idx="537">
                  <c:v>6.37</c:v>
                </c:pt>
                <c:pt idx="538">
                  <c:v>6.37</c:v>
                </c:pt>
                <c:pt idx="539">
                  <c:v>6.37</c:v>
                </c:pt>
                <c:pt idx="540">
                  <c:v>6.37</c:v>
                </c:pt>
                <c:pt idx="541">
                  <c:v>6.38</c:v>
                </c:pt>
                <c:pt idx="542">
                  <c:v>6.39</c:v>
                </c:pt>
                <c:pt idx="543">
                  <c:v>6.39</c:v>
                </c:pt>
                <c:pt idx="544">
                  <c:v>6.39</c:v>
                </c:pt>
                <c:pt idx="545">
                  <c:v>6.4</c:v>
                </c:pt>
                <c:pt idx="546">
                  <c:v>6.41</c:v>
                </c:pt>
                <c:pt idx="547">
                  <c:v>6.41</c:v>
                </c:pt>
                <c:pt idx="548">
                  <c:v>6.41</c:v>
                </c:pt>
                <c:pt idx="549">
                  <c:v>6.42</c:v>
                </c:pt>
                <c:pt idx="550">
                  <c:v>6.4300000000000024</c:v>
                </c:pt>
                <c:pt idx="551">
                  <c:v>6.4300000000000024</c:v>
                </c:pt>
                <c:pt idx="552">
                  <c:v>6.45</c:v>
                </c:pt>
                <c:pt idx="553">
                  <c:v>6.45</c:v>
                </c:pt>
                <c:pt idx="554">
                  <c:v>6.46</c:v>
                </c:pt>
                <c:pt idx="555">
                  <c:v>6.4799999999999924</c:v>
                </c:pt>
                <c:pt idx="556">
                  <c:v>6.4799999999999924</c:v>
                </c:pt>
                <c:pt idx="557">
                  <c:v>6.49</c:v>
                </c:pt>
                <c:pt idx="558">
                  <c:v>6.49</c:v>
                </c:pt>
                <c:pt idx="559">
                  <c:v>6.49</c:v>
                </c:pt>
                <c:pt idx="560">
                  <c:v>6.49</c:v>
                </c:pt>
                <c:pt idx="561">
                  <c:v>6.51</c:v>
                </c:pt>
                <c:pt idx="562">
                  <c:v>6.51</c:v>
                </c:pt>
                <c:pt idx="563">
                  <c:v>6.52</c:v>
                </c:pt>
                <c:pt idx="564">
                  <c:v>6.52</c:v>
                </c:pt>
                <c:pt idx="565">
                  <c:v>6.52</c:v>
                </c:pt>
                <c:pt idx="566">
                  <c:v>6.52</c:v>
                </c:pt>
                <c:pt idx="567">
                  <c:v>6.5299999999999896</c:v>
                </c:pt>
                <c:pt idx="568">
                  <c:v>6.5299999999999896</c:v>
                </c:pt>
                <c:pt idx="569">
                  <c:v>6.55</c:v>
                </c:pt>
                <c:pt idx="570">
                  <c:v>6.55</c:v>
                </c:pt>
                <c:pt idx="571">
                  <c:v>6.55</c:v>
                </c:pt>
                <c:pt idx="572">
                  <c:v>6.57</c:v>
                </c:pt>
                <c:pt idx="573">
                  <c:v>6.57</c:v>
                </c:pt>
                <c:pt idx="574">
                  <c:v>6.57</c:v>
                </c:pt>
                <c:pt idx="575">
                  <c:v>6.58</c:v>
                </c:pt>
                <c:pt idx="576">
                  <c:v>6.58</c:v>
                </c:pt>
                <c:pt idx="577">
                  <c:v>6.58</c:v>
                </c:pt>
                <c:pt idx="578">
                  <c:v>6.6</c:v>
                </c:pt>
                <c:pt idx="579">
                  <c:v>6.63</c:v>
                </c:pt>
                <c:pt idx="580">
                  <c:v>6.6499999999999995</c:v>
                </c:pt>
                <c:pt idx="581">
                  <c:v>6.6599999999999895</c:v>
                </c:pt>
                <c:pt idx="582">
                  <c:v>6.6599999999999895</c:v>
                </c:pt>
                <c:pt idx="583">
                  <c:v>6.6599999999999895</c:v>
                </c:pt>
                <c:pt idx="584">
                  <c:v>6.6599999999999895</c:v>
                </c:pt>
                <c:pt idx="585">
                  <c:v>6.6599999999999895</c:v>
                </c:pt>
                <c:pt idx="586">
                  <c:v>6.6599999999999895</c:v>
                </c:pt>
                <c:pt idx="587">
                  <c:v>6.68</c:v>
                </c:pt>
                <c:pt idx="588">
                  <c:v>6.6899999999999995</c:v>
                </c:pt>
                <c:pt idx="589">
                  <c:v>6.6899999999999995</c:v>
                </c:pt>
                <c:pt idx="590">
                  <c:v>6.6999999999999895</c:v>
                </c:pt>
                <c:pt idx="591">
                  <c:v>6.6999999999999895</c:v>
                </c:pt>
                <c:pt idx="592">
                  <c:v>6.71</c:v>
                </c:pt>
                <c:pt idx="593">
                  <c:v>6.7399999999999904</c:v>
                </c:pt>
                <c:pt idx="594">
                  <c:v>6.7399999999999904</c:v>
                </c:pt>
                <c:pt idx="595">
                  <c:v>6.7399999999999904</c:v>
                </c:pt>
                <c:pt idx="596">
                  <c:v>6.7399999999999904</c:v>
                </c:pt>
                <c:pt idx="597">
                  <c:v>6.7399999999999904</c:v>
                </c:pt>
                <c:pt idx="598">
                  <c:v>6.7399999999999904</c:v>
                </c:pt>
                <c:pt idx="599">
                  <c:v>6.7399999999999904</c:v>
                </c:pt>
                <c:pt idx="600">
                  <c:v>6.75</c:v>
                </c:pt>
                <c:pt idx="601">
                  <c:v>6.76</c:v>
                </c:pt>
                <c:pt idx="602">
                  <c:v>6.76</c:v>
                </c:pt>
                <c:pt idx="603">
                  <c:v>6.76</c:v>
                </c:pt>
                <c:pt idx="604">
                  <c:v>6.7700000000000014</c:v>
                </c:pt>
                <c:pt idx="605">
                  <c:v>6.7700000000000014</c:v>
                </c:pt>
                <c:pt idx="606">
                  <c:v>6.7700000000000014</c:v>
                </c:pt>
                <c:pt idx="607">
                  <c:v>6.7700000000000014</c:v>
                </c:pt>
                <c:pt idx="608">
                  <c:v>6.7700000000000014</c:v>
                </c:pt>
                <c:pt idx="609">
                  <c:v>6.7700000000000014</c:v>
                </c:pt>
                <c:pt idx="610">
                  <c:v>6.7700000000000014</c:v>
                </c:pt>
                <c:pt idx="611">
                  <c:v>6.7700000000000014</c:v>
                </c:pt>
                <c:pt idx="612">
                  <c:v>6.79</c:v>
                </c:pt>
                <c:pt idx="613">
                  <c:v>6.79</c:v>
                </c:pt>
                <c:pt idx="614">
                  <c:v>6.79</c:v>
                </c:pt>
                <c:pt idx="615">
                  <c:v>6.79</c:v>
                </c:pt>
                <c:pt idx="616">
                  <c:v>6.79</c:v>
                </c:pt>
                <c:pt idx="617">
                  <c:v>6.79</c:v>
                </c:pt>
                <c:pt idx="618">
                  <c:v>6.81</c:v>
                </c:pt>
                <c:pt idx="619">
                  <c:v>6.81</c:v>
                </c:pt>
                <c:pt idx="620">
                  <c:v>6.83</c:v>
                </c:pt>
                <c:pt idx="621">
                  <c:v>6.83</c:v>
                </c:pt>
                <c:pt idx="622">
                  <c:v>6.84</c:v>
                </c:pt>
                <c:pt idx="623">
                  <c:v>6.84</c:v>
                </c:pt>
                <c:pt idx="624">
                  <c:v>6.85</c:v>
                </c:pt>
                <c:pt idx="625">
                  <c:v>6.8599999999999985</c:v>
                </c:pt>
                <c:pt idx="626">
                  <c:v>6.8599999999999985</c:v>
                </c:pt>
                <c:pt idx="627">
                  <c:v>6.87</c:v>
                </c:pt>
                <c:pt idx="628">
                  <c:v>6.88</c:v>
                </c:pt>
                <c:pt idx="629">
                  <c:v>6.89</c:v>
                </c:pt>
                <c:pt idx="630">
                  <c:v>6.9</c:v>
                </c:pt>
                <c:pt idx="631">
                  <c:v>6.91</c:v>
                </c:pt>
                <c:pt idx="632">
                  <c:v>6.91</c:v>
                </c:pt>
                <c:pt idx="633">
                  <c:v>6.91</c:v>
                </c:pt>
                <c:pt idx="634">
                  <c:v>6.91</c:v>
                </c:pt>
                <c:pt idx="635">
                  <c:v>6.92</c:v>
                </c:pt>
                <c:pt idx="636">
                  <c:v>6.92</c:v>
                </c:pt>
                <c:pt idx="637">
                  <c:v>6.92</c:v>
                </c:pt>
                <c:pt idx="638">
                  <c:v>6.92</c:v>
                </c:pt>
                <c:pt idx="639">
                  <c:v>6.92</c:v>
                </c:pt>
                <c:pt idx="640">
                  <c:v>6.92</c:v>
                </c:pt>
                <c:pt idx="641">
                  <c:v>6.92</c:v>
                </c:pt>
                <c:pt idx="642">
                  <c:v>6.9299999999999899</c:v>
                </c:pt>
                <c:pt idx="643">
                  <c:v>6.9399999999999924</c:v>
                </c:pt>
                <c:pt idx="644">
                  <c:v>6.9499999999999904</c:v>
                </c:pt>
                <c:pt idx="645">
                  <c:v>6.9599999999999902</c:v>
                </c:pt>
                <c:pt idx="646">
                  <c:v>6.96999999999999</c:v>
                </c:pt>
                <c:pt idx="647">
                  <c:v>6.96999999999999</c:v>
                </c:pt>
                <c:pt idx="648">
                  <c:v>6.96999999999999</c:v>
                </c:pt>
                <c:pt idx="649">
                  <c:v>6.96999999999999</c:v>
                </c:pt>
                <c:pt idx="650">
                  <c:v>6.98</c:v>
                </c:pt>
                <c:pt idx="651">
                  <c:v>6.9899999999999904</c:v>
                </c:pt>
                <c:pt idx="652">
                  <c:v>6.9999999999999902</c:v>
                </c:pt>
                <c:pt idx="653">
                  <c:v>6.9999999999999902</c:v>
                </c:pt>
                <c:pt idx="654">
                  <c:v>7.01</c:v>
                </c:pt>
                <c:pt idx="655">
                  <c:v>7.02</c:v>
                </c:pt>
                <c:pt idx="656">
                  <c:v>7.02</c:v>
                </c:pt>
                <c:pt idx="657">
                  <c:v>7.02</c:v>
                </c:pt>
                <c:pt idx="658">
                  <c:v>7.0299999999999896</c:v>
                </c:pt>
                <c:pt idx="659">
                  <c:v>7.0299999999999896</c:v>
                </c:pt>
                <c:pt idx="660">
                  <c:v>7.0299999999999896</c:v>
                </c:pt>
                <c:pt idx="661">
                  <c:v>7.0399999999999903</c:v>
                </c:pt>
                <c:pt idx="662">
                  <c:v>7.05</c:v>
                </c:pt>
                <c:pt idx="663">
                  <c:v>7.06</c:v>
                </c:pt>
                <c:pt idx="664">
                  <c:v>7.07</c:v>
                </c:pt>
                <c:pt idx="665">
                  <c:v>7.07</c:v>
                </c:pt>
                <c:pt idx="666">
                  <c:v>7.07</c:v>
                </c:pt>
                <c:pt idx="667">
                  <c:v>7.07</c:v>
                </c:pt>
                <c:pt idx="668">
                  <c:v>7.09</c:v>
                </c:pt>
                <c:pt idx="669">
                  <c:v>7.09</c:v>
                </c:pt>
                <c:pt idx="670">
                  <c:v>7.09</c:v>
                </c:pt>
                <c:pt idx="671">
                  <c:v>7.09</c:v>
                </c:pt>
                <c:pt idx="672">
                  <c:v>7.1</c:v>
                </c:pt>
                <c:pt idx="673">
                  <c:v>7.1099999999999985</c:v>
                </c:pt>
                <c:pt idx="674">
                  <c:v>7.1199999999999966</c:v>
                </c:pt>
                <c:pt idx="675">
                  <c:v>7.1199999999999966</c:v>
                </c:pt>
                <c:pt idx="676">
                  <c:v>7.1199999999999966</c:v>
                </c:pt>
                <c:pt idx="677">
                  <c:v>7.1199999999999966</c:v>
                </c:pt>
                <c:pt idx="678">
                  <c:v>7.1199999999999966</c:v>
                </c:pt>
                <c:pt idx="679">
                  <c:v>7.13</c:v>
                </c:pt>
                <c:pt idx="680">
                  <c:v>7.13</c:v>
                </c:pt>
                <c:pt idx="681">
                  <c:v>7.14</c:v>
                </c:pt>
                <c:pt idx="682">
                  <c:v>7.14</c:v>
                </c:pt>
                <c:pt idx="683">
                  <c:v>7.1499999999999897</c:v>
                </c:pt>
                <c:pt idx="684">
                  <c:v>7.1599999999999975</c:v>
                </c:pt>
                <c:pt idx="685">
                  <c:v>7.17</c:v>
                </c:pt>
                <c:pt idx="686">
                  <c:v>7.17</c:v>
                </c:pt>
                <c:pt idx="687">
                  <c:v>7.18</c:v>
                </c:pt>
                <c:pt idx="688">
                  <c:v>7.18</c:v>
                </c:pt>
                <c:pt idx="689">
                  <c:v>7.18</c:v>
                </c:pt>
                <c:pt idx="690">
                  <c:v>7.1999999999999895</c:v>
                </c:pt>
                <c:pt idx="691">
                  <c:v>7.21</c:v>
                </c:pt>
                <c:pt idx="692">
                  <c:v>7.21</c:v>
                </c:pt>
                <c:pt idx="693">
                  <c:v>7.21</c:v>
                </c:pt>
                <c:pt idx="694">
                  <c:v>7.21</c:v>
                </c:pt>
                <c:pt idx="695">
                  <c:v>7.21</c:v>
                </c:pt>
                <c:pt idx="696">
                  <c:v>7.21</c:v>
                </c:pt>
                <c:pt idx="697">
                  <c:v>7.21</c:v>
                </c:pt>
                <c:pt idx="698">
                  <c:v>7.21999999999999</c:v>
                </c:pt>
                <c:pt idx="699">
                  <c:v>7.21999999999999</c:v>
                </c:pt>
                <c:pt idx="700">
                  <c:v>7.21999999999999</c:v>
                </c:pt>
                <c:pt idx="701">
                  <c:v>7.23</c:v>
                </c:pt>
                <c:pt idx="702">
                  <c:v>7.2399999999999904</c:v>
                </c:pt>
                <c:pt idx="703">
                  <c:v>7.2499999999999902</c:v>
                </c:pt>
                <c:pt idx="704">
                  <c:v>7.25999999999999</c:v>
                </c:pt>
                <c:pt idx="705">
                  <c:v>7.25999999999999</c:v>
                </c:pt>
                <c:pt idx="706">
                  <c:v>7.2699999999999898</c:v>
                </c:pt>
                <c:pt idx="707">
                  <c:v>7.2699999999999898</c:v>
                </c:pt>
                <c:pt idx="708">
                  <c:v>7.2699999999999898</c:v>
                </c:pt>
                <c:pt idx="709">
                  <c:v>7.28</c:v>
                </c:pt>
                <c:pt idx="710">
                  <c:v>7.28</c:v>
                </c:pt>
                <c:pt idx="711">
                  <c:v>7.28</c:v>
                </c:pt>
                <c:pt idx="712">
                  <c:v>7.28</c:v>
                </c:pt>
                <c:pt idx="713">
                  <c:v>7.28</c:v>
                </c:pt>
                <c:pt idx="714">
                  <c:v>7.28</c:v>
                </c:pt>
                <c:pt idx="715">
                  <c:v>7.2899999999999903</c:v>
                </c:pt>
                <c:pt idx="716">
                  <c:v>7.3</c:v>
                </c:pt>
                <c:pt idx="717">
                  <c:v>7.3099999999999898</c:v>
                </c:pt>
                <c:pt idx="718">
                  <c:v>7.3099999999999898</c:v>
                </c:pt>
                <c:pt idx="719">
                  <c:v>7.3099999999999898</c:v>
                </c:pt>
                <c:pt idx="720">
                  <c:v>7.3099999999999898</c:v>
                </c:pt>
                <c:pt idx="721">
                  <c:v>7.3199999999999896</c:v>
                </c:pt>
                <c:pt idx="722">
                  <c:v>7.33</c:v>
                </c:pt>
                <c:pt idx="723">
                  <c:v>7.33</c:v>
                </c:pt>
                <c:pt idx="724">
                  <c:v>7.3399999999999901</c:v>
                </c:pt>
                <c:pt idx="725">
                  <c:v>7.3399999999999901</c:v>
                </c:pt>
                <c:pt idx="726">
                  <c:v>7.3499999999999899</c:v>
                </c:pt>
                <c:pt idx="727">
                  <c:v>7.3599999999999897</c:v>
                </c:pt>
                <c:pt idx="728">
                  <c:v>7.3599999999999897</c:v>
                </c:pt>
                <c:pt idx="729">
                  <c:v>7.37</c:v>
                </c:pt>
                <c:pt idx="730">
                  <c:v>7.37</c:v>
                </c:pt>
                <c:pt idx="731">
                  <c:v>7.3799999999999901</c:v>
                </c:pt>
                <c:pt idx="732">
                  <c:v>7.39</c:v>
                </c:pt>
                <c:pt idx="733">
                  <c:v>7.3999999999999897</c:v>
                </c:pt>
                <c:pt idx="734">
                  <c:v>7.3999999999999897</c:v>
                </c:pt>
                <c:pt idx="735">
                  <c:v>7.3999999999999897</c:v>
                </c:pt>
                <c:pt idx="736">
                  <c:v>7.3999999999999897</c:v>
                </c:pt>
                <c:pt idx="737">
                  <c:v>7.3999999999999897</c:v>
                </c:pt>
                <c:pt idx="738">
                  <c:v>7.3999999999999897</c:v>
                </c:pt>
                <c:pt idx="739">
                  <c:v>7.4299999999999899</c:v>
                </c:pt>
                <c:pt idx="740">
                  <c:v>7.4299999999999899</c:v>
                </c:pt>
                <c:pt idx="741">
                  <c:v>7.4299999999999899</c:v>
                </c:pt>
                <c:pt idx="742">
                  <c:v>7.4399999999999924</c:v>
                </c:pt>
                <c:pt idx="743">
                  <c:v>7.4499999999999904</c:v>
                </c:pt>
                <c:pt idx="744">
                  <c:v>7.4499999999999904</c:v>
                </c:pt>
                <c:pt idx="745">
                  <c:v>7.46</c:v>
                </c:pt>
                <c:pt idx="746">
                  <c:v>7.46</c:v>
                </c:pt>
                <c:pt idx="747">
                  <c:v>7.46999999999999</c:v>
                </c:pt>
                <c:pt idx="748">
                  <c:v>7.4799999999999924</c:v>
                </c:pt>
                <c:pt idx="749">
                  <c:v>7.4799999999999924</c:v>
                </c:pt>
                <c:pt idx="750">
                  <c:v>7.5</c:v>
                </c:pt>
                <c:pt idx="751">
                  <c:v>7.50999999999999</c:v>
                </c:pt>
                <c:pt idx="752">
                  <c:v>7.52</c:v>
                </c:pt>
                <c:pt idx="753">
                  <c:v>7.5299999999999896</c:v>
                </c:pt>
                <c:pt idx="754">
                  <c:v>7.5499999999999901</c:v>
                </c:pt>
                <c:pt idx="755">
                  <c:v>7.5499999999999901</c:v>
                </c:pt>
                <c:pt idx="756">
                  <c:v>7.5499999999999901</c:v>
                </c:pt>
                <c:pt idx="757">
                  <c:v>7.5499999999999901</c:v>
                </c:pt>
                <c:pt idx="758">
                  <c:v>7.5499999999999901</c:v>
                </c:pt>
                <c:pt idx="759">
                  <c:v>7.5499999999999901</c:v>
                </c:pt>
                <c:pt idx="760">
                  <c:v>7.56</c:v>
                </c:pt>
                <c:pt idx="761">
                  <c:v>7.56</c:v>
                </c:pt>
                <c:pt idx="762">
                  <c:v>7.56</c:v>
                </c:pt>
                <c:pt idx="763">
                  <c:v>7.5699999999999896</c:v>
                </c:pt>
                <c:pt idx="764">
                  <c:v>7.5699999999999896</c:v>
                </c:pt>
                <c:pt idx="765">
                  <c:v>7.5699999999999896</c:v>
                </c:pt>
                <c:pt idx="766">
                  <c:v>7.5699999999999896</c:v>
                </c:pt>
                <c:pt idx="767">
                  <c:v>7.59</c:v>
                </c:pt>
                <c:pt idx="768">
                  <c:v>7.59</c:v>
                </c:pt>
                <c:pt idx="769">
                  <c:v>7.59</c:v>
                </c:pt>
                <c:pt idx="770">
                  <c:v>7.6</c:v>
                </c:pt>
                <c:pt idx="771">
                  <c:v>7.6099999999999897</c:v>
                </c:pt>
                <c:pt idx="772">
                  <c:v>7.6099999999999897</c:v>
                </c:pt>
                <c:pt idx="773">
                  <c:v>7.6199999999999886</c:v>
                </c:pt>
                <c:pt idx="774">
                  <c:v>7.6199999999999886</c:v>
                </c:pt>
                <c:pt idx="775">
                  <c:v>7.6299999999999875</c:v>
                </c:pt>
                <c:pt idx="776">
                  <c:v>7.6499999999999897</c:v>
                </c:pt>
                <c:pt idx="777">
                  <c:v>7.6699999999999875</c:v>
                </c:pt>
                <c:pt idx="778">
                  <c:v>7.6799999999999899</c:v>
                </c:pt>
                <c:pt idx="779">
                  <c:v>7.6899999999999897</c:v>
                </c:pt>
                <c:pt idx="780">
                  <c:v>7.6999999999999895</c:v>
                </c:pt>
                <c:pt idx="781">
                  <c:v>7.6999999999999895</c:v>
                </c:pt>
                <c:pt idx="782">
                  <c:v>7.6999999999999895</c:v>
                </c:pt>
                <c:pt idx="783">
                  <c:v>7.6999999999999895</c:v>
                </c:pt>
                <c:pt idx="784">
                  <c:v>7.7099999999999902</c:v>
                </c:pt>
                <c:pt idx="785">
                  <c:v>7.7099999999999902</c:v>
                </c:pt>
                <c:pt idx="786">
                  <c:v>7.7099999999999902</c:v>
                </c:pt>
                <c:pt idx="787">
                  <c:v>7.71999999999999</c:v>
                </c:pt>
                <c:pt idx="788">
                  <c:v>7.7299999999999898</c:v>
                </c:pt>
                <c:pt idx="789">
                  <c:v>7.7399999999999904</c:v>
                </c:pt>
                <c:pt idx="790">
                  <c:v>7.7399999999999904</c:v>
                </c:pt>
                <c:pt idx="791">
                  <c:v>7.7499999999999902</c:v>
                </c:pt>
                <c:pt idx="792">
                  <c:v>7.7499999999999902</c:v>
                </c:pt>
                <c:pt idx="793">
                  <c:v>7.7499999999999902</c:v>
                </c:pt>
                <c:pt idx="794">
                  <c:v>7.7699999999999898</c:v>
                </c:pt>
                <c:pt idx="795">
                  <c:v>7.7699999999999898</c:v>
                </c:pt>
                <c:pt idx="796">
                  <c:v>7.7799999999999914</c:v>
                </c:pt>
                <c:pt idx="797">
                  <c:v>7.7899999999999903</c:v>
                </c:pt>
                <c:pt idx="798">
                  <c:v>7.7899999999999903</c:v>
                </c:pt>
                <c:pt idx="799">
                  <c:v>7.7999999999999901</c:v>
                </c:pt>
                <c:pt idx="800">
                  <c:v>7.7999999999999901</c:v>
                </c:pt>
                <c:pt idx="801">
                  <c:v>7.7999999999999901</c:v>
                </c:pt>
                <c:pt idx="802">
                  <c:v>7.7999999999999901</c:v>
                </c:pt>
                <c:pt idx="803">
                  <c:v>7.8099999999999898</c:v>
                </c:pt>
                <c:pt idx="804">
                  <c:v>7.8099999999999898</c:v>
                </c:pt>
                <c:pt idx="805">
                  <c:v>7.83</c:v>
                </c:pt>
                <c:pt idx="806">
                  <c:v>7.8499999999999899</c:v>
                </c:pt>
                <c:pt idx="807">
                  <c:v>7.8499999999999899</c:v>
                </c:pt>
                <c:pt idx="808">
                  <c:v>7.8499999999999899</c:v>
                </c:pt>
                <c:pt idx="809">
                  <c:v>7.8599999999999985</c:v>
                </c:pt>
                <c:pt idx="810">
                  <c:v>7.8599999999999985</c:v>
                </c:pt>
                <c:pt idx="811">
                  <c:v>7.8799999999999901</c:v>
                </c:pt>
                <c:pt idx="812">
                  <c:v>7.8799999999999901</c:v>
                </c:pt>
                <c:pt idx="813">
                  <c:v>7.9099999999999904</c:v>
                </c:pt>
                <c:pt idx="814">
                  <c:v>7.9199999999999902</c:v>
                </c:pt>
                <c:pt idx="815">
                  <c:v>7.9499999999999904</c:v>
                </c:pt>
                <c:pt idx="816">
                  <c:v>7.9499999999999904</c:v>
                </c:pt>
                <c:pt idx="817">
                  <c:v>7.9599999999999902</c:v>
                </c:pt>
                <c:pt idx="818">
                  <c:v>7.9599999999999902</c:v>
                </c:pt>
                <c:pt idx="819">
                  <c:v>7.9599999999999902</c:v>
                </c:pt>
                <c:pt idx="820">
                  <c:v>7.9599999999999902</c:v>
                </c:pt>
                <c:pt idx="821">
                  <c:v>7.96999999999999</c:v>
                </c:pt>
                <c:pt idx="822">
                  <c:v>7.96999999999999</c:v>
                </c:pt>
                <c:pt idx="823">
                  <c:v>7.96999999999999</c:v>
                </c:pt>
                <c:pt idx="824">
                  <c:v>7.96999999999999</c:v>
                </c:pt>
                <c:pt idx="825">
                  <c:v>7.96999999999999</c:v>
                </c:pt>
                <c:pt idx="826">
                  <c:v>7.9799999999999924</c:v>
                </c:pt>
                <c:pt idx="827">
                  <c:v>7.9799999999999924</c:v>
                </c:pt>
                <c:pt idx="828">
                  <c:v>7.9799999999999924</c:v>
                </c:pt>
                <c:pt idx="829">
                  <c:v>7.9999999999999902</c:v>
                </c:pt>
                <c:pt idx="830">
                  <c:v>7.9999999999999902</c:v>
                </c:pt>
                <c:pt idx="831">
                  <c:v>7.9999999999999902</c:v>
                </c:pt>
                <c:pt idx="832">
                  <c:v>8.0100000000000016</c:v>
                </c:pt>
                <c:pt idx="833">
                  <c:v>8.0299999999999994</c:v>
                </c:pt>
                <c:pt idx="834">
                  <c:v>8.0299999999999994</c:v>
                </c:pt>
                <c:pt idx="835">
                  <c:v>8.0299999999999994</c:v>
                </c:pt>
                <c:pt idx="836">
                  <c:v>8.0299999999999994</c:v>
                </c:pt>
                <c:pt idx="837">
                  <c:v>8.0400000000000009</c:v>
                </c:pt>
                <c:pt idx="838">
                  <c:v>8.0400000000000009</c:v>
                </c:pt>
                <c:pt idx="839">
                  <c:v>8.0400000000000009</c:v>
                </c:pt>
                <c:pt idx="840">
                  <c:v>8.0400000000000009</c:v>
                </c:pt>
                <c:pt idx="841">
                  <c:v>8.0400000000000009</c:v>
                </c:pt>
                <c:pt idx="842">
                  <c:v>8.0600000000000023</c:v>
                </c:pt>
                <c:pt idx="843">
                  <c:v>8.0700000000000021</c:v>
                </c:pt>
                <c:pt idx="844">
                  <c:v>8.0700000000000021</c:v>
                </c:pt>
                <c:pt idx="845">
                  <c:v>8.09</c:v>
                </c:pt>
                <c:pt idx="846">
                  <c:v>8.09</c:v>
                </c:pt>
                <c:pt idx="847">
                  <c:v>8.1</c:v>
                </c:pt>
                <c:pt idx="848">
                  <c:v>8.1</c:v>
                </c:pt>
                <c:pt idx="849">
                  <c:v>8.120000000000001</c:v>
                </c:pt>
                <c:pt idx="850">
                  <c:v>8.1300000000000008</c:v>
                </c:pt>
                <c:pt idx="851">
                  <c:v>8.1300000000000008</c:v>
                </c:pt>
                <c:pt idx="852">
                  <c:v>8.1399999999999988</c:v>
                </c:pt>
                <c:pt idx="853">
                  <c:v>8.1600000000000019</c:v>
                </c:pt>
                <c:pt idx="854">
                  <c:v>8.1600000000000019</c:v>
                </c:pt>
                <c:pt idx="855">
                  <c:v>8.1600000000000019</c:v>
                </c:pt>
                <c:pt idx="856">
                  <c:v>8.1600000000000019</c:v>
                </c:pt>
                <c:pt idx="857">
                  <c:v>8.1700000000000017</c:v>
                </c:pt>
                <c:pt idx="858">
                  <c:v>8.1700000000000017</c:v>
                </c:pt>
                <c:pt idx="859">
                  <c:v>8.1700000000000017</c:v>
                </c:pt>
                <c:pt idx="860">
                  <c:v>8.1700000000000017</c:v>
                </c:pt>
                <c:pt idx="861">
                  <c:v>8.18</c:v>
                </c:pt>
                <c:pt idx="862">
                  <c:v>8.19</c:v>
                </c:pt>
                <c:pt idx="863">
                  <c:v>8.19</c:v>
                </c:pt>
                <c:pt idx="864">
                  <c:v>8.19</c:v>
                </c:pt>
                <c:pt idx="865">
                  <c:v>8.2000000000000011</c:v>
                </c:pt>
                <c:pt idx="866">
                  <c:v>8.2000000000000011</c:v>
                </c:pt>
                <c:pt idx="867">
                  <c:v>8.2099999999999991</c:v>
                </c:pt>
                <c:pt idx="868">
                  <c:v>8.2099999999999991</c:v>
                </c:pt>
                <c:pt idx="869">
                  <c:v>8.2099999999999991</c:v>
                </c:pt>
                <c:pt idx="870">
                  <c:v>8.2099999999999991</c:v>
                </c:pt>
                <c:pt idx="871">
                  <c:v>8.2199999999999989</c:v>
                </c:pt>
                <c:pt idx="872">
                  <c:v>8.2199999999999989</c:v>
                </c:pt>
                <c:pt idx="873">
                  <c:v>8.2299999999999898</c:v>
                </c:pt>
                <c:pt idx="874">
                  <c:v>8.2399999999999984</c:v>
                </c:pt>
                <c:pt idx="875">
                  <c:v>8.2399999999999984</c:v>
                </c:pt>
                <c:pt idx="876">
                  <c:v>8.2499999999999893</c:v>
                </c:pt>
                <c:pt idx="877">
                  <c:v>8.2600000000000016</c:v>
                </c:pt>
                <c:pt idx="878">
                  <c:v>8.2600000000000016</c:v>
                </c:pt>
                <c:pt idx="879">
                  <c:v>8.2600000000000016</c:v>
                </c:pt>
                <c:pt idx="880">
                  <c:v>8.2600000000000016</c:v>
                </c:pt>
                <c:pt idx="881">
                  <c:v>8.2600000000000016</c:v>
                </c:pt>
                <c:pt idx="882">
                  <c:v>8.2600000000000016</c:v>
                </c:pt>
                <c:pt idx="883">
                  <c:v>8.2600000000000016</c:v>
                </c:pt>
                <c:pt idx="884">
                  <c:v>8.2900000000000009</c:v>
                </c:pt>
                <c:pt idx="885">
                  <c:v>8.2900000000000009</c:v>
                </c:pt>
                <c:pt idx="886">
                  <c:v>8.2900000000000009</c:v>
                </c:pt>
                <c:pt idx="887">
                  <c:v>8.2999999999999989</c:v>
                </c:pt>
                <c:pt idx="888">
                  <c:v>8.2999999999999989</c:v>
                </c:pt>
                <c:pt idx="889">
                  <c:v>8.2999999999999989</c:v>
                </c:pt>
                <c:pt idx="890">
                  <c:v>8.2999999999999989</c:v>
                </c:pt>
                <c:pt idx="891">
                  <c:v>8.3200000000000021</c:v>
                </c:pt>
                <c:pt idx="892">
                  <c:v>8.3300000000000018</c:v>
                </c:pt>
                <c:pt idx="893">
                  <c:v>8.3300000000000018</c:v>
                </c:pt>
                <c:pt idx="894">
                  <c:v>8.3400000000000016</c:v>
                </c:pt>
                <c:pt idx="895">
                  <c:v>8.3400000000000016</c:v>
                </c:pt>
                <c:pt idx="896">
                  <c:v>8.3500000000000068</c:v>
                </c:pt>
                <c:pt idx="897">
                  <c:v>8.3500000000000068</c:v>
                </c:pt>
                <c:pt idx="898">
                  <c:v>8.3700000000000028</c:v>
                </c:pt>
                <c:pt idx="899">
                  <c:v>8.3700000000000028</c:v>
                </c:pt>
                <c:pt idx="900">
                  <c:v>8.3700000000000028</c:v>
                </c:pt>
                <c:pt idx="901">
                  <c:v>8.3700000000000028</c:v>
                </c:pt>
                <c:pt idx="902">
                  <c:v>8.3800000000000008</c:v>
                </c:pt>
                <c:pt idx="903">
                  <c:v>8.39</c:v>
                </c:pt>
                <c:pt idx="904">
                  <c:v>8.4000000000000021</c:v>
                </c:pt>
                <c:pt idx="905">
                  <c:v>8.4000000000000021</c:v>
                </c:pt>
                <c:pt idx="906">
                  <c:v>8.4100000000000019</c:v>
                </c:pt>
                <c:pt idx="907">
                  <c:v>8.4300000000000015</c:v>
                </c:pt>
                <c:pt idx="908">
                  <c:v>8.4300000000000015</c:v>
                </c:pt>
                <c:pt idx="909">
                  <c:v>8.4300000000000015</c:v>
                </c:pt>
                <c:pt idx="910">
                  <c:v>8.44</c:v>
                </c:pt>
                <c:pt idx="911">
                  <c:v>8.44</c:v>
                </c:pt>
                <c:pt idx="912">
                  <c:v>8.44</c:v>
                </c:pt>
                <c:pt idx="913">
                  <c:v>8.44</c:v>
                </c:pt>
                <c:pt idx="914">
                  <c:v>8.44</c:v>
                </c:pt>
                <c:pt idx="915">
                  <c:v>8.44</c:v>
                </c:pt>
                <c:pt idx="916">
                  <c:v>8.4500000000000028</c:v>
                </c:pt>
                <c:pt idx="917">
                  <c:v>8.4500000000000028</c:v>
                </c:pt>
                <c:pt idx="918">
                  <c:v>8.4600000000000026</c:v>
                </c:pt>
                <c:pt idx="919">
                  <c:v>8.4700000000000006</c:v>
                </c:pt>
                <c:pt idx="920">
                  <c:v>8.490000000000002</c:v>
                </c:pt>
                <c:pt idx="921">
                  <c:v>8.5100000000000016</c:v>
                </c:pt>
                <c:pt idx="922">
                  <c:v>8.5100000000000016</c:v>
                </c:pt>
                <c:pt idx="923">
                  <c:v>8.52</c:v>
                </c:pt>
                <c:pt idx="924">
                  <c:v>8.52</c:v>
                </c:pt>
                <c:pt idx="925">
                  <c:v>8.52</c:v>
                </c:pt>
                <c:pt idx="926">
                  <c:v>8.52</c:v>
                </c:pt>
                <c:pt idx="927">
                  <c:v>8.52</c:v>
                </c:pt>
                <c:pt idx="928">
                  <c:v>8.5300000000000011</c:v>
                </c:pt>
                <c:pt idx="929">
                  <c:v>8.5300000000000011</c:v>
                </c:pt>
                <c:pt idx="930">
                  <c:v>8.5300000000000011</c:v>
                </c:pt>
                <c:pt idx="931">
                  <c:v>8.5300000000000011</c:v>
                </c:pt>
                <c:pt idx="932">
                  <c:v>8.5499999999999989</c:v>
                </c:pt>
                <c:pt idx="933">
                  <c:v>8.5499999999999989</c:v>
                </c:pt>
                <c:pt idx="934">
                  <c:v>8.5600000000000023</c:v>
                </c:pt>
                <c:pt idx="935">
                  <c:v>8.5600000000000023</c:v>
                </c:pt>
                <c:pt idx="936">
                  <c:v>8.5600000000000023</c:v>
                </c:pt>
                <c:pt idx="937">
                  <c:v>8.5700000000000021</c:v>
                </c:pt>
                <c:pt idx="938">
                  <c:v>8.5800000000000018</c:v>
                </c:pt>
                <c:pt idx="939">
                  <c:v>8.5900000000000016</c:v>
                </c:pt>
                <c:pt idx="940">
                  <c:v>8.6000000000000014</c:v>
                </c:pt>
                <c:pt idx="941">
                  <c:v>8.6000000000000014</c:v>
                </c:pt>
                <c:pt idx="942">
                  <c:v>8.61</c:v>
                </c:pt>
                <c:pt idx="943">
                  <c:v>8.61</c:v>
                </c:pt>
                <c:pt idx="944">
                  <c:v>8.61</c:v>
                </c:pt>
                <c:pt idx="945">
                  <c:v>8.61</c:v>
                </c:pt>
                <c:pt idx="946">
                  <c:v>8.61</c:v>
                </c:pt>
                <c:pt idx="947">
                  <c:v>8.61</c:v>
                </c:pt>
                <c:pt idx="948">
                  <c:v>8.620000000000001</c:v>
                </c:pt>
                <c:pt idx="949">
                  <c:v>8.620000000000001</c:v>
                </c:pt>
                <c:pt idx="950">
                  <c:v>8.6399999999999988</c:v>
                </c:pt>
                <c:pt idx="951">
                  <c:v>8.6499999999999897</c:v>
                </c:pt>
                <c:pt idx="952">
                  <c:v>8.6700000000000017</c:v>
                </c:pt>
                <c:pt idx="953">
                  <c:v>8.6700000000000017</c:v>
                </c:pt>
                <c:pt idx="954">
                  <c:v>8.6700000000000017</c:v>
                </c:pt>
                <c:pt idx="955">
                  <c:v>8.6700000000000017</c:v>
                </c:pt>
                <c:pt idx="956">
                  <c:v>8.6999999999999993</c:v>
                </c:pt>
                <c:pt idx="957">
                  <c:v>8.7099999999999991</c:v>
                </c:pt>
                <c:pt idx="958">
                  <c:v>8.7199999999999989</c:v>
                </c:pt>
                <c:pt idx="959">
                  <c:v>8.7199999999999989</c:v>
                </c:pt>
                <c:pt idx="960">
                  <c:v>8.7199999999999989</c:v>
                </c:pt>
                <c:pt idx="961">
                  <c:v>8.7299999999999898</c:v>
                </c:pt>
                <c:pt idx="962">
                  <c:v>8.7399999999999896</c:v>
                </c:pt>
                <c:pt idx="963">
                  <c:v>8.7499999999999893</c:v>
                </c:pt>
                <c:pt idx="964">
                  <c:v>8.7499999999999893</c:v>
                </c:pt>
                <c:pt idx="965">
                  <c:v>8.7499999999999893</c:v>
                </c:pt>
                <c:pt idx="966">
                  <c:v>8.7899999999999991</c:v>
                </c:pt>
                <c:pt idx="967">
                  <c:v>8.7999999999999989</c:v>
                </c:pt>
                <c:pt idx="968">
                  <c:v>8.8100000000000023</c:v>
                </c:pt>
                <c:pt idx="969">
                  <c:v>8.8100000000000023</c:v>
                </c:pt>
                <c:pt idx="970">
                  <c:v>8.8100000000000023</c:v>
                </c:pt>
                <c:pt idx="971">
                  <c:v>8.8100000000000023</c:v>
                </c:pt>
                <c:pt idx="972">
                  <c:v>8.8100000000000023</c:v>
                </c:pt>
                <c:pt idx="973">
                  <c:v>8.8100000000000023</c:v>
                </c:pt>
                <c:pt idx="974">
                  <c:v>8.8200000000000021</c:v>
                </c:pt>
                <c:pt idx="975">
                  <c:v>8.8300000000000018</c:v>
                </c:pt>
                <c:pt idx="976">
                  <c:v>8.8300000000000018</c:v>
                </c:pt>
                <c:pt idx="977">
                  <c:v>8.8400000000000016</c:v>
                </c:pt>
                <c:pt idx="978">
                  <c:v>8.8700000000000028</c:v>
                </c:pt>
                <c:pt idx="979">
                  <c:v>8.8700000000000028</c:v>
                </c:pt>
                <c:pt idx="980">
                  <c:v>8.8700000000000028</c:v>
                </c:pt>
                <c:pt idx="981">
                  <c:v>8.8700000000000028</c:v>
                </c:pt>
                <c:pt idx="982">
                  <c:v>8.8700000000000028</c:v>
                </c:pt>
                <c:pt idx="983">
                  <c:v>8.8700000000000028</c:v>
                </c:pt>
                <c:pt idx="984">
                  <c:v>8.8700000000000028</c:v>
                </c:pt>
                <c:pt idx="985">
                  <c:v>8.8800000000000008</c:v>
                </c:pt>
                <c:pt idx="986">
                  <c:v>8.8800000000000008</c:v>
                </c:pt>
                <c:pt idx="987">
                  <c:v>8.8800000000000008</c:v>
                </c:pt>
                <c:pt idx="988">
                  <c:v>8.8800000000000008</c:v>
                </c:pt>
                <c:pt idx="989">
                  <c:v>8.8800000000000008</c:v>
                </c:pt>
                <c:pt idx="990">
                  <c:v>8.8800000000000008</c:v>
                </c:pt>
                <c:pt idx="991">
                  <c:v>8.89</c:v>
                </c:pt>
                <c:pt idx="992">
                  <c:v>8.89</c:v>
                </c:pt>
                <c:pt idx="993">
                  <c:v>8.9200000000000017</c:v>
                </c:pt>
                <c:pt idx="994">
                  <c:v>8.9300000000000015</c:v>
                </c:pt>
                <c:pt idx="995">
                  <c:v>8.9300000000000015</c:v>
                </c:pt>
                <c:pt idx="996">
                  <c:v>8.9300000000000015</c:v>
                </c:pt>
                <c:pt idx="997">
                  <c:v>8.9300000000000015</c:v>
                </c:pt>
                <c:pt idx="998">
                  <c:v>8.9499999999999993</c:v>
                </c:pt>
                <c:pt idx="999">
                  <c:v>8.9499999999999993</c:v>
                </c:pt>
                <c:pt idx="1000">
                  <c:v>8.9499999999999993</c:v>
                </c:pt>
                <c:pt idx="1001">
                  <c:v>8.9499999999999993</c:v>
                </c:pt>
                <c:pt idx="1002">
                  <c:v>8.9700000000000006</c:v>
                </c:pt>
                <c:pt idx="1003">
                  <c:v>8.9800000000000022</c:v>
                </c:pt>
                <c:pt idx="1004">
                  <c:v>8.9800000000000022</c:v>
                </c:pt>
                <c:pt idx="1005">
                  <c:v>8.9800000000000022</c:v>
                </c:pt>
                <c:pt idx="1006">
                  <c:v>8.9800000000000022</c:v>
                </c:pt>
                <c:pt idx="1007">
                  <c:v>8.9800000000000022</c:v>
                </c:pt>
                <c:pt idx="1008">
                  <c:v>8.9800000000000022</c:v>
                </c:pt>
                <c:pt idx="1009">
                  <c:v>8.9800000000000022</c:v>
                </c:pt>
                <c:pt idx="1010">
                  <c:v>8.990000000000002</c:v>
                </c:pt>
                <c:pt idx="1011">
                  <c:v>9.0000000000000018</c:v>
                </c:pt>
                <c:pt idx="1012">
                  <c:v>9.0100000000000016</c:v>
                </c:pt>
                <c:pt idx="1013">
                  <c:v>9.0100000000000016</c:v>
                </c:pt>
                <c:pt idx="1014">
                  <c:v>9.0100000000000016</c:v>
                </c:pt>
                <c:pt idx="1015">
                  <c:v>9.0100000000000016</c:v>
                </c:pt>
                <c:pt idx="1016">
                  <c:v>9.02</c:v>
                </c:pt>
                <c:pt idx="1017">
                  <c:v>9.02</c:v>
                </c:pt>
                <c:pt idx="1018">
                  <c:v>9.02</c:v>
                </c:pt>
                <c:pt idx="1019">
                  <c:v>9.02</c:v>
                </c:pt>
                <c:pt idx="1020">
                  <c:v>9.0299999999999994</c:v>
                </c:pt>
                <c:pt idx="1021">
                  <c:v>9.0299999999999994</c:v>
                </c:pt>
                <c:pt idx="1022">
                  <c:v>9.0299999999999994</c:v>
                </c:pt>
                <c:pt idx="1023">
                  <c:v>9.0399999999999991</c:v>
                </c:pt>
                <c:pt idx="1024">
                  <c:v>9.0499999999999989</c:v>
                </c:pt>
                <c:pt idx="1025">
                  <c:v>9.0600000000000023</c:v>
                </c:pt>
                <c:pt idx="1026">
                  <c:v>9.0700000000000021</c:v>
                </c:pt>
                <c:pt idx="1027">
                  <c:v>9.0900000000000016</c:v>
                </c:pt>
                <c:pt idx="1028">
                  <c:v>9.0900000000000016</c:v>
                </c:pt>
                <c:pt idx="1029">
                  <c:v>9.1000000000000014</c:v>
                </c:pt>
                <c:pt idx="1030">
                  <c:v>9.1000000000000014</c:v>
                </c:pt>
                <c:pt idx="1031">
                  <c:v>9.120000000000001</c:v>
                </c:pt>
                <c:pt idx="1032">
                  <c:v>9.120000000000001</c:v>
                </c:pt>
                <c:pt idx="1033">
                  <c:v>9.120000000000001</c:v>
                </c:pt>
                <c:pt idx="1034">
                  <c:v>9.1399999999999988</c:v>
                </c:pt>
                <c:pt idx="1035">
                  <c:v>9.1399999999999988</c:v>
                </c:pt>
                <c:pt idx="1036">
                  <c:v>9.1499999999999897</c:v>
                </c:pt>
                <c:pt idx="1037">
                  <c:v>9.1499999999999897</c:v>
                </c:pt>
                <c:pt idx="1038">
                  <c:v>9.1499999999999897</c:v>
                </c:pt>
                <c:pt idx="1039">
                  <c:v>9.1600000000000019</c:v>
                </c:pt>
                <c:pt idx="1040">
                  <c:v>9.1700000000000017</c:v>
                </c:pt>
                <c:pt idx="1041">
                  <c:v>9.1800000000000015</c:v>
                </c:pt>
                <c:pt idx="1042">
                  <c:v>9.1800000000000015</c:v>
                </c:pt>
                <c:pt idx="1043">
                  <c:v>9.1800000000000015</c:v>
                </c:pt>
                <c:pt idx="1044">
                  <c:v>9.19</c:v>
                </c:pt>
                <c:pt idx="1045">
                  <c:v>9.19</c:v>
                </c:pt>
                <c:pt idx="1046">
                  <c:v>9.19</c:v>
                </c:pt>
                <c:pt idx="1047">
                  <c:v>9.19</c:v>
                </c:pt>
                <c:pt idx="1048">
                  <c:v>9.2099999999999991</c:v>
                </c:pt>
                <c:pt idx="1049">
                  <c:v>9.2099999999999991</c:v>
                </c:pt>
                <c:pt idx="1050">
                  <c:v>9.2199999999999989</c:v>
                </c:pt>
                <c:pt idx="1051">
                  <c:v>9.2199999999999989</c:v>
                </c:pt>
                <c:pt idx="1052">
                  <c:v>9.2199999999999989</c:v>
                </c:pt>
                <c:pt idx="1053">
                  <c:v>9.2299999999999898</c:v>
                </c:pt>
                <c:pt idx="1054">
                  <c:v>9.2299999999999898</c:v>
                </c:pt>
                <c:pt idx="1055">
                  <c:v>9.2299999999999898</c:v>
                </c:pt>
                <c:pt idx="1056">
                  <c:v>9.2299999999999898</c:v>
                </c:pt>
                <c:pt idx="1057">
                  <c:v>9.2399999999999896</c:v>
                </c:pt>
                <c:pt idx="1058">
                  <c:v>9.2499999999999893</c:v>
                </c:pt>
                <c:pt idx="1059">
                  <c:v>9.2499999999999893</c:v>
                </c:pt>
                <c:pt idx="1060">
                  <c:v>9.2499999999999893</c:v>
                </c:pt>
                <c:pt idx="1061">
                  <c:v>9.2499999999999893</c:v>
                </c:pt>
                <c:pt idx="1062">
                  <c:v>9.2600000000000016</c:v>
                </c:pt>
                <c:pt idx="1063">
                  <c:v>9.2600000000000016</c:v>
                </c:pt>
                <c:pt idx="1064">
                  <c:v>9.2600000000000016</c:v>
                </c:pt>
                <c:pt idx="1065">
                  <c:v>9.2799999999999994</c:v>
                </c:pt>
                <c:pt idx="1066">
                  <c:v>9.2900000000000009</c:v>
                </c:pt>
                <c:pt idx="1067">
                  <c:v>9.2900000000000009</c:v>
                </c:pt>
                <c:pt idx="1068">
                  <c:v>9.2999999999999989</c:v>
                </c:pt>
                <c:pt idx="1069">
                  <c:v>9.2999999999999989</c:v>
                </c:pt>
                <c:pt idx="1070">
                  <c:v>9.2999999999999989</c:v>
                </c:pt>
                <c:pt idx="1071">
                  <c:v>9.2999999999999989</c:v>
                </c:pt>
                <c:pt idx="1072">
                  <c:v>9.2999999999999989</c:v>
                </c:pt>
                <c:pt idx="1073">
                  <c:v>9.3100000000000023</c:v>
                </c:pt>
                <c:pt idx="1074">
                  <c:v>9.3100000000000023</c:v>
                </c:pt>
                <c:pt idx="1075">
                  <c:v>9.3100000000000023</c:v>
                </c:pt>
                <c:pt idx="1076">
                  <c:v>9.3100000000000023</c:v>
                </c:pt>
                <c:pt idx="1077">
                  <c:v>9.3200000000000021</c:v>
                </c:pt>
                <c:pt idx="1078">
                  <c:v>9.3200000000000021</c:v>
                </c:pt>
                <c:pt idx="1079">
                  <c:v>9.3200000000000021</c:v>
                </c:pt>
                <c:pt idx="1080">
                  <c:v>9.3200000000000021</c:v>
                </c:pt>
                <c:pt idx="1081">
                  <c:v>9.3300000000000018</c:v>
                </c:pt>
                <c:pt idx="1082">
                  <c:v>9.3300000000000018</c:v>
                </c:pt>
                <c:pt idx="1083">
                  <c:v>9.3400000000000016</c:v>
                </c:pt>
                <c:pt idx="1084">
                  <c:v>9.3400000000000016</c:v>
                </c:pt>
                <c:pt idx="1085">
                  <c:v>9.3500000000000014</c:v>
                </c:pt>
                <c:pt idx="1086">
                  <c:v>9.3600000000000048</c:v>
                </c:pt>
                <c:pt idx="1087">
                  <c:v>9.3800000000000008</c:v>
                </c:pt>
                <c:pt idx="1088">
                  <c:v>9.3800000000000008</c:v>
                </c:pt>
                <c:pt idx="1089">
                  <c:v>9.39</c:v>
                </c:pt>
                <c:pt idx="1090">
                  <c:v>9.39</c:v>
                </c:pt>
                <c:pt idx="1091">
                  <c:v>9.39</c:v>
                </c:pt>
                <c:pt idx="1092">
                  <c:v>9.39</c:v>
                </c:pt>
                <c:pt idx="1093">
                  <c:v>9.39</c:v>
                </c:pt>
                <c:pt idx="1094">
                  <c:v>9.4200000000000017</c:v>
                </c:pt>
                <c:pt idx="1095">
                  <c:v>9.44</c:v>
                </c:pt>
                <c:pt idx="1096">
                  <c:v>9.44</c:v>
                </c:pt>
                <c:pt idx="1097">
                  <c:v>9.44</c:v>
                </c:pt>
                <c:pt idx="1098">
                  <c:v>9.4500000000000028</c:v>
                </c:pt>
                <c:pt idx="1099">
                  <c:v>9.4600000000000026</c:v>
                </c:pt>
                <c:pt idx="1100">
                  <c:v>9.4800000000000022</c:v>
                </c:pt>
                <c:pt idx="1101">
                  <c:v>9.4800000000000022</c:v>
                </c:pt>
                <c:pt idx="1102">
                  <c:v>9.4800000000000022</c:v>
                </c:pt>
                <c:pt idx="1103">
                  <c:v>9.490000000000002</c:v>
                </c:pt>
                <c:pt idx="1104">
                  <c:v>9.490000000000002</c:v>
                </c:pt>
                <c:pt idx="1105">
                  <c:v>9.490000000000002</c:v>
                </c:pt>
                <c:pt idx="1106">
                  <c:v>9.490000000000002</c:v>
                </c:pt>
                <c:pt idx="1107">
                  <c:v>9.5000000000000018</c:v>
                </c:pt>
                <c:pt idx="1108">
                  <c:v>9.5000000000000018</c:v>
                </c:pt>
                <c:pt idx="1109">
                  <c:v>9.5000000000000018</c:v>
                </c:pt>
                <c:pt idx="1110">
                  <c:v>9.5000000000000018</c:v>
                </c:pt>
                <c:pt idx="1111">
                  <c:v>9.5000000000000018</c:v>
                </c:pt>
                <c:pt idx="1112">
                  <c:v>9.51</c:v>
                </c:pt>
                <c:pt idx="1113">
                  <c:v>9.51</c:v>
                </c:pt>
                <c:pt idx="1114">
                  <c:v>9.51</c:v>
                </c:pt>
                <c:pt idx="1115">
                  <c:v>9.51</c:v>
                </c:pt>
                <c:pt idx="1116">
                  <c:v>9.52</c:v>
                </c:pt>
                <c:pt idx="1117">
                  <c:v>9.52</c:v>
                </c:pt>
                <c:pt idx="1118">
                  <c:v>9.52</c:v>
                </c:pt>
                <c:pt idx="1119">
                  <c:v>9.5299999999999994</c:v>
                </c:pt>
                <c:pt idx="1120">
                  <c:v>9.5400000000000009</c:v>
                </c:pt>
                <c:pt idx="1121">
                  <c:v>9.5400000000000009</c:v>
                </c:pt>
                <c:pt idx="1122">
                  <c:v>9.5400000000000009</c:v>
                </c:pt>
                <c:pt idx="1123">
                  <c:v>9.5400000000000009</c:v>
                </c:pt>
                <c:pt idx="1124">
                  <c:v>9.5400000000000009</c:v>
                </c:pt>
                <c:pt idx="1125">
                  <c:v>9.5600000000000023</c:v>
                </c:pt>
                <c:pt idx="1126">
                  <c:v>9.5700000000000021</c:v>
                </c:pt>
                <c:pt idx="1127">
                  <c:v>9.5800000000000018</c:v>
                </c:pt>
                <c:pt idx="1128">
                  <c:v>9.5900000000000016</c:v>
                </c:pt>
                <c:pt idx="1129">
                  <c:v>9.5900000000000016</c:v>
                </c:pt>
                <c:pt idx="1130">
                  <c:v>9.6</c:v>
                </c:pt>
                <c:pt idx="1131">
                  <c:v>9.6</c:v>
                </c:pt>
                <c:pt idx="1132">
                  <c:v>9.6</c:v>
                </c:pt>
                <c:pt idx="1133">
                  <c:v>9.6</c:v>
                </c:pt>
                <c:pt idx="1134">
                  <c:v>9.6</c:v>
                </c:pt>
                <c:pt idx="1135">
                  <c:v>9.61</c:v>
                </c:pt>
                <c:pt idx="1136">
                  <c:v>9.61</c:v>
                </c:pt>
                <c:pt idx="1137">
                  <c:v>9.620000000000001</c:v>
                </c:pt>
                <c:pt idx="1138">
                  <c:v>9.620000000000001</c:v>
                </c:pt>
                <c:pt idx="1139">
                  <c:v>9.620000000000001</c:v>
                </c:pt>
                <c:pt idx="1140">
                  <c:v>9.620000000000001</c:v>
                </c:pt>
                <c:pt idx="1141">
                  <c:v>9.620000000000001</c:v>
                </c:pt>
                <c:pt idx="1142">
                  <c:v>9.6300000000000008</c:v>
                </c:pt>
                <c:pt idx="1143">
                  <c:v>9.6300000000000008</c:v>
                </c:pt>
                <c:pt idx="1144">
                  <c:v>9.6300000000000008</c:v>
                </c:pt>
                <c:pt idx="1145">
                  <c:v>9.6399999999999988</c:v>
                </c:pt>
                <c:pt idx="1146">
                  <c:v>9.6399999999999988</c:v>
                </c:pt>
                <c:pt idx="1147">
                  <c:v>9.6399999999999988</c:v>
                </c:pt>
                <c:pt idx="1148">
                  <c:v>9.6399999999999988</c:v>
                </c:pt>
                <c:pt idx="1149">
                  <c:v>9.6499999999999897</c:v>
                </c:pt>
                <c:pt idx="1150">
                  <c:v>9.6700000000000017</c:v>
                </c:pt>
                <c:pt idx="1151">
                  <c:v>9.6700000000000017</c:v>
                </c:pt>
                <c:pt idx="1152">
                  <c:v>9.6700000000000017</c:v>
                </c:pt>
                <c:pt idx="1153">
                  <c:v>9.6700000000000017</c:v>
                </c:pt>
                <c:pt idx="1154">
                  <c:v>9.6700000000000017</c:v>
                </c:pt>
                <c:pt idx="1155">
                  <c:v>9.6700000000000017</c:v>
                </c:pt>
                <c:pt idx="1156">
                  <c:v>9.6700000000000017</c:v>
                </c:pt>
                <c:pt idx="1157">
                  <c:v>9.6800000000000015</c:v>
                </c:pt>
                <c:pt idx="1158">
                  <c:v>9.6800000000000015</c:v>
                </c:pt>
                <c:pt idx="1159">
                  <c:v>9.6800000000000015</c:v>
                </c:pt>
                <c:pt idx="1160">
                  <c:v>9.7199999999999989</c:v>
                </c:pt>
                <c:pt idx="1161">
                  <c:v>9.7299999999999898</c:v>
                </c:pt>
                <c:pt idx="1162">
                  <c:v>9.7299999999999898</c:v>
                </c:pt>
                <c:pt idx="1163">
                  <c:v>9.7299999999999898</c:v>
                </c:pt>
                <c:pt idx="1164">
                  <c:v>9.7299999999999898</c:v>
                </c:pt>
                <c:pt idx="1165">
                  <c:v>9.7299999999999898</c:v>
                </c:pt>
                <c:pt idx="1166">
                  <c:v>9.7399999999999896</c:v>
                </c:pt>
                <c:pt idx="1167">
                  <c:v>9.7399999999999896</c:v>
                </c:pt>
                <c:pt idx="1168">
                  <c:v>9.7399999999999896</c:v>
                </c:pt>
                <c:pt idx="1169">
                  <c:v>9.7399999999999896</c:v>
                </c:pt>
                <c:pt idx="1170">
                  <c:v>9.7399999999999896</c:v>
                </c:pt>
                <c:pt idx="1171">
                  <c:v>9.7399999999999896</c:v>
                </c:pt>
                <c:pt idx="1172">
                  <c:v>9.7399999999999896</c:v>
                </c:pt>
                <c:pt idx="1173">
                  <c:v>9.7499999999999893</c:v>
                </c:pt>
                <c:pt idx="1174">
                  <c:v>9.76</c:v>
                </c:pt>
                <c:pt idx="1175">
                  <c:v>9.77</c:v>
                </c:pt>
                <c:pt idx="1176">
                  <c:v>9.77</c:v>
                </c:pt>
                <c:pt idx="1177">
                  <c:v>9.77</c:v>
                </c:pt>
                <c:pt idx="1178">
                  <c:v>9.77</c:v>
                </c:pt>
                <c:pt idx="1179">
                  <c:v>9.7799999999999994</c:v>
                </c:pt>
                <c:pt idx="1180">
                  <c:v>9.7799999999999994</c:v>
                </c:pt>
                <c:pt idx="1181">
                  <c:v>9.7799999999999994</c:v>
                </c:pt>
                <c:pt idx="1182">
                  <c:v>9.7900000000000009</c:v>
                </c:pt>
                <c:pt idx="1183">
                  <c:v>9.7999999999999989</c:v>
                </c:pt>
                <c:pt idx="1184">
                  <c:v>9.7999999999999989</c:v>
                </c:pt>
                <c:pt idx="1185">
                  <c:v>9.8100000000000023</c:v>
                </c:pt>
                <c:pt idx="1186">
                  <c:v>9.8200000000000021</c:v>
                </c:pt>
                <c:pt idx="1187">
                  <c:v>9.8200000000000021</c:v>
                </c:pt>
                <c:pt idx="1188">
                  <c:v>9.8200000000000021</c:v>
                </c:pt>
                <c:pt idx="1189">
                  <c:v>9.8200000000000021</c:v>
                </c:pt>
                <c:pt idx="1190">
                  <c:v>9.8200000000000021</c:v>
                </c:pt>
                <c:pt idx="1191">
                  <c:v>9.8200000000000021</c:v>
                </c:pt>
                <c:pt idx="1192">
                  <c:v>9.8300000000000018</c:v>
                </c:pt>
                <c:pt idx="1193">
                  <c:v>9.8300000000000018</c:v>
                </c:pt>
                <c:pt idx="1194">
                  <c:v>9.8300000000000018</c:v>
                </c:pt>
                <c:pt idx="1195">
                  <c:v>9.8400000000000016</c:v>
                </c:pt>
                <c:pt idx="1196">
                  <c:v>9.8400000000000016</c:v>
                </c:pt>
                <c:pt idx="1197">
                  <c:v>9.8400000000000016</c:v>
                </c:pt>
                <c:pt idx="1198">
                  <c:v>9.8400000000000016</c:v>
                </c:pt>
                <c:pt idx="1199">
                  <c:v>9.8400000000000016</c:v>
                </c:pt>
                <c:pt idx="1200">
                  <c:v>9.8400000000000016</c:v>
                </c:pt>
                <c:pt idx="1201">
                  <c:v>9.8400000000000016</c:v>
                </c:pt>
                <c:pt idx="1202">
                  <c:v>9.8400000000000016</c:v>
                </c:pt>
                <c:pt idx="1203">
                  <c:v>9.8500000000000068</c:v>
                </c:pt>
                <c:pt idx="1204">
                  <c:v>9.8500000000000068</c:v>
                </c:pt>
                <c:pt idx="1205">
                  <c:v>9.8500000000000068</c:v>
                </c:pt>
                <c:pt idx="1206">
                  <c:v>9.8500000000000068</c:v>
                </c:pt>
                <c:pt idx="1207">
                  <c:v>9.8600000000000048</c:v>
                </c:pt>
                <c:pt idx="1208">
                  <c:v>9.8700000000000028</c:v>
                </c:pt>
                <c:pt idx="1209">
                  <c:v>9.8700000000000028</c:v>
                </c:pt>
                <c:pt idx="1210">
                  <c:v>9.8700000000000028</c:v>
                </c:pt>
                <c:pt idx="1211">
                  <c:v>9.8700000000000028</c:v>
                </c:pt>
                <c:pt idx="1212">
                  <c:v>9.8700000000000028</c:v>
                </c:pt>
                <c:pt idx="1213">
                  <c:v>9.8700000000000028</c:v>
                </c:pt>
                <c:pt idx="1214">
                  <c:v>9.8700000000000028</c:v>
                </c:pt>
                <c:pt idx="1215">
                  <c:v>9.89</c:v>
                </c:pt>
                <c:pt idx="1216">
                  <c:v>9.9000000000000021</c:v>
                </c:pt>
                <c:pt idx="1217">
                  <c:v>9.91</c:v>
                </c:pt>
                <c:pt idx="1218">
                  <c:v>9.91</c:v>
                </c:pt>
                <c:pt idx="1219">
                  <c:v>9.9200000000000017</c:v>
                </c:pt>
                <c:pt idx="1220">
                  <c:v>9.9200000000000017</c:v>
                </c:pt>
                <c:pt idx="1221">
                  <c:v>9.9200000000000017</c:v>
                </c:pt>
                <c:pt idx="1222">
                  <c:v>9.9200000000000017</c:v>
                </c:pt>
                <c:pt idx="1223">
                  <c:v>9.9200000000000017</c:v>
                </c:pt>
                <c:pt idx="1224">
                  <c:v>9.9200000000000017</c:v>
                </c:pt>
                <c:pt idx="1225">
                  <c:v>9.9200000000000017</c:v>
                </c:pt>
                <c:pt idx="1226">
                  <c:v>9.9300000000000015</c:v>
                </c:pt>
                <c:pt idx="1227">
                  <c:v>9.9300000000000015</c:v>
                </c:pt>
                <c:pt idx="1228">
                  <c:v>9.9300000000000015</c:v>
                </c:pt>
                <c:pt idx="1229">
                  <c:v>9.9300000000000015</c:v>
                </c:pt>
                <c:pt idx="1230">
                  <c:v>9.9300000000000015</c:v>
                </c:pt>
                <c:pt idx="1231">
                  <c:v>9.94</c:v>
                </c:pt>
                <c:pt idx="1232">
                  <c:v>9.94</c:v>
                </c:pt>
                <c:pt idx="1233">
                  <c:v>9.94</c:v>
                </c:pt>
                <c:pt idx="1234">
                  <c:v>9.94</c:v>
                </c:pt>
                <c:pt idx="1235">
                  <c:v>9.94</c:v>
                </c:pt>
                <c:pt idx="1236">
                  <c:v>9.94</c:v>
                </c:pt>
                <c:pt idx="1237">
                  <c:v>9.9600000000000026</c:v>
                </c:pt>
                <c:pt idx="1238">
                  <c:v>9.9600000000000026</c:v>
                </c:pt>
                <c:pt idx="1239">
                  <c:v>9.9700000000000006</c:v>
                </c:pt>
                <c:pt idx="1240">
                  <c:v>9.9700000000000006</c:v>
                </c:pt>
                <c:pt idx="1241">
                  <c:v>9.9700000000000006</c:v>
                </c:pt>
                <c:pt idx="1242">
                  <c:v>9.9800000000000022</c:v>
                </c:pt>
                <c:pt idx="1243">
                  <c:v>9.9800000000000022</c:v>
                </c:pt>
                <c:pt idx="1244">
                  <c:v>9.9800000000000022</c:v>
                </c:pt>
                <c:pt idx="1245">
                  <c:v>9.990000000000002</c:v>
                </c:pt>
                <c:pt idx="1246">
                  <c:v>9.990000000000002</c:v>
                </c:pt>
                <c:pt idx="1247">
                  <c:v>10</c:v>
                </c:pt>
                <c:pt idx="1248">
                  <c:v>10</c:v>
                </c:pt>
                <c:pt idx="1249">
                  <c:v>10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TBDiseaseONLYData!$E$3758:$E$5007</c:f>
              <c:numCache>
                <c:formatCode>General</c:formatCode>
                <c:ptCount val="1250"/>
                <c:pt idx="0">
                  <c:v>0</c:v>
                </c:pt>
                <c:pt idx="1">
                  <c:v>6.0000000000000032E-2</c:v>
                </c:pt>
                <c:pt idx="2">
                  <c:v>9.0000000000000024E-2</c:v>
                </c:pt>
                <c:pt idx="3">
                  <c:v>0.12000000000000002</c:v>
                </c:pt>
                <c:pt idx="4">
                  <c:v>0.18000000000000013</c:v>
                </c:pt>
                <c:pt idx="5">
                  <c:v>0.2</c:v>
                </c:pt>
                <c:pt idx="6">
                  <c:v>0.27</c:v>
                </c:pt>
                <c:pt idx="7">
                  <c:v>0.31000000000000028</c:v>
                </c:pt>
                <c:pt idx="8">
                  <c:v>0.35000000000000026</c:v>
                </c:pt>
                <c:pt idx="9">
                  <c:v>0.36000000000000026</c:v>
                </c:pt>
                <c:pt idx="10">
                  <c:v>0.4</c:v>
                </c:pt>
                <c:pt idx="11">
                  <c:v>0.42000000000000026</c:v>
                </c:pt>
                <c:pt idx="12">
                  <c:v>0.42000000000000026</c:v>
                </c:pt>
                <c:pt idx="13">
                  <c:v>0.44</c:v>
                </c:pt>
                <c:pt idx="14">
                  <c:v>0.46</c:v>
                </c:pt>
                <c:pt idx="15">
                  <c:v>0.49000000000000027</c:v>
                </c:pt>
                <c:pt idx="16">
                  <c:v>0.53</c:v>
                </c:pt>
                <c:pt idx="17">
                  <c:v>0.60000000000000053</c:v>
                </c:pt>
                <c:pt idx="18">
                  <c:v>0.64000000000000068</c:v>
                </c:pt>
                <c:pt idx="19">
                  <c:v>0.66000000000000081</c:v>
                </c:pt>
                <c:pt idx="20">
                  <c:v>0.72000000000000053</c:v>
                </c:pt>
                <c:pt idx="21">
                  <c:v>0.74000000000000055</c:v>
                </c:pt>
                <c:pt idx="22">
                  <c:v>0.79</c:v>
                </c:pt>
                <c:pt idx="23">
                  <c:v>0.80999999999999905</c:v>
                </c:pt>
                <c:pt idx="24">
                  <c:v>0.83000000000000052</c:v>
                </c:pt>
                <c:pt idx="25">
                  <c:v>0.86999999999999955</c:v>
                </c:pt>
                <c:pt idx="26">
                  <c:v>0.89999999999999902</c:v>
                </c:pt>
                <c:pt idx="27">
                  <c:v>0.92999999999999905</c:v>
                </c:pt>
                <c:pt idx="28">
                  <c:v>0.96000000000000052</c:v>
                </c:pt>
                <c:pt idx="29">
                  <c:v>0.999999999999999</c:v>
                </c:pt>
                <c:pt idx="30">
                  <c:v>1.03</c:v>
                </c:pt>
                <c:pt idx="31">
                  <c:v>1.0499999999999885</c:v>
                </c:pt>
                <c:pt idx="32">
                  <c:v>1.0999999999999888</c:v>
                </c:pt>
                <c:pt idx="33">
                  <c:v>1.1399999999999988</c:v>
                </c:pt>
                <c:pt idx="34">
                  <c:v>1.1399999999999988</c:v>
                </c:pt>
                <c:pt idx="35">
                  <c:v>1.170000000000001</c:v>
                </c:pt>
                <c:pt idx="36">
                  <c:v>1.23</c:v>
                </c:pt>
                <c:pt idx="37">
                  <c:v>1.27</c:v>
                </c:pt>
                <c:pt idx="38">
                  <c:v>1.3</c:v>
                </c:pt>
                <c:pt idx="39">
                  <c:v>1.36</c:v>
                </c:pt>
                <c:pt idx="40">
                  <c:v>1.41</c:v>
                </c:pt>
                <c:pt idx="41">
                  <c:v>1.42</c:v>
                </c:pt>
                <c:pt idx="42">
                  <c:v>1.47</c:v>
                </c:pt>
                <c:pt idx="43">
                  <c:v>1.48</c:v>
                </c:pt>
                <c:pt idx="44">
                  <c:v>1.55</c:v>
                </c:pt>
                <c:pt idx="45">
                  <c:v>1.59</c:v>
                </c:pt>
                <c:pt idx="46">
                  <c:v>1.6300000000000001</c:v>
                </c:pt>
                <c:pt idx="47">
                  <c:v>1.6300000000000001</c:v>
                </c:pt>
                <c:pt idx="48">
                  <c:v>1.670000000000001</c:v>
                </c:pt>
                <c:pt idx="49">
                  <c:v>1.6900000000000011</c:v>
                </c:pt>
                <c:pt idx="50">
                  <c:v>1.75</c:v>
                </c:pt>
                <c:pt idx="51">
                  <c:v>1.79</c:v>
                </c:pt>
                <c:pt idx="52">
                  <c:v>1.8099999999999887</c:v>
                </c:pt>
                <c:pt idx="53">
                  <c:v>1.8399999999999888</c:v>
                </c:pt>
                <c:pt idx="54">
                  <c:v>1.87</c:v>
                </c:pt>
                <c:pt idx="55">
                  <c:v>1.8900000000000001</c:v>
                </c:pt>
                <c:pt idx="56">
                  <c:v>1.930000000000001</c:v>
                </c:pt>
                <c:pt idx="57">
                  <c:v>1.9400000000000011</c:v>
                </c:pt>
                <c:pt idx="58">
                  <c:v>1.9600000000000011</c:v>
                </c:pt>
                <c:pt idx="59">
                  <c:v>1.9799999999999898</c:v>
                </c:pt>
                <c:pt idx="60">
                  <c:v>1.9799999999999898</c:v>
                </c:pt>
                <c:pt idx="61">
                  <c:v>2.0099999999999998</c:v>
                </c:pt>
                <c:pt idx="62">
                  <c:v>2.0199999999999876</c:v>
                </c:pt>
                <c:pt idx="63">
                  <c:v>2.0399999999999876</c:v>
                </c:pt>
                <c:pt idx="64">
                  <c:v>2.0799999999999876</c:v>
                </c:pt>
                <c:pt idx="65">
                  <c:v>2.11</c:v>
                </c:pt>
                <c:pt idx="66">
                  <c:v>2.1299999999999901</c:v>
                </c:pt>
                <c:pt idx="67">
                  <c:v>2.1399999999999877</c:v>
                </c:pt>
                <c:pt idx="68">
                  <c:v>2.1599999999999877</c:v>
                </c:pt>
                <c:pt idx="69">
                  <c:v>2.19999999999999</c:v>
                </c:pt>
                <c:pt idx="70">
                  <c:v>2.21999999999999</c:v>
                </c:pt>
                <c:pt idx="71">
                  <c:v>2.25999999999999</c:v>
                </c:pt>
                <c:pt idx="72">
                  <c:v>2.2699999999999898</c:v>
                </c:pt>
                <c:pt idx="73">
                  <c:v>2.2999999999999998</c:v>
                </c:pt>
                <c:pt idx="74">
                  <c:v>2.3099999999999876</c:v>
                </c:pt>
                <c:pt idx="75">
                  <c:v>2.3599999999999874</c:v>
                </c:pt>
                <c:pt idx="76">
                  <c:v>2.3899999999999877</c:v>
                </c:pt>
                <c:pt idx="77">
                  <c:v>2.3899999999999877</c:v>
                </c:pt>
                <c:pt idx="78">
                  <c:v>2.4199999999999879</c:v>
                </c:pt>
                <c:pt idx="79">
                  <c:v>2.4299999999999877</c:v>
                </c:pt>
                <c:pt idx="80">
                  <c:v>2.44999999999999</c:v>
                </c:pt>
                <c:pt idx="81">
                  <c:v>2.46999999999999</c:v>
                </c:pt>
                <c:pt idx="82">
                  <c:v>2.479999999999988</c:v>
                </c:pt>
                <c:pt idx="83">
                  <c:v>2.48999999999999</c:v>
                </c:pt>
                <c:pt idx="84">
                  <c:v>2.5199999999999876</c:v>
                </c:pt>
                <c:pt idx="85">
                  <c:v>2.5399999999999876</c:v>
                </c:pt>
                <c:pt idx="86">
                  <c:v>2.5699999999999901</c:v>
                </c:pt>
                <c:pt idx="87">
                  <c:v>2.6099999999999901</c:v>
                </c:pt>
                <c:pt idx="88">
                  <c:v>2.6399999999999877</c:v>
                </c:pt>
                <c:pt idx="89">
                  <c:v>2.6599999999999877</c:v>
                </c:pt>
                <c:pt idx="90">
                  <c:v>2.6899999999999902</c:v>
                </c:pt>
                <c:pt idx="91">
                  <c:v>2.7099999999999902</c:v>
                </c:pt>
                <c:pt idx="92">
                  <c:v>2.74</c:v>
                </c:pt>
                <c:pt idx="93">
                  <c:v>2.75</c:v>
                </c:pt>
                <c:pt idx="94">
                  <c:v>2.7800000000000002</c:v>
                </c:pt>
                <c:pt idx="95">
                  <c:v>2.8</c:v>
                </c:pt>
                <c:pt idx="96">
                  <c:v>2.82</c:v>
                </c:pt>
                <c:pt idx="97">
                  <c:v>2.8299999999999987</c:v>
                </c:pt>
                <c:pt idx="98">
                  <c:v>2.8499999999999988</c:v>
                </c:pt>
                <c:pt idx="99">
                  <c:v>2.86</c:v>
                </c:pt>
                <c:pt idx="100">
                  <c:v>2.88</c:v>
                </c:pt>
                <c:pt idx="101">
                  <c:v>2.88</c:v>
                </c:pt>
                <c:pt idx="102">
                  <c:v>2.9</c:v>
                </c:pt>
                <c:pt idx="103">
                  <c:v>2.92</c:v>
                </c:pt>
                <c:pt idx="104">
                  <c:v>2.9299999999999997</c:v>
                </c:pt>
                <c:pt idx="105">
                  <c:v>2.9499999999999997</c:v>
                </c:pt>
                <c:pt idx="106">
                  <c:v>2.98</c:v>
                </c:pt>
                <c:pt idx="107">
                  <c:v>3.02</c:v>
                </c:pt>
                <c:pt idx="108">
                  <c:v>3.05</c:v>
                </c:pt>
                <c:pt idx="109">
                  <c:v>3.09</c:v>
                </c:pt>
                <c:pt idx="110">
                  <c:v>3.13</c:v>
                </c:pt>
                <c:pt idx="111">
                  <c:v>3.15</c:v>
                </c:pt>
                <c:pt idx="112">
                  <c:v>3.16</c:v>
                </c:pt>
                <c:pt idx="113">
                  <c:v>3.19</c:v>
                </c:pt>
                <c:pt idx="114">
                  <c:v>3.21</c:v>
                </c:pt>
                <c:pt idx="115">
                  <c:v>3.22</c:v>
                </c:pt>
                <c:pt idx="116">
                  <c:v>3.25</c:v>
                </c:pt>
                <c:pt idx="117">
                  <c:v>3.2600000000000002</c:v>
                </c:pt>
                <c:pt idx="118">
                  <c:v>3.27</c:v>
                </c:pt>
                <c:pt idx="119">
                  <c:v>3.2800000000000002</c:v>
                </c:pt>
                <c:pt idx="120">
                  <c:v>3.2800000000000002</c:v>
                </c:pt>
                <c:pt idx="121">
                  <c:v>3.3099999999999987</c:v>
                </c:pt>
                <c:pt idx="122">
                  <c:v>3.3499999999999988</c:v>
                </c:pt>
                <c:pt idx="123">
                  <c:v>3.3699999999999997</c:v>
                </c:pt>
                <c:pt idx="124">
                  <c:v>3.3899999999999997</c:v>
                </c:pt>
                <c:pt idx="125">
                  <c:v>3.4</c:v>
                </c:pt>
                <c:pt idx="126">
                  <c:v>3.4</c:v>
                </c:pt>
                <c:pt idx="127">
                  <c:v>3.4</c:v>
                </c:pt>
                <c:pt idx="128">
                  <c:v>3.4299999999999997</c:v>
                </c:pt>
                <c:pt idx="129">
                  <c:v>3.4499999999999997</c:v>
                </c:pt>
                <c:pt idx="130">
                  <c:v>3.46</c:v>
                </c:pt>
                <c:pt idx="131">
                  <c:v>3.4899999999999998</c:v>
                </c:pt>
                <c:pt idx="132">
                  <c:v>3.51</c:v>
                </c:pt>
                <c:pt idx="133">
                  <c:v>3.51</c:v>
                </c:pt>
                <c:pt idx="134">
                  <c:v>3.54</c:v>
                </c:pt>
                <c:pt idx="135">
                  <c:v>3.57</c:v>
                </c:pt>
                <c:pt idx="136">
                  <c:v>3.58</c:v>
                </c:pt>
                <c:pt idx="137">
                  <c:v>3.59</c:v>
                </c:pt>
                <c:pt idx="138">
                  <c:v>3.6</c:v>
                </c:pt>
                <c:pt idx="139">
                  <c:v>3.61</c:v>
                </c:pt>
                <c:pt idx="140">
                  <c:v>3.64</c:v>
                </c:pt>
                <c:pt idx="141">
                  <c:v>3.64</c:v>
                </c:pt>
                <c:pt idx="142">
                  <c:v>3.65</c:v>
                </c:pt>
                <c:pt idx="143">
                  <c:v>3.67</c:v>
                </c:pt>
                <c:pt idx="144">
                  <c:v>3.69</c:v>
                </c:pt>
                <c:pt idx="145">
                  <c:v>3.73</c:v>
                </c:pt>
                <c:pt idx="146">
                  <c:v>3.75</c:v>
                </c:pt>
                <c:pt idx="147">
                  <c:v>3.77</c:v>
                </c:pt>
                <c:pt idx="148">
                  <c:v>3.8</c:v>
                </c:pt>
                <c:pt idx="149">
                  <c:v>3.82</c:v>
                </c:pt>
                <c:pt idx="150">
                  <c:v>3.82</c:v>
                </c:pt>
                <c:pt idx="151">
                  <c:v>3.84</c:v>
                </c:pt>
                <c:pt idx="152">
                  <c:v>3.86</c:v>
                </c:pt>
                <c:pt idx="153">
                  <c:v>3.8899999999999877</c:v>
                </c:pt>
                <c:pt idx="154">
                  <c:v>3.8999999999999879</c:v>
                </c:pt>
                <c:pt idx="155">
                  <c:v>3.8999999999999879</c:v>
                </c:pt>
                <c:pt idx="156">
                  <c:v>3.9199999999999879</c:v>
                </c:pt>
                <c:pt idx="157">
                  <c:v>3.939999999999988</c:v>
                </c:pt>
                <c:pt idx="158">
                  <c:v>3.96999999999999</c:v>
                </c:pt>
                <c:pt idx="159">
                  <c:v>3.979999999999988</c:v>
                </c:pt>
                <c:pt idx="160">
                  <c:v>3.98999999999999</c:v>
                </c:pt>
                <c:pt idx="161">
                  <c:v>4.0299999999999896</c:v>
                </c:pt>
                <c:pt idx="162">
                  <c:v>4.0399999999999903</c:v>
                </c:pt>
                <c:pt idx="163">
                  <c:v>4.0599999999999898</c:v>
                </c:pt>
                <c:pt idx="164">
                  <c:v>4.0599999999999898</c:v>
                </c:pt>
                <c:pt idx="165">
                  <c:v>4.1099999999999897</c:v>
                </c:pt>
                <c:pt idx="166">
                  <c:v>4.1099999999999897</c:v>
                </c:pt>
                <c:pt idx="167">
                  <c:v>4.1199999999999886</c:v>
                </c:pt>
                <c:pt idx="168">
                  <c:v>4.1199999999999886</c:v>
                </c:pt>
                <c:pt idx="169">
                  <c:v>4.1699999999999875</c:v>
                </c:pt>
                <c:pt idx="170">
                  <c:v>4.1799999999999899</c:v>
                </c:pt>
                <c:pt idx="171">
                  <c:v>4.1999999999999895</c:v>
                </c:pt>
                <c:pt idx="172">
                  <c:v>4.22</c:v>
                </c:pt>
                <c:pt idx="173">
                  <c:v>4.2299999999999898</c:v>
                </c:pt>
                <c:pt idx="174">
                  <c:v>4.25</c:v>
                </c:pt>
                <c:pt idx="175">
                  <c:v>4.2699999999999996</c:v>
                </c:pt>
                <c:pt idx="176">
                  <c:v>4.2799999999999914</c:v>
                </c:pt>
                <c:pt idx="177">
                  <c:v>4.2799999999999914</c:v>
                </c:pt>
                <c:pt idx="178">
                  <c:v>4.3099999999999996</c:v>
                </c:pt>
                <c:pt idx="179">
                  <c:v>4.34</c:v>
                </c:pt>
                <c:pt idx="180">
                  <c:v>4.34</c:v>
                </c:pt>
                <c:pt idx="181">
                  <c:v>4.3499999999999996</c:v>
                </c:pt>
                <c:pt idx="182">
                  <c:v>4.3499999999999996</c:v>
                </c:pt>
                <c:pt idx="183">
                  <c:v>4.3499999999999996</c:v>
                </c:pt>
                <c:pt idx="184">
                  <c:v>4.3499999999999996</c:v>
                </c:pt>
                <c:pt idx="185">
                  <c:v>4.3599999999999897</c:v>
                </c:pt>
                <c:pt idx="186">
                  <c:v>4.3599999999999897</c:v>
                </c:pt>
                <c:pt idx="187">
                  <c:v>4.3699999999999886</c:v>
                </c:pt>
                <c:pt idx="188">
                  <c:v>4.3799999999999901</c:v>
                </c:pt>
                <c:pt idx="189">
                  <c:v>4.3799999999999901</c:v>
                </c:pt>
                <c:pt idx="190">
                  <c:v>4.3899999999999997</c:v>
                </c:pt>
                <c:pt idx="191">
                  <c:v>4.3999999999999897</c:v>
                </c:pt>
                <c:pt idx="192">
                  <c:v>4.3999999999999897</c:v>
                </c:pt>
                <c:pt idx="193">
                  <c:v>4.3999999999999897</c:v>
                </c:pt>
                <c:pt idx="194">
                  <c:v>4.3999999999999897</c:v>
                </c:pt>
                <c:pt idx="195">
                  <c:v>4.4099999999999904</c:v>
                </c:pt>
                <c:pt idx="196">
                  <c:v>4.4099999999999904</c:v>
                </c:pt>
                <c:pt idx="197">
                  <c:v>4.42</c:v>
                </c:pt>
                <c:pt idx="198">
                  <c:v>4.42</c:v>
                </c:pt>
                <c:pt idx="199">
                  <c:v>4.42</c:v>
                </c:pt>
                <c:pt idx="200">
                  <c:v>4.42</c:v>
                </c:pt>
                <c:pt idx="201">
                  <c:v>4.42</c:v>
                </c:pt>
                <c:pt idx="202">
                  <c:v>4.4299999999999899</c:v>
                </c:pt>
                <c:pt idx="203">
                  <c:v>4.4299999999999899</c:v>
                </c:pt>
                <c:pt idx="204">
                  <c:v>4.4299999999999899</c:v>
                </c:pt>
                <c:pt idx="205">
                  <c:v>4.4299999999999899</c:v>
                </c:pt>
                <c:pt idx="206">
                  <c:v>4.4299999999999899</c:v>
                </c:pt>
                <c:pt idx="207">
                  <c:v>4.4399999999999924</c:v>
                </c:pt>
                <c:pt idx="208">
                  <c:v>4.4599999999999902</c:v>
                </c:pt>
                <c:pt idx="209">
                  <c:v>4.4700000000000024</c:v>
                </c:pt>
                <c:pt idx="210">
                  <c:v>4.4899999999999904</c:v>
                </c:pt>
                <c:pt idx="211">
                  <c:v>4.5</c:v>
                </c:pt>
                <c:pt idx="212">
                  <c:v>4.5</c:v>
                </c:pt>
                <c:pt idx="213">
                  <c:v>4.51</c:v>
                </c:pt>
                <c:pt idx="214">
                  <c:v>4.5199999999999996</c:v>
                </c:pt>
                <c:pt idx="215">
                  <c:v>4.5299999999999896</c:v>
                </c:pt>
                <c:pt idx="216">
                  <c:v>4.55</c:v>
                </c:pt>
                <c:pt idx="217">
                  <c:v>4.5599999999999996</c:v>
                </c:pt>
                <c:pt idx="218">
                  <c:v>4.5799999999999903</c:v>
                </c:pt>
                <c:pt idx="219">
                  <c:v>4.5999999999999996</c:v>
                </c:pt>
                <c:pt idx="220">
                  <c:v>4.6099999999999897</c:v>
                </c:pt>
                <c:pt idx="221">
                  <c:v>4.6199999999999966</c:v>
                </c:pt>
                <c:pt idx="222">
                  <c:v>4.6399999999999997</c:v>
                </c:pt>
                <c:pt idx="223">
                  <c:v>4.6399999999999997</c:v>
                </c:pt>
                <c:pt idx="224">
                  <c:v>4.6399999999999997</c:v>
                </c:pt>
                <c:pt idx="225">
                  <c:v>4.6399999999999997</c:v>
                </c:pt>
                <c:pt idx="226">
                  <c:v>4.6499999999999995</c:v>
                </c:pt>
                <c:pt idx="227">
                  <c:v>4.68</c:v>
                </c:pt>
                <c:pt idx="228">
                  <c:v>4.68</c:v>
                </c:pt>
                <c:pt idx="229">
                  <c:v>4.68</c:v>
                </c:pt>
                <c:pt idx="230">
                  <c:v>4.68</c:v>
                </c:pt>
                <c:pt idx="231">
                  <c:v>4.68</c:v>
                </c:pt>
                <c:pt idx="232">
                  <c:v>4.6999999999999895</c:v>
                </c:pt>
                <c:pt idx="233">
                  <c:v>4.6999999999999895</c:v>
                </c:pt>
                <c:pt idx="234">
                  <c:v>4.6999999999999895</c:v>
                </c:pt>
                <c:pt idx="235">
                  <c:v>4.6999999999999895</c:v>
                </c:pt>
                <c:pt idx="236">
                  <c:v>4.6999999999999895</c:v>
                </c:pt>
                <c:pt idx="237">
                  <c:v>4.7099999999999902</c:v>
                </c:pt>
                <c:pt idx="238">
                  <c:v>4.7099999999999902</c:v>
                </c:pt>
                <c:pt idx="239">
                  <c:v>4.7099999999999902</c:v>
                </c:pt>
                <c:pt idx="240">
                  <c:v>4.7099999999999902</c:v>
                </c:pt>
                <c:pt idx="241">
                  <c:v>4.7099999999999902</c:v>
                </c:pt>
                <c:pt idx="242">
                  <c:v>4.7099999999999902</c:v>
                </c:pt>
                <c:pt idx="243">
                  <c:v>4.7099999999999902</c:v>
                </c:pt>
                <c:pt idx="244">
                  <c:v>4.71999999999999</c:v>
                </c:pt>
                <c:pt idx="245">
                  <c:v>4.7299999999999898</c:v>
                </c:pt>
                <c:pt idx="246">
                  <c:v>4.7399999999999904</c:v>
                </c:pt>
                <c:pt idx="247">
                  <c:v>4.7399999999999904</c:v>
                </c:pt>
                <c:pt idx="248">
                  <c:v>4.7499999999999902</c:v>
                </c:pt>
                <c:pt idx="249">
                  <c:v>4.7499999999999902</c:v>
                </c:pt>
                <c:pt idx="250">
                  <c:v>4.75999999999999</c:v>
                </c:pt>
                <c:pt idx="251">
                  <c:v>4.75999999999999</c:v>
                </c:pt>
                <c:pt idx="252">
                  <c:v>4.75999999999999</c:v>
                </c:pt>
                <c:pt idx="253">
                  <c:v>4.75999999999999</c:v>
                </c:pt>
                <c:pt idx="254">
                  <c:v>4.7699999999999996</c:v>
                </c:pt>
                <c:pt idx="255">
                  <c:v>4.7699999999999996</c:v>
                </c:pt>
                <c:pt idx="256">
                  <c:v>4.7799999999999914</c:v>
                </c:pt>
                <c:pt idx="257">
                  <c:v>4.7899999999999903</c:v>
                </c:pt>
                <c:pt idx="258">
                  <c:v>4.7899999999999903</c:v>
                </c:pt>
                <c:pt idx="259">
                  <c:v>4.8</c:v>
                </c:pt>
                <c:pt idx="260">
                  <c:v>4.8</c:v>
                </c:pt>
                <c:pt idx="261">
                  <c:v>4.8199999999999896</c:v>
                </c:pt>
                <c:pt idx="262">
                  <c:v>4.8299999999999885</c:v>
                </c:pt>
                <c:pt idx="263">
                  <c:v>4.8299999999999885</c:v>
                </c:pt>
                <c:pt idx="264">
                  <c:v>4.8299999999999885</c:v>
                </c:pt>
                <c:pt idx="265">
                  <c:v>4.8299999999999885</c:v>
                </c:pt>
                <c:pt idx="266">
                  <c:v>4.8299999999999885</c:v>
                </c:pt>
                <c:pt idx="267">
                  <c:v>4.8299999999999885</c:v>
                </c:pt>
                <c:pt idx="268">
                  <c:v>4.8299999999999885</c:v>
                </c:pt>
                <c:pt idx="269">
                  <c:v>4.8299999999999885</c:v>
                </c:pt>
                <c:pt idx="270">
                  <c:v>4.8299999999999885</c:v>
                </c:pt>
                <c:pt idx="271">
                  <c:v>4.8399999999999901</c:v>
                </c:pt>
                <c:pt idx="272">
                  <c:v>4.8399999999999901</c:v>
                </c:pt>
                <c:pt idx="273">
                  <c:v>4.8599999999999897</c:v>
                </c:pt>
                <c:pt idx="274">
                  <c:v>4.8599999999999897</c:v>
                </c:pt>
                <c:pt idx="275">
                  <c:v>4.8599999999999897</c:v>
                </c:pt>
                <c:pt idx="276">
                  <c:v>4.8599999999999897</c:v>
                </c:pt>
                <c:pt idx="277">
                  <c:v>4.8599999999999897</c:v>
                </c:pt>
                <c:pt idx="278">
                  <c:v>4.88</c:v>
                </c:pt>
                <c:pt idx="279">
                  <c:v>4.8899999999999899</c:v>
                </c:pt>
                <c:pt idx="280">
                  <c:v>4.8899999999999899</c:v>
                </c:pt>
                <c:pt idx="281">
                  <c:v>4.8899999999999899</c:v>
                </c:pt>
                <c:pt idx="282">
                  <c:v>4.8899999999999899</c:v>
                </c:pt>
                <c:pt idx="283">
                  <c:v>4.9199999999999902</c:v>
                </c:pt>
                <c:pt idx="284">
                  <c:v>4.9199999999999902</c:v>
                </c:pt>
                <c:pt idx="285">
                  <c:v>4.9199999999999902</c:v>
                </c:pt>
                <c:pt idx="286">
                  <c:v>4.9199999999999902</c:v>
                </c:pt>
                <c:pt idx="287">
                  <c:v>4.9300000000000024</c:v>
                </c:pt>
                <c:pt idx="288">
                  <c:v>4.9399999999999924</c:v>
                </c:pt>
                <c:pt idx="289">
                  <c:v>4.9499999999999904</c:v>
                </c:pt>
                <c:pt idx="290">
                  <c:v>4.9499999999999904</c:v>
                </c:pt>
                <c:pt idx="291">
                  <c:v>4.9599999999999902</c:v>
                </c:pt>
                <c:pt idx="292">
                  <c:v>4.9799999999999924</c:v>
                </c:pt>
                <c:pt idx="293">
                  <c:v>5</c:v>
                </c:pt>
                <c:pt idx="294">
                  <c:v>5</c:v>
                </c:pt>
                <c:pt idx="295">
                  <c:v>5</c:v>
                </c:pt>
                <c:pt idx="296">
                  <c:v>5</c:v>
                </c:pt>
                <c:pt idx="297">
                  <c:v>5.01</c:v>
                </c:pt>
                <c:pt idx="298">
                  <c:v>5.0299999999999896</c:v>
                </c:pt>
                <c:pt idx="299">
                  <c:v>5.04</c:v>
                </c:pt>
                <c:pt idx="300">
                  <c:v>5.05</c:v>
                </c:pt>
                <c:pt idx="301">
                  <c:v>5.05</c:v>
                </c:pt>
                <c:pt idx="302">
                  <c:v>5.05</c:v>
                </c:pt>
                <c:pt idx="303">
                  <c:v>5.0599999999999996</c:v>
                </c:pt>
                <c:pt idx="304">
                  <c:v>5.07</c:v>
                </c:pt>
                <c:pt idx="305">
                  <c:v>5.08</c:v>
                </c:pt>
                <c:pt idx="306">
                  <c:v>5.09</c:v>
                </c:pt>
                <c:pt idx="307">
                  <c:v>5.09</c:v>
                </c:pt>
                <c:pt idx="308">
                  <c:v>5.0999999999999996</c:v>
                </c:pt>
                <c:pt idx="309">
                  <c:v>5.0999999999999996</c:v>
                </c:pt>
                <c:pt idx="310">
                  <c:v>5.0999999999999996</c:v>
                </c:pt>
                <c:pt idx="311">
                  <c:v>5.1199999999999966</c:v>
                </c:pt>
                <c:pt idx="312">
                  <c:v>5.1199999999999966</c:v>
                </c:pt>
                <c:pt idx="313">
                  <c:v>5.1199999999999966</c:v>
                </c:pt>
                <c:pt idx="314">
                  <c:v>5.1199999999999966</c:v>
                </c:pt>
                <c:pt idx="315">
                  <c:v>5.13</c:v>
                </c:pt>
                <c:pt idx="316">
                  <c:v>5.13</c:v>
                </c:pt>
                <c:pt idx="317">
                  <c:v>5.14</c:v>
                </c:pt>
                <c:pt idx="318">
                  <c:v>5.14</c:v>
                </c:pt>
                <c:pt idx="319">
                  <c:v>5.14</c:v>
                </c:pt>
                <c:pt idx="320">
                  <c:v>5.1499999999999995</c:v>
                </c:pt>
                <c:pt idx="321">
                  <c:v>5.18</c:v>
                </c:pt>
                <c:pt idx="322">
                  <c:v>5.1899999999999995</c:v>
                </c:pt>
                <c:pt idx="323">
                  <c:v>5.1899999999999995</c:v>
                </c:pt>
                <c:pt idx="324">
                  <c:v>5.1899999999999995</c:v>
                </c:pt>
                <c:pt idx="325">
                  <c:v>5.1899999999999995</c:v>
                </c:pt>
                <c:pt idx="326">
                  <c:v>5.2</c:v>
                </c:pt>
                <c:pt idx="327">
                  <c:v>5.21</c:v>
                </c:pt>
                <c:pt idx="328">
                  <c:v>5.21</c:v>
                </c:pt>
                <c:pt idx="329">
                  <c:v>5.21</c:v>
                </c:pt>
                <c:pt idx="330">
                  <c:v>5.22</c:v>
                </c:pt>
                <c:pt idx="331">
                  <c:v>5.22</c:v>
                </c:pt>
                <c:pt idx="332">
                  <c:v>5.22</c:v>
                </c:pt>
                <c:pt idx="333">
                  <c:v>5.22</c:v>
                </c:pt>
                <c:pt idx="334">
                  <c:v>5.2299999999999898</c:v>
                </c:pt>
                <c:pt idx="335">
                  <c:v>5.24</c:v>
                </c:pt>
                <c:pt idx="336">
                  <c:v>5.25</c:v>
                </c:pt>
                <c:pt idx="337">
                  <c:v>5.26</c:v>
                </c:pt>
                <c:pt idx="338">
                  <c:v>5.28</c:v>
                </c:pt>
                <c:pt idx="339">
                  <c:v>5.29</c:v>
                </c:pt>
                <c:pt idx="340">
                  <c:v>5.29</c:v>
                </c:pt>
                <c:pt idx="341">
                  <c:v>5.3</c:v>
                </c:pt>
                <c:pt idx="342">
                  <c:v>5.3</c:v>
                </c:pt>
                <c:pt idx="343">
                  <c:v>5.3</c:v>
                </c:pt>
                <c:pt idx="344">
                  <c:v>5.31</c:v>
                </c:pt>
                <c:pt idx="345">
                  <c:v>5.33</c:v>
                </c:pt>
                <c:pt idx="346">
                  <c:v>5.34</c:v>
                </c:pt>
                <c:pt idx="347">
                  <c:v>5.34</c:v>
                </c:pt>
                <c:pt idx="348">
                  <c:v>5.34</c:v>
                </c:pt>
                <c:pt idx="349">
                  <c:v>5.34</c:v>
                </c:pt>
                <c:pt idx="350">
                  <c:v>5.34</c:v>
                </c:pt>
                <c:pt idx="351">
                  <c:v>5.3599999999999985</c:v>
                </c:pt>
                <c:pt idx="352">
                  <c:v>5.38</c:v>
                </c:pt>
                <c:pt idx="353">
                  <c:v>5.38</c:v>
                </c:pt>
                <c:pt idx="354">
                  <c:v>5.39</c:v>
                </c:pt>
                <c:pt idx="355">
                  <c:v>5.39</c:v>
                </c:pt>
                <c:pt idx="356">
                  <c:v>5.39</c:v>
                </c:pt>
                <c:pt idx="357">
                  <c:v>5.39</c:v>
                </c:pt>
                <c:pt idx="358">
                  <c:v>5.41</c:v>
                </c:pt>
                <c:pt idx="359">
                  <c:v>5.41</c:v>
                </c:pt>
                <c:pt idx="360">
                  <c:v>5.42</c:v>
                </c:pt>
                <c:pt idx="361">
                  <c:v>5.45</c:v>
                </c:pt>
                <c:pt idx="362">
                  <c:v>5.45</c:v>
                </c:pt>
                <c:pt idx="363">
                  <c:v>5.45</c:v>
                </c:pt>
                <c:pt idx="364">
                  <c:v>5.4700000000000024</c:v>
                </c:pt>
                <c:pt idx="365">
                  <c:v>5.4700000000000024</c:v>
                </c:pt>
                <c:pt idx="366">
                  <c:v>5.4700000000000024</c:v>
                </c:pt>
                <c:pt idx="367">
                  <c:v>5.48</c:v>
                </c:pt>
                <c:pt idx="368">
                  <c:v>5.48</c:v>
                </c:pt>
                <c:pt idx="369">
                  <c:v>5.48</c:v>
                </c:pt>
                <c:pt idx="370">
                  <c:v>5.48</c:v>
                </c:pt>
                <c:pt idx="371">
                  <c:v>5.48</c:v>
                </c:pt>
                <c:pt idx="372">
                  <c:v>5.48</c:v>
                </c:pt>
                <c:pt idx="373">
                  <c:v>5.48</c:v>
                </c:pt>
                <c:pt idx="374">
                  <c:v>5.49</c:v>
                </c:pt>
                <c:pt idx="375">
                  <c:v>5.49</c:v>
                </c:pt>
                <c:pt idx="376">
                  <c:v>5.49</c:v>
                </c:pt>
                <c:pt idx="377">
                  <c:v>5.5</c:v>
                </c:pt>
                <c:pt idx="378">
                  <c:v>5.5</c:v>
                </c:pt>
                <c:pt idx="379">
                  <c:v>5.51</c:v>
                </c:pt>
                <c:pt idx="380">
                  <c:v>5.52</c:v>
                </c:pt>
                <c:pt idx="381">
                  <c:v>5.52</c:v>
                </c:pt>
                <c:pt idx="382">
                  <c:v>5.52</c:v>
                </c:pt>
                <c:pt idx="383">
                  <c:v>5.53</c:v>
                </c:pt>
                <c:pt idx="384">
                  <c:v>5.53</c:v>
                </c:pt>
                <c:pt idx="385">
                  <c:v>5.53</c:v>
                </c:pt>
                <c:pt idx="386">
                  <c:v>5.53</c:v>
                </c:pt>
                <c:pt idx="387">
                  <c:v>5.53</c:v>
                </c:pt>
                <c:pt idx="388">
                  <c:v>5.54</c:v>
                </c:pt>
                <c:pt idx="389">
                  <c:v>5.55</c:v>
                </c:pt>
                <c:pt idx="390">
                  <c:v>5.55</c:v>
                </c:pt>
                <c:pt idx="391">
                  <c:v>5.55</c:v>
                </c:pt>
                <c:pt idx="392">
                  <c:v>5.55</c:v>
                </c:pt>
                <c:pt idx="393">
                  <c:v>5.56</c:v>
                </c:pt>
                <c:pt idx="394">
                  <c:v>5.56</c:v>
                </c:pt>
                <c:pt idx="395">
                  <c:v>5.56</c:v>
                </c:pt>
                <c:pt idx="396">
                  <c:v>5.57</c:v>
                </c:pt>
                <c:pt idx="397">
                  <c:v>5.57</c:v>
                </c:pt>
                <c:pt idx="398">
                  <c:v>5.57</c:v>
                </c:pt>
                <c:pt idx="399">
                  <c:v>5.58</c:v>
                </c:pt>
                <c:pt idx="400">
                  <c:v>5.58</c:v>
                </c:pt>
                <c:pt idx="401">
                  <c:v>5.59</c:v>
                </c:pt>
                <c:pt idx="402">
                  <c:v>5.6</c:v>
                </c:pt>
                <c:pt idx="403">
                  <c:v>5.6</c:v>
                </c:pt>
                <c:pt idx="404">
                  <c:v>5.6099999999999985</c:v>
                </c:pt>
                <c:pt idx="405">
                  <c:v>5.63</c:v>
                </c:pt>
                <c:pt idx="406">
                  <c:v>5.63</c:v>
                </c:pt>
                <c:pt idx="407">
                  <c:v>5.63</c:v>
                </c:pt>
                <c:pt idx="408">
                  <c:v>5.63</c:v>
                </c:pt>
                <c:pt idx="409">
                  <c:v>5.64</c:v>
                </c:pt>
                <c:pt idx="410">
                  <c:v>5.64</c:v>
                </c:pt>
                <c:pt idx="411">
                  <c:v>5.6499999999999995</c:v>
                </c:pt>
                <c:pt idx="412">
                  <c:v>5.6599999999999975</c:v>
                </c:pt>
                <c:pt idx="413">
                  <c:v>5.67</c:v>
                </c:pt>
                <c:pt idx="414">
                  <c:v>5.67</c:v>
                </c:pt>
                <c:pt idx="415">
                  <c:v>5.67</c:v>
                </c:pt>
                <c:pt idx="416">
                  <c:v>5.68</c:v>
                </c:pt>
                <c:pt idx="417">
                  <c:v>5.7</c:v>
                </c:pt>
                <c:pt idx="418">
                  <c:v>5.71</c:v>
                </c:pt>
                <c:pt idx="419">
                  <c:v>5.72</c:v>
                </c:pt>
                <c:pt idx="420">
                  <c:v>5.73</c:v>
                </c:pt>
                <c:pt idx="421">
                  <c:v>5.73</c:v>
                </c:pt>
                <c:pt idx="422">
                  <c:v>5.74</c:v>
                </c:pt>
                <c:pt idx="423">
                  <c:v>5.75</c:v>
                </c:pt>
                <c:pt idx="424">
                  <c:v>5.75</c:v>
                </c:pt>
                <c:pt idx="425">
                  <c:v>5.75</c:v>
                </c:pt>
                <c:pt idx="426">
                  <c:v>5.75</c:v>
                </c:pt>
                <c:pt idx="427">
                  <c:v>5.76</c:v>
                </c:pt>
                <c:pt idx="428">
                  <c:v>5.7700000000000014</c:v>
                </c:pt>
                <c:pt idx="429">
                  <c:v>5.78</c:v>
                </c:pt>
                <c:pt idx="430">
                  <c:v>5.78</c:v>
                </c:pt>
                <c:pt idx="431">
                  <c:v>5.81</c:v>
                </c:pt>
                <c:pt idx="432">
                  <c:v>5.8199999999999985</c:v>
                </c:pt>
                <c:pt idx="433">
                  <c:v>5.8199999999999985</c:v>
                </c:pt>
                <c:pt idx="434">
                  <c:v>5.83</c:v>
                </c:pt>
                <c:pt idx="435">
                  <c:v>5.83</c:v>
                </c:pt>
                <c:pt idx="436">
                  <c:v>5.84</c:v>
                </c:pt>
                <c:pt idx="437">
                  <c:v>5.8599999999999985</c:v>
                </c:pt>
                <c:pt idx="438">
                  <c:v>5.87</c:v>
                </c:pt>
                <c:pt idx="439">
                  <c:v>5.87</c:v>
                </c:pt>
                <c:pt idx="440">
                  <c:v>5.87</c:v>
                </c:pt>
                <c:pt idx="441">
                  <c:v>5.87</c:v>
                </c:pt>
                <c:pt idx="442">
                  <c:v>5.87</c:v>
                </c:pt>
                <c:pt idx="443">
                  <c:v>5.87</c:v>
                </c:pt>
                <c:pt idx="444">
                  <c:v>5.87</c:v>
                </c:pt>
                <c:pt idx="445">
                  <c:v>5.87</c:v>
                </c:pt>
                <c:pt idx="446">
                  <c:v>5.88</c:v>
                </c:pt>
                <c:pt idx="447">
                  <c:v>5.88</c:v>
                </c:pt>
                <c:pt idx="448">
                  <c:v>5.91</c:v>
                </c:pt>
                <c:pt idx="449">
                  <c:v>5.92</c:v>
                </c:pt>
                <c:pt idx="450">
                  <c:v>5.9300000000000024</c:v>
                </c:pt>
                <c:pt idx="451">
                  <c:v>5.94</c:v>
                </c:pt>
                <c:pt idx="452">
                  <c:v>5.94</c:v>
                </c:pt>
                <c:pt idx="453">
                  <c:v>5.94</c:v>
                </c:pt>
                <c:pt idx="454">
                  <c:v>5.9700000000000024</c:v>
                </c:pt>
                <c:pt idx="455">
                  <c:v>5.9700000000000024</c:v>
                </c:pt>
                <c:pt idx="456">
                  <c:v>5.98</c:v>
                </c:pt>
                <c:pt idx="457">
                  <c:v>5.99</c:v>
                </c:pt>
                <c:pt idx="458">
                  <c:v>5.99</c:v>
                </c:pt>
                <c:pt idx="459">
                  <c:v>5.99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6</c:v>
                </c:pt>
                <c:pt idx="464">
                  <c:v>6.01</c:v>
                </c:pt>
                <c:pt idx="465">
                  <c:v>6.01</c:v>
                </c:pt>
                <c:pt idx="466">
                  <c:v>6.01</c:v>
                </c:pt>
                <c:pt idx="467">
                  <c:v>6.05</c:v>
                </c:pt>
                <c:pt idx="468">
                  <c:v>6.06</c:v>
                </c:pt>
                <c:pt idx="469">
                  <c:v>6.06</c:v>
                </c:pt>
                <c:pt idx="470">
                  <c:v>6.06</c:v>
                </c:pt>
                <c:pt idx="471">
                  <c:v>6.08</c:v>
                </c:pt>
                <c:pt idx="472">
                  <c:v>6.08</c:v>
                </c:pt>
                <c:pt idx="473">
                  <c:v>6.09</c:v>
                </c:pt>
                <c:pt idx="474">
                  <c:v>6.09</c:v>
                </c:pt>
                <c:pt idx="475">
                  <c:v>6.1</c:v>
                </c:pt>
                <c:pt idx="476">
                  <c:v>6.1</c:v>
                </c:pt>
                <c:pt idx="477">
                  <c:v>6.1</c:v>
                </c:pt>
                <c:pt idx="478">
                  <c:v>6.1</c:v>
                </c:pt>
                <c:pt idx="479">
                  <c:v>6.1</c:v>
                </c:pt>
                <c:pt idx="480">
                  <c:v>6.1099999999999985</c:v>
                </c:pt>
                <c:pt idx="481">
                  <c:v>6.13</c:v>
                </c:pt>
                <c:pt idx="482">
                  <c:v>6.14</c:v>
                </c:pt>
                <c:pt idx="483">
                  <c:v>6.14</c:v>
                </c:pt>
                <c:pt idx="484">
                  <c:v>6.1599999999999975</c:v>
                </c:pt>
                <c:pt idx="485">
                  <c:v>6.1599999999999975</c:v>
                </c:pt>
                <c:pt idx="486">
                  <c:v>6.1599999999999975</c:v>
                </c:pt>
                <c:pt idx="487">
                  <c:v>6.1599999999999975</c:v>
                </c:pt>
                <c:pt idx="488">
                  <c:v>6.1599999999999975</c:v>
                </c:pt>
                <c:pt idx="489">
                  <c:v>6.18</c:v>
                </c:pt>
                <c:pt idx="490">
                  <c:v>6.21</c:v>
                </c:pt>
                <c:pt idx="491">
                  <c:v>6.22</c:v>
                </c:pt>
                <c:pt idx="492">
                  <c:v>6.22</c:v>
                </c:pt>
                <c:pt idx="493">
                  <c:v>6.22</c:v>
                </c:pt>
                <c:pt idx="494">
                  <c:v>6.22</c:v>
                </c:pt>
                <c:pt idx="495">
                  <c:v>6.22</c:v>
                </c:pt>
                <c:pt idx="496">
                  <c:v>6.23</c:v>
                </c:pt>
                <c:pt idx="497">
                  <c:v>6.24</c:v>
                </c:pt>
                <c:pt idx="498">
                  <c:v>6.25</c:v>
                </c:pt>
                <c:pt idx="499">
                  <c:v>6.25</c:v>
                </c:pt>
                <c:pt idx="500">
                  <c:v>6.2700000000000014</c:v>
                </c:pt>
                <c:pt idx="501">
                  <c:v>6.2700000000000014</c:v>
                </c:pt>
                <c:pt idx="502">
                  <c:v>6.2700000000000014</c:v>
                </c:pt>
                <c:pt idx="503">
                  <c:v>6.2700000000000014</c:v>
                </c:pt>
                <c:pt idx="504">
                  <c:v>6.28</c:v>
                </c:pt>
                <c:pt idx="505">
                  <c:v>6.29</c:v>
                </c:pt>
                <c:pt idx="506">
                  <c:v>6.3</c:v>
                </c:pt>
                <c:pt idx="507">
                  <c:v>6.3</c:v>
                </c:pt>
                <c:pt idx="508">
                  <c:v>6.3</c:v>
                </c:pt>
                <c:pt idx="509">
                  <c:v>6.3</c:v>
                </c:pt>
                <c:pt idx="510">
                  <c:v>6.33</c:v>
                </c:pt>
                <c:pt idx="511">
                  <c:v>6.34</c:v>
                </c:pt>
                <c:pt idx="512">
                  <c:v>6.34</c:v>
                </c:pt>
                <c:pt idx="513">
                  <c:v>6.35</c:v>
                </c:pt>
                <c:pt idx="514">
                  <c:v>6.37</c:v>
                </c:pt>
                <c:pt idx="515">
                  <c:v>6.38</c:v>
                </c:pt>
                <c:pt idx="516">
                  <c:v>6.38</c:v>
                </c:pt>
                <c:pt idx="517">
                  <c:v>6.39</c:v>
                </c:pt>
                <c:pt idx="518">
                  <c:v>6.4</c:v>
                </c:pt>
                <c:pt idx="519">
                  <c:v>6.4</c:v>
                </c:pt>
                <c:pt idx="520">
                  <c:v>6.42</c:v>
                </c:pt>
                <c:pt idx="521">
                  <c:v>6.4300000000000024</c:v>
                </c:pt>
                <c:pt idx="522">
                  <c:v>6.4399999999999924</c:v>
                </c:pt>
                <c:pt idx="523">
                  <c:v>6.45</c:v>
                </c:pt>
                <c:pt idx="524">
                  <c:v>6.4700000000000024</c:v>
                </c:pt>
                <c:pt idx="525">
                  <c:v>6.48</c:v>
                </c:pt>
                <c:pt idx="526">
                  <c:v>6.5</c:v>
                </c:pt>
                <c:pt idx="527">
                  <c:v>6.5</c:v>
                </c:pt>
                <c:pt idx="528">
                  <c:v>6.5</c:v>
                </c:pt>
                <c:pt idx="529">
                  <c:v>6.5</c:v>
                </c:pt>
                <c:pt idx="530">
                  <c:v>6.5</c:v>
                </c:pt>
                <c:pt idx="531">
                  <c:v>6.51</c:v>
                </c:pt>
                <c:pt idx="532">
                  <c:v>6.51</c:v>
                </c:pt>
                <c:pt idx="533">
                  <c:v>6.51</c:v>
                </c:pt>
                <c:pt idx="534">
                  <c:v>6.51</c:v>
                </c:pt>
                <c:pt idx="535">
                  <c:v>6.51</c:v>
                </c:pt>
                <c:pt idx="536">
                  <c:v>6.52</c:v>
                </c:pt>
                <c:pt idx="537">
                  <c:v>6.53</c:v>
                </c:pt>
                <c:pt idx="538">
                  <c:v>6.53</c:v>
                </c:pt>
                <c:pt idx="539">
                  <c:v>6.53</c:v>
                </c:pt>
                <c:pt idx="540">
                  <c:v>6.54</c:v>
                </c:pt>
                <c:pt idx="541">
                  <c:v>6.54</c:v>
                </c:pt>
                <c:pt idx="542">
                  <c:v>6.56</c:v>
                </c:pt>
                <c:pt idx="543">
                  <c:v>6.56</c:v>
                </c:pt>
                <c:pt idx="544">
                  <c:v>6.58</c:v>
                </c:pt>
                <c:pt idx="545">
                  <c:v>6.58</c:v>
                </c:pt>
                <c:pt idx="546">
                  <c:v>6.58</c:v>
                </c:pt>
                <c:pt idx="547">
                  <c:v>6.58</c:v>
                </c:pt>
                <c:pt idx="548">
                  <c:v>6.58</c:v>
                </c:pt>
                <c:pt idx="549">
                  <c:v>6.58</c:v>
                </c:pt>
                <c:pt idx="550">
                  <c:v>6.59</c:v>
                </c:pt>
                <c:pt idx="551">
                  <c:v>6.6</c:v>
                </c:pt>
                <c:pt idx="552">
                  <c:v>6.6099999999999985</c:v>
                </c:pt>
                <c:pt idx="553">
                  <c:v>6.6199999999999966</c:v>
                </c:pt>
                <c:pt idx="554">
                  <c:v>6.63</c:v>
                </c:pt>
                <c:pt idx="555">
                  <c:v>6.64</c:v>
                </c:pt>
                <c:pt idx="556">
                  <c:v>6.64</c:v>
                </c:pt>
                <c:pt idx="557">
                  <c:v>6.6499999999999995</c:v>
                </c:pt>
                <c:pt idx="558">
                  <c:v>6.6599999999999975</c:v>
                </c:pt>
                <c:pt idx="559">
                  <c:v>6.6599999999999975</c:v>
                </c:pt>
                <c:pt idx="560">
                  <c:v>6.6599999999999975</c:v>
                </c:pt>
                <c:pt idx="561">
                  <c:v>6.6599999999999975</c:v>
                </c:pt>
                <c:pt idx="562">
                  <c:v>6.68</c:v>
                </c:pt>
                <c:pt idx="563">
                  <c:v>6.6899999999999995</c:v>
                </c:pt>
                <c:pt idx="564">
                  <c:v>6.6999999999999895</c:v>
                </c:pt>
                <c:pt idx="565">
                  <c:v>6.71</c:v>
                </c:pt>
                <c:pt idx="566">
                  <c:v>6.71</c:v>
                </c:pt>
                <c:pt idx="567">
                  <c:v>6.71</c:v>
                </c:pt>
                <c:pt idx="568">
                  <c:v>6.71</c:v>
                </c:pt>
                <c:pt idx="569">
                  <c:v>6.71</c:v>
                </c:pt>
                <c:pt idx="570">
                  <c:v>6.72</c:v>
                </c:pt>
                <c:pt idx="571">
                  <c:v>6.72</c:v>
                </c:pt>
                <c:pt idx="572">
                  <c:v>6.7299999999999898</c:v>
                </c:pt>
                <c:pt idx="573">
                  <c:v>6.7299999999999898</c:v>
                </c:pt>
                <c:pt idx="574">
                  <c:v>6.7299999999999898</c:v>
                </c:pt>
                <c:pt idx="575">
                  <c:v>6.7299999999999898</c:v>
                </c:pt>
                <c:pt idx="576">
                  <c:v>6.7299999999999898</c:v>
                </c:pt>
                <c:pt idx="577">
                  <c:v>6.75</c:v>
                </c:pt>
                <c:pt idx="578">
                  <c:v>6.76</c:v>
                </c:pt>
                <c:pt idx="579">
                  <c:v>6.76</c:v>
                </c:pt>
                <c:pt idx="580">
                  <c:v>6.7700000000000014</c:v>
                </c:pt>
                <c:pt idx="581">
                  <c:v>6.78</c:v>
                </c:pt>
                <c:pt idx="582">
                  <c:v>6.78</c:v>
                </c:pt>
                <c:pt idx="583">
                  <c:v>6.78</c:v>
                </c:pt>
                <c:pt idx="584">
                  <c:v>6.79</c:v>
                </c:pt>
                <c:pt idx="585">
                  <c:v>6.79</c:v>
                </c:pt>
                <c:pt idx="586">
                  <c:v>6.79</c:v>
                </c:pt>
                <c:pt idx="587">
                  <c:v>6.8</c:v>
                </c:pt>
                <c:pt idx="588">
                  <c:v>6.8</c:v>
                </c:pt>
                <c:pt idx="589">
                  <c:v>6.8</c:v>
                </c:pt>
                <c:pt idx="590">
                  <c:v>6.8</c:v>
                </c:pt>
                <c:pt idx="591">
                  <c:v>6.81</c:v>
                </c:pt>
                <c:pt idx="592">
                  <c:v>6.81</c:v>
                </c:pt>
                <c:pt idx="593">
                  <c:v>6.8199999999999896</c:v>
                </c:pt>
                <c:pt idx="594">
                  <c:v>6.84</c:v>
                </c:pt>
                <c:pt idx="595">
                  <c:v>6.84</c:v>
                </c:pt>
                <c:pt idx="596">
                  <c:v>6.84</c:v>
                </c:pt>
                <c:pt idx="597">
                  <c:v>6.84</c:v>
                </c:pt>
                <c:pt idx="598">
                  <c:v>6.8599999999999985</c:v>
                </c:pt>
                <c:pt idx="599">
                  <c:v>6.8599999999999985</c:v>
                </c:pt>
                <c:pt idx="600">
                  <c:v>6.88</c:v>
                </c:pt>
                <c:pt idx="601">
                  <c:v>6.88</c:v>
                </c:pt>
                <c:pt idx="602">
                  <c:v>6.88</c:v>
                </c:pt>
                <c:pt idx="603">
                  <c:v>6.89</c:v>
                </c:pt>
                <c:pt idx="604">
                  <c:v>6.8999999999999897</c:v>
                </c:pt>
                <c:pt idx="605">
                  <c:v>6.91</c:v>
                </c:pt>
                <c:pt idx="606">
                  <c:v>6.91</c:v>
                </c:pt>
                <c:pt idx="607">
                  <c:v>6.91</c:v>
                </c:pt>
                <c:pt idx="608">
                  <c:v>6.92</c:v>
                </c:pt>
                <c:pt idx="609">
                  <c:v>6.92</c:v>
                </c:pt>
                <c:pt idx="610">
                  <c:v>6.92</c:v>
                </c:pt>
                <c:pt idx="611">
                  <c:v>6.92</c:v>
                </c:pt>
                <c:pt idx="612">
                  <c:v>6.92</c:v>
                </c:pt>
                <c:pt idx="613">
                  <c:v>6.92</c:v>
                </c:pt>
                <c:pt idx="614">
                  <c:v>6.92</c:v>
                </c:pt>
                <c:pt idx="615">
                  <c:v>6.9300000000000024</c:v>
                </c:pt>
                <c:pt idx="616">
                  <c:v>6.9399999999999924</c:v>
                </c:pt>
                <c:pt idx="617">
                  <c:v>6.9399999999999924</c:v>
                </c:pt>
                <c:pt idx="618">
                  <c:v>6.9399999999999924</c:v>
                </c:pt>
                <c:pt idx="619">
                  <c:v>6.9399999999999924</c:v>
                </c:pt>
                <c:pt idx="620">
                  <c:v>6.9399999999999924</c:v>
                </c:pt>
                <c:pt idx="621">
                  <c:v>6.95</c:v>
                </c:pt>
                <c:pt idx="622">
                  <c:v>6.96</c:v>
                </c:pt>
                <c:pt idx="623">
                  <c:v>6.96</c:v>
                </c:pt>
                <c:pt idx="624">
                  <c:v>6.98</c:v>
                </c:pt>
                <c:pt idx="625">
                  <c:v>7</c:v>
                </c:pt>
                <c:pt idx="626">
                  <c:v>7.03</c:v>
                </c:pt>
                <c:pt idx="627">
                  <c:v>7.03</c:v>
                </c:pt>
                <c:pt idx="628">
                  <c:v>7.03</c:v>
                </c:pt>
                <c:pt idx="629">
                  <c:v>7.0399999999999903</c:v>
                </c:pt>
                <c:pt idx="630">
                  <c:v>7.06</c:v>
                </c:pt>
                <c:pt idx="631">
                  <c:v>7.06</c:v>
                </c:pt>
                <c:pt idx="632">
                  <c:v>7.07</c:v>
                </c:pt>
                <c:pt idx="633">
                  <c:v>7.07</c:v>
                </c:pt>
                <c:pt idx="634">
                  <c:v>7.07</c:v>
                </c:pt>
                <c:pt idx="635">
                  <c:v>7.07</c:v>
                </c:pt>
                <c:pt idx="636">
                  <c:v>7.08</c:v>
                </c:pt>
                <c:pt idx="637">
                  <c:v>7.09</c:v>
                </c:pt>
                <c:pt idx="638">
                  <c:v>7.1</c:v>
                </c:pt>
                <c:pt idx="639">
                  <c:v>7.1</c:v>
                </c:pt>
                <c:pt idx="640">
                  <c:v>7.1099999999999985</c:v>
                </c:pt>
                <c:pt idx="641">
                  <c:v>7.1099999999999985</c:v>
                </c:pt>
                <c:pt idx="642">
                  <c:v>7.1199999999999966</c:v>
                </c:pt>
                <c:pt idx="643">
                  <c:v>7.1199999999999966</c:v>
                </c:pt>
                <c:pt idx="644">
                  <c:v>7.13</c:v>
                </c:pt>
                <c:pt idx="645">
                  <c:v>7.14</c:v>
                </c:pt>
                <c:pt idx="646">
                  <c:v>7.14</c:v>
                </c:pt>
                <c:pt idx="647">
                  <c:v>7.1499999999999995</c:v>
                </c:pt>
                <c:pt idx="648">
                  <c:v>7.1499999999999995</c:v>
                </c:pt>
                <c:pt idx="649">
                  <c:v>7.1499999999999995</c:v>
                </c:pt>
                <c:pt idx="650">
                  <c:v>7.17</c:v>
                </c:pt>
                <c:pt idx="651">
                  <c:v>7.18</c:v>
                </c:pt>
                <c:pt idx="652">
                  <c:v>7.1999999999999895</c:v>
                </c:pt>
                <c:pt idx="653">
                  <c:v>7.1999999999999895</c:v>
                </c:pt>
                <c:pt idx="654">
                  <c:v>7.1999999999999895</c:v>
                </c:pt>
                <c:pt idx="655">
                  <c:v>7.1999999999999895</c:v>
                </c:pt>
                <c:pt idx="656">
                  <c:v>7.21</c:v>
                </c:pt>
                <c:pt idx="657">
                  <c:v>7.21</c:v>
                </c:pt>
                <c:pt idx="658">
                  <c:v>7.21</c:v>
                </c:pt>
                <c:pt idx="659">
                  <c:v>7.21</c:v>
                </c:pt>
                <c:pt idx="660">
                  <c:v>7.21</c:v>
                </c:pt>
                <c:pt idx="661">
                  <c:v>7.21</c:v>
                </c:pt>
                <c:pt idx="662">
                  <c:v>7.23</c:v>
                </c:pt>
                <c:pt idx="663">
                  <c:v>7.24</c:v>
                </c:pt>
                <c:pt idx="664">
                  <c:v>7.24</c:v>
                </c:pt>
                <c:pt idx="665">
                  <c:v>7.25</c:v>
                </c:pt>
                <c:pt idx="666">
                  <c:v>7.25</c:v>
                </c:pt>
                <c:pt idx="667">
                  <c:v>7.25</c:v>
                </c:pt>
                <c:pt idx="668">
                  <c:v>7.25</c:v>
                </c:pt>
                <c:pt idx="669">
                  <c:v>7.25</c:v>
                </c:pt>
                <c:pt idx="670">
                  <c:v>7.25</c:v>
                </c:pt>
                <c:pt idx="671">
                  <c:v>7.25</c:v>
                </c:pt>
                <c:pt idx="672">
                  <c:v>7.25</c:v>
                </c:pt>
                <c:pt idx="673">
                  <c:v>7.25</c:v>
                </c:pt>
                <c:pt idx="674">
                  <c:v>7.26</c:v>
                </c:pt>
                <c:pt idx="675">
                  <c:v>7.26</c:v>
                </c:pt>
                <c:pt idx="676">
                  <c:v>7.26</c:v>
                </c:pt>
                <c:pt idx="677">
                  <c:v>7.26</c:v>
                </c:pt>
                <c:pt idx="678">
                  <c:v>7.2700000000000014</c:v>
                </c:pt>
                <c:pt idx="679">
                  <c:v>7.2700000000000014</c:v>
                </c:pt>
                <c:pt idx="680">
                  <c:v>7.28</c:v>
                </c:pt>
                <c:pt idx="681">
                  <c:v>7.28</c:v>
                </c:pt>
                <c:pt idx="682">
                  <c:v>7.29</c:v>
                </c:pt>
                <c:pt idx="683">
                  <c:v>7.29</c:v>
                </c:pt>
                <c:pt idx="684">
                  <c:v>7.29</c:v>
                </c:pt>
                <c:pt idx="685">
                  <c:v>7.29</c:v>
                </c:pt>
                <c:pt idx="686">
                  <c:v>7.3</c:v>
                </c:pt>
                <c:pt idx="687">
                  <c:v>7.3</c:v>
                </c:pt>
                <c:pt idx="688">
                  <c:v>7.33</c:v>
                </c:pt>
                <c:pt idx="689">
                  <c:v>7.33</c:v>
                </c:pt>
                <c:pt idx="690">
                  <c:v>7.33</c:v>
                </c:pt>
                <c:pt idx="691">
                  <c:v>7.3399999999999901</c:v>
                </c:pt>
                <c:pt idx="692">
                  <c:v>7.3399999999999901</c:v>
                </c:pt>
                <c:pt idx="693">
                  <c:v>7.35</c:v>
                </c:pt>
                <c:pt idx="694">
                  <c:v>7.3699999999999886</c:v>
                </c:pt>
                <c:pt idx="695">
                  <c:v>7.3699999999999886</c:v>
                </c:pt>
                <c:pt idx="696">
                  <c:v>7.39</c:v>
                </c:pt>
                <c:pt idx="697">
                  <c:v>7.39</c:v>
                </c:pt>
                <c:pt idx="698">
                  <c:v>7.3999999999999897</c:v>
                </c:pt>
                <c:pt idx="699">
                  <c:v>7.46</c:v>
                </c:pt>
                <c:pt idx="700">
                  <c:v>7.46</c:v>
                </c:pt>
                <c:pt idx="701">
                  <c:v>7.46</c:v>
                </c:pt>
                <c:pt idx="702">
                  <c:v>7.46</c:v>
                </c:pt>
                <c:pt idx="703">
                  <c:v>7.46</c:v>
                </c:pt>
                <c:pt idx="704">
                  <c:v>7.46</c:v>
                </c:pt>
                <c:pt idx="705">
                  <c:v>7.4700000000000024</c:v>
                </c:pt>
                <c:pt idx="706">
                  <c:v>7.48</c:v>
                </c:pt>
                <c:pt idx="707">
                  <c:v>7.51</c:v>
                </c:pt>
                <c:pt idx="708">
                  <c:v>7.52</c:v>
                </c:pt>
                <c:pt idx="709">
                  <c:v>7.52</c:v>
                </c:pt>
                <c:pt idx="710">
                  <c:v>7.52</c:v>
                </c:pt>
                <c:pt idx="711">
                  <c:v>7.52</c:v>
                </c:pt>
                <c:pt idx="712">
                  <c:v>7.52</c:v>
                </c:pt>
                <c:pt idx="713">
                  <c:v>7.52</c:v>
                </c:pt>
                <c:pt idx="714">
                  <c:v>7.53</c:v>
                </c:pt>
                <c:pt idx="715">
                  <c:v>7.53</c:v>
                </c:pt>
                <c:pt idx="716">
                  <c:v>7.5399999999999903</c:v>
                </c:pt>
                <c:pt idx="717">
                  <c:v>7.5399999999999903</c:v>
                </c:pt>
                <c:pt idx="718">
                  <c:v>7.5399999999999903</c:v>
                </c:pt>
                <c:pt idx="719">
                  <c:v>7.56</c:v>
                </c:pt>
                <c:pt idx="720">
                  <c:v>7.56</c:v>
                </c:pt>
                <c:pt idx="721">
                  <c:v>7.56</c:v>
                </c:pt>
                <c:pt idx="722">
                  <c:v>7.58</c:v>
                </c:pt>
                <c:pt idx="723">
                  <c:v>7.58</c:v>
                </c:pt>
                <c:pt idx="724">
                  <c:v>7.59</c:v>
                </c:pt>
                <c:pt idx="725">
                  <c:v>7.6</c:v>
                </c:pt>
                <c:pt idx="726">
                  <c:v>7.6</c:v>
                </c:pt>
                <c:pt idx="727">
                  <c:v>7.63</c:v>
                </c:pt>
                <c:pt idx="728">
                  <c:v>7.64</c:v>
                </c:pt>
                <c:pt idx="729">
                  <c:v>7.6499999999999995</c:v>
                </c:pt>
                <c:pt idx="730">
                  <c:v>7.6599999999999975</c:v>
                </c:pt>
                <c:pt idx="731">
                  <c:v>7.67</c:v>
                </c:pt>
                <c:pt idx="732">
                  <c:v>7.67</c:v>
                </c:pt>
                <c:pt idx="733">
                  <c:v>7.67</c:v>
                </c:pt>
                <c:pt idx="734">
                  <c:v>7.67</c:v>
                </c:pt>
                <c:pt idx="735">
                  <c:v>7.6899999999999897</c:v>
                </c:pt>
                <c:pt idx="736">
                  <c:v>7.6899999999999897</c:v>
                </c:pt>
                <c:pt idx="737">
                  <c:v>7.6899999999999897</c:v>
                </c:pt>
                <c:pt idx="738">
                  <c:v>7.7</c:v>
                </c:pt>
                <c:pt idx="739">
                  <c:v>7.7</c:v>
                </c:pt>
                <c:pt idx="740">
                  <c:v>7.7099999999999902</c:v>
                </c:pt>
                <c:pt idx="741">
                  <c:v>7.7099999999999902</c:v>
                </c:pt>
                <c:pt idx="742">
                  <c:v>7.7099999999999902</c:v>
                </c:pt>
                <c:pt idx="743">
                  <c:v>7.7399999999999904</c:v>
                </c:pt>
                <c:pt idx="744">
                  <c:v>7.7399999999999904</c:v>
                </c:pt>
                <c:pt idx="745">
                  <c:v>7.7399999999999904</c:v>
                </c:pt>
                <c:pt idx="746">
                  <c:v>7.7399999999999904</c:v>
                </c:pt>
                <c:pt idx="747">
                  <c:v>7.7499999999999902</c:v>
                </c:pt>
                <c:pt idx="748">
                  <c:v>7.7499999999999902</c:v>
                </c:pt>
                <c:pt idx="749">
                  <c:v>7.75999999999999</c:v>
                </c:pt>
                <c:pt idx="750">
                  <c:v>7.7700000000000014</c:v>
                </c:pt>
                <c:pt idx="751">
                  <c:v>7.7799999999999914</c:v>
                </c:pt>
                <c:pt idx="752">
                  <c:v>7.79</c:v>
                </c:pt>
                <c:pt idx="753">
                  <c:v>7.8099999999999898</c:v>
                </c:pt>
                <c:pt idx="754">
                  <c:v>7.8199999999999896</c:v>
                </c:pt>
                <c:pt idx="755">
                  <c:v>7.8199999999999896</c:v>
                </c:pt>
                <c:pt idx="756">
                  <c:v>7.8299999999999885</c:v>
                </c:pt>
                <c:pt idx="757">
                  <c:v>7.8299999999999885</c:v>
                </c:pt>
                <c:pt idx="758">
                  <c:v>7.8299999999999885</c:v>
                </c:pt>
                <c:pt idx="759">
                  <c:v>7.8299999999999885</c:v>
                </c:pt>
                <c:pt idx="760">
                  <c:v>7.8299999999999885</c:v>
                </c:pt>
                <c:pt idx="761">
                  <c:v>7.8499999999999899</c:v>
                </c:pt>
                <c:pt idx="762">
                  <c:v>7.8599999999999897</c:v>
                </c:pt>
                <c:pt idx="763">
                  <c:v>7.8599999999999897</c:v>
                </c:pt>
                <c:pt idx="764">
                  <c:v>7.8599999999999897</c:v>
                </c:pt>
                <c:pt idx="765">
                  <c:v>7.8599999999999897</c:v>
                </c:pt>
                <c:pt idx="766">
                  <c:v>7.8699999999999886</c:v>
                </c:pt>
                <c:pt idx="767">
                  <c:v>7.8699999999999886</c:v>
                </c:pt>
                <c:pt idx="768">
                  <c:v>7.8699999999999886</c:v>
                </c:pt>
                <c:pt idx="769">
                  <c:v>7.8799999999999901</c:v>
                </c:pt>
                <c:pt idx="770">
                  <c:v>7.89</c:v>
                </c:pt>
                <c:pt idx="771">
                  <c:v>7.9300000000000024</c:v>
                </c:pt>
                <c:pt idx="772">
                  <c:v>7.9399999999999924</c:v>
                </c:pt>
                <c:pt idx="773">
                  <c:v>7.9399999999999924</c:v>
                </c:pt>
                <c:pt idx="774">
                  <c:v>7.9499999999999904</c:v>
                </c:pt>
                <c:pt idx="775">
                  <c:v>7.9499999999999904</c:v>
                </c:pt>
                <c:pt idx="776">
                  <c:v>7.96</c:v>
                </c:pt>
                <c:pt idx="777">
                  <c:v>7.98</c:v>
                </c:pt>
                <c:pt idx="778">
                  <c:v>7.98</c:v>
                </c:pt>
                <c:pt idx="779">
                  <c:v>7.99</c:v>
                </c:pt>
                <c:pt idx="780">
                  <c:v>7.9999999999999902</c:v>
                </c:pt>
                <c:pt idx="781">
                  <c:v>7.9999999999999902</c:v>
                </c:pt>
                <c:pt idx="782">
                  <c:v>8.01</c:v>
                </c:pt>
                <c:pt idx="783">
                  <c:v>8.02</c:v>
                </c:pt>
                <c:pt idx="784">
                  <c:v>8.0300000000000011</c:v>
                </c:pt>
                <c:pt idx="785">
                  <c:v>8.0400000000000009</c:v>
                </c:pt>
                <c:pt idx="786">
                  <c:v>8.0499999999999989</c:v>
                </c:pt>
                <c:pt idx="787">
                  <c:v>8.0600000000000023</c:v>
                </c:pt>
                <c:pt idx="788">
                  <c:v>8.0600000000000023</c:v>
                </c:pt>
                <c:pt idx="789">
                  <c:v>8.07</c:v>
                </c:pt>
                <c:pt idx="790">
                  <c:v>8.09</c:v>
                </c:pt>
                <c:pt idx="791">
                  <c:v>8.09</c:v>
                </c:pt>
                <c:pt idx="792">
                  <c:v>8.1</c:v>
                </c:pt>
                <c:pt idx="793">
                  <c:v>8.11</c:v>
                </c:pt>
                <c:pt idx="794">
                  <c:v>8.11</c:v>
                </c:pt>
                <c:pt idx="795">
                  <c:v>8.1300000000000008</c:v>
                </c:pt>
                <c:pt idx="796">
                  <c:v>8.1499999999999897</c:v>
                </c:pt>
                <c:pt idx="797">
                  <c:v>8.1600000000000019</c:v>
                </c:pt>
                <c:pt idx="798">
                  <c:v>8.1800000000000015</c:v>
                </c:pt>
                <c:pt idx="799">
                  <c:v>8.1800000000000015</c:v>
                </c:pt>
                <c:pt idx="800">
                  <c:v>8.1800000000000015</c:v>
                </c:pt>
                <c:pt idx="801">
                  <c:v>8.19</c:v>
                </c:pt>
                <c:pt idx="802">
                  <c:v>8.2099999999999991</c:v>
                </c:pt>
                <c:pt idx="803">
                  <c:v>8.2199999999999989</c:v>
                </c:pt>
                <c:pt idx="804">
                  <c:v>8.2199999999999989</c:v>
                </c:pt>
                <c:pt idx="805">
                  <c:v>8.2199999999999989</c:v>
                </c:pt>
                <c:pt idx="806">
                  <c:v>8.2299999999999986</c:v>
                </c:pt>
                <c:pt idx="807">
                  <c:v>8.2299999999999986</c:v>
                </c:pt>
                <c:pt idx="808">
                  <c:v>8.2299999999999986</c:v>
                </c:pt>
                <c:pt idx="809">
                  <c:v>8.2399999999999896</c:v>
                </c:pt>
                <c:pt idx="810">
                  <c:v>8.2600000000000016</c:v>
                </c:pt>
                <c:pt idx="811">
                  <c:v>8.27</c:v>
                </c:pt>
                <c:pt idx="812">
                  <c:v>8.2799999999999994</c:v>
                </c:pt>
                <c:pt idx="813">
                  <c:v>8.2799999999999994</c:v>
                </c:pt>
                <c:pt idx="814">
                  <c:v>8.2799999999999994</c:v>
                </c:pt>
                <c:pt idx="815">
                  <c:v>8.2799999999999994</c:v>
                </c:pt>
                <c:pt idx="816">
                  <c:v>8.2799999999999994</c:v>
                </c:pt>
                <c:pt idx="817">
                  <c:v>8.2799999999999994</c:v>
                </c:pt>
                <c:pt idx="818">
                  <c:v>8.2799999999999994</c:v>
                </c:pt>
                <c:pt idx="819">
                  <c:v>8.2799999999999994</c:v>
                </c:pt>
                <c:pt idx="820">
                  <c:v>8.2799999999999994</c:v>
                </c:pt>
                <c:pt idx="821">
                  <c:v>8.2900000000000009</c:v>
                </c:pt>
                <c:pt idx="822">
                  <c:v>8.2900000000000009</c:v>
                </c:pt>
                <c:pt idx="823">
                  <c:v>8.2999999999999989</c:v>
                </c:pt>
                <c:pt idx="824">
                  <c:v>8.2999999999999989</c:v>
                </c:pt>
                <c:pt idx="825">
                  <c:v>8.2999999999999989</c:v>
                </c:pt>
                <c:pt idx="826">
                  <c:v>8.2999999999999989</c:v>
                </c:pt>
                <c:pt idx="827">
                  <c:v>8.3400000000000016</c:v>
                </c:pt>
                <c:pt idx="828">
                  <c:v>8.3400000000000016</c:v>
                </c:pt>
                <c:pt idx="829">
                  <c:v>8.3500000000000068</c:v>
                </c:pt>
                <c:pt idx="830">
                  <c:v>8.3500000000000068</c:v>
                </c:pt>
                <c:pt idx="831">
                  <c:v>8.3500000000000068</c:v>
                </c:pt>
                <c:pt idx="832">
                  <c:v>8.3600000000000048</c:v>
                </c:pt>
                <c:pt idx="833">
                  <c:v>8.3600000000000048</c:v>
                </c:pt>
                <c:pt idx="834">
                  <c:v>8.3600000000000048</c:v>
                </c:pt>
                <c:pt idx="835">
                  <c:v>8.3700000000000028</c:v>
                </c:pt>
                <c:pt idx="836">
                  <c:v>8.3800000000000008</c:v>
                </c:pt>
                <c:pt idx="837">
                  <c:v>8.39</c:v>
                </c:pt>
                <c:pt idx="838">
                  <c:v>8.39</c:v>
                </c:pt>
                <c:pt idx="839">
                  <c:v>8.39</c:v>
                </c:pt>
                <c:pt idx="840">
                  <c:v>8.39</c:v>
                </c:pt>
                <c:pt idx="841">
                  <c:v>8.39</c:v>
                </c:pt>
                <c:pt idx="842">
                  <c:v>8.39</c:v>
                </c:pt>
                <c:pt idx="843">
                  <c:v>8.4000000000000021</c:v>
                </c:pt>
                <c:pt idx="844">
                  <c:v>8.4000000000000021</c:v>
                </c:pt>
                <c:pt idx="845">
                  <c:v>8.4000000000000021</c:v>
                </c:pt>
                <c:pt idx="846">
                  <c:v>8.4100000000000019</c:v>
                </c:pt>
                <c:pt idx="847">
                  <c:v>8.4100000000000019</c:v>
                </c:pt>
                <c:pt idx="848">
                  <c:v>8.4100000000000019</c:v>
                </c:pt>
                <c:pt idx="849">
                  <c:v>8.4100000000000019</c:v>
                </c:pt>
                <c:pt idx="850">
                  <c:v>8.4100000000000019</c:v>
                </c:pt>
                <c:pt idx="851">
                  <c:v>8.44</c:v>
                </c:pt>
                <c:pt idx="852">
                  <c:v>8.44</c:v>
                </c:pt>
                <c:pt idx="853">
                  <c:v>8.4500000000000028</c:v>
                </c:pt>
                <c:pt idx="854">
                  <c:v>8.4500000000000028</c:v>
                </c:pt>
                <c:pt idx="855">
                  <c:v>8.4500000000000028</c:v>
                </c:pt>
                <c:pt idx="856">
                  <c:v>8.4500000000000028</c:v>
                </c:pt>
                <c:pt idx="857">
                  <c:v>8.4500000000000028</c:v>
                </c:pt>
                <c:pt idx="858">
                  <c:v>8.4500000000000028</c:v>
                </c:pt>
                <c:pt idx="859">
                  <c:v>8.4500000000000028</c:v>
                </c:pt>
                <c:pt idx="860">
                  <c:v>8.4700000000000006</c:v>
                </c:pt>
                <c:pt idx="861">
                  <c:v>8.4700000000000006</c:v>
                </c:pt>
                <c:pt idx="862">
                  <c:v>8.4800000000000022</c:v>
                </c:pt>
                <c:pt idx="863">
                  <c:v>8.4800000000000022</c:v>
                </c:pt>
                <c:pt idx="864">
                  <c:v>8.5</c:v>
                </c:pt>
                <c:pt idx="865">
                  <c:v>8.5</c:v>
                </c:pt>
                <c:pt idx="866">
                  <c:v>8.5</c:v>
                </c:pt>
                <c:pt idx="867">
                  <c:v>8.5</c:v>
                </c:pt>
                <c:pt idx="868">
                  <c:v>8.5100000000000016</c:v>
                </c:pt>
                <c:pt idx="869">
                  <c:v>8.5100000000000016</c:v>
                </c:pt>
                <c:pt idx="870">
                  <c:v>8.52</c:v>
                </c:pt>
                <c:pt idx="871">
                  <c:v>8.52</c:v>
                </c:pt>
                <c:pt idx="872">
                  <c:v>8.52</c:v>
                </c:pt>
                <c:pt idx="873">
                  <c:v>8.52</c:v>
                </c:pt>
                <c:pt idx="874">
                  <c:v>8.52</c:v>
                </c:pt>
                <c:pt idx="875">
                  <c:v>8.5299999999999994</c:v>
                </c:pt>
                <c:pt idx="876">
                  <c:v>8.5299999999999994</c:v>
                </c:pt>
                <c:pt idx="877">
                  <c:v>8.5400000000000009</c:v>
                </c:pt>
                <c:pt idx="878">
                  <c:v>8.5499999999999989</c:v>
                </c:pt>
                <c:pt idx="879">
                  <c:v>8.5499999999999989</c:v>
                </c:pt>
                <c:pt idx="880">
                  <c:v>8.5499999999999989</c:v>
                </c:pt>
                <c:pt idx="881">
                  <c:v>8.5499999999999989</c:v>
                </c:pt>
                <c:pt idx="882">
                  <c:v>8.5600000000000023</c:v>
                </c:pt>
                <c:pt idx="883">
                  <c:v>8.5700000000000021</c:v>
                </c:pt>
                <c:pt idx="884">
                  <c:v>8.5700000000000021</c:v>
                </c:pt>
                <c:pt idx="885">
                  <c:v>8.5700000000000021</c:v>
                </c:pt>
                <c:pt idx="886">
                  <c:v>8.5700000000000021</c:v>
                </c:pt>
                <c:pt idx="887">
                  <c:v>8.5700000000000021</c:v>
                </c:pt>
                <c:pt idx="888">
                  <c:v>8.5800000000000018</c:v>
                </c:pt>
                <c:pt idx="889">
                  <c:v>8.5800000000000018</c:v>
                </c:pt>
                <c:pt idx="890">
                  <c:v>8.6</c:v>
                </c:pt>
                <c:pt idx="891">
                  <c:v>8.6</c:v>
                </c:pt>
                <c:pt idx="892">
                  <c:v>8.620000000000001</c:v>
                </c:pt>
                <c:pt idx="893">
                  <c:v>8.6399999999999988</c:v>
                </c:pt>
                <c:pt idx="894">
                  <c:v>8.6499999999999897</c:v>
                </c:pt>
                <c:pt idx="895">
                  <c:v>8.6499999999999897</c:v>
                </c:pt>
                <c:pt idx="896">
                  <c:v>8.6600000000000019</c:v>
                </c:pt>
                <c:pt idx="897">
                  <c:v>8.6700000000000017</c:v>
                </c:pt>
                <c:pt idx="898">
                  <c:v>8.7000000000000011</c:v>
                </c:pt>
                <c:pt idx="899">
                  <c:v>8.7000000000000011</c:v>
                </c:pt>
                <c:pt idx="900">
                  <c:v>8.7000000000000011</c:v>
                </c:pt>
                <c:pt idx="901">
                  <c:v>8.7000000000000011</c:v>
                </c:pt>
                <c:pt idx="902">
                  <c:v>8.7000000000000011</c:v>
                </c:pt>
                <c:pt idx="903">
                  <c:v>8.7000000000000011</c:v>
                </c:pt>
                <c:pt idx="904">
                  <c:v>8.7000000000000011</c:v>
                </c:pt>
                <c:pt idx="905">
                  <c:v>8.7299999999999898</c:v>
                </c:pt>
                <c:pt idx="906">
                  <c:v>8.7299999999999898</c:v>
                </c:pt>
                <c:pt idx="907">
                  <c:v>8.7399999999999896</c:v>
                </c:pt>
                <c:pt idx="908">
                  <c:v>8.7399999999999896</c:v>
                </c:pt>
                <c:pt idx="909">
                  <c:v>8.7399999999999896</c:v>
                </c:pt>
                <c:pt idx="910">
                  <c:v>8.7499999999999893</c:v>
                </c:pt>
                <c:pt idx="911">
                  <c:v>8.77</c:v>
                </c:pt>
                <c:pt idx="912">
                  <c:v>8.77</c:v>
                </c:pt>
                <c:pt idx="913">
                  <c:v>8.7800000000000011</c:v>
                </c:pt>
                <c:pt idx="914">
                  <c:v>8.8100000000000023</c:v>
                </c:pt>
                <c:pt idx="915">
                  <c:v>8.8200000000000021</c:v>
                </c:pt>
                <c:pt idx="916">
                  <c:v>8.8300000000000018</c:v>
                </c:pt>
                <c:pt idx="917">
                  <c:v>8.8400000000000016</c:v>
                </c:pt>
                <c:pt idx="918">
                  <c:v>8.8500000000000014</c:v>
                </c:pt>
                <c:pt idx="919">
                  <c:v>8.8500000000000014</c:v>
                </c:pt>
                <c:pt idx="920">
                  <c:v>8.8500000000000014</c:v>
                </c:pt>
                <c:pt idx="921">
                  <c:v>8.8500000000000014</c:v>
                </c:pt>
                <c:pt idx="922">
                  <c:v>8.8500000000000014</c:v>
                </c:pt>
                <c:pt idx="923">
                  <c:v>8.8500000000000014</c:v>
                </c:pt>
                <c:pt idx="924">
                  <c:v>8.8500000000000014</c:v>
                </c:pt>
                <c:pt idx="925">
                  <c:v>8.8600000000000048</c:v>
                </c:pt>
                <c:pt idx="926">
                  <c:v>8.8700000000000028</c:v>
                </c:pt>
                <c:pt idx="927">
                  <c:v>8.8700000000000028</c:v>
                </c:pt>
                <c:pt idx="928">
                  <c:v>8.8800000000000008</c:v>
                </c:pt>
                <c:pt idx="929">
                  <c:v>8.8800000000000008</c:v>
                </c:pt>
                <c:pt idx="930">
                  <c:v>8.8800000000000008</c:v>
                </c:pt>
                <c:pt idx="931">
                  <c:v>8.8800000000000008</c:v>
                </c:pt>
                <c:pt idx="932">
                  <c:v>8.89</c:v>
                </c:pt>
                <c:pt idx="933">
                  <c:v>8.89</c:v>
                </c:pt>
                <c:pt idx="934">
                  <c:v>8.9000000000000021</c:v>
                </c:pt>
                <c:pt idx="935">
                  <c:v>8.9000000000000021</c:v>
                </c:pt>
                <c:pt idx="936">
                  <c:v>8.9100000000000019</c:v>
                </c:pt>
                <c:pt idx="937">
                  <c:v>8.9100000000000019</c:v>
                </c:pt>
                <c:pt idx="938">
                  <c:v>8.9100000000000019</c:v>
                </c:pt>
                <c:pt idx="939">
                  <c:v>8.9200000000000017</c:v>
                </c:pt>
                <c:pt idx="940">
                  <c:v>8.9200000000000017</c:v>
                </c:pt>
                <c:pt idx="941">
                  <c:v>8.9200000000000017</c:v>
                </c:pt>
                <c:pt idx="942">
                  <c:v>8.9200000000000017</c:v>
                </c:pt>
                <c:pt idx="943">
                  <c:v>8.9300000000000015</c:v>
                </c:pt>
                <c:pt idx="944">
                  <c:v>8.94</c:v>
                </c:pt>
                <c:pt idx="945">
                  <c:v>8.9499999999999993</c:v>
                </c:pt>
                <c:pt idx="946">
                  <c:v>8.9499999999999993</c:v>
                </c:pt>
                <c:pt idx="947">
                  <c:v>8.9600000000000026</c:v>
                </c:pt>
                <c:pt idx="948">
                  <c:v>8.9600000000000026</c:v>
                </c:pt>
                <c:pt idx="949">
                  <c:v>8.9600000000000026</c:v>
                </c:pt>
                <c:pt idx="950">
                  <c:v>8.9600000000000026</c:v>
                </c:pt>
                <c:pt idx="951">
                  <c:v>8.9600000000000026</c:v>
                </c:pt>
                <c:pt idx="952">
                  <c:v>8.9700000000000006</c:v>
                </c:pt>
                <c:pt idx="953">
                  <c:v>8.990000000000002</c:v>
                </c:pt>
                <c:pt idx="954">
                  <c:v>9.0100000000000016</c:v>
                </c:pt>
                <c:pt idx="955">
                  <c:v>9.0100000000000016</c:v>
                </c:pt>
                <c:pt idx="956">
                  <c:v>9.02</c:v>
                </c:pt>
                <c:pt idx="957">
                  <c:v>9.02</c:v>
                </c:pt>
                <c:pt idx="958">
                  <c:v>9.02</c:v>
                </c:pt>
                <c:pt idx="959">
                  <c:v>9.02</c:v>
                </c:pt>
                <c:pt idx="960">
                  <c:v>9.0299999999999994</c:v>
                </c:pt>
                <c:pt idx="961">
                  <c:v>9.0399999999999991</c:v>
                </c:pt>
                <c:pt idx="962">
                  <c:v>9.0399999999999991</c:v>
                </c:pt>
                <c:pt idx="963">
                  <c:v>9.0399999999999991</c:v>
                </c:pt>
                <c:pt idx="964">
                  <c:v>9.0499999999999989</c:v>
                </c:pt>
                <c:pt idx="965">
                  <c:v>9.0499999999999989</c:v>
                </c:pt>
                <c:pt idx="966">
                  <c:v>9.0700000000000021</c:v>
                </c:pt>
                <c:pt idx="967">
                  <c:v>9.1000000000000014</c:v>
                </c:pt>
                <c:pt idx="968">
                  <c:v>9.11</c:v>
                </c:pt>
                <c:pt idx="969">
                  <c:v>9.1399999999999988</c:v>
                </c:pt>
                <c:pt idx="970">
                  <c:v>9.1399999999999988</c:v>
                </c:pt>
                <c:pt idx="971">
                  <c:v>9.1399999999999988</c:v>
                </c:pt>
                <c:pt idx="972">
                  <c:v>9.1399999999999988</c:v>
                </c:pt>
                <c:pt idx="973">
                  <c:v>9.1399999999999988</c:v>
                </c:pt>
                <c:pt idx="974">
                  <c:v>9.1499999999999897</c:v>
                </c:pt>
                <c:pt idx="975">
                  <c:v>9.1800000000000015</c:v>
                </c:pt>
                <c:pt idx="976">
                  <c:v>9.2099999999999991</c:v>
                </c:pt>
                <c:pt idx="977">
                  <c:v>9.2099999999999991</c:v>
                </c:pt>
                <c:pt idx="978">
                  <c:v>9.2099999999999991</c:v>
                </c:pt>
                <c:pt idx="979">
                  <c:v>9.2099999999999991</c:v>
                </c:pt>
                <c:pt idx="980">
                  <c:v>9.2199999999999989</c:v>
                </c:pt>
                <c:pt idx="981">
                  <c:v>9.2399999999999896</c:v>
                </c:pt>
                <c:pt idx="982">
                  <c:v>9.2399999999999896</c:v>
                </c:pt>
                <c:pt idx="983">
                  <c:v>9.2499999999999893</c:v>
                </c:pt>
                <c:pt idx="984">
                  <c:v>9.2600000000000016</c:v>
                </c:pt>
                <c:pt idx="985">
                  <c:v>9.2600000000000016</c:v>
                </c:pt>
                <c:pt idx="986">
                  <c:v>9.2600000000000016</c:v>
                </c:pt>
                <c:pt idx="987">
                  <c:v>9.2600000000000016</c:v>
                </c:pt>
                <c:pt idx="988">
                  <c:v>9.27</c:v>
                </c:pt>
                <c:pt idx="989">
                  <c:v>9.2900000000000009</c:v>
                </c:pt>
                <c:pt idx="990">
                  <c:v>9.2900000000000009</c:v>
                </c:pt>
                <c:pt idx="991">
                  <c:v>9.2999999999999989</c:v>
                </c:pt>
                <c:pt idx="992">
                  <c:v>9.3200000000000021</c:v>
                </c:pt>
                <c:pt idx="993">
                  <c:v>9.3200000000000021</c:v>
                </c:pt>
                <c:pt idx="994">
                  <c:v>9.3200000000000021</c:v>
                </c:pt>
                <c:pt idx="995">
                  <c:v>9.3300000000000018</c:v>
                </c:pt>
                <c:pt idx="996">
                  <c:v>9.3300000000000018</c:v>
                </c:pt>
                <c:pt idx="997">
                  <c:v>9.3400000000000016</c:v>
                </c:pt>
                <c:pt idx="998">
                  <c:v>9.3600000000000048</c:v>
                </c:pt>
                <c:pt idx="999">
                  <c:v>9.3700000000000028</c:v>
                </c:pt>
                <c:pt idx="1000">
                  <c:v>9.39</c:v>
                </c:pt>
                <c:pt idx="1001">
                  <c:v>9.4100000000000019</c:v>
                </c:pt>
                <c:pt idx="1002">
                  <c:v>9.4100000000000019</c:v>
                </c:pt>
                <c:pt idx="1003">
                  <c:v>9.4200000000000017</c:v>
                </c:pt>
                <c:pt idx="1004">
                  <c:v>9.44</c:v>
                </c:pt>
                <c:pt idx="1005">
                  <c:v>9.44</c:v>
                </c:pt>
                <c:pt idx="1006">
                  <c:v>9.44</c:v>
                </c:pt>
                <c:pt idx="1007">
                  <c:v>9.4500000000000028</c:v>
                </c:pt>
                <c:pt idx="1008">
                  <c:v>9.4600000000000026</c:v>
                </c:pt>
                <c:pt idx="1009">
                  <c:v>9.4700000000000006</c:v>
                </c:pt>
                <c:pt idx="1010">
                  <c:v>9.4800000000000022</c:v>
                </c:pt>
                <c:pt idx="1011">
                  <c:v>9.51</c:v>
                </c:pt>
                <c:pt idx="1012">
                  <c:v>9.51</c:v>
                </c:pt>
                <c:pt idx="1013">
                  <c:v>9.51</c:v>
                </c:pt>
                <c:pt idx="1014">
                  <c:v>9.51</c:v>
                </c:pt>
                <c:pt idx="1015">
                  <c:v>9.51</c:v>
                </c:pt>
                <c:pt idx="1016">
                  <c:v>9.51</c:v>
                </c:pt>
                <c:pt idx="1017">
                  <c:v>9.52</c:v>
                </c:pt>
                <c:pt idx="1018">
                  <c:v>9.52</c:v>
                </c:pt>
                <c:pt idx="1019">
                  <c:v>9.52</c:v>
                </c:pt>
                <c:pt idx="1020">
                  <c:v>9.52</c:v>
                </c:pt>
                <c:pt idx="1021">
                  <c:v>9.52</c:v>
                </c:pt>
                <c:pt idx="1022">
                  <c:v>9.5299999999999994</c:v>
                </c:pt>
                <c:pt idx="1023">
                  <c:v>9.5299999999999994</c:v>
                </c:pt>
                <c:pt idx="1024">
                  <c:v>9.5400000000000009</c:v>
                </c:pt>
                <c:pt idx="1025">
                  <c:v>9.5600000000000023</c:v>
                </c:pt>
                <c:pt idx="1026">
                  <c:v>9.5700000000000021</c:v>
                </c:pt>
                <c:pt idx="1027">
                  <c:v>9.5700000000000021</c:v>
                </c:pt>
                <c:pt idx="1028">
                  <c:v>9.5700000000000021</c:v>
                </c:pt>
                <c:pt idx="1029">
                  <c:v>9.5800000000000018</c:v>
                </c:pt>
                <c:pt idx="1030">
                  <c:v>9.5800000000000018</c:v>
                </c:pt>
                <c:pt idx="1031">
                  <c:v>9.5800000000000018</c:v>
                </c:pt>
                <c:pt idx="1032">
                  <c:v>9.5800000000000018</c:v>
                </c:pt>
                <c:pt idx="1033">
                  <c:v>9.5800000000000018</c:v>
                </c:pt>
                <c:pt idx="1034">
                  <c:v>9.5900000000000016</c:v>
                </c:pt>
                <c:pt idx="1035">
                  <c:v>9.5900000000000016</c:v>
                </c:pt>
                <c:pt idx="1036">
                  <c:v>9.5900000000000016</c:v>
                </c:pt>
                <c:pt idx="1037">
                  <c:v>9.5900000000000016</c:v>
                </c:pt>
                <c:pt idx="1038">
                  <c:v>9.6</c:v>
                </c:pt>
                <c:pt idx="1039">
                  <c:v>9.6</c:v>
                </c:pt>
                <c:pt idx="1040">
                  <c:v>9.6</c:v>
                </c:pt>
                <c:pt idx="1041">
                  <c:v>9.6</c:v>
                </c:pt>
                <c:pt idx="1042">
                  <c:v>9.6</c:v>
                </c:pt>
                <c:pt idx="1043">
                  <c:v>9.6</c:v>
                </c:pt>
                <c:pt idx="1044">
                  <c:v>9.6</c:v>
                </c:pt>
                <c:pt idx="1045">
                  <c:v>9.6</c:v>
                </c:pt>
                <c:pt idx="1046">
                  <c:v>9.6</c:v>
                </c:pt>
                <c:pt idx="1047">
                  <c:v>9.61</c:v>
                </c:pt>
                <c:pt idx="1048">
                  <c:v>9.61</c:v>
                </c:pt>
                <c:pt idx="1049">
                  <c:v>9.620000000000001</c:v>
                </c:pt>
                <c:pt idx="1050">
                  <c:v>9.6300000000000008</c:v>
                </c:pt>
                <c:pt idx="1051">
                  <c:v>9.6300000000000008</c:v>
                </c:pt>
                <c:pt idx="1052">
                  <c:v>9.6300000000000008</c:v>
                </c:pt>
                <c:pt idx="1053">
                  <c:v>9.6300000000000008</c:v>
                </c:pt>
                <c:pt idx="1054">
                  <c:v>9.6499999999999897</c:v>
                </c:pt>
                <c:pt idx="1055">
                  <c:v>9.6600000000000019</c:v>
                </c:pt>
                <c:pt idx="1056">
                  <c:v>9.6700000000000017</c:v>
                </c:pt>
                <c:pt idx="1057">
                  <c:v>9.6800000000000015</c:v>
                </c:pt>
                <c:pt idx="1058">
                  <c:v>9.6800000000000015</c:v>
                </c:pt>
                <c:pt idx="1059">
                  <c:v>9.7000000000000011</c:v>
                </c:pt>
                <c:pt idx="1060">
                  <c:v>9.7000000000000011</c:v>
                </c:pt>
                <c:pt idx="1061">
                  <c:v>9.7099999999999991</c:v>
                </c:pt>
                <c:pt idx="1062">
                  <c:v>9.7099999999999991</c:v>
                </c:pt>
                <c:pt idx="1063">
                  <c:v>9.7099999999999991</c:v>
                </c:pt>
                <c:pt idx="1064">
                  <c:v>9.7099999999999991</c:v>
                </c:pt>
                <c:pt idx="1065">
                  <c:v>9.7199999999999989</c:v>
                </c:pt>
                <c:pt idx="1066">
                  <c:v>9.7299999999999898</c:v>
                </c:pt>
                <c:pt idx="1067">
                  <c:v>9.7299999999999898</c:v>
                </c:pt>
                <c:pt idx="1068">
                  <c:v>9.7399999999999896</c:v>
                </c:pt>
                <c:pt idx="1069">
                  <c:v>9.7499999999999893</c:v>
                </c:pt>
                <c:pt idx="1070">
                  <c:v>9.76</c:v>
                </c:pt>
                <c:pt idx="1071">
                  <c:v>9.77</c:v>
                </c:pt>
                <c:pt idx="1072">
                  <c:v>9.77</c:v>
                </c:pt>
                <c:pt idx="1073">
                  <c:v>9.7799999999999994</c:v>
                </c:pt>
                <c:pt idx="1074">
                  <c:v>9.7999999999999989</c:v>
                </c:pt>
                <c:pt idx="1075">
                  <c:v>9.8200000000000021</c:v>
                </c:pt>
                <c:pt idx="1076">
                  <c:v>9.8400000000000016</c:v>
                </c:pt>
                <c:pt idx="1077">
                  <c:v>9.8600000000000048</c:v>
                </c:pt>
                <c:pt idx="1078">
                  <c:v>9.8600000000000048</c:v>
                </c:pt>
                <c:pt idx="1079">
                  <c:v>9.8600000000000048</c:v>
                </c:pt>
                <c:pt idx="1080">
                  <c:v>9.8600000000000048</c:v>
                </c:pt>
                <c:pt idx="1081">
                  <c:v>9.8600000000000048</c:v>
                </c:pt>
                <c:pt idx="1082">
                  <c:v>9.8700000000000028</c:v>
                </c:pt>
                <c:pt idx="1083">
                  <c:v>9.8700000000000028</c:v>
                </c:pt>
                <c:pt idx="1084">
                  <c:v>9.8700000000000028</c:v>
                </c:pt>
                <c:pt idx="1085">
                  <c:v>9.89</c:v>
                </c:pt>
                <c:pt idx="1086">
                  <c:v>9.9000000000000021</c:v>
                </c:pt>
                <c:pt idx="1087">
                  <c:v>9.91</c:v>
                </c:pt>
                <c:pt idx="1088">
                  <c:v>9.91</c:v>
                </c:pt>
                <c:pt idx="1089">
                  <c:v>9.9200000000000017</c:v>
                </c:pt>
                <c:pt idx="1090">
                  <c:v>9.9200000000000017</c:v>
                </c:pt>
                <c:pt idx="1091">
                  <c:v>9.9200000000000017</c:v>
                </c:pt>
                <c:pt idx="1092">
                  <c:v>9.9300000000000015</c:v>
                </c:pt>
                <c:pt idx="1093">
                  <c:v>9.9300000000000015</c:v>
                </c:pt>
                <c:pt idx="1094">
                  <c:v>9.94</c:v>
                </c:pt>
                <c:pt idx="1095">
                  <c:v>9.94</c:v>
                </c:pt>
                <c:pt idx="1096">
                  <c:v>9.9500000000000028</c:v>
                </c:pt>
                <c:pt idx="1097">
                  <c:v>9.9500000000000028</c:v>
                </c:pt>
                <c:pt idx="1098">
                  <c:v>9.9500000000000028</c:v>
                </c:pt>
                <c:pt idx="1099">
                  <c:v>9.9500000000000028</c:v>
                </c:pt>
                <c:pt idx="1100">
                  <c:v>9.9500000000000028</c:v>
                </c:pt>
                <c:pt idx="1101">
                  <c:v>9.9500000000000028</c:v>
                </c:pt>
                <c:pt idx="1102">
                  <c:v>9.9500000000000028</c:v>
                </c:pt>
                <c:pt idx="1103">
                  <c:v>9.9600000000000026</c:v>
                </c:pt>
                <c:pt idx="1104">
                  <c:v>9.9700000000000006</c:v>
                </c:pt>
                <c:pt idx="1105">
                  <c:v>9.9800000000000022</c:v>
                </c:pt>
                <c:pt idx="1106">
                  <c:v>9.990000000000002</c:v>
                </c:pt>
                <c:pt idx="1107">
                  <c:v>9.990000000000002</c:v>
                </c:pt>
                <c:pt idx="1108">
                  <c:v>10</c:v>
                </c:pt>
                <c:pt idx="1109">
                  <c:v>10</c:v>
                </c:pt>
                <c:pt idx="1110">
                  <c:v>10</c:v>
                </c:pt>
                <c:pt idx="1111">
                  <c:v>10</c:v>
                </c:pt>
                <c:pt idx="1112">
                  <c:v>10.01</c:v>
                </c:pt>
                <c:pt idx="1113">
                  <c:v>10.01</c:v>
                </c:pt>
                <c:pt idx="1114">
                  <c:v>10.02</c:v>
                </c:pt>
                <c:pt idx="1115">
                  <c:v>10.049999999999899</c:v>
                </c:pt>
                <c:pt idx="1116">
                  <c:v>10.049999999999899</c:v>
                </c:pt>
                <c:pt idx="1117">
                  <c:v>10.059999999999915</c:v>
                </c:pt>
                <c:pt idx="1118">
                  <c:v>10.069999999999915</c:v>
                </c:pt>
                <c:pt idx="1119">
                  <c:v>10.069999999999915</c:v>
                </c:pt>
                <c:pt idx="1120">
                  <c:v>10.069999999999915</c:v>
                </c:pt>
                <c:pt idx="1121">
                  <c:v>10.069999999999915</c:v>
                </c:pt>
                <c:pt idx="1122">
                  <c:v>10.069999999999915</c:v>
                </c:pt>
                <c:pt idx="1123">
                  <c:v>10.08</c:v>
                </c:pt>
                <c:pt idx="1124">
                  <c:v>10.09</c:v>
                </c:pt>
                <c:pt idx="1125">
                  <c:v>10.09</c:v>
                </c:pt>
                <c:pt idx="1126">
                  <c:v>10.09</c:v>
                </c:pt>
                <c:pt idx="1127">
                  <c:v>10.1</c:v>
                </c:pt>
                <c:pt idx="1128">
                  <c:v>10.11</c:v>
                </c:pt>
                <c:pt idx="1129">
                  <c:v>10.11</c:v>
                </c:pt>
                <c:pt idx="1130">
                  <c:v>10.11</c:v>
                </c:pt>
                <c:pt idx="1131">
                  <c:v>10.11</c:v>
                </c:pt>
                <c:pt idx="1132">
                  <c:v>10.11</c:v>
                </c:pt>
                <c:pt idx="1133">
                  <c:v>10.11</c:v>
                </c:pt>
                <c:pt idx="1134">
                  <c:v>10.11</c:v>
                </c:pt>
                <c:pt idx="1135">
                  <c:v>10.120000000000001</c:v>
                </c:pt>
                <c:pt idx="1136">
                  <c:v>10.120000000000001</c:v>
                </c:pt>
                <c:pt idx="1137">
                  <c:v>10.120000000000001</c:v>
                </c:pt>
                <c:pt idx="1138">
                  <c:v>10.120000000000001</c:v>
                </c:pt>
                <c:pt idx="1139">
                  <c:v>10.129999999999908</c:v>
                </c:pt>
                <c:pt idx="1140">
                  <c:v>10.139999999999999</c:v>
                </c:pt>
                <c:pt idx="1141">
                  <c:v>10.139999999999999</c:v>
                </c:pt>
                <c:pt idx="1142">
                  <c:v>10.139999999999999</c:v>
                </c:pt>
                <c:pt idx="1143">
                  <c:v>10.139999999999999</c:v>
                </c:pt>
                <c:pt idx="1144">
                  <c:v>10.16</c:v>
                </c:pt>
                <c:pt idx="1145">
                  <c:v>10.16</c:v>
                </c:pt>
                <c:pt idx="1146">
                  <c:v>10.16</c:v>
                </c:pt>
                <c:pt idx="1147">
                  <c:v>10.179999999999909</c:v>
                </c:pt>
                <c:pt idx="1148">
                  <c:v>10.179999999999909</c:v>
                </c:pt>
                <c:pt idx="1149">
                  <c:v>10.179999999999909</c:v>
                </c:pt>
                <c:pt idx="1150">
                  <c:v>10.179999999999909</c:v>
                </c:pt>
                <c:pt idx="1151">
                  <c:v>10.179999999999909</c:v>
                </c:pt>
                <c:pt idx="1152">
                  <c:v>10.19</c:v>
                </c:pt>
                <c:pt idx="1153">
                  <c:v>10.19</c:v>
                </c:pt>
                <c:pt idx="1154">
                  <c:v>10.19</c:v>
                </c:pt>
                <c:pt idx="1155">
                  <c:v>10.19</c:v>
                </c:pt>
                <c:pt idx="1156">
                  <c:v>10.19</c:v>
                </c:pt>
                <c:pt idx="1157">
                  <c:v>10.19</c:v>
                </c:pt>
                <c:pt idx="1158">
                  <c:v>10.19</c:v>
                </c:pt>
                <c:pt idx="1159">
                  <c:v>10.200000000000001</c:v>
                </c:pt>
                <c:pt idx="1160">
                  <c:v>10.200000000000001</c:v>
                </c:pt>
                <c:pt idx="1161">
                  <c:v>10.200000000000001</c:v>
                </c:pt>
                <c:pt idx="1162">
                  <c:v>10.200000000000001</c:v>
                </c:pt>
                <c:pt idx="1163">
                  <c:v>10.209999999999908</c:v>
                </c:pt>
                <c:pt idx="1164">
                  <c:v>10.209999999999908</c:v>
                </c:pt>
                <c:pt idx="1165">
                  <c:v>10.209999999999908</c:v>
                </c:pt>
                <c:pt idx="1166">
                  <c:v>10.209999999999908</c:v>
                </c:pt>
                <c:pt idx="1167">
                  <c:v>10.219999999999899</c:v>
                </c:pt>
                <c:pt idx="1168">
                  <c:v>10.219999999999899</c:v>
                </c:pt>
                <c:pt idx="1169">
                  <c:v>10.219999999999899</c:v>
                </c:pt>
                <c:pt idx="1170">
                  <c:v>10.229999999999899</c:v>
                </c:pt>
                <c:pt idx="1171">
                  <c:v>10.229999999999899</c:v>
                </c:pt>
                <c:pt idx="1172">
                  <c:v>10.229999999999899</c:v>
                </c:pt>
                <c:pt idx="1173">
                  <c:v>10.239999999999904</c:v>
                </c:pt>
                <c:pt idx="1174">
                  <c:v>10.25</c:v>
                </c:pt>
                <c:pt idx="1175">
                  <c:v>10.25</c:v>
                </c:pt>
                <c:pt idx="1176">
                  <c:v>10.25</c:v>
                </c:pt>
                <c:pt idx="1177">
                  <c:v>10.259999999999909</c:v>
                </c:pt>
                <c:pt idx="1178">
                  <c:v>10.28</c:v>
                </c:pt>
                <c:pt idx="1179">
                  <c:v>10.29</c:v>
                </c:pt>
                <c:pt idx="1180">
                  <c:v>10.29</c:v>
                </c:pt>
                <c:pt idx="1181">
                  <c:v>10.29</c:v>
                </c:pt>
                <c:pt idx="1182">
                  <c:v>10.29</c:v>
                </c:pt>
                <c:pt idx="1183">
                  <c:v>10.29</c:v>
                </c:pt>
                <c:pt idx="1184">
                  <c:v>10.29</c:v>
                </c:pt>
                <c:pt idx="1185">
                  <c:v>10.29</c:v>
                </c:pt>
                <c:pt idx="1186">
                  <c:v>10.3</c:v>
                </c:pt>
                <c:pt idx="1187">
                  <c:v>10.3</c:v>
                </c:pt>
                <c:pt idx="1188">
                  <c:v>10.3</c:v>
                </c:pt>
                <c:pt idx="1189">
                  <c:v>10.31</c:v>
                </c:pt>
                <c:pt idx="1190">
                  <c:v>10.31</c:v>
                </c:pt>
                <c:pt idx="1191">
                  <c:v>10.31</c:v>
                </c:pt>
                <c:pt idx="1192">
                  <c:v>10.31</c:v>
                </c:pt>
                <c:pt idx="1193">
                  <c:v>10.329999999999915</c:v>
                </c:pt>
                <c:pt idx="1194">
                  <c:v>10.329999999999915</c:v>
                </c:pt>
                <c:pt idx="1195">
                  <c:v>10.329999999999915</c:v>
                </c:pt>
                <c:pt idx="1196">
                  <c:v>10.329999999999915</c:v>
                </c:pt>
                <c:pt idx="1197">
                  <c:v>10.350000000000009</c:v>
                </c:pt>
                <c:pt idx="1198">
                  <c:v>10.350000000000009</c:v>
                </c:pt>
                <c:pt idx="1199">
                  <c:v>10.350000000000009</c:v>
                </c:pt>
                <c:pt idx="1200">
                  <c:v>10.350000000000009</c:v>
                </c:pt>
                <c:pt idx="1201">
                  <c:v>10.350000000000009</c:v>
                </c:pt>
                <c:pt idx="1202">
                  <c:v>10.350000000000009</c:v>
                </c:pt>
                <c:pt idx="1203">
                  <c:v>10.350000000000009</c:v>
                </c:pt>
                <c:pt idx="1204">
                  <c:v>10.350000000000009</c:v>
                </c:pt>
                <c:pt idx="1205">
                  <c:v>10.350000000000009</c:v>
                </c:pt>
                <c:pt idx="1206">
                  <c:v>10.350000000000009</c:v>
                </c:pt>
                <c:pt idx="1207">
                  <c:v>10.350000000000009</c:v>
                </c:pt>
                <c:pt idx="1208">
                  <c:v>10.359999999999919</c:v>
                </c:pt>
                <c:pt idx="1209">
                  <c:v>10.389999999999915</c:v>
                </c:pt>
                <c:pt idx="1210">
                  <c:v>10.389999999999915</c:v>
                </c:pt>
                <c:pt idx="1211">
                  <c:v>10.389999999999915</c:v>
                </c:pt>
                <c:pt idx="1212">
                  <c:v>10.41</c:v>
                </c:pt>
                <c:pt idx="1213">
                  <c:v>10.41</c:v>
                </c:pt>
                <c:pt idx="1214">
                  <c:v>10.41</c:v>
                </c:pt>
                <c:pt idx="1215">
                  <c:v>10.43</c:v>
                </c:pt>
                <c:pt idx="1216">
                  <c:v>10.43</c:v>
                </c:pt>
                <c:pt idx="1217">
                  <c:v>10.43</c:v>
                </c:pt>
                <c:pt idx="1218">
                  <c:v>10.43</c:v>
                </c:pt>
                <c:pt idx="1219">
                  <c:v>10.44</c:v>
                </c:pt>
                <c:pt idx="1220">
                  <c:v>10.48</c:v>
                </c:pt>
                <c:pt idx="1221">
                  <c:v>10.48</c:v>
                </c:pt>
                <c:pt idx="1222">
                  <c:v>10.48</c:v>
                </c:pt>
                <c:pt idx="1223">
                  <c:v>10.489999999999915</c:v>
                </c:pt>
                <c:pt idx="1224">
                  <c:v>10.499999999999915</c:v>
                </c:pt>
                <c:pt idx="1225">
                  <c:v>10.499999999999915</c:v>
                </c:pt>
                <c:pt idx="1226">
                  <c:v>10.499999999999915</c:v>
                </c:pt>
                <c:pt idx="1227">
                  <c:v>10.499999999999915</c:v>
                </c:pt>
                <c:pt idx="1228">
                  <c:v>10.499999999999915</c:v>
                </c:pt>
                <c:pt idx="1229">
                  <c:v>10.499999999999915</c:v>
                </c:pt>
                <c:pt idx="1230">
                  <c:v>10.51</c:v>
                </c:pt>
                <c:pt idx="1231">
                  <c:v>10.51</c:v>
                </c:pt>
                <c:pt idx="1232">
                  <c:v>10.51</c:v>
                </c:pt>
                <c:pt idx="1233">
                  <c:v>10.51</c:v>
                </c:pt>
                <c:pt idx="1234">
                  <c:v>10.51</c:v>
                </c:pt>
                <c:pt idx="1235">
                  <c:v>10.54</c:v>
                </c:pt>
                <c:pt idx="1236">
                  <c:v>10.54</c:v>
                </c:pt>
                <c:pt idx="1237">
                  <c:v>10.54</c:v>
                </c:pt>
                <c:pt idx="1238">
                  <c:v>10.54</c:v>
                </c:pt>
                <c:pt idx="1239">
                  <c:v>10.54</c:v>
                </c:pt>
                <c:pt idx="1240">
                  <c:v>10.54</c:v>
                </c:pt>
                <c:pt idx="1241">
                  <c:v>10.549999999999899</c:v>
                </c:pt>
                <c:pt idx="1242">
                  <c:v>10.559999999999915</c:v>
                </c:pt>
                <c:pt idx="1243">
                  <c:v>10.58</c:v>
                </c:pt>
                <c:pt idx="1244">
                  <c:v>10.59</c:v>
                </c:pt>
                <c:pt idx="1245">
                  <c:v>10.599999999999909</c:v>
                </c:pt>
                <c:pt idx="1246">
                  <c:v>10.599999999999909</c:v>
                </c:pt>
                <c:pt idx="1247">
                  <c:v>10.599999999999909</c:v>
                </c:pt>
                <c:pt idx="1248">
                  <c:v>10.599999999999909</c:v>
                </c:pt>
                <c:pt idx="1249">
                  <c:v>10.599999999999909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TBDiseaseONLYData!$E$5010:$E$6259</c:f>
              <c:numCache>
                <c:formatCode>General</c:formatCode>
                <c:ptCount val="1250"/>
                <c:pt idx="0">
                  <c:v>0</c:v>
                </c:pt>
                <c:pt idx="1">
                  <c:v>8.0000000000000043E-2</c:v>
                </c:pt>
                <c:pt idx="2">
                  <c:v>0.1</c:v>
                </c:pt>
                <c:pt idx="3">
                  <c:v>0.12000000000000002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0.23</c:v>
                </c:pt>
                <c:pt idx="7">
                  <c:v>0.24999999999999931</c:v>
                </c:pt>
                <c:pt idx="8">
                  <c:v>0.29000000000000026</c:v>
                </c:pt>
                <c:pt idx="9">
                  <c:v>0.33999999999999969</c:v>
                </c:pt>
                <c:pt idx="10">
                  <c:v>0.37000000000000027</c:v>
                </c:pt>
                <c:pt idx="11">
                  <c:v>0.42000000000000026</c:v>
                </c:pt>
                <c:pt idx="12">
                  <c:v>0.45</c:v>
                </c:pt>
                <c:pt idx="13">
                  <c:v>0.46</c:v>
                </c:pt>
                <c:pt idx="14">
                  <c:v>0.50999999999999901</c:v>
                </c:pt>
                <c:pt idx="15">
                  <c:v>0.55999999999999905</c:v>
                </c:pt>
                <c:pt idx="16">
                  <c:v>0.60000000000000053</c:v>
                </c:pt>
                <c:pt idx="17">
                  <c:v>0.6500000000000008</c:v>
                </c:pt>
                <c:pt idx="18">
                  <c:v>0.70000000000000051</c:v>
                </c:pt>
                <c:pt idx="19">
                  <c:v>0.72000000000000053</c:v>
                </c:pt>
                <c:pt idx="20">
                  <c:v>0.77000000000000068</c:v>
                </c:pt>
                <c:pt idx="21">
                  <c:v>0.81999999999999895</c:v>
                </c:pt>
                <c:pt idx="22">
                  <c:v>0.84999999999999953</c:v>
                </c:pt>
                <c:pt idx="23">
                  <c:v>0.89999999999999902</c:v>
                </c:pt>
                <c:pt idx="24">
                  <c:v>0.97999999999999954</c:v>
                </c:pt>
                <c:pt idx="25">
                  <c:v>1.0599999999999887</c:v>
                </c:pt>
                <c:pt idx="26">
                  <c:v>1.0799999999999887</c:v>
                </c:pt>
                <c:pt idx="27">
                  <c:v>1.0999999999999888</c:v>
                </c:pt>
                <c:pt idx="28">
                  <c:v>1.1199999999999888</c:v>
                </c:pt>
                <c:pt idx="29">
                  <c:v>1.1900000000000011</c:v>
                </c:pt>
                <c:pt idx="30">
                  <c:v>1.22</c:v>
                </c:pt>
                <c:pt idx="31">
                  <c:v>1.27</c:v>
                </c:pt>
                <c:pt idx="32">
                  <c:v>1.28</c:v>
                </c:pt>
                <c:pt idx="33">
                  <c:v>1.33</c:v>
                </c:pt>
                <c:pt idx="34">
                  <c:v>1.3800000000000001</c:v>
                </c:pt>
                <c:pt idx="35">
                  <c:v>1.3900000000000001</c:v>
                </c:pt>
                <c:pt idx="36">
                  <c:v>1.42</c:v>
                </c:pt>
                <c:pt idx="37">
                  <c:v>1.45</c:v>
                </c:pt>
                <c:pt idx="38">
                  <c:v>1.49</c:v>
                </c:pt>
                <c:pt idx="39">
                  <c:v>1.53</c:v>
                </c:pt>
                <c:pt idx="40">
                  <c:v>1.5799999999999887</c:v>
                </c:pt>
                <c:pt idx="41">
                  <c:v>1.5899999999999888</c:v>
                </c:pt>
                <c:pt idx="42">
                  <c:v>1.6199999999999888</c:v>
                </c:pt>
                <c:pt idx="43">
                  <c:v>1.6499999999999888</c:v>
                </c:pt>
                <c:pt idx="44">
                  <c:v>1.680000000000001</c:v>
                </c:pt>
                <c:pt idx="45">
                  <c:v>1.6999999999999889</c:v>
                </c:pt>
                <c:pt idx="46">
                  <c:v>1.79</c:v>
                </c:pt>
                <c:pt idx="47">
                  <c:v>1.83</c:v>
                </c:pt>
                <c:pt idx="48">
                  <c:v>1.8800000000000001</c:v>
                </c:pt>
                <c:pt idx="49">
                  <c:v>1.9299999999999888</c:v>
                </c:pt>
                <c:pt idx="50">
                  <c:v>1.9499999999999889</c:v>
                </c:pt>
                <c:pt idx="51">
                  <c:v>1.9799999999999898</c:v>
                </c:pt>
                <c:pt idx="52">
                  <c:v>1.9799999999999898</c:v>
                </c:pt>
                <c:pt idx="53">
                  <c:v>1.9799999999999898</c:v>
                </c:pt>
                <c:pt idx="54">
                  <c:v>2.0399999999999876</c:v>
                </c:pt>
                <c:pt idx="55">
                  <c:v>2.0599999999999876</c:v>
                </c:pt>
                <c:pt idx="56">
                  <c:v>2.1199999999999877</c:v>
                </c:pt>
                <c:pt idx="57">
                  <c:v>2.17</c:v>
                </c:pt>
                <c:pt idx="58">
                  <c:v>2.1899999999999902</c:v>
                </c:pt>
                <c:pt idx="59">
                  <c:v>2.19999999999999</c:v>
                </c:pt>
                <c:pt idx="60">
                  <c:v>2.2299999999999902</c:v>
                </c:pt>
                <c:pt idx="61">
                  <c:v>2.2699999999999898</c:v>
                </c:pt>
                <c:pt idx="62">
                  <c:v>2.2899999999999898</c:v>
                </c:pt>
                <c:pt idx="63">
                  <c:v>2.2999999999999998</c:v>
                </c:pt>
                <c:pt idx="64">
                  <c:v>2.3199999999999976</c:v>
                </c:pt>
                <c:pt idx="65">
                  <c:v>2.34</c:v>
                </c:pt>
                <c:pt idx="66">
                  <c:v>2.3699999999999877</c:v>
                </c:pt>
                <c:pt idx="67">
                  <c:v>2.3699999999999877</c:v>
                </c:pt>
                <c:pt idx="68">
                  <c:v>2.3799999999999875</c:v>
                </c:pt>
                <c:pt idx="69">
                  <c:v>2.4</c:v>
                </c:pt>
                <c:pt idx="70">
                  <c:v>2.44</c:v>
                </c:pt>
                <c:pt idx="71">
                  <c:v>2.5</c:v>
                </c:pt>
                <c:pt idx="72">
                  <c:v>2.5299999999999998</c:v>
                </c:pt>
                <c:pt idx="73">
                  <c:v>2.56</c:v>
                </c:pt>
                <c:pt idx="74">
                  <c:v>2.58</c:v>
                </c:pt>
                <c:pt idx="75">
                  <c:v>2.61</c:v>
                </c:pt>
                <c:pt idx="76">
                  <c:v>2.64</c:v>
                </c:pt>
                <c:pt idx="77">
                  <c:v>2.68</c:v>
                </c:pt>
                <c:pt idx="78">
                  <c:v>2.71</c:v>
                </c:pt>
                <c:pt idx="79">
                  <c:v>2.73999999999999</c:v>
                </c:pt>
                <c:pt idx="80">
                  <c:v>2.8</c:v>
                </c:pt>
                <c:pt idx="81">
                  <c:v>2.86</c:v>
                </c:pt>
                <c:pt idx="82">
                  <c:v>2.8899999999999997</c:v>
                </c:pt>
                <c:pt idx="83">
                  <c:v>2.92</c:v>
                </c:pt>
                <c:pt idx="84">
                  <c:v>2.94</c:v>
                </c:pt>
                <c:pt idx="85">
                  <c:v>2.96</c:v>
                </c:pt>
                <c:pt idx="86">
                  <c:v>2.9899999999999998</c:v>
                </c:pt>
                <c:pt idx="87">
                  <c:v>3.0199999999999876</c:v>
                </c:pt>
                <c:pt idx="88">
                  <c:v>3.0499999999999901</c:v>
                </c:pt>
                <c:pt idx="89">
                  <c:v>3.0599999999999876</c:v>
                </c:pt>
                <c:pt idx="90">
                  <c:v>3.0799999999999876</c:v>
                </c:pt>
                <c:pt idx="91">
                  <c:v>3.0899999999999901</c:v>
                </c:pt>
                <c:pt idx="92">
                  <c:v>3.1099999999999901</c:v>
                </c:pt>
                <c:pt idx="93">
                  <c:v>3.1299999999999901</c:v>
                </c:pt>
                <c:pt idx="94">
                  <c:v>3.1399999999999877</c:v>
                </c:pt>
                <c:pt idx="95">
                  <c:v>3.1599999999999877</c:v>
                </c:pt>
                <c:pt idx="96">
                  <c:v>3.19</c:v>
                </c:pt>
                <c:pt idx="97">
                  <c:v>3.23999999999999</c:v>
                </c:pt>
                <c:pt idx="98">
                  <c:v>3.23999999999999</c:v>
                </c:pt>
                <c:pt idx="99">
                  <c:v>3.27999999999999</c:v>
                </c:pt>
                <c:pt idx="100">
                  <c:v>3.3099999999999876</c:v>
                </c:pt>
                <c:pt idx="101">
                  <c:v>3.3299999999999876</c:v>
                </c:pt>
                <c:pt idx="102">
                  <c:v>3.34</c:v>
                </c:pt>
                <c:pt idx="103">
                  <c:v>3.3699999999999877</c:v>
                </c:pt>
                <c:pt idx="104">
                  <c:v>3.4099999999999877</c:v>
                </c:pt>
                <c:pt idx="105">
                  <c:v>3.4199999999999879</c:v>
                </c:pt>
                <c:pt idx="106">
                  <c:v>3.4299999999999877</c:v>
                </c:pt>
                <c:pt idx="107">
                  <c:v>3.46</c:v>
                </c:pt>
                <c:pt idx="108">
                  <c:v>3.46</c:v>
                </c:pt>
                <c:pt idx="109">
                  <c:v>3.479999999999988</c:v>
                </c:pt>
                <c:pt idx="110">
                  <c:v>3.4999999999999876</c:v>
                </c:pt>
                <c:pt idx="111">
                  <c:v>3.5199999999999876</c:v>
                </c:pt>
                <c:pt idx="112">
                  <c:v>3.55</c:v>
                </c:pt>
                <c:pt idx="113">
                  <c:v>3.56</c:v>
                </c:pt>
                <c:pt idx="114">
                  <c:v>3.56</c:v>
                </c:pt>
                <c:pt idx="115">
                  <c:v>3.59</c:v>
                </c:pt>
                <c:pt idx="116">
                  <c:v>3.5999999999999877</c:v>
                </c:pt>
                <c:pt idx="117">
                  <c:v>3.64</c:v>
                </c:pt>
                <c:pt idx="118">
                  <c:v>3.65</c:v>
                </c:pt>
                <c:pt idx="119">
                  <c:v>3.6799999999999877</c:v>
                </c:pt>
                <c:pt idx="120">
                  <c:v>3.69999999999999</c:v>
                </c:pt>
                <c:pt idx="121">
                  <c:v>3.71999999999999</c:v>
                </c:pt>
                <c:pt idx="122">
                  <c:v>3.74</c:v>
                </c:pt>
                <c:pt idx="123">
                  <c:v>3.7800000000000002</c:v>
                </c:pt>
                <c:pt idx="124">
                  <c:v>3.79</c:v>
                </c:pt>
                <c:pt idx="125">
                  <c:v>3.82</c:v>
                </c:pt>
                <c:pt idx="126">
                  <c:v>3.84</c:v>
                </c:pt>
                <c:pt idx="127">
                  <c:v>3.88</c:v>
                </c:pt>
                <c:pt idx="128">
                  <c:v>3.9</c:v>
                </c:pt>
                <c:pt idx="129">
                  <c:v>3.92</c:v>
                </c:pt>
                <c:pt idx="130">
                  <c:v>3.92</c:v>
                </c:pt>
                <c:pt idx="131">
                  <c:v>3.94</c:v>
                </c:pt>
                <c:pt idx="132">
                  <c:v>3.96</c:v>
                </c:pt>
                <c:pt idx="133">
                  <c:v>3.98</c:v>
                </c:pt>
                <c:pt idx="134">
                  <c:v>4.03</c:v>
                </c:pt>
                <c:pt idx="135">
                  <c:v>4.05</c:v>
                </c:pt>
                <c:pt idx="136">
                  <c:v>4.1099999999999985</c:v>
                </c:pt>
                <c:pt idx="137">
                  <c:v>4.1399999999999899</c:v>
                </c:pt>
                <c:pt idx="138">
                  <c:v>4.1799999999999899</c:v>
                </c:pt>
                <c:pt idx="139">
                  <c:v>4.1899999999999897</c:v>
                </c:pt>
                <c:pt idx="140">
                  <c:v>4.1999999999999895</c:v>
                </c:pt>
                <c:pt idx="141">
                  <c:v>4.22</c:v>
                </c:pt>
                <c:pt idx="142">
                  <c:v>4.25</c:v>
                </c:pt>
                <c:pt idx="143">
                  <c:v>4.2699999999999996</c:v>
                </c:pt>
                <c:pt idx="144">
                  <c:v>4.2799999999999914</c:v>
                </c:pt>
                <c:pt idx="145">
                  <c:v>4.2799999999999914</c:v>
                </c:pt>
                <c:pt idx="146">
                  <c:v>4.3099999999999996</c:v>
                </c:pt>
                <c:pt idx="147">
                  <c:v>4.3199999999999896</c:v>
                </c:pt>
                <c:pt idx="148">
                  <c:v>4.3199999999999896</c:v>
                </c:pt>
                <c:pt idx="149">
                  <c:v>4.3499999999999996</c:v>
                </c:pt>
                <c:pt idx="150">
                  <c:v>4.3999999999999897</c:v>
                </c:pt>
                <c:pt idx="151">
                  <c:v>4.4399999999999924</c:v>
                </c:pt>
                <c:pt idx="152">
                  <c:v>4.45</c:v>
                </c:pt>
                <c:pt idx="153">
                  <c:v>4.4599999999999902</c:v>
                </c:pt>
                <c:pt idx="154">
                  <c:v>4.5</c:v>
                </c:pt>
                <c:pt idx="155">
                  <c:v>4.5399999999999903</c:v>
                </c:pt>
                <c:pt idx="156">
                  <c:v>4.5799999999999903</c:v>
                </c:pt>
                <c:pt idx="157">
                  <c:v>4.5799999999999903</c:v>
                </c:pt>
                <c:pt idx="158">
                  <c:v>4.59</c:v>
                </c:pt>
                <c:pt idx="159">
                  <c:v>4.6199999999999966</c:v>
                </c:pt>
                <c:pt idx="160">
                  <c:v>4.6299999999999875</c:v>
                </c:pt>
                <c:pt idx="161">
                  <c:v>4.6499999999999995</c:v>
                </c:pt>
                <c:pt idx="162">
                  <c:v>4.6599999999999895</c:v>
                </c:pt>
                <c:pt idx="163">
                  <c:v>4.71</c:v>
                </c:pt>
                <c:pt idx="164">
                  <c:v>4.71</c:v>
                </c:pt>
                <c:pt idx="165">
                  <c:v>4.7299999999999898</c:v>
                </c:pt>
                <c:pt idx="166">
                  <c:v>4.7299999999999898</c:v>
                </c:pt>
                <c:pt idx="167">
                  <c:v>4.7299999999999898</c:v>
                </c:pt>
                <c:pt idx="168">
                  <c:v>4.76</c:v>
                </c:pt>
                <c:pt idx="169">
                  <c:v>4.79</c:v>
                </c:pt>
                <c:pt idx="170">
                  <c:v>4.8099999999999996</c:v>
                </c:pt>
                <c:pt idx="171">
                  <c:v>4.8299999999999885</c:v>
                </c:pt>
                <c:pt idx="172">
                  <c:v>4.84</c:v>
                </c:pt>
                <c:pt idx="173">
                  <c:v>4.87</c:v>
                </c:pt>
                <c:pt idx="174">
                  <c:v>4.88</c:v>
                </c:pt>
                <c:pt idx="175">
                  <c:v>4.8899999999999997</c:v>
                </c:pt>
                <c:pt idx="176">
                  <c:v>4.8899999999999997</c:v>
                </c:pt>
                <c:pt idx="177">
                  <c:v>4.8899999999999997</c:v>
                </c:pt>
                <c:pt idx="178">
                  <c:v>4.91</c:v>
                </c:pt>
                <c:pt idx="179">
                  <c:v>4.91</c:v>
                </c:pt>
                <c:pt idx="180">
                  <c:v>4.92</c:v>
                </c:pt>
                <c:pt idx="181">
                  <c:v>4.9399999999999924</c:v>
                </c:pt>
                <c:pt idx="182">
                  <c:v>4.96</c:v>
                </c:pt>
                <c:pt idx="183">
                  <c:v>4.99</c:v>
                </c:pt>
                <c:pt idx="184">
                  <c:v>5.01</c:v>
                </c:pt>
                <c:pt idx="185">
                  <c:v>5.0199999999999996</c:v>
                </c:pt>
                <c:pt idx="186">
                  <c:v>5.0199999999999996</c:v>
                </c:pt>
                <c:pt idx="187">
                  <c:v>5.0199999999999996</c:v>
                </c:pt>
                <c:pt idx="188">
                  <c:v>5.0299999999999896</c:v>
                </c:pt>
                <c:pt idx="189">
                  <c:v>5.0299999999999896</c:v>
                </c:pt>
                <c:pt idx="190">
                  <c:v>5.0299999999999896</c:v>
                </c:pt>
                <c:pt idx="191">
                  <c:v>5.0299999999999896</c:v>
                </c:pt>
                <c:pt idx="192">
                  <c:v>5.04</c:v>
                </c:pt>
                <c:pt idx="193">
                  <c:v>5.05</c:v>
                </c:pt>
                <c:pt idx="194">
                  <c:v>5.05</c:v>
                </c:pt>
                <c:pt idx="195">
                  <c:v>5.05</c:v>
                </c:pt>
                <c:pt idx="196">
                  <c:v>5.0599999999999996</c:v>
                </c:pt>
                <c:pt idx="197">
                  <c:v>5.07</c:v>
                </c:pt>
                <c:pt idx="198">
                  <c:v>5.07</c:v>
                </c:pt>
                <c:pt idx="199">
                  <c:v>5.08</c:v>
                </c:pt>
                <c:pt idx="200">
                  <c:v>5.08</c:v>
                </c:pt>
                <c:pt idx="201">
                  <c:v>5.08</c:v>
                </c:pt>
                <c:pt idx="202">
                  <c:v>5.08</c:v>
                </c:pt>
                <c:pt idx="203">
                  <c:v>5.08</c:v>
                </c:pt>
                <c:pt idx="204">
                  <c:v>5.08</c:v>
                </c:pt>
                <c:pt idx="205">
                  <c:v>5.08</c:v>
                </c:pt>
                <c:pt idx="206">
                  <c:v>5.08</c:v>
                </c:pt>
                <c:pt idx="207">
                  <c:v>5.09</c:v>
                </c:pt>
                <c:pt idx="208">
                  <c:v>5.0999999999999996</c:v>
                </c:pt>
                <c:pt idx="209">
                  <c:v>5.0999999999999996</c:v>
                </c:pt>
                <c:pt idx="210">
                  <c:v>5.1199999999999966</c:v>
                </c:pt>
                <c:pt idx="211">
                  <c:v>5.13</c:v>
                </c:pt>
                <c:pt idx="212">
                  <c:v>5.13</c:v>
                </c:pt>
                <c:pt idx="213">
                  <c:v>5.13</c:v>
                </c:pt>
                <c:pt idx="214">
                  <c:v>5.14</c:v>
                </c:pt>
                <c:pt idx="215">
                  <c:v>5.14</c:v>
                </c:pt>
                <c:pt idx="216">
                  <c:v>5.17</c:v>
                </c:pt>
                <c:pt idx="217">
                  <c:v>5.18</c:v>
                </c:pt>
                <c:pt idx="218">
                  <c:v>5.1899999999999995</c:v>
                </c:pt>
                <c:pt idx="219">
                  <c:v>5.2</c:v>
                </c:pt>
                <c:pt idx="220">
                  <c:v>5.2</c:v>
                </c:pt>
                <c:pt idx="221">
                  <c:v>5.2</c:v>
                </c:pt>
                <c:pt idx="222">
                  <c:v>5.2</c:v>
                </c:pt>
                <c:pt idx="223">
                  <c:v>5.2</c:v>
                </c:pt>
                <c:pt idx="224">
                  <c:v>5.22</c:v>
                </c:pt>
                <c:pt idx="225">
                  <c:v>5.22</c:v>
                </c:pt>
                <c:pt idx="226">
                  <c:v>5.22</c:v>
                </c:pt>
                <c:pt idx="227">
                  <c:v>5.2299999999999898</c:v>
                </c:pt>
                <c:pt idx="228">
                  <c:v>5.2299999999999898</c:v>
                </c:pt>
                <c:pt idx="229">
                  <c:v>5.24</c:v>
                </c:pt>
                <c:pt idx="230">
                  <c:v>5.24</c:v>
                </c:pt>
                <c:pt idx="231">
                  <c:v>5.24</c:v>
                </c:pt>
                <c:pt idx="232">
                  <c:v>5.24</c:v>
                </c:pt>
                <c:pt idx="233">
                  <c:v>5.25</c:v>
                </c:pt>
                <c:pt idx="234">
                  <c:v>5.25</c:v>
                </c:pt>
                <c:pt idx="235">
                  <c:v>5.25</c:v>
                </c:pt>
                <c:pt idx="236">
                  <c:v>5.26</c:v>
                </c:pt>
                <c:pt idx="237">
                  <c:v>5.2700000000000014</c:v>
                </c:pt>
                <c:pt idx="238">
                  <c:v>5.28</c:v>
                </c:pt>
                <c:pt idx="239">
                  <c:v>5.29</c:v>
                </c:pt>
                <c:pt idx="240">
                  <c:v>5.29</c:v>
                </c:pt>
                <c:pt idx="241">
                  <c:v>5.29</c:v>
                </c:pt>
                <c:pt idx="242">
                  <c:v>5.29</c:v>
                </c:pt>
                <c:pt idx="243">
                  <c:v>5.29</c:v>
                </c:pt>
                <c:pt idx="244">
                  <c:v>5.29</c:v>
                </c:pt>
                <c:pt idx="245">
                  <c:v>5.29</c:v>
                </c:pt>
                <c:pt idx="246">
                  <c:v>5.3</c:v>
                </c:pt>
                <c:pt idx="247">
                  <c:v>5.3</c:v>
                </c:pt>
                <c:pt idx="248">
                  <c:v>5.31</c:v>
                </c:pt>
                <c:pt idx="249">
                  <c:v>5.31</c:v>
                </c:pt>
                <c:pt idx="250">
                  <c:v>5.3199999999999896</c:v>
                </c:pt>
                <c:pt idx="251">
                  <c:v>5.3199999999999896</c:v>
                </c:pt>
                <c:pt idx="252">
                  <c:v>5.3199999999999896</c:v>
                </c:pt>
                <c:pt idx="253">
                  <c:v>5.3299999999999885</c:v>
                </c:pt>
                <c:pt idx="254">
                  <c:v>5.3299999999999885</c:v>
                </c:pt>
                <c:pt idx="255">
                  <c:v>5.3299999999999885</c:v>
                </c:pt>
                <c:pt idx="256">
                  <c:v>5.3399999999999901</c:v>
                </c:pt>
                <c:pt idx="257">
                  <c:v>5.3399999999999901</c:v>
                </c:pt>
                <c:pt idx="258">
                  <c:v>5.3599999999999897</c:v>
                </c:pt>
                <c:pt idx="259">
                  <c:v>5.3599999999999897</c:v>
                </c:pt>
                <c:pt idx="260">
                  <c:v>5.3599999999999897</c:v>
                </c:pt>
                <c:pt idx="261">
                  <c:v>5.3599999999999897</c:v>
                </c:pt>
                <c:pt idx="262">
                  <c:v>5.3699999999999886</c:v>
                </c:pt>
                <c:pt idx="263">
                  <c:v>5.3799999999999901</c:v>
                </c:pt>
                <c:pt idx="264">
                  <c:v>5.3999999999999897</c:v>
                </c:pt>
                <c:pt idx="265">
                  <c:v>5.4099999999999904</c:v>
                </c:pt>
                <c:pt idx="266">
                  <c:v>5.4099999999999904</c:v>
                </c:pt>
                <c:pt idx="267">
                  <c:v>5.4099999999999904</c:v>
                </c:pt>
                <c:pt idx="268">
                  <c:v>5.4099999999999904</c:v>
                </c:pt>
                <c:pt idx="269">
                  <c:v>5.4099999999999904</c:v>
                </c:pt>
                <c:pt idx="270">
                  <c:v>5.4099999999999904</c:v>
                </c:pt>
                <c:pt idx="271">
                  <c:v>5.4300000000000024</c:v>
                </c:pt>
                <c:pt idx="272">
                  <c:v>5.4399999999999924</c:v>
                </c:pt>
                <c:pt idx="273">
                  <c:v>5.4399999999999924</c:v>
                </c:pt>
                <c:pt idx="274">
                  <c:v>5.4399999999999924</c:v>
                </c:pt>
                <c:pt idx="275">
                  <c:v>5.4499999999999904</c:v>
                </c:pt>
                <c:pt idx="276">
                  <c:v>5.46</c:v>
                </c:pt>
                <c:pt idx="277">
                  <c:v>5.46</c:v>
                </c:pt>
                <c:pt idx="278">
                  <c:v>5.46</c:v>
                </c:pt>
                <c:pt idx="279">
                  <c:v>5.46</c:v>
                </c:pt>
                <c:pt idx="280">
                  <c:v>5.4799999999999924</c:v>
                </c:pt>
                <c:pt idx="281">
                  <c:v>5.4999999999999902</c:v>
                </c:pt>
                <c:pt idx="282">
                  <c:v>5.52</c:v>
                </c:pt>
                <c:pt idx="283">
                  <c:v>5.52</c:v>
                </c:pt>
                <c:pt idx="284">
                  <c:v>5.52</c:v>
                </c:pt>
                <c:pt idx="285">
                  <c:v>5.5299999999999896</c:v>
                </c:pt>
                <c:pt idx="286">
                  <c:v>5.5399999999999903</c:v>
                </c:pt>
                <c:pt idx="287">
                  <c:v>5.5399999999999903</c:v>
                </c:pt>
                <c:pt idx="288">
                  <c:v>5.5399999999999903</c:v>
                </c:pt>
                <c:pt idx="289">
                  <c:v>5.5399999999999903</c:v>
                </c:pt>
                <c:pt idx="290">
                  <c:v>5.5499999999999901</c:v>
                </c:pt>
                <c:pt idx="291">
                  <c:v>5.56</c:v>
                </c:pt>
                <c:pt idx="292">
                  <c:v>5.56</c:v>
                </c:pt>
                <c:pt idx="293">
                  <c:v>5.5799999999999903</c:v>
                </c:pt>
                <c:pt idx="294">
                  <c:v>5.5799999999999903</c:v>
                </c:pt>
                <c:pt idx="295">
                  <c:v>5.6</c:v>
                </c:pt>
                <c:pt idx="296">
                  <c:v>5.6</c:v>
                </c:pt>
                <c:pt idx="297">
                  <c:v>5.6199999999999886</c:v>
                </c:pt>
                <c:pt idx="298">
                  <c:v>5.6199999999999886</c:v>
                </c:pt>
                <c:pt idx="299">
                  <c:v>5.63</c:v>
                </c:pt>
                <c:pt idx="300">
                  <c:v>5.6399999999999899</c:v>
                </c:pt>
                <c:pt idx="301">
                  <c:v>5.6399999999999899</c:v>
                </c:pt>
                <c:pt idx="302">
                  <c:v>5.6599999999999975</c:v>
                </c:pt>
                <c:pt idx="303">
                  <c:v>5.6599999999999975</c:v>
                </c:pt>
                <c:pt idx="304">
                  <c:v>5.68</c:v>
                </c:pt>
                <c:pt idx="305">
                  <c:v>5.6899999999999995</c:v>
                </c:pt>
                <c:pt idx="306">
                  <c:v>5.6899999999999995</c:v>
                </c:pt>
                <c:pt idx="307">
                  <c:v>5.6899999999999995</c:v>
                </c:pt>
                <c:pt idx="308">
                  <c:v>5.6899999999999995</c:v>
                </c:pt>
                <c:pt idx="309">
                  <c:v>5.71</c:v>
                </c:pt>
                <c:pt idx="310">
                  <c:v>5.72</c:v>
                </c:pt>
                <c:pt idx="311">
                  <c:v>5.72</c:v>
                </c:pt>
                <c:pt idx="312">
                  <c:v>5.72</c:v>
                </c:pt>
                <c:pt idx="313">
                  <c:v>5.75</c:v>
                </c:pt>
                <c:pt idx="314">
                  <c:v>5.7700000000000014</c:v>
                </c:pt>
                <c:pt idx="315">
                  <c:v>5.7799999999999914</c:v>
                </c:pt>
                <c:pt idx="316">
                  <c:v>5.8</c:v>
                </c:pt>
                <c:pt idx="317">
                  <c:v>5.8</c:v>
                </c:pt>
                <c:pt idx="318">
                  <c:v>5.8</c:v>
                </c:pt>
                <c:pt idx="319">
                  <c:v>5.8</c:v>
                </c:pt>
                <c:pt idx="320">
                  <c:v>5.8</c:v>
                </c:pt>
                <c:pt idx="321">
                  <c:v>5.8</c:v>
                </c:pt>
                <c:pt idx="322">
                  <c:v>5.8</c:v>
                </c:pt>
                <c:pt idx="323">
                  <c:v>5.81</c:v>
                </c:pt>
                <c:pt idx="324">
                  <c:v>5.81</c:v>
                </c:pt>
                <c:pt idx="325">
                  <c:v>5.81</c:v>
                </c:pt>
                <c:pt idx="326">
                  <c:v>5.81</c:v>
                </c:pt>
                <c:pt idx="327">
                  <c:v>5.83</c:v>
                </c:pt>
                <c:pt idx="328">
                  <c:v>5.83</c:v>
                </c:pt>
                <c:pt idx="329">
                  <c:v>5.83</c:v>
                </c:pt>
                <c:pt idx="330">
                  <c:v>5.83</c:v>
                </c:pt>
                <c:pt idx="331">
                  <c:v>5.84</c:v>
                </c:pt>
                <c:pt idx="332">
                  <c:v>5.84</c:v>
                </c:pt>
                <c:pt idx="333">
                  <c:v>5.84</c:v>
                </c:pt>
                <c:pt idx="334">
                  <c:v>5.84</c:v>
                </c:pt>
                <c:pt idx="335">
                  <c:v>5.84</c:v>
                </c:pt>
                <c:pt idx="336">
                  <c:v>5.84</c:v>
                </c:pt>
                <c:pt idx="337">
                  <c:v>5.85</c:v>
                </c:pt>
                <c:pt idx="338">
                  <c:v>5.8599999999999985</c:v>
                </c:pt>
                <c:pt idx="339">
                  <c:v>5.89</c:v>
                </c:pt>
                <c:pt idx="340">
                  <c:v>5.89</c:v>
                </c:pt>
                <c:pt idx="341">
                  <c:v>5.8999999999999897</c:v>
                </c:pt>
                <c:pt idx="342">
                  <c:v>5.8999999999999897</c:v>
                </c:pt>
                <c:pt idx="343">
                  <c:v>5.91</c:v>
                </c:pt>
                <c:pt idx="344">
                  <c:v>5.9300000000000024</c:v>
                </c:pt>
                <c:pt idx="345">
                  <c:v>5.9300000000000024</c:v>
                </c:pt>
                <c:pt idx="346">
                  <c:v>5.9300000000000024</c:v>
                </c:pt>
                <c:pt idx="347">
                  <c:v>5.9300000000000024</c:v>
                </c:pt>
                <c:pt idx="348">
                  <c:v>5.9399999999999924</c:v>
                </c:pt>
                <c:pt idx="349">
                  <c:v>5.9499999999999904</c:v>
                </c:pt>
                <c:pt idx="350">
                  <c:v>5.9499999999999904</c:v>
                </c:pt>
                <c:pt idx="351">
                  <c:v>5.9499999999999904</c:v>
                </c:pt>
                <c:pt idx="352">
                  <c:v>5.9499999999999904</c:v>
                </c:pt>
                <c:pt idx="353">
                  <c:v>5.9499999999999904</c:v>
                </c:pt>
                <c:pt idx="354">
                  <c:v>5.9499999999999904</c:v>
                </c:pt>
                <c:pt idx="355">
                  <c:v>5.9499999999999904</c:v>
                </c:pt>
                <c:pt idx="356">
                  <c:v>5.9599999999999902</c:v>
                </c:pt>
                <c:pt idx="357">
                  <c:v>5.9700000000000024</c:v>
                </c:pt>
                <c:pt idx="358">
                  <c:v>5.9799999999999924</c:v>
                </c:pt>
                <c:pt idx="359">
                  <c:v>5.9899999999999904</c:v>
                </c:pt>
                <c:pt idx="360">
                  <c:v>5.9899999999999904</c:v>
                </c:pt>
                <c:pt idx="361">
                  <c:v>5.9899999999999904</c:v>
                </c:pt>
                <c:pt idx="362">
                  <c:v>5.9999999999999902</c:v>
                </c:pt>
                <c:pt idx="363">
                  <c:v>5.9999999999999902</c:v>
                </c:pt>
                <c:pt idx="364">
                  <c:v>6.01</c:v>
                </c:pt>
                <c:pt idx="365">
                  <c:v>6.01</c:v>
                </c:pt>
                <c:pt idx="366">
                  <c:v>6.02</c:v>
                </c:pt>
                <c:pt idx="367">
                  <c:v>6.03</c:v>
                </c:pt>
                <c:pt idx="368">
                  <c:v>6.04</c:v>
                </c:pt>
                <c:pt idx="369">
                  <c:v>6.04</c:v>
                </c:pt>
                <c:pt idx="370">
                  <c:v>6.04</c:v>
                </c:pt>
                <c:pt idx="371">
                  <c:v>6.04</c:v>
                </c:pt>
                <c:pt idx="372">
                  <c:v>6.05</c:v>
                </c:pt>
                <c:pt idx="373">
                  <c:v>6.0699999999999896</c:v>
                </c:pt>
                <c:pt idx="374">
                  <c:v>6.0799999999999903</c:v>
                </c:pt>
                <c:pt idx="375">
                  <c:v>6.09</c:v>
                </c:pt>
                <c:pt idx="376">
                  <c:v>6.0999999999999899</c:v>
                </c:pt>
                <c:pt idx="377">
                  <c:v>6.0999999999999899</c:v>
                </c:pt>
                <c:pt idx="378">
                  <c:v>6.1099999999999985</c:v>
                </c:pt>
                <c:pt idx="379">
                  <c:v>6.1199999999999966</c:v>
                </c:pt>
                <c:pt idx="380">
                  <c:v>6.1199999999999966</c:v>
                </c:pt>
                <c:pt idx="381">
                  <c:v>6.1199999999999966</c:v>
                </c:pt>
                <c:pt idx="382">
                  <c:v>6.13</c:v>
                </c:pt>
                <c:pt idx="383">
                  <c:v>6.13</c:v>
                </c:pt>
                <c:pt idx="384">
                  <c:v>6.1399999999999899</c:v>
                </c:pt>
                <c:pt idx="385">
                  <c:v>6.1499999999999995</c:v>
                </c:pt>
                <c:pt idx="386">
                  <c:v>6.1499999999999995</c:v>
                </c:pt>
                <c:pt idx="387">
                  <c:v>6.1499999999999995</c:v>
                </c:pt>
                <c:pt idx="388">
                  <c:v>6.1499999999999995</c:v>
                </c:pt>
                <c:pt idx="389">
                  <c:v>6.1499999999999995</c:v>
                </c:pt>
                <c:pt idx="390">
                  <c:v>6.1899999999999897</c:v>
                </c:pt>
                <c:pt idx="391">
                  <c:v>6.21</c:v>
                </c:pt>
                <c:pt idx="392">
                  <c:v>6.21</c:v>
                </c:pt>
                <c:pt idx="393">
                  <c:v>6.21</c:v>
                </c:pt>
                <c:pt idx="394">
                  <c:v>6.21</c:v>
                </c:pt>
                <c:pt idx="395">
                  <c:v>6.23</c:v>
                </c:pt>
                <c:pt idx="396">
                  <c:v>6.23</c:v>
                </c:pt>
                <c:pt idx="397">
                  <c:v>6.23</c:v>
                </c:pt>
                <c:pt idx="398">
                  <c:v>6.2399999999999904</c:v>
                </c:pt>
                <c:pt idx="399">
                  <c:v>6.2399999999999904</c:v>
                </c:pt>
                <c:pt idx="400">
                  <c:v>6.2399999999999904</c:v>
                </c:pt>
                <c:pt idx="401">
                  <c:v>6.25</c:v>
                </c:pt>
                <c:pt idx="402">
                  <c:v>6.25</c:v>
                </c:pt>
                <c:pt idx="403">
                  <c:v>6.25</c:v>
                </c:pt>
                <c:pt idx="404">
                  <c:v>6.25</c:v>
                </c:pt>
                <c:pt idx="405">
                  <c:v>6.2700000000000014</c:v>
                </c:pt>
                <c:pt idx="406">
                  <c:v>6.29</c:v>
                </c:pt>
                <c:pt idx="407">
                  <c:v>6.29</c:v>
                </c:pt>
                <c:pt idx="408">
                  <c:v>6.29</c:v>
                </c:pt>
                <c:pt idx="409">
                  <c:v>6.31</c:v>
                </c:pt>
                <c:pt idx="410">
                  <c:v>6.3199999999999896</c:v>
                </c:pt>
                <c:pt idx="411">
                  <c:v>6.3399999999999901</c:v>
                </c:pt>
                <c:pt idx="412">
                  <c:v>6.3399999999999901</c:v>
                </c:pt>
                <c:pt idx="413">
                  <c:v>6.3399999999999901</c:v>
                </c:pt>
                <c:pt idx="414">
                  <c:v>6.35</c:v>
                </c:pt>
                <c:pt idx="415">
                  <c:v>6.38</c:v>
                </c:pt>
                <c:pt idx="416">
                  <c:v>6.38</c:v>
                </c:pt>
                <c:pt idx="417">
                  <c:v>6.41</c:v>
                </c:pt>
                <c:pt idx="418">
                  <c:v>6.4199999999999902</c:v>
                </c:pt>
                <c:pt idx="419">
                  <c:v>6.4199999999999902</c:v>
                </c:pt>
                <c:pt idx="420">
                  <c:v>6.4199999999999902</c:v>
                </c:pt>
                <c:pt idx="421">
                  <c:v>6.4199999999999902</c:v>
                </c:pt>
                <c:pt idx="422">
                  <c:v>6.4300000000000024</c:v>
                </c:pt>
                <c:pt idx="423">
                  <c:v>6.4300000000000024</c:v>
                </c:pt>
                <c:pt idx="424">
                  <c:v>6.4399999999999924</c:v>
                </c:pt>
                <c:pt idx="425">
                  <c:v>6.4399999999999924</c:v>
                </c:pt>
                <c:pt idx="426">
                  <c:v>6.45</c:v>
                </c:pt>
                <c:pt idx="427">
                  <c:v>6.45</c:v>
                </c:pt>
                <c:pt idx="428">
                  <c:v>6.45</c:v>
                </c:pt>
                <c:pt idx="429">
                  <c:v>6.4700000000000024</c:v>
                </c:pt>
                <c:pt idx="430">
                  <c:v>6.4700000000000024</c:v>
                </c:pt>
                <c:pt idx="431">
                  <c:v>6.4799999999999924</c:v>
                </c:pt>
                <c:pt idx="432">
                  <c:v>6.51</c:v>
                </c:pt>
                <c:pt idx="433">
                  <c:v>6.51</c:v>
                </c:pt>
                <c:pt idx="434">
                  <c:v>6.52</c:v>
                </c:pt>
                <c:pt idx="435">
                  <c:v>6.5399999999999903</c:v>
                </c:pt>
                <c:pt idx="436">
                  <c:v>6.5399999999999903</c:v>
                </c:pt>
                <c:pt idx="437">
                  <c:v>6.55</c:v>
                </c:pt>
                <c:pt idx="438">
                  <c:v>6.57</c:v>
                </c:pt>
                <c:pt idx="439">
                  <c:v>6.58</c:v>
                </c:pt>
                <c:pt idx="440">
                  <c:v>6.59</c:v>
                </c:pt>
                <c:pt idx="441">
                  <c:v>6.59</c:v>
                </c:pt>
                <c:pt idx="442">
                  <c:v>6.59</c:v>
                </c:pt>
                <c:pt idx="443">
                  <c:v>6.59</c:v>
                </c:pt>
                <c:pt idx="444">
                  <c:v>6.59</c:v>
                </c:pt>
                <c:pt idx="445">
                  <c:v>6.59</c:v>
                </c:pt>
                <c:pt idx="446">
                  <c:v>6.59</c:v>
                </c:pt>
                <c:pt idx="447">
                  <c:v>6.59</c:v>
                </c:pt>
                <c:pt idx="448">
                  <c:v>6.5999999999999899</c:v>
                </c:pt>
                <c:pt idx="449">
                  <c:v>6.6099999999999985</c:v>
                </c:pt>
                <c:pt idx="450">
                  <c:v>6.6099999999999985</c:v>
                </c:pt>
                <c:pt idx="451">
                  <c:v>6.6099999999999985</c:v>
                </c:pt>
                <c:pt idx="452">
                  <c:v>6.6199999999999886</c:v>
                </c:pt>
                <c:pt idx="453">
                  <c:v>6.6199999999999886</c:v>
                </c:pt>
                <c:pt idx="454">
                  <c:v>6.6499999999999995</c:v>
                </c:pt>
                <c:pt idx="455">
                  <c:v>6.6599999999999895</c:v>
                </c:pt>
                <c:pt idx="456">
                  <c:v>6.6599999999999895</c:v>
                </c:pt>
                <c:pt idx="457">
                  <c:v>6.67</c:v>
                </c:pt>
                <c:pt idx="458">
                  <c:v>6.68</c:v>
                </c:pt>
                <c:pt idx="459">
                  <c:v>6.68</c:v>
                </c:pt>
                <c:pt idx="460">
                  <c:v>6.68</c:v>
                </c:pt>
                <c:pt idx="461">
                  <c:v>6.68</c:v>
                </c:pt>
                <c:pt idx="462">
                  <c:v>6.68</c:v>
                </c:pt>
                <c:pt idx="463">
                  <c:v>6.68</c:v>
                </c:pt>
                <c:pt idx="464">
                  <c:v>6.6899999999999995</c:v>
                </c:pt>
                <c:pt idx="465">
                  <c:v>6.6899999999999995</c:v>
                </c:pt>
                <c:pt idx="466">
                  <c:v>6.6899999999999995</c:v>
                </c:pt>
                <c:pt idx="467">
                  <c:v>6.6899999999999995</c:v>
                </c:pt>
                <c:pt idx="468">
                  <c:v>6.6999999999999895</c:v>
                </c:pt>
                <c:pt idx="469">
                  <c:v>6.6999999999999895</c:v>
                </c:pt>
                <c:pt idx="470">
                  <c:v>6.72</c:v>
                </c:pt>
                <c:pt idx="471">
                  <c:v>6.72</c:v>
                </c:pt>
                <c:pt idx="472">
                  <c:v>6.72</c:v>
                </c:pt>
                <c:pt idx="473">
                  <c:v>6.7399999999999904</c:v>
                </c:pt>
                <c:pt idx="474">
                  <c:v>6.7399999999999904</c:v>
                </c:pt>
                <c:pt idx="475">
                  <c:v>6.7399999999999904</c:v>
                </c:pt>
                <c:pt idx="476">
                  <c:v>6.75</c:v>
                </c:pt>
                <c:pt idx="477">
                  <c:v>6.75</c:v>
                </c:pt>
                <c:pt idx="478">
                  <c:v>6.75</c:v>
                </c:pt>
                <c:pt idx="479">
                  <c:v>6.76</c:v>
                </c:pt>
                <c:pt idx="480">
                  <c:v>6.78</c:v>
                </c:pt>
                <c:pt idx="481">
                  <c:v>6.79</c:v>
                </c:pt>
                <c:pt idx="482">
                  <c:v>6.7999999999999901</c:v>
                </c:pt>
                <c:pt idx="483">
                  <c:v>6.7999999999999901</c:v>
                </c:pt>
                <c:pt idx="484">
                  <c:v>6.7999999999999901</c:v>
                </c:pt>
                <c:pt idx="485">
                  <c:v>6.8199999999999896</c:v>
                </c:pt>
                <c:pt idx="486">
                  <c:v>6.83</c:v>
                </c:pt>
                <c:pt idx="487">
                  <c:v>6.83</c:v>
                </c:pt>
                <c:pt idx="488">
                  <c:v>6.83</c:v>
                </c:pt>
                <c:pt idx="489">
                  <c:v>6.83</c:v>
                </c:pt>
                <c:pt idx="490">
                  <c:v>6.8399999999999901</c:v>
                </c:pt>
                <c:pt idx="491">
                  <c:v>6.8399999999999901</c:v>
                </c:pt>
                <c:pt idx="492">
                  <c:v>6.8399999999999901</c:v>
                </c:pt>
                <c:pt idx="493">
                  <c:v>6.85</c:v>
                </c:pt>
                <c:pt idx="494">
                  <c:v>6.85</c:v>
                </c:pt>
                <c:pt idx="495">
                  <c:v>6.85</c:v>
                </c:pt>
                <c:pt idx="496">
                  <c:v>6.8599999999999897</c:v>
                </c:pt>
                <c:pt idx="497">
                  <c:v>6.88</c:v>
                </c:pt>
                <c:pt idx="498">
                  <c:v>6.89</c:v>
                </c:pt>
                <c:pt idx="499">
                  <c:v>6.89</c:v>
                </c:pt>
                <c:pt idx="500">
                  <c:v>6.89</c:v>
                </c:pt>
                <c:pt idx="501">
                  <c:v>6.89</c:v>
                </c:pt>
                <c:pt idx="502">
                  <c:v>6.89</c:v>
                </c:pt>
                <c:pt idx="503">
                  <c:v>6.89</c:v>
                </c:pt>
                <c:pt idx="504">
                  <c:v>6.8999999999999897</c:v>
                </c:pt>
                <c:pt idx="505">
                  <c:v>6.8999999999999897</c:v>
                </c:pt>
                <c:pt idx="506">
                  <c:v>6.8999999999999897</c:v>
                </c:pt>
                <c:pt idx="507">
                  <c:v>6.8999999999999897</c:v>
                </c:pt>
                <c:pt idx="508">
                  <c:v>6.8999999999999897</c:v>
                </c:pt>
                <c:pt idx="509">
                  <c:v>6.8999999999999897</c:v>
                </c:pt>
                <c:pt idx="510">
                  <c:v>6.91</c:v>
                </c:pt>
                <c:pt idx="511">
                  <c:v>6.92</c:v>
                </c:pt>
                <c:pt idx="512">
                  <c:v>6.9399999999999924</c:v>
                </c:pt>
                <c:pt idx="513">
                  <c:v>6.9599999999999902</c:v>
                </c:pt>
                <c:pt idx="514">
                  <c:v>6.9599999999999902</c:v>
                </c:pt>
                <c:pt idx="515">
                  <c:v>6.9599999999999902</c:v>
                </c:pt>
                <c:pt idx="516">
                  <c:v>6.9599999999999902</c:v>
                </c:pt>
                <c:pt idx="517">
                  <c:v>6.9599999999999902</c:v>
                </c:pt>
                <c:pt idx="518">
                  <c:v>6.9599999999999902</c:v>
                </c:pt>
                <c:pt idx="519">
                  <c:v>6.9599999999999902</c:v>
                </c:pt>
                <c:pt idx="520">
                  <c:v>6.9700000000000024</c:v>
                </c:pt>
                <c:pt idx="521">
                  <c:v>6.9700000000000024</c:v>
                </c:pt>
                <c:pt idx="522">
                  <c:v>6.98</c:v>
                </c:pt>
                <c:pt idx="523">
                  <c:v>6.9999999999999902</c:v>
                </c:pt>
                <c:pt idx="524">
                  <c:v>7.01</c:v>
                </c:pt>
                <c:pt idx="525">
                  <c:v>7.01</c:v>
                </c:pt>
                <c:pt idx="526">
                  <c:v>7.01</c:v>
                </c:pt>
                <c:pt idx="527">
                  <c:v>7.01</c:v>
                </c:pt>
                <c:pt idx="528">
                  <c:v>7.01</c:v>
                </c:pt>
                <c:pt idx="529">
                  <c:v>7.03</c:v>
                </c:pt>
                <c:pt idx="530">
                  <c:v>7.0399999999999903</c:v>
                </c:pt>
                <c:pt idx="531">
                  <c:v>7.0399999999999903</c:v>
                </c:pt>
                <c:pt idx="532">
                  <c:v>7.0399999999999903</c:v>
                </c:pt>
                <c:pt idx="533">
                  <c:v>7.06</c:v>
                </c:pt>
                <c:pt idx="534">
                  <c:v>7.06</c:v>
                </c:pt>
                <c:pt idx="535">
                  <c:v>7.09</c:v>
                </c:pt>
                <c:pt idx="536">
                  <c:v>7.1</c:v>
                </c:pt>
                <c:pt idx="537">
                  <c:v>7.1</c:v>
                </c:pt>
                <c:pt idx="538">
                  <c:v>7.1</c:v>
                </c:pt>
                <c:pt idx="539">
                  <c:v>7.1099999999999985</c:v>
                </c:pt>
                <c:pt idx="540">
                  <c:v>7.13</c:v>
                </c:pt>
                <c:pt idx="541">
                  <c:v>7.13</c:v>
                </c:pt>
                <c:pt idx="542">
                  <c:v>7.1399999999999899</c:v>
                </c:pt>
                <c:pt idx="543">
                  <c:v>7.1599999999999975</c:v>
                </c:pt>
                <c:pt idx="544">
                  <c:v>7.1599999999999975</c:v>
                </c:pt>
                <c:pt idx="545">
                  <c:v>7.1599999999999975</c:v>
                </c:pt>
                <c:pt idx="546">
                  <c:v>7.1599999999999975</c:v>
                </c:pt>
                <c:pt idx="547">
                  <c:v>7.17</c:v>
                </c:pt>
                <c:pt idx="548">
                  <c:v>7.1899999999999995</c:v>
                </c:pt>
                <c:pt idx="549">
                  <c:v>7.1899999999999995</c:v>
                </c:pt>
                <c:pt idx="550">
                  <c:v>7.1899999999999995</c:v>
                </c:pt>
                <c:pt idx="551">
                  <c:v>7.1899999999999995</c:v>
                </c:pt>
                <c:pt idx="552">
                  <c:v>7.21</c:v>
                </c:pt>
                <c:pt idx="553">
                  <c:v>7.21</c:v>
                </c:pt>
                <c:pt idx="554">
                  <c:v>7.21</c:v>
                </c:pt>
                <c:pt idx="555">
                  <c:v>7.21</c:v>
                </c:pt>
                <c:pt idx="556">
                  <c:v>7.21</c:v>
                </c:pt>
                <c:pt idx="557">
                  <c:v>7.23</c:v>
                </c:pt>
                <c:pt idx="558">
                  <c:v>7.2399999999999904</c:v>
                </c:pt>
                <c:pt idx="559">
                  <c:v>7.2399999999999904</c:v>
                </c:pt>
                <c:pt idx="560">
                  <c:v>7.26</c:v>
                </c:pt>
                <c:pt idx="561">
                  <c:v>7.26</c:v>
                </c:pt>
                <c:pt idx="562">
                  <c:v>7.26</c:v>
                </c:pt>
                <c:pt idx="563">
                  <c:v>7.26</c:v>
                </c:pt>
                <c:pt idx="564">
                  <c:v>7.2700000000000014</c:v>
                </c:pt>
                <c:pt idx="565">
                  <c:v>7.2700000000000014</c:v>
                </c:pt>
                <c:pt idx="566">
                  <c:v>7.2700000000000014</c:v>
                </c:pt>
                <c:pt idx="567">
                  <c:v>7.2700000000000014</c:v>
                </c:pt>
                <c:pt idx="568">
                  <c:v>7.28</c:v>
                </c:pt>
                <c:pt idx="569">
                  <c:v>7.29</c:v>
                </c:pt>
                <c:pt idx="570">
                  <c:v>7.29</c:v>
                </c:pt>
                <c:pt idx="571">
                  <c:v>7.29</c:v>
                </c:pt>
                <c:pt idx="572">
                  <c:v>7.3</c:v>
                </c:pt>
                <c:pt idx="573">
                  <c:v>7.31</c:v>
                </c:pt>
                <c:pt idx="574">
                  <c:v>7.3199999999999985</c:v>
                </c:pt>
                <c:pt idx="575">
                  <c:v>7.33</c:v>
                </c:pt>
                <c:pt idx="576">
                  <c:v>7.33</c:v>
                </c:pt>
                <c:pt idx="577">
                  <c:v>7.33</c:v>
                </c:pt>
                <c:pt idx="578">
                  <c:v>7.3399999999999901</c:v>
                </c:pt>
                <c:pt idx="579">
                  <c:v>7.3599999999999897</c:v>
                </c:pt>
                <c:pt idx="580">
                  <c:v>7.3599999999999897</c:v>
                </c:pt>
                <c:pt idx="581">
                  <c:v>7.37</c:v>
                </c:pt>
                <c:pt idx="582">
                  <c:v>7.37</c:v>
                </c:pt>
                <c:pt idx="583">
                  <c:v>7.37</c:v>
                </c:pt>
                <c:pt idx="584">
                  <c:v>7.38</c:v>
                </c:pt>
                <c:pt idx="585">
                  <c:v>7.38</c:v>
                </c:pt>
                <c:pt idx="586">
                  <c:v>7.39</c:v>
                </c:pt>
                <c:pt idx="587">
                  <c:v>7.39</c:v>
                </c:pt>
                <c:pt idx="588">
                  <c:v>7.39</c:v>
                </c:pt>
                <c:pt idx="589">
                  <c:v>7.42</c:v>
                </c:pt>
                <c:pt idx="590">
                  <c:v>7.4300000000000024</c:v>
                </c:pt>
                <c:pt idx="591">
                  <c:v>7.4399999999999924</c:v>
                </c:pt>
                <c:pt idx="592">
                  <c:v>7.4399999999999924</c:v>
                </c:pt>
                <c:pt idx="593">
                  <c:v>7.45</c:v>
                </c:pt>
                <c:pt idx="594">
                  <c:v>7.45</c:v>
                </c:pt>
                <c:pt idx="595">
                  <c:v>7.45</c:v>
                </c:pt>
                <c:pt idx="596">
                  <c:v>7.45</c:v>
                </c:pt>
                <c:pt idx="597">
                  <c:v>7.46</c:v>
                </c:pt>
                <c:pt idx="598">
                  <c:v>7.49</c:v>
                </c:pt>
                <c:pt idx="599">
                  <c:v>7.49</c:v>
                </c:pt>
                <c:pt idx="600">
                  <c:v>7.49</c:v>
                </c:pt>
                <c:pt idx="601">
                  <c:v>7.5</c:v>
                </c:pt>
                <c:pt idx="602">
                  <c:v>7.53</c:v>
                </c:pt>
                <c:pt idx="603">
                  <c:v>7.53</c:v>
                </c:pt>
                <c:pt idx="604">
                  <c:v>7.53</c:v>
                </c:pt>
                <c:pt idx="605">
                  <c:v>7.53</c:v>
                </c:pt>
                <c:pt idx="606">
                  <c:v>7.53</c:v>
                </c:pt>
                <c:pt idx="607">
                  <c:v>7.53</c:v>
                </c:pt>
                <c:pt idx="608">
                  <c:v>7.53</c:v>
                </c:pt>
                <c:pt idx="609">
                  <c:v>7.55</c:v>
                </c:pt>
                <c:pt idx="610">
                  <c:v>7.55</c:v>
                </c:pt>
                <c:pt idx="611">
                  <c:v>7.55</c:v>
                </c:pt>
                <c:pt idx="612">
                  <c:v>7.55</c:v>
                </c:pt>
                <c:pt idx="613">
                  <c:v>7.55</c:v>
                </c:pt>
                <c:pt idx="614">
                  <c:v>7.56</c:v>
                </c:pt>
                <c:pt idx="615">
                  <c:v>7.56</c:v>
                </c:pt>
                <c:pt idx="616">
                  <c:v>7.59</c:v>
                </c:pt>
                <c:pt idx="617">
                  <c:v>7.59</c:v>
                </c:pt>
                <c:pt idx="618">
                  <c:v>7.6099999999999985</c:v>
                </c:pt>
                <c:pt idx="619">
                  <c:v>7.6099999999999985</c:v>
                </c:pt>
                <c:pt idx="620">
                  <c:v>7.6099999999999985</c:v>
                </c:pt>
                <c:pt idx="621">
                  <c:v>7.6099999999999985</c:v>
                </c:pt>
                <c:pt idx="622">
                  <c:v>7.63</c:v>
                </c:pt>
                <c:pt idx="623">
                  <c:v>7.64</c:v>
                </c:pt>
                <c:pt idx="624">
                  <c:v>7.6499999999999897</c:v>
                </c:pt>
                <c:pt idx="625">
                  <c:v>7.6599999999999975</c:v>
                </c:pt>
                <c:pt idx="626">
                  <c:v>7.67</c:v>
                </c:pt>
                <c:pt idx="627">
                  <c:v>7.68</c:v>
                </c:pt>
                <c:pt idx="628">
                  <c:v>7.6899999999999995</c:v>
                </c:pt>
                <c:pt idx="629">
                  <c:v>7.6899999999999995</c:v>
                </c:pt>
                <c:pt idx="630">
                  <c:v>7.7099999999999902</c:v>
                </c:pt>
                <c:pt idx="631">
                  <c:v>7.72</c:v>
                </c:pt>
                <c:pt idx="632">
                  <c:v>7.7299999999999898</c:v>
                </c:pt>
                <c:pt idx="633">
                  <c:v>7.75</c:v>
                </c:pt>
                <c:pt idx="634">
                  <c:v>7.75</c:v>
                </c:pt>
                <c:pt idx="635">
                  <c:v>7.76</c:v>
                </c:pt>
                <c:pt idx="636">
                  <c:v>7.7700000000000014</c:v>
                </c:pt>
                <c:pt idx="637">
                  <c:v>7.7700000000000014</c:v>
                </c:pt>
                <c:pt idx="638">
                  <c:v>7.7799999999999914</c:v>
                </c:pt>
                <c:pt idx="639">
                  <c:v>7.7899999999999903</c:v>
                </c:pt>
                <c:pt idx="640">
                  <c:v>7.81</c:v>
                </c:pt>
                <c:pt idx="641">
                  <c:v>7.81</c:v>
                </c:pt>
                <c:pt idx="642">
                  <c:v>7.8299999999999885</c:v>
                </c:pt>
                <c:pt idx="643">
                  <c:v>7.8399999999999901</c:v>
                </c:pt>
                <c:pt idx="644">
                  <c:v>7.8499999999999899</c:v>
                </c:pt>
                <c:pt idx="645">
                  <c:v>7.8599999999999897</c:v>
                </c:pt>
                <c:pt idx="646">
                  <c:v>7.8799999999999901</c:v>
                </c:pt>
                <c:pt idx="647">
                  <c:v>7.9099999999999904</c:v>
                </c:pt>
                <c:pt idx="648">
                  <c:v>7.9099999999999904</c:v>
                </c:pt>
                <c:pt idx="649">
                  <c:v>7.9300000000000024</c:v>
                </c:pt>
                <c:pt idx="650">
                  <c:v>7.9399999999999924</c:v>
                </c:pt>
                <c:pt idx="651">
                  <c:v>7.9499999999999904</c:v>
                </c:pt>
                <c:pt idx="652">
                  <c:v>7.9499999999999904</c:v>
                </c:pt>
                <c:pt idx="653">
                  <c:v>7.9499999999999904</c:v>
                </c:pt>
                <c:pt idx="654">
                  <c:v>7.9499999999999904</c:v>
                </c:pt>
                <c:pt idx="655">
                  <c:v>7.96</c:v>
                </c:pt>
                <c:pt idx="656">
                  <c:v>7.96999999999999</c:v>
                </c:pt>
                <c:pt idx="657">
                  <c:v>7.99</c:v>
                </c:pt>
                <c:pt idx="658">
                  <c:v>8.01</c:v>
                </c:pt>
                <c:pt idx="659">
                  <c:v>8.01</c:v>
                </c:pt>
                <c:pt idx="660">
                  <c:v>8.01</c:v>
                </c:pt>
                <c:pt idx="661">
                  <c:v>8.01</c:v>
                </c:pt>
                <c:pt idx="662">
                  <c:v>8.0300000000000011</c:v>
                </c:pt>
                <c:pt idx="663">
                  <c:v>8.0300000000000011</c:v>
                </c:pt>
                <c:pt idx="664">
                  <c:v>8.0300000000000011</c:v>
                </c:pt>
                <c:pt idx="665">
                  <c:v>8.0500000000000007</c:v>
                </c:pt>
                <c:pt idx="666">
                  <c:v>8.06</c:v>
                </c:pt>
                <c:pt idx="667">
                  <c:v>8.0800000000000018</c:v>
                </c:pt>
                <c:pt idx="668">
                  <c:v>8.0800000000000018</c:v>
                </c:pt>
                <c:pt idx="669">
                  <c:v>8.09</c:v>
                </c:pt>
                <c:pt idx="670">
                  <c:v>8.09</c:v>
                </c:pt>
                <c:pt idx="671">
                  <c:v>8.09</c:v>
                </c:pt>
                <c:pt idx="672">
                  <c:v>8.09</c:v>
                </c:pt>
                <c:pt idx="673">
                  <c:v>8.09</c:v>
                </c:pt>
                <c:pt idx="674">
                  <c:v>8.09</c:v>
                </c:pt>
                <c:pt idx="675">
                  <c:v>8.1</c:v>
                </c:pt>
                <c:pt idx="676">
                  <c:v>8.1</c:v>
                </c:pt>
                <c:pt idx="677">
                  <c:v>8.11</c:v>
                </c:pt>
                <c:pt idx="678">
                  <c:v>8.11</c:v>
                </c:pt>
                <c:pt idx="679">
                  <c:v>8.11</c:v>
                </c:pt>
                <c:pt idx="680">
                  <c:v>8.129999999999999</c:v>
                </c:pt>
                <c:pt idx="681">
                  <c:v>8.129999999999999</c:v>
                </c:pt>
                <c:pt idx="682">
                  <c:v>8.1399999999999988</c:v>
                </c:pt>
                <c:pt idx="683">
                  <c:v>8.1399999999999988</c:v>
                </c:pt>
                <c:pt idx="684">
                  <c:v>8.1399999999999988</c:v>
                </c:pt>
                <c:pt idx="685">
                  <c:v>8.16</c:v>
                </c:pt>
                <c:pt idx="686">
                  <c:v>8.18</c:v>
                </c:pt>
                <c:pt idx="687">
                  <c:v>8.2000000000000011</c:v>
                </c:pt>
                <c:pt idx="688">
                  <c:v>8.2199999999999989</c:v>
                </c:pt>
                <c:pt idx="689">
                  <c:v>8.2199999999999989</c:v>
                </c:pt>
                <c:pt idx="690">
                  <c:v>8.2499999999999893</c:v>
                </c:pt>
                <c:pt idx="691">
                  <c:v>8.27</c:v>
                </c:pt>
                <c:pt idx="692">
                  <c:v>8.2799999999999994</c:v>
                </c:pt>
                <c:pt idx="693">
                  <c:v>8.2799999999999994</c:v>
                </c:pt>
                <c:pt idx="694">
                  <c:v>8.2799999999999994</c:v>
                </c:pt>
                <c:pt idx="695">
                  <c:v>8.2799999999999994</c:v>
                </c:pt>
                <c:pt idx="696">
                  <c:v>8.2799999999999994</c:v>
                </c:pt>
                <c:pt idx="697">
                  <c:v>8.2799999999999994</c:v>
                </c:pt>
                <c:pt idx="698">
                  <c:v>8.2799999999999994</c:v>
                </c:pt>
                <c:pt idx="699">
                  <c:v>8.2799999999999994</c:v>
                </c:pt>
                <c:pt idx="700">
                  <c:v>8.2799999999999994</c:v>
                </c:pt>
                <c:pt idx="701">
                  <c:v>8.2900000000000009</c:v>
                </c:pt>
                <c:pt idx="702">
                  <c:v>8.2900000000000009</c:v>
                </c:pt>
                <c:pt idx="703">
                  <c:v>8.2999999999999989</c:v>
                </c:pt>
                <c:pt idx="704">
                  <c:v>8.3100000000000023</c:v>
                </c:pt>
                <c:pt idx="705">
                  <c:v>8.3100000000000023</c:v>
                </c:pt>
                <c:pt idx="706">
                  <c:v>8.32</c:v>
                </c:pt>
                <c:pt idx="707">
                  <c:v>8.33</c:v>
                </c:pt>
                <c:pt idx="708">
                  <c:v>8.33</c:v>
                </c:pt>
                <c:pt idx="709">
                  <c:v>8.33</c:v>
                </c:pt>
                <c:pt idx="710">
                  <c:v>8.3500000000000068</c:v>
                </c:pt>
                <c:pt idx="711">
                  <c:v>8.3500000000000068</c:v>
                </c:pt>
                <c:pt idx="712">
                  <c:v>8.3500000000000068</c:v>
                </c:pt>
                <c:pt idx="713">
                  <c:v>8.3600000000000048</c:v>
                </c:pt>
                <c:pt idx="714">
                  <c:v>8.3600000000000048</c:v>
                </c:pt>
                <c:pt idx="715">
                  <c:v>8.3600000000000048</c:v>
                </c:pt>
                <c:pt idx="716">
                  <c:v>8.3700000000000028</c:v>
                </c:pt>
                <c:pt idx="717">
                  <c:v>8.3700000000000028</c:v>
                </c:pt>
                <c:pt idx="718">
                  <c:v>8.3700000000000028</c:v>
                </c:pt>
                <c:pt idx="719">
                  <c:v>8.4000000000000021</c:v>
                </c:pt>
                <c:pt idx="720">
                  <c:v>8.4000000000000021</c:v>
                </c:pt>
                <c:pt idx="721">
                  <c:v>8.4000000000000021</c:v>
                </c:pt>
                <c:pt idx="722">
                  <c:v>8.4000000000000021</c:v>
                </c:pt>
                <c:pt idx="723">
                  <c:v>8.4100000000000019</c:v>
                </c:pt>
                <c:pt idx="724">
                  <c:v>8.42</c:v>
                </c:pt>
                <c:pt idx="725">
                  <c:v>8.4300000000000015</c:v>
                </c:pt>
                <c:pt idx="726">
                  <c:v>8.44</c:v>
                </c:pt>
                <c:pt idx="727">
                  <c:v>8.44</c:v>
                </c:pt>
                <c:pt idx="728">
                  <c:v>8.44</c:v>
                </c:pt>
                <c:pt idx="729">
                  <c:v>8.4500000000000028</c:v>
                </c:pt>
                <c:pt idx="730">
                  <c:v>8.4600000000000026</c:v>
                </c:pt>
                <c:pt idx="731">
                  <c:v>8.48</c:v>
                </c:pt>
                <c:pt idx="732">
                  <c:v>8.490000000000002</c:v>
                </c:pt>
                <c:pt idx="733">
                  <c:v>8.5100000000000016</c:v>
                </c:pt>
                <c:pt idx="734">
                  <c:v>8.5100000000000016</c:v>
                </c:pt>
                <c:pt idx="735">
                  <c:v>8.5100000000000016</c:v>
                </c:pt>
                <c:pt idx="736">
                  <c:v>8.52</c:v>
                </c:pt>
                <c:pt idx="737">
                  <c:v>8.5400000000000009</c:v>
                </c:pt>
                <c:pt idx="738">
                  <c:v>8.5400000000000009</c:v>
                </c:pt>
                <c:pt idx="739">
                  <c:v>8.5499999999999989</c:v>
                </c:pt>
                <c:pt idx="740">
                  <c:v>8.5600000000000023</c:v>
                </c:pt>
                <c:pt idx="741">
                  <c:v>8.5600000000000023</c:v>
                </c:pt>
                <c:pt idx="742">
                  <c:v>8.5700000000000021</c:v>
                </c:pt>
                <c:pt idx="743">
                  <c:v>8.5700000000000021</c:v>
                </c:pt>
                <c:pt idx="744">
                  <c:v>8.58</c:v>
                </c:pt>
                <c:pt idx="745">
                  <c:v>8.58</c:v>
                </c:pt>
                <c:pt idx="746">
                  <c:v>8.59</c:v>
                </c:pt>
                <c:pt idx="747">
                  <c:v>8.620000000000001</c:v>
                </c:pt>
                <c:pt idx="748">
                  <c:v>8.620000000000001</c:v>
                </c:pt>
                <c:pt idx="749">
                  <c:v>8.620000000000001</c:v>
                </c:pt>
                <c:pt idx="750">
                  <c:v>8.6300000000000008</c:v>
                </c:pt>
                <c:pt idx="751">
                  <c:v>8.6300000000000008</c:v>
                </c:pt>
                <c:pt idx="752">
                  <c:v>8.6300000000000008</c:v>
                </c:pt>
                <c:pt idx="753">
                  <c:v>8.6300000000000008</c:v>
                </c:pt>
                <c:pt idx="754">
                  <c:v>8.6300000000000008</c:v>
                </c:pt>
                <c:pt idx="755">
                  <c:v>8.6499999999999897</c:v>
                </c:pt>
                <c:pt idx="756">
                  <c:v>8.6499999999999897</c:v>
                </c:pt>
                <c:pt idx="757">
                  <c:v>8.6700000000000017</c:v>
                </c:pt>
                <c:pt idx="758">
                  <c:v>8.68</c:v>
                </c:pt>
                <c:pt idx="759">
                  <c:v>8.68</c:v>
                </c:pt>
                <c:pt idx="760">
                  <c:v>8.68</c:v>
                </c:pt>
                <c:pt idx="761">
                  <c:v>8.7000000000000011</c:v>
                </c:pt>
                <c:pt idx="762">
                  <c:v>8.7000000000000011</c:v>
                </c:pt>
                <c:pt idx="763">
                  <c:v>8.7000000000000011</c:v>
                </c:pt>
                <c:pt idx="764">
                  <c:v>8.7000000000000011</c:v>
                </c:pt>
                <c:pt idx="765">
                  <c:v>8.7000000000000011</c:v>
                </c:pt>
                <c:pt idx="766">
                  <c:v>8.7099999999999991</c:v>
                </c:pt>
                <c:pt idx="767">
                  <c:v>8.7099999999999991</c:v>
                </c:pt>
                <c:pt idx="768">
                  <c:v>8.7200000000000024</c:v>
                </c:pt>
                <c:pt idx="769">
                  <c:v>8.7299999999999898</c:v>
                </c:pt>
                <c:pt idx="770">
                  <c:v>8.7399999999999984</c:v>
                </c:pt>
                <c:pt idx="771">
                  <c:v>8.7600000000000016</c:v>
                </c:pt>
                <c:pt idx="772">
                  <c:v>8.7600000000000016</c:v>
                </c:pt>
                <c:pt idx="773">
                  <c:v>8.77</c:v>
                </c:pt>
                <c:pt idx="774">
                  <c:v>8.77</c:v>
                </c:pt>
                <c:pt idx="775">
                  <c:v>8.7800000000000011</c:v>
                </c:pt>
                <c:pt idx="776">
                  <c:v>8.7800000000000011</c:v>
                </c:pt>
                <c:pt idx="777">
                  <c:v>8.7800000000000011</c:v>
                </c:pt>
                <c:pt idx="778">
                  <c:v>8.7800000000000011</c:v>
                </c:pt>
                <c:pt idx="779">
                  <c:v>8.7800000000000011</c:v>
                </c:pt>
                <c:pt idx="780">
                  <c:v>8.7800000000000011</c:v>
                </c:pt>
                <c:pt idx="781">
                  <c:v>8.8200000000000021</c:v>
                </c:pt>
                <c:pt idx="782">
                  <c:v>8.8200000000000021</c:v>
                </c:pt>
                <c:pt idx="783">
                  <c:v>8.8200000000000021</c:v>
                </c:pt>
                <c:pt idx="784">
                  <c:v>8.8200000000000021</c:v>
                </c:pt>
                <c:pt idx="785">
                  <c:v>8.8300000000000018</c:v>
                </c:pt>
                <c:pt idx="786">
                  <c:v>8.8400000000000016</c:v>
                </c:pt>
                <c:pt idx="787">
                  <c:v>8.8600000000000048</c:v>
                </c:pt>
                <c:pt idx="788">
                  <c:v>8.8600000000000048</c:v>
                </c:pt>
                <c:pt idx="789">
                  <c:v>8.8600000000000048</c:v>
                </c:pt>
                <c:pt idx="790">
                  <c:v>8.8600000000000048</c:v>
                </c:pt>
                <c:pt idx="791">
                  <c:v>8.89</c:v>
                </c:pt>
                <c:pt idx="792">
                  <c:v>8.89</c:v>
                </c:pt>
                <c:pt idx="793">
                  <c:v>8.9100000000000019</c:v>
                </c:pt>
                <c:pt idx="794">
                  <c:v>8.9100000000000019</c:v>
                </c:pt>
                <c:pt idx="795">
                  <c:v>8.9200000000000017</c:v>
                </c:pt>
                <c:pt idx="796">
                  <c:v>8.9200000000000017</c:v>
                </c:pt>
                <c:pt idx="797">
                  <c:v>8.9300000000000015</c:v>
                </c:pt>
                <c:pt idx="798">
                  <c:v>8.9300000000000015</c:v>
                </c:pt>
                <c:pt idx="799">
                  <c:v>8.9300000000000015</c:v>
                </c:pt>
                <c:pt idx="800">
                  <c:v>8.94</c:v>
                </c:pt>
                <c:pt idx="801">
                  <c:v>8.94</c:v>
                </c:pt>
                <c:pt idx="802">
                  <c:v>8.94</c:v>
                </c:pt>
                <c:pt idx="803">
                  <c:v>8.9600000000000026</c:v>
                </c:pt>
                <c:pt idx="804">
                  <c:v>8.9600000000000026</c:v>
                </c:pt>
                <c:pt idx="805">
                  <c:v>8.9600000000000026</c:v>
                </c:pt>
                <c:pt idx="806">
                  <c:v>8.9700000000000006</c:v>
                </c:pt>
                <c:pt idx="807">
                  <c:v>8.9700000000000006</c:v>
                </c:pt>
                <c:pt idx="808">
                  <c:v>8.9800000000000022</c:v>
                </c:pt>
                <c:pt idx="809">
                  <c:v>9.0000000000000018</c:v>
                </c:pt>
                <c:pt idx="810">
                  <c:v>9.0100000000000016</c:v>
                </c:pt>
                <c:pt idx="811">
                  <c:v>9.0100000000000016</c:v>
                </c:pt>
                <c:pt idx="812">
                  <c:v>9.0100000000000016</c:v>
                </c:pt>
                <c:pt idx="813">
                  <c:v>9.0299999999999994</c:v>
                </c:pt>
                <c:pt idx="814">
                  <c:v>9.0299999999999994</c:v>
                </c:pt>
                <c:pt idx="815">
                  <c:v>9.0399999999999991</c:v>
                </c:pt>
                <c:pt idx="816">
                  <c:v>9.0499999999999989</c:v>
                </c:pt>
                <c:pt idx="817">
                  <c:v>9.0499999999999989</c:v>
                </c:pt>
                <c:pt idx="818">
                  <c:v>9.0600000000000023</c:v>
                </c:pt>
                <c:pt idx="819">
                  <c:v>9.0600000000000023</c:v>
                </c:pt>
                <c:pt idx="820">
                  <c:v>9.0600000000000023</c:v>
                </c:pt>
                <c:pt idx="821">
                  <c:v>9.0600000000000023</c:v>
                </c:pt>
                <c:pt idx="822">
                  <c:v>9.0600000000000023</c:v>
                </c:pt>
                <c:pt idx="823">
                  <c:v>9.0600000000000023</c:v>
                </c:pt>
                <c:pt idx="824">
                  <c:v>9.0800000000000018</c:v>
                </c:pt>
                <c:pt idx="825">
                  <c:v>9.0900000000000016</c:v>
                </c:pt>
                <c:pt idx="826">
                  <c:v>9.1000000000000014</c:v>
                </c:pt>
                <c:pt idx="827">
                  <c:v>9.1000000000000014</c:v>
                </c:pt>
                <c:pt idx="828">
                  <c:v>9.1000000000000014</c:v>
                </c:pt>
                <c:pt idx="829">
                  <c:v>9.11</c:v>
                </c:pt>
                <c:pt idx="830">
                  <c:v>9.11</c:v>
                </c:pt>
                <c:pt idx="831">
                  <c:v>9.120000000000001</c:v>
                </c:pt>
                <c:pt idx="832">
                  <c:v>9.120000000000001</c:v>
                </c:pt>
                <c:pt idx="833">
                  <c:v>9.120000000000001</c:v>
                </c:pt>
                <c:pt idx="834">
                  <c:v>9.1300000000000008</c:v>
                </c:pt>
                <c:pt idx="835">
                  <c:v>9.1300000000000008</c:v>
                </c:pt>
                <c:pt idx="836">
                  <c:v>9.1300000000000008</c:v>
                </c:pt>
                <c:pt idx="837">
                  <c:v>9.1399999999999988</c:v>
                </c:pt>
                <c:pt idx="838">
                  <c:v>9.1399999999999988</c:v>
                </c:pt>
                <c:pt idx="839">
                  <c:v>9.1399999999999988</c:v>
                </c:pt>
                <c:pt idx="840">
                  <c:v>9.1399999999999988</c:v>
                </c:pt>
                <c:pt idx="841">
                  <c:v>9.1399999999999988</c:v>
                </c:pt>
                <c:pt idx="842">
                  <c:v>9.1399999999999988</c:v>
                </c:pt>
                <c:pt idx="843">
                  <c:v>9.1399999999999988</c:v>
                </c:pt>
                <c:pt idx="844">
                  <c:v>9.1499999999999897</c:v>
                </c:pt>
                <c:pt idx="845">
                  <c:v>9.1499999999999897</c:v>
                </c:pt>
                <c:pt idx="846">
                  <c:v>9.1499999999999897</c:v>
                </c:pt>
                <c:pt idx="847">
                  <c:v>9.1499999999999897</c:v>
                </c:pt>
                <c:pt idx="848">
                  <c:v>9.1600000000000019</c:v>
                </c:pt>
                <c:pt idx="849">
                  <c:v>9.1600000000000019</c:v>
                </c:pt>
                <c:pt idx="850">
                  <c:v>9.1700000000000017</c:v>
                </c:pt>
                <c:pt idx="851">
                  <c:v>9.1800000000000015</c:v>
                </c:pt>
                <c:pt idx="852">
                  <c:v>9.19</c:v>
                </c:pt>
                <c:pt idx="853">
                  <c:v>9.19</c:v>
                </c:pt>
                <c:pt idx="854">
                  <c:v>9.19</c:v>
                </c:pt>
                <c:pt idx="855">
                  <c:v>9.2199999999999989</c:v>
                </c:pt>
                <c:pt idx="856">
                  <c:v>9.2299999999999898</c:v>
                </c:pt>
                <c:pt idx="857">
                  <c:v>9.2299999999999898</c:v>
                </c:pt>
                <c:pt idx="858">
                  <c:v>9.2399999999999896</c:v>
                </c:pt>
                <c:pt idx="859">
                  <c:v>9.27</c:v>
                </c:pt>
                <c:pt idx="860">
                  <c:v>9.2900000000000009</c:v>
                </c:pt>
                <c:pt idx="861">
                  <c:v>9.2900000000000009</c:v>
                </c:pt>
                <c:pt idx="862">
                  <c:v>9.2900000000000009</c:v>
                </c:pt>
                <c:pt idx="863">
                  <c:v>9.2999999999999989</c:v>
                </c:pt>
                <c:pt idx="864">
                  <c:v>9.3100000000000023</c:v>
                </c:pt>
                <c:pt idx="865">
                  <c:v>9.3100000000000023</c:v>
                </c:pt>
                <c:pt idx="866">
                  <c:v>9.3100000000000023</c:v>
                </c:pt>
                <c:pt idx="867">
                  <c:v>9.3300000000000018</c:v>
                </c:pt>
                <c:pt idx="868">
                  <c:v>9.3300000000000018</c:v>
                </c:pt>
                <c:pt idx="869">
                  <c:v>9.3400000000000016</c:v>
                </c:pt>
                <c:pt idx="870">
                  <c:v>9.3400000000000016</c:v>
                </c:pt>
                <c:pt idx="871">
                  <c:v>9.3400000000000016</c:v>
                </c:pt>
                <c:pt idx="872">
                  <c:v>9.3400000000000016</c:v>
                </c:pt>
                <c:pt idx="873">
                  <c:v>9.3600000000000048</c:v>
                </c:pt>
                <c:pt idx="874">
                  <c:v>9.3600000000000048</c:v>
                </c:pt>
                <c:pt idx="875">
                  <c:v>9.3800000000000008</c:v>
                </c:pt>
                <c:pt idx="876">
                  <c:v>9.39</c:v>
                </c:pt>
                <c:pt idx="877">
                  <c:v>9.4000000000000021</c:v>
                </c:pt>
                <c:pt idx="878">
                  <c:v>9.4100000000000019</c:v>
                </c:pt>
                <c:pt idx="879">
                  <c:v>9.4100000000000019</c:v>
                </c:pt>
                <c:pt idx="880">
                  <c:v>9.4200000000000017</c:v>
                </c:pt>
                <c:pt idx="881">
                  <c:v>9.4300000000000015</c:v>
                </c:pt>
                <c:pt idx="882">
                  <c:v>9.4300000000000015</c:v>
                </c:pt>
                <c:pt idx="883">
                  <c:v>9.4500000000000028</c:v>
                </c:pt>
                <c:pt idx="884">
                  <c:v>9.4600000000000026</c:v>
                </c:pt>
                <c:pt idx="885">
                  <c:v>9.490000000000002</c:v>
                </c:pt>
                <c:pt idx="886">
                  <c:v>9.51</c:v>
                </c:pt>
                <c:pt idx="887">
                  <c:v>9.52</c:v>
                </c:pt>
                <c:pt idx="888">
                  <c:v>9.52</c:v>
                </c:pt>
                <c:pt idx="889">
                  <c:v>9.52</c:v>
                </c:pt>
                <c:pt idx="890">
                  <c:v>9.52</c:v>
                </c:pt>
                <c:pt idx="891">
                  <c:v>9.52</c:v>
                </c:pt>
                <c:pt idx="892">
                  <c:v>9.52</c:v>
                </c:pt>
                <c:pt idx="893">
                  <c:v>9.52</c:v>
                </c:pt>
                <c:pt idx="894">
                  <c:v>9.52</c:v>
                </c:pt>
                <c:pt idx="895">
                  <c:v>9.5400000000000009</c:v>
                </c:pt>
                <c:pt idx="896">
                  <c:v>9.5499999999999989</c:v>
                </c:pt>
                <c:pt idx="897">
                  <c:v>9.5499999999999989</c:v>
                </c:pt>
                <c:pt idx="898">
                  <c:v>9.5499999999999989</c:v>
                </c:pt>
                <c:pt idx="899">
                  <c:v>9.5499999999999989</c:v>
                </c:pt>
                <c:pt idx="900">
                  <c:v>9.5600000000000023</c:v>
                </c:pt>
                <c:pt idx="901">
                  <c:v>9.5800000000000018</c:v>
                </c:pt>
                <c:pt idx="902">
                  <c:v>9.5800000000000018</c:v>
                </c:pt>
                <c:pt idx="903">
                  <c:v>9.5800000000000018</c:v>
                </c:pt>
                <c:pt idx="904">
                  <c:v>9.5800000000000018</c:v>
                </c:pt>
                <c:pt idx="905">
                  <c:v>9.5800000000000018</c:v>
                </c:pt>
                <c:pt idx="906">
                  <c:v>9.5800000000000018</c:v>
                </c:pt>
                <c:pt idx="907">
                  <c:v>9.6</c:v>
                </c:pt>
                <c:pt idx="908">
                  <c:v>9.6</c:v>
                </c:pt>
                <c:pt idx="909">
                  <c:v>9.6</c:v>
                </c:pt>
                <c:pt idx="910">
                  <c:v>9.6</c:v>
                </c:pt>
                <c:pt idx="911">
                  <c:v>9.6</c:v>
                </c:pt>
                <c:pt idx="912">
                  <c:v>9.6</c:v>
                </c:pt>
                <c:pt idx="913">
                  <c:v>9.6300000000000008</c:v>
                </c:pt>
                <c:pt idx="914">
                  <c:v>9.6399999999999988</c:v>
                </c:pt>
                <c:pt idx="915">
                  <c:v>9.6399999999999988</c:v>
                </c:pt>
                <c:pt idx="916">
                  <c:v>9.6600000000000019</c:v>
                </c:pt>
                <c:pt idx="917">
                  <c:v>9.6600000000000019</c:v>
                </c:pt>
                <c:pt idx="918">
                  <c:v>9.6700000000000017</c:v>
                </c:pt>
                <c:pt idx="919">
                  <c:v>9.6700000000000017</c:v>
                </c:pt>
                <c:pt idx="920">
                  <c:v>9.6800000000000015</c:v>
                </c:pt>
                <c:pt idx="921">
                  <c:v>9.7000000000000011</c:v>
                </c:pt>
                <c:pt idx="922">
                  <c:v>9.7000000000000011</c:v>
                </c:pt>
                <c:pt idx="923">
                  <c:v>9.7000000000000011</c:v>
                </c:pt>
                <c:pt idx="924">
                  <c:v>9.7000000000000011</c:v>
                </c:pt>
                <c:pt idx="925">
                  <c:v>9.7000000000000011</c:v>
                </c:pt>
                <c:pt idx="926">
                  <c:v>9.7000000000000011</c:v>
                </c:pt>
                <c:pt idx="927">
                  <c:v>9.7000000000000011</c:v>
                </c:pt>
                <c:pt idx="928">
                  <c:v>9.7000000000000011</c:v>
                </c:pt>
                <c:pt idx="929">
                  <c:v>9.7000000000000011</c:v>
                </c:pt>
                <c:pt idx="930">
                  <c:v>9.7099999999999991</c:v>
                </c:pt>
                <c:pt idx="931">
                  <c:v>9.7399999999999896</c:v>
                </c:pt>
                <c:pt idx="932">
                  <c:v>9.7499999999999893</c:v>
                </c:pt>
                <c:pt idx="933">
                  <c:v>9.7499999999999893</c:v>
                </c:pt>
                <c:pt idx="934">
                  <c:v>9.7499999999999893</c:v>
                </c:pt>
                <c:pt idx="935">
                  <c:v>9.7499999999999893</c:v>
                </c:pt>
                <c:pt idx="936">
                  <c:v>9.7799999999999994</c:v>
                </c:pt>
                <c:pt idx="937">
                  <c:v>9.7799999999999994</c:v>
                </c:pt>
                <c:pt idx="938">
                  <c:v>9.7900000000000009</c:v>
                </c:pt>
                <c:pt idx="939">
                  <c:v>9.8100000000000023</c:v>
                </c:pt>
                <c:pt idx="940">
                  <c:v>9.8100000000000023</c:v>
                </c:pt>
                <c:pt idx="941">
                  <c:v>9.8200000000000021</c:v>
                </c:pt>
                <c:pt idx="942">
                  <c:v>9.8300000000000018</c:v>
                </c:pt>
                <c:pt idx="943">
                  <c:v>9.8400000000000016</c:v>
                </c:pt>
                <c:pt idx="944">
                  <c:v>9.8500000000000068</c:v>
                </c:pt>
                <c:pt idx="945">
                  <c:v>9.8500000000000068</c:v>
                </c:pt>
                <c:pt idx="946">
                  <c:v>9.8600000000000048</c:v>
                </c:pt>
                <c:pt idx="947">
                  <c:v>9.8700000000000028</c:v>
                </c:pt>
                <c:pt idx="948">
                  <c:v>9.8700000000000028</c:v>
                </c:pt>
                <c:pt idx="949">
                  <c:v>9.8800000000000008</c:v>
                </c:pt>
                <c:pt idx="950">
                  <c:v>9.8800000000000008</c:v>
                </c:pt>
                <c:pt idx="951">
                  <c:v>9.9000000000000021</c:v>
                </c:pt>
                <c:pt idx="952">
                  <c:v>9.9000000000000021</c:v>
                </c:pt>
                <c:pt idx="953">
                  <c:v>9.91</c:v>
                </c:pt>
                <c:pt idx="954">
                  <c:v>9.9200000000000017</c:v>
                </c:pt>
                <c:pt idx="955">
                  <c:v>9.9200000000000017</c:v>
                </c:pt>
                <c:pt idx="956">
                  <c:v>9.9200000000000017</c:v>
                </c:pt>
                <c:pt idx="957">
                  <c:v>9.9200000000000017</c:v>
                </c:pt>
                <c:pt idx="958">
                  <c:v>9.94</c:v>
                </c:pt>
                <c:pt idx="959">
                  <c:v>9.94</c:v>
                </c:pt>
                <c:pt idx="960">
                  <c:v>9.9600000000000026</c:v>
                </c:pt>
                <c:pt idx="961">
                  <c:v>9.9800000000000022</c:v>
                </c:pt>
                <c:pt idx="962">
                  <c:v>9.990000000000002</c:v>
                </c:pt>
                <c:pt idx="963">
                  <c:v>10</c:v>
                </c:pt>
                <c:pt idx="964">
                  <c:v>10.01</c:v>
                </c:pt>
                <c:pt idx="965">
                  <c:v>10.01</c:v>
                </c:pt>
                <c:pt idx="966">
                  <c:v>10.02</c:v>
                </c:pt>
                <c:pt idx="967">
                  <c:v>10.030000000000001</c:v>
                </c:pt>
                <c:pt idx="968">
                  <c:v>10.030000000000001</c:v>
                </c:pt>
                <c:pt idx="969">
                  <c:v>10.030000000000001</c:v>
                </c:pt>
                <c:pt idx="970">
                  <c:v>10.040000000000001</c:v>
                </c:pt>
                <c:pt idx="971">
                  <c:v>10.040000000000001</c:v>
                </c:pt>
                <c:pt idx="972">
                  <c:v>10.049999999999899</c:v>
                </c:pt>
                <c:pt idx="973">
                  <c:v>10.059999999999915</c:v>
                </c:pt>
                <c:pt idx="974">
                  <c:v>10.069999999999915</c:v>
                </c:pt>
                <c:pt idx="975">
                  <c:v>10.08</c:v>
                </c:pt>
                <c:pt idx="976">
                  <c:v>10.08</c:v>
                </c:pt>
                <c:pt idx="977">
                  <c:v>10.08</c:v>
                </c:pt>
                <c:pt idx="978">
                  <c:v>10.08</c:v>
                </c:pt>
                <c:pt idx="979">
                  <c:v>10.08</c:v>
                </c:pt>
                <c:pt idx="980">
                  <c:v>10.08</c:v>
                </c:pt>
                <c:pt idx="981">
                  <c:v>10.08</c:v>
                </c:pt>
                <c:pt idx="982">
                  <c:v>10.09</c:v>
                </c:pt>
                <c:pt idx="983">
                  <c:v>10.1</c:v>
                </c:pt>
                <c:pt idx="984">
                  <c:v>10.1</c:v>
                </c:pt>
                <c:pt idx="985">
                  <c:v>10.1</c:v>
                </c:pt>
                <c:pt idx="986">
                  <c:v>10.1</c:v>
                </c:pt>
                <c:pt idx="987">
                  <c:v>10.1</c:v>
                </c:pt>
                <c:pt idx="988">
                  <c:v>10.11</c:v>
                </c:pt>
                <c:pt idx="989">
                  <c:v>10.120000000000001</c:v>
                </c:pt>
                <c:pt idx="990">
                  <c:v>10.120000000000001</c:v>
                </c:pt>
                <c:pt idx="991">
                  <c:v>10.129999999999908</c:v>
                </c:pt>
                <c:pt idx="992">
                  <c:v>10.129999999999908</c:v>
                </c:pt>
                <c:pt idx="993">
                  <c:v>10.129999999999908</c:v>
                </c:pt>
                <c:pt idx="994">
                  <c:v>10.129999999999908</c:v>
                </c:pt>
                <c:pt idx="995">
                  <c:v>10.149999999999904</c:v>
                </c:pt>
                <c:pt idx="996">
                  <c:v>10.149999999999904</c:v>
                </c:pt>
                <c:pt idx="997">
                  <c:v>10.16</c:v>
                </c:pt>
                <c:pt idx="998">
                  <c:v>10.16</c:v>
                </c:pt>
                <c:pt idx="999">
                  <c:v>10.18</c:v>
                </c:pt>
                <c:pt idx="1000">
                  <c:v>10.200000000000001</c:v>
                </c:pt>
                <c:pt idx="1001">
                  <c:v>10.200000000000001</c:v>
                </c:pt>
                <c:pt idx="1002">
                  <c:v>10.200000000000001</c:v>
                </c:pt>
                <c:pt idx="1003">
                  <c:v>10.209999999999908</c:v>
                </c:pt>
                <c:pt idx="1004">
                  <c:v>10.220000000000001</c:v>
                </c:pt>
                <c:pt idx="1005">
                  <c:v>10.220000000000001</c:v>
                </c:pt>
                <c:pt idx="1006">
                  <c:v>10.229999999999899</c:v>
                </c:pt>
                <c:pt idx="1007">
                  <c:v>10.229999999999899</c:v>
                </c:pt>
                <c:pt idx="1008">
                  <c:v>10.239999999999998</c:v>
                </c:pt>
                <c:pt idx="1009">
                  <c:v>10.25</c:v>
                </c:pt>
                <c:pt idx="1010">
                  <c:v>10.25</c:v>
                </c:pt>
                <c:pt idx="1011">
                  <c:v>10.26</c:v>
                </c:pt>
                <c:pt idx="1012">
                  <c:v>10.26</c:v>
                </c:pt>
                <c:pt idx="1013">
                  <c:v>10.26</c:v>
                </c:pt>
                <c:pt idx="1014">
                  <c:v>10.26</c:v>
                </c:pt>
                <c:pt idx="1015">
                  <c:v>10.269999999999909</c:v>
                </c:pt>
                <c:pt idx="1016">
                  <c:v>10.269999999999909</c:v>
                </c:pt>
                <c:pt idx="1017">
                  <c:v>10.269999999999909</c:v>
                </c:pt>
                <c:pt idx="1018">
                  <c:v>10.269999999999909</c:v>
                </c:pt>
                <c:pt idx="1019">
                  <c:v>10.269999999999909</c:v>
                </c:pt>
                <c:pt idx="1020">
                  <c:v>10.269999999999909</c:v>
                </c:pt>
                <c:pt idx="1021">
                  <c:v>10.269999999999909</c:v>
                </c:pt>
                <c:pt idx="1022">
                  <c:v>10.269999999999909</c:v>
                </c:pt>
                <c:pt idx="1023">
                  <c:v>10.29</c:v>
                </c:pt>
                <c:pt idx="1024">
                  <c:v>10.3</c:v>
                </c:pt>
                <c:pt idx="1025">
                  <c:v>10.3</c:v>
                </c:pt>
                <c:pt idx="1026">
                  <c:v>10.31</c:v>
                </c:pt>
                <c:pt idx="1027">
                  <c:v>10.31</c:v>
                </c:pt>
                <c:pt idx="1028">
                  <c:v>10.32</c:v>
                </c:pt>
                <c:pt idx="1029">
                  <c:v>10.32</c:v>
                </c:pt>
                <c:pt idx="1030">
                  <c:v>10.32</c:v>
                </c:pt>
                <c:pt idx="1031">
                  <c:v>10.329999999999915</c:v>
                </c:pt>
                <c:pt idx="1032">
                  <c:v>10.329999999999915</c:v>
                </c:pt>
                <c:pt idx="1033">
                  <c:v>10.34</c:v>
                </c:pt>
                <c:pt idx="1034">
                  <c:v>10.34</c:v>
                </c:pt>
                <c:pt idx="1035">
                  <c:v>10.34</c:v>
                </c:pt>
                <c:pt idx="1036">
                  <c:v>10.34</c:v>
                </c:pt>
                <c:pt idx="1037">
                  <c:v>10.34</c:v>
                </c:pt>
                <c:pt idx="1038">
                  <c:v>10.350000000000009</c:v>
                </c:pt>
                <c:pt idx="1039">
                  <c:v>10.350000000000009</c:v>
                </c:pt>
                <c:pt idx="1040">
                  <c:v>10.350000000000009</c:v>
                </c:pt>
                <c:pt idx="1041">
                  <c:v>10.350000000000009</c:v>
                </c:pt>
                <c:pt idx="1042">
                  <c:v>10.360000000000008</c:v>
                </c:pt>
                <c:pt idx="1043">
                  <c:v>10.370000000000006</c:v>
                </c:pt>
                <c:pt idx="1044">
                  <c:v>10.370000000000006</c:v>
                </c:pt>
                <c:pt idx="1045">
                  <c:v>10.370000000000006</c:v>
                </c:pt>
                <c:pt idx="1046">
                  <c:v>10.370000000000006</c:v>
                </c:pt>
                <c:pt idx="1047">
                  <c:v>10.370000000000006</c:v>
                </c:pt>
                <c:pt idx="1048">
                  <c:v>10.370000000000006</c:v>
                </c:pt>
                <c:pt idx="1049">
                  <c:v>10.38</c:v>
                </c:pt>
                <c:pt idx="1050">
                  <c:v>10.38</c:v>
                </c:pt>
                <c:pt idx="1051">
                  <c:v>10.389999999999915</c:v>
                </c:pt>
                <c:pt idx="1052">
                  <c:v>10.389999999999915</c:v>
                </c:pt>
                <c:pt idx="1053">
                  <c:v>10.4</c:v>
                </c:pt>
                <c:pt idx="1054">
                  <c:v>10.41</c:v>
                </c:pt>
                <c:pt idx="1055">
                  <c:v>10.41</c:v>
                </c:pt>
                <c:pt idx="1056">
                  <c:v>10.41</c:v>
                </c:pt>
                <c:pt idx="1057">
                  <c:v>10.42</c:v>
                </c:pt>
                <c:pt idx="1058">
                  <c:v>10.42</c:v>
                </c:pt>
                <c:pt idx="1059">
                  <c:v>10.42</c:v>
                </c:pt>
                <c:pt idx="1060">
                  <c:v>10.42</c:v>
                </c:pt>
                <c:pt idx="1061">
                  <c:v>10.42</c:v>
                </c:pt>
                <c:pt idx="1062">
                  <c:v>10.43</c:v>
                </c:pt>
                <c:pt idx="1063">
                  <c:v>10.43</c:v>
                </c:pt>
                <c:pt idx="1064">
                  <c:v>10.44</c:v>
                </c:pt>
                <c:pt idx="1065">
                  <c:v>10.450000000000006</c:v>
                </c:pt>
                <c:pt idx="1066">
                  <c:v>10.450000000000006</c:v>
                </c:pt>
                <c:pt idx="1067">
                  <c:v>10.48</c:v>
                </c:pt>
                <c:pt idx="1068">
                  <c:v>10.48</c:v>
                </c:pt>
                <c:pt idx="1069">
                  <c:v>10.48</c:v>
                </c:pt>
                <c:pt idx="1070">
                  <c:v>10.48</c:v>
                </c:pt>
                <c:pt idx="1071">
                  <c:v>10.48</c:v>
                </c:pt>
                <c:pt idx="1072">
                  <c:v>10.48</c:v>
                </c:pt>
                <c:pt idx="1073">
                  <c:v>10.48</c:v>
                </c:pt>
                <c:pt idx="1074">
                  <c:v>10.48</c:v>
                </c:pt>
                <c:pt idx="1075">
                  <c:v>10.489999999999915</c:v>
                </c:pt>
                <c:pt idx="1076">
                  <c:v>10.489999999999915</c:v>
                </c:pt>
                <c:pt idx="1077">
                  <c:v>10.489999999999915</c:v>
                </c:pt>
                <c:pt idx="1078">
                  <c:v>10.489999999999915</c:v>
                </c:pt>
                <c:pt idx="1079">
                  <c:v>10.489999999999915</c:v>
                </c:pt>
                <c:pt idx="1080">
                  <c:v>10.489999999999915</c:v>
                </c:pt>
                <c:pt idx="1081">
                  <c:v>10.489999999999915</c:v>
                </c:pt>
                <c:pt idx="1082">
                  <c:v>10.52</c:v>
                </c:pt>
                <c:pt idx="1083">
                  <c:v>10.53</c:v>
                </c:pt>
                <c:pt idx="1084">
                  <c:v>10.54</c:v>
                </c:pt>
                <c:pt idx="1085">
                  <c:v>10.54</c:v>
                </c:pt>
                <c:pt idx="1086">
                  <c:v>10.54</c:v>
                </c:pt>
                <c:pt idx="1087">
                  <c:v>10.549999999999899</c:v>
                </c:pt>
                <c:pt idx="1088">
                  <c:v>10.549999999999899</c:v>
                </c:pt>
                <c:pt idx="1089">
                  <c:v>10.56</c:v>
                </c:pt>
                <c:pt idx="1090">
                  <c:v>10.56</c:v>
                </c:pt>
                <c:pt idx="1091">
                  <c:v>10.569999999999915</c:v>
                </c:pt>
                <c:pt idx="1092">
                  <c:v>10.58</c:v>
                </c:pt>
                <c:pt idx="1093">
                  <c:v>10.58</c:v>
                </c:pt>
                <c:pt idx="1094">
                  <c:v>10.59</c:v>
                </c:pt>
                <c:pt idx="1095">
                  <c:v>10.62</c:v>
                </c:pt>
                <c:pt idx="1096">
                  <c:v>10.62</c:v>
                </c:pt>
                <c:pt idx="1097">
                  <c:v>10.629999999999908</c:v>
                </c:pt>
                <c:pt idx="1098">
                  <c:v>10.639999999999999</c:v>
                </c:pt>
                <c:pt idx="1099">
                  <c:v>10.639999999999999</c:v>
                </c:pt>
                <c:pt idx="1100">
                  <c:v>10.66</c:v>
                </c:pt>
                <c:pt idx="1101">
                  <c:v>10.66</c:v>
                </c:pt>
                <c:pt idx="1102">
                  <c:v>10.66</c:v>
                </c:pt>
                <c:pt idx="1103">
                  <c:v>10.66</c:v>
                </c:pt>
                <c:pt idx="1104">
                  <c:v>10.66</c:v>
                </c:pt>
                <c:pt idx="1105">
                  <c:v>10.66</c:v>
                </c:pt>
                <c:pt idx="1106">
                  <c:v>10.66</c:v>
                </c:pt>
                <c:pt idx="1107">
                  <c:v>10.66</c:v>
                </c:pt>
                <c:pt idx="1108">
                  <c:v>10.66</c:v>
                </c:pt>
                <c:pt idx="1109">
                  <c:v>10.66</c:v>
                </c:pt>
                <c:pt idx="1110">
                  <c:v>10.66</c:v>
                </c:pt>
                <c:pt idx="1111">
                  <c:v>10.66</c:v>
                </c:pt>
                <c:pt idx="1112">
                  <c:v>10.669999999999911</c:v>
                </c:pt>
                <c:pt idx="1113">
                  <c:v>10.669999999999911</c:v>
                </c:pt>
                <c:pt idx="1114">
                  <c:v>10.669999999999911</c:v>
                </c:pt>
                <c:pt idx="1115">
                  <c:v>10.669999999999911</c:v>
                </c:pt>
                <c:pt idx="1116">
                  <c:v>10.669999999999911</c:v>
                </c:pt>
                <c:pt idx="1117">
                  <c:v>10.669999999999911</c:v>
                </c:pt>
                <c:pt idx="1118">
                  <c:v>10.669999999999911</c:v>
                </c:pt>
                <c:pt idx="1119">
                  <c:v>10.68</c:v>
                </c:pt>
                <c:pt idx="1120">
                  <c:v>10.68</c:v>
                </c:pt>
                <c:pt idx="1121">
                  <c:v>10.7</c:v>
                </c:pt>
                <c:pt idx="1122">
                  <c:v>10.709999999999999</c:v>
                </c:pt>
                <c:pt idx="1123">
                  <c:v>10.719999999999899</c:v>
                </c:pt>
                <c:pt idx="1124">
                  <c:v>10.729999999999899</c:v>
                </c:pt>
                <c:pt idx="1125">
                  <c:v>10.729999999999899</c:v>
                </c:pt>
                <c:pt idx="1126">
                  <c:v>10.729999999999899</c:v>
                </c:pt>
                <c:pt idx="1127">
                  <c:v>10.729999999999899</c:v>
                </c:pt>
                <c:pt idx="1128">
                  <c:v>10.729999999999899</c:v>
                </c:pt>
                <c:pt idx="1129">
                  <c:v>10.729999999999899</c:v>
                </c:pt>
                <c:pt idx="1130">
                  <c:v>10.729999999999899</c:v>
                </c:pt>
                <c:pt idx="1131">
                  <c:v>10.729999999999899</c:v>
                </c:pt>
                <c:pt idx="1132">
                  <c:v>10.729999999999899</c:v>
                </c:pt>
                <c:pt idx="1133">
                  <c:v>10.739999999999904</c:v>
                </c:pt>
                <c:pt idx="1134">
                  <c:v>10.75</c:v>
                </c:pt>
                <c:pt idx="1135">
                  <c:v>10.75</c:v>
                </c:pt>
                <c:pt idx="1136">
                  <c:v>10.75</c:v>
                </c:pt>
                <c:pt idx="1137">
                  <c:v>10.759999999999909</c:v>
                </c:pt>
                <c:pt idx="1138">
                  <c:v>10.77</c:v>
                </c:pt>
                <c:pt idx="1139">
                  <c:v>10.779999999999909</c:v>
                </c:pt>
                <c:pt idx="1140">
                  <c:v>10.779999999999909</c:v>
                </c:pt>
                <c:pt idx="1141">
                  <c:v>10.779999999999909</c:v>
                </c:pt>
                <c:pt idx="1142">
                  <c:v>10.79</c:v>
                </c:pt>
                <c:pt idx="1143">
                  <c:v>10.79</c:v>
                </c:pt>
                <c:pt idx="1144">
                  <c:v>10.799999999999899</c:v>
                </c:pt>
                <c:pt idx="1145">
                  <c:v>10.799999999999899</c:v>
                </c:pt>
                <c:pt idx="1146">
                  <c:v>10.799999999999899</c:v>
                </c:pt>
                <c:pt idx="1147">
                  <c:v>10.799999999999899</c:v>
                </c:pt>
                <c:pt idx="1148">
                  <c:v>10.799999999999899</c:v>
                </c:pt>
                <c:pt idx="1149">
                  <c:v>10.799999999999899</c:v>
                </c:pt>
                <c:pt idx="1150">
                  <c:v>10.81</c:v>
                </c:pt>
                <c:pt idx="1151">
                  <c:v>10.819999999999915</c:v>
                </c:pt>
                <c:pt idx="1152">
                  <c:v>10.819999999999915</c:v>
                </c:pt>
                <c:pt idx="1153">
                  <c:v>10.819999999999915</c:v>
                </c:pt>
                <c:pt idx="1154">
                  <c:v>10.83</c:v>
                </c:pt>
                <c:pt idx="1155">
                  <c:v>10.83</c:v>
                </c:pt>
                <c:pt idx="1156">
                  <c:v>10.83</c:v>
                </c:pt>
                <c:pt idx="1157">
                  <c:v>10.839999999999909</c:v>
                </c:pt>
                <c:pt idx="1158">
                  <c:v>10.839999999999909</c:v>
                </c:pt>
                <c:pt idx="1159">
                  <c:v>10.839999999999909</c:v>
                </c:pt>
                <c:pt idx="1160">
                  <c:v>10.839999999999909</c:v>
                </c:pt>
                <c:pt idx="1161">
                  <c:v>10.839999999999909</c:v>
                </c:pt>
                <c:pt idx="1162">
                  <c:v>10.850000000000009</c:v>
                </c:pt>
                <c:pt idx="1163">
                  <c:v>10.850000000000009</c:v>
                </c:pt>
                <c:pt idx="1164">
                  <c:v>10.850000000000009</c:v>
                </c:pt>
                <c:pt idx="1165">
                  <c:v>10.850000000000009</c:v>
                </c:pt>
                <c:pt idx="1166">
                  <c:v>10.850000000000009</c:v>
                </c:pt>
                <c:pt idx="1167">
                  <c:v>10.850000000000009</c:v>
                </c:pt>
                <c:pt idx="1168">
                  <c:v>10.860000000000008</c:v>
                </c:pt>
                <c:pt idx="1169">
                  <c:v>10.870000000000006</c:v>
                </c:pt>
                <c:pt idx="1170">
                  <c:v>10.870000000000006</c:v>
                </c:pt>
                <c:pt idx="1171">
                  <c:v>10.870000000000006</c:v>
                </c:pt>
                <c:pt idx="1172">
                  <c:v>10.870000000000006</c:v>
                </c:pt>
                <c:pt idx="1173">
                  <c:v>10.879999999999917</c:v>
                </c:pt>
                <c:pt idx="1174">
                  <c:v>10.89</c:v>
                </c:pt>
                <c:pt idx="1175">
                  <c:v>10.899999999999915</c:v>
                </c:pt>
                <c:pt idx="1176">
                  <c:v>10.899999999999915</c:v>
                </c:pt>
                <c:pt idx="1177">
                  <c:v>10.91</c:v>
                </c:pt>
                <c:pt idx="1178">
                  <c:v>10.92</c:v>
                </c:pt>
                <c:pt idx="1179">
                  <c:v>10.92</c:v>
                </c:pt>
                <c:pt idx="1180">
                  <c:v>10.93</c:v>
                </c:pt>
                <c:pt idx="1181">
                  <c:v>10.93</c:v>
                </c:pt>
                <c:pt idx="1182">
                  <c:v>10.939999999999909</c:v>
                </c:pt>
                <c:pt idx="1183">
                  <c:v>10.950000000000006</c:v>
                </c:pt>
                <c:pt idx="1184">
                  <c:v>10.959999999999917</c:v>
                </c:pt>
                <c:pt idx="1185">
                  <c:v>10.959999999999917</c:v>
                </c:pt>
                <c:pt idx="1186">
                  <c:v>10.959999999999917</c:v>
                </c:pt>
                <c:pt idx="1187">
                  <c:v>10.959999999999917</c:v>
                </c:pt>
                <c:pt idx="1188">
                  <c:v>10.969999999999915</c:v>
                </c:pt>
                <c:pt idx="1189">
                  <c:v>10.969999999999915</c:v>
                </c:pt>
                <c:pt idx="1190">
                  <c:v>10.969999999999915</c:v>
                </c:pt>
                <c:pt idx="1191">
                  <c:v>10.969999999999915</c:v>
                </c:pt>
                <c:pt idx="1192">
                  <c:v>10.969999999999915</c:v>
                </c:pt>
                <c:pt idx="1193">
                  <c:v>10.969999999999915</c:v>
                </c:pt>
                <c:pt idx="1194">
                  <c:v>10.969999999999915</c:v>
                </c:pt>
                <c:pt idx="1195">
                  <c:v>10.979999999999915</c:v>
                </c:pt>
                <c:pt idx="1196">
                  <c:v>10.999999999999915</c:v>
                </c:pt>
                <c:pt idx="1197">
                  <c:v>11.02</c:v>
                </c:pt>
                <c:pt idx="1198">
                  <c:v>11.02</c:v>
                </c:pt>
                <c:pt idx="1199">
                  <c:v>11.03</c:v>
                </c:pt>
                <c:pt idx="1200">
                  <c:v>11.04</c:v>
                </c:pt>
                <c:pt idx="1201">
                  <c:v>11.04</c:v>
                </c:pt>
                <c:pt idx="1202">
                  <c:v>11.05</c:v>
                </c:pt>
                <c:pt idx="1203">
                  <c:v>11.05</c:v>
                </c:pt>
                <c:pt idx="1204">
                  <c:v>11.06</c:v>
                </c:pt>
                <c:pt idx="1205">
                  <c:v>11.069999999999915</c:v>
                </c:pt>
                <c:pt idx="1206">
                  <c:v>11.08</c:v>
                </c:pt>
                <c:pt idx="1207">
                  <c:v>11.09</c:v>
                </c:pt>
                <c:pt idx="1208">
                  <c:v>11.1</c:v>
                </c:pt>
                <c:pt idx="1209">
                  <c:v>11.11</c:v>
                </c:pt>
                <c:pt idx="1210">
                  <c:v>11.11</c:v>
                </c:pt>
                <c:pt idx="1211">
                  <c:v>11.11</c:v>
                </c:pt>
                <c:pt idx="1212">
                  <c:v>11.12</c:v>
                </c:pt>
                <c:pt idx="1213">
                  <c:v>11.129999999999908</c:v>
                </c:pt>
                <c:pt idx="1214">
                  <c:v>11.129999999999908</c:v>
                </c:pt>
                <c:pt idx="1215">
                  <c:v>11.129999999999908</c:v>
                </c:pt>
                <c:pt idx="1216">
                  <c:v>11.129999999999908</c:v>
                </c:pt>
                <c:pt idx="1217">
                  <c:v>11.139999999999999</c:v>
                </c:pt>
                <c:pt idx="1218">
                  <c:v>11.139999999999999</c:v>
                </c:pt>
                <c:pt idx="1219">
                  <c:v>11.139999999999999</c:v>
                </c:pt>
                <c:pt idx="1220">
                  <c:v>11.16</c:v>
                </c:pt>
                <c:pt idx="1221">
                  <c:v>11.16</c:v>
                </c:pt>
                <c:pt idx="1222">
                  <c:v>11.17</c:v>
                </c:pt>
                <c:pt idx="1223">
                  <c:v>11.179999999999909</c:v>
                </c:pt>
                <c:pt idx="1224">
                  <c:v>11.179999999999909</c:v>
                </c:pt>
                <c:pt idx="1225">
                  <c:v>11.179999999999909</c:v>
                </c:pt>
                <c:pt idx="1226">
                  <c:v>11.19</c:v>
                </c:pt>
                <c:pt idx="1227">
                  <c:v>11.19</c:v>
                </c:pt>
                <c:pt idx="1228">
                  <c:v>11.19</c:v>
                </c:pt>
                <c:pt idx="1229">
                  <c:v>11.19</c:v>
                </c:pt>
                <c:pt idx="1230">
                  <c:v>11.19</c:v>
                </c:pt>
                <c:pt idx="1231">
                  <c:v>11.19</c:v>
                </c:pt>
                <c:pt idx="1232">
                  <c:v>11.19</c:v>
                </c:pt>
                <c:pt idx="1233">
                  <c:v>11.2</c:v>
                </c:pt>
                <c:pt idx="1234">
                  <c:v>11.219999999999999</c:v>
                </c:pt>
                <c:pt idx="1235">
                  <c:v>11.219999999999999</c:v>
                </c:pt>
                <c:pt idx="1236">
                  <c:v>11.219999999999999</c:v>
                </c:pt>
                <c:pt idx="1237">
                  <c:v>11.219999999999999</c:v>
                </c:pt>
                <c:pt idx="1238">
                  <c:v>11.219999999999999</c:v>
                </c:pt>
                <c:pt idx="1239">
                  <c:v>11.219999999999999</c:v>
                </c:pt>
                <c:pt idx="1240">
                  <c:v>11.229999999999999</c:v>
                </c:pt>
                <c:pt idx="1241">
                  <c:v>11.229999999999999</c:v>
                </c:pt>
                <c:pt idx="1242">
                  <c:v>11.239999999999904</c:v>
                </c:pt>
                <c:pt idx="1243">
                  <c:v>11.239999999999904</c:v>
                </c:pt>
                <c:pt idx="1244">
                  <c:v>11.239999999999904</c:v>
                </c:pt>
                <c:pt idx="1245">
                  <c:v>11.25</c:v>
                </c:pt>
                <c:pt idx="1246">
                  <c:v>11.25</c:v>
                </c:pt>
                <c:pt idx="1247">
                  <c:v>11.25</c:v>
                </c:pt>
                <c:pt idx="1248">
                  <c:v>11.25</c:v>
                </c:pt>
                <c:pt idx="1249">
                  <c:v>11.27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TBDiseaseONLYData!$E$6262:$E$7511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2.0000000000000011E-2</c:v>
                </c:pt>
                <c:pt idx="2">
                  <c:v>6.0000000000000032E-2</c:v>
                </c:pt>
                <c:pt idx="3">
                  <c:v>0.13</c:v>
                </c:pt>
                <c:pt idx="4">
                  <c:v>0.15000000000000013</c:v>
                </c:pt>
                <c:pt idx="5">
                  <c:v>0.19</c:v>
                </c:pt>
                <c:pt idx="6">
                  <c:v>0.25</c:v>
                </c:pt>
                <c:pt idx="7">
                  <c:v>0.30000000000000027</c:v>
                </c:pt>
                <c:pt idx="8">
                  <c:v>0.3300000000000004</c:v>
                </c:pt>
                <c:pt idx="9">
                  <c:v>0.35000000000000026</c:v>
                </c:pt>
                <c:pt idx="10">
                  <c:v>0.38999999999999968</c:v>
                </c:pt>
                <c:pt idx="11">
                  <c:v>0.42000000000000026</c:v>
                </c:pt>
                <c:pt idx="12">
                  <c:v>0.45999999999999941</c:v>
                </c:pt>
                <c:pt idx="13">
                  <c:v>0.48000000000000026</c:v>
                </c:pt>
                <c:pt idx="14">
                  <c:v>0.54</c:v>
                </c:pt>
                <c:pt idx="15">
                  <c:v>0.55999999999999905</c:v>
                </c:pt>
                <c:pt idx="16">
                  <c:v>0.61000000000000054</c:v>
                </c:pt>
                <c:pt idx="17">
                  <c:v>0.64000000000000068</c:v>
                </c:pt>
                <c:pt idx="18">
                  <c:v>0.6500000000000008</c:v>
                </c:pt>
                <c:pt idx="19">
                  <c:v>0.70000000000000051</c:v>
                </c:pt>
                <c:pt idx="20">
                  <c:v>0.72000000000000053</c:v>
                </c:pt>
                <c:pt idx="21">
                  <c:v>0.7799999999999998</c:v>
                </c:pt>
                <c:pt idx="22">
                  <c:v>0.80999999999999905</c:v>
                </c:pt>
                <c:pt idx="23">
                  <c:v>0.87000000000000055</c:v>
                </c:pt>
                <c:pt idx="24">
                  <c:v>0.91999999999999904</c:v>
                </c:pt>
                <c:pt idx="25">
                  <c:v>0.93999999999999895</c:v>
                </c:pt>
                <c:pt idx="26">
                  <c:v>0.98999999999999899</c:v>
                </c:pt>
                <c:pt idx="27">
                  <c:v>1.0799999999999887</c:v>
                </c:pt>
                <c:pt idx="28">
                  <c:v>1.1099999999999888</c:v>
                </c:pt>
                <c:pt idx="29">
                  <c:v>1.1399999999999988</c:v>
                </c:pt>
                <c:pt idx="30">
                  <c:v>1.22</c:v>
                </c:pt>
                <c:pt idx="31">
                  <c:v>1.27</c:v>
                </c:pt>
                <c:pt idx="32">
                  <c:v>1.28</c:v>
                </c:pt>
                <c:pt idx="33">
                  <c:v>1.34</c:v>
                </c:pt>
                <c:pt idx="34">
                  <c:v>1.37</c:v>
                </c:pt>
                <c:pt idx="35">
                  <c:v>1.3900000000000001</c:v>
                </c:pt>
                <c:pt idx="36">
                  <c:v>1.41</c:v>
                </c:pt>
                <c:pt idx="37">
                  <c:v>1.47</c:v>
                </c:pt>
                <c:pt idx="38">
                  <c:v>1.5</c:v>
                </c:pt>
                <c:pt idx="39">
                  <c:v>1.5599999999999887</c:v>
                </c:pt>
                <c:pt idx="40">
                  <c:v>1.5999999999999888</c:v>
                </c:pt>
                <c:pt idx="41">
                  <c:v>1.6399999999999888</c:v>
                </c:pt>
                <c:pt idx="42">
                  <c:v>1.6999999999999889</c:v>
                </c:pt>
                <c:pt idx="43">
                  <c:v>1.6999999999999889</c:v>
                </c:pt>
                <c:pt idx="44">
                  <c:v>1.739999999999988</c:v>
                </c:pt>
                <c:pt idx="45">
                  <c:v>1.77</c:v>
                </c:pt>
                <c:pt idx="46">
                  <c:v>1.8099999999999887</c:v>
                </c:pt>
                <c:pt idx="47">
                  <c:v>1.8499999999999888</c:v>
                </c:pt>
                <c:pt idx="48">
                  <c:v>1.8599999999999888</c:v>
                </c:pt>
                <c:pt idx="49">
                  <c:v>1.8800000000000001</c:v>
                </c:pt>
                <c:pt idx="50">
                  <c:v>1.9399999999999888</c:v>
                </c:pt>
                <c:pt idx="51">
                  <c:v>1.9799999999999898</c:v>
                </c:pt>
                <c:pt idx="52">
                  <c:v>2.0099999999999998</c:v>
                </c:pt>
                <c:pt idx="53">
                  <c:v>2.02999999999999</c:v>
                </c:pt>
                <c:pt idx="54">
                  <c:v>2.0799999999999876</c:v>
                </c:pt>
                <c:pt idx="55">
                  <c:v>2.11</c:v>
                </c:pt>
                <c:pt idx="56">
                  <c:v>2.1299999999999901</c:v>
                </c:pt>
                <c:pt idx="57">
                  <c:v>2.15</c:v>
                </c:pt>
                <c:pt idx="58">
                  <c:v>2.1899999999999902</c:v>
                </c:pt>
                <c:pt idx="59">
                  <c:v>2.23999999999999</c:v>
                </c:pt>
                <c:pt idx="60">
                  <c:v>2.2999999999999998</c:v>
                </c:pt>
                <c:pt idx="61">
                  <c:v>2.3499999999999877</c:v>
                </c:pt>
                <c:pt idx="62">
                  <c:v>2.3699999999999877</c:v>
                </c:pt>
                <c:pt idx="63">
                  <c:v>2.4</c:v>
                </c:pt>
                <c:pt idx="64">
                  <c:v>2.4099999999999877</c:v>
                </c:pt>
                <c:pt idx="65">
                  <c:v>2.44</c:v>
                </c:pt>
                <c:pt idx="66">
                  <c:v>2.44999999999999</c:v>
                </c:pt>
                <c:pt idx="67">
                  <c:v>2.46999999999999</c:v>
                </c:pt>
                <c:pt idx="68">
                  <c:v>2.46999999999999</c:v>
                </c:pt>
                <c:pt idx="69">
                  <c:v>2.5</c:v>
                </c:pt>
                <c:pt idx="70">
                  <c:v>2.5</c:v>
                </c:pt>
                <c:pt idx="71">
                  <c:v>2.5099999999999998</c:v>
                </c:pt>
                <c:pt idx="72">
                  <c:v>2.5299999999999998</c:v>
                </c:pt>
                <c:pt idx="73">
                  <c:v>2.54</c:v>
                </c:pt>
                <c:pt idx="74">
                  <c:v>2.57</c:v>
                </c:pt>
                <c:pt idx="75">
                  <c:v>2.62</c:v>
                </c:pt>
                <c:pt idx="76">
                  <c:v>2.67</c:v>
                </c:pt>
                <c:pt idx="77">
                  <c:v>2.69</c:v>
                </c:pt>
                <c:pt idx="78">
                  <c:v>2.71</c:v>
                </c:pt>
                <c:pt idx="79">
                  <c:v>2.73</c:v>
                </c:pt>
                <c:pt idx="80">
                  <c:v>2.7600000000000002</c:v>
                </c:pt>
                <c:pt idx="81">
                  <c:v>2.79</c:v>
                </c:pt>
                <c:pt idx="82">
                  <c:v>2.8099999999999987</c:v>
                </c:pt>
                <c:pt idx="83">
                  <c:v>2.82</c:v>
                </c:pt>
                <c:pt idx="84">
                  <c:v>2.8699999999999997</c:v>
                </c:pt>
                <c:pt idx="85">
                  <c:v>2.88</c:v>
                </c:pt>
                <c:pt idx="86">
                  <c:v>2.8899999999999997</c:v>
                </c:pt>
                <c:pt idx="87">
                  <c:v>2.9099999999999997</c:v>
                </c:pt>
                <c:pt idx="88">
                  <c:v>2.9299999999999997</c:v>
                </c:pt>
                <c:pt idx="89">
                  <c:v>2.9499999999999997</c:v>
                </c:pt>
                <c:pt idx="90">
                  <c:v>2.9899999999999998</c:v>
                </c:pt>
                <c:pt idx="91">
                  <c:v>3.01</c:v>
                </c:pt>
                <c:pt idx="92">
                  <c:v>3.05</c:v>
                </c:pt>
                <c:pt idx="93">
                  <c:v>3.09</c:v>
                </c:pt>
                <c:pt idx="94">
                  <c:v>3.1</c:v>
                </c:pt>
                <c:pt idx="95">
                  <c:v>3.11</c:v>
                </c:pt>
                <c:pt idx="96">
                  <c:v>3.12</c:v>
                </c:pt>
                <c:pt idx="97">
                  <c:v>3.12</c:v>
                </c:pt>
                <c:pt idx="98">
                  <c:v>3.15</c:v>
                </c:pt>
                <c:pt idx="99">
                  <c:v>3.18</c:v>
                </c:pt>
                <c:pt idx="100">
                  <c:v>3.21</c:v>
                </c:pt>
                <c:pt idx="101">
                  <c:v>3.22</c:v>
                </c:pt>
                <c:pt idx="102">
                  <c:v>3.23</c:v>
                </c:pt>
                <c:pt idx="103">
                  <c:v>3.2800000000000002</c:v>
                </c:pt>
                <c:pt idx="104">
                  <c:v>3.32</c:v>
                </c:pt>
                <c:pt idx="105">
                  <c:v>3.3499999999999988</c:v>
                </c:pt>
                <c:pt idx="106">
                  <c:v>3.3699999999999877</c:v>
                </c:pt>
                <c:pt idx="107">
                  <c:v>3.3999999999999879</c:v>
                </c:pt>
                <c:pt idx="108">
                  <c:v>3.4199999999999879</c:v>
                </c:pt>
                <c:pt idx="109">
                  <c:v>3.46999999999999</c:v>
                </c:pt>
                <c:pt idx="110">
                  <c:v>3.48999999999999</c:v>
                </c:pt>
                <c:pt idx="111">
                  <c:v>3.50999999999999</c:v>
                </c:pt>
                <c:pt idx="112">
                  <c:v>3.5199999999999876</c:v>
                </c:pt>
                <c:pt idx="113">
                  <c:v>3.5399999999999876</c:v>
                </c:pt>
                <c:pt idx="114">
                  <c:v>3.5499999999999901</c:v>
                </c:pt>
                <c:pt idx="115">
                  <c:v>3.5699999999999901</c:v>
                </c:pt>
                <c:pt idx="116">
                  <c:v>3.5799999999999876</c:v>
                </c:pt>
                <c:pt idx="117">
                  <c:v>3.5999999999999877</c:v>
                </c:pt>
                <c:pt idx="118">
                  <c:v>3.6399999999999877</c:v>
                </c:pt>
                <c:pt idx="119">
                  <c:v>3.6399999999999877</c:v>
                </c:pt>
                <c:pt idx="120">
                  <c:v>3.6599999999999877</c:v>
                </c:pt>
                <c:pt idx="121">
                  <c:v>3.6699999999999902</c:v>
                </c:pt>
                <c:pt idx="122">
                  <c:v>3.6799999999999877</c:v>
                </c:pt>
                <c:pt idx="123">
                  <c:v>3.6899999999999902</c:v>
                </c:pt>
                <c:pt idx="124">
                  <c:v>3.71999999999999</c:v>
                </c:pt>
                <c:pt idx="125">
                  <c:v>3.73999999999999</c:v>
                </c:pt>
                <c:pt idx="126">
                  <c:v>3.7499999999999898</c:v>
                </c:pt>
                <c:pt idx="127">
                  <c:v>3.7899999999999898</c:v>
                </c:pt>
                <c:pt idx="128">
                  <c:v>3.7999999999999901</c:v>
                </c:pt>
                <c:pt idx="129">
                  <c:v>3.8699999999999877</c:v>
                </c:pt>
                <c:pt idx="130">
                  <c:v>3.8899999999999877</c:v>
                </c:pt>
                <c:pt idx="131">
                  <c:v>3.9099999999999877</c:v>
                </c:pt>
                <c:pt idx="132">
                  <c:v>3.9299999999999877</c:v>
                </c:pt>
                <c:pt idx="133">
                  <c:v>3.979999999999988</c:v>
                </c:pt>
                <c:pt idx="134">
                  <c:v>3.9999999999999876</c:v>
                </c:pt>
                <c:pt idx="135">
                  <c:v>4.0299999999999896</c:v>
                </c:pt>
                <c:pt idx="136">
                  <c:v>4.04</c:v>
                </c:pt>
                <c:pt idx="137">
                  <c:v>4.05</c:v>
                </c:pt>
                <c:pt idx="138">
                  <c:v>4.0799999999999903</c:v>
                </c:pt>
                <c:pt idx="139">
                  <c:v>4.0999999999999996</c:v>
                </c:pt>
                <c:pt idx="140">
                  <c:v>4.1399999999999899</c:v>
                </c:pt>
                <c:pt idx="141">
                  <c:v>4.1399999999999899</c:v>
                </c:pt>
                <c:pt idx="142">
                  <c:v>4.1799999999999899</c:v>
                </c:pt>
                <c:pt idx="143">
                  <c:v>4.22</c:v>
                </c:pt>
                <c:pt idx="144">
                  <c:v>4.25999999999999</c:v>
                </c:pt>
                <c:pt idx="145">
                  <c:v>4.2699999999999996</c:v>
                </c:pt>
                <c:pt idx="146">
                  <c:v>4.2899999999999903</c:v>
                </c:pt>
                <c:pt idx="147">
                  <c:v>4.3199999999999896</c:v>
                </c:pt>
                <c:pt idx="148">
                  <c:v>4.3499999999999996</c:v>
                </c:pt>
                <c:pt idx="149">
                  <c:v>4.3499999999999996</c:v>
                </c:pt>
                <c:pt idx="150">
                  <c:v>4.3899999999999997</c:v>
                </c:pt>
                <c:pt idx="151">
                  <c:v>4.4299999999999899</c:v>
                </c:pt>
                <c:pt idx="152">
                  <c:v>4.45</c:v>
                </c:pt>
                <c:pt idx="153">
                  <c:v>4.4599999999999902</c:v>
                </c:pt>
                <c:pt idx="154">
                  <c:v>4.4799999999999924</c:v>
                </c:pt>
                <c:pt idx="155">
                  <c:v>4.4899999999999904</c:v>
                </c:pt>
                <c:pt idx="156">
                  <c:v>4.5</c:v>
                </c:pt>
                <c:pt idx="157">
                  <c:v>4.5199999999999996</c:v>
                </c:pt>
                <c:pt idx="158">
                  <c:v>4.5399999999999903</c:v>
                </c:pt>
                <c:pt idx="159">
                  <c:v>4.55</c:v>
                </c:pt>
                <c:pt idx="160">
                  <c:v>4.5599999999999996</c:v>
                </c:pt>
                <c:pt idx="161">
                  <c:v>4.5699999999999896</c:v>
                </c:pt>
                <c:pt idx="162">
                  <c:v>4.5799999999999903</c:v>
                </c:pt>
                <c:pt idx="163">
                  <c:v>4.5799999999999903</c:v>
                </c:pt>
                <c:pt idx="164">
                  <c:v>4.6199999999999966</c:v>
                </c:pt>
                <c:pt idx="165">
                  <c:v>4.6199999999999966</c:v>
                </c:pt>
                <c:pt idx="166">
                  <c:v>4.6199999999999966</c:v>
                </c:pt>
                <c:pt idx="167">
                  <c:v>4.6499999999999995</c:v>
                </c:pt>
                <c:pt idx="168">
                  <c:v>4.6599999999999895</c:v>
                </c:pt>
                <c:pt idx="169">
                  <c:v>4.7</c:v>
                </c:pt>
                <c:pt idx="170">
                  <c:v>4.72</c:v>
                </c:pt>
                <c:pt idx="171">
                  <c:v>4.7299999999999898</c:v>
                </c:pt>
                <c:pt idx="172">
                  <c:v>4.75</c:v>
                </c:pt>
                <c:pt idx="173">
                  <c:v>4.7899999999999903</c:v>
                </c:pt>
                <c:pt idx="174">
                  <c:v>4.8399999999999901</c:v>
                </c:pt>
                <c:pt idx="175">
                  <c:v>4.8499999999999996</c:v>
                </c:pt>
                <c:pt idx="176">
                  <c:v>4.8999999999999897</c:v>
                </c:pt>
                <c:pt idx="177">
                  <c:v>4.9399999999999924</c:v>
                </c:pt>
                <c:pt idx="178">
                  <c:v>4.9599999999999902</c:v>
                </c:pt>
                <c:pt idx="179">
                  <c:v>4.9700000000000024</c:v>
                </c:pt>
                <c:pt idx="180">
                  <c:v>5.01</c:v>
                </c:pt>
                <c:pt idx="181">
                  <c:v>5.0299999999999896</c:v>
                </c:pt>
                <c:pt idx="182">
                  <c:v>5.04</c:v>
                </c:pt>
                <c:pt idx="183">
                  <c:v>5.04</c:v>
                </c:pt>
                <c:pt idx="184">
                  <c:v>5.0599999999999996</c:v>
                </c:pt>
                <c:pt idx="185">
                  <c:v>5.0599999999999996</c:v>
                </c:pt>
                <c:pt idx="186">
                  <c:v>5.07</c:v>
                </c:pt>
                <c:pt idx="187">
                  <c:v>5.08</c:v>
                </c:pt>
                <c:pt idx="188">
                  <c:v>5.0999999999999996</c:v>
                </c:pt>
                <c:pt idx="189">
                  <c:v>5.1199999999999966</c:v>
                </c:pt>
                <c:pt idx="190">
                  <c:v>5.13</c:v>
                </c:pt>
                <c:pt idx="191">
                  <c:v>5.13</c:v>
                </c:pt>
                <c:pt idx="192">
                  <c:v>5.1499999999999995</c:v>
                </c:pt>
                <c:pt idx="193">
                  <c:v>5.17</c:v>
                </c:pt>
                <c:pt idx="194">
                  <c:v>5.17</c:v>
                </c:pt>
                <c:pt idx="195">
                  <c:v>5.17</c:v>
                </c:pt>
                <c:pt idx="196">
                  <c:v>5.2</c:v>
                </c:pt>
                <c:pt idx="197">
                  <c:v>5.2</c:v>
                </c:pt>
                <c:pt idx="198">
                  <c:v>5.21</c:v>
                </c:pt>
                <c:pt idx="199">
                  <c:v>5.21</c:v>
                </c:pt>
                <c:pt idx="200">
                  <c:v>5.21</c:v>
                </c:pt>
                <c:pt idx="201">
                  <c:v>5.21</c:v>
                </c:pt>
                <c:pt idx="202">
                  <c:v>5.2299999999999898</c:v>
                </c:pt>
                <c:pt idx="203">
                  <c:v>5.25</c:v>
                </c:pt>
                <c:pt idx="204">
                  <c:v>5.25</c:v>
                </c:pt>
                <c:pt idx="205">
                  <c:v>5.2700000000000014</c:v>
                </c:pt>
                <c:pt idx="206">
                  <c:v>5.29</c:v>
                </c:pt>
                <c:pt idx="207">
                  <c:v>5.3</c:v>
                </c:pt>
                <c:pt idx="208">
                  <c:v>5.3199999999999985</c:v>
                </c:pt>
                <c:pt idx="209">
                  <c:v>5.3199999999999985</c:v>
                </c:pt>
                <c:pt idx="210">
                  <c:v>5.3199999999999985</c:v>
                </c:pt>
                <c:pt idx="211">
                  <c:v>5.34</c:v>
                </c:pt>
                <c:pt idx="212">
                  <c:v>5.34</c:v>
                </c:pt>
                <c:pt idx="213">
                  <c:v>5.34</c:v>
                </c:pt>
                <c:pt idx="214">
                  <c:v>5.35</c:v>
                </c:pt>
                <c:pt idx="215">
                  <c:v>5.3599999999999985</c:v>
                </c:pt>
                <c:pt idx="216">
                  <c:v>5.3599999999999985</c:v>
                </c:pt>
                <c:pt idx="217">
                  <c:v>5.38</c:v>
                </c:pt>
                <c:pt idx="218">
                  <c:v>5.39</c:v>
                </c:pt>
                <c:pt idx="219">
                  <c:v>5.4</c:v>
                </c:pt>
                <c:pt idx="220">
                  <c:v>5.4</c:v>
                </c:pt>
                <c:pt idx="221">
                  <c:v>5.4</c:v>
                </c:pt>
                <c:pt idx="222">
                  <c:v>5.41</c:v>
                </c:pt>
                <c:pt idx="223">
                  <c:v>5.41</c:v>
                </c:pt>
                <c:pt idx="224">
                  <c:v>5.42</c:v>
                </c:pt>
                <c:pt idx="225">
                  <c:v>5.4300000000000024</c:v>
                </c:pt>
                <c:pt idx="226">
                  <c:v>5.44</c:v>
                </c:pt>
                <c:pt idx="227">
                  <c:v>5.44</c:v>
                </c:pt>
                <c:pt idx="228">
                  <c:v>5.44</c:v>
                </c:pt>
                <c:pt idx="229">
                  <c:v>5.46</c:v>
                </c:pt>
                <c:pt idx="230">
                  <c:v>5.4700000000000024</c:v>
                </c:pt>
                <c:pt idx="231">
                  <c:v>5.4700000000000024</c:v>
                </c:pt>
                <c:pt idx="232">
                  <c:v>5.4700000000000024</c:v>
                </c:pt>
                <c:pt idx="233">
                  <c:v>5.4700000000000024</c:v>
                </c:pt>
                <c:pt idx="234">
                  <c:v>5.4700000000000024</c:v>
                </c:pt>
                <c:pt idx="235">
                  <c:v>5.48</c:v>
                </c:pt>
                <c:pt idx="236">
                  <c:v>5.49</c:v>
                </c:pt>
                <c:pt idx="237">
                  <c:v>5.51</c:v>
                </c:pt>
                <c:pt idx="238">
                  <c:v>5.51</c:v>
                </c:pt>
                <c:pt idx="239">
                  <c:v>5.52</c:v>
                </c:pt>
                <c:pt idx="240">
                  <c:v>5.52</c:v>
                </c:pt>
                <c:pt idx="241">
                  <c:v>5.52</c:v>
                </c:pt>
                <c:pt idx="242">
                  <c:v>5.52</c:v>
                </c:pt>
                <c:pt idx="243">
                  <c:v>5.53</c:v>
                </c:pt>
                <c:pt idx="244">
                  <c:v>5.53</c:v>
                </c:pt>
                <c:pt idx="245">
                  <c:v>5.54</c:v>
                </c:pt>
                <c:pt idx="246">
                  <c:v>5.55</c:v>
                </c:pt>
                <c:pt idx="247">
                  <c:v>5.55</c:v>
                </c:pt>
                <c:pt idx="248">
                  <c:v>5.56</c:v>
                </c:pt>
                <c:pt idx="249">
                  <c:v>5.56</c:v>
                </c:pt>
                <c:pt idx="250">
                  <c:v>5.57</c:v>
                </c:pt>
                <c:pt idx="251">
                  <c:v>5.6</c:v>
                </c:pt>
                <c:pt idx="252">
                  <c:v>5.6099999999999897</c:v>
                </c:pt>
                <c:pt idx="253">
                  <c:v>5.6199999999999966</c:v>
                </c:pt>
                <c:pt idx="254">
                  <c:v>5.6199999999999966</c:v>
                </c:pt>
                <c:pt idx="255">
                  <c:v>5.6199999999999966</c:v>
                </c:pt>
                <c:pt idx="256">
                  <c:v>5.6199999999999966</c:v>
                </c:pt>
                <c:pt idx="257">
                  <c:v>5.6199999999999966</c:v>
                </c:pt>
                <c:pt idx="258">
                  <c:v>5.6199999999999966</c:v>
                </c:pt>
                <c:pt idx="259">
                  <c:v>5.6199999999999966</c:v>
                </c:pt>
                <c:pt idx="260">
                  <c:v>5.64</c:v>
                </c:pt>
                <c:pt idx="261">
                  <c:v>5.6499999999999897</c:v>
                </c:pt>
                <c:pt idx="262">
                  <c:v>5.6599999999999975</c:v>
                </c:pt>
                <c:pt idx="263">
                  <c:v>5.6699999999999875</c:v>
                </c:pt>
                <c:pt idx="264">
                  <c:v>5.6699999999999875</c:v>
                </c:pt>
                <c:pt idx="265">
                  <c:v>5.68</c:v>
                </c:pt>
                <c:pt idx="266">
                  <c:v>5.71</c:v>
                </c:pt>
                <c:pt idx="267">
                  <c:v>5.71</c:v>
                </c:pt>
                <c:pt idx="268">
                  <c:v>5.71</c:v>
                </c:pt>
                <c:pt idx="269">
                  <c:v>5.71</c:v>
                </c:pt>
                <c:pt idx="270">
                  <c:v>5.71</c:v>
                </c:pt>
                <c:pt idx="271">
                  <c:v>5.74</c:v>
                </c:pt>
                <c:pt idx="272">
                  <c:v>5.75</c:v>
                </c:pt>
                <c:pt idx="273">
                  <c:v>5.7700000000000014</c:v>
                </c:pt>
                <c:pt idx="274">
                  <c:v>5.7899999999999903</c:v>
                </c:pt>
                <c:pt idx="275">
                  <c:v>5.7899999999999903</c:v>
                </c:pt>
                <c:pt idx="276">
                  <c:v>5.7899999999999903</c:v>
                </c:pt>
                <c:pt idx="277">
                  <c:v>5.8</c:v>
                </c:pt>
                <c:pt idx="278">
                  <c:v>5.8</c:v>
                </c:pt>
                <c:pt idx="279">
                  <c:v>5.8</c:v>
                </c:pt>
                <c:pt idx="280">
                  <c:v>5.8199999999999985</c:v>
                </c:pt>
                <c:pt idx="281">
                  <c:v>5.83</c:v>
                </c:pt>
                <c:pt idx="282">
                  <c:v>5.84</c:v>
                </c:pt>
                <c:pt idx="283">
                  <c:v>5.85</c:v>
                </c:pt>
                <c:pt idx="284">
                  <c:v>5.85</c:v>
                </c:pt>
                <c:pt idx="285">
                  <c:v>5.8699999999999886</c:v>
                </c:pt>
                <c:pt idx="286">
                  <c:v>5.89</c:v>
                </c:pt>
                <c:pt idx="287">
                  <c:v>5.89</c:v>
                </c:pt>
                <c:pt idx="288">
                  <c:v>5.9</c:v>
                </c:pt>
                <c:pt idx="289">
                  <c:v>5.91</c:v>
                </c:pt>
                <c:pt idx="290">
                  <c:v>5.9300000000000024</c:v>
                </c:pt>
                <c:pt idx="291">
                  <c:v>5.9300000000000024</c:v>
                </c:pt>
                <c:pt idx="292">
                  <c:v>5.9499999999999904</c:v>
                </c:pt>
                <c:pt idx="293">
                  <c:v>5.9499999999999904</c:v>
                </c:pt>
                <c:pt idx="294">
                  <c:v>5.9499999999999904</c:v>
                </c:pt>
                <c:pt idx="295">
                  <c:v>5.9700000000000024</c:v>
                </c:pt>
                <c:pt idx="296">
                  <c:v>5.9700000000000024</c:v>
                </c:pt>
                <c:pt idx="297">
                  <c:v>5.98</c:v>
                </c:pt>
                <c:pt idx="298">
                  <c:v>5.9899999999999904</c:v>
                </c:pt>
                <c:pt idx="299">
                  <c:v>6.01</c:v>
                </c:pt>
                <c:pt idx="300">
                  <c:v>6.01</c:v>
                </c:pt>
                <c:pt idx="301">
                  <c:v>6.01</c:v>
                </c:pt>
                <c:pt idx="302">
                  <c:v>6.04</c:v>
                </c:pt>
                <c:pt idx="303">
                  <c:v>6.04</c:v>
                </c:pt>
                <c:pt idx="304">
                  <c:v>6.04</c:v>
                </c:pt>
                <c:pt idx="305">
                  <c:v>6.04</c:v>
                </c:pt>
                <c:pt idx="306">
                  <c:v>6.05</c:v>
                </c:pt>
                <c:pt idx="307">
                  <c:v>6.06</c:v>
                </c:pt>
                <c:pt idx="308">
                  <c:v>6.0699999999999896</c:v>
                </c:pt>
                <c:pt idx="309">
                  <c:v>6.1</c:v>
                </c:pt>
                <c:pt idx="310">
                  <c:v>6.1099999999999985</c:v>
                </c:pt>
                <c:pt idx="311">
                  <c:v>6.1099999999999985</c:v>
                </c:pt>
                <c:pt idx="312">
                  <c:v>6.1099999999999985</c:v>
                </c:pt>
                <c:pt idx="313">
                  <c:v>6.1199999999999966</c:v>
                </c:pt>
                <c:pt idx="314">
                  <c:v>6.13</c:v>
                </c:pt>
                <c:pt idx="315">
                  <c:v>6.14</c:v>
                </c:pt>
                <c:pt idx="316">
                  <c:v>6.14</c:v>
                </c:pt>
                <c:pt idx="317">
                  <c:v>6.14</c:v>
                </c:pt>
                <c:pt idx="318">
                  <c:v>6.1499999999999995</c:v>
                </c:pt>
                <c:pt idx="319">
                  <c:v>6.1599999999999975</c:v>
                </c:pt>
                <c:pt idx="320">
                  <c:v>6.17</c:v>
                </c:pt>
                <c:pt idx="321">
                  <c:v>6.17</c:v>
                </c:pt>
                <c:pt idx="322">
                  <c:v>6.18</c:v>
                </c:pt>
                <c:pt idx="323">
                  <c:v>6.18</c:v>
                </c:pt>
                <c:pt idx="324">
                  <c:v>6.18</c:v>
                </c:pt>
                <c:pt idx="325">
                  <c:v>6.1899999999999897</c:v>
                </c:pt>
                <c:pt idx="326">
                  <c:v>6.1899999999999897</c:v>
                </c:pt>
                <c:pt idx="327">
                  <c:v>6.2</c:v>
                </c:pt>
                <c:pt idx="328">
                  <c:v>6.21</c:v>
                </c:pt>
                <c:pt idx="329">
                  <c:v>6.21</c:v>
                </c:pt>
                <c:pt idx="330">
                  <c:v>6.23</c:v>
                </c:pt>
                <c:pt idx="331">
                  <c:v>6.23</c:v>
                </c:pt>
                <c:pt idx="332">
                  <c:v>6.24</c:v>
                </c:pt>
                <c:pt idx="333">
                  <c:v>6.25</c:v>
                </c:pt>
                <c:pt idx="334">
                  <c:v>6.26</c:v>
                </c:pt>
                <c:pt idx="335">
                  <c:v>6.26</c:v>
                </c:pt>
                <c:pt idx="336">
                  <c:v>6.26</c:v>
                </c:pt>
                <c:pt idx="337">
                  <c:v>6.26</c:v>
                </c:pt>
                <c:pt idx="338">
                  <c:v>6.26</c:v>
                </c:pt>
                <c:pt idx="339">
                  <c:v>6.26</c:v>
                </c:pt>
                <c:pt idx="340">
                  <c:v>6.26</c:v>
                </c:pt>
                <c:pt idx="341">
                  <c:v>6.2700000000000014</c:v>
                </c:pt>
                <c:pt idx="342">
                  <c:v>6.28</c:v>
                </c:pt>
                <c:pt idx="343">
                  <c:v>6.28</c:v>
                </c:pt>
                <c:pt idx="344">
                  <c:v>6.28</c:v>
                </c:pt>
                <c:pt idx="345">
                  <c:v>6.28</c:v>
                </c:pt>
                <c:pt idx="346">
                  <c:v>6.28</c:v>
                </c:pt>
                <c:pt idx="347">
                  <c:v>6.28</c:v>
                </c:pt>
                <c:pt idx="348">
                  <c:v>6.28</c:v>
                </c:pt>
                <c:pt idx="349">
                  <c:v>6.28</c:v>
                </c:pt>
                <c:pt idx="350">
                  <c:v>6.28</c:v>
                </c:pt>
                <c:pt idx="351">
                  <c:v>6.29</c:v>
                </c:pt>
                <c:pt idx="352">
                  <c:v>6.3</c:v>
                </c:pt>
                <c:pt idx="353">
                  <c:v>6.3</c:v>
                </c:pt>
                <c:pt idx="354">
                  <c:v>6.3</c:v>
                </c:pt>
                <c:pt idx="355">
                  <c:v>6.3199999999999985</c:v>
                </c:pt>
                <c:pt idx="356">
                  <c:v>6.3199999999999985</c:v>
                </c:pt>
                <c:pt idx="357">
                  <c:v>6.3299999999999885</c:v>
                </c:pt>
                <c:pt idx="358">
                  <c:v>6.3299999999999885</c:v>
                </c:pt>
                <c:pt idx="359">
                  <c:v>6.35</c:v>
                </c:pt>
                <c:pt idx="360">
                  <c:v>6.3599999999999897</c:v>
                </c:pt>
                <c:pt idx="361">
                  <c:v>6.38</c:v>
                </c:pt>
                <c:pt idx="362">
                  <c:v>6.41</c:v>
                </c:pt>
                <c:pt idx="363">
                  <c:v>6.4199999999999902</c:v>
                </c:pt>
                <c:pt idx="364">
                  <c:v>6.4199999999999902</c:v>
                </c:pt>
                <c:pt idx="365">
                  <c:v>6.44</c:v>
                </c:pt>
                <c:pt idx="366">
                  <c:v>6.44</c:v>
                </c:pt>
                <c:pt idx="367">
                  <c:v>6.44</c:v>
                </c:pt>
                <c:pt idx="368">
                  <c:v>6.4700000000000024</c:v>
                </c:pt>
                <c:pt idx="369">
                  <c:v>6.4700000000000024</c:v>
                </c:pt>
                <c:pt idx="370">
                  <c:v>6.48</c:v>
                </c:pt>
                <c:pt idx="371">
                  <c:v>6.48</c:v>
                </c:pt>
                <c:pt idx="372">
                  <c:v>6.49</c:v>
                </c:pt>
                <c:pt idx="373">
                  <c:v>6.49</c:v>
                </c:pt>
                <c:pt idx="374">
                  <c:v>6.49</c:v>
                </c:pt>
                <c:pt idx="375">
                  <c:v>6.49</c:v>
                </c:pt>
                <c:pt idx="376">
                  <c:v>6.5</c:v>
                </c:pt>
                <c:pt idx="377">
                  <c:v>6.5</c:v>
                </c:pt>
                <c:pt idx="378">
                  <c:v>6.51</c:v>
                </c:pt>
                <c:pt idx="379">
                  <c:v>6.52</c:v>
                </c:pt>
                <c:pt idx="380">
                  <c:v>6.52</c:v>
                </c:pt>
                <c:pt idx="381">
                  <c:v>6.52</c:v>
                </c:pt>
                <c:pt idx="382">
                  <c:v>6.52</c:v>
                </c:pt>
                <c:pt idx="383">
                  <c:v>6.52</c:v>
                </c:pt>
                <c:pt idx="384">
                  <c:v>6.55</c:v>
                </c:pt>
                <c:pt idx="385">
                  <c:v>6.55</c:v>
                </c:pt>
                <c:pt idx="386">
                  <c:v>6.55</c:v>
                </c:pt>
                <c:pt idx="387">
                  <c:v>6.55</c:v>
                </c:pt>
                <c:pt idx="388">
                  <c:v>6.57</c:v>
                </c:pt>
                <c:pt idx="389">
                  <c:v>6.57</c:v>
                </c:pt>
                <c:pt idx="390">
                  <c:v>6.57</c:v>
                </c:pt>
                <c:pt idx="391">
                  <c:v>6.58</c:v>
                </c:pt>
                <c:pt idx="392">
                  <c:v>6.58</c:v>
                </c:pt>
                <c:pt idx="393">
                  <c:v>6.58</c:v>
                </c:pt>
                <c:pt idx="394">
                  <c:v>6.58</c:v>
                </c:pt>
                <c:pt idx="395">
                  <c:v>6.59</c:v>
                </c:pt>
                <c:pt idx="396">
                  <c:v>6.6099999999999985</c:v>
                </c:pt>
                <c:pt idx="397">
                  <c:v>6.6199999999999886</c:v>
                </c:pt>
                <c:pt idx="398">
                  <c:v>6.6199999999999886</c:v>
                </c:pt>
                <c:pt idx="399">
                  <c:v>6.6199999999999886</c:v>
                </c:pt>
                <c:pt idx="400">
                  <c:v>6.6199999999999886</c:v>
                </c:pt>
                <c:pt idx="401">
                  <c:v>6.6499999999999995</c:v>
                </c:pt>
                <c:pt idx="402">
                  <c:v>6.6599999999999895</c:v>
                </c:pt>
                <c:pt idx="403">
                  <c:v>6.6699999999999875</c:v>
                </c:pt>
                <c:pt idx="404">
                  <c:v>6.6699999999999875</c:v>
                </c:pt>
                <c:pt idx="405">
                  <c:v>6.6699999999999875</c:v>
                </c:pt>
                <c:pt idx="406">
                  <c:v>6.6699999999999875</c:v>
                </c:pt>
                <c:pt idx="407">
                  <c:v>6.68</c:v>
                </c:pt>
                <c:pt idx="408">
                  <c:v>6.6899999999999897</c:v>
                </c:pt>
                <c:pt idx="409">
                  <c:v>6.6899999999999897</c:v>
                </c:pt>
                <c:pt idx="410">
                  <c:v>6.6999999999999895</c:v>
                </c:pt>
                <c:pt idx="411">
                  <c:v>6.6999999999999895</c:v>
                </c:pt>
                <c:pt idx="412">
                  <c:v>6.71</c:v>
                </c:pt>
                <c:pt idx="413">
                  <c:v>6.7299999999999898</c:v>
                </c:pt>
                <c:pt idx="414">
                  <c:v>6.7399999999999904</c:v>
                </c:pt>
                <c:pt idx="415">
                  <c:v>6.7399999999999904</c:v>
                </c:pt>
                <c:pt idx="416">
                  <c:v>6.7399999999999904</c:v>
                </c:pt>
                <c:pt idx="417">
                  <c:v>6.75</c:v>
                </c:pt>
                <c:pt idx="418">
                  <c:v>6.75</c:v>
                </c:pt>
                <c:pt idx="419">
                  <c:v>6.75</c:v>
                </c:pt>
                <c:pt idx="420">
                  <c:v>6.75</c:v>
                </c:pt>
                <c:pt idx="421">
                  <c:v>6.75</c:v>
                </c:pt>
                <c:pt idx="422">
                  <c:v>6.75</c:v>
                </c:pt>
                <c:pt idx="423">
                  <c:v>6.75</c:v>
                </c:pt>
                <c:pt idx="424">
                  <c:v>6.75</c:v>
                </c:pt>
                <c:pt idx="425">
                  <c:v>6.76</c:v>
                </c:pt>
                <c:pt idx="426">
                  <c:v>6.7699999999999898</c:v>
                </c:pt>
                <c:pt idx="427">
                  <c:v>6.78</c:v>
                </c:pt>
                <c:pt idx="428">
                  <c:v>6.7999999999999901</c:v>
                </c:pt>
                <c:pt idx="429">
                  <c:v>6.8099999999999898</c:v>
                </c:pt>
                <c:pt idx="430">
                  <c:v>6.8099999999999898</c:v>
                </c:pt>
                <c:pt idx="431">
                  <c:v>6.8099999999999898</c:v>
                </c:pt>
                <c:pt idx="432">
                  <c:v>6.8199999999999896</c:v>
                </c:pt>
                <c:pt idx="433">
                  <c:v>6.8299999999999885</c:v>
                </c:pt>
                <c:pt idx="434">
                  <c:v>6.8399999999999901</c:v>
                </c:pt>
                <c:pt idx="435">
                  <c:v>6.8399999999999901</c:v>
                </c:pt>
                <c:pt idx="436">
                  <c:v>6.8399999999999901</c:v>
                </c:pt>
                <c:pt idx="437">
                  <c:v>6.8399999999999901</c:v>
                </c:pt>
                <c:pt idx="438">
                  <c:v>6.8399999999999901</c:v>
                </c:pt>
                <c:pt idx="439">
                  <c:v>6.8399999999999901</c:v>
                </c:pt>
                <c:pt idx="440">
                  <c:v>6.8499999999999899</c:v>
                </c:pt>
                <c:pt idx="441">
                  <c:v>6.8499999999999899</c:v>
                </c:pt>
                <c:pt idx="442">
                  <c:v>6.8799999999999901</c:v>
                </c:pt>
                <c:pt idx="443">
                  <c:v>6.8799999999999901</c:v>
                </c:pt>
                <c:pt idx="444">
                  <c:v>6.8799999999999901</c:v>
                </c:pt>
                <c:pt idx="445">
                  <c:v>6.9099999999999904</c:v>
                </c:pt>
                <c:pt idx="446">
                  <c:v>6.9099999999999904</c:v>
                </c:pt>
                <c:pt idx="447">
                  <c:v>6.9099999999999904</c:v>
                </c:pt>
                <c:pt idx="448">
                  <c:v>6.9099999999999904</c:v>
                </c:pt>
                <c:pt idx="449">
                  <c:v>6.9099999999999904</c:v>
                </c:pt>
                <c:pt idx="450">
                  <c:v>6.92</c:v>
                </c:pt>
                <c:pt idx="451">
                  <c:v>6.9299999999999899</c:v>
                </c:pt>
                <c:pt idx="452">
                  <c:v>6.9399999999999924</c:v>
                </c:pt>
                <c:pt idx="453">
                  <c:v>6.9599999999999902</c:v>
                </c:pt>
                <c:pt idx="454">
                  <c:v>6.9599999999999902</c:v>
                </c:pt>
                <c:pt idx="455">
                  <c:v>6.9599999999999902</c:v>
                </c:pt>
                <c:pt idx="456">
                  <c:v>6.9599999999999902</c:v>
                </c:pt>
                <c:pt idx="457">
                  <c:v>6.96999999999999</c:v>
                </c:pt>
                <c:pt idx="458">
                  <c:v>6.96999999999999</c:v>
                </c:pt>
                <c:pt idx="459">
                  <c:v>6.96999999999999</c:v>
                </c:pt>
                <c:pt idx="460">
                  <c:v>6.96999999999999</c:v>
                </c:pt>
                <c:pt idx="461">
                  <c:v>6.9799999999999924</c:v>
                </c:pt>
                <c:pt idx="462">
                  <c:v>6.9899999999999904</c:v>
                </c:pt>
                <c:pt idx="463">
                  <c:v>6.9899999999999904</c:v>
                </c:pt>
                <c:pt idx="464">
                  <c:v>6.9899999999999904</c:v>
                </c:pt>
                <c:pt idx="465">
                  <c:v>6.9999999999999902</c:v>
                </c:pt>
                <c:pt idx="466">
                  <c:v>7.00999999999999</c:v>
                </c:pt>
                <c:pt idx="467">
                  <c:v>7.00999999999999</c:v>
                </c:pt>
                <c:pt idx="468">
                  <c:v>7.0299999999999896</c:v>
                </c:pt>
                <c:pt idx="469">
                  <c:v>7.0299999999999896</c:v>
                </c:pt>
                <c:pt idx="470">
                  <c:v>7.0299999999999896</c:v>
                </c:pt>
                <c:pt idx="471">
                  <c:v>7.0399999999999903</c:v>
                </c:pt>
                <c:pt idx="472">
                  <c:v>7.0399999999999903</c:v>
                </c:pt>
                <c:pt idx="473">
                  <c:v>7.0399999999999903</c:v>
                </c:pt>
                <c:pt idx="474">
                  <c:v>7.0399999999999903</c:v>
                </c:pt>
                <c:pt idx="475">
                  <c:v>7.0399999999999903</c:v>
                </c:pt>
                <c:pt idx="476">
                  <c:v>7.0399999999999903</c:v>
                </c:pt>
                <c:pt idx="477">
                  <c:v>7.0499999999999901</c:v>
                </c:pt>
                <c:pt idx="478">
                  <c:v>7.0499999999999901</c:v>
                </c:pt>
                <c:pt idx="479">
                  <c:v>7.0499999999999901</c:v>
                </c:pt>
                <c:pt idx="480">
                  <c:v>7.0499999999999901</c:v>
                </c:pt>
                <c:pt idx="481">
                  <c:v>7.0499999999999901</c:v>
                </c:pt>
                <c:pt idx="482">
                  <c:v>7.0499999999999901</c:v>
                </c:pt>
                <c:pt idx="483">
                  <c:v>7.0699999999999896</c:v>
                </c:pt>
                <c:pt idx="484">
                  <c:v>7.0799999999999903</c:v>
                </c:pt>
                <c:pt idx="485">
                  <c:v>7.0899999999999901</c:v>
                </c:pt>
                <c:pt idx="486">
                  <c:v>7.0899999999999901</c:v>
                </c:pt>
                <c:pt idx="487">
                  <c:v>7.1099999999999897</c:v>
                </c:pt>
                <c:pt idx="488">
                  <c:v>7.1099999999999897</c:v>
                </c:pt>
                <c:pt idx="489">
                  <c:v>7.1099999999999897</c:v>
                </c:pt>
                <c:pt idx="490">
                  <c:v>7.1199999999999886</c:v>
                </c:pt>
                <c:pt idx="491">
                  <c:v>7.1199999999999886</c:v>
                </c:pt>
                <c:pt idx="492">
                  <c:v>7.1199999999999886</c:v>
                </c:pt>
                <c:pt idx="493">
                  <c:v>7.1299999999999875</c:v>
                </c:pt>
                <c:pt idx="494">
                  <c:v>7.1399999999999899</c:v>
                </c:pt>
                <c:pt idx="495">
                  <c:v>7.1499999999999897</c:v>
                </c:pt>
                <c:pt idx="496">
                  <c:v>7.1499999999999897</c:v>
                </c:pt>
                <c:pt idx="497">
                  <c:v>7.1499999999999897</c:v>
                </c:pt>
                <c:pt idx="498">
                  <c:v>7.1499999999999897</c:v>
                </c:pt>
                <c:pt idx="499">
                  <c:v>7.1599999999999895</c:v>
                </c:pt>
                <c:pt idx="500">
                  <c:v>7.1599999999999895</c:v>
                </c:pt>
                <c:pt idx="501">
                  <c:v>7.1599999999999895</c:v>
                </c:pt>
                <c:pt idx="502">
                  <c:v>7.1699999999999875</c:v>
                </c:pt>
                <c:pt idx="503">
                  <c:v>7.1699999999999875</c:v>
                </c:pt>
                <c:pt idx="504">
                  <c:v>7.1699999999999875</c:v>
                </c:pt>
                <c:pt idx="505">
                  <c:v>7.1699999999999875</c:v>
                </c:pt>
                <c:pt idx="506">
                  <c:v>7.1699999999999875</c:v>
                </c:pt>
                <c:pt idx="507">
                  <c:v>7.1799999999999899</c:v>
                </c:pt>
                <c:pt idx="508">
                  <c:v>7.1999999999999895</c:v>
                </c:pt>
                <c:pt idx="509">
                  <c:v>7.1999999999999895</c:v>
                </c:pt>
                <c:pt idx="510">
                  <c:v>7.1999999999999895</c:v>
                </c:pt>
                <c:pt idx="511">
                  <c:v>7.1999999999999895</c:v>
                </c:pt>
                <c:pt idx="512">
                  <c:v>7.1999999999999895</c:v>
                </c:pt>
                <c:pt idx="513">
                  <c:v>7.1999999999999895</c:v>
                </c:pt>
                <c:pt idx="514">
                  <c:v>7.2099999999999902</c:v>
                </c:pt>
                <c:pt idx="515">
                  <c:v>7.2099999999999902</c:v>
                </c:pt>
                <c:pt idx="516">
                  <c:v>7.21999999999999</c:v>
                </c:pt>
                <c:pt idx="517">
                  <c:v>7.2299999999999898</c:v>
                </c:pt>
                <c:pt idx="518">
                  <c:v>7.2299999999999898</c:v>
                </c:pt>
                <c:pt idx="519">
                  <c:v>7.2499999999999902</c:v>
                </c:pt>
                <c:pt idx="520">
                  <c:v>7.2499999999999902</c:v>
                </c:pt>
                <c:pt idx="521">
                  <c:v>7.25999999999999</c:v>
                </c:pt>
                <c:pt idx="522">
                  <c:v>7.25999999999999</c:v>
                </c:pt>
                <c:pt idx="523">
                  <c:v>7.25999999999999</c:v>
                </c:pt>
                <c:pt idx="524">
                  <c:v>7.25999999999999</c:v>
                </c:pt>
                <c:pt idx="525">
                  <c:v>7.25999999999999</c:v>
                </c:pt>
                <c:pt idx="526">
                  <c:v>7.2699999999999898</c:v>
                </c:pt>
                <c:pt idx="527">
                  <c:v>7.2699999999999898</c:v>
                </c:pt>
                <c:pt idx="528">
                  <c:v>7.2699999999999898</c:v>
                </c:pt>
                <c:pt idx="529">
                  <c:v>7.2699999999999898</c:v>
                </c:pt>
                <c:pt idx="530">
                  <c:v>7.2699999999999898</c:v>
                </c:pt>
                <c:pt idx="531">
                  <c:v>7.2799999999999914</c:v>
                </c:pt>
                <c:pt idx="532">
                  <c:v>7.2799999999999914</c:v>
                </c:pt>
                <c:pt idx="533">
                  <c:v>7.2799999999999914</c:v>
                </c:pt>
                <c:pt idx="534">
                  <c:v>7.2799999999999914</c:v>
                </c:pt>
                <c:pt idx="535">
                  <c:v>7.2799999999999914</c:v>
                </c:pt>
                <c:pt idx="536">
                  <c:v>7.2799999999999914</c:v>
                </c:pt>
                <c:pt idx="537">
                  <c:v>7.2799999999999914</c:v>
                </c:pt>
                <c:pt idx="538">
                  <c:v>7.2899999999999903</c:v>
                </c:pt>
                <c:pt idx="539">
                  <c:v>7.3099999999999898</c:v>
                </c:pt>
                <c:pt idx="540">
                  <c:v>7.3099999999999898</c:v>
                </c:pt>
                <c:pt idx="541">
                  <c:v>7.3199999999999896</c:v>
                </c:pt>
                <c:pt idx="542">
                  <c:v>7.3299999999999885</c:v>
                </c:pt>
                <c:pt idx="543">
                  <c:v>7.3299999999999885</c:v>
                </c:pt>
                <c:pt idx="544">
                  <c:v>7.3399999999999901</c:v>
                </c:pt>
                <c:pt idx="545">
                  <c:v>7.3499999999999899</c:v>
                </c:pt>
                <c:pt idx="546">
                  <c:v>7.3499999999999899</c:v>
                </c:pt>
                <c:pt idx="547">
                  <c:v>7.3599999999999897</c:v>
                </c:pt>
                <c:pt idx="548">
                  <c:v>7.3599999999999897</c:v>
                </c:pt>
                <c:pt idx="549">
                  <c:v>7.3599999999999897</c:v>
                </c:pt>
                <c:pt idx="550">
                  <c:v>7.3699999999999886</c:v>
                </c:pt>
                <c:pt idx="551">
                  <c:v>7.3799999999999901</c:v>
                </c:pt>
                <c:pt idx="552">
                  <c:v>7.3799999999999901</c:v>
                </c:pt>
                <c:pt idx="553">
                  <c:v>7.3799999999999901</c:v>
                </c:pt>
                <c:pt idx="554">
                  <c:v>7.39</c:v>
                </c:pt>
                <c:pt idx="555">
                  <c:v>7.39</c:v>
                </c:pt>
                <c:pt idx="556">
                  <c:v>7.3999999999999897</c:v>
                </c:pt>
                <c:pt idx="557">
                  <c:v>7.4099999999999904</c:v>
                </c:pt>
                <c:pt idx="558">
                  <c:v>7.4199999999999902</c:v>
                </c:pt>
                <c:pt idx="559">
                  <c:v>7.4199999999999902</c:v>
                </c:pt>
                <c:pt idx="560">
                  <c:v>7.4199999999999902</c:v>
                </c:pt>
                <c:pt idx="561">
                  <c:v>7.4299999999999899</c:v>
                </c:pt>
                <c:pt idx="562">
                  <c:v>7.4399999999999924</c:v>
                </c:pt>
                <c:pt idx="563">
                  <c:v>7.4399999999999924</c:v>
                </c:pt>
                <c:pt idx="564">
                  <c:v>7.4599999999999902</c:v>
                </c:pt>
                <c:pt idx="565">
                  <c:v>7.4599999999999902</c:v>
                </c:pt>
                <c:pt idx="566">
                  <c:v>7.4599999999999902</c:v>
                </c:pt>
                <c:pt idx="567">
                  <c:v>7.4599999999999902</c:v>
                </c:pt>
                <c:pt idx="568">
                  <c:v>7.4599999999999902</c:v>
                </c:pt>
                <c:pt idx="569">
                  <c:v>7.46999999999999</c:v>
                </c:pt>
                <c:pt idx="570">
                  <c:v>7.46999999999999</c:v>
                </c:pt>
                <c:pt idx="571">
                  <c:v>7.4799999999999924</c:v>
                </c:pt>
                <c:pt idx="572">
                  <c:v>7.50999999999999</c:v>
                </c:pt>
                <c:pt idx="573">
                  <c:v>7.5199999999999898</c:v>
                </c:pt>
                <c:pt idx="574">
                  <c:v>7.5299999999999896</c:v>
                </c:pt>
                <c:pt idx="575">
                  <c:v>7.5399999999999903</c:v>
                </c:pt>
                <c:pt idx="576">
                  <c:v>7.5499999999999901</c:v>
                </c:pt>
                <c:pt idx="577">
                  <c:v>7.5499999999999901</c:v>
                </c:pt>
                <c:pt idx="578">
                  <c:v>7.5599999999999898</c:v>
                </c:pt>
                <c:pt idx="579">
                  <c:v>7.5599999999999898</c:v>
                </c:pt>
                <c:pt idx="580">
                  <c:v>7.5799999999999903</c:v>
                </c:pt>
                <c:pt idx="581">
                  <c:v>7.59</c:v>
                </c:pt>
                <c:pt idx="582">
                  <c:v>7.59</c:v>
                </c:pt>
                <c:pt idx="583">
                  <c:v>7.6199999999999886</c:v>
                </c:pt>
                <c:pt idx="584">
                  <c:v>7.6299999999999875</c:v>
                </c:pt>
                <c:pt idx="585">
                  <c:v>7.6299999999999875</c:v>
                </c:pt>
                <c:pt idx="586">
                  <c:v>7.6499999999999897</c:v>
                </c:pt>
                <c:pt idx="587">
                  <c:v>7.6499999999999897</c:v>
                </c:pt>
                <c:pt idx="588">
                  <c:v>7.6699999999999875</c:v>
                </c:pt>
                <c:pt idx="589">
                  <c:v>7.6699999999999875</c:v>
                </c:pt>
                <c:pt idx="590">
                  <c:v>7.6699999999999875</c:v>
                </c:pt>
                <c:pt idx="591">
                  <c:v>7.6699999999999875</c:v>
                </c:pt>
                <c:pt idx="592">
                  <c:v>7.6699999999999875</c:v>
                </c:pt>
                <c:pt idx="593">
                  <c:v>7.6699999999999875</c:v>
                </c:pt>
                <c:pt idx="594">
                  <c:v>7.6699999999999875</c:v>
                </c:pt>
                <c:pt idx="595">
                  <c:v>7.68</c:v>
                </c:pt>
                <c:pt idx="596">
                  <c:v>7.68</c:v>
                </c:pt>
                <c:pt idx="597">
                  <c:v>7.68</c:v>
                </c:pt>
                <c:pt idx="598">
                  <c:v>7.6899999999999897</c:v>
                </c:pt>
                <c:pt idx="599">
                  <c:v>7.6999999999999895</c:v>
                </c:pt>
                <c:pt idx="600">
                  <c:v>7.7099999999999902</c:v>
                </c:pt>
                <c:pt idx="601">
                  <c:v>7.7299999999999898</c:v>
                </c:pt>
                <c:pt idx="602">
                  <c:v>7.7499999999999902</c:v>
                </c:pt>
                <c:pt idx="603">
                  <c:v>7.75999999999999</c:v>
                </c:pt>
                <c:pt idx="604">
                  <c:v>7.7700000000000014</c:v>
                </c:pt>
                <c:pt idx="605">
                  <c:v>7.7700000000000014</c:v>
                </c:pt>
                <c:pt idx="606">
                  <c:v>7.7700000000000014</c:v>
                </c:pt>
                <c:pt idx="607">
                  <c:v>7.7799999999999914</c:v>
                </c:pt>
                <c:pt idx="608">
                  <c:v>7.7999999999999901</c:v>
                </c:pt>
                <c:pt idx="609">
                  <c:v>7.7999999999999901</c:v>
                </c:pt>
                <c:pt idx="610">
                  <c:v>7.8099999999999898</c:v>
                </c:pt>
                <c:pt idx="611">
                  <c:v>7.8099999999999898</c:v>
                </c:pt>
                <c:pt idx="612">
                  <c:v>7.8299999999999885</c:v>
                </c:pt>
                <c:pt idx="613">
                  <c:v>7.8299999999999885</c:v>
                </c:pt>
                <c:pt idx="614">
                  <c:v>7.8299999999999885</c:v>
                </c:pt>
                <c:pt idx="615">
                  <c:v>7.8499999999999899</c:v>
                </c:pt>
                <c:pt idx="616">
                  <c:v>7.8599999999999897</c:v>
                </c:pt>
                <c:pt idx="617">
                  <c:v>7.8799999999999901</c:v>
                </c:pt>
                <c:pt idx="618">
                  <c:v>7.8799999999999901</c:v>
                </c:pt>
                <c:pt idx="619">
                  <c:v>7.8799999999999901</c:v>
                </c:pt>
                <c:pt idx="620">
                  <c:v>7.8999999999999897</c:v>
                </c:pt>
                <c:pt idx="621">
                  <c:v>7.9099999999999904</c:v>
                </c:pt>
                <c:pt idx="622">
                  <c:v>7.9099999999999904</c:v>
                </c:pt>
                <c:pt idx="623">
                  <c:v>7.9099999999999904</c:v>
                </c:pt>
                <c:pt idx="624">
                  <c:v>7.9300000000000024</c:v>
                </c:pt>
                <c:pt idx="625">
                  <c:v>7.9499999999999904</c:v>
                </c:pt>
                <c:pt idx="626">
                  <c:v>7.9599999999999902</c:v>
                </c:pt>
                <c:pt idx="627">
                  <c:v>7.96999999999999</c:v>
                </c:pt>
                <c:pt idx="628">
                  <c:v>7.96999999999999</c:v>
                </c:pt>
                <c:pt idx="629">
                  <c:v>7.96999999999999</c:v>
                </c:pt>
                <c:pt idx="630">
                  <c:v>7.9799999999999924</c:v>
                </c:pt>
                <c:pt idx="631">
                  <c:v>7.9999999999999902</c:v>
                </c:pt>
                <c:pt idx="632">
                  <c:v>7.9999999999999902</c:v>
                </c:pt>
                <c:pt idx="633">
                  <c:v>8.0100000000000016</c:v>
                </c:pt>
                <c:pt idx="634">
                  <c:v>8.0400000000000009</c:v>
                </c:pt>
                <c:pt idx="635">
                  <c:v>8.0499999999999989</c:v>
                </c:pt>
                <c:pt idx="636">
                  <c:v>8.0499999999999989</c:v>
                </c:pt>
                <c:pt idx="637">
                  <c:v>8.0600000000000023</c:v>
                </c:pt>
                <c:pt idx="638">
                  <c:v>8.0700000000000021</c:v>
                </c:pt>
                <c:pt idx="639">
                  <c:v>8.0900000000000016</c:v>
                </c:pt>
                <c:pt idx="640">
                  <c:v>8.0900000000000016</c:v>
                </c:pt>
                <c:pt idx="641">
                  <c:v>8.0900000000000016</c:v>
                </c:pt>
                <c:pt idx="642">
                  <c:v>8.0900000000000016</c:v>
                </c:pt>
                <c:pt idx="643">
                  <c:v>8.11</c:v>
                </c:pt>
                <c:pt idx="644">
                  <c:v>8.120000000000001</c:v>
                </c:pt>
                <c:pt idx="645">
                  <c:v>8.1300000000000008</c:v>
                </c:pt>
                <c:pt idx="646">
                  <c:v>8.1300000000000008</c:v>
                </c:pt>
                <c:pt idx="647">
                  <c:v>8.1499999999999897</c:v>
                </c:pt>
                <c:pt idx="648">
                  <c:v>8.1600000000000019</c:v>
                </c:pt>
                <c:pt idx="649">
                  <c:v>8.1800000000000015</c:v>
                </c:pt>
                <c:pt idx="650">
                  <c:v>8.2000000000000011</c:v>
                </c:pt>
                <c:pt idx="651">
                  <c:v>8.2199999999999989</c:v>
                </c:pt>
                <c:pt idx="652">
                  <c:v>8.2600000000000016</c:v>
                </c:pt>
                <c:pt idx="653">
                  <c:v>8.27</c:v>
                </c:pt>
                <c:pt idx="654">
                  <c:v>8.27</c:v>
                </c:pt>
                <c:pt idx="655">
                  <c:v>8.27</c:v>
                </c:pt>
                <c:pt idx="656">
                  <c:v>8.2799999999999994</c:v>
                </c:pt>
                <c:pt idx="657">
                  <c:v>8.2799999999999994</c:v>
                </c:pt>
                <c:pt idx="658">
                  <c:v>8.2999999999999989</c:v>
                </c:pt>
                <c:pt idx="659">
                  <c:v>8.3100000000000023</c:v>
                </c:pt>
                <c:pt idx="660">
                  <c:v>8.3100000000000023</c:v>
                </c:pt>
                <c:pt idx="661">
                  <c:v>8.3100000000000023</c:v>
                </c:pt>
                <c:pt idx="662">
                  <c:v>8.3100000000000023</c:v>
                </c:pt>
                <c:pt idx="663">
                  <c:v>8.3300000000000018</c:v>
                </c:pt>
                <c:pt idx="664">
                  <c:v>8.3300000000000018</c:v>
                </c:pt>
                <c:pt idx="665">
                  <c:v>8.3400000000000016</c:v>
                </c:pt>
                <c:pt idx="666">
                  <c:v>8.3600000000000048</c:v>
                </c:pt>
                <c:pt idx="667">
                  <c:v>8.3700000000000028</c:v>
                </c:pt>
                <c:pt idx="668">
                  <c:v>8.3800000000000008</c:v>
                </c:pt>
                <c:pt idx="669">
                  <c:v>8.4000000000000021</c:v>
                </c:pt>
                <c:pt idx="670">
                  <c:v>8.4000000000000021</c:v>
                </c:pt>
                <c:pt idx="671">
                  <c:v>8.4200000000000017</c:v>
                </c:pt>
                <c:pt idx="672">
                  <c:v>8.4300000000000015</c:v>
                </c:pt>
                <c:pt idx="673">
                  <c:v>8.4300000000000015</c:v>
                </c:pt>
                <c:pt idx="674">
                  <c:v>8.4300000000000015</c:v>
                </c:pt>
                <c:pt idx="675">
                  <c:v>8.44</c:v>
                </c:pt>
                <c:pt idx="676">
                  <c:v>8.4500000000000028</c:v>
                </c:pt>
                <c:pt idx="677">
                  <c:v>8.4500000000000028</c:v>
                </c:pt>
                <c:pt idx="678">
                  <c:v>8.4500000000000028</c:v>
                </c:pt>
                <c:pt idx="679">
                  <c:v>8.4500000000000028</c:v>
                </c:pt>
                <c:pt idx="680">
                  <c:v>8.4500000000000028</c:v>
                </c:pt>
                <c:pt idx="681">
                  <c:v>8.4500000000000028</c:v>
                </c:pt>
                <c:pt idx="682">
                  <c:v>8.4500000000000028</c:v>
                </c:pt>
                <c:pt idx="683">
                  <c:v>8.4500000000000028</c:v>
                </c:pt>
                <c:pt idx="684">
                  <c:v>8.4500000000000028</c:v>
                </c:pt>
                <c:pt idx="685">
                  <c:v>8.4600000000000026</c:v>
                </c:pt>
                <c:pt idx="686">
                  <c:v>8.4800000000000022</c:v>
                </c:pt>
                <c:pt idx="687">
                  <c:v>8.490000000000002</c:v>
                </c:pt>
                <c:pt idx="688">
                  <c:v>8.5</c:v>
                </c:pt>
                <c:pt idx="689">
                  <c:v>8.5100000000000016</c:v>
                </c:pt>
                <c:pt idx="690">
                  <c:v>8.5100000000000016</c:v>
                </c:pt>
                <c:pt idx="691">
                  <c:v>8.5100000000000016</c:v>
                </c:pt>
                <c:pt idx="692">
                  <c:v>8.5100000000000016</c:v>
                </c:pt>
                <c:pt idx="693">
                  <c:v>8.52</c:v>
                </c:pt>
                <c:pt idx="694">
                  <c:v>8.52</c:v>
                </c:pt>
                <c:pt idx="695">
                  <c:v>8.52</c:v>
                </c:pt>
                <c:pt idx="696">
                  <c:v>8.5300000000000011</c:v>
                </c:pt>
                <c:pt idx="697">
                  <c:v>8.5300000000000011</c:v>
                </c:pt>
                <c:pt idx="698">
                  <c:v>8.5300000000000011</c:v>
                </c:pt>
                <c:pt idx="699">
                  <c:v>8.5300000000000011</c:v>
                </c:pt>
                <c:pt idx="700">
                  <c:v>8.5400000000000009</c:v>
                </c:pt>
                <c:pt idx="701">
                  <c:v>8.5400000000000009</c:v>
                </c:pt>
                <c:pt idx="702">
                  <c:v>8.5499999999999989</c:v>
                </c:pt>
                <c:pt idx="703">
                  <c:v>8.5600000000000023</c:v>
                </c:pt>
                <c:pt idx="704">
                  <c:v>8.5600000000000023</c:v>
                </c:pt>
                <c:pt idx="705">
                  <c:v>8.5600000000000023</c:v>
                </c:pt>
                <c:pt idx="706">
                  <c:v>8.5700000000000021</c:v>
                </c:pt>
                <c:pt idx="707">
                  <c:v>8.5800000000000018</c:v>
                </c:pt>
                <c:pt idx="708">
                  <c:v>8.5800000000000018</c:v>
                </c:pt>
                <c:pt idx="709">
                  <c:v>8.59</c:v>
                </c:pt>
                <c:pt idx="710">
                  <c:v>8.59</c:v>
                </c:pt>
                <c:pt idx="711">
                  <c:v>8.59</c:v>
                </c:pt>
                <c:pt idx="712">
                  <c:v>8.6</c:v>
                </c:pt>
                <c:pt idx="713">
                  <c:v>8.61</c:v>
                </c:pt>
                <c:pt idx="714">
                  <c:v>8.61</c:v>
                </c:pt>
                <c:pt idx="715">
                  <c:v>8.6499999999999897</c:v>
                </c:pt>
                <c:pt idx="716">
                  <c:v>8.6499999999999897</c:v>
                </c:pt>
                <c:pt idx="717">
                  <c:v>8.6600000000000019</c:v>
                </c:pt>
                <c:pt idx="718">
                  <c:v>8.6600000000000019</c:v>
                </c:pt>
                <c:pt idx="719">
                  <c:v>8.6700000000000017</c:v>
                </c:pt>
                <c:pt idx="720">
                  <c:v>8.68</c:v>
                </c:pt>
                <c:pt idx="721">
                  <c:v>8.68</c:v>
                </c:pt>
                <c:pt idx="722">
                  <c:v>8.68</c:v>
                </c:pt>
                <c:pt idx="723">
                  <c:v>8.68</c:v>
                </c:pt>
                <c:pt idx="724">
                  <c:v>8.7000000000000011</c:v>
                </c:pt>
                <c:pt idx="725">
                  <c:v>8.7000000000000011</c:v>
                </c:pt>
                <c:pt idx="726">
                  <c:v>8.7000000000000011</c:v>
                </c:pt>
                <c:pt idx="727">
                  <c:v>8.7099999999999991</c:v>
                </c:pt>
                <c:pt idx="728">
                  <c:v>8.7099999999999991</c:v>
                </c:pt>
                <c:pt idx="729">
                  <c:v>8.7099999999999991</c:v>
                </c:pt>
                <c:pt idx="730">
                  <c:v>8.7099999999999991</c:v>
                </c:pt>
                <c:pt idx="731">
                  <c:v>8.7199999999999989</c:v>
                </c:pt>
                <c:pt idx="732">
                  <c:v>8.7199999999999989</c:v>
                </c:pt>
                <c:pt idx="733">
                  <c:v>8.7199999999999989</c:v>
                </c:pt>
                <c:pt idx="734">
                  <c:v>8.75</c:v>
                </c:pt>
                <c:pt idx="735">
                  <c:v>8.7600000000000016</c:v>
                </c:pt>
                <c:pt idx="736">
                  <c:v>8.7600000000000016</c:v>
                </c:pt>
                <c:pt idx="737">
                  <c:v>8.7600000000000016</c:v>
                </c:pt>
                <c:pt idx="738">
                  <c:v>8.7600000000000016</c:v>
                </c:pt>
                <c:pt idx="739">
                  <c:v>8.77</c:v>
                </c:pt>
                <c:pt idx="740">
                  <c:v>8.77</c:v>
                </c:pt>
                <c:pt idx="741">
                  <c:v>8.7800000000000011</c:v>
                </c:pt>
                <c:pt idx="742">
                  <c:v>8.7800000000000011</c:v>
                </c:pt>
                <c:pt idx="743">
                  <c:v>8.7800000000000011</c:v>
                </c:pt>
                <c:pt idx="744">
                  <c:v>8.7800000000000011</c:v>
                </c:pt>
                <c:pt idx="745">
                  <c:v>8.7800000000000011</c:v>
                </c:pt>
                <c:pt idx="746">
                  <c:v>8.7999999999999989</c:v>
                </c:pt>
                <c:pt idx="747">
                  <c:v>8.8100000000000023</c:v>
                </c:pt>
                <c:pt idx="748">
                  <c:v>8.8200000000000021</c:v>
                </c:pt>
                <c:pt idx="749">
                  <c:v>8.8200000000000021</c:v>
                </c:pt>
                <c:pt idx="750">
                  <c:v>8.8200000000000021</c:v>
                </c:pt>
                <c:pt idx="751">
                  <c:v>8.8200000000000021</c:v>
                </c:pt>
                <c:pt idx="752">
                  <c:v>8.8200000000000021</c:v>
                </c:pt>
                <c:pt idx="753">
                  <c:v>8.8200000000000021</c:v>
                </c:pt>
                <c:pt idx="754">
                  <c:v>8.8200000000000021</c:v>
                </c:pt>
                <c:pt idx="755">
                  <c:v>8.8200000000000021</c:v>
                </c:pt>
                <c:pt idx="756">
                  <c:v>8.8500000000000068</c:v>
                </c:pt>
                <c:pt idx="757">
                  <c:v>8.8500000000000068</c:v>
                </c:pt>
                <c:pt idx="758">
                  <c:v>8.8500000000000068</c:v>
                </c:pt>
                <c:pt idx="759">
                  <c:v>8.8700000000000028</c:v>
                </c:pt>
                <c:pt idx="760">
                  <c:v>8.8700000000000028</c:v>
                </c:pt>
                <c:pt idx="761">
                  <c:v>8.8800000000000008</c:v>
                </c:pt>
                <c:pt idx="762">
                  <c:v>8.89</c:v>
                </c:pt>
                <c:pt idx="763">
                  <c:v>8.89</c:v>
                </c:pt>
                <c:pt idx="764">
                  <c:v>8.9100000000000019</c:v>
                </c:pt>
                <c:pt idx="765">
                  <c:v>8.9100000000000019</c:v>
                </c:pt>
                <c:pt idx="766">
                  <c:v>8.9100000000000019</c:v>
                </c:pt>
                <c:pt idx="767">
                  <c:v>8.9100000000000019</c:v>
                </c:pt>
                <c:pt idx="768">
                  <c:v>8.9200000000000017</c:v>
                </c:pt>
                <c:pt idx="769">
                  <c:v>8.9200000000000017</c:v>
                </c:pt>
                <c:pt idx="770">
                  <c:v>8.9200000000000017</c:v>
                </c:pt>
                <c:pt idx="771">
                  <c:v>8.9200000000000017</c:v>
                </c:pt>
                <c:pt idx="772">
                  <c:v>8.9200000000000017</c:v>
                </c:pt>
                <c:pt idx="773">
                  <c:v>8.93</c:v>
                </c:pt>
                <c:pt idx="774">
                  <c:v>8.93</c:v>
                </c:pt>
                <c:pt idx="775">
                  <c:v>8.93</c:v>
                </c:pt>
                <c:pt idx="776">
                  <c:v>8.93</c:v>
                </c:pt>
                <c:pt idx="777">
                  <c:v>8.93</c:v>
                </c:pt>
                <c:pt idx="778">
                  <c:v>8.94</c:v>
                </c:pt>
                <c:pt idx="779">
                  <c:v>8.94</c:v>
                </c:pt>
                <c:pt idx="780">
                  <c:v>8.9500000000000028</c:v>
                </c:pt>
                <c:pt idx="781">
                  <c:v>8.9700000000000006</c:v>
                </c:pt>
                <c:pt idx="782">
                  <c:v>8.9800000000000022</c:v>
                </c:pt>
                <c:pt idx="783">
                  <c:v>8.99</c:v>
                </c:pt>
                <c:pt idx="784">
                  <c:v>8.99</c:v>
                </c:pt>
                <c:pt idx="785">
                  <c:v>8.99</c:v>
                </c:pt>
                <c:pt idx="786">
                  <c:v>8.99</c:v>
                </c:pt>
                <c:pt idx="787">
                  <c:v>9</c:v>
                </c:pt>
                <c:pt idx="788">
                  <c:v>9.0100000000000016</c:v>
                </c:pt>
                <c:pt idx="789">
                  <c:v>9.0100000000000016</c:v>
                </c:pt>
                <c:pt idx="790">
                  <c:v>9.02</c:v>
                </c:pt>
                <c:pt idx="791">
                  <c:v>9.02</c:v>
                </c:pt>
                <c:pt idx="792">
                  <c:v>9.02</c:v>
                </c:pt>
                <c:pt idx="793">
                  <c:v>9.02</c:v>
                </c:pt>
                <c:pt idx="794">
                  <c:v>9.0499999999999989</c:v>
                </c:pt>
                <c:pt idx="795">
                  <c:v>9.0600000000000023</c:v>
                </c:pt>
                <c:pt idx="796">
                  <c:v>9.0600000000000023</c:v>
                </c:pt>
                <c:pt idx="797">
                  <c:v>9.0600000000000023</c:v>
                </c:pt>
                <c:pt idx="798">
                  <c:v>9.0700000000000021</c:v>
                </c:pt>
                <c:pt idx="799">
                  <c:v>9.0700000000000021</c:v>
                </c:pt>
                <c:pt idx="800">
                  <c:v>9.0700000000000021</c:v>
                </c:pt>
                <c:pt idx="801">
                  <c:v>9.0700000000000021</c:v>
                </c:pt>
                <c:pt idx="802">
                  <c:v>9.0800000000000018</c:v>
                </c:pt>
                <c:pt idx="803">
                  <c:v>9.0800000000000018</c:v>
                </c:pt>
                <c:pt idx="804">
                  <c:v>9.0800000000000018</c:v>
                </c:pt>
                <c:pt idx="805">
                  <c:v>9.0800000000000018</c:v>
                </c:pt>
                <c:pt idx="806">
                  <c:v>9.0800000000000018</c:v>
                </c:pt>
                <c:pt idx="807">
                  <c:v>9.0900000000000016</c:v>
                </c:pt>
                <c:pt idx="808">
                  <c:v>9.1000000000000014</c:v>
                </c:pt>
                <c:pt idx="809">
                  <c:v>9.120000000000001</c:v>
                </c:pt>
                <c:pt idx="810">
                  <c:v>9.1399999999999988</c:v>
                </c:pt>
                <c:pt idx="811">
                  <c:v>9.1399999999999988</c:v>
                </c:pt>
                <c:pt idx="812">
                  <c:v>9.1499999999999897</c:v>
                </c:pt>
                <c:pt idx="813">
                  <c:v>9.1499999999999897</c:v>
                </c:pt>
                <c:pt idx="814">
                  <c:v>9.1499999999999897</c:v>
                </c:pt>
                <c:pt idx="815">
                  <c:v>9.1499999999999897</c:v>
                </c:pt>
                <c:pt idx="816">
                  <c:v>9.1600000000000019</c:v>
                </c:pt>
                <c:pt idx="817">
                  <c:v>9.1600000000000019</c:v>
                </c:pt>
                <c:pt idx="818">
                  <c:v>9.1600000000000019</c:v>
                </c:pt>
                <c:pt idx="819">
                  <c:v>9.1700000000000017</c:v>
                </c:pt>
                <c:pt idx="820">
                  <c:v>9.1800000000000015</c:v>
                </c:pt>
                <c:pt idx="821">
                  <c:v>9.19</c:v>
                </c:pt>
                <c:pt idx="822">
                  <c:v>9.19</c:v>
                </c:pt>
                <c:pt idx="823">
                  <c:v>9.2000000000000011</c:v>
                </c:pt>
                <c:pt idx="824">
                  <c:v>9.2000000000000011</c:v>
                </c:pt>
                <c:pt idx="825">
                  <c:v>9.2199999999999989</c:v>
                </c:pt>
                <c:pt idx="826">
                  <c:v>9.2399999999999896</c:v>
                </c:pt>
                <c:pt idx="827">
                  <c:v>9.2499999999999893</c:v>
                </c:pt>
                <c:pt idx="828">
                  <c:v>9.2600000000000016</c:v>
                </c:pt>
                <c:pt idx="829">
                  <c:v>9.2600000000000016</c:v>
                </c:pt>
                <c:pt idx="830">
                  <c:v>9.27</c:v>
                </c:pt>
                <c:pt idx="831">
                  <c:v>9.2999999999999989</c:v>
                </c:pt>
                <c:pt idx="832">
                  <c:v>9.2999999999999989</c:v>
                </c:pt>
                <c:pt idx="833">
                  <c:v>9.3200000000000021</c:v>
                </c:pt>
                <c:pt idx="834">
                  <c:v>9.3200000000000021</c:v>
                </c:pt>
                <c:pt idx="835">
                  <c:v>9.3200000000000021</c:v>
                </c:pt>
                <c:pt idx="836">
                  <c:v>9.3200000000000021</c:v>
                </c:pt>
                <c:pt idx="837">
                  <c:v>9.3200000000000021</c:v>
                </c:pt>
                <c:pt idx="838">
                  <c:v>9.3300000000000018</c:v>
                </c:pt>
                <c:pt idx="839">
                  <c:v>9.3300000000000018</c:v>
                </c:pt>
                <c:pt idx="840">
                  <c:v>9.3400000000000016</c:v>
                </c:pt>
                <c:pt idx="841">
                  <c:v>9.3500000000000014</c:v>
                </c:pt>
                <c:pt idx="842">
                  <c:v>9.3500000000000014</c:v>
                </c:pt>
                <c:pt idx="843">
                  <c:v>9.3700000000000028</c:v>
                </c:pt>
                <c:pt idx="844">
                  <c:v>9.3700000000000028</c:v>
                </c:pt>
                <c:pt idx="845">
                  <c:v>9.3800000000000008</c:v>
                </c:pt>
                <c:pt idx="846">
                  <c:v>9.3800000000000008</c:v>
                </c:pt>
                <c:pt idx="847">
                  <c:v>9.39</c:v>
                </c:pt>
                <c:pt idx="848">
                  <c:v>9.39</c:v>
                </c:pt>
                <c:pt idx="849">
                  <c:v>9.4200000000000017</c:v>
                </c:pt>
                <c:pt idx="850">
                  <c:v>9.44</c:v>
                </c:pt>
                <c:pt idx="851">
                  <c:v>9.44</c:v>
                </c:pt>
                <c:pt idx="852">
                  <c:v>9.4500000000000028</c:v>
                </c:pt>
                <c:pt idx="853">
                  <c:v>9.4600000000000026</c:v>
                </c:pt>
                <c:pt idx="854">
                  <c:v>9.4700000000000006</c:v>
                </c:pt>
                <c:pt idx="855">
                  <c:v>9.4700000000000006</c:v>
                </c:pt>
                <c:pt idx="856">
                  <c:v>9.4800000000000022</c:v>
                </c:pt>
                <c:pt idx="857">
                  <c:v>9.490000000000002</c:v>
                </c:pt>
                <c:pt idx="858">
                  <c:v>9.490000000000002</c:v>
                </c:pt>
                <c:pt idx="859">
                  <c:v>9.490000000000002</c:v>
                </c:pt>
                <c:pt idx="860">
                  <c:v>9.490000000000002</c:v>
                </c:pt>
                <c:pt idx="861">
                  <c:v>9.5000000000000018</c:v>
                </c:pt>
                <c:pt idx="862">
                  <c:v>9.51</c:v>
                </c:pt>
                <c:pt idx="863">
                  <c:v>9.52</c:v>
                </c:pt>
                <c:pt idx="864">
                  <c:v>9.52</c:v>
                </c:pt>
                <c:pt idx="865">
                  <c:v>9.52</c:v>
                </c:pt>
                <c:pt idx="866">
                  <c:v>9.52</c:v>
                </c:pt>
                <c:pt idx="867">
                  <c:v>9.52</c:v>
                </c:pt>
                <c:pt idx="868">
                  <c:v>9.52</c:v>
                </c:pt>
                <c:pt idx="869">
                  <c:v>9.5600000000000023</c:v>
                </c:pt>
                <c:pt idx="870">
                  <c:v>9.5700000000000021</c:v>
                </c:pt>
                <c:pt idx="871">
                  <c:v>9.6</c:v>
                </c:pt>
                <c:pt idx="872">
                  <c:v>9.61</c:v>
                </c:pt>
                <c:pt idx="873">
                  <c:v>9.61</c:v>
                </c:pt>
                <c:pt idx="874">
                  <c:v>9.620000000000001</c:v>
                </c:pt>
                <c:pt idx="875">
                  <c:v>9.6300000000000008</c:v>
                </c:pt>
                <c:pt idx="876">
                  <c:v>9.6300000000000008</c:v>
                </c:pt>
                <c:pt idx="877">
                  <c:v>9.6300000000000008</c:v>
                </c:pt>
                <c:pt idx="878">
                  <c:v>9.6300000000000008</c:v>
                </c:pt>
                <c:pt idx="879">
                  <c:v>9.6300000000000008</c:v>
                </c:pt>
                <c:pt idx="880">
                  <c:v>9.6399999999999988</c:v>
                </c:pt>
                <c:pt idx="881">
                  <c:v>9.6399999999999988</c:v>
                </c:pt>
                <c:pt idx="882">
                  <c:v>9.6399999999999988</c:v>
                </c:pt>
                <c:pt idx="883">
                  <c:v>9.6399999999999988</c:v>
                </c:pt>
                <c:pt idx="884">
                  <c:v>9.6499999999999897</c:v>
                </c:pt>
                <c:pt idx="885">
                  <c:v>9.6600000000000019</c:v>
                </c:pt>
                <c:pt idx="886">
                  <c:v>9.6600000000000019</c:v>
                </c:pt>
                <c:pt idx="887">
                  <c:v>9.6600000000000019</c:v>
                </c:pt>
                <c:pt idx="888">
                  <c:v>9.6600000000000019</c:v>
                </c:pt>
                <c:pt idx="889">
                  <c:v>9.6600000000000019</c:v>
                </c:pt>
                <c:pt idx="890">
                  <c:v>9.6700000000000017</c:v>
                </c:pt>
                <c:pt idx="891">
                  <c:v>9.6700000000000017</c:v>
                </c:pt>
                <c:pt idx="892">
                  <c:v>9.7000000000000011</c:v>
                </c:pt>
                <c:pt idx="893">
                  <c:v>9.7000000000000011</c:v>
                </c:pt>
                <c:pt idx="894">
                  <c:v>9.7099999999999991</c:v>
                </c:pt>
                <c:pt idx="895">
                  <c:v>9.7399999999999896</c:v>
                </c:pt>
                <c:pt idx="896">
                  <c:v>9.7499999999999893</c:v>
                </c:pt>
                <c:pt idx="897">
                  <c:v>9.76</c:v>
                </c:pt>
                <c:pt idx="898">
                  <c:v>9.77</c:v>
                </c:pt>
                <c:pt idx="899">
                  <c:v>9.77</c:v>
                </c:pt>
                <c:pt idx="900">
                  <c:v>9.77</c:v>
                </c:pt>
                <c:pt idx="901">
                  <c:v>9.77</c:v>
                </c:pt>
                <c:pt idx="902">
                  <c:v>9.7799999999999994</c:v>
                </c:pt>
                <c:pt idx="903">
                  <c:v>9.7799999999999994</c:v>
                </c:pt>
                <c:pt idx="904">
                  <c:v>9.7799999999999994</c:v>
                </c:pt>
                <c:pt idx="905">
                  <c:v>9.7799999999999994</c:v>
                </c:pt>
                <c:pt idx="906">
                  <c:v>9.7999999999999989</c:v>
                </c:pt>
                <c:pt idx="907">
                  <c:v>9.8100000000000023</c:v>
                </c:pt>
                <c:pt idx="908">
                  <c:v>9.8100000000000023</c:v>
                </c:pt>
                <c:pt idx="909">
                  <c:v>9.8200000000000021</c:v>
                </c:pt>
                <c:pt idx="910">
                  <c:v>9.8400000000000016</c:v>
                </c:pt>
                <c:pt idx="911">
                  <c:v>9.8500000000000068</c:v>
                </c:pt>
                <c:pt idx="912">
                  <c:v>9.8600000000000048</c:v>
                </c:pt>
                <c:pt idx="913">
                  <c:v>9.8600000000000048</c:v>
                </c:pt>
                <c:pt idx="914">
                  <c:v>9.8600000000000048</c:v>
                </c:pt>
                <c:pt idx="915">
                  <c:v>9.8700000000000028</c:v>
                </c:pt>
                <c:pt idx="916">
                  <c:v>9.8700000000000028</c:v>
                </c:pt>
                <c:pt idx="917">
                  <c:v>9.8700000000000028</c:v>
                </c:pt>
                <c:pt idx="918">
                  <c:v>9.8700000000000028</c:v>
                </c:pt>
                <c:pt idx="919">
                  <c:v>9.8800000000000008</c:v>
                </c:pt>
                <c:pt idx="920">
                  <c:v>9.89</c:v>
                </c:pt>
                <c:pt idx="921">
                  <c:v>9.89</c:v>
                </c:pt>
                <c:pt idx="922">
                  <c:v>9.89</c:v>
                </c:pt>
                <c:pt idx="923">
                  <c:v>9.9000000000000021</c:v>
                </c:pt>
                <c:pt idx="924">
                  <c:v>9.9000000000000021</c:v>
                </c:pt>
                <c:pt idx="925">
                  <c:v>9.9000000000000021</c:v>
                </c:pt>
                <c:pt idx="926">
                  <c:v>9.9000000000000021</c:v>
                </c:pt>
                <c:pt idx="927">
                  <c:v>9.91</c:v>
                </c:pt>
                <c:pt idx="928">
                  <c:v>9.91</c:v>
                </c:pt>
                <c:pt idx="929">
                  <c:v>9.91</c:v>
                </c:pt>
                <c:pt idx="930">
                  <c:v>9.91</c:v>
                </c:pt>
                <c:pt idx="931">
                  <c:v>9.91</c:v>
                </c:pt>
                <c:pt idx="932">
                  <c:v>9.91</c:v>
                </c:pt>
                <c:pt idx="933">
                  <c:v>9.9300000000000015</c:v>
                </c:pt>
                <c:pt idx="934">
                  <c:v>9.9500000000000028</c:v>
                </c:pt>
                <c:pt idx="935">
                  <c:v>9.9600000000000026</c:v>
                </c:pt>
                <c:pt idx="936">
                  <c:v>9.9600000000000026</c:v>
                </c:pt>
                <c:pt idx="937">
                  <c:v>9.9600000000000026</c:v>
                </c:pt>
                <c:pt idx="938">
                  <c:v>9.9600000000000026</c:v>
                </c:pt>
                <c:pt idx="939">
                  <c:v>9.9800000000000022</c:v>
                </c:pt>
                <c:pt idx="940">
                  <c:v>10</c:v>
                </c:pt>
                <c:pt idx="941">
                  <c:v>10</c:v>
                </c:pt>
                <c:pt idx="942">
                  <c:v>10</c:v>
                </c:pt>
                <c:pt idx="943">
                  <c:v>10</c:v>
                </c:pt>
                <c:pt idx="944">
                  <c:v>10.01</c:v>
                </c:pt>
                <c:pt idx="945">
                  <c:v>10.01</c:v>
                </c:pt>
                <c:pt idx="946">
                  <c:v>10.030000000000001</c:v>
                </c:pt>
                <c:pt idx="947">
                  <c:v>10.030000000000001</c:v>
                </c:pt>
                <c:pt idx="948">
                  <c:v>10.049999999999899</c:v>
                </c:pt>
                <c:pt idx="949">
                  <c:v>10.059999999999915</c:v>
                </c:pt>
                <c:pt idx="950">
                  <c:v>10.069999999999915</c:v>
                </c:pt>
                <c:pt idx="951">
                  <c:v>10.08</c:v>
                </c:pt>
                <c:pt idx="952">
                  <c:v>10.08</c:v>
                </c:pt>
                <c:pt idx="953">
                  <c:v>10.08</c:v>
                </c:pt>
                <c:pt idx="954">
                  <c:v>10.09</c:v>
                </c:pt>
                <c:pt idx="955">
                  <c:v>10.1</c:v>
                </c:pt>
                <c:pt idx="956">
                  <c:v>10.1</c:v>
                </c:pt>
                <c:pt idx="957">
                  <c:v>10.1</c:v>
                </c:pt>
                <c:pt idx="958">
                  <c:v>10.120000000000001</c:v>
                </c:pt>
                <c:pt idx="959">
                  <c:v>10.129999999999908</c:v>
                </c:pt>
                <c:pt idx="960">
                  <c:v>10.139999999999999</c:v>
                </c:pt>
                <c:pt idx="961">
                  <c:v>10.16</c:v>
                </c:pt>
                <c:pt idx="962">
                  <c:v>10.16</c:v>
                </c:pt>
                <c:pt idx="963">
                  <c:v>10.16</c:v>
                </c:pt>
                <c:pt idx="964">
                  <c:v>10.169999999999911</c:v>
                </c:pt>
                <c:pt idx="965">
                  <c:v>10.19</c:v>
                </c:pt>
                <c:pt idx="966">
                  <c:v>10.19</c:v>
                </c:pt>
                <c:pt idx="967">
                  <c:v>10.19</c:v>
                </c:pt>
                <c:pt idx="968">
                  <c:v>10.200000000000001</c:v>
                </c:pt>
                <c:pt idx="969">
                  <c:v>10.209999999999908</c:v>
                </c:pt>
                <c:pt idx="970">
                  <c:v>10.209999999999908</c:v>
                </c:pt>
                <c:pt idx="971">
                  <c:v>10.209999999999908</c:v>
                </c:pt>
                <c:pt idx="972">
                  <c:v>10.220000000000001</c:v>
                </c:pt>
                <c:pt idx="973">
                  <c:v>10.220000000000001</c:v>
                </c:pt>
                <c:pt idx="974">
                  <c:v>10.220000000000001</c:v>
                </c:pt>
                <c:pt idx="975">
                  <c:v>10.229999999999899</c:v>
                </c:pt>
                <c:pt idx="976">
                  <c:v>10.229999999999899</c:v>
                </c:pt>
                <c:pt idx="977">
                  <c:v>10.229999999999899</c:v>
                </c:pt>
                <c:pt idx="978">
                  <c:v>10.229999999999899</c:v>
                </c:pt>
                <c:pt idx="979">
                  <c:v>10.229999999999899</c:v>
                </c:pt>
                <c:pt idx="980">
                  <c:v>10.239999999999998</c:v>
                </c:pt>
                <c:pt idx="981">
                  <c:v>10.239999999999998</c:v>
                </c:pt>
                <c:pt idx="982">
                  <c:v>10.239999999999998</c:v>
                </c:pt>
                <c:pt idx="983">
                  <c:v>10.239999999999998</c:v>
                </c:pt>
                <c:pt idx="984">
                  <c:v>10.239999999999998</c:v>
                </c:pt>
                <c:pt idx="985">
                  <c:v>10.239999999999998</c:v>
                </c:pt>
                <c:pt idx="986">
                  <c:v>10.239999999999998</c:v>
                </c:pt>
                <c:pt idx="987">
                  <c:v>10.26</c:v>
                </c:pt>
                <c:pt idx="988">
                  <c:v>10.26</c:v>
                </c:pt>
                <c:pt idx="989">
                  <c:v>10.269999999999909</c:v>
                </c:pt>
                <c:pt idx="990">
                  <c:v>10.269999999999909</c:v>
                </c:pt>
                <c:pt idx="991">
                  <c:v>10.269999999999909</c:v>
                </c:pt>
                <c:pt idx="992">
                  <c:v>10.269999999999909</c:v>
                </c:pt>
                <c:pt idx="993">
                  <c:v>10.28</c:v>
                </c:pt>
                <c:pt idx="994">
                  <c:v>10.29</c:v>
                </c:pt>
                <c:pt idx="995">
                  <c:v>10.29</c:v>
                </c:pt>
                <c:pt idx="996">
                  <c:v>10.3</c:v>
                </c:pt>
                <c:pt idx="997">
                  <c:v>10.31</c:v>
                </c:pt>
                <c:pt idx="998">
                  <c:v>10.31</c:v>
                </c:pt>
                <c:pt idx="999">
                  <c:v>10.32</c:v>
                </c:pt>
                <c:pt idx="1000">
                  <c:v>10.329999999999915</c:v>
                </c:pt>
                <c:pt idx="1001">
                  <c:v>10.350000000000009</c:v>
                </c:pt>
                <c:pt idx="1002">
                  <c:v>10.350000000000009</c:v>
                </c:pt>
                <c:pt idx="1003">
                  <c:v>10.360000000000008</c:v>
                </c:pt>
                <c:pt idx="1004">
                  <c:v>10.360000000000008</c:v>
                </c:pt>
                <c:pt idx="1005">
                  <c:v>10.360000000000008</c:v>
                </c:pt>
                <c:pt idx="1006">
                  <c:v>10.38</c:v>
                </c:pt>
                <c:pt idx="1007">
                  <c:v>10.389999999999915</c:v>
                </c:pt>
                <c:pt idx="1008">
                  <c:v>10.389999999999915</c:v>
                </c:pt>
                <c:pt idx="1009">
                  <c:v>10.389999999999915</c:v>
                </c:pt>
                <c:pt idx="1010">
                  <c:v>10.389999999999915</c:v>
                </c:pt>
                <c:pt idx="1011">
                  <c:v>10.4</c:v>
                </c:pt>
                <c:pt idx="1012">
                  <c:v>10.4</c:v>
                </c:pt>
                <c:pt idx="1013">
                  <c:v>10.4</c:v>
                </c:pt>
                <c:pt idx="1014">
                  <c:v>10.4</c:v>
                </c:pt>
                <c:pt idx="1015">
                  <c:v>10.41</c:v>
                </c:pt>
                <c:pt idx="1016">
                  <c:v>10.41</c:v>
                </c:pt>
                <c:pt idx="1017">
                  <c:v>10.41</c:v>
                </c:pt>
                <c:pt idx="1018">
                  <c:v>10.41</c:v>
                </c:pt>
                <c:pt idx="1019">
                  <c:v>10.41</c:v>
                </c:pt>
                <c:pt idx="1020">
                  <c:v>10.43</c:v>
                </c:pt>
                <c:pt idx="1021">
                  <c:v>10.43</c:v>
                </c:pt>
                <c:pt idx="1022">
                  <c:v>10.43</c:v>
                </c:pt>
                <c:pt idx="1023">
                  <c:v>10.450000000000006</c:v>
                </c:pt>
                <c:pt idx="1024">
                  <c:v>10.450000000000006</c:v>
                </c:pt>
                <c:pt idx="1025">
                  <c:v>10.459999999999917</c:v>
                </c:pt>
                <c:pt idx="1026">
                  <c:v>10.469999999999915</c:v>
                </c:pt>
                <c:pt idx="1027">
                  <c:v>10.469999999999915</c:v>
                </c:pt>
                <c:pt idx="1028">
                  <c:v>10.469999999999915</c:v>
                </c:pt>
                <c:pt idx="1029">
                  <c:v>10.48</c:v>
                </c:pt>
                <c:pt idx="1030">
                  <c:v>10.51</c:v>
                </c:pt>
                <c:pt idx="1031">
                  <c:v>10.54</c:v>
                </c:pt>
                <c:pt idx="1032">
                  <c:v>10.549999999999899</c:v>
                </c:pt>
                <c:pt idx="1033">
                  <c:v>10.549999999999899</c:v>
                </c:pt>
                <c:pt idx="1034">
                  <c:v>10.569999999999915</c:v>
                </c:pt>
                <c:pt idx="1035">
                  <c:v>10.569999999999915</c:v>
                </c:pt>
                <c:pt idx="1036">
                  <c:v>10.59</c:v>
                </c:pt>
                <c:pt idx="1037">
                  <c:v>10.59</c:v>
                </c:pt>
                <c:pt idx="1038">
                  <c:v>10.59</c:v>
                </c:pt>
                <c:pt idx="1039">
                  <c:v>10.6</c:v>
                </c:pt>
                <c:pt idx="1040">
                  <c:v>10.6</c:v>
                </c:pt>
                <c:pt idx="1041">
                  <c:v>10.6</c:v>
                </c:pt>
                <c:pt idx="1042">
                  <c:v>10.61</c:v>
                </c:pt>
                <c:pt idx="1043">
                  <c:v>10.62</c:v>
                </c:pt>
                <c:pt idx="1044">
                  <c:v>10.62</c:v>
                </c:pt>
                <c:pt idx="1045">
                  <c:v>10.629999999999908</c:v>
                </c:pt>
                <c:pt idx="1046">
                  <c:v>10.629999999999908</c:v>
                </c:pt>
                <c:pt idx="1047">
                  <c:v>10.629999999999908</c:v>
                </c:pt>
                <c:pt idx="1048">
                  <c:v>10.65</c:v>
                </c:pt>
                <c:pt idx="1049">
                  <c:v>10.65</c:v>
                </c:pt>
                <c:pt idx="1050">
                  <c:v>10.66</c:v>
                </c:pt>
                <c:pt idx="1051">
                  <c:v>10.669999999999911</c:v>
                </c:pt>
                <c:pt idx="1052">
                  <c:v>10.669999999999911</c:v>
                </c:pt>
                <c:pt idx="1053">
                  <c:v>10.69</c:v>
                </c:pt>
                <c:pt idx="1054">
                  <c:v>10.719999999999999</c:v>
                </c:pt>
                <c:pt idx="1055">
                  <c:v>10.739999999999998</c:v>
                </c:pt>
                <c:pt idx="1056">
                  <c:v>10.739999999999998</c:v>
                </c:pt>
                <c:pt idx="1057">
                  <c:v>10.739999999999998</c:v>
                </c:pt>
                <c:pt idx="1058">
                  <c:v>10.75</c:v>
                </c:pt>
                <c:pt idx="1059">
                  <c:v>10.77</c:v>
                </c:pt>
                <c:pt idx="1060">
                  <c:v>10.77</c:v>
                </c:pt>
                <c:pt idx="1061">
                  <c:v>10.78</c:v>
                </c:pt>
                <c:pt idx="1062">
                  <c:v>10.79</c:v>
                </c:pt>
                <c:pt idx="1063">
                  <c:v>10.79</c:v>
                </c:pt>
                <c:pt idx="1064">
                  <c:v>10.79</c:v>
                </c:pt>
                <c:pt idx="1065">
                  <c:v>10.79</c:v>
                </c:pt>
                <c:pt idx="1066">
                  <c:v>10.8</c:v>
                </c:pt>
                <c:pt idx="1067">
                  <c:v>10.8</c:v>
                </c:pt>
                <c:pt idx="1068">
                  <c:v>10.82</c:v>
                </c:pt>
                <c:pt idx="1069">
                  <c:v>10.839999999999909</c:v>
                </c:pt>
                <c:pt idx="1070">
                  <c:v>10.839999999999909</c:v>
                </c:pt>
                <c:pt idx="1071">
                  <c:v>10.839999999999909</c:v>
                </c:pt>
                <c:pt idx="1072">
                  <c:v>10.860000000000008</c:v>
                </c:pt>
                <c:pt idx="1073">
                  <c:v>10.860000000000008</c:v>
                </c:pt>
                <c:pt idx="1074">
                  <c:v>10.860000000000008</c:v>
                </c:pt>
                <c:pt idx="1075">
                  <c:v>10.870000000000006</c:v>
                </c:pt>
                <c:pt idx="1076">
                  <c:v>10.88</c:v>
                </c:pt>
                <c:pt idx="1077">
                  <c:v>10.89</c:v>
                </c:pt>
                <c:pt idx="1078">
                  <c:v>10.9</c:v>
                </c:pt>
                <c:pt idx="1079">
                  <c:v>10.9</c:v>
                </c:pt>
                <c:pt idx="1080">
                  <c:v>10.91</c:v>
                </c:pt>
                <c:pt idx="1081">
                  <c:v>10.91</c:v>
                </c:pt>
                <c:pt idx="1082">
                  <c:v>10.92</c:v>
                </c:pt>
                <c:pt idx="1083">
                  <c:v>10.92</c:v>
                </c:pt>
                <c:pt idx="1084">
                  <c:v>10.92</c:v>
                </c:pt>
                <c:pt idx="1085">
                  <c:v>10.950000000000006</c:v>
                </c:pt>
                <c:pt idx="1086">
                  <c:v>10.950000000000006</c:v>
                </c:pt>
                <c:pt idx="1087">
                  <c:v>10.950000000000006</c:v>
                </c:pt>
                <c:pt idx="1088">
                  <c:v>10.96</c:v>
                </c:pt>
                <c:pt idx="1089">
                  <c:v>10.96</c:v>
                </c:pt>
                <c:pt idx="1090">
                  <c:v>10.96</c:v>
                </c:pt>
                <c:pt idx="1091">
                  <c:v>10.98</c:v>
                </c:pt>
                <c:pt idx="1092">
                  <c:v>10.98</c:v>
                </c:pt>
                <c:pt idx="1093">
                  <c:v>10.99</c:v>
                </c:pt>
                <c:pt idx="1094">
                  <c:v>11</c:v>
                </c:pt>
                <c:pt idx="1095">
                  <c:v>11</c:v>
                </c:pt>
                <c:pt idx="1096">
                  <c:v>11.01</c:v>
                </c:pt>
                <c:pt idx="1097">
                  <c:v>11.01</c:v>
                </c:pt>
                <c:pt idx="1098">
                  <c:v>11.01</c:v>
                </c:pt>
                <c:pt idx="1099">
                  <c:v>11.01</c:v>
                </c:pt>
                <c:pt idx="1100">
                  <c:v>11.01</c:v>
                </c:pt>
                <c:pt idx="1101">
                  <c:v>11.01</c:v>
                </c:pt>
                <c:pt idx="1102">
                  <c:v>11.02</c:v>
                </c:pt>
                <c:pt idx="1103">
                  <c:v>11.02</c:v>
                </c:pt>
                <c:pt idx="1104">
                  <c:v>11.02</c:v>
                </c:pt>
                <c:pt idx="1105">
                  <c:v>11.03</c:v>
                </c:pt>
                <c:pt idx="1106">
                  <c:v>11.03</c:v>
                </c:pt>
                <c:pt idx="1107">
                  <c:v>11.03</c:v>
                </c:pt>
                <c:pt idx="1108">
                  <c:v>11.05</c:v>
                </c:pt>
                <c:pt idx="1109">
                  <c:v>11.05</c:v>
                </c:pt>
                <c:pt idx="1110">
                  <c:v>11.05</c:v>
                </c:pt>
                <c:pt idx="1111">
                  <c:v>11.05</c:v>
                </c:pt>
                <c:pt idx="1112">
                  <c:v>11.059999999999915</c:v>
                </c:pt>
                <c:pt idx="1113">
                  <c:v>11.059999999999915</c:v>
                </c:pt>
                <c:pt idx="1114">
                  <c:v>11.069999999999915</c:v>
                </c:pt>
                <c:pt idx="1115">
                  <c:v>11.069999999999915</c:v>
                </c:pt>
                <c:pt idx="1116">
                  <c:v>11.069999999999915</c:v>
                </c:pt>
                <c:pt idx="1117">
                  <c:v>11.069999999999915</c:v>
                </c:pt>
                <c:pt idx="1118">
                  <c:v>11.079999999999915</c:v>
                </c:pt>
                <c:pt idx="1119">
                  <c:v>11.079999999999915</c:v>
                </c:pt>
                <c:pt idx="1120">
                  <c:v>11.09</c:v>
                </c:pt>
                <c:pt idx="1121">
                  <c:v>11.09</c:v>
                </c:pt>
                <c:pt idx="1122">
                  <c:v>11.11</c:v>
                </c:pt>
                <c:pt idx="1123">
                  <c:v>11.11</c:v>
                </c:pt>
                <c:pt idx="1124">
                  <c:v>11.11</c:v>
                </c:pt>
                <c:pt idx="1125">
                  <c:v>11.11</c:v>
                </c:pt>
                <c:pt idx="1126">
                  <c:v>11.129999999999908</c:v>
                </c:pt>
                <c:pt idx="1127">
                  <c:v>11.129999999999908</c:v>
                </c:pt>
                <c:pt idx="1128">
                  <c:v>11.129999999999908</c:v>
                </c:pt>
                <c:pt idx="1129">
                  <c:v>11.129999999999908</c:v>
                </c:pt>
                <c:pt idx="1130">
                  <c:v>11.139999999999899</c:v>
                </c:pt>
                <c:pt idx="1131">
                  <c:v>11.139999999999899</c:v>
                </c:pt>
                <c:pt idx="1132">
                  <c:v>11.15</c:v>
                </c:pt>
                <c:pt idx="1133">
                  <c:v>11.15</c:v>
                </c:pt>
                <c:pt idx="1134">
                  <c:v>11.15</c:v>
                </c:pt>
                <c:pt idx="1135">
                  <c:v>11.15</c:v>
                </c:pt>
                <c:pt idx="1136">
                  <c:v>11.16</c:v>
                </c:pt>
                <c:pt idx="1137">
                  <c:v>11.16</c:v>
                </c:pt>
                <c:pt idx="1138">
                  <c:v>11.16</c:v>
                </c:pt>
                <c:pt idx="1139">
                  <c:v>11.17</c:v>
                </c:pt>
                <c:pt idx="1140">
                  <c:v>11.17</c:v>
                </c:pt>
                <c:pt idx="1141">
                  <c:v>11.17</c:v>
                </c:pt>
                <c:pt idx="1142">
                  <c:v>11.17</c:v>
                </c:pt>
                <c:pt idx="1143">
                  <c:v>11.17</c:v>
                </c:pt>
                <c:pt idx="1144">
                  <c:v>11.17</c:v>
                </c:pt>
                <c:pt idx="1145">
                  <c:v>11.17</c:v>
                </c:pt>
                <c:pt idx="1146">
                  <c:v>11.17</c:v>
                </c:pt>
                <c:pt idx="1147">
                  <c:v>11.179999999999909</c:v>
                </c:pt>
                <c:pt idx="1148">
                  <c:v>11.179999999999909</c:v>
                </c:pt>
                <c:pt idx="1149">
                  <c:v>11.2</c:v>
                </c:pt>
                <c:pt idx="1150">
                  <c:v>11.209999999999999</c:v>
                </c:pt>
                <c:pt idx="1151">
                  <c:v>11.209999999999999</c:v>
                </c:pt>
                <c:pt idx="1152">
                  <c:v>11.209999999999999</c:v>
                </c:pt>
                <c:pt idx="1153">
                  <c:v>11.209999999999999</c:v>
                </c:pt>
                <c:pt idx="1154">
                  <c:v>11.209999999999999</c:v>
                </c:pt>
                <c:pt idx="1155">
                  <c:v>11.229999999999899</c:v>
                </c:pt>
                <c:pt idx="1156">
                  <c:v>11.229999999999899</c:v>
                </c:pt>
                <c:pt idx="1157">
                  <c:v>11.229999999999899</c:v>
                </c:pt>
                <c:pt idx="1158">
                  <c:v>11.239999999999904</c:v>
                </c:pt>
                <c:pt idx="1159">
                  <c:v>11.26</c:v>
                </c:pt>
                <c:pt idx="1160">
                  <c:v>11.26</c:v>
                </c:pt>
                <c:pt idx="1161">
                  <c:v>11.27</c:v>
                </c:pt>
                <c:pt idx="1162">
                  <c:v>11.29</c:v>
                </c:pt>
                <c:pt idx="1163">
                  <c:v>11.29</c:v>
                </c:pt>
                <c:pt idx="1164">
                  <c:v>11.3</c:v>
                </c:pt>
                <c:pt idx="1165">
                  <c:v>11.31</c:v>
                </c:pt>
                <c:pt idx="1166">
                  <c:v>11.31</c:v>
                </c:pt>
                <c:pt idx="1167">
                  <c:v>11.32</c:v>
                </c:pt>
                <c:pt idx="1168">
                  <c:v>11.32</c:v>
                </c:pt>
                <c:pt idx="1169">
                  <c:v>11.32</c:v>
                </c:pt>
                <c:pt idx="1170">
                  <c:v>11.32</c:v>
                </c:pt>
                <c:pt idx="1171">
                  <c:v>11.33</c:v>
                </c:pt>
                <c:pt idx="1172">
                  <c:v>11.33</c:v>
                </c:pt>
                <c:pt idx="1173">
                  <c:v>11.33</c:v>
                </c:pt>
                <c:pt idx="1174">
                  <c:v>11.33</c:v>
                </c:pt>
                <c:pt idx="1175">
                  <c:v>11.33</c:v>
                </c:pt>
                <c:pt idx="1176">
                  <c:v>11.34</c:v>
                </c:pt>
                <c:pt idx="1177">
                  <c:v>11.34</c:v>
                </c:pt>
                <c:pt idx="1178">
                  <c:v>11.34</c:v>
                </c:pt>
                <c:pt idx="1179">
                  <c:v>11.350000000000009</c:v>
                </c:pt>
                <c:pt idx="1180">
                  <c:v>11.370000000000006</c:v>
                </c:pt>
                <c:pt idx="1181">
                  <c:v>11.370000000000006</c:v>
                </c:pt>
                <c:pt idx="1182">
                  <c:v>11.370000000000006</c:v>
                </c:pt>
                <c:pt idx="1183">
                  <c:v>11.370000000000006</c:v>
                </c:pt>
                <c:pt idx="1184">
                  <c:v>11.370000000000006</c:v>
                </c:pt>
                <c:pt idx="1185">
                  <c:v>11.38</c:v>
                </c:pt>
                <c:pt idx="1186">
                  <c:v>11.38</c:v>
                </c:pt>
                <c:pt idx="1187">
                  <c:v>11.39</c:v>
                </c:pt>
                <c:pt idx="1188">
                  <c:v>11.4</c:v>
                </c:pt>
                <c:pt idx="1189">
                  <c:v>11.4</c:v>
                </c:pt>
                <c:pt idx="1190">
                  <c:v>11.4</c:v>
                </c:pt>
                <c:pt idx="1191">
                  <c:v>11.4</c:v>
                </c:pt>
                <c:pt idx="1192">
                  <c:v>11.4</c:v>
                </c:pt>
                <c:pt idx="1193">
                  <c:v>11.4</c:v>
                </c:pt>
                <c:pt idx="1194">
                  <c:v>11.4</c:v>
                </c:pt>
                <c:pt idx="1195">
                  <c:v>11.4</c:v>
                </c:pt>
                <c:pt idx="1196">
                  <c:v>11.41</c:v>
                </c:pt>
                <c:pt idx="1197">
                  <c:v>11.41</c:v>
                </c:pt>
                <c:pt idx="1198">
                  <c:v>11.42</c:v>
                </c:pt>
                <c:pt idx="1199">
                  <c:v>11.42</c:v>
                </c:pt>
                <c:pt idx="1200">
                  <c:v>11.43</c:v>
                </c:pt>
                <c:pt idx="1201">
                  <c:v>11.44</c:v>
                </c:pt>
                <c:pt idx="1202">
                  <c:v>11.44</c:v>
                </c:pt>
                <c:pt idx="1203">
                  <c:v>11.44</c:v>
                </c:pt>
                <c:pt idx="1204">
                  <c:v>11.450000000000006</c:v>
                </c:pt>
                <c:pt idx="1205">
                  <c:v>11.450000000000006</c:v>
                </c:pt>
                <c:pt idx="1206">
                  <c:v>11.459999999999917</c:v>
                </c:pt>
                <c:pt idx="1207">
                  <c:v>11.469999999999915</c:v>
                </c:pt>
                <c:pt idx="1208">
                  <c:v>11.469999999999915</c:v>
                </c:pt>
                <c:pt idx="1209">
                  <c:v>11.48</c:v>
                </c:pt>
                <c:pt idx="1210">
                  <c:v>11.48</c:v>
                </c:pt>
                <c:pt idx="1211">
                  <c:v>11.48</c:v>
                </c:pt>
                <c:pt idx="1212">
                  <c:v>11.49</c:v>
                </c:pt>
                <c:pt idx="1213">
                  <c:v>11.5</c:v>
                </c:pt>
                <c:pt idx="1214">
                  <c:v>11.5</c:v>
                </c:pt>
                <c:pt idx="1215">
                  <c:v>11.5</c:v>
                </c:pt>
                <c:pt idx="1216">
                  <c:v>11.5</c:v>
                </c:pt>
                <c:pt idx="1217">
                  <c:v>11.509999999999909</c:v>
                </c:pt>
                <c:pt idx="1218">
                  <c:v>11.509999999999909</c:v>
                </c:pt>
                <c:pt idx="1219">
                  <c:v>11.509999999999909</c:v>
                </c:pt>
                <c:pt idx="1220">
                  <c:v>11.509999999999909</c:v>
                </c:pt>
                <c:pt idx="1221">
                  <c:v>11.52</c:v>
                </c:pt>
                <c:pt idx="1222">
                  <c:v>11.52</c:v>
                </c:pt>
                <c:pt idx="1223">
                  <c:v>11.52</c:v>
                </c:pt>
                <c:pt idx="1224">
                  <c:v>11.53</c:v>
                </c:pt>
                <c:pt idx="1225">
                  <c:v>11.549999999999899</c:v>
                </c:pt>
                <c:pt idx="1226">
                  <c:v>11.549999999999899</c:v>
                </c:pt>
                <c:pt idx="1227">
                  <c:v>11.549999999999899</c:v>
                </c:pt>
                <c:pt idx="1228">
                  <c:v>11.56</c:v>
                </c:pt>
                <c:pt idx="1229">
                  <c:v>11.57</c:v>
                </c:pt>
                <c:pt idx="1230">
                  <c:v>11.579999999999915</c:v>
                </c:pt>
                <c:pt idx="1231">
                  <c:v>11.579999999999915</c:v>
                </c:pt>
                <c:pt idx="1232">
                  <c:v>11.59</c:v>
                </c:pt>
                <c:pt idx="1233">
                  <c:v>11.6</c:v>
                </c:pt>
                <c:pt idx="1234">
                  <c:v>11.6</c:v>
                </c:pt>
                <c:pt idx="1235">
                  <c:v>11.6</c:v>
                </c:pt>
                <c:pt idx="1236">
                  <c:v>11.6</c:v>
                </c:pt>
                <c:pt idx="1237">
                  <c:v>11.6</c:v>
                </c:pt>
                <c:pt idx="1238">
                  <c:v>11.61</c:v>
                </c:pt>
                <c:pt idx="1239">
                  <c:v>11.61</c:v>
                </c:pt>
                <c:pt idx="1240">
                  <c:v>11.61</c:v>
                </c:pt>
                <c:pt idx="1241">
                  <c:v>11.61</c:v>
                </c:pt>
                <c:pt idx="1242">
                  <c:v>11.61</c:v>
                </c:pt>
                <c:pt idx="1243">
                  <c:v>11.61</c:v>
                </c:pt>
                <c:pt idx="1244">
                  <c:v>11.62</c:v>
                </c:pt>
                <c:pt idx="1245">
                  <c:v>11.62</c:v>
                </c:pt>
                <c:pt idx="1246">
                  <c:v>11.629999999999908</c:v>
                </c:pt>
                <c:pt idx="1247">
                  <c:v>11.65</c:v>
                </c:pt>
                <c:pt idx="1248">
                  <c:v>11.65</c:v>
                </c:pt>
                <c:pt idx="1249">
                  <c:v>11.66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TBDiseaseONLYData!$E$7514:$E$8763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6.9999999999999923E-2</c:v>
                </c:pt>
                <c:pt idx="3">
                  <c:v>0.1</c:v>
                </c:pt>
                <c:pt idx="4">
                  <c:v>0.12000000000000002</c:v>
                </c:pt>
                <c:pt idx="5">
                  <c:v>0.16</c:v>
                </c:pt>
                <c:pt idx="6">
                  <c:v>0.22</c:v>
                </c:pt>
                <c:pt idx="7">
                  <c:v>0.24000000000000013</c:v>
                </c:pt>
                <c:pt idx="8">
                  <c:v>0.25</c:v>
                </c:pt>
                <c:pt idx="9">
                  <c:v>0.32000000000000034</c:v>
                </c:pt>
                <c:pt idx="10">
                  <c:v>0.34</c:v>
                </c:pt>
                <c:pt idx="11">
                  <c:v>0.37000000000000027</c:v>
                </c:pt>
                <c:pt idx="12">
                  <c:v>0.38999999999999968</c:v>
                </c:pt>
                <c:pt idx="13">
                  <c:v>0.44</c:v>
                </c:pt>
                <c:pt idx="14">
                  <c:v>0.5</c:v>
                </c:pt>
                <c:pt idx="15">
                  <c:v>0.51</c:v>
                </c:pt>
                <c:pt idx="16">
                  <c:v>0.51</c:v>
                </c:pt>
                <c:pt idx="17">
                  <c:v>0.55000000000000004</c:v>
                </c:pt>
                <c:pt idx="18">
                  <c:v>0.63999999999999968</c:v>
                </c:pt>
                <c:pt idx="19">
                  <c:v>0.70000000000000051</c:v>
                </c:pt>
                <c:pt idx="20">
                  <c:v>0.77000000000000068</c:v>
                </c:pt>
                <c:pt idx="21">
                  <c:v>0.84000000000000052</c:v>
                </c:pt>
                <c:pt idx="22">
                  <c:v>0.88</c:v>
                </c:pt>
                <c:pt idx="23">
                  <c:v>0.96000000000000052</c:v>
                </c:pt>
                <c:pt idx="24">
                  <c:v>0.98</c:v>
                </c:pt>
                <c:pt idx="25">
                  <c:v>1.06</c:v>
                </c:pt>
                <c:pt idx="26">
                  <c:v>1.1399999999999988</c:v>
                </c:pt>
                <c:pt idx="27">
                  <c:v>1.170000000000001</c:v>
                </c:pt>
                <c:pt idx="28">
                  <c:v>1.2</c:v>
                </c:pt>
                <c:pt idx="29">
                  <c:v>1.239999999999988</c:v>
                </c:pt>
                <c:pt idx="30">
                  <c:v>1.26</c:v>
                </c:pt>
                <c:pt idx="31">
                  <c:v>1.3</c:v>
                </c:pt>
                <c:pt idx="32">
                  <c:v>1.3399999999999888</c:v>
                </c:pt>
                <c:pt idx="33">
                  <c:v>1.36</c:v>
                </c:pt>
                <c:pt idx="34">
                  <c:v>1.4099999999999877</c:v>
                </c:pt>
                <c:pt idx="35">
                  <c:v>1.42</c:v>
                </c:pt>
                <c:pt idx="36">
                  <c:v>1.48</c:v>
                </c:pt>
                <c:pt idx="37">
                  <c:v>1.5</c:v>
                </c:pt>
                <c:pt idx="38">
                  <c:v>1.58</c:v>
                </c:pt>
                <c:pt idx="39">
                  <c:v>1.6300000000000001</c:v>
                </c:pt>
                <c:pt idx="40">
                  <c:v>1.6900000000000011</c:v>
                </c:pt>
                <c:pt idx="41">
                  <c:v>1.77</c:v>
                </c:pt>
                <c:pt idx="42">
                  <c:v>1.83</c:v>
                </c:pt>
                <c:pt idx="43">
                  <c:v>1.87</c:v>
                </c:pt>
                <c:pt idx="44">
                  <c:v>1.920000000000001</c:v>
                </c:pt>
                <c:pt idx="45">
                  <c:v>1.9400000000000011</c:v>
                </c:pt>
                <c:pt idx="46">
                  <c:v>1.9800000000000011</c:v>
                </c:pt>
                <c:pt idx="47">
                  <c:v>2.02</c:v>
                </c:pt>
                <c:pt idx="48">
                  <c:v>2.0499999999999998</c:v>
                </c:pt>
                <c:pt idx="49">
                  <c:v>2.0799999999999876</c:v>
                </c:pt>
                <c:pt idx="50">
                  <c:v>2.0999999999999877</c:v>
                </c:pt>
                <c:pt idx="51">
                  <c:v>2.0999999999999877</c:v>
                </c:pt>
                <c:pt idx="52">
                  <c:v>2.1199999999999877</c:v>
                </c:pt>
                <c:pt idx="53">
                  <c:v>2.1799999999999877</c:v>
                </c:pt>
                <c:pt idx="54">
                  <c:v>2.23999999999999</c:v>
                </c:pt>
                <c:pt idx="55">
                  <c:v>2.2499999999999898</c:v>
                </c:pt>
                <c:pt idx="56">
                  <c:v>2.2699999999999898</c:v>
                </c:pt>
                <c:pt idx="57">
                  <c:v>2.2999999999999998</c:v>
                </c:pt>
                <c:pt idx="58">
                  <c:v>2.3299999999999876</c:v>
                </c:pt>
                <c:pt idx="59">
                  <c:v>2.3799999999999875</c:v>
                </c:pt>
                <c:pt idx="60">
                  <c:v>2.4199999999999879</c:v>
                </c:pt>
                <c:pt idx="61">
                  <c:v>2.459999999999988</c:v>
                </c:pt>
                <c:pt idx="62">
                  <c:v>2.5099999999999998</c:v>
                </c:pt>
                <c:pt idx="63">
                  <c:v>2.54</c:v>
                </c:pt>
                <c:pt idx="64">
                  <c:v>2.58</c:v>
                </c:pt>
                <c:pt idx="65">
                  <c:v>2.62</c:v>
                </c:pt>
                <c:pt idx="66">
                  <c:v>2.64</c:v>
                </c:pt>
                <c:pt idx="67">
                  <c:v>2.66</c:v>
                </c:pt>
                <c:pt idx="68">
                  <c:v>2.68</c:v>
                </c:pt>
                <c:pt idx="69">
                  <c:v>2.72</c:v>
                </c:pt>
                <c:pt idx="70">
                  <c:v>2.7600000000000002</c:v>
                </c:pt>
                <c:pt idx="71">
                  <c:v>2.79</c:v>
                </c:pt>
                <c:pt idx="72">
                  <c:v>2.82</c:v>
                </c:pt>
                <c:pt idx="73">
                  <c:v>2.84</c:v>
                </c:pt>
                <c:pt idx="74">
                  <c:v>2.8499999999999988</c:v>
                </c:pt>
                <c:pt idx="75">
                  <c:v>2.86</c:v>
                </c:pt>
                <c:pt idx="76">
                  <c:v>2.88</c:v>
                </c:pt>
                <c:pt idx="77">
                  <c:v>2.8899999999999997</c:v>
                </c:pt>
                <c:pt idx="78">
                  <c:v>2.92</c:v>
                </c:pt>
                <c:pt idx="79">
                  <c:v>2.94999999999999</c:v>
                </c:pt>
                <c:pt idx="80">
                  <c:v>2.96999999999999</c:v>
                </c:pt>
                <c:pt idx="81">
                  <c:v>3</c:v>
                </c:pt>
                <c:pt idx="82">
                  <c:v>3.0199999999999876</c:v>
                </c:pt>
                <c:pt idx="83">
                  <c:v>3.04</c:v>
                </c:pt>
                <c:pt idx="84">
                  <c:v>3.1</c:v>
                </c:pt>
                <c:pt idx="85">
                  <c:v>3.1399999999999877</c:v>
                </c:pt>
                <c:pt idx="86">
                  <c:v>3.17</c:v>
                </c:pt>
                <c:pt idx="87">
                  <c:v>3.17</c:v>
                </c:pt>
                <c:pt idx="88">
                  <c:v>3.2</c:v>
                </c:pt>
                <c:pt idx="89">
                  <c:v>3.23</c:v>
                </c:pt>
                <c:pt idx="90">
                  <c:v>3.2600000000000002</c:v>
                </c:pt>
                <c:pt idx="91">
                  <c:v>3.27</c:v>
                </c:pt>
                <c:pt idx="92">
                  <c:v>3.3</c:v>
                </c:pt>
                <c:pt idx="93">
                  <c:v>3.3</c:v>
                </c:pt>
                <c:pt idx="94">
                  <c:v>3.34</c:v>
                </c:pt>
                <c:pt idx="95">
                  <c:v>3.3699999999999997</c:v>
                </c:pt>
                <c:pt idx="96">
                  <c:v>3.4</c:v>
                </c:pt>
                <c:pt idx="97">
                  <c:v>3.4299999999999997</c:v>
                </c:pt>
                <c:pt idx="98">
                  <c:v>3.4499999999999997</c:v>
                </c:pt>
                <c:pt idx="99">
                  <c:v>3.4899999999999998</c:v>
                </c:pt>
                <c:pt idx="100">
                  <c:v>3.53</c:v>
                </c:pt>
                <c:pt idx="101">
                  <c:v>3.54</c:v>
                </c:pt>
                <c:pt idx="102">
                  <c:v>3.55</c:v>
                </c:pt>
                <c:pt idx="103">
                  <c:v>3.58</c:v>
                </c:pt>
                <c:pt idx="104">
                  <c:v>3.6199999999999877</c:v>
                </c:pt>
                <c:pt idx="105">
                  <c:v>3.6199999999999877</c:v>
                </c:pt>
                <c:pt idx="106">
                  <c:v>3.65</c:v>
                </c:pt>
                <c:pt idx="107">
                  <c:v>3.6799999999999877</c:v>
                </c:pt>
                <c:pt idx="108">
                  <c:v>3.69</c:v>
                </c:pt>
                <c:pt idx="109">
                  <c:v>3.71</c:v>
                </c:pt>
                <c:pt idx="110">
                  <c:v>3.7499999999999898</c:v>
                </c:pt>
                <c:pt idx="111">
                  <c:v>3.75999999999999</c:v>
                </c:pt>
                <c:pt idx="112">
                  <c:v>3.77999999999999</c:v>
                </c:pt>
                <c:pt idx="113">
                  <c:v>3.8099999999999876</c:v>
                </c:pt>
                <c:pt idx="114">
                  <c:v>3.8199999999999874</c:v>
                </c:pt>
                <c:pt idx="115">
                  <c:v>3.8299999999999876</c:v>
                </c:pt>
                <c:pt idx="116">
                  <c:v>3.8599999999999874</c:v>
                </c:pt>
                <c:pt idx="117">
                  <c:v>3.8799999999999875</c:v>
                </c:pt>
                <c:pt idx="118">
                  <c:v>3.8999999999999879</c:v>
                </c:pt>
                <c:pt idx="119">
                  <c:v>3.9199999999999879</c:v>
                </c:pt>
                <c:pt idx="120">
                  <c:v>3.96999999999999</c:v>
                </c:pt>
                <c:pt idx="121">
                  <c:v>3.979999999999988</c:v>
                </c:pt>
                <c:pt idx="122">
                  <c:v>3.9999999999999876</c:v>
                </c:pt>
                <c:pt idx="123">
                  <c:v>4.0199999999999996</c:v>
                </c:pt>
                <c:pt idx="124">
                  <c:v>4.0299999999999896</c:v>
                </c:pt>
                <c:pt idx="125">
                  <c:v>4.05</c:v>
                </c:pt>
                <c:pt idx="126">
                  <c:v>4.0799999999999903</c:v>
                </c:pt>
                <c:pt idx="127">
                  <c:v>4.0999999999999996</c:v>
                </c:pt>
                <c:pt idx="128">
                  <c:v>4.1399999999999899</c:v>
                </c:pt>
                <c:pt idx="129">
                  <c:v>4.1799999999999899</c:v>
                </c:pt>
                <c:pt idx="130">
                  <c:v>4.1999999999999895</c:v>
                </c:pt>
                <c:pt idx="131">
                  <c:v>4.25</c:v>
                </c:pt>
                <c:pt idx="132">
                  <c:v>4.25</c:v>
                </c:pt>
                <c:pt idx="133">
                  <c:v>4.2899999999999903</c:v>
                </c:pt>
                <c:pt idx="134">
                  <c:v>4.3099999999999996</c:v>
                </c:pt>
                <c:pt idx="135">
                  <c:v>4.3499999999999996</c:v>
                </c:pt>
                <c:pt idx="136">
                  <c:v>4.3499999999999996</c:v>
                </c:pt>
                <c:pt idx="137">
                  <c:v>4.3699999999999886</c:v>
                </c:pt>
                <c:pt idx="138">
                  <c:v>4.4099999999999904</c:v>
                </c:pt>
                <c:pt idx="139">
                  <c:v>4.42</c:v>
                </c:pt>
                <c:pt idx="140">
                  <c:v>4.42</c:v>
                </c:pt>
                <c:pt idx="141">
                  <c:v>4.4399999999999924</c:v>
                </c:pt>
                <c:pt idx="142">
                  <c:v>4.4599999999999902</c:v>
                </c:pt>
                <c:pt idx="143">
                  <c:v>4.4899999999999904</c:v>
                </c:pt>
                <c:pt idx="144">
                  <c:v>4.4899999999999904</c:v>
                </c:pt>
                <c:pt idx="145">
                  <c:v>4.51</c:v>
                </c:pt>
                <c:pt idx="146">
                  <c:v>4.51</c:v>
                </c:pt>
                <c:pt idx="147">
                  <c:v>4.5399999999999903</c:v>
                </c:pt>
                <c:pt idx="148">
                  <c:v>4.5699999999999896</c:v>
                </c:pt>
                <c:pt idx="149">
                  <c:v>4.5999999999999996</c:v>
                </c:pt>
                <c:pt idx="150">
                  <c:v>4.6299999999999875</c:v>
                </c:pt>
                <c:pt idx="151">
                  <c:v>4.67</c:v>
                </c:pt>
                <c:pt idx="152">
                  <c:v>4.68</c:v>
                </c:pt>
                <c:pt idx="153">
                  <c:v>4.7</c:v>
                </c:pt>
                <c:pt idx="154">
                  <c:v>4.72</c:v>
                </c:pt>
                <c:pt idx="155">
                  <c:v>4.74</c:v>
                </c:pt>
                <c:pt idx="156">
                  <c:v>4.7799999999999914</c:v>
                </c:pt>
                <c:pt idx="157">
                  <c:v>4.79</c:v>
                </c:pt>
                <c:pt idx="158">
                  <c:v>4.8199999999999985</c:v>
                </c:pt>
                <c:pt idx="159">
                  <c:v>4.84</c:v>
                </c:pt>
                <c:pt idx="160">
                  <c:v>4.8499999999999996</c:v>
                </c:pt>
                <c:pt idx="161">
                  <c:v>4.8599999999999897</c:v>
                </c:pt>
                <c:pt idx="162">
                  <c:v>4.8599999999999897</c:v>
                </c:pt>
                <c:pt idx="163">
                  <c:v>4.8899999999999997</c:v>
                </c:pt>
                <c:pt idx="164">
                  <c:v>4.91</c:v>
                </c:pt>
                <c:pt idx="165">
                  <c:v>4.92</c:v>
                </c:pt>
                <c:pt idx="166">
                  <c:v>4.9300000000000024</c:v>
                </c:pt>
                <c:pt idx="167">
                  <c:v>4.96</c:v>
                </c:pt>
                <c:pt idx="168">
                  <c:v>5.01</c:v>
                </c:pt>
                <c:pt idx="169">
                  <c:v>5.01</c:v>
                </c:pt>
                <c:pt idx="170">
                  <c:v>5.01</c:v>
                </c:pt>
                <c:pt idx="171">
                  <c:v>5.01</c:v>
                </c:pt>
                <c:pt idx="172">
                  <c:v>5.0299999999999896</c:v>
                </c:pt>
                <c:pt idx="173">
                  <c:v>5.04</c:v>
                </c:pt>
                <c:pt idx="174">
                  <c:v>5.07</c:v>
                </c:pt>
                <c:pt idx="175">
                  <c:v>5.09</c:v>
                </c:pt>
                <c:pt idx="176">
                  <c:v>5.0999999999999996</c:v>
                </c:pt>
                <c:pt idx="177">
                  <c:v>5.13</c:v>
                </c:pt>
                <c:pt idx="178">
                  <c:v>5.1599999999999975</c:v>
                </c:pt>
                <c:pt idx="179">
                  <c:v>5.2</c:v>
                </c:pt>
                <c:pt idx="180">
                  <c:v>5.21</c:v>
                </c:pt>
                <c:pt idx="181">
                  <c:v>5.2299999999999898</c:v>
                </c:pt>
                <c:pt idx="182">
                  <c:v>5.25</c:v>
                </c:pt>
                <c:pt idx="183">
                  <c:v>5.26</c:v>
                </c:pt>
                <c:pt idx="184">
                  <c:v>5.2700000000000014</c:v>
                </c:pt>
                <c:pt idx="185">
                  <c:v>5.2700000000000014</c:v>
                </c:pt>
                <c:pt idx="186">
                  <c:v>5.2700000000000014</c:v>
                </c:pt>
                <c:pt idx="187">
                  <c:v>5.2700000000000014</c:v>
                </c:pt>
                <c:pt idx="188">
                  <c:v>5.28</c:v>
                </c:pt>
                <c:pt idx="189">
                  <c:v>5.3</c:v>
                </c:pt>
                <c:pt idx="190">
                  <c:v>5.31</c:v>
                </c:pt>
                <c:pt idx="191">
                  <c:v>5.31</c:v>
                </c:pt>
                <c:pt idx="192">
                  <c:v>5.3199999999999985</c:v>
                </c:pt>
                <c:pt idx="193">
                  <c:v>5.34</c:v>
                </c:pt>
                <c:pt idx="194">
                  <c:v>5.37</c:v>
                </c:pt>
                <c:pt idx="195">
                  <c:v>5.38</c:v>
                </c:pt>
                <c:pt idx="196">
                  <c:v>5.39</c:v>
                </c:pt>
                <c:pt idx="197">
                  <c:v>5.39</c:v>
                </c:pt>
                <c:pt idx="198">
                  <c:v>5.3999999999999897</c:v>
                </c:pt>
                <c:pt idx="199">
                  <c:v>5.3999999999999897</c:v>
                </c:pt>
                <c:pt idx="200">
                  <c:v>5.4099999999999904</c:v>
                </c:pt>
                <c:pt idx="201">
                  <c:v>5.4099999999999904</c:v>
                </c:pt>
                <c:pt idx="202">
                  <c:v>5.4199999999999902</c:v>
                </c:pt>
                <c:pt idx="203">
                  <c:v>5.4399999999999924</c:v>
                </c:pt>
                <c:pt idx="204">
                  <c:v>5.4399999999999924</c:v>
                </c:pt>
                <c:pt idx="205">
                  <c:v>5.4399999999999924</c:v>
                </c:pt>
                <c:pt idx="206">
                  <c:v>5.4499999999999904</c:v>
                </c:pt>
                <c:pt idx="207">
                  <c:v>5.4499999999999904</c:v>
                </c:pt>
                <c:pt idx="208">
                  <c:v>5.46999999999999</c:v>
                </c:pt>
                <c:pt idx="209">
                  <c:v>5.48</c:v>
                </c:pt>
                <c:pt idx="210">
                  <c:v>5.48</c:v>
                </c:pt>
                <c:pt idx="211">
                  <c:v>5.4899999999999904</c:v>
                </c:pt>
                <c:pt idx="212">
                  <c:v>5.4899999999999904</c:v>
                </c:pt>
                <c:pt idx="213">
                  <c:v>5.51</c:v>
                </c:pt>
                <c:pt idx="214">
                  <c:v>5.5499999999999901</c:v>
                </c:pt>
                <c:pt idx="215">
                  <c:v>5.56</c:v>
                </c:pt>
                <c:pt idx="216">
                  <c:v>5.5699999999999896</c:v>
                </c:pt>
                <c:pt idx="217">
                  <c:v>5.58</c:v>
                </c:pt>
                <c:pt idx="218">
                  <c:v>5.5899999999999901</c:v>
                </c:pt>
                <c:pt idx="219">
                  <c:v>5.5899999999999901</c:v>
                </c:pt>
                <c:pt idx="220">
                  <c:v>5.6099999999999897</c:v>
                </c:pt>
                <c:pt idx="221">
                  <c:v>5.6199999999999886</c:v>
                </c:pt>
                <c:pt idx="222">
                  <c:v>5.6199999999999886</c:v>
                </c:pt>
                <c:pt idx="223">
                  <c:v>5.6199999999999886</c:v>
                </c:pt>
                <c:pt idx="224">
                  <c:v>5.63</c:v>
                </c:pt>
                <c:pt idx="225">
                  <c:v>5.6499999999999897</c:v>
                </c:pt>
                <c:pt idx="226">
                  <c:v>5.6699999999999875</c:v>
                </c:pt>
                <c:pt idx="227">
                  <c:v>5.6699999999999875</c:v>
                </c:pt>
                <c:pt idx="228">
                  <c:v>5.6699999999999875</c:v>
                </c:pt>
                <c:pt idx="229">
                  <c:v>5.6699999999999875</c:v>
                </c:pt>
                <c:pt idx="230">
                  <c:v>5.6699999999999875</c:v>
                </c:pt>
                <c:pt idx="231">
                  <c:v>5.6899999999999897</c:v>
                </c:pt>
                <c:pt idx="232">
                  <c:v>5.7</c:v>
                </c:pt>
                <c:pt idx="233">
                  <c:v>5.7</c:v>
                </c:pt>
                <c:pt idx="234">
                  <c:v>5.7</c:v>
                </c:pt>
                <c:pt idx="235">
                  <c:v>5.7</c:v>
                </c:pt>
                <c:pt idx="236">
                  <c:v>5.72</c:v>
                </c:pt>
                <c:pt idx="237">
                  <c:v>5.72</c:v>
                </c:pt>
                <c:pt idx="238">
                  <c:v>5.72</c:v>
                </c:pt>
                <c:pt idx="239">
                  <c:v>5.7299999999999898</c:v>
                </c:pt>
                <c:pt idx="240">
                  <c:v>5.74</c:v>
                </c:pt>
                <c:pt idx="241">
                  <c:v>5.74</c:v>
                </c:pt>
                <c:pt idx="242">
                  <c:v>5.74</c:v>
                </c:pt>
                <c:pt idx="243">
                  <c:v>5.75</c:v>
                </c:pt>
                <c:pt idx="244">
                  <c:v>5.75</c:v>
                </c:pt>
                <c:pt idx="245">
                  <c:v>5.75</c:v>
                </c:pt>
                <c:pt idx="246">
                  <c:v>5.76</c:v>
                </c:pt>
                <c:pt idx="247">
                  <c:v>5.76</c:v>
                </c:pt>
                <c:pt idx="248">
                  <c:v>5.7700000000000014</c:v>
                </c:pt>
                <c:pt idx="249">
                  <c:v>5.78</c:v>
                </c:pt>
                <c:pt idx="250">
                  <c:v>5.7899999999999903</c:v>
                </c:pt>
                <c:pt idx="251">
                  <c:v>5.7899999999999903</c:v>
                </c:pt>
                <c:pt idx="252">
                  <c:v>5.7899999999999903</c:v>
                </c:pt>
                <c:pt idx="253">
                  <c:v>5.81</c:v>
                </c:pt>
                <c:pt idx="254">
                  <c:v>5.8199999999999896</c:v>
                </c:pt>
                <c:pt idx="255">
                  <c:v>5.83</c:v>
                </c:pt>
                <c:pt idx="256">
                  <c:v>5.83</c:v>
                </c:pt>
                <c:pt idx="257">
                  <c:v>5.83</c:v>
                </c:pt>
                <c:pt idx="258">
                  <c:v>5.83</c:v>
                </c:pt>
                <c:pt idx="259">
                  <c:v>5.8399999999999901</c:v>
                </c:pt>
                <c:pt idx="260">
                  <c:v>5.8699999999999886</c:v>
                </c:pt>
                <c:pt idx="261">
                  <c:v>5.89</c:v>
                </c:pt>
                <c:pt idx="262">
                  <c:v>5.8999999999999897</c:v>
                </c:pt>
                <c:pt idx="263">
                  <c:v>5.91</c:v>
                </c:pt>
                <c:pt idx="264">
                  <c:v>5.91</c:v>
                </c:pt>
                <c:pt idx="265">
                  <c:v>5.91</c:v>
                </c:pt>
                <c:pt idx="266">
                  <c:v>5.9399999999999924</c:v>
                </c:pt>
                <c:pt idx="267">
                  <c:v>5.9499999999999904</c:v>
                </c:pt>
                <c:pt idx="268">
                  <c:v>5.9700000000000024</c:v>
                </c:pt>
                <c:pt idx="269">
                  <c:v>5.9799999999999924</c:v>
                </c:pt>
                <c:pt idx="270">
                  <c:v>5.9899999999999904</c:v>
                </c:pt>
                <c:pt idx="271">
                  <c:v>6</c:v>
                </c:pt>
                <c:pt idx="272">
                  <c:v>6.01</c:v>
                </c:pt>
                <c:pt idx="273">
                  <c:v>6.01</c:v>
                </c:pt>
                <c:pt idx="274">
                  <c:v>6.03</c:v>
                </c:pt>
                <c:pt idx="275">
                  <c:v>6.05</c:v>
                </c:pt>
                <c:pt idx="276">
                  <c:v>6.05</c:v>
                </c:pt>
                <c:pt idx="277">
                  <c:v>6.05</c:v>
                </c:pt>
                <c:pt idx="278">
                  <c:v>6.06</c:v>
                </c:pt>
                <c:pt idx="279">
                  <c:v>6.06</c:v>
                </c:pt>
                <c:pt idx="280">
                  <c:v>6.06</c:v>
                </c:pt>
                <c:pt idx="281">
                  <c:v>6.09</c:v>
                </c:pt>
                <c:pt idx="282">
                  <c:v>6.09</c:v>
                </c:pt>
                <c:pt idx="283">
                  <c:v>6.09</c:v>
                </c:pt>
                <c:pt idx="284">
                  <c:v>6.1</c:v>
                </c:pt>
                <c:pt idx="285">
                  <c:v>6.1099999999999985</c:v>
                </c:pt>
                <c:pt idx="286">
                  <c:v>6.1199999999999966</c:v>
                </c:pt>
                <c:pt idx="287">
                  <c:v>6.1199999999999966</c:v>
                </c:pt>
                <c:pt idx="288">
                  <c:v>6.1199999999999966</c:v>
                </c:pt>
                <c:pt idx="289">
                  <c:v>6.1199999999999966</c:v>
                </c:pt>
                <c:pt idx="290">
                  <c:v>6.1199999999999966</c:v>
                </c:pt>
                <c:pt idx="291">
                  <c:v>6.13</c:v>
                </c:pt>
                <c:pt idx="292">
                  <c:v>6.14</c:v>
                </c:pt>
                <c:pt idx="293">
                  <c:v>6.14</c:v>
                </c:pt>
                <c:pt idx="294">
                  <c:v>6.14</c:v>
                </c:pt>
                <c:pt idx="295">
                  <c:v>6.1499999999999995</c:v>
                </c:pt>
                <c:pt idx="296">
                  <c:v>6.17</c:v>
                </c:pt>
                <c:pt idx="297">
                  <c:v>6.18</c:v>
                </c:pt>
                <c:pt idx="298">
                  <c:v>6.18</c:v>
                </c:pt>
                <c:pt idx="299">
                  <c:v>6.2</c:v>
                </c:pt>
                <c:pt idx="300">
                  <c:v>6.21</c:v>
                </c:pt>
                <c:pt idx="301">
                  <c:v>6.22</c:v>
                </c:pt>
                <c:pt idx="302">
                  <c:v>6.22</c:v>
                </c:pt>
                <c:pt idx="303">
                  <c:v>6.23</c:v>
                </c:pt>
                <c:pt idx="304">
                  <c:v>6.26</c:v>
                </c:pt>
                <c:pt idx="305">
                  <c:v>6.26</c:v>
                </c:pt>
                <c:pt idx="306">
                  <c:v>6.26</c:v>
                </c:pt>
                <c:pt idx="307">
                  <c:v>6.26</c:v>
                </c:pt>
                <c:pt idx="308">
                  <c:v>6.26</c:v>
                </c:pt>
                <c:pt idx="309">
                  <c:v>6.2700000000000014</c:v>
                </c:pt>
                <c:pt idx="310">
                  <c:v>6.2799999999999914</c:v>
                </c:pt>
                <c:pt idx="311">
                  <c:v>6.29</c:v>
                </c:pt>
                <c:pt idx="312">
                  <c:v>6.29</c:v>
                </c:pt>
                <c:pt idx="313">
                  <c:v>6.29</c:v>
                </c:pt>
                <c:pt idx="314">
                  <c:v>6.29</c:v>
                </c:pt>
                <c:pt idx="315">
                  <c:v>6.29</c:v>
                </c:pt>
                <c:pt idx="316">
                  <c:v>6.29</c:v>
                </c:pt>
                <c:pt idx="317">
                  <c:v>6.29</c:v>
                </c:pt>
                <c:pt idx="318">
                  <c:v>6.3</c:v>
                </c:pt>
                <c:pt idx="319">
                  <c:v>6.3</c:v>
                </c:pt>
                <c:pt idx="320">
                  <c:v>6.31</c:v>
                </c:pt>
                <c:pt idx="321">
                  <c:v>6.31</c:v>
                </c:pt>
                <c:pt idx="322">
                  <c:v>6.31</c:v>
                </c:pt>
                <c:pt idx="323">
                  <c:v>6.31</c:v>
                </c:pt>
                <c:pt idx="324">
                  <c:v>6.31</c:v>
                </c:pt>
                <c:pt idx="325">
                  <c:v>6.3299999999999885</c:v>
                </c:pt>
                <c:pt idx="326">
                  <c:v>6.3299999999999885</c:v>
                </c:pt>
                <c:pt idx="327">
                  <c:v>6.34</c:v>
                </c:pt>
                <c:pt idx="328">
                  <c:v>6.34</c:v>
                </c:pt>
                <c:pt idx="329">
                  <c:v>6.35</c:v>
                </c:pt>
                <c:pt idx="330">
                  <c:v>6.3599999999999985</c:v>
                </c:pt>
                <c:pt idx="331">
                  <c:v>6.3599999999999985</c:v>
                </c:pt>
                <c:pt idx="332">
                  <c:v>6.38</c:v>
                </c:pt>
                <c:pt idx="333">
                  <c:v>6.39</c:v>
                </c:pt>
                <c:pt idx="334">
                  <c:v>6.39</c:v>
                </c:pt>
                <c:pt idx="335">
                  <c:v>6.39</c:v>
                </c:pt>
                <c:pt idx="336">
                  <c:v>6.39</c:v>
                </c:pt>
                <c:pt idx="337">
                  <c:v>6.4</c:v>
                </c:pt>
                <c:pt idx="338">
                  <c:v>6.41</c:v>
                </c:pt>
                <c:pt idx="339">
                  <c:v>6.42</c:v>
                </c:pt>
                <c:pt idx="340">
                  <c:v>6.42</c:v>
                </c:pt>
                <c:pt idx="341">
                  <c:v>6.42</c:v>
                </c:pt>
                <c:pt idx="342">
                  <c:v>6.4399999999999924</c:v>
                </c:pt>
                <c:pt idx="343">
                  <c:v>6.45</c:v>
                </c:pt>
                <c:pt idx="344">
                  <c:v>6.46</c:v>
                </c:pt>
                <c:pt idx="345">
                  <c:v>6.46</c:v>
                </c:pt>
                <c:pt idx="346">
                  <c:v>6.46</c:v>
                </c:pt>
                <c:pt idx="347">
                  <c:v>6.46</c:v>
                </c:pt>
                <c:pt idx="348">
                  <c:v>6.4700000000000024</c:v>
                </c:pt>
                <c:pt idx="349">
                  <c:v>6.4700000000000024</c:v>
                </c:pt>
                <c:pt idx="350">
                  <c:v>6.4799999999999924</c:v>
                </c:pt>
                <c:pt idx="351">
                  <c:v>6.5</c:v>
                </c:pt>
                <c:pt idx="352">
                  <c:v>6.5</c:v>
                </c:pt>
                <c:pt idx="353">
                  <c:v>6.5</c:v>
                </c:pt>
                <c:pt idx="354">
                  <c:v>6.51</c:v>
                </c:pt>
                <c:pt idx="355">
                  <c:v>6.51</c:v>
                </c:pt>
                <c:pt idx="356">
                  <c:v>6.5299999999999896</c:v>
                </c:pt>
                <c:pt idx="357">
                  <c:v>6.54</c:v>
                </c:pt>
                <c:pt idx="358">
                  <c:v>6.54</c:v>
                </c:pt>
                <c:pt idx="359">
                  <c:v>6.54</c:v>
                </c:pt>
                <c:pt idx="360">
                  <c:v>6.54</c:v>
                </c:pt>
                <c:pt idx="361">
                  <c:v>6.55</c:v>
                </c:pt>
                <c:pt idx="362">
                  <c:v>6.57</c:v>
                </c:pt>
                <c:pt idx="363">
                  <c:v>6.58</c:v>
                </c:pt>
                <c:pt idx="364">
                  <c:v>6.58</c:v>
                </c:pt>
                <c:pt idx="365">
                  <c:v>6.58</c:v>
                </c:pt>
                <c:pt idx="366">
                  <c:v>6.59</c:v>
                </c:pt>
                <c:pt idx="367">
                  <c:v>6.6</c:v>
                </c:pt>
                <c:pt idx="368">
                  <c:v>6.6099999999999985</c:v>
                </c:pt>
                <c:pt idx="369">
                  <c:v>6.6099999999999985</c:v>
                </c:pt>
                <c:pt idx="370">
                  <c:v>6.6099999999999985</c:v>
                </c:pt>
                <c:pt idx="371">
                  <c:v>6.6099999999999985</c:v>
                </c:pt>
                <c:pt idx="372">
                  <c:v>6.6099999999999985</c:v>
                </c:pt>
                <c:pt idx="373">
                  <c:v>6.63</c:v>
                </c:pt>
                <c:pt idx="374">
                  <c:v>6.64</c:v>
                </c:pt>
                <c:pt idx="375">
                  <c:v>6.64</c:v>
                </c:pt>
                <c:pt idx="376">
                  <c:v>6.64</c:v>
                </c:pt>
                <c:pt idx="377">
                  <c:v>6.6599999999999975</c:v>
                </c:pt>
                <c:pt idx="378">
                  <c:v>6.67</c:v>
                </c:pt>
                <c:pt idx="379">
                  <c:v>6.67</c:v>
                </c:pt>
                <c:pt idx="380">
                  <c:v>6.67</c:v>
                </c:pt>
                <c:pt idx="381">
                  <c:v>6.67</c:v>
                </c:pt>
                <c:pt idx="382">
                  <c:v>6.6899999999999995</c:v>
                </c:pt>
                <c:pt idx="383">
                  <c:v>6.7</c:v>
                </c:pt>
                <c:pt idx="384">
                  <c:v>6.71</c:v>
                </c:pt>
                <c:pt idx="385">
                  <c:v>6.72</c:v>
                </c:pt>
                <c:pt idx="386">
                  <c:v>6.7299999999999898</c:v>
                </c:pt>
                <c:pt idx="387">
                  <c:v>6.7399999999999904</c:v>
                </c:pt>
                <c:pt idx="388">
                  <c:v>6.76</c:v>
                </c:pt>
                <c:pt idx="389">
                  <c:v>6.76</c:v>
                </c:pt>
                <c:pt idx="390">
                  <c:v>6.7700000000000014</c:v>
                </c:pt>
                <c:pt idx="391">
                  <c:v>6.78</c:v>
                </c:pt>
                <c:pt idx="392">
                  <c:v>6.78</c:v>
                </c:pt>
                <c:pt idx="393">
                  <c:v>6.78</c:v>
                </c:pt>
                <c:pt idx="394">
                  <c:v>6.78</c:v>
                </c:pt>
                <c:pt idx="395">
                  <c:v>6.78</c:v>
                </c:pt>
                <c:pt idx="396">
                  <c:v>6.78</c:v>
                </c:pt>
                <c:pt idx="397">
                  <c:v>6.78</c:v>
                </c:pt>
                <c:pt idx="398">
                  <c:v>6.78</c:v>
                </c:pt>
                <c:pt idx="399">
                  <c:v>6.79</c:v>
                </c:pt>
                <c:pt idx="400">
                  <c:v>6.7999999999999901</c:v>
                </c:pt>
                <c:pt idx="401">
                  <c:v>6.81</c:v>
                </c:pt>
                <c:pt idx="402">
                  <c:v>6.81</c:v>
                </c:pt>
                <c:pt idx="403">
                  <c:v>6.83</c:v>
                </c:pt>
                <c:pt idx="404">
                  <c:v>6.83</c:v>
                </c:pt>
                <c:pt idx="405">
                  <c:v>6.8399999999999901</c:v>
                </c:pt>
                <c:pt idx="406">
                  <c:v>6.8399999999999901</c:v>
                </c:pt>
                <c:pt idx="407">
                  <c:v>6.8399999999999901</c:v>
                </c:pt>
                <c:pt idx="408">
                  <c:v>6.88</c:v>
                </c:pt>
                <c:pt idx="409">
                  <c:v>6.88</c:v>
                </c:pt>
                <c:pt idx="410">
                  <c:v>6.88</c:v>
                </c:pt>
                <c:pt idx="411">
                  <c:v>6.88</c:v>
                </c:pt>
                <c:pt idx="412">
                  <c:v>6.8999999999999897</c:v>
                </c:pt>
                <c:pt idx="413">
                  <c:v>6.9300000000000024</c:v>
                </c:pt>
                <c:pt idx="414">
                  <c:v>6.9300000000000024</c:v>
                </c:pt>
                <c:pt idx="415">
                  <c:v>6.9399999999999924</c:v>
                </c:pt>
                <c:pt idx="416">
                  <c:v>6.95</c:v>
                </c:pt>
                <c:pt idx="417">
                  <c:v>6.9599999999999902</c:v>
                </c:pt>
                <c:pt idx="418">
                  <c:v>6.9700000000000024</c:v>
                </c:pt>
                <c:pt idx="419">
                  <c:v>6.9700000000000024</c:v>
                </c:pt>
                <c:pt idx="420">
                  <c:v>6.98</c:v>
                </c:pt>
                <c:pt idx="421">
                  <c:v>6.9999999999999902</c:v>
                </c:pt>
                <c:pt idx="422">
                  <c:v>6.9999999999999902</c:v>
                </c:pt>
                <c:pt idx="423">
                  <c:v>6.9999999999999902</c:v>
                </c:pt>
                <c:pt idx="424">
                  <c:v>6.9999999999999902</c:v>
                </c:pt>
                <c:pt idx="425">
                  <c:v>6.9999999999999902</c:v>
                </c:pt>
                <c:pt idx="426">
                  <c:v>6.9999999999999902</c:v>
                </c:pt>
                <c:pt idx="427">
                  <c:v>6.9999999999999902</c:v>
                </c:pt>
                <c:pt idx="428">
                  <c:v>6.9999999999999902</c:v>
                </c:pt>
                <c:pt idx="429">
                  <c:v>6.9999999999999902</c:v>
                </c:pt>
                <c:pt idx="430">
                  <c:v>7.01</c:v>
                </c:pt>
                <c:pt idx="431">
                  <c:v>7.01</c:v>
                </c:pt>
                <c:pt idx="432">
                  <c:v>7.01</c:v>
                </c:pt>
                <c:pt idx="433">
                  <c:v>7.01</c:v>
                </c:pt>
                <c:pt idx="434">
                  <c:v>7.01</c:v>
                </c:pt>
                <c:pt idx="435">
                  <c:v>7.01</c:v>
                </c:pt>
                <c:pt idx="436">
                  <c:v>7.02</c:v>
                </c:pt>
                <c:pt idx="437">
                  <c:v>7.02</c:v>
                </c:pt>
                <c:pt idx="438">
                  <c:v>7.03</c:v>
                </c:pt>
                <c:pt idx="439">
                  <c:v>7.0399999999999903</c:v>
                </c:pt>
                <c:pt idx="440">
                  <c:v>7.05</c:v>
                </c:pt>
                <c:pt idx="441">
                  <c:v>7.06</c:v>
                </c:pt>
                <c:pt idx="442">
                  <c:v>7.06</c:v>
                </c:pt>
                <c:pt idx="443">
                  <c:v>7.06</c:v>
                </c:pt>
                <c:pt idx="444">
                  <c:v>7.06</c:v>
                </c:pt>
                <c:pt idx="445">
                  <c:v>7.06</c:v>
                </c:pt>
                <c:pt idx="446">
                  <c:v>7.08</c:v>
                </c:pt>
                <c:pt idx="447">
                  <c:v>7.08</c:v>
                </c:pt>
                <c:pt idx="448">
                  <c:v>7.08</c:v>
                </c:pt>
                <c:pt idx="449">
                  <c:v>7.08</c:v>
                </c:pt>
                <c:pt idx="450">
                  <c:v>7.1</c:v>
                </c:pt>
                <c:pt idx="451">
                  <c:v>7.1</c:v>
                </c:pt>
                <c:pt idx="452">
                  <c:v>7.1199999999999966</c:v>
                </c:pt>
                <c:pt idx="453">
                  <c:v>7.1399999999999899</c:v>
                </c:pt>
                <c:pt idx="454">
                  <c:v>7.1399999999999899</c:v>
                </c:pt>
                <c:pt idx="455">
                  <c:v>7.1499999999999897</c:v>
                </c:pt>
                <c:pt idx="456">
                  <c:v>7.1599999999999975</c:v>
                </c:pt>
                <c:pt idx="457">
                  <c:v>7.1599999999999975</c:v>
                </c:pt>
                <c:pt idx="458">
                  <c:v>7.17</c:v>
                </c:pt>
                <c:pt idx="459">
                  <c:v>7.18</c:v>
                </c:pt>
                <c:pt idx="460">
                  <c:v>7.18</c:v>
                </c:pt>
                <c:pt idx="461">
                  <c:v>7.18</c:v>
                </c:pt>
                <c:pt idx="462">
                  <c:v>7.18</c:v>
                </c:pt>
                <c:pt idx="463">
                  <c:v>7.18</c:v>
                </c:pt>
                <c:pt idx="464">
                  <c:v>7.18</c:v>
                </c:pt>
                <c:pt idx="465">
                  <c:v>7.1899999999999995</c:v>
                </c:pt>
                <c:pt idx="466">
                  <c:v>7.1899999999999995</c:v>
                </c:pt>
                <c:pt idx="467">
                  <c:v>7.1899999999999995</c:v>
                </c:pt>
                <c:pt idx="468">
                  <c:v>7.1999999999999895</c:v>
                </c:pt>
                <c:pt idx="469">
                  <c:v>7.1999999999999895</c:v>
                </c:pt>
                <c:pt idx="470">
                  <c:v>7.1999999999999895</c:v>
                </c:pt>
                <c:pt idx="471">
                  <c:v>7.1999999999999895</c:v>
                </c:pt>
                <c:pt idx="472">
                  <c:v>7.1999999999999895</c:v>
                </c:pt>
                <c:pt idx="473">
                  <c:v>7.1999999999999895</c:v>
                </c:pt>
                <c:pt idx="474">
                  <c:v>7.1999999999999895</c:v>
                </c:pt>
                <c:pt idx="475">
                  <c:v>7.1999999999999895</c:v>
                </c:pt>
                <c:pt idx="476">
                  <c:v>7.1999999999999895</c:v>
                </c:pt>
                <c:pt idx="477">
                  <c:v>7.2099999999999902</c:v>
                </c:pt>
                <c:pt idx="478">
                  <c:v>7.23</c:v>
                </c:pt>
                <c:pt idx="479">
                  <c:v>7.23</c:v>
                </c:pt>
                <c:pt idx="480">
                  <c:v>7.2499999999999902</c:v>
                </c:pt>
                <c:pt idx="481">
                  <c:v>7.26</c:v>
                </c:pt>
                <c:pt idx="482">
                  <c:v>7.26</c:v>
                </c:pt>
                <c:pt idx="483">
                  <c:v>7.26</c:v>
                </c:pt>
                <c:pt idx="484">
                  <c:v>7.26</c:v>
                </c:pt>
                <c:pt idx="485">
                  <c:v>7.2700000000000014</c:v>
                </c:pt>
                <c:pt idx="486">
                  <c:v>7.28</c:v>
                </c:pt>
                <c:pt idx="487">
                  <c:v>7.31</c:v>
                </c:pt>
                <c:pt idx="488">
                  <c:v>7.31</c:v>
                </c:pt>
                <c:pt idx="489">
                  <c:v>7.31</c:v>
                </c:pt>
                <c:pt idx="490">
                  <c:v>7.31</c:v>
                </c:pt>
                <c:pt idx="491">
                  <c:v>7.31</c:v>
                </c:pt>
                <c:pt idx="492">
                  <c:v>7.3199999999999985</c:v>
                </c:pt>
                <c:pt idx="493">
                  <c:v>7.3199999999999985</c:v>
                </c:pt>
                <c:pt idx="494">
                  <c:v>7.3199999999999985</c:v>
                </c:pt>
                <c:pt idx="495">
                  <c:v>7.3199999999999985</c:v>
                </c:pt>
                <c:pt idx="496">
                  <c:v>7.3299999999999885</c:v>
                </c:pt>
                <c:pt idx="497">
                  <c:v>7.3399999999999901</c:v>
                </c:pt>
                <c:pt idx="498">
                  <c:v>7.3399999999999901</c:v>
                </c:pt>
                <c:pt idx="499">
                  <c:v>7.3499999999999899</c:v>
                </c:pt>
                <c:pt idx="500">
                  <c:v>7.3599999999999897</c:v>
                </c:pt>
                <c:pt idx="501">
                  <c:v>7.3699999999999886</c:v>
                </c:pt>
                <c:pt idx="502">
                  <c:v>7.3699999999999886</c:v>
                </c:pt>
                <c:pt idx="503">
                  <c:v>7.3699999999999886</c:v>
                </c:pt>
                <c:pt idx="504">
                  <c:v>7.3699999999999886</c:v>
                </c:pt>
                <c:pt idx="505">
                  <c:v>7.3699999999999886</c:v>
                </c:pt>
                <c:pt idx="506">
                  <c:v>7.38</c:v>
                </c:pt>
                <c:pt idx="507">
                  <c:v>7.39</c:v>
                </c:pt>
                <c:pt idx="508">
                  <c:v>7.3999999999999897</c:v>
                </c:pt>
                <c:pt idx="509">
                  <c:v>7.4099999999999904</c:v>
                </c:pt>
                <c:pt idx="510">
                  <c:v>7.42</c:v>
                </c:pt>
                <c:pt idx="511">
                  <c:v>7.42</c:v>
                </c:pt>
                <c:pt idx="512">
                  <c:v>7.42</c:v>
                </c:pt>
                <c:pt idx="513">
                  <c:v>7.4299999999999899</c:v>
                </c:pt>
                <c:pt idx="514">
                  <c:v>7.46</c:v>
                </c:pt>
                <c:pt idx="515">
                  <c:v>7.50999999999999</c:v>
                </c:pt>
                <c:pt idx="516">
                  <c:v>7.50999999999999</c:v>
                </c:pt>
                <c:pt idx="517">
                  <c:v>7.52</c:v>
                </c:pt>
                <c:pt idx="518">
                  <c:v>7.5299999999999896</c:v>
                </c:pt>
                <c:pt idx="519">
                  <c:v>7.5299999999999896</c:v>
                </c:pt>
                <c:pt idx="520">
                  <c:v>7.5299999999999896</c:v>
                </c:pt>
                <c:pt idx="521">
                  <c:v>7.5399999999999903</c:v>
                </c:pt>
                <c:pt idx="522">
                  <c:v>7.5499999999999901</c:v>
                </c:pt>
                <c:pt idx="523">
                  <c:v>7.56</c:v>
                </c:pt>
                <c:pt idx="524">
                  <c:v>7.56</c:v>
                </c:pt>
                <c:pt idx="525">
                  <c:v>7.58</c:v>
                </c:pt>
                <c:pt idx="526">
                  <c:v>7.59</c:v>
                </c:pt>
                <c:pt idx="527">
                  <c:v>7.59</c:v>
                </c:pt>
                <c:pt idx="528">
                  <c:v>7.6</c:v>
                </c:pt>
                <c:pt idx="529">
                  <c:v>7.6</c:v>
                </c:pt>
                <c:pt idx="530">
                  <c:v>7.6099999999999897</c:v>
                </c:pt>
                <c:pt idx="531">
                  <c:v>7.6299999999999875</c:v>
                </c:pt>
                <c:pt idx="532">
                  <c:v>7.6399999999999899</c:v>
                </c:pt>
                <c:pt idx="533">
                  <c:v>7.6399999999999899</c:v>
                </c:pt>
                <c:pt idx="534">
                  <c:v>7.6399999999999899</c:v>
                </c:pt>
                <c:pt idx="535">
                  <c:v>7.6499999999999897</c:v>
                </c:pt>
                <c:pt idx="536">
                  <c:v>7.6599999999999895</c:v>
                </c:pt>
                <c:pt idx="537">
                  <c:v>7.6599999999999895</c:v>
                </c:pt>
                <c:pt idx="538">
                  <c:v>7.6599999999999895</c:v>
                </c:pt>
                <c:pt idx="539">
                  <c:v>7.6699999999999875</c:v>
                </c:pt>
                <c:pt idx="540">
                  <c:v>7.6699999999999875</c:v>
                </c:pt>
                <c:pt idx="541">
                  <c:v>7.6699999999999875</c:v>
                </c:pt>
                <c:pt idx="542">
                  <c:v>7.6799999999999899</c:v>
                </c:pt>
                <c:pt idx="543">
                  <c:v>7.6799999999999899</c:v>
                </c:pt>
                <c:pt idx="544">
                  <c:v>7.6899999999999897</c:v>
                </c:pt>
                <c:pt idx="545">
                  <c:v>7.6899999999999897</c:v>
                </c:pt>
                <c:pt idx="546">
                  <c:v>7.7</c:v>
                </c:pt>
                <c:pt idx="547">
                  <c:v>7.7099999999999902</c:v>
                </c:pt>
                <c:pt idx="548">
                  <c:v>7.7099999999999902</c:v>
                </c:pt>
                <c:pt idx="549">
                  <c:v>7.7099999999999902</c:v>
                </c:pt>
                <c:pt idx="550">
                  <c:v>7.72</c:v>
                </c:pt>
                <c:pt idx="551">
                  <c:v>7.72</c:v>
                </c:pt>
                <c:pt idx="552">
                  <c:v>7.7399999999999904</c:v>
                </c:pt>
                <c:pt idx="553">
                  <c:v>7.7499999999999902</c:v>
                </c:pt>
                <c:pt idx="554">
                  <c:v>7.7499999999999902</c:v>
                </c:pt>
                <c:pt idx="555">
                  <c:v>7.76</c:v>
                </c:pt>
                <c:pt idx="556">
                  <c:v>7.7700000000000014</c:v>
                </c:pt>
                <c:pt idx="557">
                  <c:v>7.7700000000000014</c:v>
                </c:pt>
                <c:pt idx="558">
                  <c:v>7.7700000000000014</c:v>
                </c:pt>
                <c:pt idx="559">
                  <c:v>7.7999999999999901</c:v>
                </c:pt>
                <c:pt idx="560">
                  <c:v>7.8099999999999898</c:v>
                </c:pt>
                <c:pt idx="561">
                  <c:v>7.8099999999999898</c:v>
                </c:pt>
                <c:pt idx="562">
                  <c:v>7.8299999999999885</c:v>
                </c:pt>
                <c:pt idx="563">
                  <c:v>7.8299999999999885</c:v>
                </c:pt>
                <c:pt idx="564">
                  <c:v>7.8299999999999885</c:v>
                </c:pt>
                <c:pt idx="565">
                  <c:v>7.8299999999999885</c:v>
                </c:pt>
                <c:pt idx="566">
                  <c:v>7.8499999999999899</c:v>
                </c:pt>
                <c:pt idx="567">
                  <c:v>7.8499999999999899</c:v>
                </c:pt>
                <c:pt idx="568">
                  <c:v>7.8499999999999899</c:v>
                </c:pt>
                <c:pt idx="569">
                  <c:v>7.8599999999999897</c:v>
                </c:pt>
                <c:pt idx="570">
                  <c:v>7.88</c:v>
                </c:pt>
                <c:pt idx="571">
                  <c:v>7.8999999999999897</c:v>
                </c:pt>
                <c:pt idx="572">
                  <c:v>7.8999999999999897</c:v>
                </c:pt>
                <c:pt idx="573">
                  <c:v>7.9199999999999902</c:v>
                </c:pt>
                <c:pt idx="574">
                  <c:v>7.9300000000000024</c:v>
                </c:pt>
                <c:pt idx="575">
                  <c:v>7.9399999999999924</c:v>
                </c:pt>
                <c:pt idx="576">
                  <c:v>7.9499999999999904</c:v>
                </c:pt>
                <c:pt idx="577">
                  <c:v>7.9499999999999904</c:v>
                </c:pt>
                <c:pt idx="578">
                  <c:v>7.9499999999999904</c:v>
                </c:pt>
                <c:pt idx="579">
                  <c:v>7.96999999999999</c:v>
                </c:pt>
                <c:pt idx="580">
                  <c:v>7.9799999999999924</c:v>
                </c:pt>
                <c:pt idx="581">
                  <c:v>7.99</c:v>
                </c:pt>
                <c:pt idx="582">
                  <c:v>7.99</c:v>
                </c:pt>
                <c:pt idx="583">
                  <c:v>7.99</c:v>
                </c:pt>
                <c:pt idx="584">
                  <c:v>7.9999999999999902</c:v>
                </c:pt>
                <c:pt idx="585">
                  <c:v>7.9999999999999902</c:v>
                </c:pt>
                <c:pt idx="586">
                  <c:v>8.01</c:v>
                </c:pt>
                <c:pt idx="587">
                  <c:v>8.01</c:v>
                </c:pt>
                <c:pt idx="588">
                  <c:v>8.0300000000000011</c:v>
                </c:pt>
                <c:pt idx="589">
                  <c:v>8.0400000000000009</c:v>
                </c:pt>
                <c:pt idx="590">
                  <c:v>8.0400000000000009</c:v>
                </c:pt>
                <c:pt idx="591">
                  <c:v>8.0400000000000009</c:v>
                </c:pt>
                <c:pt idx="592">
                  <c:v>8.0400000000000009</c:v>
                </c:pt>
                <c:pt idx="593">
                  <c:v>8.0499999999999989</c:v>
                </c:pt>
                <c:pt idx="594">
                  <c:v>8.0499999999999989</c:v>
                </c:pt>
                <c:pt idx="595">
                  <c:v>8.07</c:v>
                </c:pt>
                <c:pt idx="596">
                  <c:v>8.07</c:v>
                </c:pt>
                <c:pt idx="597">
                  <c:v>8.0800000000000018</c:v>
                </c:pt>
                <c:pt idx="598">
                  <c:v>8.09</c:v>
                </c:pt>
                <c:pt idx="599">
                  <c:v>8.09</c:v>
                </c:pt>
                <c:pt idx="600">
                  <c:v>8.09</c:v>
                </c:pt>
                <c:pt idx="601">
                  <c:v>8.11</c:v>
                </c:pt>
                <c:pt idx="602">
                  <c:v>8.120000000000001</c:v>
                </c:pt>
                <c:pt idx="603">
                  <c:v>8.1300000000000008</c:v>
                </c:pt>
                <c:pt idx="604">
                  <c:v>8.1499999999999897</c:v>
                </c:pt>
                <c:pt idx="605">
                  <c:v>8.1600000000000019</c:v>
                </c:pt>
                <c:pt idx="606">
                  <c:v>8.1600000000000019</c:v>
                </c:pt>
                <c:pt idx="607">
                  <c:v>8.17</c:v>
                </c:pt>
                <c:pt idx="608">
                  <c:v>8.19</c:v>
                </c:pt>
                <c:pt idx="609">
                  <c:v>8.2000000000000011</c:v>
                </c:pt>
                <c:pt idx="610">
                  <c:v>8.2000000000000011</c:v>
                </c:pt>
                <c:pt idx="611">
                  <c:v>8.2000000000000011</c:v>
                </c:pt>
                <c:pt idx="612">
                  <c:v>8.2000000000000011</c:v>
                </c:pt>
                <c:pt idx="613">
                  <c:v>8.2099999999999991</c:v>
                </c:pt>
                <c:pt idx="614">
                  <c:v>8.2299999999999898</c:v>
                </c:pt>
                <c:pt idx="615">
                  <c:v>8.2299999999999898</c:v>
                </c:pt>
                <c:pt idx="616">
                  <c:v>8.2399999999999984</c:v>
                </c:pt>
                <c:pt idx="617">
                  <c:v>8.2399999999999984</c:v>
                </c:pt>
                <c:pt idx="618">
                  <c:v>8.2499999999999893</c:v>
                </c:pt>
                <c:pt idx="619">
                  <c:v>8.2499999999999893</c:v>
                </c:pt>
                <c:pt idx="620">
                  <c:v>8.2600000000000016</c:v>
                </c:pt>
                <c:pt idx="621">
                  <c:v>8.2600000000000016</c:v>
                </c:pt>
                <c:pt idx="622">
                  <c:v>8.2799999999999994</c:v>
                </c:pt>
                <c:pt idx="623">
                  <c:v>8.2799999999999994</c:v>
                </c:pt>
                <c:pt idx="624">
                  <c:v>8.2799999999999994</c:v>
                </c:pt>
                <c:pt idx="625">
                  <c:v>8.2799999999999994</c:v>
                </c:pt>
                <c:pt idx="626">
                  <c:v>8.2900000000000009</c:v>
                </c:pt>
                <c:pt idx="627">
                  <c:v>8.2900000000000009</c:v>
                </c:pt>
                <c:pt idx="628">
                  <c:v>8.2900000000000009</c:v>
                </c:pt>
                <c:pt idx="629">
                  <c:v>8.2900000000000009</c:v>
                </c:pt>
                <c:pt idx="630">
                  <c:v>8.3100000000000023</c:v>
                </c:pt>
                <c:pt idx="631">
                  <c:v>8.3100000000000023</c:v>
                </c:pt>
                <c:pt idx="632">
                  <c:v>8.3200000000000021</c:v>
                </c:pt>
                <c:pt idx="633">
                  <c:v>8.3200000000000021</c:v>
                </c:pt>
                <c:pt idx="634">
                  <c:v>8.3200000000000021</c:v>
                </c:pt>
                <c:pt idx="635">
                  <c:v>8.33</c:v>
                </c:pt>
                <c:pt idx="636">
                  <c:v>8.33</c:v>
                </c:pt>
                <c:pt idx="637">
                  <c:v>8.33</c:v>
                </c:pt>
                <c:pt idx="638">
                  <c:v>8.3600000000000048</c:v>
                </c:pt>
                <c:pt idx="639">
                  <c:v>8.3700000000000028</c:v>
                </c:pt>
                <c:pt idx="640">
                  <c:v>8.3700000000000028</c:v>
                </c:pt>
                <c:pt idx="641">
                  <c:v>8.3800000000000008</c:v>
                </c:pt>
                <c:pt idx="642">
                  <c:v>8.39</c:v>
                </c:pt>
                <c:pt idx="643">
                  <c:v>8.39</c:v>
                </c:pt>
                <c:pt idx="644">
                  <c:v>8.39</c:v>
                </c:pt>
                <c:pt idx="645">
                  <c:v>8.39</c:v>
                </c:pt>
                <c:pt idx="646">
                  <c:v>8.4000000000000021</c:v>
                </c:pt>
                <c:pt idx="647">
                  <c:v>8.41</c:v>
                </c:pt>
                <c:pt idx="648">
                  <c:v>8.4200000000000017</c:v>
                </c:pt>
                <c:pt idx="649">
                  <c:v>8.4200000000000017</c:v>
                </c:pt>
                <c:pt idx="650">
                  <c:v>8.4200000000000017</c:v>
                </c:pt>
                <c:pt idx="651">
                  <c:v>8.4300000000000015</c:v>
                </c:pt>
                <c:pt idx="652">
                  <c:v>8.4300000000000015</c:v>
                </c:pt>
                <c:pt idx="653">
                  <c:v>8.4500000000000028</c:v>
                </c:pt>
                <c:pt idx="654">
                  <c:v>8.4700000000000006</c:v>
                </c:pt>
                <c:pt idx="655">
                  <c:v>8.4800000000000022</c:v>
                </c:pt>
                <c:pt idx="656">
                  <c:v>8.5</c:v>
                </c:pt>
                <c:pt idx="657">
                  <c:v>8.5</c:v>
                </c:pt>
                <c:pt idx="658">
                  <c:v>8.51</c:v>
                </c:pt>
                <c:pt idx="659">
                  <c:v>8.51</c:v>
                </c:pt>
                <c:pt idx="660">
                  <c:v>8.52</c:v>
                </c:pt>
                <c:pt idx="661">
                  <c:v>8.52</c:v>
                </c:pt>
                <c:pt idx="662">
                  <c:v>8.5300000000000011</c:v>
                </c:pt>
                <c:pt idx="663">
                  <c:v>8.5400000000000009</c:v>
                </c:pt>
                <c:pt idx="664">
                  <c:v>8.5400000000000009</c:v>
                </c:pt>
                <c:pt idx="665">
                  <c:v>8.5400000000000009</c:v>
                </c:pt>
                <c:pt idx="666">
                  <c:v>8.5400000000000009</c:v>
                </c:pt>
                <c:pt idx="667">
                  <c:v>8.5499999999999989</c:v>
                </c:pt>
                <c:pt idx="668">
                  <c:v>8.5600000000000023</c:v>
                </c:pt>
                <c:pt idx="669">
                  <c:v>8.58</c:v>
                </c:pt>
                <c:pt idx="670">
                  <c:v>8.58</c:v>
                </c:pt>
                <c:pt idx="671">
                  <c:v>8.59</c:v>
                </c:pt>
                <c:pt idx="672">
                  <c:v>8.59</c:v>
                </c:pt>
                <c:pt idx="673">
                  <c:v>8.59</c:v>
                </c:pt>
                <c:pt idx="674">
                  <c:v>8.6</c:v>
                </c:pt>
                <c:pt idx="675">
                  <c:v>8.6</c:v>
                </c:pt>
                <c:pt idx="676">
                  <c:v>8.6</c:v>
                </c:pt>
                <c:pt idx="677">
                  <c:v>8.6</c:v>
                </c:pt>
                <c:pt idx="678">
                  <c:v>8.61</c:v>
                </c:pt>
                <c:pt idx="679">
                  <c:v>8.620000000000001</c:v>
                </c:pt>
                <c:pt idx="680">
                  <c:v>8.6300000000000008</c:v>
                </c:pt>
                <c:pt idx="681">
                  <c:v>8.66</c:v>
                </c:pt>
                <c:pt idx="682">
                  <c:v>8.66</c:v>
                </c:pt>
                <c:pt idx="683">
                  <c:v>8.68</c:v>
                </c:pt>
                <c:pt idx="684">
                  <c:v>8.69</c:v>
                </c:pt>
                <c:pt idx="685">
                  <c:v>8.7199999999999989</c:v>
                </c:pt>
                <c:pt idx="686">
                  <c:v>8.7299999999999986</c:v>
                </c:pt>
                <c:pt idx="687">
                  <c:v>8.7299999999999986</c:v>
                </c:pt>
                <c:pt idx="688">
                  <c:v>8.7399999999999984</c:v>
                </c:pt>
                <c:pt idx="689">
                  <c:v>8.7399999999999984</c:v>
                </c:pt>
                <c:pt idx="690">
                  <c:v>8.75</c:v>
                </c:pt>
                <c:pt idx="691">
                  <c:v>8.75</c:v>
                </c:pt>
                <c:pt idx="692">
                  <c:v>8.75</c:v>
                </c:pt>
                <c:pt idx="693">
                  <c:v>8.76</c:v>
                </c:pt>
                <c:pt idx="694">
                  <c:v>8.76</c:v>
                </c:pt>
                <c:pt idx="695">
                  <c:v>8.7900000000000009</c:v>
                </c:pt>
                <c:pt idx="696">
                  <c:v>8.7900000000000009</c:v>
                </c:pt>
                <c:pt idx="697">
                  <c:v>8.7900000000000009</c:v>
                </c:pt>
                <c:pt idx="698">
                  <c:v>8.7999999999999989</c:v>
                </c:pt>
                <c:pt idx="699">
                  <c:v>8.81</c:v>
                </c:pt>
                <c:pt idx="700">
                  <c:v>8.81</c:v>
                </c:pt>
                <c:pt idx="701">
                  <c:v>8.8200000000000021</c:v>
                </c:pt>
                <c:pt idx="702">
                  <c:v>8.8200000000000021</c:v>
                </c:pt>
                <c:pt idx="703">
                  <c:v>8.8300000000000018</c:v>
                </c:pt>
                <c:pt idx="704">
                  <c:v>8.84</c:v>
                </c:pt>
                <c:pt idx="705">
                  <c:v>8.8800000000000008</c:v>
                </c:pt>
                <c:pt idx="706">
                  <c:v>8.9</c:v>
                </c:pt>
                <c:pt idx="707">
                  <c:v>8.93</c:v>
                </c:pt>
                <c:pt idx="708">
                  <c:v>8.94</c:v>
                </c:pt>
                <c:pt idx="709">
                  <c:v>8.94</c:v>
                </c:pt>
                <c:pt idx="710">
                  <c:v>8.94</c:v>
                </c:pt>
                <c:pt idx="711">
                  <c:v>8.99</c:v>
                </c:pt>
                <c:pt idx="712">
                  <c:v>8.99</c:v>
                </c:pt>
                <c:pt idx="713">
                  <c:v>8.99</c:v>
                </c:pt>
                <c:pt idx="714">
                  <c:v>9.0100000000000016</c:v>
                </c:pt>
                <c:pt idx="715">
                  <c:v>9.0300000000000011</c:v>
                </c:pt>
                <c:pt idx="716">
                  <c:v>9.0300000000000011</c:v>
                </c:pt>
                <c:pt idx="717">
                  <c:v>9.0300000000000011</c:v>
                </c:pt>
                <c:pt idx="718">
                  <c:v>9.0300000000000011</c:v>
                </c:pt>
                <c:pt idx="719">
                  <c:v>9.0300000000000011</c:v>
                </c:pt>
                <c:pt idx="720">
                  <c:v>9.0400000000000009</c:v>
                </c:pt>
                <c:pt idx="721">
                  <c:v>9.0400000000000009</c:v>
                </c:pt>
                <c:pt idx="722">
                  <c:v>9.0499999999999989</c:v>
                </c:pt>
                <c:pt idx="723">
                  <c:v>9.0600000000000023</c:v>
                </c:pt>
                <c:pt idx="724">
                  <c:v>9.0700000000000021</c:v>
                </c:pt>
                <c:pt idx="725">
                  <c:v>9.0700000000000021</c:v>
                </c:pt>
                <c:pt idx="726">
                  <c:v>9.0700000000000021</c:v>
                </c:pt>
                <c:pt idx="727">
                  <c:v>9.0700000000000021</c:v>
                </c:pt>
                <c:pt idx="728">
                  <c:v>9.0700000000000021</c:v>
                </c:pt>
                <c:pt idx="729">
                  <c:v>9.09</c:v>
                </c:pt>
                <c:pt idx="730">
                  <c:v>9.09</c:v>
                </c:pt>
                <c:pt idx="731">
                  <c:v>9.09</c:v>
                </c:pt>
                <c:pt idx="732">
                  <c:v>9.09</c:v>
                </c:pt>
                <c:pt idx="733">
                  <c:v>9.1</c:v>
                </c:pt>
                <c:pt idx="734">
                  <c:v>9.11</c:v>
                </c:pt>
                <c:pt idx="735">
                  <c:v>9.11</c:v>
                </c:pt>
                <c:pt idx="736">
                  <c:v>9.11</c:v>
                </c:pt>
                <c:pt idx="737">
                  <c:v>9.120000000000001</c:v>
                </c:pt>
                <c:pt idx="738">
                  <c:v>9.1399999999999988</c:v>
                </c:pt>
                <c:pt idx="739">
                  <c:v>9.15</c:v>
                </c:pt>
                <c:pt idx="740">
                  <c:v>9.15</c:v>
                </c:pt>
                <c:pt idx="741">
                  <c:v>9.15</c:v>
                </c:pt>
                <c:pt idx="742">
                  <c:v>9.15</c:v>
                </c:pt>
                <c:pt idx="743">
                  <c:v>9.1600000000000019</c:v>
                </c:pt>
                <c:pt idx="744">
                  <c:v>9.1600000000000019</c:v>
                </c:pt>
                <c:pt idx="745">
                  <c:v>9.1600000000000019</c:v>
                </c:pt>
                <c:pt idx="746">
                  <c:v>9.1600000000000019</c:v>
                </c:pt>
                <c:pt idx="747">
                  <c:v>9.1600000000000019</c:v>
                </c:pt>
                <c:pt idx="748">
                  <c:v>9.1600000000000019</c:v>
                </c:pt>
                <c:pt idx="749">
                  <c:v>9.1600000000000019</c:v>
                </c:pt>
                <c:pt idx="750">
                  <c:v>9.1600000000000019</c:v>
                </c:pt>
                <c:pt idx="751">
                  <c:v>9.1600000000000019</c:v>
                </c:pt>
                <c:pt idx="752">
                  <c:v>9.1700000000000017</c:v>
                </c:pt>
                <c:pt idx="753">
                  <c:v>9.18</c:v>
                </c:pt>
                <c:pt idx="754">
                  <c:v>9.18</c:v>
                </c:pt>
                <c:pt idx="755">
                  <c:v>9.18</c:v>
                </c:pt>
                <c:pt idx="756">
                  <c:v>9.19</c:v>
                </c:pt>
                <c:pt idx="757">
                  <c:v>9.19</c:v>
                </c:pt>
                <c:pt idx="758">
                  <c:v>9.2000000000000011</c:v>
                </c:pt>
                <c:pt idx="759">
                  <c:v>9.2099999999999991</c:v>
                </c:pt>
                <c:pt idx="760">
                  <c:v>9.2199999999999989</c:v>
                </c:pt>
                <c:pt idx="761">
                  <c:v>9.2199999999999989</c:v>
                </c:pt>
                <c:pt idx="762">
                  <c:v>9.2199999999999989</c:v>
                </c:pt>
                <c:pt idx="763">
                  <c:v>9.2399999999999984</c:v>
                </c:pt>
                <c:pt idx="764">
                  <c:v>9.2399999999999984</c:v>
                </c:pt>
                <c:pt idx="765">
                  <c:v>9.25</c:v>
                </c:pt>
                <c:pt idx="766">
                  <c:v>9.25</c:v>
                </c:pt>
                <c:pt idx="767">
                  <c:v>9.2600000000000016</c:v>
                </c:pt>
                <c:pt idx="768">
                  <c:v>9.2600000000000016</c:v>
                </c:pt>
                <c:pt idx="769">
                  <c:v>9.2600000000000016</c:v>
                </c:pt>
                <c:pt idx="770">
                  <c:v>9.2800000000000011</c:v>
                </c:pt>
                <c:pt idx="771">
                  <c:v>9.2900000000000009</c:v>
                </c:pt>
                <c:pt idx="772">
                  <c:v>9.3100000000000023</c:v>
                </c:pt>
                <c:pt idx="773">
                  <c:v>9.3100000000000023</c:v>
                </c:pt>
                <c:pt idx="774">
                  <c:v>9.3100000000000023</c:v>
                </c:pt>
                <c:pt idx="775">
                  <c:v>9.3100000000000023</c:v>
                </c:pt>
                <c:pt idx="776">
                  <c:v>9.3100000000000023</c:v>
                </c:pt>
                <c:pt idx="777">
                  <c:v>9.3200000000000021</c:v>
                </c:pt>
                <c:pt idx="778">
                  <c:v>9.3200000000000021</c:v>
                </c:pt>
                <c:pt idx="779">
                  <c:v>9.3200000000000021</c:v>
                </c:pt>
                <c:pt idx="780">
                  <c:v>9.3200000000000021</c:v>
                </c:pt>
                <c:pt idx="781">
                  <c:v>9.33</c:v>
                </c:pt>
                <c:pt idx="782">
                  <c:v>9.34</c:v>
                </c:pt>
                <c:pt idx="783">
                  <c:v>9.34</c:v>
                </c:pt>
                <c:pt idx="784">
                  <c:v>9.34</c:v>
                </c:pt>
                <c:pt idx="785">
                  <c:v>9.34</c:v>
                </c:pt>
                <c:pt idx="786">
                  <c:v>9.34</c:v>
                </c:pt>
                <c:pt idx="787">
                  <c:v>9.3500000000000068</c:v>
                </c:pt>
                <c:pt idx="788">
                  <c:v>9.3500000000000068</c:v>
                </c:pt>
                <c:pt idx="789">
                  <c:v>9.3600000000000048</c:v>
                </c:pt>
                <c:pt idx="790">
                  <c:v>9.3600000000000048</c:v>
                </c:pt>
                <c:pt idx="791">
                  <c:v>9.3700000000000028</c:v>
                </c:pt>
                <c:pt idx="792">
                  <c:v>9.3700000000000028</c:v>
                </c:pt>
                <c:pt idx="793">
                  <c:v>9.3800000000000008</c:v>
                </c:pt>
                <c:pt idx="794">
                  <c:v>9.39</c:v>
                </c:pt>
                <c:pt idx="795">
                  <c:v>9.39</c:v>
                </c:pt>
                <c:pt idx="796">
                  <c:v>9.39</c:v>
                </c:pt>
                <c:pt idx="797">
                  <c:v>9.4</c:v>
                </c:pt>
                <c:pt idx="798">
                  <c:v>9.42</c:v>
                </c:pt>
                <c:pt idx="799">
                  <c:v>9.43</c:v>
                </c:pt>
                <c:pt idx="800">
                  <c:v>9.44</c:v>
                </c:pt>
                <c:pt idx="801">
                  <c:v>9.4600000000000026</c:v>
                </c:pt>
                <c:pt idx="802">
                  <c:v>9.4700000000000006</c:v>
                </c:pt>
                <c:pt idx="803">
                  <c:v>9.4700000000000006</c:v>
                </c:pt>
                <c:pt idx="804">
                  <c:v>9.4700000000000006</c:v>
                </c:pt>
                <c:pt idx="805">
                  <c:v>9.4700000000000006</c:v>
                </c:pt>
                <c:pt idx="806">
                  <c:v>9.4700000000000006</c:v>
                </c:pt>
                <c:pt idx="807">
                  <c:v>9.48</c:v>
                </c:pt>
                <c:pt idx="808">
                  <c:v>9.49</c:v>
                </c:pt>
                <c:pt idx="809">
                  <c:v>9.49</c:v>
                </c:pt>
                <c:pt idx="810">
                  <c:v>9.49</c:v>
                </c:pt>
                <c:pt idx="811">
                  <c:v>9.49</c:v>
                </c:pt>
                <c:pt idx="812">
                  <c:v>9.5</c:v>
                </c:pt>
                <c:pt idx="813">
                  <c:v>9.51</c:v>
                </c:pt>
                <c:pt idx="814">
                  <c:v>9.5300000000000011</c:v>
                </c:pt>
                <c:pt idx="815">
                  <c:v>9.5400000000000009</c:v>
                </c:pt>
                <c:pt idx="816">
                  <c:v>9.5400000000000009</c:v>
                </c:pt>
                <c:pt idx="817">
                  <c:v>9.5400000000000009</c:v>
                </c:pt>
                <c:pt idx="818">
                  <c:v>9.5400000000000009</c:v>
                </c:pt>
                <c:pt idx="819">
                  <c:v>9.5400000000000009</c:v>
                </c:pt>
                <c:pt idx="820">
                  <c:v>9.5400000000000009</c:v>
                </c:pt>
                <c:pt idx="821">
                  <c:v>9.5500000000000007</c:v>
                </c:pt>
                <c:pt idx="822">
                  <c:v>9.5500000000000007</c:v>
                </c:pt>
                <c:pt idx="823">
                  <c:v>9.5600000000000023</c:v>
                </c:pt>
                <c:pt idx="824">
                  <c:v>9.58</c:v>
                </c:pt>
                <c:pt idx="825">
                  <c:v>9.58</c:v>
                </c:pt>
                <c:pt idx="826">
                  <c:v>9.59</c:v>
                </c:pt>
                <c:pt idx="827">
                  <c:v>9.59</c:v>
                </c:pt>
                <c:pt idx="828">
                  <c:v>9.61</c:v>
                </c:pt>
                <c:pt idx="829">
                  <c:v>9.61</c:v>
                </c:pt>
                <c:pt idx="830">
                  <c:v>9.6300000000000008</c:v>
                </c:pt>
                <c:pt idx="831">
                  <c:v>9.6300000000000008</c:v>
                </c:pt>
                <c:pt idx="832">
                  <c:v>9.6399999999999988</c:v>
                </c:pt>
                <c:pt idx="833">
                  <c:v>9.65</c:v>
                </c:pt>
                <c:pt idx="834">
                  <c:v>9.65</c:v>
                </c:pt>
                <c:pt idx="835">
                  <c:v>9.67</c:v>
                </c:pt>
                <c:pt idx="836">
                  <c:v>9.68</c:v>
                </c:pt>
                <c:pt idx="837">
                  <c:v>9.68</c:v>
                </c:pt>
                <c:pt idx="838">
                  <c:v>9.69</c:v>
                </c:pt>
                <c:pt idx="839">
                  <c:v>9.69</c:v>
                </c:pt>
                <c:pt idx="840">
                  <c:v>9.7000000000000011</c:v>
                </c:pt>
                <c:pt idx="841">
                  <c:v>9.7000000000000011</c:v>
                </c:pt>
                <c:pt idx="842">
                  <c:v>9.7000000000000011</c:v>
                </c:pt>
                <c:pt idx="843">
                  <c:v>9.7000000000000011</c:v>
                </c:pt>
                <c:pt idx="844">
                  <c:v>9.7199999999999989</c:v>
                </c:pt>
                <c:pt idx="845">
                  <c:v>9.7299999999999898</c:v>
                </c:pt>
                <c:pt idx="846">
                  <c:v>9.7299999999999898</c:v>
                </c:pt>
                <c:pt idx="847">
                  <c:v>9.7399999999999896</c:v>
                </c:pt>
                <c:pt idx="848">
                  <c:v>9.7399999999999896</c:v>
                </c:pt>
                <c:pt idx="849">
                  <c:v>9.7399999999999896</c:v>
                </c:pt>
                <c:pt idx="850">
                  <c:v>9.7399999999999896</c:v>
                </c:pt>
                <c:pt idx="851">
                  <c:v>9.7399999999999896</c:v>
                </c:pt>
                <c:pt idx="852">
                  <c:v>9.7399999999999896</c:v>
                </c:pt>
                <c:pt idx="853">
                  <c:v>9.7399999999999896</c:v>
                </c:pt>
                <c:pt idx="854">
                  <c:v>9.76</c:v>
                </c:pt>
                <c:pt idx="855">
                  <c:v>9.76</c:v>
                </c:pt>
                <c:pt idx="856">
                  <c:v>9.7900000000000009</c:v>
                </c:pt>
                <c:pt idx="857">
                  <c:v>9.7900000000000009</c:v>
                </c:pt>
                <c:pt idx="858">
                  <c:v>9.7900000000000009</c:v>
                </c:pt>
                <c:pt idx="859">
                  <c:v>9.7900000000000009</c:v>
                </c:pt>
                <c:pt idx="860">
                  <c:v>9.7900000000000009</c:v>
                </c:pt>
                <c:pt idx="861">
                  <c:v>9.7900000000000009</c:v>
                </c:pt>
                <c:pt idx="862">
                  <c:v>9.7900000000000009</c:v>
                </c:pt>
                <c:pt idx="863">
                  <c:v>9.8100000000000023</c:v>
                </c:pt>
                <c:pt idx="864">
                  <c:v>9.8200000000000021</c:v>
                </c:pt>
                <c:pt idx="865">
                  <c:v>9.8400000000000016</c:v>
                </c:pt>
                <c:pt idx="866">
                  <c:v>9.8500000000000068</c:v>
                </c:pt>
                <c:pt idx="867">
                  <c:v>9.8500000000000068</c:v>
                </c:pt>
                <c:pt idx="868">
                  <c:v>9.8500000000000068</c:v>
                </c:pt>
                <c:pt idx="869">
                  <c:v>9.8500000000000068</c:v>
                </c:pt>
                <c:pt idx="870">
                  <c:v>9.8500000000000068</c:v>
                </c:pt>
                <c:pt idx="871">
                  <c:v>9.8600000000000048</c:v>
                </c:pt>
                <c:pt idx="872">
                  <c:v>9.8600000000000048</c:v>
                </c:pt>
                <c:pt idx="873">
                  <c:v>9.8600000000000048</c:v>
                </c:pt>
                <c:pt idx="874">
                  <c:v>9.8700000000000028</c:v>
                </c:pt>
                <c:pt idx="875">
                  <c:v>9.8700000000000028</c:v>
                </c:pt>
                <c:pt idx="876">
                  <c:v>9.89</c:v>
                </c:pt>
                <c:pt idx="877">
                  <c:v>9.89</c:v>
                </c:pt>
                <c:pt idx="878">
                  <c:v>9.89</c:v>
                </c:pt>
                <c:pt idx="879">
                  <c:v>9.9000000000000021</c:v>
                </c:pt>
                <c:pt idx="880">
                  <c:v>9.9000000000000021</c:v>
                </c:pt>
                <c:pt idx="881">
                  <c:v>9.9000000000000021</c:v>
                </c:pt>
                <c:pt idx="882">
                  <c:v>9.91</c:v>
                </c:pt>
                <c:pt idx="883">
                  <c:v>9.9200000000000017</c:v>
                </c:pt>
                <c:pt idx="884">
                  <c:v>9.94</c:v>
                </c:pt>
                <c:pt idx="885">
                  <c:v>9.9500000000000028</c:v>
                </c:pt>
                <c:pt idx="886">
                  <c:v>9.9700000000000006</c:v>
                </c:pt>
                <c:pt idx="887">
                  <c:v>9.9800000000000022</c:v>
                </c:pt>
                <c:pt idx="888">
                  <c:v>9.9800000000000022</c:v>
                </c:pt>
                <c:pt idx="889">
                  <c:v>9.9800000000000022</c:v>
                </c:pt>
                <c:pt idx="890">
                  <c:v>9.9800000000000022</c:v>
                </c:pt>
                <c:pt idx="891">
                  <c:v>9.9800000000000022</c:v>
                </c:pt>
                <c:pt idx="892">
                  <c:v>9.9800000000000022</c:v>
                </c:pt>
                <c:pt idx="893">
                  <c:v>10</c:v>
                </c:pt>
                <c:pt idx="894">
                  <c:v>10</c:v>
                </c:pt>
                <c:pt idx="895">
                  <c:v>10</c:v>
                </c:pt>
                <c:pt idx="896">
                  <c:v>10.02</c:v>
                </c:pt>
                <c:pt idx="897">
                  <c:v>10.02</c:v>
                </c:pt>
                <c:pt idx="898">
                  <c:v>10.02</c:v>
                </c:pt>
                <c:pt idx="899">
                  <c:v>10.030000000000001</c:v>
                </c:pt>
                <c:pt idx="900">
                  <c:v>10.030000000000001</c:v>
                </c:pt>
                <c:pt idx="901">
                  <c:v>10.040000000000001</c:v>
                </c:pt>
                <c:pt idx="902">
                  <c:v>10.049999999999899</c:v>
                </c:pt>
                <c:pt idx="903">
                  <c:v>10.049999999999899</c:v>
                </c:pt>
                <c:pt idx="904">
                  <c:v>10.049999999999899</c:v>
                </c:pt>
                <c:pt idx="905">
                  <c:v>10.059999999999915</c:v>
                </c:pt>
                <c:pt idx="906">
                  <c:v>10.069999999999915</c:v>
                </c:pt>
                <c:pt idx="907">
                  <c:v>10.1</c:v>
                </c:pt>
                <c:pt idx="908">
                  <c:v>10.1</c:v>
                </c:pt>
                <c:pt idx="909">
                  <c:v>10.1</c:v>
                </c:pt>
                <c:pt idx="910">
                  <c:v>10.11</c:v>
                </c:pt>
                <c:pt idx="911">
                  <c:v>10.120000000000001</c:v>
                </c:pt>
                <c:pt idx="912">
                  <c:v>10.120000000000001</c:v>
                </c:pt>
                <c:pt idx="913">
                  <c:v>10.120000000000001</c:v>
                </c:pt>
                <c:pt idx="914">
                  <c:v>10.120000000000001</c:v>
                </c:pt>
                <c:pt idx="915">
                  <c:v>10.129999999999908</c:v>
                </c:pt>
                <c:pt idx="916">
                  <c:v>10.129999999999908</c:v>
                </c:pt>
                <c:pt idx="917">
                  <c:v>10.149999999999904</c:v>
                </c:pt>
                <c:pt idx="918">
                  <c:v>10.149999999999904</c:v>
                </c:pt>
                <c:pt idx="919">
                  <c:v>10.16</c:v>
                </c:pt>
                <c:pt idx="920">
                  <c:v>10.19</c:v>
                </c:pt>
                <c:pt idx="921">
                  <c:v>10.19</c:v>
                </c:pt>
                <c:pt idx="922">
                  <c:v>10.19</c:v>
                </c:pt>
                <c:pt idx="923">
                  <c:v>10.19</c:v>
                </c:pt>
                <c:pt idx="924">
                  <c:v>10.19</c:v>
                </c:pt>
                <c:pt idx="925">
                  <c:v>10.200000000000001</c:v>
                </c:pt>
                <c:pt idx="926">
                  <c:v>10.209999999999908</c:v>
                </c:pt>
                <c:pt idx="927">
                  <c:v>10.229999999999899</c:v>
                </c:pt>
                <c:pt idx="928">
                  <c:v>10.229999999999899</c:v>
                </c:pt>
                <c:pt idx="929">
                  <c:v>10.239999999999998</c:v>
                </c:pt>
                <c:pt idx="930">
                  <c:v>10.26</c:v>
                </c:pt>
                <c:pt idx="931">
                  <c:v>10.28</c:v>
                </c:pt>
                <c:pt idx="932">
                  <c:v>10.28</c:v>
                </c:pt>
                <c:pt idx="933">
                  <c:v>10.29</c:v>
                </c:pt>
                <c:pt idx="934">
                  <c:v>10.31</c:v>
                </c:pt>
                <c:pt idx="935">
                  <c:v>10.31</c:v>
                </c:pt>
                <c:pt idx="936">
                  <c:v>10.329999999999915</c:v>
                </c:pt>
                <c:pt idx="937">
                  <c:v>10.34</c:v>
                </c:pt>
                <c:pt idx="938">
                  <c:v>10.350000000000009</c:v>
                </c:pt>
                <c:pt idx="939">
                  <c:v>10.350000000000009</c:v>
                </c:pt>
                <c:pt idx="940">
                  <c:v>10.350000000000009</c:v>
                </c:pt>
                <c:pt idx="941">
                  <c:v>10.350000000000009</c:v>
                </c:pt>
                <c:pt idx="942">
                  <c:v>10.370000000000006</c:v>
                </c:pt>
                <c:pt idx="943">
                  <c:v>10.389999999999915</c:v>
                </c:pt>
                <c:pt idx="944">
                  <c:v>10.389999999999915</c:v>
                </c:pt>
                <c:pt idx="945">
                  <c:v>10.4</c:v>
                </c:pt>
                <c:pt idx="946">
                  <c:v>10.4</c:v>
                </c:pt>
                <c:pt idx="947">
                  <c:v>10.41</c:v>
                </c:pt>
                <c:pt idx="948">
                  <c:v>10.42</c:v>
                </c:pt>
                <c:pt idx="949">
                  <c:v>10.44</c:v>
                </c:pt>
                <c:pt idx="950">
                  <c:v>10.44</c:v>
                </c:pt>
                <c:pt idx="951">
                  <c:v>10.44</c:v>
                </c:pt>
                <c:pt idx="952">
                  <c:v>10.48</c:v>
                </c:pt>
                <c:pt idx="953">
                  <c:v>10.48</c:v>
                </c:pt>
                <c:pt idx="954">
                  <c:v>10.48</c:v>
                </c:pt>
                <c:pt idx="955">
                  <c:v>10.489999999999915</c:v>
                </c:pt>
                <c:pt idx="956">
                  <c:v>10.489999999999915</c:v>
                </c:pt>
                <c:pt idx="957">
                  <c:v>10.5</c:v>
                </c:pt>
                <c:pt idx="958">
                  <c:v>10.51</c:v>
                </c:pt>
                <c:pt idx="959">
                  <c:v>10.51</c:v>
                </c:pt>
                <c:pt idx="960">
                  <c:v>10.51</c:v>
                </c:pt>
                <c:pt idx="961">
                  <c:v>10.52</c:v>
                </c:pt>
                <c:pt idx="962">
                  <c:v>10.53</c:v>
                </c:pt>
                <c:pt idx="963">
                  <c:v>10.53</c:v>
                </c:pt>
                <c:pt idx="964">
                  <c:v>10.549999999999899</c:v>
                </c:pt>
                <c:pt idx="965">
                  <c:v>10.56</c:v>
                </c:pt>
                <c:pt idx="966">
                  <c:v>10.56</c:v>
                </c:pt>
                <c:pt idx="967">
                  <c:v>10.56</c:v>
                </c:pt>
                <c:pt idx="968">
                  <c:v>10.56</c:v>
                </c:pt>
                <c:pt idx="969">
                  <c:v>10.569999999999915</c:v>
                </c:pt>
                <c:pt idx="970">
                  <c:v>10.58</c:v>
                </c:pt>
                <c:pt idx="971">
                  <c:v>10.59</c:v>
                </c:pt>
                <c:pt idx="972">
                  <c:v>10.6</c:v>
                </c:pt>
                <c:pt idx="973">
                  <c:v>10.62</c:v>
                </c:pt>
                <c:pt idx="974">
                  <c:v>10.62</c:v>
                </c:pt>
                <c:pt idx="975">
                  <c:v>10.629999999999908</c:v>
                </c:pt>
                <c:pt idx="976">
                  <c:v>10.639999999999999</c:v>
                </c:pt>
                <c:pt idx="977">
                  <c:v>10.65</c:v>
                </c:pt>
                <c:pt idx="978">
                  <c:v>10.65</c:v>
                </c:pt>
                <c:pt idx="979">
                  <c:v>10.66</c:v>
                </c:pt>
                <c:pt idx="980">
                  <c:v>10.66</c:v>
                </c:pt>
                <c:pt idx="981">
                  <c:v>10.66</c:v>
                </c:pt>
                <c:pt idx="982">
                  <c:v>10.68</c:v>
                </c:pt>
                <c:pt idx="983">
                  <c:v>10.69</c:v>
                </c:pt>
                <c:pt idx="984">
                  <c:v>10.709999999999999</c:v>
                </c:pt>
                <c:pt idx="985">
                  <c:v>10.709999999999999</c:v>
                </c:pt>
                <c:pt idx="986">
                  <c:v>10.719999999999999</c:v>
                </c:pt>
                <c:pt idx="987">
                  <c:v>10.729999999999899</c:v>
                </c:pt>
                <c:pt idx="988">
                  <c:v>10.729999999999899</c:v>
                </c:pt>
                <c:pt idx="989">
                  <c:v>10.729999999999899</c:v>
                </c:pt>
                <c:pt idx="990">
                  <c:v>10.739999999999998</c:v>
                </c:pt>
                <c:pt idx="991">
                  <c:v>10.75</c:v>
                </c:pt>
                <c:pt idx="992">
                  <c:v>10.75</c:v>
                </c:pt>
                <c:pt idx="993">
                  <c:v>10.77</c:v>
                </c:pt>
                <c:pt idx="994">
                  <c:v>10.78</c:v>
                </c:pt>
                <c:pt idx="995">
                  <c:v>10.8</c:v>
                </c:pt>
                <c:pt idx="996">
                  <c:v>10.81</c:v>
                </c:pt>
                <c:pt idx="997">
                  <c:v>10.81</c:v>
                </c:pt>
                <c:pt idx="998">
                  <c:v>10.82</c:v>
                </c:pt>
                <c:pt idx="999">
                  <c:v>10.83</c:v>
                </c:pt>
                <c:pt idx="1000">
                  <c:v>10.83</c:v>
                </c:pt>
                <c:pt idx="1001">
                  <c:v>10.83</c:v>
                </c:pt>
                <c:pt idx="1002">
                  <c:v>10.84</c:v>
                </c:pt>
                <c:pt idx="1003">
                  <c:v>10.850000000000009</c:v>
                </c:pt>
                <c:pt idx="1004">
                  <c:v>10.850000000000009</c:v>
                </c:pt>
                <c:pt idx="1005">
                  <c:v>10.860000000000008</c:v>
                </c:pt>
                <c:pt idx="1006">
                  <c:v>10.860000000000008</c:v>
                </c:pt>
                <c:pt idx="1007">
                  <c:v>10.860000000000008</c:v>
                </c:pt>
                <c:pt idx="1008">
                  <c:v>10.860000000000008</c:v>
                </c:pt>
                <c:pt idx="1009">
                  <c:v>10.860000000000008</c:v>
                </c:pt>
                <c:pt idx="1010">
                  <c:v>10.870000000000006</c:v>
                </c:pt>
                <c:pt idx="1011">
                  <c:v>10.88</c:v>
                </c:pt>
                <c:pt idx="1012">
                  <c:v>10.88</c:v>
                </c:pt>
                <c:pt idx="1013">
                  <c:v>10.88</c:v>
                </c:pt>
                <c:pt idx="1014">
                  <c:v>10.88</c:v>
                </c:pt>
                <c:pt idx="1015">
                  <c:v>10.89</c:v>
                </c:pt>
                <c:pt idx="1016">
                  <c:v>10.89</c:v>
                </c:pt>
                <c:pt idx="1017">
                  <c:v>10.9</c:v>
                </c:pt>
                <c:pt idx="1018">
                  <c:v>10.91</c:v>
                </c:pt>
                <c:pt idx="1019">
                  <c:v>10.93</c:v>
                </c:pt>
                <c:pt idx="1020">
                  <c:v>10.93</c:v>
                </c:pt>
                <c:pt idx="1021">
                  <c:v>10.950000000000006</c:v>
                </c:pt>
                <c:pt idx="1022">
                  <c:v>10.950000000000006</c:v>
                </c:pt>
                <c:pt idx="1023">
                  <c:v>10.950000000000006</c:v>
                </c:pt>
                <c:pt idx="1024">
                  <c:v>10.96</c:v>
                </c:pt>
                <c:pt idx="1025">
                  <c:v>10.96</c:v>
                </c:pt>
                <c:pt idx="1026">
                  <c:v>10.96</c:v>
                </c:pt>
                <c:pt idx="1027">
                  <c:v>10.969999999999915</c:v>
                </c:pt>
                <c:pt idx="1028">
                  <c:v>10.969999999999915</c:v>
                </c:pt>
                <c:pt idx="1029">
                  <c:v>10.969999999999915</c:v>
                </c:pt>
                <c:pt idx="1030">
                  <c:v>10.969999999999915</c:v>
                </c:pt>
                <c:pt idx="1031">
                  <c:v>10.99</c:v>
                </c:pt>
                <c:pt idx="1032">
                  <c:v>10.99</c:v>
                </c:pt>
                <c:pt idx="1033">
                  <c:v>11</c:v>
                </c:pt>
                <c:pt idx="1034">
                  <c:v>11.01</c:v>
                </c:pt>
                <c:pt idx="1035">
                  <c:v>11.02</c:v>
                </c:pt>
                <c:pt idx="1036">
                  <c:v>11.03</c:v>
                </c:pt>
                <c:pt idx="1037">
                  <c:v>11.06</c:v>
                </c:pt>
                <c:pt idx="1038">
                  <c:v>11.06</c:v>
                </c:pt>
                <c:pt idx="1039">
                  <c:v>11.06</c:v>
                </c:pt>
                <c:pt idx="1040">
                  <c:v>11.06</c:v>
                </c:pt>
                <c:pt idx="1041">
                  <c:v>11.06</c:v>
                </c:pt>
                <c:pt idx="1042">
                  <c:v>11.06</c:v>
                </c:pt>
                <c:pt idx="1043">
                  <c:v>11.06</c:v>
                </c:pt>
                <c:pt idx="1044">
                  <c:v>11.06</c:v>
                </c:pt>
                <c:pt idx="1045">
                  <c:v>11.069999999999915</c:v>
                </c:pt>
                <c:pt idx="1046">
                  <c:v>11.09</c:v>
                </c:pt>
                <c:pt idx="1047">
                  <c:v>11.11</c:v>
                </c:pt>
                <c:pt idx="1048">
                  <c:v>11.11</c:v>
                </c:pt>
                <c:pt idx="1049">
                  <c:v>11.11</c:v>
                </c:pt>
                <c:pt idx="1050">
                  <c:v>11.139999999999899</c:v>
                </c:pt>
                <c:pt idx="1051">
                  <c:v>11.17</c:v>
                </c:pt>
                <c:pt idx="1052">
                  <c:v>11.17</c:v>
                </c:pt>
                <c:pt idx="1053">
                  <c:v>11.179999999999909</c:v>
                </c:pt>
                <c:pt idx="1054">
                  <c:v>11.179999999999909</c:v>
                </c:pt>
                <c:pt idx="1055">
                  <c:v>11.179999999999909</c:v>
                </c:pt>
                <c:pt idx="1056">
                  <c:v>11.19</c:v>
                </c:pt>
                <c:pt idx="1057">
                  <c:v>11.19</c:v>
                </c:pt>
                <c:pt idx="1058">
                  <c:v>11.19</c:v>
                </c:pt>
                <c:pt idx="1059">
                  <c:v>11.2</c:v>
                </c:pt>
                <c:pt idx="1060">
                  <c:v>11.209999999999999</c:v>
                </c:pt>
                <c:pt idx="1061">
                  <c:v>11.209999999999999</c:v>
                </c:pt>
                <c:pt idx="1062">
                  <c:v>11.209999999999999</c:v>
                </c:pt>
                <c:pt idx="1063">
                  <c:v>11.209999999999999</c:v>
                </c:pt>
                <c:pt idx="1064">
                  <c:v>11.219999999999899</c:v>
                </c:pt>
                <c:pt idx="1065">
                  <c:v>11.219999999999899</c:v>
                </c:pt>
                <c:pt idx="1066">
                  <c:v>11.229999999999999</c:v>
                </c:pt>
                <c:pt idx="1067">
                  <c:v>11.229999999999999</c:v>
                </c:pt>
                <c:pt idx="1068">
                  <c:v>11.229999999999999</c:v>
                </c:pt>
                <c:pt idx="1069">
                  <c:v>11.239999999999998</c:v>
                </c:pt>
                <c:pt idx="1070">
                  <c:v>11.25</c:v>
                </c:pt>
                <c:pt idx="1071">
                  <c:v>11.25</c:v>
                </c:pt>
                <c:pt idx="1072">
                  <c:v>11.25</c:v>
                </c:pt>
                <c:pt idx="1073">
                  <c:v>11.26</c:v>
                </c:pt>
                <c:pt idx="1074">
                  <c:v>11.27</c:v>
                </c:pt>
                <c:pt idx="1075">
                  <c:v>11.28</c:v>
                </c:pt>
                <c:pt idx="1076">
                  <c:v>11.28</c:v>
                </c:pt>
                <c:pt idx="1077">
                  <c:v>11.29</c:v>
                </c:pt>
                <c:pt idx="1078">
                  <c:v>11.29</c:v>
                </c:pt>
                <c:pt idx="1079">
                  <c:v>11.29</c:v>
                </c:pt>
                <c:pt idx="1080">
                  <c:v>11.29</c:v>
                </c:pt>
                <c:pt idx="1081">
                  <c:v>11.299999999999899</c:v>
                </c:pt>
                <c:pt idx="1082">
                  <c:v>11.299999999999899</c:v>
                </c:pt>
                <c:pt idx="1083">
                  <c:v>11.299999999999899</c:v>
                </c:pt>
                <c:pt idx="1084">
                  <c:v>11.299999999999899</c:v>
                </c:pt>
                <c:pt idx="1085">
                  <c:v>11.299999999999899</c:v>
                </c:pt>
                <c:pt idx="1086">
                  <c:v>11.33</c:v>
                </c:pt>
                <c:pt idx="1087">
                  <c:v>11.350000000000009</c:v>
                </c:pt>
                <c:pt idx="1088">
                  <c:v>11.350000000000009</c:v>
                </c:pt>
                <c:pt idx="1089">
                  <c:v>11.350000000000009</c:v>
                </c:pt>
                <c:pt idx="1090">
                  <c:v>11.360000000000008</c:v>
                </c:pt>
                <c:pt idx="1091">
                  <c:v>11.360000000000008</c:v>
                </c:pt>
                <c:pt idx="1092">
                  <c:v>11.370000000000006</c:v>
                </c:pt>
                <c:pt idx="1093">
                  <c:v>11.370000000000006</c:v>
                </c:pt>
                <c:pt idx="1094">
                  <c:v>11.370000000000006</c:v>
                </c:pt>
                <c:pt idx="1095">
                  <c:v>11.370000000000006</c:v>
                </c:pt>
                <c:pt idx="1096">
                  <c:v>11.38</c:v>
                </c:pt>
                <c:pt idx="1097">
                  <c:v>11.39</c:v>
                </c:pt>
                <c:pt idx="1098">
                  <c:v>11.399999999999915</c:v>
                </c:pt>
                <c:pt idx="1099">
                  <c:v>11.399999999999915</c:v>
                </c:pt>
                <c:pt idx="1100">
                  <c:v>11.399999999999915</c:v>
                </c:pt>
                <c:pt idx="1101">
                  <c:v>11.399999999999915</c:v>
                </c:pt>
                <c:pt idx="1102">
                  <c:v>11.399999999999915</c:v>
                </c:pt>
                <c:pt idx="1103">
                  <c:v>11.399999999999915</c:v>
                </c:pt>
                <c:pt idx="1104">
                  <c:v>11.41</c:v>
                </c:pt>
                <c:pt idx="1105">
                  <c:v>11.41</c:v>
                </c:pt>
                <c:pt idx="1106">
                  <c:v>11.41</c:v>
                </c:pt>
                <c:pt idx="1107">
                  <c:v>11.41</c:v>
                </c:pt>
                <c:pt idx="1108">
                  <c:v>11.42</c:v>
                </c:pt>
                <c:pt idx="1109">
                  <c:v>11.42</c:v>
                </c:pt>
                <c:pt idx="1110">
                  <c:v>11.43</c:v>
                </c:pt>
                <c:pt idx="1111">
                  <c:v>11.43</c:v>
                </c:pt>
                <c:pt idx="1112">
                  <c:v>11.44</c:v>
                </c:pt>
                <c:pt idx="1113">
                  <c:v>11.44</c:v>
                </c:pt>
                <c:pt idx="1114">
                  <c:v>11.44</c:v>
                </c:pt>
                <c:pt idx="1115">
                  <c:v>11.44</c:v>
                </c:pt>
                <c:pt idx="1116">
                  <c:v>11.449999999999909</c:v>
                </c:pt>
                <c:pt idx="1117">
                  <c:v>11.449999999999909</c:v>
                </c:pt>
                <c:pt idx="1118">
                  <c:v>11.449999999999909</c:v>
                </c:pt>
                <c:pt idx="1119">
                  <c:v>11.449999999999909</c:v>
                </c:pt>
                <c:pt idx="1120">
                  <c:v>11.449999999999909</c:v>
                </c:pt>
                <c:pt idx="1121">
                  <c:v>11.449999999999909</c:v>
                </c:pt>
                <c:pt idx="1122">
                  <c:v>11.449999999999909</c:v>
                </c:pt>
                <c:pt idx="1123">
                  <c:v>11.459999999999917</c:v>
                </c:pt>
                <c:pt idx="1124">
                  <c:v>11.459999999999917</c:v>
                </c:pt>
                <c:pt idx="1125">
                  <c:v>11.459999999999917</c:v>
                </c:pt>
                <c:pt idx="1126">
                  <c:v>11.469999999999915</c:v>
                </c:pt>
                <c:pt idx="1127">
                  <c:v>11.469999999999915</c:v>
                </c:pt>
                <c:pt idx="1128">
                  <c:v>11.479999999999915</c:v>
                </c:pt>
                <c:pt idx="1129">
                  <c:v>11.489999999999915</c:v>
                </c:pt>
                <c:pt idx="1130">
                  <c:v>11.52</c:v>
                </c:pt>
                <c:pt idx="1131">
                  <c:v>11.52</c:v>
                </c:pt>
                <c:pt idx="1132">
                  <c:v>11.53</c:v>
                </c:pt>
                <c:pt idx="1133">
                  <c:v>11.54</c:v>
                </c:pt>
                <c:pt idx="1134">
                  <c:v>11.54</c:v>
                </c:pt>
                <c:pt idx="1135">
                  <c:v>11.54</c:v>
                </c:pt>
                <c:pt idx="1136">
                  <c:v>11.54</c:v>
                </c:pt>
                <c:pt idx="1137">
                  <c:v>11.54</c:v>
                </c:pt>
                <c:pt idx="1138">
                  <c:v>11.559999999999915</c:v>
                </c:pt>
                <c:pt idx="1139">
                  <c:v>11.559999999999915</c:v>
                </c:pt>
                <c:pt idx="1140">
                  <c:v>11.559999999999915</c:v>
                </c:pt>
                <c:pt idx="1141">
                  <c:v>11.57</c:v>
                </c:pt>
                <c:pt idx="1142">
                  <c:v>11.579999999999915</c:v>
                </c:pt>
                <c:pt idx="1143">
                  <c:v>11.59</c:v>
                </c:pt>
                <c:pt idx="1144">
                  <c:v>11.59</c:v>
                </c:pt>
                <c:pt idx="1145">
                  <c:v>11.59</c:v>
                </c:pt>
                <c:pt idx="1146">
                  <c:v>11.6</c:v>
                </c:pt>
                <c:pt idx="1147">
                  <c:v>11.6</c:v>
                </c:pt>
                <c:pt idx="1148">
                  <c:v>11.61</c:v>
                </c:pt>
                <c:pt idx="1149">
                  <c:v>11.61</c:v>
                </c:pt>
                <c:pt idx="1150">
                  <c:v>11.61</c:v>
                </c:pt>
                <c:pt idx="1151">
                  <c:v>11.61</c:v>
                </c:pt>
                <c:pt idx="1152">
                  <c:v>11.61</c:v>
                </c:pt>
                <c:pt idx="1153">
                  <c:v>11.61</c:v>
                </c:pt>
                <c:pt idx="1154">
                  <c:v>11.62</c:v>
                </c:pt>
                <c:pt idx="1155">
                  <c:v>11.62</c:v>
                </c:pt>
                <c:pt idx="1156">
                  <c:v>11.62</c:v>
                </c:pt>
                <c:pt idx="1157">
                  <c:v>11.62</c:v>
                </c:pt>
                <c:pt idx="1158">
                  <c:v>11.62</c:v>
                </c:pt>
                <c:pt idx="1159">
                  <c:v>11.62</c:v>
                </c:pt>
                <c:pt idx="1160">
                  <c:v>11.62</c:v>
                </c:pt>
                <c:pt idx="1161">
                  <c:v>11.62</c:v>
                </c:pt>
                <c:pt idx="1162">
                  <c:v>11.62</c:v>
                </c:pt>
                <c:pt idx="1163">
                  <c:v>11.62</c:v>
                </c:pt>
                <c:pt idx="1164">
                  <c:v>11.62</c:v>
                </c:pt>
                <c:pt idx="1165">
                  <c:v>11.62</c:v>
                </c:pt>
                <c:pt idx="1166">
                  <c:v>11.62</c:v>
                </c:pt>
                <c:pt idx="1167">
                  <c:v>11.62</c:v>
                </c:pt>
                <c:pt idx="1168">
                  <c:v>11.62</c:v>
                </c:pt>
                <c:pt idx="1169">
                  <c:v>11.629999999999999</c:v>
                </c:pt>
                <c:pt idx="1170">
                  <c:v>11.639999999999999</c:v>
                </c:pt>
                <c:pt idx="1171">
                  <c:v>11.639999999999999</c:v>
                </c:pt>
                <c:pt idx="1172">
                  <c:v>11.639999999999999</c:v>
                </c:pt>
                <c:pt idx="1173">
                  <c:v>11.639999999999999</c:v>
                </c:pt>
                <c:pt idx="1174">
                  <c:v>11.639999999999999</c:v>
                </c:pt>
                <c:pt idx="1175">
                  <c:v>11.639999999999999</c:v>
                </c:pt>
                <c:pt idx="1176">
                  <c:v>11.65</c:v>
                </c:pt>
                <c:pt idx="1177">
                  <c:v>11.65</c:v>
                </c:pt>
                <c:pt idx="1178">
                  <c:v>11.65</c:v>
                </c:pt>
                <c:pt idx="1179">
                  <c:v>11.66</c:v>
                </c:pt>
                <c:pt idx="1180">
                  <c:v>11.66</c:v>
                </c:pt>
                <c:pt idx="1181">
                  <c:v>11.66</c:v>
                </c:pt>
                <c:pt idx="1182">
                  <c:v>11.67</c:v>
                </c:pt>
                <c:pt idx="1183">
                  <c:v>11.69</c:v>
                </c:pt>
                <c:pt idx="1184">
                  <c:v>11.7</c:v>
                </c:pt>
                <c:pt idx="1185">
                  <c:v>11.7</c:v>
                </c:pt>
                <c:pt idx="1186">
                  <c:v>11.7</c:v>
                </c:pt>
                <c:pt idx="1187">
                  <c:v>11.7</c:v>
                </c:pt>
                <c:pt idx="1188">
                  <c:v>11.7</c:v>
                </c:pt>
                <c:pt idx="1189">
                  <c:v>11.719999999999999</c:v>
                </c:pt>
                <c:pt idx="1190">
                  <c:v>11.729999999999999</c:v>
                </c:pt>
                <c:pt idx="1191">
                  <c:v>11.749999999999902</c:v>
                </c:pt>
                <c:pt idx="1192">
                  <c:v>11.749999999999902</c:v>
                </c:pt>
                <c:pt idx="1193">
                  <c:v>11.76</c:v>
                </c:pt>
                <c:pt idx="1194">
                  <c:v>11.76</c:v>
                </c:pt>
                <c:pt idx="1195">
                  <c:v>11.76</c:v>
                </c:pt>
                <c:pt idx="1196">
                  <c:v>11.76</c:v>
                </c:pt>
                <c:pt idx="1197">
                  <c:v>11.77</c:v>
                </c:pt>
                <c:pt idx="1198">
                  <c:v>11.78</c:v>
                </c:pt>
                <c:pt idx="1199">
                  <c:v>11.78</c:v>
                </c:pt>
                <c:pt idx="1200">
                  <c:v>11.799999999999899</c:v>
                </c:pt>
                <c:pt idx="1201">
                  <c:v>11.799999999999899</c:v>
                </c:pt>
                <c:pt idx="1202">
                  <c:v>11.799999999999899</c:v>
                </c:pt>
                <c:pt idx="1203">
                  <c:v>11.799999999999899</c:v>
                </c:pt>
                <c:pt idx="1204">
                  <c:v>11.799999999999899</c:v>
                </c:pt>
                <c:pt idx="1205">
                  <c:v>11.799999999999899</c:v>
                </c:pt>
                <c:pt idx="1206">
                  <c:v>11.799999999999899</c:v>
                </c:pt>
                <c:pt idx="1207">
                  <c:v>11.799999999999899</c:v>
                </c:pt>
                <c:pt idx="1208">
                  <c:v>11.799999999999899</c:v>
                </c:pt>
                <c:pt idx="1209">
                  <c:v>11.799999999999899</c:v>
                </c:pt>
                <c:pt idx="1210">
                  <c:v>11.799999999999899</c:v>
                </c:pt>
                <c:pt idx="1211">
                  <c:v>11.799999999999899</c:v>
                </c:pt>
                <c:pt idx="1212">
                  <c:v>11.799999999999899</c:v>
                </c:pt>
                <c:pt idx="1213">
                  <c:v>11.799999999999899</c:v>
                </c:pt>
                <c:pt idx="1214">
                  <c:v>11.799999999999899</c:v>
                </c:pt>
                <c:pt idx="1215">
                  <c:v>11.799999999999899</c:v>
                </c:pt>
                <c:pt idx="1216">
                  <c:v>11.799999999999899</c:v>
                </c:pt>
                <c:pt idx="1217">
                  <c:v>11.799999999999899</c:v>
                </c:pt>
                <c:pt idx="1218">
                  <c:v>11.799999999999899</c:v>
                </c:pt>
                <c:pt idx="1219">
                  <c:v>11.82</c:v>
                </c:pt>
                <c:pt idx="1220">
                  <c:v>11.82</c:v>
                </c:pt>
                <c:pt idx="1221">
                  <c:v>11.82</c:v>
                </c:pt>
                <c:pt idx="1222">
                  <c:v>11.82</c:v>
                </c:pt>
                <c:pt idx="1223">
                  <c:v>11.82</c:v>
                </c:pt>
                <c:pt idx="1224">
                  <c:v>11.82</c:v>
                </c:pt>
                <c:pt idx="1225">
                  <c:v>11.82</c:v>
                </c:pt>
                <c:pt idx="1226">
                  <c:v>11.82</c:v>
                </c:pt>
                <c:pt idx="1227">
                  <c:v>11.83</c:v>
                </c:pt>
                <c:pt idx="1228">
                  <c:v>11.84</c:v>
                </c:pt>
                <c:pt idx="1229">
                  <c:v>11.84</c:v>
                </c:pt>
                <c:pt idx="1230">
                  <c:v>11.84</c:v>
                </c:pt>
                <c:pt idx="1231">
                  <c:v>11.850000000000009</c:v>
                </c:pt>
                <c:pt idx="1232">
                  <c:v>11.850000000000009</c:v>
                </c:pt>
                <c:pt idx="1233">
                  <c:v>11.850000000000009</c:v>
                </c:pt>
                <c:pt idx="1234">
                  <c:v>11.850000000000009</c:v>
                </c:pt>
                <c:pt idx="1235">
                  <c:v>11.860000000000008</c:v>
                </c:pt>
                <c:pt idx="1236">
                  <c:v>11.870000000000006</c:v>
                </c:pt>
                <c:pt idx="1237">
                  <c:v>11.870000000000006</c:v>
                </c:pt>
                <c:pt idx="1238">
                  <c:v>11.879999999999917</c:v>
                </c:pt>
                <c:pt idx="1239">
                  <c:v>11.879999999999917</c:v>
                </c:pt>
                <c:pt idx="1240">
                  <c:v>11.89</c:v>
                </c:pt>
                <c:pt idx="1241">
                  <c:v>11.89</c:v>
                </c:pt>
                <c:pt idx="1242">
                  <c:v>11.89</c:v>
                </c:pt>
                <c:pt idx="1243">
                  <c:v>11.89</c:v>
                </c:pt>
                <c:pt idx="1244">
                  <c:v>11.89</c:v>
                </c:pt>
                <c:pt idx="1245">
                  <c:v>11.89</c:v>
                </c:pt>
                <c:pt idx="1246">
                  <c:v>11.89</c:v>
                </c:pt>
                <c:pt idx="1247">
                  <c:v>11.9</c:v>
                </c:pt>
                <c:pt idx="1248">
                  <c:v>11.9</c:v>
                </c:pt>
                <c:pt idx="1249">
                  <c:v>11.9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TBDiseaseONLYData!$E$8766:$E$10015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2.0000000000000011E-2</c:v>
                </c:pt>
                <c:pt idx="2">
                  <c:v>6.0000000000000032E-2</c:v>
                </c:pt>
                <c:pt idx="3">
                  <c:v>0.11</c:v>
                </c:pt>
                <c:pt idx="4">
                  <c:v>0.15000000000000013</c:v>
                </c:pt>
                <c:pt idx="5">
                  <c:v>0.2</c:v>
                </c:pt>
                <c:pt idx="6">
                  <c:v>0.27999999999999947</c:v>
                </c:pt>
                <c:pt idx="7">
                  <c:v>0.34</c:v>
                </c:pt>
                <c:pt idx="8">
                  <c:v>0.38000000000000034</c:v>
                </c:pt>
                <c:pt idx="9">
                  <c:v>0.39000000000000035</c:v>
                </c:pt>
                <c:pt idx="10">
                  <c:v>0.43000000000000027</c:v>
                </c:pt>
                <c:pt idx="11">
                  <c:v>0.47000000000000008</c:v>
                </c:pt>
                <c:pt idx="12">
                  <c:v>0.5</c:v>
                </c:pt>
                <c:pt idx="13">
                  <c:v>0.54999999999999905</c:v>
                </c:pt>
                <c:pt idx="14">
                  <c:v>0.56999999999999995</c:v>
                </c:pt>
                <c:pt idx="15">
                  <c:v>0.60000000000000053</c:v>
                </c:pt>
                <c:pt idx="16">
                  <c:v>0.61000000000000054</c:v>
                </c:pt>
                <c:pt idx="17">
                  <c:v>0.6500000000000008</c:v>
                </c:pt>
                <c:pt idx="18">
                  <c:v>0.68</c:v>
                </c:pt>
                <c:pt idx="19">
                  <c:v>0.73000000000000054</c:v>
                </c:pt>
                <c:pt idx="20">
                  <c:v>0.78</c:v>
                </c:pt>
                <c:pt idx="21">
                  <c:v>0.84000000000000052</c:v>
                </c:pt>
                <c:pt idx="22">
                  <c:v>0.85000000000000053</c:v>
                </c:pt>
                <c:pt idx="23">
                  <c:v>0.89999999999999902</c:v>
                </c:pt>
                <c:pt idx="24">
                  <c:v>0.95000000000000051</c:v>
                </c:pt>
                <c:pt idx="25">
                  <c:v>1</c:v>
                </c:pt>
                <c:pt idx="26">
                  <c:v>1.03</c:v>
                </c:pt>
                <c:pt idx="27">
                  <c:v>1.04</c:v>
                </c:pt>
                <c:pt idx="28">
                  <c:v>1.0699999999999887</c:v>
                </c:pt>
                <c:pt idx="29">
                  <c:v>1.0899999999999888</c:v>
                </c:pt>
                <c:pt idx="30">
                  <c:v>1.1299999999999988</c:v>
                </c:pt>
                <c:pt idx="31">
                  <c:v>1.170000000000001</c:v>
                </c:pt>
                <c:pt idx="32">
                  <c:v>1.22</c:v>
                </c:pt>
                <c:pt idx="33">
                  <c:v>1.27</c:v>
                </c:pt>
                <c:pt idx="34">
                  <c:v>1.3099999999999887</c:v>
                </c:pt>
                <c:pt idx="35">
                  <c:v>1.3299999999999887</c:v>
                </c:pt>
                <c:pt idx="36">
                  <c:v>1.3900000000000001</c:v>
                </c:pt>
                <c:pt idx="37">
                  <c:v>1.44</c:v>
                </c:pt>
                <c:pt idx="38">
                  <c:v>1.44</c:v>
                </c:pt>
                <c:pt idx="39">
                  <c:v>1.47</c:v>
                </c:pt>
                <c:pt idx="40">
                  <c:v>1.51</c:v>
                </c:pt>
                <c:pt idx="41">
                  <c:v>1.55</c:v>
                </c:pt>
                <c:pt idx="42">
                  <c:v>1.58</c:v>
                </c:pt>
                <c:pt idx="43">
                  <c:v>1.670000000000001</c:v>
                </c:pt>
                <c:pt idx="44">
                  <c:v>1.72</c:v>
                </c:pt>
                <c:pt idx="45">
                  <c:v>1.73</c:v>
                </c:pt>
                <c:pt idx="46">
                  <c:v>1.77</c:v>
                </c:pt>
                <c:pt idx="47">
                  <c:v>1.7999999999999885</c:v>
                </c:pt>
                <c:pt idx="48">
                  <c:v>1.8399999999999888</c:v>
                </c:pt>
                <c:pt idx="49">
                  <c:v>1.87</c:v>
                </c:pt>
                <c:pt idx="50">
                  <c:v>1.9100000000000001</c:v>
                </c:pt>
                <c:pt idx="51">
                  <c:v>1.9500000000000011</c:v>
                </c:pt>
                <c:pt idx="52">
                  <c:v>2.04</c:v>
                </c:pt>
                <c:pt idx="53">
                  <c:v>2.08</c:v>
                </c:pt>
                <c:pt idx="54">
                  <c:v>2.0999999999999877</c:v>
                </c:pt>
                <c:pt idx="55">
                  <c:v>2.12</c:v>
                </c:pt>
                <c:pt idx="56">
                  <c:v>2.16</c:v>
                </c:pt>
                <c:pt idx="57">
                  <c:v>2.1800000000000002</c:v>
                </c:pt>
                <c:pt idx="58">
                  <c:v>2.21999999999999</c:v>
                </c:pt>
                <c:pt idx="59">
                  <c:v>2.21999999999999</c:v>
                </c:pt>
                <c:pt idx="60">
                  <c:v>2.2699999999999898</c:v>
                </c:pt>
                <c:pt idx="61">
                  <c:v>2.2999999999999998</c:v>
                </c:pt>
                <c:pt idx="62">
                  <c:v>2.3099999999999876</c:v>
                </c:pt>
                <c:pt idx="63">
                  <c:v>2.3299999999999876</c:v>
                </c:pt>
                <c:pt idx="64">
                  <c:v>2.3599999999999874</c:v>
                </c:pt>
                <c:pt idx="65">
                  <c:v>2.3799999999999875</c:v>
                </c:pt>
                <c:pt idx="66">
                  <c:v>2.3899999999999877</c:v>
                </c:pt>
                <c:pt idx="67">
                  <c:v>2.4</c:v>
                </c:pt>
                <c:pt idx="68">
                  <c:v>2.4199999999999879</c:v>
                </c:pt>
                <c:pt idx="69">
                  <c:v>2.44</c:v>
                </c:pt>
                <c:pt idx="70">
                  <c:v>2.46999999999999</c:v>
                </c:pt>
                <c:pt idx="71">
                  <c:v>2.5099999999999998</c:v>
                </c:pt>
                <c:pt idx="72">
                  <c:v>2.57</c:v>
                </c:pt>
                <c:pt idx="73">
                  <c:v>2.62</c:v>
                </c:pt>
                <c:pt idx="74">
                  <c:v>2.65</c:v>
                </c:pt>
                <c:pt idx="75">
                  <c:v>2.69999999999999</c:v>
                </c:pt>
                <c:pt idx="76">
                  <c:v>2.75</c:v>
                </c:pt>
                <c:pt idx="77">
                  <c:v>2.7800000000000002</c:v>
                </c:pt>
                <c:pt idx="78">
                  <c:v>2.8299999999999987</c:v>
                </c:pt>
                <c:pt idx="79">
                  <c:v>2.8699999999999997</c:v>
                </c:pt>
                <c:pt idx="80">
                  <c:v>2.88</c:v>
                </c:pt>
                <c:pt idx="81">
                  <c:v>2.9099999999999997</c:v>
                </c:pt>
                <c:pt idx="82">
                  <c:v>2.92</c:v>
                </c:pt>
                <c:pt idx="83">
                  <c:v>2.9499999999999997</c:v>
                </c:pt>
                <c:pt idx="84">
                  <c:v>2.9899999999999998</c:v>
                </c:pt>
                <c:pt idx="85">
                  <c:v>3.01</c:v>
                </c:pt>
                <c:pt idx="86">
                  <c:v>3.07</c:v>
                </c:pt>
                <c:pt idx="87">
                  <c:v>3.09</c:v>
                </c:pt>
                <c:pt idx="88">
                  <c:v>3.13</c:v>
                </c:pt>
                <c:pt idx="89">
                  <c:v>3.16</c:v>
                </c:pt>
                <c:pt idx="90">
                  <c:v>3.18</c:v>
                </c:pt>
                <c:pt idx="91">
                  <c:v>3.19</c:v>
                </c:pt>
                <c:pt idx="92">
                  <c:v>3.22</c:v>
                </c:pt>
                <c:pt idx="93">
                  <c:v>3.24</c:v>
                </c:pt>
                <c:pt idx="94">
                  <c:v>3.29</c:v>
                </c:pt>
                <c:pt idx="95">
                  <c:v>3.3299999999999987</c:v>
                </c:pt>
                <c:pt idx="96">
                  <c:v>3.3499999999999988</c:v>
                </c:pt>
                <c:pt idx="97">
                  <c:v>3.3699999999999997</c:v>
                </c:pt>
                <c:pt idx="98">
                  <c:v>3.4099999999999997</c:v>
                </c:pt>
                <c:pt idx="99">
                  <c:v>3.46999999999999</c:v>
                </c:pt>
                <c:pt idx="100">
                  <c:v>3.4899999999999998</c:v>
                </c:pt>
                <c:pt idx="101">
                  <c:v>3.4999999999999876</c:v>
                </c:pt>
                <c:pt idx="102">
                  <c:v>3.51</c:v>
                </c:pt>
                <c:pt idx="103">
                  <c:v>3.54</c:v>
                </c:pt>
                <c:pt idx="104">
                  <c:v>3.56</c:v>
                </c:pt>
                <c:pt idx="105">
                  <c:v>3.58</c:v>
                </c:pt>
                <c:pt idx="106">
                  <c:v>3.5999999999999877</c:v>
                </c:pt>
                <c:pt idx="107">
                  <c:v>3.61</c:v>
                </c:pt>
                <c:pt idx="108">
                  <c:v>3.65</c:v>
                </c:pt>
                <c:pt idx="109">
                  <c:v>3.66</c:v>
                </c:pt>
                <c:pt idx="110">
                  <c:v>3.69</c:v>
                </c:pt>
                <c:pt idx="111">
                  <c:v>3.71999999999999</c:v>
                </c:pt>
                <c:pt idx="112">
                  <c:v>3.7600000000000002</c:v>
                </c:pt>
                <c:pt idx="113">
                  <c:v>3.7800000000000002</c:v>
                </c:pt>
                <c:pt idx="114">
                  <c:v>3.8</c:v>
                </c:pt>
                <c:pt idx="115">
                  <c:v>3.8299999999999987</c:v>
                </c:pt>
                <c:pt idx="116">
                  <c:v>3.8299999999999987</c:v>
                </c:pt>
                <c:pt idx="117">
                  <c:v>3.8299999999999987</c:v>
                </c:pt>
                <c:pt idx="118">
                  <c:v>3.9</c:v>
                </c:pt>
                <c:pt idx="119">
                  <c:v>3.9099999999999997</c:v>
                </c:pt>
                <c:pt idx="120">
                  <c:v>3.94</c:v>
                </c:pt>
                <c:pt idx="121">
                  <c:v>3.94</c:v>
                </c:pt>
                <c:pt idx="122">
                  <c:v>3.96999999999999</c:v>
                </c:pt>
                <c:pt idx="123">
                  <c:v>3.979999999999988</c:v>
                </c:pt>
                <c:pt idx="124">
                  <c:v>3.979999999999988</c:v>
                </c:pt>
                <c:pt idx="125">
                  <c:v>3.979999999999988</c:v>
                </c:pt>
                <c:pt idx="126">
                  <c:v>4.0199999999999996</c:v>
                </c:pt>
                <c:pt idx="127">
                  <c:v>4.04</c:v>
                </c:pt>
                <c:pt idx="128">
                  <c:v>4.07</c:v>
                </c:pt>
                <c:pt idx="129">
                  <c:v>4.07</c:v>
                </c:pt>
                <c:pt idx="130">
                  <c:v>4.0799999999999903</c:v>
                </c:pt>
                <c:pt idx="131">
                  <c:v>4.09</c:v>
                </c:pt>
                <c:pt idx="132">
                  <c:v>4.0999999999999996</c:v>
                </c:pt>
                <c:pt idx="133">
                  <c:v>4.1199999999999966</c:v>
                </c:pt>
                <c:pt idx="134">
                  <c:v>4.1899999999999995</c:v>
                </c:pt>
                <c:pt idx="135">
                  <c:v>4.22</c:v>
                </c:pt>
                <c:pt idx="136">
                  <c:v>4.2299999999999898</c:v>
                </c:pt>
                <c:pt idx="137">
                  <c:v>4.25</c:v>
                </c:pt>
                <c:pt idx="138">
                  <c:v>4.2799999999999914</c:v>
                </c:pt>
                <c:pt idx="139">
                  <c:v>4.3199999999999896</c:v>
                </c:pt>
                <c:pt idx="140">
                  <c:v>4.34</c:v>
                </c:pt>
                <c:pt idx="141">
                  <c:v>4.3799999999999901</c:v>
                </c:pt>
                <c:pt idx="142">
                  <c:v>4.4099999999999904</c:v>
                </c:pt>
                <c:pt idx="143">
                  <c:v>4.45</c:v>
                </c:pt>
                <c:pt idx="144">
                  <c:v>4.4700000000000024</c:v>
                </c:pt>
                <c:pt idx="145">
                  <c:v>4.51</c:v>
                </c:pt>
                <c:pt idx="146">
                  <c:v>4.51</c:v>
                </c:pt>
                <c:pt idx="147">
                  <c:v>4.5299999999999896</c:v>
                </c:pt>
                <c:pt idx="148">
                  <c:v>4.5399999999999903</c:v>
                </c:pt>
                <c:pt idx="149">
                  <c:v>4.5599999999999996</c:v>
                </c:pt>
                <c:pt idx="150">
                  <c:v>4.5999999999999996</c:v>
                </c:pt>
                <c:pt idx="151">
                  <c:v>4.6299999999999875</c:v>
                </c:pt>
                <c:pt idx="152">
                  <c:v>4.6599999999999895</c:v>
                </c:pt>
                <c:pt idx="153">
                  <c:v>4.68</c:v>
                </c:pt>
                <c:pt idx="154">
                  <c:v>4.7</c:v>
                </c:pt>
                <c:pt idx="155">
                  <c:v>4.7</c:v>
                </c:pt>
                <c:pt idx="156">
                  <c:v>4.71999999999999</c:v>
                </c:pt>
                <c:pt idx="157">
                  <c:v>4.7299999999999898</c:v>
                </c:pt>
                <c:pt idx="158">
                  <c:v>4.75999999999999</c:v>
                </c:pt>
                <c:pt idx="159">
                  <c:v>4.7799999999999914</c:v>
                </c:pt>
                <c:pt idx="160">
                  <c:v>4.7899999999999903</c:v>
                </c:pt>
                <c:pt idx="161">
                  <c:v>4.8</c:v>
                </c:pt>
                <c:pt idx="162">
                  <c:v>4.8299999999999885</c:v>
                </c:pt>
                <c:pt idx="163">
                  <c:v>4.8399999999999901</c:v>
                </c:pt>
                <c:pt idx="164">
                  <c:v>4.8499999999999996</c:v>
                </c:pt>
                <c:pt idx="165">
                  <c:v>4.8699999999999886</c:v>
                </c:pt>
                <c:pt idx="166">
                  <c:v>4.8999999999999897</c:v>
                </c:pt>
                <c:pt idx="167">
                  <c:v>4.9199999999999902</c:v>
                </c:pt>
                <c:pt idx="168">
                  <c:v>4.9300000000000024</c:v>
                </c:pt>
                <c:pt idx="169">
                  <c:v>4.9499999999999904</c:v>
                </c:pt>
                <c:pt idx="170">
                  <c:v>4.9599999999999902</c:v>
                </c:pt>
                <c:pt idx="171">
                  <c:v>4.9700000000000024</c:v>
                </c:pt>
                <c:pt idx="172">
                  <c:v>4.9799999999999924</c:v>
                </c:pt>
                <c:pt idx="173">
                  <c:v>5.0599999999999996</c:v>
                </c:pt>
                <c:pt idx="174">
                  <c:v>5.0999999999999996</c:v>
                </c:pt>
                <c:pt idx="175">
                  <c:v>5.0999999999999996</c:v>
                </c:pt>
                <c:pt idx="176">
                  <c:v>5.1199999999999966</c:v>
                </c:pt>
                <c:pt idx="177">
                  <c:v>5.13</c:v>
                </c:pt>
                <c:pt idx="178">
                  <c:v>5.1599999999999975</c:v>
                </c:pt>
                <c:pt idx="179">
                  <c:v>5.21</c:v>
                </c:pt>
                <c:pt idx="180">
                  <c:v>5.2299999999999898</c:v>
                </c:pt>
                <c:pt idx="181">
                  <c:v>5.2299999999999898</c:v>
                </c:pt>
                <c:pt idx="182">
                  <c:v>5.24</c:v>
                </c:pt>
                <c:pt idx="183">
                  <c:v>5.26</c:v>
                </c:pt>
                <c:pt idx="184">
                  <c:v>5.28</c:v>
                </c:pt>
                <c:pt idx="185">
                  <c:v>5.28</c:v>
                </c:pt>
                <c:pt idx="186">
                  <c:v>5.3</c:v>
                </c:pt>
                <c:pt idx="187">
                  <c:v>5.31</c:v>
                </c:pt>
                <c:pt idx="188">
                  <c:v>5.31</c:v>
                </c:pt>
                <c:pt idx="189">
                  <c:v>5.31</c:v>
                </c:pt>
                <c:pt idx="190">
                  <c:v>5.31</c:v>
                </c:pt>
                <c:pt idx="191">
                  <c:v>5.3199999999999985</c:v>
                </c:pt>
                <c:pt idx="192">
                  <c:v>5.3199999999999985</c:v>
                </c:pt>
                <c:pt idx="193">
                  <c:v>5.34</c:v>
                </c:pt>
                <c:pt idx="194">
                  <c:v>5.3599999999999985</c:v>
                </c:pt>
                <c:pt idx="195">
                  <c:v>5.3599999999999985</c:v>
                </c:pt>
                <c:pt idx="196">
                  <c:v>5.38</c:v>
                </c:pt>
                <c:pt idx="197">
                  <c:v>5.38</c:v>
                </c:pt>
                <c:pt idx="198">
                  <c:v>5.38</c:v>
                </c:pt>
                <c:pt idx="199">
                  <c:v>5.38</c:v>
                </c:pt>
                <c:pt idx="200">
                  <c:v>5.39</c:v>
                </c:pt>
                <c:pt idx="201">
                  <c:v>5.4</c:v>
                </c:pt>
                <c:pt idx="202">
                  <c:v>5.41</c:v>
                </c:pt>
                <c:pt idx="203">
                  <c:v>5.41</c:v>
                </c:pt>
                <c:pt idx="204">
                  <c:v>5.41</c:v>
                </c:pt>
                <c:pt idx="205">
                  <c:v>5.42</c:v>
                </c:pt>
                <c:pt idx="206">
                  <c:v>5.42</c:v>
                </c:pt>
                <c:pt idx="207">
                  <c:v>5.42</c:v>
                </c:pt>
                <c:pt idx="208">
                  <c:v>5.44</c:v>
                </c:pt>
                <c:pt idx="209">
                  <c:v>5.44</c:v>
                </c:pt>
                <c:pt idx="210">
                  <c:v>5.44</c:v>
                </c:pt>
                <c:pt idx="211">
                  <c:v>5.44</c:v>
                </c:pt>
                <c:pt idx="212">
                  <c:v>5.44</c:v>
                </c:pt>
                <c:pt idx="213">
                  <c:v>5.45</c:v>
                </c:pt>
                <c:pt idx="214">
                  <c:v>5.45</c:v>
                </c:pt>
                <c:pt idx="215">
                  <c:v>5.45</c:v>
                </c:pt>
                <c:pt idx="216">
                  <c:v>5.45</c:v>
                </c:pt>
                <c:pt idx="217">
                  <c:v>5.4700000000000024</c:v>
                </c:pt>
                <c:pt idx="218">
                  <c:v>5.4700000000000024</c:v>
                </c:pt>
                <c:pt idx="219">
                  <c:v>5.49</c:v>
                </c:pt>
                <c:pt idx="220">
                  <c:v>5.49</c:v>
                </c:pt>
                <c:pt idx="221">
                  <c:v>5.49</c:v>
                </c:pt>
                <c:pt idx="222">
                  <c:v>5.5</c:v>
                </c:pt>
                <c:pt idx="223">
                  <c:v>5.53</c:v>
                </c:pt>
                <c:pt idx="224">
                  <c:v>5.55</c:v>
                </c:pt>
                <c:pt idx="225">
                  <c:v>5.55</c:v>
                </c:pt>
                <c:pt idx="226">
                  <c:v>5.59</c:v>
                </c:pt>
                <c:pt idx="227">
                  <c:v>5.59</c:v>
                </c:pt>
                <c:pt idx="228">
                  <c:v>5.59</c:v>
                </c:pt>
                <c:pt idx="229">
                  <c:v>5.59</c:v>
                </c:pt>
                <c:pt idx="230">
                  <c:v>5.6</c:v>
                </c:pt>
                <c:pt idx="231">
                  <c:v>5.6099999999999985</c:v>
                </c:pt>
                <c:pt idx="232">
                  <c:v>5.63</c:v>
                </c:pt>
                <c:pt idx="233">
                  <c:v>5.63</c:v>
                </c:pt>
                <c:pt idx="234">
                  <c:v>5.64</c:v>
                </c:pt>
                <c:pt idx="235">
                  <c:v>5.6499999999999995</c:v>
                </c:pt>
                <c:pt idx="236">
                  <c:v>5.6599999999999975</c:v>
                </c:pt>
                <c:pt idx="237">
                  <c:v>5.6599999999999975</c:v>
                </c:pt>
                <c:pt idx="238">
                  <c:v>5.67</c:v>
                </c:pt>
                <c:pt idx="239">
                  <c:v>5.68</c:v>
                </c:pt>
                <c:pt idx="240">
                  <c:v>5.68</c:v>
                </c:pt>
                <c:pt idx="241">
                  <c:v>5.7</c:v>
                </c:pt>
                <c:pt idx="242">
                  <c:v>5.7</c:v>
                </c:pt>
                <c:pt idx="243">
                  <c:v>5.7</c:v>
                </c:pt>
                <c:pt idx="244">
                  <c:v>5.71</c:v>
                </c:pt>
                <c:pt idx="245">
                  <c:v>5.72</c:v>
                </c:pt>
                <c:pt idx="246">
                  <c:v>5.72</c:v>
                </c:pt>
                <c:pt idx="247">
                  <c:v>5.74</c:v>
                </c:pt>
                <c:pt idx="248">
                  <c:v>5.76</c:v>
                </c:pt>
                <c:pt idx="249">
                  <c:v>5.76</c:v>
                </c:pt>
                <c:pt idx="250">
                  <c:v>5.76</c:v>
                </c:pt>
                <c:pt idx="251">
                  <c:v>5.7700000000000014</c:v>
                </c:pt>
                <c:pt idx="252">
                  <c:v>5.8</c:v>
                </c:pt>
                <c:pt idx="253">
                  <c:v>5.8</c:v>
                </c:pt>
                <c:pt idx="254">
                  <c:v>5.81</c:v>
                </c:pt>
                <c:pt idx="255">
                  <c:v>5.8199999999999985</c:v>
                </c:pt>
                <c:pt idx="256">
                  <c:v>5.8199999999999985</c:v>
                </c:pt>
                <c:pt idx="257">
                  <c:v>5.8199999999999985</c:v>
                </c:pt>
                <c:pt idx="258">
                  <c:v>5.8199999999999985</c:v>
                </c:pt>
                <c:pt idx="259">
                  <c:v>5.84</c:v>
                </c:pt>
                <c:pt idx="260">
                  <c:v>5.84</c:v>
                </c:pt>
                <c:pt idx="261">
                  <c:v>5.85</c:v>
                </c:pt>
                <c:pt idx="262">
                  <c:v>5.85</c:v>
                </c:pt>
                <c:pt idx="263">
                  <c:v>5.85</c:v>
                </c:pt>
                <c:pt idx="264">
                  <c:v>5.85</c:v>
                </c:pt>
                <c:pt idx="265">
                  <c:v>5.87</c:v>
                </c:pt>
                <c:pt idx="266">
                  <c:v>5.87</c:v>
                </c:pt>
                <c:pt idx="267">
                  <c:v>5.88</c:v>
                </c:pt>
                <c:pt idx="268">
                  <c:v>5.9</c:v>
                </c:pt>
                <c:pt idx="269">
                  <c:v>5.9</c:v>
                </c:pt>
                <c:pt idx="270">
                  <c:v>5.91</c:v>
                </c:pt>
                <c:pt idx="271">
                  <c:v>5.9300000000000024</c:v>
                </c:pt>
                <c:pt idx="272">
                  <c:v>5.94</c:v>
                </c:pt>
                <c:pt idx="273">
                  <c:v>5.94</c:v>
                </c:pt>
                <c:pt idx="274">
                  <c:v>5.94</c:v>
                </c:pt>
                <c:pt idx="275">
                  <c:v>5.94</c:v>
                </c:pt>
                <c:pt idx="276">
                  <c:v>5.9700000000000024</c:v>
                </c:pt>
                <c:pt idx="277">
                  <c:v>5.9700000000000024</c:v>
                </c:pt>
                <c:pt idx="278">
                  <c:v>5.98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6.01</c:v>
                </c:pt>
                <c:pt idx="284">
                  <c:v>6.02</c:v>
                </c:pt>
                <c:pt idx="285">
                  <c:v>6.02</c:v>
                </c:pt>
                <c:pt idx="286">
                  <c:v>6.03</c:v>
                </c:pt>
                <c:pt idx="287">
                  <c:v>6.04</c:v>
                </c:pt>
                <c:pt idx="288">
                  <c:v>6.05</c:v>
                </c:pt>
                <c:pt idx="289">
                  <c:v>6.05</c:v>
                </c:pt>
                <c:pt idx="290">
                  <c:v>6.05</c:v>
                </c:pt>
                <c:pt idx="291">
                  <c:v>6.05</c:v>
                </c:pt>
                <c:pt idx="292">
                  <c:v>6.05</c:v>
                </c:pt>
                <c:pt idx="293">
                  <c:v>6.05</c:v>
                </c:pt>
                <c:pt idx="294">
                  <c:v>6.05</c:v>
                </c:pt>
                <c:pt idx="295">
                  <c:v>6.06</c:v>
                </c:pt>
                <c:pt idx="296">
                  <c:v>6.07</c:v>
                </c:pt>
                <c:pt idx="297">
                  <c:v>6.09</c:v>
                </c:pt>
                <c:pt idx="298">
                  <c:v>6.1199999999999966</c:v>
                </c:pt>
                <c:pt idx="299">
                  <c:v>6.13</c:v>
                </c:pt>
                <c:pt idx="300">
                  <c:v>6.1499999999999995</c:v>
                </c:pt>
                <c:pt idx="301">
                  <c:v>6.1499999999999995</c:v>
                </c:pt>
                <c:pt idx="302">
                  <c:v>6.1599999999999975</c:v>
                </c:pt>
                <c:pt idx="303">
                  <c:v>6.17</c:v>
                </c:pt>
                <c:pt idx="304">
                  <c:v>6.17</c:v>
                </c:pt>
                <c:pt idx="305">
                  <c:v>6.18</c:v>
                </c:pt>
                <c:pt idx="306">
                  <c:v>6.18</c:v>
                </c:pt>
                <c:pt idx="307">
                  <c:v>6.1899999999999995</c:v>
                </c:pt>
                <c:pt idx="308">
                  <c:v>6.21</c:v>
                </c:pt>
                <c:pt idx="309">
                  <c:v>6.22</c:v>
                </c:pt>
                <c:pt idx="310">
                  <c:v>6.2399999999999904</c:v>
                </c:pt>
                <c:pt idx="311">
                  <c:v>6.25</c:v>
                </c:pt>
                <c:pt idx="312">
                  <c:v>6.26</c:v>
                </c:pt>
                <c:pt idx="313">
                  <c:v>6.26</c:v>
                </c:pt>
                <c:pt idx="314">
                  <c:v>6.26</c:v>
                </c:pt>
                <c:pt idx="315">
                  <c:v>6.26</c:v>
                </c:pt>
                <c:pt idx="316">
                  <c:v>6.26</c:v>
                </c:pt>
                <c:pt idx="317">
                  <c:v>6.2700000000000014</c:v>
                </c:pt>
                <c:pt idx="318">
                  <c:v>6.2799999999999914</c:v>
                </c:pt>
                <c:pt idx="319">
                  <c:v>6.29</c:v>
                </c:pt>
                <c:pt idx="320">
                  <c:v>6.3</c:v>
                </c:pt>
                <c:pt idx="321">
                  <c:v>6.31</c:v>
                </c:pt>
                <c:pt idx="322">
                  <c:v>6.33</c:v>
                </c:pt>
                <c:pt idx="323">
                  <c:v>6.33</c:v>
                </c:pt>
                <c:pt idx="324">
                  <c:v>6.34</c:v>
                </c:pt>
                <c:pt idx="325">
                  <c:v>6.35</c:v>
                </c:pt>
                <c:pt idx="326">
                  <c:v>6.3599999999999985</c:v>
                </c:pt>
                <c:pt idx="327">
                  <c:v>6.37</c:v>
                </c:pt>
                <c:pt idx="328">
                  <c:v>6.37</c:v>
                </c:pt>
                <c:pt idx="329">
                  <c:v>6.39</c:v>
                </c:pt>
                <c:pt idx="330">
                  <c:v>6.39</c:v>
                </c:pt>
                <c:pt idx="331">
                  <c:v>6.39</c:v>
                </c:pt>
                <c:pt idx="332">
                  <c:v>6.39</c:v>
                </c:pt>
                <c:pt idx="333">
                  <c:v>6.41</c:v>
                </c:pt>
                <c:pt idx="334">
                  <c:v>6.4300000000000024</c:v>
                </c:pt>
                <c:pt idx="335">
                  <c:v>6.44</c:v>
                </c:pt>
                <c:pt idx="336">
                  <c:v>6.44</c:v>
                </c:pt>
                <c:pt idx="337">
                  <c:v>6.45</c:v>
                </c:pt>
                <c:pt idx="338">
                  <c:v>6.46</c:v>
                </c:pt>
                <c:pt idx="339">
                  <c:v>6.46</c:v>
                </c:pt>
                <c:pt idx="340">
                  <c:v>6.46</c:v>
                </c:pt>
                <c:pt idx="341">
                  <c:v>6.46</c:v>
                </c:pt>
                <c:pt idx="342">
                  <c:v>6.4700000000000024</c:v>
                </c:pt>
                <c:pt idx="343">
                  <c:v>6.49</c:v>
                </c:pt>
                <c:pt idx="344">
                  <c:v>6.52</c:v>
                </c:pt>
                <c:pt idx="345">
                  <c:v>6.5399999999999903</c:v>
                </c:pt>
                <c:pt idx="346">
                  <c:v>6.55</c:v>
                </c:pt>
                <c:pt idx="347">
                  <c:v>6.5599999999999898</c:v>
                </c:pt>
                <c:pt idx="348">
                  <c:v>6.57</c:v>
                </c:pt>
                <c:pt idx="349">
                  <c:v>6.59</c:v>
                </c:pt>
                <c:pt idx="350">
                  <c:v>6.59</c:v>
                </c:pt>
                <c:pt idx="351">
                  <c:v>6.59</c:v>
                </c:pt>
                <c:pt idx="352">
                  <c:v>6.59</c:v>
                </c:pt>
                <c:pt idx="353">
                  <c:v>6.59</c:v>
                </c:pt>
                <c:pt idx="354">
                  <c:v>6.5999999999999899</c:v>
                </c:pt>
                <c:pt idx="355">
                  <c:v>6.6099999999999985</c:v>
                </c:pt>
                <c:pt idx="356">
                  <c:v>6.6099999999999985</c:v>
                </c:pt>
                <c:pt idx="357">
                  <c:v>6.6099999999999985</c:v>
                </c:pt>
                <c:pt idx="358">
                  <c:v>6.6399999999999899</c:v>
                </c:pt>
                <c:pt idx="359">
                  <c:v>6.6499999999999995</c:v>
                </c:pt>
                <c:pt idx="360">
                  <c:v>6.6599999999999895</c:v>
                </c:pt>
                <c:pt idx="361">
                  <c:v>6.6899999999999995</c:v>
                </c:pt>
                <c:pt idx="362">
                  <c:v>6.6999999999999895</c:v>
                </c:pt>
                <c:pt idx="363">
                  <c:v>6.71</c:v>
                </c:pt>
                <c:pt idx="364">
                  <c:v>6.7299999999999898</c:v>
                </c:pt>
                <c:pt idx="365">
                  <c:v>6.7299999999999898</c:v>
                </c:pt>
                <c:pt idx="366">
                  <c:v>6.7299999999999898</c:v>
                </c:pt>
                <c:pt idx="367">
                  <c:v>6.7399999999999904</c:v>
                </c:pt>
                <c:pt idx="368">
                  <c:v>6.75</c:v>
                </c:pt>
                <c:pt idx="369">
                  <c:v>6.76</c:v>
                </c:pt>
                <c:pt idx="370">
                  <c:v>6.7700000000000014</c:v>
                </c:pt>
                <c:pt idx="371">
                  <c:v>6.7700000000000014</c:v>
                </c:pt>
                <c:pt idx="372">
                  <c:v>6.78</c:v>
                </c:pt>
                <c:pt idx="373">
                  <c:v>6.79</c:v>
                </c:pt>
                <c:pt idx="374">
                  <c:v>6.7999999999999901</c:v>
                </c:pt>
                <c:pt idx="375">
                  <c:v>6.81</c:v>
                </c:pt>
                <c:pt idx="376">
                  <c:v>6.83</c:v>
                </c:pt>
                <c:pt idx="377">
                  <c:v>6.8399999999999901</c:v>
                </c:pt>
                <c:pt idx="378">
                  <c:v>6.8599999999999897</c:v>
                </c:pt>
                <c:pt idx="379">
                  <c:v>6.8599999999999897</c:v>
                </c:pt>
                <c:pt idx="380">
                  <c:v>6.8599999999999897</c:v>
                </c:pt>
                <c:pt idx="381">
                  <c:v>6.87</c:v>
                </c:pt>
                <c:pt idx="382">
                  <c:v>6.88</c:v>
                </c:pt>
                <c:pt idx="383">
                  <c:v>6.88</c:v>
                </c:pt>
                <c:pt idx="384">
                  <c:v>6.88</c:v>
                </c:pt>
                <c:pt idx="385">
                  <c:v>6.89</c:v>
                </c:pt>
                <c:pt idx="386">
                  <c:v>6.89</c:v>
                </c:pt>
                <c:pt idx="387">
                  <c:v>6.89</c:v>
                </c:pt>
                <c:pt idx="388">
                  <c:v>6.8999999999999897</c:v>
                </c:pt>
                <c:pt idx="389">
                  <c:v>6.8999999999999897</c:v>
                </c:pt>
                <c:pt idx="390">
                  <c:v>6.8999999999999897</c:v>
                </c:pt>
                <c:pt idx="391">
                  <c:v>6.8999999999999897</c:v>
                </c:pt>
                <c:pt idx="392">
                  <c:v>6.8999999999999897</c:v>
                </c:pt>
                <c:pt idx="393">
                  <c:v>6.8999999999999897</c:v>
                </c:pt>
                <c:pt idx="394">
                  <c:v>6.9300000000000024</c:v>
                </c:pt>
                <c:pt idx="395">
                  <c:v>6.9300000000000024</c:v>
                </c:pt>
                <c:pt idx="396">
                  <c:v>6.9300000000000024</c:v>
                </c:pt>
                <c:pt idx="397">
                  <c:v>6.9300000000000024</c:v>
                </c:pt>
                <c:pt idx="398">
                  <c:v>6.9399999999999924</c:v>
                </c:pt>
                <c:pt idx="399">
                  <c:v>6.95</c:v>
                </c:pt>
                <c:pt idx="400">
                  <c:v>6.9599999999999902</c:v>
                </c:pt>
                <c:pt idx="401">
                  <c:v>6.9700000000000024</c:v>
                </c:pt>
                <c:pt idx="402">
                  <c:v>6.98</c:v>
                </c:pt>
                <c:pt idx="403">
                  <c:v>6.98</c:v>
                </c:pt>
                <c:pt idx="404">
                  <c:v>6.9999999999999902</c:v>
                </c:pt>
                <c:pt idx="405">
                  <c:v>6.9999999999999902</c:v>
                </c:pt>
                <c:pt idx="406">
                  <c:v>6.9999999999999902</c:v>
                </c:pt>
                <c:pt idx="407">
                  <c:v>7.01</c:v>
                </c:pt>
                <c:pt idx="408">
                  <c:v>7.02</c:v>
                </c:pt>
                <c:pt idx="409">
                  <c:v>7.03</c:v>
                </c:pt>
                <c:pt idx="410">
                  <c:v>7.0399999999999903</c:v>
                </c:pt>
                <c:pt idx="411">
                  <c:v>7.0399999999999903</c:v>
                </c:pt>
                <c:pt idx="412">
                  <c:v>7.0399999999999903</c:v>
                </c:pt>
                <c:pt idx="413">
                  <c:v>7.0399999999999903</c:v>
                </c:pt>
                <c:pt idx="414">
                  <c:v>7.05</c:v>
                </c:pt>
                <c:pt idx="415">
                  <c:v>7.05</c:v>
                </c:pt>
                <c:pt idx="416">
                  <c:v>7.06</c:v>
                </c:pt>
                <c:pt idx="417">
                  <c:v>7.06</c:v>
                </c:pt>
                <c:pt idx="418">
                  <c:v>7.08</c:v>
                </c:pt>
                <c:pt idx="419">
                  <c:v>7.08</c:v>
                </c:pt>
                <c:pt idx="420">
                  <c:v>7.08</c:v>
                </c:pt>
                <c:pt idx="421">
                  <c:v>7.1</c:v>
                </c:pt>
                <c:pt idx="422">
                  <c:v>7.1</c:v>
                </c:pt>
                <c:pt idx="423">
                  <c:v>7.1199999999999966</c:v>
                </c:pt>
                <c:pt idx="424">
                  <c:v>7.1199999999999966</c:v>
                </c:pt>
                <c:pt idx="425">
                  <c:v>7.13</c:v>
                </c:pt>
                <c:pt idx="426">
                  <c:v>7.1399999999999899</c:v>
                </c:pt>
                <c:pt idx="427">
                  <c:v>7.1599999999999975</c:v>
                </c:pt>
                <c:pt idx="428">
                  <c:v>7.17</c:v>
                </c:pt>
                <c:pt idx="429">
                  <c:v>7.18</c:v>
                </c:pt>
                <c:pt idx="430">
                  <c:v>7.18</c:v>
                </c:pt>
                <c:pt idx="431">
                  <c:v>7.18</c:v>
                </c:pt>
                <c:pt idx="432">
                  <c:v>7.1899999999999995</c:v>
                </c:pt>
                <c:pt idx="433">
                  <c:v>7.1999999999999895</c:v>
                </c:pt>
                <c:pt idx="434">
                  <c:v>7.1999999999999895</c:v>
                </c:pt>
                <c:pt idx="435">
                  <c:v>7.1999999999999895</c:v>
                </c:pt>
                <c:pt idx="436">
                  <c:v>7.1999999999999895</c:v>
                </c:pt>
                <c:pt idx="437">
                  <c:v>7.22</c:v>
                </c:pt>
                <c:pt idx="438">
                  <c:v>7.23</c:v>
                </c:pt>
                <c:pt idx="439">
                  <c:v>7.23</c:v>
                </c:pt>
                <c:pt idx="440">
                  <c:v>7.23</c:v>
                </c:pt>
                <c:pt idx="441">
                  <c:v>7.2499999999999902</c:v>
                </c:pt>
                <c:pt idx="442">
                  <c:v>7.2699999999999898</c:v>
                </c:pt>
                <c:pt idx="443">
                  <c:v>7.2699999999999898</c:v>
                </c:pt>
                <c:pt idx="444">
                  <c:v>7.2699999999999898</c:v>
                </c:pt>
                <c:pt idx="445">
                  <c:v>7.2899999999999903</c:v>
                </c:pt>
                <c:pt idx="446">
                  <c:v>7.3</c:v>
                </c:pt>
                <c:pt idx="447">
                  <c:v>7.3</c:v>
                </c:pt>
                <c:pt idx="448">
                  <c:v>7.3099999999999898</c:v>
                </c:pt>
                <c:pt idx="449">
                  <c:v>7.3099999999999898</c:v>
                </c:pt>
                <c:pt idx="450">
                  <c:v>7.3499999999999899</c:v>
                </c:pt>
                <c:pt idx="451">
                  <c:v>7.3499999999999899</c:v>
                </c:pt>
                <c:pt idx="452">
                  <c:v>7.3499999999999899</c:v>
                </c:pt>
                <c:pt idx="453">
                  <c:v>7.3599999999999897</c:v>
                </c:pt>
                <c:pt idx="454">
                  <c:v>7.38</c:v>
                </c:pt>
                <c:pt idx="455">
                  <c:v>7.38</c:v>
                </c:pt>
                <c:pt idx="456">
                  <c:v>7.39</c:v>
                </c:pt>
                <c:pt idx="457">
                  <c:v>7.3999999999999897</c:v>
                </c:pt>
                <c:pt idx="458">
                  <c:v>7.3999999999999897</c:v>
                </c:pt>
                <c:pt idx="459">
                  <c:v>7.4099999999999904</c:v>
                </c:pt>
                <c:pt idx="460">
                  <c:v>7.42</c:v>
                </c:pt>
                <c:pt idx="461">
                  <c:v>7.42</c:v>
                </c:pt>
                <c:pt idx="462">
                  <c:v>7.46</c:v>
                </c:pt>
                <c:pt idx="463">
                  <c:v>7.46</c:v>
                </c:pt>
                <c:pt idx="464">
                  <c:v>7.46</c:v>
                </c:pt>
                <c:pt idx="465">
                  <c:v>7.46</c:v>
                </c:pt>
                <c:pt idx="466">
                  <c:v>7.46999999999999</c:v>
                </c:pt>
                <c:pt idx="467">
                  <c:v>7.4899999999999904</c:v>
                </c:pt>
                <c:pt idx="468">
                  <c:v>7.4899999999999904</c:v>
                </c:pt>
                <c:pt idx="469">
                  <c:v>7.4899999999999904</c:v>
                </c:pt>
                <c:pt idx="470">
                  <c:v>7.4899999999999904</c:v>
                </c:pt>
                <c:pt idx="471">
                  <c:v>7.4899999999999904</c:v>
                </c:pt>
                <c:pt idx="472">
                  <c:v>7.4899999999999904</c:v>
                </c:pt>
                <c:pt idx="473">
                  <c:v>7.4899999999999904</c:v>
                </c:pt>
                <c:pt idx="474">
                  <c:v>7.4899999999999904</c:v>
                </c:pt>
                <c:pt idx="475">
                  <c:v>7.50999999999999</c:v>
                </c:pt>
                <c:pt idx="476">
                  <c:v>7.5199999999999898</c:v>
                </c:pt>
                <c:pt idx="477">
                  <c:v>7.5299999999999896</c:v>
                </c:pt>
                <c:pt idx="478">
                  <c:v>7.5299999999999896</c:v>
                </c:pt>
                <c:pt idx="479">
                  <c:v>7.5499999999999901</c:v>
                </c:pt>
                <c:pt idx="480">
                  <c:v>7.5799999999999903</c:v>
                </c:pt>
                <c:pt idx="481">
                  <c:v>7.5799999999999903</c:v>
                </c:pt>
                <c:pt idx="482">
                  <c:v>7.5799999999999903</c:v>
                </c:pt>
                <c:pt idx="483">
                  <c:v>7.5799999999999903</c:v>
                </c:pt>
                <c:pt idx="484">
                  <c:v>7.59</c:v>
                </c:pt>
                <c:pt idx="485">
                  <c:v>7.6099999999999897</c:v>
                </c:pt>
                <c:pt idx="486">
                  <c:v>7.6199999999999886</c:v>
                </c:pt>
                <c:pt idx="487">
                  <c:v>7.6199999999999886</c:v>
                </c:pt>
                <c:pt idx="488">
                  <c:v>7.6299999999999875</c:v>
                </c:pt>
                <c:pt idx="489">
                  <c:v>7.6299999999999875</c:v>
                </c:pt>
                <c:pt idx="490">
                  <c:v>7.6499999999999897</c:v>
                </c:pt>
                <c:pt idx="491">
                  <c:v>7.6499999999999897</c:v>
                </c:pt>
                <c:pt idx="492">
                  <c:v>7.6499999999999897</c:v>
                </c:pt>
                <c:pt idx="493">
                  <c:v>7.6499999999999897</c:v>
                </c:pt>
                <c:pt idx="494">
                  <c:v>7.6499999999999897</c:v>
                </c:pt>
                <c:pt idx="495">
                  <c:v>7.6599999999999895</c:v>
                </c:pt>
                <c:pt idx="496">
                  <c:v>7.6599999999999895</c:v>
                </c:pt>
                <c:pt idx="497">
                  <c:v>7.6699999999999875</c:v>
                </c:pt>
                <c:pt idx="498">
                  <c:v>7.6699999999999875</c:v>
                </c:pt>
                <c:pt idx="499">
                  <c:v>7.6899999999999897</c:v>
                </c:pt>
                <c:pt idx="500">
                  <c:v>7.7099999999999902</c:v>
                </c:pt>
                <c:pt idx="501">
                  <c:v>7.7099999999999902</c:v>
                </c:pt>
                <c:pt idx="502">
                  <c:v>7.7299999999999898</c:v>
                </c:pt>
                <c:pt idx="503">
                  <c:v>7.7299999999999898</c:v>
                </c:pt>
                <c:pt idx="504">
                  <c:v>7.7299999999999898</c:v>
                </c:pt>
                <c:pt idx="505">
                  <c:v>7.7299999999999898</c:v>
                </c:pt>
                <c:pt idx="506">
                  <c:v>7.7499999999999902</c:v>
                </c:pt>
                <c:pt idx="507">
                  <c:v>7.7499999999999902</c:v>
                </c:pt>
                <c:pt idx="508">
                  <c:v>7.7499999999999902</c:v>
                </c:pt>
                <c:pt idx="509">
                  <c:v>7.7699999999999898</c:v>
                </c:pt>
                <c:pt idx="510">
                  <c:v>7.7699999999999898</c:v>
                </c:pt>
                <c:pt idx="511">
                  <c:v>7.7899999999999903</c:v>
                </c:pt>
                <c:pt idx="512">
                  <c:v>7.8099999999999898</c:v>
                </c:pt>
                <c:pt idx="513">
                  <c:v>7.8199999999999896</c:v>
                </c:pt>
                <c:pt idx="514">
                  <c:v>7.8499999999999899</c:v>
                </c:pt>
                <c:pt idx="515">
                  <c:v>7.8499999999999899</c:v>
                </c:pt>
                <c:pt idx="516">
                  <c:v>7.8599999999999897</c:v>
                </c:pt>
                <c:pt idx="517">
                  <c:v>7.8599999999999897</c:v>
                </c:pt>
                <c:pt idx="518">
                  <c:v>7.8599999999999897</c:v>
                </c:pt>
                <c:pt idx="519">
                  <c:v>7.8799999999999901</c:v>
                </c:pt>
                <c:pt idx="520">
                  <c:v>7.8799999999999901</c:v>
                </c:pt>
                <c:pt idx="521">
                  <c:v>7.8899999999999899</c:v>
                </c:pt>
                <c:pt idx="522">
                  <c:v>7.8999999999999897</c:v>
                </c:pt>
                <c:pt idx="523">
                  <c:v>7.8999999999999897</c:v>
                </c:pt>
                <c:pt idx="524">
                  <c:v>7.8999999999999897</c:v>
                </c:pt>
                <c:pt idx="525">
                  <c:v>7.9199999999999902</c:v>
                </c:pt>
                <c:pt idx="526">
                  <c:v>7.9299999999999899</c:v>
                </c:pt>
                <c:pt idx="527">
                  <c:v>7.9299999999999899</c:v>
                </c:pt>
                <c:pt idx="528">
                  <c:v>7.9299999999999899</c:v>
                </c:pt>
                <c:pt idx="529">
                  <c:v>7.9299999999999899</c:v>
                </c:pt>
                <c:pt idx="530">
                  <c:v>7.9299999999999899</c:v>
                </c:pt>
                <c:pt idx="531">
                  <c:v>7.9399999999999924</c:v>
                </c:pt>
                <c:pt idx="532">
                  <c:v>7.9499999999999904</c:v>
                </c:pt>
                <c:pt idx="533">
                  <c:v>7.9499999999999904</c:v>
                </c:pt>
                <c:pt idx="534">
                  <c:v>7.96999999999999</c:v>
                </c:pt>
                <c:pt idx="535">
                  <c:v>7.9899999999999904</c:v>
                </c:pt>
                <c:pt idx="536">
                  <c:v>7.9899999999999904</c:v>
                </c:pt>
                <c:pt idx="537">
                  <c:v>7.9999999999999902</c:v>
                </c:pt>
                <c:pt idx="538">
                  <c:v>7.9999999999999902</c:v>
                </c:pt>
                <c:pt idx="539">
                  <c:v>8.0100000000000016</c:v>
                </c:pt>
                <c:pt idx="540">
                  <c:v>8.0100000000000016</c:v>
                </c:pt>
                <c:pt idx="541">
                  <c:v>8.02</c:v>
                </c:pt>
                <c:pt idx="542">
                  <c:v>8.0400000000000009</c:v>
                </c:pt>
                <c:pt idx="543">
                  <c:v>8.0499999999999989</c:v>
                </c:pt>
                <c:pt idx="544">
                  <c:v>8.0600000000000023</c:v>
                </c:pt>
                <c:pt idx="545">
                  <c:v>8.0600000000000023</c:v>
                </c:pt>
                <c:pt idx="546">
                  <c:v>8.0700000000000021</c:v>
                </c:pt>
                <c:pt idx="547">
                  <c:v>8.0700000000000021</c:v>
                </c:pt>
                <c:pt idx="548">
                  <c:v>8.0800000000000018</c:v>
                </c:pt>
                <c:pt idx="549">
                  <c:v>8.0800000000000018</c:v>
                </c:pt>
                <c:pt idx="550">
                  <c:v>8.0800000000000018</c:v>
                </c:pt>
                <c:pt idx="551">
                  <c:v>8.0900000000000016</c:v>
                </c:pt>
                <c:pt idx="552">
                  <c:v>8.11</c:v>
                </c:pt>
                <c:pt idx="553">
                  <c:v>8.11</c:v>
                </c:pt>
                <c:pt idx="554">
                  <c:v>8.1300000000000008</c:v>
                </c:pt>
                <c:pt idx="555">
                  <c:v>8.1399999999999988</c:v>
                </c:pt>
                <c:pt idx="556">
                  <c:v>8.1399999999999988</c:v>
                </c:pt>
                <c:pt idx="557">
                  <c:v>8.1399999999999988</c:v>
                </c:pt>
                <c:pt idx="558">
                  <c:v>8.1600000000000019</c:v>
                </c:pt>
                <c:pt idx="559">
                  <c:v>8.1700000000000017</c:v>
                </c:pt>
                <c:pt idx="560">
                  <c:v>8.1700000000000017</c:v>
                </c:pt>
                <c:pt idx="561">
                  <c:v>8.1800000000000015</c:v>
                </c:pt>
                <c:pt idx="562">
                  <c:v>8.1800000000000015</c:v>
                </c:pt>
                <c:pt idx="563">
                  <c:v>8.1800000000000015</c:v>
                </c:pt>
                <c:pt idx="564">
                  <c:v>8.19</c:v>
                </c:pt>
                <c:pt idx="565">
                  <c:v>8.19</c:v>
                </c:pt>
                <c:pt idx="566">
                  <c:v>8.19</c:v>
                </c:pt>
                <c:pt idx="567">
                  <c:v>8.2099999999999991</c:v>
                </c:pt>
                <c:pt idx="568">
                  <c:v>8.2199999999999989</c:v>
                </c:pt>
                <c:pt idx="569">
                  <c:v>8.2199999999999989</c:v>
                </c:pt>
                <c:pt idx="570">
                  <c:v>8.2199999999999989</c:v>
                </c:pt>
                <c:pt idx="571">
                  <c:v>8.2299999999999898</c:v>
                </c:pt>
                <c:pt idx="572">
                  <c:v>8.2299999999999898</c:v>
                </c:pt>
                <c:pt idx="573">
                  <c:v>8.2299999999999898</c:v>
                </c:pt>
                <c:pt idx="574">
                  <c:v>8.2499999999999893</c:v>
                </c:pt>
                <c:pt idx="575">
                  <c:v>8.2499999999999893</c:v>
                </c:pt>
                <c:pt idx="576">
                  <c:v>8.2499999999999893</c:v>
                </c:pt>
                <c:pt idx="577">
                  <c:v>8.2600000000000016</c:v>
                </c:pt>
                <c:pt idx="578">
                  <c:v>8.27</c:v>
                </c:pt>
                <c:pt idx="579">
                  <c:v>8.27</c:v>
                </c:pt>
                <c:pt idx="580">
                  <c:v>8.27</c:v>
                </c:pt>
                <c:pt idx="581">
                  <c:v>8.2799999999999994</c:v>
                </c:pt>
                <c:pt idx="582">
                  <c:v>8.2799999999999994</c:v>
                </c:pt>
                <c:pt idx="583">
                  <c:v>8.2799999999999994</c:v>
                </c:pt>
                <c:pt idx="584">
                  <c:v>8.2799999999999994</c:v>
                </c:pt>
                <c:pt idx="585">
                  <c:v>8.2799999999999994</c:v>
                </c:pt>
                <c:pt idx="586">
                  <c:v>8.2900000000000009</c:v>
                </c:pt>
                <c:pt idx="587">
                  <c:v>8.2900000000000009</c:v>
                </c:pt>
                <c:pt idx="588">
                  <c:v>8.2900000000000009</c:v>
                </c:pt>
                <c:pt idx="589">
                  <c:v>8.2999999999999989</c:v>
                </c:pt>
                <c:pt idx="590">
                  <c:v>8.3100000000000023</c:v>
                </c:pt>
                <c:pt idx="591">
                  <c:v>8.3100000000000023</c:v>
                </c:pt>
                <c:pt idx="592">
                  <c:v>8.3100000000000023</c:v>
                </c:pt>
                <c:pt idx="593">
                  <c:v>8.3100000000000023</c:v>
                </c:pt>
                <c:pt idx="594">
                  <c:v>8.3200000000000021</c:v>
                </c:pt>
                <c:pt idx="595">
                  <c:v>8.3200000000000021</c:v>
                </c:pt>
                <c:pt idx="596">
                  <c:v>8.3300000000000018</c:v>
                </c:pt>
                <c:pt idx="597">
                  <c:v>8.3300000000000018</c:v>
                </c:pt>
                <c:pt idx="598">
                  <c:v>8.3400000000000016</c:v>
                </c:pt>
                <c:pt idx="599">
                  <c:v>8.3500000000000068</c:v>
                </c:pt>
                <c:pt idx="600">
                  <c:v>8.3500000000000068</c:v>
                </c:pt>
                <c:pt idx="601">
                  <c:v>8.3600000000000048</c:v>
                </c:pt>
                <c:pt idx="602">
                  <c:v>8.3600000000000048</c:v>
                </c:pt>
                <c:pt idx="603">
                  <c:v>8.3700000000000028</c:v>
                </c:pt>
                <c:pt idx="604">
                  <c:v>8.3800000000000008</c:v>
                </c:pt>
                <c:pt idx="605">
                  <c:v>8.3800000000000008</c:v>
                </c:pt>
                <c:pt idx="606">
                  <c:v>8.3800000000000008</c:v>
                </c:pt>
                <c:pt idx="607">
                  <c:v>8.4000000000000021</c:v>
                </c:pt>
                <c:pt idx="608">
                  <c:v>8.4000000000000021</c:v>
                </c:pt>
                <c:pt idx="609">
                  <c:v>8.4000000000000021</c:v>
                </c:pt>
                <c:pt idx="610">
                  <c:v>8.4000000000000021</c:v>
                </c:pt>
                <c:pt idx="611">
                  <c:v>8.4000000000000021</c:v>
                </c:pt>
                <c:pt idx="612">
                  <c:v>8.4000000000000021</c:v>
                </c:pt>
                <c:pt idx="613">
                  <c:v>8.4000000000000021</c:v>
                </c:pt>
                <c:pt idx="614">
                  <c:v>8.4100000000000019</c:v>
                </c:pt>
                <c:pt idx="615">
                  <c:v>8.4200000000000017</c:v>
                </c:pt>
                <c:pt idx="616">
                  <c:v>8.4300000000000015</c:v>
                </c:pt>
                <c:pt idx="617">
                  <c:v>8.4500000000000028</c:v>
                </c:pt>
                <c:pt idx="618">
                  <c:v>8.4500000000000028</c:v>
                </c:pt>
                <c:pt idx="619">
                  <c:v>8.4700000000000006</c:v>
                </c:pt>
                <c:pt idx="620">
                  <c:v>8.490000000000002</c:v>
                </c:pt>
                <c:pt idx="621">
                  <c:v>8.490000000000002</c:v>
                </c:pt>
                <c:pt idx="622">
                  <c:v>8.5</c:v>
                </c:pt>
                <c:pt idx="623">
                  <c:v>8.5300000000000011</c:v>
                </c:pt>
                <c:pt idx="624">
                  <c:v>8.5300000000000011</c:v>
                </c:pt>
                <c:pt idx="625">
                  <c:v>8.5300000000000011</c:v>
                </c:pt>
                <c:pt idx="626">
                  <c:v>8.5499999999999989</c:v>
                </c:pt>
                <c:pt idx="627">
                  <c:v>8.5499999999999989</c:v>
                </c:pt>
                <c:pt idx="628">
                  <c:v>8.5499999999999989</c:v>
                </c:pt>
                <c:pt idx="629">
                  <c:v>8.5600000000000023</c:v>
                </c:pt>
                <c:pt idx="630">
                  <c:v>8.5600000000000023</c:v>
                </c:pt>
                <c:pt idx="631">
                  <c:v>8.5600000000000023</c:v>
                </c:pt>
                <c:pt idx="632">
                  <c:v>8.5600000000000023</c:v>
                </c:pt>
                <c:pt idx="633">
                  <c:v>8.5700000000000021</c:v>
                </c:pt>
                <c:pt idx="634">
                  <c:v>8.59</c:v>
                </c:pt>
                <c:pt idx="635">
                  <c:v>8.59</c:v>
                </c:pt>
                <c:pt idx="636">
                  <c:v>8.61</c:v>
                </c:pt>
                <c:pt idx="637">
                  <c:v>8.6300000000000008</c:v>
                </c:pt>
                <c:pt idx="638">
                  <c:v>8.6499999999999897</c:v>
                </c:pt>
                <c:pt idx="639">
                  <c:v>8.6600000000000019</c:v>
                </c:pt>
                <c:pt idx="640">
                  <c:v>8.6700000000000017</c:v>
                </c:pt>
                <c:pt idx="641">
                  <c:v>8.68</c:v>
                </c:pt>
                <c:pt idx="642">
                  <c:v>8.68</c:v>
                </c:pt>
                <c:pt idx="643">
                  <c:v>8.7000000000000011</c:v>
                </c:pt>
                <c:pt idx="644">
                  <c:v>8.7000000000000011</c:v>
                </c:pt>
                <c:pt idx="645">
                  <c:v>8.7099999999999991</c:v>
                </c:pt>
                <c:pt idx="646">
                  <c:v>8.7099999999999991</c:v>
                </c:pt>
                <c:pt idx="647">
                  <c:v>8.7199999999999989</c:v>
                </c:pt>
                <c:pt idx="648">
                  <c:v>8.7199999999999989</c:v>
                </c:pt>
                <c:pt idx="649">
                  <c:v>8.7199999999999989</c:v>
                </c:pt>
                <c:pt idx="650">
                  <c:v>8.7299999999999898</c:v>
                </c:pt>
                <c:pt idx="651">
                  <c:v>8.7399999999999896</c:v>
                </c:pt>
                <c:pt idx="652">
                  <c:v>8.7399999999999896</c:v>
                </c:pt>
                <c:pt idx="653">
                  <c:v>8.7399999999999896</c:v>
                </c:pt>
                <c:pt idx="654">
                  <c:v>8.75</c:v>
                </c:pt>
                <c:pt idx="655">
                  <c:v>8.7600000000000016</c:v>
                </c:pt>
                <c:pt idx="656">
                  <c:v>8.77</c:v>
                </c:pt>
                <c:pt idx="657">
                  <c:v>8.77</c:v>
                </c:pt>
                <c:pt idx="658">
                  <c:v>8.77</c:v>
                </c:pt>
                <c:pt idx="659">
                  <c:v>8.77</c:v>
                </c:pt>
                <c:pt idx="660">
                  <c:v>8.7800000000000011</c:v>
                </c:pt>
                <c:pt idx="661">
                  <c:v>8.7800000000000011</c:v>
                </c:pt>
                <c:pt idx="662">
                  <c:v>8.7800000000000011</c:v>
                </c:pt>
                <c:pt idx="663">
                  <c:v>8.7800000000000011</c:v>
                </c:pt>
                <c:pt idx="664">
                  <c:v>8.8100000000000023</c:v>
                </c:pt>
                <c:pt idx="665">
                  <c:v>8.8100000000000023</c:v>
                </c:pt>
                <c:pt idx="666">
                  <c:v>8.8200000000000021</c:v>
                </c:pt>
                <c:pt idx="667">
                  <c:v>8.8300000000000018</c:v>
                </c:pt>
                <c:pt idx="668">
                  <c:v>8.84</c:v>
                </c:pt>
                <c:pt idx="669">
                  <c:v>8.84</c:v>
                </c:pt>
                <c:pt idx="670">
                  <c:v>8.84</c:v>
                </c:pt>
                <c:pt idx="671">
                  <c:v>8.84</c:v>
                </c:pt>
                <c:pt idx="672">
                  <c:v>8.8500000000000068</c:v>
                </c:pt>
                <c:pt idx="673">
                  <c:v>8.8700000000000028</c:v>
                </c:pt>
                <c:pt idx="674">
                  <c:v>8.8700000000000028</c:v>
                </c:pt>
                <c:pt idx="675">
                  <c:v>8.8700000000000028</c:v>
                </c:pt>
                <c:pt idx="676">
                  <c:v>8.8800000000000008</c:v>
                </c:pt>
                <c:pt idx="677">
                  <c:v>8.8800000000000008</c:v>
                </c:pt>
                <c:pt idx="678">
                  <c:v>8.89</c:v>
                </c:pt>
                <c:pt idx="679">
                  <c:v>8.9</c:v>
                </c:pt>
                <c:pt idx="680">
                  <c:v>8.9</c:v>
                </c:pt>
                <c:pt idx="681">
                  <c:v>8.9</c:v>
                </c:pt>
                <c:pt idx="682">
                  <c:v>8.9</c:v>
                </c:pt>
                <c:pt idx="683">
                  <c:v>8.9200000000000017</c:v>
                </c:pt>
                <c:pt idx="684">
                  <c:v>8.9200000000000017</c:v>
                </c:pt>
                <c:pt idx="685">
                  <c:v>8.93</c:v>
                </c:pt>
                <c:pt idx="686">
                  <c:v>8.93</c:v>
                </c:pt>
                <c:pt idx="687">
                  <c:v>8.93</c:v>
                </c:pt>
                <c:pt idx="688">
                  <c:v>8.93</c:v>
                </c:pt>
                <c:pt idx="689">
                  <c:v>8.93</c:v>
                </c:pt>
                <c:pt idx="690">
                  <c:v>8.94</c:v>
                </c:pt>
                <c:pt idx="691">
                  <c:v>8.9500000000000028</c:v>
                </c:pt>
                <c:pt idx="692">
                  <c:v>8.9500000000000028</c:v>
                </c:pt>
                <c:pt idx="693">
                  <c:v>8.9600000000000026</c:v>
                </c:pt>
                <c:pt idx="694">
                  <c:v>8.9700000000000006</c:v>
                </c:pt>
                <c:pt idx="695">
                  <c:v>8.9800000000000022</c:v>
                </c:pt>
                <c:pt idx="696">
                  <c:v>8.99</c:v>
                </c:pt>
                <c:pt idx="697">
                  <c:v>8.99</c:v>
                </c:pt>
                <c:pt idx="698">
                  <c:v>8.99</c:v>
                </c:pt>
                <c:pt idx="699">
                  <c:v>9.0300000000000011</c:v>
                </c:pt>
                <c:pt idx="700">
                  <c:v>9.0400000000000009</c:v>
                </c:pt>
                <c:pt idx="701">
                  <c:v>9.0499999999999989</c:v>
                </c:pt>
                <c:pt idx="702">
                  <c:v>9.0499999999999989</c:v>
                </c:pt>
                <c:pt idx="703">
                  <c:v>9.0600000000000023</c:v>
                </c:pt>
                <c:pt idx="704">
                  <c:v>9.0600000000000023</c:v>
                </c:pt>
                <c:pt idx="705">
                  <c:v>9.0700000000000021</c:v>
                </c:pt>
                <c:pt idx="706">
                  <c:v>9.0800000000000018</c:v>
                </c:pt>
                <c:pt idx="707">
                  <c:v>9.1</c:v>
                </c:pt>
                <c:pt idx="708">
                  <c:v>9.11</c:v>
                </c:pt>
                <c:pt idx="709">
                  <c:v>9.1300000000000008</c:v>
                </c:pt>
                <c:pt idx="710">
                  <c:v>9.1300000000000008</c:v>
                </c:pt>
                <c:pt idx="711">
                  <c:v>9.1399999999999988</c:v>
                </c:pt>
                <c:pt idx="712">
                  <c:v>9.19</c:v>
                </c:pt>
                <c:pt idx="713">
                  <c:v>9.19</c:v>
                </c:pt>
                <c:pt idx="714">
                  <c:v>9.2000000000000011</c:v>
                </c:pt>
                <c:pt idx="715">
                  <c:v>9.2000000000000011</c:v>
                </c:pt>
                <c:pt idx="716">
                  <c:v>9.2099999999999991</c:v>
                </c:pt>
                <c:pt idx="717">
                  <c:v>9.2199999999999989</c:v>
                </c:pt>
                <c:pt idx="718">
                  <c:v>9.2299999999999898</c:v>
                </c:pt>
                <c:pt idx="719">
                  <c:v>9.2299999999999898</c:v>
                </c:pt>
                <c:pt idx="720">
                  <c:v>9.2399999999999984</c:v>
                </c:pt>
                <c:pt idx="721">
                  <c:v>9.27</c:v>
                </c:pt>
                <c:pt idx="722">
                  <c:v>9.2800000000000011</c:v>
                </c:pt>
                <c:pt idx="723">
                  <c:v>9.2900000000000009</c:v>
                </c:pt>
                <c:pt idx="724">
                  <c:v>9.2900000000000009</c:v>
                </c:pt>
                <c:pt idx="725">
                  <c:v>9.3200000000000021</c:v>
                </c:pt>
                <c:pt idx="726">
                  <c:v>9.3200000000000021</c:v>
                </c:pt>
                <c:pt idx="727">
                  <c:v>9.3200000000000021</c:v>
                </c:pt>
                <c:pt idx="728">
                  <c:v>9.33</c:v>
                </c:pt>
                <c:pt idx="729">
                  <c:v>9.33</c:v>
                </c:pt>
                <c:pt idx="730">
                  <c:v>9.3500000000000068</c:v>
                </c:pt>
                <c:pt idx="731">
                  <c:v>9.39</c:v>
                </c:pt>
                <c:pt idx="732">
                  <c:v>9.39</c:v>
                </c:pt>
                <c:pt idx="733">
                  <c:v>9.39</c:v>
                </c:pt>
                <c:pt idx="734">
                  <c:v>9.4</c:v>
                </c:pt>
                <c:pt idx="735">
                  <c:v>9.43</c:v>
                </c:pt>
                <c:pt idx="736">
                  <c:v>9.4500000000000028</c:v>
                </c:pt>
                <c:pt idx="737">
                  <c:v>9.4500000000000028</c:v>
                </c:pt>
                <c:pt idx="738">
                  <c:v>9.4500000000000028</c:v>
                </c:pt>
                <c:pt idx="739">
                  <c:v>9.4600000000000026</c:v>
                </c:pt>
                <c:pt idx="740">
                  <c:v>9.4600000000000026</c:v>
                </c:pt>
                <c:pt idx="741">
                  <c:v>9.49</c:v>
                </c:pt>
                <c:pt idx="742">
                  <c:v>9.49</c:v>
                </c:pt>
                <c:pt idx="743">
                  <c:v>9.49</c:v>
                </c:pt>
                <c:pt idx="744">
                  <c:v>9.49</c:v>
                </c:pt>
                <c:pt idx="745">
                  <c:v>9.51</c:v>
                </c:pt>
                <c:pt idx="746">
                  <c:v>9.52</c:v>
                </c:pt>
                <c:pt idx="747">
                  <c:v>9.5300000000000011</c:v>
                </c:pt>
                <c:pt idx="748">
                  <c:v>9.5400000000000009</c:v>
                </c:pt>
                <c:pt idx="749">
                  <c:v>9.5400000000000009</c:v>
                </c:pt>
                <c:pt idx="750">
                  <c:v>9.5700000000000021</c:v>
                </c:pt>
                <c:pt idx="751">
                  <c:v>9.59</c:v>
                </c:pt>
                <c:pt idx="752">
                  <c:v>9.6</c:v>
                </c:pt>
                <c:pt idx="753">
                  <c:v>9.6</c:v>
                </c:pt>
                <c:pt idx="754">
                  <c:v>9.6300000000000008</c:v>
                </c:pt>
                <c:pt idx="755">
                  <c:v>9.65</c:v>
                </c:pt>
                <c:pt idx="756">
                  <c:v>9.65</c:v>
                </c:pt>
                <c:pt idx="757">
                  <c:v>9.68</c:v>
                </c:pt>
                <c:pt idx="758">
                  <c:v>9.7000000000000011</c:v>
                </c:pt>
                <c:pt idx="759">
                  <c:v>9.7000000000000011</c:v>
                </c:pt>
                <c:pt idx="760">
                  <c:v>9.7099999999999991</c:v>
                </c:pt>
                <c:pt idx="761">
                  <c:v>9.7099999999999991</c:v>
                </c:pt>
                <c:pt idx="762">
                  <c:v>9.7199999999999989</c:v>
                </c:pt>
                <c:pt idx="763">
                  <c:v>9.7199999999999989</c:v>
                </c:pt>
                <c:pt idx="764">
                  <c:v>9.7199999999999989</c:v>
                </c:pt>
                <c:pt idx="765">
                  <c:v>9.7399999999999984</c:v>
                </c:pt>
                <c:pt idx="766">
                  <c:v>9.77</c:v>
                </c:pt>
                <c:pt idx="767">
                  <c:v>9.7900000000000009</c:v>
                </c:pt>
                <c:pt idx="768">
                  <c:v>9.8000000000000007</c:v>
                </c:pt>
                <c:pt idx="769">
                  <c:v>9.82</c:v>
                </c:pt>
                <c:pt idx="770">
                  <c:v>9.83</c:v>
                </c:pt>
                <c:pt idx="771">
                  <c:v>9.84</c:v>
                </c:pt>
                <c:pt idx="772">
                  <c:v>9.8500000000000068</c:v>
                </c:pt>
                <c:pt idx="773">
                  <c:v>9.8500000000000068</c:v>
                </c:pt>
                <c:pt idx="774">
                  <c:v>9.8600000000000048</c:v>
                </c:pt>
                <c:pt idx="775">
                  <c:v>9.8700000000000028</c:v>
                </c:pt>
                <c:pt idx="776">
                  <c:v>9.8800000000000008</c:v>
                </c:pt>
                <c:pt idx="777">
                  <c:v>9.89</c:v>
                </c:pt>
                <c:pt idx="778">
                  <c:v>9.91</c:v>
                </c:pt>
                <c:pt idx="779">
                  <c:v>9.9200000000000017</c:v>
                </c:pt>
                <c:pt idx="780">
                  <c:v>9.9200000000000017</c:v>
                </c:pt>
                <c:pt idx="781">
                  <c:v>9.9200000000000017</c:v>
                </c:pt>
                <c:pt idx="782">
                  <c:v>9.94</c:v>
                </c:pt>
                <c:pt idx="783">
                  <c:v>9.9600000000000026</c:v>
                </c:pt>
                <c:pt idx="784">
                  <c:v>9.9700000000000006</c:v>
                </c:pt>
                <c:pt idx="785">
                  <c:v>9.9700000000000006</c:v>
                </c:pt>
                <c:pt idx="786">
                  <c:v>9.9700000000000006</c:v>
                </c:pt>
                <c:pt idx="787">
                  <c:v>9.9700000000000006</c:v>
                </c:pt>
                <c:pt idx="788">
                  <c:v>9.9700000000000006</c:v>
                </c:pt>
                <c:pt idx="789">
                  <c:v>9.9700000000000006</c:v>
                </c:pt>
                <c:pt idx="790">
                  <c:v>9.9700000000000006</c:v>
                </c:pt>
                <c:pt idx="791">
                  <c:v>9.9700000000000006</c:v>
                </c:pt>
                <c:pt idx="792">
                  <c:v>9.990000000000002</c:v>
                </c:pt>
                <c:pt idx="793">
                  <c:v>9.990000000000002</c:v>
                </c:pt>
                <c:pt idx="794">
                  <c:v>9.990000000000002</c:v>
                </c:pt>
                <c:pt idx="795">
                  <c:v>10</c:v>
                </c:pt>
                <c:pt idx="796">
                  <c:v>10.01</c:v>
                </c:pt>
                <c:pt idx="797">
                  <c:v>10.030000000000001</c:v>
                </c:pt>
                <c:pt idx="798">
                  <c:v>10.040000000000001</c:v>
                </c:pt>
                <c:pt idx="799">
                  <c:v>10.049999999999899</c:v>
                </c:pt>
                <c:pt idx="800">
                  <c:v>10.049999999999899</c:v>
                </c:pt>
                <c:pt idx="801">
                  <c:v>10.049999999999899</c:v>
                </c:pt>
                <c:pt idx="802">
                  <c:v>10.049999999999899</c:v>
                </c:pt>
                <c:pt idx="803">
                  <c:v>10.049999999999899</c:v>
                </c:pt>
                <c:pt idx="804">
                  <c:v>10.059999999999915</c:v>
                </c:pt>
                <c:pt idx="805">
                  <c:v>10.09</c:v>
                </c:pt>
                <c:pt idx="806">
                  <c:v>10.09</c:v>
                </c:pt>
                <c:pt idx="807">
                  <c:v>10.1</c:v>
                </c:pt>
                <c:pt idx="808">
                  <c:v>10.1</c:v>
                </c:pt>
                <c:pt idx="809">
                  <c:v>10.1</c:v>
                </c:pt>
                <c:pt idx="810">
                  <c:v>10.1</c:v>
                </c:pt>
                <c:pt idx="811">
                  <c:v>10.11</c:v>
                </c:pt>
                <c:pt idx="812">
                  <c:v>10.11</c:v>
                </c:pt>
                <c:pt idx="813">
                  <c:v>10.120000000000001</c:v>
                </c:pt>
                <c:pt idx="814">
                  <c:v>10.120000000000001</c:v>
                </c:pt>
                <c:pt idx="815">
                  <c:v>10.120000000000001</c:v>
                </c:pt>
                <c:pt idx="816">
                  <c:v>10.120000000000001</c:v>
                </c:pt>
                <c:pt idx="817">
                  <c:v>10.139999999999999</c:v>
                </c:pt>
                <c:pt idx="818">
                  <c:v>10.149999999999904</c:v>
                </c:pt>
                <c:pt idx="819">
                  <c:v>10.149999999999904</c:v>
                </c:pt>
                <c:pt idx="820">
                  <c:v>10.16</c:v>
                </c:pt>
                <c:pt idx="821">
                  <c:v>10.16</c:v>
                </c:pt>
                <c:pt idx="822">
                  <c:v>10.169999999999911</c:v>
                </c:pt>
                <c:pt idx="823">
                  <c:v>10.169999999999911</c:v>
                </c:pt>
                <c:pt idx="824">
                  <c:v>10.169999999999911</c:v>
                </c:pt>
                <c:pt idx="825">
                  <c:v>10.19</c:v>
                </c:pt>
                <c:pt idx="826">
                  <c:v>10.19</c:v>
                </c:pt>
                <c:pt idx="827">
                  <c:v>10.200000000000001</c:v>
                </c:pt>
                <c:pt idx="828">
                  <c:v>10.200000000000001</c:v>
                </c:pt>
                <c:pt idx="829">
                  <c:v>10.220000000000001</c:v>
                </c:pt>
                <c:pt idx="830">
                  <c:v>10.229999999999899</c:v>
                </c:pt>
                <c:pt idx="831">
                  <c:v>10.229999999999899</c:v>
                </c:pt>
                <c:pt idx="832">
                  <c:v>10.239999999999998</c:v>
                </c:pt>
                <c:pt idx="833">
                  <c:v>10.26</c:v>
                </c:pt>
                <c:pt idx="834">
                  <c:v>10.26</c:v>
                </c:pt>
                <c:pt idx="835">
                  <c:v>10.26</c:v>
                </c:pt>
                <c:pt idx="836">
                  <c:v>10.269999999999909</c:v>
                </c:pt>
                <c:pt idx="837">
                  <c:v>10.269999999999909</c:v>
                </c:pt>
                <c:pt idx="838">
                  <c:v>10.269999999999909</c:v>
                </c:pt>
                <c:pt idx="839">
                  <c:v>10.269999999999909</c:v>
                </c:pt>
                <c:pt idx="840">
                  <c:v>10.269999999999909</c:v>
                </c:pt>
                <c:pt idx="841">
                  <c:v>10.269999999999909</c:v>
                </c:pt>
                <c:pt idx="842">
                  <c:v>10.28</c:v>
                </c:pt>
                <c:pt idx="843">
                  <c:v>10.28</c:v>
                </c:pt>
                <c:pt idx="844">
                  <c:v>10.29</c:v>
                </c:pt>
                <c:pt idx="845">
                  <c:v>10.29</c:v>
                </c:pt>
                <c:pt idx="846">
                  <c:v>10.3</c:v>
                </c:pt>
                <c:pt idx="847">
                  <c:v>10.31</c:v>
                </c:pt>
                <c:pt idx="848">
                  <c:v>10.31</c:v>
                </c:pt>
                <c:pt idx="849">
                  <c:v>10.329999999999915</c:v>
                </c:pt>
                <c:pt idx="850">
                  <c:v>10.329999999999915</c:v>
                </c:pt>
                <c:pt idx="851">
                  <c:v>10.329999999999915</c:v>
                </c:pt>
                <c:pt idx="852">
                  <c:v>10.34</c:v>
                </c:pt>
                <c:pt idx="853">
                  <c:v>10.34</c:v>
                </c:pt>
                <c:pt idx="854">
                  <c:v>10.350000000000009</c:v>
                </c:pt>
                <c:pt idx="855">
                  <c:v>10.350000000000009</c:v>
                </c:pt>
                <c:pt idx="856">
                  <c:v>10.360000000000008</c:v>
                </c:pt>
                <c:pt idx="857">
                  <c:v>10.360000000000008</c:v>
                </c:pt>
                <c:pt idx="858">
                  <c:v>10.360000000000008</c:v>
                </c:pt>
                <c:pt idx="859">
                  <c:v>10.360000000000008</c:v>
                </c:pt>
                <c:pt idx="860">
                  <c:v>10.370000000000006</c:v>
                </c:pt>
                <c:pt idx="861">
                  <c:v>10.370000000000006</c:v>
                </c:pt>
                <c:pt idx="862">
                  <c:v>10.370000000000006</c:v>
                </c:pt>
                <c:pt idx="863">
                  <c:v>10.370000000000006</c:v>
                </c:pt>
                <c:pt idx="864">
                  <c:v>10.370000000000006</c:v>
                </c:pt>
                <c:pt idx="865">
                  <c:v>10.38</c:v>
                </c:pt>
                <c:pt idx="866">
                  <c:v>10.38</c:v>
                </c:pt>
                <c:pt idx="867">
                  <c:v>10.389999999999915</c:v>
                </c:pt>
                <c:pt idx="868">
                  <c:v>10.389999999999915</c:v>
                </c:pt>
                <c:pt idx="869">
                  <c:v>10.4</c:v>
                </c:pt>
                <c:pt idx="870">
                  <c:v>10.41</c:v>
                </c:pt>
                <c:pt idx="871">
                  <c:v>10.41</c:v>
                </c:pt>
                <c:pt idx="872">
                  <c:v>10.42</c:v>
                </c:pt>
                <c:pt idx="873">
                  <c:v>10.42</c:v>
                </c:pt>
                <c:pt idx="874">
                  <c:v>10.43</c:v>
                </c:pt>
                <c:pt idx="875">
                  <c:v>10.43</c:v>
                </c:pt>
                <c:pt idx="876">
                  <c:v>10.43</c:v>
                </c:pt>
                <c:pt idx="877">
                  <c:v>10.450000000000006</c:v>
                </c:pt>
                <c:pt idx="878">
                  <c:v>10.450000000000006</c:v>
                </c:pt>
                <c:pt idx="879">
                  <c:v>10.450000000000006</c:v>
                </c:pt>
                <c:pt idx="880">
                  <c:v>10.450000000000006</c:v>
                </c:pt>
                <c:pt idx="881">
                  <c:v>10.450000000000006</c:v>
                </c:pt>
                <c:pt idx="882">
                  <c:v>10.450000000000006</c:v>
                </c:pt>
                <c:pt idx="883">
                  <c:v>10.450000000000006</c:v>
                </c:pt>
                <c:pt idx="884">
                  <c:v>10.459999999999917</c:v>
                </c:pt>
                <c:pt idx="885">
                  <c:v>10.469999999999915</c:v>
                </c:pt>
                <c:pt idx="886">
                  <c:v>10.5</c:v>
                </c:pt>
                <c:pt idx="887">
                  <c:v>10.5</c:v>
                </c:pt>
                <c:pt idx="888">
                  <c:v>10.5</c:v>
                </c:pt>
                <c:pt idx="889">
                  <c:v>10.51</c:v>
                </c:pt>
                <c:pt idx="890">
                  <c:v>10.53</c:v>
                </c:pt>
                <c:pt idx="891">
                  <c:v>10.54</c:v>
                </c:pt>
                <c:pt idx="892">
                  <c:v>10.54</c:v>
                </c:pt>
                <c:pt idx="893">
                  <c:v>10.54</c:v>
                </c:pt>
                <c:pt idx="894">
                  <c:v>10.569999999999915</c:v>
                </c:pt>
                <c:pt idx="895">
                  <c:v>10.58</c:v>
                </c:pt>
                <c:pt idx="896">
                  <c:v>10.58</c:v>
                </c:pt>
                <c:pt idx="897">
                  <c:v>10.58</c:v>
                </c:pt>
                <c:pt idx="898">
                  <c:v>10.59</c:v>
                </c:pt>
                <c:pt idx="899">
                  <c:v>10.6</c:v>
                </c:pt>
                <c:pt idx="900">
                  <c:v>10.62</c:v>
                </c:pt>
                <c:pt idx="901">
                  <c:v>10.639999999999999</c:v>
                </c:pt>
                <c:pt idx="902">
                  <c:v>10.65</c:v>
                </c:pt>
                <c:pt idx="903">
                  <c:v>10.66</c:v>
                </c:pt>
                <c:pt idx="904">
                  <c:v>10.66</c:v>
                </c:pt>
                <c:pt idx="905">
                  <c:v>10.69</c:v>
                </c:pt>
                <c:pt idx="906">
                  <c:v>10.69</c:v>
                </c:pt>
                <c:pt idx="907">
                  <c:v>10.69</c:v>
                </c:pt>
                <c:pt idx="908">
                  <c:v>10.7</c:v>
                </c:pt>
                <c:pt idx="909">
                  <c:v>10.7</c:v>
                </c:pt>
                <c:pt idx="910">
                  <c:v>10.7</c:v>
                </c:pt>
                <c:pt idx="911">
                  <c:v>10.709999999999999</c:v>
                </c:pt>
                <c:pt idx="912">
                  <c:v>10.75</c:v>
                </c:pt>
                <c:pt idx="913">
                  <c:v>10.76</c:v>
                </c:pt>
                <c:pt idx="914">
                  <c:v>10.76</c:v>
                </c:pt>
                <c:pt idx="915">
                  <c:v>10.76</c:v>
                </c:pt>
                <c:pt idx="916">
                  <c:v>10.76</c:v>
                </c:pt>
                <c:pt idx="917">
                  <c:v>10.77</c:v>
                </c:pt>
                <c:pt idx="918">
                  <c:v>10.79</c:v>
                </c:pt>
                <c:pt idx="919">
                  <c:v>10.8</c:v>
                </c:pt>
                <c:pt idx="920">
                  <c:v>10.81</c:v>
                </c:pt>
                <c:pt idx="921">
                  <c:v>10.82</c:v>
                </c:pt>
                <c:pt idx="922">
                  <c:v>10.82</c:v>
                </c:pt>
                <c:pt idx="923">
                  <c:v>10.82</c:v>
                </c:pt>
                <c:pt idx="924">
                  <c:v>10.83</c:v>
                </c:pt>
                <c:pt idx="925">
                  <c:v>10.84</c:v>
                </c:pt>
                <c:pt idx="926">
                  <c:v>10.850000000000009</c:v>
                </c:pt>
                <c:pt idx="927">
                  <c:v>10.860000000000008</c:v>
                </c:pt>
                <c:pt idx="928">
                  <c:v>10.860000000000008</c:v>
                </c:pt>
                <c:pt idx="929">
                  <c:v>10.870000000000006</c:v>
                </c:pt>
                <c:pt idx="930">
                  <c:v>10.870000000000006</c:v>
                </c:pt>
                <c:pt idx="931">
                  <c:v>10.870000000000006</c:v>
                </c:pt>
                <c:pt idx="932">
                  <c:v>10.870000000000006</c:v>
                </c:pt>
                <c:pt idx="933">
                  <c:v>10.870000000000006</c:v>
                </c:pt>
                <c:pt idx="934">
                  <c:v>10.89</c:v>
                </c:pt>
                <c:pt idx="935">
                  <c:v>10.9</c:v>
                </c:pt>
                <c:pt idx="936">
                  <c:v>10.9</c:v>
                </c:pt>
                <c:pt idx="937">
                  <c:v>10.92</c:v>
                </c:pt>
                <c:pt idx="938">
                  <c:v>10.92</c:v>
                </c:pt>
                <c:pt idx="939">
                  <c:v>10.94</c:v>
                </c:pt>
                <c:pt idx="940">
                  <c:v>10.950000000000006</c:v>
                </c:pt>
                <c:pt idx="941">
                  <c:v>10.950000000000006</c:v>
                </c:pt>
                <c:pt idx="942">
                  <c:v>10.950000000000006</c:v>
                </c:pt>
                <c:pt idx="943">
                  <c:v>10.969999999999915</c:v>
                </c:pt>
                <c:pt idx="944">
                  <c:v>10.969999999999915</c:v>
                </c:pt>
                <c:pt idx="945">
                  <c:v>10.969999999999915</c:v>
                </c:pt>
                <c:pt idx="946">
                  <c:v>10.99</c:v>
                </c:pt>
                <c:pt idx="947">
                  <c:v>10.99</c:v>
                </c:pt>
                <c:pt idx="948">
                  <c:v>10.99</c:v>
                </c:pt>
                <c:pt idx="949">
                  <c:v>10.99</c:v>
                </c:pt>
                <c:pt idx="950">
                  <c:v>10.99</c:v>
                </c:pt>
                <c:pt idx="951">
                  <c:v>10.99</c:v>
                </c:pt>
                <c:pt idx="952">
                  <c:v>10.99</c:v>
                </c:pt>
                <c:pt idx="953">
                  <c:v>10.99</c:v>
                </c:pt>
                <c:pt idx="954">
                  <c:v>11</c:v>
                </c:pt>
                <c:pt idx="955">
                  <c:v>11</c:v>
                </c:pt>
                <c:pt idx="956">
                  <c:v>11</c:v>
                </c:pt>
                <c:pt idx="957">
                  <c:v>11</c:v>
                </c:pt>
                <c:pt idx="958">
                  <c:v>11</c:v>
                </c:pt>
                <c:pt idx="959">
                  <c:v>11.03</c:v>
                </c:pt>
                <c:pt idx="960">
                  <c:v>11.04</c:v>
                </c:pt>
                <c:pt idx="961">
                  <c:v>11.06</c:v>
                </c:pt>
                <c:pt idx="962">
                  <c:v>11.07</c:v>
                </c:pt>
                <c:pt idx="963">
                  <c:v>11.07</c:v>
                </c:pt>
                <c:pt idx="964">
                  <c:v>11.09</c:v>
                </c:pt>
                <c:pt idx="965">
                  <c:v>11.1</c:v>
                </c:pt>
                <c:pt idx="966">
                  <c:v>11.11</c:v>
                </c:pt>
                <c:pt idx="967">
                  <c:v>11.129999999999999</c:v>
                </c:pt>
                <c:pt idx="968">
                  <c:v>11.139999999999999</c:v>
                </c:pt>
                <c:pt idx="969">
                  <c:v>11.139999999999999</c:v>
                </c:pt>
                <c:pt idx="970">
                  <c:v>11.139999999999999</c:v>
                </c:pt>
                <c:pt idx="971">
                  <c:v>11.139999999999999</c:v>
                </c:pt>
                <c:pt idx="972">
                  <c:v>11.139999999999999</c:v>
                </c:pt>
                <c:pt idx="973">
                  <c:v>11.15</c:v>
                </c:pt>
                <c:pt idx="974">
                  <c:v>11.15</c:v>
                </c:pt>
                <c:pt idx="975">
                  <c:v>11.15</c:v>
                </c:pt>
                <c:pt idx="976">
                  <c:v>11.15</c:v>
                </c:pt>
                <c:pt idx="977">
                  <c:v>11.17</c:v>
                </c:pt>
                <c:pt idx="978">
                  <c:v>11.17</c:v>
                </c:pt>
                <c:pt idx="979">
                  <c:v>11.19</c:v>
                </c:pt>
                <c:pt idx="980">
                  <c:v>11.19</c:v>
                </c:pt>
                <c:pt idx="981">
                  <c:v>11.19</c:v>
                </c:pt>
                <c:pt idx="982">
                  <c:v>11.209999999999999</c:v>
                </c:pt>
                <c:pt idx="983">
                  <c:v>11.209999999999999</c:v>
                </c:pt>
                <c:pt idx="984">
                  <c:v>11.209999999999999</c:v>
                </c:pt>
                <c:pt idx="985">
                  <c:v>11.219999999999999</c:v>
                </c:pt>
                <c:pt idx="986">
                  <c:v>11.219999999999999</c:v>
                </c:pt>
                <c:pt idx="987">
                  <c:v>11.219999999999999</c:v>
                </c:pt>
                <c:pt idx="988">
                  <c:v>11.239999999999998</c:v>
                </c:pt>
                <c:pt idx="989">
                  <c:v>11.26</c:v>
                </c:pt>
                <c:pt idx="990">
                  <c:v>11.27</c:v>
                </c:pt>
                <c:pt idx="991">
                  <c:v>11.27</c:v>
                </c:pt>
                <c:pt idx="992">
                  <c:v>11.27</c:v>
                </c:pt>
                <c:pt idx="993">
                  <c:v>11.28</c:v>
                </c:pt>
                <c:pt idx="994">
                  <c:v>11.28</c:v>
                </c:pt>
                <c:pt idx="995">
                  <c:v>11.29</c:v>
                </c:pt>
                <c:pt idx="996">
                  <c:v>11.29</c:v>
                </c:pt>
                <c:pt idx="997">
                  <c:v>11.31</c:v>
                </c:pt>
                <c:pt idx="998">
                  <c:v>11.31</c:v>
                </c:pt>
                <c:pt idx="999">
                  <c:v>11.31</c:v>
                </c:pt>
                <c:pt idx="1000">
                  <c:v>11.32</c:v>
                </c:pt>
                <c:pt idx="1001">
                  <c:v>11.34</c:v>
                </c:pt>
                <c:pt idx="1002">
                  <c:v>11.34</c:v>
                </c:pt>
                <c:pt idx="1003">
                  <c:v>11.34</c:v>
                </c:pt>
                <c:pt idx="1004">
                  <c:v>11.34</c:v>
                </c:pt>
                <c:pt idx="1005">
                  <c:v>11.350000000000009</c:v>
                </c:pt>
                <c:pt idx="1006">
                  <c:v>11.360000000000008</c:v>
                </c:pt>
                <c:pt idx="1007">
                  <c:v>11.360000000000008</c:v>
                </c:pt>
                <c:pt idx="1008">
                  <c:v>11.370000000000006</c:v>
                </c:pt>
                <c:pt idx="1009">
                  <c:v>11.370000000000006</c:v>
                </c:pt>
                <c:pt idx="1010">
                  <c:v>11.38</c:v>
                </c:pt>
                <c:pt idx="1011">
                  <c:v>11.39</c:v>
                </c:pt>
                <c:pt idx="1012">
                  <c:v>11.41</c:v>
                </c:pt>
                <c:pt idx="1013">
                  <c:v>11.41</c:v>
                </c:pt>
                <c:pt idx="1014">
                  <c:v>11.41</c:v>
                </c:pt>
                <c:pt idx="1015">
                  <c:v>11.42</c:v>
                </c:pt>
                <c:pt idx="1016">
                  <c:v>11.42</c:v>
                </c:pt>
                <c:pt idx="1017">
                  <c:v>11.42</c:v>
                </c:pt>
                <c:pt idx="1018">
                  <c:v>11.42</c:v>
                </c:pt>
                <c:pt idx="1019">
                  <c:v>11.43</c:v>
                </c:pt>
                <c:pt idx="1020">
                  <c:v>11.44</c:v>
                </c:pt>
                <c:pt idx="1021">
                  <c:v>11.44</c:v>
                </c:pt>
                <c:pt idx="1022">
                  <c:v>11.44</c:v>
                </c:pt>
                <c:pt idx="1023">
                  <c:v>11.450000000000006</c:v>
                </c:pt>
                <c:pt idx="1024">
                  <c:v>11.450000000000006</c:v>
                </c:pt>
                <c:pt idx="1025">
                  <c:v>11.450000000000006</c:v>
                </c:pt>
                <c:pt idx="1026">
                  <c:v>11.450000000000006</c:v>
                </c:pt>
                <c:pt idx="1027">
                  <c:v>11.450000000000006</c:v>
                </c:pt>
                <c:pt idx="1028">
                  <c:v>11.450000000000006</c:v>
                </c:pt>
                <c:pt idx="1029">
                  <c:v>11.46</c:v>
                </c:pt>
                <c:pt idx="1030">
                  <c:v>11.46</c:v>
                </c:pt>
                <c:pt idx="1031">
                  <c:v>11.469999999999915</c:v>
                </c:pt>
                <c:pt idx="1032">
                  <c:v>11.48</c:v>
                </c:pt>
                <c:pt idx="1033">
                  <c:v>11.48</c:v>
                </c:pt>
                <c:pt idx="1034">
                  <c:v>11.5</c:v>
                </c:pt>
                <c:pt idx="1035">
                  <c:v>11.51</c:v>
                </c:pt>
                <c:pt idx="1036">
                  <c:v>11.51</c:v>
                </c:pt>
                <c:pt idx="1037">
                  <c:v>11.51</c:v>
                </c:pt>
                <c:pt idx="1038">
                  <c:v>11.51</c:v>
                </c:pt>
                <c:pt idx="1039">
                  <c:v>11.53</c:v>
                </c:pt>
                <c:pt idx="1040">
                  <c:v>11.53</c:v>
                </c:pt>
                <c:pt idx="1041">
                  <c:v>11.53</c:v>
                </c:pt>
                <c:pt idx="1042">
                  <c:v>11.54</c:v>
                </c:pt>
                <c:pt idx="1043">
                  <c:v>11.54</c:v>
                </c:pt>
                <c:pt idx="1044">
                  <c:v>11.55</c:v>
                </c:pt>
                <c:pt idx="1045">
                  <c:v>11.55</c:v>
                </c:pt>
                <c:pt idx="1046">
                  <c:v>11.55</c:v>
                </c:pt>
                <c:pt idx="1047">
                  <c:v>11.55</c:v>
                </c:pt>
                <c:pt idx="1048">
                  <c:v>11.569999999999915</c:v>
                </c:pt>
                <c:pt idx="1049">
                  <c:v>11.579999999999915</c:v>
                </c:pt>
                <c:pt idx="1050">
                  <c:v>11.579999999999915</c:v>
                </c:pt>
                <c:pt idx="1051">
                  <c:v>11.59</c:v>
                </c:pt>
                <c:pt idx="1052">
                  <c:v>11.6</c:v>
                </c:pt>
                <c:pt idx="1053">
                  <c:v>11.61</c:v>
                </c:pt>
                <c:pt idx="1054">
                  <c:v>11.62</c:v>
                </c:pt>
                <c:pt idx="1055">
                  <c:v>11.639999999999899</c:v>
                </c:pt>
                <c:pt idx="1056">
                  <c:v>11.639999999999899</c:v>
                </c:pt>
                <c:pt idx="1057">
                  <c:v>11.639999999999899</c:v>
                </c:pt>
                <c:pt idx="1058">
                  <c:v>11.65</c:v>
                </c:pt>
                <c:pt idx="1059">
                  <c:v>11.65</c:v>
                </c:pt>
                <c:pt idx="1060">
                  <c:v>11.66</c:v>
                </c:pt>
                <c:pt idx="1061">
                  <c:v>11.669999999999911</c:v>
                </c:pt>
                <c:pt idx="1062">
                  <c:v>11.669999999999911</c:v>
                </c:pt>
                <c:pt idx="1063">
                  <c:v>11.669999999999911</c:v>
                </c:pt>
                <c:pt idx="1064">
                  <c:v>11.7</c:v>
                </c:pt>
                <c:pt idx="1065">
                  <c:v>11.709999999999999</c:v>
                </c:pt>
                <c:pt idx="1066">
                  <c:v>11.709999999999999</c:v>
                </c:pt>
                <c:pt idx="1067">
                  <c:v>11.709999999999999</c:v>
                </c:pt>
                <c:pt idx="1068">
                  <c:v>11.709999999999999</c:v>
                </c:pt>
                <c:pt idx="1069">
                  <c:v>11.729999999999999</c:v>
                </c:pt>
                <c:pt idx="1070">
                  <c:v>11.729999999999999</c:v>
                </c:pt>
                <c:pt idx="1071">
                  <c:v>11.729999999999999</c:v>
                </c:pt>
                <c:pt idx="1072">
                  <c:v>11.729999999999999</c:v>
                </c:pt>
                <c:pt idx="1073">
                  <c:v>11.739999999999998</c:v>
                </c:pt>
                <c:pt idx="1074">
                  <c:v>11.739999999999998</c:v>
                </c:pt>
                <c:pt idx="1075">
                  <c:v>11.739999999999998</c:v>
                </c:pt>
                <c:pt idx="1076">
                  <c:v>11.739999999999998</c:v>
                </c:pt>
                <c:pt idx="1077">
                  <c:v>11.75</c:v>
                </c:pt>
                <c:pt idx="1078">
                  <c:v>11.76</c:v>
                </c:pt>
                <c:pt idx="1079">
                  <c:v>11.76</c:v>
                </c:pt>
                <c:pt idx="1080">
                  <c:v>11.769999999999909</c:v>
                </c:pt>
                <c:pt idx="1081">
                  <c:v>11.769999999999909</c:v>
                </c:pt>
                <c:pt idx="1082">
                  <c:v>11.769999999999909</c:v>
                </c:pt>
                <c:pt idx="1083">
                  <c:v>11.78</c:v>
                </c:pt>
                <c:pt idx="1084">
                  <c:v>11.8</c:v>
                </c:pt>
                <c:pt idx="1085">
                  <c:v>11.8</c:v>
                </c:pt>
                <c:pt idx="1086">
                  <c:v>11.8</c:v>
                </c:pt>
                <c:pt idx="1087">
                  <c:v>11.82</c:v>
                </c:pt>
                <c:pt idx="1088">
                  <c:v>11.83</c:v>
                </c:pt>
                <c:pt idx="1089">
                  <c:v>11.84</c:v>
                </c:pt>
                <c:pt idx="1090">
                  <c:v>11.84</c:v>
                </c:pt>
                <c:pt idx="1091">
                  <c:v>11.84</c:v>
                </c:pt>
                <c:pt idx="1092">
                  <c:v>11.860000000000008</c:v>
                </c:pt>
                <c:pt idx="1093">
                  <c:v>11.88</c:v>
                </c:pt>
                <c:pt idx="1094">
                  <c:v>11.88</c:v>
                </c:pt>
                <c:pt idx="1095">
                  <c:v>11.89</c:v>
                </c:pt>
                <c:pt idx="1096">
                  <c:v>11.89</c:v>
                </c:pt>
                <c:pt idx="1097">
                  <c:v>11.89</c:v>
                </c:pt>
                <c:pt idx="1098">
                  <c:v>11.899999999999915</c:v>
                </c:pt>
                <c:pt idx="1099">
                  <c:v>11.91</c:v>
                </c:pt>
                <c:pt idx="1100">
                  <c:v>11.91</c:v>
                </c:pt>
                <c:pt idx="1101">
                  <c:v>11.91</c:v>
                </c:pt>
                <c:pt idx="1102">
                  <c:v>11.92</c:v>
                </c:pt>
                <c:pt idx="1103">
                  <c:v>11.92</c:v>
                </c:pt>
                <c:pt idx="1104">
                  <c:v>11.92</c:v>
                </c:pt>
                <c:pt idx="1105">
                  <c:v>11.92</c:v>
                </c:pt>
                <c:pt idx="1106">
                  <c:v>11.92</c:v>
                </c:pt>
                <c:pt idx="1107">
                  <c:v>11.92</c:v>
                </c:pt>
                <c:pt idx="1108">
                  <c:v>11.94</c:v>
                </c:pt>
                <c:pt idx="1109">
                  <c:v>11.949999999999909</c:v>
                </c:pt>
                <c:pt idx="1110">
                  <c:v>11.949999999999909</c:v>
                </c:pt>
                <c:pt idx="1111">
                  <c:v>11.949999999999909</c:v>
                </c:pt>
                <c:pt idx="1112">
                  <c:v>11.949999999999909</c:v>
                </c:pt>
                <c:pt idx="1113">
                  <c:v>11.949999999999909</c:v>
                </c:pt>
                <c:pt idx="1114">
                  <c:v>11.949999999999909</c:v>
                </c:pt>
                <c:pt idx="1115">
                  <c:v>11.949999999999909</c:v>
                </c:pt>
                <c:pt idx="1116">
                  <c:v>11.959999999999917</c:v>
                </c:pt>
                <c:pt idx="1117">
                  <c:v>11.959999999999917</c:v>
                </c:pt>
                <c:pt idx="1118">
                  <c:v>11.959999999999917</c:v>
                </c:pt>
                <c:pt idx="1119">
                  <c:v>11.959999999999917</c:v>
                </c:pt>
                <c:pt idx="1120">
                  <c:v>11.959999999999917</c:v>
                </c:pt>
                <c:pt idx="1121">
                  <c:v>11.959999999999917</c:v>
                </c:pt>
                <c:pt idx="1122">
                  <c:v>11.959999999999917</c:v>
                </c:pt>
                <c:pt idx="1123">
                  <c:v>11.959999999999917</c:v>
                </c:pt>
                <c:pt idx="1124">
                  <c:v>11.97</c:v>
                </c:pt>
                <c:pt idx="1125">
                  <c:v>11.97</c:v>
                </c:pt>
                <c:pt idx="1126">
                  <c:v>11.97</c:v>
                </c:pt>
                <c:pt idx="1127">
                  <c:v>11.97</c:v>
                </c:pt>
                <c:pt idx="1128">
                  <c:v>11.97</c:v>
                </c:pt>
                <c:pt idx="1129">
                  <c:v>11.97</c:v>
                </c:pt>
                <c:pt idx="1130">
                  <c:v>11.979999999999915</c:v>
                </c:pt>
                <c:pt idx="1131">
                  <c:v>11.979999999999915</c:v>
                </c:pt>
                <c:pt idx="1132">
                  <c:v>11.979999999999915</c:v>
                </c:pt>
                <c:pt idx="1133">
                  <c:v>11.989999999999915</c:v>
                </c:pt>
                <c:pt idx="1134">
                  <c:v>11.989999999999915</c:v>
                </c:pt>
                <c:pt idx="1135">
                  <c:v>12</c:v>
                </c:pt>
                <c:pt idx="1136">
                  <c:v>12</c:v>
                </c:pt>
                <c:pt idx="1137">
                  <c:v>12.01</c:v>
                </c:pt>
                <c:pt idx="1138">
                  <c:v>12.02</c:v>
                </c:pt>
                <c:pt idx="1139">
                  <c:v>12.02</c:v>
                </c:pt>
                <c:pt idx="1140">
                  <c:v>12.02</c:v>
                </c:pt>
                <c:pt idx="1141">
                  <c:v>12.02</c:v>
                </c:pt>
                <c:pt idx="1142">
                  <c:v>12.02</c:v>
                </c:pt>
                <c:pt idx="1143">
                  <c:v>12.02</c:v>
                </c:pt>
                <c:pt idx="1144">
                  <c:v>12.05</c:v>
                </c:pt>
                <c:pt idx="1145">
                  <c:v>12.05</c:v>
                </c:pt>
                <c:pt idx="1146">
                  <c:v>12.06</c:v>
                </c:pt>
                <c:pt idx="1147">
                  <c:v>12.06</c:v>
                </c:pt>
                <c:pt idx="1148">
                  <c:v>12.09</c:v>
                </c:pt>
                <c:pt idx="1149">
                  <c:v>12.09</c:v>
                </c:pt>
                <c:pt idx="1150">
                  <c:v>12.1</c:v>
                </c:pt>
                <c:pt idx="1151">
                  <c:v>12.1</c:v>
                </c:pt>
                <c:pt idx="1152">
                  <c:v>12.11</c:v>
                </c:pt>
                <c:pt idx="1153">
                  <c:v>12.129999999999999</c:v>
                </c:pt>
                <c:pt idx="1154">
                  <c:v>12.139999999999899</c:v>
                </c:pt>
                <c:pt idx="1155">
                  <c:v>12.139999999999899</c:v>
                </c:pt>
                <c:pt idx="1156">
                  <c:v>12.139999999999899</c:v>
                </c:pt>
                <c:pt idx="1157">
                  <c:v>12.139999999999899</c:v>
                </c:pt>
                <c:pt idx="1158">
                  <c:v>12.139999999999899</c:v>
                </c:pt>
                <c:pt idx="1159">
                  <c:v>12.149999999999904</c:v>
                </c:pt>
                <c:pt idx="1160">
                  <c:v>12.16</c:v>
                </c:pt>
                <c:pt idx="1161">
                  <c:v>12.16</c:v>
                </c:pt>
                <c:pt idx="1162">
                  <c:v>12.18</c:v>
                </c:pt>
                <c:pt idx="1163">
                  <c:v>12.18</c:v>
                </c:pt>
                <c:pt idx="1164">
                  <c:v>12.189999999999909</c:v>
                </c:pt>
                <c:pt idx="1165">
                  <c:v>12.2</c:v>
                </c:pt>
                <c:pt idx="1166">
                  <c:v>12.209999999999999</c:v>
                </c:pt>
                <c:pt idx="1167">
                  <c:v>12.209999999999999</c:v>
                </c:pt>
                <c:pt idx="1168">
                  <c:v>12.209999999999999</c:v>
                </c:pt>
                <c:pt idx="1169">
                  <c:v>12.209999999999999</c:v>
                </c:pt>
                <c:pt idx="1170">
                  <c:v>12.209999999999999</c:v>
                </c:pt>
                <c:pt idx="1171">
                  <c:v>12.219999999999999</c:v>
                </c:pt>
                <c:pt idx="1172">
                  <c:v>12.229999999999899</c:v>
                </c:pt>
                <c:pt idx="1173">
                  <c:v>12.239999999999998</c:v>
                </c:pt>
                <c:pt idx="1174">
                  <c:v>12.239999999999998</c:v>
                </c:pt>
                <c:pt idx="1175">
                  <c:v>12.239999999999998</c:v>
                </c:pt>
                <c:pt idx="1176">
                  <c:v>12.25</c:v>
                </c:pt>
                <c:pt idx="1177">
                  <c:v>12.25</c:v>
                </c:pt>
                <c:pt idx="1178">
                  <c:v>12.25</c:v>
                </c:pt>
                <c:pt idx="1179">
                  <c:v>12.25</c:v>
                </c:pt>
                <c:pt idx="1180">
                  <c:v>12.25</c:v>
                </c:pt>
                <c:pt idx="1181">
                  <c:v>12.27</c:v>
                </c:pt>
                <c:pt idx="1182">
                  <c:v>12.28</c:v>
                </c:pt>
                <c:pt idx="1183">
                  <c:v>12.3</c:v>
                </c:pt>
                <c:pt idx="1184">
                  <c:v>12.309999999999915</c:v>
                </c:pt>
                <c:pt idx="1185">
                  <c:v>12.32</c:v>
                </c:pt>
                <c:pt idx="1186">
                  <c:v>12.33</c:v>
                </c:pt>
                <c:pt idx="1187">
                  <c:v>12.33</c:v>
                </c:pt>
                <c:pt idx="1188">
                  <c:v>12.33</c:v>
                </c:pt>
                <c:pt idx="1189">
                  <c:v>12.33</c:v>
                </c:pt>
                <c:pt idx="1190">
                  <c:v>12.34</c:v>
                </c:pt>
                <c:pt idx="1191">
                  <c:v>12.34</c:v>
                </c:pt>
                <c:pt idx="1192">
                  <c:v>12.34</c:v>
                </c:pt>
                <c:pt idx="1193">
                  <c:v>12.34</c:v>
                </c:pt>
                <c:pt idx="1194">
                  <c:v>12.349999999999909</c:v>
                </c:pt>
                <c:pt idx="1195">
                  <c:v>12.360000000000008</c:v>
                </c:pt>
                <c:pt idx="1196">
                  <c:v>12.360000000000008</c:v>
                </c:pt>
                <c:pt idx="1197">
                  <c:v>12.360000000000008</c:v>
                </c:pt>
                <c:pt idx="1198">
                  <c:v>12.360000000000008</c:v>
                </c:pt>
                <c:pt idx="1199">
                  <c:v>12.360000000000008</c:v>
                </c:pt>
                <c:pt idx="1200">
                  <c:v>12.370000000000006</c:v>
                </c:pt>
                <c:pt idx="1201">
                  <c:v>12.379999999999917</c:v>
                </c:pt>
                <c:pt idx="1202">
                  <c:v>12.39</c:v>
                </c:pt>
                <c:pt idx="1203">
                  <c:v>12.39</c:v>
                </c:pt>
                <c:pt idx="1204">
                  <c:v>12.39</c:v>
                </c:pt>
                <c:pt idx="1205">
                  <c:v>12.39</c:v>
                </c:pt>
                <c:pt idx="1206">
                  <c:v>12.39</c:v>
                </c:pt>
                <c:pt idx="1207">
                  <c:v>12.39</c:v>
                </c:pt>
                <c:pt idx="1208">
                  <c:v>12.39</c:v>
                </c:pt>
                <c:pt idx="1209">
                  <c:v>12.39</c:v>
                </c:pt>
                <c:pt idx="1210">
                  <c:v>12.4</c:v>
                </c:pt>
                <c:pt idx="1211">
                  <c:v>12.41</c:v>
                </c:pt>
                <c:pt idx="1212">
                  <c:v>12.41</c:v>
                </c:pt>
                <c:pt idx="1213">
                  <c:v>12.41</c:v>
                </c:pt>
                <c:pt idx="1214">
                  <c:v>12.41</c:v>
                </c:pt>
                <c:pt idx="1215">
                  <c:v>12.41</c:v>
                </c:pt>
                <c:pt idx="1216">
                  <c:v>12.41</c:v>
                </c:pt>
                <c:pt idx="1217">
                  <c:v>12.41</c:v>
                </c:pt>
                <c:pt idx="1218">
                  <c:v>12.42</c:v>
                </c:pt>
                <c:pt idx="1219">
                  <c:v>12.42</c:v>
                </c:pt>
                <c:pt idx="1220">
                  <c:v>12.42</c:v>
                </c:pt>
                <c:pt idx="1221">
                  <c:v>12.42</c:v>
                </c:pt>
                <c:pt idx="1222">
                  <c:v>12.43</c:v>
                </c:pt>
                <c:pt idx="1223">
                  <c:v>12.44</c:v>
                </c:pt>
                <c:pt idx="1224">
                  <c:v>12.44</c:v>
                </c:pt>
                <c:pt idx="1225">
                  <c:v>12.44</c:v>
                </c:pt>
                <c:pt idx="1226">
                  <c:v>12.44</c:v>
                </c:pt>
                <c:pt idx="1227">
                  <c:v>12.450000000000006</c:v>
                </c:pt>
                <c:pt idx="1228">
                  <c:v>12.450000000000006</c:v>
                </c:pt>
                <c:pt idx="1229">
                  <c:v>12.46</c:v>
                </c:pt>
                <c:pt idx="1230">
                  <c:v>12.46</c:v>
                </c:pt>
                <c:pt idx="1231">
                  <c:v>12.46</c:v>
                </c:pt>
                <c:pt idx="1232">
                  <c:v>12.47</c:v>
                </c:pt>
                <c:pt idx="1233">
                  <c:v>12.479999999999915</c:v>
                </c:pt>
                <c:pt idx="1234">
                  <c:v>12.479999999999915</c:v>
                </c:pt>
                <c:pt idx="1235">
                  <c:v>12.489999999999915</c:v>
                </c:pt>
                <c:pt idx="1236">
                  <c:v>12.489999999999915</c:v>
                </c:pt>
                <c:pt idx="1237">
                  <c:v>12.5</c:v>
                </c:pt>
                <c:pt idx="1238">
                  <c:v>12.5</c:v>
                </c:pt>
                <c:pt idx="1239">
                  <c:v>12.5</c:v>
                </c:pt>
                <c:pt idx="1240">
                  <c:v>12.51</c:v>
                </c:pt>
                <c:pt idx="1241">
                  <c:v>12.51</c:v>
                </c:pt>
                <c:pt idx="1242">
                  <c:v>12.52</c:v>
                </c:pt>
                <c:pt idx="1243">
                  <c:v>12.53</c:v>
                </c:pt>
                <c:pt idx="1244">
                  <c:v>12.53</c:v>
                </c:pt>
                <c:pt idx="1245">
                  <c:v>12.53</c:v>
                </c:pt>
                <c:pt idx="1246">
                  <c:v>12.53</c:v>
                </c:pt>
                <c:pt idx="1247">
                  <c:v>12.53</c:v>
                </c:pt>
                <c:pt idx="1248">
                  <c:v>12.53</c:v>
                </c:pt>
                <c:pt idx="1249">
                  <c:v>12.53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TBDiseaseONLYData!$E$10018:$E$11267</c:f>
              <c:numCache>
                <c:formatCode>General</c:formatCode>
                <c:ptCount val="1250"/>
                <c:pt idx="0">
                  <c:v>0</c:v>
                </c:pt>
                <c:pt idx="1">
                  <c:v>4.0000000000000022E-2</c:v>
                </c:pt>
                <c:pt idx="2">
                  <c:v>6.9999999999999923E-2</c:v>
                </c:pt>
                <c:pt idx="3">
                  <c:v>0.12000000000000002</c:v>
                </c:pt>
                <c:pt idx="4">
                  <c:v>0.16</c:v>
                </c:pt>
                <c:pt idx="5">
                  <c:v>0.22999999999999923</c:v>
                </c:pt>
                <c:pt idx="6">
                  <c:v>0.25</c:v>
                </c:pt>
                <c:pt idx="7">
                  <c:v>0.27999999999999947</c:v>
                </c:pt>
                <c:pt idx="8">
                  <c:v>0.30000000000000027</c:v>
                </c:pt>
                <c:pt idx="9">
                  <c:v>0.3300000000000004</c:v>
                </c:pt>
                <c:pt idx="10">
                  <c:v>0.37000000000000027</c:v>
                </c:pt>
                <c:pt idx="11">
                  <c:v>0.43000000000000027</c:v>
                </c:pt>
                <c:pt idx="12">
                  <c:v>0.43999999999999961</c:v>
                </c:pt>
                <c:pt idx="13">
                  <c:v>0.45999999999999941</c:v>
                </c:pt>
                <c:pt idx="14">
                  <c:v>0.49999999999999956</c:v>
                </c:pt>
                <c:pt idx="15">
                  <c:v>0.56999999999999995</c:v>
                </c:pt>
                <c:pt idx="16">
                  <c:v>0.63000000000000056</c:v>
                </c:pt>
                <c:pt idx="17">
                  <c:v>0.6500000000000008</c:v>
                </c:pt>
                <c:pt idx="18">
                  <c:v>0.70000000000000051</c:v>
                </c:pt>
                <c:pt idx="19">
                  <c:v>0.74000000000000055</c:v>
                </c:pt>
                <c:pt idx="20">
                  <c:v>0.77000000000000068</c:v>
                </c:pt>
                <c:pt idx="21">
                  <c:v>0.82000000000000051</c:v>
                </c:pt>
                <c:pt idx="22">
                  <c:v>0.87999999999999956</c:v>
                </c:pt>
                <c:pt idx="23">
                  <c:v>0.91</c:v>
                </c:pt>
                <c:pt idx="24">
                  <c:v>0.96000000000000052</c:v>
                </c:pt>
                <c:pt idx="25">
                  <c:v>0.98999999999999899</c:v>
                </c:pt>
                <c:pt idx="26">
                  <c:v>1.0199999999999882</c:v>
                </c:pt>
                <c:pt idx="27">
                  <c:v>1.06</c:v>
                </c:pt>
                <c:pt idx="28">
                  <c:v>1.0999999999999888</c:v>
                </c:pt>
                <c:pt idx="29">
                  <c:v>1.1099999999999888</c:v>
                </c:pt>
                <c:pt idx="30">
                  <c:v>1.1199999999999888</c:v>
                </c:pt>
                <c:pt idx="31">
                  <c:v>1.170000000000001</c:v>
                </c:pt>
                <c:pt idx="32">
                  <c:v>1.1900000000000011</c:v>
                </c:pt>
                <c:pt idx="33">
                  <c:v>1.239999999999988</c:v>
                </c:pt>
                <c:pt idx="34">
                  <c:v>1.3</c:v>
                </c:pt>
                <c:pt idx="35">
                  <c:v>1.34</c:v>
                </c:pt>
                <c:pt idx="36">
                  <c:v>1.3800000000000001</c:v>
                </c:pt>
                <c:pt idx="37">
                  <c:v>1.4</c:v>
                </c:pt>
                <c:pt idx="38">
                  <c:v>1.49</c:v>
                </c:pt>
                <c:pt idx="39">
                  <c:v>1.49</c:v>
                </c:pt>
                <c:pt idx="40">
                  <c:v>1.51</c:v>
                </c:pt>
                <c:pt idx="41">
                  <c:v>1.59</c:v>
                </c:pt>
                <c:pt idx="42">
                  <c:v>1.6399999999999888</c:v>
                </c:pt>
                <c:pt idx="43">
                  <c:v>1.6599999999999888</c:v>
                </c:pt>
                <c:pt idx="44">
                  <c:v>1.6900000000000011</c:v>
                </c:pt>
                <c:pt idx="45">
                  <c:v>1.7299999999999878</c:v>
                </c:pt>
                <c:pt idx="46">
                  <c:v>1.7599999999999882</c:v>
                </c:pt>
                <c:pt idx="47">
                  <c:v>1.8299999999999887</c:v>
                </c:pt>
                <c:pt idx="48">
                  <c:v>1.8599999999999888</c:v>
                </c:pt>
                <c:pt idx="49">
                  <c:v>1.9100000000000001</c:v>
                </c:pt>
                <c:pt idx="50">
                  <c:v>1.9399999999999888</c:v>
                </c:pt>
                <c:pt idx="51">
                  <c:v>1.9700000000000011</c:v>
                </c:pt>
                <c:pt idx="52">
                  <c:v>1.9899999999999898</c:v>
                </c:pt>
                <c:pt idx="53">
                  <c:v>2.0299999999999998</c:v>
                </c:pt>
                <c:pt idx="54">
                  <c:v>2.0499999999999998</c:v>
                </c:pt>
                <c:pt idx="55">
                  <c:v>2.13</c:v>
                </c:pt>
                <c:pt idx="56">
                  <c:v>2.13</c:v>
                </c:pt>
                <c:pt idx="57">
                  <c:v>2.17</c:v>
                </c:pt>
                <c:pt idx="58">
                  <c:v>2.21</c:v>
                </c:pt>
                <c:pt idx="59">
                  <c:v>2.25</c:v>
                </c:pt>
                <c:pt idx="60">
                  <c:v>2.2599999999999998</c:v>
                </c:pt>
                <c:pt idx="61">
                  <c:v>2.2899999999999898</c:v>
                </c:pt>
                <c:pt idx="62">
                  <c:v>2.3099999999999987</c:v>
                </c:pt>
                <c:pt idx="63">
                  <c:v>2.34</c:v>
                </c:pt>
                <c:pt idx="64">
                  <c:v>2.42</c:v>
                </c:pt>
                <c:pt idx="65">
                  <c:v>2.44999999999999</c:v>
                </c:pt>
                <c:pt idx="66">
                  <c:v>2.48999999999999</c:v>
                </c:pt>
                <c:pt idx="67">
                  <c:v>2.54</c:v>
                </c:pt>
                <c:pt idx="68">
                  <c:v>2.56</c:v>
                </c:pt>
                <c:pt idx="69">
                  <c:v>2.59</c:v>
                </c:pt>
                <c:pt idx="70">
                  <c:v>2.67</c:v>
                </c:pt>
                <c:pt idx="71">
                  <c:v>2.69</c:v>
                </c:pt>
                <c:pt idx="72">
                  <c:v>2.75</c:v>
                </c:pt>
                <c:pt idx="73">
                  <c:v>2.7800000000000002</c:v>
                </c:pt>
                <c:pt idx="74">
                  <c:v>2.79</c:v>
                </c:pt>
                <c:pt idx="75">
                  <c:v>2.82</c:v>
                </c:pt>
                <c:pt idx="76">
                  <c:v>2.8299999999999987</c:v>
                </c:pt>
                <c:pt idx="77">
                  <c:v>2.8499999999999988</c:v>
                </c:pt>
                <c:pt idx="78">
                  <c:v>2.86</c:v>
                </c:pt>
                <c:pt idx="79">
                  <c:v>2.8899999999999997</c:v>
                </c:pt>
                <c:pt idx="80">
                  <c:v>2.92</c:v>
                </c:pt>
                <c:pt idx="81">
                  <c:v>2.92</c:v>
                </c:pt>
                <c:pt idx="82">
                  <c:v>2.9299999999999997</c:v>
                </c:pt>
                <c:pt idx="83">
                  <c:v>2.94</c:v>
                </c:pt>
                <c:pt idx="84">
                  <c:v>2.98</c:v>
                </c:pt>
                <c:pt idx="85">
                  <c:v>2.98</c:v>
                </c:pt>
                <c:pt idx="86">
                  <c:v>3.01</c:v>
                </c:pt>
                <c:pt idx="87">
                  <c:v>3.03</c:v>
                </c:pt>
                <c:pt idx="88">
                  <c:v>3.03</c:v>
                </c:pt>
                <c:pt idx="89">
                  <c:v>3.05</c:v>
                </c:pt>
                <c:pt idx="90">
                  <c:v>3.11</c:v>
                </c:pt>
                <c:pt idx="91">
                  <c:v>3.13</c:v>
                </c:pt>
                <c:pt idx="92">
                  <c:v>3.16</c:v>
                </c:pt>
                <c:pt idx="93">
                  <c:v>3.18</c:v>
                </c:pt>
                <c:pt idx="94">
                  <c:v>3.19</c:v>
                </c:pt>
                <c:pt idx="95">
                  <c:v>3.2</c:v>
                </c:pt>
                <c:pt idx="96">
                  <c:v>3.23</c:v>
                </c:pt>
                <c:pt idx="97">
                  <c:v>3.24</c:v>
                </c:pt>
                <c:pt idx="98">
                  <c:v>3.27</c:v>
                </c:pt>
                <c:pt idx="99">
                  <c:v>3.27</c:v>
                </c:pt>
                <c:pt idx="100">
                  <c:v>3.3</c:v>
                </c:pt>
                <c:pt idx="101">
                  <c:v>3.3099999999999987</c:v>
                </c:pt>
                <c:pt idx="102">
                  <c:v>3.32</c:v>
                </c:pt>
                <c:pt idx="103">
                  <c:v>3.32</c:v>
                </c:pt>
                <c:pt idx="104">
                  <c:v>3.32</c:v>
                </c:pt>
                <c:pt idx="105">
                  <c:v>3.32</c:v>
                </c:pt>
                <c:pt idx="106">
                  <c:v>3.3299999999999987</c:v>
                </c:pt>
                <c:pt idx="107">
                  <c:v>3.3699999999999997</c:v>
                </c:pt>
                <c:pt idx="108">
                  <c:v>3.38</c:v>
                </c:pt>
                <c:pt idx="109">
                  <c:v>3.44</c:v>
                </c:pt>
                <c:pt idx="110">
                  <c:v>3.48</c:v>
                </c:pt>
                <c:pt idx="111">
                  <c:v>3.5</c:v>
                </c:pt>
                <c:pt idx="112">
                  <c:v>3.51</c:v>
                </c:pt>
                <c:pt idx="113">
                  <c:v>3.52</c:v>
                </c:pt>
                <c:pt idx="114">
                  <c:v>3.54</c:v>
                </c:pt>
                <c:pt idx="115">
                  <c:v>3.58</c:v>
                </c:pt>
                <c:pt idx="116">
                  <c:v>3.61</c:v>
                </c:pt>
                <c:pt idx="117">
                  <c:v>3.63</c:v>
                </c:pt>
                <c:pt idx="118">
                  <c:v>3.6799999999999877</c:v>
                </c:pt>
                <c:pt idx="119">
                  <c:v>3.74</c:v>
                </c:pt>
                <c:pt idx="120">
                  <c:v>3.7800000000000002</c:v>
                </c:pt>
                <c:pt idx="121">
                  <c:v>3.8099999999999987</c:v>
                </c:pt>
                <c:pt idx="122">
                  <c:v>3.8299999999999987</c:v>
                </c:pt>
                <c:pt idx="123">
                  <c:v>3.8299999999999987</c:v>
                </c:pt>
                <c:pt idx="124">
                  <c:v>3.8499999999999988</c:v>
                </c:pt>
                <c:pt idx="125">
                  <c:v>3.8799999999999875</c:v>
                </c:pt>
                <c:pt idx="126">
                  <c:v>3.9099999999999877</c:v>
                </c:pt>
                <c:pt idx="127">
                  <c:v>3.94</c:v>
                </c:pt>
                <c:pt idx="128">
                  <c:v>3.959999999999988</c:v>
                </c:pt>
                <c:pt idx="129">
                  <c:v>3.979999999999988</c:v>
                </c:pt>
                <c:pt idx="130">
                  <c:v>3.98999999999999</c:v>
                </c:pt>
                <c:pt idx="131">
                  <c:v>4.04</c:v>
                </c:pt>
                <c:pt idx="132">
                  <c:v>4.04</c:v>
                </c:pt>
                <c:pt idx="133">
                  <c:v>4.05</c:v>
                </c:pt>
                <c:pt idx="134">
                  <c:v>4.0599999999999996</c:v>
                </c:pt>
                <c:pt idx="135">
                  <c:v>4.0999999999999996</c:v>
                </c:pt>
                <c:pt idx="136">
                  <c:v>4.13</c:v>
                </c:pt>
                <c:pt idx="137">
                  <c:v>4.1599999999999975</c:v>
                </c:pt>
                <c:pt idx="138">
                  <c:v>4.1899999999999995</c:v>
                </c:pt>
                <c:pt idx="139">
                  <c:v>4.2299999999999898</c:v>
                </c:pt>
                <c:pt idx="140">
                  <c:v>4.2699999999999996</c:v>
                </c:pt>
                <c:pt idx="141">
                  <c:v>4.2899999999999903</c:v>
                </c:pt>
                <c:pt idx="142">
                  <c:v>4.3099999999999996</c:v>
                </c:pt>
                <c:pt idx="143">
                  <c:v>4.3099999999999996</c:v>
                </c:pt>
                <c:pt idx="144">
                  <c:v>4.3499999999999996</c:v>
                </c:pt>
                <c:pt idx="145">
                  <c:v>4.3499999999999996</c:v>
                </c:pt>
                <c:pt idx="146">
                  <c:v>4.3699999999999886</c:v>
                </c:pt>
                <c:pt idx="147">
                  <c:v>4.3899999999999997</c:v>
                </c:pt>
                <c:pt idx="148">
                  <c:v>4.3999999999999897</c:v>
                </c:pt>
                <c:pt idx="149">
                  <c:v>4.4099999999999904</c:v>
                </c:pt>
                <c:pt idx="150">
                  <c:v>4.4399999999999924</c:v>
                </c:pt>
                <c:pt idx="151">
                  <c:v>4.45</c:v>
                </c:pt>
                <c:pt idx="152">
                  <c:v>4.4700000000000024</c:v>
                </c:pt>
                <c:pt idx="153">
                  <c:v>4.4700000000000024</c:v>
                </c:pt>
                <c:pt idx="154">
                  <c:v>4.51</c:v>
                </c:pt>
                <c:pt idx="155">
                  <c:v>4.5199999999999996</c:v>
                </c:pt>
                <c:pt idx="156">
                  <c:v>4.5299999999999896</c:v>
                </c:pt>
                <c:pt idx="157">
                  <c:v>4.5599999999999898</c:v>
                </c:pt>
                <c:pt idx="158">
                  <c:v>4.5999999999999996</c:v>
                </c:pt>
                <c:pt idx="159">
                  <c:v>4.6199999999999886</c:v>
                </c:pt>
                <c:pt idx="160">
                  <c:v>4.6499999999999897</c:v>
                </c:pt>
                <c:pt idx="161">
                  <c:v>4.6599999999999895</c:v>
                </c:pt>
                <c:pt idx="162">
                  <c:v>4.6599999999999895</c:v>
                </c:pt>
                <c:pt idx="163">
                  <c:v>4.6599999999999895</c:v>
                </c:pt>
                <c:pt idx="164">
                  <c:v>4.6899999999999897</c:v>
                </c:pt>
                <c:pt idx="165">
                  <c:v>4.7299999999999898</c:v>
                </c:pt>
                <c:pt idx="166">
                  <c:v>4.7499999999999902</c:v>
                </c:pt>
                <c:pt idx="167">
                  <c:v>4.75999999999999</c:v>
                </c:pt>
                <c:pt idx="168">
                  <c:v>4.7799999999999914</c:v>
                </c:pt>
                <c:pt idx="169">
                  <c:v>4.8</c:v>
                </c:pt>
                <c:pt idx="170">
                  <c:v>4.8499999999999996</c:v>
                </c:pt>
                <c:pt idx="171">
                  <c:v>4.8699999999999886</c:v>
                </c:pt>
                <c:pt idx="172">
                  <c:v>4.8899999999999899</c:v>
                </c:pt>
                <c:pt idx="173">
                  <c:v>4.9199999999999902</c:v>
                </c:pt>
                <c:pt idx="174">
                  <c:v>4.9399999999999924</c:v>
                </c:pt>
                <c:pt idx="175">
                  <c:v>4.9599999999999902</c:v>
                </c:pt>
                <c:pt idx="176">
                  <c:v>4.9799999999999924</c:v>
                </c:pt>
                <c:pt idx="177">
                  <c:v>5.0199999999999996</c:v>
                </c:pt>
                <c:pt idx="178">
                  <c:v>5.0199999999999996</c:v>
                </c:pt>
                <c:pt idx="179">
                  <c:v>5.04</c:v>
                </c:pt>
                <c:pt idx="180">
                  <c:v>5.07</c:v>
                </c:pt>
                <c:pt idx="181">
                  <c:v>5.08</c:v>
                </c:pt>
                <c:pt idx="182">
                  <c:v>5.08</c:v>
                </c:pt>
                <c:pt idx="183">
                  <c:v>5.09</c:v>
                </c:pt>
                <c:pt idx="184">
                  <c:v>5.09</c:v>
                </c:pt>
                <c:pt idx="185">
                  <c:v>5.0999999999999996</c:v>
                </c:pt>
                <c:pt idx="186">
                  <c:v>5.0999999999999996</c:v>
                </c:pt>
                <c:pt idx="187">
                  <c:v>5.13</c:v>
                </c:pt>
                <c:pt idx="188">
                  <c:v>5.14</c:v>
                </c:pt>
                <c:pt idx="189">
                  <c:v>5.14</c:v>
                </c:pt>
                <c:pt idx="190">
                  <c:v>5.14</c:v>
                </c:pt>
                <c:pt idx="191">
                  <c:v>5.1599999999999975</c:v>
                </c:pt>
                <c:pt idx="192">
                  <c:v>5.1899999999999995</c:v>
                </c:pt>
                <c:pt idx="193">
                  <c:v>5.1899999999999995</c:v>
                </c:pt>
                <c:pt idx="194">
                  <c:v>5.21</c:v>
                </c:pt>
                <c:pt idx="195">
                  <c:v>5.21</c:v>
                </c:pt>
                <c:pt idx="196">
                  <c:v>5.21</c:v>
                </c:pt>
                <c:pt idx="197">
                  <c:v>5.21</c:v>
                </c:pt>
                <c:pt idx="198">
                  <c:v>5.21</c:v>
                </c:pt>
                <c:pt idx="199">
                  <c:v>5.21</c:v>
                </c:pt>
                <c:pt idx="200">
                  <c:v>5.21</c:v>
                </c:pt>
                <c:pt idx="201">
                  <c:v>5.22</c:v>
                </c:pt>
                <c:pt idx="202">
                  <c:v>5.26</c:v>
                </c:pt>
                <c:pt idx="203">
                  <c:v>5.2700000000000014</c:v>
                </c:pt>
                <c:pt idx="204">
                  <c:v>5.2700000000000014</c:v>
                </c:pt>
                <c:pt idx="205">
                  <c:v>5.28</c:v>
                </c:pt>
                <c:pt idx="206">
                  <c:v>5.29</c:v>
                </c:pt>
                <c:pt idx="207">
                  <c:v>5.29</c:v>
                </c:pt>
                <c:pt idx="208">
                  <c:v>5.3</c:v>
                </c:pt>
                <c:pt idx="209">
                  <c:v>5.31</c:v>
                </c:pt>
                <c:pt idx="210">
                  <c:v>5.3199999999999985</c:v>
                </c:pt>
                <c:pt idx="211">
                  <c:v>5.33</c:v>
                </c:pt>
                <c:pt idx="212">
                  <c:v>5.37</c:v>
                </c:pt>
                <c:pt idx="213">
                  <c:v>5.38</c:v>
                </c:pt>
                <c:pt idx="214">
                  <c:v>5.38</c:v>
                </c:pt>
                <c:pt idx="215">
                  <c:v>5.38</c:v>
                </c:pt>
                <c:pt idx="216">
                  <c:v>5.38</c:v>
                </c:pt>
                <c:pt idx="217">
                  <c:v>5.39</c:v>
                </c:pt>
                <c:pt idx="218">
                  <c:v>5.39</c:v>
                </c:pt>
                <c:pt idx="219">
                  <c:v>5.39</c:v>
                </c:pt>
                <c:pt idx="220">
                  <c:v>5.39</c:v>
                </c:pt>
                <c:pt idx="221">
                  <c:v>5.39</c:v>
                </c:pt>
                <c:pt idx="222">
                  <c:v>5.41</c:v>
                </c:pt>
                <c:pt idx="223">
                  <c:v>5.41</c:v>
                </c:pt>
                <c:pt idx="224">
                  <c:v>5.41</c:v>
                </c:pt>
                <c:pt idx="225">
                  <c:v>5.41</c:v>
                </c:pt>
                <c:pt idx="226">
                  <c:v>5.41</c:v>
                </c:pt>
                <c:pt idx="227">
                  <c:v>5.41</c:v>
                </c:pt>
                <c:pt idx="228">
                  <c:v>5.42</c:v>
                </c:pt>
                <c:pt idx="229">
                  <c:v>5.42</c:v>
                </c:pt>
                <c:pt idx="230">
                  <c:v>5.42</c:v>
                </c:pt>
                <c:pt idx="231">
                  <c:v>5.46</c:v>
                </c:pt>
                <c:pt idx="232">
                  <c:v>5.48</c:v>
                </c:pt>
                <c:pt idx="233">
                  <c:v>5.48</c:v>
                </c:pt>
                <c:pt idx="234">
                  <c:v>5.48</c:v>
                </c:pt>
                <c:pt idx="235">
                  <c:v>5.49</c:v>
                </c:pt>
                <c:pt idx="236">
                  <c:v>5.5</c:v>
                </c:pt>
                <c:pt idx="237">
                  <c:v>5.5</c:v>
                </c:pt>
                <c:pt idx="238">
                  <c:v>5.5</c:v>
                </c:pt>
                <c:pt idx="239">
                  <c:v>5.51</c:v>
                </c:pt>
                <c:pt idx="240">
                  <c:v>5.52</c:v>
                </c:pt>
                <c:pt idx="241">
                  <c:v>5.53</c:v>
                </c:pt>
                <c:pt idx="242">
                  <c:v>5.53</c:v>
                </c:pt>
                <c:pt idx="243">
                  <c:v>5.53</c:v>
                </c:pt>
                <c:pt idx="244">
                  <c:v>5.54</c:v>
                </c:pt>
                <c:pt idx="245">
                  <c:v>5.59</c:v>
                </c:pt>
                <c:pt idx="246">
                  <c:v>5.6</c:v>
                </c:pt>
                <c:pt idx="247">
                  <c:v>5.6199999999999966</c:v>
                </c:pt>
                <c:pt idx="248">
                  <c:v>5.6199999999999966</c:v>
                </c:pt>
                <c:pt idx="249">
                  <c:v>5.6499999999999995</c:v>
                </c:pt>
                <c:pt idx="250">
                  <c:v>5.6599999999999975</c:v>
                </c:pt>
                <c:pt idx="251">
                  <c:v>5.67</c:v>
                </c:pt>
                <c:pt idx="252">
                  <c:v>5.68</c:v>
                </c:pt>
                <c:pt idx="253">
                  <c:v>5.68</c:v>
                </c:pt>
                <c:pt idx="254">
                  <c:v>5.6899999999999995</c:v>
                </c:pt>
                <c:pt idx="255">
                  <c:v>5.6899999999999995</c:v>
                </c:pt>
                <c:pt idx="256">
                  <c:v>5.7</c:v>
                </c:pt>
                <c:pt idx="257">
                  <c:v>5.72</c:v>
                </c:pt>
                <c:pt idx="258">
                  <c:v>5.75</c:v>
                </c:pt>
                <c:pt idx="259">
                  <c:v>5.78</c:v>
                </c:pt>
                <c:pt idx="260">
                  <c:v>5.8</c:v>
                </c:pt>
                <c:pt idx="261">
                  <c:v>5.8</c:v>
                </c:pt>
                <c:pt idx="262">
                  <c:v>5.8</c:v>
                </c:pt>
                <c:pt idx="263">
                  <c:v>5.8</c:v>
                </c:pt>
                <c:pt idx="264">
                  <c:v>5.83</c:v>
                </c:pt>
                <c:pt idx="265">
                  <c:v>5.83</c:v>
                </c:pt>
                <c:pt idx="266">
                  <c:v>5.84</c:v>
                </c:pt>
                <c:pt idx="267">
                  <c:v>5.84</c:v>
                </c:pt>
                <c:pt idx="268">
                  <c:v>5.84</c:v>
                </c:pt>
                <c:pt idx="269">
                  <c:v>5.84</c:v>
                </c:pt>
                <c:pt idx="270">
                  <c:v>5.84</c:v>
                </c:pt>
                <c:pt idx="271">
                  <c:v>5.85</c:v>
                </c:pt>
                <c:pt idx="272">
                  <c:v>5.85</c:v>
                </c:pt>
                <c:pt idx="273">
                  <c:v>5.8599999999999985</c:v>
                </c:pt>
                <c:pt idx="274">
                  <c:v>5.8599999999999985</c:v>
                </c:pt>
                <c:pt idx="275">
                  <c:v>5.8599999999999985</c:v>
                </c:pt>
                <c:pt idx="276">
                  <c:v>5.88</c:v>
                </c:pt>
                <c:pt idx="277">
                  <c:v>5.89</c:v>
                </c:pt>
                <c:pt idx="278">
                  <c:v>5.91</c:v>
                </c:pt>
                <c:pt idx="279">
                  <c:v>5.91</c:v>
                </c:pt>
                <c:pt idx="280">
                  <c:v>5.92</c:v>
                </c:pt>
                <c:pt idx="281">
                  <c:v>5.9300000000000024</c:v>
                </c:pt>
                <c:pt idx="282">
                  <c:v>5.9399999999999924</c:v>
                </c:pt>
                <c:pt idx="283">
                  <c:v>5.9399999999999924</c:v>
                </c:pt>
                <c:pt idx="284">
                  <c:v>5.95</c:v>
                </c:pt>
                <c:pt idx="285">
                  <c:v>5.96</c:v>
                </c:pt>
                <c:pt idx="286">
                  <c:v>5.96</c:v>
                </c:pt>
                <c:pt idx="287">
                  <c:v>5.9700000000000024</c:v>
                </c:pt>
                <c:pt idx="288">
                  <c:v>5.9799999999999924</c:v>
                </c:pt>
                <c:pt idx="289">
                  <c:v>5.99</c:v>
                </c:pt>
                <c:pt idx="290">
                  <c:v>6</c:v>
                </c:pt>
                <c:pt idx="291">
                  <c:v>6.01</c:v>
                </c:pt>
                <c:pt idx="292">
                  <c:v>6.02</c:v>
                </c:pt>
                <c:pt idx="293">
                  <c:v>6.03</c:v>
                </c:pt>
                <c:pt idx="294">
                  <c:v>6.05</c:v>
                </c:pt>
                <c:pt idx="295">
                  <c:v>6.06</c:v>
                </c:pt>
                <c:pt idx="296">
                  <c:v>6.0699999999999896</c:v>
                </c:pt>
                <c:pt idx="297">
                  <c:v>6.09</c:v>
                </c:pt>
                <c:pt idx="298">
                  <c:v>6.1099999999999985</c:v>
                </c:pt>
                <c:pt idx="299">
                  <c:v>6.1199999999999966</c:v>
                </c:pt>
                <c:pt idx="300">
                  <c:v>6.14</c:v>
                </c:pt>
                <c:pt idx="301">
                  <c:v>6.1499999999999995</c:v>
                </c:pt>
                <c:pt idx="302">
                  <c:v>6.1499999999999995</c:v>
                </c:pt>
                <c:pt idx="303">
                  <c:v>6.1499999999999995</c:v>
                </c:pt>
                <c:pt idx="304">
                  <c:v>6.1599999999999975</c:v>
                </c:pt>
                <c:pt idx="305">
                  <c:v>6.1599999999999975</c:v>
                </c:pt>
                <c:pt idx="306">
                  <c:v>6.18</c:v>
                </c:pt>
                <c:pt idx="307">
                  <c:v>6.18</c:v>
                </c:pt>
                <c:pt idx="308">
                  <c:v>6.1899999999999897</c:v>
                </c:pt>
                <c:pt idx="309">
                  <c:v>6.1899999999999897</c:v>
                </c:pt>
                <c:pt idx="310">
                  <c:v>6.1899999999999897</c:v>
                </c:pt>
                <c:pt idx="311">
                  <c:v>6.1899999999999897</c:v>
                </c:pt>
                <c:pt idx="312">
                  <c:v>6.1899999999999897</c:v>
                </c:pt>
                <c:pt idx="313">
                  <c:v>6.1899999999999897</c:v>
                </c:pt>
                <c:pt idx="314">
                  <c:v>6.23</c:v>
                </c:pt>
                <c:pt idx="315">
                  <c:v>6.25</c:v>
                </c:pt>
                <c:pt idx="316">
                  <c:v>6.26</c:v>
                </c:pt>
                <c:pt idx="317">
                  <c:v>6.2700000000000014</c:v>
                </c:pt>
                <c:pt idx="318">
                  <c:v>6.3</c:v>
                </c:pt>
                <c:pt idx="319">
                  <c:v>6.3199999999999985</c:v>
                </c:pt>
                <c:pt idx="320">
                  <c:v>6.34</c:v>
                </c:pt>
                <c:pt idx="321">
                  <c:v>6.34</c:v>
                </c:pt>
                <c:pt idx="322">
                  <c:v>6.34</c:v>
                </c:pt>
                <c:pt idx="323">
                  <c:v>6.34</c:v>
                </c:pt>
                <c:pt idx="324">
                  <c:v>6.3599999999999985</c:v>
                </c:pt>
                <c:pt idx="325">
                  <c:v>6.3599999999999985</c:v>
                </c:pt>
                <c:pt idx="326">
                  <c:v>6.37</c:v>
                </c:pt>
                <c:pt idx="327">
                  <c:v>6.39</c:v>
                </c:pt>
                <c:pt idx="328">
                  <c:v>6.39</c:v>
                </c:pt>
                <c:pt idx="329">
                  <c:v>6.4</c:v>
                </c:pt>
                <c:pt idx="330">
                  <c:v>6.41</c:v>
                </c:pt>
                <c:pt idx="331">
                  <c:v>6.42</c:v>
                </c:pt>
                <c:pt idx="332">
                  <c:v>6.44</c:v>
                </c:pt>
                <c:pt idx="333">
                  <c:v>6.44</c:v>
                </c:pt>
                <c:pt idx="334">
                  <c:v>6.44</c:v>
                </c:pt>
                <c:pt idx="335">
                  <c:v>6.45</c:v>
                </c:pt>
                <c:pt idx="336">
                  <c:v>6.46</c:v>
                </c:pt>
                <c:pt idx="337">
                  <c:v>6.4700000000000024</c:v>
                </c:pt>
                <c:pt idx="338">
                  <c:v>6.5</c:v>
                </c:pt>
                <c:pt idx="339">
                  <c:v>6.5</c:v>
                </c:pt>
                <c:pt idx="340">
                  <c:v>6.51</c:v>
                </c:pt>
                <c:pt idx="341">
                  <c:v>6.51</c:v>
                </c:pt>
                <c:pt idx="342">
                  <c:v>6.51</c:v>
                </c:pt>
                <c:pt idx="343">
                  <c:v>6.52</c:v>
                </c:pt>
                <c:pt idx="344">
                  <c:v>6.5299999999999896</c:v>
                </c:pt>
                <c:pt idx="345">
                  <c:v>6.5299999999999896</c:v>
                </c:pt>
                <c:pt idx="346">
                  <c:v>6.5299999999999896</c:v>
                </c:pt>
                <c:pt idx="347">
                  <c:v>6.5299999999999896</c:v>
                </c:pt>
                <c:pt idx="348">
                  <c:v>6.54</c:v>
                </c:pt>
                <c:pt idx="349">
                  <c:v>6.5599999999999898</c:v>
                </c:pt>
                <c:pt idx="350">
                  <c:v>6.5599999999999898</c:v>
                </c:pt>
                <c:pt idx="351">
                  <c:v>6.5599999999999898</c:v>
                </c:pt>
                <c:pt idx="352">
                  <c:v>6.58</c:v>
                </c:pt>
                <c:pt idx="353">
                  <c:v>6.58</c:v>
                </c:pt>
                <c:pt idx="354">
                  <c:v>6.59</c:v>
                </c:pt>
                <c:pt idx="355">
                  <c:v>6.59</c:v>
                </c:pt>
                <c:pt idx="356">
                  <c:v>6.5999999999999899</c:v>
                </c:pt>
                <c:pt idx="357">
                  <c:v>6.6199999999999886</c:v>
                </c:pt>
                <c:pt idx="358">
                  <c:v>6.63</c:v>
                </c:pt>
                <c:pt idx="359">
                  <c:v>6.6399999999999899</c:v>
                </c:pt>
                <c:pt idx="360">
                  <c:v>6.6399999999999899</c:v>
                </c:pt>
                <c:pt idx="361">
                  <c:v>6.6399999999999899</c:v>
                </c:pt>
                <c:pt idx="362">
                  <c:v>6.6499999999999995</c:v>
                </c:pt>
                <c:pt idx="363">
                  <c:v>6.6499999999999995</c:v>
                </c:pt>
                <c:pt idx="364">
                  <c:v>6.6599999999999975</c:v>
                </c:pt>
                <c:pt idx="365">
                  <c:v>6.68</c:v>
                </c:pt>
                <c:pt idx="366">
                  <c:v>6.7</c:v>
                </c:pt>
                <c:pt idx="367">
                  <c:v>6.7</c:v>
                </c:pt>
                <c:pt idx="368">
                  <c:v>6.71</c:v>
                </c:pt>
                <c:pt idx="369">
                  <c:v>6.71</c:v>
                </c:pt>
                <c:pt idx="370">
                  <c:v>6.71</c:v>
                </c:pt>
                <c:pt idx="371">
                  <c:v>6.71</c:v>
                </c:pt>
                <c:pt idx="372">
                  <c:v>6.72</c:v>
                </c:pt>
                <c:pt idx="373">
                  <c:v>6.7299999999999898</c:v>
                </c:pt>
                <c:pt idx="374">
                  <c:v>6.7299999999999898</c:v>
                </c:pt>
                <c:pt idx="375">
                  <c:v>6.7299999999999898</c:v>
                </c:pt>
                <c:pt idx="376">
                  <c:v>6.75</c:v>
                </c:pt>
                <c:pt idx="377">
                  <c:v>6.76</c:v>
                </c:pt>
                <c:pt idx="378">
                  <c:v>6.7700000000000014</c:v>
                </c:pt>
                <c:pt idx="379">
                  <c:v>6.7700000000000014</c:v>
                </c:pt>
                <c:pt idx="380">
                  <c:v>6.79</c:v>
                </c:pt>
                <c:pt idx="381">
                  <c:v>6.8</c:v>
                </c:pt>
                <c:pt idx="382">
                  <c:v>6.81</c:v>
                </c:pt>
                <c:pt idx="383">
                  <c:v>6.83</c:v>
                </c:pt>
                <c:pt idx="384">
                  <c:v>6.85</c:v>
                </c:pt>
                <c:pt idx="385">
                  <c:v>6.85</c:v>
                </c:pt>
                <c:pt idx="386">
                  <c:v>6.8599999999999985</c:v>
                </c:pt>
                <c:pt idx="387">
                  <c:v>6.87</c:v>
                </c:pt>
                <c:pt idx="388">
                  <c:v>6.87</c:v>
                </c:pt>
                <c:pt idx="389">
                  <c:v>6.87</c:v>
                </c:pt>
                <c:pt idx="390">
                  <c:v>6.87</c:v>
                </c:pt>
                <c:pt idx="391">
                  <c:v>6.87</c:v>
                </c:pt>
                <c:pt idx="392">
                  <c:v>6.89</c:v>
                </c:pt>
                <c:pt idx="393">
                  <c:v>6.89</c:v>
                </c:pt>
                <c:pt idx="394">
                  <c:v>6.89</c:v>
                </c:pt>
                <c:pt idx="395">
                  <c:v>6.89</c:v>
                </c:pt>
                <c:pt idx="396">
                  <c:v>6.9</c:v>
                </c:pt>
                <c:pt idx="397">
                  <c:v>6.9</c:v>
                </c:pt>
                <c:pt idx="398">
                  <c:v>6.9</c:v>
                </c:pt>
                <c:pt idx="399">
                  <c:v>6.9</c:v>
                </c:pt>
                <c:pt idx="400">
                  <c:v>6.9</c:v>
                </c:pt>
                <c:pt idx="401">
                  <c:v>6.92</c:v>
                </c:pt>
                <c:pt idx="402">
                  <c:v>6.92</c:v>
                </c:pt>
                <c:pt idx="403">
                  <c:v>6.94</c:v>
                </c:pt>
                <c:pt idx="404">
                  <c:v>6.94</c:v>
                </c:pt>
                <c:pt idx="405">
                  <c:v>6.94</c:v>
                </c:pt>
                <c:pt idx="406">
                  <c:v>6.94</c:v>
                </c:pt>
                <c:pt idx="407">
                  <c:v>6.94</c:v>
                </c:pt>
                <c:pt idx="408">
                  <c:v>6.95</c:v>
                </c:pt>
                <c:pt idx="409">
                  <c:v>6.95</c:v>
                </c:pt>
                <c:pt idx="410">
                  <c:v>6.95</c:v>
                </c:pt>
                <c:pt idx="411">
                  <c:v>6.95</c:v>
                </c:pt>
                <c:pt idx="412">
                  <c:v>6.96</c:v>
                </c:pt>
                <c:pt idx="413">
                  <c:v>6.9700000000000024</c:v>
                </c:pt>
                <c:pt idx="414">
                  <c:v>6.9700000000000024</c:v>
                </c:pt>
                <c:pt idx="415">
                  <c:v>6.98</c:v>
                </c:pt>
                <c:pt idx="416">
                  <c:v>6.98</c:v>
                </c:pt>
                <c:pt idx="417">
                  <c:v>6.99</c:v>
                </c:pt>
                <c:pt idx="418">
                  <c:v>6.9999999999999902</c:v>
                </c:pt>
                <c:pt idx="419">
                  <c:v>7.01</c:v>
                </c:pt>
                <c:pt idx="420">
                  <c:v>7.01</c:v>
                </c:pt>
                <c:pt idx="421">
                  <c:v>7.02</c:v>
                </c:pt>
                <c:pt idx="422">
                  <c:v>7.02</c:v>
                </c:pt>
                <c:pt idx="423">
                  <c:v>7.02</c:v>
                </c:pt>
                <c:pt idx="424">
                  <c:v>7.02</c:v>
                </c:pt>
                <c:pt idx="425">
                  <c:v>7.02</c:v>
                </c:pt>
                <c:pt idx="426">
                  <c:v>7.03</c:v>
                </c:pt>
                <c:pt idx="427">
                  <c:v>7.03</c:v>
                </c:pt>
                <c:pt idx="428">
                  <c:v>7.03</c:v>
                </c:pt>
                <c:pt idx="429">
                  <c:v>7.0399999999999903</c:v>
                </c:pt>
                <c:pt idx="430">
                  <c:v>7.0399999999999903</c:v>
                </c:pt>
                <c:pt idx="431">
                  <c:v>7.05</c:v>
                </c:pt>
                <c:pt idx="432">
                  <c:v>7.05</c:v>
                </c:pt>
                <c:pt idx="433">
                  <c:v>7.05</c:v>
                </c:pt>
                <c:pt idx="434">
                  <c:v>7.07</c:v>
                </c:pt>
                <c:pt idx="435">
                  <c:v>7.09</c:v>
                </c:pt>
                <c:pt idx="436">
                  <c:v>7.09</c:v>
                </c:pt>
                <c:pt idx="437">
                  <c:v>7.09</c:v>
                </c:pt>
                <c:pt idx="438">
                  <c:v>7.1</c:v>
                </c:pt>
                <c:pt idx="439">
                  <c:v>7.1099999999999897</c:v>
                </c:pt>
                <c:pt idx="440">
                  <c:v>7.1099999999999897</c:v>
                </c:pt>
                <c:pt idx="441">
                  <c:v>7.1199999999999966</c:v>
                </c:pt>
                <c:pt idx="442">
                  <c:v>7.1299999999999875</c:v>
                </c:pt>
                <c:pt idx="443">
                  <c:v>7.1499999999999897</c:v>
                </c:pt>
                <c:pt idx="444">
                  <c:v>7.1499999999999897</c:v>
                </c:pt>
                <c:pt idx="445">
                  <c:v>7.1499999999999897</c:v>
                </c:pt>
                <c:pt idx="446">
                  <c:v>7.1499999999999897</c:v>
                </c:pt>
                <c:pt idx="447">
                  <c:v>7.1499999999999897</c:v>
                </c:pt>
                <c:pt idx="448">
                  <c:v>7.1499999999999897</c:v>
                </c:pt>
                <c:pt idx="449">
                  <c:v>7.1499999999999897</c:v>
                </c:pt>
                <c:pt idx="450">
                  <c:v>7.1599999999999975</c:v>
                </c:pt>
                <c:pt idx="451">
                  <c:v>7.1699999999999875</c:v>
                </c:pt>
                <c:pt idx="452">
                  <c:v>7.1699999999999875</c:v>
                </c:pt>
                <c:pt idx="453">
                  <c:v>7.1699999999999875</c:v>
                </c:pt>
                <c:pt idx="454">
                  <c:v>7.1699999999999875</c:v>
                </c:pt>
                <c:pt idx="455">
                  <c:v>7.1699999999999875</c:v>
                </c:pt>
                <c:pt idx="456">
                  <c:v>7.1699999999999875</c:v>
                </c:pt>
                <c:pt idx="457">
                  <c:v>7.18</c:v>
                </c:pt>
                <c:pt idx="458">
                  <c:v>7.18</c:v>
                </c:pt>
                <c:pt idx="459">
                  <c:v>7.18</c:v>
                </c:pt>
                <c:pt idx="460">
                  <c:v>7.1899999999999995</c:v>
                </c:pt>
                <c:pt idx="461">
                  <c:v>7.1999999999999895</c:v>
                </c:pt>
                <c:pt idx="462">
                  <c:v>7.21</c:v>
                </c:pt>
                <c:pt idx="463">
                  <c:v>7.22</c:v>
                </c:pt>
                <c:pt idx="464">
                  <c:v>7.26</c:v>
                </c:pt>
                <c:pt idx="465">
                  <c:v>7.26</c:v>
                </c:pt>
                <c:pt idx="466">
                  <c:v>7.26</c:v>
                </c:pt>
                <c:pt idx="467">
                  <c:v>7.28</c:v>
                </c:pt>
                <c:pt idx="468">
                  <c:v>7.2899999999999903</c:v>
                </c:pt>
                <c:pt idx="469">
                  <c:v>7.3</c:v>
                </c:pt>
                <c:pt idx="470">
                  <c:v>7.3</c:v>
                </c:pt>
                <c:pt idx="471">
                  <c:v>7.3</c:v>
                </c:pt>
                <c:pt idx="472">
                  <c:v>7.3</c:v>
                </c:pt>
                <c:pt idx="473">
                  <c:v>7.3</c:v>
                </c:pt>
                <c:pt idx="474">
                  <c:v>7.3</c:v>
                </c:pt>
                <c:pt idx="475">
                  <c:v>7.3</c:v>
                </c:pt>
                <c:pt idx="476">
                  <c:v>7.3</c:v>
                </c:pt>
                <c:pt idx="477">
                  <c:v>7.3</c:v>
                </c:pt>
                <c:pt idx="478">
                  <c:v>7.3199999999999985</c:v>
                </c:pt>
                <c:pt idx="479">
                  <c:v>7.3199999999999985</c:v>
                </c:pt>
                <c:pt idx="480">
                  <c:v>7.3299999999999885</c:v>
                </c:pt>
                <c:pt idx="481">
                  <c:v>7.3299999999999885</c:v>
                </c:pt>
                <c:pt idx="482">
                  <c:v>7.3299999999999885</c:v>
                </c:pt>
                <c:pt idx="483">
                  <c:v>7.3399999999999901</c:v>
                </c:pt>
                <c:pt idx="484">
                  <c:v>7.3399999999999901</c:v>
                </c:pt>
                <c:pt idx="485">
                  <c:v>7.3499999999999899</c:v>
                </c:pt>
                <c:pt idx="486">
                  <c:v>7.3499999999999899</c:v>
                </c:pt>
                <c:pt idx="487">
                  <c:v>7.3699999999999886</c:v>
                </c:pt>
                <c:pt idx="488">
                  <c:v>7.38</c:v>
                </c:pt>
                <c:pt idx="489">
                  <c:v>7.39</c:v>
                </c:pt>
                <c:pt idx="490">
                  <c:v>7.3999999999999897</c:v>
                </c:pt>
                <c:pt idx="491">
                  <c:v>7.3999999999999897</c:v>
                </c:pt>
                <c:pt idx="492">
                  <c:v>7.3999999999999897</c:v>
                </c:pt>
                <c:pt idx="493">
                  <c:v>7.3999999999999897</c:v>
                </c:pt>
                <c:pt idx="494">
                  <c:v>7.4099999999999904</c:v>
                </c:pt>
                <c:pt idx="495">
                  <c:v>7.4099999999999904</c:v>
                </c:pt>
                <c:pt idx="496">
                  <c:v>7.42</c:v>
                </c:pt>
                <c:pt idx="497">
                  <c:v>7.42</c:v>
                </c:pt>
                <c:pt idx="498">
                  <c:v>7.4299999999999899</c:v>
                </c:pt>
                <c:pt idx="499">
                  <c:v>7.4399999999999924</c:v>
                </c:pt>
                <c:pt idx="500">
                  <c:v>7.4499999999999904</c:v>
                </c:pt>
                <c:pt idx="501">
                  <c:v>7.46</c:v>
                </c:pt>
                <c:pt idx="502">
                  <c:v>7.46999999999999</c:v>
                </c:pt>
                <c:pt idx="503">
                  <c:v>7.46999999999999</c:v>
                </c:pt>
                <c:pt idx="504">
                  <c:v>7.49</c:v>
                </c:pt>
                <c:pt idx="505">
                  <c:v>7.49</c:v>
                </c:pt>
                <c:pt idx="506">
                  <c:v>7.50999999999999</c:v>
                </c:pt>
                <c:pt idx="507">
                  <c:v>7.5399999999999903</c:v>
                </c:pt>
                <c:pt idx="508">
                  <c:v>7.5499999999999901</c:v>
                </c:pt>
                <c:pt idx="509">
                  <c:v>7.5499999999999901</c:v>
                </c:pt>
                <c:pt idx="510">
                  <c:v>7.5499999999999901</c:v>
                </c:pt>
                <c:pt idx="511">
                  <c:v>7.58</c:v>
                </c:pt>
                <c:pt idx="512">
                  <c:v>7.59</c:v>
                </c:pt>
                <c:pt idx="513">
                  <c:v>7.6</c:v>
                </c:pt>
                <c:pt idx="514">
                  <c:v>7.6299999999999875</c:v>
                </c:pt>
                <c:pt idx="515">
                  <c:v>7.6299999999999875</c:v>
                </c:pt>
                <c:pt idx="516">
                  <c:v>7.64</c:v>
                </c:pt>
                <c:pt idx="517">
                  <c:v>7.6499999999999897</c:v>
                </c:pt>
                <c:pt idx="518">
                  <c:v>7.6499999999999897</c:v>
                </c:pt>
                <c:pt idx="519">
                  <c:v>7.6499999999999897</c:v>
                </c:pt>
                <c:pt idx="520">
                  <c:v>7.6599999999999975</c:v>
                </c:pt>
                <c:pt idx="521">
                  <c:v>7.6699999999999875</c:v>
                </c:pt>
                <c:pt idx="522">
                  <c:v>7.6699999999999875</c:v>
                </c:pt>
                <c:pt idx="523">
                  <c:v>7.6699999999999875</c:v>
                </c:pt>
                <c:pt idx="524">
                  <c:v>7.68</c:v>
                </c:pt>
                <c:pt idx="525">
                  <c:v>7.6899999999999897</c:v>
                </c:pt>
                <c:pt idx="526">
                  <c:v>7.7</c:v>
                </c:pt>
                <c:pt idx="527">
                  <c:v>7.72</c:v>
                </c:pt>
                <c:pt idx="528">
                  <c:v>7.7499999999999902</c:v>
                </c:pt>
                <c:pt idx="529">
                  <c:v>7.7499999999999902</c:v>
                </c:pt>
                <c:pt idx="530">
                  <c:v>7.76</c:v>
                </c:pt>
                <c:pt idx="531">
                  <c:v>7.76</c:v>
                </c:pt>
                <c:pt idx="532">
                  <c:v>7.76</c:v>
                </c:pt>
                <c:pt idx="533">
                  <c:v>7.76</c:v>
                </c:pt>
                <c:pt idx="534">
                  <c:v>7.7700000000000014</c:v>
                </c:pt>
                <c:pt idx="535">
                  <c:v>7.78</c:v>
                </c:pt>
                <c:pt idx="536">
                  <c:v>7.78</c:v>
                </c:pt>
                <c:pt idx="537">
                  <c:v>7.78</c:v>
                </c:pt>
                <c:pt idx="538">
                  <c:v>7.8</c:v>
                </c:pt>
                <c:pt idx="539">
                  <c:v>7.8</c:v>
                </c:pt>
                <c:pt idx="540">
                  <c:v>7.8099999999999898</c:v>
                </c:pt>
                <c:pt idx="541">
                  <c:v>7.8299999999999885</c:v>
                </c:pt>
                <c:pt idx="542">
                  <c:v>7.8299999999999885</c:v>
                </c:pt>
                <c:pt idx="543">
                  <c:v>7.84</c:v>
                </c:pt>
                <c:pt idx="544">
                  <c:v>7.8499999999999899</c:v>
                </c:pt>
                <c:pt idx="545">
                  <c:v>7.8499999999999899</c:v>
                </c:pt>
                <c:pt idx="546">
                  <c:v>7.8599999999999985</c:v>
                </c:pt>
                <c:pt idx="547">
                  <c:v>7.8699999999999886</c:v>
                </c:pt>
                <c:pt idx="548">
                  <c:v>7.88</c:v>
                </c:pt>
                <c:pt idx="549">
                  <c:v>7.9</c:v>
                </c:pt>
                <c:pt idx="550">
                  <c:v>7.9099999999999904</c:v>
                </c:pt>
                <c:pt idx="551">
                  <c:v>7.9099999999999904</c:v>
                </c:pt>
                <c:pt idx="552">
                  <c:v>7.92</c:v>
                </c:pt>
                <c:pt idx="553">
                  <c:v>7.92</c:v>
                </c:pt>
                <c:pt idx="554">
                  <c:v>7.92</c:v>
                </c:pt>
                <c:pt idx="555">
                  <c:v>7.92</c:v>
                </c:pt>
                <c:pt idx="556">
                  <c:v>7.9300000000000024</c:v>
                </c:pt>
                <c:pt idx="557">
                  <c:v>7.9300000000000024</c:v>
                </c:pt>
                <c:pt idx="558">
                  <c:v>7.9300000000000024</c:v>
                </c:pt>
                <c:pt idx="559">
                  <c:v>7.9499999999999904</c:v>
                </c:pt>
                <c:pt idx="560">
                  <c:v>7.96</c:v>
                </c:pt>
                <c:pt idx="561">
                  <c:v>7.96</c:v>
                </c:pt>
                <c:pt idx="562">
                  <c:v>7.96999999999999</c:v>
                </c:pt>
                <c:pt idx="563">
                  <c:v>7.96999999999999</c:v>
                </c:pt>
                <c:pt idx="564">
                  <c:v>7.9799999999999924</c:v>
                </c:pt>
                <c:pt idx="565">
                  <c:v>7.99</c:v>
                </c:pt>
                <c:pt idx="566">
                  <c:v>8.01</c:v>
                </c:pt>
                <c:pt idx="567">
                  <c:v>8.01</c:v>
                </c:pt>
                <c:pt idx="568">
                  <c:v>8.0400000000000009</c:v>
                </c:pt>
                <c:pt idx="569">
                  <c:v>8.0499999999999989</c:v>
                </c:pt>
                <c:pt idx="570">
                  <c:v>8.08</c:v>
                </c:pt>
                <c:pt idx="571">
                  <c:v>8.09</c:v>
                </c:pt>
                <c:pt idx="572">
                  <c:v>8.1</c:v>
                </c:pt>
                <c:pt idx="573">
                  <c:v>8.11</c:v>
                </c:pt>
                <c:pt idx="574">
                  <c:v>8.120000000000001</c:v>
                </c:pt>
                <c:pt idx="575">
                  <c:v>8.120000000000001</c:v>
                </c:pt>
                <c:pt idx="576">
                  <c:v>8.1300000000000008</c:v>
                </c:pt>
                <c:pt idx="577">
                  <c:v>8.1300000000000008</c:v>
                </c:pt>
                <c:pt idx="578">
                  <c:v>8.1399999999999988</c:v>
                </c:pt>
                <c:pt idx="579">
                  <c:v>8.1399999999999988</c:v>
                </c:pt>
                <c:pt idx="580">
                  <c:v>8.1399999999999988</c:v>
                </c:pt>
                <c:pt idx="581">
                  <c:v>8.1499999999999897</c:v>
                </c:pt>
                <c:pt idx="582">
                  <c:v>8.1499999999999897</c:v>
                </c:pt>
                <c:pt idx="583">
                  <c:v>8.1499999999999897</c:v>
                </c:pt>
                <c:pt idx="584">
                  <c:v>8.17</c:v>
                </c:pt>
                <c:pt idx="585">
                  <c:v>8.17</c:v>
                </c:pt>
                <c:pt idx="586">
                  <c:v>8.17</c:v>
                </c:pt>
                <c:pt idx="587">
                  <c:v>8.17</c:v>
                </c:pt>
                <c:pt idx="588">
                  <c:v>8.17</c:v>
                </c:pt>
                <c:pt idx="589">
                  <c:v>8.17</c:v>
                </c:pt>
                <c:pt idx="590">
                  <c:v>8.18</c:v>
                </c:pt>
                <c:pt idx="591">
                  <c:v>8.19</c:v>
                </c:pt>
                <c:pt idx="592">
                  <c:v>8.19</c:v>
                </c:pt>
                <c:pt idx="593">
                  <c:v>8.2000000000000011</c:v>
                </c:pt>
                <c:pt idx="594">
                  <c:v>8.2099999999999991</c:v>
                </c:pt>
                <c:pt idx="595">
                  <c:v>8.2199999999999989</c:v>
                </c:pt>
                <c:pt idx="596">
                  <c:v>8.2199999999999989</c:v>
                </c:pt>
                <c:pt idx="597">
                  <c:v>8.2199999999999989</c:v>
                </c:pt>
                <c:pt idx="598">
                  <c:v>8.2199999999999989</c:v>
                </c:pt>
                <c:pt idx="599">
                  <c:v>8.2199999999999989</c:v>
                </c:pt>
                <c:pt idx="600">
                  <c:v>8.2199999999999989</c:v>
                </c:pt>
                <c:pt idx="601">
                  <c:v>8.2199999999999989</c:v>
                </c:pt>
                <c:pt idx="602">
                  <c:v>8.2299999999999986</c:v>
                </c:pt>
                <c:pt idx="603">
                  <c:v>8.2299999999999986</c:v>
                </c:pt>
                <c:pt idx="604">
                  <c:v>8.2299999999999986</c:v>
                </c:pt>
                <c:pt idx="605">
                  <c:v>8.2299999999999986</c:v>
                </c:pt>
                <c:pt idx="606">
                  <c:v>8.26</c:v>
                </c:pt>
                <c:pt idx="607">
                  <c:v>8.2999999999999989</c:v>
                </c:pt>
                <c:pt idx="608">
                  <c:v>8.3100000000000023</c:v>
                </c:pt>
                <c:pt idx="609">
                  <c:v>8.3100000000000023</c:v>
                </c:pt>
                <c:pt idx="610">
                  <c:v>8.3300000000000018</c:v>
                </c:pt>
                <c:pt idx="611">
                  <c:v>8.3300000000000018</c:v>
                </c:pt>
                <c:pt idx="612">
                  <c:v>8.3400000000000016</c:v>
                </c:pt>
                <c:pt idx="613">
                  <c:v>8.3400000000000016</c:v>
                </c:pt>
                <c:pt idx="614">
                  <c:v>8.3400000000000016</c:v>
                </c:pt>
                <c:pt idx="615">
                  <c:v>8.3400000000000016</c:v>
                </c:pt>
                <c:pt idx="616">
                  <c:v>8.3400000000000016</c:v>
                </c:pt>
                <c:pt idx="617">
                  <c:v>8.3500000000000068</c:v>
                </c:pt>
                <c:pt idx="618">
                  <c:v>8.3600000000000048</c:v>
                </c:pt>
                <c:pt idx="619">
                  <c:v>8.3600000000000048</c:v>
                </c:pt>
                <c:pt idx="620">
                  <c:v>8.3800000000000008</c:v>
                </c:pt>
                <c:pt idx="621">
                  <c:v>8.3800000000000008</c:v>
                </c:pt>
                <c:pt idx="622">
                  <c:v>8.3800000000000008</c:v>
                </c:pt>
                <c:pt idx="623">
                  <c:v>8.4000000000000021</c:v>
                </c:pt>
                <c:pt idx="624">
                  <c:v>8.4100000000000019</c:v>
                </c:pt>
                <c:pt idx="625">
                  <c:v>8.4200000000000017</c:v>
                </c:pt>
                <c:pt idx="626">
                  <c:v>8.4300000000000015</c:v>
                </c:pt>
                <c:pt idx="627">
                  <c:v>8.44</c:v>
                </c:pt>
                <c:pt idx="628">
                  <c:v>8.4600000000000026</c:v>
                </c:pt>
                <c:pt idx="629">
                  <c:v>8.4600000000000026</c:v>
                </c:pt>
                <c:pt idx="630">
                  <c:v>8.4600000000000026</c:v>
                </c:pt>
                <c:pt idx="631">
                  <c:v>8.4700000000000006</c:v>
                </c:pt>
                <c:pt idx="632">
                  <c:v>8.4700000000000006</c:v>
                </c:pt>
                <c:pt idx="633">
                  <c:v>8.4800000000000022</c:v>
                </c:pt>
                <c:pt idx="634">
                  <c:v>8.490000000000002</c:v>
                </c:pt>
                <c:pt idx="635">
                  <c:v>8.5</c:v>
                </c:pt>
                <c:pt idx="636">
                  <c:v>8.5300000000000011</c:v>
                </c:pt>
                <c:pt idx="637">
                  <c:v>8.5300000000000011</c:v>
                </c:pt>
                <c:pt idx="638">
                  <c:v>8.5400000000000009</c:v>
                </c:pt>
                <c:pt idx="639">
                  <c:v>8.5499999999999989</c:v>
                </c:pt>
                <c:pt idx="640">
                  <c:v>8.5600000000000023</c:v>
                </c:pt>
                <c:pt idx="641">
                  <c:v>8.5700000000000021</c:v>
                </c:pt>
                <c:pt idx="642">
                  <c:v>8.5700000000000021</c:v>
                </c:pt>
                <c:pt idx="643">
                  <c:v>8.5700000000000021</c:v>
                </c:pt>
                <c:pt idx="644">
                  <c:v>8.5700000000000021</c:v>
                </c:pt>
                <c:pt idx="645">
                  <c:v>8.5700000000000021</c:v>
                </c:pt>
                <c:pt idx="646">
                  <c:v>8.5700000000000021</c:v>
                </c:pt>
                <c:pt idx="647">
                  <c:v>8.5700000000000021</c:v>
                </c:pt>
                <c:pt idx="648">
                  <c:v>8.6</c:v>
                </c:pt>
                <c:pt idx="649">
                  <c:v>8.61</c:v>
                </c:pt>
                <c:pt idx="650">
                  <c:v>8.61</c:v>
                </c:pt>
                <c:pt idx="651">
                  <c:v>8.620000000000001</c:v>
                </c:pt>
                <c:pt idx="652">
                  <c:v>8.620000000000001</c:v>
                </c:pt>
                <c:pt idx="653">
                  <c:v>8.620000000000001</c:v>
                </c:pt>
                <c:pt idx="654">
                  <c:v>8.620000000000001</c:v>
                </c:pt>
                <c:pt idx="655">
                  <c:v>8.620000000000001</c:v>
                </c:pt>
                <c:pt idx="656">
                  <c:v>8.6300000000000008</c:v>
                </c:pt>
                <c:pt idx="657">
                  <c:v>8.6300000000000008</c:v>
                </c:pt>
                <c:pt idx="658">
                  <c:v>8.6600000000000019</c:v>
                </c:pt>
                <c:pt idx="659">
                  <c:v>8.68</c:v>
                </c:pt>
                <c:pt idx="660">
                  <c:v>8.69</c:v>
                </c:pt>
                <c:pt idx="661">
                  <c:v>8.7000000000000011</c:v>
                </c:pt>
                <c:pt idx="662">
                  <c:v>8.7099999999999991</c:v>
                </c:pt>
                <c:pt idx="663">
                  <c:v>8.7099999999999991</c:v>
                </c:pt>
                <c:pt idx="664">
                  <c:v>8.7399999999999896</c:v>
                </c:pt>
                <c:pt idx="665">
                  <c:v>8.7399999999999896</c:v>
                </c:pt>
                <c:pt idx="666">
                  <c:v>8.7399999999999896</c:v>
                </c:pt>
                <c:pt idx="667">
                  <c:v>8.7399999999999896</c:v>
                </c:pt>
                <c:pt idx="668">
                  <c:v>8.75</c:v>
                </c:pt>
                <c:pt idx="669">
                  <c:v>8.7600000000000016</c:v>
                </c:pt>
                <c:pt idx="670">
                  <c:v>8.7800000000000011</c:v>
                </c:pt>
                <c:pt idx="671">
                  <c:v>8.7900000000000009</c:v>
                </c:pt>
                <c:pt idx="672">
                  <c:v>8.7999999999999989</c:v>
                </c:pt>
                <c:pt idx="673">
                  <c:v>8.8300000000000018</c:v>
                </c:pt>
                <c:pt idx="674">
                  <c:v>8.84</c:v>
                </c:pt>
                <c:pt idx="675">
                  <c:v>8.8500000000000068</c:v>
                </c:pt>
                <c:pt idx="676">
                  <c:v>8.8600000000000048</c:v>
                </c:pt>
                <c:pt idx="677">
                  <c:v>8.8600000000000048</c:v>
                </c:pt>
                <c:pt idx="678">
                  <c:v>8.8800000000000008</c:v>
                </c:pt>
                <c:pt idx="679">
                  <c:v>8.89</c:v>
                </c:pt>
                <c:pt idx="680">
                  <c:v>8.9200000000000017</c:v>
                </c:pt>
                <c:pt idx="681">
                  <c:v>8.9200000000000017</c:v>
                </c:pt>
                <c:pt idx="682">
                  <c:v>8.93</c:v>
                </c:pt>
                <c:pt idx="683">
                  <c:v>8.93</c:v>
                </c:pt>
                <c:pt idx="684">
                  <c:v>8.93</c:v>
                </c:pt>
                <c:pt idx="685">
                  <c:v>8.93</c:v>
                </c:pt>
                <c:pt idx="686">
                  <c:v>8.94</c:v>
                </c:pt>
                <c:pt idx="687">
                  <c:v>8.94</c:v>
                </c:pt>
                <c:pt idx="688">
                  <c:v>8.94</c:v>
                </c:pt>
                <c:pt idx="689">
                  <c:v>8.94</c:v>
                </c:pt>
                <c:pt idx="690">
                  <c:v>8.94</c:v>
                </c:pt>
                <c:pt idx="691">
                  <c:v>8.9500000000000028</c:v>
                </c:pt>
                <c:pt idx="692">
                  <c:v>8.9500000000000028</c:v>
                </c:pt>
                <c:pt idx="693">
                  <c:v>8.9600000000000026</c:v>
                </c:pt>
                <c:pt idx="694">
                  <c:v>8.9600000000000026</c:v>
                </c:pt>
                <c:pt idx="695">
                  <c:v>8.9600000000000026</c:v>
                </c:pt>
                <c:pt idx="696">
                  <c:v>8.9600000000000026</c:v>
                </c:pt>
                <c:pt idx="697">
                  <c:v>8.9700000000000006</c:v>
                </c:pt>
                <c:pt idx="698">
                  <c:v>8.9800000000000022</c:v>
                </c:pt>
                <c:pt idx="699">
                  <c:v>8.99</c:v>
                </c:pt>
                <c:pt idx="700">
                  <c:v>9.0000000000000018</c:v>
                </c:pt>
                <c:pt idx="701">
                  <c:v>9.0000000000000018</c:v>
                </c:pt>
                <c:pt idx="702">
                  <c:v>9.0100000000000016</c:v>
                </c:pt>
                <c:pt idx="703">
                  <c:v>9.0100000000000016</c:v>
                </c:pt>
                <c:pt idx="704">
                  <c:v>9.0100000000000016</c:v>
                </c:pt>
                <c:pt idx="705">
                  <c:v>9.02</c:v>
                </c:pt>
                <c:pt idx="706">
                  <c:v>9.02</c:v>
                </c:pt>
                <c:pt idx="707">
                  <c:v>9.0399999999999991</c:v>
                </c:pt>
                <c:pt idx="708">
                  <c:v>9.0600000000000023</c:v>
                </c:pt>
                <c:pt idx="709">
                  <c:v>9.0700000000000021</c:v>
                </c:pt>
                <c:pt idx="710">
                  <c:v>9.0900000000000016</c:v>
                </c:pt>
                <c:pt idx="711">
                  <c:v>9.0900000000000016</c:v>
                </c:pt>
                <c:pt idx="712">
                  <c:v>9.0900000000000016</c:v>
                </c:pt>
                <c:pt idx="713">
                  <c:v>9.0900000000000016</c:v>
                </c:pt>
                <c:pt idx="714">
                  <c:v>9.1000000000000014</c:v>
                </c:pt>
                <c:pt idx="715">
                  <c:v>9.11</c:v>
                </c:pt>
                <c:pt idx="716">
                  <c:v>9.11</c:v>
                </c:pt>
                <c:pt idx="717">
                  <c:v>9.120000000000001</c:v>
                </c:pt>
                <c:pt idx="718">
                  <c:v>9.1399999999999988</c:v>
                </c:pt>
                <c:pt idx="719">
                  <c:v>9.1499999999999897</c:v>
                </c:pt>
                <c:pt idx="720">
                  <c:v>9.1600000000000019</c:v>
                </c:pt>
                <c:pt idx="721">
                  <c:v>9.1600000000000019</c:v>
                </c:pt>
                <c:pt idx="722">
                  <c:v>9.1700000000000017</c:v>
                </c:pt>
                <c:pt idx="723">
                  <c:v>9.1700000000000017</c:v>
                </c:pt>
                <c:pt idx="724">
                  <c:v>9.1800000000000015</c:v>
                </c:pt>
                <c:pt idx="725">
                  <c:v>9.1800000000000015</c:v>
                </c:pt>
                <c:pt idx="726">
                  <c:v>9.19</c:v>
                </c:pt>
                <c:pt idx="727">
                  <c:v>9.19</c:v>
                </c:pt>
                <c:pt idx="728">
                  <c:v>9.2000000000000011</c:v>
                </c:pt>
                <c:pt idx="729">
                  <c:v>9.2199999999999989</c:v>
                </c:pt>
                <c:pt idx="730">
                  <c:v>9.2199999999999989</c:v>
                </c:pt>
                <c:pt idx="731">
                  <c:v>9.2199999999999989</c:v>
                </c:pt>
                <c:pt idx="732">
                  <c:v>9.2299999999999898</c:v>
                </c:pt>
                <c:pt idx="733">
                  <c:v>9.2299999999999898</c:v>
                </c:pt>
                <c:pt idx="734">
                  <c:v>9.2299999999999898</c:v>
                </c:pt>
                <c:pt idx="735">
                  <c:v>9.2299999999999898</c:v>
                </c:pt>
                <c:pt idx="736">
                  <c:v>9.2499999999999893</c:v>
                </c:pt>
                <c:pt idx="737">
                  <c:v>9.2600000000000016</c:v>
                </c:pt>
                <c:pt idx="738">
                  <c:v>9.27</c:v>
                </c:pt>
                <c:pt idx="739">
                  <c:v>9.27</c:v>
                </c:pt>
                <c:pt idx="740">
                  <c:v>9.27</c:v>
                </c:pt>
                <c:pt idx="741">
                  <c:v>9.27</c:v>
                </c:pt>
                <c:pt idx="742">
                  <c:v>9.27</c:v>
                </c:pt>
                <c:pt idx="743">
                  <c:v>9.2799999999999994</c:v>
                </c:pt>
                <c:pt idx="744">
                  <c:v>9.3100000000000023</c:v>
                </c:pt>
                <c:pt idx="745">
                  <c:v>9.3200000000000021</c:v>
                </c:pt>
                <c:pt idx="746">
                  <c:v>9.3300000000000018</c:v>
                </c:pt>
                <c:pt idx="747">
                  <c:v>9.3300000000000018</c:v>
                </c:pt>
                <c:pt idx="748">
                  <c:v>9.3300000000000018</c:v>
                </c:pt>
                <c:pt idx="749">
                  <c:v>9.3400000000000016</c:v>
                </c:pt>
                <c:pt idx="750">
                  <c:v>9.3400000000000016</c:v>
                </c:pt>
                <c:pt idx="751">
                  <c:v>9.3400000000000016</c:v>
                </c:pt>
                <c:pt idx="752">
                  <c:v>9.3500000000000014</c:v>
                </c:pt>
                <c:pt idx="753">
                  <c:v>9.3500000000000014</c:v>
                </c:pt>
                <c:pt idx="754">
                  <c:v>9.3500000000000014</c:v>
                </c:pt>
                <c:pt idx="755">
                  <c:v>9.3600000000000048</c:v>
                </c:pt>
                <c:pt idx="756">
                  <c:v>9.3600000000000048</c:v>
                </c:pt>
                <c:pt idx="757">
                  <c:v>9.3600000000000048</c:v>
                </c:pt>
                <c:pt idx="758">
                  <c:v>9.3800000000000008</c:v>
                </c:pt>
                <c:pt idx="759">
                  <c:v>9.3800000000000008</c:v>
                </c:pt>
                <c:pt idx="760">
                  <c:v>9.39</c:v>
                </c:pt>
                <c:pt idx="761">
                  <c:v>9.4000000000000021</c:v>
                </c:pt>
                <c:pt idx="762">
                  <c:v>9.4000000000000021</c:v>
                </c:pt>
                <c:pt idx="763">
                  <c:v>9.4100000000000019</c:v>
                </c:pt>
                <c:pt idx="764">
                  <c:v>9.4300000000000015</c:v>
                </c:pt>
                <c:pt idx="765">
                  <c:v>9.44</c:v>
                </c:pt>
                <c:pt idx="766">
                  <c:v>9.44</c:v>
                </c:pt>
                <c:pt idx="767">
                  <c:v>9.44</c:v>
                </c:pt>
                <c:pt idx="768">
                  <c:v>9.4500000000000028</c:v>
                </c:pt>
                <c:pt idx="769">
                  <c:v>9.4600000000000026</c:v>
                </c:pt>
                <c:pt idx="770">
                  <c:v>9.4600000000000026</c:v>
                </c:pt>
                <c:pt idx="771">
                  <c:v>9.490000000000002</c:v>
                </c:pt>
                <c:pt idx="772">
                  <c:v>9.490000000000002</c:v>
                </c:pt>
                <c:pt idx="773">
                  <c:v>9.5000000000000018</c:v>
                </c:pt>
                <c:pt idx="774">
                  <c:v>9.5000000000000018</c:v>
                </c:pt>
                <c:pt idx="775">
                  <c:v>9.51</c:v>
                </c:pt>
                <c:pt idx="776">
                  <c:v>9.52</c:v>
                </c:pt>
                <c:pt idx="777">
                  <c:v>9.5400000000000009</c:v>
                </c:pt>
                <c:pt idx="778">
                  <c:v>9.5400000000000009</c:v>
                </c:pt>
                <c:pt idx="779">
                  <c:v>9.5400000000000009</c:v>
                </c:pt>
                <c:pt idx="780">
                  <c:v>9.5400000000000009</c:v>
                </c:pt>
                <c:pt idx="781">
                  <c:v>9.5400000000000009</c:v>
                </c:pt>
                <c:pt idx="782">
                  <c:v>9.5499999999999989</c:v>
                </c:pt>
                <c:pt idx="783">
                  <c:v>9.5600000000000023</c:v>
                </c:pt>
                <c:pt idx="784">
                  <c:v>9.5700000000000021</c:v>
                </c:pt>
                <c:pt idx="785">
                  <c:v>9.5700000000000021</c:v>
                </c:pt>
                <c:pt idx="786">
                  <c:v>9.5700000000000021</c:v>
                </c:pt>
                <c:pt idx="787">
                  <c:v>9.5700000000000021</c:v>
                </c:pt>
                <c:pt idx="788">
                  <c:v>9.5700000000000021</c:v>
                </c:pt>
                <c:pt idx="789">
                  <c:v>9.5700000000000021</c:v>
                </c:pt>
                <c:pt idx="790">
                  <c:v>9.5700000000000021</c:v>
                </c:pt>
                <c:pt idx="791">
                  <c:v>9.5900000000000016</c:v>
                </c:pt>
                <c:pt idx="792">
                  <c:v>9.6</c:v>
                </c:pt>
                <c:pt idx="793">
                  <c:v>9.6</c:v>
                </c:pt>
                <c:pt idx="794">
                  <c:v>9.61</c:v>
                </c:pt>
                <c:pt idx="795">
                  <c:v>9.620000000000001</c:v>
                </c:pt>
                <c:pt idx="796">
                  <c:v>9.620000000000001</c:v>
                </c:pt>
                <c:pt idx="797">
                  <c:v>9.620000000000001</c:v>
                </c:pt>
                <c:pt idx="798">
                  <c:v>9.620000000000001</c:v>
                </c:pt>
                <c:pt idx="799">
                  <c:v>9.620000000000001</c:v>
                </c:pt>
                <c:pt idx="800">
                  <c:v>9.620000000000001</c:v>
                </c:pt>
                <c:pt idx="801">
                  <c:v>9.6300000000000008</c:v>
                </c:pt>
                <c:pt idx="802">
                  <c:v>9.6300000000000008</c:v>
                </c:pt>
                <c:pt idx="803">
                  <c:v>9.6499999999999897</c:v>
                </c:pt>
                <c:pt idx="804">
                  <c:v>9.6600000000000019</c:v>
                </c:pt>
                <c:pt idx="805">
                  <c:v>9.6600000000000019</c:v>
                </c:pt>
                <c:pt idx="806">
                  <c:v>9.6600000000000019</c:v>
                </c:pt>
                <c:pt idx="807">
                  <c:v>9.6700000000000017</c:v>
                </c:pt>
                <c:pt idx="808">
                  <c:v>9.6700000000000017</c:v>
                </c:pt>
                <c:pt idx="809">
                  <c:v>9.6800000000000015</c:v>
                </c:pt>
                <c:pt idx="810">
                  <c:v>9.7099999999999991</c:v>
                </c:pt>
                <c:pt idx="811">
                  <c:v>9.7099999999999991</c:v>
                </c:pt>
                <c:pt idx="812">
                  <c:v>9.7099999999999991</c:v>
                </c:pt>
                <c:pt idx="813">
                  <c:v>9.7199999999999989</c:v>
                </c:pt>
                <c:pt idx="814">
                  <c:v>9.7299999999999898</c:v>
                </c:pt>
                <c:pt idx="815">
                  <c:v>9.7299999999999898</c:v>
                </c:pt>
                <c:pt idx="816">
                  <c:v>9.7399999999999896</c:v>
                </c:pt>
                <c:pt idx="817">
                  <c:v>9.7399999999999896</c:v>
                </c:pt>
                <c:pt idx="818">
                  <c:v>9.7399999999999896</c:v>
                </c:pt>
                <c:pt idx="819">
                  <c:v>9.7399999999999896</c:v>
                </c:pt>
                <c:pt idx="820">
                  <c:v>9.7399999999999896</c:v>
                </c:pt>
                <c:pt idx="821">
                  <c:v>9.76</c:v>
                </c:pt>
                <c:pt idx="822">
                  <c:v>9.77</c:v>
                </c:pt>
                <c:pt idx="823">
                  <c:v>9.7799999999999994</c:v>
                </c:pt>
                <c:pt idx="824">
                  <c:v>9.7999999999999989</c:v>
                </c:pt>
                <c:pt idx="825">
                  <c:v>9.7999999999999989</c:v>
                </c:pt>
                <c:pt idx="826">
                  <c:v>9.7999999999999989</c:v>
                </c:pt>
                <c:pt idx="827">
                  <c:v>9.7999999999999989</c:v>
                </c:pt>
                <c:pt idx="828">
                  <c:v>9.8100000000000023</c:v>
                </c:pt>
                <c:pt idx="829">
                  <c:v>9.8200000000000021</c:v>
                </c:pt>
                <c:pt idx="830">
                  <c:v>9.8500000000000068</c:v>
                </c:pt>
                <c:pt idx="831">
                  <c:v>9.8500000000000068</c:v>
                </c:pt>
                <c:pt idx="832">
                  <c:v>9.8600000000000048</c:v>
                </c:pt>
                <c:pt idx="833">
                  <c:v>9.8800000000000008</c:v>
                </c:pt>
                <c:pt idx="834">
                  <c:v>9.9000000000000021</c:v>
                </c:pt>
                <c:pt idx="835">
                  <c:v>9.9000000000000021</c:v>
                </c:pt>
                <c:pt idx="836">
                  <c:v>9.91</c:v>
                </c:pt>
                <c:pt idx="837">
                  <c:v>9.9200000000000017</c:v>
                </c:pt>
                <c:pt idx="838">
                  <c:v>9.9200000000000017</c:v>
                </c:pt>
                <c:pt idx="839">
                  <c:v>9.9300000000000015</c:v>
                </c:pt>
                <c:pt idx="840">
                  <c:v>9.9300000000000015</c:v>
                </c:pt>
                <c:pt idx="841">
                  <c:v>9.94</c:v>
                </c:pt>
                <c:pt idx="842">
                  <c:v>9.94</c:v>
                </c:pt>
                <c:pt idx="843">
                  <c:v>9.9500000000000028</c:v>
                </c:pt>
                <c:pt idx="844">
                  <c:v>9.9600000000000026</c:v>
                </c:pt>
                <c:pt idx="845">
                  <c:v>9.9700000000000006</c:v>
                </c:pt>
                <c:pt idx="846">
                  <c:v>9.9700000000000006</c:v>
                </c:pt>
                <c:pt idx="847">
                  <c:v>9.9700000000000006</c:v>
                </c:pt>
                <c:pt idx="848">
                  <c:v>9.9800000000000022</c:v>
                </c:pt>
                <c:pt idx="849">
                  <c:v>9.990000000000002</c:v>
                </c:pt>
                <c:pt idx="850">
                  <c:v>10</c:v>
                </c:pt>
                <c:pt idx="851">
                  <c:v>10</c:v>
                </c:pt>
                <c:pt idx="852">
                  <c:v>10</c:v>
                </c:pt>
                <c:pt idx="853">
                  <c:v>10.01</c:v>
                </c:pt>
                <c:pt idx="854">
                  <c:v>10.01</c:v>
                </c:pt>
                <c:pt idx="855">
                  <c:v>10.02</c:v>
                </c:pt>
                <c:pt idx="856">
                  <c:v>10.02</c:v>
                </c:pt>
                <c:pt idx="857">
                  <c:v>10.02</c:v>
                </c:pt>
                <c:pt idx="858">
                  <c:v>10.02</c:v>
                </c:pt>
                <c:pt idx="859">
                  <c:v>10.02</c:v>
                </c:pt>
                <c:pt idx="860">
                  <c:v>10.02</c:v>
                </c:pt>
                <c:pt idx="861">
                  <c:v>10.030000000000001</c:v>
                </c:pt>
                <c:pt idx="862">
                  <c:v>10.040000000000001</c:v>
                </c:pt>
                <c:pt idx="863">
                  <c:v>10.040000000000001</c:v>
                </c:pt>
                <c:pt idx="864">
                  <c:v>10.040000000000001</c:v>
                </c:pt>
                <c:pt idx="865">
                  <c:v>10.059999999999915</c:v>
                </c:pt>
                <c:pt idx="866">
                  <c:v>10.059999999999915</c:v>
                </c:pt>
                <c:pt idx="867">
                  <c:v>10.059999999999915</c:v>
                </c:pt>
                <c:pt idx="868">
                  <c:v>10.069999999999915</c:v>
                </c:pt>
                <c:pt idx="869">
                  <c:v>10.08</c:v>
                </c:pt>
                <c:pt idx="870">
                  <c:v>10.1</c:v>
                </c:pt>
                <c:pt idx="871">
                  <c:v>10.1</c:v>
                </c:pt>
                <c:pt idx="872">
                  <c:v>10.1</c:v>
                </c:pt>
                <c:pt idx="873">
                  <c:v>10.11</c:v>
                </c:pt>
                <c:pt idx="874">
                  <c:v>10.11</c:v>
                </c:pt>
                <c:pt idx="875">
                  <c:v>10.11</c:v>
                </c:pt>
                <c:pt idx="876">
                  <c:v>10.11</c:v>
                </c:pt>
                <c:pt idx="877">
                  <c:v>10.11</c:v>
                </c:pt>
                <c:pt idx="878">
                  <c:v>10.129999999999908</c:v>
                </c:pt>
                <c:pt idx="879">
                  <c:v>10.149999999999904</c:v>
                </c:pt>
                <c:pt idx="880">
                  <c:v>10.149999999999904</c:v>
                </c:pt>
                <c:pt idx="881">
                  <c:v>10.149999999999904</c:v>
                </c:pt>
                <c:pt idx="882">
                  <c:v>10.169999999999911</c:v>
                </c:pt>
                <c:pt idx="883">
                  <c:v>10.200000000000001</c:v>
                </c:pt>
                <c:pt idx="884">
                  <c:v>10.200000000000001</c:v>
                </c:pt>
                <c:pt idx="885">
                  <c:v>10.200000000000001</c:v>
                </c:pt>
                <c:pt idx="886">
                  <c:v>10.209999999999908</c:v>
                </c:pt>
                <c:pt idx="887">
                  <c:v>10.209999999999908</c:v>
                </c:pt>
                <c:pt idx="888">
                  <c:v>10.220000000000001</c:v>
                </c:pt>
                <c:pt idx="889">
                  <c:v>10.220000000000001</c:v>
                </c:pt>
                <c:pt idx="890">
                  <c:v>10.220000000000001</c:v>
                </c:pt>
                <c:pt idx="891">
                  <c:v>10.229999999999899</c:v>
                </c:pt>
                <c:pt idx="892">
                  <c:v>10.229999999999899</c:v>
                </c:pt>
                <c:pt idx="893">
                  <c:v>10.229999999999899</c:v>
                </c:pt>
                <c:pt idx="894">
                  <c:v>10.229999999999899</c:v>
                </c:pt>
                <c:pt idx="895">
                  <c:v>10.229999999999899</c:v>
                </c:pt>
                <c:pt idx="896">
                  <c:v>10.229999999999899</c:v>
                </c:pt>
                <c:pt idx="897">
                  <c:v>10.229999999999899</c:v>
                </c:pt>
                <c:pt idx="898">
                  <c:v>10.239999999999998</c:v>
                </c:pt>
                <c:pt idx="899">
                  <c:v>10.239999999999998</c:v>
                </c:pt>
                <c:pt idx="900">
                  <c:v>10.239999999999998</c:v>
                </c:pt>
                <c:pt idx="901">
                  <c:v>10.239999999999998</c:v>
                </c:pt>
                <c:pt idx="902">
                  <c:v>10.25</c:v>
                </c:pt>
                <c:pt idx="903">
                  <c:v>10.25</c:v>
                </c:pt>
                <c:pt idx="904">
                  <c:v>10.25</c:v>
                </c:pt>
                <c:pt idx="905">
                  <c:v>10.25</c:v>
                </c:pt>
                <c:pt idx="906">
                  <c:v>10.269999999999909</c:v>
                </c:pt>
                <c:pt idx="907">
                  <c:v>10.28</c:v>
                </c:pt>
                <c:pt idx="908">
                  <c:v>10.29</c:v>
                </c:pt>
                <c:pt idx="909">
                  <c:v>10.3</c:v>
                </c:pt>
                <c:pt idx="910">
                  <c:v>10.3</c:v>
                </c:pt>
                <c:pt idx="911">
                  <c:v>10.32</c:v>
                </c:pt>
                <c:pt idx="912">
                  <c:v>10.32</c:v>
                </c:pt>
                <c:pt idx="913">
                  <c:v>10.32</c:v>
                </c:pt>
                <c:pt idx="914">
                  <c:v>10.329999999999915</c:v>
                </c:pt>
                <c:pt idx="915">
                  <c:v>10.329999999999915</c:v>
                </c:pt>
                <c:pt idx="916">
                  <c:v>10.329999999999915</c:v>
                </c:pt>
                <c:pt idx="917">
                  <c:v>10.329999999999915</c:v>
                </c:pt>
                <c:pt idx="918">
                  <c:v>10.329999999999915</c:v>
                </c:pt>
                <c:pt idx="919">
                  <c:v>10.329999999999915</c:v>
                </c:pt>
                <c:pt idx="920">
                  <c:v>10.329999999999915</c:v>
                </c:pt>
                <c:pt idx="921">
                  <c:v>10.329999999999915</c:v>
                </c:pt>
                <c:pt idx="922">
                  <c:v>10.329999999999915</c:v>
                </c:pt>
                <c:pt idx="923">
                  <c:v>10.34</c:v>
                </c:pt>
                <c:pt idx="924">
                  <c:v>10.34</c:v>
                </c:pt>
                <c:pt idx="925">
                  <c:v>10.350000000000009</c:v>
                </c:pt>
                <c:pt idx="926">
                  <c:v>10.350000000000009</c:v>
                </c:pt>
                <c:pt idx="927">
                  <c:v>10.350000000000009</c:v>
                </c:pt>
                <c:pt idx="928">
                  <c:v>10.350000000000009</c:v>
                </c:pt>
                <c:pt idx="929">
                  <c:v>10.350000000000009</c:v>
                </c:pt>
                <c:pt idx="930">
                  <c:v>10.350000000000009</c:v>
                </c:pt>
                <c:pt idx="931">
                  <c:v>10.389999999999915</c:v>
                </c:pt>
                <c:pt idx="932">
                  <c:v>10.4</c:v>
                </c:pt>
                <c:pt idx="933">
                  <c:v>10.42</c:v>
                </c:pt>
                <c:pt idx="934">
                  <c:v>10.42</c:v>
                </c:pt>
                <c:pt idx="935">
                  <c:v>10.42</c:v>
                </c:pt>
                <c:pt idx="936">
                  <c:v>10.42</c:v>
                </c:pt>
                <c:pt idx="937">
                  <c:v>10.44</c:v>
                </c:pt>
                <c:pt idx="938">
                  <c:v>10.450000000000006</c:v>
                </c:pt>
                <c:pt idx="939">
                  <c:v>10.450000000000006</c:v>
                </c:pt>
                <c:pt idx="940">
                  <c:v>10.48</c:v>
                </c:pt>
                <c:pt idx="941">
                  <c:v>10.48</c:v>
                </c:pt>
                <c:pt idx="942">
                  <c:v>10.48</c:v>
                </c:pt>
                <c:pt idx="943">
                  <c:v>10.48</c:v>
                </c:pt>
                <c:pt idx="944">
                  <c:v>10.489999999999915</c:v>
                </c:pt>
                <c:pt idx="945">
                  <c:v>10.489999999999915</c:v>
                </c:pt>
                <c:pt idx="946">
                  <c:v>10.52</c:v>
                </c:pt>
                <c:pt idx="947">
                  <c:v>10.52</c:v>
                </c:pt>
                <c:pt idx="948">
                  <c:v>10.52</c:v>
                </c:pt>
                <c:pt idx="949">
                  <c:v>10.53</c:v>
                </c:pt>
                <c:pt idx="950">
                  <c:v>10.549999999999899</c:v>
                </c:pt>
                <c:pt idx="951">
                  <c:v>10.56</c:v>
                </c:pt>
                <c:pt idx="952">
                  <c:v>10.569999999999915</c:v>
                </c:pt>
                <c:pt idx="953">
                  <c:v>10.569999999999915</c:v>
                </c:pt>
                <c:pt idx="954">
                  <c:v>10.569999999999915</c:v>
                </c:pt>
                <c:pt idx="955">
                  <c:v>10.569999999999915</c:v>
                </c:pt>
                <c:pt idx="956">
                  <c:v>10.58</c:v>
                </c:pt>
                <c:pt idx="957">
                  <c:v>10.58</c:v>
                </c:pt>
                <c:pt idx="958">
                  <c:v>10.58</c:v>
                </c:pt>
                <c:pt idx="959">
                  <c:v>10.59</c:v>
                </c:pt>
                <c:pt idx="960">
                  <c:v>10.59</c:v>
                </c:pt>
                <c:pt idx="961">
                  <c:v>10.59</c:v>
                </c:pt>
                <c:pt idx="962">
                  <c:v>10.6</c:v>
                </c:pt>
                <c:pt idx="963">
                  <c:v>10.6</c:v>
                </c:pt>
                <c:pt idx="964">
                  <c:v>10.6</c:v>
                </c:pt>
                <c:pt idx="965">
                  <c:v>10.6</c:v>
                </c:pt>
                <c:pt idx="966">
                  <c:v>10.61</c:v>
                </c:pt>
                <c:pt idx="967">
                  <c:v>10.62</c:v>
                </c:pt>
                <c:pt idx="968">
                  <c:v>10.629999999999908</c:v>
                </c:pt>
                <c:pt idx="969">
                  <c:v>10.629999999999908</c:v>
                </c:pt>
                <c:pt idx="970">
                  <c:v>10.629999999999908</c:v>
                </c:pt>
                <c:pt idx="971">
                  <c:v>10.639999999999999</c:v>
                </c:pt>
                <c:pt idx="972">
                  <c:v>10.65</c:v>
                </c:pt>
                <c:pt idx="973">
                  <c:v>10.65</c:v>
                </c:pt>
                <c:pt idx="974">
                  <c:v>10.66</c:v>
                </c:pt>
                <c:pt idx="975">
                  <c:v>10.669999999999911</c:v>
                </c:pt>
                <c:pt idx="976">
                  <c:v>10.669999999999911</c:v>
                </c:pt>
                <c:pt idx="977">
                  <c:v>10.68</c:v>
                </c:pt>
                <c:pt idx="978">
                  <c:v>10.69</c:v>
                </c:pt>
                <c:pt idx="979">
                  <c:v>10.7</c:v>
                </c:pt>
                <c:pt idx="980">
                  <c:v>10.7</c:v>
                </c:pt>
                <c:pt idx="981">
                  <c:v>10.709999999999999</c:v>
                </c:pt>
                <c:pt idx="982">
                  <c:v>10.719999999999999</c:v>
                </c:pt>
                <c:pt idx="983">
                  <c:v>10.719999999999999</c:v>
                </c:pt>
                <c:pt idx="984">
                  <c:v>10.719999999999999</c:v>
                </c:pt>
                <c:pt idx="985">
                  <c:v>10.729999999999899</c:v>
                </c:pt>
                <c:pt idx="986">
                  <c:v>10.75</c:v>
                </c:pt>
                <c:pt idx="987">
                  <c:v>10.75</c:v>
                </c:pt>
                <c:pt idx="988">
                  <c:v>10.75</c:v>
                </c:pt>
                <c:pt idx="989">
                  <c:v>10.76</c:v>
                </c:pt>
                <c:pt idx="990">
                  <c:v>10.76</c:v>
                </c:pt>
                <c:pt idx="991">
                  <c:v>10.76</c:v>
                </c:pt>
                <c:pt idx="992">
                  <c:v>10.76</c:v>
                </c:pt>
                <c:pt idx="993">
                  <c:v>10.77</c:v>
                </c:pt>
                <c:pt idx="994">
                  <c:v>10.81</c:v>
                </c:pt>
                <c:pt idx="995">
                  <c:v>10.83</c:v>
                </c:pt>
                <c:pt idx="996">
                  <c:v>10.83</c:v>
                </c:pt>
                <c:pt idx="997">
                  <c:v>10.83</c:v>
                </c:pt>
                <c:pt idx="998">
                  <c:v>10.83</c:v>
                </c:pt>
                <c:pt idx="999">
                  <c:v>10.83</c:v>
                </c:pt>
                <c:pt idx="1000">
                  <c:v>10.84</c:v>
                </c:pt>
                <c:pt idx="1001">
                  <c:v>10.84</c:v>
                </c:pt>
                <c:pt idx="1002">
                  <c:v>10.860000000000008</c:v>
                </c:pt>
                <c:pt idx="1003">
                  <c:v>10.89</c:v>
                </c:pt>
                <c:pt idx="1004">
                  <c:v>10.9</c:v>
                </c:pt>
                <c:pt idx="1005">
                  <c:v>10.9</c:v>
                </c:pt>
                <c:pt idx="1006">
                  <c:v>10.9</c:v>
                </c:pt>
                <c:pt idx="1007">
                  <c:v>10.9</c:v>
                </c:pt>
                <c:pt idx="1008">
                  <c:v>10.91</c:v>
                </c:pt>
                <c:pt idx="1009">
                  <c:v>10.91</c:v>
                </c:pt>
                <c:pt idx="1010">
                  <c:v>10.92</c:v>
                </c:pt>
                <c:pt idx="1011">
                  <c:v>10.92</c:v>
                </c:pt>
                <c:pt idx="1012">
                  <c:v>10.939999999999909</c:v>
                </c:pt>
                <c:pt idx="1013">
                  <c:v>10.950000000000006</c:v>
                </c:pt>
                <c:pt idx="1014">
                  <c:v>10.959999999999917</c:v>
                </c:pt>
                <c:pt idx="1015">
                  <c:v>10.969999999999915</c:v>
                </c:pt>
                <c:pt idx="1016">
                  <c:v>10.979999999999915</c:v>
                </c:pt>
                <c:pt idx="1017">
                  <c:v>10.99</c:v>
                </c:pt>
                <c:pt idx="1018">
                  <c:v>10.99</c:v>
                </c:pt>
                <c:pt idx="1019">
                  <c:v>10.99</c:v>
                </c:pt>
                <c:pt idx="1020">
                  <c:v>11.02</c:v>
                </c:pt>
                <c:pt idx="1021">
                  <c:v>11.03</c:v>
                </c:pt>
                <c:pt idx="1022">
                  <c:v>11.04</c:v>
                </c:pt>
                <c:pt idx="1023">
                  <c:v>11.06</c:v>
                </c:pt>
                <c:pt idx="1024">
                  <c:v>11.06</c:v>
                </c:pt>
                <c:pt idx="1025">
                  <c:v>11.069999999999915</c:v>
                </c:pt>
                <c:pt idx="1026">
                  <c:v>11.08</c:v>
                </c:pt>
                <c:pt idx="1027">
                  <c:v>11.09</c:v>
                </c:pt>
                <c:pt idx="1028">
                  <c:v>11.11</c:v>
                </c:pt>
                <c:pt idx="1029">
                  <c:v>11.12</c:v>
                </c:pt>
                <c:pt idx="1030">
                  <c:v>11.129999999999908</c:v>
                </c:pt>
                <c:pt idx="1031">
                  <c:v>11.129999999999908</c:v>
                </c:pt>
                <c:pt idx="1032">
                  <c:v>11.139999999999999</c:v>
                </c:pt>
                <c:pt idx="1033">
                  <c:v>11.16</c:v>
                </c:pt>
                <c:pt idx="1034">
                  <c:v>11.17</c:v>
                </c:pt>
                <c:pt idx="1035">
                  <c:v>11.19</c:v>
                </c:pt>
                <c:pt idx="1036">
                  <c:v>11.19</c:v>
                </c:pt>
                <c:pt idx="1037">
                  <c:v>11.2</c:v>
                </c:pt>
                <c:pt idx="1038">
                  <c:v>11.2</c:v>
                </c:pt>
                <c:pt idx="1039">
                  <c:v>11.209999999999999</c:v>
                </c:pt>
                <c:pt idx="1040">
                  <c:v>11.219999999999899</c:v>
                </c:pt>
                <c:pt idx="1041">
                  <c:v>11.239999999999998</c:v>
                </c:pt>
                <c:pt idx="1042">
                  <c:v>11.239999999999998</c:v>
                </c:pt>
                <c:pt idx="1043">
                  <c:v>11.239999999999998</c:v>
                </c:pt>
                <c:pt idx="1044">
                  <c:v>11.25</c:v>
                </c:pt>
                <c:pt idx="1045">
                  <c:v>11.26</c:v>
                </c:pt>
                <c:pt idx="1046">
                  <c:v>11.279999999999909</c:v>
                </c:pt>
                <c:pt idx="1047">
                  <c:v>11.29</c:v>
                </c:pt>
                <c:pt idx="1048">
                  <c:v>11.31</c:v>
                </c:pt>
                <c:pt idx="1049">
                  <c:v>11.32</c:v>
                </c:pt>
                <c:pt idx="1050">
                  <c:v>11.32</c:v>
                </c:pt>
                <c:pt idx="1051">
                  <c:v>11.32</c:v>
                </c:pt>
                <c:pt idx="1052">
                  <c:v>11.350000000000009</c:v>
                </c:pt>
                <c:pt idx="1053">
                  <c:v>11.350000000000009</c:v>
                </c:pt>
                <c:pt idx="1054">
                  <c:v>11.370000000000006</c:v>
                </c:pt>
                <c:pt idx="1055">
                  <c:v>11.39</c:v>
                </c:pt>
                <c:pt idx="1056">
                  <c:v>11.39</c:v>
                </c:pt>
                <c:pt idx="1057">
                  <c:v>11.39</c:v>
                </c:pt>
                <c:pt idx="1058">
                  <c:v>11.39</c:v>
                </c:pt>
                <c:pt idx="1059">
                  <c:v>11.39</c:v>
                </c:pt>
                <c:pt idx="1060">
                  <c:v>11.39</c:v>
                </c:pt>
                <c:pt idx="1061">
                  <c:v>11.399999999999915</c:v>
                </c:pt>
                <c:pt idx="1062">
                  <c:v>11.41</c:v>
                </c:pt>
                <c:pt idx="1063">
                  <c:v>11.42</c:v>
                </c:pt>
                <c:pt idx="1064">
                  <c:v>11.42</c:v>
                </c:pt>
                <c:pt idx="1065">
                  <c:v>11.43</c:v>
                </c:pt>
                <c:pt idx="1066">
                  <c:v>11.44</c:v>
                </c:pt>
                <c:pt idx="1067">
                  <c:v>11.450000000000006</c:v>
                </c:pt>
                <c:pt idx="1068">
                  <c:v>11.459999999999917</c:v>
                </c:pt>
                <c:pt idx="1069">
                  <c:v>11.469999999999915</c:v>
                </c:pt>
                <c:pt idx="1070">
                  <c:v>11.48</c:v>
                </c:pt>
                <c:pt idx="1071">
                  <c:v>11.49</c:v>
                </c:pt>
                <c:pt idx="1072">
                  <c:v>11.49</c:v>
                </c:pt>
                <c:pt idx="1073">
                  <c:v>11.51</c:v>
                </c:pt>
                <c:pt idx="1074">
                  <c:v>11.53</c:v>
                </c:pt>
                <c:pt idx="1075">
                  <c:v>11.54</c:v>
                </c:pt>
                <c:pt idx="1076">
                  <c:v>11.55</c:v>
                </c:pt>
                <c:pt idx="1077">
                  <c:v>11.55</c:v>
                </c:pt>
                <c:pt idx="1078">
                  <c:v>11.55</c:v>
                </c:pt>
                <c:pt idx="1079">
                  <c:v>11.56</c:v>
                </c:pt>
                <c:pt idx="1080">
                  <c:v>11.56</c:v>
                </c:pt>
                <c:pt idx="1081">
                  <c:v>11.57</c:v>
                </c:pt>
                <c:pt idx="1082">
                  <c:v>11.58</c:v>
                </c:pt>
                <c:pt idx="1083">
                  <c:v>11.6</c:v>
                </c:pt>
                <c:pt idx="1084">
                  <c:v>11.61</c:v>
                </c:pt>
                <c:pt idx="1085">
                  <c:v>11.61</c:v>
                </c:pt>
                <c:pt idx="1086">
                  <c:v>11.629999999999999</c:v>
                </c:pt>
                <c:pt idx="1087">
                  <c:v>11.639999999999999</c:v>
                </c:pt>
                <c:pt idx="1088">
                  <c:v>11.66</c:v>
                </c:pt>
                <c:pt idx="1089">
                  <c:v>11.67</c:v>
                </c:pt>
                <c:pt idx="1090">
                  <c:v>11.67</c:v>
                </c:pt>
                <c:pt idx="1091">
                  <c:v>11.679999999999909</c:v>
                </c:pt>
                <c:pt idx="1092">
                  <c:v>11.679999999999909</c:v>
                </c:pt>
                <c:pt idx="1093">
                  <c:v>11.7</c:v>
                </c:pt>
                <c:pt idx="1094">
                  <c:v>11.709999999999999</c:v>
                </c:pt>
                <c:pt idx="1095">
                  <c:v>11.719999999999999</c:v>
                </c:pt>
                <c:pt idx="1096">
                  <c:v>11.729999999999999</c:v>
                </c:pt>
                <c:pt idx="1097">
                  <c:v>11.739999999999904</c:v>
                </c:pt>
                <c:pt idx="1098">
                  <c:v>11.739999999999904</c:v>
                </c:pt>
                <c:pt idx="1099">
                  <c:v>11.739999999999904</c:v>
                </c:pt>
                <c:pt idx="1100">
                  <c:v>11.739999999999904</c:v>
                </c:pt>
                <c:pt idx="1101">
                  <c:v>11.76</c:v>
                </c:pt>
                <c:pt idx="1102">
                  <c:v>11.76</c:v>
                </c:pt>
                <c:pt idx="1103">
                  <c:v>11.77</c:v>
                </c:pt>
                <c:pt idx="1104">
                  <c:v>11.77</c:v>
                </c:pt>
                <c:pt idx="1105">
                  <c:v>11.78</c:v>
                </c:pt>
                <c:pt idx="1106">
                  <c:v>11.78</c:v>
                </c:pt>
                <c:pt idx="1107">
                  <c:v>11.78</c:v>
                </c:pt>
                <c:pt idx="1108">
                  <c:v>11.78</c:v>
                </c:pt>
                <c:pt idx="1109">
                  <c:v>11.78</c:v>
                </c:pt>
                <c:pt idx="1110">
                  <c:v>11.79</c:v>
                </c:pt>
                <c:pt idx="1111">
                  <c:v>11.79</c:v>
                </c:pt>
                <c:pt idx="1112">
                  <c:v>11.79</c:v>
                </c:pt>
                <c:pt idx="1113">
                  <c:v>11.79</c:v>
                </c:pt>
                <c:pt idx="1114">
                  <c:v>11.799999999999899</c:v>
                </c:pt>
                <c:pt idx="1115">
                  <c:v>11.81</c:v>
                </c:pt>
                <c:pt idx="1116">
                  <c:v>11.81</c:v>
                </c:pt>
                <c:pt idx="1117">
                  <c:v>11.81</c:v>
                </c:pt>
                <c:pt idx="1118">
                  <c:v>11.82</c:v>
                </c:pt>
                <c:pt idx="1119">
                  <c:v>11.82</c:v>
                </c:pt>
                <c:pt idx="1120">
                  <c:v>11.82</c:v>
                </c:pt>
                <c:pt idx="1121">
                  <c:v>11.82</c:v>
                </c:pt>
                <c:pt idx="1122">
                  <c:v>11.82</c:v>
                </c:pt>
                <c:pt idx="1123">
                  <c:v>11.84</c:v>
                </c:pt>
                <c:pt idx="1124">
                  <c:v>11.84</c:v>
                </c:pt>
                <c:pt idx="1125">
                  <c:v>11.84</c:v>
                </c:pt>
                <c:pt idx="1126">
                  <c:v>11.850000000000009</c:v>
                </c:pt>
                <c:pt idx="1127">
                  <c:v>11.850000000000009</c:v>
                </c:pt>
                <c:pt idx="1128">
                  <c:v>11.870000000000006</c:v>
                </c:pt>
                <c:pt idx="1129">
                  <c:v>11.870000000000006</c:v>
                </c:pt>
                <c:pt idx="1130">
                  <c:v>11.88</c:v>
                </c:pt>
                <c:pt idx="1131">
                  <c:v>11.88</c:v>
                </c:pt>
                <c:pt idx="1132">
                  <c:v>11.88</c:v>
                </c:pt>
                <c:pt idx="1133">
                  <c:v>11.89</c:v>
                </c:pt>
                <c:pt idx="1134">
                  <c:v>11.92</c:v>
                </c:pt>
                <c:pt idx="1135">
                  <c:v>11.92</c:v>
                </c:pt>
                <c:pt idx="1136">
                  <c:v>11.92</c:v>
                </c:pt>
                <c:pt idx="1137">
                  <c:v>11.92</c:v>
                </c:pt>
                <c:pt idx="1138">
                  <c:v>11.92</c:v>
                </c:pt>
                <c:pt idx="1139">
                  <c:v>11.92</c:v>
                </c:pt>
                <c:pt idx="1140">
                  <c:v>11.92</c:v>
                </c:pt>
                <c:pt idx="1141">
                  <c:v>11.92</c:v>
                </c:pt>
                <c:pt idx="1142">
                  <c:v>11.93</c:v>
                </c:pt>
                <c:pt idx="1143">
                  <c:v>11.93</c:v>
                </c:pt>
                <c:pt idx="1144">
                  <c:v>11.94</c:v>
                </c:pt>
                <c:pt idx="1145">
                  <c:v>11.959999999999917</c:v>
                </c:pt>
                <c:pt idx="1146">
                  <c:v>11.959999999999917</c:v>
                </c:pt>
                <c:pt idx="1147">
                  <c:v>11.959999999999917</c:v>
                </c:pt>
                <c:pt idx="1148">
                  <c:v>11.959999999999917</c:v>
                </c:pt>
                <c:pt idx="1149">
                  <c:v>11.97</c:v>
                </c:pt>
                <c:pt idx="1150">
                  <c:v>11.97</c:v>
                </c:pt>
                <c:pt idx="1151">
                  <c:v>11.97</c:v>
                </c:pt>
                <c:pt idx="1152">
                  <c:v>11.97</c:v>
                </c:pt>
                <c:pt idx="1153">
                  <c:v>11.97</c:v>
                </c:pt>
                <c:pt idx="1154">
                  <c:v>11.99</c:v>
                </c:pt>
                <c:pt idx="1155">
                  <c:v>11.99</c:v>
                </c:pt>
                <c:pt idx="1156">
                  <c:v>11.99</c:v>
                </c:pt>
                <c:pt idx="1157">
                  <c:v>11.99</c:v>
                </c:pt>
                <c:pt idx="1158">
                  <c:v>11.99</c:v>
                </c:pt>
                <c:pt idx="1159">
                  <c:v>11.99</c:v>
                </c:pt>
                <c:pt idx="1160">
                  <c:v>11.99</c:v>
                </c:pt>
                <c:pt idx="1161">
                  <c:v>12.01</c:v>
                </c:pt>
                <c:pt idx="1162">
                  <c:v>12.01</c:v>
                </c:pt>
                <c:pt idx="1163">
                  <c:v>12.01</c:v>
                </c:pt>
                <c:pt idx="1164">
                  <c:v>12.01</c:v>
                </c:pt>
                <c:pt idx="1165">
                  <c:v>12.02</c:v>
                </c:pt>
                <c:pt idx="1166">
                  <c:v>12.02</c:v>
                </c:pt>
                <c:pt idx="1167">
                  <c:v>12.02</c:v>
                </c:pt>
                <c:pt idx="1168">
                  <c:v>12.03</c:v>
                </c:pt>
                <c:pt idx="1169">
                  <c:v>12.04</c:v>
                </c:pt>
                <c:pt idx="1170">
                  <c:v>12.05</c:v>
                </c:pt>
                <c:pt idx="1171">
                  <c:v>12.05</c:v>
                </c:pt>
                <c:pt idx="1172">
                  <c:v>12.05</c:v>
                </c:pt>
                <c:pt idx="1173">
                  <c:v>12.05</c:v>
                </c:pt>
                <c:pt idx="1174">
                  <c:v>12.05</c:v>
                </c:pt>
                <c:pt idx="1175">
                  <c:v>12.05</c:v>
                </c:pt>
                <c:pt idx="1176">
                  <c:v>12.05</c:v>
                </c:pt>
                <c:pt idx="1177">
                  <c:v>12.05</c:v>
                </c:pt>
                <c:pt idx="1178">
                  <c:v>12.05</c:v>
                </c:pt>
                <c:pt idx="1179">
                  <c:v>12.06</c:v>
                </c:pt>
                <c:pt idx="1180">
                  <c:v>12.06</c:v>
                </c:pt>
                <c:pt idx="1181">
                  <c:v>12.06</c:v>
                </c:pt>
                <c:pt idx="1182">
                  <c:v>12.06</c:v>
                </c:pt>
                <c:pt idx="1183">
                  <c:v>12.06</c:v>
                </c:pt>
                <c:pt idx="1184">
                  <c:v>12.079999999999915</c:v>
                </c:pt>
                <c:pt idx="1185">
                  <c:v>12.079999999999915</c:v>
                </c:pt>
                <c:pt idx="1186">
                  <c:v>12.079999999999915</c:v>
                </c:pt>
                <c:pt idx="1187">
                  <c:v>12.079999999999915</c:v>
                </c:pt>
                <c:pt idx="1188">
                  <c:v>12.079999999999915</c:v>
                </c:pt>
                <c:pt idx="1189">
                  <c:v>12.079999999999915</c:v>
                </c:pt>
                <c:pt idx="1190">
                  <c:v>12.079999999999915</c:v>
                </c:pt>
                <c:pt idx="1191">
                  <c:v>12.079999999999915</c:v>
                </c:pt>
                <c:pt idx="1192">
                  <c:v>12.079999999999915</c:v>
                </c:pt>
                <c:pt idx="1193">
                  <c:v>12.09</c:v>
                </c:pt>
                <c:pt idx="1194">
                  <c:v>12.1</c:v>
                </c:pt>
                <c:pt idx="1195">
                  <c:v>12.1</c:v>
                </c:pt>
                <c:pt idx="1196">
                  <c:v>12.1</c:v>
                </c:pt>
                <c:pt idx="1197">
                  <c:v>12.1</c:v>
                </c:pt>
                <c:pt idx="1198">
                  <c:v>12.1</c:v>
                </c:pt>
                <c:pt idx="1199">
                  <c:v>12.11</c:v>
                </c:pt>
                <c:pt idx="1200">
                  <c:v>12.129999999999999</c:v>
                </c:pt>
                <c:pt idx="1201">
                  <c:v>12.129999999999999</c:v>
                </c:pt>
                <c:pt idx="1202">
                  <c:v>12.129999999999999</c:v>
                </c:pt>
                <c:pt idx="1203">
                  <c:v>12.129999999999999</c:v>
                </c:pt>
                <c:pt idx="1204">
                  <c:v>12.129999999999999</c:v>
                </c:pt>
                <c:pt idx="1205">
                  <c:v>12.129999999999999</c:v>
                </c:pt>
                <c:pt idx="1206">
                  <c:v>12.129999999999999</c:v>
                </c:pt>
                <c:pt idx="1207">
                  <c:v>12.139999999999899</c:v>
                </c:pt>
                <c:pt idx="1208">
                  <c:v>12.139999999999899</c:v>
                </c:pt>
                <c:pt idx="1209">
                  <c:v>12.15</c:v>
                </c:pt>
                <c:pt idx="1210">
                  <c:v>12.16</c:v>
                </c:pt>
                <c:pt idx="1211">
                  <c:v>12.16</c:v>
                </c:pt>
                <c:pt idx="1212">
                  <c:v>12.17</c:v>
                </c:pt>
                <c:pt idx="1213">
                  <c:v>12.18</c:v>
                </c:pt>
                <c:pt idx="1214">
                  <c:v>12.19</c:v>
                </c:pt>
                <c:pt idx="1215">
                  <c:v>12.209999999999999</c:v>
                </c:pt>
                <c:pt idx="1216">
                  <c:v>12.219999999999999</c:v>
                </c:pt>
                <c:pt idx="1217">
                  <c:v>12.239999999999998</c:v>
                </c:pt>
                <c:pt idx="1218">
                  <c:v>12.239999999999998</c:v>
                </c:pt>
                <c:pt idx="1219">
                  <c:v>12.239999999999998</c:v>
                </c:pt>
                <c:pt idx="1220">
                  <c:v>12.25</c:v>
                </c:pt>
                <c:pt idx="1221">
                  <c:v>12.26</c:v>
                </c:pt>
                <c:pt idx="1222">
                  <c:v>12.27</c:v>
                </c:pt>
                <c:pt idx="1223">
                  <c:v>12.27</c:v>
                </c:pt>
                <c:pt idx="1224">
                  <c:v>12.27</c:v>
                </c:pt>
                <c:pt idx="1225">
                  <c:v>12.27</c:v>
                </c:pt>
                <c:pt idx="1226">
                  <c:v>12.27</c:v>
                </c:pt>
                <c:pt idx="1227">
                  <c:v>12.27</c:v>
                </c:pt>
                <c:pt idx="1228">
                  <c:v>12.27</c:v>
                </c:pt>
                <c:pt idx="1229">
                  <c:v>12.27</c:v>
                </c:pt>
                <c:pt idx="1230">
                  <c:v>12.29</c:v>
                </c:pt>
                <c:pt idx="1231">
                  <c:v>12.3</c:v>
                </c:pt>
                <c:pt idx="1232">
                  <c:v>12.3</c:v>
                </c:pt>
                <c:pt idx="1233">
                  <c:v>12.3</c:v>
                </c:pt>
                <c:pt idx="1234">
                  <c:v>12.3</c:v>
                </c:pt>
                <c:pt idx="1235">
                  <c:v>12.3</c:v>
                </c:pt>
                <c:pt idx="1236">
                  <c:v>12.3</c:v>
                </c:pt>
                <c:pt idx="1237">
                  <c:v>12.309999999999915</c:v>
                </c:pt>
                <c:pt idx="1238">
                  <c:v>12.309999999999915</c:v>
                </c:pt>
                <c:pt idx="1239">
                  <c:v>12.309999999999915</c:v>
                </c:pt>
                <c:pt idx="1240">
                  <c:v>12.309999999999915</c:v>
                </c:pt>
                <c:pt idx="1241">
                  <c:v>12.309999999999915</c:v>
                </c:pt>
                <c:pt idx="1242">
                  <c:v>12.309999999999915</c:v>
                </c:pt>
                <c:pt idx="1243">
                  <c:v>12.33</c:v>
                </c:pt>
                <c:pt idx="1244">
                  <c:v>12.33</c:v>
                </c:pt>
                <c:pt idx="1245">
                  <c:v>12.33</c:v>
                </c:pt>
                <c:pt idx="1246">
                  <c:v>12.34</c:v>
                </c:pt>
                <c:pt idx="1247">
                  <c:v>12.34</c:v>
                </c:pt>
                <c:pt idx="1248">
                  <c:v>12.34</c:v>
                </c:pt>
                <c:pt idx="1249">
                  <c:v>12.34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TBDiseaseONLYData!$E$11270:$E$12519</c:f>
              <c:numCache>
                <c:formatCode>General</c:formatCode>
                <c:ptCount val="1250"/>
                <c:pt idx="0">
                  <c:v>0</c:v>
                </c:pt>
                <c:pt idx="1">
                  <c:v>1.0000000000000005E-2</c:v>
                </c:pt>
                <c:pt idx="2">
                  <c:v>6.9999999999999923E-2</c:v>
                </c:pt>
                <c:pt idx="3">
                  <c:v>0.11</c:v>
                </c:pt>
                <c:pt idx="4">
                  <c:v>0.15000000000000013</c:v>
                </c:pt>
                <c:pt idx="5">
                  <c:v>0.21000000000000013</c:v>
                </c:pt>
                <c:pt idx="6">
                  <c:v>0.24000000000000013</c:v>
                </c:pt>
                <c:pt idx="7">
                  <c:v>0.26</c:v>
                </c:pt>
                <c:pt idx="8">
                  <c:v>0.3300000000000004</c:v>
                </c:pt>
                <c:pt idx="9">
                  <c:v>0.35000000000000026</c:v>
                </c:pt>
                <c:pt idx="10">
                  <c:v>0.36000000000000026</c:v>
                </c:pt>
                <c:pt idx="11">
                  <c:v>0.45</c:v>
                </c:pt>
                <c:pt idx="12">
                  <c:v>0.49999999999999956</c:v>
                </c:pt>
                <c:pt idx="13">
                  <c:v>0.56999999999999995</c:v>
                </c:pt>
                <c:pt idx="14">
                  <c:v>0.61999999999999955</c:v>
                </c:pt>
                <c:pt idx="15">
                  <c:v>0.68</c:v>
                </c:pt>
                <c:pt idx="16">
                  <c:v>0.72000000000000053</c:v>
                </c:pt>
                <c:pt idx="17">
                  <c:v>0.75000000000000056</c:v>
                </c:pt>
                <c:pt idx="18">
                  <c:v>0.83000000000000052</c:v>
                </c:pt>
                <c:pt idx="19">
                  <c:v>0.91</c:v>
                </c:pt>
                <c:pt idx="20">
                  <c:v>0.98</c:v>
                </c:pt>
                <c:pt idx="21">
                  <c:v>1.0599999999999887</c:v>
                </c:pt>
                <c:pt idx="22">
                  <c:v>1.1099999999999888</c:v>
                </c:pt>
                <c:pt idx="23">
                  <c:v>1.1499999999999988</c:v>
                </c:pt>
                <c:pt idx="24">
                  <c:v>1.2299999999999878</c:v>
                </c:pt>
                <c:pt idx="25">
                  <c:v>1.2599999999999882</c:v>
                </c:pt>
                <c:pt idx="26">
                  <c:v>1.2799999999999883</c:v>
                </c:pt>
                <c:pt idx="27">
                  <c:v>1.2899999999999885</c:v>
                </c:pt>
                <c:pt idx="28">
                  <c:v>1.3399999999999888</c:v>
                </c:pt>
                <c:pt idx="29">
                  <c:v>1.41</c:v>
                </c:pt>
                <c:pt idx="30">
                  <c:v>1.49</c:v>
                </c:pt>
                <c:pt idx="31">
                  <c:v>1.52</c:v>
                </c:pt>
                <c:pt idx="32">
                  <c:v>1.57</c:v>
                </c:pt>
                <c:pt idx="33">
                  <c:v>1.6500000000000001</c:v>
                </c:pt>
                <c:pt idx="34">
                  <c:v>1.71</c:v>
                </c:pt>
                <c:pt idx="35">
                  <c:v>1.739999999999988</c:v>
                </c:pt>
                <c:pt idx="36">
                  <c:v>1.77</c:v>
                </c:pt>
                <c:pt idx="37">
                  <c:v>1.7999999999999885</c:v>
                </c:pt>
                <c:pt idx="38">
                  <c:v>1.82</c:v>
                </c:pt>
                <c:pt idx="39">
                  <c:v>1.83</c:v>
                </c:pt>
                <c:pt idx="40">
                  <c:v>1.8599999999999888</c:v>
                </c:pt>
                <c:pt idx="41">
                  <c:v>1.9400000000000011</c:v>
                </c:pt>
                <c:pt idx="42">
                  <c:v>1.9400000000000011</c:v>
                </c:pt>
                <c:pt idx="43">
                  <c:v>1.9700000000000011</c:v>
                </c:pt>
                <c:pt idx="44">
                  <c:v>2.0099999999999998</c:v>
                </c:pt>
                <c:pt idx="45">
                  <c:v>2.0499999999999998</c:v>
                </c:pt>
                <c:pt idx="46">
                  <c:v>2.13</c:v>
                </c:pt>
                <c:pt idx="47">
                  <c:v>2.16</c:v>
                </c:pt>
                <c:pt idx="48">
                  <c:v>2.19999999999999</c:v>
                </c:pt>
                <c:pt idx="49">
                  <c:v>2.2599999999999998</c:v>
                </c:pt>
                <c:pt idx="50">
                  <c:v>2.2999999999999998</c:v>
                </c:pt>
                <c:pt idx="51">
                  <c:v>2.3599999999999874</c:v>
                </c:pt>
                <c:pt idx="52">
                  <c:v>2.3899999999999877</c:v>
                </c:pt>
                <c:pt idx="53">
                  <c:v>2.44</c:v>
                </c:pt>
                <c:pt idx="54">
                  <c:v>2.5</c:v>
                </c:pt>
                <c:pt idx="55">
                  <c:v>2.54</c:v>
                </c:pt>
                <c:pt idx="56">
                  <c:v>2.58</c:v>
                </c:pt>
                <c:pt idx="57">
                  <c:v>2.63</c:v>
                </c:pt>
                <c:pt idx="58">
                  <c:v>2.6799999999999877</c:v>
                </c:pt>
                <c:pt idx="59">
                  <c:v>2.7499999999999898</c:v>
                </c:pt>
                <c:pt idx="60">
                  <c:v>2.8</c:v>
                </c:pt>
                <c:pt idx="61">
                  <c:v>2.86</c:v>
                </c:pt>
                <c:pt idx="62">
                  <c:v>2.9</c:v>
                </c:pt>
                <c:pt idx="63">
                  <c:v>2.9499999999999997</c:v>
                </c:pt>
                <c:pt idx="64">
                  <c:v>2.9899999999999998</c:v>
                </c:pt>
                <c:pt idx="65">
                  <c:v>2.9899999999999998</c:v>
                </c:pt>
                <c:pt idx="66">
                  <c:v>3.04</c:v>
                </c:pt>
                <c:pt idx="67">
                  <c:v>3.07</c:v>
                </c:pt>
                <c:pt idx="68">
                  <c:v>3.08</c:v>
                </c:pt>
                <c:pt idx="69">
                  <c:v>3.15</c:v>
                </c:pt>
                <c:pt idx="70">
                  <c:v>3.2</c:v>
                </c:pt>
                <c:pt idx="71">
                  <c:v>3.23</c:v>
                </c:pt>
                <c:pt idx="72">
                  <c:v>3.27</c:v>
                </c:pt>
                <c:pt idx="73">
                  <c:v>3.29</c:v>
                </c:pt>
                <c:pt idx="74">
                  <c:v>3.3299999999999987</c:v>
                </c:pt>
                <c:pt idx="75">
                  <c:v>3.38</c:v>
                </c:pt>
                <c:pt idx="76">
                  <c:v>3.42</c:v>
                </c:pt>
                <c:pt idx="77">
                  <c:v>3.4899999999999998</c:v>
                </c:pt>
                <c:pt idx="78">
                  <c:v>3.55</c:v>
                </c:pt>
                <c:pt idx="79">
                  <c:v>3.57</c:v>
                </c:pt>
                <c:pt idx="80">
                  <c:v>3.58</c:v>
                </c:pt>
                <c:pt idx="81">
                  <c:v>3.63</c:v>
                </c:pt>
                <c:pt idx="82">
                  <c:v>3.65</c:v>
                </c:pt>
                <c:pt idx="83">
                  <c:v>3.69</c:v>
                </c:pt>
                <c:pt idx="84">
                  <c:v>3.74</c:v>
                </c:pt>
                <c:pt idx="85">
                  <c:v>3.79</c:v>
                </c:pt>
                <c:pt idx="86">
                  <c:v>3.8</c:v>
                </c:pt>
                <c:pt idx="87">
                  <c:v>3.84</c:v>
                </c:pt>
                <c:pt idx="88">
                  <c:v>3.88</c:v>
                </c:pt>
                <c:pt idx="89">
                  <c:v>3.9099999999999877</c:v>
                </c:pt>
                <c:pt idx="90">
                  <c:v>3.94</c:v>
                </c:pt>
                <c:pt idx="91">
                  <c:v>3.96999999999999</c:v>
                </c:pt>
                <c:pt idx="92">
                  <c:v>3.98999999999999</c:v>
                </c:pt>
                <c:pt idx="93">
                  <c:v>4.0199999999999996</c:v>
                </c:pt>
                <c:pt idx="94">
                  <c:v>4.0599999999999996</c:v>
                </c:pt>
                <c:pt idx="95">
                  <c:v>4.09</c:v>
                </c:pt>
                <c:pt idx="96">
                  <c:v>4.1199999999999886</c:v>
                </c:pt>
                <c:pt idx="97">
                  <c:v>4.1299999999999875</c:v>
                </c:pt>
                <c:pt idx="98">
                  <c:v>4.1699999999999875</c:v>
                </c:pt>
                <c:pt idx="99">
                  <c:v>4.1899999999999897</c:v>
                </c:pt>
                <c:pt idx="100">
                  <c:v>4.22</c:v>
                </c:pt>
                <c:pt idx="101">
                  <c:v>4.25</c:v>
                </c:pt>
                <c:pt idx="102">
                  <c:v>4.2699999999999996</c:v>
                </c:pt>
                <c:pt idx="103">
                  <c:v>4.2899999999999903</c:v>
                </c:pt>
                <c:pt idx="104">
                  <c:v>4.3599999999999897</c:v>
                </c:pt>
                <c:pt idx="105">
                  <c:v>4.3799999999999901</c:v>
                </c:pt>
                <c:pt idx="106">
                  <c:v>4.4399999999999924</c:v>
                </c:pt>
                <c:pt idx="107">
                  <c:v>4.4700000000000024</c:v>
                </c:pt>
                <c:pt idx="108">
                  <c:v>4.5</c:v>
                </c:pt>
                <c:pt idx="109">
                  <c:v>4.5399999999999903</c:v>
                </c:pt>
                <c:pt idx="110">
                  <c:v>4.5799999999999903</c:v>
                </c:pt>
                <c:pt idx="111">
                  <c:v>4.6099999999999897</c:v>
                </c:pt>
                <c:pt idx="112">
                  <c:v>4.6499999999999995</c:v>
                </c:pt>
                <c:pt idx="113">
                  <c:v>4.6899999999999897</c:v>
                </c:pt>
                <c:pt idx="114">
                  <c:v>4.6899999999999897</c:v>
                </c:pt>
                <c:pt idx="115">
                  <c:v>4.7</c:v>
                </c:pt>
                <c:pt idx="116">
                  <c:v>4.7</c:v>
                </c:pt>
                <c:pt idx="117">
                  <c:v>4.71</c:v>
                </c:pt>
                <c:pt idx="118">
                  <c:v>4.7299999999999898</c:v>
                </c:pt>
                <c:pt idx="119">
                  <c:v>4.7699999999999996</c:v>
                </c:pt>
                <c:pt idx="120">
                  <c:v>4.8099999999999898</c:v>
                </c:pt>
                <c:pt idx="121">
                  <c:v>4.8299999999999885</c:v>
                </c:pt>
                <c:pt idx="122">
                  <c:v>4.88</c:v>
                </c:pt>
                <c:pt idx="123">
                  <c:v>4.88</c:v>
                </c:pt>
                <c:pt idx="124">
                  <c:v>4.9099999999999904</c:v>
                </c:pt>
                <c:pt idx="125">
                  <c:v>4.9399999999999924</c:v>
                </c:pt>
                <c:pt idx="126">
                  <c:v>5.01</c:v>
                </c:pt>
                <c:pt idx="127">
                  <c:v>5.01</c:v>
                </c:pt>
                <c:pt idx="128">
                  <c:v>5.04</c:v>
                </c:pt>
                <c:pt idx="129">
                  <c:v>5.07</c:v>
                </c:pt>
                <c:pt idx="130">
                  <c:v>5.0999999999999996</c:v>
                </c:pt>
                <c:pt idx="131">
                  <c:v>5.14</c:v>
                </c:pt>
                <c:pt idx="132">
                  <c:v>5.2</c:v>
                </c:pt>
                <c:pt idx="133">
                  <c:v>5.24</c:v>
                </c:pt>
                <c:pt idx="134">
                  <c:v>5.2700000000000014</c:v>
                </c:pt>
                <c:pt idx="135">
                  <c:v>5.2700000000000014</c:v>
                </c:pt>
                <c:pt idx="136">
                  <c:v>5.3</c:v>
                </c:pt>
                <c:pt idx="137">
                  <c:v>5.34</c:v>
                </c:pt>
                <c:pt idx="138">
                  <c:v>5.3599999999999985</c:v>
                </c:pt>
                <c:pt idx="139">
                  <c:v>5.42</c:v>
                </c:pt>
                <c:pt idx="140">
                  <c:v>5.4300000000000024</c:v>
                </c:pt>
                <c:pt idx="141">
                  <c:v>5.4700000000000024</c:v>
                </c:pt>
                <c:pt idx="142">
                  <c:v>5.48</c:v>
                </c:pt>
                <c:pt idx="143">
                  <c:v>5.51</c:v>
                </c:pt>
                <c:pt idx="144">
                  <c:v>5.52</c:v>
                </c:pt>
                <c:pt idx="145">
                  <c:v>5.56</c:v>
                </c:pt>
                <c:pt idx="146">
                  <c:v>5.59</c:v>
                </c:pt>
                <c:pt idx="147">
                  <c:v>5.6099999999999985</c:v>
                </c:pt>
                <c:pt idx="148">
                  <c:v>5.6199999999999966</c:v>
                </c:pt>
                <c:pt idx="149">
                  <c:v>5.64</c:v>
                </c:pt>
                <c:pt idx="150">
                  <c:v>5.68</c:v>
                </c:pt>
                <c:pt idx="151">
                  <c:v>5.71</c:v>
                </c:pt>
                <c:pt idx="152">
                  <c:v>5.76</c:v>
                </c:pt>
                <c:pt idx="153">
                  <c:v>5.76</c:v>
                </c:pt>
                <c:pt idx="154">
                  <c:v>5.79</c:v>
                </c:pt>
                <c:pt idx="155">
                  <c:v>5.8199999999999985</c:v>
                </c:pt>
                <c:pt idx="156">
                  <c:v>5.87</c:v>
                </c:pt>
                <c:pt idx="157">
                  <c:v>5.89</c:v>
                </c:pt>
                <c:pt idx="158">
                  <c:v>5.92</c:v>
                </c:pt>
                <c:pt idx="159">
                  <c:v>5.96</c:v>
                </c:pt>
                <c:pt idx="160">
                  <c:v>6</c:v>
                </c:pt>
                <c:pt idx="161">
                  <c:v>6.05</c:v>
                </c:pt>
                <c:pt idx="162">
                  <c:v>6.09</c:v>
                </c:pt>
                <c:pt idx="163">
                  <c:v>6.1199999999999966</c:v>
                </c:pt>
                <c:pt idx="164">
                  <c:v>6.1499999999999995</c:v>
                </c:pt>
                <c:pt idx="165">
                  <c:v>6.18</c:v>
                </c:pt>
                <c:pt idx="166">
                  <c:v>6.22</c:v>
                </c:pt>
                <c:pt idx="167">
                  <c:v>6.23</c:v>
                </c:pt>
                <c:pt idx="168">
                  <c:v>6.29</c:v>
                </c:pt>
                <c:pt idx="169">
                  <c:v>6.3199999999999985</c:v>
                </c:pt>
                <c:pt idx="170">
                  <c:v>6.3599999999999985</c:v>
                </c:pt>
                <c:pt idx="171">
                  <c:v>6.39</c:v>
                </c:pt>
                <c:pt idx="172">
                  <c:v>6.4</c:v>
                </c:pt>
                <c:pt idx="173">
                  <c:v>6.42</c:v>
                </c:pt>
                <c:pt idx="174">
                  <c:v>6.4700000000000024</c:v>
                </c:pt>
                <c:pt idx="175">
                  <c:v>6.4700000000000024</c:v>
                </c:pt>
                <c:pt idx="176">
                  <c:v>6.4999999999999902</c:v>
                </c:pt>
                <c:pt idx="177">
                  <c:v>6.52</c:v>
                </c:pt>
                <c:pt idx="178">
                  <c:v>6.52</c:v>
                </c:pt>
                <c:pt idx="179">
                  <c:v>6.55</c:v>
                </c:pt>
                <c:pt idx="180">
                  <c:v>6.57</c:v>
                </c:pt>
                <c:pt idx="181">
                  <c:v>6.59</c:v>
                </c:pt>
                <c:pt idx="182">
                  <c:v>6.6</c:v>
                </c:pt>
                <c:pt idx="183">
                  <c:v>6.6199999999999966</c:v>
                </c:pt>
                <c:pt idx="184">
                  <c:v>6.64</c:v>
                </c:pt>
                <c:pt idx="185">
                  <c:v>6.6499999999999995</c:v>
                </c:pt>
                <c:pt idx="186">
                  <c:v>6.6499999999999995</c:v>
                </c:pt>
                <c:pt idx="187">
                  <c:v>6.68</c:v>
                </c:pt>
                <c:pt idx="188">
                  <c:v>6.6899999999999995</c:v>
                </c:pt>
                <c:pt idx="189">
                  <c:v>6.6899999999999995</c:v>
                </c:pt>
                <c:pt idx="190">
                  <c:v>6.6899999999999995</c:v>
                </c:pt>
                <c:pt idx="191">
                  <c:v>6.71</c:v>
                </c:pt>
                <c:pt idx="192">
                  <c:v>6.75</c:v>
                </c:pt>
                <c:pt idx="193">
                  <c:v>6.75</c:v>
                </c:pt>
                <c:pt idx="194">
                  <c:v>6.76</c:v>
                </c:pt>
                <c:pt idx="195">
                  <c:v>6.7700000000000014</c:v>
                </c:pt>
                <c:pt idx="196">
                  <c:v>6.78</c:v>
                </c:pt>
                <c:pt idx="197">
                  <c:v>6.8</c:v>
                </c:pt>
                <c:pt idx="198">
                  <c:v>6.81</c:v>
                </c:pt>
                <c:pt idx="199">
                  <c:v>6.8199999999999985</c:v>
                </c:pt>
                <c:pt idx="200">
                  <c:v>6.83</c:v>
                </c:pt>
                <c:pt idx="201">
                  <c:v>6.83</c:v>
                </c:pt>
                <c:pt idx="202">
                  <c:v>6.83</c:v>
                </c:pt>
                <c:pt idx="203">
                  <c:v>6.8599999999999897</c:v>
                </c:pt>
                <c:pt idx="204">
                  <c:v>6.8599999999999897</c:v>
                </c:pt>
                <c:pt idx="205">
                  <c:v>6.87</c:v>
                </c:pt>
                <c:pt idx="206">
                  <c:v>6.87</c:v>
                </c:pt>
                <c:pt idx="207">
                  <c:v>6.88</c:v>
                </c:pt>
                <c:pt idx="208">
                  <c:v>6.89</c:v>
                </c:pt>
                <c:pt idx="209">
                  <c:v>6.8999999999999897</c:v>
                </c:pt>
                <c:pt idx="210">
                  <c:v>6.91</c:v>
                </c:pt>
                <c:pt idx="211">
                  <c:v>6.92</c:v>
                </c:pt>
                <c:pt idx="212">
                  <c:v>6.9300000000000024</c:v>
                </c:pt>
                <c:pt idx="213">
                  <c:v>6.94</c:v>
                </c:pt>
                <c:pt idx="214">
                  <c:v>6.96</c:v>
                </c:pt>
                <c:pt idx="215">
                  <c:v>6.96</c:v>
                </c:pt>
                <c:pt idx="216">
                  <c:v>6.96</c:v>
                </c:pt>
                <c:pt idx="217">
                  <c:v>6.98</c:v>
                </c:pt>
                <c:pt idx="218">
                  <c:v>6.99</c:v>
                </c:pt>
                <c:pt idx="219">
                  <c:v>7</c:v>
                </c:pt>
                <c:pt idx="220">
                  <c:v>7.01</c:v>
                </c:pt>
                <c:pt idx="221">
                  <c:v>7.01</c:v>
                </c:pt>
                <c:pt idx="222">
                  <c:v>7.02</c:v>
                </c:pt>
                <c:pt idx="223">
                  <c:v>7.02</c:v>
                </c:pt>
                <c:pt idx="224">
                  <c:v>7.02</c:v>
                </c:pt>
                <c:pt idx="225">
                  <c:v>7.02</c:v>
                </c:pt>
                <c:pt idx="226">
                  <c:v>7.02</c:v>
                </c:pt>
                <c:pt idx="227">
                  <c:v>7.02</c:v>
                </c:pt>
                <c:pt idx="228">
                  <c:v>7.02</c:v>
                </c:pt>
                <c:pt idx="229">
                  <c:v>7.02</c:v>
                </c:pt>
                <c:pt idx="230">
                  <c:v>7.03</c:v>
                </c:pt>
                <c:pt idx="231">
                  <c:v>7.04</c:v>
                </c:pt>
                <c:pt idx="232">
                  <c:v>7.04</c:v>
                </c:pt>
                <c:pt idx="233">
                  <c:v>7.05</c:v>
                </c:pt>
                <c:pt idx="234">
                  <c:v>7.05</c:v>
                </c:pt>
                <c:pt idx="235">
                  <c:v>7.05</c:v>
                </c:pt>
                <c:pt idx="236">
                  <c:v>7.05</c:v>
                </c:pt>
                <c:pt idx="237">
                  <c:v>7.06</c:v>
                </c:pt>
                <c:pt idx="238">
                  <c:v>7.07</c:v>
                </c:pt>
                <c:pt idx="239">
                  <c:v>7.07</c:v>
                </c:pt>
                <c:pt idx="240">
                  <c:v>7.07</c:v>
                </c:pt>
                <c:pt idx="241">
                  <c:v>7.09</c:v>
                </c:pt>
                <c:pt idx="242">
                  <c:v>7.1</c:v>
                </c:pt>
                <c:pt idx="243">
                  <c:v>7.1099999999999985</c:v>
                </c:pt>
                <c:pt idx="244">
                  <c:v>7.1199999999999966</c:v>
                </c:pt>
                <c:pt idx="245">
                  <c:v>7.1399999999999899</c:v>
                </c:pt>
                <c:pt idx="246">
                  <c:v>7.1399999999999899</c:v>
                </c:pt>
                <c:pt idx="247">
                  <c:v>7.1599999999999975</c:v>
                </c:pt>
                <c:pt idx="248">
                  <c:v>7.17</c:v>
                </c:pt>
                <c:pt idx="249">
                  <c:v>7.17</c:v>
                </c:pt>
                <c:pt idx="250">
                  <c:v>7.1899999999999995</c:v>
                </c:pt>
                <c:pt idx="251">
                  <c:v>7.1899999999999995</c:v>
                </c:pt>
                <c:pt idx="252">
                  <c:v>7.1899999999999995</c:v>
                </c:pt>
                <c:pt idx="253">
                  <c:v>7.1999999999999895</c:v>
                </c:pt>
                <c:pt idx="254">
                  <c:v>7.1999999999999895</c:v>
                </c:pt>
                <c:pt idx="255">
                  <c:v>7.1999999999999895</c:v>
                </c:pt>
                <c:pt idx="256">
                  <c:v>7.22</c:v>
                </c:pt>
                <c:pt idx="257">
                  <c:v>7.2299999999999898</c:v>
                </c:pt>
                <c:pt idx="258">
                  <c:v>7.2299999999999898</c:v>
                </c:pt>
                <c:pt idx="259">
                  <c:v>7.2499999999999902</c:v>
                </c:pt>
                <c:pt idx="260">
                  <c:v>7.26</c:v>
                </c:pt>
                <c:pt idx="261">
                  <c:v>7.28</c:v>
                </c:pt>
                <c:pt idx="262">
                  <c:v>7.3099999999999898</c:v>
                </c:pt>
                <c:pt idx="263">
                  <c:v>7.3199999999999985</c:v>
                </c:pt>
                <c:pt idx="264">
                  <c:v>7.3199999999999985</c:v>
                </c:pt>
                <c:pt idx="265">
                  <c:v>7.3199999999999985</c:v>
                </c:pt>
                <c:pt idx="266">
                  <c:v>7.33</c:v>
                </c:pt>
                <c:pt idx="267">
                  <c:v>7.33</c:v>
                </c:pt>
                <c:pt idx="268">
                  <c:v>7.3399999999999901</c:v>
                </c:pt>
                <c:pt idx="269">
                  <c:v>7.3699999999999886</c:v>
                </c:pt>
                <c:pt idx="270">
                  <c:v>7.3699999999999886</c:v>
                </c:pt>
                <c:pt idx="271">
                  <c:v>7.38</c:v>
                </c:pt>
                <c:pt idx="272">
                  <c:v>7.39</c:v>
                </c:pt>
                <c:pt idx="273">
                  <c:v>7.4299999999999899</c:v>
                </c:pt>
                <c:pt idx="274">
                  <c:v>7.4299999999999899</c:v>
                </c:pt>
                <c:pt idx="275">
                  <c:v>7.4499999999999904</c:v>
                </c:pt>
                <c:pt idx="276">
                  <c:v>7.46</c:v>
                </c:pt>
                <c:pt idx="277">
                  <c:v>7.46999999999999</c:v>
                </c:pt>
                <c:pt idx="278">
                  <c:v>7.46999999999999</c:v>
                </c:pt>
                <c:pt idx="279">
                  <c:v>7.5</c:v>
                </c:pt>
                <c:pt idx="280">
                  <c:v>7.50999999999999</c:v>
                </c:pt>
                <c:pt idx="281">
                  <c:v>7.52</c:v>
                </c:pt>
                <c:pt idx="282">
                  <c:v>7.5299999999999896</c:v>
                </c:pt>
                <c:pt idx="283">
                  <c:v>7.5399999999999903</c:v>
                </c:pt>
                <c:pt idx="284">
                  <c:v>7.56</c:v>
                </c:pt>
                <c:pt idx="285">
                  <c:v>7.56</c:v>
                </c:pt>
                <c:pt idx="286">
                  <c:v>7.5699999999999896</c:v>
                </c:pt>
                <c:pt idx="287">
                  <c:v>7.5699999999999896</c:v>
                </c:pt>
                <c:pt idx="288">
                  <c:v>7.59</c:v>
                </c:pt>
                <c:pt idx="289">
                  <c:v>7.6099999999999897</c:v>
                </c:pt>
                <c:pt idx="290">
                  <c:v>7.6099999999999897</c:v>
                </c:pt>
                <c:pt idx="291">
                  <c:v>7.6199999999999886</c:v>
                </c:pt>
                <c:pt idx="292">
                  <c:v>7.6199999999999886</c:v>
                </c:pt>
                <c:pt idx="293">
                  <c:v>7.6299999999999875</c:v>
                </c:pt>
                <c:pt idx="294">
                  <c:v>7.6299999999999875</c:v>
                </c:pt>
                <c:pt idx="295">
                  <c:v>7.6299999999999875</c:v>
                </c:pt>
                <c:pt idx="296">
                  <c:v>7.6299999999999875</c:v>
                </c:pt>
                <c:pt idx="297">
                  <c:v>7.6499999999999897</c:v>
                </c:pt>
                <c:pt idx="298">
                  <c:v>7.6699999999999875</c:v>
                </c:pt>
                <c:pt idx="299">
                  <c:v>7.68</c:v>
                </c:pt>
                <c:pt idx="300">
                  <c:v>7.6899999999999897</c:v>
                </c:pt>
                <c:pt idx="301">
                  <c:v>7.6899999999999897</c:v>
                </c:pt>
                <c:pt idx="302">
                  <c:v>7.71999999999999</c:v>
                </c:pt>
                <c:pt idx="303">
                  <c:v>7.7399999999999904</c:v>
                </c:pt>
                <c:pt idx="304">
                  <c:v>7.7399999999999904</c:v>
                </c:pt>
                <c:pt idx="305">
                  <c:v>7.75999999999999</c:v>
                </c:pt>
                <c:pt idx="306">
                  <c:v>7.7700000000000014</c:v>
                </c:pt>
                <c:pt idx="307">
                  <c:v>7.7999999999999901</c:v>
                </c:pt>
                <c:pt idx="308">
                  <c:v>7.8099999999999898</c:v>
                </c:pt>
                <c:pt idx="309">
                  <c:v>7.8299999999999885</c:v>
                </c:pt>
                <c:pt idx="310">
                  <c:v>7.8299999999999885</c:v>
                </c:pt>
                <c:pt idx="311">
                  <c:v>7.84</c:v>
                </c:pt>
                <c:pt idx="312">
                  <c:v>7.8599999999999897</c:v>
                </c:pt>
                <c:pt idx="313">
                  <c:v>7.8599999999999897</c:v>
                </c:pt>
                <c:pt idx="314">
                  <c:v>7.8599999999999897</c:v>
                </c:pt>
                <c:pt idx="315">
                  <c:v>7.8799999999999901</c:v>
                </c:pt>
                <c:pt idx="316">
                  <c:v>7.8999999999999897</c:v>
                </c:pt>
                <c:pt idx="317">
                  <c:v>7.9099999999999904</c:v>
                </c:pt>
                <c:pt idx="318">
                  <c:v>7.9199999999999902</c:v>
                </c:pt>
                <c:pt idx="319">
                  <c:v>7.9199999999999902</c:v>
                </c:pt>
                <c:pt idx="320">
                  <c:v>7.9199999999999902</c:v>
                </c:pt>
                <c:pt idx="321">
                  <c:v>7.9299999999999899</c:v>
                </c:pt>
                <c:pt idx="322">
                  <c:v>7.9399999999999924</c:v>
                </c:pt>
                <c:pt idx="323">
                  <c:v>7.9499999999999904</c:v>
                </c:pt>
                <c:pt idx="324">
                  <c:v>7.9499999999999904</c:v>
                </c:pt>
                <c:pt idx="325">
                  <c:v>7.9599999999999902</c:v>
                </c:pt>
                <c:pt idx="326">
                  <c:v>7.9599999999999902</c:v>
                </c:pt>
                <c:pt idx="327">
                  <c:v>7.9799999999999924</c:v>
                </c:pt>
                <c:pt idx="328">
                  <c:v>8.02</c:v>
                </c:pt>
                <c:pt idx="329">
                  <c:v>8.0299999999999994</c:v>
                </c:pt>
                <c:pt idx="330">
                  <c:v>8.0400000000000009</c:v>
                </c:pt>
                <c:pt idx="331">
                  <c:v>8.0600000000000023</c:v>
                </c:pt>
                <c:pt idx="332">
                  <c:v>8.0700000000000021</c:v>
                </c:pt>
                <c:pt idx="333">
                  <c:v>8.0900000000000016</c:v>
                </c:pt>
                <c:pt idx="334">
                  <c:v>8.0900000000000016</c:v>
                </c:pt>
                <c:pt idx="335">
                  <c:v>8.11</c:v>
                </c:pt>
                <c:pt idx="336">
                  <c:v>8.120000000000001</c:v>
                </c:pt>
                <c:pt idx="337">
                  <c:v>8.1399999999999988</c:v>
                </c:pt>
                <c:pt idx="338">
                  <c:v>8.1399999999999988</c:v>
                </c:pt>
                <c:pt idx="339">
                  <c:v>8.1399999999999988</c:v>
                </c:pt>
                <c:pt idx="340">
                  <c:v>8.1499999999999897</c:v>
                </c:pt>
                <c:pt idx="341">
                  <c:v>8.1600000000000019</c:v>
                </c:pt>
                <c:pt idx="342">
                  <c:v>8.1800000000000015</c:v>
                </c:pt>
                <c:pt idx="343">
                  <c:v>8.1800000000000015</c:v>
                </c:pt>
                <c:pt idx="344">
                  <c:v>8.19</c:v>
                </c:pt>
                <c:pt idx="345">
                  <c:v>8.2199999999999989</c:v>
                </c:pt>
                <c:pt idx="346">
                  <c:v>8.2199999999999989</c:v>
                </c:pt>
                <c:pt idx="347">
                  <c:v>8.2199999999999989</c:v>
                </c:pt>
                <c:pt idx="348">
                  <c:v>8.2299999999999898</c:v>
                </c:pt>
                <c:pt idx="349">
                  <c:v>8.2399999999999896</c:v>
                </c:pt>
                <c:pt idx="350">
                  <c:v>8.2399999999999896</c:v>
                </c:pt>
                <c:pt idx="351">
                  <c:v>8.2399999999999896</c:v>
                </c:pt>
                <c:pt idx="352">
                  <c:v>8.2399999999999896</c:v>
                </c:pt>
                <c:pt idx="353">
                  <c:v>8.2600000000000016</c:v>
                </c:pt>
                <c:pt idx="354">
                  <c:v>8.2799999999999994</c:v>
                </c:pt>
                <c:pt idx="355">
                  <c:v>8.2799999999999994</c:v>
                </c:pt>
                <c:pt idx="356">
                  <c:v>8.2799999999999994</c:v>
                </c:pt>
                <c:pt idx="357">
                  <c:v>8.2799999999999994</c:v>
                </c:pt>
                <c:pt idx="358">
                  <c:v>8.3100000000000023</c:v>
                </c:pt>
                <c:pt idx="359">
                  <c:v>8.3100000000000023</c:v>
                </c:pt>
                <c:pt idx="360">
                  <c:v>8.3100000000000023</c:v>
                </c:pt>
                <c:pt idx="361">
                  <c:v>8.3300000000000018</c:v>
                </c:pt>
                <c:pt idx="362">
                  <c:v>8.3300000000000018</c:v>
                </c:pt>
                <c:pt idx="363">
                  <c:v>8.3300000000000018</c:v>
                </c:pt>
                <c:pt idx="364">
                  <c:v>8.3300000000000018</c:v>
                </c:pt>
                <c:pt idx="365">
                  <c:v>8.3400000000000016</c:v>
                </c:pt>
                <c:pt idx="366">
                  <c:v>8.3600000000000048</c:v>
                </c:pt>
                <c:pt idx="367">
                  <c:v>8.3600000000000048</c:v>
                </c:pt>
                <c:pt idx="368">
                  <c:v>8.3600000000000048</c:v>
                </c:pt>
                <c:pt idx="369">
                  <c:v>8.3800000000000008</c:v>
                </c:pt>
                <c:pt idx="370">
                  <c:v>8.3800000000000008</c:v>
                </c:pt>
                <c:pt idx="371">
                  <c:v>8.39</c:v>
                </c:pt>
                <c:pt idx="372">
                  <c:v>8.4000000000000021</c:v>
                </c:pt>
                <c:pt idx="373">
                  <c:v>8.4100000000000019</c:v>
                </c:pt>
                <c:pt idx="374">
                  <c:v>8.4200000000000017</c:v>
                </c:pt>
                <c:pt idx="375">
                  <c:v>8.4300000000000015</c:v>
                </c:pt>
                <c:pt idx="376">
                  <c:v>8.4300000000000015</c:v>
                </c:pt>
                <c:pt idx="377">
                  <c:v>8.44</c:v>
                </c:pt>
                <c:pt idx="378">
                  <c:v>8.4499999999999993</c:v>
                </c:pt>
                <c:pt idx="379">
                  <c:v>8.4499999999999993</c:v>
                </c:pt>
                <c:pt idx="380">
                  <c:v>8.4700000000000006</c:v>
                </c:pt>
                <c:pt idx="381">
                  <c:v>8.4700000000000006</c:v>
                </c:pt>
                <c:pt idx="382">
                  <c:v>8.4700000000000006</c:v>
                </c:pt>
                <c:pt idx="383">
                  <c:v>8.4800000000000022</c:v>
                </c:pt>
                <c:pt idx="384">
                  <c:v>8.4800000000000022</c:v>
                </c:pt>
                <c:pt idx="385">
                  <c:v>8.490000000000002</c:v>
                </c:pt>
                <c:pt idx="386">
                  <c:v>8.5000000000000018</c:v>
                </c:pt>
                <c:pt idx="387">
                  <c:v>8.5100000000000016</c:v>
                </c:pt>
                <c:pt idx="388">
                  <c:v>8.52</c:v>
                </c:pt>
                <c:pt idx="389">
                  <c:v>8.52</c:v>
                </c:pt>
                <c:pt idx="390">
                  <c:v>8.5399999999999991</c:v>
                </c:pt>
                <c:pt idx="391">
                  <c:v>8.5499999999999989</c:v>
                </c:pt>
                <c:pt idx="392">
                  <c:v>8.5800000000000018</c:v>
                </c:pt>
                <c:pt idx="393">
                  <c:v>8.5900000000000016</c:v>
                </c:pt>
                <c:pt idx="394">
                  <c:v>8.6000000000000014</c:v>
                </c:pt>
                <c:pt idx="395">
                  <c:v>8.6000000000000014</c:v>
                </c:pt>
                <c:pt idx="396">
                  <c:v>8.6300000000000008</c:v>
                </c:pt>
                <c:pt idx="397">
                  <c:v>8.6300000000000008</c:v>
                </c:pt>
                <c:pt idx="398">
                  <c:v>8.6399999999999988</c:v>
                </c:pt>
                <c:pt idx="399">
                  <c:v>8.6499999999999897</c:v>
                </c:pt>
                <c:pt idx="400">
                  <c:v>8.6499999999999897</c:v>
                </c:pt>
                <c:pt idx="401">
                  <c:v>8.6600000000000019</c:v>
                </c:pt>
                <c:pt idx="402">
                  <c:v>8.6700000000000017</c:v>
                </c:pt>
                <c:pt idx="403">
                  <c:v>8.6800000000000015</c:v>
                </c:pt>
                <c:pt idx="404">
                  <c:v>8.6800000000000015</c:v>
                </c:pt>
                <c:pt idx="405">
                  <c:v>8.6800000000000015</c:v>
                </c:pt>
                <c:pt idx="406">
                  <c:v>8.69</c:v>
                </c:pt>
                <c:pt idx="407">
                  <c:v>8.69</c:v>
                </c:pt>
                <c:pt idx="408">
                  <c:v>8.69</c:v>
                </c:pt>
                <c:pt idx="409">
                  <c:v>8.69</c:v>
                </c:pt>
                <c:pt idx="410">
                  <c:v>8.69</c:v>
                </c:pt>
                <c:pt idx="411">
                  <c:v>8.6999999999999993</c:v>
                </c:pt>
                <c:pt idx="412">
                  <c:v>8.6999999999999993</c:v>
                </c:pt>
                <c:pt idx="413">
                  <c:v>8.7099999999999991</c:v>
                </c:pt>
                <c:pt idx="414">
                  <c:v>8.7299999999999898</c:v>
                </c:pt>
                <c:pt idx="415">
                  <c:v>8.7499999999999893</c:v>
                </c:pt>
                <c:pt idx="416">
                  <c:v>8.7799999999999994</c:v>
                </c:pt>
                <c:pt idx="417">
                  <c:v>8.7799999999999994</c:v>
                </c:pt>
                <c:pt idx="418">
                  <c:v>8.7799999999999994</c:v>
                </c:pt>
                <c:pt idx="419">
                  <c:v>8.7999999999999989</c:v>
                </c:pt>
                <c:pt idx="420">
                  <c:v>8.8100000000000023</c:v>
                </c:pt>
                <c:pt idx="421">
                  <c:v>8.8100000000000023</c:v>
                </c:pt>
                <c:pt idx="422">
                  <c:v>8.8100000000000023</c:v>
                </c:pt>
                <c:pt idx="423">
                  <c:v>8.8200000000000021</c:v>
                </c:pt>
                <c:pt idx="424">
                  <c:v>8.8200000000000021</c:v>
                </c:pt>
                <c:pt idx="425">
                  <c:v>8.8200000000000021</c:v>
                </c:pt>
                <c:pt idx="426">
                  <c:v>8.8400000000000016</c:v>
                </c:pt>
                <c:pt idx="427">
                  <c:v>8.8400000000000016</c:v>
                </c:pt>
                <c:pt idx="428">
                  <c:v>8.8600000000000048</c:v>
                </c:pt>
                <c:pt idx="429">
                  <c:v>8.8600000000000048</c:v>
                </c:pt>
                <c:pt idx="430">
                  <c:v>8.8600000000000048</c:v>
                </c:pt>
                <c:pt idx="431">
                  <c:v>8.8600000000000048</c:v>
                </c:pt>
                <c:pt idx="432">
                  <c:v>8.8700000000000028</c:v>
                </c:pt>
                <c:pt idx="433">
                  <c:v>8.8700000000000028</c:v>
                </c:pt>
                <c:pt idx="434">
                  <c:v>8.8700000000000028</c:v>
                </c:pt>
                <c:pt idx="435">
                  <c:v>8.8800000000000008</c:v>
                </c:pt>
                <c:pt idx="436">
                  <c:v>8.89</c:v>
                </c:pt>
                <c:pt idx="437">
                  <c:v>8.9000000000000021</c:v>
                </c:pt>
                <c:pt idx="438">
                  <c:v>8.9100000000000019</c:v>
                </c:pt>
                <c:pt idx="439">
                  <c:v>8.9100000000000019</c:v>
                </c:pt>
                <c:pt idx="440">
                  <c:v>8.9100000000000019</c:v>
                </c:pt>
                <c:pt idx="441">
                  <c:v>8.9100000000000019</c:v>
                </c:pt>
                <c:pt idx="442">
                  <c:v>8.9200000000000017</c:v>
                </c:pt>
                <c:pt idx="443">
                  <c:v>8.9200000000000017</c:v>
                </c:pt>
                <c:pt idx="444">
                  <c:v>8.9300000000000015</c:v>
                </c:pt>
                <c:pt idx="445">
                  <c:v>8.9300000000000015</c:v>
                </c:pt>
                <c:pt idx="446">
                  <c:v>8.9300000000000015</c:v>
                </c:pt>
                <c:pt idx="447">
                  <c:v>8.94</c:v>
                </c:pt>
                <c:pt idx="448">
                  <c:v>8.94</c:v>
                </c:pt>
                <c:pt idx="449">
                  <c:v>8.9600000000000026</c:v>
                </c:pt>
                <c:pt idx="450">
                  <c:v>8.9600000000000026</c:v>
                </c:pt>
                <c:pt idx="451">
                  <c:v>8.9600000000000026</c:v>
                </c:pt>
                <c:pt idx="452">
                  <c:v>8.9800000000000022</c:v>
                </c:pt>
                <c:pt idx="453">
                  <c:v>9.0000000000000018</c:v>
                </c:pt>
                <c:pt idx="454">
                  <c:v>9.0000000000000018</c:v>
                </c:pt>
                <c:pt idx="455">
                  <c:v>9.0299999999999994</c:v>
                </c:pt>
                <c:pt idx="456">
                  <c:v>9.0399999999999991</c:v>
                </c:pt>
                <c:pt idx="457">
                  <c:v>9.0399999999999991</c:v>
                </c:pt>
                <c:pt idx="458">
                  <c:v>9.0399999999999991</c:v>
                </c:pt>
                <c:pt idx="459">
                  <c:v>9.0499999999999989</c:v>
                </c:pt>
                <c:pt idx="460">
                  <c:v>9.0600000000000023</c:v>
                </c:pt>
                <c:pt idx="461">
                  <c:v>9.0700000000000021</c:v>
                </c:pt>
                <c:pt idx="462">
                  <c:v>9.0800000000000018</c:v>
                </c:pt>
                <c:pt idx="463">
                  <c:v>9.1000000000000014</c:v>
                </c:pt>
                <c:pt idx="464">
                  <c:v>9.11</c:v>
                </c:pt>
                <c:pt idx="465">
                  <c:v>9.11</c:v>
                </c:pt>
                <c:pt idx="466">
                  <c:v>9.11</c:v>
                </c:pt>
                <c:pt idx="467">
                  <c:v>9.120000000000001</c:v>
                </c:pt>
                <c:pt idx="468">
                  <c:v>9.1300000000000008</c:v>
                </c:pt>
                <c:pt idx="469">
                  <c:v>9.1300000000000008</c:v>
                </c:pt>
                <c:pt idx="470">
                  <c:v>9.1300000000000008</c:v>
                </c:pt>
                <c:pt idx="471">
                  <c:v>9.1300000000000008</c:v>
                </c:pt>
                <c:pt idx="472">
                  <c:v>9.1300000000000008</c:v>
                </c:pt>
                <c:pt idx="473">
                  <c:v>9.1300000000000008</c:v>
                </c:pt>
                <c:pt idx="474">
                  <c:v>9.1300000000000008</c:v>
                </c:pt>
                <c:pt idx="475">
                  <c:v>9.1300000000000008</c:v>
                </c:pt>
                <c:pt idx="476">
                  <c:v>9.1300000000000008</c:v>
                </c:pt>
                <c:pt idx="477">
                  <c:v>9.1399999999999988</c:v>
                </c:pt>
                <c:pt idx="478">
                  <c:v>9.1399999999999988</c:v>
                </c:pt>
                <c:pt idx="479">
                  <c:v>9.1399999999999988</c:v>
                </c:pt>
                <c:pt idx="480">
                  <c:v>9.1600000000000019</c:v>
                </c:pt>
                <c:pt idx="481">
                  <c:v>9.1600000000000019</c:v>
                </c:pt>
                <c:pt idx="482">
                  <c:v>9.1600000000000019</c:v>
                </c:pt>
                <c:pt idx="483">
                  <c:v>9.1600000000000019</c:v>
                </c:pt>
                <c:pt idx="484">
                  <c:v>9.1700000000000017</c:v>
                </c:pt>
                <c:pt idx="485">
                  <c:v>9.1800000000000015</c:v>
                </c:pt>
                <c:pt idx="486">
                  <c:v>9.1800000000000015</c:v>
                </c:pt>
                <c:pt idx="487">
                  <c:v>9.2000000000000011</c:v>
                </c:pt>
                <c:pt idx="488">
                  <c:v>9.2199999999999989</c:v>
                </c:pt>
                <c:pt idx="489">
                  <c:v>9.2299999999999898</c:v>
                </c:pt>
                <c:pt idx="490">
                  <c:v>9.2399999999999896</c:v>
                </c:pt>
                <c:pt idx="491">
                  <c:v>9.2399999999999896</c:v>
                </c:pt>
                <c:pt idx="492">
                  <c:v>9.2399999999999896</c:v>
                </c:pt>
                <c:pt idx="493">
                  <c:v>9.2399999999999896</c:v>
                </c:pt>
                <c:pt idx="494">
                  <c:v>9.2499999999999893</c:v>
                </c:pt>
                <c:pt idx="495">
                  <c:v>9.2600000000000016</c:v>
                </c:pt>
                <c:pt idx="496">
                  <c:v>9.2600000000000016</c:v>
                </c:pt>
                <c:pt idx="497">
                  <c:v>9.2600000000000016</c:v>
                </c:pt>
                <c:pt idx="498">
                  <c:v>9.2600000000000016</c:v>
                </c:pt>
                <c:pt idx="499">
                  <c:v>9.2600000000000016</c:v>
                </c:pt>
                <c:pt idx="500">
                  <c:v>9.27</c:v>
                </c:pt>
                <c:pt idx="501">
                  <c:v>9.2900000000000009</c:v>
                </c:pt>
                <c:pt idx="502">
                  <c:v>9.2900000000000009</c:v>
                </c:pt>
                <c:pt idx="503">
                  <c:v>9.2900000000000009</c:v>
                </c:pt>
                <c:pt idx="504">
                  <c:v>9.2900000000000009</c:v>
                </c:pt>
                <c:pt idx="505">
                  <c:v>9.2900000000000009</c:v>
                </c:pt>
                <c:pt idx="506">
                  <c:v>9.2999999999999989</c:v>
                </c:pt>
                <c:pt idx="507">
                  <c:v>9.2999999999999989</c:v>
                </c:pt>
                <c:pt idx="508">
                  <c:v>9.3100000000000023</c:v>
                </c:pt>
                <c:pt idx="509">
                  <c:v>9.3100000000000023</c:v>
                </c:pt>
                <c:pt idx="510">
                  <c:v>9.3100000000000023</c:v>
                </c:pt>
                <c:pt idx="511">
                  <c:v>9.3300000000000018</c:v>
                </c:pt>
                <c:pt idx="512">
                  <c:v>9.3500000000000014</c:v>
                </c:pt>
                <c:pt idx="513">
                  <c:v>9.3600000000000048</c:v>
                </c:pt>
                <c:pt idx="514">
                  <c:v>9.3600000000000048</c:v>
                </c:pt>
                <c:pt idx="515">
                  <c:v>9.3800000000000008</c:v>
                </c:pt>
                <c:pt idx="516">
                  <c:v>9.39</c:v>
                </c:pt>
                <c:pt idx="517">
                  <c:v>9.4100000000000019</c:v>
                </c:pt>
                <c:pt idx="518">
                  <c:v>9.4200000000000017</c:v>
                </c:pt>
                <c:pt idx="519">
                  <c:v>9.4200000000000017</c:v>
                </c:pt>
                <c:pt idx="520">
                  <c:v>9.4200000000000017</c:v>
                </c:pt>
                <c:pt idx="521">
                  <c:v>9.4200000000000017</c:v>
                </c:pt>
                <c:pt idx="522">
                  <c:v>9.4200000000000017</c:v>
                </c:pt>
                <c:pt idx="523">
                  <c:v>9.44</c:v>
                </c:pt>
                <c:pt idx="524">
                  <c:v>9.44</c:v>
                </c:pt>
                <c:pt idx="525">
                  <c:v>9.44</c:v>
                </c:pt>
                <c:pt idx="526">
                  <c:v>9.4500000000000028</c:v>
                </c:pt>
                <c:pt idx="527">
                  <c:v>9.4600000000000026</c:v>
                </c:pt>
                <c:pt idx="528">
                  <c:v>9.4700000000000006</c:v>
                </c:pt>
                <c:pt idx="529">
                  <c:v>9.4700000000000006</c:v>
                </c:pt>
                <c:pt idx="530">
                  <c:v>9.490000000000002</c:v>
                </c:pt>
                <c:pt idx="531">
                  <c:v>9.5000000000000018</c:v>
                </c:pt>
                <c:pt idx="532">
                  <c:v>9.5000000000000018</c:v>
                </c:pt>
                <c:pt idx="533">
                  <c:v>9.5000000000000018</c:v>
                </c:pt>
                <c:pt idx="534">
                  <c:v>9.5000000000000018</c:v>
                </c:pt>
                <c:pt idx="535">
                  <c:v>9.5000000000000018</c:v>
                </c:pt>
                <c:pt idx="536">
                  <c:v>9.51</c:v>
                </c:pt>
                <c:pt idx="537">
                  <c:v>9.52</c:v>
                </c:pt>
                <c:pt idx="538">
                  <c:v>9.5299999999999994</c:v>
                </c:pt>
                <c:pt idx="539">
                  <c:v>9.5400000000000009</c:v>
                </c:pt>
                <c:pt idx="540">
                  <c:v>9.5400000000000009</c:v>
                </c:pt>
                <c:pt idx="541">
                  <c:v>9.5400000000000009</c:v>
                </c:pt>
                <c:pt idx="542">
                  <c:v>9.5400000000000009</c:v>
                </c:pt>
                <c:pt idx="543">
                  <c:v>9.5600000000000023</c:v>
                </c:pt>
                <c:pt idx="544">
                  <c:v>9.5700000000000021</c:v>
                </c:pt>
                <c:pt idx="545">
                  <c:v>9.5700000000000021</c:v>
                </c:pt>
                <c:pt idx="546">
                  <c:v>9.5800000000000018</c:v>
                </c:pt>
                <c:pt idx="547">
                  <c:v>9.5900000000000016</c:v>
                </c:pt>
                <c:pt idx="548">
                  <c:v>9.5900000000000016</c:v>
                </c:pt>
                <c:pt idx="549">
                  <c:v>9.5900000000000016</c:v>
                </c:pt>
                <c:pt idx="550">
                  <c:v>9.6</c:v>
                </c:pt>
                <c:pt idx="551">
                  <c:v>9.620000000000001</c:v>
                </c:pt>
                <c:pt idx="552">
                  <c:v>9.6499999999999897</c:v>
                </c:pt>
                <c:pt idx="553">
                  <c:v>9.6600000000000019</c:v>
                </c:pt>
                <c:pt idx="554">
                  <c:v>9.6700000000000017</c:v>
                </c:pt>
                <c:pt idx="555">
                  <c:v>9.6700000000000017</c:v>
                </c:pt>
                <c:pt idx="556">
                  <c:v>9.6800000000000015</c:v>
                </c:pt>
                <c:pt idx="557">
                  <c:v>9.69</c:v>
                </c:pt>
                <c:pt idx="558">
                  <c:v>9.7099999999999991</c:v>
                </c:pt>
                <c:pt idx="559">
                  <c:v>9.7199999999999989</c:v>
                </c:pt>
                <c:pt idx="560">
                  <c:v>9.7299999999999898</c:v>
                </c:pt>
                <c:pt idx="561">
                  <c:v>9.7299999999999898</c:v>
                </c:pt>
                <c:pt idx="562">
                  <c:v>9.7399999999999896</c:v>
                </c:pt>
                <c:pt idx="563">
                  <c:v>9.7499999999999893</c:v>
                </c:pt>
                <c:pt idx="564">
                  <c:v>9.7499999999999893</c:v>
                </c:pt>
                <c:pt idx="565">
                  <c:v>9.7499999999999893</c:v>
                </c:pt>
                <c:pt idx="566">
                  <c:v>9.7499999999999893</c:v>
                </c:pt>
                <c:pt idx="567">
                  <c:v>9.7499999999999893</c:v>
                </c:pt>
                <c:pt idx="568">
                  <c:v>9.7499999999999893</c:v>
                </c:pt>
                <c:pt idx="569">
                  <c:v>9.76</c:v>
                </c:pt>
                <c:pt idx="570">
                  <c:v>9.76</c:v>
                </c:pt>
                <c:pt idx="571">
                  <c:v>9.76</c:v>
                </c:pt>
                <c:pt idx="572">
                  <c:v>9.76</c:v>
                </c:pt>
                <c:pt idx="573">
                  <c:v>9.77</c:v>
                </c:pt>
                <c:pt idx="574">
                  <c:v>9.7799999999999994</c:v>
                </c:pt>
                <c:pt idx="575">
                  <c:v>9.7900000000000009</c:v>
                </c:pt>
                <c:pt idx="576">
                  <c:v>9.7999999999999989</c:v>
                </c:pt>
                <c:pt idx="577">
                  <c:v>9.8200000000000021</c:v>
                </c:pt>
                <c:pt idx="578">
                  <c:v>9.8200000000000021</c:v>
                </c:pt>
                <c:pt idx="579">
                  <c:v>9.8600000000000048</c:v>
                </c:pt>
                <c:pt idx="580">
                  <c:v>9.8600000000000048</c:v>
                </c:pt>
                <c:pt idx="581">
                  <c:v>9.89</c:v>
                </c:pt>
                <c:pt idx="582">
                  <c:v>9.9000000000000021</c:v>
                </c:pt>
                <c:pt idx="583">
                  <c:v>9.9200000000000017</c:v>
                </c:pt>
                <c:pt idx="584">
                  <c:v>9.9200000000000017</c:v>
                </c:pt>
                <c:pt idx="585">
                  <c:v>9.9200000000000017</c:v>
                </c:pt>
                <c:pt idx="586">
                  <c:v>9.9300000000000015</c:v>
                </c:pt>
                <c:pt idx="587">
                  <c:v>9.94</c:v>
                </c:pt>
                <c:pt idx="588">
                  <c:v>9.9500000000000028</c:v>
                </c:pt>
                <c:pt idx="589">
                  <c:v>9.9500000000000028</c:v>
                </c:pt>
                <c:pt idx="590">
                  <c:v>9.9500000000000028</c:v>
                </c:pt>
                <c:pt idx="591">
                  <c:v>9.9600000000000026</c:v>
                </c:pt>
                <c:pt idx="592">
                  <c:v>9.9600000000000026</c:v>
                </c:pt>
                <c:pt idx="593">
                  <c:v>9.9600000000000026</c:v>
                </c:pt>
                <c:pt idx="594">
                  <c:v>9.9600000000000026</c:v>
                </c:pt>
                <c:pt idx="595">
                  <c:v>9.9600000000000026</c:v>
                </c:pt>
                <c:pt idx="596">
                  <c:v>9.9600000000000026</c:v>
                </c:pt>
                <c:pt idx="597">
                  <c:v>9.9600000000000026</c:v>
                </c:pt>
                <c:pt idx="598">
                  <c:v>9.9800000000000022</c:v>
                </c:pt>
                <c:pt idx="599">
                  <c:v>9.9800000000000022</c:v>
                </c:pt>
                <c:pt idx="600">
                  <c:v>9.9800000000000022</c:v>
                </c:pt>
                <c:pt idx="601">
                  <c:v>9.9800000000000022</c:v>
                </c:pt>
                <c:pt idx="602">
                  <c:v>9.9800000000000022</c:v>
                </c:pt>
                <c:pt idx="603">
                  <c:v>10</c:v>
                </c:pt>
                <c:pt idx="604">
                  <c:v>10.02</c:v>
                </c:pt>
                <c:pt idx="605">
                  <c:v>10.030000000000001</c:v>
                </c:pt>
                <c:pt idx="606">
                  <c:v>10.030000000000001</c:v>
                </c:pt>
                <c:pt idx="607">
                  <c:v>10.030000000000001</c:v>
                </c:pt>
                <c:pt idx="608">
                  <c:v>10.049999999999899</c:v>
                </c:pt>
                <c:pt idx="609">
                  <c:v>10.069999999999915</c:v>
                </c:pt>
                <c:pt idx="610">
                  <c:v>10.09</c:v>
                </c:pt>
                <c:pt idx="611">
                  <c:v>10.09</c:v>
                </c:pt>
                <c:pt idx="612">
                  <c:v>10.1</c:v>
                </c:pt>
                <c:pt idx="613">
                  <c:v>10.1</c:v>
                </c:pt>
                <c:pt idx="614">
                  <c:v>10.120000000000001</c:v>
                </c:pt>
                <c:pt idx="615">
                  <c:v>10.120000000000001</c:v>
                </c:pt>
                <c:pt idx="616">
                  <c:v>10.120000000000001</c:v>
                </c:pt>
                <c:pt idx="617">
                  <c:v>10.16</c:v>
                </c:pt>
                <c:pt idx="618">
                  <c:v>10.169999999999911</c:v>
                </c:pt>
                <c:pt idx="619">
                  <c:v>10.18</c:v>
                </c:pt>
                <c:pt idx="620">
                  <c:v>10.18</c:v>
                </c:pt>
                <c:pt idx="621">
                  <c:v>10.200000000000001</c:v>
                </c:pt>
                <c:pt idx="622">
                  <c:v>10.200000000000001</c:v>
                </c:pt>
                <c:pt idx="623">
                  <c:v>10.200000000000001</c:v>
                </c:pt>
                <c:pt idx="624">
                  <c:v>10.220000000000001</c:v>
                </c:pt>
                <c:pt idx="625">
                  <c:v>10.229999999999899</c:v>
                </c:pt>
                <c:pt idx="626">
                  <c:v>10.239999999999998</c:v>
                </c:pt>
                <c:pt idx="627">
                  <c:v>10.26</c:v>
                </c:pt>
                <c:pt idx="628">
                  <c:v>10.28</c:v>
                </c:pt>
                <c:pt idx="629">
                  <c:v>10.28</c:v>
                </c:pt>
                <c:pt idx="630">
                  <c:v>10.29</c:v>
                </c:pt>
                <c:pt idx="631">
                  <c:v>10.29</c:v>
                </c:pt>
                <c:pt idx="632">
                  <c:v>10.3</c:v>
                </c:pt>
                <c:pt idx="633">
                  <c:v>10.3</c:v>
                </c:pt>
                <c:pt idx="634">
                  <c:v>10.31</c:v>
                </c:pt>
                <c:pt idx="635">
                  <c:v>10.329999999999915</c:v>
                </c:pt>
                <c:pt idx="636">
                  <c:v>10.329999999999915</c:v>
                </c:pt>
                <c:pt idx="637">
                  <c:v>10.350000000000009</c:v>
                </c:pt>
                <c:pt idx="638">
                  <c:v>10.350000000000009</c:v>
                </c:pt>
                <c:pt idx="639">
                  <c:v>10.350000000000009</c:v>
                </c:pt>
                <c:pt idx="640">
                  <c:v>10.350000000000009</c:v>
                </c:pt>
                <c:pt idx="641">
                  <c:v>10.38</c:v>
                </c:pt>
                <c:pt idx="642">
                  <c:v>10.389999999999915</c:v>
                </c:pt>
                <c:pt idx="643">
                  <c:v>10.389999999999915</c:v>
                </c:pt>
                <c:pt idx="644">
                  <c:v>10.389999999999915</c:v>
                </c:pt>
                <c:pt idx="645">
                  <c:v>10.4</c:v>
                </c:pt>
                <c:pt idx="646">
                  <c:v>10.4</c:v>
                </c:pt>
                <c:pt idx="647">
                  <c:v>10.41</c:v>
                </c:pt>
                <c:pt idx="648">
                  <c:v>10.41</c:v>
                </c:pt>
                <c:pt idx="649">
                  <c:v>10.41</c:v>
                </c:pt>
                <c:pt idx="650">
                  <c:v>10.41</c:v>
                </c:pt>
                <c:pt idx="651">
                  <c:v>10.41</c:v>
                </c:pt>
                <c:pt idx="652">
                  <c:v>10.43</c:v>
                </c:pt>
                <c:pt idx="653">
                  <c:v>10.43</c:v>
                </c:pt>
                <c:pt idx="654">
                  <c:v>10.439999999999909</c:v>
                </c:pt>
                <c:pt idx="655">
                  <c:v>10.469999999999915</c:v>
                </c:pt>
                <c:pt idx="656">
                  <c:v>10.48</c:v>
                </c:pt>
                <c:pt idx="657">
                  <c:v>10.489999999999915</c:v>
                </c:pt>
                <c:pt idx="658">
                  <c:v>10.5</c:v>
                </c:pt>
                <c:pt idx="659">
                  <c:v>10.5</c:v>
                </c:pt>
                <c:pt idx="660">
                  <c:v>10.51</c:v>
                </c:pt>
                <c:pt idx="661">
                  <c:v>10.51</c:v>
                </c:pt>
                <c:pt idx="662">
                  <c:v>10.52</c:v>
                </c:pt>
                <c:pt idx="663">
                  <c:v>10.53</c:v>
                </c:pt>
                <c:pt idx="664">
                  <c:v>10.549999999999899</c:v>
                </c:pt>
                <c:pt idx="665">
                  <c:v>10.549999999999899</c:v>
                </c:pt>
                <c:pt idx="666">
                  <c:v>10.549999999999899</c:v>
                </c:pt>
                <c:pt idx="667">
                  <c:v>10.56</c:v>
                </c:pt>
                <c:pt idx="668">
                  <c:v>10.569999999999915</c:v>
                </c:pt>
                <c:pt idx="669">
                  <c:v>10.58</c:v>
                </c:pt>
                <c:pt idx="670">
                  <c:v>10.59</c:v>
                </c:pt>
                <c:pt idx="671">
                  <c:v>10.6</c:v>
                </c:pt>
                <c:pt idx="672">
                  <c:v>10.6</c:v>
                </c:pt>
                <c:pt idx="673">
                  <c:v>10.61</c:v>
                </c:pt>
                <c:pt idx="674">
                  <c:v>10.61</c:v>
                </c:pt>
                <c:pt idx="675">
                  <c:v>10.61</c:v>
                </c:pt>
                <c:pt idx="676">
                  <c:v>10.62</c:v>
                </c:pt>
                <c:pt idx="677">
                  <c:v>10.62</c:v>
                </c:pt>
                <c:pt idx="678">
                  <c:v>10.62</c:v>
                </c:pt>
                <c:pt idx="679">
                  <c:v>10.62</c:v>
                </c:pt>
                <c:pt idx="680">
                  <c:v>10.629999999999908</c:v>
                </c:pt>
                <c:pt idx="681">
                  <c:v>10.65</c:v>
                </c:pt>
                <c:pt idx="682">
                  <c:v>10.65</c:v>
                </c:pt>
                <c:pt idx="683">
                  <c:v>10.65</c:v>
                </c:pt>
                <c:pt idx="684">
                  <c:v>10.65</c:v>
                </c:pt>
                <c:pt idx="685">
                  <c:v>10.66</c:v>
                </c:pt>
                <c:pt idx="686">
                  <c:v>10.669999999999911</c:v>
                </c:pt>
                <c:pt idx="687">
                  <c:v>10.669999999999911</c:v>
                </c:pt>
                <c:pt idx="688">
                  <c:v>10.68</c:v>
                </c:pt>
                <c:pt idx="689">
                  <c:v>10.68</c:v>
                </c:pt>
                <c:pt idx="690">
                  <c:v>10.68</c:v>
                </c:pt>
                <c:pt idx="691">
                  <c:v>10.69</c:v>
                </c:pt>
                <c:pt idx="692">
                  <c:v>10.69</c:v>
                </c:pt>
                <c:pt idx="693">
                  <c:v>10.7</c:v>
                </c:pt>
                <c:pt idx="694">
                  <c:v>10.7</c:v>
                </c:pt>
                <c:pt idx="695">
                  <c:v>10.709999999999999</c:v>
                </c:pt>
                <c:pt idx="696">
                  <c:v>10.709999999999999</c:v>
                </c:pt>
                <c:pt idx="697">
                  <c:v>10.709999999999999</c:v>
                </c:pt>
                <c:pt idx="698">
                  <c:v>10.719999999999999</c:v>
                </c:pt>
                <c:pt idx="699">
                  <c:v>10.719999999999999</c:v>
                </c:pt>
                <c:pt idx="700">
                  <c:v>10.729999999999899</c:v>
                </c:pt>
                <c:pt idx="701">
                  <c:v>10.729999999999899</c:v>
                </c:pt>
                <c:pt idx="702">
                  <c:v>10.739999999999998</c:v>
                </c:pt>
                <c:pt idx="703">
                  <c:v>10.75</c:v>
                </c:pt>
                <c:pt idx="704">
                  <c:v>10.75</c:v>
                </c:pt>
                <c:pt idx="705">
                  <c:v>10.75</c:v>
                </c:pt>
                <c:pt idx="706">
                  <c:v>10.76</c:v>
                </c:pt>
                <c:pt idx="707">
                  <c:v>10.77</c:v>
                </c:pt>
                <c:pt idx="708">
                  <c:v>10.77</c:v>
                </c:pt>
                <c:pt idx="709">
                  <c:v>10.779999999999909</c:v>
                </c:pt>
                <c:pt idx="710">
                  <c:v>10.79</c:v>
                </c:pt>
                <c:pt idx="711">
                  <c:v>10.79</c:v>
                </c:pt>
                <c:pt idx="712">
                  <c:v>10.8</c:v>
                </c:pt>
                <c:pt idx="713">
                  <c:v>10.8</c:v>
                </c:pt>
                <c:pt idx="714">
                  <c:v>10.8</c:v>
                </c:pt>
                <c:pt idx="715">
                  <c:v>10.8</c:v>
                </c:pt>
                <c:pt idx="716">
                  <c:v>10.81</c:v>
                </c:pt>
                <c:pt idx="717">
                  <c:v>10.819999999999915</c:v>
                </c:pt>
                <c:pt idx="718">
                  <c:v>10.850000000000009</c:v>
                </c:pt>
                <c:pt idx="719">
                  <c:v>10.850000000000009</c:v>
                </c:pt>
                <c:pt idx="720">
                  <c:v>10.860000000000008</c:v>
                </c:pt>
                <c:pt idx="721">
                  <c:v>10.870000000000006</c:v>
                </c:pt>
                <c:pt idx="722">
                  <c:v>10.870000000000006</c:v>
                </c:pt>
                <c:pt idx="723">
                  <c:v>10.879999999999917</c:v>
                </c:pt>
                <c:pt idx="724">
                  <c:v>10.89</c:v>
                </c:pt>
                <c:pt idx="725">
                  <c:v>10.899999999999915</c:v>
                </c:pt>
                <c:pt idx="726">
                  <c:v>10.899999999999915</c:v>
                </c:pt>
                <c:pt idx="727">
                  <c:v>10.899999999999915</c:v>
                </c:pt>
                <c:pt idx="728">
                  <c:v>10.91</c:v>
                </c:pt>
                <c:pt idx="729">
                  <c:v>10.91</c:v>
                </c:pt>
                <c:pt idx="730">
                  <c:v>10.93</c:v>
                </c:pt>
                <c:pt idx="731">
                  <c:v>10.950000000000006</c:v>
                </c:pt>
                <c:pt idx="732">
                  <c:v>10.950000000000006</c:v>
                </c:pt>
                <c:pt idx="733">
                  <c:v>10.950000000000006</c:v>
                </c:pt>
                <c:pt idx="734">
                  <c:v>10.950000000000006</c:v>
                </c:pt>
                <c:pt idx="735">
                  <c:v>10.959999999999917</c:v>
                </c:pt>
                <c:pt idx="736">
                  <c:v>10.979999999999915</c:v>
                </c:pt>
                <c:pt idx="737">
                  <c:v>10.979999999999915</c:v>
                </c:pt>
                <c:pt idx="738">
                  <c:v>10.99</c:v>
                </c:pt>
                <c:pt idx="739">
                  <c:v>10.99</c:v>
                </c:pt>
                <c:pt idx="740">
                  <c:v>10.99</c:v>
                </c:pt>
                <c:pt idx="741">
                  <c:v>10.999999999999915</c:v>
                </c:pt>
                <c:pt idx="742">
                  <c:v>11.02</c:v>
                </c:pt>
                <c:pt idx="743">
                  <c:v>11.02</c:v>
                </c:pt>
                <c:pt idx="744">
                  <c:v>11.02</c:v>
                </c:pt>
                <c:pt idx="745">
                  <c:v>11.059999999999915</c:v>
                </c:pt>
                <c:pt idx="746">
                  <c:v>11.059999999999915</c:v>
                </c:pt>
                <c:pt idx="747">
                  <c:v>11.069999999999915</c:v>
                </c:pt>
                <c:pt idx="748">
                  <c:v>11.09</c:v>
                </c:pt>
                <c:pt idx="749">
                  <c:v>11.09</c:v>
                </c:pt>
                <c:pt idx="750">
                  <c:v>11.09</c:v>
                </c:pt>
                <c:pt idx="751">
                  <c:v>11.099999999999909</c:v>
                </c:pt>
                <c:pt idx="752">
                  <c:v>11.099999999999909</c:v>
                </c:pt>
                <c:pt idx="753">
                  <c:v>11.12</c:v>
                </c:pt>
                <c:pt idx="754">
                  <c:v>11.12</c:v>
                </c:pt>
                <c:pt idx="755">
                  <c:v>11.12</c:v>
                </c:pt>
                <c:pt idx="756">
                  <c:v>11.12</c:v>
                </c:pt>
                <c:pt idx="757">
                  <c:v>11.129999999999908</c:v>
                </c:pt>
                <c:pt idx="758">
                  <c:v>11.139999999999999</c:v>
                </c:pt>
                <c:pt idx="759">
                  <c:v>11.139999999999999</c:v>
                </c:pt>
                <c:pt idx="760">
                  <c:v>11.139999999999999</c:v>
                </c:pt>
                <c:pt idx="761">
                  <c:v>11.15</c:v>
                </c:pt>
                <c:pt idx="762">
                  <c:v>11.15</c:v>
                </c:pt>
                <c:pt idx="763">
                  <c:v>11.16</c:v>
                </c:pt>
                <c:pt idx="764">
                  <c:v>11.16</c:v>
                </c:pt>
                <c:pt idx="765">
                  <c:v>11.16</c:v>
                </c:pt>
                <c:pt idx="766">
                  <c:v>11.16</c:v>
                </c:pt>
                <c:pt idx="767">
                  <c:v>11.16</c:v>
                </c:pt>
                <c:pt idx="768">
                  <c:v>11.16</c:v>
                </c:pt>
                <c:pt idx="769">
                  <c:v>11.17</c:v>
                </c:pt>
                <c:pt idx="770">
                  <c:v>11.17</c:v>
                </c:pt>
                <c:pt idx="771">
                  <c:v>11.17</c:v>
                </c:pt>
                <c:pt idx="772">
                  <c:v>11.18</c:v>
                </c:pt>
                <c:pt idx="773">
                  <c:v>11.209999999999999</c:v>
                </c:pt>
                <c:pt idx="774">
                  <c:v>11.229999999999999</c:v>
                </c:pt>
                <c:pt idx="775">
                  <c:v>11.229999999999999</c:v>
                </c:pt>
                <c:pt idx="776">
                  <c:v>11.229999999999999</c:v>
                </c:pt>
                <c:pt idx="777">
                  <c:v>11.229999999999999</c:v>
                </c:pt>
                <c:pt idx="778">
                  <c:v>11.229999999999999</c:v>
                </c:pt>
                <c:pt idx="779">
                  <c:v>11.229999999999999</c:v>
                </c:pt>
                <c:pt idx="780">
                  <c:v>11.239999999999998</c:v>
                </c:pt>
                <c:pt idx="781">
                  <c:v>11.239999999999998</c:v>
                </c:pt>
                <c:pt idx="782">
                  <c:v>11.239999999999998</c:v>
                </c:pt>
                <c:pt idx="783">
                  <c:v>11.25</c:v>
                </c:pt>
                <c:pt idx="784">
                  <c:v>11.26</c:v>
                </c:pt>
                <c:pt idx="785">
                  <c:v>11.27</c:v>
                </c:pt>
                <c:pt idx="786">
                  <c:v>11.27</c:v>
                </c:pt>
                <c:pt idx="787">
                  <c:v>11.279999999999909</c:v>
                </c:pt>
                <c:pt idx="788">
                  <c:v>11.279999999999909</c:v>
                </c:pt>
                <c:pt idx="789">
                  <c:v>11.299999999999899</c:v>
                </c:pt>
                <c:pt idx="790">
                  <c:v>11.31</c:v>
                </c:pt>
                <c:pt idx="791">
                  <c:v>11.33</c:v>
                </c:pt>
                <c:pt idx="792">
                  <c:v>11.33</c:v>
                </c:pt>
                <c:pt idx="793">
                  <c:v>11.33</c:v>
                </c:pt>
                <c:pt idx="794">
                  <c:v>11.33</c:v>
                </c:pt>
                <c:pt idx="795">
                  <c:v>11.350000000000009</c:v>
                </c:pt>
                <c:pt idx="796">
                  <c:v>11.379999999999917</c:v>
                </c:pt>
                <c:pt idx="797">
                  <c:v>11.379999999999917</c:v>
                </c:pt>
                <c:pt idx="798">
                  <c:v>11.379999999999917</c:v>
                </c:pt>
                <c:pt idx="799">
                  <c:v>11.379999999999917</c:v>
                </c:pt>
                <c:pt idx="800">
                  <c:v>11.39</c:v>
                </c:pt>
                <c:pt idx="801">
                  <c:v>11.39</c:v>
                </c:pt>
                <c:pt idx="802">
                  <c:v>11.42</c:v>
                </c:pt>
                <c:pt idx="803">
                  <c:v>11.42</c:v>
                </c:pt>
                <c:pt idx="804">
                  <c:v>11.42</c:v>
                </c:pt>
                <c:pt idx="805">
                  <c:v>11.43</c:v>
                </c:pt>
                <c:pt idx="806">
                  <c:v>11.44</c:v>
                </c:pt>
                <c:pt idx="807">
                  <c:v>11.459999999999917</c:v>
                </c:pt>
                <c:pt idx="808">
                  <c:v>11.459999999999917</c:v>
                </c:pt>
                <c:pt idx="809">
                  <c:v>11.459999999999917</c:v>
                </c:pt>
                <c:pt idx="810">
                  <c:v>11.469999999999915</c:v>
                </c:pt>
                <c:pt idx="811">
                  <c:v>11.49</c:v>
                </c:pt>
                <c:pt idx="812">
                  <c:v>11.51</c:v>
                </c:pt>
                <c:pt idx="813">
                  <c:v>11.51</c:v>
                </c:pt>
                <c:pt idx="814">
                  <c:v>11.51</c:v>
                </c:pt>
                <c:pt idx="815">
                  <c:v>11.52</c:v>
                </c:pt>
                <c:pt idx="816">
                  <c:v>11.53</c:v>
                </c:pt>
                <c:pt idx="817">
                  <c:v>11.53</c:v>
                </c:pt>
                <c:pt idx="818">
                  <c:v>11.53</c:v>
                </c:pt>
                <c:pt idx="819">
                  <c:v>11.55</c:v>
                </c:pt>
                <c:pt idx="820">
                  <c:v>11.55</c:v>
                </c:pt>
                <c:pt idx="821">
                  <c:v>11.55</c:v>
                </c:pt>
                <c:pt idx="822">
                  <c:v>11.559999999999915</c:v>
                </c:pt>
                <c:pt idx="823">
                  <c:v>11.559999999999915</c:v>
                </c:pt>
                <c:pt idx="824">
                  <c:v>11.559999999999915</c:v>
                </c:pt>
                <c:pt idx="825">
                  <c:v>11.559999999999915</c:v>
                </c:pt>
                <c:pt idx="826">
                  <c:v>11.57</c:v>
                </c:pt>
                <c:pt idx="827">
                  <c:v>11.579999999999915</c:v>
                </c:pt>
                <c:pt idx="828">
                  <c:v>11.59</c:v>
                </c:pt>
                <c:pt idx="829">
                  <c:v>11.61</c:v>
                </c:pt>
                <c:pt idx="830">
                  <c:v>11.629999999999999</c:v>
                </c:pt>
                <c:pt idx="831">
                  <c:v>11.629999999999999</c:v>
                </c:pt>
                <c:pt idx="832">
                  <c:v>11.629999999999999</c:v>
                </c:pt>
                <c:pt idx="833">
                  <c:v>11.639999999999899</c:v>
                </c:pt>
                <c:pt idx="834">
                  <c:v>11.66</c:v>
                </c:pt>
                <c:pt idx="835">
                  <c:v>11.67</c:v>
                </c:pt>
                <c:pt idx="836">
                  <c:v>11.68</c:v>
                </c:pt>
                <c:pt idx="837">
                  <c:v>11.68</c:v>
                </c:pt>
                <c:pt idx="838">
                  <c:v>11.7</c:v>
                </c:pt>
                <c:pt idx="839">
                  <c:v>11.709999999999999</c:v>
                </c:pt>
                <c:pt idx="840">
                  <c:v>11.719999999999999</c:v>
                </c:pt>
                <c:pt idx="841">
                  <c:v>11.739999999999998</c:v>
                </c:pt>
                <c:pt idx="842">
                  <c:v>11.739999999999998</c:v>
                </c:pt>
                <c:pt idx="843">
                  <c:v>11.76</c:v>
                </c:pt>
                <c:pt idx="844">
                  <c:v>11.76</c:v>
                </c:pt>
                <c:pt idx="845">
                  <c:v>11.79</c:v>
                </c:pt>
                <c:pt idx="846">
                  <c:v>11.81</c:v>
                </c:pt>
                <c:pt idx="847">
                  <c:v>11.82</c:v>
                </c:pt>
                <c:pt idx="848">
                  <c:v>11.83</c:v>
                </c:pt>
                <c:pt idx="849">
                  <c:v>11.83</c:v>
                </c:pt>
                <c:pt idx="850">
                  <c:v>11.83</c:v>
                </c:pt>
                <c:pt idx="851">
                  <c:v>11.83</c:v>
                </c:pt>
                <c:pt idx="852">
                  <c:v>11.83</c:v>
                </c:pt>
                <c:pt idx="853">
                  <c:v>11.83</c:v>
                </c:pt>
                <c:pt idx="854">
                  <c:v>11.84</c:v>
                </c:pt>
                <c:pt idx="855">
                  <c:v>11.850000000000009</c:v>
                </c:pt>
                <c:pt idx="856">
                  <c:v>11.870000000000006</c:v>
                </c:pt>
                <c:pt idx="857">
                  <c:v>11.88</c:v>
                </c:pt>
                <c:pt idx="858">
                  <c:v>11.89</c:v>
                </c:pt>
                <c:pt idx="859">
                  <c:v>11.89</c:v>
                </c:pt>
                <c:pt idx="860">
                  <c:v>11.89</c:v>
                </c:pt>
                <c:pt idx="861">
                  <c:v>11.899999999999915</c:v>
                </c:pt>
                <c:pt idx="862">
                  <c:v>11.909999999999915</c:v>
                </c:pt>
                <c:pt idx="863">
                  <c:v>11.92</c:v>
                </c:pt>
                <c:pt idx="864">
                  <c:v>11.92</c:v>
                </c:pt>
                <c:pt idx="865">
                  <c:v>11.93</c:v>
                </c:pt>
                <c:pt idx="866">
                  <c:v>11.94</c:v>
                </c:pt>
                <c:pt idx="867">
                  <c:v>11.94</c:v>
                </c:pt>
                <c:pt idx="868">
                  <c:v>11.94</c:v>
                </c:pt>
                <c:pt idx="869">
                  <c:v>11.96</c:v>
                </c:pt>
                <c:pt idx="870">
                  <c:v>11.96</c:v>
                </c:pt>
                <c:pt idx="871">
                  <c:v>11.97</c:v>
                </c:pt>
                <c:pt idx="872">
                  <c:v>11.97</c:v>
                </c:pt>
                <c:pt idx="873">
                  <c:v>11.99</c:v>
                </c:pt>
                <c:pt idx="874">
                  <c:v>11.99</c:v>
                </c:pt>
                <c:pt idx="875">
                  <c:v>12</c:v>
                </c:pt>
                <c:pt idx="876">
                  <c:v>12</c:v>
                </c:pt>
                <c:pt idx="877">
                  <c:v>12.01</c:v>
                </c:pt>
                <c:pt idx="878">
                  <c:v>12.01</c:v>
                </c:pt>
                <c:pt idx="879">
                  <c:v>12.01</c:v>
                </c:pt>
                <c:pt idx="880">
                  <c:v>12.01</c:v>
                </c:pt>
                <c:pt idx="881">
                  <c:v>12.01</c:v>
                </c:pt>
                <c:pt idx="882">
                  <c:v>12.02</c:v>
                </c:pt>
                <c:pt idx="883">
                  <c:v>12.03</c:v>
                </c:pt>
                <c:pt idx="884">
                  <c:v>12.04</c:v>
                </c:pt>
                <c:pt idx="885">
                  <c:v>12.04</c:v>
                </c:pt>
                <c:pt idx="886">
                  <c:v>12.05</c:v>
                </c:pt>
                <c:pt idx="887">
                  <c:v>12.05</c:v>
                </c:pt>
                <c:pt idx="888">
                  <c:v>12.06</c:v>
                </c:pt>
                <c:pt idx="889">
                  <c:v>12.06</c:v>
                </c:pt>
                <c:pt idx="890">
                  <c:v>12.069999999999915</c:v>
                </c:pt>
                <c:pt idx="891">
                  <c:v>12.069999999999915</c:v>
                </c:pt>
                <c:pt idx="892">
                  <c:v>12.069999999999915</c:v>
                </c:pt>
                <c:pt idx="893">
                  <c:v>12.09</c:v>
                </c:pt>
                <c:pt idx="894">
                  <c:v>12.12</c:v>
                </c:pt>
                <c:pt idx="895">
                  <c:v>12.139999999999899</c:v>
                </c:pt>
                <c:pt idx="896">
                  <c:v>12.139999999999899</c:v>
                </c:pt>
                <c:pt idx="897">
                  <c:v>12.149999999999904</c:v>
                </c:pt>
                <c:pt idx="898">
                  <c:v>12.149999999999904</c:v>
                </c:pt>
                <c:pt idx="899">
                  <c:v>12.149999999999904</c:v>
                </c:pt>
                <c:pt idx="900">
                  <c:v>12.16</c:v>
                </c:pt>
                <c:pt idx="901">
                  <c:v>12.16</c:v>
                </c:pt>
                <c:pt idx="902">
                  <c:v>12.18</c:v>
                </c:pt>
                <c:pt idx="903">
                  <c:v>12.219999999999999</c:v>
                </c:pt>
                <c:pt idx="904">
                  <c:v>12.219999999999999</c:v>
                </c:pt>
                <c:pt idx="905">
                  <c:v>12.219999999999999</c:v>
                </c:pt>
                <c:pt idx="906">
                  <c:v>12.229999999999999</c:v>
                </c:pt>
                <c:pt idx="907">
                  <c:v>12.229999999999999</c:v>
                </c:pt>
                <c:pt idx="908">
                  <c:v>12.229999999999999</c:v>
                </c:pt>
                <c:pt idx="909">
                  <c:v>12.239999999999998</c:v>
                </c:pt>
                <c:pt idx="910">
                  <c:v>12.25</c:v>
                </c:pt>
                <c:pt idx="911">
                  <c:v>12.26</c:v>
                </c:pt>
                <c:pt idx="912">
                  <c:v>12.26</c:v>
                </c:pt>
                <c:pt idx="913">
                  <c:v>12.26</c:v>
                </c:pt>
                <c:pt idx="914">
                  <c:v>12.26</c:v>
                </c:pt>
                <c:pt idx="915">
                  <c:v>12.26</c:v>
                </c:pt>
                <c:pt idx="916">
                  <c:v>12.26</c:v>
                </c:pt>
                <c:pt idx="917">
                  <c:v>12.27</c:v>
                </c:pt>
                <c:pt idx="918">
                  <c:v>12.27</c:v>
                </c:pt>
                <c:pt idx="919">
                  <c:v>12.28</c:v>
                </c:pt>
                <c:pt idx="920">
                  <c:v>12.29</c:v>
                </c:pt>
                <c:pt idx="921">
                  <c:v>12.29</c:v>
                </c:pt>
                <c:pt idx="922">
                  <c:v>12.3</c:v>
                </c:pt>
                <c:pt idx="923">
                  <c:v>12.319999999999915</c:v>
                </c:pt>
                <c:pt idx="924">
                  <c:v>12.34</c:v>
                </c:pt>
                <c:pt idx="925">
                  <c:v>12.349999999999909</c:v>
                </c:pt>
                <c:pt idx="926">
                  <c:v>12.359999999999919</c:v>
                </c:pt>
                <c:pt idx="927">
                  <c:v>12.359999999999919</c:v>
                </c:pt>
                <c:pt idx="928">
                  <c:v>12.359999999999919</c:v>
                </c:pt>
                <c:pt idx="929">
                  <c:v>12.359999999999919</c:v>
                </c:pt>
                <c:pt idx="930">
                  <c:v>12.39</c:v>
                </c:pt>
                <c:pt idx="931">
                  <c:v>12.409999999999915</c:v>
                </c:pt>
                <c:pt idx="932">
                  <c:v>12.409999999999915</c:v>
                </c:pt>
                <c:pt idx="933">
                  <c:v>12.42</c:v>
                </c:pt>
                <c:pt idx="934">
                  <c:v>12.42</c:v>
                </c:pt>
                <c:pt idx="935">
                  <c:v>12.43</c:v>
                </c:pt>
                <c:pt idx="936">
                  <c:v>12.43</c:v>
                </c:pt>
                <c:pt idx="937">
                  <c:v>12.450000000000006</c:v>
                </c:pt>
                <c:pt idx="938">
                  <c:v>12.47</c:v>
                </c:pt>
                <c:pt idx="939">
                  <c:v>12.47</c:v>
                </c:pt>
                <c:pt idx="940">
                  <c:v>12.479999999999915</c:v>
                </c:pt>
                <c:pt idx="941">
                  <c:v>12.49</c:v>
                </c:pt>
                <c:pt idx="942">
                  <c:v>12.49</c:v>
                </c:pt>
                <c:pt idx="943">
                  <c:v>12.49</c:v>
                </c:pt>
                <c:pt idx="944">
                  <c:v>12.52</c:v>
                </c:pt>
                <c:pt idx="945">
                  <c:v>12.52</c:v>
                </c:pt>
                <c:pt idx="946">
                  <c:v>12.53</c:v>
                </c:pt>
                <c:pt idx="947">
                  <c:v>12.54</c:v>
                </c:pt>
                <c:pt idx="948">
                  <c:v>12.54</c:v>
                </c:pt>
                <c:pt idx="949">
                  <c:v>12.55</c:v>
                </c:pt>
                <c:pt idx="950">
                  <c:v>12.55</c:v>
                </c:pt>
                <c:pt idx="951">
                  <c:v>12.57</c:v>
                </c:pt>
                <c:pt idx="952">
                  <c:v>12.57</c:v>
                </c:pt>
                <c:pt idx="953">
                  <c:v>12.57</c:v>
                </c:pt>
                <c:pt idx="954">
                  <c:v>12.589999999999909</c:v>
                </c:pt>
                <c:pt idx="955">
                  <c:v>12.6</c:v>
                </c:pt>
                <c:pt idx="956">
                  <c:v>12.6</c:v>
                </c:pt>
                <c:pt idx="957">
                  <c:v>12.61</c:v>
                </c:pt>
                <c:pt idx="958">
                  <c:v>12.62</c:v>
                </c:pt>
                <c:pt idx="959">
                  <c:v>12.62</c:v>
                </c:pt>
                <c:pt idx="960">
                  <c:v>12.639999999999899</c:v>
                </c:pt>
                <c:pt idx="961">
                  <c:v>12.659999999999915</c:v>
                </c:pt>
                <c:pt idx="962">
                  <c:v>12.669999999999911</c:v>
                </c:pt>
                <c:pt idx="963">
                  <c:v>12.679999999999909</c:v>
                </c:pt>
                <c:pt idx="964">
                  <c:v>12.679999999999909</c:v>
                </c:pt>
                <c:pt idx="965">
                  <c:v>12.679999999999909</c:v>
                </c:pt>
                <c:pt idx="966">
                  <c:v>12.69</c:v>
                </c:pt>
                <c:pt idx="967">
                  <c:v>12.69</c:v>
                </c:pt>
                <c:pt idx="968">
                  <c:v>12.709999999999999</c:v>
                </c:pt>
                <c:pt idx="969">
                  <c:v>12.709999999999999</c:v>
                </c:pt>
                <c:pt idx="970">
                  <c:v>12.729999999999999</c:v>
                </c:pt>
                <c:pt idx="971">
                  <c:v>12.729999999999999</c:v>
                </c:pt>
                <c:pt idx="972">
                  <c:v>12.739999999999998</c:v>
                </c:pt>
                <c:pt idx="973">
                  <c:v>12.75</c:v>
                </c:pt>
                <c:pt idx="974">
                  <c:v>12.77</c:v>
                </c:pt>
                <c:pt idx="975">
                  <c:v>12.77</c:v>
                </c:pt>
                <c:pt idx="976">
                  <c:v>12.79</c:v>
                </c:pt>
                <c:pt idx="977">
                  <c:v>12.79</c:v>
                </c:pt>
                <c:pt idx="978">
                  <c:v>12.81</c:v>
                </c:pt>
                <c:pt idx="979">
                  <c:v>12.82</c:v>
                </c:pt>
                <c:pt idx="980">
                  <c:v>12.83</c:v>
                </c:pt>
                <c:pt idx="981">
                  <c:v>12.84</c:v>
                </c:pt>
                <c:pt idx="982">
                  <c:v>12.860000000000008</c:v>
                </c:pt>
                <c:pt idx="983">
                  <c:v>12.860000000000008</c:v>
                </c:pt>
                <c:pt idx="984">
                  <c:v>12.860000000000008</c:v>
                </c:pt>
                <c:pt idx="985">
                  <c:v>12.860000000000008</c:v>
                </c:pt>
                <c:pt idx="986">
                  <c:v>12.870000000000006</c:v>
                </c:pt>
                <c:pt idx="987">
                  <c:v>12.870000000000006</c:v>
                </c:pt>
                <c:pt idx="988">
                  <c:v>12.870000000000006</c:v>
                </c:pt>
                <c:pt idx="989">
                  <c:v>12.879999999999917</c:v>
                </c:pt>
                <c:pt idx="990">
                  <c:v>12.879999999999917</c:v>
                </c:pt>
                <c:pt idx="991">
                  <c:v>12.89</c:v>
                </c:pt>
                <c:pt idx="992">
                  <c:v>12.9</c:v>
                </c:pt>
                <c:pt idx="993">
                  <c:v>12.9</c:v>
                </c:pt>
                <c:pt idx="994">
                  <c:v>12.91</c:v>
                </c:pt>
                <c:pt idx="995">
                  <c:v>12.91</c:v>
                </c:pt>
                <c:pt idx="996">
                  <c:v>12.92</c:v>
                </c:pt>
                <c:pt idx="997">
                  <c:v>12.92</c:v>
                </c:pt>
                <c:pt idx="998">
                  <c:v>12.92</c:v>
                </c:pt>
                <c:pt idx="999">
                  <c:v>12.92</c:v>
                </c:pt>
                <c:pt idx="1000">
                  <c:v>12.94</c:v>
                </c:pt>
                <c:pt idx="1001">
                  <c:v>12.959999999999917</c:v>
                </c:pt>
                <c:pt idx="1002">
                  <c:v>13</c:v>
                </c:pt>
                <c:pt idx="1003">
                  <c:v>13.03</c:v>
                </c:pt>
                <c:pt idx="1004">
                  <c:v>13.03</c:v>
                </c:pt>
                <c:pt idx="1005">
                  <c:v>13.03</c:v>
                </c:pt>
                <c:pt idx="1006">
                  <c:v>13.05</c:v>
                </c:pt>
                <c:pt idx="1007">
                  <c:v>13.05</c:v>
                </c:pt>
                <c:pt idx="1008">
                  <c:v>13.05</c:v>
                </c:pt>
                <c:pt idx="1009">
                  <c:v>13.05</c:v>
                </c:pt>
                <c:pt idx="1010">
                  <c:v>13.05</c:v>
                </c:pt>
                <c:pt idx="1011">
                  <c:v>13.059999999999915</c:v>
                </c:pt>
                <c:pt idx="1012">
                  <c:v>13.08</c:v>
                </c:pt>
                <c:pt idx="1013">
                  <c:v>13.08</c:v>
                </c:pt>
                <c:pt idx="1014">
                  <c:v>13.09</c:v>
                </c:pt>
                <c:pt idx="1015">
                  <c:v>13.1</c:v>
                </c:pt>
                <c:pt idx="1016">
                  <c:v>13.11</c:v>
                </c:pt>
                <c:pt idx="1017">
                  <c:v>13.12</c:v>
                </c:pt>
                <c:pt idx="1018">
                  <c:v>13.129999999999999</c:v>
                </c:pt>
                <c:pt idx="1019">
                  <c:v>13.15</c:v>
                </c:pt>
                <c:pt idx="1020">
                  <c:v>13.15</c:v>
                </c:pt>
                <c:pt idx="1021">
                  <c:v>13.169999999999911</c:v>
                </c:pt>
                <c:pt idx="1022">
                  <c:v>13.169999999999911</c:v>
                </c:pt>
                <c:pt idx="1023">
                  <c:v>13.2</c:v>
                </c:pt>
                <c:pt idx="1024">
                  <c:v>13.209999999999999</c:v>
                </c:pt>
                <c:pt idx="1025">
                  <c:v>13.209999999999999</c:v>
                </c:pt>
                <c:pt idx="1026">
                  <c:v>13.209999999999999</c:v>
                </c:pt>
                <c:pt idx="1027">
                  <c:v>13.229999999999999</c:v>
                </c:pt>
                <c:pt idx="1028">
                  <c:v>13.25</c:v>
                </c:pt>
                <c:pt idx="1029">
                  <c:v>13.26</c:v>
                </c:pt>
                <c:pt idx="1030">
                  <c:v>13.26</c:v>
                </c:pt>
                <c:pt idx="1031">
                  <c:v>13.269999999999909</c:v>
                </c:pt>
                <c:pt idx="1032">
                  <c:v>13.29</c:v>
                </c:pt>
                <c:pt idx="1033">
                  <c:v>13.29</c:v>
                </c:pt>
                <c:pt idx="1034">
                  <c:v>13.29</c:v>
                </c:pt>
                <c:pt idx="1035">
                  <c:v>13.309999999999915</c:v>
                </c:pt>
                <c:pt idx="1036">
                  <c:v>13.319999999999915</c:v>
                </c:pt>
                <c:pt idx="1037">
                  <c:v>13.33</c:v>
                </c:pt>
                <c:pt idx="1038">
                  <c:v>13.33</c:v>
                </c:pt>
                <c:pt idx="1039">
                  <c:v>13.33</c:v>
                </c:pt>
                <c:pt idx="1040">
                  <c:v>13.33</c:v>
                </c:pt>
                <c:pt idx="1041">
                  <c:v>13.33</c:v>
                </c:pt>
                <c:pt idx="1042">
                  <c:v>13.350000000000009</c:v>
                </c:pt>
                <c:pt idx="1043">
                  <c:v>13.370000000000006</c:v>
                </c:pt>
                <c:pt idx="1044">
                  <c:v>13.38</c:v>
                </c:pt>
                <c:pt idx="1045">
                  <c:v>13.41</c:v>
                </c:pt>
                <c:pt idx="1046">
                  <c:v>13.44</c:v>
                </c:pt>
                <c:pt idx="1047">
                  <c:v>13.459999999999917</c:v>
                </c:pt>
                <c:pt idx="1048">
                  <c:v>13.459999999999917</c:v>
                </c:pt>
                <c:pt idx="1049">
                  <c:v>13.48</c:v>
                </c:pt>
                <c:pt idx="1050">
                  <c:v>13.48</c:v>
                </c:pt>
                <c:pt idx="1051">
                  <c:v>13.489999999999915</c:v>
                </c:pt>
                <c:pt idx="1052">
                  <c:v>13.489999999999915</c:v>
                </c:pt>
                <c:pt idx="1053">
                  <c:v>13.489999999999915</c:v>
                </c:pt>
                <c:pt idx="1054">
                  <c:v>13.489999999999915</c:v>
                </c:pt>
                <c:pt idx="1055">
                  <c:v>13.489999999999915</c:v>
                </c:pt>
                <c:pt idx="1056">
                  <c:v>13.489999999999915</c:v>
                </c:pt>
                <c:pt idx="1057">
                  <c:v>13.51</c:v>
                </c:pt>
                <c:pt idx="1058">
                  <c:v>13.52</c:v>
                </c:pt>
                <c:pt idx="1059">
                  <c:v>13.53</c:v>
                </c:pt>
                <c:pt idx="1060">
                  <c:v>13.53</c:v>
                </c:pt>
                <c:pt idx="1061">
                  <c:v>13.53</c:v>
                </c:pt>
                <c:pt idx="1062">
                  <c:v>13.53</c:v>
                </c:pt>
                <c:pt idx="1063">
                  <c:v>13.53</c:v>
                </c:pt>
                <c:pt idx="1064">
                  <c:v>13.53</c:v>
                </c:pt>
                <c:pt idx="1065">
                  <c:v>13.53</c:v>
                </c:pt>
                <c:pt idx="1066">
                  <c:v>13.53</c:v>
                </c:pt>
                <c:pt idx="1067">
                  <c:v>13.53</c:v>
                </c:pt>
                <c:pt idx="1068">
                  <c:v>13.57</c:v>
                </c:pt>
                <c:pt idx="1069">
                  <c:v>13.59</c:v>
                </c:pt>
                <c:pt idx="1070">
                  <c:v>13.59</c:v>
                </c:pt>
                <c:pt idx="1071">
                  <c:v>13.6</c:v>
                </c:pt>
                <c:pt idx="1072">
                  <c:v>13.6</c:v>
                </c:pt>
                <c:pt idx="1073">
                  <c:v>13.6</c:v>
                </c:pt>
                <c:pt idx="1074">
                  <c:v>13.62</c:v>
                </c:pt>
                <c:pt idx="1075">
                  <c:v>13.62</c:v>
                </c:pt>
                <c:pt idx="1076">
                  <c:v>13.62</c:v>
                </c:pt>
                <c:pt idx="1077">
                  <c:v>13.629999999999999</c:v>
                </c:pt>
                <c:pt idx="1078">
                  <c:v>13.629999999999999</c:v>
                </c:pt>
                <c:pt idx="1079">
                  <c:v>13.629999999999999</c:v>
                </c:pt>
                <c:pt idx="1080">
                  <c:v>13.639999999999999</c:v>
                </c:pt>
                <c:pt idx="1081">
                  <c:v>13.639999999999999</c:v>
                </c:pt>
                <c:pt idx="1082">
                  <c:v>13.65</c:v>
                </c:pt>
                <c:pt idx="1083">
                  <c:v>13.65</c:v>
                </c:pt>
                <c:pt idx="1084">
                  <c:v>13.65</c:v>
                </c:pt>
                <c:pt idx="1085">
                  <c:v>13.65</c:v>
                </c:pt>
                <c:pt idx="1086">
                  <c:v>13.66</c:v>
                </c:pt>
                <c:pt idx="1087">
                  <c:v>13.669999999999911</c:v>
                </c:pt>
                <c:pt idx="1088">
                  <c:v>13.69</c:v>
                </c:pt>
                <c:pt idx="1089">
                  <c:v>13.69</c:v>
                </c:pt>
                <c:pt idx="1090">
                  <c:v>13.7</c:v>
                </c:pt>
                <c:pt idx="1091">
                  <c:v>13.709999999999999</c:v>
                </c:pt>
                <c:pt idx="1092">
                  <c:v>13.709999999999999</c:v>
                </c:pt>
                <c:pt idx="1093">
                  <c:v>13.709999999999999</c:v>
                </c:pt>
                <c:pt idx="1094">
                  <c:v>13.719999999999999</c:v>
                </c:pt>
                <c:pt idx="1095">
                  <c:v>13.729999999999999</c:v>
                </c:pt>
                <c:pt idx="1096">
                  <c:v>13.729999999999999</c:v>
                </c:pt>
                <c:pt idx="1097">
                  <c:v>13.729999999999999</c:v>
                </c:pt>
                <c:pt idx="1098">
                  <c:v>13.729999999999999</c:v>
                </c:pt>
                <c:pt idx="1099">
                  <c:v>13.739999999999998</c:v>
                </c:pt>
                <c:pt idx="1100">
                  <c:v>13.76</c:v>
                </c:pt>
                <c:pt idx="1101">
                  <c:v>13.76</c:v>
                </c:pt>
                <c:pt idx="1102">
                  <c:v>13.77</c:v>
                </c:pt>
                <c:pt idx="1103">
                  <c:v>13.77</c:v>
                </c:pt>
                <c:pt idx="1104">
                  <c:v>13.77</c:v>
                </c:pt>
                <c:pt idx="1105">
                  <c:v>13.77</c:v>
                </c:pt>
                <c:pt idx="1106">
                  <c:v>13.77</c:v>
                </c:pt>
                <c:pt idx="1107">
                  <c:v>13.78</c:v>
                </c:pt>
                <c:pt idx="1108">
                  <c:v>13.8</c:v>
                </c:pt>
                <c:pt idx="1109">
                  <c:v>13.83</c:v>
                </c:pt>
                <c:pt idx="1110">
                  <c:v>13.84</c:v>
                </c:pt>
                <c:pt idx="1111">
                  <c:v>13.84</c:v>
                </c:pt>
                <c:pt idx="1112">
                  <c:v>13.84</c:v>
                </c:pt>
                <c:pt idx="1113">
                  <c:v>13.850000000000009</c:v>
                </c:pt>
                <c:pt idx="1114">
                  <c:v>13.850000000000009</c:v>
                </c:pt>
                <c:pt idx="1115">
                  <c:v>13.860000000000008</c:v>
                </c:pt>
                <c:pt idx="1116">
                  <c:v>13.860000000000008</c:v>
                </c:pt>
                <c:pt idx="1117">
                  <c:v>13.870000000000006</c:v>
                </c:pt>
                <c:pt idx="1118">
                  <c:v>13.870000000000006</c:v>
                </c:pt>
                <c:pt idx="1119">
                  <c:v>13.870000000000006</c:v>
                </c:pt>
                <c:pt idx="1120">
                  <c:v>13.870000000000006</c:v>
                </c:pt>
                <c:pt idx="1121">
                  <c:v>13.870000000000006</c:v>
                </c:pt>
                <c:pt idx="1122">
                  <c:v>13.870000000000006</c:v>
                </c:pt>
                <c:pt idx="1123">
                  <c:v>13.870000000000006</c:v>
                </c:pt>
                <c:pt idx="1124">
                  <c:v>13.88</c:v>
                </c:pt>
                <c:pt idx="1125">
                  <c:v>13.88</c:v>
                </c:pt>
                <c:pt idx="1126">
                  <c:v>13.88</c:v>
                </c:pt>
                <c:pt idx="1127">
                  <c:v>13.89</c:v>
                </c:pt>
                <c:pt idx="1128">
                  <c:v>13.9</c:v>
                </c:pt>
                <c:pt idx="1129">
                  <c:v>13.9</c:v>
                </c:pt>
                <c:pt idx="1130">
                  <c:v>13.9</c:v>
                </c:pt>
                <c:pt idx="1131">
                  <c:v>13.9</c:v>
                </c:pt>
                <c:pt idx="1132">
                  <c:v>13.9</c:v>
                </c:pt>
                <c:pt idx="1133">
                  <c:v>13.9</c:v>
                </c:pt>
                <c:pt idx="1134">
                  <c:v>13.91</c:v>
                </c:pt>
                <c:pt idx="1135">
                  <c:v>13.93</c:v>
                </c:pt>
                <c:pt idx="1136">
                  <c:v>13.93</c:v>
                </c:pt>
                <c:pt idx="1137">
                  <c:v>13.93</c:v>
                </c:pt>
                <c:pt idx="1138">
                  <c:v>13.94</c:v>
                </c:pt>
                <c:pt idx="1139">
                  <c:v>13.950000000000006</c:v>
                </c:pt>
                <c:pt idx="1140">
                  <c:v>13.950000000000006</c:v>
                </c:pt>
                <c:pt idx="1141">
                  <c:v>13.97</c:v>
                </c:pt>
                <c:pt idx="1142">
                  <c:v>13.98</c:v>
                </c:pt>
                <c:pt idx="1143">
                  <c:v>13.99</c:v>
                </c:pt>
                <c:pt idx="1144">
                  <c:v>13.99</c:v>
                </c:pt>
                <c:pt idx="1145">
                  <c:v>13.999999999999915</c:v>
                </c:pt>
                <c:pt idx="1146">
                  <c:v>14.01</c:v>
                </c:pt>
                <c:pt idx="1147">
                  <c:v>14.02</c:v>
                </c:pt>
                <c:pt idx="1148">
                  <c:v>14.04</c:v>
                </c:pt>
                <c:pt idx="1149">
                  <c:v>14.04</c:v>
                </c:pt>
                <c:pt idx="1150">
                  <c:v>14.04</c:v>
                </c:pt>
                <c:pt idx="1151">
                  <c:v>14.05</c:v>
                </c:pt>
                <c:pt idx="1152">
                  <c:v>14.06</c:v>
                </c:pt>
                <c:pt idx="1153">
                  <c:v>14.06</c:v>
                </c:pt>
                <c:pt idx="1154">
                  <c:v>14.06</c:v>
                </c:pt>
                <c:pt idx="1155">
                  <c:v>14.06</c:v>
                </c:pt>
                <c:pt idx="1156">
                  <c:v>14.06</c:v>
                </c:pt>
                <c:pt idx="1157">
                  <c:v>14.06</c:v>
                </c:pt>
                <c:pt idx="1158">
                  <c:v>14.06</c:v>
                </c:pt>
                <c:pt idx="1159">
                  <c:v>14.06</c:v>
                </c:pt>
                <c:pt idx="1160">
                  <c:v>14.06</c:v>
                </c:pt>
                <c:pt idx="1161">
                  <c:v>14.06</c:v>
                </c:pt>
                <c:pt idx="1162">
                  <c:v>14.06</c:v>
                </c:pt>
                <c:pt idx="1163">
                  <c:v>14.069999999999915</c:v>
                </c:pt>
                <c:pt idx="1164">
                  <c:v>14.069999999999915</c:v>
                </c:pt>
                <c:pt idx="1165">
                  <c:v>14.069999999999915</c:v>
                </c:pt>
                <c:pt idx="1166">
                  <c:v>14.069999999999915</c:v>
                </c:pt>
                <c:pt idx="1167">
                  <c:v>14.069999999999915</c:v>
                </c:pt>
                <c:pt idx="1168">
                  <c:v>14.069999999999915</c:v>
                </c:pt>
                <c:pt idx="1169">
                  <c:v>14.069999999999915</c:v>
                </c:pt>
                <c:pt idx="1170">
                  <c:v>14.069999999999915</c:v>
                </c:pt>
                <c:pt idx="1171">
                  <c:v>14.069999999999915</c:v>
                </c:pt>
                <c:pt idx="1172">
                  <c:v>14.069999999999915</c:v>
                </c:pt>
                <c:pt idx="1173">
                  <c:v>14.079999999999915</c:v>
                </c:pt>
                <c:pt idx="1174">
                  <c:v>14.079999999999915</c:v>
                </c:pt>
                <c:pt idx="1175">
                  <c:v>14.089999999999909</c:v>
                </c:pt>
                <c:pt idx="1176">
                  <c:v>14.089999999999909</c:v>
                </c:pt>
                <c:pt idx="1177">
                  <c:v>14.099999999999909</c:v>
                </c:pt>
                <c:pt idx="1178">
                  <c:v>14.129999999999908</c:v>
                </c:pt>
                <c:pt idx="1179">
                  <c:v>14.139999999999899</c:v>
                </c:pt>
                <c:pt idx="1180">
                  <c:v>14.17</c:v>
                </c:pt>
                <c:pt idx="1181">
                  <c:v>14.179999999999909</c:v>
                </c:pt>
                <c:pt idx="1182">
                  <c:v>14.179999999999909</c:v>
                </c:pt>
                <c:pt idx="1183">
                  <c:v>14.179999999999909</c:v>
                </c:pt>
                <c:pt idx="1184">
                  <c:v>14.179999999999909</c:v>
                </c:pt>
                <c:pt idx="1185">
                  <c:v>14.179999999999909</c:v>
                </c:pt>
                <c:pt idx="1186">
                  <c:v>14.179999999999909</c:v>
                </c:pt>
                <c:pt idx="1187">
                  <c:v>14.179999999999909</c:v>
                </c:pt>
                <c:pt idx="1188">
                  <c:v>14.179999999999909</c:v>
                </c:pt>
                <c:pt idx="1189">
                  <c:v>14.179999999999909</c:v>
                </c:pt>
                <c:pt idx="1190">
                  <c:v>14.189999999999909</c:v>
                </c:pt>
                <c:pt idx="1191">
                  <c:v>14.189999999999909</c:v>
                </c:pt>
                <c:pt idx="1192">
                  <c:v>14.189999999999909</c:v>
                </c:pt>
                <c:pt idx="1193">
                  <c:v>14.2</c:v>
                </c:pt>
                <c:pt idx="1194">
                  <c:v>14.209999999999999</c:v>
                </c:pt>
                <c:pt idx="1195">
                  <c:v>14.209999999999999</c:v>
                </c:pt>
                <c:pt idx="1196">
                  <c:v>14.209999999999999</c:v>
                </c:pt>
                <c:pt idx="1197">
                  <c:v>14.209999999999999</c:v>
                </c:pt>
                <c:pt idx="1198">
                  <c:v>14.219999999999999</c:v>
                </c:pt>
                <c:pt idx="1199">
                  <c:v>14.219999999999999</c:v>
                </c:pt>
                <c:pt idx="1200">
                  <c:v>14.239999999999998</c:v>
                </c:pt>
                <c:pt idx="1201">
                  <c:v>14.239999999999998</c:v>
                </c:pt>
                <c:pt idx="1202">
                  <c:v>14.239999999999998</c:v>
                </c:pt>
                <c:pt idx="1203">
                  <c:v>14.25</c:v>
                </c:pt>
                <c:pt idx="1204">
                  <c:v>14.26</c:v>
                </c:pt>
                <c:pt idx="1205">
                  <c:v>14.27</c:v>
                </c:pt>
                <c:pt idx="1206">
                  <c:v>14.27</c:v>
                </c:pt>
                <c:pt idx="1207">
                  <c:v>14.27</c:v>
                </c:pt>
                <c:pt idx="1208">
                  <c:v>14.27</c:v>
                </c:pt>
                <c:pt idx="1209">
                  <c:v>14.28</c:v>
                </c:pt>
                <c:pt idx="1210">
                  <c:v>14.29</c:v>
                </c:pt>
                <c:pt idx="1211">
                  <c:v>14.29</c:v>
                </c:pt>
                <c:pt idx="1212">
                  <c:v>14.29</c:v>
                </c:pt>
                <c:pt idx="1213">
                  <c:v>14.3</c:v>
                </c:pt>
                <c:pt idx="1214">
                  <c:v>14.31</c:v>
                </c:pt>
                <c:pt idx="1215">
                  <c:v>14.31</c:v>
                </c:pt>
                <c:pt idx="1216">
                  <c:v>14.31</c:v>
                </c:pt>
                <c:pt idx="1217">
                  <c:v>14.32</c:v>
                </c:pt>
                <c:pt idx="1218">
                  <c:v>14.32</c:v>
                </c:pt>
                <c:pt idx="1219">
                  <c:v>14.32</c:v>
                </c:pt>
                <c:pt idx="1220">
                  <c:v>14.32</c:v>
                </c:pt>
                <c:pt idx="1221">
                  <c:v>14.329999999999915</c:v>
                </c:pt>
                <c:pt idx="1222">
                  <c:v>14.34</c:v>
                </c:pt>
                <c:pt idx="1223">
                  <c:v>14.350000000000009</c:v>
                </c:pt>
                <c:pt idx="1224">
                  <c:v>14.360000000000008</c:v>
                </c:pt>
                <c:pt idx="1225">
                  <c:v>14.360000000000008</c:v>
                </c:pt>
                <c:pt idx="1226">
                  <c:v>14.370000000000006</c:v>
                </c:pt>
                <c:pt idx="1227">
                  <c:v>14.370000000000006</c:v>
                </c:pt>
                <c:pt idx="1228">
                  <c:v>14.370000000000006</c:v>
                </c:pt>
                <c:pt idx="1229">
                  <c:v>14.370000000000006</c:v>
                </c:pt>
                <c:pt idx="1230">
                  <c:v>14.379999999999917</c:v>
                </c:pt>
                <c:pt idx="1231">
                  <c:v>14.379999999999917</c:v>
                </c:pt>
                <c:pt idx="1232">
                  <c:v>14.389999999999915</c:v>
                </c:pt>
                <c:pt idx="1233">
                  <c:v>14.399999999999915</c:v>
                </c:pt>
                <c:pt idx="1234">
                  <c:v>14.399999999999915</c:v>
                </c:pt>
                <c:pt idx="1235">
                  <c:v>14.429999999999909</c:v>
                </c:pt>
                <c:pt idx="1236">
                  <c:v>14.44</c:v>
                </c:pt>
                <c:pt idx="1237">
                  <c:v>14.44</c:v>
                </c:pt>
                <c:pt idx="1238">
                  <c:v>14.46</c:v>
                </c:pt>
                <c:pt idx="1239">
                  <c:v>14.46</c:v>
                </c:pt>
                <c:pt idx="1240">
                  <c:v>14.469999999999915</c:v>
                </c:pt>
                <c:pt idx="1241">
                  <c:v>14.48</c:v>
                </c:pt>
                <c:pt idx="1242">
                  <c:v>14.48</c:v>
                </c:pt>
                <c:pt idx="1243">
                  <c:v>14.49</c:v>
                </c:pt>
                <c:pt idx="1244">
                  <c:v>14.499999999999915</c:v>
                </c:pt>
                <c:pt idx="1245">
                  <c:v>14.499999999999915</c:v>
                </c:pt>
                <c:pt idx="1246">
                  <c:v>14.509999999999909</c:v>
                </c:pt>
                <c:pt idx="1247">
                  <c:v>14.509999999999909</c:v>
                </c:pt>
                <c:pt idx="1248">
                  <c:v>14.509999999999909</c:v>
                </c:pt>
                <c:pt idx="1249">
                  <c:v>14.509999999999909</c:v>
                </c:pt>
              </c:numCache>
            </c:numRef>
          </c:val>
        </c:ser>
        <c:marker val="1"/>
        <c:axId val="110303488"/>
        <c:axId val="110313856"/>
      </c:lineChart>
      <c:catAx>
        <c:axId val="110303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110313856"/>
        <c:crosses val="autoZero"/>
        <c:auto val="1"/>
        <c:lblAlgn val="ctr"/>
        <c:lblOffset val="100"/>
      </c:catAx>
      <c:valAx>
        <c:axId val="1103138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1103034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Infected(Mean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100%OfPopulation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populationParameterSweep!$C$2:$C$1251</c:f>
              <c:numCache>
                <c:formatCode>General</c:formatCode>
                <c:ptCount val="1250"/>
                <c:pt idx="0">
                  <c:v>0</c:v>
                </c:pt>
                <c:pt idx="1">
                  <c:v>32</c:v>
                </c:pt>
                <c:pt idx="2">
                  <c:v>34.04</c:v>
                </c:pt>
                <c:pt idx="3">
                  <c:v>35.04</c:v>
                </c:pt>
                <c:pt idx="4">
                  <c:v>35.639999999999908</c:v>
                </c:pt>
                <c:pt idx="5">
                  <c:v>36.6</c:v>
                </c:pt>
                <c:pt idx="6">
                  <c:v>37.620000000000005</c:v>
                </c:pt>
                <c:pt idx="7">
                  <c:v>38.660000000000004</c:v>
                </c:pt>
                <c:pt idx="8">
                  <c:v>38.839999999999904</c:v>
                </c:pt>
                <c:pt idx="9">
                  <c:v>39.08</c:v>
                </c:pt>
                <c:pt idx="10">
                  <c:v>39.32</c:v>
                </c:pt>
                <c:pt idx="11">
                  <c:v>39.53</c:v>
                </c:pt>
                <c:pt idx="12">
                  <c:v>39.71</c:v>
                </c:pt>
                <c:pt idx="13">
                  <c:v>39.910000000000004</c:v>
                </c:pt>
                <c:pt idx="14">
                  <c:v>40.339999999999904</c:v>
                </c:pt>
                <c:pt idx="15">
                  <c:v>40.379999999999995</c:v>
                </c:pt>
                <c:pt idx="16">
                  <c:v>40.520000000000003</c:v>
                </c:pt>
                <c:pt idx="17">
                  <c:v>40.64</c:v>
                </c:pt>
                <c:pt idx="18">
                  <c:v>40.660000000000004</c:v>
                </c:pt>
                <c:pt idx="19">
                  <c:v>40.720000000000006</c:v>
                </c:pt>
                <c:pt idx="20">
                  <c:v>40.849999999999902</c:v>
                </c:pt>
                <c:pt idx="21">
                  <c:v>41.07</c:v>
                </c:pt>
                <c:pt idx="22">
                  <c:v>41.120000000000005</c:v>
                </c:pt>
                <c:pt idx="23">
                  <c:v>41.14</c:v>
                </c:pt>
                <c:pt idx="24">
                  <c:v>41.230000000000004</c:v>
                </c:pt>
                <c:pt idx="25">
                  <c:v>41.24</c:v>
                </c:pt>
                <c:pt idx="26">
                  <c:v>41.25</c:v>
                </c:pt>
                <c:pt idx="27">
                  <c:v>41.339999999999996</c:v>
                </c:pt>
                <c:pt idx="28">
                  <c:v>41.41</c:v>
                </c:pt>
                <c:pt idx="29">
                  <c:v>41.43</c:v>
                </c:pt>
                <c:pt idx="30">
                  <c:v>41.44</c:v>
                </c:pt>
                <c:pt idx="31">
                  <c:v>41.47</c:v>
                </c:pt>
                <c:pt idx="32">
                  <c:v>41.52</c:v>
                </c:pt>
                <c:pt idx="33">
                  <c:v>41.52</c:v>
                </c:pt>
                <c:pt idx="34">
                  <c:v>41.529999999999909</c:v>
                </c:pt>
                <c:pt idx="35">
                  <c:v>41.61</c:v>
                </c:pt>
                <c:pt idx="36">
                  <c:v>41.61</c:v>
                </c:pt>
                <c:pt idx="37">
                  <c:v>41.67</c:v>
                </c:pt>
                <c:pt idx="38">
                  <c:v>41.73999999999991</c:v>
                </c:pt>
                <c:pt idx="39">
                  <c:v>41.75</c:v>
                </c:pt>
                <c:pt idx="40">
                  <c:v>41.78</c:v>
                </c:pt>
                <c:pt idx="41">
                  <c:v>41.83</c:v>
                </c:pt>
                <c:pt idx="42">
                  <c:v>41.879999999999995</c:v>
                </c:pt>
                <c:pt idx="43">
                  <c:v>41.879999999999995</c:v>
                </c:pt>
                <c:pt idx="44">
                  <c:v>41.9</c:v>
                </c:pt>
                <c:pt idx="45">
                  <c:v>41.91</c:v>
                </c:pt>
                <c:pt idx="46">
                  <c:v>41.949999999999996</c:v>
                </c:pt>
                <c:pt idx="47">
                  <c:v>41.949999999999903</c:v>
                </c:pt>
                <c:pt idx="48">
                  <c:v>41.99</c:v>
                </c:pt>
                <c:pt idx="49">
                  <c:v>42.01</c:v>
                </c:pt>
                <c:pt idx="50">
                  <c:v>42.01</c:v>
                </c:pt>
                <c:pt idx="51">
                  <c:v>41.999999999999908</c:v>
                </c:pt>
                <c:pt idx="52">
                  <c:v>42</c:v>
                </c:pt>
                <c:pt idx="53">
                  <c:v>42.01</c:v>
                </c:pt>
                <c:pt idx="54">
                  <c:v>42.02</c:v>
                </c:pt>
                <c:pt idx="55">
                  <c:v>42.05</c:v>
                </c:pt>
                <c:pt idx="56">
                  <c:v>42.05</c:v>
                </c:pt>
                <c:pt idx="57">
                  <c:v>42.059999999999903</c:v>
                </c:pt>
                <c:pt idx="58">
                  <c:v>42.1</c:v>
                </c:pt>
                <c:pt idx="59">
                  <c:v>42.11</c:v>
                </c:pt>
                <c:pt idx="60">
                  <c:v>42.120000000000005</c:v>
                </c:pt>
                <c:pt idx="61">
                  <c:v>42.14</c:v>
                </c:pt>
                <c:pt idx="62">
                  <c:v>42.14</c:v>
                </c:pt>
                <c:pt idx="63">
                  <c:v>42.21</c:v>
                </c:pt>
                <c:pt idx="64">
                  <c:v>42.21</c:v>
                </c:pt>
                <c:pt idx="65">
                  <c:v>42.21</c:v>
                </c:pt>
                <c:pt idx="66">
                  <c:v>42.209999999999908</c:v>
                </c:pt>
                <c:pt idx="67">
                  <c:v>42.209999999999908</c:v>
                </c:pt>
                <c:pt idx="68">
                  <c:v>42.220000000000006</c:v>
                </c:pt>
                <c:pt idx="69">
                  <c:v>42.230000000000004</c:v>
                </c:pt>
                <c:pt idx="70">
                  <c:v>42.24</c:v>
                </c:pt>
                <c:pt idx="71">
                  <c:v>42.260000000000005</c:v>
                </c:pt>
                <c:pt idx="72">
                  <c:v>42.279999999999909</c:v>
                </c:pt>
                <c:pt idx="73">
                  <c:v>42.279999999999909</c:v>
                </c:pt>
                <c:pt idx="74">
                  <c:v>42.23999999999991</c:v>
                </c:pt>
                <c:pt idx="75">
                  <c:v>42.269999999999911</c:v>
                </c:pt>
                <c:pt idx="76">
                  <c:v>42.269999999999911</c:v>
                </c:pt>
                <c:pt idx="77">
                  <c:v>42.37</c:v>
                </c:pt>
                <c:pt idx="78">
                  <c:v>42.37</c:v>
                </c:pt>
                <c:pt idx="79">
                  <c:v>42.349999999999902</c:v>
                </c:pt>
                <c:pt idx="80">
                  <c:v>42.339999999999996</c:v>
                </c:pt>
                <c:pt idx="81">
                  <c:v>42.349999999999994</c:v>
                </c:pt>
                <c:pt idx="82">
                  <c:v>42.349999999999994</c:v>
                </c:pt>
                <c:pt idx="83">
                  <c:v>42.349999999999994</c:v>
                </c:pt>
                <c:pt idx="84">
                  <c:v>42.349999999999994</c:v>
                </c:pt>
                <c:pt idx="85">
                  <c:v>42.279999999999909</c:v>
                </c:pt>
                <c:pt idx="86">
                  <c:v>42.309999999999903</c:v>
                </c:pt>
                <c:pt idx="87">
                  <c:v>42.319999999999901</c:v>
                </c:pt>
                <c:pt idx="88">
                  <c:v>42.319999999999901</c:v>
                </c:pt>
                <c:pt idx="89">
                  <c:v>42.33</c:v>
                </c:pt>
                <c:pt idx="90">
                  <c:v>42.3</c:v>
                </c:pt>
                <c:pt idx="91">
                  <c:v>42.3</c:v>
                </c:pt>
                <c:pt idx="92">
                  <c:v>42.3</c:v>
                </c:pt>
                <c:pt idx="93">
                  <c:v>42.3</c:v>
                </c:pt>
                <c:pt idx="94">
                  <c:v>42.3</c:v>
                </c:pt>
                <c:pt idx="95">
                  <c:v>42.3</c:v>
                </c:pt>
                <c:pt idx="96">
                  <c:v>42.290000000000006</c:v>
                </c:pt>
                <c:pt idx="97">
                  <c:v>42.299999999999912</c:v>
                </c:pt>
                <c:pt idx="98">
                  <c:v>42.32</c:v>
                </c:pt>
                <c:pt idx="99">
                  <c:v>42.319999999999901</c:v>
                </c:pt>
                <c:pt idx="100">
                  <c:v>42.319999999999901</c:v>
                </c:pt>
                <c:pt idx="101">
                  <c:v>42.299999999999912</c:v>
                </c:pt>
                <c:pt idx="102">
                  <c:v>42.290000000000006</c:v>
                </c:pt>
                <c:pt idx="103">
                  <c:v>42.289999999999907</c:v>
                </c:pt>
                <c:pt idx="104">
                  <c:v>42.279999999999909</c:v>
                </c:pt>
                <c:pt idx="105">
                  <c:v>42.299999999999912</c:v>
                </c:pt>
                <c:pt idx="106">
                  <c:v>42.290000000000006</c:v>
                </c:pt>
                <c:pt idx="107">
                  <c:v>42.279999999999909</c:v>
                </c:pt>
                <c:pt idx="108">
                  <c:v>42.27</c:v>
                </c:pt>
                <c:pt idx="109">
                  <c:v>42.25</c:v>
                </c:pt>
                <c:pt idx="110">
                  <c:v>42.25</c:v>
                </c:pt>
                <c:pt idx="111">
                  <c:v>42.25</c:v>
                </c:pt>
                <c:pt idx="112">
                  <c:v>42.27</c:v>
                </c:pt>
                <c:pt idx="113">
                  <c:v>42.230000000000004</c:v>
                </c:pt>
                <c:pt idx="114">
                  <c:v>42.220000000000006</c:v>
                </c:pt>
                <c:pt idx="115">
                  <c:v>42.24</c:v>
                </c:pt>
                <c:pt idx="116">
                  <c:v>42.24</c:v>
                </c:pt>
                <c:pt idx="117">
                  <c:v>42.220000000000006</c:v>
                </c:pt>
                <c:pt idx="118">
                  <c:v>42.2</c:v>
                </c:pt>
                <c:pt idx="119">
                  <c:v>42.18</c:v>
                </c:pt>
                <c:pt idx="120">
                  <c:v>42.17</c:v>
                </c:pt>
                <c:pt idx="121">
                  <c:v>42.17</c:v>
                </c:pt>
                <c:pt idx="122">
                  <c:v>42.21</c:v>
                </c:pt>
                <c:pt idx="123">
                  <c:v>42.21</c:v>
                </c:pt>
                <c:pt idx="124">
                  <c:v>42.190000000000005</c:v>
                </c:pt>
                <c:pt idx="125">
                  <c:v>42.18</c:v>
                </c:pt>
                <c:pt idx="126">
                  <c:v>42.2</c:v>
                </c:pt>
                <c:pt idx="127">
                  <c:v>42.190000000000005</c:v>
                </c:pt>
                <c:pt idx="128">
                  <c:v>42.190000000000005</c:v>
                </c:pt>
                <c:pt idx="129">
                  <c:v>42.21</c:v>
                </c:pt>
                <c:pt idx="130">
                  <c:v>42.18</c:v>
                </c:pt>
                <c:pt idx="131">
                  <c:v>42.15</c:v>
                </c:pt>
                <c:pt idx="132">
                  <c:v>42.120000000000005</c:v>
                </c:pt>
                <c:pt idx="133">
                  <c:v>42.13</c:v>
                </c:pt>
                <c:pt idx="134">
                  <c:v>42.120000000000005</c:v>
                </c:pt>
                <c:pt idx="135">
                  <c:v>42.14</c:v>
                </c:pt>
                <c:pt idx="136">
                  <c:v>42.120000000000005</c:v>
                </c:pt>
                <c:pt idx="137">
                  <c:v>42.120000000000005</c:v>
                </c:pt>
                <c:pt idx="138">
                  <c:v>42.1</c:v>
                </c:pt>
                <c:pt idx="139">
                  <c:v>42.11</c:v>
                </c:pt>
                <c:pt idx="140">
                  <c:v>42.09</c:v>
                </c:pt>
                <c:pt idx="141">
                  <c:v>42.04</c:v>
                </c:pt>
                <c:pt idx="142">
                  <c:v>42.03</c:v>
                </c:pt>
                <c:pt idx="143">
                  <c:v>42.03</c:v>
                </c:pt>
                <c:pt idx="144">
                  <c:v>42.06</c:v>
                </c:pt>
                <c:pt idx="145">
                  <c:v>42.06</c:v>
                </c:pt>
                <c:pt idx="146">
                  <c:v>42.11</c:v>
                </c:pt>
                <c:pt idx="147">
                  <c:v>42.1</c:v>
                </c:pt>
                <c:pt idx="148">
                  <c:v>42.1</c:v>
                </c:pt>
                <c:pt idx="149">
                  <c:v>42.1</c:v>
                </c:pt>
                <c:pt idx="150">
                  <c:v>42.09</c:v>
                </c:pt>
                <c:pt idx="151">
                  <c:v>42.08</c:v>
                </c:pt>
                <c:pt idx="152">
                  <c:v>42.08</c:v>
                </c:pt>
                <c:pt idx="153">
                  <c:v>42.08</c:v>
                </c:pt>
                <c:pt idx="154">
                  <c:v>42.1</c:v>
                </c:pt>
                <c:pt idx="155">
                  <c:v>42.089999999999904</c:v>
                </c:pt>
                <c:pt idx="156">
                  <c:v>42.089999999999904</c:v>
                </c:pt>
                <c:pt idx="157">
                  <c:v>42.089999999999904</c:v>
                </c:pt>
                <c:pt idx="158">
                  <c:v>42.059999999999903</c:v>
                </c:pt>
                <c:pt idx="159">
                  <c:v>42.05</c:v>
                </c:pt>
                <c:pt idx="160">
                  <c:v>42.059999999999903</c:v>
                </c:pt>
                <c:pt idx="161">
                  <c:v>42.069999999999908</c:v>
                </c:pt>
                <c:pt idx="162">
                  <c:v>42.059999999999903</c:v>
                </c:pt>
                <c:pt idx="163">
                  <c:v>42.059999999999903</c:v>
                </c:pt>
                <c:pt idx="164">
                  <c:v>42.05</c:v>
                </c:pt>
                <c:pt idx="165">
                  <c:v>42.06</c:v>
                </c:pt>
                <c:pt idx="166">
                  <c:v>42.06</c:v>
                </c:pt>
                <c:pt idx="167">
                  <c:v>42.06</c:v>
                </c:pt>
                <c:pt idx="168">
                  <c:v>42.05</c:v>
                </c:pt>
                <c:pt idx="169">
                  <c:v>41.99</c:v>
                </c:pt>
                <c:pt idx="170">
                  <c:v>41.98</c:v>
                </c:pt>
                <c:pt idx="171">
                  <c:v>41.98</c:v>
                </c:pt>
                <c:pt idx="172">
                  <c:v>41.98</c:v>
                </c:pt>
                <c:pt idx="173">
                  <c:v>41.98</c:v>
                </c:pt>
                <c:pt idx="174">
                  <c:v>41.98</c:v>
                </c:pt>
                <c:pt idx="175">
                  <c:v>41.97</c:v>
                </c:pt>
                <c:pt idx="176">
                  <c:v>41.959999999999901</c:v>
                </c:pt>
                <c:pt idx="177">
                  <c:v>41.959999999999901</c:v>
                </c:pt>
                <c:pt idx="178">
                  <c:v>41.98</c:v>
                </c:pt>
                <c:pt idx="179">
                  <c:v>41.98</c:v>
                </c:pt>
                <c:pt idx="180">
                  <c:v>41.959999999999901</c:v>
                </c:pt>
                <c:pt idx="181">
                  <c:v>41.97</c:v>
                </c:pt>
                <c:pt idx="182">
                  <c:v>41.98</c:v>
                </c:pt>
                <c:pt idx="183">
                  <c:v>42</c:v>
                </c:pt>
                <c:pt idx="184">
                  <c:v>42</c:v>
                </c:pt>
                <c:pt idx="185">
                  <c:v>41.99</c:v>
                </c:pt>
                <c:pt idx="186">
                  <c:v>41.94</c:v>
                </c:pt>
                <c:pt idx="187">
                  <c:v>41.969999999999906</c:v>
                </c:pt>
                <c:pt idx="188">
                  <c:v>41.969999999999906</c:v>
                </c:pt>
                <c:pt idx="189">
                  <c:v>41.959999999999901</c:v>
                </c:pt>
                <c:pt idx="190">
                  <c:v>41.97</c:v>
                </c:pt>
                <c:pt idx="191">
                  <c:v>41.97</c:v>
                </c:pt>
                <c:pt idx="192">
                  <c:v>41.97</c:v>
                </c:pt>
                <c:pt idx="193">
                  <c:v>41.949999999999996</c:v>
                </c:pt>
                <c:pt idx="194">
                  <c:v>41.949999999999996</c:v>
                </c:pt>
                <c:pt idx="195">
                  <c:v>41.959999999999901</c:v>
                </c:pt>
                <c:pt idx="196">
                  <c:v>41.97</c:v>
                </c:pt>
                <c:pt idx="197">
                  <c:v>41.959999999999901</c:v>
                </c:pt>
                <c:pt idx="198">
                  <c:v>41.94</c:v>
                </c:pt>
                <c:pt idx="199">
                  <c:v>41.929999999999907</c:v>
                </c:pt>
                <c:pt idx="200">
                  <c:v>41.92</c:v>
                </c:pt>
                <c:pt idx="201">
                  <c:v>41.91</c:v>
                </c:pt>
                <c:pt idx="202">
                  <c:v>41.89</c:v>
                </c:pt>
                <c:pt idx="203">
                  <c:v>41.929999999999907</c:v>
                </c:pt>
                <c:pt idx="204">
                  <c:v>41.929999999999907</c:v>
                </c:pt>
                <c:pt idx="205">
                  <c:v>41.92</c:v>
                </c:pt>
                <c:pt idx="206">
                  <c:v>41.959999999999901</c:v>
                </c:pt>
                <c:pt idx="207">
                  <c:v>41.97</c:v>
                </c:pt>
                <c:pt idx="208">
                  <c:v>41.98</c:v>
                </c:pt>
                <c:pt idx="209">
                  <c:v>41.949999999999996</c:v>
                </c:pt>
                <c:pt idx="210">
                  <c:v>41.94</c:v>
                </c:pt>
                <c:pt idx="211">
                  <c:v>41.93</c:v>
                </c:pt>
                <c:pt idx="212">
                  <c:v>41.91</c:v>
                </c:pt>
                <c:pt idx="213">
                  <c:v>41.91</c:v>
                </c:pt>
                <c:pt idx="214">
                  <c:v>41.91</c:v>
                </c:pt>
                <c:pt idx="215">
                  <c:v>41.91</c:v>
                </c:pt>
                <c:pt idx="216">
                  <c:v>41.91</c:v>
                </c:pt>
                <c:pt idx="217">
                  <c:v>41.93</c:v>
                </c:pt>
                <c:pt idx="218">
                  <c:v>41.91</c:v>
                </c:pt>
                <c:pt idx="219">
                  <c:v>41.919999999999902</c:v>
                </c:pt>
                <c:pt idx="220">
                  <c:v>41.91</c:v>
                </c:pt>
                <c:pt idx="221">
                  <c:v>41.91</c:v>
                </c:pt>
                <c:pt idx="222">
                  <c:v>41.899999999999906</c:v>
                </c:pt>
                <c:pt idx="223">
                  <c:v>41.87</c:v>
                </c:pt>
                <c:pt idx="224">
                  <c:v>41.879999999999903</c:v>
                </c:pt>
                <c:pt idx="225">
                  <c:v>41.87</c:v>
                </c:pt>
                <c:pt idx="226">
                  <c:v>41.87</c:v>
                </c:pt>
                <c:pt idx="227">
                  <c:v>41.87</c:v>
                </c:pt>
                <c:pt idx="228">
                  <c:v>41.86</c:v>
                </c:pt>
                <c:pt idx="229">
                  <c:v>41.839999999999904</c:v>
                </c:pt>
                <c:pt idx="230">
                  <c:v>41.83</c:v>
                </c:pt>
                <c:pt idx="231">
                  <c:v>41.82</c:v>
                </c:pt>
                <c:pt idx="232">
                  <c:v>41.809999999999995</c:v>
                </c:pt>
                <c:pt idx="233">
                  <c:v>41.8</c:v>
                </c:pt>
                <c:pt idx="234">
                  <c:v>41.8</c:v>
                </c:pt>
                <c:pt idx="235">
                  <c:v>41.790000000000006</c:v>
                </c:pt>
                <c:pt idx="236">
                  <c:v>41.78</c:v>
                </c:pt>
                <c:pt idx="237">
                  <c:v>41.77</c:v>
                </c:pt>
                <c:pt idx="238">
                  <c:v>41.78</c:v>
                </c:pt>
                <c:pt idx="239">
                  <c:v>41.78</c:v>
                </c:pt>
                <c:pt idx="240">
                  <c:v>41.77</c:v>
                </c:pt>
                <c:pt idx="241">
                  <c:v>41.77</c:v>
                </c:pt>
                <c:pt idx="242">
                  <c:v>41.78</c:v>
                </c:pt>
                <c:pt idx="243">
                  <c:v>41.78</c:v>
                </c:pt>
                <c:pt idx="244">
                  <c:v>41.78</c:v>
                </c:pt>
                <c:pt idx="245">
                  <c:v>41.77</c:v>
                </c:pt>
                <c:pt idx="246">
                  <c:v>41.75</c:v>
                </c:pt>
                <c:pt idx="247">
                  <c:v>41.75</c:v>
                </c:pt>
                <c:pt idx="248">
                  <c:v>41.74</c:v>
                </c:pt>
                <c:pt idx="249">
                  <c:v>41.74</c:v>
                </c:pt>
                <c:pt idx="250">
                  <c:v>41.730000000000004</c:v>
                </c:pt>
                <c:pt idx="251">
                  <c:v>41.720000000000006</c:v>
                </c:pt>
                <c:pt idx="252">
                  <c:v>41.75</c:v>
                </c:pt>
                <c:pt idx="253">
                  <c:v>41.760000000000005</c:v>
                </c:pt>
                <c:pt idx="254">
                  <c:v>41.74</c:v>
                </c:pt>
                <c:pt idx="255">
                  <c:v>41.730000000000004</c:v>
                </c:pt>
                <c:pt idx="256">
                  <c:v>41.74</c:v>
                </c:pt>
                <c:pt idx="257">
                  <c:v>41.74</c:v>
                </c:pt>
                <c:pt idx="258">
                  <c:v>41.74</c:v>
                </c:pt>
                <c:pt idx="259">
                  <c:v>41.74</c:v>
                </c:pt>
                <c:pt idx="260">
                  <c:v>41.7</c:v>
                </c:pt>
                <c:pt idx="261">
                  <c:v>41.7</c:v>
                </c:pt>
                <c:pt idx="262">
                  <c:v>41.720000000000006</c:v>
                </c:pt>
                <c:pt idx="263">
                  <c:v>41.7</c:v>
                </c:pt>
                <c:pt idx="264">
                  <c:v>41.7</c:v>
                </c:pt>
                <c:pt idx="265">
                  <c:v>41.68</c:v>
                </c:pt>
                <c:pt idx="266">
                  <c:v>41.67</c:v>
                </c:pt>
                <c:pt idx="267">
                  <c:v>41.660000000000004</c:v>
                </c:pt>
                <c:pt idx="268">
                  <c:v>41.65</c:v>
                </c:pt>
                <c:pt idx="269">
                  <c:v>41.64</c:v>
                </c:pt>
                <c:pt idx="270">
                  <c:v>41.64</c:v>
                </c:pt>
                <c:pt idx="271">
                  <c:v>41.61</c:v>
                </c:pt>
                <c:pt idx="272">
                  <c:v>41.61</c:v>
                </c:pt>
                <c:pt idx="273">
                  <c:v>41.6</c:v>
                </c:pt>
                <c:pt idx="274">
                  <c:v>41.58</c:v>
                </c:pt>
                <c:pt idx="275">
                  <c:v>41.58</c:v>
                </c:pt>
                <c:pt idx="276">
                  <c:v>41.589999999999904</c:v>
                </c:pt>
                <c:pt idx="277">
                  <c:v>41.58</c:v>
                </c:pt>
                <c:pt idx="278">
                  <c:v>41.56</c:v>
                </c:pt>
                <c:pt idx="279">
                  <c:v>41.6</c:v>
                </c:pt>
                <c:pt idx="280">
                  <c:v>41.63</c:v>
                </c:pt>
                <c:pt idx="281">
                  <c:v>41.63</c:v>
                </c:pt>
                <c:pt idx="282">
                  <c:v>41.599999999999909</c:v>
                </c:pt>
                <c:pt idx="283">
                  <c:v>41.599999999999909</c:v>
                </c:pt>
                <c:pt idx="284">
                  <c:v>41.62999999999991</c:v>
                </c:pt>
                <c:pt idx="285">
                  <c:v>41.61</c:v>
                </c:pt>
                <c:pt idx="286">
                  <c:v>41.61</c:v>
                </c:pt>
                <c:pt idx="287">
                  <c:v>41.59</c:v>
                </c:pt>
                <c:pt idx="288">
                  <c:v>41.59</c:v>
                </c:pt>
                <c:pt idx="289">
                  <c:v>41.59</c:v>
                </c:pt>
                <c:pt idx="290">
                  <c:v>41.6</c:v>
                </c:pt>
                <c:pt idx="291">
                  <c:v>41.559999999999903</c:v>
                </c:pt>
                <c:pt idx="292">
                  <c:v>41.55</c:v>
                </c:pt>
                <c:pt idx="293">
                  <c:v>41.53</c:v>
                </c:pt>
                <c:pt idx="294">
                  <c:v>41.52</c:v>
                </c:pt>
                <c:pt idx="295">
                  <c:v>41.51</c:v>
                </c:pt>
                <c:pt idx="296">
                  <c:v>41.52</c:v>
                </c:pt>
                <c:pt idx="297">
                  <c:v>41.52</c:v>
                </c:pt>
                <c:pt idx="298">
                  <c:v>41.49</c:v>
                </c:pt>
                <c:pt idx="299">
                  <c:v>41.49</c:v>
                </c:pt>
                <c:pt idx="300">
                  <c:v>41.49</c:v>
                </c:pt>
                <c:pt idx="301">
                  <c:v>41.499999999999908</c:v>
                </c:pt>
                <c:pt idx="302">
                  <c:v>41.499999999999908</c:v>
                </c:pt>
                <c:pt idx="303">
                  <c:v>41.48</c:v>
                </c:pt>
                <c:pt idx="304">
                  <c:v>41.43</c:v>
                </c:pt>
                <c:pt idx="305">
                  <c:v>41.419999999999902</c:v>
                </c:pt>
                <c:pt idx="306">
                  <c:v>41.419999999999902</c:v>
                </c:pt>
                <c:pt idx="307">
                  <c:v>41.419999999999902</c:v>
                </c:pt>
                <c:pt idx="308">
                  <c:v>41.44</c:v>
                </c:pt>
                <c:pt idx="309">
                  <c:v>41.44</c:v>
                </c:pt>
                <c:pt idx="310">
                  <c:v>41.43</c:v>
                </c:pt>
                <c:pt idx="311">
                  <c:v>41.43</c:v>
                </c:pt>
                <c:pt idx="312">
                  <c:v>41.42</c:v>
                </c:pt>
                <c:pt idx="313">
                  <c:v>41.42</c:v>
                </c:pt>
                <c:pt idx="314">
                  <c:v>41.41</c:v>
                </c:pt>
                <c:pt idx="315">
                  <c:v>41.39</c:v>
                </c:pt>
                <c:pt idx="316">
                  <c:v>41.379999999999995</c:v>
                </c:pt>
                <c:pt idx="317">
                  <c:v>41.4</c:v>
                </c:pt>
                <c:pt idx="318">
                  <c:v>41.4</c:v>
                </c:pt>
                <c:pt idx="319">
                  <c:v>41.39</c:v>
                </c:pt>
                <c:pt idx="320">
                  <c:v>41.37</c:v>
                </c:pt>
                <c:pt idx="321">
                  <c:v>41.37</c:v>
                </c:pt>
                <c:pt idx="322">
                  <c:v>41.36</c:v>
                </c:pt>
                <c:pt idx="323">
                  <c:v>41.349999999999902</c:v>
                </c:pt>
                <c:pt idx="324">
                  <c:v>41.349999999999994</c:v>
                </c:pt>
                <c:pt idx="325">
                  <c:v>41.339999999999996</c:v>
                </c:pt>
                <c:pt idx="326">
                  <c:v>41.32</c:v>
                </c:pt>
                <c:pt idx="327">
                  <c:v>41.309999999999995</c:v>
                </c:pt>
                <c:pt idx="328">
                  <c:v>41.28</c:v>
                </c:pt>
                <c:pt idx="329">
                  <c:v>41.3</c:v>
                </c:pt>
                <c:pt idx="330">
                  <c:v>41.290000000000006</c:v>
                </c:pt>
                <c:pt idx="331">
                  <c:v>41.260000000000005</c:v>
                </c:pt>
                <c:pt idx="332">
                  <c:v>41.25</c:v>
                </c:pt>
                <c:pt idx="333">
                  <c:v>41.25</c:v>
                </c:pt>
                <c:pt idx="334">
                  <c:v>41.24</c:v>
                </c:pt>
                <c:pt idx="335">
                  <c:v>41.25</c:v>
                </c:pt>
                <c:pt idx="336">
                  <c:v>41.25</c:v>
                </c:pt>
                <c:pt idx="337">
                  <c:v>41.24</c:v>
                </c:pt>
                <c:pt idx="338">
                  <c:v>41.25</c:v>
                </c:pt>
                <c:pt idx="339">
                  <c:v>41.25</c:v>
                </c:pt>
                <c:pt idx="340">
                  <c:v>41.25</c:v>
                </c:pt>
                <c:pt idx="341">
                  <c:v>41.25</c:v>
                </c:pt>
                <c:pt idx="342">
                  <c:v>41.269999999999911</c:v>
                </c:pt>
                <c:pt idx="343">
                  <c:v>41.269999999999911</c:v>
                </c:pt>
                <c:pt idx="344">
                  <c:v>41.289999999999907</c:v>
                </c:pt>
                <c:pt idx="345">
                  <c:v>41.28</c:v>
                </c:pt>
                <c:pt idx="346">
                  <c:v>41.28</c:v>
                </c:pt>
                <c:pt idx="347">
                  <c:v>41.260000000000005</c:v>
                </c:pt>
                <c:pt idx="348">
                  <c:v>41.25</c:v>
                </c:pt>
                <c:pt idx="349">
                  <c:v>41.260000000000005</c:v>
                </c:pt>
                <c:pt idx="350">
                  <c:v>41.260000000000005</c:v>
                </c:pt>
                <c:pt idx="351">
                  <c:v>41.25</c:v>
                </c:pt>
                <c:pt idx="352">
                  <c:v>41.260000000000005</c:v>
                </c:pt>
                <c:pt idx="353">
                  <c:v>41.269999999999911</c:v>
                </c:pt>
                <c:pt idx="354">
                  <c:v>41.24</c:v>
                </c:pt>
                <c:pt idx="355">
                  <c:v>41.24</c:v>
                </c:pt>
                <c:pt idx="356">
                  <c:v>41.230000000000004</c:v>
                </c:pt>
                <c:pt idx="357">
                  <c:v>41.24</c:v>
                </c:pt>
                <c:pt idx="358">
                  <c:v>41.230000000000004</c:v>
                </c:pt>
                <c:pt idx="359">
                  <c:v>41.230000000000004</c:v>
                </c:pt>
                <c:pt idx="360">
                  <c:v>41.209999999999908</c:v>
                </c:pt>
                <c:pt idx="361">
                  <c:v>41.190000000000005</c:v>
                </c:pt>
                <c:pt idx="362">
                  <c:v>41.190000000000005</c:v>
                </c:pt>
                <c:pt idx="363">
                  <c:v>41.179999999999907</c:v>
                </c:pt>
                <c:pt idx="364">
                  <c:v>41.179999999999907</c:v>
                </c:pt>
                <c:pt idx="365">
                  <c:v>41.160000000000004</c:v>
                </c:pt>
                <c:pt idx="366">
                  <c:v>41.14</c:v>
                </c:pt>
                <c:pt idx="367">
                  <c:v>41.14</c:v>
                </c:pt>
                <c:pt idx="368">
                  <c:v>41.15</c:v>
                </c:pt>
                <c:pt idx="369">
                  <c:v>41.14</c:v>
                </c:pt>
                <c:pt idx="370">
                  <c:v>41.099999999999909</c:v>
                </c:pt>
                <c:pt idx="371">
                  <c:v>41.099999999999909</c:v>
                </c:pt>
                <c:pt idx="372">
                  <c:v>41.11</c:v>
                </c:pt>
                <c:pt idx="373">
                  <c:v>41.07</c:v>
                </c:pt>
                <c:pt idx="374">
                  <c:v>41.07</c:v>
                </c:pt>
                <c:pt idx="375">
                  <c:v>41.14</c:v>
                </c:pt>
                <c:pt idx="376">
                  <c:v>41.11</c:v>
                </c:pt>
                <c:pt idx="377">
                  <c:v>41.14</c:v>
                </c:pt>
                <c:pt idx="378">
                  <c:v>41.15</c:v>
                </c:pt>
                <c:pt idx="379">
                  <c:v>41.160000000000004</c:v>
                </c:pt>
                <c:pt idx="380">
                  <c:v>41.160000000000004</c:v>
                </c:pt>
                <c:pt idx="381">
                  <c:v>41.15</c:v>
                </c:pt>
                <c:pt idx="382">
                  <c:v>41.13</c:v>
                </c:pt>
                <c:pt idx="383">
                  <c:v>41.14</c:v>
                </c:pt>
                <c:pt idx="384">
                  <c:v>41.120000000000005</c:v>
                </c:pt>
                <c:pt idx="385">
                  <c:v>41.14</c:v>
                </c:pt>
                <c:pt idx="386">
                  <c:v>41.14</c:v>
                </c:pt>
                <c:pt idx="387">
                  <c:v>41.13</c:v>
                </c:pt>
                <c:pt idx="388">
                  <c:v>41.120000000000005</c:v>
                </c:pt>
                <c:pt idx="389">
                  <c:v>41.120000000000005</c:v>
                </c:pt>
                <c:pt idx="390">
                  <c:v>41.11</c:v>
                </c:pt>
                <c:pt idx="391">
                  <c:v>41.14</c:v>
                </c:pt>
                <c:pt idx="392">
                  <c:v>41.15</c:v>
                </c:pt>
                <c:pt idx="393">
                  <c:v>41.14</c:v>
                </c:pt>
                <c:pt idx="394">
                  <c:v>41.120000000000005</c:v>
                </c:pt>
                <c:pt idx="395">
                  <c:v>41.11</c:v>
                </c:pt>
                <c:pt idx="396">
                  <c:v>41.089999999999904</c:v>
                </c:pt>
                <c:pt idx="397">
                  <c:v>41.089999999999904</c:v>
                </c:pt>
                <c:pt idx="398">
                  <c:v>41.079999999999906</c:v>
                </c:pt>
                <c:pt idx="399">
                  <c:v>41.089999999999904</c:v>
                </c:pt>
                <c:pt idx="400">
                  <c:v>41.079999999999906</c:v>
                </c:pt>
                <c:pt idx="401">
                  <c:v>41.079999999999906</c:v>
                </c:pt>
                <c:pt idx="402">
                  <c:v>41.079999999999906</c:v>
                </c:pt>
                <c:pt idx="403">
                  <c:v>41.07</c:v>
                </c:pt>
                <c:pt idx="404">
                  <c:v>41.07</c:v>
                </c:pt>
                <c:pt idx="405">
                  <c:v>41.079999999999906</c:v>
                </c:pt>
                <c:pt idx="406">
                  <c:v>41.05</c:v>
                </c:pt>
                <c:pt idx="407">
                  <c:v>41.05</c:v>
                </c:pt>
                <c:pt idx="408">
                  <c:v>41.04</c:v>
                </c:pt>
                <c:pt idx="409">
                  <c:v>41.05</c:v>
                </c:pt>
                <c:pt idx="410">
                  <c:v>41.04</c:v>
                </c:pt>
                <c:pt idx="411">
                  <c:v>41.03</c:v>
                </c:pt>
                <c:pt idx="412">
                  <c:v>41.04</c:v>
                </c:pt>
                <c:pt idx="413">
                  <c:v>41.08</c:v>
                </c:pt>
                <c:pt idx="414">
                  <c:v>41.06</c:v>
                </c:pt>
                <c:pt idx="415">
                  <c:v>41.06</c:v>
                </c:pt>
                <c:pt idx="416">
                  <c:v>41.05</c:v>
                </c:pt>
                <c:pt idx="417">
                  <c:v>41.04</c:v>
                </c:pt>
                <c:pt idx="418">
                  <c:v>41.03</c:v>
                </c:pt>
                <c:pt idx="419">
                  <c:v>41.03</c:v>
                </c:pt>
                <c:pt idx="420">
                  <c:v>41.05</c:v>
                </c:pt>
                <c:pt idx="421">
                  <c:v>41.03</c:v>
                </c:pt>
                <c:pt idx="422">
                  <c:v>41.019999999999904</c:v>
                </c:pt>
                <c:pt idx="423">
                  <c:v>40.99</c:v>
                </c:pt>
                <c:pt idx="424">
                  <c:v>41.01</c:v>
                </c:pt>
                <c:pt idx="425">
                  <c:v>41.019999999999904</c:v>
                </c:pt>
                <c:pt idx="426">
                  <c:v>41.019999999999904</c:v>
                </c:pt>
                <c:pt idx="427">
                  <c:v>41.05</c:v>
                </c:pt>
                <c:pt idx="428">
                  <c:v>41.04</c:v>
                </c:pt>
                <c:pt idx="429">
                  <c:v>41.04</c:v>
                </c:pt>
                <c:pt idx="430">
                  <c:v>41.02</c:v>
                </c:pt>
                <c:pt idx="431">
                  <c:v>41.01</c:v>
                </c:pt>
                <c:pt idx="432">
                  <c:v>41.01</c:v>
                </c:pt>
                <c:pt idx="433">
                  <c:v>41.01</c:v>
                </c:pt>
                <c:pt idx="434">
                  <c:v>41.01</c:v>
                </c:pt>
                <c:pt idx="435">
                  <c:v>41.01</c:v>
                </c:pt>
                <c:pt idx="436">
                  <c:v>41.01</c:v>
                </c:pt>
                <c:pt idx="437">
                  <c:v>41</c:v>
                </c:pt>
                <c:pt idx="438">
                  <c:v>41</c:v>
                </c:pt>
                <c:pt idx="439">
                  <c:v>41.01</c:v>
                </c:pt>
                <c:pt idx="440">
                  <c:v>41.02</c:v>
                </c:pt>
                <c:pt idx="441">
                  <c:v>41.07</c:v>
                </c:pt>
                <c:pt idx="442">
                  <c:v>41.05</c:v>
                </c:pt>
                <c:pt idx="443">
                  <c:v>41.04</c:v>
                </c:pt>
                <c:pt idx="444">
                  <c:v>41.03</c:v>
                </c:pt>
                <c:pt idx="445">
                  <c:v>41.02</c:v>
                </c:pt>
                <c:pt idx="446">
                  <c:v>41</c:v>
                </c:pt>
                <c:pt idx="447">
                  <c:v>41</c:v>
                </c:pt>
                <c:pt idx="448">
                  <c:v>41</c:v>
                </c:pt>
                <c:pt idx="449">
                  <c:v>41</c:v>
                </c:pt>
                <c:pt idx="450">
                  <c:v>41</c:v>
                </c:pt>
                <c:pt idx="451">
                  <c:v>41</c:v>
                </c:pt>
                <c:pt idx="452">
                  <c:v>41</c:v>
                </c:pt>
                <c:pt idx="453">
                  <c:v>40.98</c:v>
                </c:pt>
                <c:pt idx="454">
                  <c:v>40.99</c:v>
                </c:pt>
                <c:pt idx="455">
                  <c:v>40.97</c:v>
                </c:pt>
                <c:pt idx="456">
                  <c:v>40.97</c:v>
                </c:pt>
                <c:pt idx="457">
                  <c:v>40.97</c:v>
                </c:pt>
                <c:pt idx="458">
                  <c:v>40.96</c:v>
                </c:pt>
                <c:pt idx="459">
                  <c:v>40.96</c:v>
                </c:pt>
                <c:pt idx="460">
                  <c:v>40.96</c:v>
                </c:pt>
                <c:pt idx="461">
                  <c:v>40.949999999999903</c:v>
                </c:pt>
                <c:pt idx="462">
                  <c:v>40.919999999999902</c:v>
                </c:pt>
                <c:pt idx="463">
                  <c:v>40.919999999999902</c:v>
                </c:pt>
                <c:pt idx="464">
                  <c:v>40.9</c:v>
                </c:pt>
                <c:pt idx="465">
                  <c:v>40.910000000000004</c:v>
                </c:pt>
                <c:pt idx="466">
                  <c:v>40.910000000000004</c:v>
                </c:pt>
                <c:pt idx="467">
                  <c:v>40.910000000000004</c:v>
                </c:pt>
                <c:pt idx="468">
                  <c:v>40.910000000000004</c:v>
                </c:pt>
                <c:pt idx="469">
                  <c:v>40.9</c:v>
                </c:pt>
                <c:pt idx="470">
                  <c:v>40.9</c:v>
                </c:pt>
                <c:pt idx="471">
                  <c:v>40.93</c:v>
                </c:pt>
                <c:pt idx="472">
                  <c:v>40.9</c:v>
                </c:pt>
                <c:pt idx="473">
                  <c:v>40.9</c:v>
                </c:pt>
                <c:pt idx="474">
                  <c:v>40.9</c:v>
                </c:pt>
                <c:pt idx="475">
                  <c:v>40.9</c:v>
                </c:pt>
                <c:pt idx="476">
                  <c:v>40.9</c:v>
                </c:pt>
                <c:pt idx="477">
                  <c:v>40.9</c:v>
                </c:pt>
                <c:pt idx="478">
                  <c:v>40.9</c:v>
                </c:pt>
                <c:pt idx="479">
                  <c:v>40.9</c:v>
                </c:pt>
                <c:pt idx="480">
                  <c:v>40.89</c:v>
                </c:pt>
                <c:pt idx="481">
                  <c:v>40.870000000000005</c:v>
                </c:pt>
                <c:pt idx="482">
                  <c:v>40.849999999999902</c:v>
                </c:pt>
                <c:pt idx="483">
                  <c:v>40.93</c:v>
                </c:pt>
                <c:pt idx="484">
                  <c:v>40.9</c:v>
                </c:pt>
                <c:pt idx="485">
                  <c:v>40.910000000000004</c:v>
                </c:pt>
                <c:pt idx="486">
                  <c:v>40.910000000000004</c:v>
                </c:pt>
                <c:pt idx="487">
                  <c:v>40.910000000000004</c:v>
                </c:pt>
                <c:pt idx="488">
                  <c:v>40.93</c:v>
                </c:pt>
                <c:pt idx="489">
                  <c:v>40.93</c:v>
                </c:pt>
                <c:pt idx="490">
                  <c:v>40.92</c:v>
                </c:pt>
                <c:pt idx="491">
                  <c:v>40.9</c:v>
                </c:pt>
                <c:pt idx="492">
                  <c:v>40.910000000000004</c:v>
                </c:pt>
                <c:pt idx="493">
                  <c:v>40.92</c:v>
                </c:pt>
                <c:pt idx="494">
                  <c:v>40.92</c:v>
                </c:pt>
                <c:pt idx="495">
                  <c:v>40.910000000000004</c:v>
                </c:pt>
                <c:pt idx="496">
                  <c:v>40.9</c:v>
                </c:pt>
                <c:pt idx="497">
                  <c:v>40.9</c:v>
                </c:pt>
                <c:pt idx="498">
                  <c:v>40.9</c:v>
                </c:pt>
                <c:pt idx="499">
                  <c:v>40.9</c:v>
                </c:pt>
                <c:pt idx="500">
                  <c:v>40.9</c:v>
                </c:pt>
                <c:pt idx="501">
                  <c:v>40.89</c:v>
                </c:pt>
                <c:pt idx="502">
                  <c:v>40.870000000000005</c:v>
                </c:pt>
                <c:pt idx="503">
                  <c:v>40.870000000000005</c:v>
                </c:pt>
                <c:pt idx="504">
                  <c:v>40.870000000000005</c:v>
                </c:pt>
                <c:pt idx="505">
                  <c:v>40.849999999999902</c:v>
                </c:pt>
                <c:pt idx="506">
                  <c:v>40.839999999999996</c:v>
                </c:pt>
                <c:pt idx="507">
                  <c:v>40.83</c:v>
                </c:pt>
                <c:pt idx="508">
                  <c:v>40.82</c:v>
                </c:pt>
                <c:pt idx="509">
                  <c:v>40.82</c:v>
                </c:pt>
                <c:pt idx="510">
                  <c:v>40.809999999999995</c:v>
                </c:pt>
                <c:pt idx="511">
                  <c:v>40.809999999999995</c:v>
                </c:pt>
                <c:pt idx="512">
                  <c:v>40.790000000000006</c:v>
                </c:pt>
                <c:pt idx="513">
                  <c:v>40.78</c:v>
                </c:pt>
                <c:pt idx="514">
                  <c:v>40.790000000000006</c:v>
                </c:pt>
                <c:pt idx="515">
                  <c:v>40.78</c:v>
                </c:pt>
                <c:pt idx="516">
                  <c:v>40.800000000000011</c:v>
                </c:pt>
                <c:pt idx="517">
                  <c:v>40.800000000000011</c:v>
                </c:pt>
                <c:pt idx="518">
                  <c:v>40.800000000000011</c:v>
                </c:pt>
                <c:pt idx="519">
                  <c:v>40.790000000000006</c:v>
                </c:pt>
                <c:pt idx="520">
                  <c:v>40.790000000000006</c:v>
                </c:pt>
                <c:pt idx="521">
                  <c:v>40.760000000000005</c:v>
                </c:pt>
                <c:pt idx="522">
                  <c:v>40.75</c:v>
                </c:pt>
                <c:pt idx="523">
                  <c:v>40.73999999999991</c:v>
                </c:pt>
                <c:pt idx="524">
                  <c:v>40.760000000000005</c:v>
                </c:pt>
                <c:pt idx="525">
                  <c:v>40.75</c:v>
                </c:pt>
                <c:pt idx="526">
                  <c:v>40.73999999999991</c:v>
                </c:pt>
                <c:pt idx="527">
                  <c:v>40.730000000000011</c:v>
                </c:pt>
                <c:pt idx="528">
                  <c:v>40.720000000000006</c:v>
                </c:pt>
                <c:pt idx="529">
                  <c:v>40.71</c:v>
                </c:pt>
                <c:pt idx="530">
                  <c:v>40.71</c:v>
                </c:pt>
                <c:pt idx="531">
                  <c:v>40.71</c:v>
                </c:pt>
                <c:pt idx="532">
                  <c:v>40.720000000000006</c:v>
                </c:pt>
                <c:pt idx="533">
                  <c:v>40.730000000000011</c:v>
                </c:pt>
                <c:pt idx="534">
                  <c:v>40.730000000000011</c:v>
                </c:pt>
                <c:pt idx="535">
                  <c:v>40.75</c:v>
                </c:pt>
                <c:pt idx="536">
                  <c:v>40.760000000000005</c:v>
                </c:pt>
                <c:pt idx="537">
                  <c:v>40.75</c:v>
                </c:pt>
                <c:pt idx="538">
                  <c:v>40.73999999999991</c:v>
                </c:pt>
                <c:pt idx="539">
                  <c:v>40.720000000000006</c:v>
                </c:pt>
                <c:pt idx="540">
                  <c:v>40.700000000000003</c:v>
                </c:pt>
                <c:pt idx="541">
                  <c:v>40.690000000000005</c:v>
                </c:pt>
                <c:pt idx="542">
                  <c:v>40.68</c:v>
                </c:pt>
                <c:pt idx="543">
                  <c:v>40.68</c:v>
                </c:pt>
                <c:pt idx="544">
                  <c:v>40.67</c:v>
                </c:pt>
                <c:pt idx="545">
                  <c:v>40.690000000000005</c:v>
                </c:pt>
                <c:pt idx="546">
                  <c:v>40.690000000000005</c:v>
                </c:pt>
                <c:pt idx="547">
                  <c:v>40.679999999999907</c:v>
                </c:pt>
                <c:pt idx="548">
                  <c:v>40.679999999999907</c:v>
                </c:pt>
                <c:pt idx="549">
                  <c:v>40.65</c:v>
                </c:pt>
                <c:pt idx="550">
                  <c:v>40.64</c:v>
                </c:pt>
                <c:pt idx="551">
                  <c:v>40.660000000000004</c:v>
                </c:pt>
                <c:pt idx="552">
                  <c:v>40.64</c:v>
                </c:pt>
                <c:pt idx="553">
                  <c:v>40.68</c:v>
                </c:pt>
                <c:pt idx="554">
                  <c:v>40.67</c:v>
                </c:pt>
                <c:pt idx="555">
                  <c:v>40.65</c:v>
                </c:pt>
                <c:pt idx="556">
                  <c:v>40.630000000000003</c:v>
                </c:pt>
                <c:pt idx="557">
                  <c:v>40.61</c:v>
                </c:pt>
                <c:pt idx="558">
                  <c:v>40.61</c:v>
                </c:pt>
                <c:pt idx="559">
                  <c:v>40.61</c:v>
                </c:pt>
                <c:pt idx="560">
                  <c:v>40.6</c:v>
                </c:pt>
                <c:pt idx="561">
                  <c:v>40.590000000000003</c:v>
                </c:pt>
                <c:pt idx="562">
                  <c:v>40.56</c:v>
                </c:pt>
                <c:pt idx="563">
                  <c:v>40.550000000000004</c:v>
                </c:pt>
                <c:pt idx="564">
                  <c:v>40.550000000000004</c:v>
                </c:pt>
                <c:pt idx="565">
                  <c:v>40.54</c:v>
                </c:pt>
                <c:pt idx="566">
                  <c:v>40.53</c:v>
                </c:pt>
                <c:pt idx="567">
                  <c:v>40.54</c:v>
                </c:pt>
                <c:pt idx="568">
                  <c:v>40.53</c:v>
                </c:pt>
                <c:pt idx="569">
                  <c:v>40.53</c:v>
                </c:pt>
                <c:pt idx="570">
                  <c:v>40.53</c:v>
                </c:pt>
                <c:pt idx="571">
                  <c:v>40.550000000000004</c:v>
                </c:pt>
                <c:pt idx="572">
                  <c:v>40.53</c:v>
                </c:pt>
                <c:pt idx="573">
                  <c:v>40.53</c:v>
                </c:pt>
                <c:pt idx="574">
                  <c:v>40.519999999999904</c:v>
                </c:pt>
                <c:pt idx="575">
                  <c:v>40.51</c:v>
                </c:pt>
                <c:pt idx="576">
                  <c:v>40.51</c:v>
                </c:pt>
                <c:pt idx="577">
                  <c:v>40.49</c:v>
                </c:pt>
                <c:pt idx="578">
                  <c:v>40.49</c:v>
                </c:pt>
                <c:pt idx="579">
                  <c:v>40.480000000000004</c:v>
                </c:pt>
                <c:pt idx="580">
                  <c:v>40.46</c:v>
                </c:pt>
                <c:pt idx="581">
                  <c:v>40.449999999999903</c:v>
                </c:pt>
                <c:pt idx="582">
                  <c:v>40.449999999999903</c:v>
                </c:pt>
                <c:pt idx="583">
                  <c:v>40.449999999999903</c:v>
                </c:pt>
                <c:pt idx="584">
                  <c:v>40.449999999999903</c:v>
                </c:pt>
                <c:pt idx="585">
                  <c:v>40.449999999999903</c:v>
                </c:pt>
                <c:pt idx="586">
                  <c:v>40.43</c:v>
                </c:pt>
                <c:pt idx="587">
                  <c:v>40.42</c:v>
                </c:pt>
                <c:pt idx="588">
                  <c:v>40.42</c:v>
                </c:pt>
                <c:pt idx="589">
                  <c:v>40.43</c:v>
                </c:pt>
                <c:pt idx="590">
                  <c:v>40.43</c:v>
                </c:pt>
                <c:pt idx="591">
                  <c:v>40.42</c:v>
                </c:pt>
                <c:pt idx="592">
                  <c:v>40.44</c:v>
                </c:pt>
                <c:pt idx="593">
                  <c:v>40.43</c:v>
                </c:pt>
                <c:pt idx="594">
                  <c:v>40.449999999999996</c:v>
                </c:pt>
                <c:pt idx="595">
                  <c:v>40.449999999999903</c:v>
                </c:pt>
                <c:pt idx="596">
                  <c:v>40.4</c:v>
                </c:pt>
                <c:pt idx="597">
                  <c:v>40.43</c:v>
                </c:pt>
                <c:pt idx="598">
                  <c:v>40.43</c:v>
                </c:pt>
                <c:pt idx="599">
                  <c:v>40.42</c:v>
                </c:pt>
                <c:pt idx="600">
                  <c:v>40.410000000000004</c:v>
                </c:pt>
                <c:pt idx="601">
                  <c:v>40.4</c:v>
                </c:pt>
                <c:pt idx="602">
                  <c:v>40.39</c:v>
                </c:pt>
                <c:pt idx="603">
                  <c:v>40.379999999999995</c:v>
                </c:pt>
                <c:pt idx="604">
                  <c:v>40.410000000000004</c:v>
                </c:pt>
                <c:pt idx="605">
                  <c:v>40.410000000000004</c:v>
                </c:pt>
                <c:pt idx="606">
                  <c:v>40.4</c:v>
                </c:pt>
                <c:pt idx="607">
                  <c:v>40.39</c:v>
                </c:pt>
                <c:pt idx="608">
                  <c:v>40.379999999999995</c:v>
                </c:pt>
                <c:pt idx="609">
                  <c:v>40.370000000000005</c:v>
                </c:pt>
                <c:pt idx="610">
                  <c:v>40.36</c:v>
                </c:pt>
                <c:pt idx="611">
                  <c:v>40.339999999999904</c:v>
                </c:pt>
                <c:pt idx="612">
                  <c:v>40.339999999999904</c:v>
                </c:pt>
                <c:pt idx="613">
                  <c:v>40.329999999999906</c:v>
                </c:pt>
                <c:pt idx="614">
                  <c:v>40.4</c:v>
                </c:pt>
                <c:pt idx="615">
                  <c:v>40.410000000000004</c:v>
                </c:pt>
                <c:pt idx="616">
                  <c:v>40.4</c:v>
                </c:pt>
                <c:pt idx="617">
                  <c:v>40.39</c:v>
                </c:pt>
                <c:pt idx="618">
                  <c:v>40.4</c:v>
                </c:pt>
                <c:pt idx="619">
                  <c:v>40.379999999999995</c:v>
                </c:pt>
                <c:pt idx="620">
                  <c:v>40.379999999999995</c:v>
                </c:pt>
                <c:pt idx="621">
                  <c:v>40.36</c:v>
                </c:pt>
                <c:pt idx="622">
                  <c:v>40.339999999999904</c:v>
                </c:pt>
                <c:pt idx="623">
                  <c:v>40.32</c:v>
                </c:pt>
                <c:pt idx="624">
                  <c:v>40.32</c:v>
                </c:pt>
                <c:pt idx="625">
                  <c:v>40.32</c:v>
                </c:pt>
                <c:pt idx="626">
                  <c:v>40.32</c:v>
                </c:pt>
                <c:pt idx="627">
                  <c:v>40.309999999999903</c:v>
                </c:pt>
                <c:pt idx="628">
                  <c:v>40.300000000000011</c:v>
                </c:pt>
                <c:pt idx="629">
                  <c:v>40.290000000000006</c:v>
                </c:pt>
                <c:pt idx="630">
                  <c:v>40.28</c:v>
                </c:pt>
                <c:pt idx="631">
                  <c:v>40.25</c:v>
                </c:pt>
                <c:pt idx="632">
                  <c:v>40.25</c:v>
                </c:pt>
                <c:pt idx="633">
                  <c:v>40.25</c:v>
                </c:pt>
                <c:pt idx="634">
                  <c:v>40.260000000000005</c:v>
                </c:pt>
                <c:pt idx="635">
                  <c:v>40.24</c:v>
                </c:pt>
                <c:pt idx="636">
                  <c:v>40.24</c:v>
                </c:pt>
                <c:pt idx="637">
                  <c:v>40.21</c:v>
                </c:pt>
                <c:pt idx="638">
                  <c:v>40.19999999999991</c:v>
                </c:pt>
                <c:pt idx="639">
                  <c:v>40.18</c:v>
                </c:pt>
                <c:pt idx="640">
                  <c:v>40.18</c:v>
                </c:pt>
                <c:pt idx="641">
                  <c:v>40.160000000000004</c:v>
                </c:pt>
                <c:pt idx="642">
                  <c:v>40.160000000000004</c:v>
                </c:pt>
                <c:pt idx="643">
                  <c:v>40.160000000000004</c:v>
                </c:pt>
                <c:pt idx="644">
                  <c:v>40.15</c:v>
                </c:pt>
                <c:pt idx="645">
                  <c:v>40.17</c:v>
                </c:pt>
                <c:pt idx="646">
                  <c:v>40.15</c:v>
                </c:pt>
                <c:pt idx="647">
                  <c:v>40.15</c:v>
                </c:pt>
                <c:pt idx="648">
                  <c:v>40.18</c:v>
                </c:pt>
                <c:pt idx="649">
                  <c:v>40.169999999999909</c:v>
                </c:pt>
                <c:pt idx="650">
                  <c:v>40.169999999999909</c:v>
                </c:pt>
                <c:pt idx="651">
                  <c:v>40.169999999999909</c:v>
                </c:pt>
                <c:pt idx="652">
                  <c:v>40.169999999999909</c:v>
                </c:pt>
                <c:pt idx="653">
                  <c:v>40.17</c:v>
                </c:pt>
                <c:pt idx="654">
                  <c:v>40.14</c:v>
                </c:pt>
                <c:pt idx="655">
                  <c:v>40.14</c:v>
                </c:pt>
                <c:pt idx="656">
                  <c:v>40.160000000000004</c:v>
                </c:pt>
                <c:pt idx="657">
                  <c:v>40.15</c:v>
                </c:pt>
                <c:pt idx="658">
                  <c:v>40.15</c:v>
                </c:pt>
                <c:pt idx="659">
                  <c:v>40.139999999999908</c:v>
                </c:pt>
                <c:pt idx="660">
                  <c:v>40.12999999999991</c:v>
                </c:pt>
                <c:pt idx="661">
                  <c:v>40.12999999999991</c:v>
                </c:pt>
                <c:pt idx="662">
                  <c:v>40.120000000000005</c:v>
                </c:pt>
                <c:pt idx="663">
                  <c:v>40.109999999999907</c:v>
                </c:pt>
                <c:pt idx="664">
                  <c:v>40.099999999999909</c:v>
                </c:pt>
                <c:pt idx="665">
                  <c:v>40.109999999999907</c:v>
                </c:pt>
                <c:pt idx="666">
                  <c:v>40.089999999999904</c:v>
                </c:pt>
                <c:pt idx="667">
                  <c:v>40.089999999999904</c:v>
                </c:pt>
                <c:pt idx="668">
                  <c:v>40.069999999999908</c:v>
                </c:pt>
                <c:pt idx="669">
                  <c:v>40.049999999999905</c:v>
                </c:pt>
                <c:pt idx="670">
                  <c:v>40.04</c:v>
                </c:pt>
                <c:pt idx="671">
                  <c:v>40.029999999999909</c:v>
                </c:pt>
                <c:pt idx="672">
                  <c:v>40.04</c:v>
                </c:pt>
                <c:pt idx="673">
                  <c:v>40.04</c:v>
                </c:pt>
                <c:pt idx="674">
                  <c:v>40.020000000000003</c:v>
                </c:pt>
                <c:pt idx="675">
                  <c:v>40</c:v>
                </c:pt>
                <c:pt idx="676">
                  <c:v>39.980000000000004</c:v>
                </c:pt>
                <c:pt idx="677">
                  <c:v>39.949999999999903</c:v>
                </c:pt>
                <c:pt idx="678">
                  <c:v>39.96</c:v>
                </c:pt>
                <c:pt idx="679">
                  <c:v>39.92</c:v>
                </c:pt>
                <c:pt idx="680">
                  <c:v>39.910000000000004</c:v>
                </c:pt>
                <c:pt idx="681">
                  <c:v>39.910000000000004</c:v>
                </c:pt>
                <c:pt idx="682">
                  <c:v>39.9</c:v>
                </c:pt>
                <c:pt idx="683">
                  <c:v>39.9</c:v>
                </c:pt>
                <c:pt idx="684">
                  <c:v>39.9</c:v>
                </c:pt>
                <c:pt idx="685">
                  <c:v>39.89</c:v>
                </c:pt>
                <c:pt idx="686">
                  <c:v>39.910000000000004</c:v>
                </c:pt>
                <c:pt idx="687">
                  <c:v>39.910000000000004</c:v>
                </c:pt>
                <c:pt idx="688">
                  <c:v>39.879999999999903</c:v>
                </c:pt>
                <c:pt idx="689">
                  <c:v>39.89</c:v>
                </c:pt>
                <c:pt idx="690">
                  <c:v>39.89</c:v>
                </c:pt>
                <c:pt idx="691">
                  <c:v>39.870000000000005</c:v>
                </c:pt>
                <c:pt idx="692">
                  <c:v>39.849999999999902</c:v>
                </c:pt>
                <c:pt idx="693">
                  <c:v>39.82</c:v>
                </c:pt>
                <c:pt idx="694">
                  <c:v>39.83</c:v>
                </c:pt>
                <c:pt idx="695">
                  <c:v>39.82</c:v>
                </c:pt>
                <c:pt idx="696">
                  <c:v>39.809999999999995</c:v>
                </c:pt>
                <c:pt idx="697">
                  <c:v>39.809999999999995</c:v>
                </c:pt>
                <c:pt idx="698">
                  <c:v>39.800000000000011</c:v>
                </c:pt>
                <c:pt idx="699">
                  <c:v>39.819999999999901</c:v>
                </c:pt>
                <c:pt idx="700">
                  <c:v>39.83</c:v>
                </c:pt>
                <c:pt idx="701">
                  <c:v>39.819999999999901</c:v>
                </c:pt>
                <c:pt idx="702">
                  <c:v>39.819999999999901</c:v>
                </c:pt>
                <c:pt idx="703">
                  <c:v>39.819999999999901</c:v>
                </c:pt>
                <c:pt idx="704">
                  <c:v>39.819999999999901</c:v>
                </c:pt>
                <c:pt idx="705">
                  <c:v>39.800000000000011</c:v>
                </c:pt>
                <c:pt idx="706">
                  <c:v>39.770000000000003</c:v>
                </c:pt>
                <c:pt idx="707">
                  <c:v>39.770000000000003</c:v>
                </c:pt>
                <c:pt idx="708">
                  <c:v>39.75</c:v>
                </c:pt>
                <c:pt idx="709">
                  <c:v>39.760000000000005</c:v>
                </c:pt>
                <c:pt idx="710">
                  <c:v>39.760000000000005</c:v>
                </c:pt>
                <c:pt idx="711">
                  <c:v>39.760000000000005</c:v>
                </c:pt>
                <c:pt idx="712">
                  <c:v>39.760000000000005</c:v>
                </c:pt>
                <c:pt idx="713">
                  <c:v>39.75</c:v>
                </c:pt>
                <c:pt idx="714">
                  <c:v>39.75</c:v>
                </c:pt>
                <c:pt idx="715">
                  <c:v>39.75</c:v>
                </c:pt>
                <c:pt idx="716">
                  <c:v>39.75</c:v>
                </c:pt>
                <c:pt idx="717">
                  <c:v>39.730000000000011</c:v>
                </c:pt>
                <c:pt idx="718">
                  <c:v>39.68</c:v>
                </c:pt>
                <c:pt idx="719">
                  <c:v>39.67</c:v>
                </c:pt>
                <c:pt idx="720">
                  <c:v>39.660000000000004</c:v>
                </c:pt>
                <c:pt idx="721">
                  <c:v>39.64</c:v>
                </c:pt>
                <c:pt idx="722">
                  <c:v>39.67</c:v>
                </c:pt>
                <c:pt idx="723">
                  <c:v>39.690000000000005</c:v>
                </c:pt>
                <c:pt idx="724">
                  <c:v>39.690000000000005</c:v>
                </c:pt>
                <c:pt idx="725">
                  <c:v>39.690000000000005</c:v>
                </c:pt>
                <c:pt idx="726">
                  <c:v>39.690000000000005</c:v>
                </c:pt>
                <c:pt idx="727">
                  <c:v>39.690000000000005</c:v>
                </c:pt>
                <c:pt idx="728">
                  <c:v>39.68</c:v>
                </c:pt>
                <c:pt idx="729">
                  <c:v>39.65</c:v>
                </c:pt>
                <c:pt idx="730">
                  <c:v>39.620000000000005</c:v>
                </c:pt>
                <c:pt idx="731">
                  <c:v>39.65</c:v>
                </c:pt>
                <c:pt idx="732">
                  <c:v>39.660000000000004</c:v>
                </c:pt>
                <c:pt idx="733">
                  <c:v>39.660000000000004</c:v>
                </c:pt>
                <c:pt idx="734">
                  <c:v>39.660000000000004</c:v>
                </c:pt>
                <c:pt idx="735">
                  <c:v>39.700000000000003</c:v>
                </c:pt>
                <c:pt idx="736">
                  <c:v>39.700000000000003</c:v>
                </c:pt>
                <c:pt idx="737">
                  <c:v>39.700000000000003</c:v>
                </c:pt>
                <c:pt idx="738">
                  <c:v>39.700000000000003</c:v>
                </c:pt>
                <c:pt idx="739">
                  <c:v>39.700000000000003</c:v>
                </c:pt>
                <c:pt idx="740">
                  <c:v>39.700000000000003</c:v>
                </c:pt>
                <c:pt idx="741">
                  <c:v>39.700000000000003</c:v>
                </c:pt>
                <c:pt idx="742">
                  <c:v>39.700000000000003</c:v>
                </c:pt>
                <c:pt idx="743">
                  <c:v>39.700000000000003</c:v>
                </c:pt>
                <c:pt idx="744">
                  <c:v>39.700000000000003</c:v>
                </c:pt>
                <c:pt idx="745">
                  <c:v>39.700000000000003</c:v>
                </c:pt>
                <c:pt idx="746">
                  <c:v>39.700000000000003</c:v>
                </c:pt>
                <c:pt idx="747">
                  <c:v>39.700000000000003</c:v>
                </c:pt>
                <c:pt idx="748">
                  <c:v>39.700000000000003</c:v>
                </c:pt>
                <c:pt idx="749">
                  <c:v>39.71</c:v>
                </c:pt>
                <c:pt idx="750">
                  <c:v>39.71</c:v>
                </c:pt>
                <c:pt idx="751">
                  <c:v>39.69999999999991</c:v>
                </c:pt>
                <c:pt idx="752">
                  <c:v>39.69999999999991</c:v>
                </c:pt>
                <c:pt idx="753">
                  <c:v>39.69999999999991</c:v>
                </c:pt>
                <c:pt idx="754">
                  <c:v>39.69999999999991</c:v>
                </c:pt>
                <c:pt idx="755">
                  <c:v>39.69999999999991</c:v>
                </c:pt>
                <c:pt idx="756">
                  <c:v>39.69999999999991</c:v>
                </c:pt>
                <c:pt idx="757">
                  <c:v>39.69999999999991</c:v>
                </c:pt>
                <c:pt idx="758">
                  <c:v>39.69999999999991</c:v>
                </c:pt>
                <c:pt idx="759">
                  <c:v>39.69999999999991</c:v>
                </c:pt>
                <c:pt idx="760">
                  <c:v>39.69999999999991</c:v>
                </c:pt>
                <c:pt idx="761">
                  <c:v>39.69999999999991</c:v>
                </c:pt>
                <c:pt idx="762">
                  <c:v>39.69999999999991</c:v>
                </c:pt>
                <c:pt idx="763">
                  <c:v>39.71</c:v>
                </c:pt>
                <c:pt idx="764">
                  <c:v>39.71</c:v>
                </c:pt>
                <c:pt idx="765">
                  <c:v>39.71</c:v>
                </c:pt>
                <c:pt idx="766">
                  <c:v>39.71</c:v>
                </c:pt>
                <c:pt idx="767">
                  <c:v>39.71</c:v>
                </c:pt>
                <c:pt idx="768">
                  <c:v>39.71</c:v>
                </c:pt>
                <c:pt idx="769">
                  <c:v>39.71</c:v>
                </c:pt>
                <c:pt idx="770">
                  <c:v>39.71</c:v>
                </c:pt>
                <c:pt idx="771">
                  <c:v>39.71</c:v>
                </c:pt>
                <c:pt idx="772">
                  <c:v>39.71</c:v>
                </c:pt>
                <c:pt idx="773">
                  <c:v>39.71</c:v>
                </c:pt>
                <c:pt idx="774">
                  <c:v>39.71</c:v>
                </c:pt>
                <c:pt idx="775">
                  <c:v>39.71</c:v>
                </c:pt>
                <c:pt idx="776">
                  <c:v>39.71</c:v>
                </c:pt>
                <c:pt idx="777">
                  <c:v>39.71</c:v>
                </c:pt>
                <c:pt idx="778">
                  <c:v>39.71</c:v>
                </c:pt>
                <c:pt idx="779">
                  <c:v>39.71</c:v>
                </c:pt>
                <c:pt idx="780">
                  <c:v>39.71</c:v>
                </c:pt>
                <c:pt idx="781">
                  <c:v>39.71</c:v>
                </c:pt>
                <c:pt idx="782">
                  <c:v>39.71</c:v>
                </c:pt>
                <c:pt idx="783">
                  <c:v>39.720000000000006</c:v>
                </c:pt>
                <c:pt idx="784">
                  <c:v>39.720000000000006</c:v>
                </c:pt>
                <c:pt idx="785">
                  <c:v>39.720000000000006</c:v>
                </c:pt>
                <c:pt idx="786">
                  <c:v>39.720000000000006</c:v>
                </c:pt>
                <c:pt idx="787">
                  <c:v>39.720000000000006</c:v>
                </c:pt>
                <c:pt idx="788">
                  <c:v>39.720000000000006</c:v>
                </c:pt>
                <c:pt idx="789">
                  <c:v>39.720000000000006</c:v>
                </c:pt>
                <c:pt idx="790">
                  <c:v>39.720000000000006</c:v>
                </c:pt>
                <c:pt idx="791">
                  <c:v>39.720000000000006</c:v>
                </c:pt>
                <c:pt idx="792">
                  <c:v>39.720000000000006</c:v>
                </c:pt>
                <c:pt idx="793">
                  <c:v>39.720000000000006</c:v>
                </c:pt>
                <c:pt idx="794">
                  <c:v>39.720000000000006</c:v>
                </c:pt>
                <c:pt idx="795">
                  <c:v>39.720000000000006</c:v>
                </c:pt>
                <c:pt idx="796">
                  <c:v>39.720000000000006</c:v>
                </c:pt>
                <c:pt idx="797">
                  <c:v>39.720000000000006</c:v>
                </c:pt>
                <c:pt idx="798">
                  <c:v>39.720000000000006</c:v>
                </c:pt>
                <c:pt idx="799">
                  <c:v>39.720000000000006</c:v>
                </c:pt>
                <c:pt idx="800">
                  <c:v>39.720000000000006</c:v>
                </c:pt>
                <c:pt idx="801">
                  <c:v>39.720000000000006</c:v>
                </c:pt>
                <c:pt idx="802">
                  <c:v>39.720000000000006</c:v>
                </c:pt>
                <c:pt idx="803">
                  <c:v>39.720000000000006</c:v>
                </c:pt>
                <c:pt idx="804">
                  <c:v>39.720000000000006</c:v>
                </c:pt>
                <c:pt idx="805">
                  <c:v>39.720000000000006</c:v>
                </c:pt>
                <c:pt idx="806">
                  <c:v>39.720000000000006</c:v>
                </c:pt>
                <c:pt idx="807">
                  <c:v>39.720000000000006</c:v>
                </c:pt>
                <c:pt idx="808">
                  <c:v>39.720000000000006</c:v>
                </c:pt>
                <c:pt idx="809">
                  <c:v>39.720000000000006</c:v>
                </c:pt>
                <c:pt idx="810">
                  <c:v>39.720000000000006</c:v>
                </c:pt>
                <c:pt idx="811">
                  <c:v>39.720000000000006</c:v>
                </c:pt>
                <c:pt idx="812">
                  <c:v>39.720000000000006</c:v>
                </c:pt>
                <c:pt idx="813">
                  <c:v>39.720000000000006</c:v>
                </c:pt>
                <c:pt idx="814">
                  <c:v>39.720000000000006</c:v>
                </c:pt>
                <c:pt idx="815">
                  <c:v>39.720000000000006</c:v>
                </c:pt>
                <c:pt idx="816">
                  <c:v>39.720000000000006</c:v>
                </c:pt>
                <c:pt idx="817">
                  <c:v>39.730000000000011</c:v>
                </c:pt>
                <c:pt idx="818">
                  <c:v>39.74</c:v>
                </c:pt>
                <c:pt idx="819">
                  <c:v>39.74</c:v>
                </c:pt>
                <c:pt idx="820">
                  <c:v>39.74</c:v>
                </c:pt>
                <c:pt idx="821">
                  <c:v>39.74</c:v>
                </c:pt>
                <c:pt idx="822">
                  <c:v>39.74</c:v>
                </c:pt>
                <c:pt idx="823">
                  <c:v>39.74</c:v>
                </c:pt>
                <c:pt idx="824">
                  <c:v>39.74</c:v>
                </c:pt>
                <c:pt idx="825">
                  <c:v>39.74</c:v>
                </c:pt>
                <c:pt idx="826">
                  <c:v>39.75</c:v>
                </c:pt>
                <c:pt idx="827">
                  <c:v>39.75</c:v>
                </c:pt>
                <c:pt idx="828">
                  <c:v>39.75</c:v>
                </c:pt>
                <c:pt idx="829">
                  <c:v>39.75</c:v>
                </c:pt>
                <c:pt idx="830">
                  <c:v>39.75</c:v>
                </c:pt>
                <c:pt idx="831">
                  <c:v>39.75</c:v>
                </c:pt>
                <c:pt idx="832">
                  <c:v>39.75</c:v>
                </c:pt>
                <c:pt idx="833">
                  <c:v>39.75</c:v>
                </c:pt>
                <c:pt idx="834">
                  <c:v>39.75</c:v>
                </c:pt>
                <c:pt idx="835">
                  <c:v>39.75</c:v>
                </c:pt>
                <c:pt idx="836">
                  <c:v>39.75</c:v>
                </c:pt>
                <c:pt idx="837">
                  <c:v>39.75</c:v>
                </c:pt>
                <c:pt idx="838">
                  <c:v>39.75</c:v>
                </c:pt>
                <c:pt idx="839">
                  <c:v>39.75</c:v>
                </c:pt>
                <c:pt idx="840">
                  <c:v>39.75</c:v>
                </c:pt>
                <c:pt idx="841">
                  <c:v>39.75</c:v>
                </c:pt>
                <c:pt idx="842">
                  <c:v>39.75</c:v>
                </c:pt>
                <c:pt idx="843">
                  <c:v>39.75</c:v>
                </c:pt>
                <c:pt idx="844">
                  <c:v>39.75</c:v>
                </c:pt>
                <c:pt idx="845">
                  <c:v>39.75</c:v>
                </c:pt>
                <c:pt idx="846">
                  <c:v>39.75</c:v>
                </c:pt>
                <c:pt idx="847">
                  <c:v>39.75</c:v>
                </c:pt>
                <c:pt idx="848">
                  <c:v>39.75</c:v>
                </c:pt>
                <c:pt idx="849">
                  <c:v>39.75</c:v>
                </c:pt>
                <c:pt idx="850">
                  <c:v>39.75</c:v>
                </c:pt>
                <c:pt idx="851">
                  <c:v>39.75</c:v>
                </c:pt>
                <c:pt idx="852">
                  <c:v>39.75</c:v>
                </c:pt>
                <c:pt idx="853">
                  <c:v>39.75</c:v>
                </c:pt>
                <c:pt idx="854">
                  <c:v>39.75</c:v>
                </c:pt>
                <c:pt idx="855">
                  <c:v>39.75</c:v>
                </c:pt>
                <c:pt idx="856">
                  <c:v>39.75</c:v>
                </c:pt>
                <c:pt idx="857">
                  <c:v>39.75</c:v>
                </c:pt>
                <c:pt idx="858">
                  <c:v>39.75</c:v>
                </c:pt>
                <c:pt idx="859">
                  <c:v>39.75</c:v>
                </c:pt>
                <c:pt idx="860">
                  <c:v>39.75</c:v>
                </c:pt>
                <c:pt idx="861">
                  <c:v>39.75</c:v>
                </c:pt>
                <c:pt idx="862">
                  <c:v>39.75</c:v>
                </c:pt>
                <c:pt idx="863">
                  <c:v>39.75</c:v>
                </c:pt>
                <c:pt idx="864">
                  <c:v>39.75</c:v>
                </c:pt>
                <c:pt idx="865">
                  <c:v>39.75</c:v>
                </c:pt>
                <c:pt idx="866">
                  <c:v>39.75</c:v>
                </c:pt>
                <c:pt idx="867">
                  <c:v>39.75</c:v>
                </c:pt>
                <c:pt idx="868">
                  <c:v>39.75</c:v>
                </c:pt>
                <c:pt idx="869">
                  <c:v>39.75</c:v>
                </c:pt>
                <c:pt idx="870">
                  <c:v>39.75</c:v>
                </c:pt>
                <c:pt idx="871">
                  <c:v>39.75</c:v>
                </c:pt>
                <c:pt idx="872">
                  <c:v>39.75</c:v>
                </c:pt>
                <c:pt idx="873">
                  <c:v>39.75</c:v>
                </c:pt>
                <c:pt idx="874">
                  <c:v>39.75</c:v>
                </c:pt>
                <c:pt idx="875">
                  <c:v>39.75</c:v>
                </c:pt>
                <c:pt idx="876">
                  <c:v>39.75</c:v>
                </c:pt>
                <c:pt idx="877">
                  <c:v>39.75</c:v>
                </c:pt>
                <c:pt idx="878">
                  <c:v>39.75</c:v>
                </c:pt>
                <c:pt idx="879">
                  <c:v>39.75</c:v>
                </c:pt>
                <c:pt idx="880">
                  <c:v>39.75</c:v>
                </c:pt>
                <c:pt idx="881">
                  <c:v>39.75</c:v>
                </c:pt>
                <c:pt idx="882">
                  <c:v>39.74</c:v>
                </c:pt>
                <c:pt idx="883">
                  <c:v>39.74</c:v>
                </c:pt>
                <c:pt idx="884">
                  <c:v>39.74</c:v>
                </c:pt>
                <c:pt idx="885">
                  <c:v>39.74</c:v>
                </c:pt>
                <c:pt idx="886">
                  <c:v>39.74</c:v>
                </c:pt>
                <c:pt idx="887">
                  <c:v>39.74</c:v>
                </c:pt>
                <c:pt idx="888">
                  <c:v>39.74</c:v>
                </c:pt>
                <c:pt idx="889">
                  <c:v>39.74</c:v>
                </c:pt>
                <c:pt idx="890">
                  <c:v>39.74</c:v>
                </c:pt>
                <c:pt idx="891">
                  <c:v>39.74</c:v>
                </c:pt>
                <c:pt idx="892">
                  <c:v>39.74</c:v>
                </c:pt>
                <c:pt idx="893">
                  <c:v>39.74</c:v>
                </c:pt>
                <c:pt idx="894">
                  <c:v>39.74</c:v>
                </c:pt>
                <c:pt idx="895">
                  <c:v>39.74</c:v>
                </c:pt>
                <c:pt idx="896">
                  <c:v>39.74</c:v>
                </c:pt>
                <c:pt idx="897">
                  <c:v>39.760000000000005</c:v>
                </c:pt>
                <c:pt idx="898">
                  <c:v>39.760000000000005</c:v>
                </c:pt>
                <c:pt idx="899">
                  <c:v>39.760000000000005</c:v>
                </c:pt>
                <c:pt idx="900">
                  <c:v>39.760000000000005</c:v>
                </c:pt>
                <c:pt idx="901">
                  <c:v>39.760000000000005</c:v>
                </c:pt>
                <c:pt idx="902">
                  <c:v>39.760000000000005</c:v>
                </c:pt>
                <c:pt idx="903">
                  <c:v>39.769999999999911</c:v>
                </c:pt>
                <c:pt idx="904">
                  <c:v>39.769999999999911</c:v>
                </c:pt>
                <c:pt idx="905">
                  <c:v>39.769999999999911</c:v>
                </c:pt>
                <c:pt idx="906">
                  <c:v>39.769999999999911</c:v>
                </c:pt>
                <c:pt idx="907">
                  <c:v>39.769999999999911</c:v>
                </c:pt>
                <c:pt idx="908">
                  <c:v>39.769999999999911</c:v>
                </c:pt>
                <c:pt idx="909">
                  <c:v>39.769999999999911</c:v>
                </c:pt>
                <c:pt idx="910">
                  <c:v>39.769999999999911</c:v>
                </c:pt>
                <c:pt idx="911">
                  <c:v>39.769999999999911</c:v>
                </c:pt>
                <c:pt idx="912">
                  <c:v>39.769999999999911</c:v>
                </c:pt>
                <c:pt idx="913">
                  <c:v>39.769999999999911</c:v>
                </c:pt>
                <c:pt idx="914">
                  <c:v>39.769999999999911</c:v>
                </c:pt>
                <c:pt idx="915">
                  <c:v>39.769999999999911</c:v>
                </c:pt>
                <c:pt idx="916">
                  <c:v>39.769999999999911</c:v>
                </c:pt>
                <c:pt idx="917">
                  <c:v>39.769999999999911</c:v>
                </c:pt>
                <c:pt idx="918">
                  <c:v>39.769999999999911</c:v>
                </c:pt>
                <c:pt idx="919">
                  <c:v>39.760000000000005</c:v>
                </c:pt>
                <c:pt idx="920">
                  <c:v>39.760000000000005</c:v>
                </c:pt>
                <c:pt idx="921">
                  <c:v>39.760000000000005</c:v>
                </c:pt>
                <c:pt idx="922">
                  <c:v>39.760000000000005</c:v>
                </c:pt>
                <c:pt idx="923">
                  <c:v>39.760000000000005</c:v>
                </c:pt>
                <c:pt idx="924">
                  <c:v>39.75</c:v>
                </c:pt>
                <c:pt idx="925">
                  <c:v>39.75</c:v>
                </c:pt>
                <c:pt idx="926">
                  <c:v>39.75</c:v>
                </c:pt>
                <c:pt idx="927">
                  <c:v>39.75</c:v>
                </c:pt>
                <c:pt idx="928">
                  <c:v>39.75</c:v>
                </c:pt>
                <c:pt idx="929">
                  <c:v>39.75</c:v>
                </c:pt>
                <c:pt idx="930">
                  <c:v>39.75</c:v>
                </c:pt>
                <c:pt idx="931">
                  <c:v>39.75</c:v>
                </c:pt>
                <c:pt idx="932">
                  <c:v>39.75</c:v>
                </c:pt>
                <c:pt idx="933">
                  <c:v>39.75</c:v>
                </c:pt>
                <c:pt idx="934">
                  <c:v>39.75</c:v>
                </c:pt>
                <c:pt idx="935">
                  <c:v>39.75</c:v>
                </c:pt>
                <c:pt idx="936">
                  <c:v>39.75</c:v>
                </c:pt>
                <c:pt idx="937">
                  <c:v>39.75</c:v>
                </c:pt>
                <c:pt idx="938">
                  <c:v>39.75</c:v>
                </c:pt>
                <c:pt idx="939">
                  <c:v>39.75</c:v>
                </c:pt>
                <c:pt idx="940">
                  <c:v>39.75</c:v>
                </c:pt>
                <c:pt idx="941">
                  <c:v>39.75</c:v>
                </c:pt>
                <c:pt idx="942">
                  <c:v>39.75</c:v>
                </c:pt>
                <c:pt idx="943">
                  <c:v>39.75</c:v>
                </c:pt>
                <c:pt idx="944">
                  <c:v>39.75</c:v>
                </c:pt>
                <c:pt idx="945">
                  <c:v>39.760000000000005</c:v>
                </c:pt>
                <c:pt idx="946">
                  <c:v>39.760000000000005</c:v>
                </c:pt>
                <c:pt idx="947">
                  <c:v>39.760000000000005</c:v>
                </c:pt>
                <c:pt idx="948">
                  <c:v>39.760000000000005</c:v>
                </c:pt>
                <c:pt idx="949">
                  <c:v>39.760000000000005</c:v>
                </c:pt>
                <c:pt idx="950">
                  <c:v>39.760000000000005</c:v>
                </c:pt>
                <c:pt idx="951">
                  <c:v>39.760000000000005</c:v>
                </c:pt>
                <c:pt idx="952">
                  <c:v>39.760000000000005</c:v>
                </c:pt>
                <c:pt idx="953">
                  <c:v>39.760000000000005</c:v>
                </c:pt>
                <c:pt idx="954">
                  <c:v>39.760000000000005</c:v>
                </c:pt>
                <c:pt idx="955">
                  <c:v>39.760000000000005</c:v>
                </c:pt>
                <c:pt idx="956">
                  <c:v>39.760000000000005</c:v>
                </c:pt>
                <c:pt idx="957">
                  <c:v>39.760000000000005</c:v>
                </c:pt>
                <c:pt idx="958">
                  <c:v>39.760000000000005</c:v>
                </c:pt>
                <c:pt idx="959">
                  <c:v>39.760000000000005</c:v>
                </c:pt>
                <c:pt idx="960">
                  <c:v>39.760000000000005</c:v>
                </c:pt>
                <c:pt idx="961">
                  <c:v>39.760000000000005</c:v>
                </c:pt>
                <c:pt idx="962">
                  <c:v>39.760000000000005</c:v>
                </c:pt>
                <c:pt idx="963">
                  <c:v>39.760000000000005</c:v>
                </c:pt>
                <c:pt idx="964">
                  <c:v>39.760000000000005</c:v>
                </c:pt>
                <c:pt idx="965">
                  <c:v>39.770000000000003</c:v>
                </c:pt>
                <c:pt idx="966">
                  <c:v>39.770000000000003</c:v>
                </c:pt>
                <c:pt idx="967">
                  <c:v>39.770000000000003</c:v>
                </c:pt>
                <c:pt idx="968">
                  <c:v>39.770000000000003</c:v>
                </c:pt>
                <c:pt idx="969">
                  <c:v>39.770000000000003</c:v>
                </c:pt>
                <c:pt idx="970">
                  <c:v>39.78</c:v>
                </c:pt>
                <c:pt idx="971">
                  <c:v>39.78</c:v>
                </c:pt>
                <c:pt idx="972">
                  <c:v>39.78</c:v>
                </c:pt>
                <c:pt idx="973">
                  <c:v>39.78</c:v>
                </c:pt>
                <c:pt idx="974">
                  <c:v>39.78</c:v>
                </c:pt>
                <c:pt idx="975">
                  <c:v>39.78</c:v>
                </c:pt>
                <c:pt idx="976">
                  <c:v>39.78</c:v>
                </c:pt>
                <c:pt idx="977">
                  <c:v>39.770000000000003</c:v>
                </c:pt>
                <c:pt idx="978">
                  <c:v>39.770000000000003</c:v>
                </c:pt>
                <c:pt idx="979">
                  <c:v>39.770000000000003</c:v>
                </c:pt>
                <c:pt idx="980">
                  <c:v>39.770000000000003</c:v>
                </c:pt>
                <c:pt idx="981">
                  <c:v>39.770000000000003</c:v>
                </c:pt>
                <c:pt idx="982">
                  <c:v>39.770000000000003</c:v>
                </c:pt>
                <c:pt idx="983">
                  <c:v>39.770000000000003</c:v>
                </c:pt>
                <c:pt idx="984">
                  <c:v>39.770000000000003</c:v>
                </c:pt>
                <c:pt idx="985">
                  <c:v>39.770000000000003</c:v>
                </c:pt>
                <c:pt idx="986">
                  <c:v>39.770000000000003</c:v>
                </c:pt>
                <c:pt idx="987">
                  <c:v>39.770000000000003</c:v>
                </c:pt>
                <c:pt idx="988">
                  <c:v>39.770000000000003</c:v>
                </c:pt>
                <c:pt idx="989">
                  <c:v>39.770000000000003</c:v>
                </c:pt>
                <c:pt idx="990">
                  <c:v>39.770000000000003</c:v>
                </c:pt>
                <c:pt idx="991">
                  <c:v>39.770000000000003</c:v>
                </c:pt>
                <c:pt idx="992">
                  <c:v>39.770000000000003</c:v>
                </c:pt>
                <c:pt idx="993">
                  <c:v>39.770000000000003</c:v>
                </c:pt>
                <c:pt idx="994">
                  <c:v>39.78</c:v>
                </c:pt>
                <c:pt idx="995">
                  <c:v>39.78</c:v>
                </c:pt>
                <c:pt idx="996">
                  <c:v>39.78</c:v>
                </c:pt>
                <c:pt idx="997">
                  <c:v>39.78</c:v>
                </c:pt>
                <c:pt idx="998">
                  <c:v>39.78</c:v>
                </c:pt>
                <c:pt idx="999">
                  <c:v>39.78</c:v>
                </c:pt>
                <c:pt idx="1000">
                  <c:v>39.78</c:v>
                </c:pt>
                <c:pt idx="1001">
                  <c:v>39.78</c:v>
                </c:pt>
                <c:pt idx="1002">
                  <c:v>39.78</c:v>
                </c:pt>
                <c:pt idx="1003">
                  <c:v>39.78</c:v>
                </c:pt>
                <c:pt idx="1004">
                  <c:v>39.78</c:v>
                </c:pt>
                <c:pt idx="1005">
                  <c:v>39.78</c:v>
                </c:pt>
                <c:pt idx="1006">
                  <c:v>39.78</c:v>
                </c:pt>
                <c:pt idx="1007">
                  <c:v>39.78</c:v>
                </c:pt>
                <c:pt idx="1008">
                  <c:v>39.78</c:v>
                </c:pt>
                <c:pt idx="1009">
                  <c:v>39.78</c:v>
                </c:pt>
                <c:pt idx="1010">
                  <c:v>39.78</c:v>
                </c:pt>
                <c:pt idx="1011">
                  <c:v>39.78</c:v>
                </c:pt>
                <c:pt idx="1012">
                  <c:v>39.78</c:v>
                </c:pt>
                <c:pt idx="1013">
                  <c:v>39.78</c:v>
                </c:pt>
                <c:pt idx="1014">
                  <c:v>39.78</c:v>
                </c:pt>
                <c:pt idx="1015">
                  <c:v>39.78</c:v>
                </c:pt>
                <c:pt idx="1016">
                  <c:v>39.78</c:v>
                </c:pt>
                <c:pt idx="1017">
                  <c:v>39.78</c:v>
                </c:pt>
                <c:pt idx="1018">
                  <c:v>39.78</c:v>
                </c:pt>
                <c:pt idx="1019">
                  <c:v>39.78</c:v>
                </c:pt>
                <c:pt idx="1020">
                  <c:v>39.78</c:v>
                </c:pt>
                <c:pt idx="1021">
                  <c:v>39.78</c:v>
                </c:pt>
                <c:pt idx="1022">
                  <c:v>39.78</c:v>
                </c:pt>
                <c:pt idx="1023">
                  <c:v>39.78</c:v>
                </c:pt>
                <c:pt idx="1024">
                  <c:v>39.78</c:v>
                </c:pt>
                <c:pt idx="1025">
                  <c:v>39.78</c:v>
                </c:pt>
                <c:pt idx="1026">
                  <c:v>39.78</c:v>
                </c:pt>
                <c:pt idx="1027">
                  <c:v>39.770000000000003</c:v>
                </c:pt>
                <c:pt idx="1028">
                  <c:v>39.770000000000003</c:v>
                </c:pt>
                <c:pt idx="1029">
                  <c:v>39.78</c:v>
                </c:pt>
                <c:pt idx="1030">
                  <c:v>39.78</c:v>
                </c:pt>
                <c:pt idx="1031">
                  <c:v>39.78</c:v>
                </c:pt>
                <c:pt idx="1032">
                  <c:v>39.78</c:v>
                </c:pt>
                <c:pt idx="1033">
                  <c:v>39.78</c:v>
                </c:pt>
                <c:pt idx="1034">
                  <c:v>39.78</c:v>
                </c:pt>
                <c:pt idx="1035">
                  <c:v>39.78</c:v>
                </c:pt>
                <c:pt idx="1036">
                  <c:v>39.78</c:v>
                </c:pt>
                <c:pt idx="1037">
                  <c:v>39.78</c:v>
                </c:pt>
                <c:pt idx="1038">
                  <c:v>39.78</c:v>
                </c:pt>
                <c:pt idx="1039">
                  <c:v>39.78</c:v>
                </c:pt>
                <c:pt idx="1040">
                  <c:v>39.78</c:v>
                </c:pt>
                <c:pt idx="1041">
                  <c:v>39.78</c:v>
                </c:pt>
                <c:pt idx="1042">
                  <c:v>39.78</c:v>
                </c:pt>
                <c:pt idx="1043">
                  <c:v>39.78</c:v>
                </c:pt>
                <c:pt idx="1044">
                  <c:v>39.78</c:v>
                </c:pt>
                <c:pt idx="1045">
                  <c:v>39.78</c:v>
                </c:pt>
                <c:pt idx="1046">
                  <c:v>39.78</c:v>
                </c:pt>
                <c:pt idx="1047">
                  <c:v>39.78</c:v>
                </c:pt>
                <c:pt idx="1048">
                  <c:v>39.78</c:v>
                </c:pt>
                <c:pt idx="1049">
                  <c:v>39.78</c:v>
                </c:pt>
                <c:pt idx="1050">
                  <c:v>39.78</c:v>
                </c:pt>
                <c:pt idx="1051">
                  <c:v>39.78</c:v>
                </c:pt>
                <c:pt idx="1052">
                  <c:v>39.78</c:v>
                </c:pt>
                <c:pt idx="1053">
                  <c:v>39.78</c:v>
                </c:pt>
                <c:pt idx="1054">
                  <c:v>39.78</c:v>
                </c:pt>
                <c:pt idx="1055">
                  <c:v>39.78</c:v>
                </c:pt>
                <c:pt idx="1056">
                  <c:v>39.78</c:v>
                </c:pt>
                <c:pt idx="1057">
                  <c:v>39.78</c:v>
                </c:pt>
                <c:pt idx="1058">
                  <c:v>39.78</c:v>
                </c:pt>
                <c:pt idx="1059">
                  <c:v>39.78</c:v>
                </c:pt>
                <c:pt idx="1060">
                  <c:v>39.78</c:v>
                </c:pt>
                <c:pt idx="1061">
                  <c:v>39.78</c:v>
                </c:pt>
                <c:pt idx="1062">
                  <c:v>39.78</c:v>
                </c:pt>
                <c:pt idx="1063">
                  <c:v>39.78</c:v>
                </c:pt>
                <c:pt idx="1064">
                  <c:v>39.78</c:v>
                </c:pt>
                <c:pt idx="1065">
                  <c:v>39.78</c:v>
                </c:pt>
                <c:pt idx="1066">
                  <c:v>39.78</c:v>
                </c:pt>
                <c:pt idx="1067">
                  <c:v>39.78</c:v>
                </c:pt>
                <c:pt idx="1068">
                  <c:v>39.78</c:v>
                </c:pt>
                <c:pt idx="1069">
                  <c:v>39.78</c:v>
                </c:pt>
                <c:pt idx="1070">
                  <c:v>39.78</c:v>
                </c:pt>
                <c:pt idx="1071">
                  <c:v>39.78</c:v>
                </c:pt>
                <c:pt idx="1072">
                  <c:v>39.790000000000006</c:v>
                </c:pt>
                <c:pt idx="1073">
                  <c:v>39.790000000000006</c:v>
                </c:pt>
                <c:pt idx="1074">
                  <c:v>39.790000000000006</c:v>
                </c:pt>
                <c:pt idx="1075">
                  <c:v>39.790000000000006</c:v>
                </c:pt>
                <c:pt idx="1076">
                  <c:v>39.790000000000006</c:v>
                </c:pt>
                <c:pt idx="1077">
                  <c:v>39.790000000000006</c:v>
                </c:pt>
                <c:pt idx="1078">
                  <c:v>39.790000000000006</c:v>
                </c:pt>
                <c:pt idx="1079">
                  <c:v>39.790000000000006</c:v>
                </c:pt>
                <c:pt idx="1080">
                  <c:v>39.790000000000006</c:v>
                </c:pt>
                <c:pt idx="1081">
                  <c:v>39.790000000000006</c:v>
                </c:pt>
                <c:pt idx="1082">
                  <c:v>39.790000000000006</c:v>
                </c:pt>
                <c:pt idx="1083">
                  <c:v>39.790000000000006</c:v>
                </c:pt>
                <c:pt idx="1084">
                  <c:v>39.790000000000006</c:v>
                </c:pt>
                <c:pt idx="1085">
                  <c:v>39.790000000000006</c:v>
                </c:pt>
                <c:pt idx="1086">
                  <c:v>39.790000000000006</c:v>
                </c:pt>
                <c:pt idx="1087">
                  <c:v>39.790000000000006</c:v>
                </c:pt>
                <c:pt idx="1088">
                  <c:v>39.790000000000006</c:v>
                </c:pt>
                <c:pt idx="1089">
                  <c:v>39.790000000000006</c:v>
                </c:pt>
                <c:pt idx="1090">
                  <c:v>39.790000000000006</c:v>
                </c:pt>
                <c:pt idx="1091">
                  <c:v>39.790000000000006</c:v>
                </c:pt>
                <c:pt idx="1092">
                  <c:v>39.790000000000006</c:v>
                </c:pt>
                <c:pt idx="1093">
                  <c:v>39.790000000000006</c:v>
                </c:pt>
                <c:pt idx="1094">
                  <c:v>39.790000000000006</c:v>
                </c:pt>
                <c:pt idx="1095">
                  <c:v>39.790000000000006</c:v>
                </c:pt>
                <c:pt idx="1096">
                  <c:v>39.790000000000006</c:v>
                </c:pt>
                <c:pt idx="1097">
                  <c:v>39.790000000000006</c:v>
                </c:pt>
                <c:pt idx="1098">
                  <c:v>39.790000000000006</c:v>
                </c:pt>
                <c:pt idx="1099">
                  <c:v>39.790000000000006</c:v>
                </c:pt>
                <c:pt idx="1100">
                  <c:v>39.790000000000006</c:v>
                </c:pt>
                <c:pt idx="1101">
                  <c:v>39.78</c:v>
                </c:pt>
                <c:pt idx="1102">
                  <c:v>39.78</c:v>
                </c:pt>
                <c:pt idx="1103">
                  <c:v>39.78</c:v>
                </c:pt>
                <c:pt idx="1104">
                  <c:v>39.78</c:v>
                </c:pt>
                <c:pt idx="1105">
                  <c:v>39.78</c:v>
                </c:pt>
                <c:pt idx="1106">
                  <c:v>39.78</c:v>
                </c:pt>
                <c:pt idx="1107">
                  <c:v>39.78</c:v>
                </c:pt>
                <c:pt idx="1108">
                  <c:v>39.78</c:v>
                </c:pt>
                <c:pt idx="1109">
                  <c:v>39.78</c:v>
                </c:pt>
                <c:pt idx="1110">
                  <c:v>39.770000000000003</c:v>
                </c:pt>
                <c:pt idx="1111">
                  <c:v>39.770000000000003</c:v>
                </c:pt>
                <c:pt idx="1112">
                  <c:v>39.770000000000003</c:v>
                </c:pt>
                <c:pt idx="1113">
                  <c:v>39.770000000000003</c:v>
                </c:pt>
                <c:pt idx="1114">
                  <c:v>39.770000000000003</c:v>
                </c:pt>
                <c:pt idx="1115">
                  <c:v>39.770000000000003</c:v>
                </c:pt>
                <c:pt idx="1116">
                  <c:v>39.770000000000003</c:v>
                </c:pt>
                <c:pt idx="1117">
                  <c:v>39.770000000000003</c:v>
                </c:pt>
                <c:pt idx="1118">
                  <c:v>39.770000000000003</c:v>
                </c:pt>
                <c:pt idx="1119">
                  <c:v>39.770000000000003</c:v>
                </c:pt>
                <c:pt idx="1120">
                  <c:v>39.770000000000003</c:v>
                </c:pt>
                <c:pt idx="1121">
                  <c:v>39.770000000000003</c:v>
                </c:pt>
                <c:pt idx="1122">
                  <c:v>39.770000000000003</c:v>
                </c:pt>
                <c:pt idx="1123">
                  <c:v>39.770000000000003</c:v>
                </c:pt>
                <c:pt idx="1124">
                  <c:v>39.770000000000003</c:v>
                </c:pt>
                <c:pt idx="1125">
                  <c:v>39.770000000000003</c:v>
                </c:pt>
                <c:pt idx="1126">
                  <c:v>39.770000000000003</c:v>
                </c:pt>
                <c:pt idx="1127">
                  <c:v>39.770000000000003</c:v>
                </c:pt>
                <c:pt idx="1128">
                  <c:v>39.770000000000003</c:v>
                </c:pt>
                <c:pt idx="1129">
                  <c:v>39.770000000000003</c:v>
                </c:pt>
                <c:pt idx="1130">
                  <c:v>39.760000000000005</c:v>
                </c:pt>
                <c:pt idx="1131">
                  <c:v>39.760000000000005</c:v>
                </c:pt>
                <c:pt idx="1132">
                  <c:v>39.760000000000005</c:v>
                </c:pt>
                <c:pt idx="1133">
                  <c:v>39.760000000000005</c:v>
                </c:pt>
                <c:pt idx="1134">
                  <c:v>39.760000000000005</c:v>
                </c:pt>
                <c:pt idx="1135">
                  <c:v>39.760000000000005</c:v>
                </c:pt>
                <c:pt idx="1136">
                  <c:v>39.760000000000005</c:v>
                </c:pt>
                <c:pt idx="1137">
                  <c:v>39.760000000000005</c:v>
                </c:pt>
                <c:pt idx="1138">
                  <c:v>39.760000000000005</c:v>
                </c:pt>
                <c:pt idx="1139">
                  <c:v>39.760000000000005</c:v>
                </c:pt>
                <c:pt idx="1140">
                  <c:v>39.760000000000005</c:v>
                </c:pt>
                <c:pt idx="1141">
                  <c:v>39.760000000000005</c:v>
                </c:pt>
                <c:pt idx="1142">
                  <c:v>39.760000000000005</c:v>
                </c:pt>
                <c:pt idx="1143">
                  <c:v>39.760000000000005</c:v>
                </c:pt>
                <c:pt idx="1144">
                  <c:v>39.760000000000005</c:v>
                </c:pt>
                <c:pt idx="1145">
                  <c:v>39.760000000000005</c:v>
                </c:pt>
                <c:pt idx="1146">
                  <c:v>39.760000000000005</c:v>
                </c:pt>
                <c:pt idx="1147">
                  <c:v>39.760000000000005</c:v>
                </c:pt>
                <c:pt idx="1148">
                  <c:v>39.760000000000005</c:v>
                </c:pt>
                <c:pt idx="1149">
                  <c:v>39.760000000000005</c:v>
                </c:pt>
                <c:pt idx="1150">
                  <c:v>39.760000000000005</c:v>
                </c:pt>
                <c:pt idx="1151">
                  <c:v>39.760000000000005</c:v>
                </c:pt>
                <c:pt idx="1152">
                  <c:v>39.760000000000005</c:v>
                </c:pt>
                <c:pt idx="1153">
                  <c:v>39.760000000000005</c:v>
                </c:pt>
                <c:pt idx="1154">
                  <c:v>39.760000000000005</c:v>
                </c:pt>
                <c:pt idx="1155">
                  <c:v>39.770000000000003</c:v>
                </c:pt>
                <c:pt idx="1156">
                  <c:v>39.770000000000003</c:v>
                </c:pt>
                <c:pt idx="1157">
                  <c:v>39.770000000000003</c:v>
                </c:pt>
                <c:pt idx="1158">
                  <c:v>39.770000000000003</c:v>
                </c:pt>
                <c:pt idx="1159">
                  <c:v>39.770000000000003</c:v>
                </c:pt>
                <c:pt idx="1160">
                  <c:v>39.770000000000003</c:v>
                </c:pt>
                <c:pt idx="1161">
                  <c:v>39.770000000000003</c:v>
                </c:pt>
                <c:pt idx="1162">
                  <c:v>39.770000000000003</c:v>
                </c:pt>
                <c:pt idx="1163">
                  <c:v>39.770000000000003</c:v>
                </c:pt>
                <c:pt idx="1164">
                  <c:v>39.770000000000003</c:v>
                </c:pt>
                <c:pt idx="1165">
                  <c:v>39.770000000000003</c:v>
                </c:pt>
                <c:pt idx="1166">
                  <c:v>39.770000000000003</c:v>
                </c:pt>
                <c:pt idx="1167">
                  <c:v>39.770000000000003</c:v>
                </c:pt>
                <c:pt idx="1168">
                  <c:v>39.770000000000003</c:v>
                </c:pt>
                <c:pt idx="1169">
                  <c:v>39.770000000000003</c:v>
                </c:pt>
                <c:pt idx="1170">
                  <c:v>39.770000000000003</c:v>
                </c:pt>
                <c:pt idx="1171">
                  <c:v>39.770000000000003</c:v>
                </c:pt>
                <c:pt idx="1172">
                  <c:v>39.770000000000003</c:v>
                </c:pt>
                <c:pt idx="1173">
                  <c:v>39.770000000000003</c:v>
                </c:pt>
                <c:pt idx="1174">
                  <c:v>39.770000000000003</c:v>
                </c:pt>
                <c:pt idx="1175">
                  <c:v>39.770000000000003</c:v>
                </c:pt>
                <c:pt idx="1176">
                  <c:v>39.770000000000003</c:v>
                </c:pt>
                <c:pt idx="1177">
                  <c:v>39.770000000000003</c:v>
                </c:pt>
                <c:pt idx="1178">
                  <c:v>39.770000000000003</c:v>
                </c:pt>
                <c:pt idx="1179">
                  <c:v>39.770000000000003</c:v>
                </c:pt>
                <c:pt idx="1180">
                  <c:v>39.770000000000003</c:v>
                </c:pt>
                <c:pt idx="1181">
                  <c:v>39.770000000000003</c:v>
                </c:pt>
                <c:pt idx="1182">
                  <c:v>39.770000000000003</c:v>
                </c:pt>
                <c:pt idx="1183">
                  <c:v>39.770000000000003</c:v>
                </c:pt>
                <c:pt idx="1184">
                  <c:v>39.770000000000003</c:v>
                </c:pt>
                <c:pt idx="1185">
                  <c:v>39.770000000000003</c:v>
                </c:pt>
                <c:pt idx="1186">
                  <c:v>39.770000000000003</c:v>
                </c:pt>
                <c:pt idx="1187">
                  <c:v>39.770000000000003</c:v>
                </c:pt>
                <c:pt idx="1188">
                  <c:v>39.770000000000003</c:v>
                </c:pt>
                <c:pt idx="1189">
                  <c:v>39.770000000000003</c:v>
                </c:pt>
                <c:pt idx="1190">
                  <c:v>39.770000000000003</c:v>
                </c:pt>
                <c:pt idx="1191">
                  <c:v>39.770000000000003</c:v>
                </c:pt>
                <c:pt idx="1192">
                  <c:v>39.770000000000003</c:v>
                </c:pt>
                <c:pt idx="1193">
                  <c:v>39.770000000000003</c:v>
                </c:pt>
                <c:pt idx="1194">
                  <c:v>39.770000000000003</c:v>
                </c:pt>
                <c:pt idx="1195">
                  <c:v>39.770000000000003</c:v>
                </c:pt>
                <c:pt idx="1196">
                  <c:v>39.770000000000003</c:v>
                </c:pt>
                <c:pt idx="1197">
                  <c:v>39.770000000000003</c:v>
                </c:pt>
                <c:pt idx="1198">
                  <c:v>39.770000000000003</c:v>
                </c:pt>
                <c:pt idx="1199">
                  <c:v>39.770000000000003</c:v>
                </c:pt>
                <c:pt idx="1200">
                  <c:v>39.770000000000003</c:v>
                </c:pt>
                <c:pt idx="1201">
                  <c:v>39.770000000000003</c:v>
                </c:pt>
                <c:pt idx="1202">
                  <c:v>39.770000000000003</c:v>
                </c:pt>
                <c:pt idx="1203">
                  <c:v>39.770000000000003</c:v>
                </c:pt>
                <c:pt idx="1204">
                  <c:v>39.770000000000003</c:v>
                </c:pt>
                <c:pt idx="1205">
                  <c:v>39.78</c:v>
                </c:pt>
                <c:pt idx="1206">
                  <c:v>39.78</c:v>
                </c:pt>
                <c:pt idx="1207">
                  <c:v>39.78</c:v>
                </c:pt>
                <c:pt idx="1208">
                  <c:v>39.78</c:v>
                </c:pt>
                <c:pt idx="1209">
                  <c:v>39.78</c:v>
                </c:pt>
                <c:pt idx="1210">
                  <c:v>39.78</c:v>
                </c:pt>
                <c:pt idx="1211">
                  <c:v>39.78</c:v>
                </c:pt>
                <c:pt idx="1212">
                  <c:v>39.78</c:v>
                </c:pt>
                <c:pt idx="1213">
                  <c:v>39.78</c:v>
                </c:pt>
                <c:pt idx="1214">
                  <c:v>39.78</c:v>
                </c:pt>
                <c:pt idx="1215">
                  <c:v>39.78</c:v>
                </c:pt>
                <c:pt idx="1216">
                  <c:v>39.78</c:v>
                </c:pt>
                <c:pt idx="1217">
                  <c:v>39.78</c:v>
                </c:pt>
                <c:pt idx="1218">
                  <c:v>39.78</c:v>
                </c:pt>
                <c:pt idx="1219">
                  <c:v>39.78</c:v>
                </c:pt>
                <c:pt idx="1220">
                  <c:v>39.78</c:v>
                </c:pt>
                <c:pt idx="1221">
                  <c:v>39.78</c:v>
                </c:pt>
                <c:pt idx="1222">
                  <c:v>39.78</c:v>
                </c:pt>
                <c:pt idx="1223">
                  <c:v>39.78</c:v>
                </c:pt>
                <c:pt idx="1224">
                  <c:v>39.78</c:v>
                </c:pt>
                <c:pt idx="1225">
                  <c:v>39.78</c:v>
                </c:pt>
                <c:pt idx="1226">
                  <c:v>39.78</c:v>
                </c:pt>
                <c:pt idx="1227">
                  <c:v>39.78</c:v>
                </c:pt>
                <c:pt idx="1228">
                  <c:v>39.78</c:v>
                </c:pt>
                <c:pt idx="1229">
                  <c:v>39.78</c:v>
                </c:pt>
                <c:pt idx="1230">
                  <c:v>39.78</c:v>
                </c:pt>
                <c:pt idx="1231">
                  <c:v>39.78</c:v>
                </c:pt>
                <c:pt idx="1232">
                  <c:v>39.78</c:v>
                </c:pt>
                <c:pt idx="1233">
                  <c:v>39.78</c:v>
                </c:pt>
                <c:pt idx="1234">
                  <c:v>39.78</c:v>
                </c:pt>
                <c:pt idx="1235">
                  <c:v>39.78</c:v>
                </c:pt>
                <c:pt idx="1236">
                  <c:v>39.78</c:v>
                </c:pt>
                <c:pt idx="1237">
                  <c:v>39.78</c:v>
                </c:pt>
                <c:pt idx="1238">
                  <c:v>39.78</c:v>
                </c:pt>
                <c:pt idx="1239">
                  <c:v>39.78</c:v>
                </c:pt>
                <c:pt idx="1240">
                  <c:v>39.78</c:v>
                </c:pt>
                <c:pt idx="1241">
                  <c:v>39.78</c:v>
                </c:pt>
                <c:pt idx="1242">
                  <c:v>39.78</c:v>
                </c:pt>
                <c:pt idx="1243">
                  <c:v>39.78</c:v>
                </c:pt>
                <c:pt idx="1244">
                  <c:v>39.78</c:v>
                </c:pt>
                <c:pt idx="1245">
                  <c:v>39.78</c:v>
                </c:pt>
                <c:pt idx="1246">
                  <c:v>39.78</c:v>
                </c:pt>
                <c:pt idx="1247">
                  <c:v>39.78</c:v>
                </c:pt>
                <c:pt idx="1248">
                  <c:v>39.78</c:v>
                </c:pt>
                <c:pt idx="1249">
                  <c:v>39.78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populationParameterSweep!$C$1254:$C$2503</c:f>
              <c:numCache>
                <c:formatCode>General</c:formatCode>
                <c:ptCount val="1250"/>
                <c:pt idx="0">
                  <c:v>0</c:v>
                </c:pt>
                <c:pt idx="1">
                  <c:v>34.700000000000003</c:v>
                </c:pt>
                <c:pt idx="2">
                  <c:v>36.499999999999908</c:v>
                </c:pt>
                <c:pt idx="3">
                  <c:v>38.099999999999909</c:v>
                </c:pt>
                <c:pt idx="4">
                  <c:v>38.9</c:v>
                </c:pt>
                <c:pt idx="5">
                  <c:v>39.200000000000003</c:v>
                </c:pt>
                <c:pt idx="6">
                  <c:v>40.099999999999909</c:v>
                </c:pt>
                <c:pt idx="7">
                  <c:v>40.800000000000011</c:v>
                </c:pt>
                <c:pt idx="8">
                  <c:v>41.1</c:v>
                </c:pt>
                <c:pt idx="9">
                  <c:v>41.1</c:v>
                </c:pt>
                <c:pt idx="10">
                  <c:v>41.5</c:v>
                </c:pt>
                <c:pt idx="11">
                  <c:v>41.5</c:v>
                </c:pt>
                <c:pt idx="12">
                  <c:v>42</c:v>
                </c:pt>
                <c:pt idx="13">
                  <c:v>42</c:v>
                </c:pt>
                <c:pt idx="14">
                  <c:v>42.1</c:v>
                </c:pt>
                <c:pt idx="15">
                  <c:v>42.299999999999912</c:v>
                </c:pt>
                <c:pt idx="16">
                  <c:v>42.299999999999912</c:v>
                </c:pt>
                <c:pt idx="17">
                  <c:v>42.299999999999912</c:v>
                </c:pt>
                <c:pt idx="18">
                  <c:v>42.19999999999991</c:v>
                </c:pt>
                <c:pt idx="19">
                  <c:v>42.4</c:v>
                </c:pt>
                <c:pt idx="20">
                  <c:v>42.4</c:v>
                </c:pt>
                <c:pt idx="21">
                  <c:v>42.5</c:v>
                </c:pt>
                <c:pt idx="22">
                  <c:v>42.5</c:v>
                </c:pt>
                <c:pt idx="23">
                  <c:v>42.6</c:v>
                </c:pt>
                <c:pt idx="24">
                  <c:v>42.6</c:v>
                </c:pt>
                <c:pt idx="25">
                  <c:v>42.6</c:v>
                </c:pt>
                <c:pt idx="26">
                  <c:v>42.6</c:v>
                </c:pt>
                <c:pt idx="27">
                  <c:v>42.6</c:v>
                </c:pt>
                <c:pt idx="28">
                  <c:v>42.7</c:v>
                </c:pt>
                <c:pt idx="29">
                  <c:v>42.7</c:v>
                </c:pt>
                <c:pt idx="30">
                  <c:v>42.7</c:v>
                </c:pt>
                <c:pt idx="31">
                  <c:v>42.7</c:v>
                </c:pt>
                <c:pt idx="32">
                  <c:v>42.7</c:v>
                </c:pt>
                <c:pt idx="33">
                  <c:v>42.7</c:v>
                </c:pt>
                <c:pt idx="34">
                  <c:v>42.7</c:v>
                </c:pt>
                <c:pt idx="35">
                  <c:v>42.8</c:v>
                </c:pt>
                <c:pt idx="36">
                  <c:v>42.8</c:v>
                </c:pt>
                <c:pt idx="37">
                  <c:v>42.8</c:v>
                </c:pt>
                <c:pt idx="38">
                  <c:v>42.8</c:v>
                </c:pt>
                <c:pt idx="39">
                  <c:v>42.8</c:v>
                </c:pt>
                <c:pt idx="40">
                  <c:v>42.8</c:v>
                </c:pt>
                <c:pt idx="41">
                  <c:v>42.8</c:v>
                </c:pt>
                <c:pt idx="42">
                  <c:v>42.9</c:v>
                </c:pt>
                <c:pt idx="43">
                  <c:v>42.9</c:v>
                </c:pt>
                <c:pt idx="44">
                  <c:v>42.9</c:v>
                </c:pt>
                <c:pt idx="45">
                  <c:v>42.9</c:v>
                </c:pt>
                <c:pt idx="46">
                  <c:v>42.9</c:v>
                </c:pt>
                <c:pt idx="47">
                  <c:v>42.9</c:v>
                </c:pt>
                <c:pt idx="48">
                  <c:v>42.9</c:v>
                </c:pt>
                <c:pt idx="49">
                  <c:v>42.9</c:v>
                </c:pt>
                <c:pt idx="50">
                  <c:v>42.9</c:v>
                </c:pt>
                <c:pt idx="51">
                  <c:v>42.9</c:v>
                </c:pt>
                <c:pt idx="52">
                  <c:v>42.9</c:v>
                </c:pt>
                <c:pt idx="53">
                  <c:v>42.9</c:v>
                </c:pt>
                <c:pt idx="54">
                  <c:v>42.9</c:v>
                </c:pt>
                <c:pt idx="55">
                  <c:v>42.9</c:v>
                </c:pt>
                <c:pt idx="56">
                  <c:v>42.9</c:v>
                </c:pt>
                <c:pt idx="57">
                  <c:v>43</c:v>
                </c:pt>
                <c:pt idx="58">
                  <c:v>43</c:v>
                </c:pt>
                <c:pt idx="59">
                  <c:v>43</c:v>
                </c:pt>
                <c:pt idx="60">
                  <c:v>43</c:v>
                </c:pt>
                <c:pt idx="61">
                  <c:v>43</c:v>
                </c:pt>
                <c:pt idx="62">
                  <c:v>42.9</c:v>
                </c:pt>
                <c:pt idx="63">
                  <c:v>42.9</c:v>
                </c:pt>
                <c:pt idx="64">
                  <c:v>43.099999999999909</c:v>
                </c:pt>
                <c:pt idx="65">
                  <c:v>43.099999999999909</c:v>
                </c:pt>
                <c:pt idx="66">
                  <c:v>42.999999999999908</c:v>
                </c:pt>
                <c:pt idx="67">
                  <c:v>42.999999999999908</c:v>
                </c:pt>
                <c:pt idx="68">
                  <c:v>42.899999999999906</c:v>
                </c:pt>
                <c:pt idx="69">
                  <c:v>42.899999999999906</c:v>
                </c:pt>
                <c:pt idx="70">
                  <c:v>42.8</c:v>
                </c:pt>
                <c:pt idx="71">
                  <c:v>42.8</c:v>
                </c:pt>
                <c:pt idx="72">
                  <c:v>42.8</c:v>
                </c:pt>
                <c:pt idx="73">
                  <c:v>42.8</c:v>
                </c:pt>
                <c:pt idx="74">
                  <c:v>42.8</c:v>
                </c:pt>
                <c:pt idx="75">
                  <c:v>42.9</c:v>
                </c:pt>
                <c:pt idx="76">
                  <c:v>42.9</c:v>
                </c:pt>
                <c:pt idx="77">
                  <c:v>43</c:v>
                </c:pt>
                <c:pt idx="78">
                  <c:v>43</c:v>
                </c:pt>
                <c:pt idx="79">
                  <c:v>43</c:v>
                </c:pt>
                <c:pt idx="80">
                  <c:v>43</c:v>
                </c:pt>
                <c:pt idx="81">
                  <c:v>43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43</c:v>
                </c:pt>
                <c:pt idx="86">
                  <c:v>43</c:v>
                </c:pt>
                <c:pt idx="87">
                  <c:v>42.9</c:v>
                </c:pt>
                <c:pt idx="88">
                  <c:v>42.8</c:v>
                </c:pt>
                <c:pt idx="89">
                  <c:v>42.9</c:v>
                </c:pt>
                <c:pt idx="90">
                  <c:v>42.9</c:v>
                </c:pt>
                <c:pt idx="91">
                  <c:v>42.9</c:v>
                </c:pt>
                <c:pt idx="92">
                  <c:v>42.9</c:v>
                </c:pt>
                <c:pt idx="93">
                  <c:v>42.8</c:v>
                </c:pt>
                <c:pt idx="94">
                  <c:v>42.8</c:v>
                </c:pt>
                <c:pt idx="95">
                  <c:v>42.8</c:v>
                </c:pt>
                <c:pt idx="96">
                  <c:v>42.69999999999991</c:v>
                </c:pt>
                <c:pt idx="97">
                  <c:v>42.69999999999991</c:v>
                </c:pt>
                <c:pt idx="98">
                  <c:v>42.69999999999991</c:v>
                </c:pt>
                <c:pt idx="99">
                  <c:v>42.8</c:v>
                </c:pt>
                <c:pt idx="100">
                  <c:v>42.8</c:v>
                </c:pt>
                <c:pt idx="101">
                  <c:v>42.8</c:v>
                </c:pt>
                <c:pt idx="102">
                  <c:v>42.8</c:v>
                </c:pt>
                <c:pt idx="103">
                  <c:v>42.69999999999991</c:v>
                </c:pt>
                <c:pt idx="104">
                  <c:v>43</c:v>
                </c:pt>
                <c:pt idx="105">
                  <c:v>42.9</c:v>
                </c:pt>
                <c:pt idx="106">
                  <c:v>42.9</c:v>
                </c:pt>
                <c:pt idx="107">
                  <c:v>42.9</c:v>
                </c:pt>
                <c:pt idx="108">
                  <c:v>42.9</c:v>
                </c:pt>
                <c:pt idx="109">
                  <c:v>42.9</c:v>
                </c:pt>
                <c:pt idx="110">
                  <c:v>42.9</c:v>
                </c:pt>
                <c:pt idx="111">
                  <c:v>42.9</c:v>
                </c:pt>
                <c:pt idx="112">
                  <c:v>42.9</c:v>
                </c:pt>
                <c:pt idx="113">
                  <c:v>42.9</c:v>
                </c:pt>
                <c:pt idx="114">
                  <c:v>42.9</c:v>
                </c:pt>
                <c:pt idx="115">
                  <c:v>42.9</c:v>
                </c:pt>
                <c:pt idx="116">
                  <c:v>42.9</c:v>
                </c:pt>
                <c:pt idx="117">
                  <c:v>42.9</c:v>
                </c:pt>
                <c:pt idx="118">
                  <c:v>42.9</c:v>
                </c:pt>
                <c:pt idx="119">
                  <c:v>42.9</c:v>
                </c:pt>
                <c:pt idx="120">
                  <c:v>42.9</c:v>
                </c:pt>
                <c:pt idx="121">
                  <c:v>42.9</c:v>
                </c:pt>
                <c:pt idx="122">
                  <c:v>42.9</c:v>
                </c:pt>
                <c:pt idx="123">
                  <c:v>42.9</c:v>
                </c:pt>
                <c:pt idx="124">
                  <c:v>42.9</c:v>
                </c:pt>
                <c:pt idx="125">
                  <c:v>42.9</c:v>
                </c:pt>
                <c:pt idx="126">
                  <c:v>42.9</c:v>
                </c:pt>
                <c:pt idx="127">
                  <c:v>42.9</c:v>
                </c:pt>
                <c:pt idx="128">
                  <c:v>42.9</c:v>
                </c:pt>
                <c:pt idx="129">
                  <c:v>42.8</c:v>
                </c:pt>
                <c:pt idx="130">
                  <c:v>42.8</c:v>
                </c:pt>
                <c:pt idx="131">
                  <c:v>42.8</c:v>
                </c:pt>
                <c:pt idx="132">
                  <c:v>42.8</c:v>
                </c:pt>
                <c:pt idx="133">
                  <c:v>43</c:v>
                </c:pt>
                <c:pt idx="134">
                  <c:v>43</c:v>
                </c:pt>
                <c:pt idx="135">
                  <c:v>42.9</c:v>
                </c:pt>
                <c:pt idx="136">
                  <c:v>42.9</c:v>
                </c:pt>
                <c:pt idx="137">
                  <c:v>42.9</c:v>
                </c:pt>
                <c:pt idx="138">
                  <c:v>42.9</c:v>
                </c:pt>
                <c:pt idx="139">
                  <c:v>42.9</c:v>
                </c:pt>
                <c:pt idx="140">
                  <c:v>42.9</c:v>
                </c:pt>
                <c:pt idx="141">
                  <c:v>42.9</c:v>
                </c:pt>
                <c:pt idx="142">
                  <c:v>42.8</c:v>
                </c:pt>
                <c:pt idx="143">
                  <c:v>42.8</c:v>
                </c:pt>
                <c:pt idx="144">
                  <c:v>42.8</c:v>
                </c:pt>
                <c:pt idx="145">
                  <c:v>42.8</c:v>
                </c:pt>
                <c:pt idx="146">
                  <c:v>42.8</c:v>
                </c:pt>
                <c:pt idx="147">
                  <c:v>42.8</c:v>
                </c:pt>
                <c:pt idx="148">
                  <c:v>42.8</c:v>
                </c:pt>
                <c:pt idx="149">
                  <c:v>42.8</c:v>
                </c:pt>
                <c:pt idx="150">
                  <c:v>42.8</c:v>
                </c:pt>
                <c:pt idx="151">
                  <c:v>42.8</c:v>
                </c:pt>
                <c:pt idx="152">
                  <c:v>42.8</c:v>
                </c:pt>
                <c:pt idx="153">
                  <c:v>42.8</c:v>
                </c:pt>
                <c:pt idx="154">
                  <c:v>42.9</c:v>
                </c:pt>
                <c:pt idx="155">
                  <c:v>42.9</c:v>
                </c:pt>
                <c:pt idx="156">
                  <c:v>42.8</c:v>
                </c:pt>
                <c:pt idx="157">
                  <c:v>42.8</c:v>
                </c:pt>
                <c:pt idx="158">
                  <c:v>42.8</c:v>
                </c:pt>
                <c:pt idx="159">
                  <c:v>42.8</c:v>
                </c:pt>
                <c:pt idx="160">
                  <c:v>42.8</c:v>
                </c:pt>
                <c:pt idx="161">
                  <c:v>42.8</c:v>
                </c:pt>
                <c:pt idx="162">
                  <c:v>42.8</c:v>
                </c:pt>
                <c:pt idx="163">
                  <c:v>42.8</c:v>
                </c:pt>
                <c:pt idx="164">
                  <c:v>42.8</c:v>
                </c:pt>
                <c:pt idx="165">
                  <c:v>42.8</c:v>
                </c:pt>
                <c:pt idx="166">
                  <c:v>42.8</c:v>
                </c:pt>
                <c:pt idx="167">
                  <c:v>42.8</c:v>
                </c:pt>
                <c:pt idx="168">
                  <c:v>42.8</c:v>
                </c:pt>
                <c:pt idx="169">
                  <c:v>42.8</c:v>
                </c:pt>
                <c:pt idx="170">
                  <c:v>42.8</c:v>
                </c:pt>
                <c:pt idx="171">
                  <c:v>42.8</c:v>
                </c:pt>
                <c:pt idx="172">
                  <c:v>43.1</c:v>
                </c:pt>
                <c:pt idx="173">
                  <c:v>43.1</c:v>
                </c:pt>
                <c:pt idx="174">
                  <c:v>43.1</c:v>
                </c:pt>
                <c:pt idx="175">
                  <c:v>43.1</c:v>
                </c:pt>
                <c:pt idx="176">
                  <c:v>43.1</c:v>
                </c:pt>
                <c:pt idx="177">
                  <c:v>43.1</c:v>
                </c:pt>
                <c:pt idx="178">
                  <c:v>43.1</c:v>
                </c:pt>
                <c:pt idx="179">
                  <c:v>43.1</c:v>
                </c:pt>
                <c:pt idx="180">
                  <c:v>43.1</c:v>
                </c:pt>
                <c:pt idx="181">
                  <c:v>43.1</c:v>
                </c:pt>
                <c:pt idx="182">
                  <c:v>43.1</c:v>
                </c:pt>
                <c:pt idx="183">
                  <c:v>43.1</c:v>
                </c:pt>
                <c:pt idx="184">
                  <c:v>43.1</c:v>
                </c:pt>
                <c:pt idx="185">
                  <c:v>43.1</c:v>
                </c:pt>
                <c:pt idx="186">
                  <c:v>43.1</c:v>
                </c:pt>
                <c:pt idx="187">
                  <c:v>43</c:v>
                </c:pt>
                <c:pt idx="188">
                  <c:v>43.1</c:v>
                </c:pt>
                <c:pt idx="189">
                  <c:v>43.1</c:v>
                </c:pt>
                <c:pt idx="190">
                  <c:v>43.1</c:v>
                </c:pt>
                <c:pt idx="191">
                  <c:v>43.1</c:v>
                </c:pt>
                <c:pt idx="192">
                  <c:v>43.1</c:v>
                </c:pt>
                <c:pt idx="193">
                  <c:v>43.1</c:v>
                </c:pt>
                <c:pt idx="194">
                  <c:v>43.1</c:v>
                </c:pt>
                <c:pt idx="195">
                  <c:v>43.1</c:v>
                </c:pt>
                <c:pt idx="196">
                  <c:v>43.1</c:v>
                </c:pt>
                <c:pt idx="197">
                  <c:v>43.1</c:v>
                </c:pt>
                <c:pt idx="198">
                  <c:v>43.1</c:v>
                </c:pt>
                <c:pt idx="199">
                  <c:v>43.1</c:v>
                </c:pt>
                <c:pt idx="200">
                  <c:v>43.1</c:v>
                </c:pt>
                <c:pt idx="201">
                  <c:v>43.1</c:v>
                </c:pt>
                <c:pt idx="202">
                  <c:v>43.1</c:v>
                </c:pt>
                <c:pt idx="203">
                  <c:v>43.1</c:v>
                </c:pt>
                <c:pt idx="204">
                  <c:v>42.9</c:v>
                </c:pt>
                <c:pt idx="205">
                  <c:v>42.9</c:v>
                </c:pt>
                <c:pt idx="206">
                  <c:v>42.9</c:v>
                </c:pt>
                <c:pt idx="207">
                  <c:v>42.9</c:v>
                </c:pt>
                <c:pt idx="208">
                  <c:v>42.9</c:v>
                </c:pt>
                <c:pt idx="209">
                  <c:v>42.9</c:v>
                </c:pt>
                <c:pt idx="210">
                  <c:v>42.9</c:v>
                </c:pt>
                <c:pt idx="211">
                  <c:v>42.9</c:v>
                </c:pt>
                <c:pt idx="212">
                  <c:v>42.9</c:v>
                </c:pt>
                <c:pt idx="213">
                  <c:v>42.9</c:v>
                </c:pt>
                <c:pt idx="214">
                  <c:v>42.9</c:v>
                </c:pt>
                <c:pt idx="215">
                  <c:v>42.9</c:v>
                </c:pt>
                <c:pt idx="216">
                  <c:v>42.9</c:v>
                </c:pt>
                <c:pt idx="217">
                  <c:v>42.9</c:v>
                </c:pt>
                <c:pt idx="218">
                  <c:v>42.9</c:v>
                </c:pt>
                <c:pt idx="219">
                  <c:v>42.9</c:v>
                </c:pt>
                <c:pt idx="220">
                  <c:v>42.8</c:v>
                </c:pt>
                <c:pt idx="221">
                  <c:v>42.8</c:v>
                </c:pt>
                <c:pt idx="222">
                  <c:v>42.8</c:v>
                </c:pt>
                <c:pt idx="223">
                  <c:v>42.8</c:v>
                </c:pt>
                <c:pt idx="224">
                  <c:v>42.8</c:v>
                </c:pt>
                <c:pt idx="225">
                  <c:v>42.8</c:v>
                </c:pt>
                <c:pt idx="226">
                  <c:v>42.8</c:v>
                </c:pt>
                <c:pt idx="227">
                  <c:v>42.8</c:v>
                </c:pt>
                <c:pt idx="228">
                  <c:v>42.8</c:v>
                </c:pt>
                <c:pt idx="229">
                  <c:v>42.8</c:v>
                </c:pt>
                <c:pt idx="230">
                  <c:v>42.8</c:v>
                </c:pt>
                <c:pt idx="231">
                  <c:v>42.8</c:v>
                </c:pt>
                <c:pt idx="232">
                  <c:v>42.8</c:v>
                </c:pt>
                <c:pt idx="233">
                  <c:v>42.8</c:v>
                </c:pt>
                <c:pt idx="234">
                  <c:v>42.8</c:v>
                </c:pt>
                <c:pt idx="235">
                  <c:v>42.8</c:v>
                </c:pt>
                <c:pt idx="236">
                  <c:v>42.8</c:v>
                </c:pt>
                <c:pt idx="237">
                  <c:v>42.8</c:v>
                </c:pt>
                <c:pt idx="238">
                  <c:v>42.8</c:v>
                </c:pt>
                <c:pt idx="239">
                  <c:v>42.8</c:v>
                </c:pt>
                <c:pt idx="240">
                  <c:v>42.8</c:v>
                </c:pt>
                <c:pt idx="241">
                  <c:v>42.8</c:v>
                </c:pt>
                <c:pt idx="242">
                  <c:v>42.8</c:v>
                </c:pt>
                <c:pt idx="243">
                  <c:v>42.8</c:v>
                </c:pt>
                <c:pt idx="244">
                  <c:v>42.8</c:v>
                </c:pt>
                <c:pt idx="245">
                  <c:v>42.8</c:v>
                </c:pt>
                <c:pt idx="246">
                  <c:v>42.8</c:v>
                </c:pt>
                <c:pt idx="247">
                  <c:v>42.8</c:v>
                </c:pt>
                <c:pt idx="248">
                  <c:v>42.8</c:v>
                </c:pt>
                <c:pt idx="249">
                  <c:v>42.8</c:v>
                </c:pt>
                <c:pt idx="250">
                  <c:v>42.8</c:v>
                </c:pt>
                <c:pt idx="251">
                  <c:v>42.8</c:v>
                </c:pt>
                <c:pt idx="252">
                  <c:v>42.8</c:v>
                </c:pt>
                <c:pt idx="253">
                  <c:v>42.8</c:v>
                </c:pt>
                <c:pt idx="254">
                  <c:v>42.7</c:v>
                </c:pt>
                <c:pt idx="255">
                  <c:v>42.7</c:v>
                </c:pt>
                <c:pt idx="256">
                  <c:v>42.7</c:v>
                </c:pt>
                <c:pt idx="257">
                  <c:v>42.7</c:v>
                </c:pt>
                <c:pt idx="258">
                  <c:v>42.7</c:v>
                </c:pt>
                <c:pt idx="259">
                  <c:v>42.7</c:v>
                </c:pt>
                <c:pt idx="260">
                  <c:v>42.7</c:v>
                </c:pt>
                <c:pt idx="261">
                  <c:v>42.7</c:v>
                </c:pt>
                <c:pt idx="262">
                  <c:v>42.7</c:v>
                </c:pt>
                <c:pt idx="263">
                  <c:v>42.7</c:v>
                </c:pt>
                <c:pt idx="264">
                  <c:v>42.7</c:v>
                </c:pt>
                <c:pt idx="265">
                  <c:v>42.8</c:v>
                </c:pt>
                <c:pt idx="266">
                  <c:v>42.8</c:v>
                </c:pt>
                <c:pt idx="267">
                  <c:v>42.8</c:v>
                </c:pt>
                <c:pt idx="268">
                  <c:v>42.7</c:v>
                </c:pt>
                <c:pt idx="269">
                  <c:v>42.7</c:v>
                </c:pt>
                <c:pt idx="270">
                  <c:v>42.7</c:v>
                </c:pt>
                <c:pt idx="271">
                  <c:v>42.7</c:v>
                </c:pt>
                <c:pt idx="272">
                  <c:v>42.7</c:v>
                </c:pt>
                <c:pt idx="273">
                  <c:v>42.7</c:v>
                </c:pt>
                <c:pt idx="274">
                  <c:v>42.7</c:v>
                </c:pt>
                <c:pt idx="275">
                  <c:v>42.7</c:v>
                </c:pt>
                <c:pt idx="276">
                  <c:v>42.6</c:v>
                </c:pt>
                <c:pt idx="277">
                  <c:v>42.6</c:v>
                </c:pt>
                <c:pt idx="278">
                  <c:v>42.6</c:v>
                </c:pt>
                <c:pt idx="279">
                  <c:v>42.6</c:v>
                </c:pt>
                <c:pt idx="280">
                  <c:v>42.6</c:v>
                </c:pt>
                <c:pt idx="281">
                  <c:v>42.8</c:v>
                </c:pt>
                <c:pt idx="282">
                  <c:v>42.8</c:v>
                </c:pt>
                <c:pt idx="283">
                  <c:v>42.8</c:v>
                </c:pt>
                <c:pt idx="284">
                  <c:v>42.8</c:v>
                </c:pt>
                <c:pt idx="285">
                  <c:v>42.8</c:v>
                </c:pt>
                <c:pt idx="286">
                  <c:v>42.8</c:v>
                </c:pt>
                <c:pt idx="287">
                  <c:v>42.8</c:v>
                </c:pt>
                <c:pt idx="288">
                  <c:v>42.8</c:v>
                </c:pt>
                <c:pt idx="289">
                  <c:v>42.8</c:v>
                </c:pt>
                <c:pt idx="290">
                  <c:v>42.8</c:v>
                </c:pt>
                <c:pt idx="291">
                  <c:v>42.8</c:v>
                </c:pt>
                <c:pt idx="292">
                  <c:v>42.8</c:v>
                </c:pt>
                <c:pt idx="293">
                  <c:v>42.8</c:v>
                </c:pt>
                <c:pt idx="294">
                  <c:v>42.8</c:v>
                </c:pt>
                <c:pt idx="295">
                  <c:v>42.8</c:v>
                </c:pt>
                <c:pt idx="296">
                  <c:v>42.8</c:v>
                </c:pt>
                <c:pt idx="297">
                  <c:v>42.8</c:v>
                </c:pt>
                <c:pt idx="298">
                  <c:v>42.8</c:v>
                </c:pt>
                <c:pt idx="299">
                  <c:v>42.8</c:v>
                </c:pt>
                <c:pt idx="300">
                  <c:v>42.69999999999991</c:v>
                </c:pt>
                <c:pt idx="301">
                  <c:v>42.69999999999991</c:v>
                </c:pt>
                <c:pt idx="302">
                  <c:v>42.69999999999991</c:v>
                </c:pt>
                <c:pt idx="303">
                  <c:v>42.69999999999991</c:v>
                </c:pt>
                <c:pt idx="304">
                  <c:v>42.69999999999991</c:v>
                </c:pt>
                <c:pt idx="305">
                  <c:v>42.69999999999991</c:v>
                </c:pt>
                <c:pt idx="306">
                  <c:v>42.69999999999991</c:v>
                </c:pt>
                <c:pt idx="307">
                  <c:v>42.6</c:v>
                </c:pt>
                <c:pt idx="308">
                  <c:v>42.69999999999991</c:v>
                </c:pt>
                <c:pt idx="309">
                  <c:v>42.69999999999991</c:v>
                </c:pt>
                <c:pt idx="310">
                  <c:v>42.69999999999991</c:v>
                </c:pt>
                <c:pt idx="311">
                  <c:v>42.69999999999991</c:v>
                </c:pt>
                <c:pt idx="312">
                  <c:v>42.6</c:v>
                </c:pt>
                <c:pt idx="313">
                  <c:v>42.6</c:v>
                </c:pt>
                <c:pt idx="314">
                  <c:v>42.6</c:v>
                </c:pt>
                <c:pt idx="315">
                  <c:v>42.6</c:v>
                </c:pt>
                <c:pt idx="316">
                  <c:v>42.6</c:v>
                </c:pt>
                <c:pt idx="317">
                  <c:v>42.6</c:v>
                </c:pt>
                <c:pt idx="318">
                  <c:v>42.6</c:v>
                </c:pt>
                <c:pt idx="319">
                  <c:v>42.6</c:v>
                </c:pt>
                <c:pt idx="320">
                  <c:v>42.5</c:v>
                </c:pt>
                <c:pt idx="321">
                  <c:v>42.5</c:v>
                </c:pt>
                <c:pt idx="322">
                  <c:v>42.6</c:v>
                </c:pt>
                <c:pt idx="323">
                  <c:v>42.6</c:v>
                </c:pt>
                <c:pt idx="324">
                  <c:v>42.6</c:v>
                </c:pt>
                <c:pt idx="325">
                  <c:v>42.6</c:v>
                </c:pt>
                <c:pt idx="326">
                  <c:v>42.6</c:v>
                </c:pt>
                <c:pt idx="327">
                  <c:v>42.6</c:v>
                </c:pt>
                <c:pt idx="328">
                  <c:v>42.4</c:v>
                </c:pt>
                <c:pt idx="329">
                  <c:v>42.5</c:v>
                </c:pt>
                <c:pt idx="330">
                  <c:v>42.5</c:v>
                </c:pt>
                <c:pt idx="331">
                  <c:v>42.4</c:v>
                </c:pt>
                <c:pt idx="332">
                  <c:v>42.4</c:v>
                </c:pt>
                <c:pt idx="333">
                  <c:v>42.4</c:v>
                </c:pt>
                <c:pt idx="334">
                  <c:v>42.4</c:v>
                </c:pt>
                <c:pt idx="335">
                  <c:v>42.4</c:v>
                </c:pt>
                <c:pt idx="336">
                  <c:v>42.4</c:v>
                </c:pt>
                <c:pt idx="337">
                  <c:v>42.4</c:v>
                </c:pt>
                <c:pt idx="338">
                  <c:v>42.4</c:v>
                </c:pt>
                <c:pt idx="339">
                  <c:v>42.4</c:v>
                </c:pt>
                <c:pt idx="340">
                  <c:v>42.4</c:v>
                </c:pt>
                <c:pt idx="341">
                  <c:v>42.4</c:v>
                </c:pt>
                <c:pt idx="342">
                  <c:v>42.4</c:v>
                </c:pt>
                <c:pt idx="343">
                  <c:v>42.4</c:v>
                </c:pt>
                <c:pt idx="344">
                  <c:v>42.5</c:v>
                </c:pt>
                <c:pt idx="345">
                  <c:v>42.5</c:v>
                </c:pt>
                <c:pt idx="346">
                  <c:v>42.5</c:v>
                </c:pt>
                <c:pt idx="347">
                  <c:v>42.5</c:v>
                </c:pt>
                <c:pt idx="348">
                  <c:v>42.5</c:v>
                </c:pt>
                <c:pt idx="349">
                  <c:v>42.5</c:v>
                </c:pt>
                <c:pt idx="350">
                  <c:v>42.4</c:v>
                </c:pt>
                <c:pt idx="351">
                  <c:v>42.4</c:v>
                </c:pt>
                <c:pt idx="352">
                  <c:v>42.4</c:v>
                </c:pt>
                <c:pt idx="353">
                  <c:v>42.4</c:v>
                </c:pt>
                <c:pt idx="354">
                  <c:v>42.4</c:v>
                </c:pt>
                <c:pt idx="355">
                  <c:v>42.4</c:v>
                </c:pt>
                <c:pt idx="356">
                  <c:v>42.4</c:v>
                </c:pt>
                <c:pt idx="357">
                  <c:v>42.4</c:v>
                </c:pt>
                <c:pt idx="358">
                  <c:v>42.4</c:v>
                </c:pt>
                <c:pt idx="359">
                  <c:v>42.4</c:v>
                </c:pt>
                <c:pt idx="360">
                  <c:v>42.4</c:v>
                </c:pt>
                <c:pt idx="361">
                  <c:v>42.3</c:v>
                </c:pt>
                <c:pt idx="362">
                  <c:v>42.3</c:v>
                </c:pt>
                <c:pt idx="363">
                  <c:v>42.3</c:v>
                </c:pt>
                <c:pt idx="364">
                  <c:v>42.3</c:v>
                </c:pt>
                <c:pt idx="365">
                  <c:v>42.3</c:v>
                </c:pt>
                <c:pt idx="366">
                  <c:v>42.3</c:v>
                </c:pt>
                <c:pt idx="367">
                  <c:v>42.3</c:v>
                </c:pt>
                <c:pt idx="368">
                  <c:v>42.3</c:v>
                </c:pt>
                <c:pt idx="369">
                  <c:v>42.3</c:v>
                </c:pt>
                <c:pt idx="370">
                  <c:v>42.19999999999991</c:v>
                </c:pt>
                <c:pt idx="371">
                  <c:v>42.19999999999991</c:v>
                </c:pt>
                <c:pt idx="372">
                  <c:v>42.19999999999991</c:v>
                </c:pt>
                <c:pt idx="373">
                  <c:v>42.1</c:v>
                </c:pt>
                <c:pt idx="374">
                  <c:v>42.4</c:v>
                </c:pt>
                <c:pt idx="375">
                  <c:v>42.4</c:v>
                </c:pt>
                <c:pt idx="376">
                  <c:v>42.4</c:v>
                </c:pt>
                <c:pt idx="377">
                  <c:v>42.4</c:v>
                </c:pt>
                <c:pt idx="378">
                  <c:v>42.3</c:v>
                </c:pt>
                <c:pt idx="379">
                  <c:v>42.3</c:v>
                </c:pt>
                <c:pt idx="380">
                  <c:v>42.3</c:v>
                </c:pt>
                <c:pt idx="381">
                  <c:v>42.3</c:v>
                </c:pt>
                <c:pt idx="382">
                  <c:v>42.3</c:v>
                </c:pt>
                <c:pt idx="383">
                  <c:v>42.3</c:v>
                </c:pt>
                <c:pt idx="384">
                  <c:v>42.3</c:v>
                </c:pt>
                <c:pt idx="385">
                  <c:v>42.3</c:v>
                </c:pt>
                <c:pt idx="386">
                  <c:v>42.3</c:v>
                </c:pt>
                <c:pt idx="387">
                  <c:v>42.3</c:v>
                </c:pt>
                <c:pt idx="388">
                  <c:v>42.3</c:v>
                </c:pt>
                <c:pt idx="389">
                  <c:v>42.3</c:v>
                </c:pt>
                <c:pt idx="390">
                  <c:v>42.3</c:v>
                </c:pt>
                <c:pt idx="391">
                  <c:v>42.3</c:v>
                </c:pt>
                <c:pt idx="392">
                  <c:v>42.3</c:v>
                </c:pt>
                <c:pt idx="393">
                  <c:v>42.19999999999991</c:v>
                </c:pt>
                <c:pt idx="394">
                  <c:v>42.19999999999991</c:v>
                </c:pt>
                <c:pt idx="395">
                  <c:v>42.19999999999991</c:v>
                </c:pt>
                <c:pt idx="396">
                  <c:v>42.19999999999991</c:v>
                </c:pt>
                <c:pt idx="397">
                  <c:v>42.19999999999991</c:v>
                </c:pt>
                <c:pt idx="398">
                  <c:v>42.19999999999991</c:v>
                </c:pt>
                <c:pt idx="399">
                  <c:v>42.19999999999991</c:v>
                </c:pt>
                <c:pt idx="400">
                  <c:v>42.19999999999991</c:v>
                </c:pt>
                <c:pt idx="401">
                  <c:v>42.19999999999991</c:v>
                </c:pt>
                <c:pt idx="402">
                  <c:v>42.19999999999991</c:v>
                </c:pt>
                <c:pt idx="403">
                  <c:v>42.19999999999991</c:v>
                </c:pt>
                <c:pt idx="404">
                  <c:v>42.19999999999991</c:v>
                </c:pt>
                <c:pt idx="405">
                  <c:v>42.19999999999991</c:v>
                </c:pt>
                <c:pt idx="406">
                  <c:v>42.19999999999991</c:v>
                </c:pt>
                <c:pt idx="407">
                  <c:v>42.19999999999991</c:v>
                </c:pt>
                <c:pt idx="408">
                  <c:v>42.19999999999991</c:v>
                </c:pt>
                <c:pt idx="409">
                  <c:v>42.19999999999991</c:v>
                </c:pt>
                <c:pt idx="410">
                  <c:v>42.19999999999991</c:v>
                </c:pt>
                <c:pt idx="411">
                  <c:v>42.19999999999991</c:v>
                </c:pt>
                <c:pt idx="412">
                  <c:v>42.19999999999991</c:v>
                </c:pt>
                <c:pt idx="413">
                  <c:v>42.19999999999991</c:v>
                </c:pt>
                <c:pt idx="414">
                  <c:v>42.19999999999991</c:v>
                </c:pt>
                <c:pt idx="415">
                  <c:v>42.19999999999991</c:v>
                </c:pt>
                <c:pt idx="416">
                  <c:v>42.19999999999991</c:v>
                </c:pt>
                <c:pt idx="417">
                  <c:v>42.19999999999991</c:v>
                </c:pt>
                <c:pt idx="418">
                  <c:v>42.1</c:v>
                </c:pt>
                <c:pt idx="419">
                  <c:v>42</c:v>
                </c:pt>
                <c:pt idx="420">
                  <c:v>42.19999999999991</c:v>
                </c:pt>
                <c:pt idx="421">
                  <c:v>42.19999999999991</c:v>
                </c:pt>
                <c:pt idx="422">
                  <c:v>42.19999999999991</c:v>
                </c:pt>
                <c:pt idx="423">
                  <c:v>42.19999999999991</c:v>
                </c:pt>
                <c:pt idx="424">
                  <c:v>42.19999999999991</c:v>
                </c:pt>
                <c:pt idx="425">
                  <c:v>42.19999999999991</c:v>
                </c:pt>
                <c:pt idx="426">
                  <c:v>42.19999999999991</c:v>
                </c:pt>
                <c:pt idx="427">
                  <c:v>42.19999999999991</c:v>
                </c:pt>
                <c:pt idx="428">
                  <c:v>42.19999999999991</c:v>
                </c:pt>
                <c:pt idx="429">
                  <c:v>42.19999999999991</c:v>
                </c:pt>
                <c:pt idx="430">
                  <c:v>42.19999999999991</c:v>
                </c:pt>
                <c:pt idx="431">
                  <c:v>42.19999999999991</c:v>
                </c:pt>
                <c:pt idx="432">
                  <c:v>42.19999999999991</c:v>
                </c:pt>
                <c:pt idx="433">
                  <c:v>42.19999999999991</c:v>
                </c:pt>
                <c:pt idx="434">
                  <c:v>42.19999999999991</c:v>
                </c:pt>
                <c:pt idx="435">
                  <c:v>42.1</c:v>
                </c:pt>
                <c:pt idx="436">
                  <c:v>42.1</c:v>
                </c:pt>
                <c:pt idx="437">
                  <c:v>42.1</c:v>
                </c:pt>
                <c:pt idx="438">
                  <c:v>42</c:v>
                </c:pt>
                <c:pt idx="439">
                  <c:v>42</c:v>
                </c:pt>
                <c:pt idx="440">
                  <c:v>42</c:v>
                </c:pt>
                <c:pt idx="441">
                  <c:v>42</c:v>
                </c:pt>
                <c:pt idx="442">
                  <c:v>42</c:v>
                </c:pt>
                <c:pt idx="443">
                  <c:v>42</c:v>
                </c:pt>
                <c:pt idx="444">
                  <c:v>42</c:v>
                </c:pt>
                <c:pt idx="445">
                  <c:v>42</c:v>
                </c:pt>
                <c:pt idx="446">
                  <c:v>42</c:v>
                </c:pt>
                <c:pt idx="447">
                  <c:v>42</c:v>
                </c:pt>
                <c:pt idx="448">
                  <c:v>42</c:v>
                </c:pt>
                <c:pt idx="449">
                  <c:v>42</c:v>
                </c:pt>
                <c:pt idx="450">
                  <c:v>42</c:v>
                </c:pt>
                <c:pt idx="451">
                  <c:v>42</c:v>
                </c:pt>
                <c:pt idx="452">
                  <c:v>42</c:v>
                </c:pt>
                <c:pt idx="453">
                  <c:v>42</c:v>
                </c:pt>
                <c:pt idx="454">
                  <c:v>42</c:v>
                </c:pt>
                <c:pt idx="455">
                  <c:v>42</c:v>
                </c:pt>
                <c:pt idx="456">
                  <c:v>42</c:v>
                </c:pt>
                <c:pt idx="457">
                  <c:v>42</c:v>
                </c:pt>
                <c:pt idx="458">
                  <c:v>41.9</c:v>
                </c:pt>
                <c:pt idx="459">
                  <c:v>41.9</c:v>
                </c:pt>
                <c:pt idx="460">
                  <c:v>41.9</c:v>
                </c:pt>
                <c:pt idx="461">
                  <c:v>41.9</c:v>
                </c:pt>
                <c:pt idx="462">
                  <c:v>41.9</c:v>
                </c:pt>
                <c:pt idx="463">
                  <c:v>41.9</c:v>
                </c:pt>
                <c:pt idx="464">
                  <c:v>41.9</c:v>
                </c:pt>
                <c:pt idx="465">
                  <c:v>42</c:v>
                </c:pt>
                <c:pt idx="466">
                  <c:v>42</c:v>
                </c:pt>
                <c:pt idx="467">
                  <c:v>42</c:v>
                </c:pt>
                <c:pt idx="468">
                  <c:v>42</c:v>
                </c:pt>
                <c:pt idx="469">
                  <c:v>42</c:v>
                </c:pt>
                <c:pt idx="470">
                  <c:v>41.9</c:v>
                </c:pt>
                <c:pt idx="471">
                  <c:v>41.9</c:v>
                </c:pt>
                <c:pt idx="472">
                  <c:v>41.9</c:v>
                </c:pt>
                <c:pt idx="473">
                  <c:v>41.9</c:v>
                </c:pt>
                <c:pt idx="474">
                  <c:v>42</c:v>
                </c:pt>
                <c:pt idx="475">
                  <c:v>42</c:v>
                </c:pt>
                <c:pt idx="476">
                  <c:v>41.8</c:v>
                </c:pt>
                <c:pt idx="477">
                  <c:v>41.8</c:v>
                </c:pt>
                <c:pt idx="478">
                  <c:v>41.8</c:v>
                </c:pt>
                <c:pt idx="479">
                  <c:v>41.8</c:v>
                </c:pt>
                <c:pt idx="480">
                  <c:v>41.8</c:v>
                </c:pt>
                <c:pt idx="481">
                  <c:v>41.8</c:v>
                </c:pt>
                <c:pt idx="482">
                  <c:v>41.8</c:v>
                </c:pt>
                <c:pt idx="483">
                  <c:v>41.8</c:v>
                </c:pt>
                <c:pt idx="484">
                  <c:v>41.69999999999991</c:v>
                </c:pt>
                <c:pt idx="485">
                  <c:v>41.69999999999991</c:v>
                </c:pt>
                <c:pt idx="486">
                  <c:v>41.69999999999991</c:v>
                </c:pt>
                <c:pt idx="487">
                  <c:v>41.69999999999991</c:v>
                </c:pt>
                <c:pt idx="488">
                  <c:v>41.69999999999991</c:v>
                </c:pt>
                <c:pt idx="489">
                  <c:v>41.69999999999991</c:v>
                </c:pt>
                <c:pt idx="490">
                  <c:v>41.69999999999991</c:v>
                </c:pt>
                <c:pt idx="491">
                  <c:v>41.6</c:v>
                </c:pt>
                <c:pt idx="492">
                  <c:v>41.6</c:v>
                </c:pt>
                <c:pt idx="493">
                  <c:v>41.6</c:v>
                </c:pt>
                <c:pt idx="494">
                  <c:v>41.6</c:v>
                </c:pt>
                <c:pt idx="495">
                  <c:v>41.5</c:v>
                </c:pt>
                <c:pt idx="496">
                  <c:v>41.8</c:v>
                </c:pt>
                <c:pt idx="497">
                  <c:v>41.8</c:v>
                </c:pt>
                <c:pt idx="498">
                  <c:v>41.8</c:v>
                </c:pt>
                <c:pt idx="499">
                  <c:v>41.8</c:v>
                </c:pt>
                <c:pt idx="500">
                  <c:v>41.8</c:v>
                </c:pt>
                <c:pt idx="501">
                  <c:v>41.8</c:v>
                </c:pt>
                <c:pt idx="502">
                  <c:v>41.69999999999991</c:v>
                </c:pt>
                <c:pt idx="503">
                  <c:v>41.69999999999991</c:v>
                </c:pt>
                <c:pt idx="504">
                  <c:v>41.69999999999991</c:v>
                </c:pt>
                <c:pt idx="505">
                  <c:v>41.69999999999991</c:v>
                </c:pt>
                <c:pt idx="506">
                  <c:v>41.69999999999991</c:v>
                </c:pt>
                <c:pt idx="507">
                  <c:v>41.69999999999991</c:v>
                </c:pt>
                <c:pt idx="508">
                  <c:v>41.69999999999991</c:v>
                </c:pt>
                <c:pt idx="509">
                  <c:v>41.69999999999991</c:v>
                </c:pt>
                <c:pt idx="510">
                  <c:v>41.69999999999991</c:v>
                </c:pt>
                <c:pt idx="511">
                  <c:v>41.69999999999991</c:v>
                </c:pt>
                <c:pt idx="512">
                  <c:v>41.69999999999991</c:v>
                </c:pt>
                <c:pt idx="513">
                  <c:v>41.69999999999991</c:v>
                </c:pt>
                <c:pt idx="514">
                  <c:v>41.69999999999991</c:v>
                </c:pt>
                <c:pt idx="515">
                  <c:v>41.69999999999991</c:v>
                </c:pt>
                <c:pt idx="516">
                  <c:v>41.69999999999991</c:v>
                </c:pt>
                <c:pt idx="517">
                  <c:v>41.69999999999991</c:v>
                </c:pt>
                <c:pt idx="518">
                  <c:v>41.6</c:v>
                </c:pt>
                <c:pt idx="519">
                  <c:v>41.5</c:v>
                </c:pt>
                <c:pt idx="520">
                  <c:v>41.6</c:v>
                </c:pt>
                <c:pt idx="521">
                  <c:v>41.6</c:v>
                </c:pt>
                <c:pt idx="522">
                  <c:v>41.6</c:v>
                </c:pt>
                <c:pt idx="523">
                  <c:v>41.499999999999908</c:v>
                </c:pt>
                <c:pt idx="524">
                  <c:v>41.499999999999908</c:v>
                </c:pt>
                <c:pt idx="525">
                  <c:v>41.6</c:v>
                </c:pt>
                <c:pt idx="526">
                  <c:v>41.6</c:v>
                </c:pt>
                <c:pt idx="527">
                  <c:v>41.5</c:v>
                </c:pt>
                <c:pt idx="528">
                  <c:v>41.5</c:v>
                </c:pt>
                <c:pt idx="529">
                  <c:v>41.5</c:v>
                </c:pt>
                <c:pt idx="530">
                  <c:v>41.5</c:v>
                </c:pt>
                <c:pt idx="531">
                  <c:v>41.5</c:v>
                </c:pt>
                <c:pt idx="532">
                  <c:v>41.5</c:v>
                </c:pt>
                <c:pt idx="533">
                  <c:v>41.4</c:v>
                </c:pt>
                <c:pt idx="534">
                  <c:v>41.4</c:v>
                </c:pt>
                <c:pt idx="535">
                  <c:v>41.4</c:v>
                </c:pt>
                <c:pt idx="536">
                  <c:v>41.4</c:v>
                </c:pt>
                <c:pt idx="537">
                  <c:v>41.4</c:v>
                </c:pt>
                <c:pt idx="538">
                  <c:v>41.4</c:v>
                </c:pt>
                <c:pt idx="539">
                  <c:v>41.4</c:v>
                </c:pt>
                <c:pt idx="540">
                  <c:v>41.4</c:v>
                </c:pt>
                <c:pt idx="541">
                  <c:v>41.4</c:v>
                </c:pt>
                <c:pt idx="542">
                  <c:v>41.4</c:v>
                </c:pt>
                <c:pt idx="543">
                  <c:v>41.4</c:v>
                </c:pt>
                <c:pt idx="544">
                  <c:v>41.4</c:v>
                </c:pt>
                <c:pt idx="545">
                  <c:v>41.4</c:v>
                </c:pt>
                <c:pt idx="546">
                  <c:v>41.4</c:v>
                </c:pt>
                <c:pt idx="547">
                  <c:v>41.4</c:v>
                </c:pt>
                <c:pt idx="548">
                  <c:v>41.4</c:v>
                </c:pt>
                <c:pt idx="549">
                  <c:v>41.4</c:v>
                </c:pt>
                <c:pt idx="550">
                  <c:v>41.4</c:v>
                </c:pt>
                <c:pt idx="551">
                  <c:v>41.4</c:v>
                </c:pt>
                <c:pt idx="552">
                  <c:v>41.4</c:v>
                </c:pt>
                <c:pt idx="553">
                  <c:v>41.4</c:v>
                </c:pt>
                <c:pt idx="554">
                  <c:v>41.4</c:v>
                </c:pt>
                <c:pt idx="555">
                  <c:v>41.4</c:v>
                </c:pt>
                <c:pt idx="556">
                  <c:v>41.4</c:v>
                </c:pt>
                <c:pt idx="557">
                  <c:v>41.4</c:v>
                </c:pt>
                <c:pt idx="558">
                  <c:v>41.3</c:v>
                </c:pt>
                <c:pt idx="559">
                  <c:v>41.3</c:v>
                </c:pt>
                <c:pt idx="560">
                  <c:v>41.3</c:v>
                </c:pt>
                <c:pt idx="561">
                  <c:v>41.3</c:v>
                </c:pt>
                <c:pt idx="562">
                  <c:v>41.3</c:v>
                </c:pt>
                <c:pt idx="563">
                  <c:v>41.2</c:v>
                </c:pt>
                <c:pt idx="564">
                  <c:v>41.2</c:v>
                </c:pt>
                <c:pt idx="565">
                  <c:v>41.2</c:v>
                </c:pt>
                <c:pt idx="566">
                  <c:v>41.2</c:v>
                </c:pt>
                <c:pt idx="567">
                  <c:v>41.2</c:v>
                </c:pt>
                <c:pt idx="568">
                  <c:v>41.099999999999909</c:v>
                </c:pt>
                <c:pt idx="569">
                  <c:v>41.099999999999909</c:v>
                </c:pt>
                <c:pt idx="570">
                  <c:v>41.099999999999909</c:v>
                </c:pt>
                <c:pt idx="571">
                  <c:v>41.099999999999909</c:v>
                </c:pt>
                <c:pt idx="572">
                  <c:v>41.099999999999909</c:v>
                </c:pt>
                <c:pt idx="573">
                  <c:v>41.099999999999909</c:v>
                </c:pt>
                <c:pt idx="574">
                  <c:v>41.099999999999909</c:v>
                </c:pt>
                <c:pt idx="575">
                  <c:v>41.099999999999909</c:v>
                </c:pt>
                <c:pt idx="576">
                  <c:v>41.099999999999909</c:v>
                </c:pt>
                <c:pt idx="577">
                  <c:v>41.099999999999909</c:v>
                </c:pt>
                <c:pt idx="578">
                  <c:v>41.099999999999909</c:v>
                </c:pt>
                <c:pt idx="579">
                  <c:v>41.099999999999909</c:v>
                </c:pt>
                <c:pt idx="580">
                  <c:v>41.099999999999909</c:v>
                </c:pt>
                <c:pt idx="581">
                  <c:v>41.099999999999909</c:v>
                </c:pt>
                <c:pt idx="582">
                  <c:v>41.099999999999909</c:v>
                </c:pt>
                <c:pt idx="583">
                  <c:v>41.099999999999909</c:v>
                </c:pt>
                <c:pt idx="584">
                  <c:v>41.099999999999909</c:v>
                </c:pt>
                <c:pt idx="585">
                  <c:v>41.099999999999909</c:v>
                </c:pt>
                <c:pt idx="586">
                  <c:v>41.099999999999909</c:v>
                </c:pt>
                <c:pt idx="587">
                  <c:v>41.099999999999909</c:v>
                </c:pt>
                <c:pt idx="588">
                  <c:v>41.099999999999909</c:v>
                </c:pt>
                <c:pt idx="589">
                  <c:v>41.099999999999909</c:v>
                </c:pt>
                <c:pt idx="590">
                  <c:v>41.099999999999909</c:v>
                </c:pt>
                <c:pt idx="591">
                  <c:v>41.099999999999909</c:v>
                </c:pt>
                <c:pt idx="592">
                  <c:v>41.099999999999909</c:v>
                </c:pt>
                <c:pt idx="593">
                  <c:v>41.099999999999909</c:v>
                </c:pt>
                <c:pt idx="594">
                  <c:v>41.099999999999909</c:v>
                </c:pt>
                <c:pt idx="595">
                  <c:v>41.099999999999909</c:v>
                </c:pt>
                <c:pt idx="596">
                  <c:v>41.099999999999909</c:v>
                </c:pt>
                <c:pt idx="597">
                  <c:v>41.099999999999909</c:v>
                </c:pt>
                <c:pt idx="598">
                  <c:v>41.099999999999909</c:v>
                </c:pt>
                <c:pt idx="599">
                  <c:v>41.099999999999909</c:v>
                </c:pt>
                <c:pt idx="600">
                  <c:v>41.099999999999909</c:v>
                </c:pt>
                <c:pt idx="601">
                  <c:v>41.099999999999909</c:v>
                </c:pt>
                <c:pt idx="602">
                  <c:v>41.099999999999909</c:v>
                </c:pt>
                <c:pt idx="603">
                  <c:v>41.099999999999909</c:v>
                </c:pt>
                <c:pt idx="604">
                  <c:v>41</c:v>
                </c:pt>
                <c:pt idx="605">
                  <c:v>40.9</c:v>
                </c:pt>
                <c:pt idx="606">
                  <c:v>40.9</c:v>
                </c:pt>
                <c:pt idx="607">
                  <c:v>40.9</c:v>
                </c:pt>
                <c:pt idx="608">
                  <c:v>40.9</c:v>
                </c:pt>
                <c:pt idx="609">
                  <c:v>40.9</c:v>
                </c:pt>
                <c:pt idx="610">
                  <c:v>40.9</c:v>
                </c:pt>
                <c:pt idx="611">
                  <c:v>40.9</c:v>
                </c:pt>
                <c:pt idx="612">
                  <c:v>40.9</c:v>
                </c:pt>
                <c:pt idx="613">
                  <c:v>40.9</c:v>
                </c:pt>
                <c:pt idx="614">
                  <c:v>40.9</c:v>
                </c:pt>
                <c:pt idx="615">
                  <c:v>40.9</c:v>
                </c:pt>
                <c:pt idx="616">
                  <c:v>40.9</c:v>
                </c:pt>
                <c:pt idx="617">
                  <c:v>40.9</c:v>
                </c:pt>
                <c:pt idx="618">
                  <c:v>40.9</c:v>
                </c:pt>
                <c:pt idx="619">
                  <c:v>40.9</c:v>
                </c:pt>
                <c:pt idx="620">
                  <c:v>40.9</c:v>
                </c:pt>
                <c:pt idx="621">
                  <c:v>40.9</c:v>
                </c:pt>
                <c:pt idx="622">
                  <c:v>40.9</c:v>
                </c:pt>
                <c:pt idx="623">
                  <c:v>40.9</c:v>
                </c:pt>
                <c:pt idx="624">
                  <c:v>40.9</c:v>
                </c:pt>
                <c:pt idx="625">
                  <c:v>40.9</c:v>
                </c:pt>
                <c:pt idx="626">
                  <c:v>40.9</c:v>
                </c:pt>
                <c:pt idx="627">
                  <c:v>40.9</c:v>
                </c:pt>
                <c:pt idx="628">
                  <c:v>40.9</c:v>
                </c:pt>
                <c:pt idx="629">
                  <c:v>40.9</c:v>
                </c:pt>
                <c:pt idx="630">
                  <c:v>40.9</c:v>
                </c:pt>
                <c:pt idx="631">
                  <c:v>40.9</c:v>
                </c:pt>
                <c:pt idx="632">
                  <c:v>40.9</c:v>
                </c:pt>
                <c:pt idx="633">
                  <c:v>40.9</c:v>
                </c:pt>
                <c:pt idx="634">
                  <c:v>40.9</c:v>
                </c:pt>
                <c:pt idx="635">
                  <c:v>40.9</c:v>
                </c:pt>
                <c:pt idx="636">
                  <c:v>40.9</c:v>
                </c:pt>
                <c:pt idx="637">
                  <c:v>40.800000000000011</c:v>
                </c:pt>
                <c:pt idx="638">
                  <c:v>40.800000000000011</c:v>
                </c:pt>
                <c:pt idx="639">
                  <c:v>40.800000000000011</c:v>
                </c:pt>
                <c:pt idx="640">
                  <c:v>40.800000000000011</c:v>
                </c:pt>
                <c:pt idx="641">
                  <c:v>40.800000000000011</c:v>
                </c:pt>
                <c:pt idx="642">
                  <c:v>40.800000000000011</c:v>
                </c:pt>
                <c:pt idx="643">
                  <c:v>40.800000000000011</c:v>
                </c:pt>
                <c:pt idx="644">
                  <c:v>40.800000000000011</c:v>
                </c:pt>
                <c:pt idx="645">
                  <c:v>40.800000000000011</c:v>
                </c:pt>
                <c:pt idx="646">
                  <c:v>40.800000000000011</c:v>
                </c:pt>
                <c:pt idx="647">
                  <c:v>40.800000000000011</c:v>
                </c:pt>
                <c:pt idx="648">
                  <c:v>40.800000000000011</c:v>
                </c:pt>
                <c:pt idx="649">
                  <c:v>40.69999999999991</c:v>
                </c:pt>
                <c:pt idx="650">
                  <c:v>41</c:v>
                </c:pt>
                <c:pt idx="651">
                  <c:v>41</c:v>
                </c:pt>
                <c:pt idx="652">
                  <c:v>41</c:v>
                </c:pt>
                <c:pt idx="653">
                  <c:v>41</c:v>
                </c:pt>
                <c:pt idx="654">
                  <c:v>41</c:v>
                </c:pt>
                <c:pt idx="655">
                  <c:v>41</c:v>
                </c:pt>
                <c:pt idx="656">
                  <c:v>41</c:v>
                </c:pt>
                <c:pt idx="657">
                  <c:v>41</c:v>
                </c:pt>
                <c:pt idx="658">
                  <c:v>41</c:v>
                </c:pt>
                <c:pt idx="659">
                  <c:v>41</c:v>
                </c:pt>
                <c:pt idx="660">
                  <c:v>41</c:v>
                </c:pt>
                <c:pt idx="661">
                  <c:v>40.9</c:v>
                </c:pt>
                <c:pt idx="662">
                  <c:v>40.9</c:v>
                </c:pt>
                <c:pt idx="663">
                  <c:v>40.700000000000003</c:v>
                </c:pt>
                <c:pt idx="664">
                  <c:v>40.700000000000003</c:v>
                </c:pt>
                <c:pt idx="665">
                  <c:v>41</c:v>
                </c:pt>
                <c:pt idx="666">
                  <c:v>41</c:v>
                </c:pt>
                <c:pt idx="667">
                  <c:v>41</c:v>
                </c:pt>
                <c:pt idx="668">
                  <c:v>40.9</c:v>
                </c:pt>
                <c:pt idx="669">
                  <c:v>40.9</c:v>
                </c:pt>
                <c:pt idx="670">
                  <c:v>40.9</c:v>
                </c:pt>
                <c:pt idx="671">
                  <c:v>40.9</c:v>
                </c:pt>
                <c:pt idx="672">
                  <c:v>40.9</c:v>
                </c:pt>
                <c:pt idx="673">
                  <c:v>40.9</c:v>
                </c:pt>
                <c:pt idx="674">
                  <c:v>40.9</c:v>
                </c:pt>
                <c:pt idx="675">
                  <c:v>40.9</c:v>
                </c:pt>
                <c:pt idx="676">
                  <c:v>40.9</c:v>
                </c:pt>
                <c:pt idx="677">
                  <c:v>40.9</c:v>
                </c:pt>
                <c:pt idx="678">
                  <c:v>40.800000000000011</c:v>
                </c:pt>
                <c:pt idx="679">
                  <c:v>40.800000000000011</c:v>
                </c:pt>
                <c:pt idx="680">
                  <c:v>40.800000000000011</c:v>
                </c:pt>
                <c:pt idx="681">
                  <c:v>40.69999999999991</c:v>
                </c:pt>
                <c:pt idx="682">
                  <c:v>40.69999999999991</c:v>
                </c:pt>
                <c:pt idx="683">
                  <c:v>40.69999999999991</c:v>
                </c:pt>
                <c:pt idx="684">
                  <c:v>40.69999999999991</c:v>
                </c:pt>
                <c:pt idx="685">
                  <c:v>40.599999999999909</c:v>
                </c:pt>
                <c:pt idx="686">
                  <c:v>40.599999999999909</c:v>
                </c:pt>
                <c:pt idx="687">
                  <c:v>40.599999999999909</c:v>
                </c:pt>
                <c:pt idx="688">
                  <c:v>40.599999999999909</c:v>
                </c:pt>
                <c:pt idx="689">
                  <c:v>40.5</c:v>
                </c:pt>
                <c:pt idx="690">
                  <c:v>40.5</c:v>
                </c:pt>
                <c:pt idx="691">
                  <c:v>40.5</c:v>
                </c:pt>
                <c:pt idx="692">
                  <c:v>40.5</c:v>
                </c:pt>
                <c:pt idx="693">
                  <c:v>40.4</c:v>
                </c:pt>
                <c:pt idx="694">
                  <c:v>40.4</c:v>
                </c:pt>
                <c:pt idx="695">
                  <c:v>40.4</c:v>
                </c:pt>
                <c:pt idx="696">
                  <c:v>40.4</c:v>
                </c:pt>
                <c:pt idx="697">
                  <c:v>40.4</c:v>
                </c:pt>
                <c:pt idx="698">
                  <c:v>40.4</c:v>
                </c:pt>
                <c:pt idx="699">
                  <c:v>40.300000000000011</c:v>
                </c:pt>
                <c:pt idx="700">
                  <c:v>40.300000000000011</c:v>
                </c:pt>
                <c:pt idx="701">
                  <c:v>40.300000000000011</c:v>
                </c:pt>
                <c:pt idx="702">
                  <c:v>40.300000000000011</c:v>
                </c:pt>
                <c:pt idx="703">
                  <c:v>40.300000000000011</c:v>
                </c:pt>
                <c:pt idx="704">
                  <c:v>40.300000000000011</c:v>
                </c:pt>
                <c:pt idx="705">
                  <c:v>40.300000000000011</c:v>
                </c:pt>
                <c:pt idx="706">
                  <c:v>40.300000000000011</c:v>
                </c:pt>
                <c:pt idx="707">
                  <c:v>40.300000000000011</c:v>
                </c:pt>
                <c:pt idx="708">
                  <c:v>40.300000000000011</c:v>
                </c:pt>
                <c:pt idx="709">
                  <c:v>40.300000000000011</c:v>
                </c:pt>
                <c:pt idx="710">
                  <c:v>40.300000000000011</c:v>
                </c:pt>
                <c:pt idx="711">
                  <c:v>40.300000000000011</c:v>
                </c:pt>
                <c:pt idx="712">
                  <c:v>40.300000000000011</c:v>
                </c:pt>
                <c:pt idx="713">
                  <c:v>40.300000000000011</c:v>
                </c:pt>
                <c:pt idx="714">
                  <c:v>40.4</c:v>
                </c:pt>
                <c:pt idx="715">
                  <c:v>40.4</c:v>
                </c:pt>
                <c:pt idx="716">
                  <c:v>40.4</c:v>
                </c:pt>
                <c:pt idx="717">
                  <c:v>40.4</c:v>
                </c:pt>
                <c:pt idx="718">
                  <c:v>40.4</c:v>
                </c:pt>
                <c:pt idx="719">
                  <c:v>40.4</c:v>
                </c:pt>
                <c:pt idx="720">
                  <c:v>40.4</c:v>
                </c:pt>
                <c:pt idx="721">
                  <c:v>40.4</c:v>
                </c:pt>
                <c:pt idx="722">
                  <c:v>40.4</c:v>
                </c:pt>
                <c:pt idx="723">
                  <c:v>40.4</c:v>
                </c:pt>
                <c:pt idx="724">
                  <c:v>40.4</c:v>
                </c:pt>
                <c:pt idx="725">
                  <c:v>40.4</c:v>
                </c:pt>
                <c:pt idx="726">
                  <c:v>40.4</c:v>
                </c:pt>
                <c:pt idx="727">
                  <c:v>40.4</c:v>
                </c:pt>
                <c:pt idx="728">
                  <c:v>40.4</c:v>
                </c:pt>
                <c:pt idx="729">
                  <c:v>40.4</c:v>
                </c:pt>
                <c:pt idx="730">
                  <c:v>40.4</c:v>
                </c:pt>
                <c:pt idx="731">
                  <c:v>40.4</c:v>
                </c:pt>
                <c:pt idx="732">
                  <c:v>40.4</c:v>
                </c:pt>
                <c:pt idx="733">
                  <c:v>40.4</c:v>
                </c:pt>
                <c:pt idx="734">
                  <c:v>40.4</c:v>
                </c:pt>
                <c:pt idx="735">
                  <c:v>40.4</c:v>
                </c:pt>
                <c:pt idx="736">
                  <c:v>40.4</c:v>
                </c:pt>
                <c:pt idx="737">
                  <c:v>40.4</c:v>
                </c:pt>
                <c:pt idx="738">
                  <c:v>40.4</c:v>
                </c:pt>
                <c:pt idx="739">
                  <c:v>40.4</c:v>
                </c:pt>
                <c:pt idx="740">
                  <c:v>40.4</c:v>
                </c:pt>
                <c:pt idx="741">
                  <c:v>40.4</c:v>
                </c:pt>
                <c:pt idx="742">
                  <c:v>40.4</c:v>
                </c:pt>
                <c:pt idx="743">
                  <c:v>40.4</c:v>
                </c:pt>
                <c:pt idx="744">
                  <c:v>40.4</c:v>
                </c:pt>
                <c:pt idx="745">
                  <c:v>40.4</c:v>
                </c:pt>
                <c:pt idx="746">
                  <c:v>40.4</c:v>
                </c:pt>
                <c:pt idx="747">
                  <c:v>40.4</c:v>
                </c:pt>
                <c:pt idx="748">
                  <c:v>40.4</c:v>
                </c:pt>
                <c:pt idx="749">
                  <c:v>40.4</c:v>
                </c:pt>
                <c:pt idx="750">
                  <c:v>40.4</c:v>
                </c:pt>
                <c:pt idx="751">
                  <c:v>40.4</c:v>
                </c:pt>
                <c:pt idx="752">
                  <c:v>40.4</c:v>
                </c:pt>
                <c:pt idx="753">
                  <c:v>40.4</c:v>
                </c:pt>
                <c:pt idx="754">
                  <c:v>40.4</c:v>
                </c:pt>
                <c:pt idx="755">
                  <c:v>40.4</c:v>
                </c:pt>
                <c:pt idx="756">
                  <c:v>40.4</c:v>
                </c:pt>
                <c:pt idx="757">
                  <c:v>40.4</c:v>
                </c:pt>
                <c:pt idx="758">
                  <c:v>40.4</c:v>
                </c:pt>
                <c:pt idx="759">
                  <c:v>40.4</c:v>
                </c:pt>
                <c:pt idx="760">
                  <c:v>40.4</c:v>
                </c:pt>
                <c:pt idx="761">
                  <c:v>40.4</c:v>
                </c:pt>
                <c:pt idx="762">
                  <c:v>40.4</c:v>
                </c:pt>
                <c:pt idx="763">
                  <c:v>40.4</c:v>
                </c:pt>
                <c:pt idx="764">
                  <c:v>40.4</c:v>
                </c:pt>
                <c:pt idx="765">
                  <c:v>40.4</c:v>
                </c:pt>
                <c:pt idx="766">
                  <c:v>40.4</c:v>
                </c:pt>
                <c:pt idx="767">
                  <c:v>40.4</c:v>
                </c:pt>
                <c:pt idx="768">
                  <c:v>40.4</c:v>
                </c:pt>
                <c:pt idx="769">
                  <c:v>40.4</c:v>
                </c:pt>
                <c:pt idx="770">
                  <c:v>40.4</c:v>
                </c:pt>
                <c:pt idx="771">
                  <c:v>40.4</c:v>
                </c:pt>
                <c:pt idx="772">
                  <c:v>40.4</c:v>
                </c:pt>
                <c:pt idx="773">
                  <c:v>40.4</c:v>
                </c:pt>
                <c:pt idx="774">
                  <c:v>40.4</c:v>
                </c:pt>
                <c:pt idx="775">
                  <c:v>40.4</c:v>
                </c:pt>
                <c:pt idx="776">
                  <c:v>40.4</c:v>
                </c:pt>
                <c:pt idx="777">
                  <c:v>40.4</c:v>
                </c:pt>
                <c:pt idx="778">
                  <c:v>40.4</c:v>
                </c:pt>
                <c:pt idx="779">
                  <c:v>40.4</c:v>
                </c:pt>
                <c:pt idx="780">
                  <c:v>40.4</c:v>
                </c:pt>
                <c:pt idx="781">
                  <c:v>40.4</c:v>
                </c:pt>
                <c:pt idx="782">
                  <c:v>40.4</c:v>
                </c:pt>
                <c:pt idx="783">
                  <c:v>40.4</c:v>
                </c:pt>
                <c:pt idx="784">
                  <c:v>40.4</c:v>
                </c:pt>
                <c:pt idx="785">
                  <c:v>40.4</c:v>
                </c:pt>
                <c:pt idx="786">
                  <c:v>40.4</c:v>
                </c:pt>
                <c:pt idx="787">
                  <c:v>40.4</c:v>
                </c:pt>
                <c:pt idx="788">
                  <c:v>40.4</c:v>
                </c:pt>
                <c:pt idx="789">
                  <c:v>40.4</c:v>
                </c:pt>
                <c:pt idx="790">
                  <c:v>40.4</c:v>
                </c:pt>
                <c:pt idx="791">
                  <c:v>40.4</c:v>
                </c:pt>
                <c:pt idx="792">
                  <c:v>40.4</c:v>
                </c:pt>
                <c:pt idx="793">
                  <c:v>40.4</c:v>
                </c:pt>
                <c:pt idx="794">
                  <c:v>40.4</c:v>
                </c:pt>
                <c:pt idx="795">
                  <c:v>40.4</c:v>
                </c:pt>
                <c:pt idx="796">
                  <c:v>40.4</c:v>
                </c:pt>
                <c:pt idx="797">
                  <c:v>40.4</c:v>
                </c:pt>
                <c:pt idx="798">
                  <c:v>40.4</c:v>
                </c:pt>
                <c:pt idx="799">
                  <c:v>40.4</c:v>
                </c:pt>
                <c:pt idx="800">
                  <c:v>40.4</c:v>
                </c:pt>
                <c:pt idx="801">
                  <c:v>40.4</c:v>
                </c:pt>
                <c:pt idx="802">
                  <c:v>40.4</c:v>
                </c:pt>
                <c:pt idx="803">
                  <c:v>40.4</c:v>
                </c:pt>
                <c:pt idx="804">
                  <c:v>40.4</c:v>
                </c:pt>
                <c:pt idx="805">
                  <c:v>40.4</c:v>
                </c:pt>
                <c:pt idx="806">
                  <c:v>40.4</c:v>
                </c:pt>
                <c:pt idx="807">
                  <c:v>40.4</c:v>
                </c:pt>
                <c:pt idx="808">
                  <c:v>40.4</c:v>
                </c:pt>
                <c:pt idx="809">
                  <c:v>40.4</c:v>
                </c:pt>
                <c:pt idx="810">
                  <c:v>40.4</c:v>
                </c:pt>
                <c:pt idx="811">
                  <c:v>40.4</c:v>
                </c:pt>
                <c:pt idx="812">
                  <c:v>40.5</c:v>
                </c:pt>
                <c:pt idx="813">
                  <c:v>40.5</c:v>
                </c:pt>
                <c:pt idx="814">
                  <c:v>40.5</c:v>
                </c:pt>
                <c:pt idx="815">
                  <c:v>40.5</c:v>
                </c:pt>
                <c:pt idx="816">
                  <c:v>40.5</c:v>
                </c:pt>
                <c:pt idx="817">
                  <c:v>40.5</c:v>
                </c:pt>
                <c:pt idx="818">
                  <c:v>40.5</c:v>
                </c:pt>
                <c:pt idx="819">
                  <c:v>40.5</c:v>
                </c:pt>
                <c:pt idx="820">
                  <c:v>40.5</c:v>
                </c:pt>
                <c:pt idx="821">
                  <c:v>40.5</c:v>
                </c:pt>
                <c:pt idx="822">
                  <c:v>40.5</c:v>
                </c:pt>
                <c:pt idx="823">
                  <c:v>40.5</c:v>
                </c:pt>
                <c:pt idx="824">
                  <c:v>40.5</c:v>
                </c:pt>
                <c:pt idx="825">
                  <c:v>40.5</c:v>
                </c:pt>
                <c:pt idx="826">
                  <c:v>40.5</c:v>
                </c:pt>
                <c:pt idx="827">
                  <c:v>40.5</c:v>
                </c:pt>
                <c:pt idx="828">
                  <c:v>40.5</c:v>
                </c:pt>
                <c:pt idx="829">
                  <c:v>40.5</c:v>
                </c:pt>
                <c:pt idx="830">
                  <c:v>40.5</c:v>
                </c:pt>
                <c:pt idx="831">
                  <c:v>40.5</c:v>
                </c:pt>
                <c:pt idx="832">
                  <c:v>40.5</c:v>
                </c:pt>
                <c:pt idx="833">
                  <c:v>40.5</c:v>
                </c:pt>
                <c:pt idx="834">
                  <c:v>40.5</c:v>
                </c:pt>
                <c:pt idx="835">
                  <c:v>40.5</c:v>
                </c:pt>
                <c:pt idx="836">
                  <c:v>40.5</c:v>
                </c:pt>
                <c:pt idx="837">
                  <c:v>40.5</c:v>
                </c:pt>
                <c:pt idx="838">
                  <c:v>40.5</c:v>
                </c:pt>
                <c:pt idx="839">
                  <c:v>40.5</c:v>
                </c:pt>
                <c:pt idx="840">
                  <c:v>40.5</c:v>
                </c:pt>
                <c:pt idx="841">
                  <c:v>40.5</c:v>
                </c:pt>
                <c:pt idx="842">
                  <c:v>40.5</c:v>
                </c:pt>
                <c:pt idx="843">
                  <c:v>40.5</c:v>
                </c:pt>
                <c:pt idx="844">
                  <c:v>40.5</c:v>
                </c:pt>
                <c:pt idx="845">
                  <c:v>40.5</c:v>
                </c:pt>
                <c:pt idx="846">
                  <c:v>40.5</c:v>
                </c:pt>
                <c:pt idx="847">
                  <c:v>40.5</c:v>
                </c:pt>
                <c:pt idx="848">
                  <c:v>40.5</c:v>
                </c:pt>
                <c:pt idx="849">
                  <c:v>40.5</c:v>
                </c:pt>
                <c:pt idx="850">
                  <c:v>40.5</c:v>
                </c:pt>
                <c:pt idx="851">
                  <c:v>40.5</c:v>
                </c:pt>
                <c:pt idx="852">
                  <c:v>40.5</c:v>
                </c:pt>
                <c:pt idx="853">
                  <c:v>40.5</c:v>
                </c:pt>
                <c:pt idx="854">
                  <c:v>40.5</c:v>
                </c:pt>
                <c:pt idx="855">
                  <c:v>40.5</c:v>
                </c:pt>
                <c:pt idx="856">
                  <c:v>40.5</c:v>
                </c:pt>
                <c:pt idx="857">
                  <c:v>40.5</c:v>
                </c:pt>
                <c:pt idx="858">
                  <c:v>40.5</c:v>
                </c:pt>
                <c:pt idx="859">
                  <c:v>40.5</c:v>
                </c:pt>
                <c:pt idx="860">
                  <c:v>40.5</c:v>
                </c:pt>
                <c:pt idx="861">
                  <c:v>40.5</c:v>
                </c:pt>
                <c:pt idx="862">
                  <c:v>40.5</c:v>
                </c:pt>
                <c:pt idx="863">
                  <c:v>40.5</c:v>
                </c:pt>
                <c:pt idx="864">
                  <c:v>40.5</c:v>
                </c:pt>
                <c:pt idx="865">
                  <c:v>40.5</c:v>
                </c:pt>
                <c:pt idx="866">
                  <c:v>40.5</c:v>
                </c:pt>
                <c:pt idx="867">
                  <c:v>40.5</c:v>
                </c:pt>
                <c:pt idx="868">
                  <c:v>40.5</c:v>
                </c:pt>
                <c:pt idx="869">
                  <c:v>40.5</c:v>
                </c:pt>
                <c:pt idx="870">
                  <c:v>40.5</c:v>
                </c:pt>
                <c:pt idx="871">
                  <c:v>40.5</c:v>
                </c:pt>
                <c:pt idx="872">
                  <c:v>40.5</c:v>
                </c:pt>
                <c:pt idx="873">
                  <c:v>40.5</c:v>
                </c:pt>
                <c:pt idx="874">
                  <c:v>40.5</c:v>
                </c:pt>
                <c:pt idx="875">
                  <c:v>40.5</c:v>
                </c:pt>
                <c:pt idx="876">
                  <c:v>40.5</c:v>
                </c:pt>
                <c:pt idx="877">
                  <c:v>40.5</c:v>
                </c:pt>
                <c:pt idx="878">
                  <c:v>40.5</c:v>
                </c:pt>
                <c:pt idx="879">
                  <c:v>40.5</c:v>
                </c:pt>
                <c:pt idx="880">
                  <c:v>40.5</c:v>
                </c:pt>
                <c:pt idx="881">
                  <c:v>40.5</c:v>
                </c:pt>
                <c:pt idx="882">
                  <c:v>40.5</c:v>
                </c:pt>
                <c:pt idx="883">
                  <c:v>40.5</c:v>
                </c:pt>
                <c:pt idx="884">
                  <c:v>40.5</c:v>
                </c:pt>
                <c:pt idx="885">
                  <c:v>40.5</c:v>
                </c:pt>
                <c:pt idx="886">
                  <c:v>40.5</c:v>
                </c:pt>
                <c:pt idx="887">
                  <c:v>40.5</c:v>
                </c:pt>
                <c:pt idx="888">
                  <c:v>40.5</c:v>
                </c:pt>
                <c:pt idx="889">
                  <c:v>40.5</c:v>
                </c:pt>
                <c:pt idx="890">
                  <c:v>40.5</c:v>
                </c:pt>
                <c:pt idx="891">
                  <c:v>40.5</c:v>
                </c:pt>
                <c:pt idx="892">
                  <c:v>40.5</c:v>
                </c:pt>
                <c:pt idx="893">
                  <c:v>40.5</c:v>
                </c:pt>
                <c:pt idx="894">
                  <c:v>40.5</c:v>
                </c:pt>
                <c:pt idx="895">
                  <c:v>40.5</c:v>
                </c:pt>
                <c:pt idx="896">
                  <c:v>40.5</c:v>
                </c:pt>
                <c:pt idx="897">
                  <c:v>40.5</c:v>
                </c:pt>
                <c:pt idx="898">
                  <c:v>40.5</c:v>
                </c:pt>
                <c:pt idx="899">
                  <c:v>40.5</c:v>
                </c:pt>
                <c:pt idx="900">
                  <c:v>40.5</c:v>
                </c:pt>
                <c:pt idx="901">
                  <c:v>40.5</c:v>
                </c:pt>
                <c:pt idx="902">
                  <c:v>40.5</c:v>
                </c:pt>
                <c:pt idx="903">
                  <c:v>40.5</c:v>
                </c:pt>
                <c:pt idx="904">
                  <c:v>40.5</c:v>
                </c:pt>
                <c:pt idx="905">
                  <c:v>40.5</c:v>
                </c:pt>
                <c:pt idx="906">
                  <c:v>40.5</c:v>
                </c:pt>
                <c:pt idx="907">
                  <c:v>40.5</c:v>
                </c:pt>
                <c:pt idx="908">
                  <c:v>40.5</c:v>
                </c:pt>
                <c:pt idx="909">
                  <c:v>40.5</c:v>
                </c:pt>
                <c:pt idx="910">
                  <c:v>40.5</c:v>
                </c:pt>
                <c:pt idx="911">
                  <c:v>40.5</c:v>
                </c:pt>
                <c:pt idx="912">
                  <c:v>40.5</c:v>
                </c:pt>
                <c:pt idx="913">
                  <c:v>40.5</c:v>
                </c:pt>
                <c:pt idx="914">
                  <c:v>40.5</c:v>
                </c:pt>
                <c:pt idx="915">
                  <c:v>40.5</c:v>
                </c:pt>
                <c:pt idx="916">
                  <c:v>40.5</c:v>
                </c:pt>
                <c:pt idx="917">
                  <c:v>40.5</c:v>
                </c:pt>
                <c:pt idx="918">
                  <c:v>40.5</c:v>
                </c:pt>
                <c:pt idx="919">
                  <c:v>40.5</c:v>
                </c:pt>
                <c:pt idx="920">
                  <c:v>40.5</c:v>
                </c:pt>
                <c:pt idx="921">
                  <c:v>40.5</c:v>
                </c:pt>
                <c:pt idx="922">
                  <c:v>40.5</c:v>
                </c:pt>
                <c:pt idx="923">
                  <c:v>40.5</c:v>
                </c:pt>
                <c:pt idx="924">
                  <c:v>40.5</c:v>
                </c:pt>
                <c:pt idx="925">
                  <c:v>40.5</c:v>
                </c:pt>
                <c:pt idx="926">
                  <c:v>40.5</c:v>
                </c:pt>
                <c:pt idx="927">
                  <c:v>40.5</c:v>
                </c:pt>
                <c:pt idx="928">
                  <c:v>40.5</c:v>
                </c:pt>
                <c:pt idx="929">
                  <c:v>40.5</c:v>
                </c:pt>
                <c:pt idx="930">
                  <c:v>40.5</c:v>
                </c:pt>
                <c:pt idx="931">
                  <c:v>40.5</c:v>
                </c:pt>
                <c:pt idx="932">
                  <c:v>40.5</c:v>
                </c:pt>
                <c:pt idx="933">
                  <c:v>40.5</c:v>
                </c:pt>
                <c:pt idx="934">
                  <c:v>40.5</c:v>
                </c:pt>
                <c:pt idx="935">
                  <c:v>40.5</c:v>
                </c:pt>
                <c:pt idx="936">
                  <c:v>40.5</c:v>
                </c:pt>
                <c:pt idx="937">
                  <c:v>40.5</c:v>
                </c:pt>
                <c:pt idx="938">
                  <c:v>40.5</c:v>
                </c:pt>
                <c:pt idx="939">
                  <c:v>40.5</c:v>
                </c:pt>
                <c:pt idx="940">
                  <c:v>40.5</c:v>
                </c:pt>
                <c:pt idx="941">
                  <c:v>40.5</c:v>
                </c:pt>
                <c:pt idx="942">
                  <c:v>40.5</c:v>
                </c:pt>
                <c:pt idx="943">
                  <c:v>40.5</c:v>
                </c:pt>
                <c:pt idx="944">
                  <c:v>40.5</c:v>
                </c:pt>
                <c:pt idx="945">
                  <c:v>40.5</c:v>
                </c:pt>
                <c:pt idx="946">
                  <c:v>40.5</c:v>
                </c:pt>
                <c:pt idx="947">
                  <c:v>40.5</c:v>
                </c:pt>
                <c:pt idx="948">
                  <c:v>40.5</c:v>
                </c:pt>
                <c:pt idx="949">
                  <c:v>40.5</c:v>
                </c:pt>
                <c:pt idx="950">
                  <c:v>40.5</c:v>
                </c:pt>
                <c:pt idx="951">
                  <c:v>40.5</c:v>
                </c:pt>
                <c:pt idx="952">
                  <c:v>40.5</c:v>
                </c:pt>
                <c:pt idx="953">
                  <c:v>40.5</c:v>
                </c:pt>
                <c:pt idx="954">
                  <c:v>40.5</c:v>
                </c:pt>
                <c:pt idx="955">
                  <c:v>40.5</c:v>
                </c:pt>
                <c:pt idx="956">
                  <c:v>40.5</c:v>
                </c:pt>
                <c:pt idx="957">
                  <c:v>40.5</c:v>
                </c:pt>
                <c:pt idx="958">
                  <c:v>40.5</c:v>
                </c:pt>
                <c:pt idx="959">
                  <c:v>40.5</c:v>
                </c:pt>
                <c:pt idx="960">
                  <c:v>40.5</c:v>
                </c:pt>
                <c:pt idx="961">
                  <c:v>40.5</c:v>
                </c:pt>
                <c:pt idx="962">
                  <c:v>40.5</c:v>
                </c:pt>
                <c:pt idx="963">
                  <c:v>40.5</c:v>
                </c:pt>
                <c:pt idx="964">
                  <c:v>40.5</c:v>
                </c:pt>
                <c:pt idx="965">
                  <c:v>40.5</c:v>
                </c:pt>
                <c:pt idx="966">
                  <c:v>40.5</c:v>
                </c:pt>
                <c:pt idx="967">
                  <c:v>40.5</c:v>
                </c:pt>
                <c:pt idx="968">
                  <c:v>40.5</c:v>
                </c:pt>
                <c:pt idx="969">
                  <c:v>40.5</c:v>
                </c:pt>
                <c:pt idx="970">
                  <c:v>40.5</c:v>
                </c:pt>
                <c:pt idx="971">
                  <c:v>40.5</c:v>
                </c:pt>
                <c:pt idx="972">
                  <c:v>40.5</c:v>
                </c:pt>
                <c:pt idx="973">
                  <c:v>40.5</c:v>
                </c:pt>
                <c:pt idx="974">
                  <c:v>40.5</c:v>
                </c:pt>
                <c:pt idx="975">
                  <c:v>40.5</c:v>
                </c:pt>
                <c:pt idx="976">
                  <c:v>40.5</c:v>
                </c:pt>
                <c:pt idx="977">
                  <c:v>40.5</c:v>
                </c:pt>
                <c:pt idx="978">
                  <c:v>40.5</c:v>
                </c:pt>
                <c:pt idx="979">
                  <c:v>40.5</c:v>
                </c:pt>
                <c:pt idx="980">
                  <c:v>40.5</c:v>
                </c:pt>
                <c:pt idx="981">
                  <c:v>40.5</c:v>
                </c:pt>
                <c:pt idx="982">
                  <c:v>40.5</c:v>
                </c:pt>
                <c:pt idx="983">
                  <c:v>40.5</c:v>
                </c:pt>
                <c:pt idx="984">
                  <c:v>40.5</c:v>
                </c:pt>
                <c:pt idx="985">
                  <c:v>40.5</c:v>
                </c:pt>
                <c:pt idx="986">
                  <c:v>40.5</c:v>
                </c:pt>
                <c:pt idx="987">
                  <c:v>40.5</c:v>
                </c:pt>
                <c:pt idx="988">
                  <c:v>40.5</c:v>
                </c:pt>
                <c:pt idx="989">
                  <c:v>40.5</c:v>
                </c:pt>
                <c:pt idx="990">
                  <c:v>40.5</c:v>
                </c:pt>
                <c:pt idx="991">
                  <c:v>40.5</c:v>
                </c:pt>
                <c:pt idx="992">
                  <c:v>40.5</c:v>
                </c:pt>
                <c:pt idx="993">
                  <c:v>40.5</c:v>
                </c:pt>
                <c:pt idx="994">
                  <c:v>40.5</c:v>
                </c:pt>
                <c:pt idx="995">
                  <c:v>40.5</c:v>
                </c:pt>
                <c:pt idx="996">
                  <c:v>40.5</c:v>
                </c:pt>
                <c:pt idx="997">
                  <c:v>40.5</c:v>
                </c:pt>
                <c:pt idx="998">
                  <c:v>40.5</c:v>
                </c:pt>
                <c:pt idx="999">
                  <c:v>40.5</c:v>
                </c:pt>
                <c:pt idx="1000">
                  <c:v>40.5</c:v>
                </c:pt>
                <c:pt idx="1001">
                  <c:v>40.5</c:v>
                </c:pt>
                <c:pt idx="1002">
                  <c:v>40.5</c:v>
                </c:pt>
                <c:pt idx="1003">
                  <c:v>40.5</c:v>
                </c:pt>
                <c:pt idx="1004">
                  <c:v>40.5</c:v>
                </c:pt>
                <c:pt idx="1005">
                  <c:v>40.5</c:v>
                </c:pt>
                <c:pt idx="1006">
                  <c:v>40.5</c:v>
                </c:pt>
                <c:pt idx="1007">
                  <c:v>40.5</c:v>
                </c:pt>
                <c:pt idx="1008">
                  <c:v>40.5</c:v>
                </c:pt>
                <c:pt idx="1009">
                  <c:v>40.5</c:v>
                </c:pt>
                <c:pt idx="1010">
                  <c:v>40.5</c:v>
                </c:pt>
                <c:pt idx="1011">
                  <c:v>40.5</c:v>
                </c:pt>
                <c:pt idx="1012">
                  <c:v>40.5</c:v>
                </c:pt>
                <c:pt idx="1013">
                  <c:v>40.5</c:v>
                </c:pt>
                <c:pt idx="1014">
                  <c:v>40.5</c:v>
                </c:pt>
                <c:pt idx="1015">
                  <c:v>40.5</c:v>
                </c:pt>
                <c:pt idx="1016">
                  <c:v>40.5</c:v>
                </c:pt>
                <c:pt idx="1017">
                  <c:v>40.5</c:v>
                </c:pt>
                <c:pt idx="1018">
                  <c:v>40.5</c:v>
                </c:pt>
                <c:pt idx="1019">
                  <c:v>40.5</c:v>
                </c:pt>
                <c:pt idx="1020">
                  <c:v>40.5</c:v>
                </c:pt>
                <c:pt idx="1021">
                  <c:v>40.5</c:v>
                </c:pt>
                <c:pt idx="1022">
                  <c:v>40.5</c:v>
                </c:pt>
                <c:pt idx="1023">
                  <c:v>40.5</c:v>
                </c:pt>
                <c:pt idx="1024">
                  <c:v>40.5</c:v>
                </c:pt>
                <c:pt idx="1025">
                  <c:v>40.5</c:v>
                </c:pt>
                <c:pt idx="1026">
                  <c:v>40.5</c:v>
                </c:pt>
                <c:pt idx="1027">
                  <c:v>40.5</c:v>
                </c:pt>
                <c:pt idx="1028">
                  <c:v>40.5</c:v>
                </c:pt>
                <c:pt idx="1029">
                  <c:v>40.5</c:v>
                </c:pt>
                <c:pt idx="1030">
                  <c:v>40.5</c:v>
                </c:pt>
                <c:pt idx="1031">
                  <c:v>40.5</c:v>
                </c:pt>
                <c:pt idx="1032">
                  <c:v>40.5</c:v>
                </c:pt>
                <c:pt idx="1033">
                  <c:v>40.5</c:v>
                </c:pt>
                <c:pt idx="1034">
                  <c:v>40.5</c:v>
                </c:pt>
                <c:pt idx="1035">
                  <c:v>40.5</c:v>
                </c:pt>
                <c:pt idx="1036">
                  <c:v>40.5</c:v>
                </c:pt>
                <c:pt idx="1037">
                  <c:v>40.5</c:v>
                </c:pt>
                <c:pt idx="1038">
                  <c:v>40.5</c:v>
                </c:pt>
                <c:pt idx="1039">
                  <c:v>40.5</c:v>
                </c:pt>
                <c:pt idx="1040">
                  <c:v>40.5</c:v>
                </c:pt>
                <c:pt idx="1041">
                  <c:v>40.5</c:v>
                </c:pt>
                <c:pt idx="1042">
                  <c:v>40.5</c:v>
                </c:pt>
                <c:pt idx="1043">
                  <c:v>40.5</c:v>
                </c:pt>
                <c:pt idx="1044">
                  <c:v>40.5</c:v>
                </c:pt>
                <c:pt idx="1045">
                  <c:v>40.5</c:v>
                </c:pt>
                <c:pt idx="1046">
                  <c:v>40.5</c:v>
                </c:pt>
                <c:pt idx="1047">
                  <c:v>40.5</c:v>
                </c:pt>
                <c:pt idx="1048">
                  <c:v>40.5</c:v>
                </c:pt>
                <c:pt idx="1049">
                  <c:v>40.5</c:v>
                </c:pt>
                <c:pt idx="1050">
                  <c:v>40.5</c:v>
                </c:pt>
                <c:pt idx="1051">
                  <c:v>40.5</c:v>
                </c:pt>
                <c:pt idx="1052">
                  <c:v>40.5</c:v>
                </c:pt>
                <c:pt idx="1053">
                  <c:v>40.5</c:v>
                </c:pt>
                <c:pt idx="1054">
                  <c:v>40.5</c:v>
                </c:pt>
                <c:pt idx="1055">
                  <c:v>40.5</c:v>
                </c:pt>
                <c:pt idx="1056">
                  <c:v>40.5</c:v>
                </c:pt>
                <c:pt idx="1057">
                  <c:v>40.5</c:v>
                </c:pt>
                <c:pt idx="1058">
                  <c:v>40.5</c:v>
                </c:pt>
                <c:pt idx="1059">
                  <c:v>40.5</c:v>
                </c:pt>
                <c:pt idx="1060">
                  <c:v>40.5</c:v>
                </c:pt>
                <c:pt idx="1061">
                  <c:v>40.5</c:v>
                </c:pt>
                <c:pt idx="1062">
                  <c:v>40.5</c:v>
                </c:pt>
                <c:pt idx="1063">
                  <c:v>40.5</c:v>
                </c:pt>
                <c:pt idx="1064">
                  <c:v>40.5</c:v>
                </c:pt>
                <c:pt idx="1065">
                  <c:v>40.5</c:v>
                </c:pt>
                <c:pt idx="1066">
                  <c:v>40.5</c:v>
                </c:pt>
                <c:pt idx="1067">
                  <c:v>40.5</c:v>
                </c:pt>
                <c:pt idx="1068">
                  <c:v>40.5</c:v>
                </c:pt>
                <c:pt idx="1069">
                  <c:v>40.5</c:v>
                </c:pt>
                <c:pt idx="1070">
                  <c:v>40.5</c:v>
                </c:pt>
                <c:pt idx="1071">
                  <c:v>40.5</c:v>
                </c:pt>
                <c:pt idx="1072">
                  <c:v>40.5</c:v>
                </c:pt>
                <c:pt idx="1073">
                  <c:v>40.5</c:v>
                </c:pt>
                <c:pt idx="1074">
                  <c:v>40.5</c:v>
                </c:pt>
                <c:pt idx="1075">
                  <c:v>40.5</c:v>
                </c:pt>
                <c:pt idx="1076">
                  <c:v>40.5</c:v>
                </c:pt>
                <c:pt idx="1077">
                  <c:v>40.5</c:v>
                </c:pt>
                <c:pt idx="1078">
                  <c:v>40.5</c:v>
                </c:pt>
                <c:pt idx="1079">
                  <c:v>40.5</c:v>
                </c:pt>
                <c:pt idx="1080">
                  <c:v>40.5</c:v>
                </c:pt>
                <c:pt idx="1081">
                  <c:v>40.5</c:v>
                </c:pt>
                <c:pt idx="1082">
                  <c:v>40.5</c:v>
                </c:pt>
                <c:pt idx="1083">
                  <c:v>40.5</c:v>
                </c:pt>
                <c:pt idx="1084">
                  <c:v>40.5</c:v>
                </c:pt>
                <c:pt idx="1085">
                  <c:v>40.5</c:v>
                </c:pt>
                <c:pt idx="1086">
                  <c:v>40.5</c:v>
                </c:pt>
                <c:pt idx="1087">
                  <c:v>40.5</c:v>
                </c:pt>
                <c:pt idx="1088">
                  <c:v>40.5</c:v>
                </c:pt>
                <c:pt idx="1089">
                  <c:v>40.5</c:v>
                </c:pt>
                <c:pt idx="1090">
                  <c:v>40.5</c:v>
                </c:pt>
                <c:pt idx="1091">
                  <c:v>40.5</c:v>
                </c:pt>
                <c:pt idx="1092">
                  <c:v>40.5</c:v>
                </c:pt>
                <c:pt idx="1093">
                  <c:v>40.5</c:v>
                </c:pt>
                <c:pt idx="1094">
                  <c:v>40.5</c:v>
                </c:pt>
                <c:pt idx="1095">
                  <c:v>40.5</c:v>
                </c:pt>
                <c:pt idx="1096">
                  <c:v>40.5</c:v>
                </c:pt>
                <c:pt idx="1097">
                  <c:v>40.5</c:v>
                </c:pt>
                <c:pt idx="1098">
                  <c:v>40.5</c:v>
                </c:pt>
                <c:pt idx="1099">
                  <c:v>40.5</c:v>
                </c:pt>
                <c:pt idx="1100">
                  <c:v>40.5</c:v>
                </c:pt>
                <c:pt idx="1101">
                  <c:v>40.5</c:v>
                </c:pt>
                <c:pt idx="1102">
                  <c:v>40.5</c:v>
                </c:pt>
                <c:pt idx="1103">
                  <c:v>40.5</c:v>
                </c:pt>
                <c:pt idx="1104">
                  <c:v>40.5</c:v>
                </c:pt>
                <c:pt idx="1105">
                  <c:v>40.5</c:v>
                </c:pt>
                <c:pt idx="1106">
                  <c:v>40.5</c:v>
                </c:pt>
                <c:pt idx="1107">
                  <c:v>40.5</c:v>
                </c:pt>
                <c:pt idx="1108">
                  <c:v>40.5</c:v>
                </c:pt>
                <c:pt idx="1109">
                  <c:v>40.5</c:v>
                </c:pt>
                <c:pt idx="1110">
                  <c:v>40.5</c:v>
                </c:pt>
                <c:pt idx="1111">
                  <c:v>40.5</c:v>
                </c:pt>
                <c:pt idx="1112">
                  <c:v>40.5</c:v>
                </c:pt>
                <c:pt idx="1113">
                  <c:v>40.5</c:v>
                </c:pt>
                <c:pt idx="1114">
                  <c:v>40.5</c:v>
                </c:pt>
                <c:pt idx="1115">
                  <c:v>40.5</c:v>
                </c:pt>
                <c:pt idx="1116">
                  <c:v>40.5</c:v>
                </c:pt>
                <c:pt idx="1117">
                  <c:v>40.5</c:v>
                </c:pt>
                <c:pt idx="1118">
                  <c:v>40.5</c:v>
                </c:pt>
                <c:pt idx="1119">
                  <c:v>40.5</c:v>
                </c:pt>
                <c:pt idx="1120">
                  <c:v>40.5</c:v>
                </c:pt>
                <c:pt idx="1121">
                  <c:v>40.5</c:v>
                </c:pt>
                <c:pt idx="1122">
                  <c:v>40.5</c:v>
                </c:pt>
                <c:pt idx="1123">
                  <c:v>40.5</c:v>
                </c:pt>
                <c:pt idx="1124">
                  <c:v>40.5</c:v>
                </c:pt>
                <c:pt idx="1125">
                  <c:v>40.5</c:v>
                </c:pt>
                <c:pt idx="1126">
                  <c:v>40.5</c:v>
                </c:pt>
                <c:pt idx="1127">
                  <c:v>40.5</c:v>
                </c:pt>
                <c:pt idx="1128">
                  <c:v>40.5</c:v>
                </c:pt>
                <c:pt idx="1129">
                  <c:v>40.5</c:v>
                </c:pt>
                <c:pt idx="1130">
                  <c:v>40.5</c:v>
                </c:pt>
                <c:pt idx="1131">
                  <c:v>40.5</c:v>
                </c:pt>
                <c:pt idx="1132">
                  <c:v>40.5</c:v>
                </c:pt>
                <c:pt idx="1133">
                  <c:v>40.5</c:v>
                </c:pt>
                <c:pt idx="1134">
                  <c:v>40.5</c:v>
                </c:pt>
                <c:pt idx="1135">
                  <c:v>40.5</c:v>
                </c:pt>
                <c:pt idx="1136">
                  <c:v>40.5</c:v>
                </c:pt>
                <c:pt idx="1137">
                  <c:v>40.5</c:v>
                </c:pt>
                <c:pt idx="1138">
                  <c:v>40.5</c:v>
                </c:pt>
                <c:pt idx="1139">
                  <c:v>40.5</c:v>
                </c:pt>
                <c:pt idx="1140">
                  <c:v>40.5</c:v>
                </c:pt>
                <c:pt idx="1141">
                  <c:v>40.5</c:v>
                </c:pt>
                <c:pt idx="1142">
                  <c:v>40.5</c:v>
                </c:pt>
                <c:pt idx="1143">
                  <c:v>40.5</c:v>
                </c:pt>
                <c:pt idx="1144">
                  <c:v>40.5</c:v>
                </c:pt>
                <c:pt idx="1145">
                  <c:v>40.5</c:v>
                </c:pt>
                <c:pt idx="1146">
                  <c:v>40.5</c:v>
                </c:pt>
                <c:pt idx="1147">
                  <c:v>40.5</c:v>
                </c:pt>
                <c:pt idx="1148">
                  <c:v>40.5</c:v>
                </c:pt>
                <c:pt idx="1149">
                  <c:v>40.5</c:v>
                </c:pt>
                <c:pt idx="1150">
                  <c:v>40.5</c:v>
                </c:pt>
                <c:pt idx="1151">
                  <c:v>40.5</c:v>
                </c:pt>
                <c:pt idx="1152">
                  <c:v>40.5</c:v>
                </c:pt>
                <c:pt idx="1153">
                  <c:v>40.5</c:v>
                </c:pt>
                <c:pt idx="1154">
                  <c:v>40.5</c:v>
                </c:pt>
                <c:pt idx="1155">
                  <c:v>40.5</c:v>
                </c:pt>
                <c:pt idx="1156">
                  <c:v>40.5</c:v>
                </c:pt>
                <c:pt idx="1157">
                  <c:v>40.5</c:v>
                </c:pt>
                <c:pt idx="1158">
                  <c:v>40.5</c:v>
                </c:pt>
                <c:pt idx="1159">
                  <c:v>40.5</c:v>
                </c:pt>
                <c:pt idx="1160">
                  <c:v>40.5</c:v>
                </c:pt>
                <c:pt idx="1161">
                  <c:v>40.5</c:v>
                </c:pt>
                <c:pt idx="1162">
                  <c:v>40.5</c:v>
                </c:pt>
                <c:pt idx="1163">
                  <c:v>40.5</c:v>
                </c:pt>
                <c:pt idx="1164">
                  <c:v>40.5</c:v>
                </c:pt>
                <c:pt idx="1165">
                  <c:v>40.5</c:v>
                </c:pt>
                <c:pt idx="1166">
                  <c:v>40.5</c:v>
                </c:pt>
                <c:pt idx="1167">
                  <c:v>40.5</c:v>
                </c:pt>
                <c:pt idx="1168">
                  <c:v>40.5</c:v>
                </c:pt>
                <c:pt idx="1169">
                  <c:v>40.5</c:v>
                </c:pt>
                <c:pt idx="1170">
                  <c:v>40.5</c:v>
                </c:pt>
                <c:pt idx="1171">
                  <c:v>40.5</c:v>
                </c:pt>
                <c:pt idx="1172">
                  <c:v>40.5</c:v>
                </c:pt>
                <c:pt idx="1173">
                  <c:v>40.5</c:v>
                </c:pt>
                <c:pt idx="1174">
                  <c:v>40.5</c:v>
                </c:pt>
                <c:pt idx="1175">
                  <c:v>40.5</c:v>
                </c:pt>
                <c:pt idx="1176">
                  <c:v>40.5</c:v>
                </c:pt>
                <c:pt idx="1177">
                  <c:v>40.5</c:v>
                </c:pt>
                <c:pt idx="1178">
                  <c:v>40.5</c:v>
                </c:pt>
                <c:pt idx="1179">
                  <c:v>40.5</c:v>
                </c:pt>
                <c:pt idx="1180">
                  <c:v>40.5</c:v>
                </c:pt>
                <c:pt idx="1181">
                  <c:v>40.5</c:v>
                </c:pt>
                <c:pt idx="1182">
                  <c:v>40.5</c:v>
                </c:pt>
                <c:pt idx="1183">
                  <c:v>40.5</c:v>
                </c:pt>
                <c:pt idx="1184">
                  <c:v>40.5</c:v>
                </c:pt>
                <c:pt idx="1185">
                  <c:v>40.5</c:v>
                </c:pt>
                <c:pt idx="1186">
                  <c:v>40.5</c:v>
                </c:pt>
                <c:pt idx="1187">
                  <c:v>40.5</c:v>
                </c:pt>
                <c:pt idx="1188">
                  <c:v>40.5</c:v>
                </c:pt>
                <c:pt idx="1189">
                  <c:v>40.5</c:v>
                </c:pt>
                <c:pt idx="1190">
                  <c:v>40.5</c:v>
                </c:pt>
                <c:pt idx="1191">
                  <c:v>40.5</c:v>
                </c:pt>
                <c:pt idx="1192">
                  <c:v>40.5</c:v>
                </c:pt>
                <c:pt idx="1193">
                  <c:v>40.5</c:v>
                </c:pt>
                <c:pt idx="1194">
                  <c:v>40.5</c:v>
                </c:pt>
                <c:pt idx="1195">
                  <c:v>40.5</c:v>
                </c:pt>
                <c:pt idx="1196">
                  <c:v>40.5</c:v>
                </c:pt>
                <c:pt idx="1197">
                  <c:v>40.5</c:v>
                </c:pt>
                <c:pt idx="1198">
                  <c:v>40.5</c:v>
                </c:pt>
                <c:pt idx="1199">
                  <c:v>40.5</c:v>
                </c:pt>
                <c:pt idx="1200">
                  <c:v>40.5</c:v>
                </c:pt>
                <c:pt idx="1201">
                  <c:v>40.5</c:v>
                </c:pt>
                <c:pt idx="1202">
                  <c:v>40.5</c:v>
                </c:pt>
                <c:pt idx="1203">
                  <c:v>40.5</c:v>
                </c:pt>
                <c:pt idx="1204">
                  <c:v>40.5</c:v>
                </c:pt>
                <c:pt idx="1205">
                  <c:v>40.5</c:v>
                </c:pt>
                <c:pt idx="1206">
                  <c:v>40.5</c:v>
                </c:pt>
                <c:pt idx="1207">
                  <c:v>40.5</c:v>
                </c:pt>
                <c:pt idx="1208">
                  <c:v>40.5</c:v>
                </c:pt>
                <c:pt idx="1209">
                  <c:v>40.5</c:v>
                </c:pt>
                <c:pt idx="1210">
                  <c:v>40.5</c:v>
                </c:pt>
                <c:pt idx="1211">
                  <c:v>40.5</c:v>
                </c:pt>
                <c:pt idx="1212">
                  <c:v>40.5</c:v>
                </c:pt>
                <c:pt idx="1213">
                  <c:v>40.5</c:v>
                </c:pt>
                <c:pt idx="1214">
                  <c:v>40.5</c:v>
                </c:pt>
                <c:pt idx="1215">
                  <c:v>40.5</c:v>
                </c:pt>
                <c:pt idx="1216">
                  <c:v>40.5</c:v>
                </c:pt>
                <c:pt idx="1217">
                  <c:v>40.5</c:v>
                </c:pt>
                <c:pt idx="1218">
                  <c:v>40.5</c:v>
                </c:pt>
                <c:pt idx="1219">
                  <c:v>40.5</c:v>
                </c:pt>
                <c:pt idx="1220">
                  <c:v>40.5</c:v>
                </c:pt>
                <c:pt idx="1221">
                  <c:v>40.5</c:v>
                </c:pt>
                <c:pt idx="1222">
                  <c:v>40.5</c:v>
                </c:pt>
                <c:pt idx="1223">
                  <c:v>40.5</c:v>
                </c:pt>
                <c:pt idx="1224">
                  <c:v>40.5</c:v>
                </c:pt>
                <c:pt idx="1225">
                  <c:v>40.5</c:v>
                </c:pt>
                <c:pt idx="1226">
                  <c:v>40.5</c:v>
                </c:pt>
                <c:pt idx="1227">
                  <c:v>40.5</c:v>
                </c:pt>
                <c:pt idx="1228">
                  <c:v>40.5</c:v>
                </c:pt>
                <c:pt idx="1229">
                  <c:v>40.5</c:v>
                </c:pt>
                <c:pt idx="1230">
                  <c:v>40.5</c:v>
                </c:pt>
                <c:pt idx="1231">
                  <c:v>40.5</c:v>
                </c:pt>
                <c:pt idx="1232">
                  <c:v>40.5</c:v>
                </c:pt>
                <c:pt idx="1233">
                  <c:v>40.5</c:v>
                </c:pt>
                <c:pt idx="1234">
                  <c:v>40.5</c:v>
                </c:pt>
                <c:pt idx="1235">
                  <c:v>40.5</c:v>
                </c:pt>
                <c:pt idx="1236">
                  <c:v>40.5</c:v>
                </c:pt>
                <c:pt idx="1237">
                  <c:v>40.5</c:v>
                </c:pt>
                <c:pt idx="1238">
                  <c:v>40.5</c:v>
                </c:pt>
                <c:pt idx="1239">
                  <c:v>40.5</c:v>
                </c:pt>
                <c:pt idx="1240">
                  <c:v>40.5</c:v>
                </c:pt>
                <c:pt idx="1241">
                  <c:v>40.5</c:v>
                </c:pt>
                <c:pt idx="1242">
                  <c:v>40.5</c:v>
                </c:pt>
                <c:pt idx="1243">
                  <c:v>40.5</c:v>
                </c:pt>
                <c:pt idx="1244">
                  <c:v>40.5</c:v>
                </c:pt>
                <c:pt idx="1245">
                  <c:v>40.5</c:v>
                </c:pt>
                <c:pt idx="1246">
                  <c:v>40.5</c:v>
                </c:pt>
                <c:pt idx="1247">
                  <c:v>40.5</c:v>
                </c:pt>
                <c:pt idx="1248">
                  <c:v>40.5</c:v>
                </c:pt>
                <c:pt idx="1249">
                  <c:v>40.5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populationParameterSweep!$C$2506:$C$3755</c:f>
              <c:numCache>
                <c:formatCode>General</c:formatCode>
                <c:ptCount val="1250"/>
                <c:pt idx="0">
                  <c:v>0</c:v>
                </c:pt>
                <c:pt idx="1">
                  <c:v>31.599999999999895</c:v>
                </c:pt>
                <c:pt idx="2">
                  <c:v>33.15</c:v>
                </c:pt>
                <c:pt idx="3">
                  <c:v>34.15</c:v>
                </c:pt>
                <c:pt idx="4">
                  <c:v>34.69999999999991</c:v>
                </c:pt>
                <c:pt idx="5">
                  <c:v>35.5</c:v>
                </c:pt>
                <c:pt idx="6">
                  <c:v>36.19999999999991</c:v>
                </c:pt>
                <c:pt idx="7">
                  <c:v>37.550000000000004</c:v>
                </c:pt>
                <c:pt idx="8">
                  <c:v>37.749999999999908</c:v>
                </c:pt>
                <c:pt idx="9">
                  <c:v>37.949999999999996</c:v>
                </c:pt>
                <c:pt idx="10">
                  <c:v>38</c:v>
                </c:pt>
                <c:pt idx="11">
                  <c:v>38.200000000000003</c:v>
                </c:pt>
                <c:pt idx="12">
                  <c:v>38.449999999999903</c:v>
                </c:pt>
                <c:pt idx="13">
                  <c:v>38.6</c:v>
                </c:pt>
                <c:pt idx="14">
                  <c:v>38.949999999999996</c:v>
                </c:pt>
                <c:pt idx="15">
                  <c:v>39</c:v>
                </c:pt>
                <c:pt idx="16">
                  <c:v>39.1</c:v>
                </c:pt>
                <c:pt idx="17">
                  <c:v>39.15</c:v>
                </c:pt>
                <c:pt idx="18">
                  <c:v>39.15</c:v>
                </c:pt>
                <c:pt idx="19">
                  <c:v>39.349999999999994</c:v>
                </c:pt>
                <c:pt idx="20">
                  <c:v>39.69999999999991</c:v>
                </c:pt>
                <c:pt idx="21">
                  <c:v>40</c:v>
                </c:pt>
                <c:pt idx="22">
                  <c:v>40.050000000000004</c:v>
                </c:pt>
                <c:pt idx="23">
                  <c:v>40.050000000000004</c:v>
                </c:pt>
                <c:pt idx="24">
                  <c:v>40.050000000000004</c:v>
                </c:pt>
                <c:pt idx="25">
                  <c:v>40.050000000000004</c:v>
                </c:pt>
                <c:pt idx="26">
                  <c:v>40.200000000000003</c:v>
                </c:pt>
                <c:pt idx="27">
                  <c:v>40.25</c:v>
                </c:pt>
                <c:pt idx="28">
                  <c:v>40.349999999999994</c:v>
                </c:pt>
                <c:pt idx="29">
                  <c:v>40.349999999999994</c:v>
                </c:pt>
                <c:pt idx="30">
                  <c:v>40.349999999999994</c:v>
                </c:pt>
                <c:pt idx="31">
                  <c:v>40.349999999999994</c:v>
                </c:pt>
                <c:pt idx="32">
                  <c:v>40.349999999999994</c:v>
                </c:pt>
                <c:pt idx="33">
                  <c:v>40.300000000000011</c:v>
                </c:pt>
                <c:pt idx="34">
                  <c:v>40.449999999999903</c:v>
                </c:pt>
                <c:pt idx="35">
                  <c:v>40.449999999999903</c:v>
                </c:pt>
                <c:pt idx="36">
                  <c:v>40.5</c:v>
                </c:pt>
                <c:pt idx="37">
                  <c:v>40.449999999999903</c:v>
                </c:pt>
                <c:pt idx="38">
                  <c:v>40.5</c:v>
                </c:pt>
                <c:pt idx="39">
                  <c:v>40.65</c:v>
                </c:pt>
                <c:pt idx="40">
                  <c:v>40.700000000000003</c:v>
                </c:pt>
                <c:pt idx="41">
                  <c:v>40.700000000000003</c:v>
                </c:pt>
                <c:pt idx="42">
                  <c:v>40.700000000000003</c:v>
                </c:pt>
                <c:pt idx="43">
                  <c:v>40.700000000000003</c:v>
                </c:pt>
                <c:pt idx="44">
                  <c:v>40.700000000000003</c:v>
                </c:pt>
                <c:pt idx="45">
                  <c:v>40.700000000000003</c:v>
                </c:pt>
                <c:pt idx="46">
                  <c:v>40.700000000000003</c:v>
                </c:pt>
                <c:pt idx="47">
                  <c:v>40.700000000000003</c:v>
                </c:pt>
                <c:pt idx="48">
                  <c:v>40.700000000000003</c:v>
                </c:pt>
                <c:pt idx="49">
                  <c:v>40.69999999999991</c:v>
                </c:pt>
                <c:pt idx="50">
                  <c:v>40.69999999999991</c:v>
                </c:pt>
                <c:pt idx="51">
                  <c:v>40.65</c:v>
                </c:pt>
                <c:pt idx="52">
                  <c:v>40.65</c:v>
                </c:pt>
                <c:pt idx="53">
                  <c:v>40.599999999999909</c:v>
                </c:pt>
                <c:pt idx="54">
                  <c:v>40.599999999999909</c:v>
                </c:pt>
                <c:pt idx="55">
                  <c:v>40.599999999999909</c:v>
                </c:pt>
                <c:pt idx="56">
                  <c:v>40.65</c:v>
                </c:pt>
                <c:pt idx="57">
                  <c:v>40.65</c:v>
                </c:pt>
                <c:pt idx="58">
                  <c:v>40.65</c:v>
                </c:pt>
                <c:pt idx="59">
                  <c:v>40.65</c:v>
                </c:pt>
                <c:pt idx="60">
                  <c:v>40.599999999999909</c:v>
                </c:pt>
                <c:pt idx="61">
                  <c:v>40.599999999999909</c:v>
                </c:pt>
                <c:pt idx="62">
                  <c:v>40.65</c:v>
                </c:pt>
                <c:pt idx="63">
                  <c:v>40.749999999999908</c:v>
                </c:pt>
                <c:pt idx="64">
                  <c:v>40.749999999999908</c:v>
                </c:pt>
                <c:pt idx="65">
                  <c:v>40.749999999999908</c:v>
                </c:pt>
                <c:pt idx="66">
                  <c:v>40.749999999999908</c:v>
                </c:pt>
                <c:pt idx="67">
                  <c:v>40.749999999999908</c:v>
                </c:pt>
                <c:pt idx="68">
                  <c:v>40.749999999999908</c:v>
                </c:pt>
                <c:pt idx="69">
                  <c:v>40.69999999999991</c:v>
                </c:pt>
                <c:pt idx="70">
                  <c:v>40.69999999999991</c:v>
                </c:pt>
                <c:pt idx="71">
                  <c:v>40.800000000000011</c:v>
                </c:pt>
                <c:pt idx="72">
                  <c:v>40.75</c:v>
                </c:pt>
                <c:pt idx="73">
                  <c:v>40.75</c:v>
                </c:pt>
                <c:pt idx="74">
                  <c:v>40.75</c:v>
                </c:pt>
                <c:pt idx="75">
                  <c:v>40.75</c:v>
                </c:pt>
                <c:pt idx="76">
                  <c:v>40.75</c:v>
                </c:pt>
                <c:pt idx="77">
                  <c:v>40.75</c:v>
                </c:pt>
                <c:pt idx="78">
                  <c:v>40.75</c:v>
                </c:pt>
                <c:pt idx="79">
                  <c:v>40.75</c:v>
                </c:pt>
                <c:pt idx="80">
                  <c:v>40.75</c:v>
                </c:pt>
                <c:pt idx="81">
                  <c:v>40.700000000000003</c:v>
                </c:pt>
                <c:pt idx="82">
                  <c:v>40.700000000000003</c:v>
                </c:pt>
                <c:pt idx="83">
                  <c:v>40.75</c:v>
                </c:pt>
                <c:pt idx="84">
                  <c:v>40.75</c:v>
                </c:pt>
                <c:pt idx="85">
                  <c:v>40.700000000000003</c:v>
                </c:pt>
                <c:pt idx="86">
                  <c:v>40.700000000000003</c:v>
                </c:pt>
                <c:pt idx="87">
                  <c:v>40.700000000000003</c:v>
                </c:pt>
                <c:pt idx="88">
                  <c:v>40.700000000000003</c:v>
                </c:pt>
                <c:pt idx="89">
                  <c:v>40.700000000000003</c:v>
                </c:pt>
                <c:pt idx="90">
                  <c:v>40.700000000000003</c:v>
                </c:pt>
                <c:pt idx="91">
                  <c:v>40.700000000000003</c:v>
                </c:pt>
                <c:pt idx="92">
                  <c:v>40.700000000000003</c:v>
                </c:pt>
                <c:pt idx="93">
                  <c:v>40.65</c:v>
                </c:pt>
                <c:pt idx="94">
                  <c:v>40.65</c:v>
                </c:pt>
                <c:pt idx="95">
                  <c:v>40.65</c:v>
                </c:pt>
                <c:pt idx="96">
                  <c:v>40.65</c:v>
                </c:pt>
                <c:pt idx="97">
                  <c:v>40.65</c:v>
                </c:pt>
                <c:pt idx="98">
                  <c:v>40.65</c:v>
                </c:pt>
                <c:pt idx="99">
                  <c:v>40.65</c:v>
                </c:pt>
                <c:pt idx="100">
                  <c:v>40.65</c:v>
                </c:pt>
                <c:pt idx="101">
                  <c:v>40.65</c:v>
                </c:pt>
                <c:pt idx="102">
                  <c:v>40.65</c:v>
                </c:pt>
                <c:pt idx="103">
                  <c:v>40.65</c:v>
                </c:pt>
                <c:pt idx="104">
                  <c:v>40.65</c:v>
                </c:pt>
                <c:pt idx="105">
                  <c:v>40.65</c:v>
                </c:pt>
                <c:pt idx="106">
                  <c:v>40.65</c:v>
                </c:pt>
                <c:pt idx="107">
                  <c:v>40.6</c:v>
                </c:pt>
                <c:pt idx="108">
                  <c:v>40.6</c:v>
                </c:pt>
                <c:pt idx="109">
                  <c:v>40.550000000000004</c:v>
                </c:pt>
                <c:pt idx="110">
                  <c:v>40.5</c:v>
                </c:pt>
                <c:pt idx="111">
                  <c:v>40.5</c:v>
                </c:pt>
                <c:pt idx="112">
                  <c:v>40.5</c:v>
                </c:pt>
                <c:pt idx="113">
                  <c:v>40.5</c:v>
                </c:pt>
                <c:pt idx="114">
                  <c:v>40.449999999999903</c:v>
                </c:pt>
                <c:pt idx="115">
                  <c:v>40.449999999999903</c:v>
                </c:pt>
                <c:pt idx="116">
                  <c:v>40.449999999999903</c:v>
                </c:pt>
                <c:pt idx="117">
                  <c:v>40.449999999999903</c:v>
                </c:pt>
                <c:pt idx="118">
                  <c:v>40.449999999999903</c:v>
                </c:pt>
                <c:pt idx="119">
                  <c:v>40.449999999999903</c:v>
                </c:pt>
                <c:pt idx="120">
                  <c:v>40.449999999999903</c:v>
                </c:pt>
                <c:pt idx="121">
                  <c:v>40.449999999999903</c:v>
                </c:pt>
                <c:pt idx="122">
                  <c:v>40.5</c:v>
                </c:pt>
                <c:pt idx="123">
                  <c:v>40.5</c:v>
                </c:pt>
                <c:pt idx="124">
                  <c:v>40.5</c:v>
                </c:pt>
                <c:pt idx="125">
                  <c:v>40.5</c:v>
                </c:pt>
                <c:pt idx="126">
                  <c:v>40.5</c:v>
                </c:pt>
                <c:pt idx="127">
                  <c:v>40.5</c:v>
                </c:pt>
                <c:pt idx="128">
                  <c:v>40.5</c:v>
                </c:pt>
                <c:pt idx="129">
                  <c:v>40.5</c:v>
                </c:pt>
                <c:pt idx="130">
                  <c:v>40.5</c:v>
                </c:pt>
                <c:pt idx="131">
                  <c:v>40.5</c:v>
                </c:pt>
                <c:pt idx="132">
                  <c:v>40.5</c:v>
                </c:pt>
                <c:pt idx="133">
                  <c:v>40.5</c:v>
                </c:pt>
                <c:pt idx="134">
                  <c:v>40.5</c:v>
                </c:pt>
                <c:pt idx="135">
                  <c:v>40.5</c:v>
                </c:pt>
                <c:pt idx="136">
                  <c:v>40.449999999999903</c:v>
                </c:pt>
                <c:pt idx="137">
                  <c:v>40.449999999999903</c:v>
                </c:pt>
                <c:pt idx="138">
                  <c:v>40.449999999999903</c:v>
                </c:pt>
                <c:pt idx="139">
                  <c:v>40.449999999999903</c:v>
                </c:pt>
                <c:pt idx="140">
                  <c:v>40.4</c:v>
                </c:pt>
                <c:pt idx="141">
                  <c:v>40.4</c:v>
                </c:pt>
                <c:pt idx="142">
                  <c:v>40.449999999999903</c:v>
                </c:pt>
                <c:pt idx="143">
                  <c:v>40.5</c:v>
                </c:pt>
                <c:pt idx="144">
                  <c:v>40.449999999999903</c:v>
                </c:pt>
                <c:pt idx="145">
                  <c:v>40.449999999999903</c:v>
                </c:pt>
                <c:pt idx="146">
                  <c:v>40.349999999999994</c:v>
                </c:pt>
                <c:pt idx="147">
                  <c:v>40.449999999999903</c:v>
                </c:pt>
                <c:pt idx="148">
                  <c:v>40.449999999999903</c:v>
                </c:pt>
                <c:pt idx="149">
                  <c:v>40.5</c:v>
                </c:pt>
                <c:pt idx="150">
                  <c:v>40.5</c:v>
                </c:pt>
                <c:pt idx="151">
                  <c:v>40.5</c:v>
                </c:pt>
                <c:pt idx="152">
                  <c:v>40.5</c:v>
                </c:pt>
                <c:pt idx="153">
                  <c:v>40.5</c:v>
                </c:pt>
                <c:pt idx="154">
                  <c:v>40.5</c:v>
                </c:pt>
                <c:pt idx="155">
                  <c:v>40.449999999999903</c:v>
                </c:pt>
                <c:pt idx="156">
                  <c:v>40.449999999999903</c:v>
                </c:pt>
                <c:pt idx="157">
                  <c:v>40.449999999999903</c:v>
                </c:pt>
                <c:pt idx="158">
                  <c:v>40.349999999999994</c:v>
                </c:pt>
                <c:pt idx="159">
                  <c:v>40.349999999999994</c:v>
                </c:pt>
                <c:pt idx="160">
                  <c:v>40.349999999999994</c:v>
                </c:pt>
                <c:pt idx="161">
                  <c:v>40.349999999999994</c:v>
                </c:pt>
                <c:pt idx="162">
                  <c:v>40.349999999999994</c:v>
                </c:pt>
                <c:pt idx="163">
                  <c:v>40.349999999999994</c:v>
                </c:pt>
                <c:pt idx="164">
                  <c:v>40.349999999999994</c:v>
                </c:pt>
                <c:pt idx="165">
                  <c:v>40.349999999999994</c:v>
                </c:pt>
                <c:pt idx="166">
                  <c:v>40.349999999999994</c:v>
                </c:pt>
                <c:pt idx="167">
                  <c:v>40.349999999999994</c:v>
                </c:pt>
                <c:pt idx="168">
                  <c:v>40.4</c:v>
                </c:pt>
                <c:pt idx="169">
                  <c:v>40.4</c:v>
                </c:pt>
                <c:pt idx="170">
                  <c:v>40.4</c:v>
                </c:pt>
                <c:pt idx="171">
                  <c:v>40.4</c:v>
                </c:pt>
                <c:pt idx="172">
                  <c:v>40.4</c:v>
                </c:pt>
                <c:pt idx="173">
                  <c:v>40.4</c:v>
                </c:pt>
                <c:pt idx="174">
                  <c:v>40.4</c:v>
                </c:pt>
                <c:pt idx="175">
                  <c:v>40.4</c:v>
                </c:pt>
                <c:pt idx="176">
                  <c:v>40.4</c:v>
                </c:pt>
                <c:pt idx="177">
                  <c:v>40.449999999999903</c:v>
                </c:pt>
                <c:pt idx="178">
                  <c:v>40.399999999999906</c:v>
                </c:pt>
                <c:pt idx="179">
                  <c:v>40.399999999999906</c:v>
                </c:pt>
                <c:pt idx="180">
                  <c:v>40.399999999999906</c:v>
                </c:pt>
                <c:pt idx="181">
                  <c:v>40.399999999999906</c:v>
                </c:pt>
                <c:pt idx="182">
                  <c:v>40.399999999999906</c:v>
                </c:pt>
                <c:pt idx="183">
                  <c:v>40.399999999999906</c:v>
                </c:pt>
                <c:pt idx="184">
                  <c:v>40.399999999999906</c:v>
                </c:pt>
                <c:pt idx="185">
                  <c:v>40.399999999999906</c:v>
                </c:pt>
                <c:pt idx="186">
                  <c:v>40.399999999999906</c:v>
                </c:pt>
                <c:pt idx="187">
                  <c:v>40.399999999999906</c:v>
                </c:pt>
                <c:pt idx="188">
                  <c:v>40.399999999999906</c:v>
                </c:pt>
                <c:pt idx="189">
                  <c:v>40.399999999999906</c:v>
                </c:pt>
                <c:pt idx="190">
                  <c:v>40.399999999999906</c:v>
                </c:pt>
                <c:pt idx="191">
                  <c:v>40.399999999999906</c:v>
                </c:pt>
                <c:pt idx="192">
                  <c:v>40.399999999999906</c:v>
                </c:pt>
                <c:pt idx="193">
                  <c:v>40.349999999999902</c:v>
                </c:pt>
                <c:pt idx="194">
                  <c:v>40.349999999999902</c:v>
                </c:pt>
                <c:pt idx="195">
                  <c:v>40.349999999999902</c:v>
                </c:pt>
                <c:pt idx="196">
                  <c:v>40.349999999999902</c:v>
                </c:pt>
                <c:pt idx="197">
                  <c:v>40.349999999999902</c:v>
                </c:pt>
                <c:pt idx="198">
                  <c:v>40.349999999999902</c:v>
                </c:pt>
                <c:pt idx="199">
                  <c:v>40.349999999999902</c:v>
                </c:pt>
                <c:pt idx="200">
                  <c:v>40.349999999999902</c:v>
                </c:pt>
                <c:pt idx="201">
                  <c:v>40.349999999999902</c:v>
                </c:pt>
                <c:pt idx="202">
                  <c:v>40.349999999999902</c:v>
                </c:pt>
                <c:pt idx="203">
                  <c:v>40.25</c:v>
                </c:pt>
                <c:pt idx="204">
                  <c:v>40.19999999999991</c:v>
                </c:pt>
                <c:pt idx="205">
                  <c:v>40.19999999999991</c:v>
                </c:pt>
                <c:pt idx="206">
                  <c:v>40.19999999999991</c:v>
                </c:pt>
                <c:pt idx="207">
                  <c:v>40.19999999999991</c:v>
                </c:pt>
                <c:pt idx="208">
                  <c:v>40.19999999999991</c:v>
                </c:pt>
                <c:pt idx="209">
                  <c:v>40.19999999999991</c:v>
                </c:pt>
                <c:pt idx="210">
                  <c:v>40.19999999999991</c:v>
                </c:pt>
                <c:pt idx="211">
                  <c:v>40.15</c:v>
                </c:pt>
                <c:pt idx="212">
                  <c:v>40.15</c:v>
                </c:pt>
                <c:pt idx="213">
                  <c:v>40.15</c:v>
                </c:pt>
                <c:pt idx="214">
                  <c:v>40.15</c:v>
                </c:pt>
                <c:pt idx="215">
                  <c:v>40.099999999999909</c:v>
                </c:pt>
                <c:pt idx="216">
                  <c:v>40.099999999999909</c:v>
                </c:pt>
                <c:pt idx="217">
                  <c:v>40.099999999999909</c:v>
                </c:pt>
                <c:pt idx="218">
                  <c:v>40.099999999999909</c:v>
                </c:pt>
                <c:pt idx="219">
                  <c:v>40.099999999999909</c:v>
                </c:pt>
                <c:pt idx="220">
                  <c:v>40.050000000000004</c:v>
                </c:pt>
                <c:pt idx="221">
                  <c:v>40.050000000000004</c:v>
                </c:pt>
                <c:pt idx="222">
                  <c:v>40.050000000000004</c:v>
                </c:pt>
                <c:pt idx="223">
                  <c:v>40.050000000000004</c:v>
                </c:pt>
                <c:pt idx="224">
                  <c:v>40.050000000000004</c:v>
                </c:pt>
                <c:pt idx="225">
                  <c:v>40.050000000000004</c:v>
                </c:pt>
                <c:pt idx="226">
                  <c:v>40.050000000000004</c:v>
                </c:pt>
                <c:pt idx="227">
                  <c:v>40.050000000000004</c:v>
                </c:pt>
                <c:pt idx="228">
                  <c:v>40.050000000000004</c:v>
                </c:pt>
                <c:pt idx="229">
                  <c:v>40</c:v>
                </c:pt>
                <c:pt idx="230">
                  <c:v>40</c:v>
                </c:pt>
                <c:pt idx="231">
                  <c:v>40</c:v>
                </c:pt>
                <c:pt idx="232">
                  <c:v>40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40</c:v>
                </c:pt>
                <c:pt idx="237">
                  <c:v>39.949999999999996</c:v>
                </c:pt>
                <c:pt idx="238">
                  <c:v>39.949999999999996</c:v>
                </c:pt>
                <c:pt idx="239">
                  <c:v>39.949999999999996</c:v>
                </c:pt>
                <c:pt idx="240">
                  <c:v>39.9</c:v>
                </c:pt>
                <c:pt idx="241">
                  <c:v>40</c:v>
                </c:pt>
                <c:pt idx="242">
                  <c:v>39.949999999999996</c:v>
                </c:pt>
                <c:pt idx="243">
                  <c:v>39.949999999999996</c:v>
                </c:pt>
                <c:pt idx="244">
                  <c:v>39.949999999999996</c:v>
                </c:pt>
                <c:pt idx="245">
                  <c:v>39.949999999999996</c:v>
                </c:pt>
                <c:pt idx="246">
                  <c:v>39.949999999999996</c:v>
                </c:pt>
                <c:pt idx="247">
                  <c:v>39.9</c:v>
                </c:pt>
                <c:pt idx="248">
                  <c:v>39.9</c:v>
                </c:pt>
                <c:pt idx="249">
                  <c:v>39.949999999999996</c:v>
                </c:pt>
                <c:pt idx="250">
                  <c:v>39.949999999999996</c:v>
                </c:pt>
                <c:pt idx="251">
                  <c:v>39.949999999999996</c:v>
                </c:pt>
                <c:pt idx="252">
                  <c:v>39.949999999999996</c:v>
                </c:pt>
                <c:pt idx="253">
                  <c:v>39.949999999999996</c:v>
                </c:pt>
                <c:pt idx="254">
                  <c:v>39.949999999999996</c:v>
                </c:pt>
                <c:pt idx="255">
                  <c:v>39.9</c:v>
                </c:pt>
                <c:pt idx="256">
                  <c:v>39.9</c:v>
                </c:pt>
                <c:pt idx="257">
                  <c:v>39.9</c:v>
                </c:pt>
                <c:pt idx="258">
                  <c:v>39.949999999999996</c:v>
                </c:pt>
                <c:pt idx="259">
                  <c:v>39.849999999999994</c:v>
                </c:pt>
                <c:pt idx="260">
                  <c:v>39.849999999999994</c:v>
                </c:pt>
                <c:pt idx="261">
                  <c:v>39.849999999999994</c:v>
                </c:pt>
                <c:pt idx="262">
                  <c:v>39.849999999999994</c:v>
                </c:pt>
                <c:pt idx="263">
                  <c:v>39.849999999999994</c:v>
                </c:pt>
                <c:pt idx="264">
                  <c:v>39.849999999999994</c:v>
                </c:pt>
                <c:pt idx="265">
                  <c:v>39.9</c:v>
                </c:pt>
                <c:pt idx="266">
                  <c:v>39.9</c:v>
                </c:pt>
                <c:pt idx="267">
                  <c:v>39.9</c:v>
                </c:pt>
                <c:pt idx="268">
                  <c:v>39.9</c:v>
                </c:pt>
                <c:pt idx="269">
                  <c:v>39.9</c:v>
                </c:pt>
                <c:pt idx="270">
                  <c:v>39.9</c:v>
                </c:pt>
                <c:pt idx="271">
                  <c:v>39.849999999999994</c:v>
                </c:pt>
                <c:pt idx="272">
                  <c:v>39.800000000000011</c:v>
                </c:pt>
                <c:pt idx="273">
                  <c:v>39.75</c:v>
                </c:pt>
                <c:pt idx="274">
                  <c:v>39.75</c:v>
                </c:pt>
                <c:pt idx="275">
                  <c:v>39.75</c:v>
                </c:pt>
                <c:pt idx="276">
                  <c:v>39.75</c:v>
                </c:pt>
                <c:pt idx="277">
                  <c:v>39.75</c:v>
                </c:pt>
                <c:pt idx="278">
                  <c:v>39.75</c:v>
                </c:pt>
                <c:pt idx="279">
                  <c:v>39.75</c:v>
                </c:pt>
                <c:pt idx="280">
                  <c:v>39.75</c:v>
                </c:pt>
                <c:pt idx="281">
                  <c:v>39.75</c:v>
                </c:pt>
                <c:pt idx="282">
                  <c:v>39.75</c:v>
                </c:pt>
                <c:pt idx="283">
                  <c:v>39.69999999999991</c:v>
                </c:pt>
                <c:pt idx="284">
                  <c:v>39.69999999999991</c:v>
                </c:pt>
                <c:pt idx="285">
                  <c:v>39.69999999999991</c:v>
                </c:pt>
                <c:pt idx="286">
                  <c:v>39.69999999999991</c:v>
                </c:pt>
                <c:pt idx="287">
                  <c:v>39.69999999999991</c:v>
                </c:pt>
                <c:pt idx="288">
                  <c:v>39.69999999999991</c:v>
                </c:pt>
                <c:pt idx="289">
                  <c:v>39.69999999999991</c:v>
                </c:pt>
                <c:pt idx="290">
                  <c:v>39.69999999999991</c:v>
                </c:pt>
                <c:pt idx="291">
                  <c:v>39.69999999999991</c:v>
                </c:pt>
                <c:pt idx="292">
                  <c:v>39.69999999999991</c:v>
                </c:pt>
                <c:pt idx="293">
                  <c:v>39.69999999999991</c:v>
                </c:pt>
                <c:pt idx="294">
                  <c:v>39.69999999999991</c:v>
                </c:pt>
                <c:pt idx="295">
                  <c:v>39.69999999999991</c:v>
                </c:pt>
                <c:pt idx="296">
                  <c:v>39.69999999999991</c:v>
                </c:pt>
                <c:pt idx="297">
                  <c:v>39.69999999999991</c:v>
                </c:pt>
                <c:pt idx="298">
                  <c:v>39.69999999999991</c:v>
                </c:pt>
                <c:pt idx="299">
                  <c:v>39.69999999999991</c:v>
                </c:pt>
                <c:pt idx="300">
                  <c:v>39.69999999999991</c:v>
                </c:pt>
                <c:pt idx="301">
                  <c:v>39.65</c:v>
                </c:pt>
                <c:pt idx="302">
                  <c:v>39.65</c:v>
                </c:pt>
                <c:pt idx="303">
                  <c:v>39.65</c:v>
                </c:pt>
                <c:pt idx="304">
                  <c:v>39.65</c:v>
                </c:pt>
                <c:pt idx="305">
                  <c:v>39.65</c:v>
                </c:pt>
                <c:pt idx="306">
                  <c:v>39.65</c:v>
                </c:pt>
                <c:pt idx="307">
                  <c:v>39.65</c:v>
                </c:pt>
                <c:pt idx="308">
                  <c:v>39.65</c:v>
                </c:pt>
                <c:pt idx="309">
                  <c:v>39.65</c:v>
                </c:pt>
                <c:pt idx="310">
                  <c:v>39.550000000000004</c:v>
                </c:pt>
                <c:pt idx="311">
                  <c:v>39.5</c:v>
                </c:pt>
                <c:pt idx="312">
                  <c:v>39.5</c:v>
                </c:pt>
                <c:pt idx="313">
                  <c:v>39.5</c:v>
                </c:pt>
                <c:pt idx="314">
                  <c:v>39.449999999999996</c:v>
                </c:pt>
                <c:pt idx="315">
                  <c:v>39.4</c:v>
                </c:pt>
                <c:pt idx="316">
                  <c:v>39.4</c:v>
                </c:pt>
                <c:pt idx="317">
                  <c:v>39.4</c:v>
                </c:pt>
                <c:pt idx="318">
                  <c:v>39.449999999999996</c:v>
                </c:pt>
                <c:pt idx="319">
                  <c:v>39.4</c:v>
                </c:pt>
                <c:pt idx="320">
                  <c:v>39.349999999999994</c:v>
                </c:pt>
                <c:pt idx="321">
                  <c:v>39.449999999999903</c:v>
                </c:pt>
                <c:pt idx="322">
                  <c:v>39.449999999999903</c:v>
                </c:pt>
                <c:pt idx="323">
                  <c:v>39.5</c:v>
                </c:pt>
                <c:pt idx="324">
                  <c:v>39.5</c:v>
                </c:pt>
                <c:pt idx="325">
                  <c:v>39.5</c:v>
                </c:pt>
                <c:pt idx="326">
                  <c:v>39.5</c:v>
                </c:pt>
                <c:pt idx="327">
                  <c:v>39.5</c:v>
                </c:pt>
                <c:pt idx="328">
                  <c:v>39.5</c:v>
                </c:pt>
                <c:pt idx="329">
                  <c:v>39.5</c:v>
                </c:pt>
                <c:pt idx="330">
                  <c:v>39.5</c:v>
                </c:pt>
                <c:pt idx="331">
                  <c:v>39.5</c:v>
                </c:pt>
                <c:pt idx="332">
                  <c:v>39.5</c:v>
                </c:pt>
                <c:pt idx="333">
                  <c:v>39.5</c:v>
                </c:pt>
                <c:pt idx="334">
                  <c:v>39.449999999999903</c:v>
                </c:pt>
                <c:pt idx="335">
                  <c:v>39.449999999999903</c:v>
                </c:pt>
                <c:pt idx="336">
                  <c:v>39.449999999999903</c:v>
                </c:pt>
                <c:pt idx="337">
                  <c:v>39.449999999999903</c:v>
                </c:pt>
                <c:pt idx="338">
                  <c:v>39.449999999999903</c:v>
                </c:pt>
                <c:pt idx="339">
                  <c:v>39.4</c:v>
                </c:pt>
                <c:pt idx="340">
                  <c:v>39.4</c:v>
                </c:pt>
                <c:pt idx="341">
                  <c:v>39.349999999999994</c:v>
                </c:pt>
                <c:pt idx="342">
                  <c:v>39.349999999999994</c:v>
                </c:pt>
                <c:pt idx="343">
                  <c:v>39.349999999999994</c:v>
                </c:pt>
                <c:pt idx="344">
                  <c:v>39.349999999999994</c:v>
                </c:pt>
                <c:pt idx="345">
                  <c:v>39.300000000000011</c:v>
                </c:pt>
                <c:pt idx="346">
                  <c:v>39.300000000000011</c:v>
                </c:pt>
                <c:pt idx="347">
                  <c:v>39.300000000000011</c:v>
                </c:pt>
                <c:pt idx="348">
                  <c:v>39.300000000000011</c:v>
                </c:pt>
                <c:pt idx="349">
                  <c:v>39.300000000000011</c:v>
                </c:pt>
                <c:pt idx="350">
                  <c:v>39.300000000000011</c:v>
                </c:pt>
                <c:pt idx="351">
                  <c:v>39.300000000000011</c:v>
                </c:pt>
                <c:pt idx="352">
                  <c:v>39.300000000000011</c:v>
                </c:pt>
                <c:pt idx="353">
                  <c:v>39.349999999999994</c:v>
                </c:pt>
                <c:pt idx="354">
                  <c:v>39.349999999999994</c:v>
                </c:pt>
                <c:pt idx="355">
                  <c:v>39.349999999999994</c:v>
                </c:pt>
                <c:pt idx="356">
                  <c:v>39.349999999999994</c:v>
                </c:pt>
                <c:pt idx="357">
                  <c:v>39.349999999999994</c:v>
                </c:pt>
                <c:pt idx="358">
                  <c:v>39.300000000000011</c:v>
                </c:pt>
                <c:pt idx="359">
                  <c:v>39.300000000000011</c:v>
                </c:pt>
                <c:pt idx="360">
                  <c:v>39.300000000000011</c:v>
                </c:pt>
                <c:pt idx="361">
                  <c:v>39.300000000000011</c:v>
                </c:pt>
                <c:pt idx="362">
                  <c:v>39.300000000000011</c:v>
                </c:pt>
                <c:pt idx="363">
                  <c:v>39.300000000000011</c:v>
                </c:pt>
                <c:pt idx="364">
                  <c:v>39.300000000000011</c:v>
                </c:pt>
                <c:pt idx="365">
                  <c:v>39.300000000000011</c:v>
                </c:pt>
                <c:pt idx="366">
                  <c:v>39.300000000000011</c:v>
                </c:pt>
                <c:pt idx="367">
                  <c:v>39.300000000000011</c:v>
                </c:pt>
                <c:pt idx="368">
                  <c:v>39.300000000000011</c:v>
                </c:pt>
                <c:pt idx="369">
                  <c:v>39.300000000000011</c:v>
                </c:pt>
                <c:pt idx="370">
                  <c:v>39.349999999999994</c:v>
                </c:pt>
                <c:pt idx="371">
                  <c:v>39.349999999999994</c:v>
                </c:pt>
                <c:pt idx="372">
                  <c:v>39.349999999999994</c:v>
                </c:pt>
                <c:pt idx="373">
                  <c:v>39.349999999999994</c:v>
                </c:pt>
                <c:pt idx="374">
                  <c:v>39.300000000000011</c:v>
                </c:pt>
                <c:pt idx="375">
                  <c:v>39.300000000000011</c:v>
                </c:pt>
                <c:pt idx="376">
                  <c:v>39.300000000000011</c:v>
                </c:pt>
                <c:pt idx="377">
                  <c:v>39.25</c:v>
                </c:pt>
                <c:pt idx="378">
                  <c:v>39.200000000000003</c:v>
                </c:pt>
                <c:pt idx="379">
                  <c:v>39.200000000000003</c:v>
                </c:pt>
                <c:pt idx="380">
                  <c:v>39.300000000000011</c:v>
                </c:pt>
                <c:pt idx="381">
                  <c:v>39.300000000000011</c:v>
                </c:pt>
                <c:pt idx="382">
                  <c:v>39.300000000000011</c:v>
                </c:pt>
                <c:pt idx="383">
                  <c:v>39.300000000000011</c:v>
                </c:pt>
                <c:pt idx="384">
                  <c:v>39.300000000000011</c:v>
                </c:pt>
                <c:pt idx="385">
                  <c:v>39.300000000000011</c:v>
                </c:pt>
                <c:pt idx="386">
                  <c:v>39.300000000000011</c:v>
                </c:pt>
                <c:pt idx="387">
                  <c:v>39.300000000000011</c:v>
                </c:pt>
                <c:pt idx="388">
                  <c:v>39.300000000000011</c:v>
                </c:pt>
                <c:pt idx="389">
                  <c:v>39.300000000000011</c:v>
                </c:pt>
                <c:pt idx="390">
                  <c:v>39.300000000000011</c:v>
                </c:pt>
                <c:pt idx="391">
                  <c:v>39.300000000000011</c:v>
                </c:pt>
                <c:pt idx="392">
                  <c:v>39.349999999999902</c:v>
                </c:pt>
                <c:pt idx="393">
                  <c:v>39.349999999999902</c:v>
                </c:pt>
                <c:pt idx="394">
                  <c:v>39.300000000000011</c:v>
                </c:pt>
                <c:pt idx="395">
                  <c:v>39.300000000000011</c:v>
                </c:pt>
                <c:pt idx="396">
                  <c:v>39.300000000000011</c:v>
                </c:pt>
                <c:pt idx="397">
                  <c:v>39.300000000000011</c:v>
                </c:pt>
                <c:pt idx="398">
                  <c:v>39.249999999999908</c:v>
                </c:pt>
                <c:pt idx="399">
                  <c:v>39.249999999999908</c:v>
                </c:pt>
                <c:pt idx="400">
                  <c:v>39.249999999999908</c:v>
                </c:pt>
                <c:pt idx="401">
                  <c:v>39.249999999999908</c:v>
                </c:pt>
                <c:pt idx="402">
                  <c:v>39.249999999999908</c:v>
                </c:pt>
                <c:pt idx="403">
                  <c:v>39.249999999999908</c:v>
                </c:pt>
                <c:pt idx="404">
                  <c:v>39.249999999999908</c:v>
                </c:pt>
                <c:pt idx="405">
                  <c:v>39.249999999999908</c:v>
                </c:pt>
                <c:pt idx="406">
                  <c:v>39.249999999999908</c:v>
                </c:pt>
                <c:pt idx="407">
                  <c:v>39.249999999999908</c:v>
                </c:pt>
                <c:pt idx="408">
                  <c:v>39.249999999999908</c:v>
                </c:pt>
                <c:pt idx="409">
                  <c:v>39.249999999999908</c:v>
                </c:pt>
                <c:pt idx="410">
                  <c:v>39.249999999999908</c:v>
                </c:pt>
                <c:pt idx="411">
                  <c:v>39.249999999999908</c:v>
                </c:pt>
                <c:pt idx="412">
                  <c:v>39.249999999999908</c:v>
                </c:pt>
                <c:pt idx="413">
                  <c:v>39.249999999999908</c:v>
                </c:pt>
                <c:pt idx="414">
                  <c:v>39.249999999999908</c:v>
                </c:pt>
                <c:pt idx="415">
                  <c:v>39.249999999999908</c:v>
                </c:pt>
                <c:pt idx="416">
                  <c:v>39.200000000000003</c:v>
                </c:pt>
                <c:pt idx="417">
                  <c:v>39.200000000000003</c:v>
                </c:pt>
                <c:pt idx="418">
                  <c:v>39.200000000000003</c:v>
                </c:pt>
                <c:pt idx="419">
                  <c:v>39.200000000000003</c:v>
                </c:pt>
                <c:pt idx="420">
                  <c:v>39.200000000000003</c:v>
                </c:pt>
                <c:pt idx="421">
                  <c:v>39.200000000000003</c:v>
                </c:pt>
                <c:pt idx="422">
                  <c:v>39.200000000000003</c:v>
                </c:pt>
                <c:pt idx="423">
                  <c:v>39.200000000000003</c:v>
                </c:pt>
                <c:pt idx="424">
                  <c:v>39.200000000000003</c:v>
                </c:pt>
                <c:pt idx="425">
                  <c:v>39.200000000000003</c:v>
                </c:pt>
                <c:pt idx="426">
                  <c:v>39.200000000000003</c:v>
                </c:pt>
                <c:pt idx="427">
                  <c:v>39.15</c:v>
                </c:pt>
                <c:pt idx="428">
                  <c:v>39.15</c:v>
                </c:pt>
                <c:pt idx="429">
                  <c:v>39.15</c:v>
                </c:pt>
                <c:pt idx="430">
                  <c:v>39.15</c:v>
                </c:pt>
                <c:pt idx="431">
                  <c:v>39.15</c:v>
                </c:pt>
                <c:pt idx="432">
                  <c:v>39.15</c:v>
                </c:pt>
                <c:pt idx="433">
                  <c:v>39.15</c:v>
                </c:pt>
                <c:pt idx="434">
                  <c:v>39.15</c:v>
                </c:pt>
                <c:pt idx="435">
                  <c:v>39.15</c:v>
                </c:pt>
                <c:pt idx="436">
                  <c:v>39.15</c:v>
                </c:pt>
                <c:pt idx="437">
                  <c:v>39.15</c:v>
                </c:pt>
                <c:pt idx="438">
                  <c:v>39.15</c:v>
                </c:pt>
                <c:pt idx="439">
                  <c:v>39.15</c:v>
                </c:pt>
                <c:pt idx="440">
                  <c:v>39.15</c:v>
                </c:pt>
                <c:pt idx="441">
                  <c:v>39.15</c:v>
                </c:pt>
                <c:pt idx="442">
                  <c:v>39.15</c:v>
                </c:pt>
                <c:pt idx="443">
                  <c:v>39.15</c:v>
                </c:pt>
                <c:pt idx="444">
                  <c:v>39.15</c:v>
                </c:pt>
                <c:pt idx="445">
                  <c:v>39.15</c:v>
                </c:pt>
                <c:pt idx="446">
                  <c:v>39.1</c:v>
                </c:pt>
                <c:pt idx="447">
                  <c:v>39.1</c:v>
                </c:pt>
                <c:pt idx="448">
                  <c:v>39.1</c:v>
                </c:pt>
                <c:pt idx="449">
                  <c:v>39.1</c:v>
                </c:pt>
                <c:pt idx="450">
                  <c:v>39.1</c:v>
                </c:pt>
                <c:pt idx="451">
                  <c:v>39.1</c:v>
                </c:pt>
                <c:pt idx="452">
                  <c:v>39.1</c:v>
                </c:pt>
                <c:pt idx="453">
                  <c:v>39.050000000000004</c:v>
                </c:pt>
                <c:pt idx="454">
                  <c:v>39.050000000000004</c:v>
                </c:pt>
                <c:pt idx="455">
                  <c:v>39.050000000000004</c:v>
                </c:pt>
                <c:pt idx="456">
                  <c:v>39</c:v>
                </c:pt>
                <c:pt idx="457">
                  <c:v>38.949999999999996</c:v>
                </c:pt>
                <c:pt idx="458">
                  <c:v>38.949999999999996</c:v>
                </c:pt>
                <c:pt idx="459">
                  <c:v>38.949999999999996</c:v>
                </c:pt>
                <c:pt idx="460">
                  <c:v>38.949999999999996</c:v>
                </c:pt>
                <c:pt idx="461">
                  <c:v>39</c:v>
                </c:pt>
                <c:pt idx="462">
                  <c:v>39</c:v>
                </c:pt>
                <c:pt idx="463">
                  <c:v>39</c:v>
                </c:pt>
                <c:pt idx="464">
                  <c:v>39</c:v>
                </c:pt>
                <c:pt idx="465">
                  <c:v>39</c:v>
                </c:pt>
                <c:pt idx="466">
                  <c:v>39</c:v>
                </c:pt>
                <c:pt idx="467">
                  <c:v>39</c:v>
                </c:pt>
                <c:pt idx="468">
                  <c:v>39</c:v>
                </c:pt>
                <c:pt idx="469">
                  <c:v>39</c:v>
                </c:pt>
                <c:pt idx="470">
                  <c:v>39</c:v>
                </c:pt>
                <c:pt idx="471">
                  <c:v>39</c:v>
                </c:pt>
                <c:pt idx="472">
                  <c:v>39</c:v>
                </c:pt>
                <c:pt idx="473">
                  <c:v>39</c:v>
                </c:pt>
                <c:pt idx="474">
                  <c:v>39</c:v>
                </c:pt>
                <c:pt idx="475">
                  <c:v>39</c:v>
                </c:pt>
                <c:pt idx="476">
                  <c:v>39</c:v>
                </c:pt>
                <c:pt idx="477">
                  <c:v>39</c:v>
                </c:pt>
                <c:pt idx="478">
                  <c:v>39</c:v>
                </c:pt>
                <c:pt idx="479">
                  <c:v>38.949999999999996</c:v>
                </c:pt>
                <c:pt idx="480">
                  <c:v>39</c:v>
                </c:pt>
                <c:pt idx="481">
                  <c:v>39</c:v>
                </c:pt>
                <c:pt idx="482">
                  <c:v>39</c:v>
                </c:pt>
                <c:pt idx="483">
                  <c:v>39</c:v>
                </c:pt>
                <c:pt idx="484">
                  <c:v>39</c:v>
                </c:pt>
                <c:pt idx="485">
                  <c:v>39</c:v>
                </c:pt>
                <c:pt idx="486">
                  <c:v>39</c:v>
                </c:pt>
                <c:pt idx="487">
                  <c:v>39</c:v>
                </c:pt>
                <c:pt idx="488">
                  <c:v>39</c:v>
                </c:pt>
                <c:pt idx="489">
                  <c:v>38.949999999999996</c:v>
                </c:pt>
                <c:pt idx="490">
                  <c:v>38.949999999999996</c:v>
                </c:pt>
                <c:pt idx="491">
                  <c:v>38.949999999999996</c:v>
                </c:pt>
                <c:pt idx="492">
                  <c:v>38.949999999999996</c:v>
                </c:pt>
                <c:pt idx="493">
                  <c:v>38.949999999999996</c:v>
                </c:pt>
                <c:pt idx="494">
                  <c:v>38.949999999999996</c:v>
                </c:pt>
                <c:pt idx="495">
                  <c:v>38.949999999999996</c:v>
                </c:pt>
                <c:pt idx="496">
                  <c:v>38.949999999999996</c:v>
                </c:pt>
                <c:pt idx="497">
                  <c:v>38.949999999999996</c:v>
                </c:pt>
                <c:pt idx="498">
                  <c:v>38.949999999999996</c:v>
                </c:pt>
                <c:pt idx="499">
                  <c:v>38.9</c:v>
                </c:pt>
                <c:pt idx="500">
                  <c:v>38.949999999999996</c:v>
                </c:pt>
                <c:pt idx="501">
                  <c:v>38.949999999999996</c:v>
                </c:pt>
                <c:pt idx="502">
                  <c:v>38.9</c:v>
                </c:pt>
                <c:pt idx="503">
                  <c:v>38.9</c:v>
                </c:pt>
                <c:pt idx="504">
                  <c:v>38.9</c:v>
                </c:pt>
                <c:pt idx="505">
                  <c:v>38.849999999999994</c:v>
                </c:pt>
                <c:pt idx="506">
                  <c:v>38.849999999999994</c:v>
                </c:pt>
                <c:pt idx="507">
                  <c:v>38.849999999999994</c:v>
                </c:pt>
                <c:pt idx="508">
                  <c:v>38.849999999999994</c:v>
                </c:pt>
                <c:pt idx="509">
                  <c:v>38.849999999999994</c:v>
                </c:pt>
                <c:pt idx="510">
                  <c:v>38.849999999999994</c:v>
                </c:pt>
                <c:pt idx="511">
                  <c:v>38.849999999999994</c:v>
                </c:pt>
                <c:pt idx="512">
                  <c:v>38.849999999999994</c:v>
                </c:pt>
                <c:pt idx="513">
                  <c:v>38.949999999999996</c:v>
                </c:pt>
                <c:pt idx="514">
                  <c:v>38.949999999999996</c:v>
                </c:pt>
                <c:pt idx="515">
                  <c:v>38.949999999999996</c:v>
                </c:pt>
                <c:pt idx="516">
                  <c:v>38.949999999999996</c:v>
                </c:pt>
                <c:pt idx="517">
                  <c:v>38.949999999999996</c:v>
                </c:pt>
                <c:pt idx="518">
                  <c:v>38.949999999999996</c:v>
                </c:pt>
                <c:pt idx="519">
                  <c:v>38.949999999999996</c:v>
                </c:pt>
                <c:pt idx="520">
                  <c:v>38.949999999999996</c:v>
                </c:pt>
                <c:pt idx="521">
                  <c:v>38.949999999999996</c:v>
                </c:pt>
                <c:pt idx="522">
                  <c:v>38.949999999999996</c:v>
                </c:pt>
                <c:pt idx="523">
                  <c:v>38.949999999999996</c:v>
                </c:pt>
                <c:pt idx="524">
                  <c:v>38.949999999999996</c:v>
                </c:pt>
                <c:pt idx="525">
                  <c:v>38.949999999999996</c:v>
                </c:pt>
                <c:pt idx="526">
                  <c:v>38.949999999999996</c:v>
                </c:pt>
                <c:pt idx="527">
                  <c:v>38.949999999999996</c:v>
                </c:pt>
                <c:pt idx="528">
                  <c:v>38.949999999999996</c:v>
                </c:pt>
                <c:pt idx="529">
                  <c:v>38.949999999999996</c:v>
                </c:pt>
                <c:pt idx="530">
                  <c:v>38.949999999999996</c:v>
                </c:pt>
                <c:pt idx="531">
                  <c:v>38.949999999999996</c:v>
                </c:pt>
                <c:pt idx="532">
                  <c:v>38.949999999999996</c:v>
                </c:pt>
                <c:pt idx="533">
                  <c:v>38.9</c:v>
                </c:pt>
                <c:pt idx="534">
                  <c:v>38.9</c:v>
                </c:pt>
                <c:pt idx="535">
                  <c:v>38.9</c:v>
                </c:pt>
                <c:pt idx="536">
                  <c:v>38.9</c:v>
                </c:pt>
                <c:pt idx="537">
                  <c:v>38.849999999999994</c:v>
                </c:pt>
                <c:pt idx="538">
                  <c:v>38.849999999999994</c:v>
                </c:pt>
                <c:pt idx="539">
                  <c:v>38.849999999999994</c:v>
                </c:pt>
                <c:pt idx="540">
                  <c:v>38.849999999999994</c:v>
                </c:pt>
                <c:pt idx="541">
                  <c:v>38.849999999999994</c:v>
                </c:pt>
                <c:pt idx="542">
                  <c:v>38.800000000000011</c:v>
                </c:pt>
                <c:pt idx="543">
                  <c:v>38.800000000000011</c:v>
                </c:pt>
                <c:pt idx="544">
                  <c:v>38.700000000000003</c:v>
                </c:pt>
                <c:pt idx="545">
                  <c:v>38.700000000000003</c:v>
                </c:pt>
                <c:pt idx="546">
                  <c:v>38.700000000000003</c:v>
                </c:pt>
                <c:pt idx="547">
                  <c:v>38.700000000000003</c:v>
                </c:pt>
                <c:pt idx="548">
                  <c:v>38.700000000000003</c:v>
                </c:pt>
                <c:pt idx="549">
                  <c:v>38.700000000000003</c:v>
                </c:pt>
                <c:pt idx="550">
                  <c:v>38.700000000000003</c:v>
                </c:pt>
                <c:pt idx="551">
                  <c:v>38.700000000000003</c:v>
                </c:pt>
                <c:pt idx="552">
                  <c:v>38.700000000000003</c:v>
                </c:pt>
                <c:pt idx="553">
                  <c:v>38.700000000000003</c:v>
                </c:pt>
                <c:pt idx="554">
                  <c:v>38.65</c:v>
                </c:pt>
                <c:pt idx="555">
                  <c:v>38.65</c:v>
                </c:pt>
                <c:pt idx="556">
                  <c:v>38.6</c:v>
                </c:pt>
                <c:pt idx="557">
                  <c:v>38.6</c:v>
                </c:pt>
                <c:pt idx="558">
                  <c:v>38.6</c:v>
                </c:pt>
                <c:pt idx="559">
                  <c:v>38.6</c:v>
                </c:pt>
                <c:pt idx="560">
                  <c:v>38.6</c:v>
                </c:pt>
                <c:pt idx="561">
                  <c:v>38.6</c:v>
                </c:pt>
                <c:pt idx="562">
                  <c:v>38.6</c:v>
                </c:pt>
                <c:pt idx="563">
                  <c:v>38.6</c:v>
                </c:pt>
                <c:pt idx="564">
                  <c:v>38.6</c:v>
                </c:pt>
                <c:pt idx="565">
                  <c:v>38.6</c:v>
                </c:pt>
                <c:pt idx="566">
                  <c:v>38.65</c:v>
                </c:pt>
                <c:pt idx="567">
                  <c:v>38.65</c:v>
                </c:pt>
                <c:pt idx="568">
                  <c:v>38.65</c:v>
                </c:pt>
                <c:pt idx="569">
                  <c:v>38.599999999999909</c:v>
                </c:pt>
                <c:pt idx="570">
                  <c:v>38.599999999999909</c:v>
                </c:pt>
                <c:pt idx="571">
                  <c:v>38.599999999999909</c:v>
                </c:pt>
                <c:pt idx="572">
                  <c:v>38.599999999999909</c:v>
                </c:pt>
                <c:pt idx="573">
                  <c:v>38.599999999999909</c:v>
                </c:pt>
                <c:pt idx="574">
                  <c:v>38.550000000000004</c:v>
                </c:pt>
                <c:pt idx="575">
                  <c:v>38.499999999999908</c:v>
                </c:pt>
                <c:pt idx="576">
                  <c:v>38.499999999999908</c:v>
                </c:pt>
                <c:pt idx="577">
                  <c:v>38.449999999999903</c:v>
                </c:pt>
                <c:pt idx="578">
                  <c:v>38.449999999999903</c:v>
                </c:pt>
                <c:pt idx="579">
                  <c:v>38.449999999999903</c:v>
                </c:pt>
                <c:pt idx="580">
                  <c:v>38.449999999999903</c:v>
                </c:pt>
                <c:pt idx="581">
                  <c:v>38.449999999999903</c:v>
                </c:pt>
                <c:pt idx="582">
                  <c:v>38.449999999999903</c:v>
                </c:pt>
                <c:pt idx="583">
                  <c:v>38.4</c:v>
                </c:pt>
                <c:pt idx="584">
                  <c:v>38.25</c:v>
                </c:pt>
                <c:pt idx="585">
                  <c:v>38.300000000000011</c:v>
                </c:pt>
                <c:pt idx="586">
                  <c:v>38.300000000000011</c:v>
                </c:pt>
                <c:pt idx="587">
                  <c:v>38.300000000000011</c:v>
                </c:pt>
                <c:pt idx="588">
                  <c:v>38.4</c:v>
                </c:pt>
                <c:pt idx="589">
                  <c:v>38.4</c:v>
                </c:pt>
                <c:pt idx="590">
                  <c:v>38.4</c:v>
                </c:pt>
                <c:pt idx="591">
                  <c:v>38.349999999999994</c:v>
                </c:pt>
                <c:pt idx="592">
                  <c:v>38.349999999999994</c:v>
                </c:pt>
                <c:pt idx="593">
                  <c:v>38.300000000000011</c:v>
                </c:pt>
                <c:pt idx="594">
                  <c:v>38.200000000000003</c:v>
                </c:pt>
                <c:pt idx="595">
                  <c:v>38.25</c:v>
                </c:pt>
                <c:pt idx="596">
                  <c:v>38.200000000000003</c:v>
                </c:pt>
                <c:pt idx="597">
                  <c:v>38.25</c:v>
                </c:pt>
                <c:pt idx="598">
                  <c:v>38.25</c:v>
                </c:pt>
                <c:pt idx="599">
                  <c:v>38.25</c:v>
                </c:pt>
                <c:pt idx="600">
                  <c:v>38.25</c:v>
                </c:pt>
                <c:pt idx="601">
                  <c:v>38.25</c:v>
                </c:pt>
                <c:pt idx="602">
                  <c:v>38.25</c:v>
                </c:pt>
                <c:pt idx="603">
                  <c:v>38.25</c:v>
                </c:pt>
                <c:pt idx="604">
                  <c:v>38.25</c:v>
                </c:pt>
                <c:pt idx="605">
                  <c:v>38.25</c:v>
                </c:pt>
                <c:pt idx="606">
                  <c:v>38.200000000000003</c:v>
                </c:pt>
                <c:pt idx="607">
                  <c:v>38.200000000000003</c:v>
                </c:pt>
                <c:pt idx="608">
                  <c:v>38.15</c:v>
                </c:pt>
                <c:pt idx="609">
                  <c:v>38.15</c:v>
                </c:pt>
                <c:pt idx="610">
                  <c:v>38.15</c:v>
                </c:pt>
                <c:pt idx="611">
                  <c:v>38.099999999999909</c:v>
                </c:pt>
                <c:pt idx="612">
                  <c:v>38.099999999999909</c:v>
                </c:pt>
                <c:pt idx="613">
                  <c:v>38.1</c:v>
                </c:pt>
                <c:pt idx="614">
                  <c:v>38.1</c:v>
                </c:pt>
                <c:pt idx="615">
                  <c:v>38.1</c:v>
                </c:pt>
                <c:pt idx="616">
                  <c:v>38.1</c:v>
                </c:pt>
                <c:pt idx="617">
                  <c:v>38.1</c:v>
                </c:pt>
                <c:pt idx="618">
                  <c:v>38.1</c:v>
                </c:pt>
                <c:pt idx="619">
                  <c:v>38</c:v>
                </c:pt>
                <c:pt idx="620">
                  <c:v>38</c:v>
                </c:pt>
                <c:pt idx="621">
                  <c:v>37.949999999999996</c:v>
                </c:pt>
                <c:pt idx="622">
                  <c:v>37.949999999999996</c:v>
                </c:pt>
                <c:pt idx="623">
                  <c:v>38</c:v>
                </c:pt>
                <c:pt idx="624">
                  <c:v>38</c:v>
                </c:pt>
                <c:pt idx="625">
                  <c:v>37.949999999999996</c:v>
                </c:pt>
                <c:pt idx="626">
                  <c:v>37.949999999999996</c:v>
                </c:pt>
                <c:pt idx="627">
                  <c:v>37.949999999999996</c:v>
                </c:pt>
                <c:pt idx="628">
                  <c:v>37.9</c:v>
                </c:pt>
                <c:pt idx="629">
                  <c:v>37.9</c:v>
                </c:pt>
                <c:pt idx="630">
                  <c:v>37.9</c:v>
                </c:pt>
                <c:pt idx="631">
                  <c:v>37.9</c:v>
                </c:pt>
                <c:pt idx="632">
                  <c:v>37.9</c:v>
                </c:pt>
                <c:pt idx="633">
                  <c:v>37.849999999999994</c:v>
                </c:pt>
                <c:pt idx="634">
                  <c:v>37.9</c:v>
                </c:pt>
                <c:pt idx="635">
                  <c:v>37.9</c:v>
                </c:pt>
                <c:pt idx="636">
                  <c:v>37.9</c:v>
                </c:pt>
                <c:pt idx="637">
                  <c:v>37.9</c:v>
                </c:pt>
                <c:pt idx="638">
                  <c:v>37.9</c:v>
                </c:pt>
                <c:pt idx="639">
                  <c:v>37.9</c:v>
                </c:pt>
                <c:pt idx="640">
                  <c:v>37.9</c:v>
                </c:pt>
                <c:pt idx="641">
                  <c:v>37.9</c:v>
                </c:pt>
                <c:pt idx="642">
                  <c:v>37.800000000000011</c:v>
                </c:pt>
                <c:pt idx="643">
                  <c:v>37.800000000000011</c:v>
                </c:pt>
                <c:pt idx="644">
                  <c:v>37.800000000000011</c:v>
                </c:pt>
                <c:pt idx="645">
                  <c:v>37.800000000000011</c:v>
                </c:pt>
                <c:pt idx="646">
                  <c:v>37.800000000000011</c:v>
                </c:pt>
                <c:pt idx="647">
                  <c:v>37.75</c:v>
                </c:pt>
                <c:pt idx="648">
                  <c:v>37.75</c:v>
                </c:pt>
                <c:pt idx="649">
                  <c:v>37.69999999999991</c:v>
                </c:pt>
                <c:pt idx="650">
                  <c:v>37.69999999999991</c:v>
                </c:pt>
                <c:pt idx="651">
                  <c:v>37.69999999999991</c:v>
                </c:pt>
                <c:pt idx="652">
                  <c:v>37.69999999999991</c:v>
                </c:pt>
                <c:pt idx="653">
                  <c:v>37.69999999999991</c:v>
                </c:pt>
                <c:pt idx="654">
                  <c:v>37.69999999999991</c:v>
                </c:pt>
                <c:pt idx="655">
                  <c:v>37.649999999999906</c:v>
                </c:pt>
                <c:pt idx="656">
                  <c:v>37.649999999999906</c:v>
                </c:pt>
                <c:pt idx="657">
                  <c:v>37.649999999999906</c:v>
                </c:pt>
                <c:pt idx="658">
                  <c:v>37.649999999999906</c:v>
                </c:pt>
                <c:pt idx="659">
                  <c:v>37.649999999999906</c:v>
                </c:pt>
                <c:pt idx="660">
                  <c:v>37.649999999999906</c:v>
                </c:pt>
                <c:pt idx="661">
                  <c:v>37.649999999999906</c:v>
                </c:pt>
                <c:pt idx="662">
                  <c:v>37.649999999999906</c:v>
                </c:pt>
                <c:pt idx="663">
                  <c:v>37.649999999999906</c:v>
                </c:pt>
                <c:pt idx="664">
                  <c:v>37.649999999999906</c:v>
                </c:pt>
                <c:pt idx="665">
                  <c:v>37.6</c:v>
                </c:pt>
                <c:pt idx="666">
                  <c:v>37.6</c:v>
                </c:pt>
                <c:pt idx="667">
                  <c:v>37.6</c:v>
                </c:pt>
                <c:pt idx="668">
                  <c:v>37.550000000000004</c:v>
                </c:pt>
                <c:pt idx="669">
                  <c:v>37.550000000000004</c:v>
                </c:pt>
                <c:pt idx="670">
                  <c:v>37.550000000000004</c:v>
                </c:pt>
                <c:pt idx="671">
                  <c:v>37.6</c:v>
                </c:pt>
                <c:pt idx="672">
                  <c:v>37.6</c:v>
                </c:pt>
                <c:pt idx="673">
                  <c:v>37.6</c:v>
                </c:pt>
                <c:pt idx="674">
                  <c:v>37.6</c:v>
                </c:pt>
                <c:pt idx="675">
                  <c:v>37.6</c:v>
                </c:pt>
                <c:pt idx="676">
                  <c:v>37.6</c:v>
                </c:pt>
                <c:pt idx="677">
                  <c:v>37.6</c:v>
                </c:pt>
                <c:pt idx="678">
                  <c:v>37.6</c:v>
                </c:pt>
                <c:pt idx="679">
                  <c:v>37.6</c:v>
                </c:pt>
                <c:pt idx="680">
                  <c:v>37.6</c:v>
                </c:pt>
                <c:pt idx="681">
                  <c:v>37.6</c:v>
                </c:pt>
                <c:pt idx="682">
                  <c:v>37.6</c:v>
                </c:pt>
                <c:pt idx="683">
                  <c:v>37.6</c:v>
                </c:pt>
                <c:pt idx="684">
                  <c:v>37.6</c:v>
                </c:pt>
                <c:pt idx="685">
                  <c:v>37.550000000000004</c:v>
                </c:pt>
                <c:pt idx="686">
                  <c:v>37.550000000000004</c:v>
                </c:pt>
                <c:pt idx="687">
                  <c:v>37.550000000000004</c:v>
                </c:pt>
                <c:pt idx="688">
                  <c:v>37.5</c:v>
                </c:pt>
                <c:pt idx="689">
                  <c:v>37.5</c:v>
                </c:pt>
                <c:pt idx="690">
                  <c:v>37.449999999999996</c:v>
                </c:pt>
                <c:pt idx="691">
                  <c:v>37.449999999999996</c:v>
                </c:pt>
                <c:pt idx="692">
                  <c:v>37.449999999999996</c:v>
                </c:pt>
                <c:pt idx="693">
                  <c:v>37.449999999999996</c:v>
                </c:pt>
                <c:pt idx="694">
                  <c:v>37.449999999999996</c:v>
                </c:pt>
                <c:pt idx="695">
                  <c:v>37.449999999999996</c:v>
                </c:pt>
                <c:pt idx="696">
                  <c:v>37.449999999999996</c:v>
                </c:pt>
                <c:pt idx="697">
                  <c:v>37.449999999999996</c:v>
                </c:pt>
                <c:pt idx="698">
                  <c:v>37.449999999999996</c:v>
                </c:pt>
                <c:pt idx="699">
                  <c:v>37.449999999999996</c:v>
                </c:pt>
                <c:pt idx="700">
                  <c:v>37.4</c:v>
                </c:pt>
                <c:pt idx="701">
                  <c:v>37.4</c:v>
                </c:pt>
                <c:pt idx="702">
                  <c:v>37.4</c:v>
                </c:pt>
                <c:pt idx="703">
                  <c:v>37.349999999999994</c:v>
                </c:pt>
                <c:pt idx="704">
                  <c:v>37.4</c:v>
                </c:pt>
                <c:pt idx="705">
                  <c:v>37.4</c:v>
                </c:pt>
                <c:pt idx="706">
                  <c:v>37.4</c:v>
                </c:pt>
                <c:pt idx="707">
                  <c:v>37.550000000000004</c:v>
                </c:pt>
                <c:pt idx="708">
                  <c:v>37.550000000000004</c:v>
                </c:pt>
                <c:pt idx="709">
                  <c:v>37.550000000000004</c:v>
                </c:pt>
                <c:pt idx="710">
                  <c:v>37.550000000000004</c:v>
                </c:pt>
                <c:pt idx="711">
                  <c:v>37.550000000000004</c:v>
                </c:pt>
                <c:pt idx="712">
                  <c:v>37.550000000000004</c:v>
                </c:pt>
                <c:pt idx="713">
                  <c:v>37.550000000000004</c:v>
                </c:pt>
                <c:pt idx="714">
                  <c:v>37.550000000000004</c:v>
                </c:pt>
                <c:pt idx="715">
                  <c:v>37.550000000000004</c:v>
                </c:pt>
                <c:pt idx="716">
                  <c:v>37.550000000000004</c:v>
                </c:pt>
                <c:pt idx="717">
                  <c:v>37.5</c:v>
                </c:pt>
                <c:pt idx="718">
                  <c:v>37.449999999999996</c:v>
                </c:pt>
                <c:pt idx="719">
                  <c:v>37.449999999999996</c:v>
                </c:pt>
                <c:pt idx="720">
                  <c:v>37.449999999999996</c:v>
                </c:pt>
                <c:pt idx="721">
                  <c:v>37.449999999999996</c:v>
                </c:pt>
                <c:pt idx="722">
                  <c:v>37.449999999999996</c:v>
                </c:pt>
                <c:pt idx="723">
                  <c:v>37.449999999999996</c:v>
                </c:pt>
                <c:pt idx="724">
                  <c:v>37.449999999999996</c:v>
                </c:pt>
                <c:pt idx="725">
                  <c:v>37.449999999999996</c:v>
                </c:pt>
                <c:pt idx="726">
                  <c:v>37.449999999999996</c:v>
                </c:pt>
                <c:pt idx="727">
                  <c:v>37.449999999999996</c:v>
                </c:pt>
                <c:pt idx="728">
                  <c:v>37.5</c:v>
                </c:pt>
                <c:pt idx="729">
                  <c:v>37.5</c:v>
                </c:pt>
                <c:pt idx="730">
                  <c:v>37.5</c:v>
                </c:pt>
                <c:pt idx="731">
                  <c:v>37.5</c:v>
                </c:pt>
                <c:pt idx="732">
                  <c:v>37.5</c:v>
                </c:pt>
                <c:pt idx="733">
                  <c:v>37.5</c:v>
                </c:pt>
                <c:pt idx="734">
                  <c:v>37.5</c:v>
                </c:pt>
                <c:pt idx="735">
                  <c:v>37.5</c:v>
                </c:pt>
                <c:pt idx="736">
                  <c:v>37.5</c:v>
                </c:pt>
                <c:pt idx="737">
                  <c:v>37.5</c:v>
                </c:pt>
                <c:pt idx="738">
                  <c:v>37.5</c:v>
                </c:pt>
                <c:pt idx="739">
                  <c:v>37.5</c:v>
                </c:pt>
                <c:pt idx="740">
                  <c:v>37.5</c:v>
                </c:pt>
                <c:pt idx="741">
                  <c:v>37.5</c:v>
                </c:pt>
                <c:pt idx="742">
                  <c:v>37.5</c:v>
                </c:pt>
                <c:pt idx="743">
                  <c:v>37.5</c:v>
                </c:pt>
                <c:pt idx="744">
                  <c:v>37.5</c:v>
                </c:pt>
                <c:pt idx="745">
                  <c:v>37.5</c:v>
                </c:pt>
                <c:pt idx="746">
                  <c:v>37.5</c:v>
                </c:pt>
                <c:pt idx="747">
                  <c:v>37.5</c:v>
                </c:pt>
                <c:pt idx="748">
                  <c:v>37.5</c:v>
                </c:pt>
                <c:pt idx="749">
                  <c:v>37.5</c:v>
                </c:pt>
                <c:pt idx="750">
                  <c:v>37.5</c:v>
                </c:pt>
                <c:pt idx="751">
                  <c:v>37.5</c:v>
                </c:pt>
                <c:pt idx="752">
                  <c:v>37.5</c:v>
                </c:pt>
                <c:pt idx="753">
                  <c:v>37.5</c:v>
                </c:pt>
                <c:pt idx="754">
                  <c:v>37.5</c:v>
                </c:pt>
                <c:pt idx="755">
                  <c:v>37.5</c:v>
                </c:pt>
                <c:pt idx="756">
                  <c:v>37.5</c:v>
                </c:pt>
                <c:pt idx="757">
                  <c:v>37.550000000000004</c:v>
                </c:pt>
                <c:pt idx="758">
                  <c:v>37.550000000000004</c:v>
                </c:pt>
                <c:pt idx="759">
                  <c:v>37.550000000000004</c:v>
                </c:pt>
                <c:pt idx="760">
                  <c:v>37.550000000000004</c:v>
                </c:pt>
                <c:pt idx="761">
                  <c:v>37.550000000000004</c:v>
                </c:pt>
                <c:pt idx="762">
                  <c:v>37.550000000000004</c:v>
                </c:pt>
                <c:pt idx="763">
                  <c:v>37.550000000000004</c:v>
                </c:pt>
                <c:pt idx="764">
                  <c:v>37.550000000000004</c:v>
                </c:pt>
                <c:pt idx="765">
                  <c:v>37.550000000000004</c:v>
                </c:pt>
                <c:pt idx="766">
                  <c:v>37.550000000000004</c:v>
                </c:pt>
                <c:pt idx="767">
                  <c:v>37.550000000000004</c:v>
                </c:pt>
                <c:pt idx="768">
                  <c:v>37.550000000000004</c:v>
                </c:pt>
                <c:pt idx="769">
                  <c:v>37.550000000000004</c:v>
                </c:pt>
                <c:pt idx="770">
                  <c:v>37.550000000000004</c:v>
                </c:pt>
                <c:pt idx="771">
                  <c:v>37.550000000000004</c:v>
                </c:pt>
                <c:pt idx="772">
                  <c:v>37.550000000000004</c:v>
                </c:pt>
                <c:pt idx="773">
                  <c:v>37.550000000000004</c:v>
                </c:pt>
                <c:pt idx="774">
                  <c:v>37.550000000000004</c:v>
                </c:pt>
                <c:pt idx="775">
                  <c:v>37.550000000000004</c:v>
                </c:pt>
                <c:pt idx="776">
                  <c:v>37.550000000000004</c:v>
                </c:pt>
                <c:pt idx="777">
                  <c:v>37.550000000000004</c:v>
                </c:pt>
                <c:pt idx="778">
                  <c:v>37.550000000000004</c:v>
                </c:pt>
                <c:pt idx="779">
                  <c:v>37.550000000000004</c:v>
                </c:pt>
                <c:pt idx="780">
                  <c:v>37.550000000000004</c:v>
                </c:pt>
                <c:pt idx="781">
                  <c:v>37.550000000000004</c:v>
                </c:pt>
                <c:pt idx="782">
                  <c:v>37.550000000000004</c:v>
                </c:pt>
                <c:pt idx="783">
                  <c:v>37.550000000000004</c:v>
                </c:pt>
                <c:pt idx="784">
                  <c:v>37.550000000000004</c:v>
                </c:pt>
                <c:pt idx="785">
                  <c:v>37.550000000000004</c:v>
                </c:pt>
                <c:pt idx="786">
                  <c:v>37.550000000000004</c:v>
                </c:pt>
                <c:pt idx="787">
                  <c:v>37.550000000000004</c:v>
                </c:pt>
                <c:pt idx="788">
                  <c:v>37.550000000000004</c:v>
                </c:pt>
                <c:pt idx="789">
                  <c:v>37.550000000000004</c:v>
                </c:pt>
                <c:pt idx="790">
                  <c:v>37.550000000000004</c:v>
                </c:pt>
                <c:pt idx="791">
                  <c:v>37.550000000000004</c:v>
                </c:pt>
                <c:pt idx="792">
                  <c:v>37.550000000000004</c:v>
                </c:pt>
                <c:pt idx="793">
                  <c:v>37.550000000000004</c:v>
                </c:pt>
                <c:pt idx="794">
                  <c:v>37.550000000000004</c:v>
                </c:pt>
                <c:pt idx="795">
                  <c:v>37.550000000000004</c:v>
                </c:pt>
                <c:pt idx="796">
                  <c:v>37.550000000000004</c:v>
                </c:pt>
                <c:pt idx="797">
                  <c:v>37.550000000000004</c:v>
                </c:pt>
                <c:pt idx="798">
                  <c:v>37.550000000000004</c:v>
                </c:pt>
                <c:pt idx="799">
                  <c:v>37.550000000000004</c:v>
                </c:pt>
                <c:pt idx="800">
                  <c:v>37.550000000000004</c:v>
                </c:pt>
                <c:pt idx="801">
                  <c:v>37.550000000000004</c:v>
                </c:pt>
                <c:pt idx="802">
                  <c:v>37.550000000000004</c:v>
                </c:pt>
                <c:pt idx="803">
                  <c:v>37.550000000000004</c:v>
                </c:pt>
                <c:pt idx="804">
                  <c:v>37.550000000000004</c:v>
                </c:pt>
                <c:pt idx="805">
                  <c:v>37.5</c:v>
                </c:pt>
                <c:pt idx="806">
                  <c:v>37.5</c:v>
                </c:pt>
                <c:pt idx="807">
                  <c:v>37.5</c:v>
                </c:pt>
                <c:pt idx="808">
                  <c:v>37.5</c:v>
                </c:pt>
                <c:pt idx="809">
                  <c:v>37.5</c:v>
                </c:pt>
                <c:pt idx="810">
                  <c:v>37.5</c:v>
                </c:pt>
                <c:pt idx="811">
                  <c:v>37.5</c:v>
                </c:pt>
                <c:pt idx="812">
                  <c:v>37.5</c:v>
                </c:pt>
                <c:pt idx="813">
                  <c:v>37.5</c:v>
                </c:pt>
                <c:pt idx="814">
                  <c:v>37.5</c:v>
                </c:pt>
                <c:pt idx="815">
                  <c:v>37.5</c:v>
                </c:pt>
                <c:pt idx="816">
                  <c:v>37.5</c:v>
                </c:pt>
                <c:pt idx="817">
                  <c:v>37.5</c:v>
                </c:pt>
                <c:pt idx="818">
                  <c:v>37.5</c:v>
                </c:pt>
                <c:pt idx="819">
                  <c:v>37.5</c:v>
                </c:pt>
                <c:pt idx="820">
                  <c:v>37.5</c:v>
                </c:pt>
                <c:pt idx="821">
                  <c:v>37.5</c:v>
                </c:pt>
                <c:pt idx="822">
                  <c:v>37.5</c:v>
                </c:pt>
                <c:pt idx="823">
                  <c:v>37.5</c:v>
                </c:pt>
                <c:pt idx="824">
                  <c:v>37.5</c:v>
                </c:pt>
                <c:pt idx="825">
                  <c:v>37.5</c:v>
                </c:pt>
                <c:pt idx="826">
                  <c:v>37.5</c:v>
                </c:pt>
                <c:pt idx="827">
                  <c:v>37.5</c:v>
                </c:pt>
                <c:pt idx="828">
                  <c:v>37.5</c:v>
                </c:pt>
                <c:pt idx="829">
                  <c:v>37.5</c:v>
                </c:pt>
                <c:pt idx="830">
                  <c:v>37.5</c:v>
                </c:pt>
                <c:pt idx="831">
                  <c:v>37.5</c:v>
                </c:pt>
                <c:pt idx="832">
                  <c:v>37.5</c:v>
                </c:pt>
                <c:pt idx="833">
                  <c:v>37.5</c:v>
                </c:pt>
                <c:pt idx="834">
                  <c:v>37.5</c:v>
                </c:pt>
                <c:pt idx="835">
                  <c:v>37.5</c:v>
                </c:pt>
                <c:pt idx="836">
                  <c:v>37.5</c:v>
                </c:pt>
                <c:pt idx="837">
                  <c:v>37.5</c:v>
                </c:pt>
                <c:pt idx="838">
                  <c:v>37.5</c:v>
                </c:pt>
                <c:pt idx="839">
                  <c:v>37.5</c:v>
                </c:pt>
                <c:pt idx="840">
                  <c:v>37.5</c:v>
                </c:pt>
                <c:pt idx="841">
                  <c:v>37.5</c:v>
                </c:pt>
                <c:pt idx="842">
                  <c:v>37.5</c:v>
                </c:pt>
                <c:pt idx="843">
                  <c:v>37.5</c:v>
                </c:pt>
                <c:pt idx="844">
                  <c:v>37.5</c:v>
                </c:pt>
                <c:pt idx="845">
                  <c:v>37.5</c:v>
                </c:pt>
                <c:pt idx="846">
                  <c:v>37.5</c:v>
                </c:pt>
                <c:pt idx="847">
                  <c:v>37.5</c:v>
                </c:pt>
                <c:pt idx="848">
                  <c:v>37.5</c:v>
                </c:pt>
                <c:pt idx="849">
                  <c:v>37.5</c:v>
                </c:pt>
                <c:pt idx="850">
                  <c:v>37.5</c:v>
                </c:pt>
                <c:pt idx="851">
                  <c:v>37.5</c:v>
                </c:pt>
                <c:pt idx="852">
                  <c:v>37.5</c:v>
                </c:pt>
                <c:pt idx="853">
                  <c:v>37.5</c:v>
                </c:pt>
                <c:pt idx="854">
                  <c:v>37.5</c:v>
                </c:pt>
                <c:pt idx="855">
                  <c:v>37.5</c:v>
                </c:pt>
                <c:pt idx="856">
                  <c:v>37.5</c:v>
                </c:pt>
                <c:pt idx="857">
                  <c:v>37.5</c:v>
                </c:pt>
                <c:pt idx="858">
                  <c:v>37.5</c:v>
                </c:pt>
                <c:pt idx="859">
                  <c:v>37.5</c:v>
                </c:pt>
                <c:pt idx="860">
                  <c:v>37.5</c:v>
                </c:pt>
                <c:pt idx="861">
                  <c:v>37.5</c:v>
                </c:pt>
                <c:pt idx="862">
                  <c:v>37.5</c:v>
                </c:pt>
                <c:pt idx="863">
                  <c:v>37.5</c:v>
                </c:pt>
                <c:pt idx="864">
                  <c:v>37.5</c:v>
                </c:pt>
                <c:pt idx="865">
                  <c:v>37.5</c:v>
                </c:pt>
                <c:pt idx="866">
                  <c:v>37.5</c:v>
                </c:pt>
                <c:pt idx="867">
                  <c:v>37.5</c:v>
                </c:pt>
                <c:pt idx="868">
                  <c:v>37.5</c:v>
                </c:pt>
                <c:pt idx="869">
                  <c:v>37.5</c:v>
                </c:pt>
                <c:pt idx="870">
                  <c:v>37.5</c:v>
                </c:pt>
                <c:pt idx="871">
                  <c:v>37.5</c:v>
                </c:pt>
                <c:pt idx="872">
                  <c:v>37.5</c:v>
                </c:pt>
                <c:pt idx="873">
                  <c:v>37.5</c:v>
                </c:pt>
                <c:pt idx="874">
                  <c:v>37.5</c:v>
                </c:pt>
                <c:pt idx="875">
                  <c:v>37.5</c:v>
                </c:pt>
                <c:pt idx="876">
                  <c:v>37.5</c:v>
                </c:pt>
                <c:pt idx="877">
                  <c:v>37.5</c:v>
                </c:pt>
                <c:pt idx="878">
                  <c:v>37.5</c:v>
                </c:pt>
                <c:pt idx="879">
                  <c:v>37.5</c:v>
                </c:pt>
                <c:pt idx="880">
                  <c:v>37.5</c:v>
                </c:pt>
                <c:pt idx="881">
                  <c:v>37.5</c:v>
                </c:pt>
                <c:pt idx="882">
                  <c:v>37.5</c:v>
                </c:pt>
                <c:pt idx="883">
                  <c:v>37.5</c:v>
                </c:pt>
                <c:pt idx="884">
                  <c:v>37.5</c:v>
                </c:pt>
                <c:pt idx="885">
                  <c:v>37.5</c:v>
                </c:pt>
                <c:pt idx="886">
                  <c:v>37.5</c:v>
                </c:pt>
                <c:pt idx="887">
                  <c:v>37.5</c:v>
                </c:pt>
                <c:pt idx="888">
                  <c:v>37.5</c:v>
                </c:pt>
                <c:pt idx="889">
                  <c:v>37.5</c:v>
                </c:pt>
                <c:pt idx="890">
                  <c:v>37.5</c:v>
                </c:pt>
                <c:pt idx="891">
                  <c:v>37.5</c:v>
                </c:pt>
                <c:pt idx="892">
                  <c:v>37.5</c:v>
                </c:pt>
                <c:pt idx="893">
                  <c:v>37.5</c:v>
                </c:pt>
                <c:pt idx="894">
                  <c:v>37.5</c:v>
                </c:pt>
                <c:pt idx="895">
                  <c:v>37.5</c:v>
                </c:pt>
                <c:pt idx="896">
                  <c:v>37.5</c:v>
                </c:pt>
                <c:pt idx="897">
                  <c:v>37.5</c:v>
                </c:pt>
                <c:pt idx="898">
                  <c:v>37.5</c:v>
                </c:pt>
                <c:pt idx="899">
                  <c:v>37.5</c:v>
                </c:pt>
                <c:pt idx="900">
                  <c:v>37.5</c:v>
                </c:pt>
                <c:pt idx="901">
                  <c:v>37.5</c:v>
                </c:pt>
                <c:pt idx="902">
                  <c:v>37.5</c:v>
                </c:pt>
                <c:pt idx="903">
                  <c:v>37.5</c:v>
                </c:pt>
                <c:pt idx="904">
                  <c:v>37.5</c:v>
                </c:pt>
                <c:pt idx="905">
                  <c:v>37.5</c:v>
                </c:pt>
                <c:pt idx="906">
                  <c:v>37.5</c:v>
                </c:pt>
                <c:pt idx="907">
                  <c:v>37.5</c:v>
                </c:pt>
                <c:pt idx="908">
                  <c:v>37.5</c:v>
                </c:pt>
                <c:pt idx="909">
                  <c:v>37.5</c:v>
                </c:pt>
                <c:pt idx="910">
                  <c:v>37.5</c:v>
                </c:pt>
                <c:pt idx="911">
                  <c:v>37.5</c:v>
                </c:pt>
                <c:pt idx="912">
                  <c:v>37.5</c:v>
                </c:pt>
                <c:pt idx="913">
                  <c:v>37.5</c:v>
                </c:pt>
                <c:pt idx="914">
                  <c:v>37.5</c:v>
                </c:pt>
                <c:pt idx="915">
                  <c:v>37.5</c:v>
                </c:pt>
                <c:pt idx="916">
                  <c:v>37.5</c:v>
                </c:pt>
                <c:pt idx="917">
                  <c:v>37.5</c:v>
                </c:pt>
                <c:pt idx="918">
                  <c:v>37.5</c:v>
                </c:pt>
                <c:pt idx="919">
                  <c:v>37.5</c:v>
                </c:pt>
                <c:pt idx="920">
                  <c:v>37.5</c:v>
                </c:pt>
                <c:pt idx="921">
                  <c:v>37.5</c:v>
                </c:pt>
                <c:pt idx="922">
                  <c:v>37.5</c:v>
                </c:pt>
                <c:pt idx="923">
                  <c:v>37.5</c:v>
                </c:pt>
                <c:pt idx="924">
                  <c:v>37.5</c:v>
                </c:pt>
                <c:pt idx="925">
                  <c:v>37.5</c:v>
                </c:pt>
                <c:pt idx="926">
                  <c:v>37.5</c:v>
                </c:pt>
                <c:pt idx="927">
                  <c:v>37.5</c:v>
                </c:pt>
                <c:pt idx="928">
                  <c:v>37.5</c:v>
                </c:pt>
                <c:pt idx="929">
                  <c:v>37.5</c:v>
                </c:pt>
                <c:pt idx="930">
                  <c:v>37.5</c:v>
                </c:pt>
                <c:pt idx="931">
                  <c:v>37.5</c:v>
                </c:pt>
                <c:pt idx="932">
                  <c:v>37.5</c:v>
                </c:pt>
                <c:pt idx="933">
                  <c:v>37.5</c:v>
                </c:pt>
                <c:pt idx="934">
                  <c:v>37.5</c:v>
                </c:pt>
                <c:pt idx="935">
                  <c:v>37.5</c:v>
                </c:pt>
                <c:pt idx="936">
                  <c:v>37.5</c:v>
                </c:pt>
                <c:pt idx="937">
                  <c:v>37.5</c:v>
                </c:pt>
                <c:pt idx="938">
                  <c:v>37.5</c:v>
                </c:pt>
                <c:pt idx="939">
                  <c:v>37.5</c:v>
                </c:pt>
                <c:pt idx="940">
                  <c:v>37.5</c:v>
                </c:pt>
                <c:pt idx="941">
                  <c:v>37.5</c:v>
                </c:pt>
                <c:pt idx="942">
                  <c:v>37.5</c:v>
                </c:pt>
                <c:pt idx="943">
                  <c:v>37.5</c:v>
                </c:pt>
                <c:pt idx="944">
                  <c:v>37.5</c:v>
                </c:pt>
                <c:pt idx="945">
                  <c:v>37.5</c:v>
                </c:pt>
                <c:pt idx="946">
                  <c:v>37.5</c:v>
                </c:pt>
                <c:pt idx="947">
                  <c:v>37.5</c:v>
                </c:pt>
                <c:pt idx="948">
                  <c:v>37.5</c:v>
                </c:pt>
                <c:pt idx="949">
                  <c:v>37.5</c:v>
                </c:pt>
                <c:pt idx="950">
                  <c:v>37.5</c:v>
                </c:pt>
                <c:pt idx="951">
                  <c:v>37.5</c:v>
                </c:pt>
                <c:pt idx="952">
                  <c:v>37.5</c:v>
                </c:pt>
                <c:pt idx="953">
                  <c:v>37.5</c:v>
                </c:pt>
                <c:pt idx="954">
                  <c:v>37.5</c:v>
                </c:pt>
                <c:pt idx="955">
                  <c:v>37.5</c:v>
                </c:pt>
                <c:pt idx="956">
                  <c:v>37.5</c:v>
                </c:pt>
                <c:pt idx="957">
                  <c:v>37.5</c:v>
                </c:pt>
                <c:pt idx="958">
                  <c:v>37.5</c:v>
                </c:pt>
                <c:pt idx="959">
                  <c:v>37.5</c:v>
                </c:pt>
                <c:pt idx="960">
                  <c:v>37.5</c:v>
                </c:pt>
                <c:pt idx="961">
                  <c:v>37.5</c:v>
                </c:pt>
                <c:pt idx="962">
                  <c:v>37.5</c:v>
                </c:pt>
                <c:pt idx="963">
                  <c:v>37.5</c:v>
                </c:pt>
                <c:pt idx="964">
                  <c:v>37.5</c:v>
                </c:pt>
                <c:pt idx="965">
                  <c:v>37.5</c:v>
                </c:pt>
                <c:pt idx="966">
                  <c:v>37.5</c:v>
                </c:pt>
                <c:pt idx="967">
                  <c:v>37.5</c:v>
                </c:pt>
                <c:pt idx="968">
                  <c:v>37.5</c:v>
                </c:pt>
                <c:pt idx="969">
                  <c:v>37.5</c:v>
                </c:pt>
                <c:pt idx="970">
                  <c:v>37.5</c:v>
                </c:pt>
                <c:pt idx="971">
                  <c:v>37.5</c:v>
                </c:pt>
                <c:pt idx="972">
                  <c:v>37.5</c:v>
                </c:pt>
                <c:pt idx="973">
                  <c:v>37.5</c:v>
                </c:pt>
                <c:pt idx="974">
                  <c:v>37.5</c:v>
                </c:pt>
                <c:pt idx="975">
                  <c:v>37.5</c:v>
                </c:pt>
                <c:pt idx="976">
                  <c:v>37.5</c:v>
                </c:pt>
                <c:pt idx="977">
                  <c:v>37.5</c:v>
                </c:pt>
                <c:pt idx="978">
                  <c:v>37.5</c:v>
                </c:pt>
                <c:pt idx="979">
                  <c:v>37.5</c:v>
                </c:pt>
                <c:pt idx="980">
                  <c:v>37.5</c:v>
                </c:pt>
                <c:pt idx="981">
                  <c:v>37.5</c:v>
                </c:pt>
                <c:pt idx="982">
                  <c:v>37.5</c:v>
                </c:pt>
                <c:pt idx="983">
                  <c:v>37.5</c:v>
                </c:pt>
                <c:pt idx="984">
                  <c:v>37.5</c:v>
                </c:pt>
                <c:pt idx="985">
                  <c:v>37.5</c:v>
                </c:pt>
                <c:pt idx="986">
                  <c:v>37.5</c:v>
                </c:pt>
                <c:pt idx="987">
                  <c:v>37.5</c:v>
                </c:pt>
                <c:pt idx="988">
                  <c:v>37.5</c:v>
                </c:pt>
                <c:pt idx="989">
                  <c:v>37.5</c:v>
                </c:pt>
                <c:pt idx="990">
                  <c:v>37.5</c:v>
                </c:pt>
                <c:pt idx="991">
                  <c:v>37.5</c:v>
                </c:pt>
                <c:pt idx="992">
                  <c:v>37.5</c:v>
                </c:pt>
                <c:pt idx="993">
                  <c:v>37.5</c:v>
                </c:pt>
                <c:pt idx="994">
                  <c:v>37.5</c:v>
                </c:pt>
                <c:pt idx="995">
                  <c:v>37.5</c:v>
                </c:pt>
                <c:pt idx="996">
                  <c:v>37.5</c:v>
                </c:pt>
                <c:pt idx="997">
                  <c:v>37.5</c:v>
                </c:pt>
                <c:pt idx="998">
                  <c:v>37.5</c:v>
                </c:pt>
                <c:pt idx="999">
                  <c:v>37.5</c:v>
                </c:pt>
                <c:pt idx="1000">
                  <c:v>37.5</c:v>
                </c:pt>
                <c:pt idx="1001">
                  <c:v>37.5</c:v>
                </c:pt>
                <c:pt idx="1002">
                  <c:v>37.5</c:v>
                </c:pt>
                <c:pt idx="1003">
                  <c:v>37.5</c:v>
                </c:pt>
                <c:pt idx="1004">
                  <c:v>37.5</c:v>
                </c:pt>
                <c:pt idx="1005">
                  <c:v>37.5</c:v>
                </c:pt>
                <c:pt idx="1006">
                  <c:v>37.5</c:v>
                </c:pt>
                <c:pt idx="1007">
                  <c:v>37.5</c:v>
                </c:pt>
                <c:pt idx="1008">
                  <c:v>37.5</c:v>
                </c:pt>
                <c:pt idx="1009">
                  <c:v>37.5</c:v>
                </c:pt>
                <c:pt idx="1010">
                  <c:v>37.5</c:v>
                </c:pt>
                <c:pt idx="1011">
                  <c:v>37.5</c:v>
                </c:pt>
                <c:pt idx="1012">
                  <c:v>37.5</c:v>
                </c:pt>
                <c:pt idx="1013">
                  <c:v>37.5</c:v>
                </c:pt>
                <c:pt idx="1014">
                  <c:v>37.5</c:v>
                </c:pt>
                <c:pt idx="1015">
                  <c:v>37.5</c:v>
                </c:pt>
                <c:pt idx="1016">
                  <c:v>37.5</c:v>
                </c:pt>
                <c:pt idx="1017">
                  <c:v>37.5</c:v>
                </c:pt>
                <c:pt idx="1018">
                  <c:v>37.5</c:v>
                </c:pt>
                <c:pt idx="1019">
                  <c:v>37.5</c:v>
                </c:pt>
                <c:pt idx="1020">
                  <c:v>37.5</c:v>
                </c:pt>
                <c:pt idx="1021">
                  <c:v>37.5</c:v>
                </c:pt>
                <c:pt idx="1022">
                  <c:v>37.5</c:v>
                </c:pt>
                <c:pt idx="1023">
                  <c:v>37.5</c:v>
                </c:pt>
                <c:pt idx="1024">
                  <c:v>37.5</c:v>
                </c:pt>
                <c:pt idx="1025">
                  <c:v>37.5</c:v>
                </c:pt>
                <c:pt idx="1026">
                  <c:v>37.5</c:v>
                </c:pt>
                <c:pt idx="1027">
                  <c:v>37.5</c:v>
                </c:pt>
                <c:pt idx="1028">
                  <c:v>37.5</c:v>
                </c:pt>
                <c:pt idx="1029">
                  <c:v>37.5</c:v>
                </c:pt>
                <c:pt idx="1030">
                  <c:v>37.5</c:v>
                </c:pt>
                <c:pt idx="1031">
                  <c:v>37.5</c:v>
                </c:pt>
                <c:pt idx="1032">
                  <c:v>37.5</c:v>
                </c:pt>
                <c:pt idx="1033">
                  <c:v>37.5</c:v>
                </c:pt>
                <c:pt idx="1034">
                  <c:v>37.5</c:v>
                </c:pt>
                <c:pt idx="1035">
                  <c:v>37.5</c:v>
                </c:pt>
                <c:pt idx="1036">
                  <c:v>37.5</c:v>
                </c:pt>
                <c:pt idx="1037">
                  <c:v>37.5</c:v>
                </c:pt>
                <c:pt idx="1038">
                  <c:v>37.5</c:v>
                </c:pt>
                <c:pt idx="1039">
                  <c:v>37.5</c:v>
                </c:pt>
                <c:pt idx="1040">
                  <c:v>37.5</c:v>
                </c:pt>
                <c:pt idx="1041">
                  <c:v>37.5</c:v>
                </c:pt>
                <c:pt idx="1042">
                  <c:v>37.5</c:v>
                </c:pt>
                <c:pt idx="1043">
                  <c:v>37.5</c:v>
                </c:pt>
                <c:pt idx="1044">
                  <c:v>37.5</c:v>
                </c:pt>
                <c:pt idx="1045">
                  <c:v>37.5</c:v>
                </c:pt>
                <c:pt idx="1046">
                  <c:v>37.5</c:v>
                </c:pt>
                <c:pt idx="1047">
                  <c:v>37.5</c:v>
                </c:pt>
                <c:pt idx="1048">
                  <c:v>37.5</c:v>
                </c:pt>
                <c:pt idx="1049">
                  <c:v>37.5</c:v>
                </c:pt>
                <c:pt idx="1050">
                  <c:v>37.5</c:v>
                </c:pt>
                <c:pt idx="1051">
                  <c:v>37.5</c:v>
                </c:pt>
                <c:pt idx="1052">
                  <c:v>37.5</c:v>
                </c:pt>
                <c:pt idx="1053">
                  <c:v>37.5</c:v>
                </c:pt>
                <c:pt idx="1054">
                  <c:v>37.5</c:v>
                </c:pt>
                <c:pt idx="1055">
                  <c:v>37.5</c:v>
                </c:pt>
                <c:pt idx="1056">
                  <c:v>37.5</c:v>
                </c:pt>
                <c:pt idx="1057">
                  <c:v>37.5</c:v>
                </c:pt>
                <c:pt idx="1058">
                  <c:v>37.5</c:v>
                </c:pt>
                <c:pt idx="1059">
                  <c:v>37.5</c:v>
                </c:pt>
                <c:pt idx="1060">
                  <c:v>37.5</c:v>
                </c:pt>
                <c:pt idx="1061">
                  <c:v>37.5</c:v>
                </c:pt>
                <c:pt idx="1062">
                  <c:v>37.5</c:v>
                </c:pt>
                <c:pt idx="1063">
                  <c:v>37.5</c:v>
                </c:pt>
                <c:pt idx="1064">
                  <c:v>37.5</c:v>
                </c:pt>
                <c:pt idx="1065">
                  <c:v>37.5</c:v>
                </c:pt>
                <c:pt idx="1066">
                  <c:v>37.5</c:v>
                </c:pt>
                <c:pt idx="1067">
                  <c:v>37.5</c:v>
                </c:pt>
                <c:pt idx="1068">
                  <c:v>37.5</c:v>
                </c:pt>
                <c:pt idx="1069">
                  <c:v>37.5</c:v>
                </c:pt>
                <c:pt idx="1070">
                  <c:v>37.5</c:v>
                </c:pt>
                <c:pt idx="1071">
                  <c:v>37.5</c:v>
                </c:pt>
                <c:pt idx="1072">
                  <c:v>37.5</c:v>
                </c:pt>
                <c:pt idx="1073">
                  <c:v>37.5</c:v>
                </c:pt>
                <c:pt idx="1074">
                  <c:v>37.5</c:v>
                </c:pt>
                <c:pt idx="1075">
                  <c:v>37.5</c:v>
                </c:pt>
                <c:pt idx="1076">
                  <c:v>37.5</c:v>
                </c:pt>
                <c:pt idx="1077">
                  <c:v>37.5</c:v>
                </c:pt>
                <c:pt idx="1078">
                  <c:v>37.5</c:v>
                </c:pt>
                <c:pt idx="1079">
                  <c:v>37.5</c:v>
                </c:pt>
                <c:pt idx="1080">
                  <c:v>37.5</c:v>
                </c:pt>
                <c:pt idx="1081">
                  <c:v>37.5</c:v>
                </c:pt>
                <c:pt idx="1082">
                  <c:v>37.5</c:v>
                </c:pt>
                <c:pt idx="1083">
                  <c:v>37.5</c:v>
                </c:pt>
                <c:pt idx="1084">
                  <c:v>37.5</c:v>
                </c:pt>
                <c:pt idx="1085">
                  <c:v>37.5</c:v>
                </c:pt>
                <c:pt idx="1086">
                  <c:v>37.5</c:v>
                </c:pt>
                <c:pt idx="1087">
                  <c:v>37.5</c:v>
                </c:pt>
                <c:pt idx="1088">
                  <c:v>37.5</c:v>
                </c:pt>
                <c:pt idx="1089">
                  <c:v>37.5</c:v>
                </c:pt>
                <c:pt idx="1090">
                  <c:v>37.5</c:v>
                </c:pt>
                <c:pt idx="1091">
                  <c:v>37.5</c:v>
                </c:pt>
                <c:pt idx="1092">
                  <c:v>37.5</c:v>
                </c:pt>
                <c:pt idx="1093">
                  <c:v>37.5</c:v>
                </c:pt>
                <c:pt idx="1094">
                  <c:v>37.5</c:v>
                </c:pt>
                <c:pt idx="1095">
                  <c:v>37.5</c:v>
                </c:pt>
                <c:pt idx="1096">
                  <c:v>37.5</c:v>
                </c:pt>
                <c:pt idx="1097">
                  <c:v>37.5</c:v>
                </c:pt>
                <c:pt idx="1098">
                  <c:v>37.5</c:v>
                </c:pt>
                <c:pt idx="1099">
                  <c:v>37.5</c:v>
                </c:pt>
                <c:pt idx="1100">
                  <c:v>37.5</c:v>
                </c:pt>
                <c:pt idx="1101">
                  <c:v>37.5</c:v>
                </c:pt>
                <c:pt idx="1102">
                  <c:v>37.5</c:v>
                </c:pt>
                <c:pt idx="1103">
                  <c:v>37.5</c:v>
                </c:pt>
                <c:pt idx="1104">
                  <c:v>37.5</c:v>
                </c:pt>
                <c:pt idx="1105">
                  <c:v>37.5</c:v>
                </c:pt>
                <c:pt idx="1106">
                  <c:v>37.5</c:v>
                </c:pt>
                <c:pt idx="1107">
                  <c:v>37.5</c:v>
                </c:pt>
                <c:pt idx="1108">
                  <c:v>37.5</c:v>
                </c:pt>
                <c:pt idx="1109">
                  <c:v>37.5</c:v>
                </c:pt>
                <c:pt idx="1110">
                  <c:v>37.5</c:v>
                </c:pt>
                <c:pt idx="1111">
                  <c:v>37.5</c:v>
                </c:pt>
                <c:pt idx="1112">
                  <c:v>37.5</c:v>
                </c:pt>
                <c:pt idx="1113">
                  <c:v>37.5</c:v>
                </c:pt>
                <c:pt idx="1114">
                  <c:v>37.5</c:v>
                </c:pt>
                <c:pt idx="1115">
                  <c:v>37.5</c:v>
                </c:pt>
                <c:pt idx="1116">
                  <c:v>37.5</c:v>
                </c:pt>
                <c:pt idx="1117">
                  <c:v>37.5</c:v>
                </c:pt>
                <c:pt idx="1118">
                  <c:v>37.5</c:v>
                </c:pt>
                <c:pt idx="1119">
                  <c:v>37.5</c:v>
                </c:pt>
                <c:pt idx="1120">
                  <c:v>37.5</c:v>
                </c:pt>
                <c:pt idx="1121">
                  <c:v>37.5</c:v>
                </c:pt>
                <c:pt idx="1122">
                  <c:v>37.5</c:v>
                </c:pt>
                <c:pt idx="1123">
                  <c:v>37.5</c:v>
                </c:pt>
                <c:pt idx="1124">
                  <c:v>37.5</c:v>
                </c:pt>
                <c:pt idx="1125">
                  <c:v>37.5</c:v>
                </c:pt>
                <c:pt idx="1126">
                  <c:v>37.5</c:v>
                </c:pt>
                <c:pt idx="1127">
                  <c:v>37.5</c:v>
                </c:pt>
                <c:pt idx="1128">
                  <c:v>37.5</c:v>
                </c:pt>
                <c:pt idx="1129">
                  <c:v>37.5</c:v>
                </c:pt>
                <c:pt idx="1130">
                  <c:v>37.5</c:v>
                </c:pt>
                <c:pt idx="1131">
                  <c:v>37.5</c:v>
                </c:pt>
                <c:pt idx="1132">
                  <c:v>37.5</c:v>
                </c:pt>
                <c:pt idx="1133">
                  <c:v>37.5</c:v>
                </c:pt>
                <c:pt idx="1134">
                  <c:v>37.5</c:v>
                </c:pt>
                <c:pt idx="1135">
                  <c:v>37.5</c:v>
                </c:pt>
                <c:pt idx="1136">
                  <c:v>37.5</c:v>
                </c:pt>
                <c:pt idx="1137">
                  <c:v>37.5</c:v>
                </c:pt>
                <c:pt idx="1138">
                  <c:v>37.5</c:v>
                </c:pt>
                <c:pt idx="1139">
                  <c:v>37.5</c:v>
                </c:pt>
                <c:pt idx="1140">
                  <c:v>37.5</c:v>
                </c:pt>
                <c:pt idx="1141">
                  <c:v>37.5</c:v>
                </c:pt>
                <c:pt idx="1142">
                  <c:v>37.5</c:v>
                </c:pt>
                <c:pt idx="1143">
                  <c:v>37.5</c:v>
                </c:pt>
                <c:pt idx="1144">
                  <c:v>37.5</c:v>
                </c:pt>
                <c:pt idx="1145">
                  <c:v>37.5</c:v>
                </c:pt>
                <c:pt idx="1146">
                  <c:v>37.5</c:v>
                </c:pt>
                <c:pt idx="1147">
                  <c:v>37.5</c:v>
                </c:pt>
                <c:pt idx="1148">
                  <c:v>37.5</c:v>
                </c:pt>
                <c:pt idx="1149">
                  <c:v>37.5</c:v>
                </c:pt>
                <c:pt idx="1150">
                  <c:v>37.5</c:v>
                </c:pt>
                <c:pt idx="1151">
                  <c:v>37.5</c:v>
                </c:pt>
                <c:pt idx="1152">
                  <c:v>37.5</c:v>
                </c:pt>
                <c:pt idx="1153">
                  <c:v>37.5</c:v>
                </c:pt>
                <c:pt idx="1154">
                  <c:v>37.5</c:v>
                </c:pt>
                <c:pt idx="1155">
                  <c:v>37.5</c:v>
                </c:pt>
                <c:pt idx="1156">
                  <c:v>37.5</c:v>
                </c:pt>
                <c:pt idx="1157">
                  <c:v>37.5</c:v>
                </c:pt>
                <c:pt idx="1158">
                  <c:v>37.5</c:v>
                </c:pt>
                <c:pt idx="1159">
                  <c:v>37.5</c:v>
                </c:pt>
                <c:pt idx="1160">
                  <c:v>37.5</c:v>
                </c:pt>
                <c:pt idx="1161">
                  <c:v>37.5</c:v>
                </c:pt>
                <c:pt idx="1162">
                  <c:v>37.5</c:v>
                </c:pt>
                <c:pt idx="1163">
                  <c:v>37.5</c:v>
                </c:pt>
                <c:pt idx="1164">
                  <c:v>37.5</c:v>
                </c:pt>
                <c:pt idx="1165">
                  <c:v>37.5</c:v>
                </c:pt>
                <c:pt idx="1166">
                  <c:v>37.5</c:v>
                </c:pt>
                <c:pt idx="1167">
                  <c:v>37.5</c:v>
                </c:pt>
                <c:pt idx="1168">
                  <c:v>37.5</c:v>
                </c:pt>
                <c:pt idx="1169">
                  <c:v>37.5</c:v>
                </c:pt>
                <c:pt idx="1170">
                  <c:v>37.5</c:v>
                </c:pt>
                <c:pt idx="1171">
                  <c:v>37.5</c:v>
                </c:pt>
                <c:pt idx="1172">
                  <c:v>37.5</c:v>
                </c:pt>
                <c:pt idx="1173">
                  <c:v>37.5</c:v>
                </c:pt>
                <c:pt idx="1174">
                  <c:v>37.5</c:v>
                </c:pt>
                <c:pt idx="1175">
                  <c:v>37.5</c:v>
                </c:pt>
                <c:pt idx="1176">
                  <c:v>37.5</c:v>
                </c:pt>
                <c:pt idx="1177">
                  <c:v>37.5</c:v>
                </c:pt>
                <c:pt idx="1178">
                  <c:v>37.5</c:v>
                </c:pt>
                <c:pt idx="1179">
                  <c:v>37.5</c:v>
                </c:pt>
                <c:pt idx="1180">
                  <c:v>37.5</c:v>
                </c:pt>
                <c:pt idx="1181">
                  <c:v>37.5</c:v>
                </c:pt>
                <c:pt idx="1182">
                  <c:v>37.5</c:v>
                </c:pt>
                <c:pt idx="1183">
                  <c:v>37.5</c:v>
                </c:pt>
                <c:pt idx="1184">
                  <c:v>37.5</c:v>
                </c:pt>
                <c:pt idx="1185">
                  <c:v>37.5</c:v>
                </c:pt>
                <c:pt idx="1186">
                  <c:v>37.5</c:v>
                </c:pt>
                <c:pt idx="1187">
                  <c:v>37.5</c:v>
                </c:pt>
                <c:pt idx="1188">
                  <c:v>37.5</c:v>
                </c:pt>
                <c:pt idx="1189">
                  <c:v>37.5</c:v>
                </c:pt>
                <c:pt idx="1190">
                  <c:v>37.5</c:v>
                </c:pt>
                <c:pt idx="1191">
                  <c:v>37.5</c:v>
                </c:pt>
                <c:pt idx="1192">
                  <c:v>37.5</c:v>
                </c:pt>
                <c:pt idx="1193">
                  <c:v>37.5</c:v>
                </c:pt>
                <c:pt idx="1194">
                  <c:v>37.5</c:v>
                </c:pt>
                <c:pt idx="1195">
                  <c:v>37.5</c:v>
                </c:pt>
                <c:pt idx="1196">
                  <c:v>37.5</c:v>
                </c:pt>
                <c:pt idx="1197">
                  <c:v>37.5</c:v>
                </c:pt>
                <c:pt idx="1198">
                  <c:v>37.5</c:v>
                </c:pt>
                <c:pt idx="1199">
                  <c:v>37.5</c:v>
                </c:pt>
                <c:pt idx="1200">
                  <c:v>37.5</c:v>
                </c:pt>
                <c:pt idx="1201">
                  <c:v>37.5</c:v>
                </c:pt>
                <c:pt idx="1202">
                  <c:v>37.5</c:v>
                </c:pt>
                <c:pt idx="1203">
                  <c:v>37.5</c:v>
                </c:pt>
                <c:pt idx="1204">
                  <c:v>37.5</c:v>
                </c:pt>
                <c:pt idx="1205">
                  <c:v>37.5</c:v>
                </c:pt>
                <c:pt idx="1206">
                  <c:v>37.5</c:v>
                </c:pt>
                <c:pt idx="1207">
                  <c:v>37.5</c:v>
                </c:pt>
                <c:pt idx="1208">
                  <c:v>37.5</c:v>
                </c:pt>
                <c:pt idx="1209">
                  <c:v>37.5</c:v>
                </c:pt>
                <c:pt idx="1210">
                  <c:v>37.5</c:v>
                </c:pt>
                <c:pt idx="1211">
                  <c:v>37.6</c:v>
                </c:pt>
                <c:pt idx="1212">
                  <c:v>37.6</c:v>
                </c:pt>
                <c:pt idx="1213">
                  <c:v>37.6</c:v>
                </c:pt>
                <c:pt idx="1214">
                  <c:v>37.6</c:v>
                </c:pt>
                <c:pt idx="1215">
                  <c:v>37.6</c:v>
                </c:pt>
                <c:pt idx="1216">
                  <c:v>37.6</c:v>
                </c:pt>
                <c:pt idx="1217">
                  <c:v>37.6</c:v>
                </c:pt>
                <c:pt idx="1218">
                  <c:v>37.6</c:v>
                </c:pt>
                <c:pt idx="1219">
                  <c:v>37.6</c:v>
                </c:pt>
                <c:pt idx="1220">
                  <c:v>37.6</c:v>
                </c:pt>
                <c:pt idx="1221">
                  <c:v>37.6</c:v>
                </c:pt>
                <c:pt idx="1222">
                  <c:v>37.6</c:v>
                </c:pt>
                <c:pt idx="1223">
                  <c:v>37.6</c:v>
                </c:pt>
                <c:pt idx="1224">
                  <c:v>37.6</c:v>
                </c:pt>
                <c:pt idx="1225">
                  <c:v>37.6</c:v>
                </c:pt>
                <c:pt idx="1226">
                  <c:v>37.6</c:v>
                </c:pt>
                <c:pt idx="1227">
                  <c:v>37.6</c:v>
                </c:pt>
                <c:pt idx="1228">
                  <c:v>37.6</c:v>
                </c:pt>
                <c:pt idx="1229">
                  <c:v>37.6</c:v>
                </c:pt>
                <c:pt idx="1230">
                  <c:v>37.6</c:v>
                </c:pt>
                <c:pt idx="1231">
                  <c:v>37.6</c:v>
                </c:pt>
                <c:pt idx="1232">
                  <c:v>37.6</c:v>
                </c:pt>
                <c:pt idx="1233">
                  <c:v>37.6</c:v>
                </c:pt>
                <c:pt idx="1234">
                  <c:v>37.6</c:v>
                </c:pt>
                <c:pt idx="1235">
                  <c:v>37.6</c:v>
                </c:pt>
                <c:pt idx="1236">
                  <c:v>37.6</c:v>
                </c:pt>
                <c:pt idx="1237">
                  <c:v>37.6</c:v>
                </c:pt>
                <c:pt idx="1238">
                  <c:v>37.6</c:v>
                </c:pt>
                <c:pt idx="1239">
                  <c:v>37.6</c:v>
                </c:pt>
                <c:pt idx="1240">
                  <c:v>37.6</c:v>
                </c:pt>
                <c:pt idx="1241">
                  <c:v>37.550000000000004</c:v>
                </c:pt>
                <c:pt idx="1242">
                  <c:v>37.550000000000004</c:v>
                </c:pt>
                <c:pt idx="1243">
                  <c:v>37.550000000000004</c:v>
                </c:pt>
                <c:pt idx="1244">
                  <c:v>37.550000000000004</c:v>
                </c:pt>
                <c:pt idx="1245">
                  <c:v>37.550000000000004</c:v>
                </c:pt>
                <c:pt idx="1246">
                  <c:v>37.550000000000004</c:v>
                </c:pt>
                <c:pt idx="1247">
                  <c:v>37.550000000000004</c:v>
                </c:pt>
                <c:pt idx="1248">
                  <c:v>37.550000000000004</c:v>
                </c:pt>
                <c:pt idx="1249">
                  <c:v>37.550000000000004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populationParameterSweep!$C$3758:$C$5007</c:f>
              <c:numCache>
                <c:formatCode>General</c:formatCode>
                <c:ptCount val="1250"/>
                <c:pt idx="0">
                  <c:v>0</c:v>
                </c:pt>
                <c:pt idx="1">
                  <c:v>31.3</c:v>
                </c:pt>
                <c:pt idx="2">
                  <c:v>32.700000000000003</c:v>
                </c:pt>
                <c:pt idx="3">
                  <c:v>33.033333333333303</c:v>
                </c:pt>
                <c:pt idx="4">
                  <c:v>34</c:v>
                </c:pt>
                <c:pt idx="5">
                  <c:v>34.3333333333333</c:v>
                </c:pt>
                <c:pt idx="6">
                  <c:v>35.366666666666582</c:v>
                </c:pt>
                <c:pt idx="7">
                  <c:v>36.6</c:v>
                </c:pt>
                <c:pt idx="8">
                  <c:v>36.8333333333333</c:v>
                </c:pt>
                <c:pt idx="9">
                  <c:v>37</c:v>
                </c:pt>
                <c:pt idx="10">
                  <c:v>37.433333333333302</c:v>
                </c:pt>
                <c:pt idx="11">
                  <c:v>37.69999999999991</c:v>
                </c:pt>
                <c:pt idx="12">
                  <c:v>37.866666666666582</c:v>
                </c:pt>
                <c:pt idx="13">
                  <c:v>38.1</c:v>
                </c:pt>
                <c:pt idx="14">
                  <c:v>38.233333333333306</c:v>
                </c:pt>
                <c:pt idx="15">
                  <c:v>38.433333333333302</c:v>
                </c:pt>
                <c:pt idx="16">
                  <c:v>38.5</c:v>
                </c:pt>
                <c:pt idx="17">
                  <c:v>38.566666666666585</c:v>
                </c:pt>
                <c:pt idx="18">
                  <c:v>38.6</c:v>
                </c:pt>
                <c:pt idx="19">
                  <c:v>38.666666666666586</c:v>
                </c:pt>
                <c:pt idx="20">
                  <c:v>38.733333333333306</c:v>
                </c:pt>
                <c:pt idx="21">
                  <c:v>38.799999999999912</c:v>
                </c:pt>
                <c:pt idx="22">
                  <c:v>38.866666666666582</c:v>
                </c:pt>
                <c:pt idx="23">
                  <c:v>38.899999999999906</c:v>
                </c:pt>
                <c:pt idx="24">
                  <c:v>38.933333333333302</c:v>
                </c:pt>
                <c:pt idx="25">
                  <c:v>39</c:v>
                </c:pt>
                <c:pt idx="26">
                  <c:v>39.033333333333303</c:v>
                </c:pt>
                <c:pt idx="27">
                  <c:v>39.133333333333304</c:v>
                </c:pt>
                <c:pt idx="28">
                  <c:v>39.233333333333306</c:v>
                </c:pt>
                <c:pt idx="29">
                  <c:v>39.233333333333306</c:v>
                </c:pt>
                <c:pt idx="30">
                  <c:v>39.300000000000011</c:v>
                </c:pt>
                <c:pt idx="31">
                  <c:v>39.633333333333304</c:v>
                </c:pt>
                <c:pt idx="32">
                  <c:v>39.766666666666588</c:v>
                </c:pt>
                <c:pt idx="33">
                  <c:v>39.733333333333306</c:v>
                </c:pt>
                <c:pt idx="34">
                  <c:v>39.700000000000003</c:v>
                </c:pt>
                <c:pt idx="35">
                  <c:v>39.733333333333306</c:v>
                </c:pt>
                <c:pt idx="36">
                  <c:v>39.800000000000011</c:v>
                </c:pt>
                <c:pt idx="37">
                  <c:v>39.8333333333333</c:v>
                </c:pt>
                <c:pt idx="38">
                  <c:v>39.866666666666582</c:v>
                </c:pt>
                <c:pt idx="39">
                  <c:v>39.866666666666582</c:v>
                </c:pt>
                <c:pt idx="40">
                  <c:v>39.866666666666582</c:v>
                </c:pt>
                <c:pt idx="41">
                  <c:v>39.9</c:v>
                </c:pt>
                <c:pt idx="42">
                  <c:v>39.966666666666583</c:v>
                </c:pt>
                <c:pt idx="43">
                  <c:v>40</c:v>
                </c:pt>
                <c:pt idx="44">
                  <c:v>40.066666666666585</c:v>
                </c:pt>
                <c:pt idx="45">
                  <c:v>40.066666666666585</c:v>
                </c:pt>
                <c:pt idx="46">
                  <c:v>40.133333333333304</c:v>
                </c:pt>
                <c:pt idx="47">
                  <c:v>40.133333333333304</c:v>
                </c:pt>
                <c:pt idx="48">
                  <c:v>40.133333333333304</c:v>
                </c:pt>
                <c:pt idx="49">
                  <c:v>40.200000000000003</c:v>
                </c:pt>
                <c:pt idx="50">
                  <c:v>40.200000000000003</c:v>
                </c:pt>
                <c:pt idx="51">
                  <c:v>40.233333333333306</c:v>
                </c:pt>
                <c:pt idx="52">
                  <c:v>40.266666666666588</c:v>
                </c:pt>
                <c:pt idx="53">
                  <c:v>40.266666666666588</c:v>
                </c:pt>
                <c:pt idx="54">
                  <c:v>40.266666666666588</c:v>
                </c:pt>
                <c:pt idx="55">
                  <c:v>40.266666666666588</c:v>
                </c:pt>
                <c:pt idx="56">
                  <c:v>40.266666666666588</c:v>
                </c:pt>
                <c:pt idx="57">
                  <c:v>40.266666666666588</c:v>
                </c:pt>
                <c:pt idx="58">
                  <c:v>40.266666666666588</c:v>
                </c:pt>
                <c:pt idx="59">
                  <c:v>40.266666666666588</c:v>
                </c:pt>
                <c:pt idx="60">
                  <c:v>40.299999999999912</c:v>
                </c:pt>
                <c:pt idx="61">
                  <c:v>40.299999999999912</c:v>
                </c:pt>
                <c:pt idx="62">
                  <c:v>40.266666666666588</c:v>
                </c:pt>
                <c:pt idx="63">
                  <c:v>40.233333333333306</c:v>
                </c:pt>
                <c:pt idx="64">
                  <c:v>40.19999999999991</c:v>
                </c:pt>
                <c:pt idx="65">
                  <c:v>40.19999999999991</c:v>
                </c:pt>
                <c:pt idx="66">
                  <c:v>40.19999999999991</c:v>
                </c:pt>
                <c:pt idx="67">
                  <c:v>40.166666666666586</c:v>
                </c:pt>
                <c:pt idx="68">
                  <c:v>40.133333333333304</c:v>
                </c:pt>
                <c:pt idx="69">
                  <c:v>40.19999999999991</c:v>
                </c:pt>
                <c:pt idx="70">
                  <c:v>40.233333333333306</c:v>
                </c:pt>
                <c:pt idx="71">
                  <c:v>40.233333333333306</c:v>
                </c:pt>
                <c:pt idx="72">
                  <c:v>40.233333333333306</c:v>
                </c:pt>
                <c:pt idx="73">
                  <c:v>40.233333333333306</c:v>
                </c:pt>
                <c:pt idx="74">
                  <c:v>40.19999999999991</c:v>
                </c:pt>
                <c:pt idx="75">
                  <c:v>40.19999999999991</c:v>
                </c:pt>
                <c:pt idx="76">
                  <c:v>40.19999999999991</c:v>
                </c:pt>
                <c:pt idx="77">
                  <c:v>40.233333333333306</c:v>
                </c:pt>
                <c:pt idx="78">
                  <c:v>40.233333333333306</c:v>
                </c:pt>
                <c:pt idx="79">
                  <c:v>40.233333333333306</c:v>
                </c:pt>
                <c:pt idx="80">
                  <c:v>40.233333333333306</c:v>
                </c:pt>
                <c:pt idx="81">
                  <c:v>40.233333333333306</c:v>
                </c:pt>
                <c:pt idx="82">
                  <c:v>40.233333333333306</c:v>
                </c:pt>
                <c:pt idx="83">
                  <c:v>40.233333333333306</c:v>
                </c:pt>
                <c:pt idx="84">
                  <c:v>40.300000000000011</c:v>
                </c:pt>
                <c:pt idx="85">
                  <c:v>40.300000000000011</c:v>
                </c:pt>
                <c:pt idx="86">
                  <c:v>40.300000000000011</c:v>
                </c:pt>
                <c:pt idx="87">
                  <c:v>40.300000000000011</c:v>
                </c:pt>
                <c:pt idx="88">
                  <c:v>40.300000000000011</c:v>
                </c:pt>
                <c:pt idx="89">
                  <c:v>40.266666666666588</c:v>
                </c:pt>
                <c:pt idx="90">
                  <c:v>40.19999999999991</c:v>
                </c:pt>
                <c:pt idx="91">
                  <c:v>40.19999999999991</c:v>
                </c:pt>
                <c:pt idx="92">
                  <c:v>40.233333333333306</c:v>
                </c:pt>
                <c:pt idx="93">
                  <c:v>40.233333333333306</c:v>
                </c:pt>
                <c:pt idx="94">
                  <c:v>40.19999999999991</c:v>
                </c:pt>
                <c:pt idx="95">
                  <c:v>40.19999999999991</c:v>
                </c:pt>
                <c:pt idx="96">
                  <c:v>40.133333333333304</c:v>
                </c:pt>
                <c:pt idx="97">
                  <c:v>40.133333333333304</c:v>
                </c:pt>
                <c:pt idx="98">
                  <c:v>40.133333333333304</c:v>
                </c:pt>
                <c:pt idx="99">
                  <c:v>40.133333333333304</c:v>
                </c:pt>
                <c:pt idx="100">
                  <c:v>40.133333333333304</c:v>
                </c:pt>
                <c:pt idx="101">
                  <c:v>40.133333333333304</c:v>
                </c:pt>
                <c:pt idx="102">
                  <c:v>40.133333333333304</c:v>
                </c:pt>
                <c:pt idx="103">
                  <c:v>40.133333333333304</c:v>
                </c:pt>
                <c:pt idx="104">
                  <c:v>40.133333333333304</c:v>
                </c:pt>
                <c:pt idx="105">
                  <c:v>40.133333333333304</c:v>
                </c:pt>
                <c:pt idx="106">
                  <c:v>40.133333333333304</c:v>
                </c:pt>
                <c:pt idx="107">
                  <c:v>40.1</c:v>
                </c:pt>
                <c:pt idx="108">
                  <c:v>40.1</c:v>
                </c:pt>
                <c:pt idx="109">
                  <c:v>40.1</c:v>
                </c:pt>
                <c:pt idx="110">
                  <c:v>40.1</c:v>
                </c:pt>
                <c:pt idx="111">
                  <c:v>40.1</c:v>
                </c:pt>
                <c:pt idx="112">
                  <c:v>40.1</c:v>
                </c:pt>
                <c:pt idx="113">
                  <c:v>40.066666666666585</c:v>
                </c:pt>
                <c:pt idx="114">
                  <c:v>40.066666666666585</c:v>
                </c:pt>
                <c:pt idx="115">
                  <c:v>40.066666666666585</c:v>
                </c:pt>
                <c:pt idx="116">
                  <c:v>40.066666666666585</c:v>
                </c:pt>
                <c:pt idx="117">
                  <c:v>40.033333333333303</c:v>
                </c:pt>
                <c:pt idx="118">
                  <c:v>39.966666666666583</c:v>
                </c:pt>
                <c:pt idx="119">
                  <c:v>39.933333333333302</c:v>
                </c:pt>
                <c:pt idx="120">
                  <c:v>39.9</c:v>
                </c:pt>
                <c:pt idx="121">
                  <c:v>39.9</c:v>
                </c:pt>
                <c:pt idx="122">
                  <c:v>39.9</c:v>
                </c:pt>
                <c:pt idx="123">
                  <c:v>39.966666666666583</c:v>
                </c:pt>
                <c:pt idx="124">
                  <c:v>39.966666666666583</c:v>
                </c:pt>
                <c:pt idx="125">
                  <c:v>39.966666666666583</c:v>
                </c:pt>
                <c:pt idx="126">
                  <c:v>39.9</c:v>
                </c:pt>
                <c:pt idx="127">
                  <c:v>39.933333333333302</c:v>
                </c:pt>
                <c:pt idx="128">
                  <c:v>40.066666666666585</c:v>
                </c:pt>
                <c:pt idx="129">
                  <c:v>40.066666666666585</c:v>
                </c:pt>
                <c:pt idx="130">
                  <c:v>39.933333333333302</c:v>
                </c:pt>
                <c:pt idx="131">
                  <c:v>40</c:v>
                </c:pt>
                <c:pt idx="132">
                  <c:v>40.033333333333303</c:v>
                </c:pt>
                <c:pt idx="133">
                  <c:v>40.033333333333303</c:v>
                </c:pt>
                <c:pt idx="134">
                  <c:v>40.033333333333303</c:v>
                </c:pt>
                <c:pt idx="135">
                  <c:v>39.966666666666583</c:v>
                </c:pt>
                <c:pt idx="136">
                  <c:v>39.933333333333302</c:v>
                </c:pt>
                <c:pt idx="137">
                  <c:v>39.933333333333302</c:v>
                </c:pt>
                <c:pt idx="138">
                  <c:v>39.966666666666583</c:v>
                </c:pt>
                <c:pt idx="139">
                  <c:v>39.966666666666583</c:v>
                </c:pt>
                <c:pt idx="140">
                  <c:v>39.933333333333302</c:v>
                </c:pt>
                <c:pt idx="141">
                  <c:v>39.966666666666583</c:v>
                </c:pt>
                <c:pt idx="142">
                  <c:v>39.966666666666583</c:v>
                </c:pt>
                <c:pt idx="143">
                  <c:v>39.933333333333302</c:v>
                </c:pt>
                <c:pt idx="144">
                  <c:v>39.9</c:v>
                </c:pt>
                <c:pt idx="145">
                  <c:v>39.9</c:v>
                </c:pt>
                <c:pt idx="146">
                  <c:v>39.9</c:v>
                </c:pt>
                <c:pt idx="147">
                  <c:v>39.866666666666582</c:v>
                </c:pt>
                <c:pt idx="148">
                  <c:v>39.866666666666582</c:v>
                </c:pt>
                <c:pt idx="149">
                  <c:v>39.866666666666582</c:v>
                </c:pt>
                <c:pt idx="150">
                  <c:v>39.866666666666582</c:v>
                </c:pt>
                <c:pt idx="151">
                  <c:v>39.866666666666582</c:v>
                </c:pt>
                <c:pt idx="152">
                  <c:v>39.866666666666582</c:v>
                </c:pt>
                <c:pt idx="153">
                  <c:v>39.866666666666582</c:v>
                </c:pt>
                <c:pt idx="154">
                  <c:v>39.866666666666582</c:v>
                </c:pt>
                <c:pt idx="155">
                  <c:v>39.866666666666582</c:v>
                </c:pt>
                <c:pt idx="156">
                  <c:v>39.866666666666582</c:v>
                </c:pt>
                <c:pt idx="157">
                  <c:v>39.866666666666582</c:v>
                </c:pt>
                <c:pt idx="158">
                  <c:v>39.866666666666582</c:v>
                </c:pt>
                <c:pt idx="159">
                  <c:v>39.866666666666582</c:v>
                </c:pt>
                <c:pt idx="160">
                  <c:v>39.8333333333333</c:v>
                </c:pt>
                <c:pt idx="161">
                  <c:v>39.966666666666583</c:v>
                </c:pt>
                <c:pt idx="162">
                  <c:v>39.966666666666583</c:v>
                </c:pt>
                <c:pt idx="163">
                  <c:v>39.9</c:v>
                </c:pt>
                <c:pt idx="164">
                  <c:v>39.866666666666582</c:v>
                </c:pt>
                <c:pt idx="165">
                  <c:v>39.866666666666582</c:v>
                </c:pt>
                <c:pt idx="166">
                  <c:v>39.866666666666582</c:v>
                </c:pt>
                <c:pt idx="167">
                  <c:v>39.866666666666582</c:v>
                </c:pt>
                <c:pt idx="168">
                  <c:v>39.9</c:v>
                </c:pt>
                <c:pt idx="169">
                  <c:v>39.9</c:v>
                </c:pt>
                <c:pt idx="170">
                  <c:v>39.866666666666582</c:v>
                </c:pt>
                <c:pt idx="171">
                  <c:v>39.8333333333333</c:v>
                </c:pt>
                <c:pt idx="172">
                  <c:v>39.800000000000011</c:v>
                </c:pt>
                <c:pt idx="173">
                  <c:v>39.800000000000011</c:v>
                </c:pt>
                <c:pt idx="174">
                  <c:v>39.8333333333333</c:v>
                </c:pt>
                <c:pt idx="175">
                  <c:v>39.766666666666588</c:v>
                </c:pt>
                <c:pt idx="176">
                  <c:v>39.766666666666588</c:v>
                </c:pt>
                <c:pt idx="177">
                  <c:v>39.766666666666588</c:v>
                </c:pt>
                <c:pt idx="178">
                  <c:v>39.766666666666588</c:v>
                </c:pt>
                <c:pt idx="179">
                  <c:v>39.766666666666588</c:v>
                </c:pt>
                <c:pt idx="180">
                  <c:v>39.766666666666588</c:v>
                </c:pt>
                <c:pt idx="181">
                  <c:v>39.766666666666588</c:v>
                </c:pt>
                <c:pt idx="182">
                  <c:v>39.766666666666588</c:v>
                </c:pt>
                <c:pt idx="183">
                  <c:v>39.766666666666588</c:v>
                </c:pt>
                <c:pt idx="184">
                  <c:v>39.766666666666588</c:v>
                </c:pt>
                <c:pt idx="185">
                  <c:v>39.733333333333306</c:v>
                </c:pt>
                <c:pt idx="186">
                  <c:v>39.733333333333306</c:v>
                </c:pt>
                <c:pt idx="187">
                  <c:v>39.733333333333306</c:v>
                </c:pt>
                <c:pt idx="188">
                  <c:v>39.733333333333306</c:v>
                </c:pt>
                <c:pt idx="189">
                  <c:v>39.766666666666588</c:v>
                </c:pt>
                <c:pt idx="190">
                  <c:v>39.8333333333333</c:v>
                </c:pt>
                <c:pt idx="191">
                  <c:v>39.766666666666588</c:v>
                </c:pt>
                <c:pt idx="192">
                  <c:v>39.733333333333306</c:v>
                </c:pt>
                <c:pt idx="193">
                  <c:v>39.733333333333306</c:v>
                </c:pt>
                <c:pt idx="194">
                  <c:v>39.733333333333306</c:v>
                </c:pt>
                <c:pt idx="195">
                  <c:v>39.733333333333306</c:v>
                </c:pt>
                <c:pt idx="196">
                  <c:v>39.733333333333306</c:v>
                </c:pt>
                <c:pt idx="197">
                  <c:v>39.700000000000003</c:v>
                </c:pt>
                <c:pt idx="198">
                  <c:v>39.666666666666586</c:v>
                </c:pt>
                <c:pt idx="199">
                  <c:v>39.666666666666586</c:v>
                </c:pt>
                <c:pt idx="200">
                  <c:v>39.666666666666586</c:v>
                </c:pt>
                <c:pt idx="201">
                  <c:v>39.666666666666586</c:v>
                </c:pt>
                <c:pt idx="202">
                  <c:v>39.700000000000003</c:v>
                </c:pt>
                <c:pt idx="203">
                  <c:v>39.633333333333304</c:v>
                </c:pt>
                <c:pt idx="204">
                  <c:v>39.633333333333304</c:v>
                </c:pt>
                <c:pt idx="205">
                  <c:v>39.6</c:v>
                </c:pt>
                <c:pt idx="206">
                  <c:v>39.6</c:v>
                </c:pt>
                <c:pt idx="207">
                  <c:v>39.6</c:v>
                </c:pt>
                <c:pt idx="208">
                  <c:v>39.533333333333303</c:v>
                </c:pt>
                <c:pt idx="209">
                  <c:v>39.599999999999909</c:v>
                </c:pt>
                <c:pt idx="210">
                  <c:v>39.599999999999909</c:v>
                </c:pt>
                <c:pt idx="211">
                  <c:v>39.599999999999909</c:v>
                </c:pt>
                <c:pt idx="212">
                  <c:v>39.599999999999909</c:v>
                </c:pt>
                <c:pt idx="213">
                  <c:v>39.599999999999909</c:v>
                </c:pt>
                <c:pt idx="214">
                  <c:v>39.599999999999909</c:v>
                </c:pt>
                <c:pt idx="215">
                  <c:v>39.69999999999991</c:v>
                </c:pt>
                <c:pt idx="216">
                  <c:v>39.666666666666586</c:v>
                </c:pt>
                <c:pt idx="217">
                  <c:v>39.666666666666586</c:v>
                </c:pt>
                <c:pt idx="218">
                  <c:v>39.69999999999991</c:v>
                </c:pt>
                <c:pt idx="219">
                  <c:v>39.666666666666586</c:v>
                </c:pt>
                <c:pt idx="220">
                  <c:v>39.633333333333304</c:v>
                </c:pt>
                <c:pt idx="221">
                  <c:v>39.633333333333304</c:v>
                </c:pt>
                <c:pt idx="222">
                  <c:v>39.633333333333304</c:v>
                </c:pt>
                <c:pt idx="223">
                  <c:v>39.633333333333304</c:v>
                </c:pt>
                <c:pt idx="224">
                  <c:v>39.633333333333304</c:v>
                </c:pt>
                <c:pt idx="225">
                  <c:v>39.633333333333304</c:v>
                </c:pt>
                <c:pt idx="226">
                  <c:v>39.633333333333304</c:v>
                </c:pt>
                <c:pt idx="227">
                  <c:v>39.633333333333304</c:v>
                </c:pt>
                <c:pt idx="228">
                  <c:v>39.633333333333304</c:v>
                </c:pt>
                <c:pt idx="229">
                  <c:v>39.633333333333304</c:v>
                </c:pt>
                <c:pt idx="230">
                  <c:v>39.599999999999909</c:v>
                </c:pt>
                <c:pt idx="231">
                  <c:v>39.599999999999909</c:v>
                </c:pt>
                <c:pt idx="232">
                  <c:v>39.599999999999909</c:v>
                </c:pt>
                <c:pt idx="233">
                  <c:v>39.599999999999909</c:v>
                </c:pt>
                <c:pt idx="234">
                  <c:v>39.566666666666585</c:v>
                </c:pt>
                <c:pt idx="235">
                  <c:v>39.566666666666585</c:v>
                </c:pt>
                <c:pt idx="236">
                  <c:v>39.533333333333303</c:v>
                </c:pt>
                <c:pt idx="237">
                  <c:v>39.533333333333303</c:v>
                </c:pt>
                <c:pt idx="238">
                  <c:v>39.566666666666585</c:v>
                </c:pt>
                <c:pt idx="239">
                  <c:v>39.566666666666585</c:v>
                </c:pt>
                <c:pt idx="240">
                  <c:v>39.566666666666585</c:v>
                </c:pt>
                <c:pt idx="241">
                  <c:v>39.566666666666585</c:v>
                </c:pt>
                <c:pt idx="242">
                  <c:v>39.566666666666585</c:v>
                </c:pt>
                <c:pt idx="243">
                  <c:v>39.533333333333303</c:v>
                </c:pt>
                <c:pt idx="244">
                  <c:v>39.533333333333303</c:v>
                </c:pt>
                <c:pt idx="245">
                  <c:v>39.533333333333303</c:v>
                </c:pt>
                <c:pt idx="246">
                  <c:v>39.533333333333303</c:v>
                </c:pt>
                <c:pt idx="247">
                  <c:v>39.5</c:v>
                </c:pt>
                <c:pt idx="248">
                  <c:v>39.466666666666583</c:v>
                </c:pt>
                <c:pt idx="249">
                  <c:v>39.433333333333302</c:v>
                </c:pt>
                <c:pt idx="250">
                  <c:v>39.366666666666582</c:v>
                </c:pt>
                <c:pt idx="251">
                  <c:v>39.366666666666582</c:v>
                </c:pt>
                <c:pt idx="252">
                  <c:v>39.466666666666583</c:v>
                </c:pt>
                <c:pt idx="253">
                  <c:v>39.466666666666583</c:v>
                </c:pt>
                <c:pt idx="254">
                  <c:v>39.466666666666583</c:v>
                </c:pt>
                <c:pt idx="255">
                  <c:v>39.466666666666583</c:v>
                </c:pt>
                <c:pt idx="256">
                  <c:v>39.466666666666583</c:v>
                </c:pt>
                <c:pt idx="257">
                  <c:v>39.4</c:v>
                </c:pt>
                <c:pt idx="258">
                  <c:v>39.4</c:v>
                </c:pt>
                <c:pt idx="259">
                  <c:v>39.4</c:v>
                </c:pt>
                <c:pt idx="260">
                  <c:v>39.4</c:v>
                </c:pt>
                <c:pt idx="261">
                  <c:v>39.4</c:v>
                </c:pt>
                <c:pt idx="262">
                  <c:v>39.4</c:v>
                </c:pt>
                <c:pt idx="263">
                  <c:v>39.4</c:v>
                </c:pt>
                <c:pt idx="264">
                  <c:v>39.4</c:v>
                </c:pt>
                <c:pt idx="265">
                  <c:v>39.4</c:v>
                </c:pt>
                <c:pt idx="266">
                  <c:v>39.4</c:v>
                </c:pt>
                <c:pt idx="267">
                  <c:v>39.499999999999908</c:v>
                </c:pt>
                <c:pt idx="268">
                  <c:v>39.499999999999908</c:v>
                </c:pt>
                <c:pt idx="269">
                  <c:v>39.499999999999908</c:v>
                </c:pt>
                <c:pt idx="270">
                  <c:v>39.499999999999908</c:v>
                </c:pt>
                <c:pt idx="271">
                  <c:v>39.499999999999908</c:v>
                </c:pt>
                <c:pt idx="272">
                  <c:v>39.499999999999908</c:v>
                </c:pt>
                <c:pt idx="273">
                  <c:v>39.499999999999908</c:v>
                </c:pt>
                <c:pt idx="274">
                  <c:v>39.499999999999908</c:v>
                </c:pt>
                <c:pt idx="275">
                  <c:v>39.499999999999908</c:v>
                </c:pt>
                <c:pt idx="276">
                  <c:v>39.466666666666583</c:v>
                </c:pt>
                <c:pt idx="277">
                  <c:v>39.433333333333302</c:v>
                </c:pt>
                <c:pt idx="278">
                  <c:v>39.466666666666583</c:v>
                </c:pt>
                <c:pt idx="279">
                  <c:v>39.466666666666583</c:v>
                </c:pt>
                <c:pt idx="280">
                  <c:v>39.466666666666583</c:v>
                </c:pt>
                <c:pt idx="281">
                  <c:v>39.466666666666583</c:v>
                </c:pt>
                <c:pt idx="282">
                  <c:v>39.499999999999908</c:v>
                </c:pt>
                <c:pt idx="283">
                  <c:v>39.499999999999908</c:v>
                </c:pt>
                <c:pt idx="284">
                  <c:v>39.499999999999908</c:v>
                </c:pt>
                <c:pt idx="285">
                  <c:v>39.499999999999908</c:v>
                </c:pt>
                <c:pt idx="286">
                  <c:v>39.499999999999908</c:v>
                </c:pt>
                <c:pt idx="287">
                  <c:v>39.499999999999908</c:v>
                </c:pt>
                <c:pt idx="288">
                  <c:v>39.499999999999908</c:v>
                </c:pt>
                <c:pt idx="289">
                  <c:v>39.499999999999908</c:v>
                </c:pt>
                <c:pt idx="290">
                  <c:v>39.499999999999908</c:v>
                </c:pt>
                <c:pt idx="291">
                  <c:v>39.499999999999908</c:v>
                </c:pt>
                <c:pt idx="292">
                  <c:v>39.466666666666583</c:v>
                </c:pt>
                <c:pt idx="293">
                  <c:v>39.433333333333302</c:v>
                </c:pt>
                <c:pt idx="294">
                  <c:v>39.433333333333302</c:v>
                </c:pt>
                <c:pt idx="295">
                  <c:v>39.433333333333302</c:v>
                </c:pt>
                <c:pt idx="296">
                  <c:v>39.433333333333302</c:v>
                </c:pt>
                <c:pt idx="297">
                  <c:v>39.466666666666583</c:v>
                </c:pt>
                <c:pt idx="298">
                  <c:v>39.433333333333302</c:v>
                </c:pt>
                <c:pt idx="299">
                  <c:v>39.433333333333302</c:v>
                </c:pt>
                <c:pt idx="300">
                  <c:v>39.433333333333302</c:v>
                </c:pt>
                <c:pt idx="301">
                  <c:v>39.433333333333302</c:v>
                </c:pt>
                <c:pt idx="302">
                  <c:v>39.433333333333302</c:v>
                </c:pt>
                <c:pt idx="303">
                  <c:v>39.433333333333302</c:v>
                </c:pt>
                <c:pt idx="304">
                  <c:v>39.433333333333302</c:v>
                </c:pt>
                <c:pt idx="305">
                  <c:v>39.433333333333302</c:v>
                </c:pt>
                <c:pt idx="306">
                  <c:v>39.433333333333302</c:v>
                </c:pt>
                <c:pt idx="307">
                  <c:v>39.433333333333302</c:v>
                </c:pt>
                <c:pt idx="308">
                  <c:v>39.433333333333302</c:v>
                </c:pt>
                <c:pt idx="309">
                  <c:v>39.4</c:v>
                </c:pt>
                <c:pt idx="310">
                  <c:v>39.4</c:v>
                </c:pt>
                <c:pt idx="311">
                  <c:v>39.366666666666582</c:v>
                </c:pt>
                <c:pt idx="312">
                  <c:v>39.366666666666582</c:v>
                </c:pt>
                <c:pt idx="313">
                  <c:v>39.366666666666582</c:v>
                </c:pt>
                <c:pt idx="314">
                  <c:v>39.366666666666582</c:v>
                </c:pt>
                <c:pt idx="315">
                  <c:v>39.366666666666582</c:v>
                </c:pt>
                <c:pt idx="316">
                  <c:v>39.366666666666582</c:v>
                </c:pt>
                <c:pt idx="317">
                  <c:v>39.366666666666582</c:v>
                </c:pt>
                <c:pt idx="318">
                  <c:v>39.366666666666582</c:v>
                </c:pt>
                <c:pt idx="319">
                  <c:v>39.366666666666582</c:v>
                </c:pt>
                <c:pt idx="320">
                  <c:v>39.3333333333333</c:v>
                </c:pt>
                <c:pt idx="321">
                  <c:v>39.3333333333333</c:v>
                </c:pt>
                <c:pt idx="322">
                  <c:v>39.4</c:v>
                </c:pt>
                <c:pt idx="323">
                  <c:v>39.366666666666582</c:v>
                </c:pt>
                <c:pt idx="324">
                  <c:v>39.3333333333333</c:v>
                </c:pt>
                <c:pt idx="325">
                  <c:v>39.300000000000011</c:v>
                </c:pt>
                <c:pt idx="326">
                  <c:v>39.300000000000011</c:v>
                </c:pt>
                <c:pt idx="327">
                  <c:v>39.300000000000011</c:v>
                </c:pt>
                <c:pt idx="328">
                  <c:v>39.300000000000011</c:v>
                </c:pt>
                <c:pt idx="329">
                  <c:v>39.300000000000011</c:v>
                </c:pt>
                <c:pt idx="330">
                  <c:v>39.300000000000011</c:v>
                </c:pt>
                <c:pt idx="331">
                  <c:v>39.300000000000011</c:v>
                </c:pt>
                <c:pt idx="332">
                  <c:v>39.300000000000011</c:v>
                </c:pt>
                <c:pt idx="333">
                  <c:v>39.266666666666588</c:v>
                </c:pt>
                <c:pt idx="334">
                  <c:v>39.233333333333306</c:v>
                </c:pt>
                <c:pt idx="335">
                  <c:v>39.200000000000003</c:v>
                </c:pt>
                <c:pt idx="336">
                  <c:v>39.200000000000003</c:v>
                </c:pt>
                <c:pt idx="337">
                  <c:v>39.200000000000003</c:v>
                </c:pt>
                <c:pt idx="338">
                  <c:v>39.200000000000003</c:v>
                </c:pt>
                <c:pt idx="339">
                  <c:v>39.200000000000003</c:v>
                </c:pt>
                <c:pt idx="340">
                  <c:v>39.200000000000003</c:v>
                </c:pt>
                <c:pt idx="341">
                  <c:v>39.200000000000003</c:v>
                </c:pt>
                <c:pt idx="342">
                  <c:v>39.133333333333304</c:v>
                </c:pt>
                <c:pt idx="343">
                  <c:v>39.033333333333303</c:v>
                </c:pt>
                <c:pt idx="344">
                  <c:v>38.999999999999908</c:v>
                </c:pt>
                <c:pt idx="345">
                  <c:v>38.999999999999908</c:v>
                </c:pt>
                <c:pt idx="346">
                  <c:v>38.999999999999908</c:v>
                </c:pt>
                <c:pt idx="347">
                  <c:v>38.999999999999908</c:v>
                </c:pt>
                <c:pt idx="348">
                  <c:v>38.999999999999908</c:v>
                </c:pt>
                <c:pt idx="349">
                  <c:v>38.999999999999908</c:v>
                </c:pt>
                <c:pt idx="350">
                  <c:v>38.999999999999908</c:v>
                </c:pt>
                <c:pt idx="351">
                  <c:v>38.999999999999908</c:v>
                </c:pt>
                <c:pt idx="352">
                  <c:v>38.999999999999908</c:v>
                </c:pt>
                <c:pt idx="353">
                  <c:v>38.999999999999908</c:v>
                </c:pt>
                <c:pt idx="354">
                  <c:v>38.999999999999908</c:v>
                </c:pt>
                <c:pt idx="355">
                  <c:v>38.999999999999908</c:v>
                </c:pt>
                <c:pt idx="356">
                  <c:v>38.933333333333302</c:v>
                </c:pt>
                <c:pt idx="357">
                  <c:v>38.933333333333302</c:v>
                </c:pt>
                <c:pt idx="358">
                  <c:v>38.9</c:v>
                </c:pt>
                <c:pt idx="359">
                  <c:v>38.9</c:v>
                </c:pt>
                <c:pt idx="360">
                  <c:v>38.866666666666582</c:v>
                </c:pt>
                <c:pt idx="361">
                  <c:v>38.866666666666582</c:v>
                </c:pt>
                <c:pt idx="362">
                  <c:v>38.800000000000011</c:v>
                </c:pt>
                <c:pt idx="363">
                  <c:v>38.8333333333333</c:v>
                </c:pt>
                <c:pt idx="364">
                  <c:v>38.8333333333333</c:v>
                </c:pt>
                <c:pt idx="365">
                  <c:v>38.766666666666588</c:v>
                </c:pt>
                <c:pt idx="366">
                  <c:v>38.800000000000011</c:v>
                </c:pt>
                <c:pt idx="367">
                  <c:v>38.766666666666588</c:v>
                </c:pt>
                <c:pt idx="368">
                  <c:v>38.766666666666588</c:v>
                </c:pt>
                <c:pt idx="369">
                  <c:v>38.766666666666588</c:v>
                </c:pt>
                <c:pt idx="370">
                  <c:v>38.733333333333306</c:v>
                </c:pt>
                <c:pt idx="371">
                  <c:v>38.766666666666588</c:v>
                </c:pt>
                <c:pt idx="372">
                  <c:v>38.733333333333306</c:v>
                </c:pt>
                <c:pt idx="373">
                  <c:v>38.733333333333306</c:v>
                </c:pt>
                <c:pt idx="374">
                  <c:v>38.733333333333306</c:v>
                </c:pt>
                <c:pt idx="375">
                  <c:v>38.733333333333306</c:v>
                </c:pt>
                <c:pt idx="376">
                  <c:v>38.766666666666588</c:v>
                </c:pt>
                <c:pt idx="377">
                  <c:v>38.766666666666588</c:v>
                </c:pt>
                <c:pt idx="378">
                  <c:v>38.766666666666588</c:v>
                </c:pt>
                <c:pt idx="379">
                  <c:v>38.766666666666588</c:v>
                </c:pt>
                <c:pt idx="380">
                  <c:v>38.766666666666588</c:v>
                </c:pt>
                <c:pt idx="381">
                  <c:v>38.766666666666588</c:v>
                </c:pt>
                <c:pt idx="382">
                  <c:v>38.766666666666588</c:v>
                </c:pt>
                <c:pt idx="383">
                  <c:v>38.766666666666588</c:v>
                </c:pt>
                <c:pt idx="384">
                  <c:v>38.766666666666588</c:v>
                </c:pt>
                <c:pt idx="385">
                  <c:v>38.766666666666588</c:v>
                </c:pt>
                <c:pt idx="386">
                  <c:v>38.733333333333306</c:v>
                </c:pt>
                <c:pt idx="387">
                  <c:v>38.733333333333306</c:v>
                </c:pt>
                <c:pt idx="388">
                  <c:v>38.733333333333306</c:v>
                </c:pt>
                <c:pt idx="389">
                  <c:v>38.733333333333306</c:v>
                </c:pt>
                <c:pt idx="390">
                  <c:v>38.733333333333306</c:v>
                </c:pt>
                <c:pt idx="391">
                  <c:v>38.733333333333306</c:v>
                </c:pt>
                <c:pt idx="392">
                  <c:v>38.733333333333306</c:v>
                </c:pt>
                <c:pt idx="393">
                  <c:v>38.733333333333306</c:v>
                </c:pt>
                <c:pt idx="394">
                  <c:v>38.733333333333306</c:v>
                </c:pt>
                <c:pt idx="395">
                  <c:v>38.733333333333306</c:v>
                </c:pt>
                <c:pt idx="396">
                  <c:v>38.733333333333306</c:v>
                </c:pt>
                <c:pt idx="397">
                  <c:v>38.733333333333306</c:v>
                </c:pt>
                <c:pt idx="398">
                  <c:v>38.733333333333306</c:v>
                </c:pt>
                <c:pt idx="399">
                  <c:v>38.733333333333306</c:v>
                </c:pt>
                <c:pt idx="400">
                  <c:v>38.733333333333306</c:v>
                </c:pt>
                <c:pt idx="401">
                  <c:v>38.733333333333306</c:v>
                </c:pt>
                <c:pt idx="402">
                  <c:v>38.733333333333306</c:v>
                </c:pt>
                <c:pt idx="403">
                  <c:v>38.733333333333306</c:v>
                </c:pt>
                <c:pt idx="404">
                  <c:v>38.700000000000003</c:v>
                </c:pt>
                <c:pt idx="405">
                  <c:v>38.700000000000003</c:v>
                </c:pt>
                <c:pt idx="406">
                  <c:v>38.666666666666586</c:v>
                </c:pt>
                <c:pt idx="407">
                  <c:v>38.666666666666586</c:v>
                </c:pt>
                <c:pt idx="408">
                  <c:v>38.666666666666586</c:v>
                </c:pt>
                <c:pt idx="409">
                  <c:v>38.666666666666586</c:v>
                </c:pt>
                <c:pt idx="410">
                  <c:v>38.666666666666586</c:v>
                </c:pt>
                <c:pt idx="411">
                  <c:v>38.666666666666586</c:v>
                </c:pt>
                <c:pt idx="412">
                  <c:v>38.633333333333304</c:v>
                </c:pt>
                <c:pt idx="413">
                  <c:v>38.633333333333304</c:v>
                </c:pt>
                <c:pt idx="414">
                  <c:v>38.633333333333304</c:v>
                </c:pt>
                <c:pt idx="415">
                  <c:v>38.633333333333304</c:v>
                </c:pt>
                <c:pt idx="416">
                  <c:v>38.633333333333304</c:v>
                </c:pt>
                <c:pt idx="417">
                  <c:v>38.633333333333304</c:v>
                </c:pt>
                <c:pt idx="418">
                  <c:v>38.633333333333304</c:v>
                </c:pt>
                <c:pt idx="419">
                  <c:v>38.633333333333304</c:v>
                </c:pt>
                <c:pt idx="420">
                  <c:v>38.6</c:v>
                </c:pt>
                <c:pt idx="421">
                  <c:v>38.533333333333303</c:v>
                </c:pt>
                <c:pt idx="422">
                  <c:v>38.566666666666585</c:v>
                </c:pt>
                <c:pt idx="423">
                  <c:v>38.533333333333303</c:v>
                </c:pt>
                <c:pt idx="424">
                  <c:v>38.533333333333303</c:v>
                </c:pt>
                <c:pt idx="425">
                  <c:v>38.466666666666583</c:v>
                </c:pt>
                <c:pt idx="426">
                  <c:v>38.433333333333302</c:v>
                </c:pt>
                <c:pt idx="427">
                  <c:v>38.433333333333302</c:v>
                </c:pt>
                <c:pt idx="428">
                  <c:v>38.433333333333302</c:v>
                </c:pt>
                <c:pt idx="429">
                  <c:v>38.433333333333302</c:v>
                </c:pt>
                <c:pt idx="430">
                  <c:v>38.433333333333302</c:v>
                </c:pt>
                <c:pt idx="431">
                  <c:v>38.433333333333302</c:v>
                </c:pt>
                <c:pt idx="432">
                  <c:v>38.433333333333302</c:v>
                </c:pt>
                <c:pt idx="433">
                  <c:v>38.433333333333302</c:v>
                </c:pt>
                <c:pt idx="434">
                  <c:v>38.433333333333302</c:v>
                </c:pt>
                <c:pt idx="435">
                  <c:v>38.433333333333302</c:v>
                </c:pt>
                <c:pt idx="436">
                  <c:v>38.433333333333302</c:v>
                </c:pt>
                <c:pt idx="437">
                  <c:v>38.4</c:v>
                </c:pt>
                <c:pt idx="438">
                  <c:v>38.4</c:v>
                </c:pt>
                <c:pt idx="439">
                  <c:v>38.3333333333333</c:v>
                </c:pt>
                <c:pt idx="440">
                  <c:v>38.300000000000011</c:v>
                </c:pt>
                <c:pt idx="441">
                  <c:v>38.300000000000011</c:v>
                </c:pt>
                <c:pt idx="442">
                  <c:v>38.300000000000011</c:v>
                </c:pt>
                <c:pt idx="443">
                  <c:v>38.300000000000011</c:v>
                </c:pt>
                <c:pt idx="444">
                  <c:v>38.300000000000011</c:v>
                </c:pt>
                <c:pt idx="445">
                  <c:v>38.300000000000011</c:v>
                </c:pt>
                <c:pt idx="446">
                  <c:v>38.300000000000011</c:v>
                </c:pt>
                <c:pt idx="447">
                  <c:v>38.300000000000011</c:v>
                </c:pt>
                <c:pt idx="448">
                  <c:v>38.300000000000011</c:v>
                </c:pt>
                <c:pt idx="449">
                  <c:v>38.300000000000011</c:v>
                </c:pt>
                <c:pt idx="450">
                  <c:v>38.300000000000011</c:v>
                </c:pt>
                <c:pt idx="451">
                  <c:v>38.300000000000011</c:v>
                </c:pt>
                <c:pt idx="452">
                  <c:v>38.300000000000011</c:v>
                </c:pt>
                <c:pt idx="453">
                  <c:v>38.300000000000011</c:v>
                </c:pt>
                <c:pt idx="454">
                  <c:v>38.300000000000011</c:v>
                </c:pt>
                <c:pt idx="455">
                  <c:v>38.300000000000011</c:v>
                </c:pt>
                <c:pt idx="456">
                  <c:v>38.300000000000011</c:v>
                </c:pt>
                <c:pt idx="457">
                  <c:v>38.233333333333306</c:v>
                </c:pt>
                <c:pt idx="458">
                  <c:v>38.3333333333333</c:v>
                </c:pt>
                <c:pt idx="459">
                  <c:v>38.3333333333333</c:v>
                </c:pt>
                <c:pt idx="460">
                  <c:v>38.300000000000011</c:v>
                </c:pt>
                <c:pt idx="461">
                  <c:v>38.300000000000011</c:v>
                </c:pt>
                <c:pt idx="462">
                  <c:v>38.266666666666588</c:v>
                </c:pt>
                <c:pt idx="463">
                  <c:v>38.266666666666588</c:v>
                </c:pt>
                <c:pt idx="464">
                  <c:v>38.266666666666588</c:v>
                </c:pt>
                <c:pt idx="465">
                  <c:v>38.266666666666588</c:v>
                </c:pt>
                <c:pt idx="466">
                  <c:v>38.266666666666588</c:v>
                </c:pt>
                <c:pt idx="467">
                  <c:v>38.266666666666588</c:v>
                </c:pt>
                <c:pt idx="468">
                  <c:v>38.266666666666588</c:v>
                </c:pt>
                <c:pt idx="469">
                  <c:v>38.200000000000003</c:v>
                </c:pt>
                <c:pt idx="470">
                  <c:v>38.200000000000003</c:v>
                </c:pt>
                <c:pt idx="471">
                  <c:v>38.200000000000003</c:v>
                </c:pt>
                <c:pt idx="472">
                  <c:v>38.200000000000003</c:v>
                </c:pt>
                <c:pt idx="473">
                  <c:v>38.200000000000003</c:v>
                </c:pt>
                <c:pt idx="474">
                  <c:v>38.200000000000003</c:v>
                </c:pt>
                <c:pt idx="475">
                  <c:v>38.200000000000003</c:v>
                </c:pt>
                <c:pt idx="476">
                  <c:v>38.200000000000003</c:v>
                </c:pt>
                <c:pt idx="477">
                  <c:v>38.166666666666586</c:v>
                </c:pt>
                <c:pt idx="478">
                  <c:v>38.133333333333304</c:v>
                </c:pt>
                <c:pt idx="479">
                  <c:v>38.133333333333304</c:v>
                </c:pt>
                <c:pt idx="480">
                  <c:v>38.099999999999909</c:v>
                </c:pt>
                <c:pt idx="481">
                  <c:v>38.099999999999909</c:v>
                </c:pt>
                <c:pt idx="482">
                  <c:v>38.099999999999909</c:v>
                </c:pt>
                <c:pt idx="483">
                  <c:v>38.099999999999909</c:v>
                </c:pt>
                <c:pt idx="484">
                  <c:v>38.099999999999909</c:v>
                </c:pt>
                <c:pt idx="485">
                  <c:v>38.099999999999909</c:v>
                </c:pt>
                <c:pt idx="486">
                  <c:v>38.066666666666585</c:v>
                </c:pt>
                <c:pt idx="487">
                  <c:v>38.066666666666585</c:v>
                </c:pt>
                <c:pt idx="488">
                  <c:v>38.066666666666585</c:v>
                </c:pt>
                <c:pt idx="489">
                  <c:v>38.033333333333303</c:v>
                </c:pt>
                <c:pt idx="490">
                  <c:v>38.033333333333303</c:v>
                </c:pt>
                <c:pt idx="491">
                  <c:v>38.033333333333303</c:v>
                </c:pt>
                <c:pt idx="492">
                  <c:v>38.033333333333303</c:v>
                </c:pt>
                <c:pt idx="493">
                  <c:v>37.999999999999908</c:v>
                </c:pt>
                <c:pt idx="494">
                  <c:v>37.999999999999908</c:v>
                </c:pt>
                <c:pt idx="495">
                  <c:v>37.999999999999908</c:v>
                </c:pt>
                <c:pt idx="496">
                  <c:v>37.999999999999908</c:v>
                </c:pt>
                <c:pt idx="497">
                  <c:v>37.999999999999908</c:v>
                </c:pt>
                <c:pt idx="498">
                  <c:v>37.999999999999908</c:v>
                </c:pt>
                <c:pt idx="499">
                  <c:v>37.999999999999908</c:v>
                </c:pt>
                <c:pt idx="500">
                  <c:v>37.999999999999908</c:v>
                </c:pt>
                <c:pt idx="501">
                  <c:v>37.999999999999908</c:v>
                </c:pt>
                <c:pt idx="502">
                  <c:v>37.999999999999908</c:v>
                </c:pt>
                <c:pt idx="503">
                  <c:v>37.999999999999908</c:v>
                </c:pt>
                <c:pt idx="504">
                  <c:v>37.999999999999908</c:v>
                </c:pt>
                <c:pt idx="505">
                  <c:v>37.999999999999908</c:v>
                </c:pt>
                <c:pt idx="506">
                  <c:v>37.999999999999908</c:v>
                </c:pt>
                <c:pt idx="507">
                  <c:v>37.999999999999908</c:v>
                </c:pt>
                <c:pt idx="508">
                  <c:v>37.999999999999908</c:v>
                </c:pt>
                <c:pt idx="509">
                  <c:v>38.033333333333303</c:v>
                </c:pt>
                <c:pt idx="510">
                  <c:v>38.033333333333303</c:v>
                </c:pt>
                <c:pt idx="511">
                  <c:v>38.033333333333303</c:v>
                </c:pt>
                <c:pt idx="512">
                  <c:v>38.033333333333303</c:v>
                </c:pt>
                <c:pt idx="513">
                  <c:v>38.033333333333303</c:v>
                </c:pt>
                <c:pt idx="514">
                  <c:v>38.033333333333303</c:v>
                </c:pt>
                <c:pt idx="515">
                  <c:v>38.033333333333303</c:v>
                </c:pt>
                <c:pt idx="516">
                  <c:v>38.033333333333303</c:v>
                </c:pt>
                <c:pt idx="517">
                  <c:v>38.033333333333303</c:v>
                </c:pt>
                <c:pt idx="518">
                  <c:v>38</c:v>
                </c:pt>
                <c:pt idx="519">
                  <c:v>38</c:v>
                </c:pt>
                <c:pt idx="520">
                  <c:v>38</c:v>
                </c:pt>
                <c:pt idx="521">
                  <c:v>38</c:v>
                </c:pt>
                <c:pt idx="522">
                  <c:v>38</c:v>
                </c:pt>
                <c:pt idx="523">
                  <c:v>38</c:v>
                </c:pt>
                <c:pt idx="524">
                  <c:v>37.966666666666583</c:v>
                </c:pt>
                <c:pt idx="525">
                  <c:v>37.966666666666583</c:v>
                </c:pt>
                <c:pt idx="526">
                  <c:v>37.966666666666583</c:v>
                </c:pt>
                <c:pt idx="527">
                  <c:v>37.933333333333302</c:v>
                </c:pt>
                <c:pt idx="528">
                  <c:v>37.933333333333302</c:v>
                </c:pt>
                <c:pt idx="529">
                  <c:v>37.9</c:v>
                </c:pt>
                <c:pt idx="530">
                  <c:v>37.9</c:v>
                </c:pt>
                <c:pt idx="531">
                  <c:v>37.933333333333302</c:v>
                </c:pt>
                <c:pt idx="532">
                  <c:v>38</c:v>
                </c:pt>
                <c:pt idx="533">
                  <c:v>38</c:v>
                </c:pt>
                <c:pt idx="534">
                  <c:v>37.966666666666583</c:v>
                </c:pt>
                <c:pt idx="535">
                  <c:v>37.966666666666583</c:v>
                </c:pt>
                <c:pt idx="536">
                  <c:v>37.966666666666583</c:v>
                </c:pt>
                <c:pt idx="537">
                  <c:v>37.933333333333302</c:v>
                </c:pt>
                <c:pt idx="538">
                  <c:v>37.9</c:v>
                </c:pt>
                <c:pt idx="539">
                  <c:v>37.9</c:v>
                </c:pt>
                <c:pt idx="540">
                  <c:v>37.9</c:v>
                </c:pt>
                <c:pt idx="541">
                  <c:v>37.933333333333302</c:v>
                </c:pt>
                <c:pt idx="542">
                  <c:v>37.8333333333333</c:v>
                </c:pt>
                <c:pt idx="543">
                  <c:v>37.8333333333333</c:v>
                </c:pt>
                <c:pt idx="544">
                  <c:v>37.8333333333333</c:v>
                </c:pt>
                <c:pt idx="545">
                  <c:v>37.8333333333333</c:v>
                </c:pt>
                <c:pt idx="546">
                  <c:v>37.8333333333333</c:v>
                </c:pt>
                <c:pt idx="547">
                  <c:v>37.8333333333333</c:v>
                </c:pt>
                <c:pt idx="548">
                  <c:v>37.8333333333333</c:v>
                </c:pt>
                <c:pt idx="549">
                  <c:v>37.766666666666588</c:v>
                </c:pt>
                <c:pt idx="550">
                  <c:v>37.766666666666588</c:v>
                </c:pt>
                <c:pt idx="551">
                  <c:v>37.733333333333306</c:v>
                </c:pt>
                <c:pt idx="552">
                  <c:v>37.700000000000003</c:v>
                </c:pt>
                <c:pt idx="553">
                  <c:v>37.733333333333306</c:v>
                </c:pt>
                <c:pt idx="554">
                  <c:v>37.733333333333306</c:v>
                </c:pt>
                <c:pt idx="555">
                  <c:v>37.733333333333306</c:v>
                </c:pt>
                <c:pt idx="556">
                  <c:v>37.700000000000003</c:v>
                </c:pt>
                <c:pt idx="557">
                  <c:v>37.700000000000003</c:v>
                </c:pt>
                <c:pt idx="558">
                  <c:v>37.700000000000003</c:v>
                </c:pt>
                <c:pt idx="559">
                  <c:v>37.700000000000003</c:v>
                </c:pt>
                <c:pt idx="560">
                  <c:v>37.700000000000003</c:v>
                </c:pt>
                <c:pt idx="561">
                  <c:v>37.700000000000003</c:v>
                </c:pt>
                <c:pt idx="562">
                  <c:v>37.700000000000003</c:v>
                </c:pt>
                <c:pt idx="563">
                  <c:v>37.700000000000003</c:v>
                </c:pt>
                <c:pt idx="564">
                  <c:v>37.666666666666586</c:v>
                </c:pt>
                <c:pt idx="565">
                  <c:v>37.666666666666586</c:v>
                </c:pt>
                <c:pt idx="566">
                  <c:v>37.633333333333304</c:v>
                </c:pt>
                <c:pt idx="567">
                  <c:v>37.633333333333304</c:v>
                </c:pt>
                <c:pt idx="568">
                  <c:v>37.633333333333304</c:v>
                </c:pt>
                <c:pt idx="569">
                  <c:v>37.6</c:v>
                </c:pt>
                <c:pt idx="570">
                  <c:v>37.6</c:v>
                </c:pt>
                <c:pt idx="571">
                  <c:v>37.6</c:v>
                </c:pt>
                <c:pt idx="572">
                  <c:v>37.566666666666585</c:v>
                </c:pt>
                <c:pt idx="573">
                  <c:v>37.566666666666585</c:v>
                </c:pt>
                <c:pt idx="574">
                  <c:v>37.633333333333304</c:v>
                </c:pt>
                <c:pt idx="575">
                  <c:v>37.633333333333304</c:v>
                </c:pt>
                <c:pt idx="576">
                  <c:v>37.633333333333304</c:v>
                </c:pt>
                <c:pt idx="577">
                  <c:v>37.633333333333304</c:v>
                </c:pt>
                <c:pt idx="578">
                  <c:v>37.633333333333304</c:v>
                </c:pt>
                <c:pt idx="579">
                  <c:v>37.633333333333304</c:v>
                </c:pt>
                <c:pt idx="580">
                  <c:v>37.633333333333304</c:v>
                </c:pt>
                <c:pt idx="581">
                  <c:v>37.566666666666585</c:v>
                </c:pt>
                <c:pt idx="582">
                  <c:v>37.566666666666585</c:v>
                </c:pt>
                <c:pt idx="583">
                  <c:v>37.566666666666585</c:v>
                </c:pt>
                <c:pt idx="584">
                  <c:v>37.566666666666585</c:v>
                </c:pt>
                <c:pt idx="585">
                  <c:v>37.566666666666585</c:v>
                </c:pt>
                <c:pt idx="586">
                  <c:v>37.5</c:v>
                </c:pt>
                <c:pt idx="587">
                  <c:v>37.5</c:v>
                </c:pt>
                <c:pt idx="588">
                  <c:v>37.5</c:v>
                </c:pt>
                <c:pt idx="589">
                  <c:v>37.5</c:v>
                </c:pt>
                <c:pt idx="590">
                  <c:v>37.466666666666583</c:v>
                </c:pt>
                <c:pt idx="591">
                  <c:v>37.433333333333302</c:v>
                </c:pt>
                <c:pt idx="592">
                  <c:v>37.433333333333302</c:v>
                </c:pt>
                <c:pt idx="593">
                  <c:v>37.4</c:v>
                </c:pt>
                <c:pt idx="594">
                  <c:v>37.4</c:v>
                </c:pt>
                <c:pt idx="595">
                  <c:v>37.4</c:v>
                </c:pt>
                <c:pt idx="596">
                  <c:v>37.366666666666582</c:v>
                </c:pt>
                <c:pt idx="597">
                  <c:v>37.3333333333333</c:v>
                </c:pt>
                <c:pt idx="598">
                  <c:v>37.266666666666588</c:v>
                </c:pt>
                <c:pt idx="599">
                  <c:v>37.3333333333333</c:v>
                </c:pt>
                <c:pt idx="600">
                  <c:v>37.300000000000011</c:v>
                </c:pt>
                <c:pt idx="601">
                  <c:v>37.300000000000011</c:v>
                </c:pt>
                <c:pt idx="602">
                  <c:v>37.300000000000011</c:v>
                </c:pt>
                <c:pt idx="603">
                  <c:v>37.300000000000011</c:v>
                </c:pt>
                <c:pt idx="604">
                  <c:v>37.300000000000011</c:v>
                </c:pt>
                <c:pt idx="605">
                  <c:v>37.300000000000011</c:v>
                </c:pt>
                <c:pt idx="606">
                  <c:v>37.300000000000011</c:v>
                </c:pt>
                <c:pt idx="607">
                  <c:v>37.300000000000011</c:v>
                </c:pt>
                <c:pt idx="608">
                  <c:v>37.300000000000011</c:v>
                </c:pt>
                <c:pt idx="609">
                  <c:v>37.300000000000011</c:v>
                </c:pt>
                <c:pt idx="610">
                  <c:v>37.300000000000011</c:v>
                </c:pt>
                <c:pt idx="611">
                  <c:v>37.233333333333306</c:v>
                </c:pt>
                <c:pt idx="612">
                  <c:v>37.233333333333306</c:v>
                </c:pt>
                <c:pt idx="613">
                  <c:v>37.233333333333306</c:v>
                </c:pt>
                <c:pt idx="614">
                  <c:v>37.233333333333306</c:v>
                </c:pt>
                <c:pt idx="615">
                  <c:v>37.233333333333306</c:v>
                </c:pt>
                <c:pt idx="616">
                  <c:v>37.233333333333306</c:v>
                </c:pt>
                <c:pt idx="617">
                  <c:v>37.200000000000003</c:v>
                </c:pt>
                <c:pt idx="618">
                  <c:v>37.166666666666586</c:v>
                </c:pt>
                <c:pt idx="619">
                  <c:v>37.133333333333304</c:v>
                </c:pt>
                <c:pt idx="620">
                  <c:v>37.133333333333304</c:v>
                </c:pt>
                <c:pt idx="621">
                  <c:v>37.166666666666586</c:v>
                </c:pt>
                <c:pt idx="622">
                  <c:v>37.166666666666586</c:v>
                </c:pt>
                <c:pt idx="623">
                  <c:v>37.166666666666586</c:v>
                </c:pt>
                <c:pt idx="624">
                  <c:v>37.166666666666586</c:v>
                </c:pt>
                <c:pt idx="625">
                  <c:v>37.166666666666586</c:v>
                </c:pt>
                <c:pt idx="626">
                  <c:v>37.166666666666586</c:v>
                </c:pt>
                <c:pt idx="627">
                  <c:v>37.233333333333306</c:v>
                </c:pt>
                <c:pt idx="628">
                  <c:v>37.233333333333306</c:v>
                </c:pt>
                <c:pt idx="629">
                  <c:v>37.233333333333306</c:v>
                </c:pt>
                <c:pt idx="630">
                  <c:v>37.233333333333306</c:v>
                </c:pt>
                <c:pt idx="631">
                  <c:v>37.233333333333306</c:v>
                </c:pt>
                <c:pt idx="632">
                  <c:v>37.200000000000003</c:v>
                </c:pt>
                <c:pt idx="633">
                  <c:v>37.166666666666586</c:v>
                </c:pt>
                <c:pt idx="634">
                  <c:v>37.200000000000003</c:v>
                </c:pt>
                <c:pt idx="635">
                  <c:v>37.200000000000003</c:v>
                </c:pt>
                <c:pt idx="636">
                  <c:v>37.200000000000003</c:v>
                </c:pt>
                <c:pt idx="637">
                  <c:v>37.200000000000003</c:v>
                </c:pt>
                <c:pt idx="638">
                  <c:v>37.200000000000003</c:v>
                </c:pt>
                <c:pt idx="639">
                  <c:v>37.166666666666586</c:v>
                </c:pt>
                <c:pt idx="640">
                  <c:v>37.166666666666586</c:v>
                </c:pt>
                <c:pt idx="641">
                  <c:v>37.133333333333304</c:v>
                </c:pt>
                <c:pt idx="642">
                  <c:v>37.1</c:v>
                </c:pt>
                <c:pt idx="643">
                  <c:v>37.133333333333304</c:v>
                </c:pt>
                <c:pt idx="644">
                  <c:v>37.1</c:v>
                </c:pt>
                <c:pt idx="645">
                  <c:v>37.1</c:v>
                </c:pt>
                <c:pt idx="646">
                  <c:v>37.133333333333304</c:v>
                </c:pt>
                <c:pt idx="647">
                  <c:v>37.133333333333304</c:v>
                </c:pt>
                <c:pt idx="648">
                  <c:v>37.133333333333304</c:v>
                </c:pt>
                <c:pt idx="649">
                  <c:v>37.133333333333304</c:v>
                </c:pt>
                <c:pt idx="650">
                  <c:v>37.133333333333304</c:v>
                </c:pt>
                <c:pt idx="651">
                  <c:v>37.133333333333304</c:v>
                </c:pt>
                <c:pt idx="652">
                  <c:v>37.133333333333304</c:v>
                </c:pt>
                <c:pt idx="653">
                  <c:v>37.133333333333304</c:v>
                </c:pt>
                <c:pt idx="654">
                  <c:v>37.133333333333304</c:v>
                </c:pt>
                <c:pt idx="655">
                  <c:v>37.133333333333304</c:v>
                </c:pt>
                <c:pt idx="656">
                  <c:v>37.133333333333304</c:v>
                </c:pt>
                <c:pt idx="657">
                  <c:v>37.1</c:v>
                </c:pt>
                <c:pt idx="658">
                  <c:v>37.133333333333304</c:v>
                </c:pt>
                <c:pt idx="659">
                  <c:v>37.133333333333304</c:v>
                </c:pt>
                <c:pt idx="660">
                  <c:v>37.1</c:v>
                </c:pt>
                <c:pt idx="661">
                  <c:v>37.066666666666585</c:v>
                </c:pt>
                <c:pt idx="662">
                  <c:v>37.066666666666585</c:v>
                </c:pt>
                <c:pt idx="663">
                  <c:v>37.033333333333303</c:v>
                </c:pt>
                <c:pt idx="664">
                  <c:v>37.033333333333303</c:v>
                </c:pt>
                <c:pt idx="665">
                  <c:v>37.033333333333303</c:v>
                </c:pt>
                <c:pt idx="666">
                  <c:v>37.033333333333303</c:v>
                </c:pt>
                <c:pt idx="667">
                  <c:v>37.033333333333303</c:v>
                </c:pt>
                <c:pt idx="668">
                  <c:v>36.966666666666583</c:v>
                </c:pt>
                <c:pt idx="669">
                  <c:v>36.966666666666583</c:v>
                </c:pt>
                <c:pt idx="670">
                  <c:v>36.966666666666583</c:v>
                </c:pt>
                <c:pt idx="671">
                  <c:v>36.966666666666583</c:v>
                </c:pt>
                <c:pt idx="672">
                  <c:v>36.933333333333302</c:v>
                </c:pt>
                <c:pt idx="673">
                  <c:v>36.933333333333302</c:v>
                </c:pt>
                <c:pt idx="674">
                  <c:v>36.933333333333302</c:v>
                </c:pt>
                <c:pt idx="675">
                  <c:v>36.933333333333302</c:v>
                </c:pt>
                <c:pt idx="676">
                  <c:v>36.933333333333302</c:v>
                </c:pt>
                <c:pt idx="677">
                  <c:v>36.933333333333302</c:v>
                </c:pt>
                <c:pt idx="678">
                  <c:v>36.933333333333302</c:v>
                </c:pt>
                <c:pt idx="679">
                  <c:v>36.933333333333302</c:v>
                </c:pt>
                <c:pt idx="680">
                  <c:v>36.933333333333302</c:v>
                </c:pt>
                <c:pt idx="681">
                  <c:v>36.933333333333302</c:v>
                </c:pt>
                <c:pt idx="682">
                  <c:v>36.933333333333302</c:v>
                </c:pt>
                <c:pt idx="683">
                  <c:v>36.933333333333302</c:v>
                </c:pt>
                <c:pt idx="684">
                  <c:v>36.933333333333302</c:v>
                </c:pt>
                <c:pt idx="685">
                  <c:v>36.933333333333302</c:v>
                </c:pt>
                <c:pt idx="686">
                  <c:v>36.933333333333302</c:v>
                </c:pt>
                <c:pt idx="687">
                  <c:v>36.933333333333302</c:v>
                </c:pt>
                <c:pt idx="688">
                  <c:v>36.9</c:v>
                </c:pt>
                <c:pt idx="689">
                  <c:v>36.9</c:v>
                </c:pt>
                <c:pt idx="690">
                  <c:v>36.9</c:v>
                </c:pt>
                <c:pt idx="691">
                  <c:v>36.9</c:v>
                </c:pt>
                <c:pt idx="692">
                  <c:v>36.9</c:v>
                </c:pt>
                <c:pt idx="693">
                  <c:v>36.9</c:v>
                </c:pt>
                <c:pt idx="694">
                  <c:v>36.9</c:v>
                </c:pt>
                <c:pt idx="695">
                  <c:v>36.9</c:v>
                </c:pt>
                <c:pt idx="696">
                  <c:v>36.9</c:v>
                </c:pt>
                <c:pt idx="697">
                  <c:v>36.9</c:v>
                </c:pt>
                <c:pt idx="698">
                  <c:v>36.9</c:v>
                </c:pt>
                <c:pt idx="699">
                  <c:v>36.9</c:v>
                </c:pt>
                <c:pt idx="700">
                  <c:v>36.866666666666582</c:v>
                </c:pt>
                <c:pt idx="701">
                  <c:v>36.866666666666582</c:v>
                </c:pt>
                <c:pt idx="702">
                  <c:v>36.866666666666582</c:v>
                </c:pt>
                <c:pt idx="703">
                  <c:v>36.8333333333333</c:v>
                </c:pt>
                <c:pt idx="704">
                  <c:v>36.8333333333333</c:v>
                </c:pt>
                <c:pt idx="705">
                  <c:v>36.800000000000011</c:v>
                </c:pt>
                <c:pt idx="706">
                  <c:v>36.8333333333333</c:v>
                </c:pt>
                <c:pt idx="707">
                  <c:v>36.8333333333333</c:v>
                </c:pt>
                <c:pt idx="708">
                  <c:v>36.8333333333333</c:v>
                </c:pt>
                <c:pt idx="709">
                  <c:v>36.800000000000011</c:v>
                </c:pt>
                <c:pt idx="710">
                  <c:v>36.800000000000011</c:v>
                </c:pt>
                <c:pt idx="711">
                  <c:v>36.8333333333333</c:v>
                </c:pt>
                <c:pt idx="712">
                  <c:v>36.8333333333333</c:v>
                </c:pt>
                <c:pt idx="713">
                  <c:v>36.800000000000011</c:v>
                </c:pt>
                <c:pt idx="714">
                  <c:v>36.800000000000011</c:v>
                </c:pt>
                <c:pt idx="715">
                  <c:v>36.766666666666588</c:v>
                </c:pt>
                <c:pt idx="716">
                  <c:v>36.766666666666588</c:v>
                </c:pt>
                <c:pt idx="717">
                  <c:v>36.766666666666588</c:v>
                </c:pt>
                <c:pt idx="718">
                  <c:v>36.766666666666588</c:v>
                </c:pt>
                <c:pt idx="719">
                  <c:v>36.800000000000011</c:v>
                </c:pt>
                <c:pt idx="720">
                  <c:v>36.766666666666588</c:v>
                </c:pt>
                <c:pt idx="721">
                  <c:v>36.800000000000011</c:v>
                </c:pt>
                <c:pt idx="722">
                  <c:v>36.800000000000011</c:v>
                </c:pt>
                <c:pt idx="723">
                  <c:v>36.766666666666588</c:v>
                </c:pt>
                <c:pt idx="724">
                  <c:v>36.700000000000003</c:v>
                </c:pt>
                <c:pt idx="725">
                  <c:v>36.700000000000003</c:v>
                </c:pt>
                <c:pt idx="726">
                  <c:v>36.700000000000003</c:v>
                </c:pt>
                <c:pt idx="727">
                  <c:v>36.700000000000003</c:v>
                </c:pt>
                <c:pt idx="728">
                  <c:v>36.6</c:v>
                </c:pt>
                <c:pt idx="729">
                  <c:v>36.6</c:v>
                </c:pt>
                <c:pt idx="730">
                  <c:v>36.633333333333304</c:v>
                </c:pt>
                <c:pt idx="731">
                  <c:v>36.800000000000011</c:v>
                </c:pt>
                <c:pt idx="732">
                  <c:v>36.800000000000011</c:v>
                </c:pt>
                <c:pt idx="733">
                  <c:v>36.800000000000011</c:v>
                </c:pt>
                <c:pt idx="734">
                  <c:v>36.800000000000011</c:v>
                </c:pt>
                <c:pt idx="735">
                  <c:v>36.800000000000011</c:v>
                </c:pt>
                <c:pt idx="736">
                  <c:v>36.800000000000011</c:v>
                </c:pt>
                <c:pt idx="737">
                  <c:v>36.800000000000011</c:v>
                </c:pt>
                <c:pt idx="738">
                  <c:v>36.800000000000011</c:v>
                </c:pt>
                <c:pt idx="739">
                  <c:v>36.800000000000011</c:v>
                </c:pt>
                <c:pt idx="740">
                  <c:v>36.800000000000011</c:v>
                </c:pt>
                <c:pt idx="741">
                  <c:v>36.800000000000011</c:v>
                </c:pt>
                <c:pt idx="742">
                  <c:v>36.800000000000011</c:v>
                </c:pt>
                <c:pt idx="743">
                  <c:v>36.800000000000011</c:v>
                </c:pt>
                <c:pt idx="744">
                  <c:v>36.800000000000011</c:v>
                </c:pt>
                <c:pt idx="745">
                  <c:v>36.800000000000011</c:v>
                </c:pt>
                <c:pt idx="746">
                  <c:v>36.800000000000011</c:v>
                </c:pt>
                <c:pt idx="747">
                  <c:v>36.800000000000011</c:v>
                </c:pt>
                <c:pt idx="748">
                  <c:v>36.800000000000011</c:v>
                </c:pt>
                <c:pt idx="749">
                  <c:v>36.800000000000011</c:v>
                </c:pt>
                <c:pt idx="750">
                  <c:v>36.800000000000011</c:v>
                </c:pt>
                <c:pt idx="751">
                  <c:v>36.800000000000011</c:v>
                </c:pt>
                <c:pt idx="752">
                  <c:v>36.800000000000011</c:v>
                </c:pt>
                <c:pt idx="753">
                  <c:v>36.800000000000011</c:v>
                </c:pt>
                <c:pt idx="754">
                  <c:v>36.800000000000011</c:v>
                </c:pt>
                <c:pt idx="755">
                  <c:v>36.800000000000011</c:v>
                </c:pt>
                <c:pt idx="756">
                  <c:v>36.800000000000011</c:v>
                </c:pt>
                <c:pt idx="757">
                  <c:v>36.800000000000011</c:v>
                </c:pt>
                <c:pt idx="758">
                  <c:v>36.800000000000011</c:v>
                </c:pt>
                <c:pt idx="759">
                  <c:v>36.800000000000011</c:v>
                </c:pt>
                <c:pt idx="760">
                  <c:v>36.800000000000011</c:v>
                </c:pt>
                <c:pt idx="761">
                  <c:v>36.800000000000011</c:v>
                </c:pt>
                <c:pt idx="762">
                  <c:v>36.766666666666588</c:v>
                </c:pt>
                <c:pt idx="763">
                  <c:v>36.766666666666588</c:v>
                </c:pt>
                <c:pt idx="764">
                  <c:v>36.766666666666588</c:v>
                </c:pt>
                <c:pt idx="765">
                  <c:v>36.766666666666588</c:v>
                </c:pt>
                <c:pt idx="766">
                  <c:v>36.766666666666588</c:v>
                </c:pt>
                <c:pt idx="767">
                  <c:v>36.766666666666588</c:v>
                </c:pt>
                <c:pt idx="768">
                  <c:v>36.766666666666588</c:v>
                </c:pt>
                <c:pt idx="769">
                  <c:v>36.766666666666588</c:v>
                </c:pt>
                <c:pt idx="770">
                  <c:v>36.766666666666588</c:v>
                </c:pt>
                <c:pt idx="771">
                  <c:v>36.766666666666588</c:v>
                </c:pt>
                <c:pt idx="772">
                  <c:v>36.766666666666588</c:v>
                </c:pt>
                <c:pt idx="773">
                  <c:v>36.766666666666588</c:v>
                </c:pt>
                <c:pt idx="774">
                  <c:v>36.766666666666588</c:v>
                </c:pt>
                <c:pt idx="775">
                  <c:v>36.766666666666588</c:v>
                </c:pt>
                <c:pt idx="776">
                  <c:v>36.766666666666588</c:v>
                </c:pt>
                <c:pt idx="777">
                  <c:v>36.766666666666588</c:v>
                </c:pt>
                <c:pt idx="778">
                  <c:v>36.766666666666588</c:v>
                </c:pt>
                <c:pt idx="779">
                  <c:v>36.766666666666588</c:v>
                </c:pt>
                <c:pt idx="780">
                  <c:v>36.766666666666588</c:v>
                </c:pt>
                <c:pt idx="781">
                  <c:v>36.766666666666588</c:v>
                </c:pt>
                <c:pt idx="782">
                  <c:v>36.766666666666588</c:v>
                </c:pt>
                <c:pt idx="783">
                  <c:v>36.766666666666588</c:v>
                </c:pt>
                <c:pt idx="784">
                  <c:v>36.766666666666588</c:v>
                </c:pt>
                <c:pt idx="785">
                  <c:v>36.766666666666588</c:v>
                </c:pt>
                <c:pt idx="786">
                  <c:v>36.766666666666588</c:v>
                </c:pt>
                <c:pt idx="787">
                  <c:v>36.766666666666588</c:v>
                </c:pt>
                <c:pt idx="788">
                  <c:v>36.766666666666588</c:v>
                </c:pt>
                <c:pt idx="789">
                  <c:v>36.766666666666588</c:v>
                </c:pt>
                <c:pt idx="790">
                  <c:v>36.766666666666588</c:v>
                </c:pt>
                <c:pt idx="791">
                  <c:v>36.766666666666588</c:v>
                </c:pt>
                <c:pt idx="792">
                  <c:v>36.766666666666588</c:v>
                </c:pt>
                <c:pt idx="793">
                  <c:v>36.766666666666588</c:v>
                </c:pt>
                <c:pt idx="794">
                  <c:v>36.766666666666588</c:v>
                </c:pt>
                <c:pt idx="795">
                  <c:v>36.766666666666588</c:v>
                </c:pt>
                <c:pt idx="796">
                  <c:v>36.766666666666588</c:v>
                </c:pt>
                <c:pt idx="797">
                  <c:v>36.766666666666588</c:v>
                </c:pt>
                <c:pt idx="798">
                  <c:v>36.800000000000011</c:v>
                </c:pt>
                <c:pt idx="799">
                  <c:v>36.800000000000011</c:v>
                </c:pt>
                <c:pt idx="800">
                  <c:v>36.800000000000011</c:v>
                </c:pt>
                <c:pt idx="801">
                  <c:v>36.800000000000011</c:v>
                </c:pt>
                <c:pt idx="802">
                  <c:v>36.800000000000011</c:v>
                </c:pt>
                <c:pt idx="803">
                  <c:v>36.800000000000011</c:v>
                </c:pt>
                <c:pt idx="804">
                  <c:v>36.800000000000011</c:v>
                </c:pt>
                <c:pt idx="805">
                  <c:v>36.800000000000011</c:v>
                </c:pt>
                <c:pt idx="806">
                  <c:v>36.800000000000011</c:v>
                </c:pt>
                <c:pt idx="807">
                  <c:v>36.800000000000011</c:v>
                </c:pt>
                <c:pt idx="808">
                  <c:v>36.800000000000011</c:v>
                </c:pt>
                <c:pt idx="809">
                  <c:v>36.800000000000011</c:v>
                </c:pt>
                <c:pt idx="810">
                  <c:v>36.800000000000011</c:v>
                </c:pt>
                <c:pt idx="811">
                  <c:v>36.800000000000011</c:v>
                </c:pt>
                <c:pt idx="812">
                  <c:v>36.800000000000011</c:v>
                </c:pt>
                <c:pt idx="813">
                  <c:v>36.800000000000011</c:v>
                </c:pt>
                <c:pt idx="814">
                  <c:v>36.800000000000011</c:v>
                </c:pt>
                <c:pt idx="815">
                  <c:v>36.800000000000011</c:v>
                </c:pt>
                <c:pt idx="816">
                  <c:v>36.800000000000011</c:v>
                </c:pt>
                <c:pt idx="817">
                  <c:v>36.800000000000011</c:v>
                </c:pt>
                <c:pt idx="818">
                  <c:v>36.800000000000011</c:v>
                </c:pt>
                <c:pt idx="819">
                  <c:v>36.800000000000011</c:v>
                </c:pt>
                <c:pt idx="820">
                  <c:v>36.800000000000011</c:v>
                </c:pt>
                <c:pt idx="821">
                  <c:v>36.800000000000011</c:v>
                </c:pt>
                <c:pt idx="822">
                  <c:v>36.800000000000011</c:v>
                </c:pt>
                <c:pt idx="823">
                  <c:v>36.800000000000011</c:v>
                </c:pt>
                <c:pt idx="824">
                  <c:v>36.800000000000011</c:v>
                </c:pt>
                <c:pt idx="825">
                  <c:v>36.800000000000011</c:v>
                </c:pt>
                <c:pt idx="826">
                  <c:v>36.800000000000011</c:v>
                </c:pt>
                <c:pt idx="827">
                  <c:v>36.766666666666588</c:v>
                </c:pt>
                <c:pt idx="828">
                  <c:v>36.766666666666588</c:v>
                </c:pt>
                <c:pt idx="829">
                  <c:v>36.766666666666588</c:v>
                </c:pt>
                <c:pt idx="830">
                  <c:v>36.766666666666588</c:v>
                </c:pt>
                <c:pt idx="831">
                  <c:v>36.766666666666588</c:v>
                </c:pt>
                <c:pt idx="832">
                  <c:v>36.766666666666588</c:v>
                </c:pt>
                <c:pt idx="833">
                  <c:v>36.8333333333333</c:v>
                </c:pt>
                <c:pt idx="834">
                  <c:v>36.8333333333333</c:v>
                </c:pt>
                <c:pt idx="835">
                  <c:v>36.8333333333333</c:v>
                </c:pt>
                <c:pt idx="836">
                  <c:v>36.8333333333333</c:v>
                </c:pt>
                <c:pt idx="837">
                  <c:v>36.8333333333333</c:v>
                </c:pt>
                <c:pt idx="838">
                  <c:v>36.8333333333333</c:v>
                </c:pt>
                <c:pt idx="839">
                  <c:v>36.800000000000011</c:v>
                </c:pt>
                <c:pt idx="840">
                  <c:v>36.800000000000011</c:v>
                </c:pt>
                <c:pt idx="841">
                  <c:v>36.800000000000011</c:v>
                </c:pt>
                <c:pt idx="842">
                  <c:v>36.800000000000011</c:v>
                </c:pt>
                <c:pt idx="843">
                  <c:v>36.800000000000011</c:v>
                </c:pt>
                <c:pt idx="844">
                  <c:v>36.800000000000011</c:v>
                </c:pt>
                <c:pt idx="845">
                  <c:v>36.800000000000011</c:v>
                </c:pt>
                <c:pt idx="846">
                  <c:v>36.800000000000011</c:v>
                </c:pt>
                <c:pt idx="847">
                  <c:v>36.800000000000011</c:v>
                </c:pt>
                <c:pt idx="848">
                  <c:v>36.800000000000011</c:v>
                </c:pt>
                <c:pt idx="849">
                  <c:v>36.800000000000011</c:v>
                </c:pt>
                <c:pt idx="850">
                  <c:v>36.800000000000011</c:v>
                </c:pt>
                <c:pt idx="851">
                  <c:v>36.800000000000011</c:v>
                </c:pt>
                <c:pt idx="852">
                  <c:v>36.800000000000011</c:v>
                </c:pt>
                <c:pt idx="853">
                  <c:v>36.800000000000011</c:v>
                </c:pt>
                <c:pt idx="854">
                  <c:v>36.800000000000011</c:v>
                </c:pt>
                <c:pt idx="855">
                  <c:v>36.800000000000011</c:v>
                </c:pt>
                <c:pt idx="856">
                  <c:v>36.800000000000011</c:v>
                </c:pt>
                <c:pt idx="857">
                  <c:v>36.800000000000011</c:v>
                </c:pt>
                <c:pt idx="858">
                  <c:v>36.800000000000011</c:v>
                </c:pt>
                <c:pt idx="859">
                  <c:v>36.800000000000011</c:v>
                </c:pt>
                <c:pt idx="860">
                  <c:v>36.800000000000011</c:v>
                </c:pt>
                <c:pt idx="861">
                  <c:v>36.800000000000011</c:v>
                </c:pt>
                <c:pt idx="862">
                  <c:v>36.800000000000011</c:v>
                </c:pt>
                <c:pt idx="863">
                  <c:v>36.800000000000011</c:v>
                </c:pt>
                <c:pt idx="864">
                  <c:v>36.800000000000011</c:v>
                </c:pt>
                <c:pt idx="865">
                  <c:v>36.800000000000011</c:v>
                </c:pt>
                <c:pt idx="866">
                  <c:v>36.800000000000011</c:v>
                </c:pt>
                <c:pt idx="867">
                  <c:v>36.800000000000011</c:v>
                </c:pt>
                <c:pt idx="868">
                  <c:v>36.800000000000011</c:v>
                </c:pt>
                <c:pt idx="869">
                  <c:v>36.800000000000011</c:v>
                </c:pt>
                <c:pt idx="870">
                  <c:v>36.800000000000011</c:v>
                </c:pt>
                <c:pt idx="871">
                  <c:v>36.800000000000011</c:v>
                </c:pt>
                <c:pt idx="872">
                  <c:v>36.800000000000011</c:v>
                </c:pt>
                <c:pt idx="873">
                  <c:v>36.800000000000011</c:v>
                </c:pt>
                <c:pt idx="874">
                  <c:v>36.800000000000011</c:v>
                </c:pt>
                <c:pt idx="875">
                  <c:v>36.800000000000011</c:v>
                </c:pt>
                <c:pt idx="876">
                  <c:v>36.800000000000011</c:v>
                </c:pt>
                <c:pt idx="877">
                  <c:v>36.800000000000011</c:v>
                </c:pt>
                <c:pt idx="878">
                  <c:v>36.800000000000011</c:v>
                </c:pt>
                <c:pt idx="879">
                  <c:v>36.800000000000011</c:v>
                </c:pt>
                <c:pt idx="880">
                  <c:v>36.800000000000011</c:v>
                </c:pt>
                <c:pt idx="881">
                  <c:v>36.800000000000011</c:v>
                </c:pt>
                <c:pt idx="882">
                  <c:v>36.800000000000011</c:v>
                </c:pt>
                <c:pt idx="883">
                  <c:v>36.800000000000011</c:v>
                </c:pt>
                <c:pt idx="884">
                  <c:v>36.800000000000011</c:v>
                </c:pt>
                <c:pt idx="885">
                  <c:v>36.800000000000011</c:v>
                </c:pt>
                <c:pt idx="886">
                  <c:v>36.800000000000011</c:v>
                </c:pt>
                <c:pt idx="887">
                  <c:v>36.800000000000011</c:v>
                </c:pt>
                <c:pt idx="888">
                  <c:v>36.800000000000011</c:v>
                </c:pt>
                <c:pt idx="889">
                  <c:v>36.800000000000011</c:v>
                </c:pt>
                <c:pt idx="890">
                  <c:v>36.800000000000011</c:v>
                </c:pt>
                <c:pt idx="891">
                  <c:v>36.800000000000011</c:v>
                </c:pt>
                <c:pt idx="892">
                  <c:v>36.800000000000011</c:v>
                </c:pt>
                <c:pt idx="893">
                  <c:v>36.800000000000011</c:v>
                </c:pt>
                <c:pt idx="894">
                  <c:v>36.800000000000011</c:v>
                </c:pt>
                <c:pt idx="895">
                  <c:v>36.800000000000011</c:v>
                </c:pt>
                <c:pt idx="896">
                  <c:v>36.800000000000011</c:v>
                </c:pt>
                <c:pt idx="897">
                  <c:v>36.800000000000011</c:v>
                </c:pt>
                <c:pt idx="898">
                  <c:v>36.800000000000011</c:v>
                </c:pt>
                <c:pt idx="899">
                  <c:v>36.800000000000011</c:v>
                </c:pt>
                <c:pt idx="900">
                  <c:v>36.800000000000011</c:v>
                </c:pt>
                <c:pt idx="901">
                  <c:v>36.800000000000011</c:v>
                </c:pt>
                <c:pt idx="902">
                  <c:v>36.800000000000011</c:v>
                </c:pt>
                <c:pt idx="903">
                  <c:v>36.800000000000011</c:v>
                </c:pt>
                <c:pt idx="904">
                  <c:v>36.800000000000011</c:v>
                </c:pt>
                <c:pt idx="905">
                  <c:v>36.800000000000011</c:v>
                </c:pt>
                <c:pt idx="906">
                  <c:v>36.800000000000011</c:v>
                </c:pt>
                <c:pt idx="907">
                  <c:v>36.800000000000011</c:v>
                </c:pt>
                <c:pt idx="908">
                  <c:v>36.800000000000011</c:v>
                </c:pt>
                <c:pt idx="909">
                  <c:v>36.800000000000011</c:v>
                </c:pt>
                <c:pt idx="910">
                  <c:v>36.800000000000011</c:v>
                </c:pt>
                <c:pt idx="911">
                  <c:v>36.800000000000011</c:v>
                </c:pt>
                <c:pt idx="912">
                  <c:v>36.800000000000011</c:v>
                </c:pt>
                <c:pt idx="913">
                  <c:v>36.800000000000011</c:v>
                </c:pt>
                <c:pt idx="914">
                  <c:v>36.800000000000011</c:v>
                </c:pt>
                <c:pt idx="915">
                  <c:v>36.800000000000011</c:v>
                </c:pt>
                <c:pt idx="916">
                  <c:v>36.800000000000011</c:v>
                </c:pt>
                <c:pt idx="917">
                  <c:v>36.800000000000011</c:v>
                </c:pt>
                <c:pt idx="918">
                  <c:v>36.800000000000011</c:v>
                </c:pt>
                <c:pt idx="919">
                  <c:v>36.800000000000011</c:v>
                </c:pt>
                <c:pt idx="920">
                  <c:v>36.800000000000011</c:v>
                </c:pt>
                <c:pt idx="921">
                  <c:v>36.800000000000011</c:v>
                </c:pt>
                <c:pt idx="922">
                  <c:v>36.800000000000011</c:v>
                </c:pt>
                <c:pt idx="923">
                  <c:v>36.800000000000011</c:v>
                </c:pt>
                <c:pt idx="924">
                  <c:v>36.800000000000011</c:v>
                </c:pt>
                <c:pt idx="925">
                  <c:v>36.800000000000011</c:v>
                </c:pt>
                <c:pt idx="926">
                  <c:v>36.800000000000011</c:v>
                </c:pt>
                <c:pt idx="927">
                  <c:v>36.800000000000011</c:v>
                </c:pt>
                <c:pt idx="928">
                  <c:v>36.800000000000011</c:v>
                </c:pt>
                <c:pt idx="929">
                  <c:v>36.800000000000011</c:v>
                </c:pt>
                <c:pt idx="930">
                  <c:v>36.800000000000011</c:v>
                </c:pt>
                <c:pt idx="931">
                  <c:v>36.800000000000011</c:v>
                </c:pt>
                <c:pt idx="932">
                  <c:v>36.800000000000011</c:v>
                </c:pt>
                <c:pt idx="933">
                  <c:v>36.800000000000011</c:v>
                </c:pt>
                <c:pt idx="934">
                  <c:v>36.800000000000011</c:v>
                </c:pt>
                <c:pt idx="935">
                  <c:v>36.800000000000011</c:v>
                </c:pt>
                <c:pt idx="936">
                  <c:v>36.800000000000011</c:v>
                </c:pt>
                <c:pt idx="937">
                  <c:v>36.800000000000011</c:v>
                </c:pt>
                <c:pt idx="938">
                  <c:v>36.800000000000011</c:v>
                </c:pt>
                <c:pt idx="939">
                  <c:v>36.800000000000011</c:v>
                </c:pt>
                <c:pt idx="940">
                  <c:v>36.800000000000011</c:v>
                </c:pt>
                <c:pt idx="941">
                  <c:v>36.800000000000011</c:v>
                </c:pt>
                <c:pt idx="942">
                  <c:v>36.800000000000011</c:v>
                </c:pt>
                <c:pt idx="943">
                  <c:v>36.800000000000011</c:v>
                </c:pt>
                <c:pt idx="944">
                  <c:v>36.800000000000011</c:v>
                </c:pt>
                <c:pt idx="945">
                  <c:v>36.800000000000011</c:v>
                </c:pt>
                <c:pt idx="946">
                  <c:v>36.800000000000011</c:v>
                </c:pt>
                <c:pt idx="947">
                  <c:v>36.800000000000011</c:v>
                </c:pt>
                <c:pt idx="948">
                  <c:v>36.800000000000011</c:v>
                </c:pt>
                <c:pt idx="949">
                  <c:v>36.800000000000011</c:v>
                </c:pt>
                <c:pt idx="950">
                  <c:v>36.800000000000011</c:v>
                </c:pt>
                <c:pt idx="951">
                  <c:v>36.800000000000011</c:v>
                </c:pt>
                <c:pt idx="952">
                  <c:v>36.800000000000011</c:v>
                </c:pt>
                <c:pt idx="953">
                  <c:v>36.800000000000011</c:v>
                </c:pt>
                <c:pt idx="954">
                  <c:v>36.800000000000011</c:v>
                </c:pt>
                <c:pt idx="955">
                  <c:v>36.800000000000011</c:v>
                </c:pt>
                <c:pt idx="956">
                  <c:v>36.800000000000011</c:v>
                </c:pt>
                <c:pt idx="957">
                  <c:v>36.800000000000011</c:v>
                </c:pt>
                <c:pt idx="958">
                  <c:v>36.800000000000011</c:v>
                </c:pt>
                <c:pt idx="959">
                  <c:v>36.800000000000011</c:v>
                </c:pt>
                <c:pt idx="960">
                  <c:v>36.800000000000011</c:v>
                </c:pt>
                <c:pt idx="961">
                  <c:v>36.800000000000011</c:v>
                </c:pt>
                <c:pt idx="962">
                  <c:v>36.800000000000011</c:v>
                </c:pt>
                <c:pt idx="963">
                  <c:v>36.800000000000011</c:v>
                </c:pt>
                <c:pt idx="964">
                  <c:v>36.8333333333333</c:v>
                </c:pt>
                <c:pt idx="965">
                  <c:v>36.8333333333333</c:v>
                </c:pt>
                <c:pt idx="966">
                  <c:v>36.8333333333333</c:v>
                </c:pt>
                <c:pt idx="967">
                  <c:v>36.8333333333333</c:v>
                </c:pt>
                <c:pt idx="968">
                  <c:v>36.8333333333333</c:v>
                </c:pt>
                <c:pt idx="969">
                  <c:v>36.8333333333333</c:v>
                </c:pt>
                <c:pt idx="970">
                  <c:v>36.8333333333333</c:v>
                </c:pt>
                <c:pt idx="971">
                  <c:v>36.8333333333333</c:v>
                </c:pt>
                <c:pt idx="972">
                  <c:v>36.8333333333333</c:v>
                </c:pt>
                <c:pt idx="973">
                  <c:v>36.8333333333333</c:v>
                </c:pt>
                <c:pt idx="974">
                  <c:v>36.800000000000011</c:v>
                </c:pt>
                <c:pt idx="975">
                  <c:v>36.800000000000011</c:v>
                </c:pt>
                <c:pt idx="976">
                  <c:v>36.800000000000011</c:v>
                </c:pt>
                <c:pt idx="977">
                  <c:v>36.800000000000011</c:v>
                </c:pt>
                <c:pt idx="978">
                  <c:v>36.800000000000011</c:v>
                </c:pt>
                <c:pt idx="979">
                  <c:v>36.800000000000011</c:v>
                </c:pt>
                <c:pt idx="980">
                  <c:v>36.800000000000011</c:v>
                </c:pt>
                <c:pt idx="981">
                  <c:v>36.800000000000011</c:v>
                </c:pt>
                <c:pt idx="982">
                  <c:v>36.800000000000011</c:v>
                </c:pt>
                <c:pt idx="983">
                  <c:v>36.800000000000011</c:v>
                </c:pt>
                <c:pt idx="984">
                  <c:v>36.800000000000011</c:v>
                </c:pt>
                <c:pt idx="985">
                  <c:v>36.800000000000011</c:v>
                </c:pt>
                <c:pt idx="986">
                  <c:v>36.800000000000011</c:v>
                </c:pt>
                <c:pt idx="987">
                  <c:v>36.800000000000011</c:v>
                </c:pt>
                <c:pt idx="988">
                  <c:v>36.800000000000011</c:v>
                </c:pt>
                <c:pt idx="989">
                  <c:v>36.800000000000011</c:v>
                </c:pt>
                <c:pt idx="990">
                  <c:v>36.800000000000011</c:v>
                </c:pt>
                <c:pt idx="991">
                  <c:v>36.800000000000011</c:v>
                </c:pt>
                <c:pt idx="992">
                  <c:v>36.800000000000011</c:v>
                </c:pt>
                <c:pt idx="993">
                  <c:v>36.800000000000011</c:v>
                </c:pt>
                <c:pt idx="994">
                  <c:v>36.800000000000011</c:v>
                </c:pt>
                <c:pt idx="995">
                  <c:v>36.800000000000011</c:v>
                </c:pt>
                <c:pt idx="996">
                  <c:v>36.800000000000011</c:v>
                </c:pt>
                <c:pt idx="997">
                  <c:v>36.800000000000011</c:v>
                </c:pt>
                <c:pt idx="998">
                  <c:v>36.800000000000011</c:v>
                </c:pt>
                <c:pt idx="999">
                  <c:v>36.800000000000011</c:v>
                </c:pt>
                <c:pt idx="1000">
                  <c:v>36.800000000000011</c:v>
                </c:pt>
                <c:pt idx="1001">
                  <c:v>36.800000000000011</c:v>
                </c:pt>
                <c:pt idx="1002">
                  <c:v>36.800000000000011</c:v>
                </c:pt>
                <c:pt idx="1003">
                  <c:v>36.800000000000011</c:v>
                </c:pt>
                <c:pt idx="1004">
                  <c:v>36.800000000000011</c:v>
                </c:pt>
                <c:pt idx="1005">
                  <c:v>36.800000000000011</c:v>
                </c:pt>
                <c:pt idx="1006">
                  <c:v>36.800000000000011</c:v>
                </c:pt>
                <c:pt idx="1007">
                  <c:v>36.800000000000011</c:v>
                </c:pt>
                <c:pt idx="1008">
                  <c:v>36.800000000000011</c:v>
                </c:pt>
                <c:pt idx="1009">
                  <c:v>36.800000000000011</c:v>
                </c:pt>
                <c:pt idx="1010">
                  <c:v>36.800000000000011</c:v>
                </c:pt>
                <c:pt idx="1011">
                  <c:v>36.800000000000011</c:v>
                </c:pt>
                <c:pt idx="1012">
                  <c:v>36.800000000000011</c:v>
                </c:pt>
                <c:pt idx="1013">
                  <c:v>36.800000000000011</c:v>
                </c:pt>
                <c:pt idx="1014">
                  <c:v>36.800000000000011</c:v>
                </c:pt>
                <c:pt idx="1015">
                  <c:v>36.800000000000011</c:v>
                </c:pt>
                <c:pt idx="1016">
                  <c:v>36.800000000000011</c:v>
                </c:pt>
                <c:pt idx="1017">
                  <c:v>36.800000000000011</c:v>
                </c:pt>
                <c:pt idx="1018">
                  <c:v>36.800000000000011</c:v>
                </c:pt>
                <c:pt idx="1019">
                  <c:v>36.800000000000011</c:v>
                </c:pt>
                <c:pt idx="1020">
                  <c:v>36.800000000000011</c:v>
                </c:pt>
                <c:pt idx="1021">
                  <c:v>36.800000000000011</c:v>
                </c:pt>
                <c:pt idx="1022">
                  <c:v>36.800000000000011</c:v>
                </c:pt>
                <c:pt idx="1023">
                  <c:v>36.800000000000011</c:v>
                </c:pt>
                <c:pt idx="1024">
                  <c:v>36.800000000000011</c:v>
                </c:pt>
                <c:pt idx="1025">
                  <c:v>36.800000000000011</c:v>
                </c:pt>
                <c:pt idx="1026">
                  <c:v>36.800000000000011</c:v>
                </c:pt>
                <c:pt idx="1027">
                  <c:v>36.800000000000011</c:v>
                </c:pt>
                <c:pt idx="1028">
                  <c:v>36.800000000000011</c:v>
                </c:pt>
                <c:pt idx="1029">
                  <c:v>36.800000000000011</c:v>
                </c:pt>
                <c:pt idx="1030">
                  <c:v>36.800000000000011</c:v>
                </c:pt>
                <c:pt idx="1031">
                  <c:v>36.800000000000011</c:v>
                </c:pt>
                <c:pt idx="1032">
                  <c:v>36.800000000000011</c:v>
                </c:pt>
                <c:pt idx="1033">
                  <c:v>36.800000000000011</c:v>
                </c:pt>
                <c:pt idx="1034">
                  <c:v>36.800000000000011</c:v>
                </c:pt>
                <c:pt idx="1035">
                  <c:v>36.800000000000011</c:v>
                </c:pt>
                <c:pt idx="1036">
                  <c:v>36.800000000000011</c:v>
                </c:pt>
                <c:pt idx="1037">
                  <c:v>36.800000000000011</c:v>
                </c:pt>
                <c:pt idx="1038">
                  <c:v>36.800000000000011</c:v>
                </c:pt>
                <c:pt idx="1039">
                  <c:v>36.800000000000011</c:v>
                </c:pt>
                <c:pt idx="1040">
                  <c:v>36.800000000000011</c:v>
                </c:pt>
                <c:pt idx="1041">
                  <c:v>36.800000000000011</c:v>
                </c:pt>
                <c:pt idx="1042">
                  <c:v>36.800000000000011</c:v>
                </c:pt>
                <c:pt idx="1043">
                  <c:v>36.800000000000011</c:v>
                </c:pt>
                <c:pt idx="1044">
                  <c:v>36.800000000000011</c:v>
                </c:pt>
                <c:pt idx="1045">
                  <c:v>36.800000000000011</c:v>
                </c:pt>
                <c:pt idx="1046">
                  <c:v>36.800000000000011</c:v>
                </c:pt>
                <c:pt idx="1047">
                  <c:v>36.800000000000011</c:v>
                </c:pt>
                <c:pt idx="1048">
                  <c:v>36.800000000000011</c:v>
                </c:pt>
                <c:pt idx="1049">
                  <c:v>36.800000000000011</c:v>
                </c:pt>
                <c:pt idx="1050">
                  <c:v>36.800000000000011</c:v>
                </c:pt>
                <c:pt idx="1051">
                  <c:v>36.800000000000011</c:v>
                </c:pt>
                <c:pt idx="1052">
                  <c:v>36.800000000000011</c:v>
                </c:pt>
                <c:pt idx="1053">
                  <c:v>36.800000000000011</c:v>
                </c:pt>
                <c:pt idx="1054">
                  <c:v>36.800000000000011</c:v>
                </c:pt>
                <c:pt idx="1055">
                  <c:v>36.800000000000011</c:v>
                </c:pt>
                <c:pt idx="1056">
                  <c:v>36.800000000000011</c:v>
                </c:pt>
                <c:pt idx="1057">
                  <c:v>36.800000000000011</c:v>
                </c:pt>
                <c:pt idx="1058">
                  <c:v>36.800000000000011</c:v>
                </c:pt>
                <c:pt idx="1059">
                  <c:v>36.800000000000011</c:v>
                </c:pt>
                <c:pt idx="1060">
                  <c:v>36.800000000000011</c:v>
                </c:pt>
                <c:pt idx="1061">
                  <c:v>36.800000000000011</c:v>
                </c:pt>
                <c:pt idx="1062">
                  <c:v>36.800000000000011</c:v>
                </c:pt>
                <c:pt idx="1063">
                  <c:v>36.800000000000011</c:v>
                </c:pt>
                <c:pt idx="1064">
                  <c:v>36.800000000000011</c:v>
                </c:pt>
                <c:pt idx="1065">
                  <c:v>36.800000000000011</c:v>
                </c:pt>
                <c:pt idx="1066">
                  <c:v>36.800000000000011</c:v>
                </c:pt>
                <c:pt idx="1067">
                  <c:v>36.800000000000011</c:v>
                </c:pt>
                <c:pt idx="1068">
                  <c:v>36.800000000000011</c:v>
                </c:pt>
                <c:pt idx="1069">
                  <c:v>36.800000000000011</c:v>
                </c:pt>
                <c:pt idx="1070">
                  <c:v>36.800000000000011</c:v>
                </c:pt>
                <c:pt idx="1071">
                  <c:v>36.800000000000011</c:v>
                </c:pt>
                <c:pt idx="1072">
                  <c:v>36.800000000000011</c:v>
                </c:pt>
                <c:pt idx="1073">
                  <c:v>36.800000000000011</c:v>
                </c:pt>
                <c:pt idx="1074">
                  <c:v>36.800000000000011</c:v>
                </c:pt>
                <c:pt idx="1075">
                  <c:v>36.800000000000011</c:v>
                </c:pt>
                <c:pt idx="1076">
                  <c:v>36.800000000000011</c:v>
                </c:pt>
                <c:pt idx="1077">
                  <c:v>36.800000000000011</c:v>
                </c:pt>
                <c:pt idx="1078">
                  <c:v>36.800000000000011</c:v>
                </c:pt>
                <c:pt idx="1079">
                  <c:v>36.800000000000011</c:v>
                </c:pt>
                <c:pt idx="1080">
                  <c:v>36.800000000000011</c:v>
                </c:pt>
                <c:pt idx="1081">
                  <c:v>36.800000000000011</c:v>
                </c:pt>
                <c:pt idx="1082">
                  <c:v>36.800000000000011</c:v>
                </c:pt>
                <c:pt idx="1083">
                  <c:v>36.800000000000011</c:v>
                </c:pt>
                <c:pt idx="1084">
                  <c:v>36.800000000000011</c:v>
                </c:pt>
                <c:pt idx="1085">
                  <c:v>36.800000000000011</c:v>
                </c:pt>
                <c:pt idx="1086">
                  <c:v>36.800000000000011</c:v>
                </c:pt>
                <c:pt idx="1087">
                  <c:v>36.800000000000011</c:v>
                </c:pt>
                <c:pt idx="1088">
                  <c:v>36.800000000000011</c:v>
                </c:pt>
                <c:pt idx="1089">
                  <c:v>36.800000000000011</c:v>
                </c:pt>
                <c:pt idx="1090">
                  <c:v>36.800000000000011</c:v>
                </c:pt>
                <c:pt idx="1091">
                  <c:v>36.800000000000011</c:v>
                </c:pt>
                <c:pt idx="1092">
                  <c:v>36.800000000000011</c:v>
                </c:pt>
                <c:pt idx="1093">
                  <c:v>36.800000000000011</c:v>
                </c:pt>
                <c:pt idx="1094">
                  <c:v>36.800000000000011</c:v>
                </c:pt>
                <c:pt idx="1095">
                  <c:v>36.800000000000011</c:v>
                </c:pt>
                <c:pt idx="1096">
                  <c:v>36.800000000000011</c:v>
                </c:pt>
                <c:pt idx="1097">
                  <c:v>36.800000000000011</c:v>
                </c:pt>
                <c:pt idx="1098">
                  <c:v>36.800000000000011</c:v>
                </c:pt>
                <c:pt idx="1099">
                  <c:v>36.800000000000011</c:v>
                </c:pt>
                <c:pt idx="1100">
                  <c:v>36.800000000000011</c:v>
                </c:pt>
                <c:pt idx="1101">
                  <c:v>36.800000000000011</c:v>
                </c:pt>
                <c:pt idx="1102">
                  <c:v>36.800000000000011</c:v>
                </c:pt>
                <c:pt idx="1103">
                  <c:v>36.800000000000011</c:v>
                </c:pt>
                <c:pt idx="1104">
                  <c:v>36.800000000000011</c:v>
                </c:pt>
                <c:pt idx="1105">
                  <c:v>36.800000000000011</c:v>
                </c:pt>
                <c:pt idx="1106">
                  <c:v>36.800000000000011</c:v>
                </c:pt>
                <c:pt idx="1107">
                  <c:v>36.800000000000011</c:v>
                </c:pt>
                <c:pt idx="1108">
                  <c:v>36.800000000000011</c:v>
                </c:pt>
                <c:pt idx="1109">
                  <c:v>36.800000000000011</c:v>
                </c:pt>
                <c:pt idx="1110">
                  <c:v>36.800000000000011</c:v>
                </c:pt>
                <c:pt idx="1111">
                  <c:v>36.800000000000011</c:v>
                </c:pt>
                <c:pt idx="1112">
                  <c:v>36.800000000000011</c:v>
                </c:pt>
                <c:pt idx="1113">
                  <c:v>36.800000000000011</c:v>
                </c:pt>
                <c:pt idx="1114">
                  <c:v>36.800000000000011</c:v>
                </c:pt>
                <c:pt idx="1115">
                  <c:v>36.800000000000011</c:v>
                </c:pt>
                <c:pt idx="1116">
                  <c:v>36.800000000000011</c:v>
                </c:pt>
                <c:pt idx="1117">
                  <c:v>36.800000000000011</c:v>
                </c:pt>
                <c:pt idx="1118">
                  <c:v>36.800000000000011</c:v>
                </c:pt>
                <c:pt idx="1119">
                  <c:v>36.800000000000011</c:v>
                </c:pt>
                <c:pt idx="1120">
                  <c:v>36.800000000000011</c:v>
                </c:pt>
                <c:pt idx="1121">
                  <c:v>36.800000000000011</c:v>
                </c:pt>
                <c:pt idx="1122">
                  <c:v>36.800000000000011</c:v>
                </c:pt>
                <c:pt idx="1123">
                  <c:v>36.800000000000011</c:v>
                </c:pt>
                <c:pt idx="1124">
                  <c:v>36.800000000000011</c:v>
                </c:pt>
                <c:pt idx="1125">
                  <c:v>36.800000000000011</c:v>
                </c:pt>
                <c:pt idx="1126">
                  <c:v>36.766666666666588</c:v>
                </c:pt>
                <c:pt idx="1127">
                  <c:v>36.766666666666588</c:v>
                </c:pt>
                <c:pt idx="1128">
                  <c:v>36.766666666666588</c:v>
                </c:pt>
                <c:pt idx="1129">
                  <c:v>36.766666666666588</c:v>
                </c:pt>
                <c:pt idx="1130">
                  <c:v>36.766666666666588</c:v>
                </c:pt>
                <c:pt idx="1131">
                  <c:v>36.766666666666588</c:v>
                </c:pt>
                <c:pt idx="1132">
                  <c:v>36.766666666666588</c:v>
                </c:pt>
                <c:pt idx="1133">
                  <c:v>36.766666666666588</c:v>
                </c:pt>
                <c:pt idx="1134">
                  <c:v>36.766666666666588</c:v>
                </c:pt>
                <c:pt idx="1135">
                  <c:v>36.766666666666588</c:v>
                </c:pt>
                <c:pt idx="1136">
                  <c:v>36.766666666666588</c:v>
                </c:pt>
                <c:pt idx="1137">
                  <c:v>36.766666666666588</c:v>
                </c:pt>
                <c:pt idx="1138">
                  <c:v>36.766666666666588</c:v>
                </c:pt>
                <c:pt idx="1139">
                  <c:v>36.766666666666588</c:v>
                </c:pt>
                <c:pt idx="1140">
                  <c:v>36.766666666666588</c:v>
                </c:pt>
                <c:pt idx="1141">
                  <c:v>36.733333333333306</c:v>
                </c:pt>
                <c:pt idx="1142">
                  <c:v>36.733333333333306</c:v>
                </c:pt>
                <c:pt idx="1143">
                  <c:v>36.733333333333306</c:v>
                </c:pt>
                <c:pt idx="1144">
                  <c:v>36.733333333333306</c:v>
                </c:pt>
                <c:pt idx="1145">
                  <c:v>36.733333333333306</c:v>
                </c:pt>
                <c:pt idx="1146">
                  <c:v>36.733333333333306</c:v>
                </c:pt>
                <c:pt idx="1147">
                  <c:v>36.733333333333306</c:v>
                </c:pt>
                <c:pt idx="1148">
                  <c:v>36.733333333333306</c:v>
                </c:pt>
                <c:pt idx="1149">
                  <c:v>36.733333333333306</c:v>
                </c:pt>
                <c:pt idx="1150">
                  <c:v>36.733333333333306</c:v>
                </c:pt>
                <c:pt idx="1151">
                  <c:v>36.733333333333306</c:v>
                </c:pt>
                <c:pt idx="1152">
                  <c:v>36.733333333333306</c:v>
                </c:pt>
                <c:pt idx="1153">
                  <c:v>36.733333333333306</c:v>
                </c:pt>
                <c:pt idx="1154">
                  <c:v>36.733333333333306</c:v>
                </c:pt>
                <c:pt idx="1155">
                  <c:v>36.733333333333306</c:v>
                </c:pt>
                <c:pt idx="1156">
                  <c:v>36.733333333333306</c:v>
                </c:pt>
                <c:pt idx="1157">
                  <c:v>36.733333333333306</c:v>
                </c:pt>
                <c:pt idx="1158">
                  <c:v>36.733333333333306</c:v>
                </c:pt>
                <c:pt idx="1159">
                  <c:v>36.733333333333306</c:v>
                </c:pt>
                <c:pt idx="1160">
                  <c:v>36.733333333333306</c:v>
                </c:pt>
                <c:pt idx="1161">
                  <c:v>36.733333333333306</c:v>
                </c:pt>
                <c:pt idx="1162">
                  <c:v>36.733333333333306</c:v>
                </c:pt>
                <c:pt idx="1163">
                  <c:v>36.733333333333306</c:v>
                </c:pt>
                <c:pt idx="1164">
                  <c:v>36.733333333333306</c:v>
                </c:pt>
                <c:pt idx="1165">
                  <c:v>36.733333333333306</c:v>
                </c:pt>
                <c:pt idx="1166">
                  <c:v>36.733333333333306</c:v>
                </c:pt>
                <c:pt idx="1167">
                  <c:v>36.733333333333306</c:v>
                </c:pt>
                <c:pt idx="1168">
                  <c:v>36.733333333333306</c:v>
                </c:pt>
                <c:pt idx="1169">
                  <c:v>36.733333333333306</c:v>
                </c:pt>
                <c:pt idx="1170">
                  <c:v>36.733333333333306</c:v>
                </c:pt>
                <c:pt idx="1171">
                  <c:v>36.733333333333306</c:v>
                </c:pt>
                <c:pt idx="1172">
                  <c:v>36.733333333333306</c:v>
                </c:pt>
                <c:pt idx="1173">
                  <c:v>36.733333333333306</c:v>
                </c:pt>
                <c:pt idx="1174">
                  <c:v>36.733333333333306</c:v>
                </c:pt>
                <c:pt idx="1175">
                  <c:v>36.733333333333306</c:v>
                </c:pt>
                <c:pt idx="1176">
                  <c:v>36.733333333333306</c:v>
                </c:pt>
                <c:pt idx="1177">
                  <c:v>36.733333333333306</c:v>
                </c:pt>
                <c:pt idx="1178">
                  <c:v>36.733333333333306</c:v>
                </c:pt>
                <c:pt idx="1179">
                  <c:v>36.733333333333306</c:v>
                </c:pt>
                <c:pt idx="1180">
                  <c:v>36.733333333333306</c:v>
                </c:pt>
                <c:pt idx="1181">
                  <c:v>36.733333333333306</c:v>
                </c:pt>
                <c:pt idx="1182">
                  <c:v>36.733333333333306</c:v>
                </c:pt>
                <c:pt idx="1183">
                  <c:v>36.733333333333306</c:v>
                </c:pt>
                <c:pt idx="1184">
                  <c:v>36.733333333333306</c:v>
                </c:pt>
                <c:pt idx="1185">
                  <c:v>36.733333333333306</c:v>
                </c:pt>
                <c:pt idx="1186">
                  <c:v>36.733333333333306</c:v>
                </c:pt>
                <c:pt idx="1187">
                  <c:v>36.733333333333306</c:v>
                </c:pt>
                <c:pt idx="1188">
                  <c:v>36.733333333333306</c:v>
                </c:pt>
                <c:pt idx="1189">
                  <c:v>36.733333333333306</c:v>
                </c:pt>
                <c:pt idx="1190">
                  <c:v>36.733333333333306</c:v>
                </c:pt>
                <c:pt idx="1191">
                  <c:v>36.733333333333306</c:v>
                </c:pt>
                <c:pt idx="1192">
                  <c:v>36.733333333333306</c:v>
                </c:pt>
                <c:pt idx="1193">
                  <c:v>36.733333333333306</c:v>
                </c:pt>
                <c:pt idx="1194">
                  <c:v>36.733333333333306</c:v>
                </c:pt>
                <c:pt idx="1195">
                  <c:v>36.733333333333306</c:v>
                </c:pt>
                <c:pt idx="1196">
                  <c:v>36.733333333333306</c:v>
                </c:pt>
                <c:pt idx="1197">
                  <c:v>36.733333333333306</c:v>
                </c:pt>
                <c:pt idx="1198">
                  <c:v>36.733333333333306</c:v>
                </c:pt>
                <c:pt idx="1199">
                  <c:v>36.733333333333306</c:v>
                </c:pt>
                <c:pt idx="1200">
                  <c:v>36.733333333333306</c:v>
                </c:pt>
                <c:pt idx="1201">
                  <c:v>36.733333333333306</c:v>
                </c:pt>
                <c:pt idx="1202">
                  <c:v>36.733333333333306</c:v>
                </c:pt>
                <c:pt idx="1203">
                  <c:v>36.733333333333306</c:v>
                </c:pt>
                <c:pt idx="1204">
                  <c:v>36.733333333333306</c:v>
                </c:pt>
                <c:pt idx="1205">
                  <c:v>36.733333333333306</c:v>
                </c:pt>
                <c:pt idx="1206">
                  <c:v>36.733333333333306</c:v>
                </c:pt>
                <c:pt idx="1207">
                  <c:v>36.733333333333306</c:v>
                </c:pt>
                <c:pt idx="1208">
                  <c:v>36.733333333333306</c:v>
                </c:pt>
                <c:pt idx="1209">
                  <c:v>36.733333333333306</c:v>
                </c:pt>
                <c:pt idx="1210">
                  <c:v>36.733333333333306</c:v>
                </c:pt>
                <c:pt idx="1211">
                  <c:v>36.733333333333306</c:v>
                </c:pt>
                <c:pt idx="1212">
                  <c:v>36.733333333333306</c:v>
                </c:pt>
                <c:pt idx="1213">
                  <c:v>36.733333333333306</c:v>
                </c:pt>
                <c:pt idx="1214">
                  <c:v>36.733333333333306</c:v>
                </c:pt>
                <c:pt idx="1215">
                  <c:v>36.733333333333306</c:v>
                </c:pt>
                <c:pt idx="1216">
                  <c:v>36.733333333333306</c:v>
                </c:pt>
                <c:pt idx="1217">
                  <c:v>36.733333333333306</c:v>
                </c:pt>
                <c:pt idx="1218">
                  <c:v>36.733333333333306</c:v>
                </c:pt>
                <c:pt idx="1219">
                  <c:v>36.733333333333306</c:v>
                </c:pt>
                <c:pt idx="1220">
                  <c:v>36.733333333333306</c:v>
                </c:pt>
                <c:pt idx="1221">
                  <c:v>36.733333333333306</c:v>
                </c:pt>
                <c:pt idx="1222">
                  <c:v>36.733333333333306</c:v>
                </c:pt>
                <c:pt idx="1223">
                  <c:v>36.733333333333306</c:v>
                </c:pt>
                <c:pt idx="1224">
                  <c:v>36.733333333333306</c:v>
                </c:pt>
                <c:pt idx="1225">
                  <c:v>36.733333333333306</c:v>
                </c:pt>
                <c:pt idx="1226">
                  <c:v>36.733333333333306</c:v>
                </c:pt>
                <c:pt idx="1227">
                  <c:v>36.733333333333306</c:v>
                </c:pt>
                <c:pt idx="1228">
                  <c:v>36.733333333333306</c:v>
                </c:pt>
                <c:pt idx="1229">
                  <c:v>36.733333333333306</c:v>
                </c:pt>
                <c:pt idx="1230">
                  <c:v>36.733333333333306</c:v>
                </c:pt>
                <c:pt idx="1231">
                  <c:v>36.733333333333306</c:v>
                </c:pt>
                <c:pt idx="1232">
                  <c:v>36.733333333333306</c:v>
                </c:pt>
                <c:pt idx="1233">
                  <c:v>36.733333333333306</c:v>
                </c:pt>
                <c:pt idx="1234">
                  <c:v>36.733333333333306</c:v>
                </c:pt>
                <c:pt idx="1235">
                  <c:v>36.733333333333306</c:v>
                </c:pt>
                <c:pt idx="1236">
                  <c:v>36.733333333333306</c:v>
                </c:pt>
                <c:pt idx="1237">
                  <c:v>36.733333333333306</c:v>
                </c:pt>
                <c:pt idx="1238">
                  <c:v>36.733333333333306</c:v>
                </c:pt>
                <c:pt idx="1239">
                  <c:v>36.733333333333306</c:v>
                </c:pt>
                <c:pt idx="1240">
                  <c:v>36.733333333333306</c:v>
                </c:pt>
                <c:pt idx="1241">
                  <c:v>36.733333333333306</c:v>
                </c:pt>
                <c:pt idx="1242">
                  <c:v>36.733333333333306</c:v>
                </c:pt>
                <c:pt idx="1243">
                  <c:v>36.733333333333306</c:v>
                </c:pt>
                <c:pt idx="1244">
                  <c:v>36.733333333333306</c:v>
                </c:pt>
                <c:pt idx="1245">
                  <c:v>36.733333333333306</c:v>
                </c:pt>
                <c:pt idx="1246">
                  <c:v>36.733333333333306</c:v>
                </c:pt>
                <c:pt idx="1247">
                  <c:v>36.733333333333306</c:v>
                </c:pt>
                <c:pt idx="1248">
                  <c:v>36.733333333333306</c:v>
                </c:pt>
                <c:pt idx="1249">
                  <c:v>36.733333333333306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populationParameterSweep!$C$5010:$C$6259</c:f>
              <c:numCache>
                <c:formatCode>General</c:formatCode>
                <c:ptCount val="1250"/>
                <c:pt idx="0">
                  <c:v>0</c:v>
                </c:pt>
                <c:pt idx="1">
                  <c:v>31.1</c:v>
                </c:pt>
                <c:pt idx="2">
                  <c:v>32.599999999999909</c:v>
                </c:pt>
                <c:pt idx="3">
                  <c:v>33.324999999999903</c:v>
                </c:pt>
                <c:pt idx="4">
                  <c:v>34.19999999999991</c:v>
                </c:pt>
                <c:pt idx="5">
                  <c:v>34.825000000000003</c:v>
                </c:pt>
                <c:pt idx="6">
                  <c:v>35.525000000000006</c:v>
                </c:pt>
                <c:pt idx="7">
                  <c:v>36.574999999999903</c:v>
                </c:pt>
                <c:pt idx="8">
                  <c:v>37.050000000000004</c:v>
                </c:pt>
                <c:pt idx="9">
                  <c:v>37.349999999999994</c:v>
                </c:pt>
                <c:pt idx="10">
                  <c:v>37.525000000000006</c:v>
                </c:pt>
                <c:pt idx="11">
                  <c:v>37.75</c:v>
                </c:pt>
                <c:pt idx="12">
                  <c:v>37.849999999999994</c:v>
                </c:pt>
                <c:pt idx="13">
                  <c:v>38.025000000000006</c:v>
                </c:pt>
                <c:pt idx="14">
                  <c:v>38.69999999999991</c:v>
                </c:pt>
                <c:pt idx="15">
                  <c:v>38.800000000000011</c:v>
                </c:pt>
                <c:pt idx="16">
                  <c:v>38.875</c:v>
                </c:pt>
                <c:pt idx="17">
                  <c:v>39.025000000000006</c:v>
                </c:pt>
                <c:pt idx="18">
                  <c:v>39.1</c:v>
                </c:pt>
                <c:pt idx="19">
                  <c:v>39.224999999999909</c:v>
                </c:pt>
                <c:pt idx="20">
                  <c:v>39.324999999999903</c:v>
                </c:pt>
                <c:pt idx="21">
                  <c:v>39.449999999999996</c:v>
                </c:pt>
                <c:pt idx="22">
                  <c:v>39.499999999999908</c:v>
                </c:pt>
                <c:pt idx="23">
                  <c:v>39.724999999999909</c:v>
                </c:pt>
                <c:pt idx="24">
                  <c:v>40</c:v>
                </c:pt>
                <c:pt idx="25">
                  <c:v>39.974999999999902</c:v>
                </c:pt>
                <c:pt idx="26">
                  <c:v>39.999999999999908</c:v>
                </c:pt>
                <c:pt idx="27">
                  <c:v>40.050000000000004</c:v>
                </c:pt>
                <c:pt idx="28">
                  <c:v>40.074999999999903</c:v>
                </c:pt>
                <c:pt idx="29">
                  <c:v>40.074999999999903</c:v>
                </c:pt>
                <c:pt idx="30">
                  <c:v>40.175000000000004</c:v>
                </c:pt>
                <c:pt idx="31">
                  <c:v>40.175000000000004</c:v>
                </c:pt>
                <c:pt idx="32">
                  <c:v>40.299999999999912</c:v>
                </c:pt>
                <c:pt idx="33">
                  <c:v>40.299999999999912</c:v>
                </c:pt>
                <c:pt idx="34">
                  <c:v>40.299999999999912</c:v>
                </c:pt>
                <c:pt idx="35">
                  <c:v>40.399999999999906</c:v>
                </c:pt>
                <c:pt idx="36">
                  <c:v>40.425000000000004</c:v>
                </c:pt>
                <c:pt idx="37">
                  <c:v>40.449999999999903</c:v>
                </c:pt>
                <c:pt idx="38">
                  <c:v>40.449999999999903</c:v>
                </c:pt>
                <c:pt idx="39">
                  <c:v>40.449999999999903</c:v>
                </c:pt>
                <c:pt idx="40">
                  <c:v>40.474999999999902</c:v>
                </c:pt>
                <c:pt idx="41">
                  <c:v>40.474999999999902</c:v>
                </c:pt>
                <c:pt idx="42">
                  <c:v>40.524999999999906</c:v>
                </c:pt>
                <c:pt idx="43">
                  <c:v>40.524999999999906</c:v>
                </c:pt>
                <c:pt idx="44">
                  <c:v>40.550000000000004</c:v>
                </c:pt>
                <c:pt idx="45">
                  <c:v>40.550000000000004</c:v>
                </c:pt>
                <c:pt idx="46">
                  <c:v>40.550000000000004</c:v>
                </c:pt>
                <c:pt idx="47">
                  <c:v>40.624999999999908</c:v>
                </c:pt>
                <c:pt idx="48">
                  <c:v>40.749999999999908</c:v>
                </c:pt>
                <c:pt idx="49">
                  <c:v>40.749999999999908</c:v>
                </c:pt>
                <c:pt idx="50">
                  <c:v>40.749999999999908</c:v>
                </c:pt>
                <c:pt idx="51">
                  <c:v>40.675000000000004</c:v>
                </c:pt>
                <c:pt idx="52">
                  <c:v>40.69999999999991</c:v>
                </c:pt>
                <c:pt idx="53">
                  <c:v>40.724999999999909</c:v>
                </c:pt>
                <c:pt idx="54">
                  <c:v>40.749999999999908</c:v>
                </c:pt>
                <c:pt idx="55">
                  <c:v>40.749999999999908</c:v>
                </c:pt>
                <c:pt idx="56">
                  <c:v>40.774999999999906</c:v>
                </c:pt>
                <c:pt idx="57">
                  <c:v>40.75</c:v>
                </c:pt>
                <c:pt idx="58">
                  <c:v>40.75</c:v>
                </c:pt>
                <c:pt idx="59">
                  <c:v>40.725000000000009</c:v>
                </c:pt>
                <c:pt idx="60">
                  <c:v>40.75</c:v>
                </c:pt>
                <c:pt idx="61">
                  <c:v>40.75</c:v>
                </c:pt>
                <c:pt idx="62">
                  <c:v>40.700000000000003</c:v>
                </c:pt>
                <c:pt idx="63">
                  <c:v>40.675000000000004</c:v>
                </c:pt>
                <c:pt idx="64">
                  <c:v>40.675000000000004</c:v>
                </c:pt>
                <c:pt idx="65">
                  <c:v>40.675000000000004</c:v>
                </c:pt>
                <c:pt idx="66">
                  <c:v>40.675000000000004</c:v>
                </c:pt>
                <c:pt idx="67">
                  <c:v>40.725000000000009</c:v>
                </c:pt>
                <c:pt idx="68">
                  <c:v>40.725000000000009</c:v>
                </c:pt>
                <c:pt idx="69">
                  <c:v>40.725000000000009</c:v>
                </c:pt>
                <c:pt idx="70">
                  <c:v>40.725000000000009</c:v>
                </c:pt>
                <c:pt idx="71">
                  <c:v>40.774999999999906</c:v>
                </c:pt>
                <c:pt idx="72">
                  <c:v>40.749999999999908</c:v>
                </c:pt>
                <c:pt idx="73">
                  <c:v>40.774999999999906</c:v>
                </c:pt>
                <c:pt idx="74">
                  <c:v>40.725000000000009</c:v>
                </c:pt>
                <c:pt idx="75">
                  <c:v>40.725000000000009</c:v>
                </c:pt>
                <c:pt idx="76">
                  <c:v>40.725000000000009</c:v>
                </c:pt>
                <c:pt idx="77">
                  <c:v>40.75</c:v>
                </c:pt>
                <c:pt idx="78">
                  <c:v>40.75</c:v>
                </c:pt>
                <c:pt idx="79">
                  <c:v>40.774999999999906</c:v>
                </c:pt>
                <c:pt idx="80">
                  <c:v>40.75</c:v>
                </c:pt>
                <c:pt idx="81">
                  <c:v>40.75</c:v>
                </c:pt>
                <c:pt idx="82">
                  <c:v>40.774999999999906</c:v>
                </c:pt>
                <c:pt idx="83">
                  <c:v>40.774999999999906</c:v>
                </c:pt>
                <c:pt idx="84">
                  <c:v>40.774999999999906</c:v>
                </c:pt>
                <c:pt idx="85">
                  <c:v>40.774999999999906</c:v>
                </c:pt>
                <c:pt idx="86">
                  <c:v>40.774999999999906</c:v>
                </c:pt>
                <c:pt idx="87">
                  <c:v>40.774999999999906</c:v>
                </c:pt>
                <c:pt idx="88">
                  <c:v>40.774999999999906</c:v>
                </c:pt>
                <c:pt idx="89">
                  <c:v>40.749999999999908</c:v>
                </c:pt>
                <c:pt idx="90">
                  <c:v>40.675000000000004</c:v>
                </c:pt>
                <c:pt idx="91">
                  <c:v>40.65</c:v>
                </c:pt>
                <c:pt idx="92">
                  <c:v>40.65</c:v>
                </c:pt>
                <c:pt idx="93">
                  <c:v>40.69999999999991</c:v>
                </c:pt>
                <c:pt idx="94">
                  <c:v>40.69999999999991</c:v>
                </c:pt>
                <c:pt idx="95">
                  <c:v>40.69999999999991</c:v>
                </c:pt>
                <c:pt idx="96">
                  <c:v>40.675000000000004</c:v>
                </c:pt>
                <c:pt idx="97">
                  <c:v>40.675000000000004</c:v>
                </c:pt>
                <c:pt idx="98">
                  <c:v>40.675000000000004</c:v>
                </c:pt>
                <c:pt idx="99">
                  <c:v>40.675000000000004</c:v>
                </c:pt>
                <c:pt idx="100">
                  <c:v>40.675000000000004</c:v>
                </c:pt>
                <c:pt idx="101">
                  <c:v>40.624999999999908</c:v>
                </c:pt>
                <c:pt idx="102">
                  <c:v>40.624999999999908</c:v>
                </c:pt>
                <c:pt idx="103">
                  <c:v>40.624999999999908</c:v>
                </c:pt>
                <c:pt idx="104">
                  <c:v>40.624999999999908</c:v>
                </c:pt>
                <c:pt idx="105">
                  <c:v>40.624999999999908</c:v>
                </c:pt>
                <c:pt idx="106">
                  <c:v>40.574999999999903</c:v>
                </c:pt>
                <c:pt idx="107">
                  <c:v>40.574999999999903</c:v>
                </c:pt>
                <c:pt idx="108">
                  <c:v>40.599999999999909</c:v>
                </c:pt>
                <c:pt idx="109">
                  <c:v>40.524999999999906</c:v>
                </c:pt>
                <c:pt idx="110">
                  <c:v>40.524999999999906</c:v>
                </c:pt>
                <c:pt idx="111">
                  <c:v>40.5</c:v>
                </c:pt>
                <c:pt idx="112">
                  <c:v>40.449999999999903</c:v>
                </c:pt>
                <c:pt idx="113">
                  <c:v>40.449999999999903</c:v>
                </c:pt>
                <c:pt idx="114">
                  <c:v>40.449999999999903</c:v>
                </c:pt>
                <c:pt idx="115">
                  <c:v>40.425000000000004</c:v>
                </c:pt>
                <c:pt idx="116">
                  <c:v>40.399999999999906</c:v>
                </c:pt>
                <c:pt idx="117">
                  <c:v>40.425000000000004</c:v>
                </c:pt>
                <c:pt idx="118">
                  <c:v>40.425000000000004</c:v>
                </c:pt>
                <c:pt idx="119">
                  <c:v>40.425000000000004</c:v>
                </c:pt>
                <c:pt idx="120">
                  <c:v>40.425000000000004</c:v>
                </c:pt>
                <c:pt idx="121">
                  <c:v>40.425000000000004</c:v>
                </c:pt>
                <c:pt idx="122">
                  <c:v>40.425000000000004</c:v>
                </c:pt>
                <c:pt idx="123">
                  <c:v>40.399999999999906</c:v>
                </c:pt>
                <c:pt idx="124">
                  <c:v>40.349999999999902</c:v>
                </c:pt>
                <c:pt idx="125">
                  <c:v>40.325000000000003</c:v>
                </c:pt>
                <c:pt idx="126">
                  <c:v>40.374999999999901</c:v>
                </c:pt>
                <c:pt idx="127">
                  <c:v>40.374999999999901</c:v>
                </c:pt>
                <c:pt idx="128">
                  <c:v>40.525000000000006</c:v>
                </c:pt>
                <c:pt idx="129">
                  <c:v>40.5</c:v>
                </c:pt>
                <c:pt idx="130">
                  <c:v>40.5</c:v>
                </c:pt>
                <c:pt idx="131">
                  <c:v>40.474999999999902</c:v>
                </c:pt>
                <c:pt idx="132">
                  <c:v>40.474999999999902</c:v>
                </c:pt>
                <c:pt idx="133">
                  <c:v>40.474999999999902</c:v>
                </c:pt>
                <c:pt idx="134">
                  <c:v>40.474999999999902</c:v>
                </c:pt>
                <c:pt idx="135">
                  <c:v>40.4</c:v>
                </c:pt>
                <c:pt idx="136">
                  <c:v>40.299999999999912</c:v>
                </c:pt>
                <c:pt idx="137">
                  <c:v>40.299999999999912</c:v>
                </c:pt>
                <c:pt idx="138">
                  <c:v>40.299999999999912</c:v>
                </c:pt>
                <c:pt idx="139">
                  <c:v>40.299999999999912</c:v>
                </c:pt>
                <c:pt idx="140">
                  <c:v>40.299999999999912</c:v>
                </c:pt>
                <c:pt idx="141">
                  <c:v>40.25</c:v>
                </c:pt>
                <c:pt idx="142">
                  <c:v>40.225000000000009</c:v>
                </c:pt>
                <c:pt idx="143">
                  <c:v>40.25</c:v>
                </c:pt>
                <c:pt idx="144">
                  <c:v>40.25</c:v>
                </c:pt>
                <c:pt idx="145">
                  <c:v>40.25</c:v>
                </c:pt>
                <c:pt idx="146">
                  <c:v>40.25</c:v>
                </c:pt>
                <c:pt idx="147">
                  <c:v>40.25</c:v>
                </c:pt>
                <c:pt idx="148">
                  <c:v>40.275000000000006</c:v>
                </c:pt>
                <c:pt idx="149">
                  <c:v>40.275000000000006</c:v>
                </c:pt>
                <c:pt idx="150">
                  <c:v>40.325000000000003</c:v>
                </c:pt>
                <c:pt idx="151">
                  <c:v>40.325000000000003</c:v>
                </c:pt>
                <c:pt idx="152">
                  <c:v>40.325000000000003</c:v>
                </c:pt>
                <c:pt idx="153">
                  <c:v>40.275000000000006</c:v>
                </c:pt>
                <c:pt idx="154">
                  <c:v>40.299999999999912</c:v>
                </c:pt>
                <c:pt idx="155">
                  <c:v>40.275000000000006</c:v>
                </c:pt>
                <c:pt idx="156">
                  <c:v>40.19999999999991</c:v>
                </c:pt>
                <c:pt idx="157">
                  <c:v>40.175000000000004</c:v>
                </c:pt>
                <c:pt idx="158">
                  <c:v>40.15</c:v>
                </c:pt>
                <c:pt idx="159">
                  <c:v>40.19999999999991</c:v>
                </c:pt>
                <c:pt idx="160">
                  <c:v>40.19999999999991</c:v>
                </c:pt>
                <c:pt idx="161">
                  <c:v>40.19999999999991</c:v>
                </c:pt>
                <c:pt idx="162">
                  <c:v>40.19999999999991</c:v>
                </c:pt>
                <c:pt idx="163">
                  <c:v>40.175000000000004</c:v>
                </c:pt>
                <c:pt idx="164">
                  <c:v>40.15</c:v>
                </c:pt>
                <c:pt idx="165">
                  <c:v>40.15</c:v>
                </c:pt>
                <c:pt idx="166">
                  <c:v>40.175000000000004</c:v>
                </c:pt>
                <c:pt idx="167">
                  <c:v>40.15</c:v>
                </c:pt>
                <c:pt idx="168">
                  <c:v>40.15</c:v>
                </c:pt>
                <c:pt idx="169">
                  <c:v>40.15</c:v>
                </c:pt>
                <c:pt idx="170">
                  <c:v>40.074999999999903</c:v>
                </c:pt>
                <c:pt idx="171">
                  <c:v>40.074999999999903</c:v>
                </c:pt>
                <c:pt idx="172">
                  <c:v>40.074999999999903</c:v>
                </c:pt>
                <c:pt idx="173">
                  <c:v>40.074999999999903</c:v>
                </c:pt>
                <c:pt idx="174">
                  <c:v>40.099999999999909</c:v>
                </c:pt>
                <c:pt idx="175">
                  <c:v>40.099999999999909</c:v>
                </c:pt>
                <c:pt idx="176">
                  <c:v>40.099999999999909</c:v>
                </c:pt>
                <c:pt idx="177">
                  <c:v>40.074999999999903</c:v>
                </c:pt>
                <c:pt idx="178">
                  <c:v>40.074999999999903</c:v>
                </c:pt>
                <c:pt idx="179">
                  <c:v>40.074999999999903</c:v>
                </c:pt>
                <c:pt idx="180">
                  <c:v>40.024999999999906</c:v>
                </c:pt>
                <c:pt idx="181">
                  <c:v>40.024999999999906</c:v>
                </c:pt>
                <c:pt idx="182">
                  <c:v>39.974999999999902</c:v>
                </c:pt>
                <c:pt idx="183">
                  <c:v>39.949999999999903</c:v>
                </c:pt>
                <c:pt idx="184">
                  <c:v>39.925000000000004</c:v>
                </c:pt>
                <c:pt idx="185">
                  <c:v>39.9</c:v>
                </c:pt>
                <c:pt idx="186">
                  <c:v>39.9</c:v>
                </c:pt>
                <c:pt idx="187">
                  <c:v>39.9</c:v>
                </c:pt>
                <c:pt idx="188">
                  <c:v>39.925000000000004</c:v>
                </c:pt>
                <c:pt idx="189">
                  <c:v>39.949999999999903</c:v>
                </c:pt>
                <c:pt idx="190">
                  <c:v>39.925000000000004</c:v>
                </c:pt>
                <c:pt idx="191">
                  <c:v>39.899999999999906</c:v>
                </c:pt>
                <c:pt idx="192">
                  <c:v>39.899999999999906</c:v>
                </c:pt>
                <c:pt idx="193">
                  <c:v>39.925000000000004</c:v>
                </c:pt>
                <c:pt idx="194">
                  <c:v>39.925000000000004</c:v>
                </c:pt>
                <c:pt idx="195">
                  <c:v>39.925000000000004</c:v>
                </c:pt>
                <c:pt idx="196">
                  <c:v>39.949999999999903</c:v>
                </c:pt>
                <c:pt idx="197">
                  <c:v>39.925000000000004</c:v>
                </c:pt>
                <c:pt idx="198">
                  <c:v>39.875</c:v>
                </c:pt>
                <c:pt idx="199">
                  <c:v>39.849999999999902</c:v>
                </c:pt>
                <c:pt idx="200">
                  <c:v>39.849999999999902</c:v>
                </c:pt>
                <c:pt idx="201">
                  <c:v>39.849999999999902</c:v>
                </c:pt>
                <c:pt idx="202">
                  <c:v>39.849999999999902</c:v>
                </c:pt>
                <c:pt idx="203">
                  <c:v>39.800000000000011</c:v>
                </c:pt>
                <c:pt idx="204">
                  <c:v>39.800000000000011</c:v>
                </c:pt>
                <c:pt idx="205">
                  <c:v>39.800000000000011</c:v>
                </c:pt>
                <c:pt idx="206">
                  <c:v>39.800000000000011</c:v>
                </c:pt>
                <c:pt idx="207">
                  <c:v>39.800000000000011</c:v>
                </c:pt>
                <c:pt idx="208">
                  <c:v>39.800000000000011</c:v>
                </c:pt>
                <c:pt idx="209">
                  <c:v>39.800000000000011</c:v>
                </c:pt>
                <c:pt idx="210">
                  <c:v>39.800000000000011</c:v>
                </c:pt>
                <c:pt idx="211">
                  <c:v>39.800000000000011</c:v>
                </c:pt>
                <c:pt idx="212">
                  <c:v>39.800000000000011</c:v>
                </c:pt>
                <c:pt idx="213">
                  <c:v>39.800000000000011</c:v>
                </c:pt>
                <c:pt idx="214">
                  <c:v>39.800000000000011</c:v>
                </c:pt>
                <c:pt idx="215">
                  <c:v>39.800000000000011</c:v>
                </c:pt>
                <c:pt idx="216">
                  <c:v>39.849999999999994</c:v>
                </c:pt>
                <c:pt idx="217">
                  <c:v>39.825000000000003</c:v>
                </c:pt>
                <c:pt idx="218">
                  <c:v>39.825000000000003</c:v>
                </c:pt>
                <c:pt idx="219">
                  <c:v>39.825000000000003</c:v>
                </c:pt>
                <c:pt idx="220">
                  <c:v>39.825000000000003</c:v>
                </c:pt>
                <c:pt idx="221">
                  <c:v>39.800000000000011</c:v>
                </c:pt>
                <c:pt idx="222">
                  <c:v>39.800000000000011</c:v>
                </c:pt>
                <c:pt idx="223">
                  <c:v>39.800000000000011</c:v>
                </c:pt>
                <c:pt idx="224">
                  <c:v>39.800000000000011</c:v>
                </c:pt>
                <c:pt idx="225">
                  <c:v>39.775000000000006</c:v>
                </c:pt>
                <c:pt idx="226">
                  <c:v>39.775000000000006</c:v>
                </c:pt>
                <c:pt idx="227">
                  <c:v>39.775000000000006</c:v>
                </c:pt>
                <c:pt idx="228">
                  <c:v>39.775000000000006</c:v>
                </c:pt>
                <c:pt idx="229">
                  <c:v>39.775000000000006</c:v>
                </c:pt>
                <c:pt idx="230">
                  <c:v>39.775000000000006</c:v>
                </c:pt>
                <c:pt idx="231">
                  <c:v>39.775000000000006</c:v>
                </c:pt>
                <c:pt idx="232">
                  <c:v>39.775000000000006</c:v>
                </c:pt>
                <c:pt idx="233">
                  <c:v>39.775000000000006</c:v>
                </c:pt>
                <c:pt idx="234">
                  <c:v>39.775000000000006</c:v>
                </c:pt>
                <c:pt idx="235">
                  <c:v>39.775000000000006</c:v>
                </c:pt>
                <c:pt idx="236">
                  <c:v>39.800000000000011</c:v>
                </c:pt>
                <c:pt idx="237">
                  <c:v>39.800000000000011</c:v>
                </c:pt>
                <c:pt idx="238">
                  <c:v>39.800000000000011</c:v>
                </c:pt>
                <c:pt idx="239">
                  <c:v>39.775000000000006</c:v>
                </c:pt>
                <c:pt idx="240">
                  <c:v>39.775000000000006</c:v>
                </c:pt>
                <c:pt idx="241">
                  <c:v>39.725000000000009</c:v>
                </c:pt>
                <c:pt idx="242">
                  <c:v>39.725000000000009</c:v>
                </c:pt>
                <c:pt idx="243">
                  <c:v>39.725000000000009</c:v>
                </c:pt>
                <c:pt idx="244">
                  <c:v>39.725000000000009</c:v>
                </c:pt>
                <c:pt idx="245">
                  <c:v>39.69999999999991</c:v>
                </c:pt>
                <c:pt idx="246">
                  <c:v>39.625000000000007</c:v>
                </c:pt>
                <c:pt idx="247">
                  <c:v>39.65</c:v>
                </c:pt>
                <c:pt idx="248">
                  <c:v>39.624999999999908</c:v>
                </c:pt>
                <c:pt idx="249">
                  <c:v>39.624999999999908</c:v>
                </c:pt>
                <c:pt idx="250">
                  <c:v>39.65</c:v>
                </c:pt>
                <c:pt idx="251">
                  <c:v>39.624999999999908</c:v>
                </c:pt>
                <c:pt idx="252">
                  <c:v>39.624999999999908</c:v>
                </c:pt>
                <c:pt idx="253">
                  <c:v>39.624999999999908</c:v>
                </c:pt>
                <c:pt idx="254">
                  <c:v>39.6</c:v>
                </c:pt>
                <c:pt idx="255">
                  <c:v>39.574999999999903</c:v>
                </c:pt>
                <c:pt idx="256">
                  <c:v>39.550000000000004</c:v>
                </c:pt>
                <c:pt idx="257">
                  <c:v>39.550000000000004</c:v>
                </c:pt>
                <c:pt idx="258">
                  <c:v>39.550000000000004</c:v>
                </c:pt>
                <c:pt idx="259">
                  <c:v>39.625000000000007</c:v>
                </c:pt>
                <c:pt idx="260">
                  <c:v>39.574999999999903</c:v>
                </c:pt>
                <c:pt idx="261">
                  <c:v>39.574999999999903</c:v>
                </c:pt>
                <c:pt idx="262">
                  <c:v>39.574999999999903</c:v>
                </c:pt>
                <c:pt idx="263">
                  <c:v>39.625000000000007</c:v>
                </c:pt>
                <c:pt idx="264">
                  <c:v>39.625000000000007</c:v>
                </c:pt>
                <c:pt idx="265">
                  <c:v>39.6</c:v>
                </c:pt>
                <c:pt idx="266">
                  <c:v>39.6</c:v>
                </c:pt>
                <c:pt idx="267">
                  <c:v>39.625000000000007</c:v>
                </c:pt>
                <c:pt idx="268">
                  <c:v>39.625000000000007</c:v>
                </c:pt>
                <c:pt idx="269">
                  <c:v>39.625000000000007</c:v>
                </c:pt>
                <c:pt idx="270">
                  <c:v>39.574999999999903</c:v>
                </c:pt>
                <c:pt idx="271">
                  <c:v>39.550000000000004</c:v>
                </c:pt>
                <c:pt idx="272">
                  <c:v>39.550000000000004</c:v>
                </c:pt>
                <c:pt idx="273">
                  <c:v>39.550000000000004</c:v>
                </c:pt>
                <c:pt idx="274">
                  <c:v>39.525000000000006</c:v>
                </c:pt>
                <c:pt idx="275">
                  <c:v>39.449999999999996</c:v>
                </c:pt>
                <c:pt idx="276">
                  <c:v>39.425000000000004</c:v>
                </c:pt>
                <c:pt idx="277">
                  <c:v>39.4</c:v>
                </c:pt>
                <c:pt idx="278">
                  <c:v>39.375</c:v>
                </c:pt>
                <c:pt idx="279">
                  <c:v>39.425000000000004</c:v>
                </c:pt>
                <c:pt idx="280">
                  <c:v>39.425000000000004</c:v>
                </c:pt>
                <c:pt idx="281">
                  <c:v>39.425000000000004</c:v>
                </c:pt>
                <c:pt idx="282">
                  <c:v>39.425000000000004</c:v>
                </c:pt>
                <c:pt idx="283">
                  <c:v>39.425000000000004</c:v>
                </c:pt>
                <c:pt idx="284">
                  <c:v>39.4</c:v>
                </c:pt>
                <c:pt idx="285">
                  <c:v>39.4</c:v>
                </c:pt>
                <c:pt idx="286">
                  <c:v>39.425000000000004</c:v>
                </c:pt>
                <c:pt idx="287">
                  <c:v>39.475000000000001</c:v>
                </c:pt>
                <c:pt idx="288">
                  <c:v>39.475000000000001</c:v>
                </c:pt>
                <c:pt idx="289">
                  <c:v>39.449999999999996</c:v>
                </c:pt>
                <c:pt idx="290">
                  <c:v>39.449999999999996</c:v>
                </c:pt>
                <c:pt idx="291">
                  <c:v>39.4</c:v>
                </c:pt>
                <c:pt idx="292">
                  <c:v>39.4</c:v>
                </c:pt>
                <c:pt idx="293">
                  <c:v>39.574999999999903</c:v>
                </c:pt>
                <c:pt idx="294">
                  <c:v>39.575000000000003</c:v>
                </c:pt>
                <c:pt idx="295">
                  <c:v>39.575000000000003</c:v>
                </c:pt>
                <c:pt idx="296">
                  <c:v>39.575000000000003</c:v>
                </c:pt>
                <c:pt idx="297">
                  <c:v>39.575000000000003</c:v>
                </c:pt>
                <c:pt idx="298">
                  <c:v>39.550000000000004</c:v>
                </c:pt>
                <c:pt idx="299">
                  <c:v>39.550000000000004</c:v>
                </c:pt>
                <c:pt idx="300">
                  <c:v>39.575000000000003</c:v>
                </c:pt>
                <c:pt idx="301">
                  <c:v>39.550000000000004</c:v>
                </c:pt>
                <c:pt idx="302">
                  <c:v>39.550000000000004</c:v>
                </c:pt>
                <c:pt idx="303">
                  <c:v>39.5</c:v>
                </c:pt>
                <c:pt idx="304">
                  <c:v>39.5</c:v>
                </c:pt>
                <c:pt idx="305">
                  <c:v>39.5</c:v>
                </c:pt>
                <c:pt idx="306">
                  <c:v>39.475000000000001</c:v>
                </c:pt>
                <c:pt idx="307">
                  <c:v>39.475000000000001</c:v>
                </c:pt>
                <c:pt idx="308">
                  <c:v>39.475000000000001</c:v>
                </c:pt>
                <c:pt idx="309">
                  <c:v>39.5</c:v>
                </c:pt>
                <c:pt idx="310">
                  <c:v>39.475000000000001</c:v>
                </c:pt>
                <c:pt idx="311">
                  <c:v>39.525000000000006</c:v>
                </c:pt>
                <c:pt idx="312">
                  <c:v>39.525000000000006</c:v>
                </c:pt>
                <c:pt idx="313">
                  <c:v>39.525000000000006</c:v>
                </c:pt>
                <c:pt idx="314">
                  <c:v>39.525000000000006</c:v>
                </c:pt>
                <c:pt idx="315">
                  <c:v>39.525000000000006</c:v>
                </c:pt>
                <c:pt idx="316">
                  <c:v>39.525000000000006</c:v>
                </c:pt>
                <c:pt idx="317">
                  <c:v>39.5</c:v>
                </c:pt>
                <c:pt idx="318">
                  <c:v>39.5</c:v>
                </c:pt>
                <c:pt idx="319">
                  <c:v>39.5</c:v>
                </c:pt>
                <c:pt idx="320">
                  <c:v>39.5</c:v>
                </c:pt>
                <c:pt idx="321">
                  <c:v>39.5</c:v>
                </c:pt>
                <c:pt idx="322">
                  <c:v>39.5</c:v>
                </c:pt>
                <c:pt idx="323">
                  <c:v>39.525000000000006</c:v>
                </c:pt>
                <c:pt idx="324">
                  <c:v>39.525000000000006</c:v>
                </c:pt>
                <c:pt idx="325">
                  <c:v>39.525000000000006</c:v>
                </c:pt>
                <c:pt idx="326">
                  <c:v>39.525000000000006</c:v>
                </c:pt>
                <c:pt idx="327">
                  <c:v>39.5</c:v>
                </c:pt>
                <c:pt idx="328">
                  <c:v>39.5</c:v>
                </c:pt>
                <c:pt idx="329">
                  <c:v>39.5</c:v>
                </c:pt>
                <c:pt idx="330">
                  <c:v>39.5</c:v>
                </c:pt>
                <c:pt idx="331">
                  <c:v>39.5</c:v>
                </c:pt>
                <c:pt idx="332">
                  <c:v>39.5</c:v>
                </c:pt>
                <c:pt idx="333">
                  <c:v>39.475000000000001</c:v>
                </c:pt>
                <c:pt idx="334">
                  <c:v>39.5</c:v>
                </c:pt>
                <c:pt idx="335">
                  <c:v>39.550000000000004</c:v>
                </c:pt>
                <c:pt idx="336">
                  <c:v>39.550000000000004</c:v>
                </c:pt>
                <c:pt idx="337">
                  <c:v>39.525000000000006</c:v>
                </c:pt>
                <c:pt idx="338">
                  <c:v>39.5</c:v>
                </c:pt>
                <c:pt idx="339">
                  <c:v>39.5</c:v>
                </c:pt>
                <c:pt idx="340">
                  <c:v>39.5</c:v>
                </c:pt>
                <c:pt idx="341">
                  <c:v>39.5</c:v>
                </c:pt>
                <c:pt idx="342">
                  <c:v>39.5</c:v>
                </c:pt>
                <c:pt idx="343">
                  <c:v>39.475000000000001</c:v>
                </c:pt>
                <c:pt idx="344">
                  <c:v>39.475000000000001</c:v>
                </c:pt>
                <c:pt idx="345">
                  <c:v>39.475000000000001</c:v>
                </c:pt>
                <c:pt idx="346">
                  <c:v>39.475000000000001</c:v>
                </c:pt>
                <c:pt idx="347">
                  <c:v>39.425000000000004</c:v>
                </c:pt>
                <c:pt idx="348">
                  <c:v>39.425000000000004</c:v>
                </c:pt>
                <c:pt idx="349">
                  <c:v>39.425000000000004</c:v>
                </c:pt>
                <c:pt idx="350">
                  <c:v>39.449999999999996</c:v>
                </c:pt>
                <c:pt idx="351">
                  <c:v>39.449999999999996</c:v>
                </c:pt>
                <c:pt idx="352">
                  <c:v>39.449999999999996</c:v>
                </c:pt>
                <c:pt idx="353">
                  <c:v>39.449999999999996</c:v>
                </c:pt>
                <c:pt idx="354">
                  <c:v>39.449999999999996</c:v>
                </c:pt>
                <c:pt idx="355">
                  <c:v>39.449999999999996</c:v>
                </c:pt>
                <c:pt idx="356">
                  <c:v>39.425000000000004</c:v>
                </c:pt>
                <c:pt idx="357">
                  <c:v>39.4</c:v>
                </c:pt>
                <c:pt idx="358">
                  <c:v>39.4</c:v>
                </c:pt>
                <c:pt idx="359">
                  <c:v>39.4</c:v>
                </c:pt>
                <c:pt idx="360">
                  <c:v>39.4</c:v>
                </c:pt>
                <c:pt idx="361">
                  <c:v>39.375</c:v>
                </c:pt>
                <c:pt idx="362">
                  <c:v>39.349999999999994</c:v>
                </c:pt>
                <c:pt idx="363">
                  <c:v>39.349999999999994</c:v>
                </c:pt>
                <c:pt idx="364">
                  <c:v>39.349999999999994</c:v>
                </c:pt>
                <c:pt idx="365">
                  <c:v>39.349999999999994</c:v>
                </c:pt>
                <c:pt idx="366">
                  <c:v>39.324999999999903</c:v>
                </c:pt>
                <c:pt idx="367">
                  <c:v>39.324999999999903</c:v>
                </c:pt>
                <c:pt idx="368">
                  <c:v>39.324999999999903</c:v>
                </c:pt>
                <c:pt idx="369">
                  <c:v>39.324999999999903</c:v>
                </c:pt>
                <c:pt idx="370">
                  <c:v>39.300000000000011</c:v>
                </c:pt>
                <c:pt idx="371">
                  <c:v>39.300000000000011</c:v>
                </c:pt>
                <c:pt idx="372">
                  <c:v>39.275000000000006</c:v>
                </c:pt>
                <c:pt idx="373">
                  <c:v>39.275000000000006</c:v>
                </c:pt>
                <c:pt idx="374">
                  <c:v>39.275000000000006</c:v>
                </c:pt>
                <c:pt idx="375">
                  <c:v>39.275000000000006</c:v>
                </c:pt>
                <c:pt idx="376">
                  <c:v>39.249999999999908</c:v>
                </c:pt>
                <c:pt idx="377">
                  <c:v>39.225000000000009</c:v>
                </c:pt>
                <c:pt idx="378">
                  <c:v>39.175000000000004</c:v>
                </c:pt>
                <c:pt idx="379">
                  <c:v>39.175000000000004</c:v>
                </c:pt>
                <c:pt idx="380">
                  <c:v>39.175000000000004</c:v>
                </c:pt>
                <c:pt idx="381">
                  <c:v>39.175000000000004</c:v>
                </c:pt>
                <c:pt idx="382">
                  <c:v>39.15</c:v>
                </c:pt>
                <c:pt idx="383">
                  <c:v>39.15</c:v>
                </c:pt>
                <c:pt idx="384">
                  <c:v>39.15</c:v>
                </c:pt>
                <c:pt idx="385">
                  <c:v>39.1</c:v>
                </c:pt>
                <c:pt idx="386">
                  <c:v>39.1</c:v>
                </c:pt>
                <c:pt idx="387">
                  <c:v>39.1</c:v>
                </c:pt>
                <c:pt idx="388">
                  <c:v>39.050000000000004</c:v>
                </c:pt>
                <c:pt idx="389">
                  <c:v>39.025000000000006</c:v>
                </c:pt>
                <c:pt idx="390">
                  <c:v>39.025000000000006</c:v>
                </c:pt>
                <c:pt idx="391">
                  <c:v>39.050000000000004</c:v>
                </c:pt>
                <c:pt idx="392">
                  <c:v>39.075000000000003</c:v>
                </c:pt>
                <c:pt idx="393">
                  <c:v>39.075000000000003</c:v>
                </c:pt>
                <c:pt idx="394">
                  <c:v>39.075000000000003</c:v>
                </c:pt>
                <c:pt idx="395">
                  <c:v>39.075000000000003</c:v>
                </c:pt>
                <c:pt idx="396">
                  <c:v>39.1</c:v>
                </c:pt>
                <c:pt idx="397">
                  <c:v>39.1</c:v>
                </c:pt>
                <c:pt idx="398">
                  <c:v>39.1</c:v>
                </c:pt>
                <c:pt idx="399">
                  <c:v>39.1</c:v>
                </c:pt>
                <c:pt idx="400">
                  <c:v>39.1</c:v>
                </c:pt>
                <c:pt idx="401">
                  <c:v>39.1</c:v>
                </c:pt>
                <c:pt idx="402">
                  <c:v>39.1</c:v>
                </c:pt>
                <c:pt idx="403">
                  <c:v>39.1</c:v>
                </c:pt>
                <c:pt idx="404">
                  <c:v>39.075000000000003</c:v>
                </c:pt>
                <c:pt idx="405">
                  <c:v>39.050000000000004</c:v>
                </c:pt>
                <c:pt idx="406">
                  <c:v>39.074999999999903</c:v>
                </c:pt>
                <c:pt idx="407">
                  <c:v>39.074999999999903</c:v>
                </c:pt>
                <c:pt idx="408">
                  <c:v>39.074999999999903</c:v>
                </c:pt>
                <c:pt idx="409">
                  <c:v>39.050000000000004</c:v>
                </c:pt>
                <c:pt idx="410">
                  <c:v>39.050000000000004</c:v>
                </c:pt>
                <c:pt idx="411">
                  <c:v>39.050000000000004</c:v>
                </c:pt>
                <c:pt idx="412">
                  <c:v>39.025000000000006</c:v>
                </c:pt>
                <c:pt idx="413">
                  <c:v>39</c:v>
                </c:pt>
                <c:pt idx="414">
                  <c:v>39.074999999999903</c:v>
                </c:pt>
                <c:pt idx="415">
                  <c:v>39.050000000000004</c:v>
                </c:pt>
                <c:pt idx="416">
                  <c:v>39.050000000000004</c:v>
                </c:pt>
                <c:pt idx="417">
                  <c:v>39.050000000000004</c:v>
                </c:pt>
                <c:pt idx="418">
                  <c:v>38.975000000000001</c:v>
                </c:pt>
                <c:pt idx="419">
                  <c:v>38.949999999999996</c:v>
                </c:pt>
                <c:pt idx="420">
                  <c:v>38.975000000000001</c:v>
                </c:pt>
                <c:pt idx="421">
                  <c:v>38.975000000000001</c:v>
                </c:pt>
                <c:pt idx="422">
                  <c:v>38.949999999999996</c:v>
                </c:pt>
                <c:pt idx="423">
                  <c:v>38.925000000000004</c:v>
                </c:pt>
                <c:pt idx="424">
                  <c:v>38.975000000000001</c:v>
                </c:pt>
                <c:pt idx="425">
                  <c:v>38.975000000000001</c:v>
                </c:pt>
                <c:pt idx="426">
                  <c:v>38.975000000000001</c:v>
                </c:pt>
                <c:pt idx="427">
                  <c:v>38.949999999999996</c:v>
                </c:pt>
                <c:pt idx="428">
                  <c:v>38.925000000000004</c:v>
                </c:pt>
                <c:pt idx="429">
                  <c:v>38.9</c:v>
                </c:pt>
                <c:pt idx="430">
                  <c:v>38.9</c:v>
                </c:pt>
                <c:pt idx="431">
                  <c:v>38.9</c:v>
                </c:pt>
                <c:pt idx="432">
                  <c:v>38.949999999999903</c:v>
                </c:pt>
                <c:pt idx="433">
                  <c:v>38.975000000000001</c:v>
                </c:pt>
                <c:pt idx="434">
                  <c:v>38.975000000000001</c:v>
                </c:pt>
                <c:pt idx="435">
                  <c:v>38.975000000000001</c:v>
                </c:pt>
                <c:pt idx="436">
                  <c:v>38.925000000000004</c:v>
                </c:pt>
                <c:pt idx="437">
                  <c:v>38.925000000000004</c:v>
                </c:pt>
                <c:pt idx="438">
                  <c:v>38.9</c:v>
                </c:pt>
                <c:pt idx="439">
                  <c:v>38.9</c:v>
                </c:pt>
                <c:pt idx="440">
                  <c:v>38.9</c:v>
                </c:pt>
                <c:pt idx="441">
                  <c:v>38.925000000000004</c:v>
                </c:pt>
                <c:pt idx="442">
                  <c:v>38.925000000000004</c:v>
                </c:pt>
                <c:pt idx="443">
                  <c:v>38.925000000000004</c:v>
                </c:pt>
                <c:pt idx="444">
                  <c:v>38.925000000000004</c:v>
                </c:pt>
                <c:pt idx="445">
                  <c:v>38.9</c:v>
                </c:pt>
                <c:pt idx="446">
                  <c:v>38.9</c:v>
                </c:pt>
                <c:pt idx="447">
                  <c:v>38.9</c:v>
                </c:pt>
                <c:pt idx="448">
                  <c:v>38.875</c:v>
                </c:pt>
                <c:pt idx="449">
                  <c:v>38.875</c:v>
                </c:pt>
                <c:pt idx="450">
                  <c:v>38.849999999999902</c:v>
                </c:pt>
                <c:pt idx="451">
                  <c:v>38.849999999999902</c:v>
                </c:pt>
                <c:pt idx="452">
                  <c:v>38.875</c:v>
                </c:pt>
                <c:pt idx="453">
                  <c:v>38.875</c:v>
                </c:pt>
                <c:pt idx="454">
                  <c:v>38.999999999999908</c:v>
                </c:pt>
                <c:pt idx="455">
                  <c:v>38.975000000000001</c:v>
                </c:pt>
                <c:pt idx="456">
                  <c:v>38.999999999999908</c:v>
                </c:pt>
                <c:pt idx="457">
                  <c:v>38.975000000000001</c:v>
                </c:pt>
                <c:pt idx="458">
                  <c:v>38.975000000000001</c:v>
                </c:pt>
                <c:pt idx="459">
                  <c:v>38.975000000000001</c:v>
                </c:pt>
                <c:pt idx="460">
                  <c:v>38.975000000000001</c:v>
                </c:pt>
                <c:pt idx="461">
                  <c:v>38.949999999999996</c:v>
                </c:pt>
                <c:pt idx="462">
                  <c:v>38.949999999999996</c:v>
                </c:pt>
                <c:pt idx="463">
                  <c:v>38.925000000000004</c:v>
                </c:pt>
                <c:pt idx="464">
                  <c:v>38.925000000000004</c:v>
                </c:pt>
                <c:pt idx="465">
                  <c:v>38.899999999999906</c:v>
                </c:pt>
                <c:pt idx="466">
                  <c:v>38.899999999999906</c:v>
                </c:pt>
                <c:pt idx="467">
                  <c:v>38.924999999999905</c:v>
                </c:pt>
                <c:pt idx="468">
                  <c:v>38.974999999999902</c:v>
                </c:pt>
                <c:pt idx="469">
                  <c:v>38.949999999999903</c:v>
                </c:pt>
                <c:pt idx="470">
                  <c:v>38.949999999999903</c:v>
                </c:pt>
                <c:pt idx="471">
                  <c:v>38.949999999999903</c:v>
                </c:pt>
                <c:pt idx="472">
                  <c:v>38.899999999999906</c:v>
                </c:pt>
                <c:pt idx="473">
                  <c:v>38.874999999999901</c:v>
                </c:pt>
                <c:pt idx="474">
                  <c:v>38.874999999999901</c:v>
                </c:pt>
                <c:pt idx="475">
                  <c:v>38.874999999999901</c:v>
                </c:pt>
                <c:pt idx="476">
                  <c:v>38.874999999999901</c:v>
                </c:pt>
                <c:pt idx="477">
                  <c:v>38.849999999999902</c:v>
                </c:pt>
                <c:pt idx="478">
                  <c:v>38.849999999999902</c:v>
                </c:pt>
                <c:pt idx="479">
                  <c:v>38.849999999999902</c:v>
                </c:pt>
                <c:pt idx="480">
                  <c:v>38.800000000000011</c:v>
                </c:pt>
                <c:pt idx="481">
                  <c:v>38.800000000000011</c:v>
                </c:pt>
                <c:pt idx="482">
                  <c:v>38.824999999999903</c:v>
                </c:pt>
                <c:pt idx="483">
                  <c:v>38.874999999999901</c:v>
                </c:pt>
                <c:pt idx="484">
                  <c:v>38.849999999999902</c:v>
                </c:pt>
                <c:pt idx="485">
                  <c:v>38.824999999999903</c:v>
                </c:pt>
                <c:pt idx="486">
                  <c:v>38.800000000000011</c:v>
                </c:pt>
                <c:pt idx="487">
                  <c:v>38.775000000000006</c:v>
                </c:pt>
                <c:pt idx="488">
                  <c:v>38.775000000000006</c:v>
                </c:pt>
                <c:pt idx="489">
                  <c:v>38.775000000000006</c:v>
                </c:pt>
                <c:pt idx="490">
                  <c:v>38.75</c:v>
                </c:pt>
                <c:pt idx="491">
                  <c:v>38.725000000000009</c:v>
                </c:pt>
                <c:pt idx="492">
                  <c:v>38.725000000000009</c:v>
                </c:pt>
                <c:pt idx="493">
                  <c:v>38.725000000000009</c:v>
                </c:pt>
                <c:pt idx="494">
                  <c:v>38.725000000000009</c:v>
                </c:pt>
                <c:pt idx="495">
                  <c:v>38.75</c:v>
                </c:pt>
                <c:pt idx="496">
                  <c:v>38.75</c:v>
                </c:pt>
                <c:pt idx="497">
                  <c:v>38.725000000000009</c:v>
                </c:pt>
                <c:pt idx="498">
                  <c:v>38.725000000000009</c:v>
                </c:pt>
                <c:pt idx="499">
                  <c:v>38.725000000000009</c:v>
                </c:pt>
                <c:pt idx="500">
                  <c:v>38.725000000000009</c:v>
                </c:pt>
                <c:pt idx="501">
                  <c:v>38.725000000000009</c:v>
                </c:pt>
                <c:pt idx="502">
                  <c:v>38.725000000000009</c:v>
                </c:pt>
                <c:pt idx="503">
                  <c:v>38.725000000000009</c:v>
                </c:pt>
                <c:pt idx="504">
                  <c:v>38.725000000000009</c:v>
                </c:pt>
                <c:pt idx="505">
                  <c:v>38.725000000000009</c:v>
                </c:pt>
                <c:pt idx="506">
                  <c:v>38.725000000000009</c:v>
                </c:pt>
                <c:pt idx="507">
                  <c:v>38.725000000000009</c:v>
                </c:pt>
                <c:pt idx="508">
                  <c:v>38.700000000000003</c:v>
                </c:pt>
                <c:pt idx="509">
                  <c:v>38.700000000000003</c:v>
                </c:pt>
                <c:pt idx="510">
                  <c:v>38.700000000000003</c:v>
                </c:pt>
                <c:pt idx="511">
                  <c:v>38.700000000000003</c:v>
                </c:pt>
                <c:pt idx="512">
                  <c:v>38.700000000000003</c:v>
                </c:pt>
                <c:pt idx="513">
                  <c:v>38.700000000000003</c:v>
                </c:pt>
                <c:pt idx="514">
                  <c:v>38.700000000000003</c:v>
                </c:pt>
                <c:pt idx="515">
                  <c:v>38.700000000000003</c:v>
                </c:pt>
                <c:pt idx="516">
                  <c:v>38.700000000000003</c:v>
                </c:pt>
                <c:pt idx="517">
                  <c:v>38.700000000000003</c:v>
                </c:pt>
                <c:pt idx="518">
                  <c:v>38.700000000000003</c:v>
                </c:pt>
                <c:pt idx="519">
                  <c:v>38.700000000000003</c:v>
                </c:pt>
                <c:pt idx="520">
                  <c:v>38.700000000000003</c:v>
                </c:pt>
                <c:pt idx="521">
                  <c:v>38.675000000000004</c:v>
                </c:pt>
                <c:pt idx="522">
                  <c:v>38.675000000000004</c:v>
                </c:pt>
                <c:pt idx="523">
                  <c:v>38.675000000000004</c:v>
                </c:pt>
                <c:pt idx="524">
                  <c:v>38.675000000000004</c:v>
                </c:pt>
                <c:pt idx="525">
                  <c:v>38.675000000000004</c:v>
                </c:pt>
                <c:pt idx="526">
                  <c:v>38.65</c:v>
                </c:pt>
                <c:pt idx="527">
                  <c:v>38.625000000000007</c:v>
                </c:pt>
                <c:pt idx="528">
                  <c:v>38.65</c:v>
                </c:pt>
                <c:pt idx="529">
                  <c:v>38.625000000000007</c:v>
                </c:pt>
                <c:pt idx="530">
                  <c:v>38.599999999999909</c:v>
                </c:pt>
                <c:pt idx="531">
                  <c:v>38.599999999999909</c:v>
                </c:pt>
                <c:pt idx="532">
                  <c:v>38.599999999999909</c:v>
                </c:pt>
                <c:pt idx="533">
                  <c:v>38.599999999999909</c:v>
                </c:pt>
                <c:pt idx="534">
                  <c:v>38.675000000000004</c:v>
                </c:pt>
                <c:pt idx="535">
                  <c:v>38.675000000000004</c:v>
                </c:pt>
                <c:pt idx="536">
                  <c:v>38.675000000000004</c:v>
                </c:pt>
                <c:pt idx="537">
                  <c:v>38.675000000000004</c:v>
                </c:pt>
                <c:pt idx="538">
                  <c:v>38.675000000000004</c:v>
                </c:pt>
                <c:pt idx="539">
                  <c:v>38.675000000000004</c:v>
                </c:pt>
                <c:pt idx="540">
                  <c:v>38.675000000000004</c:v>
                </c:pt>
                <c:pt idx="541">
                  <c:v>38.675000000000004</c:v>
                </c:pt>
                <c:pt idx="542">
                  <c:v>38.675000000000004</c:v>
                </c:pt>
                <c:pt idx="543">
                  <c:v>38.675000000000004</c:v>
                </c:pt>
                <c:pt idx="544">
                  <c:v>38.675000000000004</c:v>
                </c:pt>
                <c:pt idx="545">
                  <c:v>38.65</c:v>
                </c:pt>
                <c:pt idx="546">
                  <c:v>38.625000000000007</c:v>
                </c:pt>
                <c:pt idx="547">
                  <c:v>38.6</c:v>
                </c:pt>
                <c:pt idx="548">
                  <c:v>38.625000000000007</c:v>
                </c:pt>
                <c:pt idx="549">
                  <c:v>38.6</c:v>
                </c:pt>
                <c:pt idx="550">
                  <c:v>38.6</c:v>
                </c:pt>
                <c:pt idx="551">
                  <c:v>38.575000000000003</c:v>
                </c:pt>
                <c:pt idx="552">
                  <c:v>38.575000000000003</c:v>
                </c:pt>
                <c:pt idx="553">
                  <c:v>38.550000000000004</c:v>
                </c:pt>
                <c:pt idx="554">
                  <c:v>38.525000000000006</c:v>
                </c:pt>
                <c:pt idx="555">
                  <c:v>38.525000000000006</c:v>
                </c:pt>
                <c:pt idx="556">
                  <c:v>38.525000000000006</c:v>
                </c:pt>
                <c:pt idx="557">
                  <c:v>38.525000000000006</c:v>
                </c:pt>
                <c:pt idx="558">
                  <c:v>38.525000000000006</c:v>
                </c:pt>
                <c:pt idx="559">
                  <c:v>38.5</c:v>
                </c:pt>
                <c:pt idx="560">
                  <c:v>38.449999999999996</c:v>
                </c:pt>
                <c:pt idx="561">
                  <c:v>38.449999999999996</c:v>
                </c:pt>
                <c:pt idx="562">
                  <c:v>38.449999999999996</c:v>
                </c:pt>
                <c:pt idx="563">
                  <c:v>38.449999999999996</c:v>
                </c:pt>
                <c:pt idx="564">
                  <c:v>38.449999999999996</c:v>
                </c:pt>
                <c:pt idx="565">
                  <c:v>38.449999999999996</c:v>
                </c:pt>
                <c:pt idx="566">
                  <c:v>38.449999999999996</c:v>
                </c:pt>
                <c:pt idx="567">
                  <c:v>38.449999999999996</c:v>
                </c:pt>
                <c:pt idx="568">
                  <c:v>38.449999999999996</c:v>
                </c:pt>
                <c:pt idx="569">
                  <c:v>38.425000000000004</c:v>
                </c:pt>
                <c:pt idx="570">
                  <c:v>38.425000000000004</c:v>
                </c:pt>
                <c:pt idx="571">
                  <c:v>38.4</c:v>
                </c:pt>
                <c:pt idx="572">
                  <c:v>38.4</c:v>
                </c:pt>
                <c:pt idx="573">
                  <c:v>38.4</c:v>
                </c:pt>
                <c:pt idx="574">
                  <c:v>38.4</c:v>
                </c:pt>
                <c:pt idx="575">
                  <c:v>38.374999999999901</c:v>
                </c:pt>
                <c:pt idx="576">
                  <c:v>38.374999999999901</c:v>
                </c:pt>
                <c:pt idx="577">
                  <c:v>38.349999999999994</c:v>
                </c:pt>
                <c:pt idx="578">
                  <c:v>38.349999999999994</c:v>
                </c:pt>
                <c:pt idx="579">
                  <c:v>38.349999999999994</c:v>
                </c:pt>
                <c:pt idx="580">
                  <c:v>38.4</c:v>
                </c:pt>
                <c:pt idx="581">
                  <c:v>38.425000000000004</c:v>
                </c:pt>
                <c:pt idx="582">
                  <c:v>38.425000000000004</c:v>
                </c:pt>
                <c:pt idx="583">
                  <c:v>38.475000000000001</c:v>
                </c:pt>
                <c:pt idx="584">
                  <c:v>38.475000000000001</c:v>
                </c:pt>
                <c:pt idx="585">
                  <c:v>38.475000000000001</c:v>
                </c:pt>
                <c:pt idx="586">
                  <c:v>38.425000000000004</c:v>
                </c:pt>
                <c:pt idx="587">
                  <c:v>38.425000000000004</c:v>
                </c:pt>
                <c:pt idx="588">
                  <c:v>38.425000000000004</c:v>
                </c:pt>
                <c:pt idx="589">
                  <c:v>38.425000000000004</c:v>
                </c:pt>
                <c:pt idx="590">
                  <c:v>38.425000000000004</c:v>
                </c:pt>
                <c:pt idx="591">
                  <c:v>38.4</c:v>
                </c:pt>
                <c:pt idx="592">
                  <c:v>38.4</c:v>
                </c:pt>
                <c:pt idx="593">
                  <c:v>38.449999999999996</c:v>
                </c:pt>
                <c:pt idx="594">
                  <c:v>38.475000000000001</c:v>
                </c:pt>
                <c:pt idx="595">
                  <c:v>38.475000000000001</c:v>
                </c:pt>
                <c:pt idx="596">
                  <c:v>38.475000000000001</c:v>
                </c:pt>
                <c:pt idx="597">
                  <c:v>38.475000000000001</c:v>
                </c:pt>
                <c:pt idx="598">
                  <c:v>38.475000000000001</c:v>
                </c:pt>
                <c:pt idx="599">
                  <c:v>38.475000000000001</c:v>
                </c:pt>
                <c:pt idx="600">
                  <c:v>38.425000000000004</c:v>
                </c:pt>
                <c:pt idx="601">
                  <c:v>38.425000000000004</c:v>
                </c:pt>
                <c:pt idx="602">
                  <c:v>38.449999999999996</c:v>
                </c:pt>
                <c:pt idx="603">
                  <c:v>38.449999999999996</c:v>
                </c:pt>
                <c:pt idx="604">
                  <c:v>38.449999999999996</c:v>
                </c:pt>
                <c:pt idx="605">
                  <c:v>38.449999999999996</c:v>
                </c:pt>
                <c:pt idx="606">
                  <c:v>38.375</c:v>
                </c:pt>
                <c:pt idx="607">
                  <c:v>38.375</c:v>
                </c:pt>
                <c:pt idx="608">
                  <c:v>38.349999999999994</c:v>
                </c:pt>
                <c:pt idx="609">
                  <c:v>38.349999999999994</c:v>
                </c:pt>
                <c:pt idx="610">
                  <c:v>38.349999999999994</c:v>
                </c:pt>
                <c:pt idx="611">
                  <c:v>38.325000000000003</c:v>
                </c:pt>
                <c:pt idx="612">
                  <c:v>38.349999999999994</c:v>
                </c:pt>
                <c:pt idx="613">
                  <c:v>38.349999999999994</c:v>
                </c:pt>
                <c:pt idx="614">
                  <c:v>38.349999999999994</c:v>
                </c:pt>
                <c:pt idx="615">
                  <c:v>38.325000000000003</c:v>
                </c:pt>
                <c:pt idx="616">
                  <c:v>38.349999999999994</c:v>
                </c:pt>
                <c:pt idx="617">
                  <c:v>38.325000000000003</c:v>
                </c:pt>
                <c:pt idx="618">
                  <c:v>38.325000000000003</c:v>
                </c:pt>
                <c:pt idx="619">
                  <c:v>38.275000000000006</c:v>
                </c:pt>
                <c:pt idx="620">
                  <c:v>38.275000000000006</c:v>
                </c:pt>
                <c:pt idx="621">
                  <c:v>38.300000000000011</c:v>
                </c:pt>
                <c:pt idx="622">
                  <c:v>38.325000000000003</c:v>
                </c:pt>
                <c:pt idx="623">
                  <c:v>38.300000000000011</c:v>
                </c:pt>
                <c:pt idx="624">
                  <c:v>38.25</c:v>
                </c:pt>
                <c:pt idx="625">
                  <c:v>38.25</c:v>
                </c:pt>
                <c:pt idx="626">
                  <c:v>38.225000000000009</c:v>
                </c:pt>
                <c:pt idx="627">
                  <c:v>38.225000000000009</c:v>
                </c:pt>
                <c:pt idx="628">
                  <c:v>38.25</c:v>
                </c:pt>
                <c:pt idx="629">
                  <c:v>38.225000000000009</c:v>
                </c:pt>
                <c:pt idx="630">
                  <c:v>38.225000000000009</c:v>
                </c:pt>
                <c:pt idx="631">
                  <c:v>38.225000000000009</c:v>
                </c:pt>
                <c:pt idx="632">
                  <c:v>38.225000000000009</c:v>
                </c:pt>
                <c:pt idx="633">
                  <c:v>38.200000000000003</c:v>
                </c:pt>
                <c:pt idx="634">
                  <c:v>38.200000000000003</c:v>
                </c:pt>
                <c:pt idx="635">
                  <c:v>38.200000000000003</c:v>
                </c:pt>
                <c:pt idx="636">
                  <c:v>38.200000000000003</c:v>
                </c:pt>
                <c:pt idx="637">
                  <c:v>38.200000000000003</c:v>
                </c:pt>
                <c:pt idx="638">
                  <c:v>38.15</c:v>
                </c:pt>
                <c:pt idx="639">
                  <c:v>38.175000000000004</c:v>
                </c:pt>
                <c:pt idx="640">
                  <c:v>38.200000000000003</c:v>
                </c:pt>
                <c:pt idx="641">
                  <c:v>38.225000000000009</c:v>
                </c:pt>
                <c:pt idx="642">
                  <c:v>38.200000000000003</c:v>
                </c:pt>
                <c:pt idx="643">
                  <c:v>38.175000000000004</c:v>
                </c:pt>
                <c:pt idx="644">
                  <c:v>38.175000000000004</c:v>
                </c:pt>
                <c:pt idx="645">
                  <c:v>38.175000000000004</c:v>
                </c:pt>
                <c:pt idx="646">
                  <c:v>38.175000000000004</c:v>
                </c:pt>
                <c:pt idx="647">
                  <c:v>38.175000000000004</c:v>
                </c:pt>
                <c:pt idx="648">
                  <c:v>38.200000000000003</c:v>
                </c:pt>
                <c:pt idx="649">
                  <c:v>38.175000000000004</c:v>
                </c:pt>
                <c:pt idx="650">
                  <c:v>38.175000000000004</c:v>
                </c:pt>
                <c:pt idx="651">
                  <c:v>38.15</c:v>
                </c:pt>
                <c:pt idx="652">
                  <c:v>38.15</c:v>
                </c:pt>
                <c:pt idx="653">
                  <c:v>38.15</c:v>
                </c:pt>
                <c:pt idx="654">
                  <c:v>38.15</c:v>
                </c:pt>
                <c:pt idx="655">
                  <c:v>38.15</c:v>
                </c:pt>
                <c:pt idx="656">
                  <c:v>38.15</c:v>
                </c:pt>
                <c:pt idx="657">
                  <c:v>38.125000000000007</c:v>
                </c:pt>
                <c:pt idx="658">
                  <c:v>38.099999999999909</c:v>
                </c:pt>
                <c:pt idx="659">
                  <c:v>38.099999999999909</c:v>
                </c:pt>
                <c:pt idx="660">
                  <c:v>38.099999999999909</c:v>
                </c:pt>
                <c:pt idx="661">
                  <c:v>38.099999999999909</c:v>
                </c:pt>
                <c:pt idx="662">
                  <c:v>38.075000000000003</c:v>
                </c:pt>
                <c:pt idx="663">
                  <c:v>38.075000000000003</c:v>
                </c:pt>
                <c:pt idx="664">
                  <c:v>38.075000000000003</c:v>
                </c:pt>
                <c:pt idx="665">
                  <c:v>38.075000000000003</c:v>
                </c:pt>
                <c:pt idx="666">
                  <c:v>38.075000000000003</c:v>
                </c:pt>
                <c:pt idx="667">
                  <c:v>38.075000000000003</c:v>
                </c:pt>
                <c:pt idx="668">
                  <c:v>38.075000000000003</c:v>
                </c:pt>
                <c:pt idx="669">
                  <c:v>38.075000000000003</c:v>
                </c:pt>
                <c:pt idx="670">
                  <c:v>38.050000000000004</c:v>
                </c:pt>
                <c:pt idx="671">
                  <c:v>38.050000000000004</c:v>
                </c:pt>
                <c:pt idx="672">
                  <c:v>38.050000000000004</c:v>
                </c:pt>
                <c:pt idx="673">
                  <c:v>38.050000000000004</c:v>
                </c:pt>
                <c:pt idx="674">
                  <c:v>38.050000000000004</c:v>
                </c:pt>
                <c:pt idx="675">
                  <c:v>38.025000000000006</c:v>
                </c:pt>
                <c:pt idx="676">
                  <c:v>38</c:v>
                </c:pt>
                <c:pt idx="677">
                  <c:v>38</c:v>
                </c:pt>
                <c:pt idx="678">
                  <c:v>38</c:v>
                </c:pt>
                <c:pt idx="679">
                  <c:v>38</c:v>
                </c:pt>
                <c:pt idx="680">
                  <c:v>38</c:v>
                </c:pt>
                <c:pt idx="681">
                  <c:v>38</c:v>
                </c:pt>
                <c:pt idx="682">
                  <c:v>38</c:v>
                </c:pt>
                <c:pt idx="683">
                  <c:v>37.975000000000001</c:v>
                </c:pt>
                <c:pt idx="684">
                  <c:v>37.975000000000001</c:v>
                </c:pt>
                <c:pt idx="685">
                  <c:v>37.975000000000001</c:v>
                </c:pt>
                <c:pt idx="686">
                  <c:v>37.975000000000001</c:v>
                </c:pt>
                <c:pt idx="687">
                  <c:v>37.949999999999996</c:v>
                </c:pt>
                <c:pt idx="688">
                  <c:v>37.949999999999996</c:v>
                </c:pt>
                <c:pt idx="689">
                  <c:v>37.949999999999996</c:v>
                </c:pt>
                <c:pt idx="690">
                  <c:v>37.949999999999996</c:v>
                </c:pt>
                <c:pt idx="691">
                  <c:v>37.949999999999996</c:v>
                </c:pt>
                <c:pt idx="692">
                  <c:v>37.949999999999996</c:v>
                </c:pt>
                <c:pt idx="693">
                  <c:v>37.949999999999996</c:v>
                </c:pt>
                <c:pt idx="694">
                  <c:v>38.025000000000006</c:v>
                </c:pt>
                <c:pt idx="695">
                  <c:v>38.025000000000006</c:v>
                </c:pt>
                <c:pt idx="696">
                  <c:v>38.025000000000006</c:v>
                </c:pt>
                <c:pt idx="697">
                  <c:v>38.025000000000006</c:v>
                </c:pt>
                <c:pt idx="698">
                  <c:v>38.025000000000006</c:v>
                </c:pt>
                <c:pt idx="699">
                  <c:v>38.025000000000006</c:v>
                </c:pt>
                <c:pt idx="700">
                  <c:v>38.025000000000006</c:v>
                </c:pt>
                <c:pt idx="701">
                  <c:v>38.025000000000006</c:v>
                </c:pt>
                <c:pt idx="702">
                  <c:v>38.025000000000006</c:v>
                </c:pt>
                <c:pt idx="703">
                  <c:v>38.025000000000006</c:v>
                </c:pt>
                <c:pt idx="704">
                  <c:v>38</c:v>
                </c:pt>
                <c:pt idx="705">
                  <c:v>38</c:v>
                </c:pt>
                <c:pt idx="706">
                  <c:v>38</c:v>
                </c:pt>
                <c:pt idx="707">
                  <c:v>38</c:v>
                </c:pt>
                <c:pt idx="708">
                  <c:v>37.974999999999902</c:v>
                </c:pt>
                <c:pt idx="709">
                  <c:v>37.974999999999902</c:v>
                </c:pt>
                <c:pt idx="710">
                  <c:v>37.949999999999996</c:v>
                </c:pt>
                <c:pt idx="711">
                  <c:v>37.974999999999902</c:v>
                </c:pt>
                <c:pt idx="712">
                  <c:v>37.949999999999996</c:v>
                </c:pt>
                <c:pt idx="713">
                  <c:v>37.949999999999996</c:v>
                </c:pt>
                <c:pt idx="714">
                  <c:v>37.925000000000004</c:v>
                </c:pt>
                <c:pt idx="715">
                  <c:v>37.925000000000004</c:v>
                </c:pt>
                <c:pt idx="716">
                  <c:v>37.925000000000004</c:v>
                </c:pt>
                <c:pt idx="717">
                  <c:v>37.925000000000004</c:v>
                </c:pt>
                <c:pt idx="718">
                  <c:v>37.925000000000004</c:v>
                </c:pt>
                <c:pt idx="719">
                  <c:v>37.925000000000004</c:v>
                </c:pt>
                <c:pt idx="720">
                  <c:v>37.899999999999906</c:v>
                </c:pt>
                <c:pt idx="721">
                  <c:v>37.875</c:v>
                </c:pt>
                <c:pt idx="722">
                  <c:v>37.875</c:v>
                </c:pt>
                <c:pt idx="723">
                  <c:v>37.875</c:v>
                </c:pt>
                <c:pt idx="724">
                  <c:v>37.849999999999902</c:v>
                </c:pt>
                <c:pt idx="725">
                  <c:v>37.849999999999902</c:v>
                </c:pt>
                <c:pt idx="726">
                  <c:v>37.849999999999902</c:v>
                </c:pt>
                <c:pt idx="727">
                  <c:v>37.824999999999903</c:v>
                </c:pt>
                <c:pt idx="728">
                  <c:v>37.875</c:v>
                </c:pt>
                <c:pt idx="729">
                  <c:v>37.875</c:v>
                </c:pt>
                <c:pt idx="730">
                  <c:v>37.875</c:v>
                </c:pt>
                <c:pt idx="731">
                  <c:v>37.875</c:v>
                </c:pt>
                <c:pt idx="732">
                  <c:v>37.875</c:v>
                </c:pt>
                <c:pt idx="733">
                  <c:v>37.899999999999906</c:v>
                </c:pt>
                <c:pt idx="734">
                  <c:v>37.899999999999906</c:v>
                </c:pt>
                <c:pt idx="735">
                  <c:v>37.899999999999906</c:v>
                </c:pt>
                <c:pt idx="736">
                  <c:v>37.899999999999906</c:v>
                </c:pt>
                <c:pt idx="737">
                  <c:v>37.899999999999906</c:v>
                </c:pt>
                <c:pt idx="738">
                  <c:v>37.899999999999906</c:v>
                </c:pt>
                <c:pt idx="739">
                  <c:v>37.899999999999906</c:v>
                </c:pt>
                <c:pt idx="740">
                  <c:v>37.899999999999906</c:v>
                </c:pt>
                <c:pt idx="741">
                  <c:v>37.899999999999906</c:v>
                </c:pt>
                <c:pt idx="742">
                  <c:v>37.899999999999906</c:v>
                </c:pt>
                <c:pt idx="743">
                  <c:v>37.899999999999906</c:v>
                </c:pt>
                <c:pt idx="744">
                  <c:v>37.899999999999906</c:v>
                </c:pt>
                <c:pt idx="745">
                  <c:v>37.899999999999906</c:v>
                </c:pt>
                <c:pt idx="746">
                  <c:v>37.899999999999906</c:v>
                </c:pt>
                <c:pt idx="747">
                  <c:v>37.899999999999906</c:v>
                </c:pt>
                <c:pt idx="748">
                  <c:v>37.899999999999906</c:v>
                </c:pt>
                <c:pt idx="749">
                  <c:v>37.899999999999906</c:v>
                </c:pt>
                <c:pt idx="750">
                  <c:v>37.899999999999906</c:v>
                </c:pt>
                <c:pt idx="751">
                  <c:v>37.899999999999906</c:v>
                </c:pt>
                <c:pt idx="752">
                  <c:v>37.899999999999906</c:v>
                </c:pt>
                <c:pt idx="753">
                  <c:v>37.875</c:v>
                </c:pt>
                <c:pt idx="754">
                  <c:v>37.875</c:v>
                </c:pt>
                <c:pt idx="755">
                  <c:v>37.875</c:v>
                </c:pt>
                <c:pt idx="756">
                  <c:v>37.875</c:v>
                </c:pt>
                <c:pt idx="757">
                  <c:v>37.875</c:v>
                </c:pt>
                <c:pt idx="758">
                  <c:v>37.875</c:v>
                </c:pt>
                <c:pt idx="759">
                  <c:v>37.875</c:v>
                </c:pt>
                <c:pt idx="760">
                  <c:v>37.875</c:v>
                </c:pt>
                <c:pt idx="761">
                  <c:v>37.875</c:v>
                </c:pt>
                <c:pt idx="762">
                  <c:v>37.875</c:v>
                </c:pt>
                <c:pt idx="763">
                  <c:v>37.875</c:v>
                </c:pt>
                <c:pt idx="764">
                  <c:v>37.875</c:v>
                </c:pt>
                <c:pt idx="765">
                  <c:v>37.875</c:v>
                </c:pt>
                <c:pt idx="766">
                  <c:v>37.875</c:v>
                </c:pt>
                <c:pt idx="767">
                  <c:v>37.875</c:v>
                </c:pt>
                <c:pt idx="768">
                  <c:v>37.875</c:v>
                </c:pt>
                <c:pt idx="769">
                  <c:v>37.875</c:v>
                </c:pt>
                <c:pt idx="770">
                  <c:v>37.875</c:v>
                </c:pt>
                <c:pt idx="771">
                  <c:v>37.875</c:v>
                </c:pt>
                <c:pt idx="772">
                  <c:v>37.875</c:v>
                </c:pt>
                <c:pt idx="773">
                  <c:v>37.875</c:v>
                </c:pt>
                <c:pt idx="774">
                  <c:v>37.875</c:v>
                </c:pt>
                <c:pt idx="775">
                  <c:v>37.875</c:v>
                </c:pt>
                <c:pt idx="776">
                  <c:v>37.875</c:v>
                </c:pt>
                <c:pt idx="777">
                  <c:v>37.875</c:v>
                </c:pt>
                <c:pt idx="778">
                  <c:v>37.875</c:v>
                </c:pt>
                <c:pt idx="779">
                  <c:v>37.875</c:v>
                </c:pt>
                <c:pt idx="780">
                  <c:v>37.875</c:v>
                </c:pt>
                <c:pt idx="781">
                  <c:v>37.875</c:v>
                </c:pt>
                <c:pt idx="782">
                  <c:v>37.875</c:v>
                </c:pt>
                <c:pt idx="783">
                  <c:v>37.875</c:v>
                </c:pt>
                <c:pt idx="784">
                  <c:v>37.875</c:v>
                </c:pt>
                <c:pt idx="785">
                  <c:v>37.875</c:v>
                </c:pt>
                <c:pt idx="786">
                  <c:v>37.875</c:v>
                </c:pt>
                <c:pt idx="787">
                  <c:v>37.875</c:v>
                </c:pt>
                <c:pt idx="788">
                  <c:v>37.875</c:v>
                </c:pt>
                <c:pt idx="789">
                  <c:v>37.875</c:v>
                </c:pt>
                <c:pt idx="790">
                  <c:v>37.875</c:v>
                </c:pt>
                <c:pt idx="791">
                  <c:v>37.875</c:v>
                </c:pt>
                <c:pt idx="792">
                  <c:v>37.875</c:v>
                </c:pt>
                <c:pt idx="793">
                  <c:v>37.875</c:v>
                </c:pt>
                <c:pt idx="794">
                  <c:v>37.875</c:v>
                </c:pt>
                <c:pt idx="795">
                  <c:v>37.875</c:v>
                </c:pt>
                <c:pt idx="796">
                  <c:v>37.875</c:v>
                </c:pt>
                <c:pt idx="797">
                  <c:v>37.875</c:v>
                </c:pt>
                <c:pt idx="798">
                  <c:v>37.875</c:v>
                </c:pt>
                <c:pt idx="799">
                  <c:v>37.875</c:v>
                </c:pt>
                <c:pt idx="800">
                  <c:v>37.875</c:v>
                </c:pt>
                <c:pt idx="801">
                  <c:v>37.875</c:v>
                </c:pt>
                <c:pt idx="802">
                  <c:v>37.875</c:v>
                </c:pt>
                <c:pt idx="803">
                  <c:v>37.875</c:v>
                </c:pt>
                <c:pt idx="804">
                  <c:v>37.875</c:v>
                </c:pt>
                <c:pt idx="805">
                  <c:v>37.875</c:v>
                </c:pt>
                <c:pt idx="806">
                  <c:v>37.875</c:v>
                </c:pt>
                <c:pt idx="807">
                  <c:v>37.875</c:v>
                </c:pt>
                <c:pt idx="808">
                  <c:v>37.875</c:v>
                </c:pt>
                <c:pt idx="809">
                  <c:v>37.875</c:v>
                </c:pt>
                <c:pt idx="810">
                  <c:v>37.875</c:v>
                </c:pt>
                <c:pt idx="811">
                  <c:v>37.875</c:v>
                </c:pt>
                <c:pt idx="812">
                  <c:v>37.875</c:v>
                </c:pt>
                <c:pt idx="813">
                  <c:v>37.875</c:v>
                </c:pt>
                <c:pt idx="814">
                  <c:v>37.875</c:v>
                </c:pt>
                <c:pt idx="815">
                  <c:v>37.875</c:v>
                </c:pt>
                <c:pt idx="816">
                  <c:v>37.875</c:v>
                </c:pt>
                <c:pt idx="817">
                  <c:v>37.875</c:v>
                </c:pt>
                <c:pt idx="818">
                  <c:v>37.875</c:v>
                </c:pt>
                <c:pt idx="819">
                  <c:v>37.875</c:v>
                </c:pt>
                <c:pt idx="820">
                  <c:v>37.875</c:v>
                </c:pt>
                <c:pt idx="821">
                  <c:v>37.875</c:v>
                </c:pt>
                <c:pt idx="822">
                  <c:v>37.875</c:v>
                </c:pt>
                <c:pt idx="823">
                  <c:v>37.875</c:v>
                </c:pt>
                <c:pt idx="824">
                  <c:v>37.875</c:v>
                </c:pt>
                <c:pt idx="825">
                  <c:v>37.875</c:v>
                </c:pt>
                <c:pt idx="826">
                  <c:v>37.875</c:v>
                </c:pt>
                <c:pt idx="827">
                  <c:v>37.875</c:v>
                </c:pt>
                <c:pt idx="828">
                  <c:v>37.875</c:v>
                </c:pt>
                <c:pt idx="829">
                  <c:v>37.875</c:v>
                </c:pt>
                <c:pt idx="830">
                  <c:v>37.875</c:v>
                </c:pt>
                <c:pt idx="831">
                  <c:v>37.849999999999902</c:v>
                </c:pt>
                <c:pt idx="832">
                  <c:v>37.824999999999903</c:v>
                </c:pt>
                <c:pt idx="833">
                  <c:v>37.824999999999903</c:v>
                </c:pt>
                <c:pt idx="834">
                  <c:v>37.824999999999903</c:v>
                </c:pt>
                <c:pt idx="835">
                  <c:v>37.824999999999903</c:v>
                </c:pt>
                <c:pt idx="836">
                  <c:v>37.824999999999903</c:v>
                </c:pt>
                <c:pt idx="837">
                  <c:v>37.824999999999903</c:v>
                </c:pt>
                <c:pt idx="838">
                  <c:v>37.824999999999903</c:v>
                </c:pt>
                <c:pt idx="839">
                  <c:v>37.824999999999903</c:v>
                </c:pt>
                <c:pt idx="840">
                  <c:v>37.824999999999903</c:v>
                </c:pt>
                <c:pt idx="841">
                  <c:v>37.824999999999903</c:v>
                </c:pt>
                <c:pt idx="842">
                  <c:v>37.824999999999903</c:v>
                </c:pt>
                <c:pt idx="843">
                  <c:v>37.824999999999903</c:v>
                </c:pt>
                <c:pt idx="844">
                  <c:v>37.824999999999903</c:v>
                </c:pt>
                <c:pt idx="845">
                  <c:v>37.824999999999903</c:v>
                </c:pt>
                <c:pt idx="846">
                  <c:v>37.824999999999903</c:v>
                </c:pt>
                <c:pt idx="847">
                  <c:v>37.824999999999903</c:v>
                </c:pt>
                <c:pt idx="848">
                  <c:v>37.824999999999903</c:v>
                </c:pt>
                <c:pt idx="849">
                  <c:v>37.824999999999903</c:v>
                </c:pt>
                <c:pt idx="850">
                  <c:v>37.824999999999903</c:v>
                </c:pt>
                <c:pt idx="851">
                  <c:v>37.824999999999903</c:v>
                </c:pt>
                <c:pt idx="852">
                  <c:v>37.824999999999903</c:v>
                </c:pt>
                <c:pt idx="853">
                  <c:v>37.824999999999903</c:v>
                </c:pt>
                <c:pt idx="854">
                  <c:v>37.824999999999903</c:v>
                </c:pt>
                <c:pt idx="855">
                  <c:v>37.824999999999903</c:v>
                </c:pt>
                <c:pt idx="856">
                  <c:v>37.824999999999903</c:v>
                </c:pt>
                <c:pt idx="857">
                  <c:v>37.824999999999903</c:v>
                </c:pt>
                <c:pt idx="858">
                  <c:v>37.824999999999903</c:v>
                </c:pt>
                <c:pt idx="859">
                  <c:v>37.824999999999903</c:v>
                </c:pt>
                <c:pt idx="860">
                  <c:v>37.824999999999903</c:v>
                </c:pt>
                <c:pt idx="861">
                  <c:v>37.824999999999903</c:v>
                </c:pt>
                <c:pt idx="862">
                  <c:v>37.824999999999903</c:v>
                </c:pt>
                <c:pt idx="863">
                  <c:v>37.824999999999903</c:v>
                </c:pt>
                <c:pt idx="864">
                  <c:v>37.824999999999903</c:v>
                </c:pt>
                <c:pt idx="865">
                  <c:v>37.824999999999903</c:v>
                </c:pt>
                <c:pt idx="866">
                  <c:v>37.824999999999903</c:v>
                </c:pt>
                <c:pt idx="867">
                  <c:v>37.824999999999903</c:v>
                </c:pt>
                <c:pt idx="868">
                  <c:v>37.824999999999903</c:v>
                </c:pt>
                <c:pt idx="869">
                  <c:v>37.824999999999903</c:v>
                </c:pt>
                <c:pt idx="870">
                  <c:v>37.824999999999903</c:v>
                </c:pt>
                <c:pt idx="871">
                  <c:v>37.824999999999903</c:v>
                </c:pt>
                <c:pt idx="872">
                  <c:v>37.824999999999903</c:v>
                </c:pt>
                <c:pt idx="873">
                  <c:v>37.824999999999903</c:v>
                </c:pt>
                <c:pt idx="874">
                  <c:v>37.824999999999903</c:v>
                </c:pt>
                <c:pt idx="875">
                  <c:v>37.824999999999903</c:v>
                </c:pt>
                <c:pt idx="876">
                  <c:v>37.824999999999903</c:v>
                </c:pt>
                <c:pt idx="877">
                  <c:v>37.824999999999903</c:v>
                </c:pt>
                <c:pt idx="878">
                  <c:v>37.824999999999903</c:v>
                </c:pt>
                <c:pt idx="879">
                  <c:v>37.824999999999903</c:v>
                </c:pt>
                <c:pt idx="880">
                  <c:v>37.824999999999903</c:v>
                </c:pt>
                <c:pt idx="881">
                  <c:v>37.824999999999903</c:v>
                </c:pt>
                <c:pt idx="882">
                  <c:v>37.824999999999903</c:v>
                </c:pt>
                <c:pt idx="883">
                  <c:v>37.824999999999903</c:v>
                </c:pt>
                <c:pt idx="884">
                  <c:v>37.824999999999903</c:v>
                </c:pt>
                <c:pt idx="885">
                  <c:v>37.824999999999903</c:v>
                </c:pt>
                <c:pt idx="886">
                  <c:v>37.824999999999903</c:v>
                </c:pt>
                <c:pt idx="887">
                  <c:v>37.824999999999903</c:v>
                </c:pt>
                <c:pt idx="888">
                  <c:v>37.824999999999903</c:v>
                </c:pt>
                <c:pt idx="889">
                  <c:v>37.824999999999903</c:v>
                </c:pt>
                <c:pt idx="890">
                  <c:v>37.824999999999903</c:v>
                </c:pt>
                <c:pt idx="891">
                  <c:v>37.824999999999903</c:v>
                </c:pt>
                <c:pt idx="892">
                  <c:v>37.824999999999903</c:v>
                </c:pt>
                <c:pt idx="893">
                  <c:v>37.824999999999903</c:v>
                </c:pt>
                <c:pt idx="894">
                  <c:v>37.824999999999903</c:v>
                </c:pt>
                <c:pt idx="895">
                  <c:v>37.824999999999903</c:v>
                </c:pt>
                <c:pt idx="896">
                  <c:v>37.824999999999903</c:v>
                </c:pt>
                <c:pt idx="897">
                  <c:v>37.824999999999903</c:v>
                </c:pt>
                <c:pt idx="898">
                  <c:v>37.824999999999903</c:v>
                </c:pt>
                <c:pt idx="899">
                  <c:v>37.824999999999903</c:v>
                </c:pt>
                <c:pt idx="900">
                  <c:v>37.824999999999903</c:v>
                </c:pt>
                <c:pt idx="901">
                  <c:v>37.824999999999903</c:v>
                </c:pt>
                <c:pt idx="902">
                  <c:v>37.824999999999903</c:v>
                </c:pt>
                <c:pt idx="903">
                  <c:v>37.824999999999903</c:v>
                </c:pt>
                <c:pt idx="904">
                  <c:v>37.824999999999903</c:v>
                </c:pt>
                <c:pt idx="905">
                  <c:v>37.824999999999903</c:v>
                </c:pt>
                <c:pt idx="906">
                  <c:v>37.824999999999903</c:v>
                </c:pt>
                <c:pt idx="907">
                  <c:v>37.824999999999903</c:v>
                </c:pt>
                <c:pt idx="908">
                  <c:v>37.824999999999903</c:v>
                </c:pt>
                <c:pt idx="909">
                  <c:v>37.824999999999903</c:v>
                </c:pt>
                <c:pt idx="910">
                  <c:v>37.824999999999903</c:v>
                </c:pt>
                <c:pt idx="911">
                  <c:v>37.824999999999903</c:v>
                </c:pt>
                <c:pt idx="912">
                  <c:v>37.824999999999903</c:v>
                </c:pt>
                <c:pt idx="913">
                  <c:v>37.824999999999903</c:v>
                </c:pt>
                <c:pt idx="914">
                  <c:v>37.824999999999903</c:v>
                </c:pt>
                <c:pt idx="915">
                  <c:v>37.824999999999903</c:v>
                </c:pt>
                <c:pt idx="916">
                  <c:v>37.824999999999903</c:v>
                </c:pt>
                <c:pt idx="917">
                  <c:v>37.824999999999903</c:v>
                </c:pt>
                <c:pt idx="918">
                  <c:v>37.824999999999903</c:v>
                </c:pt>
                <c:pt idx="919">
                  <c:v>37.824999999999903</c:v>
                </c:pt>
                <c:pt idx="920">
                  <c:v>37.824999999999903</c:v>
                </c:pt>
                <c:pt idx="921">
                  <c:v>37.824999999999903</c:v>
                </c:pt>
                <c:pt idx="922">
                  <c:v>37.824999999999903</c:v>
                </c:pt>
                <c:pt idx="923">
                  <c:v>37.824999999999903</c:v>
                </c:pt>
                <c:pt idx="924">
                  <c:v>37.824999999999903</c:v>
                </c:pt>
                <c:pt idx="925">
                  <c:v>37.824999999999903</c:v>
                </c:pt>
                <c:pt idx="926">
                  <c:v>37.824999999999903</c:v>
                </c:pt>
                <c:pt idx="927">
                  <c:v>37.824999999999903</c:v>
                </c:pt>
                <c:pt idx="928">
                  <c:v>37.824999999999903</c:v>
                </c:pt>
                <c:pt idx="929">
                  <c:v>37.824999999999903</c:v>
                </c:pt>
                <c:pt idx="930">
                  <c:v>37.824999999999903</c:v>
                </c:pt>
                <c:pt idx="931">
                  <c:v>37.824999999999903</c:v>
                </c:pt>
                <c:pt idx="932">
                  <c:v>37.824999999999903</c:v>
                </c:pt>
                <c:pt idx="933">
                  <c:v>37.824999999999903</c:v>
                </c:pt>
                <c:pt idx="934">
                  <c:v>37.824999999999903</c:v>
                </c:pt>
                <c:pt idx="935">
                  <c:v>37.824999999999903</c:v>
                </c:pt>
                <c:pt idx="936">
                  <c:v>37.824999999999903</c:v>
                </c:pt>
                <c:pt idx="937">
                  <c:v>37.824999999999903</c:v>
                </c:pt>
                <c:pt idx="938">
                  <c:v>37.824999999999903</c:v>
                </c:pt>
                <c:pt idx="939">
                  <c:v>37.824999999999903</c:v>
                </c:pt>
                <c:pt idx="940">
                  <c:v>37.824999999999903</c:v>
                </c:pt>
                <c:pt idx="941">
                  <c:v>37.824999999999903</c:v>
                </c:pt>
                <c:pt idx="942">
                  <c:v>37.824999999999903</c:v>
                </c:pt>
                <c:pt idx="943">
                  <c:v>37.824999999999903</c:v>
                </c:pt>
                <c:pt idx="944">
                  <c:v>37.824999999999903</c:v>
                </c:pt>
                <c:pt idx="945">
                  <c:v>37.824999999999903</c:v>
                </c:pt>
                <c:pt idx="946">
                  <c:v>37.824999999999903</c:v>
                </c:pt>
                <c:pt idx="947">
                  <c:v>37.824999999999903</c:v>
                </c:pt>
                <c:pt idx="948">
                  <c:v>37.824999999999903</c:v>
                </c:pt>
                <c:pt idx="949">
                  <c:v>37.824999999999903</c:v>
                </c:pt>
                <c:pt idx="950">
                  <c:v>37.824999999999903</c:v>
                </c:pt>
                <c:pt idx="951">
                  <c:v>37.824999999999903</c:v>
                </c:pt>
                <c:pt idx="952">
                  <c:v>37.824999999999903</c:v>
                </c:pt>
                <c:pt idx="953">
                  <c:v>37.849999999999902</c:v>
                </c:pt>
                <c:pt idx="954">
                  <c:v>37.849999999999902</c:v>
                </c:pt>
                <c:pt idx="955">
                  <c:v>37.849999999999902</c:v>
                </c:pt>
                <c:pt idx="956">
                  <c:v>37.849999999999902</c:v>
                </c:pt>
                <c:pt idx="957">
                  <c:v>37.849999999999902</c:v>
                </c:pt>
                <c:pt idx="958">
                  <c:v>37.849999999999902</c:v>
                </c:pt>
                <c:pt idx="959">
                  <c:v>37.849999999999902</c:v>
                </c:pt>
                <c:pt idx="960">
                  <c:v>37.849999999999902</c:v>
                </c:pt>
                <c:pt idx="961">
                  <c:v>37.849999999999902</c:v>
                </c:pt>
                <c:pt idx="962">
                  <c:v>37.849999999999902</c:v>
                </c:pt>
                <c:pt idx="963">
                  <c:v>37.849999999999902</c:v>
                </c:pt>
                <c:pt idx="964">
                  <c:v>37.849999999999902</c:v>
                </c:pt>
                <c:pt idx="965">
                  <c:v>37.849999999999902</c:v>
                </c:pt>
                <c:pt idx="966">
                  <c:v>37.849999999999902</c:v>
                </c:pt>
                <c:pt idx="967">
                  <c:v>37.849999999999902</c:v>
                </c:pt>
                <c:pt idx="968">
                  <c:v>37.849999999999902</c:v>
                </c:pt>
                <c:pt idx="969">
                  <c:v>37.849999999999902</c:v>
                </c:pt>
                <c:pt idx="970">
                  <c:v>37.849999999999902</c:v>
                </c:pt>
                <c:pt idx="971">
                  <c:v>37.849999999999902</c:v>
                </c:pt>
                <c:pt idx="972">
                  <c:v>37.849999999999902</c:v>
                </c:pt>
                <c:pt idx="973">
                  <c:v>37.849999999999902</c:v>
                </c:pt>
                <c:pt idx="974">
                  <c:v>37.849999999999902</c:v>
                </c:pt>
                <c:pt idx="975">
                  <c:v>37.849999999999902</c:v>
                </c:pt>
                <c:pt idx="976">
                  <c:v>37.849999999999902</c:v>
                </c:pt>
                <c:pt idx="977">
                  <c:v>37.849999999999902</c:v>
                </c:pt>
                <c:pt idx="978">
                  <c:v>37.849999999999902</c:v>
                </c:pt>
                <c:pt idx="979">
                  <c:v>37.849999999999902</c:v>
                </c:pt>
                <c:pt idx="980">
                  <c:v>37.849999999999902</c:v>
                </c:pt>
                <c:pt idx="981">
                  <c:v>37.849999999999902</c:v>
                </c:pt>
                <c:pt idx="982">
                  <c:v>37.849999999999902</c:v>
                </c:pt>
                <c:pt idx="983">
                  <c:v>37.849999999999902</c:v>
                </c:pt>
                <c:pt idx="984">
                  <c:v>37.849999999999902</c:v>
                </c:pt>
                <c:pt idx="985">
                  <c:v>37.849999999999902</c:v>
                </c:pt>
                <c:pt idx="986">
                  <c:v>37.849999999999902</c:v>
                </c:pt>
                <c:pt idx="987">
                  <c:v>37.849999999999902</c:v>
                </c:pt>
                <c:pt idx="988">
                  <c:v>37.849999999999902</c:v>
                </c:pt>
                <c:pt idx="989">
                  <c:v>37.849999999999902</c:v>
                </c:pt>
                <c:pt idx="990">
                  <c:v>37.849999999999902</c:v>
                </c:pt>
                <c:pt idx="991">
                  <c:v>37.849999999999902</c:v>
                </c:pt>
                <c:pt idx="992">
                  <c:v>37.849999999999902</c:v>
                </c:pt>
                <c:pt idx="993">
                  <c:v>37.824999999999903</c:v>
                </c:pt>
                <c:pt idx="994">
                  <c:v>37.824999999999903</c:v>
                </c:pt>
                <c:pt idx="995">
                  <c:v>37.824999999999903</c:v>
                </c:pt>
                <c:pt idx="996">
                  <c:v>37.824999999999903</c:v>
                </c:pt>
                <c:pt idx="997">
                  <c:v>37.824999999999903</c:v>
                </c:pt>
                <c:pt idx="998">
                  <c:v>37.824999999999903</c:v>
                </c:pt>
                <c:pt idx="999">
                  <c:v>37.824999999999903</c:v>
                </c:pt>
                <c:pt idx="1000">
                  <c:v>37.824999999999903</c:v>
                </c:pt>
                <c:pt idx="1001">
                  <c:v>37.824999999999903</c:v>
                </c:pt>
                <c:pt idx="1002">
                  <c:v>37.824999999999903</c:v>
                </c:pt>
                <c:pt idx="1003">
                  <c:v>37.824999999999903</c:v>
                </c:pt>
                <c:pt idx="1004">
                  <c:v>37.824999999999903</c:v>
                </c:pt>
                <c:pt idx="1005">
                  <c:v>37.824999999999903</c:v>
                </c:pt>
                <c:pt idx="1006">
                  <c:v>37.824999999999903</c:v>
                </c:pt>
                <c:pt idx="1007">
                  <c:v>37.824999999999903</c:v>
                </c:pt>
                <c:pt idx="1008">
                  <c:v>37.824999999999903</c:v>
                </c:pt>
                <c:pt idx="1009">
                  <c:v>37.824999999999903</c:v>
                </c:pt>
                <c:pt idx="1010">
                  <c:v>37.824999999999903</c:v>
                </c:pt>
                <c:pt idx="1011">
                  <c:v>37.824999999999903</c:v>
                </c:pt>
                <c:pt idx="1012">
                  <c:v>37.824999999999903</c:v>
                </c:pt>
                <c:pt idx="1013">
                  <c:v>37.824999999999903</c:v>
                </c:pt>
                <c:pt idx="1014">
                  <c:v>37.824999999999903</c:v>
                </c:pt>
                <c:pt idx="1015">
                  <c:v>37.824999999999903</c:v>
                </c:pt>
                <c:pt idx="1016">
                  <c:v>37.824999999999903</c:v>
                </c:pt>
                <c:pt idx="1017">
                  <c:v>37.824999999999903</c:v>
                </c:pt>
                <c:pt idx="1018">
                  <c:v>37.824999999999903</c:v>
                </c:pt>
                <c:pt idx="1019">
                  <c:v>37.824999999999903</c:v>
                </c:pt>
                <c:pt idx="1020">
                  <c:v>37.800000000000011</c:v>
                </c:pt>
                <c:pt idx="1021">
                  <c:v>37.800000000000011</c:v>
                </c:pt>
                <c:pt idx="1022">
                  <c:v>37.800000000000011</c:v>
                </c:pt>
                <c:pt idx="1023">
                  <c:v>37.800000000000011</c:v>
                </c:pt>
                <c:pt idx="1024">
                  <c:v>37.800000000000011</c:v>
                </c:pt>
                <c:pt idx="1025">
                  <c:v>37.800000000000011</c:v>
                </c:pt>
                <c:pt idx="1026">
                  <c:v>37.800000000000011</c:v>
                </c:pt>
                <c:pt idx="1027">
                  <c:v>37.800000000000011</c:v>
                </c:pt>
                <c:pt idx="1028">
                  <c:v>37.800000000000011</c:v>
                </c:pt>
                <c:pt idx="1029">
                  <c:v>37.800000000000011</c:v>
                </c:pt>
                <c:pt idx="1030">
                  <c:v>37.800000000000011</c:v>
                </c:pt>
                <c:pt idx="1031">
                  <c:v>37.800000000000011</c:v>
                </c:pt>
                <c:pt idx="1032">
                  <c:v>37.800000000000011</c:v>
                </c:pt>
                <c:pt idx="1033">
                  <c:v>37.800000000000011</c:v>
                </c:pt>
                <c:pt idx="1034">
                  <c:v>37.800000000000011</c:v>
                </c:pt>
                <c:pt idx="1035">
                  <c:v>37.800000000000011</c:v>
                </c:pt>
                <c:pt idx="1036">
                  <c:v>37.800000000000011</c:v>
                </c:pt>
                <c:pt idx="1037">
                  <c:v>37.800000000000011</c:v>
                </c:pt>
                <c:pt idx="1038">
                  <c:v>37.800000000000011</c:v>
                </c:pt>
                <c:pt idx="1039">
                  <c:v>37.800000000000011</c:v>
                </c:pt>
                <c:pt idx="1040">
                  <c:v>37.800000000000011</c:v>
                </c:pt>
                <c:pt idx="1041">
                  <c:v>37.800000000000011</c:v>
                </c:pt>
                <c:pt idx="1042">
                  <c:v>37.800000000000011</c:v>
                </c:pt>
                <c:pt idx="1043">
                  <c:v>37.800000000000011</c:v>
                </c:pt>
                <c:pt idx="1044">
                  <c:v>37.800000000000011</c:v>
                </c:pt>
                <c:pt idx="1045">
                  <c:v>37.800000000000011</c:v>
                </c:pt>
                <c:pt idx="1046">
                  <c:v>37.800000000000011</c:v>
                </c:pt>
                <c:pt idx="1047">
                  <c:v>37.800000000000011</c:v>
                </c:pt>
                <c:pt idx="1048">
                  <c:v>37.800000000000011</c:v>
                </c:pt>
                <c:pt idx="1049">
                  <c:v>37.800000000000011</c:v>
                </c:pt>
                <c:pt idx="1050">
                  <c:v>37.800000000000011</c:v>
                </c:pt>
                <c:pt idx="1051">
                  <c:v>37.800000000000011</c:v>
                </c:pt>
                <c:pt idx="1052">
                  <c:v>37.800000000000011</c:v>
                </c:pt>
                <c:pt idx="1053">
                  <c:v>37.800000000000011</c:v>
                </c:pt>
                <c:pt idx="1054">
                  <c:v>37.800000000000011</c:v>
                </c:pt>
                <c:pt idx="1055">
                  <c:v>37.800000000000011</c:v>
                </c:pt>
                <c:pt idx="1056">
                  <c:v>37.800000000000011</c:v>
                </c:pt>
                <c:pt idx="1057">
                  <c:v>37.800000000000011</c:v>
                </c:pt>
                <c:pt idx="1058">
                  <c:v>37.800000000000011</c:v>
                </c:pt>
                <c:pt idx="1059">
                  <c:v>37.800000000000011</c:v>
                </c:pt>
                <c:pt idx="1060">
                  <c:v>37.800000000000011</c:v>
                </c:pt>
                <c:pt idx="1061">
                  <c:v>37.800000000000011</c:v>
                </c:pt>
                <c:pt idx="1062">
                  <c:v>37.800000000000011</c:v>
                </c:pt>
                <c:pt idx="1063">
                  <c:v>37.800000000000011</c:v>
                </c:pt>
                <c:pt idx="1064">
                  <c:v>37.800000000000011</c:v>
                </c:pt>
                <c:pt idx="1065">
                  <c:v>37.800000000000011</c:v>
                </c:pt>
                <c:pt idx="1066">
                  <c:v>37.800000000000011</c:v>
                </c:pt>
                <c:pt idx="1067">
                  <c:v>37.800000000000011</c:v>
                </c:pt>
                <c:pt idx="1068">
                  <c:v>37.800000000000011</c:v>
                </c:pt>
                <c:pt idx="1069">
                  <c:v>37.800000000000011</c:v>
                </c:pt>
                <c:pt idx="1070">
                  <c:v>37.800000000000011</c:v>
                </c:pt>
                <c:pt idx="1071">
                  <c:v>37.800000000000011</c:v>
                </c:pt>
                <c:pt idx="1072">
                  <c:v>37.800000000000011</c:v>
                </c:pt>
                <c:pt idx="1073">
                  <c:v>37.800000000000011</c:v>
                </c:pt>
                <c:pt idx="1074">
                  <c:v>37.800000000000011</c:v>
                </c:pt>
                <c:pt idx="1075">
                  <c:v>37.800000000000011</c:v>
                </c:pt>
                <c:pt idx="1076">
                  <c:v>37.800000000000011</c:v>
                </c:pt>
                <c:pt idx="1077">
                  <c:v>37.800000000000011</c:v>
                </c:pt>
                <c:pt idx="1078">
                  <c:v>37.800000000000011</c:v>
                </c:pt>
                <c:pt idx="1079">
                  <c:v>37.800000000000011</c:v>
                </c:pt>
                <c:pt idx="1080">
                  <c:v>37.800000000000011</c:v>
                </c:pt>
                <c:pt idx="1081">
                  <c:v>37.800000000000011</c:v>
                </c:pt>
                <c:pt idx="1082">
                  <c:v>37.800000000000011</c:v>
                </c:pt>
                <c:pt idx="1083">
                  <c:v>37.800000000000011</c:v>
                </c:pt>
                <c:pt idx="1084">
                  <c:v>37.800000000000011</c:v>
                </c:pt>
                <c:pt idx="1085">
                  <c:v>37.800000000000011</c:v>
                </c:pt>
                <c:pt idx="1086">
                  <c:v>37.800000000000011</c:v>
                </c:pt>
                <c:pt idx="1087">
                  <c:v>37.800000000000011</c:v>
                </c:pt>
                <c:pt idx="1088">
                  <c:v>37.800000000000011</c:v>
                </c:pt>
                <c:pt idx="1089">
                  <c:v>37.800000000000011</c:v>
                </c:pt>
                <c:pt idx="1090">
                  <c:v>37.800000000000011</c:v>
                </c:pt>
                <c:pt idx="1091">
                  <c:v>37.800000000000011</c:v>
                </c:pt>
                <c:pt idx="1092">
                  <c:v>37.824999999999903</c:v>
                </c:pt>
                <c:pt idx="1093">
                  <c:v>37.824999999999903</c:v>
                </c:pt>
                <c:pt idx="1094">
                  <c:v>37.824999999999903</c:v>
                </c:pt>
                <c:pt idx="1095">
                  <c:v>37.824999999999903</c:v>
                </c:pt>
                <c:pt idx="1096">
                  <c:v>37.824999999999903</c:v>
                </c:pt>
                <c:pt idx="1097">
                  <c:v>37.824999999999903</c:v>
                </c:pt>
                <c:pt idx="1098">
                  <c:v>37.824999999999903</c:v>
                </c:pt>
                <c:pt idx="1099">
                  <c:v>37.824999999999903</c:v>
                </c:pt>
                <c:pt idx="1100">
                  <c:v>37.824999999999903</c:v>
                </c:pt>
                <c:pt idx="1101">
                  <c:v>37.824999999999903</c:v>
                </c:pt>
                <c:pt idx="1102">
                  <c:v>37.824999999999903</c:v>
                </c:pt>
                <c:pt idx="1103">
                  <c:v>37.824999999999903</c:v>
                </c:pt>
                <c:pt idx="1104">
                  <c:v>37.824999999999903</c:v>
                </c:pt>
                <c:pt idx="1105">
                  <c:v>37.824999999999903</c:v>
                </c:pt>
                <c:pt idx="1106">
                  <c:v>37.824999999999903</c:v>
                </c:pt>
                <c:pt idx="1107">
                  <c:v>37.824999999999903</c:v>
                </c:pt>
                <c:pt idx="1108">
                  <c:v>37.824999999999903</c:v>
                </c:pt>
                <c:pt idx="1109">
                  <c:v>37.824999999999903</c:v>
                </c:pt>
                <c:pt idx="1110">
                  <c:v>37.824999999999903</c:v>
                </c:pt>
                <c:pt idx="1111">
                  <c:v>37.824999999999903</c:v>
                </c:pt>
                <c:pt idx="1112">
                  <c:v>37.824999999999903</c:v>
                </c:pt>
                <c:pt idx="1113">
                  <c:v>37.824999999999903</c:v>
                </c:pt>
                <c:pt idx="1114">
                  <c:v>37.824999999999903</c:v>
                </c:pt>
                <c:pt idx="1115">
                  <c:v>37.824999999999903</c:v>
                </c:pt>
                <c:pt idx="1116">
                  <c:v>37.824999999999903</c:v>
                </c:pt>
                <c:pt idx="1117">
                  <c:v>37.824999999999903</c:v>
                </c:pt>
                <c:pt idx="1118">
                  <c:v>37.824999999999903</c:v>
                </c:pt>
                <c:pt idx="1119">
                  <c:v>37.824999999999903</c:v>
                </c:pt>
                <c:pt idx="1120">
                  <c:v>37.824999999999903</c:v>
                </c:pt>
                <c:pt idx="1121">
                  <c:v>37.824999999999903</c:v>
                </c:pt>
                <c:pt idx="1122">
                  <c:v>37.824999999999903</c:v>
                </c:pt>
                <c:pt idx="1123">
                  <c:v>37.824999999999903</c:v>
                </c:pt>
                <c:pt idx="1124">
                  <c:v>37.824999999999903</c:v>
                </c:pt>
                <c:pt idx="1125">
                  <c:v>37.824999999999903</c:v>
                </c:pt>
                <c:pt idx="1126">
                  <c:v>37.824999999999903</c:v>
                </c:pt>
                <c:pt idx="1127">
                  <c:v>37.824999999999903</c:v>
                </c:pt>
                <c:pt idx="1128">
                  <c:v>37.824999999999903</c:v>
                </c:pt>
                <c:pt idx="1129">
                  <c:v>37.824999999999903</c:v>
                </c:pt>
                <c:pt idx="1130">
                  <c:v>37.824999999999903</c:v>
                </c:pt>
                <c:pt idx="1131">
                  <c:v>37.824999999999903</c:v>
                </c:pt>
                <c:pt idx="1132">
                  <c:v>37.824999999999903</c:v>
                </c:pt>
                <c:pt idx="1133">
                  <c:v>37.824999999999903</c:v>
                </c:pt>
                <c:pt idx="1134">
                  <c:v>37.824999999999903</c:v>
                </c:pt>
                <c:pt idx="1135">
                  <c:v>37.824999999999903</c:v>
                </c:pt>
                <c:pt idx="1136">
                  <c:v>37.824999999999903</c:v>
                </c:pt>
                <c:pt idx="1137">
                  <c:v>37.824999999999903</c:v>
                </c:pt>
                <c:pt idx="1138">
                  <c:v>37.824999999999903</c:v>
                </c:pt>
                <c:pt idx="1139">
                  <c:v>37.824999999999903</c:v>
                </c:pt>
                <c:pt idx="1140">
                  <c:v>37.824999999999903</c:v>
                </c:pt>
                <c:pt idx="1141">
                  <c:v>37.824999999999903</c:v>
                </c:pt>
                <c:pt idx="1142">
                  <c:v>37.824999999999903</c:v>
                </c:pt>
                <c:pt idx="1143">
                  <c:v>37.824999999999903</c:v>
                </c:pt>
                <c:pt idx="1144">
                  <c:v>37.824999999999903</c:v>
                </c:pt>
                <c:pt idx="1145">
                  <c:v>37.824999999999903</c:v>
                </c:pt>
                <c:pt idx="1146">
                  <c:v>37.824999999999903</c:v>
                </c:pt>
                <c:pt idx="1147">
                  <c:v>37.824999999999903</c:v>
                </c:pt>
                <c:pt idx="1148">
                  <c:v>37.824999999999903</c:v>
                </c:pt>
                <c:pt idx="1149">
                  <c:v>37.824999999999903</c:v>
                </c:pt>
                <c:pt idx="1150">
                  <c:v>37.824999999999903</c:v>
                </c:pt>
                <c:pt idx="1151">
                  <c:v>37.824999999999903</c:v>
                </c:pt>
                <c:pt idx="1152">
                  <c:v>37.824999999999903</c:v>
                </c:pt>
                <c:pt idx="1153">
                  <c:v>37.824999999999903</c:v>
                </c:pt>
                <c:pt idx="1154">
                  <c:v>37.824999999999903</c:v>
                </c:pt>
                <c:pt idx="1155">
                  <c:v>37.824999999999903</c:v>
                </c:pt>
                <c:pt idx="1156">
                  <c:v>37.824999999999903</c:v>
                </c:pt>
                <c:pt idx="1157">
                  <c:v>37.824999999999903</c:v>
                </c:pt>
                <c:pt idx="1158">
                  <c:v>37.824999999999903</c:v>
                </c:pt>
                <c:pt idx="1159">
                  <c:v>37.824999999999903</c:v>
                </c:pt>
                <c:pt idx="1160">
                  <c:v>37.824999999999903</c:v>
                </c:pt>
                <c:pt idx="1161">
                  <c:v>37.824999999999903</c:v>
                </c:pt>
                <c:pt idx="1162">
                  <c:v>37.824999999999903</c:v>
                </c:pt>
                <c:pt idx="1163">
                  <c:v>37.824999999999903</c:v>
                </c:pt>
                <c:pt idx="1164">
                  <c:v>37.824999999999903</c:v>
                </c:pt>
                <c:pt idx="1165">
                  <c:v>37.824999999999903</c:v>
                </c:pt>
                <c:pt idx="1166">
                  <c:v>37.824999999999903</c:v>
                </c:pt>
                <c:pt idx="1167">
                  <c:v>37.824999999999903</c:v>
                </c:pt>
                <c:pt idx="1168">
                  <c:v>37.824999999999903</c:v>
                </c:pt>
                <c:pt idx="1169">
                  <c:v>37.824999999999903</c:v>
                </c:pt>
                <c:pt idx="1170">
                  <c:v>37.824999999999903</c:v>
                </c:pt>
                <c:pt idx="1171">
                  <c:v>37.824999999999903</c:v>
                </c:pt>
                <c:pt idx="1172">
                  <c:v>37.824999999999903</c:v>
                </c:pt>
                <c:pt idx="1173">
                  <c:v>37.824999999999903</c:v>
                </c:pt>
                <c:pt idx="1174">
                  <c:v>37.824999999999903</c:v>
                </c:pt>
                <c:pt idx="1175">
                  <c:v>37.824999999999903</c:v>
                </c:pt>
                <c:pt idx="1176">
                  <c:v>37.824999999999903</c:v>
                </c:pt>
                <c:pt idx="1177">
                  <c:v>37.824999999999903</c:v>
                </c:pt>
                <c:pt idx="1178">
                  <c:v>37.824999999999903</c:v>
                </c:pt>
                <c:pt idx="1179">
                  <c:v>37.824999999999903</c:v>
                </c:pt>
                <c:pt idx="1180">
                  <c:v>37.824999999999903</c:v>
                </c:pt>
                <c:pt idx="1181">
                  <c:v>37.824999999999903</c:v>
                </c:pt>
                <c:pt idx="1182">
                  <c:v>37.824999999999903</c:v>
                </c:pt>
                <c:pt idx="1183">
                  <c:v>37.824999999999903</c:v>
                </c:pt>
                <c:pt idx="1184">
                  <c:v>37.824999999999903</c:v>
                </c:pt>
                <c:pt idx="1185">
                  <c:v>37.824999999999903</c:v>
                </c:pt>
                <c:pt idx="1186">
                  <c:v>37.824999999999903</c:v>
                </c:pt>
                <c:pt idx="1187">
                  <c:v>37.824999999999903</c:v>
                </c:pt>
                <c:pt idx="1188">
                  <c:v>37.824999999999903</c:v>
                </c:pt>
                <c:pt idx="1189">
                  <c:v>37.824999999999903</c:v>
                </c:pt>
                <c:pt idx="1190">
                  <c:v>37.824999999999903</c:v>
                </c:pt>
                <c:pt idx="1191">
                  <c:v>37.824999999999903</c:v>
                </c:pt>
                <c:pt idx="1192">
                  <c:v>37.824999999999903</c:v>
                </c:pt>
                <c:pt idx="1193">
                  <c:v>37.824999999999903</c:v>
                </c:pt>
                <c:pt idx="1194">
                  <c:v>37.824999999999903</c:v>
                </c:pt>
                <c:pt idx="1195">
                  <c:v>37.824999999999903</c:v>
                </c:pt>
                <c:pt idx="1196">
                  <c:v>37.824999999999903</c:v>
                </c:pt>
                <c:pt idx="1197">
                  <c:v>37.824999999999903</c:v>
                </c:pt>
                <c:pt idx="1198">
                  <c:v>37.824999999999903</c:v>
                </c:pt>
                <c:pt idx="1199">
                  <c:v>37.824999999999903</c:v>
                </c:pt>
                <c:pt idx="1200">
                  <c:v>37.824999999999903</c:v>
                </c:pt>
                <c:pt idx="1201">
                  <c:v>37.824999999999903</c:v>
                </c:pt>
                <c:pt idx="1202">
                  <c:v>37.824999999999903</c:v>
                </c:pt>
                <c:pt idx="1203">
                  <c:v>37.824999999999903</c:v>
                </c:pt>
                <c:pt idx="1204">
                  <c:v>37.824999999999903</c:v>
                </c:pt>
                <c:pt idx="1205">
                  <c:v>37.824999999999903</c:v>
                </c:pt>
                <c:pt idx="1206">
                  <c:v>37.824999999999903</c:v>
                </c:pt>
                <c:pt idx="1207">
                  <c:v>37.824999999999903</c:v>
                </c:pt>
                <c:pt idx="1208">
                  <c:v>37.824999999999903</c:v>
                </c:pt>
                <c:pt idx="1209">
                  <c:v>37.824999999999903</c:v>
                </c:pt>
                <c:pt idx="1210">
                  <c:v>37.824999999999903</c:v>
                </c:pt>
                <c:pt idx="1211">
                  <c:v>37.824999999999903</c:v>
                </c:pt>
                <c:pt idx="1212">
                  <c:v>37.824999999999903</c:v>
                </c:pt>
                <c:pt idx="1213">
                  <c:v>37.824999999999903</c:v>
                </c:pt>
                <c:pt idx="1214">
                  <c:v>37.824999999999903</c:v>
                </c:pt>
                <c:pt idx="1215">
                  <c:v>37.824999999999903</c:v>
                </c:pt>
                <c:pt idx="1216">
                  <c:v>37.824999999999903</c:v>
                </c:pt>
                <c:pt idx="1217">
                  <c:v>37.824999999999903</c:v>
                </c:pt>
                <c:pt idx="1218">
                  <c:v>37.824999999999903</c:v>
                </c:pt>
                <c:pt idx="1219">
                  <c:v>37.824999999999903</c:v>
                </c:pt>
                <c:pt idx="1220">
                  <c:v>37.824999999999903</c:v>
                </c:pt>
                <c:pt idx="1221">
                  <c:v>37.824999999999903</c:v>
                </c:pt>
                <c:pt idx="1222">
                  <c:v>37.824999999999903</c:v>
                </c:pt>
                <c:pt idx="1223">
                  <c:v>37.824999999999903</c:v>
                </c:pt>
                <c:pt idx="1224">
                  <c:v>37.824999999999903</c:v>
                </c:pt>
                <c:pt idx="1225">
                  <c:v>37.824999999999903</c:v>
                </c:pt>
                <c:pt idx="1226">
                  <c:v>37.824999999999903</c:v>
                </c:pt>
                <c:pt idx="1227">
                  <c:v>37.824999999999903</c:v>
                </c:pt>
                <c:pt idx="1228">
                  <c:v>37.824999999999903</c:v>
                </c:pt>
                <c:pt idx="1229">
                  <c:v>37.824999999999903</c:v>
                </c:pt>
                <c:pt idx="1230">
                  <c:v>37.824999999999903</c:v>
                </c:pt>
                <c:pt idx="1231">
                  <c:v>37.824999999999903</c:v>
                </c:pt>
                <c:pt idx="1232">
                  <c:v>37.824999999999903</c:v>
                </c:pt>
                <c:pt idx="1233">
                  <c:v>37.824999999999903</c:v>
                </c:pt>
                <c:pt idx="1234">
                  <c:v>37.824999999999903</c:v>
                </c:pt>
                <c:pt idx="1235">
                  <c:v>37.824999999999903</c:v>
                </c:pt>
                <c:pt idx="1236">
                  <c:v>37.824999999999903</c:v>
                </c:pt>
                <c:pt idx="1237">
                  <c:v>37.824999999999903</c:v>
                </c:pt>
                <c:pt idx="1238">
                  <c:v>37.824999999999903</c:v>
                </c:pt>
                <c:pt idx="1239">
                  <c:v>37.824999999999903</c:v>
                </c:pt>
                <c:pt idx="1240">
                  <c:v>37.824999999999903</c:v>
                </c:pt>
                <c:pt idx="1241">
                  <c:v>37.824999999999903</c:v>
                </c:pt>
                <c:pt idx="1242">
                  <c:v>37.824999999999903</c:v>
                </c:pt>
                <c:pt idx="1243">
                  <c:v>37.824999999999903</c:v>
                </c:pt>
                <c:pt idx="1244">
                  <c:v>37.824999999999903</c:v>
                </c:pt>
                <c:pt idx="1245">
                  <c:v>37.824999999999903</c:v>
                </c:pt>
                <c:pt idx="1246">
                  <c:v>37.824999999999903</c:v>
                </c:pt>
                <c:pt idx="1247">
                  <c:v>37.824999999999903</c:v>
                </c:pt>
                <c:pt idx="1248">
                  <c:v>37.824999999999903</c:v>
                </c:pt>
                <c:pt idx="1249">
                  <c:v>37.824999999999903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populationParameterSweep!$C$6262:$C$7511</c:f>
              <c:numCache>
                <c:formatCode>General</c:formatCode>
                <c:ptCount val="1250"/>
                <c:pt idx="0">
                  <c:v>0</c:v>
                </c:pt>
                <c:pt idx="1">
                  <c:v>31.759999999999899</c:v>
                </c:pt>
                <c:pt idx="2">
                  <c:v>33.220000000000006</c:v>
                </c:pt>
                <c:pt idx="3">
                  <c:v>33.86</c:v>
                </c:pt>
                <c:pt idx="4">
                  <c:v>34.720000000000006</c:v>
                </c:pt>
                <c:pt idx="5">
                  <c:v>35.439999999999905</c:v>
                </c:pt>
                <c:pt idx="6">
                  <c:v>36.69999999999991</c:v>
                </c:pt>
                <c:pt idx="7">
                  <c:v>37.78</c:v>
                </c:pt>
                <c:pt idx="8">
                  <c:v>38.06</c:v>
                </c:pt>
                <c:pt idx="9">
                  <c:v>38.24</c:v>
                </c:pt>
                <c:pt idx="10">
                  <c:v>38.800000000000011</c:v>
                </c:pt>
                <c:pt idx="11">
                  <c:v>39.04</c:v>
                </c:pt>
                <c:pt idx="12">
                  <c:v>39.28</c:v>
                </c:pt>
                <c:pt idx="13">
                  <c:v>39.419999999999902</c:v>
                </c:pt>
                <c:pt idx="14">
                  <c:v>39.679999999999907</c:v>
                </c:pt>
                <c:pt idx="15">
                  <c:v>39.760000000000005</c:v>
                </c:pt>
                <c:pt idx="16">
                  <c:v>39.82</c:v>
                </c:pt>
                <c:pt idx="17">
                  <c:v>40.020000000000003</c:v>
                </c:pt>
                <c:pt idx="18">
                  <c:v>40.120000000000005</c:v>
                </c:pt>
                <c:pt idx="19">
                  <c:v>40.139999999999908</c:v>
                </c:pt>
                <c:pt idx="20">
                  <c:v>40.23999999999991</c:v>
                </c:pt>
                <c:pt idx="21">
                  <c:v>40.339999999999904</c:v>
                </c:pt>
                <c:pt idx="22">
                  <c:v>40.339999999999904</c:v>
                </c:pt>
                <c:pt idx="23">
                  <c:v>40.4</c:v>
                </c:pt>
                <c:pt idx="24">
                  <c:v>40.459999999999901</c:v>
                </c:pt>
                <c:pt idx="25">
                  <c:v>40.56</c:v>
                </c:pt>
                <c:pt idx="26">
                  <c:v>40.660000000000004</c:v>
                </c:pt>
                <c:pt idx="27">
                  <c:v>40.68</c:v>
                </c:pt>
                <c:pt idx="28">
                  <c:v>40.800000000000011</c:v>
                </c:pt>
                <c:pt idx="29">
                  <c:v>40.839999999999904</c:v>
                </c:pt>
                <c:pt idx="30">
                  <c:v>40.959999999999901</c:v>
                </c:pt>
                <c:pt idx="31">
                  <c:v>41.019999999999904</c:v>
                </c:pt>
                <c:pt idx="32">
                  <c:v>41.019999999999904</c:v>
                </c:pt>
                <c:pt idx="33">
                  <c:v>41.059999999999903</c:v>
                </c:pt>
                <c:pt idx="34">
                  <c:v>41.160000000000004</c:v>
                </c:pt>
                <c:pt idx="35">
                  <c:v>41.28</c:v>
                </c:pt>
                <c:pt idx="36">
                  <c:v>41.379999999999995</c:v>
                </c:pt>
                <c:pt idx="37">
                  <c:v>41.379999999999995</c:v>
                </c:pt>
                <c:pt idx="38">
                  <c:v>41.52</c:v>
                </c:pt>
                <c:pt idx="39">
                  <c:v>41.52</c:v>
                </c:pt>
                <c:pt idx="40">
                  <c:v>41.5</c:v>
                </c:pt>
                <c:pt idx="41">
                  <c:v>41.58</c:v>
                </c:pt>
                <c:pt idx="42">
                  <c:v>41.64</c:v>
                </c:pt>
                <c:pt idx="43">
                  <c:v>41.620000000000005</c:v>
                </c:pt>
                <c:pt idx="44">
                  <c:v>41.660000000000004</c:v>
                </c:pt>
                <c:pt idx="45">
                  <c:v>41.660000000000004</c:v>
                </c:pt>
                <c:pt idx="46">
                  <c:v>41.660000000000004</c:v>
                </c:pt>
                <c:pt idx="47">
                  <c:v>41.660000000000004</c:v>
                </c:pt>
                <c:pt idx="48">
                  <c:v>41.68</c:v>
                </c:pt>
                <c:pt idx="49">
                  <c:v>41.78</c:v>
                </c:pt>
                <c:pt idx="50">
                  <c:v>41.760000000000005</c:v>
                </c:pt>
                <c:pt idx="51">
                  <c:v>41.839999999999904</c:v>
                </c:pt>
                <c:pt idx="52">
                  <c:v>41.839999999999904</c:v>
                </c:pt>
                <c:pt idx="53">
                  <c:v>41.839999999999904</c:v>
                </c:pt>
                <c:pt idx="54">
                  <c:v>41.82</c:v>
                </c:pt>
                <c:pt idx="55">
                  <c:v>41.82</c:v>
                </c:pt>
                <c:pt idx="56">
                  <c:v>41.839999999999904</c:v>
                </c:pt>
                <c:pt idx="57">
                  <c:v>41.839999999999904</c:v>
                </c:pt>
                <c:pt idx="58">
                  <c:v>41.839999999999904</c:v>
                </c:pt>
                <c:pt idx="59">
                  <c:v>41.879999999999903</c:v>
                </c:pt>
                <c:pt idx="60">
                  <c:v>41.9</c:v>
                </c:pt>
                <c:pt idx="61">
                  <c:v>41.9</c:v>
                </c:pt>
                <c:pt idx="62">
                  <c:v>41.92</c:v>
                </c:pt>
                <c:pt idx="63">
                  <c:v>41.98</c:v>
                </c:pt>
                <c:pt idx="64">
                  <c:v>41.94</c:v>
                </c:pt>
                <c:pt idx="65">
                  <c:v>41.94</c:v>
                </c:pt>
                <c:pt idx="66">
                  <c:v>41.959999999999901</c:v>
                </c:pt>
                <c:pt idx="67">
                  <c:v>42</c:v>
                </c:pt>
                <c:pt idx="68">
                  <c:v>42.02</c:v>
                </c:pt>
                <c:pt idx="69">
                  <c:v>42.1</c:v>
                </c:pt>
                <c:pt idx="70">
                  <c:v>42.3</c:v>
                </c:pt>
                <c:pt idx="71">
                  <c:v>42.28</c:v>
                </c:pt>
                <c:pt idx="72">
                  <c:v>42.339999999999996</c:v>
                </c:pt>
                <c:pt idx="73">
                  <c:v>42.3</c:v>
                </c:pt>
                <c:pt idx="74">
                  <c:v>42.279999999999909</c:v>
                </c:pt>
                <c:pt idx="75">
                  <c:v>42.279999999999909</c:v>
                </c:pt>
                <c:pt idx="76">
                  <c:v>42.339999999999996</c:v>
                </c:pt>
                <c:pt idx="77">
                  <c:v>42.339999999999996</c:v>
                </c:pt>
                <c:pt idx="78">
                  <c:v>42.32</c:v>
                </c:pt>
                <c:pt idx="79">
                  <c:v>42.28</c:v>
                </c:pt>
                <c:pt idx="80">
                  <c:v>42.299999999999912</c:v>
                </c:pt>
                <c:pt idx="81">
                  <c:v>42.299999999999912</c:v>
                </c:pt>
                <c:pt idx="82">
                  <c:v>42.299999999999912</c:v>
                </c:pt>
                <c:pt idx="83">
                  <c:v>42.32</c:v>
                </c:pt>
                <c:pt idx="84">
                  <c:v>42.260000000000005</c:v>
                </c:pt>
                <c:pt idx="85">
                  <c:v>42.260000000000005</c:v>
                </c:pt>
                <c:pt idx="86">
                  <c:v>42.260000000000005</c:v>
                </c:pt>
                <c:pt idx="87">
                  <c:v>42.279999999999909</c:v>
                </c:pt>
                <c:pt idx="88">
                  <c:v>42.279999999999909</c:v>
                </c:pt>
                <c:pt idx="89">
                  <c:v>42.279999999999909</c:v>
                </c:pt>
                <c:pt idx="90">
                  <c:v>42.260000000000005</c:v>
                </c:pt>
                <c:pt idx="91">
                  <c:v>42.260000000000005</c:v>
                </c:pt>
                <c:pt idx="92">
                  <c:v>42.260000000000005</c:v>
                </c:pt>
                <c:pt idx="93">
                  <c:v>42.260000000000005</c:v>
                </c:pt>
                <c:pt idx="94">
                  <c:v>42.24</c:v>
                </c:pt>
                <c:pt idx="95">
                  <c:v>42.24</c:v>
                </c:pt>
                <c:pt idx="96">
                  <c:v>42.19999999999991</c:v>
                </c:pt>
                <c:pt idx="97">
                  <c:v>42.220000000000006</c:v>
                </c:pt>
                <c:pt idx="98">
                  <c:v>42.24</c:v>
                </c:pt>
                <c:pt idx="99">
                  <c:v>42.24</c:v>
                </c:pt>
                <c:pt idx="100">
                  <c:v>42.24</c:v>
                </c:pt>
                <c:pt idx="101">
                  <c:v>42.19999999999991</c:v>
                </c:pt>
                <c:pt idx="102">
                  <c:v>42.160000000000004</c:v>
                </c:pt>
                <c:pt idx="103">
                  <c:v>42.14</c:v>
                </c:pt>
                <c:pt idx="104">
                  <c:v>42.14</c:v>
                </c:pt>
                <c:pt idx="105">
                  <c:v>42.120000000000005</c:v>
                </c:pt>
                <c:pt idx="106">
                  <c:v>42.120000000000005</c:v>
                </c:pt>
                <c:pt idx="107">
                  <c:v>42.1</c:v>
                </c:pt>
                <c:pt idx="108">
                  <c:v>42.1</c:v>
                </c:pt>
                <c:pt idx="109">
                  <c:v>42.08</c:v>
                </c:pt>
                <c:pt idx="110">
                  <c:v>42.08</c:v>
                </c:pt>
                <c:pt idx="111">
                  <c:v>42.18</c:v>
                </c:pt>
                <c:pt idx="112">
                  <c:v>42.24</c:v>
                </c:pt>
                <c:pt idx="113">
                  <c:v>42.220000000000006</c:v>
                </c:pt>
                <c:pt idx="114">
                  <c:v>42.19999999999991</c:v>
                </c:pt>
                <c:pt idx="115">
                  <c:v>42.19999999999991</c:v>
                </c:pt>
                <c:pt idx="116">
                  <c:v>42.24</c:v>
                </c:pt>
                <c:pt idx="117">
                  <c:v>42.24</c:v>
                </c:pt>
                <c:pt idx="118">
                  <c:v>42.260000000000005</c:v>
                </c:pt>
                <c:pt idx="119">
                  <c:v>42.24</c:v>
                </c:pt>
                <c:pt idx="120">
                  <c:v>42.24</c:v>
                </c:pt>
                <c:pt idx="121">
                  <c:v>42.24</c:v>
                </c:pt>
                <c:pt idx="122">
                  <c:v>42.24</c:v>
                </c:pt>
                <c:pt idx="123">
                  <c:v>42.260000000000005</c:v>
                </c:pt>
                <c:pt idx="124">
                  <c:v>42.279999999999909</c:v>
                </c:pt>
                <c:pt idx="125">
                  <c:v>42.279999999999909</c:v>
                </c:pt>
                <c:pt idx="126">
                  <c:v>42.299999999999912</c:v>
                </c:pt>
                <c:pt idx="127">
                  <c:v>42.299999999999912</c:v>
                </c:pt>
                <c:pt idx="128">
                  <c:v>42.299999999999912</c:v>
                </c:pt>
                <c:pt idx="129">
                  <c:v>42.299999999999912</c:v>
                </c:pt>
                <c:pt idx="130">
                  <c:v>42.24</c:v>
                </c:pt>
                <c:pt idx="131">
                  <c:v>42.24</c:v>
                </c:pt>
                <c:pt idx="132">
                  <c:v>42.220000000000006</c:v>
                </c:pt>
                <c:pt idx="133">
                  <c:v>42.220000000000006</c:v>
                </c:pt>
                <c:pt idx="134">
                  <c:v>42.220000000000006</c:v>
                </c:pt>
                <c:pt idx="135">
                  <c:v>42.220000000000006</c:v>
                </c:pt>
                <c:pt idx="136">
                  <c:v>42.220000000000006</c:v>
                </c:pt>
                <c:pt idx="137">
                  <c:v>42.220000000000006</c:v>
                </c:pt>
                <c:pt idx="138">
                  <c:v>42.220000000000006</c:v>
                </c:pt>
                <c:pt idx="139">
                  <c:v>42.19999999999991</c:v>
                </c:pt>
                <c:pt idx="140">
                  <c:v>42.220000000000006</c:v>
                </c:pt>
                <c:pt idx="141">
                  <c:v>42.220000000000006</c:v>
                </c:pt>
                <c:pt idx="142">
                  <c:v>42.24</c:v>
                </c:pt>
                <c:pt idx="143">
                  <c:v>42.220000000000006</c:v>
                </c:pt>
                <c:pt idx="144">
                  <c:v>42.220000000000006</c:v>
                </c:pt>
                <c:pt idx="145">
                  <c:v>42.19999999999991</c:v>
                </c:pt>
                <c:pt idx="146">
                  <c:v>42.19999999999991</c:v>
                </c:pt>
                <c:pt idx="147">
                  <c:v>42.18</c:v>
                </c:pt>
                <c:pt idx="148">
                  <c:v>42.18</c:v>
                </c:pt>
                <c:pt idx="149">
                  <c:v>42.18</c:v>
                </c:pt>
                <c:pt idx="150">
                  <c:v>42.18</c:v>
                </c:pt>
                <c:pt idx="151">
                  <c:v>42.18</c:v>
                </c:pt>
                <c:pt idx="152">
                  <c:v>42.159999999999904</c:v>
                </c:pt>
                <c:pt idx="153">
                  <c:v>42.159999999999904</c:v>
                </c:pt>
                <c:pt idx="154">
                  <c:v>42.19999999999991</c:v>
                </c:pt>
                <c:pt idx="155">
                  <c:v>42.19999999999991</c:v>
                </c:pt>
                <c:pt idx="156">
                  <c:v>42.19999999999991</c:v>
                </c:pt>
                <c:pt idx="157">
                  <c:v>42.19999999999991</c:v>
                </c:pt>
                <c:pt idx="158">
                  <c:v>42.160000000000004</c:v>
                </c:pt>
                <c:pt idx="159">
                  <c:v>42.18</c:v>
                </c:pt>
                <c:pt idx="160">
                  <c:v>42.159999999999904</c:v>
                </c:pt>
                <c:pt idx="161">
                  <c:v>42.139999999999908</c:v>
                </c:pt>
                <c:pt idx="162">
                  <c:v>42.139999999999908</c:v>
                </c:pt>
                <c:pt idx="163">
                  <c:v>42.139999999999908</c:v>
                </c:pt>
                <c:pt idx="164">
                  <c:v>42.120000000000005</c:v>
                </c:pt>
                <c:pt idx="165">
                  <c:v>42.120000000000005</c:v>
                </c:pt>
                <c:pt idx="166">
                  <c:v>42.1</c:v>
                </c:pt>
                <c:pt idx="167">
                  <c:v>42.120000000000005</c:v>
                </c:pt>
                <c:pt idx="168">
                  <c:v>42.1</c:v>
                </c:pt>
                <c:pt idx="169">
                  <c:v>42.1</c:v>
                </c:pt>
                <c:pt idx="170">
                  <c:v>42.1</c:v>
                </c:pt>
                <c:pt idx="171">
                  <c:v>42.1</c:v>
                </c:pt>
                <c:pt idx="172">
                  <c:v>42.1</c:v>
                </c:pt>
                <c:pt idx="173">
                  <c:v>42.1</c:v>
                </c:pt>
                <c:pt idx="174">
                  <c:v>42.1</c:v>
                </c:pt>
                <c:pt idx="175">
                  <c:v>42.08</c:v>
                </c:pt>
                <c:pt idx="176">
                  <c:v>42.08</c:v>
                </c:pt>
                <c:pt idx="177">
                  <c:v>42.08</c:v>
                </c:pt>
                <c:pt idx="178">
                  <c:v>42.08</c:v>
                </c:pt>
                <c:pt idx="179">
                  <c:v>42.08</c:v>
                </c:pt>
                <c:pt idx="180">
                  <c:v>42.059999999999903</c:v>
                </c:pt>
                <c:pt idx="181">
                  <c:v>42.059999999999903</c:v>
                </c:pt>
                <c:pt idx="182">
                  <c:v>42.04</c:v>
                </c:pt>
                <c:pt idx="183">
                  <c:v>42.02</c:v>
                </c:pt>
                <c:pt idx="184">
                  <c:v>42.02</c:v>
                </c:pt>
                <c:pt idx="185">
                  <c:v>42.02</c:v>
                </c:pt>
                <c:pt idx="186">
                  <c:v>41.98</c:v>
                </c:pt>
                <c:pt idx="187">
                  <c:v>41.959999999999901</c:v>
                </c:pt>
                <c:pt idx="188">
                  <c:v>42</c:v>
                </c:pt>
                <c:pt idx="189">
                  <c:v>42.04</c:v>
                </c:pt>
                <c:pt idx="190">
                  <c:v>42.04</c:v>
                </c:pt>
                <c:pt idx="191">
                  <c:v>41.98</c:v>
                </c:pt>
                <c:pt idx="192">
                  <c:v>42</c:v>
                </c:pt>
                <c:pt idx="193">
                  <c:v>42.02</c:v>
                </c:pt>
                <c:pt idx="194">
                  <c:v>42.02</c:v>
                </c:pt>
                <c:pt idx="195">
                  <c:v>42.02</c:v>
                </c:pt>
                <c:pt idx="196">
                  <c:v>42.04</c:v>
                </c:pt>
                <c:pt idx="197">
                  <c:v>42.04</c:v>
                </c:pt>
                <c:pt idx="198">
                  <c:v>42.04</c:v>
                </c:pt>
                <c:pt idx="199">
                  <c:v>42.02</c:v>
                </c:pt>
                <c:pt idx="200">
                  <c:v>42.02</c:v>
                </c:pt>
                <c:pt idx="201">
                  <c:v>42.02</c:v>
                </c:pt>
                <c:pt idx="202">
                  <c:v>41.96</c:v>
                </c:pt>
                <c:pt idx="203">
                  <c:v>41.94</c:v>
                </c:pt>
                <c:pt idx="204">
                  <c:v>41.94</c:v>
                </c:pt>
                <c:pt idx="205">
                  <c:v>41.92</c:v>
                </c:pt>
                <c:pt idx="206">
                  <c:v>41.9</c:v>
                </c:pt>
                <c:pt idx="207">
                  <c:v>41.9</c:v>
                </c:pt>
                <c:pt idx="208">
                  <c:v>41.879999999999903</c:v>
                </c:pt>
                <c:pt idx="209">
                  <c:v>41.92</c:v>
                </c:pt>
                <c:pt idx="210">
                  <c:v>41.94</c:v>
                </c:pt>
                <c:pt idx="211">
                  <c:v>41.92</c:v>
                </c:pt>
                <c:pt idx="212">
                  <c:v>41.899999999999906</c:v>
                </c:pt>
                <c:pt idx="213">
                  <c:v>41.899999999999906</c:v>
                </c:pt>
                <c:pt idx="214">
                  <c:v>41.86</c:v>
                </c:pt>
                <c:pt idx="215">
                  <c:v>41.839999999999904</c:v>
                </c:pt>
                <c:pt idx="216">
                  <c:v>41.86</c:v>
                </c:pt>
                <c:pt idx="217">
                  <c:v>41.86</c:v>
                </c:pt>
                <c:pt idx="218">
                  <c:v>41.86</c:v>
                </c:pt>
                <c:pt idx="219">
                  <c:v>41.86</c:v>
                </c:pt>
                <c:pt idx="220">
                  <c:v>41.86</c:v>
                </c:pt>
                <c:pt idx="221">
                  <c:v>41.819999999999901</c:v>
                </c:pt>
                <c:pt idx="222">
                  <c:v>41.8</c:v>
                </c:pt>
                <c:pt idx="223">
                  <c:v>41.8</c:v>
                </c:pt>
                <c:pt idx="224">
                  <c:v>41.8</c:v>
                </c:pt>
                <c:pt idx="225">
                  <c:v>41.8</c:v>
                </c:pt>
                <c:pt idx="226">
                  <c:v>41.8</c:v>
                </c:pt>
                <c:pt idx="227">
                  <c:v>41.8</c:v>
                </c:pt>
                <c:pt idx="228">
                  <c:v>41.78</c:v>
                </c:pt>
                <c:pt idx="229">
                  <c:v>41.760000000000005</c:v>
                </c:pt>
                <c:pt idx="230">
                  <c:v>41.760000000000005</c:v>
                </c:pt>
                <c:pt idx="231">
                  <c:v>41.760000000000005</c:v>
                </c:pt>
                <c:pt idx="232">
                  <c:v>41.760000000000005</c:v>
                </c:pt>
                <c:pt idx="233">
                  <c:v>41.760000000000005</c:v>
                </c:pt>
                <c:pt idx="234">
                  <c:v>41.78</c:v>
                </c:pt>
                <c:pt idx="235">
                  <c:v>41.78</c:v>
                </c:pt>
                <c:pt idx="236">
                  <c:v>41.78</c:v>
                </c:pt>
                <c:pt idx="237">
                  <c:v>41.74</c:v>
                </c:pt>
                <c:pt idx="238">
                  <c:v>41.74</c:v>
                </c:pt>
                <c:pt idx="239">
                  <c:v>41.74</c:v>
                </c:pt>
                <c:pt idx="240">
                  <c:v>41.74</c:v>
                </c:pt>
                <c:pt idx="241">
                  <c:v>41.74</c:v>
                </c:pt>
                <c:pt idx="242">
                  <c:v>41.69999999999991</c:v>
                </c:pt>
                <c:pt idx="243">
                  <c:v>41.69999999999991</c:v>
                </c:pt>
                <c:pt idx="244">
                  <c:v>41.69999999999991</c:v>
                </c:pt>
                <c:pt idx="245">
                  <c:v>41.69999999999991</c:v>
                </c:pt>
                <c:pt idx="246">
                  <c:v>41.69999999999991</c:v>
                </c:pt>
                <c:pt idx="247">
                  <c:v>41.660000000000004</c:v>
                </c:pt>
                <c:pt idx="248">
                  <c:v>41.64</c:v>
                </c:pt>
                <c:pt idx="249">
                  <c:v>41.69999999999991</c:v>
                </c:pt>
                <c:pt idx="250">
                  <c:v>41.68</c:v>
                </c:pt>
                <c:pt idx="251">
                  <c:v>41.68</c:v>
                </c:pt>
                <c:pt idx="252">
                  <c:v>41.660000000000004</c:v>
                </c:pt>
                <c:pt idx="253">
                  <c:v>41.64</c:v>
                </c:pt>
                <c:pt idx="254">
                  <c:v>41.620000000000005</c:v>
                </c:pt>
                <c:pt idx="255">
                  <c:v>41.620000000000005</c:v>
                </c:pt>
                <c:pt idx="256">
                  <c:v>41.620000000000005</c:v>
                </c:pt>
                <c:pt idx="257">
                  <c:v>41.620000000000005</c:v>
                </c:pt>
                <c:pt idx="258">
                  <c:v>41.620000000000005</c:v>
                </c:pt>
                <c:pt idx="259">
                  <c:v>41.620000000000005</c:v>
                </c:pt>
                <c:pt idx="260">
                  <c:v>41.620000000000005</c:v>
                </c:pt>
                <c:pt idx="261">
                  <c:v>41.620000000000005</c:v>
                </c:pt>
                <c:pt idx="262">
                  <c:v>41.620000000000005</c:v>
                </c:pt>
                <c:pt idx="263">
                  <c:v>41.6</c:v>
                </c:pt>
                <c:pt idx="264">
                  <c:v>41.6</c:v>
                </c:pt>
                <c:pt idx="265">
                  <c:v>41.58</c:v>
                </c:pt>
                <c:pt idx="266">
                  <c:v>41.54</c:v>
                </c:pt>
                <c:pt idx="267">
                  <c:v>41.54</c:v>
                </c:pt>
                <c:pt idx="268">
                  <c:v>41.58</c:v>
                </c:pt>
                <c:pt idx="269">
                  <c:v>41.58</c:v>
                </c:pt>
                <c:pt idx="270">
                  <c:v>41.58</c:v>
                </c:pt>
                <c:pt idx="271">
                  <c:v>41.58</c:v>
                </c:pt>
                <c:pt idx="272">
                  <c:v>41.58</c:v>
                </c:pt>
                <c:pt idx="273">
                  <c:v>41.58</c:v>
                </c:pt>
                <c:pt idx="274">
                  <c:v>41.58</c:v>
                </c:pt>
                <c:pt idx="275">
                  <c:v>41.559999999999903</c:v>
                </c:pt>
                <c:pt idx="276">
                  <c:v>41.459999999999901</c:v>
                </c:pt>
                <c:pt idx="277">
                  <c:v>41.5</c:v>
                </c:pt>
                <c:pt idx="278">
                  <c:v>41.5</c:v>
                </c:pt>
                <c:pt idx="279">
                  <c:v>41.5</c:v>
                </c:pt>
                <c:pt idx="280">
                  <c:v>41.48</c:v>
                </c:pt>
                <c:pt idx="281">
                  <c:v>41.459999999999901</c:v>
                </c:pt>
                <c:pt idx="282">
                  <c:v>41.459999999999901</c:v>
                </c:pt>
                <c:pt idx="283">
                  <c:v>41.48</c:v>
                </c:pt>
                <c:pt idx="284">
                  <c:v>41.48</c:v>
                </c:pt>
                <c:pt idx="285">
                  <c:v>41.459999999999901</c:v>
                </c:pt>
                <c:pt idx="286">
                  <c:v>41.52</c:v>
                </c:pt>
                <c:pt idx="287">
                  <c:v>41.5</c:v>
                </c:pt>
                <c:pt idx="288">
                  <c:v>41.5</c:v>
                </c:pt>
                <c:pt idx="289">
                  <c:v>41.5</c:v>
                </c:pt>
                <c:pt idx="290">
                  <c:v>41.5</c:v>
                </c:pt>
                <c:pt idx="291">
                  <c:v>41.5</c:v>
                </c:pt>
                <c:pt idx="292">
                  <c:v>41.5</c:v>
                </c:pt>
                <c:pt idx="293">
                  <c:v>41.5</c:v>
                </c:pt>
                <c:pt idx="294">
                  <c:v>41.5</c:v>
                </c:pt>
                <c:pt idx="295">
                  <c:v>41.48</c:v>
                </c:pt>
                <c:pt idx="296">
                  <c:v>41.459999999999901</c:v>
                </c:pt>
                <c:pt idx="297">
                  <c:v>41.459999999999901</c:v>
                </c:pt>
                <c:pt idx="298">
                  <c:v>41.459999999999901</c:v>
                </c:pt>
                <c:pt idx="299">
                  <c:v>41.44</c:v>
                </c:pt>
                <c:pt idx="300">
                  <c:v>41.48</c:v>
                </c:pt>
                <c:pt idx="301">
                  <c:v>41.5</c:v>
                </c:pt>
                <c:pt idx="302">
                  <c:v>41.48</c:v>
                </c:pt>
                <c:pt idx="303">
                  <c:v>41.48</c:v>
                </c:pt>
                <c:pt idx="304">
                  <c:v>41.46</c:v>
                </c:pt>
                <c:pt idx="305">
                  <c:v>41.46</c:v>
                </c:pt>
                <c:pt idx="306">
                  <c:v>41.46</c:v>
                </c:pt>
                <c:pt idx="307">
                  <c:v>41.46</c:v>
                </c:pt>
                <c:pt idx="308">
                  <c:v>41.44</c:v>
                </c:pt>
                <c:pt idx="309">
                  <c:v>41.44</c:v>
                </c:pt>
                <c:pt idx="310">
                  <c:v>41.42</c:v>
                </c:pt>
                <c:pt idx="311">
                  <c:v>41.44</c:v>
                </c:pt>
                <c:pt idx="312">
                  <c:v>41.44</c:v>
                </c:pt>
                <c:pt idx="313">
                  <c:v>41.42</c:v>
                </c:pt>
                <c:pt idx="314">
                  <c:v>41.4</c:v>
                </c:pt>
                <c:pt idx="315">
                  <c:v>41.4</c:v>
                </c:pt>
                <c:pt idx="316">
                  <c:v>41.36</c:v>
                </c:pt>
                <c:pt idx="317">
                  <c:v>41.379999999999995</c:v>
                </c:pt>
                <c:pt idx="318">
                  <c:v>41.36</c:v>
                </c:pt>
                <c:pt idx="319">
                  <c:v>41.36</c:v>
                </c:pt>
                <c:pt idx="320">
                  <c:v>41.36</c:v>
                </c:pt>
                <c:pt idx="321">
                  <c:v>41.339999999999904</c:v>
                </c:pt>
                <c:pt idx="322">
                  <c:v>41.339999999999904</c:v>
                </c:pt>
                <c:pt idx="323">
                  <c:v>41.319999999999901</c:v>
                </c:pt>
                <c:pt idx="324">
                  <c:v>41.319999999999901</c:v>
                </c:pt>
                <c:pt idx="325">
                  <c:v>41.339999999999904</c:v>
                </c:pt>
                <c:pt idx="326">
                  <c:v>41.36</c:v>
                </c:pt>
                <c:pt idx="327">
                  <c:v>41.36</c:v>
                </c:pt>
                <c:pt idx="328">
                  <c:v>41.36</c:v>
                </c:pt>
                <c:pt idx="329">
                  <c:v>41.4</c:v>
                </c:pt>
                <c:pt idx="330">
                  <c:v>41.4</c:v>
                </c:pt>
                <c:pt idx="331">
                  <c:v>41.379999999999995</c:v>
                </c:pt>
                <c:pt idx="332">
                  <c:v>41.36</c:v>
                </c:pt>
                <c:pt idx="333">
                  <c:v>41.339999999999996</c:v>
                </c:pt>
                <c:pt idx="334">
                  <c:v>41.339999999999996</c:v>
                </c:pt>
                <c:pt idx="335">
                  <c:v>41.3</c:v>
                </c:pt>
                <c:pt idx="336">
                  <c:v>41.3</c:v>
                </c:pt>
                <c:pt idx="337">
                  <c:v>41.3</c:v>
                </c:pt>
                <c:pt idx="338">
                  <c:v>41.260000000000005</c:v>
                </c:pt>
                <c:pt idx="339">
                  <c:v>41.260000000000005</c:v>
                </c:pt>
                <c:pt idx="340">
                  <c:v>41.260000000000005</c:v>
                </c:pt>
                <c:pt idx="341">
                  <c:v>41.3</c:v>
                </c:pt>
                <c:pt idx="342">
                  <c:v>41.339999999999996</c:v>
                </c:pt>
                <c:pt idx="343">
                  <c:v>41.36</c:v>
                </c:pt>
                <c:pt idx="344">
                  <c:v>41.36</c:v>
                </c:pt>
                <c:pt idx="345">
                  <c:v>41.339999999999904</c:v>
                </c:pt>
                <c:pt idx="346">
                  <c:v>41.339999999999904</c:v>
                </c:pt>
                <c:pt idx="347">
                  <c:v>41.339999999999904</c:v>
                </c:pt>
                <c:pt idx="348">
                  <c:v>41.319999999999901</c:v>
                </c:pt>
                <c:pt idx="349">
                  <c:v>41.3</c:v>
                </c:pt>
                <c:pt idx="350">
                  <c:v>41.3</c:v>
                </c:pt>
                <c:pt idx="351">
                  <c:v>41.319999999999901</c:v>
                </c:pt>
                <c:pt idx="352">
                  <c:v>41.3</c:v>
                </c:pt>
                <c:pt idx="353">
                  <c:v>41.260000000000005</c:v>
                </c:pt>
                <c:pt idx="354">
                  <c:v>41.260000000000005</c:v>
                </c:pt>
                <c:pt idx="355">
                  <c:v>41.260000000000005</c:v>
                </c:pt>
                <c:pt idx="356">
                  <c:v>41.260000000000005</c:v>
                </c:pt>
                <c:pt idx="357">
                  <c:v>41.260000000000005</c:v>
                </c:pt>
                <c:pt idx="358">
                  <c:v>41.260000000000005</c:v>
                </c:pt>
                <c:pt idx="359">
                  <c:v>41.260000000000005</c:v>
                </c:pt>
                <c:pt idx="360">
                  <c:v>41.24</c:v>
                </c:pt>
                <c:pt idx="361">
                  <c:v>41.220000000000006</c:v>
                </c:pt>
                <c:pt idx="362">
                  <c:v>41.220000000000006</c:v>
                </c:pt>
                <c:pt idx="363">
                  <c:v>41.220000000000006</c:v>
                </c:pt>
                <c:pt idx="364">
                  <c:v>41.220000000000006</c:v>
                </c:pt>
                <c:pt idx="365">
                  <c:v>41.220000000000006</c:v>
                </c:pt>
                <c:pt idx="366">
                  <c:v>41.2</c:v>
                </c:pt>
                <c:pt idx="367">
                  <c:v>41.24</c:v>
                </c:pt>
                <c:pt idx="368">
                  <c:v>41.24</c:v>
                </c:pt>
                <c:pt idx="369">
                  <c:v>41.24</c:v>
                </c:pt>
                <c:pt idx="370">
                  <c:v>41.24</c:v>
                </c:pt>
                <c:pt idx="371">
                  <c:v>41.260000000000005</c:v>
                </c:pt>
                <c:pt idx="372">
                  <c:v>41.260000000000005</c:v>
                </c:pt>
                <c:pt idx="373">
                  <c:v>41.260000000000005</c:v>
                </c:pt>
                <c:pt idx="374">
                  <c:v>41.24</c:v>
                </c:pt>
                <c:pt idx="375">
                  <c:v>41.2</c:v>
                </c:pt>
                <c:pt idx="376">
                  <c:v>41.2</c:v>
                </c:pt>
                <c:pt idx="377">
                  <c:v>41.2</c:v>
                </c:pt>
                <c:pt idx="378">
                  <c:v>41.24</c:v>
                </c:pt>
                <c:pt idx="379">
                  <c:v>41.220000000000006</c:v>
                </c:pt>
                <c:pt idx="380">
                  <c:v>41.220000000000006</c:v>
                </c:pt>
                <c:pt idx="381">
                  <c:v>41.220000000000006</c:v>
                </c:pt>
                <c:pt idx="382">
                  <c:v>41.220000000000006</c:v>
                </c:pt>
                <c:pt idx="383">
                  <c:v>41.220000000000006</c:v>
                </c:pt>
                <c:pt idx="384">
                  <c:v>41.220000000000006</c:v>
                </c:pt>
                <c:pt idx="385">
                  <c:v>41.260000000000005</c:v>
                </c:pt>
                <c:pt idx="386">
                  <c:v>41.24</c:v>
                </c:pt>
                <c:pt idx="387">
                  <c:v>41.24</c:v>
                </c:pt>
                <c:pt idx="388">
                  <c:v>41.220000000000006</c:v>
                </c:pt>
                <c:pt idx="389">
                  <c:v>41.220000000000006</c:v>
                </c:pt>
                <c:pt idx="390">
                  <c:v>41.220000000000006</c:v>
                </c:pt>
                <c:pt idx="391">
                  <c:v>41.220000000000006</c:v>
                </c:pt>
                <c:pt idx="392">
                  <c:v>41.220000000000006</c:v>
                </c:pt>
                <c:pt idx="393">
                  <c:v>41.220000000000006</c:v>
                </c:pt>
                <c:pt idx="394">
                  <c:v>41.220000000000006</c:v>
                </c:pt>
                <c:pt idx="395">
                  <c:v>41.220000000000006</c:v>
                </c:pt>
                <c:pt idx="396">
                  <c:v>41.2</c:v>
                </c:pt>
                <c:pt idx="397">
                  <c:v>41.18</c:v>
                </c:pt>
                <c:pt idx="398">
                  <c:v>41.18</c:v>
                </c:pt>
                <c:pt idx="399">
                  <c:v>41.18</c:v>
                </c:pt>
                <c:pt idx="400">
                  <c:v>41.18</c:v>
                </c:pt>
                <c:pt idx="401">
                  <c:v>41.18</c:v>
                </c:pt>
                <c:pt idx="402">
                  <c:v>41.18</c:v>
                </c:pt>
                <c:pt idx="403">
                  <c:v>41.14</c:v>
                </c:pt>
                <c:pt idx="404">
                  <c:v>41.14</c:v>
                </c:pt>
                <c:pt idx="405">
                  <c:v>41.14</c:v>
                </c:pt>
                <c:pt idx="406">
                  <c:v>41.120000000000005</c:v>
                </c:pt>
                <c:pt idx="407">
                  <c:v>41.059999999999903</c:v>
                </c:pt>
                <c:pt idx="408">
                  <c:v>41.059999999999903</c:v>
                </c:pt>
                <c:pt idx="409">
                  <c:v>41.08</c:v>
                </c:pt>
                <c:pt idx="410">
                  <c:v>41.06</c:v>
                </c:pt>
                <c:pt idx="411">
                  <c:v>41.06</c:v>
                </c:pt>
                <c:pt idx="412">
                  <c:v>41.059999999999903</c:v>
                </c:pt>
                <c:pt idx="413">
                  <c:v>41.079999999999906</c:v>
                </c:pt>
                <c:pt idx="414">
                  <c:v>41.079999999999906</c:v>
                </c:pt>
                <c:pt idx="415">
                  <c:v>41.079999999999906</c:v>
                </c:pt>
                <c:pt idx="416">
                  <c:v>41.079999999999906</c:v>
                </c:pt>
                <c:pt idx="417">
                  <c:v>41.079999999999906</c:v>
                </c:pt>
                <c:pt idx="418">
                  <c:v>41.079999999999906</c:v>
                </c:pt>
                <c:pt idx="419">
                  <c:v>41.059999999999903</c:v>
                </c:pt>
                <c:pt idx="420">
                  <c:v>41.059999999999903</c:v>
                </c:pt>
                <c:pt idx="421">
                  <c:v>41.059999999999903</c:v>
                </c:pt>
                <c:pt idx="422">
                  <c:v>41.04</c:v>
                </c:pt>
                <c:pt idx="423">
                  <c:v>41.04</c:v>
                </c:pt>
                <c:pt idx="424">
                  <c:v>41.04</c:v>
                </c:pt>
                <c:pt idx="425">
                  <c:v>41.04</c:v>
                </c:pt>
                <c:pt idx="426">
                  <c:v>41.02</c:v>
                </c:pt>
                <c:pt idx="427">
                  <c:v>41</c:v>
                </c:pt>
                <c:pt idx="428">
                  <c:v>41</c:v>
                </c:pt>
                <c:pt idx="429">
                  <c:v>41.059999999999903</c:v>
                </c:pt>
                <c:pt idx="430">
                  <c:v>41.059999999999903</c:v>
                </c:pt>
                <c:pt idx="431">
                  <c:v>41.04</c:v>
                </c:pt>
                <c:pt idx="432">
                  <c:v>41.04</c:v>
                </c:pt>
                <c:pt idx="433">
                  <c:v>41.02</c:v>
                </c:pt>
                <c:pt idx="434">
                  <c:v>41.02</c:v>
                </c:pt>
                <c:pt idx="435">
                  <c:v>41.02</c:v>
                </c:pt>
                <c:pt idx="436">
                  <c:v>41</c:v>
                </c:pt>
                <c:pt idx="437">
                  <c:v>41</c:v>
                </c:pt>
                <c:pt idx="438">
                  <c:v>40.98</c:v>
                </c:pt>
                <c:pt idx="439">
                  <c:v>40.98</c:v>
                </c:pt>
                <c:pt idx="440">
                  <c:v>40.96</c:v>
                </c:pt>
                <c:pt idx="441">
                  <c:v>41</c:v>
                </c:pt>
                <c:pt idx="442">
                  <c:v>41</c:v>
                </c:pt>
                <c:pt idx="443">
                  <c:v>41</c:v>
                </c:pt>
                <c:pt idx="444">
                  <c:v>41</c:v>
                </c:pt>
                <c:pt idx="445">
                  <c:v>40.98</c:v>
                </c:pt>
                <c:pt idx="446">
                  <c:v>40.98</c:v>
                </c:pt>
                <c:pt idx="447">
                  <c:v>40.98</c:v>
                </c:pt>
                <c:pt idx="448">
                  <c:v>40.98</c:v>
                </c:pt>
                <c:pt idx="449">
                  <c:v>40.98</c:v>
                </c:pt>
                <c:pt idx="450">
                  <c:v>40.919999999999902</c:v>
                </c:pt>
                <c:pt idx="451">
                  <c:v>40.919999999999902</c:v>
                </c:pt>
                <c:pt idx="452">
                  <c:v>40.919999999999902</c:v>
                </c:pt>
                <c:pt idx="453">
                  <c:v>40.919999999999902</c:v>
                </c:pt>
                <c:pt idx="454">
                  <c:v>40.94</c:v>
                </c:pt>
                <c:pt idx="455">
                  <c:v>40.94</c:v>
                </c:pt>
                <c:pt idx="456">
                  <c:v>40.9</c:v>
                </c:pt>
                <c:pt idx="457">
                  <c:v>40.9</c:v>
                </c:pt>
                <c:pt idx="458">
                  <c:v>40.9</c:v>
                </c:pt>
                <c:pt idx="459">
                  <c:v>40.9</c:v>
                </c:pt>
                <c:pt idx="460">
                  <c:v>40.9</c:v>
                </c:pt>
                <c:pt idx="461">
                  <c:v>40.879999999999995</c:v>
                </c:pt>
                <c:pt idx="462">
                  <c:v>40.879999999999995</c:v>
                </c:pt>
                <c:pt idx="463">
                  <c:v>40.879999999999995</c:v>
                </c:pt>
                <c:pt idx="464">
                  <c:v>40.879999999999995</c:v>
                </c:pt>
                <c:pt idx="465">
                  <c:v>40.839999999999996</c:v>
                </c:pt>
                <c:pt idx="466">
                  <c:v>40.839999999999996</c:v>
                </c:pt>
                <c:pt idx="467">
                  <c:v>40.82</c:v>
                </c:pt>
                <c:pt idx="468">
                  <c:v>40.78</c:v>
                </c:pt>
                <c:pt idx="469">
                  <c:v>40.839999999999996</c:v>
                </c:pt>
                <c:pt idx="470">
                  <c:v>40.839999999999996</c:v>
                </c:pt>
                <c:pt idx="471">
                  <c:v>40.82</c:v>
                </c:pt>
                <c:pt idx="472">
                  <c:v>40.82</c:v>
                </c:pt>
                <c:pt idx="473">
                  <c:v>40.82</c:v>
                </c:pt>
                <c:pt idx="474">
                  <c:v>40.800000000000011</c:v>
                </c:pt>
                <c:pt idx="475">
                  <c:v>40.800000000000011</c:v>
                </c:pt>
                <c:pt idx="476">
                  <c:v>40.82</c:v>
                </c:pt>
                <c:pt idx="477">
                  <c:v>40.82</c:v>
                </c:pt>
                <c:pt idx="478">
                  <c:v>40.82</c:v>
                </c:pt>
                <c:pt idx="479">
                  <c:v>40.82</c:v>
                </c:pt>
                <c:pt idx="480">
                  <c:v>40.82</c:v>
                </c:pt>
                <c:pt idx="481">
                  <c:v>40.82</c:v>
                </c:pt>
                <c:pt idx="482">
                  <c:v>40.82</c:v>
                </c:pt>
                <c:pt idx="483">
                  <c:v>40.82</c:v>
                </c:pt>
                <c:pt idx="484">
                  <c:v>40.82</c:v>
                </c:pt>
                <c:pt idx="485">
                  <c:v>40.800000000000011</c:v>
                </c:pt>
                <c:pt idx="486">
                  <c:v>40.760000000000005</c:v>
                </c:pt>
                <c:pt idx="487">
                  <c:v>40.760000000000005</c:v>
                </c:pt>
                <c:pt idx="488">
                  <c:v>40.760000000000005</c:v>
                </c:pt>
                <c:pt idx="489">
                  <c:v>40.800000000000011</c:v>
                </c:pt>
                <c:pt idx="490">
                  <c:v>40.800000000000011</c:v>
                </c:pt>
                <c:pt idx="491">
                  <c:v>40.800000000000011</c:v>
                </c:pt>
                <c:pt idx="492">
                  <c:v>40.800000000000011</c:v>
                </c:pt>
                <c:pt idx="493">
                  <c:v>40.78</c:v>
                </c:pt>
                <c:pt idx="494">
                  <c:v>40.78</c:v>
                </c:pt>
                <c:pt idx="495">
                  <c:v>40.78</c:v>
                </c:pt>
                <c:pt idx="496">
                  <c:v>40.78</c:v>
                </c:pt>
                <c:pt idx="497">
                  <c:v>40.839999999999996</c:v>
                </c:pt>
                <c:pt idx="498">
                  <c:v>40.879999999999995</c:v>
                </c:pt>
                <c:pt idx="499">
                  <c:v>40.879999999999995</c:v>
                </c:pt>
                <c:pt idx="500">
                  <c:v>40.86</c:v>
                </c:pt>
                <c:pt idx="501">
                  <c:v>40.82</c:v>
                </c:pt>
                <c:pt idx="502">
                  <c:v>40.800000000000011</c:v>
                </c:pt>
                <c:pt idx="503">
                  <c:v>40.800000000000011</c:v>
                </c:pt>
                <c:pt idx="504">
                  <c:v>40.800000000000011</c:v>
                </c:pt>
                <c:pt idx="505">
                  <c:v>40.800000000000011</c:v>
                </c:pt>
                <c:pt idx="506">
                  <c:v>40.78</c:v>
                </c:pt>
                <c:pt idx="507">
                  <c:v>40.78</c:v>
                </c:pt>
                <c:pt idx="508">
                  <c:v>40.78</c:v>
                </c:pt>
                <c:pt idx="509">
                  <c:v>40.760000000000005</c:v>
                </c:pt>
                <c:pt idx="510">
                  <c:v>40.760000000000005</c:v>
                </c:pt>
                <c:pt idx="511">
                  <c:v>40.760000000000005</c:v>
                </c:pt>
                <c:pt idx="512">
                  <c:v>40.74</c:v>
                </c:pt>
                <c:pt idx="513">
                  <c:v>40.74</c:v>
                </c:pt>
                <c:pt idx="514">
                  <c:v>40.720000000000006</c:v>
                </c:pt>
                <c:pt idx="515">
                  <c:v>40.720000000000006</c:v>
                </c:pt>
                <c:pt idx="516">
                  <c:v>40.78</c:v>
                </c:pt>
                <c:pt idx="517">
                  <c:v>40.720000000000006</c:v>
                </c:pt>
                <c:pt idx="518">
                  <c:v>40.73999999999991</c:v>
                </c:pt>
                <c:pt idx="519">
                  <c:v>40.73999999999991</c:v>
                </c:pt>
                <c:pt idx="520">
                  <c:v>40.73999999999991</c:v>
                </c:pt>
                <c:pt idx="521">
                  <c:v>40.720000000000006</c:v>
                </c:pt>
                <c:pt idx="522">
                  <c:v>40.720000000000006</c:v>
                </c:pt>
                <c:pt idx="523">
                  <c:v>40.720000000000006</c:v>
                </c:pt>
                <c:pt idx="524">
                  <c:v>40.720000000000006</c:v>
                </c:pt>
                <c:pt idx="525">
                  <c:v>40.720000000000006</c:v>
                </c:pt>
                <c:pt idx="526">
                  <c:v>40.720000000000006</c:v>
                </c:pt>
                <c:pt idx="527">
                  <c:v>40.720000000000006</c:v>
                </c:pt>
                <c:pt idx="528">
                  <c:v>40.700000000000003</c:v>
                </c:pt>
                <c:pt idx="529">
                  <c:v>40.700000000000003</c:v>
                </c:pt>
                <c:pt idx="530">
                  <c:v>40.660000000000004</c:v>
                </c:pt>
                <c:pt idx="531">
                  <c:v>40.64</c:v>
                </c:pt>
                <c:pt idx="532">
                  <c:v>40.620000000000005</c:v>
                </c:pt>
                <c:pt idx="533">
                  <c:v>40.620000000000005</c:v>
                </c:pt>
                <c:pt idx="534">
                  <c:v>40.64</c:v>
                </c:pt>
                <c:pt idx="535">
                  <c:v>40.64</c:v>
                </c:pt>
                <c:pt idx="536">
                  <c:v>40.620000000000005</c:v>
                </c:pt>
                <c:pt idx="537">
                  <c:v>40.620000000000005</c:v>
                </c:pt>
                <c:pt idx="538">
                  <c:v>40.620000000000005</c:v>
                </c:pt>
                <c:pt idx="539">
                  <c:v>40.620000000000005</c:v>
                </c:pt>
                <c:pt idx="540">
                  <c:v>40.620000000000005</c:v>
                </c:pt>
                <c:pt idx="541">
                  <c:v>40.6</c:v>
                </c:pt>
                <c:pt idx="542">
                  <c:v>40.6</c:v>
                </c:pt>
                <c:pt idx="543">
                  <c:v>40.6</c:v>
                </c:pt>
                <c:pt idx="544">
                  <c:v>40.6</c:v>
                </c:pt>
                <c:pt idx="545">
                  <c:v>40.6</c:v>
                </c:pt>
                <c:pt idx="546">
                  <c:v>40.6</c:v>
                </c:pt>
                <c:pt idx="547">
                  <c:v>40.6</c:v>
                </c:pt>
                <c:pt idx="548">
                  <c:v>40.58</c:v>
                </c:pt>
                <c:pt idx="549">
                  <c:v>40.58</c:v>
                </c:pt>
                <c:pt idx="550">
                  <c:v>40.58</c:v>
                </c:pt>
                <c:pt idx="551">
                  <c:v>40.58</c:v>
                </c:pt>
                <c:pt idx="552">
                  <c:v>40.56</c:v>
                </c:pt>
                <c:pt idx="553">
                  <c:v>40.54</c:v>
                </c:pt>
                <c:pt idx="554">
                  <c:v>40.520000000000003</c:v>
                </c:pt>
                <c:pt idx="555">
                  <c:v>40.520000000000003</c:v>
                </c:pt>
                <c:pt idx="556">
                  <c:v>40.520000000000003</c:v>
                </c:pt>
                <c:pt idx="557">
                  <c:v>40.520000000000003</c:v>
                </c:pt>
                <c:pt idx="558">
                  <c:v>40.520000000000003</c:v>
                </c:pt>
                <c:pt idx="559">
                  <c:v>40.520000000000003</c:v>
                </c:pt>
                <c:pt idx="560">
                  <c:v>40.56</c:v>
                </c:pt>
                <c:pt idx="561">
                  <c:v>40.54</c:v>
                </c:pt>
                <c:pt idx="562">
                  <c:v>40.520000000000003</c:v>
                </c:pt>
                <c:pt idx="563">
                  <c:v>40.5</c:v>
                </c:pt>
                <c:pt idx="564">
                  <c:v>40.5</c:v>
                </c:pt>
                <c:pt idx="565">
                  <c:v>40.5</c:v>
                </c:pt>
                <c:pt idx="566">
                  <c:v>40.5</c:v>
                </c:pt>
                <c:pt idx="567">
                  <c:v>40.480000000000004</c:v>
                </c:pt>
                <c:pt idx="568">
                  <c:v>40.46</c:v>
                </c:pt>
                <c:pt idx="569">
                  <c:v>40.44</c:v>
                </c:pt>
                <c:pt idx="570">
                  <c:v>40.44</c:v>
                </c:pt>
                <c:pt idx="571">
                  <c:v>40.42</c:v>
                </c:pt>
                <c:pt idx="572">
                  <c:v>40.42</c:v>
                </c:pt>
                <c:pt idx="573">
                  <c:v>40.42</c:v>
                </c:pt>
                <c:pt idx="574">
                  <c:v>40.4</c:v>
                </c:pt>
                <c:pt idx="575">
                  <c:v>40.4</c:v>
                </c:pt>
                <c:pt idx="576">
                  <c:v>40.379999999999995</c:v>
                </c:pt>
                <c:pt idx="577">
                  <c:v>40.379999999999995</c:v>
                </c:pt>
                <c:pt idx="578">
                  <c:v>40.379999999999995</c:v>
                </c:pt>
                <c:pt idx="579">
                  <c:v>40.379999999999995</c:v>
                </c:pt>
                <c:pt idx="580">
                  <c:v>40.379999999999995</c:v>
                </c:pt>
                <c:pt idx="581">
                  <c:v>40.36</c:v>
                </c:pt>
                <c:pt idx="582">
                  <c:v>40.339999999999996</c:v>
                </c:pt>
                <c:pt idx="583">
                  <c:v>40.260000000000005</c:v>
                </c:pt>
                <c:pt idx="584">
                  <c:v>40.260000000000005</c:v>
                </c:pt>
                <c:pt idx="585">
                  <c:v>40.260000000000005</c:v>
                </c:pt>
                <c:pt idx="586">
                  <c:v>40.24</c:v>
                </c:pt>
                <c:pt idx="587">
                  <c:v>40.200000000000003</c:v>
                </c:pt>
                <c:pt idx="588">
                  <c:v>40.200000000000003</c:v>
                </c:pt>
                <c:pt idx="589">
                  <c:v>40.220000000000006</c:v>
                </c:pt>
                <c:pt idx="590">
                  <c:v>40.200000000000003</c:v>
                </c:pt>
                <c:pt idx="591">
                  <c:v>40.200000000000003</c:v>
                </c:pt>
                <c:pt idx="592">
                  <c:v>40.200000000000003</c:v>
                </c:pt>
                <c:pt idx="593">
                  <c:v>40.18</c:v>
                </c:pt>
                <c:pt idx="594">
                  <c:v>40.18</c:v>
                </c:pt>
                <c:pt idx="595">
                  <c:v>40.200000000000003</c:v>
                </c:pt>
                <c:pt idx="596">
                  <c:v>40.200000000000003</c:v>
                </c:pt>
                <c:pt idx="597">
                  <c:v>40.200000000000003</c:v>
                </c:pt>
                <c:pt idx="598">
                  <c:v>40.200000000000003</c:v>
                </c:pt>
                <c:pt idx="599">
                  <c:v>40.18</c:v>
                </c:pt>
                <c:pt idx="600">
                  <c:v>40.18</c:v>
                </c:pt>
                <c:pt idx="601">
                  <c:v>40.18</c:v>
                </c:pt>
                <c:pt idx="602">
                  <c:v>40.200000000000003</c:v>
                </c:pt>
                <c:pt idx="603">
                  <c:v>40.18</c:v>
                </c:pt>
                <c:pt idx="604">
                  <c:v>40.18</c:v>
                </c:pt>
                <c:pt idx="605">
                  <c:v>40.160000000000004</c:v>
                </c:pt>
                <c:pt idx="606">
                  <c:v>40.160000000000004</c:v>
                </c:pt>
                <c:pt idx="607">
                  <c:v>40.14</c:v>
                </c:pt>
                <c:pt idx="608">
                  <c:v>40.139999999999908</c:v>
                </c:pt>
                <c:pt idx="609">
                  <c:v>40.139999999999908</c:v>
                </c:pt>
                <c:pt idx="610">
                  <c:v>40.120000000000005</c:v>
                </c:pt>
                <c:pt idx="611">
                  <c:v>40.120000000000005</c:v>
                </c:pt>
                <c:pt idx="612">
                  <c:v>40.120000000000005</c:v>
                </c:pt>
                <c:pt idx="613">
                  <c:v>40.120000000000005</c:v>
                </c:pt>
                <c:pt idx="614">
                  <c:v>40.139999999999908</c:v>
                </c:pt>
                <c:pt idx="615">
                  <c:v>40.139999999999908</c:v>
                </c:pt>
                <c:pt idx="616">
                  <c:v>40.139999999999908</c:v>
                </c:pt>
                <c:pt idx="617">
                  <c:v>40.139999999999908</c:v>
                </c:pt>
                <c:pt idx="618">
                  <c:v>40.120000000000005</c:v>
                </c:pt>
                <c:pt idx="619">
                  <c:v>40.120000000000005</c:v>
                </c:pt>
                <c:pt idx="620">
                  <c:v>40.120000000000005</c:v>
                </c:pt>
                <c:pt idx="621">
                  <c:v>40.120000000000005</c:v>
                </c:pt>
                <c:pt idx="622">
                  <c:v>40.120000000000005</c:v>
                </c:pt>
                <c:pt idx="623">
                  <c:v>40.120000000000005</c:v>
                </c:pt>
                <c:pt idx="624">
                  <c:v>40.120000000000005</c:v>
                </c:pt>
                <c:pt idx="625">
                  <c:v>40.120000000000005</c:v>
                </c:pt>
                <c:pt idx="626">
                  <c:v>40.120000000000005</c:v>
                </c:pt>
                <c:pt idx="627">
                  <c:v>40.099999999999909</c:v>
                </c:pt>
                <c:pt idx="628">
                  <c:v>40.099999999999909</c:v>
                </c:pt>
                <c:pt idx="629">
                  <c:v>40.099999999999909</c:v>
                </c:pt>
                <c:pt idx="630">
                  <c:v>40.120000000000005</c:v>
                </c:pt>
                <c:pt idx="631">
                  <c:v>40.099999999999909</c:v>
                </c:pt>
                <c:pt idx="632">
                  <c:v>40.099999999999909</c:v>
                </c:pt>
                <c:pt idx="633">
                  <c:v>40.08</c:v>
                </c:pt>
                <c:pt idx="634">
                  <c:v>40.08</c:v>
                </c:pt>
                <c:pt idx="635">
                  <c:v>40.020000000000003</c:v>
                </c:pt>
                <c:pt idx="636">
                  <c:v>40.020000000000003</c:v>
                </c:pt>
                <c:pt idx="637">
                  <c:v>40.04</c:v>
                </c:pt>
                <c:pt idx="638">
                  <c:v>40.020000000000003</c:v>
                </c:pt>
                <c:pt idx="639">
                  <c:v>40.020000000000003</c:v>
                </c:pt>
                <c:pt idx="640">
                  <c:v>40.020000000000003</c:v>
                </c:pt>
                <c:pt idx="641">
                  <c:v>40.020000000000003</c:v>
                </c:pt>
                <c:pt idx="642">
                  <c:v>40.04</c:v>
                </c:pt>
                <c:pt idx="643">
                  <c:v>40.04</c:v>
                </c:pt>
                <c:pt idx="644">
                  <c:v>40.04</c:v>
                </c:pt>
                <c:pt idx="645">
                  <c:v>40.04</c:v>
                </c:pt>
                <c:pt idx="646">
                  <c:v>40.04</c:v>
                </c:pt>
                <c:pt idx="647">
                  <c:v>40.04</c:v>
                </c:pt>
                <c:pt idx="648">
                  <c:v>40.04</c:v>
                </c:pt>
                <c:pt idx="649">
                  <c:v>40.04</c:v>
                </c:pt>
                <c:pt idx="650">
                  <c:v>40.04</c:v>
                </c:pt>
                <c:pt idx="651">
                  <c:v>40.020000000000003</c:v>
                </c:pt>
                <c:pt idx="652">
                  <c:v>40.020000000000003</c:v>
                </c:pt>
                <c:pt idx="653">
                  <c:v>39.980000000000004</c:v>
                </c:pt>
                <c:pt idx="654">
                  <c:v>39.980000000000004</c:v>
                </c:pt>
                <c:pt idx="655">
                  <c:v>39.980000000000004</c:v>
                </c:pt>
                <c:pt idx="656">
                  <c:v>39.94</c:v>
                </c:pt>
                <c:pt idx="657">
                  <c:v>39.96</c:v>
                </c:pt>
                <c:pt idx="658">
                  <c:v>39.96</c:v>
                </c:pt>
                <c:pt idx="659">
                  <c:v>39.96</c:v>
                </c:pt>
                <c:pt idx="660">
                  <c:v>39.96</c:v>
                </c:pt>
                <c:pt idx="661">
                  <c:v>39.94</c:v>
                </c:pt>
                <c:pt idx="662">
                  <c:v>39.94</c:v>
                </c:pt>
                <c:pt idx="663">
                  <c:v>39.92</c:v>
                </c:pt>
                <c:pt idx="664">
                  <c:v>39.92</c:v>
                </c:pt>
                <c:pt idx="665">
                  <c:v>39.9</c:v>
                </c:pt>
                <c:pt idx="666">
                  <c:v>39.9</c:v>
                </c:pt>
                <c:pt idx="667">
                  <c:v>39.879999999999995</c:v>
                </c:pt>
                <c:pt idx="668">
                  <c:v>39.879999999999995</c:v>
                </c:pt>
                <c:pt idx="669">
                  <c:v>39.86</c:v>
                </c:pt>
                <c:pt idx="670">
                  <c:v>39.82</c:v>
                </c:pt>
                <c:pt idx="671">
                  <c:v>39.800000000000011</c:v>
                </c:pt>
                <c:pt idx="672">
                  <c:v>39.800000000000011</c:v>
                </c:pt>
                <c:pt idx="673">
                  <c:v>39.800000000000011</c:v>
                </c:pt>
                <c:pt idx="674">
                  <c:v>39.82</c:v>
                </c:pt>
                <c:pt idx="675">
                  <c:v>39.82</c:v>
                </c:pt>
                <c:pt idx="676">
                  <c:v>39.78</c:v>
                </c:pt>
                <c:pt idx="677">
                  <c:v>39.78</c:v>
                </c:pt>
                <c:pt idx="678">
                  <c:v>39.800000000000011</c:v>
                </c:pt>
                <c:pt idx="679">
                  <c:v>39.800000000000011</c:v>
                </c:pt>
                <c:pt idx="680">
                  <c:v>39.800000000000011</c:v>
                </c:pt>
                <c:pt idx="681">
                  <c:v>39.800000000000011</c:v>
                </c:pt>
                <c:pt idx="682">
                  <c:v>39.78</c:v>
                </c:pt>
                <c:pt idx="683">
                  <c:v>39.78</c:v>
                </c:pt>
                <c:pt idx="684">
                  <c:v>39.78</c:v>
                </c:pt>
                <c:pt idx="685">
                  <c:v>39.760000000000005</c:v>
                </c:pt>
                <c:pt idx="686">
                  <c:v>39.760000000000005</c:v>
                </c:pt>
                <c:pt idx="687">
                  <c:v>39.760000000000005</c:v>
                </c:pt>
                <c:pt idx="688">
                  <c:v>39.800000000000011</c:v>
                </c:pt>
                <c:pt idx="689">
                  <c:v>39.800000000000011</c:v>
                </c:pt>
                <c:pt idx="690">
                  <c:v>39.800000000000011</c:v>
                </c:pt>
                <c:pt idx="691">
                  <c:v>39.800000000000011</c:v>
                </c:pt>
                <c:pt idx="692">
                  <c:v>39.800000000000011</c:v>
                </c:pt>
                <c:pt idx="693">
                  <c:v>39.82</c:v>
                </c:pt>
                <c:pt idx="694">
                  <c:v>39.82</c:v>
                </c:pt>
                <c:pt idx="695">
                  <c:v>39.800000000000011</c:v>
                </c:pt>
                <c:pt idx="696">
                  <c:v>39.800000000000011</c:v>
                </c:pt>
                <c:pt idx="697">
                  <c:v>39.800000000000011</c:v>
                </c:pt>
                <c:pt idx="698">
                  <c:v>39.78</c:v>
                </c:pt>
                <c:pt idx="699">
                  <c:v>39.78</c:v>
                </c:pt>
                <c:pt idx="700">
                  <c:v>39.78</c:v>
                </c:pt>
                <c:pt idx="701">
                  <c:v>39.78</c:v>
                </c:pt>
                <c:pt idx="702">
                  <c:v>39.760000000000005</c:v>
                </c:pt>
                <c:pt idx="703">
                  <c:v>39.760000000000005</c:v>
                </c:pt>
                <c:pt idx="704">
                  <c:v>39.73999999999991</c:v>
                </c:pt>
                <c:pt idx="705">
                  <c:v>39.73999999999991</c:v>
                </c:pt>
                <c:pt idx="706">
                  <c:v>39.760000000000005</c:v>
                </c:pt>
                <c:pt idx="707">
                  <c:v>39.760000000000005</c:v>
                </c:pt>
                <c:pt idx="708">
                  <c:v>39.760000000000005</c:v>
                </c:pt>
                <c:pt idx="709">
                  <c:v>39.760000000000005</c:v>
                </c:pt>
                <c:pt idx="710">
                  <c:v>39.760000000000005</c:v>
                </c:pt>
                <c:pt idx="711">
                  <c:v>39.760000000000005</c:v>
                </c:pt>
                <c:pt idx="712">
                  <c:v>39.73999999999991</c:v>
                </c:pt>
                <c:pt idx="713">
                  <c:v>39.73999999999991</c:v>
                </c:pt>
                <c:pt idx="714">
                  <c:v>39.73999999999991</c:v>
                </c:pt>
                <c:pt idx="715">
                  <c:v>39.73999999999991</c:v>
                </c:pt>
                <c:pt idx="716">
                  <c:v>39.73999999999991</c:v>
                </c:pt>
                <c:pt idx="717">
                  <c:v>39.719999999999906</c:v>
                </c:pt>
                <c:pt idx="718">
                  <c:v>39.719999999999906</c:v>
                </c:pt>
                <c:pt idx="719">
                  <c:v>39.719999999999906</c:v>
                </c:pt>
                <c:pt idx="720">
                  <c:v>39.69999999999991</c:v>
                </c:pt>
                <c:pt idx="721">
                  <c:v>39.68</c:v>
                </c:pt>
                <c:pt idx="722">
                  <c:v>39.68</c:v>
                </c:pt>
                <c:pt idx="723">
                  <c:v>39.660000000000004</c:v>
                </c:pt>
                <c:pt idx="724">
                  <c:v>39.64</c:v>
                </c:pt>
                <c:pt idx="725">
                  <c:v>39.64</c:v>
                </c:pt>
                <c:pt idx="726">
                  <c:v>39.620000000000005</c:v>
                </c:pt>
                <c:pt idx="727">
                  <c:v>39.6</c:v>
                </c:pt>
                <c:pt idx="728">
                  <c:v>39.6</c:v>
                </c:pt>
                <c:pt idx="729">
                  <c:v>39.58</c:v>
                </c:pt>
                <c:pt idx="730">
                  <c:v>39.58</c:v>
                </c:pt>
                <c:pt idx="731">
                  <c:v>39.58</c:v>
                </c:pt>
                <c:pt idx="732">
                  <c:v>39.58</c:v>
                </c:pt>
                <c:pt idx="733">
                  <c:v>39.58</c:v>
                </c:pt>
                <c:pt idx="734">
                  <c:v>39.68</c:v>
                </c:pt>
                <c:pt idx="735">
                  <c:v>39.68</c:v>
                </c:pt>
                <c:pt idx="736">
                  <c:v>39.68</c:v>
                </c:pt>
                <c:pt idx="737">
                  <c:v>39.68</c:v>
                </c:pt>
                <c:pt idx="738">
                  <c:v>39.700000000000003</c:v>
                </c:pt>
                <c:pt idx="739">
                  <c:v>39.700000000000003</c:v>
                </c:pt>
                <c:pt idx="740">
                  <c:v>39.700000000000003</c:v>
                </c:pt>
                <c:pt idx="741">
                  <c:v>39.700000000000003</c:v>
                </c:pt>
                <c:pt idx="742">
                  <c:v>39.700000000000003</c:v>
                </c:pt>
                <c:pt idx="743">
                  <c:v>39.700000000000003</c:v>
                </c:pt>
                <c:pt idx="744">
                  <c:v>39.700000000000003</c:v>
                </c:pt>
                <c:pt idx="745">
                  <c:v>39.700000000000003</c:v>
                </c:pt>
                <c:pt idx="746">
                  <c:v>39.700000000000003</c:v>
                </c:pt>
                <c:pt idx="747">
                  <c:v>39.700000000000003</c:v>
                </c:pt>
                <c:pt idx="748">
                  <c:v>39.700000000000003</c:v>
                </c:pt>
                <c:pt idx="749">
                  <c:v>39.700000000000003</c:v>
                </c:pt>
                <c:pt idx="750">
                  <c:v>39.700000000000003</c:v>
                </c:pt>
                <c:pt idx="751">
                  <c:v>39.700000000000003</c:v>
                </c:pt>
                <c:pt idx="752">
                  <c:v>39.700000000000003</c:v>
                </c:pt>
                <c:pt idx="753">
                  <c:v>39.720000000000006</c:v>
                </c:pt>
                <c:pt idx="754">
                  <c:v>39.720000000000006</c:v>
                </c:pt>
                <c:pt idx="755">
                  <c:v>39.69999999999991</c:v>
                </c:pt>
                <c:pt idx="756">
                  <c:v>39.69999999999991</c:v>
                </c:pt>
                <c:pt idx="757">
                  <c:v>39.69999999999991</c:v>
                </c:pt>
                <c:pt idx="758">
                  <c:v>39.69999999999991</c:v>
                </c:pt>
                <c:pt idx="759">
                  <c:v>39.69999999999991</c:v>
                </c:pt>
                <c:pt idx="760">
                  <c:v>39.69999999999991</c:v>
                </c:pt>
                <c:pt idx="761">
                  <c:v>39.69999999999991</c:v>
                </c:pt>
                <c:pt idx="762">
                  <c:v>39.69999999999991</c:v>
                </c:pt>
                <c:pt idx="763">
                  <c:v>39.69999999999991</c:v>
                </c:pt>
                <c:pt idx="764">
                  <c:v>39.69999999999991</c:v>
                </c:pt>
                <c:pt idx="765">
                  <c:v>39.69999999999991</c:v>
                </c:pt>
                <c:pt idx="766">
                  <c:v>39.69999999999991</c:v>
                </c:pt>
                <c:pt idx="767">
                  <c:v>39.69999999999991</c:v>
                </c:pt>
                <c:pt idx="768">
                  <c:v>39.69999999999991</c:v>
                </c:pt>
                <c:pt idx="769">
                  <c:v>39.69999999999991</c:v>
                </c:pt>
                <c:pt idx="770">
                  <c:v>39.69999999999991</c:v>
                </c:pt>
                <c:pt idx="771">
                  <c:v>39.69999999999991</c:v>
                </c:pt>
                <c:pt idx="772">
                  <c:v>39.69999999999991</c:v>
                </c:pt>
                <c:pt idx="773">
                  <c:v>39.69999999999991</c:v>
                </c:pt>
                <c:pt idx="774">
                  <c:v>39.69999999999991</c:v>
                </c:pt>
                <c:pt idx="775">
                  <c:v>39.69999999999991</c:v>
                </c:pt>
                <c:pt idx="776">
                  <c:v>39.69999999999991</c:v>
                </c:pt>
                <c:pt idx="777">
                  <c:v>39.69999999999991</c:v>
                </c:pt>
                <c:pt idx="778">
                  <c:v>39.69999999999991</c:v>
                </c:pt>
                <c:pt idx="779">
                  <c:v>39.69999999999991</c:v>
                </c:pt>
                <c:pt idx="780">
                  <c:v>39.69999999999991</c:v>
                </c:pt>
                <c:pt idx="781">
                  <c:v>39.69999999999991</c:v>
                </c:pt>
                <c:pt idx="782">
                  <c:v>39.69999999999991</c:v>
                </c:pt>
                <c:pt idx="783">
                  <c:v>39.69999999999991</c:v>
                </c:pt>
                <c:pt idx="784">
                  <c:v>39.69999999999991</c:v>
                </c:pt>
                <c:pt idx="785">
                  <c:v>39.69999999999991</c:v>
                </c:pt>
                <c:pt idx="786">
                  <c:v>39.69999999999991</c:v>
                </c:pt>
                <c:pt idx="787">
                  <c:v>39.69999999999991</c:v>
                </c:pt>
                <c:pt idx="788">
                  <c:v>39.68</c:v>
                </c:pt>
                <c:pt idx="789">
                  <c:v>39.68</c:v>
                </c:pt>
                <c:pt idx="790">
                  <c:v>39.700000000000003</c:v>
                </c:pt>
                <c:pt idx="791">
                  <c:v>39.74</c:v>
                </c:pt>
                <c:pt idx="792">
                  <c:v>39.74</c:v>
                </c:pt>
                <c:pt idx="793">
                  <c:v>39.74</c:v>
                </c:pt>
                <c:pt idx="794">
                  <c:v>39.74</c:v>
                </c:pt>
                <c:pt idx="795">
                  <c:v>39.74</c:v>
                </c:pt>
                <c:pt idx="796">
                  <c:v>39.74</c:v>
                </c:pt>
                <c:pt idx="797">
                  <c:v>39.74</c:v>
                </c:pt>
                <c:pt idx="798">
                  <c:v>39.74</c:v>
                </c:pt>
                <c:pt idx="799">
                  <c:v>39.74</c:v>
                </c:pt>
                <c:pt idx="800">
                  <c:v>39.74</c:v>
                </c:pt>
                <c:pt idx="801">
                  <c:v>39.74</c:v>
                </c:pt>
                <c:pt idx="802">
                  <c:v>39.74</c:v>
                </c:pt>
                <c:pt idx="803">
                  <c:v>39.74</c:v>
                </c:pt>
                <c:pt idx="804">
                  <c:v>39.74</c:v>
                </c:pt>
                <c:pt idx="805">
                  <c:v>39.74</c:v>
                </c:pt>
                <c:pt idx="806">
                  <c:v>39.74</c:v>
                </c:pt>
                <c:pt idx="807">
                  <c:v>39.74</c:v>
                </c:pt>
                <c:pt idx="808">
                  <c:v>39.74</c:v>
                </c:pt>
                <c:pt idx="809">
                  <c:v>39.74</c:v>
                </c:pt>
                <c:pt idx="810">
                  <c:v>39.74</c:v>
                </c:pt>
                <c:pt idx="811">
                  <c:v>39.74</c:v>
                </c:pt>
                <c:pt idx="812">
                  <c:v>39.74</c:v>
                </c:pt>
                <c:pt idx="813">
                  <c:v>39.74</c:v>
                </c:pt>
                <c:pt idx="814">
                  <c:v>39.74</c:v>
                </c:pt>
                <c:pt idx="815">
                  <c:v>39.74</c:v>
                </c:pt>
                <c:pt idx="816">
                  <c:v>39.74</c:v>
                </c:pt>
                <c:pt idx="817">
                  <c:v>39.74</c:v>
                </c:pt>
                <c:pt idx="818">
                  <c:v>39.74</c:v>
                </c:pt>
                <c:pt idx="819">
                  <c:v>39.74</c:v>
                </c:pt>
                <c:pt idx="820">
                  <c:v>39.74</c:v>
                </c:pt>
                <c:pt idx="821">
                  <c:v>39.74</c:v>
                </c:pt>
                <c:pt idx="822">
                  <c:v>39.74</c:v>
                </c:pt>
                <c:pt idx="823">
                  <c:v>39.74</c:v>
                </c:pt>
                <c:pt idx="824">
                  <c:v>39.74</c:v>
                </c:pt>
                <c:pt idx="825">
                  <c:v>39.74</c:v>
                </c:pt>
                <c:pt idx="826">
                  <c:v>39.74</c:v>
                </c:pt>
                <c:pt idx="827">
                  <c:v>39.74</c:v>
                </c:pt>
                <c:pt idx="828">
                  <c:v>39.74</c:v>
                </c:pt>
                <c:pt idx="829">
                  <c:v>39.74</c:v>
                </c:pt>
                <c:pt idx="830">
                  <c:v>39.74</c:v>
                </c:pt>
                <c:pt idx="831">
                  <c:v>39.74</c:v>
                </c:pt>
                <c:pt idx="832">
                  <c:v>39.74</c:v>
                </c:pt>
                <c:pt idx="833">
                  <c:v>39.74</c:v>
                </c:pt>
                <c:pt idx="834">
                  <c:v>39.74</c:v>
                </c:pt>
                <c:pt idx="835">
                  <c:v>39.74</c:v>
                </c:pt>
                <c:pt idx="836">
                  <c:v>39.74</c:v>
                </c:pt>
                <c:pt idx="837">
                  <c:v>39.74</c:v>
                </c:pt>
                <c:pt idx="838">
                  <c:v>39.74</c:v>
                </c:pt>
                <c:pt idx="839">
                  <c:v>39.74</c:v>
                </c:pt>
                <c:pt idx="840">
                  <c:v>39.74</c:v>
                </c:pt>
                <c:pt idx="841">
                  <c:v>39.74</c:v>
                </c:pt>
                <c:pt idx="842">
                  <c:v>39.74</c:v>
                </c:pt>
                <c:pt idx="843">
                  <c:v>39.74</c:v>
                </c:pt>
                <c:pt idx="844">
                  <c:v>39.74</c:v>
                </c:pt>
                <c:pt idx="845">
                  <c:v>39.74</c:v>
                </c:pt>
                <c:pt idx="846">
                  <c:v>39.760000000000005</c:v>
                </c:pt>
                <c:pt idx="847">
                  <c:v>39.760000000000005</c:v>
                </c:pt>
                <c:pt idx="848">
                  <c:v>39.760000000000005</c:v>
                </c:pt>
                <c:pt idx="849">
                  <c:v>39.760000000000005</c:v>
                </c:pt>
                <c:pt idx="850">
                  <c:v>39.760000000000005</c:v>
                </c:pt>
                <c:pt idx="851">
                  <c:v>39.760000000000005</c:v>
                </c:pt>
                <c:pt idx="852">
                  <c:v>39.760000000000005</c:v>
                </c:pt>
                <c:pt idx="853">
                  <c:v>39.760000000000005</c:v>
                </c:pt>
                <c:pt idx="854">
                  <c:v>39.760000000000005</c:v>
                </c:pt>
                <c:pt idx="855">
                  <c:v>39.760000000000005</c:v>
                </c:pt>
                <c:pt idx="856">
                  <c:v>39.760000000000005</c:v>
                </c:pt>
                <c:pt idx="857">
                  <c:v>39.760000000000005</c:v>
                </c:pt>
                <c:pt idx="858">
                  <c:v>39.760000000000005</c:v>
                </c:pt>
                <c:pt idx="859">
                  <c:v>39.760000000000005</c:v>
                </c:pt>
                <c:pt idx="860">
                  <c:v>39.760000000000005</c:v>
                </c:pt>
                <c:pt idx="861">
                  <c:v>39.760000000000005</c:v>
                </c:pt>
                <c:pt idx="862">
                  <c:v>39.760000000000005</c:v>
                </c:pt>
                <c:pt idx="863">
                  <c:v>39.760000000000005</c:v>
                </c:pt>
                <c:pt idx="864">
                  <c:v>39.760000000000005</c:v>
                </c:pt>
                <c:pt idx="865">
                  <c:v>39.760000000000005</c:v>
                </c:pt>
                <c:pt idx="866">
                  <c:v>39.760000000000005</c:v>
                </c:pt>
                <c:pt idx="867">
                  <c:v>39.760000000000005</c:v>
                </c:pt>
                <c:pt idx="868">
                  <c:v>39.760000000000005</c:v>
                </c:pt>
                <c:pt idx="869">
                  <c:v>39.760000000000005</c:v>
                </c:pt>
                <c:pt idx="870">
                  <c:v>39.760000000000005</c:v>
                </c:pt>
                <c:pt idx="871">
                  <c:v>39.760000000000005</c:v>
                </c:pt>
                <c:pt idx="872">
                  <c:v>39.760000000000005</c:v>
                </c:pt>
                <c:pt idx="873">
                  <c:v>39.760000000000005</c:v>
                </c:pt>
                <c:pt idx="874">
                  <c:v>39.760000000000005</c:v>
                </c:pt>
                <c:pt idx="875">
                  <c:v>39.760000000000005</c:v>
                </c:pt>
                <c:pt idx="876">
                  <c:v>39.760000000000005</c:v>
                </c:pt>
                <c:pt idx="877">
                  <c:v>39.760000000000005</c:v>
                </c:pt>
                <c:pt idx="878">
                  <c:v>39.760000000000005</c:v>
                </c:pt>
                <c:pt idx="879">
                  <c:v>39.760000000000005</c:v>
                </c:pt>
                <c:pt idx="880">
                  <c:v>39.760000000000005</c:v>
                </c:pt>
                <c:pt idx="881">
                  <c:v>39.760000000000005</c:v>
                </c:pt>
                <c:pt idx="882">
                  <c:v>39.760000000000005</c:v>
                </c:pt>
                <c:pt idx="883">
                  <c:v>39.760000000000005</c:v>
                </c:pt>
                <c:pt idx="884">
                  <c:v>39.760000000000005</c:v>
                </c:pt>
                <c:pt idx="885">
                  <c:v>39.760000000000005</c:v>
                </c:pt>
                <c:pt idx="886">
                  <c:v>39.760000000000005</c:v>
                </c:pt>
                <c:pt idx="887">
                  <c:v>39.760000000000005</c:v>
                </c:pt>
                <c:pt idx="888">
                  <c:v>39.760000000000005</c:v>
                </c:pt>
                <c:pt idx="889">
                  <c:v>39.760000000000005</c:v>
                </c:pt>
                <c:pt idx="890">
                  <c:v>39.760000000000005</c:v>
                </c:pt>
                <c:pt idx="891">
                  <c:v>39.760000000000005</c:v>
                </c:pt>
                <c:pt idx="892">
                  <c:v>39.760000000000005</c:v>
                </c:pt>
                <c:pt idx="893">
                  <c:v>39.760000000000005</c:v>
                </c:pt>
                <c:pt idx="894">
                  <c:v>39.760000000000005</c:v>
                </c:pt>
                <c:pt idx="895">
                  <c:v>39.760000000000005</c:v>
                </c:pt>
                <c:pt idx="896">
                  <c:v>39.760000000000005</c:v>
                </c:pt>
                <c:pt idx="897">
                  <c:v>39.760000000000005</c:v>
                </c:pt>
                <c:pt idx="898">
                  <c:v>39.760000000000005</c:v>
                </c:pt>
                <c:pt idx="899">
                  <c:v>39.760000000000005</c:v>
                </c:pt>
                <c:pt idx="900">
                  <c:v>39.760000000000005</c:v>
                </c:pt>
                <c:pt idx="901">
                  <c:v>39.760000000000005</c:v>
                </c:pt>
                <c:pt idx="902">
                  <c:v>39.760000000000005</c:v>
                </c:pt>
                <c:pt idx="903">
                  <c:v>39.760000000000005</c:v>
                </c:pt>
                <c:pt idx="904">
                  <c:v>39.760000000000005</c:v>
                </c:pt>
                <c:pt idx="905">
                  <c:v>39.760000000000005</c:v>
                </c:pt>
                <c:pt idx="906">
                  <c:v>39.760000000000005</c:v>
                </c:pt>
                <c:pt idx="907">
                  <c:v>39.760000000000005</c:v>
                </c:pt>
                <c:pt idx="908">
                  <c:v>39.760000000000005</c:v>
                </c:pt>
                <c:pt idx="909">
                  <c:v>39.760000000000005</c:v>
                </c:pt>
                <c:pt idx="910">
                  <c:v>39.760000000000005</c:v>
                </c:pt>
                <c:pt idx="911">
                  <c:v>39.760000000000005</c:v>
                </c:pt>
                <c:pt idx="912">
                  <c:v>39.760000000000005</c:v>
                </c:pt>
                <c:pt idx="913">
                  <c:v>39.760000000000005</c:v>
                </c:pt>
                <c:pt idx="914">
                  <c:v>39.760000000000005</c:v>
                </c:pt>
                <c:pt idx="915">
                  <c:v>39.760000000000005</c:v>
                </c:pt>
                <c:pt idx="916">
                  <c:v>39.760000000000005</c:v>
                </c:pt>
                <c:pt idx="917">
                  <c:v>39.78</c:v>
                </c:pt>
                <c:pt idx="918">
                  <c:v>39.78</c:v>
                </c:pt>
                <c:pt idx="919">
                  <c:v>39.78</c:v>
                </c:pt>
                <c:pt idx="920">
                  <c:v>39.78</c:v>
                </c:pt>
                <c:pt idx="921">
                  <c:v>39.78</c:v>
                </c:pt>
                <c:pt idx="922">
                  <c:v>39.78</c:v>
                </c:pt>
                <c:pt idx="923">
                  <c:v>39.78</c:v>
                </c:pt>
                <c:pt idx="924">
                  <c:v>39.78</c:v>
                </c:pt>
                <c:pt idx="925">
                  <c:v>39.78</c:v>
                </c:pt>
                <c:pt idx="926">
                  <c:v>39.78</c:v>
                </c:pt>
                <c:pt idx="927">
                  <c:v>39.78</c:v>
                </c:pt>
                <c:pt idx="928">
                  <c:v>39.78</c:v>
                </c:pt>
                <c:pt idx="929">
                  <c:v>39.78</c:v>
                </c:pt>
                <c:pt idx="930">
                  <c:v>39.78</c:v>
                </c:pt>
                <c:pt idx="931">
                  <c:v>39.78</c:v>
                </c:pt>
                <c:pt idx="932">
                  <c:v>39.78</c:v>
                </c:pt>
                <c:pt idx="933">
                  <c:v>39.78</c:v>
                </c:pt>
                <c:pt idx="934">
                  <c:v>39.78</c:v>
                </c:pt>
                <c:pt idx="935">
                  <c:v>39.78</c:v>
                </c:pt>
                <c:pt idx="936">
                  <c:v>39.78</c:v>
                </c:pt>
                <c:pt idx="937">
                  <c:v>39.78</c:v>
                </c:pt>
                <c:pt idx="938">
                  <c:v>39.78</c:v>
                </c:pt>
                <c:pt idx="939">
                  <c:v>39.78</c:v>
                </c:pt>
                <c:pt idx="940">
                  <c:v>39.78</c:v>
                </c:pt>
                <c:pt idx="941">
                  <c:v>39.78</c:v>
                </c:pt>
                <c:pt idx="942">
                  <c:v>39.78</c:v>
                </c:pt>
                <c:pt idx="943">
                  <c:v>39.78</c:v>
                </c:pt>
                <c:pt idx="944">
                  <c:v>39.78</c:v>
                </c:pt>
                <c:pt idx="945">
                  <c:v>39.78</c:v>
                </c:pt>
                <c:pt idx="946">
                  <c:v>39.78</c:v>
                </c:pt>
                <c:pt idx="947">
                  <c:v>39.78</c:v>
                </c:pt>
                <c:pt idx="948">
                  <c:v>39.78</c:v>
                </c:pt>
                <c:pt idx="949">
                  <c:v>39.78</c:v>
                </c:pt>
                <c:pt idx="950">
                  <c:v>39.78</c:v>
                </c:pt>
                <c:pt idx="951">
                  <c:v>39.78</c:v>
                </c:pt>
                <c:pt idx="952">
                  <c:v>39.78</c:v>
                </c:pt>
                <c:pt idx="953">
                  <c:v>39.78</c:v>
                </c:pt>
                <c:pt idx="954">
                  <c:v>39.78</c:v>
                </c:pt>
                <c:pt idx="955">
                  <c:v>39.78</c:v>
                </c:pt>
                <c:pt idx="956">
                  <c:v>39.78</c:v>
                </c:pt>
                <c:pt idx="957">
                  <c:v>39.78</c:v>
                </c:pt>
                <c:pt idx="958">
                  <c:v>39.78</c:v>
                </c:pt>
                <c:pt idx="959">
                  <c:v>39.78</c:v>
                </c:pt>
                <c:pt idx="960">
                  <c:v>39.78</c:v>
                </c:pt>
                <c:pt idx="961">
                  <c:v>39.760000000000005</c:v>
                </c:pt>
                <c:pt idx="962">
                  <c:v>39.760000000000005</c:v>
                </c:pt>
                <c:pt idx="963">
                  <c:v>39.760000000000005</c:v>
                </c:pt>
                <c:pt idx="964">
                  <c:v>39.760000000000005</c:v>
                </c:pt>
                <c:pt idx="965">
                  <c:v>39.760000000000005</c:v>
                </c:pt>
                <c:pt idx="966">
                  <c:v>39.760000000000005</c:v>
                </c:pt>
                <c:pt idx="967">
                  <c:v>39.760000000000005</c:v>
                </c:pt>
                <c:pt idx="968">
                  <c:v>39.760000000000005</c:v>
                </c:pt>
                <c:pt idx="969">
                  <c:v>39.760000000000005</c:v>
                </c:pt>
                <c:pt idx="970">
                  <c:v>39.760000000000005</c:v>
                </c:pt>
                <c:pt idx="971">
                  <c:v>39.760000000000005</c:v>
                </c:pt>
                <c:pt idx="972">
                  <c:v>39.760000000000005</c:v>
                </c:pt>
                <c:pt idx="973">
                  <c:v>39.760000000000005</c:v>
                </c:pt>
                <c:pt idx="974">
                  <c:v>39.760000000000005</c:v>
                </c:pt>
                <c:pt idx="975">
                  <c:v>39.760000000000005</c:v>
                </c:pt>
                <c:pt idx="976">
                  <c:v>39.760000000000005</c:v>
                </c:pt>
                <c:pt idx="977">
                  <c:v>39.760000000000005</c:v>
                </c:pt>
                <c:pt idx="978">
                  <c:v>39.760000000000005</c:v>
                </c:pt>
                <c:pt idx="979">
                  <c:v>39.760000000000005</c:v>
                </c:pt>
                <c:pt idx="980">
                  <c:v>39.760000000000005</c:v>
                </c:pt>
                <c:pt idx="981">
                  <c:v>39.760000000000005</c:v>
                </c:pt>
                <c:pt idx="982">
                  <c:v>39.760000000000005</c:v>
                </c:pt>
                <c:pt idx="983">
                  <c:v>39.760000000000005</c:v>
                </c:pt>
                <c:pt idx="984">
                  <c:v>39.760000000000005</c:v>
                </c:pt>
                <c:pt idx="985">
                  <c:v>39.760000000000005</c:v>
                </c:pt>
                <c:pt idx="986">
                  <c:v>39.760000000000005</c:v>
                </c:pt>
                <c:pt idx="987">
                  <c:v>39.760000000000005</c:v>
                </c:pt>
                <c:pt idx="988">
                  <c:v>39.760000000000005</c:v>
                </c:pt>
                <c:pt idx="989">
                  <c:v>39.760000000000005</c:v>
                </c:pt>
                <c:pt idx="990">
                  <c:v>39.760000000000005</c:v>
                </c:pt>
                <c:pt idx="991">
                  <c:v>39.760000000000005</c:v>
                </c:pt>
                <c:pt idx="992">
                  <c:v>39.760000000000005</c:v>
                </c:pt>
                <c:pt idx="993">
                  <c:v>39.760000000000005</c:v>
                </c:pt>
                <c:pt idx="994">
                  <c:v>39.760000000000005</c:v>
                </c:pt>
                <c:pt idx="995">
                  <c:v>39.760000000000005</c:v>
                </c:pt>
                <c:pt idx="996">
                  <c:v>39.760000000000005</c:v>
                </c:pt>
                <c:pt idx="997">
                  <c:v>39.760000000000005</c:v>
                </c:pt>
                <c:pt idx="998">
                  <c:v>39.760000000000005</c:v>
                </c:pt>
                <c:pt idx="999">
                  <c:v>39.760000000000005</c:v>
                </c:pt>
                <c:pt idx="1000">
                  <c:v>39.760000000000005</c:v>
                </c:pt>
                <c:pt idx="1001">
                  <c:v>39.760000000000005</c:v>
                </c:pt>
                <c:pt idx="1002">
                  <c:v>39.760000000000005</c:v>
                </c:pt>
                <c:pt idx="1003">
                  <c:v>39.760000000000005</c:v>
                </c:pt>
                <c:pt idx="1004">
                  <c:v>39.760000000000005</c:v>
                </c:pt>
                <c:pt idx="1005">
                  <c:v>39.760000000000005</c:v>
                </c:pt>
                <c:pt idx="1006">
                  <c:v>39.760000000000005</c:v>
                </c:pt>
                <c:pt idx="1007">
                  <c:v>39.760000000000005</c:v>
                </c:pt>
                <c:pt idx="1008">
                  <c:v>39.760000000000005</c:v>
                </c:pt>
                <c:pt idx="1009">
                  <c:v>39.760000000000005</c:v>
                </c:pt>
                <c:pt idx="1010">
                  <c:v>39.760000000000005</c:v>
                </c:pt>
                <c:pt idx="1011">
                  <c:v>39.760000000000005</c:v>
                </c:pt>
                <c:pt idx="1012">
                  <c:v>39.760000000000005</c:v>
                </c:pt>
                <c:pt idx="1013">
                  <c:v>39.760000000000005</c:v>
                </c:pt>
                <c:pt idx="1014">
                  <c:v>39.760000000000005</c:v>
                </c:pt>
                <c:pt idx="1015">
                  <c:v>39.760000000000005</c:v>
                </c:pt>
                <c:pt idx="1016">
                  <c:v>39.760000000000005</c:v>
                </c:pt>
                <c:pt idx="1017">
                  <c:v>39.760000000000005</c:v>
                </c:pt>
                <c:pt idx="1018">
                  <c:v>39.760000000000005</c:v>
                </c:pt>
                <c:pt idx="1019">
                  <c:v>39.760000000000005</c:v>
                </c:pt>
                <c:pt idx="1020">
                  <c:v>39.760000000000005</c:v>
                </c:pt>
                <c:pt idx="1021">
                  <c:v>39.760000000000005</c:v>
                </c:pt>
                <c:pt idx="1022">
                  <c:v>39.760000000000005</c:v>
                </c:pt>
                <c:pt idx="1023">
                  <c:v>39.760000000000005</c:v>
                </c:pt>
                <c:pt idx="1024">
                  <c:v>39.760000000000005</c:v>
                </c:pt>
                <c:pt idx="1025">
                  <c:v>39.760000000000005</c:v>
                </c:pt>
                <c:pt idx="1026">
                  <c:v>39.760000000000005</c:v>
                </c:pt>
                <c:pt idx="1027">
                  <c:v>39.760000000000005</c:v>
                </c:pt>
                <c:pt idx="1028">
                  <c:v>39.760000000000005</c:v>
                </c:pt>
                <c:pt idx="1029">
                  <c:v>39.760000000000005</c:v>
                </c:pt>
                <c:pt idx="1030">
                  <c:v>39.760000000000005</c:v>
                </c:pt>
                <c:pt idx="1031">
                  <c:v>39.760000000000005</c:v>
                </c:pt>
                <c:pt idx="1032">
                  <c:v>39.760000000000005</c:v>
                </c:pt>
                <c:pt idx="1033">
                  <c:v>39.760000000000005</c:v>
                </c:pt>
                <c:pt idx="1034">
                  <c:v>39.760000000000005</c:v>
                </c:pt>
                <c:pt idx="1035">
                  <c:v>39.760000000000005</c:v>
                </c:pt>
                <c:pt idx="1036">
                  <c:v>39.760000000000005</c:v>
                </c:pt>
                <c:pt idx="1037">
                  <c:v>39.760000000000005</c:v>
                </c:pt>
                <c:pt idx="1038">
                  <c:v>39.760000000000005</c:v>
                </c:pt>
                <c:pt idx="1039">
                  <c:v>39.760000000000005</c:v>
                </c:pt>
                <c:pt idx="1040">
                  <c:v>39.760000000000005</c:v>
                </c:pt>
                <c:pt idx="1041">
                  <c:v>39.760000000000005</c:v>
                </c:pt>
                <c:pt idx="1042">
                  <c:v>39.760000000000005</c:v>
                </c:pt>
                <c:pt idx="1043">
                  <c:v>39.760000000000005</c:v>
                </c:pt>
                <c:pt idx="1044">
                  <c:v>39.760000000000005</c:v>
                </c:pt>
                <c:pt idx="1045">
                  <c:v>39.760000000000005</c:v>
                </c:pt>
                <c:pt idx="1046">
                  <c:v>39.760000000000005</c:v>
                </c:pt>
                <c:pt idx="1047">
                  <c:v>39.760000000000005</c:v>
                </c:pt>
                <c:pt idx="1048">
                  <c:v>39.760000000000005</c:v>
                </c:pt>
                <c:pt idx="1049">
                  <c:v>39.760000000000005</c:v>
                </c:pt>
                <c:pt idx="1050">
                  <c:v>39.760000000000005</c:v>
                </c:pt>
                <c:pt idx="1051">
                  <c:v>39.760000000000005</c:v>
                </c:pt>
                <c:pt idx="1052">
                  <c:v>39.760000000000005</c:v>
                </c:pt>
                <c:pt idx="1053">
                  <c:v>39.760000000000005</c:v>
                </c:pt>
                <c:pt idx="1054">
                  <c:v>39.760000000000005</c:v>
                </c:pt>
                <c:pt idx="1055">
                  <c:v>39.760000000000005</c:v>
                </c:pt>
                <c:pt idx="1056">
                  <c:v>39.760000000000005</c:v>
                </c:pt>
                <c:pt idx="1057">
                  <c:v>39.760000000000005</c:v>
                </c:pt>
                <c:pt idx="1058">
                  <c:v>39.760000000000005</c:v>
                </c:pt>
                <c:pt idx="1059">
                  <c:v>39.760000000000005</c:v>
                </c:pt>
                <c:pt idx="1060">
                  <c:v>39.760000000000005</c:v>
                </c:pt>
                <c:pt idx="1061">
                  <c:v>39.760000000000005</c:v>
                </c:pt>
                <c:pt idx="1062">
                  <c:v>39.760000000000005</c:v>
                </c:pt>
                <c:pt idx="1063">
                  <c:v>39.760000000000005</c:v>
                </c:pt>
                <c:pt idx="1064">
                  <c:v>39.760000000000005</c:v>
                </c:pt>
                <c:pt idx="1065">
                  <c:v>39.760000000000005</c:v>
                </c:pt>
                <c:pt idx="1066">
                  <c:v>39.760000000000005</c:v>
                </c:pt>
                <c:pt idx="1067">
                  <c:v>39.760000000000005</c:v>
                </c:pt>
                <c:pt idx="1068">
                  <c:v>39.760000000000005</c:v>
                </c:pt>
                <c:pt idx="1069">
                  <c:v>39.760000000000005</c:v>
                </c:pt>
                <c:pt idx="1070">
                  <c:v>39.760000000000005</c:v>
                </c:pt>
                <c:pt idx="1071">
                  <c:v>39.760000000000005</c:v>
                </c:pt>
                <c:pt idx="1072">
                  <c:v>39.760000000000005</c:v>
                </c:pt>
                <c:pt idx="1073">
                  <c:v>39.760000000000005</c:v>
                </c:pt>
                <c:pt idx="1074">
                  <c:v>39.760000000000005</c:v>
                </c:pt>
                <c:pt idx="1075">
                  <c:v>39.760000000000005</c:v>
                </c:pt>
                <c:pt idx="1076">
                  <c:v>39.760000000000005</c:v>
                </c:pt>
                <c:pt idx="1077">
                  <c:v>39.760000000000005</c:v>
                </c:pt>
                <c:pt idx="1078">
                  <c:v>39.760000000000005</c:v>
                </c:pt>
                <c:pt idx="1079">
                  <c:v>39.760000000000005</c:v>
                </c:pt>
                <c:pt idx="1080">
                  <c:v>39.760000000000005</c:v>
                </c:pt>
                <c:pt idx="1081">
                  <c:v>39.760000000000005</c:v>
                </c:pt>
                <c:pt idx="1082">
                  <c:v>39.760000000000005</c:v>
                </c:pt>
                <c:pt idx="1083">
                  <c:v>39.760000000000005</c:v>
                </c:pt>
                <c:pt idx="1084">
                  <c:v>39.760000000000005</c:v>
                </c:pt>
                <c:pt idx="1085">
                  <c:v>39.78</c:v>
                </c:pt>
                <c:pt idx="1086">
                  <c:v>39.78</c:v>
                </c:pt>
                <c:pt idx="1087">
                  <c:v>39.78</c:v>
                </c:pt>
                <c:pt idx="1088">
                  <c:v>39.78</c:v>
                </c:pt>
                <c:pt idx="1089">
                  <c:v>39.78</c:v>
                </c:pt>
                <c:pt idx="1090">
                  <c:v>39.78</c:v>
                </c:pt>
                <c:pt idx="1091">
                  <c:v>39.78</c:v>
                </c:pt>
                <c:pt idx="1092">
                  <c:v>39.78</c:v>
                </c:pt>
                <c:pt idx="1093">
                  <c:v>39.78</c:v>
                </c:pt>
                <c:pt idx="1094">
                  <c:v>39.78</c:v>
                </c:pt>
                <c:pt idx="1095">
                  <c:v>39.78</c:v>
                </c:pt>
                <c:pt idx="1096">
                  <c:v>39.78</c:v>
                </c:pt>
                <c:pt idx="1097">
                  <c:v>39.78</c:v>
                </c:pt>
                <c:pt idx="1098">
                  <c:v>39.78</c:v>
                </c:pt>
                <c:pt idx="1099">
                  <c:v>39.78</c:v>
                </c:pt>
                <c:pt idx="1100">
                  <c:v>39.78</c:v>
                </c:pt>
                <c:pt idx="1101">
                  <c:v>39.78</c:v>
                </c:pt>
                <c:pt idx="1102">
                  <c:v>39.78</c:v>
                </c:pt>
                <c:pt idx="1103">
                  <c:v>39.78</c:v>
                </c:pt>
                <c:pt idx="1104">
                  <c:v>39.78</c:v>
                </c:pt>
                <c:pt idx="1105">
                  <c:v>39.78</c:v>
                </c:pt>
                <c:pt idx="1106">
                  <c:v>39.78</c:v>
                </c:pt>
                <c:pt idx="1107">
                  <c:v>39.78</c:v>
                </c:pt>
                <c:pt idx="1108">
                  <c:v>39.78</c:v>
                </c:pt>
                <c:pt idx="1109">
                  <c:v>39.78</c:v>
                </c:pt>
                <c:pt idx="1110">
                  <c:v>39.78</c:v>
                </c:pt>
                <c:pt idx="1111">
                  <c:v>39.78</c:v>
                </c:pt>
                <c:pt idx="1112">
                  <c:v>39.78</c:v>
                </c:pt>
                <c:pt idx="1113">
                  <c:v>39.78</c:v>
                </c:pt>
                <c:pt idx="1114">
                  <c:v>39.78</c:v>
                </c:pt>
                <c:pt idx="1115">
                  <c:v>39.78</c:v>
                </c:pt>
                <c:pt idx="1116">
                  <c:v>39.78</c:v>
                </c:pt>
                <c:pt idx="1117">
                  <c:v>39.78</c:v>
                </c:pt>
                <c:pt idx="1118">
                  <c:v>39.78</c:v>
                </c:pt>
                <c:pt idx="1119">
                  <c:v>39.78</c:v>
                </c:pt>
                <c:pt idx="1120">
                  <c:v>39.78</c:v>
                </c:pt>
                <c:pt idx="1121">
                  <c:v>39.760000000000005</c:v>
                </c:pt>
                <c:pt idx="1122">
                  <c:v>39.760000000000005</c:v>
                </c:pt>
                <c:pt idx="1123">
                  <c:v>39.760000000000005</c:v>
                </c:pt>
                <c:pt idx="1124">
                  <c:v>39.760000000000005</c:v>
                </c:pt>
                <c:pt idx="1125">
                  <c:v>39.760000000000005</c:v>
                </c:pt>
                <c:pt idx="1126">
                  <c:v>39.760000000000005</c:v>
                </c:pt>
                <c:pt idx="1127">
                  <c:v>39.760000000000005</c:v>
                </c:pt>
                <c:pt idx="1128">
                  <c:v>39.760000000000005</c:v>
                </c:pt>
                <c:pt idx="1129">
                  <c:v>39.760000000000005</c:v>
                </c:pt>
                <c:pt idx="1130">
                  <c:v>39.760000000000005</c:v>
                </c:pt>
                <c:pt idx="1131">
                  <c:v>39.760000000000005</c:v>
                </c:pt>
                <c:pt idx="1132">
                  <c:v>39.760000000000005</c:v>
                </c:pt>
                <c:pt idx="1133">
                  <c:v>39.760000000000005</c:v>
                </c:pt>
                <c:pt idx="1134">
                  <c:v>39.760000000000005</c:v>
                </c:pt>
                <c:pt idx="1135">
                  <c:v>39.760000000000005</c:v>
                </c:pt>
                <c:pt idx="1136">
                  <c:v>39.760000000000005</c:v>
                </c:pt>
                <c:pt idx="1137">
                  <c:v>39.760000000000005</c:v>
                </c:pt>
                <c:pt idx="1138">
                  <c:v>39.760000000000005</c:v>
                </c:pt>
                <c:pt idx="1139">
                  <c:v>39.760000000000005</c:v>
                </c:pt>
                <c:pt idx="1140">
                  <c:v>39.760000000000005</c:v>
                </c:pt>
                <c:pt idx="1141">
                  <c:v>39.760000000000005</c:v>
                </c:pt>
                <c:pt idx="1142">
                  <c:v>39.760000000000005</c:v>
                </c:pt>
                <c:pt idx="1143">
                  <c:v>39.760000000000005</c:v>
                </c:pt>
                <c:pt idx="1144">
                  <c:v>39.760000000000005</c:v>
                </c:pt>
                <c:pt idx="1145">
                  <c:v>39.760000000000005</c:v>
                </c:pt>
                <c:pt idx="1146">
                  <c:v>39.760000000000005</c:v>
                </c:pt>
                <c:pt idx="1147">
                  <c:v>39.760000000000005</c:v>
                </c:pt>
                <c:pt idx="1148">
                  <c:v>39.760000000000005</c:v>
                </c:pt>
                <c:pt idx="1149">
                  <c:v>39.760000000000005</c:v>
                </c:pt>
                <c:pt idx="1150">
                  <c:v>39.760000000000005</c:v>
                </c:pt>
                <c:pt idx="1151">
                  <c:v>39.760000000000005</c:v>
                </c:pt>
                <c:pt idx="1152">
                  <c:v>39.760000000000005</c:v>
                </c:pt>
                <c:pt idx="1153">
                  <c:v>39.760000000000005</c:v>
                </c:pt>
                <c:pt idx="1154">
                  <c:v>39.760000000000005</c:v>
                </c:pt>
                <c:pt idx="1155">
                  <c:v>39.760000000000005</c:v>
                </c:pt>
                <c:pt idx="1156">
                  <c:v>39.760000000000005</c:v>
                </c:pt>
                <c:pt idx="1157">
                  <c:v>39.760000000000005</c:v>
                </c:pt>
                <c:pt idx="1158">
                  <c:v>39.760000000000005</c:v>
                </c:pt>
                <c:pt idx="1159">
                  <c:v>39.760000000000005</c:v>
                </c:pt>
                <c:pt idx="1160">
                  <c:v>39.760000000000005</c:v>
                </c:pt>
                <c:pt idx="1161">
                  <c:v>39.760000000000005</c:v>
                </c:pt>
                <c:pt idx="1162">
                  <c:v>39.760000000000005</c:v>
                </c:pt>
                <c:pt idx="1163">
                  <c:v>39.760000000000005</c:v>
                </c:pt>
                <c:pt idx="1164">
                  <c:v>39.760000000000005</c:v>
                </c:pt>
                <c:pt idx="1165">
                  <c:v>39.760000000000005</c:v>
                </c:pt>
                <c:pt idx="1166">
                  <c:v>39.760000000000005</c:v>
                </c:pt>
                <c:pt idx="1167">
                  <c:v>39.760000000000005</c:v>
                </c:pt>
                <c:pt idx="1168">
                  <c:v>39.760000000000005</c:v>
                </c:pt>
                <c:pt idx="1169">
                  <c:v>39.760000000000005</c:v>
                </c:pt>
                <c:pt idx="1170">
                  <c:v>39.760000000000005</c:v>
                </c:pt>
                <c:pt idx="1171">
                  <c:v>39.760000000000005</c:v>
                </c:pt>
                <c:pt idx="1172">
                  <c:v>39.760000000000005</c:v>
                </c:pt>
                <c:pt idx="1173">
                  <c:v>39.760000000000005</c:v>
                </c:pt>
                <c:pt idx="1174">
                  <c:v>39.760000000000005</c:v>
                </c:pt>
                <c:pt idx="1175">
                  <c:v>39.760000000000005</c:v>
                </c:pt>
                <c:pt idx="1176">
                  <c:v>39.760000000000005</c:v>
                </c:pt>
                <c:pt idx="1177">
                  <c:v>39.760000000000005</c:v>
                </c:pt>
                <c:pt idx="1178">
                  <c:v>39.760000000000005</c:v>
                </c:pt>
                <c:pt idx="1179">
                  <c:v>39.760000000000005</c:v>
                </c:pt>
                <c:pt idx="1180">
                  <c:v>39.760000000000005</c:v>
                </c:pt>
                <c:pt idx="1181">
                  <c:v>39.760000000000005</c:v>
                </c:pt>
                <c:pt idx="1182">
                  <c:v>39.760000000000005</c:v>
                </c:pt>
                <c:pt idx="1183">
                  <c:v>39.760000000000005</c:v>
                </c:pt>
                <c:pt idx="1184">
                  <c:v>39.760000000000005</c:v>
                </c:pt>
                <c:pt idx="1185">
                  <c:v>39.760000000000005</c:v>
                </c:pt>
                <c:pt idx="1186">
                  <c:v>39.760000000000005</c:v>
                </c:pt>
                <c:pt idx="1187">
                  <c:v>39.760000000000005</c:v>
                </c:pt>
                <c:pt idx="1188">
                  <c:v>39.760000000000005</c:v>
                </c:pt>
                <c:pt idx="1189">
                  <c:v>39.760000000000005</c:v>
                </c:pt>
                <c:pt idx="1190">
                  <c:v>39.760000000000005</c:v>
                </c:pt>
                <c:pt idx="1191">
                  <c:v>39.760000000000005</c:v>
                </c:pt>
                <c:pt idx="1192">
                  <c:v>39.760000000000005</c:v>
                </c:pt>
                <c:pt idx="1193">
                  <c:v>39.760000000000005</c:v>
                </c:pt>
                <c:pt idx="1194">
                  <c:v>39.760000000000005</c:v>
                </c:pt>
                <c:pt idx="1195">
                  <c:v>39.760000000000005</c:v>
                </c:pt>
                <c:pt idx="1196">
                  <c:v>39.760000000000005</c:v>
                </c:pt>
                <c:pt idx="1197">
                  <c:v>39.760000000000005</c:v>
                </c:pt>
                <c:pt idx="1198">
                  <c:v>39.760000000000005</c:v>
                </c:pt>
                <c:pt idx="1199">
                  <c:v>39.760000000000005</c:v>
                </c:pt>
                <c:pt idx="1200">
                  <c:v>39.760000000000005</c:v>
                </c:pt>
                <c:pt idx="1201">
                  <c:v>39.760000000000005</c:v>
                </c:pt>
                <c:pt idx="1202">
                  <c:v>39.760000000000005</c:v>
                </c:pt>
                <c:pt idx="1203">
                  <c:v>39.760000000000005</c:v>
                </c:pt>
                <c:pt idx="1204">
                  <c:v>39.760000000000005</c:v>
                </c:pt>
                <c:pt idx="1205">
                  <c:v>39.760000000000005</c:v>
                </c:pt>
                <c:pt idx="1206">
                  <c:v>39.760000000000005</c:v>
                </c:pt>
                <c:pt idx="1207">
                  <c:v>39.760000000000005</c:v>
                </c:pt>
                <c:pt idx="1208">
                  <c:v>39.760000000000005</c:v>
                </c:pt>
                <c:pt idx="1209">
                  <c:v>39.760000000000005</c:v>
                </c:pt>
                <c:pt idx="1210">
                  <c:v>39.760000000000005</c:v>
                </c:pt>
                <c:pt idx="1211">
                  <c:v>39.760000000000005</c:v>
                </c:pt>
                <c:pt idx="1212">
                  <c:v>39.760000000000005</c:v>
                </c:pt>
                <c:pt idx="1213">
                  <c:v>39.760000000000005</c:v>
                </c:pt>
                <c:pt idx="1214">
                  <c:v>39.760000000000005</c:v>
                </c:pt>
                <c:pt idx="1215">
                  <c:v>39.760000000000005</c:v>
                </c:pt>
                <c:pt idx="1216">
                  <c:v>39.760000000000005</c:v>
                </c:pt>
                <c:pt idx="1217">
                  <c:v>39.760000000000005</c:v>
                </c:pt>
                <c:pt idx="1218">
                  <c:v>39.760000000000005</c:v>
                </c:pt>
                <c:pt idx="1219">
                  <c:v>39.760000000000005</c:v>
                </c:pt>
                <c:pt idx="1220">
                  <c:v>39.760000000000005</c:v>
                </c:pt>
                <c:pt idx="1221">
                  <c:v>39.760000000000005</c:v>
                </c:pt>
                <c:pt idx="1222">
                  <c:v>39.760000000000005</c:v>
                </c:pt>
                <c:pt idx="1223">
                  <c:v>39.760000000000005</c:v>
                </c:pt>
                <c:pt idx="1224">
                  <c:v>39.760000000000005</c:v>
                </c:pt>
                <c:pt idx="1225">
                  <c:v>39.760000000000005</c:v>
                </c:pt>
                <c:pt idx="1226">
                  <c:v>39.760000000000005</c:v>
                </c:pt>
                <c:pt idx="1227">
                  <c:v>39.760000000000005</c:v>
                </c:pt>
                <c:pt idx="1228">
                  <c:v>39.760000000000005</c:v>
                </c:pt>
                <c:pt idx="1229">
                  <c:v>39.760000000000005</c:v>
                </c:pt>
                <c:pt idx="1230">
                  <c:v>39.760000000000005</c:v>
                </c:pt>
                <c:pt idx="1231">
                  <c:v>39.760000000000005</c:v>
                </c:pt>
                <c:pt idx="1232">
                  <c:v>39.760000000000005</c:v>
                </c:pt>
                <c:pt idx="1233">
                  <c:v>39.760000000000005</c:v>
                </c:pt>
                <c:pt idx="1234">
                  <c:v>39.760000000000005</c:v>
                </c:pt>
                <c:pt idx="1235">
                  <c:v>39.760000000000005</c:v>
                </c:pt>
                <c:pt idx="1236">
                  <c:v>39.760000000000005</c:v>
                </c:pt>
                <c:pt idx="1237">
                  <c:v>39.760000000000005</c:v>
                </c:pt>
                <c:pt idx="1238">
                  <c:v>39.760000000000005</c:v>
                </c:pt>
                <c:pt idx="1239">
                  <c:v>39.760000000000005</c:v>
                </c:pt>
                <c:pt idx="1240">
                  <c:v>39.760000000000005</c:v>
                </c:pt>
                <c:pt idx="1241">
                  <c:v>39.760000000000005</c:v>
                </c:pt>
                <c:pt idx="1242">
                  <c:v>39.760000000000005</c:v>
                </c:pt>
                <c:pt idx="1243">
                  <c:v>39.760000000000005</c:v>
                </c:pt>
                <c:pt idx="1244">
                  <c:v>39.760000000000005</c:v>
                </c:pt>
                <c:pt idx="1245">
                  <c:v>39.760000000000005</c:v>
                </c:pt>
                <c:pt idx="1246">
                  <c:v>39.760000000000005</c:v>
                </c:pt>
                <c:pt idx="1247">
                  <c:v>39.760000000000005</c:v>
                </c:pt>
                <c:pt idx="1248">
                  <c:v>39.760000000000005</c:v>
                </c:pt>
                <c:pt idx="1249">
                  <c:v>39.760000000000005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populationParameterSweep!$C$7514:$C$8763</c:f>
              <c:numCache>
                <c:formatCode>General</c:formatCode>
                <c:ptCount val="1250"/>
                <c:pt idx="0">
                  <c:v>0</c:v>
                </c:pt>
                <c:pt idx="1">
                  <c:v>31.216666666666601</c:v>
                </c:pt>
                <c:pt idx="2">
                  <c:v>32.733333333333306</c:v>
                </c:pt>
                <c:pt idx="3">
                  <c:v>33.766666666666588</c:v>
                </c:pt>
                <c:pt idx="4">
                  <c:v>34.69999999999991</c:v>
                </c:pt>
                <c:pt idx="5">
                  <c:v>35.550000000000004</c:v>
                </c:pt>
                <c:pt idx="6">
                  <c:v>36.633333333333304</c:v>
                </c:pt>
                <c:pt idx="7">
                  <c:v>37.949999999999996</c:v>
                </c:pt>
                <c:pt idx="8">
                  <c:v>38.316666666666578</c:v>
                </c:pt>
                <c:pt idx="9">
                  <c:v>38.616666666666582</c:v>
                </c:pt>
                <c:pt idx="10">
                  <c:v>38.766666666666588</c:v>
                </c:pt>
                <c:pt idx="11">
                  <c:v>38.966666666666583</c:v>
                </c:pt>
                <c:pt idx="12">
                  <c:v>38.949999999999996</c:v>
                </c:pt>
                <c:pt idx="13">
                  <c:v>39.200000000000003</c:v>
                </c:pt>
                <c:pt idx="14">
                  <c:v>39.533333333333303</c:v>
                </c:pt>
                <c:pt idx="15">
                  <c:v>39.816666666666578</c:v>
                </c:pt>
                <c:pt idx="16">
                  <c:v>39.949999999999996</c:v>
                </c:pt>
                <c:pt idx="17">
                  <c:v>40.01666666666658</c:v>
                </c:pt>
                <c:pt idx="18">
                  <c:v>40.116666666666582</c:v>
                </c:pt>
                <c:pt idx="19">
                  <c:v>40.266666666666588</c:v>
                </c:pt>
                <c:pt idx="20">
                  <c:v>40.5</c:v>
                </c:pt>
                <c:pt idx="21">
                  <c:v>40.683333333333302</c:v>
                </c:pt>
                <c:pt idx="22">
                  <c:v>40.733333333333306</c:v>
                </c:pt>
                <c:pt idx="23">
                  <c:v>40.733333333333306</c:v>
                </c:pt>
                <c:pt idx="24">
                  <c:v>40.849999999999902</c:v>
                </c:pt>
                <c:pt idx="25">
                  <c:v>40.9</c:v>
                </c:pt>
                <c:pt idx="26">
                  <c:v>40.983333333333299</c:v>
                </c:pt>
                <c:pt idx="27">
                  <c:v>41.0833333333333</c:v>
                </c:pt>
                <c:pt idx="28">
                  <c:v>41.216666666666583</c:v>
                </c:pt>
                <c:pt idx="29">
                  <c:v>41.316666666666578</c:v>
                </c:pt>
                <c:pt idx="30">
                  <c:v>41.449999999999903</c:v>
                </c:pt>
                <c:pt idx="31">
                  <c:v>41.483333333333299</c:v>
                </c:pt>
                <c:pt idx="32">
                  <c:v>41.466666666666583</c:v>
                </c:pt>
                <c:pt idx="33">
                  <c:v>41.499999999999908</c:v>
                </c:pt>
                <c:pt idx="34">
                  <c:v>41.499999999999908</c:v>
                </c:pt>
                <c:pt idx="35">
                  <c:v>41.616666666666582</c:v>
                </c:pt>
                <c:pt idx="36">
                  <c:v>41.65</c:v>
                </c:pt>
                <c:pt idx="37">
                  <c:v>41.666666666666586</c:v>
                </c:pt>
                <c:pt idx="38">
                  <c:v>41.69999999999991</c:v>
                </c:pt>
                <c:pt idx="39">
                  <c:v>41.683333333333302</c:v>
                </c:pt>
                <c:pt idx="40">
                  <c:v>41.683333333333302</c:v>
                </c:pt>
                <c:pt idx="41">
                  <c:v>41.69999999999991</c:v>
                </c:pt>
                <c:pt idx="42">
                  <c:v>41.849999999999994</c:v>
                </c:pt>
                <c:pt idx="43">
                  <c:v>41.9</c:v>
                </c:pt>
                <c:pt idx="44">
                  <c:v>41.9</c:v>
                </c:pt>
                <c:pt idx="45">
                  <c:v>41.916666666666579</c:v>
                </c:pt>
                <c:pt idx="46">
                  <c:v>41.916666666666579</c:v>
                </c:pt>
                <c:pt idx="47">
                  <c:v>41.916666666666579</c:v>
                </c:pt>
                <c:pt idx="48">
                  <c:v>41.983333333333299</c:v>
                </c:pt>
                <c:pt idx="49">
                  <c:v>42.066666666666585</c:v>
                </c:pt>
                <c:pt idx="50">
                  <c:v>42.033333333333303</c:v>
                </c:pt>
                <c:pt idx="51">
                  <c:v>42.049999999999905</c:v>
                </c:pt>
                <c:pt idx="52">
                  <c:v>42.066666666666585</c:v>
                </c:pt>
                <c:pt idx="53">
                  <c:v>42.066666666666585</c:v>
                </c:pt>
                <c:pt idx="54">
                  <c:v>42.099999999999909</c:v>
                </c:pt>
                <c:pt idx="55">
                  <c:v>42.133333333333304</c:v>
                </c:pt>
                <c:pt idx="56">
                  <c:v>42.183333333333302</c:v>
                </c:pt>
                <c:pt idx="57">
                  <c:v>42.166666666666586</c:v>
                </c:pt>
                <c:pt idx="58">
                  <c:v>42.166666666666586</c:v>
                </c:pt>
                <c:pt idx="59">
                  <c:v>42.166666666666586</c:v>
                </c:pt>
                <c:pt idx="60">
                  <c:v>42.133333333333304</c:v>
                </c:pt>
                <c:pt idx="61">
                  <c:v>42.133333333333304</c:v>
                </c:pt>
                <c:pt idx="62">
                  <c:v>42.15</c:v>
                </c:pt>
                <c:pt idx="63">
                  <c:v>42.15</c:v>
                </c:pt>
                <c:pt idx="64">
                  <c:v>42.116666666666582</c:v>
                </c:pt>
                <c:pt idx="65">
                  <c:v>42.116666666666582</c:v>
                </c:pt>
                <c:pt idx="66">
                  <c:v>42.116666666666582</c:v>
                </c:pt>
                <c:pt idx="67">
                  <c:v>42.116666666666582</c:v>
                </c:pt>
                <c:pt idx="68">
                  <c:v>42.15</c:v>
                </c:pt>
                <c:pt idx="69">
                  <c:v>42.183333333333302</c:v>
                </c:pt>
                <c:pt idx="70">
                  <c:v>42.166666666666586</c:v>
                </c:pt>
                <c:pt idx="71">
                  <c:v>42.166666666666586</c:v>
                </c:pt>
                <c:pt idx="72">
                  <c:v>42.133333333333304</c:v>
                </c:pt>
                <c:pt idx="73">
                  <c:v>42.133333333333304</c:v>
                </c:pt>
                <c:pt idx="74">
                  <c:v>42.15</c:v>
                </c:pt>
                <c:pt idx="75">
                  <c:v>42.216666666666583</c:v>
                </c:pt>
                <c:pt idx="76">
                  <c:v>42.216666666666583</c:v>
                </c:pt>
                <c:pt idx="77">
                  <c:v>42.25</c:v>
                </c:pt>
                <c:pt idx="78">
                  <c:v>42.25</c:v>
                </c:pt>
                <c:pt idx="79">
                  <c:v>42.19999999999991</c:v>
                </c:pt>
                <c:pt idx="80">
                  <c:v>42.15</c:v>
                </c:pt>
                <c:pt idx="81">
                  <c:v>42.183333333333302</c:v>
                </c:pt>
                <c:pt idx="82">
                  <c:v>42.19999999999991</c:v>
                </c:pt>
                <c:pt idx="83">
                  <c:v>42.216666666666583</c:v>
                </c:pt>
                <c:pt idx="84">
                  <c:v>42.266666666666588</c:v>
                </c:pt>
                <c:pt idx="85">
                  <c:v>42.25</c:v>
                </c:pt>
                <c:pt idx="86">
                  <c:v>42.266666666666588</c:v>
                </c:pt>
                <c:pt idx="87">
                  <c:v>42.266666666666588</c:v>
                </c:pt>
                <c:pt idx="88">
                  <c:v>42.233333333333306</c:v>
                </c:pt>
                <c:pt idx="89">
                  <c:v>42.233333333333306</c:v>
                </c:pt>
                <c:pt idx="90">
                  <c:v>42.183333333333302</c:v>
                </c:pt>
                <c:pt idx="91">
                  <c:v>42.25</c:v>
                </c:pt>
                <c:pt idx="92">
                  <c:v>42.233333333333306</c:v>
                </c:pt>
                <c:pt idx="93">
                  <c:v>42.266666666666588</c:v>
                </c:pt>
                <c:pt idx="94">
                  <c:v>42.299999999999912</c:v>
                </c:pt>
                <c:pt idx="95">
                  <c:v>42.299999999999912</c:v>
                </c:pt>
                <c:pt idx="96">
                  <c:v>42.316666666666578</c:v>
                </c:pt>
                <c:pt idx="97">
                  <c:v>42.3333333333333</c:v>
                </c:pt>
                <c:pt idx="98">
                  <c:v>42.3333333333333</c:v>
                </c:pt>
                <c:pt idx="99">
                  <c:v>42.3333333333333</c:v>
                </c:pt>
                <c:pt idx="100">
                  <c:v>42.3333333333333</c:v>
                </c:pt>
                <c:pt idx="101">
                  <c:v>42.316666666666578</c:v>
                </c:pt>
                <c:pt idx="102">
                  <c:v>42.283333333333303</c:v>
                </c:pt>
                <c:pt idx="103">
                  <c:v>42.266666666666588</c:v>
                </c:pt>
                <c:pt idx="104">
                  <c:v>42.283333333333303</c:v>
                </c:pt>
                <c:pt idx="105">
                  <c:v>42.299999999999912</c:v>
                </c:pt>
                <c:pt idx="106">
                  <c:v>42.316666666666578</c:v>
                </c:pt>
                <c:pt idx="107">
                  <c:v>42.316666666666578</c:v>
                </c:pt>
                <c:pt idx="108">
                  <c:v>42.3</c:v>
                </c:pt>
                <c:pt idx="109">
                  <c:v>42.3</c:v>
                </c:pt>
                <c:pt idx="110">
                  <c:v>42.3</c:v>
                </c:pt>
                <c:pt idx="111">
                  <c:v>42.266666666666588</c:v>
                </c:pt>
                <c:pt idx="112">
                  <c:v>42.25</c:v>
                </c:pt>
                <c:pt idx="113">
                  <c:v>42.216666666666583</c:v>
                </c:pt>
                <c:pt idx="114">
                  <c:v>42.216666666666583</c:v>
                </c:pt>
                <c:pt idx="115">
                  <c:v>42.216666666666583</c:v>
                </c:pt>
                <c:pt idx="116">
                  <c:v>42.216666666666583</c:v>
                </c:pt>
                <c:pt idx="117">
                  <c:v>42.19999999999991</c:v>
                </c:pt>
                <c:pt idx="118">
                  <c:v>42.183333333333302</c:v>
                </c:pt>
                <c:pt idx="119">
                  <c:v>42.19999999999991</c:v>
                </c:pt>
                <c:pt idx="120">
                  <c:v>42.19999999999991</c:v>
                </c:pt>
                <c:pt idx="121">
                  <c:v>42.183333333333302</c:v>
                </c:pt>
                <c:pt idx="122">
                  <c:v>42.183333333333302</c:v>
                </c:pt>
                <c:pt idx="123">
                  <c:v>42.183333333333302</c:v>
                </c:pt>
                <c:pt idx="124">
                  <c:v>42.166666666666586</c:v>
                </c:pt>
                <c:pt idx="125">
                  <c:v>42.183333333333302</c:v>
                </c:pt>
                <c:pt idx="126">
                  <c:v>42.15</c:v>
                </c:pt>
                <c:pt idx="127">
                  <c:v>42.166666666666586</c:v>
                </c:pt>
                <c:pt idx="128">
                  <c:v>42.15</c:v>
                </c:pt>
                <c:pt idx="129">
                  <c:v>42.15</c:v>
                </c:pt>
                <c:pt idx="130">
                  <c:v>42.0833333333333</c:v>
                </c:pt>
                <c:pt idx="131">
                  <c:v>42.066666666666585</c:v>
                </c:pt>
                <c:pt idx="132">
                  <c:v>42.066666666666585</c:v>
                </c:pt>
                <c:pt idx="133">
                  <c:v>42.0833333333333</c:v>
                </c:pt>
                <c:pt idx="134">
                  <c:v>42.0833333333333</c:v>
                </c:pt>
                <c:pt idx="135">
                  <c:v>42.066666666666585</c:v>
                </c:pt>
                <c:pt idx="136">
                  <c:v>42.033333333333303</c:v>
                </c:pt>
                <c:pt idx="137">
                  <c:v>42.033333333333303</c:v>
                </c:pt>
                <c:pt idx="138">
                  <c:v>42.0833333333333</c:v>
                </c:pt>
                <c:pt idx="139">
                  <c:v>42.166666666666586</c:v>
                </c:pt>
                <c:pt idx="140">
                  <c:v>42.183333333333302</c:v>
                </c:pt>
                <c:pt idx="141">
                  <c:v>42.133333333333304</c:v>
                </c:pt>
                <c:pt idx="142">
                  <c:v>42.116666666666582</c:v>
                </c:pt>
                <c:pt idx="143">
                  <c:v>42.1</c:v>
                </c:pt>
                <c:pt idx="144">
                  <c:v>42.166666666666586</c:v>
                </c:pt>
                <c:pt idx="145">
                  <c:v>42.15</c:v>
                </c:pt>
                <c:pt idx="146">
                  <c:v>42.15</c:v>
                </c:pt>
                <c:pt idx="147">
                  <c:v>42.15</c:v>
                </c:pt>
                <c:pt idx="148">
                  <c:v>42.15</c:v>
                </c:pt>
                <c:pt idx="149">
                  <c:v>42.116666666666582</c:v>
                </c:pt>
                <c:pt idx="150">
                  <c:v>42.1</c:v>
                </c:pt>
                <c:pt idx="151">
                  <c:v>42.1</c:v>
                </c:pt>
                <c:pt idx="152">
                  <c:v>42.1</c:v>
                </c:pt>
                <c:pt idx="153">
                  <c:v>42.1</c:v>
                </c:pt>
                <c:pt idx="154">
                  <c:v>42.1</c:v>
                </c:pt>
                <c:pt idx="155">
                  <c:v>42.1</c:v>
                </c:pt>
                <c:pt idx="156">
                  <c:v>42.1</c:v>
                </c:pt>
                <c:pt idx="157">
                  <c:v>42.1</c:v>
                </c:pt>
                <c:pt idx="158">
                  <c:v>42.1</c:v>
                </c:pt>
                <c:pt idx="159">
                  <c:v>42.1</c:v>
                </c:pt>
                <c:pt idx="160">
                  <c:v>42.0833333333333</c:v>
                </c:pt>
                <c:pt idx="161">
                  <c:v>42.066666666666585</c:v>
                </c:pt>
                <c:pt idx="162">
                  <c:v>42.066666666666585</c:v>
                </c:pt>
                <c:pt idx="163">
                  <c:v>42.066666666666585</c:v>
                </c:pt>
                <c:pt idx="164">
                  <c:v>42.066666666666585</c:v>
                </c:pt>
                <c:pt idx="165">
                  <c:v>42.0833333333333</c:v>
                </c:pt>
                <c:pt idx="166">
                  <c:v>42.066666666666585</c:v>
                </c:pt>
                <c:pt idx="167">
                  <c:v>42.066666666666585</c:v>
                </c:pt>
                <c:pt idx="168">
                  <c:v>42.05</c:v>
                </c:pt>
                <c:pt idx="169">
                  <c:v>42.033333333333303</c:v>
                </c:pt>
                <c:pt idx="170">
                  <c:v>41.983333333333299</c:v>
                </c:pt>
                <c:pt idx="171">
                  <c:v>41.966666666666583</c:v>
                </c:pt>
                <c:pt idx="172">
                  <c:v>41.933333333333302</c:v>
                </c:pt>
                <c:pt idx="173">
                  <c:v>41.933333333333302</c:v>
                </c:pt>
                <c:pt idx="174">
                  <c:v>41.916666666666579</c:v>
                </c:pt>
                <c:pt idx="175">
                  <c:v>41.916666666666579</c:v>
                </c:pt>
                <c:pt idx="176">
                  <c:v>41.9</c:v>
                </c:pt>
                <c:pt idx="177">
                  <c:v>41.866666666666582</c:v>
                </c:pt>
                <c:pt idx="178">
                  <c:v>41.866666666666582</c:v>
                </c:pt>
                <c:pt idx="179">
                  <c:v>41.866666666666582</c:v>
                </c:pt>
                <c:pt idx="180">
                  <c:v>41.8333333333333</c:v>
                </c:pt>
                <c:pt idx="181">
                  <c:v>41.783333333333303</c:v>
                </c:pt>
                <c:pt idx="182">
                  <c:v>41.8</c:v>
                </c:pt>
                <c:pt idx="183">
                  <c:v>41.8</c:v>
                </c:pt>
                <c:pt idx="184">
                  <c:v>41.783333333333303</c:v>
                </c:pt>
                <c:pt idx="185">
                  <c:v>41.783333333333303</c:v>
                </c:pt>
                <c:pt idx="186">
                  <c:v>41.766666666666588</c:v>
                </c:pt>
                <c:pt idx="187">
                  <c:v>41.766666666666588</c:v>
                </c:pt>
                <c:pt idx="188">
                  <c:v>41.766666666666588</c:v>
                </c:pt>
                <c:pt idx="189">
                  <c:v>41.766666666666588</c:v>
                </c:pt>
                <c:pt idx="190">
                  <c:v>41.766666666666588</c:v>
                </c:pt>
                <c:pt idx="191">
                  <c:v>41.766666666666588</c:v>
                </c:pt>
                <c:pt idx="192">
                  <c:v>41.716666666666583</c:v>
                </c:pt>
                <c:pt idx="193">
                  <c:v>41.716666666666583</c:v>
                </c:pt>
                <c:pt idx="194">
                  <c:v>41.716666666666583</c:v>
                </c:pt>
                <c:pt idx="195">
                  <c:v>41.683333333333302</c:v>
                </c:pt>
                <c:pt idx="196">
                  <c:v>41.69999999999991</c:v>
                </c:pt>
                <c:pt idx="197">
                  <c:v>41.716666666666583</c:v>
                </c:pt>
                <c:pt idx="198">
                  <c:v>41.716666666666583</c:v>
                </c:pt>
                <c:pt idx="199">
                  <c:v>41.716666666666583</c:v>
                </c:pt>
                <c:pt idx="200">
                  <c:v>41.683333333333302</c:v>
                </c:pt>
                <c:pt idx="201">
                  <c:v>41.666666666666586</c:v>
                </c:pt>
                <c:pt idx="202">
                  <c:v>41.649999999999906</c:v>
                </c:pt>
                <c:pt idx="203">
                  <c:v>41.649999999999906</c:v>
                </c:pt>
                <c:pt idx="204">
                  <c:v>41.633333333333304</c:v>
                </c:pt>
                <c:pt idx="205">
                  <c:v>41.633333333333304</c:v>
                </c:pt>
                <c:pt idx="206">
                  <c:v>41.666666666666586</c:v>
                </c:pt>
                <c:pt idx="207">
                  <c:v>41.666666666666586</c:v>
                </c:pt>
                <c:pt idx="208">
                  <c:v>41.633333333333304</c:v>
                </c:pt>
                <c:pt idx="209">
                  <c:v>41.6</c:v>
                </c:pt>
                <c:pt idx="210">
                  <c:v>41.616666666666582</c:v>
                </c:pt>
                <c:pt idx="211">
                  <c:v>41.633333333333304</c:v>
                </c:pt>
                <c:pt idx="212">
                  <c:v>41.633333333333304</c:v>
                </c:pt>
                <c:pt idx="213">
                  <c:v>41.633333333333304</c:v>
                </c:pt>
                <c:pt idx="214">
                  <c:v>41.5833333333333</c:v>
                </c:pt>
                <c:pt idx="215">
                  <c:v>41.5833333333333</c:v>
                </c:pt>
                <c:pt idx="216">
                  <c:v>41.55</c:v>
                </c:pt>
                <c:pt idx="217">
                  <c:v>41.566666666666585</c:v>
                </c:pt>
                <c:pt idx="218">
                  <c:v>41.55</c:v>
                </c:pt>
                <c:pt idx="219">
                  <c:v>41.55</c:v>
                </c:pt>
                <c:pt idx="220">
                  <c:v>41.5</c:v>
                </c:pt>
                <c:pt idx="221">
                  <c:v>41.566666666666585</c:v>
                </c:pt>
                <c:pt idx="222">
                  <c:v>41.566666666666585</c:v>
                </c:pt>
                <c:pt idx="223">
                  <c:v>41.566666666666585</c:v>
                </c:pt>
                <c:pt idx="224">
                  <c:v>41.6</c:v>
                </c:pt>
                <c:pt idx="225">
                  <c:v>41.5833333333333</c:v>
                </c:pt>
                <c:pt idx="226">
                  <c:v>41.566666666666585</c:v>
                </c:pt>
                <c:pt idx="227">
                  <c:v>41.5833333333333</c:v>
                </c:pt>
                <c:pt idx="228">
                  <c:v>41.6</c:v>
                </c:pt>
                <c:pt idx="229">
                  <c:v>41.6</c:v>
                </c:pt>
                <c:pt idx="230">
                  <c:v>41.6</c:v>
                </c:pt>
                <c:pt idx="231">
                  <c:v>41.6</c:v>
                </c:pt>
                <c:pt idx="232">
                  <c:v>41.5833333333333</c:v>
                </c:pt>
                <c:pt idx="233">
                  <c:v>41.5833333333333</c:v>
                </c:pt>
                <c:pt idx="234">
                  <c:v>41.566666666666585</c:v>
                </c:pt>
                <c:pt idx="235">
                  <c:v>41.566666666666585</c:v>
                </c:pt>
                <c:pt idx="236">
                  <c:v>41.55</c:v>
                </c:pt>
                <c:pt idx="237">
                  <c:v>41.566666666666585</c:v>
                </c:pt>
                <c:pt idx="238">
                  <c:v>41.533333333333303</c:v>
                </c:pt>
                <c:pt idx="239">
                  <c:v>41.5</c:v>
                </c:pt>
                <c:pt idx="240">
                  <c:v>41.483333333333299</c:v>
                </c:pt>
                <c:pt idx="241">
                  <c:v>41.483333333333299</c:v>
                </c:pt>
                <c:pt idx="242">
                  <c:v>41.483333333333299</c:v>
                </c:pt>
                <c:pt idx="243">
                  <c:v>41.449999999999903</c:v>
                </c:pt>
                <c:pt idx="244">
                  <c:v>41.449999999999903</c:v>
                </c:pt>
                <c:pt idx="245">
                  <c:v>41.449999999999903</c:v>
                </c:pt>
                <c:pt idx="246">
                  <c:v>41.449999999999903</c:v>
                </c:pt>
                <c:pt idx="247">
                  <c:v>41.449999999999903</c:v>
                </c:pt>
                <c:pt idx="248">
                  <c:v>41.449999999999903</c:v>
                </c:pt>
                <c:pt idx="249">
                  <c:v>41.449999999999903</c:v>
                </c:pt>
                <c:pt idx="250">
                  <c:v>41.466666666666583</c:v>
                </c:pt>
                <c:pt idx="251">
                  <c:v>41.466666666666583</c:v>
                </c:pt>
                <c:pt idx="252">
                  <c:v>41.466666666666583</c:v>
                </c:pt>
                <c:pt idx="253">
                  <c:v>41.466666666666583</c:v>
                </c:pt>
                <c:pt idx="254">
                  <c:v>41.466666666666583</c:v>
                </c:pt>
                <c:pt idx="255">
                  <c:v>41.466666666666583</c:v>
                </c:pt>
                <c:pt idx="256">
                  <c:v>41.433333333333302</c:v>
                </c:pt>
                <c:pt idx="257">
                  <c:v>41.416666666666579</c:v>
                </c:pt>
                <c:pt idx="258">
                  <c:v>41.416666666666579</c:v>
                </c:pt>
                <c:pt idx="259">
                  <c:v>41.433333333333302</c:v>
                </c:pt>
                <c:pt idx="260">
                  <c:v>41.416666666666579</c:v>
                </c:pt>
                <c:pt idx="261">
                  <c:v>41.383333333333297</c:v>
                </c:pt>
                <c:pt idx="262">
                  <c:v>41.366666666666582</c:v>
                </c:pt>
                <c:pt idx="263">
                  <c:v>41.349999999999902</c:v>
                </c:pt>
                <c:pt idx="264">
                  <c:v>41.349999999999902</c:v>
                </c:pt>
                <c:pt idx="265">
                  <c:v>41.3333333333333</c:v>
                </c:pt>
                <c:pt idx="266">
                  <c:v>41.349999999999902</c:v>
                </c:pt>
                <c:pt idx="267">
                  <c:v>41.349999999999902</c:v>
                </c:pt>
                <c:pt idx="268">
                  <c:v>41.383333333333297</c:v>
                </c:pt>
                <c:pt idx="269">
                  <c:v>41.366666666666582</c:v>
                </c:pt>
                <c:pt idx="270">
                  <c:v>41.366666666666582</c:v>
                </c:pt>
                <c:pt idx="271">
                  <c:v>41.366666666666582</c:v>
                </c:pt>
                <c:pt idx="272">
                  <c:v>41.383333333333297</c:v>
                </c:pt>
                <c:pt idx="273">
                  <c:v>41.383333333333297</c:v>
                </c:pt>
                <c:pt idx="274">
                  <c:v>41.4</c:v>
                </c:pt>
                <c:pt idx="275">
                  <c:v>41.383333333333297</c:v>
                </c:pt>
                <c:pt idx="276">
                  <c:v>41.383333333333297</c:v>
                </c:pt>
                <c:pt idx="277">
                  <c:v>41.366666666666582</c:v>
                </c:pt>
                <c:pt idx="278">
                  <c:v>41.383333333333297</c:v>
                </c:pt>
                <c:pt idx="279">
                  <c:v>41.416666666666579</c:v>
                </c:pt>
                <c:pt idx="280">
                  <c:v>41.416666666666579</c:v>
                </c:pt>
                <c:pt idx="281">
                  <c:v>41.416666666666579</c:v>
                </c:pt>
                <c:pt idx="282">
                  <c:v>41.383333333333297</c:v>
                </c:pt>
                <c:pt idx="283">
                  <c:v>41.383333333333297</c:v>
                </c:pt>
                <c:pt idx="284">
                  <c:v>41.383333333333297</c:v>
                </c:pt>
                <c:pt idx="285">
                  <c:v>41.416666666666579</c:v>
                </c:pt>
                <c:pt idx="286">
                  <c:v>41.416666666666579</c:v>
                </c:pt>
                <c:pt idx="287">
                  <c:v>41.383333333333297</c:v>
                </c:pt>
                <c:pt idx="288">
                  <c:v>41.383333333333297</c:v>
                </c:pt>
                <c:pt idx="289">
                  <c:v>41.4</c:v>
                </c:pt>
                <c:pt idx="290">
                  <c:v>41.383333333333297</c:v>
                </c:pt>
                <c:pt idx="291">
                  <c:v>41.349999999999902</c:v>
                </c:pt>
                <c:pt idx="292">
                  <c:v>41.349999999999902</c:v>
                </c:pt>
                <c:pt idx="293">
                  <c:v>41.349999999999902</c:v>
                </c:pt>
                <c:pt idx="294">
                  <c:v>41.349999999999902</c:v>
                </c:pt>
                <c:pt idx="295">
                  <c:v>41.3333333333333</c:v>
                </c:pt>
                <c:pt idx="296">
                  <c:v>41.3333333333333</c:v>
                </c:pt>
                <c:pt idx="297">
                  <c:v>41.316666666666578</c:v>
                </c:pt>
                <c:pt idx="298">
                  <c:v>41.283333333333303</c:v>
                </c:pt>
                <c:pt idx="299">
                  <c:v>41.3</c:v>
                </c:pt>
                <c:pt idx="300">
                  <c:v>41.3</c:v>
                </c:pt>
                <c:pt idx="301">
                  <c:v>41.3</c:v>
                </c:pt>
                <c:pt idx="302">
                  <c:v>41.283333333333303</c:v>
                </c:pt>
                <c:pt idx="303">
                  <c:v>41.283333333333303</c:v>
                </c:pt>
                <c:pt idx="304">
                  <c:v>41.266666666666588</c:v>
                </c:pt>
                <c:pt idx="305">
                  <c:v>41.25</c:v>
                </c:pt>
                <c:pt idx="306">
                  <c:v>41.25</c:v>
                </c:pt>
                <c:pt idx="307">
                  <c:v>41.216666666666583</c:v>
                </c:pt>
                <c:pt idx="308">
                  <c:v>41.3</c:v>
                </c:pt>
                <c:pt idx="309">
                  <c:v>41.266666666666588</c:v>
                </c:pt>
                <c:pt idx="310">
                  <c:v>41.266666666666588</c:v>
                </c:pt>
                <c:pt idx="311">
                  <c:v>41.25</c:v>
                </c:pt>
                <c:pt idx="312">
                  <c:v>41.25</c:v>
                </c:pt>
                <c:pt idx="313">
                  <c:v>41.216666666666583</c:v>
                </c:pt>
                <c:pt idx="314">
                  <c:v>41.2</c:v>
                </c:pt>
                <c:pt idx="315">
                  <c:v>41.166666666666586</c:v>
                </c:pt>
                <c:pt idx="316">
                  <c:v>41.19999999999991</c:v>
                </c:pt>
                <c:pt idx="317">
                  <c:v>41.183333333333302</c:v>
                </c:pt>
                <c:pt idx="318">
                  <c:v>41.183333333333302</c:v>
                </c:pt>
                <c:pt idx="319">
                  <c:v>41.183333333333302</c:v>
                </c:pt>
                <c:pt idx="320">
                  <c:v>41.183333333333302</c:v>
                </c:pt>
                <c:pt idx="321">
                  <c:v>41.166666666666586</c:v>
                </c:pt>
                <c:pt idx="322">
                  <c:v>41.166666666666586</c:v>
                </c:pt>
                <c:pt idx="323">
                  <c:v>41.149999999999906</c:v>
                </c:pt>
                <c:pt idx="324">
                  <c:v>41.149999999999906</c:v>
                </c:pt>
                <c:pt idx="325">
                  <c:v>41.116666666666582</c:v>
                </c:pt>
                <c:pt idx="326">
                  <c:v>41.066666666666585</c:v>
                </c:pt>
                <c:pt idx="327">
                  <c:v>41.066666666666585</c:v>
                </c:pt>
                <c:pt idx="328">
                  <c:v>41.0833333333333</c:v>
                </c:pt>
                <c:pt idx="329">
                  <c:v>41.099999999999909</c:v>
                </c:pt>
                <c:pt idx="330">
                  <c:v>41.099999999999909</c:v>
                </c:pt>
                <c:pt idx="331">
                  <c:v>41.099999999999909</c:v>
                </c:pt>
                <c:pt idx="332">
                  <c:v>41.0833333333333</c:v>
                </c:pt>
                <c:pt idx="333">
                  <c:v>41.0833333333333</c:v>
                </c:pt>
                <c:pt idx="334">
                  <c:v>41.066666666666585</c:v>
                </c:pt>
                <c:pt idx="335">
                  <c:v>41.116666666666582</c:v>
                </c:pt>
                <c:pt idx="336">
                  <c:v>41.133333333333304</c:v>
                </c:pt>
                <c:pt idx="337">
                  <c:v>41.116666666666582</c:v>
                </c:pt>
                <c:pt idx="338">
                  <c:v>41.116666666666582</c:v>
                </c:pt>
                <c:pt idx="339">
                  <c:v>41.099999999999909</c:v>
                </c:pt>
                <c:pt idx="340">
                  <c:v>41.099999999999909</c:v>
                </c:pt>
                <c:pt idx="341">
                  <c:v>41.066666666666585</c:v>
                </c:pt>
                <c:pt idx="342">
                  <c:v>41.066666666666585</c:v>
                </c:pt>
                <c:pt idx="343">
                  <c:v>41.116666666666582</c:v>
                </c:pt>
                <c:pt idx="344">
                  <c:v>41.116666666666582</c:v>
                </c:pt>
                <c:pt idx="345">
                  <c:v>41.116666666666582</c:v>
                </c:pt>
                <c:pt idx="346">
                  <c:v>41.099999999999909</c:v>
                </c:pt>
                <c:pt idx="347">
                  <c:v>41.099999999999909</c:v>
                </c:pt>
                <c:pt idx="348">
                  <c:v>41.099999999999909</c:v>
                </c:pt>
                <c:pt idx="349">
                  <c:v>41.099999999999909</c:v>
                </c:pt>
                <c:pt idx="350">
                  <c:v>41.099999999999909</c:v>
                </c:pt>
                <c:pt idx="351">
                  <c:v>41.099999999999909</c:v>
                </c:pt>
                <c:pt idx="352">
                  <c:v>41.099999999999909</c:v>
                </c:pt>
                <c:pt idx="353">
                  <c:v>41.099999999999909</c:v>
                </c:pt>
                <c:pt idx="354">
                  <c:v>41.099999999999909</c:v>
                </c:pt>
                <c:pt idx="355">
                  <c:v>41.099999999999909</c:v>
                </c:pt>
                <c:pt idx="356">
                  <c:v>41.0833333333333</c:v>
                </c:pt>
                <c:pt idx="357">
                  <c:v>41.099999999999909</c:v>
                </c:pt>
                <c:pt idx="358">
                  <c:v>41.099999999999909</c:v>
                </c:pt>
                <c:pt idx="359">
                  <c:v>41.116666666666582</c:v>
                </c:pt>
                <c:pt idx="360">
                  <c:v>41.0833333333333</c:v>
                </c:pt>
                <c:pt idx="361">
                  <c:v>41.0833333333333</c:v>
                </c:pt>
                <c:pt idx="362">
                  <c:v>41.0833333333333</c:v>
                </c:pt>
                <c:pt idx="363">
                  <c:v>41.0833333333333</c:v>
                </c:pt>
                <c:pt idx="364">
                  <c:v>41.099999999999909</c:v>
                </c:pt>
                <c:pt idx="365">
                  <c:v>41.0833333333333</c:v>
                </c:pt>
                <c:pt idx="366">
                  <c:v>41.0833333333333</c:v>
                </c:pt>
                <c:pt idx="367">
                  <c:v>41.066666666666585</c:v>
                </c:pt>
                <c:pt idx="368">
                  <c:v>41.066666666666585</c:v>
                </c:pt>
                <c:pt idx="369">
                  <c:v>41.033333333333303</c:v>
                </c:pt>
                <c:pt idx="370">
                  <c:v>41</c:v>
                </c:pt>
                <c:pt idx="371">
                  <c:v>41</c:v>
                </c:pt>
                <c:pt idx="372">
                  <c:v>40.983333333333299</c:v>
                </c:pt>
                <c:pt idx="373">
                  <c:v>40.983333333333299</c:v>
                </c:pt>
                <c:pt idx="374">
                  <c:v>41</c:v>
                </c:pt>
                <c:pt idx="375">
                  <c:v>41</c:v>
                </c:pt>
                <c:pt idx="376">
                  <c:v>41.01666666666658</c:v>
                </c:pt>
                <c:pt idx="377">
                  <c:v>41</c:v>
                </c:pt>
                <c:pt idx="378">
                  <c:v>41</c:v>
                </c:pt>
                <c:pt idx="379">
                  <c:v>40.983333333333299</c:v>
                </c:pt>
                <c:pt idx="380">
                  <c:v>40.983333333333299</c:v>
                </c:pt>
                <c:pt idx="381">
                  <c:v>40.983333333333299</c:v>
                </c:pt>
                <c:pt idx="382">
                  <c:v>40.983333333333299</c:v>
                </c:pt>
                <c:pt idx="383">
                  <c:v>40.983333333333299</c:v>
                </c:pt>
                <c:pt idx="384">
                  <c:v>40.933333333333302</c:v>
                </c:pt>
                <c:pt idx="385">
                  <c:v>40.933333333333302</c:v>
                </c:pt>
                <c:pt idx="386">
                  <c:v>40.949999999999903</c:v>
                </c:pt>
                <c:pt idx="387">
                  <c:v>40.933333333333302</c:v>
                </c:pt>
                <c:pt idx="388">
                  <c:v>40.933333333333302</c:v>
                </c:pt>
                <c:pt idx="389">
                  <c:v>40.933333333333302</c:v>
                </c:pt>
                <c:pt idx="390">
                  <c:v>40.933333333333302</c:v>
                </c:pt>
                <c:pt idx="391">
                  <c:v>40.916666666666579</c:v>
                </c:pt>
                <c:pt idx="392">
                  <c:v>40.916666666666579</c:v>
                </c:pt>
                <c:pt idx="393">
                  <c:v>40.933333333333302</c:v>
                </c:pt>
                <c:pt idx="394">
                  <c:v>40.933333333333302</c:v>
                </c:pt>
                <c:pt idx="395">
                  <c:v>40.933333333333302</c:v>
                </c:pt>
                <c:pt idx="396">
                  <c:v>40.916666666666579</c:v>
                </c:pt>
                <c:pt idx="397">
                  <c:v>40.883333333333297</c:v>
                </c:pt>
                <c:pt idx="398">
                  <c:v>40.866666666666582</c:v>
                </c:pt>
                <c:pt idx="399">
                  <c:v>40.849999999999902</c:v>
                </c:pt>
                <c:pt idx="400">
                  <c:v>40.849999999999902</c:v>
                </c:pt>
                <c:pt idx="401">
                  <c:v>40.883333333333297</c:v>
                </c:pt>
                <c:pt idx="402">
                  <c:v>40.883333333333297</c:v>
                </c:pt>
                <c:pt idx="403">
                  <c:v>40.883333333333297</c:v>
                </c:pt>
                <c:pt idx="404">
                  <c:v>40.849999999999902</c:v>
                </c:pt>
                <c:pt idx="405">
                  <c:v>40.8333333333333</c:v>
                </c:pt>
                <c:pt idx="406">
                  <c:v>40.849999999999994</c:v>
                </c:pt>
                <c:pt idx="407">
                  <c:v>40.849999999999994</c:v>
                </c:pt>
                <c:pt idx="408">
                  <c:v>40.849999999999994</c:v>
                </c:pt>
                <c:pt idx="409">
                  <c:v>40.849999999999994</c:v>
                </c:pt>
                <c:pt idx="410">
                  <c:v>40.849999999999994</c:v>
                </c:pt>
                <c:pt idx="411">
                  <c:v>40.8333333333333</c:v>
                </c:pt>
                <c:pt idx="412">
                  <c:v>40.8333333333333</c:v>
                </c:pt>
                <c:pt idx="413">
                  <c:v>40.816666666666578</c:v>
                </c:pt>
                <c:pt idx="414">
                  <c:v>40.816666666666578</c:v>
                </c:pt>
                <c:pt idx="415">
                  <c:v>40.800000000000011</c:v>
                </c:pt>
                <c:pt idx="416">
                  <c:v>40.800000000000011</c:v>
                </c:pt>
                <c:pt idx="417">
                  <c:v>40.783333333333303</c:v>
                </c:pt>
                <c:pt idx="418">
                  <c:v>40.766666666666588</c:v>
                </c:pt>
                <c:pt idx="419">
                  <c:v>40.766666666666588</c:v>
                </c:pt>
                <c:pt idx="420">
                  <c:v>40.733333333333306</c:v>
                </c:pt>
                <c:pt idx="421">
                  <c:v>40.733333333333306</c:v>
                </c:pt>
                <c:pt idx="422">
                  <c:v>40.716666666666583</c:v>
                </c:pt>
                <c:pt idx="423">
                  <c:v>40.716666666666583</c:v>
                </c:pt>
                <c:pt idx="424">
                  <c:v>40.716666666666583</c:v>
                </c:pt>
                <c:pt idx="425">
                  <c:v>40.716666666666583</c:v>
                </c:pt>
                <c:pt idx="426">
                  <c:v>40.716666666666583</c:v>
                </c:pt>
                <c:pt idx="427">
                  <c:v>40.733333333333306</c:v>
                </c:pt>
                <c:pt idx="428">
                  <c:v>40.733333333333306</c:v>
                </c:pt>
                <c:pt idx="429">
                  <c:v>40.733333333333306</c:v>
                </c:pt>
                <c:pt idx="430">
                  <c:v>40.733333333333306</c:v>
                </c:pt>
                <c:pt idx="431">
                  <c:v>40.716666666666583</c:v>
                </c:pt>
                <c:pt idx="432">
                  <c:v>40.683333333333302</c:v>
                </c:pt>
                <c:pt idx="433">
                  <c:v>40.683333333333302</c:v>
                </c:pt>
                <c:pt idx="434">
                  <c:v>40.683333333333302</c:v>
                </c:pt>
                <c:pt idx="435">
                  <c:v>40.683333333333302</c:v>
                </c:pt>
                <c:pt idx="436">
                  <c:v>40.683333333333302</c:v>
                </c:pt>
                <c:pt idx="437">
                  <c:v>40.65</c:v>
                </c:pt>
                <c:pt idx="438">
                  <c:v>40.616666666666582</c:v>
                </c:pt>
                <c:pt idx="439">
                  <c:v>40.599999999999909</c:v>
                </c:pt>
                <c:pt idx="440">
                  <c:v>40.566666666666585</c:v>
                </c:pt>
                <c:pt idx="441">
                  <c:v>40.550000000000004</c:v>
                </c:pt>
                <c:pt idx="442">
                  <c:v>40.533333333333303</c:v>
                </c:pt>
                <c:pt idx="443">
                  <c:v>40.533333333333303</c:v>
                </c:pt>
                <c:pt idx="444">
                  <c:v>40.533333333333303</c:v>
                </c:pt>
                <c:pt idx="445">
                  <c:v>40.533333333333303</c:v>
                </c:pt>
                <c:pt idx="446">
                  <c:v>40.5</c:v>
                </c:pt>
                <c:pt idx="447">
                  <c:v>40.5</c:v>
                </c:pt>
                <c:pt idx="448">
                  <c:v>40.566666666666585</c:v>
                </c:pt>
                <c:pt idx="449">
                  <c:v>40.533333333333303</c:v>
                </c:pt>
                <c:pt idx="450">
                  <c:v>40.533333333333303</c:v>
                </c:pt>
                <c:pt idx="451">
                  <c:v>40.533333333333303</c:v>
                </c:pt>
                <c:pt idx="452">
                  <c:v>40.533333333333303</c:v>
                </c:pt>
                <c:pt idx="453">
                  <c:v>40.51666666666658</c:v>
                </c:pt>
                <c:pt idx="454">
                  <c:v>40.51666666666658</c:v>
                </c:pt>
                <c:pt idx="455">
                  <c:v>40.51666666666658</c:v>
                </c:pt>
                <c:pt idx="456">
                  <c:v>40.5</c:v>
                </c:pt>
                <c:pt idx="457">
                  <c:v>40.483333333333299</c:v>
                </c:pt>
                <c:pt idx="458">
                  <c:v>40.433333333333302</c:v>
                </c:pt>
                <c:pt idx="459">
                  <c:v>40.433333333333302</c:v>
                </c:pt>
                <c:pt idx="460">
                  <c:v>40.433333333333302</c:v>
                </c:pt>
                <c:pt idx="461">
                  <c:v>40.416666666666579</c:v>
                </c:pt>
                <c:pt idx="462">
                  <c:v>40.416666666666579</c:v>
                </c:pt>
                <c:pt idx="463">
                  <c:v>40.383333333333297</c:v>
                </c:pt>
                <c:pt idx="464">
                  <c:v>40.383333333333297</c:v>
                </c:pt>
                <c:pt idx="465">
                  <c:v>40.383333333333297</c:v>
                </c:pt>
                <c:pt idx="466">
                  <c:v>40.383333333333297</c:v>
                </c:pt>
                <c:pt idx="467">
                  <c:v>40.383333333333297</c:v>
                </c:pt>
                <c:pt idx="468">
                  <c:v>40.416666666666579</c:v>
                </c:pt>
                <c:pt idx="469">
                  <c:v>40.416666666666579</c:v>
                </c:pt>
                <c:pt idx="470">
                  <c:v>40.416666666666579</c:v>
                </c:pt>
                <c:pt idx="471">
                  <c:v>40.383333333333297</c:v>
                </c:pt>
                <c:pt idx="472">
                  <c:v>40.383333333333297</c:v>
                </c:pt>
                <c:pt idx="473">
                  <c:v>40.366666666666582</c:v>
                </c:pt>
                <c:pt idx="474">
                  <c:v>40.349999999999994</c:v>
                </c:pt>
                <c:pt idx="475">
                  <c:v>40.366666666666582</c:v>
                </c:pt>
                <c:pt idx="476">
                  <c:v>40.349999999999994</c:v>
                </c:pt>
                <c:pt idx="477">
                  <c:v>40.349999999999994</c:v>
                </c:pt>
                <c:pt idx="478">
                  <c:v>40.349999999999994</c:v>
                </c:pt>
                <c:pt idx="479">
                  <c:v>40.316666666666578</c:v>
                </c:pt>
                <c:pt idx="480">
                  <c:v>40.283333333333303</c:v>
                </c:pt>
                <c:pt idx="481">
                  <c:v>40.283333333333303</c:v>
                </c:pt>
                <c:pt idx="482">
                  <c:v>40.283333333333303</c:v>
                </c:pt>
                <c:pt idx="483">
                  <c:v>40.299999999999912</c:v>
                </c:pt>
                <c:pt idx="484">
                  <c:v>40.299999999999912</c:v>
                </c:pt>
                <c:pt idx="485">
                  <c:v>40.283333333333303</c:v>
                </c:pt>
                <c:pt idx="486">
                  <c:v>40.283333333333303</c:v>
                </c:pt>
                <c:pt idx="487">
                  <c:v>40.283333333333303</c:v>
                </c:pt>
                <c:pt idx="488">
                  <c:v>40.266666666666588</c:v>
                </c:pt>
                <c:pt idx="489">
                  <c:v>40.25</c:v>
                </c:pt>
                <c:pt idx="490">
                  <c:v>40.299999999999912</c:v>
                </c:pt>
                <c:pt idx="491">
                  <c:v>40.299999999999912</c:v>
                </c:pt>
                <c:pt idx="492">
                  <c:v>40.283333333333303</c:v>
                </c:pt>
                <c:pt idx="493">
                  <c:v>40.283333333333303</c:v>
                </c:pt>
                <c:pt idx="494">
                  <c:v>40.266666666666588</c:v>
                </c:pt>
                <c:pt idx="495">
                  <c:v>40.25</c:v>
                </c:pt>
                <c:pt idx="496">
                  <c:v>40.25</c:v>
                </c:pt>
                <c:pt idx="497">
                  <c:v>40.233333333333306</c:v>
                </c:pt>
                <c:pt idx="498">
                  <c:v>40.266666666666588</c:v>
                </c:pt>
                <c:pt idx="499">
                  <c:v>40.25</c:v>
                </c:pt>
                <c:pt idx="500">
                  <c:v>40.233333333333306</c:v>
                </c:pt>
                <c:pt idx="501">
                  <c:v>40.233333333333306</c:v>
                </c:pt>
                <c:pt idx="502">
                  <c:v>40.233333333333306</c:v>
                </c:pt>
                <c:pt idx="503">
                  <c:v>40.233333333333306</c:v>
                </c:pt>
                <c:pt idx="504">
                  <c:v>40.233333333333306</c:v>
                </c:pt>
                <c:pt idx="505">
                  <c:v>40.233333333333306</c:v>
                </c:pt>
                <c:pt idx="506">
                  <c:v>40.19999999999991</c:v>
                </c:pt>
                <c:pt idx="507">
                  <c:v>40.19999999999991</c:v>
                </c:pt>
                <c:pt idx="508">
                  <c:v>40.283333333333303</c:v>
                </c:pt>
                <c:pt idx="509">
                  <c:v>40.266666666666588</c:v>
                </c:pt>
                <c:pt idx="510">
                  <c:v>40.266666666666588</c:v>
                </c:pt>
                <c:pt idx="511">
                  <c:v>40.25</c:v>
                </c:pt>
                <c:pt idx="512">
                  <c:v>40.25</c:v>
                </c:pt>
                <c:pt idx="513">
                  <c:v>40.216666666666583</c:v>
                </c:pt>
                <c:pt idx="514">
                  <c:v>40.216666666666583</c:v>
                </c:pt>
                <c:pt idx="515">
                  <c:v>40.19999999999991</c:v>
                </c:pt>
                <c:pt idx="516">
                  <c:v>40.183333333333302</c:v>
                </c:pt>
                <c:pt idx="517">
                  <c:v>40.19999999999991</c:v>
                </c:pt>
                <c:pt idx="518">
                  <c:v>40.19999999999991</c:v>
                </c:pt>
                <c:pt idx="519">
                  <c:v>40.19999999999991</c:v>
                </c:pt>
                <c:pt idx="520">
                  <c:v>40.19999999999991</c:v>
                </c:pt>
                <c:pt idx="521">
                  <c:v>40.19999999999991</c:v>
                </c:pt>
                <c:pt idx="522">
                  <c:v>40.183333333333302</c:v>
                </c:pt>
                <c:pt idx="523">
                  <c:v>40.166666666666586</c:v>
                </c:pt>
                <c:pt idx="524">
                  <c:v>40.166666666666586</c:v>
                </c:pt>
                <c:pt idx="525">
                  <c:v>40.166666666666586</c:v>
                </c:pt>
                <c:pt idx="526">
                  <c:v>40.133333333333304</c:v>
                </c:pt>
                <c:pt idx="527">
                  <c:v>40.133333333333304</c:v>
                </c:pt>
                <c:pt idx="528">
                  <c:v>40.116666666666582</c:v>
                </c:pt>
                <c:pt idx="529">
                  <c:v>40.116666666666582</c:v>
                </c:pt>
                <c:pt idx="530">
                  <c:v>40.116666666666582</c:v>
                </c:pt>
                <c:pt idx="531">
                  <c:v>40.116666666666582</c:v>
                </c:pt>
                <c:pt idx="532">
                  <c:v>40.116666666666582</c:v>
                </c:pt>
                <c:pt idx="533">
                  <c:v>40.116666666666582</c:v>
                </c:pt>
                <c:pt idx="534">
                  <c:v>40.116666666666582</c:v>
                </c:pt>
                <c:pt idx="535">
                  <c:v>40.116666666666582</c:v>
                </c:pt>
                <c:pt idx="536">
                  <c:v>40.133333333333304</c:v>
                </c:pt>
                <c:pt idx="537">
                  <c:v>40.133333333333304</c:v>
                </c:pt>
                <c:pt idx="538">
                  <c:v>40.133333333333304</c:v>
                </c:pt>
                <c:pt idx="539">
                  <c:v>40.133333333333304</c:v>
                </c:pt>
                <c:pt idx="540">
                  <c:v>40.133333333333304</c:v>
                </c:pt>
                <c:pt idx="541">
                  <c:v>40.133333333333304</c:v>
                </c:pt>
                <c:pt idx="542">
                  <c:v>40.133333333333304</c:v>
                </c:pt>
                <c:pt idx="543">
                  <c:v>40.133333333333304</c:v>
                </c:pt>
                <c:pt idx="544">
                  <c:v>40.133333333333304</c:v>
                </c:pt>
                <c:pt idx="545">
                  <c:v>40.133333333333304</c:v>
                </c:pt>
                <c:pt idx="546">
                  <c:v>40.15</c:v>
                </c:pt>
                <c:pt idx="547">
                  <c:v>40.099999999999909</c:v>
                </c:pt>
                <c:pt idx="548">
                  <c:v>40.116666666666582</c:v>
                </c:pt>
                <c:pt idx="549">
                  <c:v>40.116666666666582</c:v>
                </c:pt>
                <c:pt idx="550">
                  <c:v>40.116666666666582</c:v>
                </c:pt>
                <c:pt idx="551">
                  <c:v>40.116666666666582</c:v>
                </c:pt>
                <c:pt idx="552">
                  <c:v>40.0833333333333</c:v>
                </c:pt>
                <c:pt idx="553">
                  <c:v>40.099999999999909</c:v>
                </c:pt>
                <c:pt idx="554">
                  <c:v>40.099999999999909</c:v>
                </c:pt>
                <c:pt idx="555">
                  <c:v>40.0833333333333</c:v>
                </c:pt>
                <c:pt idx="556">
                  <c:v>40.066666666666585</c:v>
                </c:pt>
                <c:pt idx="557">
                  <c:v>40.050000000000004</c:v>
                </c:pt>
                <c:pt idx="558">
                  <c:v>40.050000000000004</c:v>
                </c:pt>
                <c:pt idx="559">
                  <c:v>40.050000000000004</c:v>
                </c:pt>
                <c:pt idx="560">
                  <c:v>40.066666666666585</c:v>
                </c:pt>
                <c:pt idx="561">
                  <c:v>40.050000000000004</c:v>
                </c:pt>
                <c:pt idx="562">
                  <c:v>40.050000000000004</c:v>
                </c:pt>
                <c:pt idx="563">
                  <c:v>40.01666666666658</c:v>
                </c:pt>
                <c:pt idx="564">
                  <c:v>40.01666666666658</c:v>
                </c:pt>
                <c:pt idx="565">
                  <c:v>40.01666666666658</c:v>
                </c:pt>
                <c:pt idx="566">
                  <c:v>40.033333333333303</c:v>
                </c:pt>
                <c:pt idx="567">
                  <c:v>40.01666666666658</c:v>
                </c:pt>
                <c:pt idx="568">
                  <c:v>40.01666666666658</c:v>
                </c:pt>
                <c:pt idx="569">
                  <c:v>40.01666666666658</c:v>
                </c:pt>
                <c:pt idx="570">
                  <c:v>40</c:v>
                </c:pt>
                <c:pt idx="571">
                  <c:v>39.983333333333299</c:v>
                </c:pt>
                <c:pt idx="572">
                  <c:v>39.966666666666583</c:v>
                </c:pt>
                <c:pt idx="573">
                  <c:v>40.01666666666658</c:v>
                </c:pt>
                <c:pt idx="574">
                  <c:v>40.01666666666658</c:v>
                </c:pt>
                <c:pt idx="575">
                  <c:v>40.01666666666658</c:v>
                </c:pt>
                <c:pt idx="576">
                  <c:v>40</c:v>
                </c:pt>
                <c:pt idx="577">
                  <c:v>40</c:v>
                </c:pt>
                <c:pt idx="578">
                  <c:v>40</c:v>
                </c:pt>
                <c:pt idx="579">
                  <c:v>39.966666666666583</c:v>
                </c:pt>
                <c:pt idx="580">
                  <c:v>39.949999999999996</c:v>
                </c:pt>
                <c:pt idx="581">
                  <c:v>39.949999999999996</c:v>
                </c:pt>
                <c:pt idx="582">
                  <c:v>39.949999999999996</c:v>
                </c:pt>
                <c:pt idx="583">
                  <c:v>39.949999999999996</c:v>
                </c:pt>
                <c:pt idx="584">
                  <c:v>39.933333333333302</c:v>
                </c:pt>
                <c:pt idx="585">
                  <c:v>39.933333333333302</c:v>
                </c:pt>
                <c:pt idx="586">
                  <c:v>39.916666666666579</c:v>
                </c:pt>
                <c:pt idx="587">
                  <c:v>39.916666666666579</c:v>
                </c:pt>
                <c:pt idx="588">
                  <c:v>39.933333333333302</c:v>
                </c:pt>
                <c:pt idx="589">
                  <c:v>39.933333333333302</c:v>
                </c:pt>
                <c:pt idx="590">
                  <c:v>39.916666666666579</c:v>
                </c:pt>
                <c:pt idx="591">
                  <c:v>39.9</c:v>
                </c:pt>
                <c:pt idx="592">
                  <c:v>39.9</c:v>
                </c:pt>
                <c:pt idx="593">
                  <c:v>39.9</c:v>
                </c:pt>
                <c:pt idx="594">
                  <c:v>39.883333333333297</c:v>
                </c:pt>
                <c:pt idx="595">
                  <c:v>39.883333333333297</c:v>
                </c:pt>
                <c:pt idx="596">
                  <c:v>39.866666666666582</c:v>
                </c:pt>
                <c:pt idx="597">
                  <c:v>39.849999999999994</c:v>
                </c:pt>
                <c:pt idx="598">
                  <c:v>39.816666666666578</c:v>
                </c:pt>
                <c:pt idx="599">
                  <c:v>39.783333333333303</c:v>
                </c:pt>
                <c:pt idx="600">
                  <c:v>39.766666666666588</c:v>
                </c:pt>
                <c:pt idx="601">
                  <c:v>39.766666666666588</c:v>
                </c:pt>
                <c:pt idx="602">
                  <c:v>39.783333333333303</c:v>
                </c:pt>
                <c:pt idx="603">
                  <c:v>39.783333333333303</c:v>
                </c:pt>
                <c:pt idx="604">
                  <c:v>39.75</c:v>
                </c:pt>
                <c:pt idx="605">
                  <c:v>39.75</c:v>
                </c:pt>
                <c:pt idx="606">
                  <c:v>39.816666666666578</c:v>
                </c:pt>
                <c:pt idx="607">
                  <c:v>39.816666666666578</c:v>
                </c:pt>
                <c:pt idx="608">
                  <c:v>39.800000000000011</c:v>
                </c:pt>
                <c:pt idx="609">
                  <c:v>39.866666666666582</c:v>
                </c:pt>
                <c:pt idx="610">
                  <c:v>39.8333333333333</c:v>
                </c:pt>
                <c:pt idx="611">
                  <c:v>39.8333333333333</c:v>
                </c:pt>
                <c:pt idx="612">
                  <c:v>39.8333333333333</c:v>
                </c:pt>
                <c:pt idx="613">
                  <c:v>39.883333333333297</c:v>
                </c:pt>
                <c:pt idx="614">
                  <c:v>39.883333333333297</c:v>
                </c:pt>
                <c:pt idx="615">
                  <c:v>39.849999999999994</c:v>
                </c:pt>
                <c:pt idx="616">
                  <c:v>39.849999999999994</c:v>
                </c:pt>
                <c:pt idx="617">
                  <c:v>39.849999999999994</c:v>
                </c:pt>
                <c:pt idx="618">
                  <c:v>39.8333333333333</c:v>
                </c:pt>
                <c:pt idx="619">
                  <c:v>39.816666666666578</c:v>
                </c:pt>
                <c:pt idx="620">
                  <c:v>39.800000000000011</c:v>
                </c:pt>
                <c:pt idx="621">
                  <c:v>39.800000000000011</c:v>
                </c:pt>
                <c:pt idx="622">
                  <c:v>39.800000000000011</c:v>
                </c:pt>
                <c:pt idx="623">
                  <c:v>39.800000000000011</c:v>
                </c:pt>
                <c:pt idx="624">
                  <c:v>39.8333333333333</c:v>
                </c:pt>
                <c:pt idx="625">
                  <c:v>39.8333333333333</c:v>
                </c:pt>
                <c:pt idx="626">
                  <c:v>39.8333333333333</c:v>
                </c:pt>
                <c:pt idx="627">
                  <c:v>39.866666666666582</c:v>
                </c:pt>
                <c:pt idx="628">
                  <c:v>39.866666666666582</c:v>
                </c:pt>
                <c:pt idx="629">
                  <c:v>39.866666666666582</c:v>
                </c:pt>
                <c:pt idx="630">
                  <c:v>39.866666666666582</c:v>
                </c:pt>
                <c:pt idx="631">
                  <c:v>39.849999999999994</c:v>
                </c:pt>
                <c:pt idx="632">
                  <c:v>39.816666666666578</c:v>
                </c:pt>
                <c:pt idx="633">
                  <c:v>39.8333333333333</c:v>
                </c:pt>
                <c:pt idx="634">
                  <c:v>39.8333333333333</c:v>
                </c:pt>
                <c:pt idx="635">
                  <c:v>39.800000000000011</c:v>
                </c:pt>
                <c:pt idx="636">
                  <c:v>39.800000000000011</c:v>
                </c:pt>
                <c:pt idx="637">
                  <c:v>39.9</c:v>
                </c:pt>
                <c:pt idx="638">
                  <c:v>39.9</c:v>
                </c:pt>
                <c:pt idx="639">
                  <c:v>39.9</c:v>
                </c:pt>
                <c:pt idx="640">
                  <c:v>39.883333333333297</c:v>
                </c:pt>
                <c:pt idx="641">
                  <c:v>39.883333333333297</c:v>
                </c:pt>
                <c:pt idx="642">
                  <c:v>39.883333333333297</c:v>
                </c:pt>
                <c:pt idx="643">
                  <c:v>39.8333333333333</c:v>
                </c:pt>
                <c:pt idx="644">
                  <c:v>39.8333333333333</c:v>
                </c:pt>
                <c:pt idx="645">
                  <c:v>39.816666666666578</c:v>
                </c:pt>
                <c:pt idx="646">
                  <c:v>39.800000000000011</c:v>
                </c:pt>
                <c:pt idx="647">
                  <c:v>39.800000000000011</c:v>
                </c:pt>
                <c:pt idx="648">
                  <c:v>39.800000000000011</c:v>
                </c:pt>
                <c:pt idx="649">
                  <c:v>39.783333333333303</c:v>
                </c:pt>
                <c:pt idx="650">
                  <c:v>39.800000000000011</c:v>
                </c:pt>
                <c:pt idx="651">
                  <c:v>39.783333333333303</c:v>
                </c:pt>
                <c:pt idx="652">
                  <c:v>39.783333333333303</c:v>
                </c:pt>
                <c:pt idx="653">
                  <c:v>39.766666666666588</c:v>
                </c:pt>
                <c:pt idx="654">
                  <c:v>39.766666666666588</c:v>
                </c:pt>
                <c:pt idx="655">
                  <c:v>39.75</c:v>
                </c:pt>
                <c:pt idx="656">
                  <c:v>39.75</c:v>
                </c:pt>
                <c:pt idx="657">
                  <c:v>39.716666666666583</c:v>
                </c:pt>
                <c:pt idx="658">
                  <c:v>39.716666666666583</c:v>
                </c:pt>
                <c:pt idx="659">
                  <c:v>39.683333333333302</c:v>
                </c:pt>
                <c:pt idx="660">
                  <c:v>39.683333333333302</c:v>
                </c:pt>
                <c:pt idx="661">
                  <c:v>39.683333333333302</c:v>
                </c:pt>
                <c:pt idx="662">
                  <c:v>39.683333333333302</c:v>
                </c:pt>
                <c:pt idx="663">
                  <c:v>39.700000000000003</c:v>
                </c:pt>
                <c:pt idx="664">
                  <c:v>39.666666666666586</c:v>
                </c:pt>
                <c:pt idx="665">
                  <c:v>39.666666666666586</c:v>
                </c:pt>
                <c:pt idx="666">
                  <c:v>39.716666666666583</c:v>
                </c:pt>
                <c:pt idx="667">
                  <c:v>39.716666666666583</c:v>
                </c:pt>
                <c:pt idx="668">
                  <c:v>39.700000000000003</c:v>
                </c:pt>
                <c:pt idx="669">
                  <c:v>39.700000000000003</c:v>
                </c:pt>
                <c:pt idx="670">
                  <c:v>39.700000000000003</c:v>
                </c:pt>
                <c:pt idx="671">
                  <c:v>39.700000000000003</c:v>
                </c:pt>
                <c:pt idx="672">
                  <c:v>39.700000000000003</c:v>
                </c:pt>
                <c:pt idx="673">
                  <c:v>39.700000000000003</c:v>
                </c:pt>
                <c:pt idx="674">
                  <c:v>39.716666666666583</c:v>
                </c:pt>
                <c:pt idx="675">
                  <c:v>39.716666666666583</c:v>
                </c:pt>
                <c:pt idx="676">
                  <c:v>39.716666666666583</c:v>
                </c:pt>
                <c:pt idx="677">
                  <c:v>39.69999999999991</c:v>
                </c:pt>
                <c:pt idx="678">
                  <c:v>39.666666666666586</c:v>
                </c:pt>
                <c:pt idx="679">
                  <c:v>39.69999999999991</c:v>
                </c:pt>
                <c:pt idx="680">
                  <c:v>39.666666666666586</c:v>
                </c:pt>
                <c:pt idx="681">
                  <c:v>39.666666666666586</c:v>
                </c:pt>
                <c:pt idx="682">
                  <c:v>39.666666666666586</c:v>
                </c:pt>
                <c:pt idx="683">
                  <c:v>39.666666666666586</c:v>
                </c:pt>
                <c:pt idx="684">
                  <c:v>39.65</c:v>
                </c:pt>
                <c:pt idx="685">
                  <c:v>39.65</c:v>
                </c:pt>
                <c:pt idx="686">
                  <c:v>39.666666666666586</c:v>
                </c:pt>
                <c:pt idx="687">
                  <c:v>39.666666666666586</c:v>
                </c:pt>
                <c:pt idx="688">
                  <c:v>39.666666666666586</c:v>
                </c:pt>
                <c:pt idx="689">
                  <c:v>39.666666666666586</c:v>
                </c:pt>
                <c:pt idx="690">
                  <c:v>39.683333333333302</c:v>
                </c:pt>
                <c:pt idx="691">
                  <c:v>39.683333333333302</c:v>
                </c:pt>
                <c:pt idx="692">
                  <c:v>39.666666666666586</c:v>
                </c:pt>
                <c:pt idx="693">
                  <c:v>39.65</c:v>
                </c:pt>
                <c:pt idx="694">
                  <c:v>39.65</c:v>
                </c:pt>
                <c:pt idx="695">
                  <c:v>39.633333333333304</c:v>
                </c:pt>
                <c:pt idx="696">
                  <c:v>39.616666666666582</c:v>
                </c:pt>
                <c:pt idx="697">
                  <c:v>39.599999999999909</c:v>
                </c:pt>
                <c:pt idx="698">
                  <c:v>39.599999999999909</c:v>
                </c:pt>
                <c:pt idx="699">
                  <c:v>39.566666666666585</c:v>
                </c:pt>
                <c:pt idx="700">
                  <c:v>39.566666666666585</c:v>
                </c:pt>
                <c:pt idx="701">
                  <c:v>39.550000000000004</c:v>
                </c:pt>
                <c:pt idx="702">
                  <c:v>39.550000000000004</c:v>
                </c:pt>
                <c:pt idx="703">
                  <c:v>39.550000000000004</c:v>
                </c:pt>
                <c:pt idx="704">
                  <c:v>39.533333333333303</c:v>
                </c:pt>
                <c:pt idx="705">
                  <c:v>39.533333333333303</c:v>
                </c:pt>
                <c:pt idx="706">
                  <c:v>39.51666666666658</c:v>
                </c:pt>
                <c:pt idx="707">
                  <c:v>39.533333333333303</c:v>
                </c:pt>
                <c:pt idx="708">
                  <c:v>39.5</c:v>
                </c:pt>
                <c:pt idx="709">
                  <c:v>39.483333333333299</c:v>
                </c:pt>
                <c:pt idx="710">
                  <c:v>39.483333333333299</c:v>
                </c:pt>
                <c:pt idx="711">
                  <c:v>39.466666666666583</c:v>
                </c:pt>
                <c:pt idx="712">
                  <c:v>39.466666666666583</c:v>
                </c:pt>
                <c:pt idx="713">
                  <c:v>39.449999999999903</c:v>
                </c:pt>
                <c:pt idx="714">
                  <c:v>39.449999999999903</c:v>
                </c:pt>
                <c:pt idx="715">
                  <c:v>39.449999999999903</c:v>
                </c:pt>
                <c:pt idx="716">
                  <c:v>39.433333333333302</c:v>
                </c:pt>
                <c:pt idx="717">
                  <c:v>39.449999999999903</c:v>
                </c:pt>
                <c:pt idx="718">
                  <c:v>39.416666666666579</c:v>
                </c:pt>
                <c:pt idx="719">
                  <c:v>39.416666666666579</c:v>
                </c:pt>
                <c:pt idx="720">
                  <c:v>39.449999999999996</c:v>
                </c:pt>
                <c:pt idx="721">
                  <c:v>39.449999999999996</c:v>
                </c:pt>
                <c:pt idx="722">
                  <c:v>39.449999999999996</c:v>
                </c:pt>
                <c:pt idx="723">
                  <c:v>39.433333333333302</c:v>
                </c:pt>
                <c:pt idx="724">
                  <c:v>39.483333333333299</c:v>
                </c:pt>
                <c:pt idx="725">
                  <c:v>39.483333333333299</c:v>
                </c:pt>
                <c:pt idx="726">
                  <c:v>39.466666666666583</c:v>
                </c:pt>
                <c:pt idx="727">
                  <c:v>39.449999999999996</c:v>
                </c:pt>
                <c:pt idx="728">
                  <c:v>39.416666666666579</c:v>
                </c:pt>
                <c:pt idx="729">
                  <c:v>39.433333333333302</c:v>
                </c:pt>
                <c:pt idx="730">
                  <c:v>39.433333333333302</c:v>
                </c:pt>
                <c:pt idx="731">
                  <c:v>39.433333333333302</c:v>
                </c:pt>
                <c:pt idx="732">
                  <c:v>39.433333333333302</c:v>
                </c:pt>
                <c:pt idx="733">
                  <c:v>39.433333333333302</c:v>
                </c:pt>
                <c:pt idx="734">
                  <c:v>39.433333333333302</c:v>
                </c:pt>
                <c:pt idx="735">
                  <c:v>39.433333333333302</c:v>
                </c:pt>
                <c:pt idx="736">
                  <c:v>39.433333333333302</c:v>
                </c:pt>
                <c:pt idx="737">
                  <c:v>39.433333333333302</c:v>
                </c:pt>
                <c:pt idx="738">
                  <c:v>39.433333333333302</c:v>
                </c:pt>
                <c:pt idx="739">
                  <c:v>39.433333333333302</c:v>
                </c:pt>
                <c:pt idx="740">
                  <c:v>39.433333333333302</c:v>
                </c:pt>
                <c:pt idx="741">
                  <c:v>39.433333333333302</c:v>
                </c:pt>
                <c:pt idx="742">
                  <c:v>39.433333333333302</c:v>
                </c:pt>
                <c:pt idx="743">
                  <c:v>39.433333333333302</c:v>
                </c:pt>
                <c:pt idx="744">
                  <c:v>39.433333333333302</c:v>
                </c:pt>
                <c:pt idx="745">
                  <c:v>39.433333333333302</c:v>
                </c:pt>
                <c:pt idx="746">
                  <c:v>39.433333333333302</c:v>
                </c:pt>
                <c:pt idx="747">
                  <c:v>39.433333333333302</c:v>
                </c:pt>
                <c:pt idx="748">
                  <c:v>39.433333333333302</c:v>
                </c:pt>
                <c:pt idx="749">
                  <c:v>39.433333333333302</c:v>
                </c:pt>
                <c:pt idx="750">
                  <c:v>39.433333333333302</c:v>
                </c:pt>
                <c:pt idx="751">
                  <c:v>39.433333333333302</c:v>
                </c:pt>
                <c:pt idx="752">
                  <c:v>39.433333333333302</c:v>
                </c:pt>
                <c:pt idx="753">
                  <c:v>39.433333333333302</c:v>
                </c:pt>
                <c:pt idx="754">
                  <c:v>39.433333333333302</c:v>
                </c:pt>
                <c:pt idx="755">
                  <c:v>39.433333333333302</c:v>
                </c:pt>
                <c:pt idx="756">
                  <c:v>39.433333333333302</c:v>
                </c:pt>
                <c:pt idx="757">
                  <c:v>39.433333333333302</c:v>
                </c:pt>
                <c:pt idx="758">
                  <c:v>39.433333333333302</c:v>
                </c:pt>
                <c:pt idx="759">
                  <c:v>39.433333333333302</c:v>
                </c:pt>
                <c:pt idx="760">
                  <c:v>39.433333333333302</c:v>
                </c:pt>
                <c:pt idx="761">
                  <c:v>39.466666666666583</c:v>
                </c:pt>
                <c:pt idx="762">
                  <c:v>39.466666666666583</c:v>
                </c:pt>
                <c:pt idx="763">
                  <c:v>39.466666666666583</c:v>
                </c:pt>
                <c:pt idx="764">
                  <c:v>39.466666666666583</c:v>
                </c:pt>
                <c:pt idx="765">
                  <c:v>39.466666666666583</c:v>
                </c:pt>
                <c:pt idx="766">
                  <c:v>39.466666666666583</c:v>
                </c:pt>
                <c:pt idx="767">
                  <c:v>39.466666666666583</c:v>
                </c:pt>
                <c:pt idx="768">
                  <c:v>39.466666666666583</c:v>
                </c:pt>
                <c:pt idx="769">
                  <c:v>39.466666666666583</c:v>
                </c:pt>
                <c:pt idx="770">
                  <c:v>39.466666666666583</c:v>
                </c:pt>
                <c:pt idx="771">
                  <c:v>39.466666666666583</c:v>
                </c:pt>
                <c:pt idx="772">
                  <c:v>39.466666666666583</c:v>
                </c:pt>
                <c:pt idx="773">
                  <c:v>39.466666666666583</c:v>
                </c:pt>
                <c:pt idx="774">
                  <c:v>39.466666666666583</c:v>
                </c:pt>
                <c:pt idx="775">
                  <c:v>39.466666666666583</c:v>
                </c:pt>
                <c:pt idx="776">
                  <c:v>39.466666666666583</c:v>
                </c:pt>
                <c:pt idx="777">
                  <c:v>39.466666666666583</c:v>
                </c:pt>
                <c:pt idx="778">
                  <c:v>39.466666666666583</c:v>
                </c:pt>
                <c:pt idx="779">
                  <c:v>39.466666666666583</c:v>
                </c:pt>
                <c:pt idx="780">
                  <c:v>39.466666666666583</c:v>
                </c:pt>
                <c:pt idx="781">
                  <c:v>39.466666666666583</c:v>
                </c:pt>
                <c:pt idx="782">
                  <c:v>39.466666666666583</c:v>
                </c:pt>
                <c:pt idx="783">
                  <c:v>39.466666666666583</c:v>
                </c:pt>
                <c:pt idx="784">
                  <c:v>39.466666666666583</c:v>
                </c:pt>
                <c:pt idx="785">
                  <c:v>39.466666666666583</c:v>
                </c:pt>
                <c:pt idx="786">
                  <c:v>39.466666666666583</c:v>
                </c:pt>
                <c:pt idx="787">
                  <c:v>39.466666666666583</c:v>
                </c:pt>
                <c:pt idx="788">
                  <c:v>39.466666666666583</c:v>
                </c:pt>
                <c:pt idx="789">
                  <c:v>39.466666666666583</c:v>
                </c:pt>
                <c:pt idx="790">
                  <c:v>39.466666666666583</c:v>
                </c:pt>
                <c:pt idx="791">
                  <c:v>39.466666666666583</c:v>
                </c:pt>
                <c:pt idx="792">
                  <c:v>39.466666666666583</c:v>
                </c:pt>
                <c:pt idx="793">
                  <c:v>39.466666666666583</c:v>
                </c:pt>
                <c:pt idx="794">
                  <c:v>39.466666666666583</c:v>
                </c:pt>
                <c:pt idx="795">
                  <c:v>39.466666666666583</c:v>
                </c:pt>
                <c:pt idx="796">
                  <c:v>39.466666666666583</c:v>
                </c:pt>
                <c:pt idx="797">
                  <c:v>39.466666666666583</c:v>
                </c:pt>
                <c:pt idx="798">
                  <c:v>39.466666666666583</c:v>
                </c:pt>
                <c:pt idx="799">
                  <c:v>39.466666666666583</c:v>
                </c:pt>
                <c:pt idx="800">
                  <c:v>39.466666666666583</c:v>
                </c:pt>
                <c:pt idx="801">
                  <c:v>39.466666666666583</c:v>
                </c:pt>
                <c:pt idx="802">
                  <c:v>39.466666666666583</c:v>
                </c:pt>
                <c:pt idx="803">
                  <c:v>39.466666666666583</c:v>
                </c:pt>
                <c:pt idx="804">
                  <c:v>39.466666666666583</c:v>
                </c:pt>
                <c:pt idx="805">
                  <c:v>39.466666666666583</c:v>
                </c:pt>
                <c:pt idx="806">
                  <c:v>39.466666666666583</c:v>
                </c:pt>
                <c:pt idx="807">
                  <c:v>39.466666666666583</c:v>
                </c:pt>
                <c:pt idx="808">
                  <c:v>39.466666666666583</c:v>
                </c:pt>
                <c:pt idx="809">
                  <c:v>39.466666666666583</c:v>
                </c:pt>
                <c:pt idx="810">
                  <c:v>39.466666666666583</c:v>
                </c:pt>
                <c:pt idx="811">
                  <c:v>39.466666666666583</c:v>
                </c:pt>
                <c:pt idx="812">
                  <c:v>39.466666666666583</c:v>
                </c:pt>
                <c:pt idx="813">
                  <c:v>39.466666666666583</c:v>
                </c:pt>
                <c:pt idx="814">
                  <c:v>39.466666666666583</c:v>
                </c:pt>
                <c:pt idx="815">
                  <c:v>39.466666666666583</c:v>
                </c:pt>
                <c:pt idx="816">
                  <c:v>39.466666666666583</c:v>
                </c:pt>
                <c:pt idx="817">
                  <c:v>39.466666666666583</c:v>
                </c:pt>
                <c:pt idx="818">
                  <c:v>39.466666666666583</c:v>
                </c:pt>
                <c:pt idx="819">
                  <c:v>39.466666666666583</c:v>
                </c:pt>
                <c:pt idx="820">
                  <c:v>39.466666666666583</c:v>
                </c:pt>
                <c:pt idx="821">
                  <c:v>39.466666666666583</c:v>
                </c:pt>
                <c:pt idx="822">
                  <c:v>39.466666666666583</c:v>
                </c:pt>
                <c:pt idx="823">
                  <c:v>39.466666666666583</c:v>
                </c:pt>
                <c:pt idx="824">
                  <c:v>39.466666666666583</c:v>
                </c:pt>
                <c:pt idx="825">
                  <c:v>39.466666666666583</c:v>
                </c:pt>
                <c:pt idx="826">
                  <c:v>39.466666666666583</c:v>
                </c:pt>
                <c:pt idx="827">
                  <c:v>39.466666666666583</c:v>
                </c:pt>
                <c:pt idx="828">
                  <c:v>39.466666666666583</c:v>
                </c:pt>
                <c:pt idx="829">
                  <c:v>39.466666666666583</c:v>
                </c:pt>
                <c:pt idx="830">
                  <c:v>39.466666666666583</c:v>
                </c:pt>
                <c:pt idx="831">
                  <c:v>39.466666666666583</c:v>
                </c:pt>
                <c:pt idx="832">
                  <c:v>39.449999999999996</c:v>
                </c:pt>
                <c:pt idx="833">
                  <c:v>39.449999999999996</c:v>
                </c:pt>
                <c:pt idx="834">
                  <c:v>39.449999999999996</c:v>
                </c:pt>
                <c:pt idx="835">
                  <c:v>39.449999999999996</c:v>
                </c:pt>
                <c:pt idx="836">
                  <c:v>39.449999999999996</c:v>
                </c:pt>
                <c:pt idx="837">
                  <c:v>39.449999999999996</c:v>
                </c:pt>
                <c:pt idx="838">
                  <c:v>39.449999999999996</c:v>
                </c:pt>
                <c:pt idx="839">
                  <c:v>39.449999999999996</c:v>
                </c:pt>
                <c:pt idx="840">
                  <c:v>39.449999999999996</c:v>
                </c:pt>
                <c:pt idx="841">
                  <c:v>39.449999999999996</c:v>
                </c:pt>
                <c:pt idx="842">
                  <c:v>39.449999999999996</c:v>
                </c:pt>
                <c:pt idx="843">
                  <c:v>39.449999999999996</c:v>
                </c:pt>
                <c:pt idx="844">
                  <c:v>39.449999999999996</c:v>
                </c:pt>
                <c:pt idx="845">
                  <c:v>39.449999999999996</c:v>
                </c:pt>
                <c:pt idx="846">
                  <c:v>39.449999999999996</c:v>
                </c:pt>
                <c:pt idx="847">
                  <c:v>39.449999999999996</c:v>
                </c:pt>
                <c:pt idx="848">
                  <c:v>39.449999999999996</c:v>
                </c:pt>
                <c:pt idx="849">
                  <c:v>39.449999999999996</c:v>
                </c:pt>
                <c:pt idx="850">
                  <c:v>39.449999999999996</c:v>
                </c:pt>
                <c:pt idx="851">
                  <c:v>39.449999999999996</c:v>
                </c:pt>
                <c:pt idx="852">
                  <c:v>39.449999999999996</c:v>
                </c:pt>
                <c:pt idx="853">
                  <c:v>39.449999999999996</c:v>
                </c:pt>
                <c:pt idx="854">
                  <c:v>39.449999999999996</c:v>
                </c:pt>
                <c:pt idx="855">
                  <c:v>39.449999999999996</c:v>
                </c:pt>
                <c:pt idx="856">
                  <c:v>39.449999999999996</c:v>
                </c:pt>
                <c:pt idx="857">
                  <c:v>39.449999999999996</c:v>
                </c:pt>
                <c:pt idx="858">
                  <c:v>39.449999999999996</c:v>
                </c:pt>
                <c:pt idx="859">
                  <c:v>39.449999999999996</c:v>
                </c:pt>
                <c:pt idx="860">
                  <c:v>39.449999999999996</c:v>
                </c:pt>
                <c:pt idx="861">
                  <c:v>39.449999999999996</c:v>
                </c:pt>
                <c:pt idx="862">
                  <c:v>39.449999999999996</c:v>
                </c:pt>
                <c:pt idx="863">
                  <c:v>39.433333333333302</c:v>
                </c:pt>
                <c:pt idx="864">
                  <c:v>39.433333333333302</c:v>
                </c:pt>
                <c:pt idx="865">
                  <c:v>39.433333333333302</c:v>
                </c:pt>
                <c:pt idx="866">
                  <c:v>39.433333333333302</c:v>
                </c:pt>
                <c:pt idx="867">
                  <c:v>39.433333333333302</c:v>
                </c:pt>
                <c:pt idx="868">
                  <c:v>39.433333333333302</c:v>
                </c:pt>
                <c:pt idx="869">
                  <c:v>39.433333333333302</c:v>
                </c:pt>
                <c:pt idx="870">
                  <c:v>39.433333333333302</c:v>
                </c:pt>
                <c:pt idx="871">
                  <c:v>39.433333333333302</c:v>
                </c:pt>
                <c:pt idx="872">
                  <c:v>39.433333333333302</c:v>
                </c:pt>
                <c:pt idx="873">
                  <c:v>39.433333333333302</c:v>
                </c:pt>
                <c:pt idx="874">
                  <c:v>39.433333333333302</c:v>
                </c:pt>
                <c:pt idx="875">
                  <c:v>39.433333333333302</c:v>
                </c:pt>
                <c:pt idx="876">
                  <c:v>39.433333333333302</c:v>
                </c:pt>
                <c:pt idx="877">
                  <c:v>39.433333333333302</c:v>
                </c:pt>
                <c:pt idx="878">
                  <c:v>39.433333333333302</c:v>
                </c:pt>
                <c:pt idx="879">
                  <c:v>39.433333333333302</c:v>
                </c:pt>
                <c:pt idx="880">
                  <c:v>39.433333333333302</c:v>
                </c:pt>
                <c:pt idx="881">
                  <c:v>39.433333333333302</c:v>
                </c:pt>
                <c:pt idx="882">
                  <c:v>39.433333333333302</c:v>
                </c:pt>
                <c:pt idx="883">
                  <c:v>39.433333333333302</c:v>
                </c:pt>
                <c:pt idx="884">
                  <c:v>39.433333333333302</c:v>
                </c:pt>
                <c:pt idx="885">
                  <c:v>39.433333333333302</c:v>
                </c:pt>
                <c:pt idx="886">
                  <c:v>39.433333333333302</c:v>
                </c:pt>
                <c:pt idx="887">
                  <c:v>39.433333333333302</c:v>
                </c:pt>
                <c:pt idx="888">
                  <c:v>39.433333333333302</c:v>
                </c:pt>
                <c:pt idx="889">
                  <c:v>39.466666666666583</c:v>
                </c:pt>
                <c:pt idx="890">
                  <c:v>39.466666666666583</c:v>
                </c:pt>
                <c:pt idx="891">
                  <c:v>39.466666666666583</c:v>
                </c:pt>
                <c:pt idx="892">
                  <c:v>39.466666666666583</c:v>
                </c:pt>
                <c:pt idx="893">
                  <c:v>39.466666666666583</c:v>
                </c:pt>
                <c:pt idx="894">
                  <c:v>39.466666666666583</c:v>
                </c:pt>
                <c:pt idx="895">
                  <c:v>39.466666666666583</c:v>
                </c:pt>
                <c:pt idx="896">
                  <c:v>39.466666666666583</c:v>
                </c:pt>
                <c:pt idx="897">
                  <c:v>39.466666666666583</c:v>
                </c:pt>
                <c:pt idx="898">
                  <c:v>39.466666666666583</c:v>
                </c:pt>
                <c:pt idx="899">
                  <c:v>39.466666666666583</c:v>
                </c:pt>
                <c:pt idx="900">
                  <c:v>39.466666666666583</c:v>
                </c:pt>
                <c:pt idx="901">
                  <c:v>39.466666666666583</c:v>
                </c:pt>
                <c:pt idx="902">
                  <c:v>39.466666666666583</c:v>
                </c:pt>
                <c:pt idx="903">
                  <c:v>39.466666666666583</c:v>
                </c:pt>
                <c:pt idx="904">
                  <c:v>39.466666666666583</c:v>
                </c:pt>
                <c:pt idx="905">
                  <c:v>39.466666666666583</c:v>
                </c:pt>
                <c:pt idx="906">
                  <c:v>39.466666666666583</c:v>
                </c:pt>
                <c:pt idx="907">
                  <c:v>39.466666666666583</c:v>
                </c:pt>
                <c:pt idx="908">
                  <c:v>39.466666666666583</c:v>
                </c:pt>
                <c:pt idx="909">
                  <c:v>39.466666666666583</c:v>
                </c:pt>
                <c:pt idx="910">
                  <c:v>39.466666666666583</c:v>
                </c:pt>
                <c:pt idx="911">
                  <c:v>39.466666666666583</c:v>
                </c:pt>
                <c:pt idx="912">
                  <c:v>39.466666666666583</c:v>
                </c:pt>
                <c:pt idx="913">
                  <c:v>39.466666666666583</c:v>
                </c:pt>
                <c:pt idx="914">
                  <c:v>39.466666666666583</c:v>
                </c:pt>
                <c:pt idx="915">
                  <c:v>39.466666666666583</c:v>
                </c:pt>
                <c:pt idx="916">
                  <c:v>39.466666666666583</c:v>
                </c:pt>
                <c:pt idx="917">
                  <c:v>39.466666666666583</c:v>
                </c:pt>
                <c:pt idx="918">
                  <c:v>39.466666666666583</c:v>
                </c:pt>
                <c:pt idx="919">
                  <c:v>39.466666666666583</c:v>
                </c:pt>
                <c:pt idx="920">
                  <c:v>39.466666666666583</c:v>
                </c:pt>
                <c:pt idx="921">
                  <c:v>39.466666666666583</c:v>
                </c:pt>
                <c:pt idx="922">
                  <c:v>39.466666666666583</c:v>
                </c:pt>
                <c:pt idx="923">
                  <c:v>39.466666666666583</c:v>
                </c:pt>
                <c:pt idx="924">
                  <c:v>39.466666666666583</c:v>
                </c:pt>
                <c:pt idx="925">
                  <c:v>39.466666666666583</c:v>
                </c:pt>
                <c:pt idx="926">
                  <c:v>39.466666666666583</c:v>
                </c:pt>
                <c:pt idx="927">
                  <c:v>39.466666666666583</c:v>
                </c:pt>
                <c:pt idx="928">
                  <c:v>39.466666666666583</c:v>
                </c:pt>
                <c:pt idx="929">
                  <c:v>39.466666666666583</c:v>
                </c:pt>
                <c:pt idx="930">
                  <c:v>39.466666666666583</c:v>
                </c:pt>
                <c:pt idx="931">
                  <c:v>39.483333333333299</c:v>
                </c:pt>
                <c:pt idx="932">
                  <c:v>39.483333333333299</c:v>
                </c:pt>
                <c:pt idx="933">
                  <c:v>39.483333333333299</c:v>
                </c:pt>
                <c:pt idx="934">
                  <c:v>39.483333333333299</c:v>
                </c:pt>
                <c:pt idx="935">
                  <c:v>39.483333333333299</c:v>
                </c:pt>
                <c:pt idx="936">
                  <c:v>39.466666666666583</c:v>
                </c:pt>
                <c:pt idx="937">
                  <c:v>39.466666666666583</c:v>
                </c:pt>
                <c:pt idx="938">
                  <c:v>39.466666666666583</c:v>
                </c:pt>
                <c:pt idx="939">
                  <c:v>39.466666666666583</c:v>
                </c:pt>
                <c:pt idx="940">
                  <c:v>39.466666666666583</c:v>
                </c:pt>
                <c:pt idx="941">
                  <c:v>39.466666666666583</c:v>
                </c:pt>
                <c:pt idx="942">
                  <c:v>39.466666666666583</c:v>
                </c:pt>
                <c:pt idx="943">
                  <c:v>39.466666666666583</c:v>
                </c:pt>
                <c:pt idx="944">
                  <c:v>39.466666666666583</c:v>
                </c:pt>
                <c:pt idx="945">
                  <c:v>39.466666666666583</c:v>
                </c:pt>
                <c:pt idx="946">
                  <c:v>39.466666666666583</c:v>
                </c:pt>
                <c:pt idx="947">
                  <c:v>39.466666666666583</c:v>
                </c:pt>
                <c:pt idx="948">
                  <c:v>39.466666666666583</c:v>
                </c:pt>
                <c:pt idx="949">
                  <c:v>39.466666666666583</c:v>
                </c:pt>
                <c:pt idx="950">
                  <c:v>39.466666666666583</c:v>
                </c:pt>
                <c:pt idx="951">
                  <c:v>39.466666666666583</c:v>
                </c:pt>
                <c:pt idx="952">
                  <c:v>39.466666666666583</c:v>
                </c:pt>
                <c:pt idx="953">
                  <c:v>39.466666666666583</c:v>
                </c:pt>
                <c:pt idx="954">
                  <c:v>39.466666666666583</c:v>
                </c:pt>
                <c:pt idx="955">
                  <c:v>39.466666666666583</c:v>
                </c:pt>
                <c:pt idx="956">
                  <c:v>39.466666666666583</c:v>
                </c:pt>
                <c:pt idx="957">
                  <c:v>39.466666666666583</c:v>
                </c:pt>
                <c:pt idx="958">
                  <c:v>39.466666666666583</c:v>
                </c:pt>
                <c:pt idx="959">
                  <c:v>39.466666666666583</c:v>
                </c:pt>
                <c:pt idx="960">
                  <c:v>39.466666666666583</c:v>
                </c:pt>
                <c:pt idx="961">
                  <c:v>39.466666666666583</c:v>
                </c:pt>
                <c:pt idx="962">
                  <c:v>39.466666666666583</c:v>
                </c:pt>
                <c:pt idx="963">
                  <c:v>39.466666666666583</c:v>
                </c:pt>
                <c:pt idx="964">
                  <c:v>39.466666666666583</c:v>
                </c:pt>
                <c:pt idx="965">
                  <c:v>39.466666666666583</c:v>
                </c:pt>
                <c:pt idx="966">
                  <c:v>39.466666666666583</c:v>
                </c:pt>
                <c:pt idx="967">
                  <c:v>39.466666666666583</c:v>
                </c:pt>
                <c:pt idx="968">
                  <c:v>39.466666666666583</c:v>
                </c:pt>
                <c:pt idx="969">
                  <c:v>39.466666666666583</c:v>
                </c:pt>
                <c:pt idx="970">
                  <c:v>39.466666666666583</c:v>
                </c:pt>
                <c:pt idx="971">
                  <c:v>39.466666666666583</c:v>
                </c:pt>
                <c:pt idx="972">
                  <c:v>39.466666666666583</c:v>
                </c:pt>
                <c:pt idx="973">
                  <c:v>39.466666666666583</c:v>
                </c:pt>
                <c:pt idx="974">
                  <c:v>39.466666666666583</c:v>
                </c:pt>
                <c:pt idx="975">
                  <c:v>39.466666666666583</c:v>
                </c:pt>
                <c:pt idx="976">
                  <c:v>39.466666666666583</c:v>
                </c:pt>
                <c:pt idx="977">
                  <c:v>39.466666666666583</c:v>
                </c:pt>
                <c:pt idx="978">
                  <c:v>39.466666666666583</c:v>
                </c:pt>
                <c:pt idx="979">
                  <c:v>39.466666666666583</c:v>
                </c:pt>
                <c:pt idx="980">
                  <c:v>39.466666666666583</c:v>
                </c:pt>
                <c:pt idx="981">
                  <c:v>39.466666666666583</c:v>
                </c:pt>
                <c:pt idx="982">
                  <c:v>39.466666666666583</c:v>
                </c:pt>
                <c:pt idx="983">
                  <c:v>39.466666666666583</c:v>
                </c:pt>
                <c:pt idx="984">
                  <c:v>39.466666666666583</c:v>
                </c:pt>
                <c:pt idx="985">
                  <c:v>39.466666666666583</c:v>
                </c:pt>
                <c:pt idx="986">
                  <c:v>39.483333333333299</c:v>
                </c:pt>
                <c:pt idx="987">
                  <c:v>39.483333333333299</c:v>
                </c:pt>
                <c:pt idx="988">
                  <c:v>39.466666666666583</c:v>
                </c:pt>
                <c:pt idx="989">
                  <c:v>39.466666666666583</c:v>
                </c:pt>
                <c:pt idx="990">
                  <c:v>39.466666666666583</c:v>
                </c:pt>
                <c:pt idx="991">
                  <c:v>39.466666666666583</c:v>
                </c:pt>
                <c:pt idx="992">
                  <c:v>39.466666666666583</c:v>
                </c:pt>
                <c:pt idx="993">
                  <c:v>39.466666666666583</c:v>
                </c:pt>
                <c:pt idx="994">
                  <c:v>39.499999999999908</c:v>
                </c:pt>
                <c:pt idx="995">
                  <c:v>39.499999999999908</c:v>
                </c:pt>
                <c:pt idx="996">
                  <c:v>39.499999999999908</c:v>
                </c:pt>
                <c:pt idx="997">
                  <c:v>39.499999999999908</c:v>
                </c:pt>
                <c:pt idx="998">
                  <c:v>39.499999999999908</c:v>
                </c:pt>
                <c:pt idx="999">
                  <c:v>39.499999999999908</c:v>
                </c:pt>
                <c:pt idx="1000">
                  <c:v>39.499999999999908</c:v>
                </c:pt>
                <c:pt idx="1001">
                  <c:v>39.499999999999908</c:v>
                </c:pt>
                <c:pt idx="1002">
                  <c:v>39.499999999999908</c:v>
                </c:pt>
                <c:pt idx="1003">
                  <c:v>39.499999999999908</c:v>
                </c:pt>
                <c:pt idx="1004">
                  <c:v>39.499999999999908</c:v>
                </c:pt>
                <c:pt idx="1005">
                  <c:v>39.499999999999908</c:v>
                </c:pt>
                <c:pt idx="1006">
                  <c:v>39.499999999999908</c:v>
                </c:pt>
                <c:pt idx="1007">
                  <c:v>39.483333333333299</c:v>
                </c:pt>
                <c:pt idx="1008">
                  <c:v>39.483333333333299</c:v>
                </c:pt>
                <c:pt idx="1009">
                  <c:v>39.483333333333299</c:v>
                </c:pt>
                <c:pt idx="1010">
                  <c:v>39.483333333333299</c:v>
                </c:pt>
                <c:pt idx="1011">
                  <c:v>39.483333333333299</c:v>
                </c:pt>
                <c:pt idx="1012">
                  <c:v>39.483333333333299</c:v>
                </c:pt>
                <c:pt idx="1013">
                  <c:v>39.483333333333299</c:v>
                </c:pt>
                <c:pt idx="1014">
                  <c:v>39.483333333333299</c:v>
                </c:pt>
                <c:pt idx="1015">
                  <c:v>39.483333333333299</c:v>
                </c:pt>
                <c:pt idx="1016">
                  <c:v>39.483333333333299</c:v>
                </c:pt>
                <c:pt idx="1017">
                  <c:v>39.483333333333299</c:v>
                </c:pt>
                <c:pt idx="1018">
                  <c:v>39.483333333333299</c:v>
                </c:pt>
                <c:pt idx="1019">
                  <c:v>39.483333333333299</c:v>
                </c:pt>
                <c:pt idx="1020">
                  <c:v>39.483333333333299</c:v>
                </c:pt>
                <c:pt idx="1021">
                  <c:v>39.483333333333299</c:v>
                </c:pt>
                <c:pt idx="1022">
                  <c:v>39.483333333333299</c:v>
                </c:pt>
                <c:pt idx="1023">
                  <c:v>39.483333333333299</c:v>
                </c:pt>
                <c:pt idx="1024">
                  <c:v>39.483333333333299</c:v>
                </c:pt>
                <c:pt idx="1025">
                  <c:v>39.483333333333299</c:v>
                </c:pt>
                <c:pt idx="1026">
                  <c:v>39.483333333333299</c:v>
                </c:pt>
                <c:pt idx="1027">
                  <c:v>39.483333333333299</c:v>
                </c:pt>
                <c:pt idx="1028">
                  <c:v>39.483333333333299</c:v>
                </c:pt>
                <c:pt idx="1029">
                  <c:v>39.483333333333299</c:v>
                </c:pt>
                <c:pt idx="1030">
                  <c:v>39.483333333333299</c:v>
                </c:pt>
                <c:pt idx="1031">
                  <c:v>39.483333333333299</c:v>
                </c:pt>
                <c:pt idx="1032">
                  <c:v>39.483333333333299</c:v>
                </c:pt>
                <c:pt idx="1033">
                  <c:v>39.483333333333299</c:v>
                </c:pt>
                <c:pt idx="1034">
                  <c:v>39.483333333333299</c:v>
                </c:pt>
                <c:pt idx="1035">
                  <c:v>39.483333333333299</c:v>
                </c:pt>
                <c:pt idx="1036">
                  <c:v>39.483333333333299</c:v>
                </c:pt>
                <c:pt idx="1037">
                  <c:v>39.483333333333299</c:v>
                </c:pt>
                <c:pt idx="1038">
                  <c:v>39.483333333333299</c:v>
                </c:pt>
                <c:pt idx="1039">
                  <c:v>39.483333333333299</c:v>
                </c:pt>
                <c:pt idx="1040">
                  <c:v>39.483333333333299</c:v>
                </c:pt>
                <c:pt idx="1041">
                  <c:v>39.483333333333299</c:v>
                </c:pt>
                <c:pt idx="1042">
                  <c:v>39.483333333333299</c:v>
                </c:pt>
                <c:pt idx="1043">
                  <c:v>39.483333333333299</c:v>
                </c:pt>
                <c:pt idx="1044">
                  <c:v>39.483333333333299</c:v>
                </c:pt>
                <c:pt idx="1045">
                  <c:v>39.483333333333299</c:v>
                </c:pt>
                <c:pt idx="1046">
                  <c:v>39.483333333333299</c:v>
                </c:pt>
                <c:pt idx="1047">
                  <c:v>39.483333333333299</c:v>
                </c:pt>
                <c:pt idx="1048">
                  <c:v>39.483333333333299</c:v>
                </c:pt>
                <c:pt idx="1049">
                  <c:v>39.483333333333299</c:v>
                </c:pt>
                <c:pt idx="1050">
                  <c:v>39.483333333333299</c:v>
                </c:pt>
                <c:pt idx="1051">
                  <c:v>39.483333333333299</c:v>
                </c:pt>
                <c:pt idx="1052">
                  <c:v>39.483333333333299</c:v>
                </c:pt>
                <c:pt idx="1053">
                  <c:v>39.483333333333299</c:v>
                </c:pt>
                <c:pt idx="1054">
                  <c:v>39.483333333333299</c:v>
                </c:pt>
                <c:pt idx="1055">
                  <c:v>39.483333333333299</c:v>
                </c:pt>
                <c:pt idx="1056">
                  <c:v>39.483333333333299</c:v>
                </c:pt>
                <c:pt idx="1057">
                  <c:v>39.483333333333299</c:v>
                </c:pt>
                <c:pt idx="1058">
                  <c:v>39.483333333333299</c:v>
                </c:pt>
                <c:pt idx="1059">
                  <c:v>39.483333333333299</c:v>
                </c:pt>
                <c:pt idx="1060">
                  <c:v>39.483333333333299</c:v>
                </c:pt>
                <c:pt idx="1061">
                  <c:v>39.483333333333299</c:v>
                </c:pt>
                <c:pt idx="1062">
                  <c:v>39.51666666666658</c:v>
                </c:pt>
                <c:pt idx="1063">
                  <c:v>39.51666666666658</c:v>
                </c:pt>
                <c:pt idx="1064">
                  <c:v>39.51666666666658</c:v>
                </c:pt>
                <c:pt idx="1065">
                  <c:v>39.51666666666658</c:v>
                </c:pt>
                <c:pt idx="1066">
                  <c:v>39.51666666666658</c:v>
                </c:pt>
                <c:pt idx="1067">
                  <c:v>39.51666666666658</c:v>
                </c:pt>
                <c:pt idx="1068">
                  <c:v>39.51666666666658</c:v>
                </c:pt>
                <c:pt idx="1069">
                  <c:v>39.51666666666658</c:v>
                </c:pt>
                <c:pt idx="1070">
                  <c:v>39.51666666666658</c:v>
                </c:pt>
                <c:pt idx="1071">
                  <c:v>39.51666666666658</c:v>
                </c:pt>
                <c:pt idx="1072">
                  <c:v>39.51666666666658</c:v>
                </c:pt>
                <c:pt idx="1073">
                  <c:v>39.51666666666658</c:v>
                </c:pt>
                <c:pt idx="1074">
                  <c:v>39.51666666666658</c:v>
                </c:pt>
                <c:pt idx="1075">
                  <c:v>39.51666666666658</c:v>
                </c:pt>
                <c:pt idx="1076">
                  <c:v>39.51666666666658</c:v>
                </c:pt>
                <c:pt idx="1077">
                  <c:v>39.51666666666658</c:v>
                </c:pt>
                <c:pt idx="1078">
                  <c:v>39.51666666666658</c:v>
                </c:pt>
                <c:pt idx="1079">
                  <c:v>39.51666666666658</c:v>
                </c:pt>
                <c:pt idx="1080">
                  <c:v>39.51666666666658</c:v>
                </c:pt>
                <c:pt idx="1081">
                  <c:v>39.51666666666658</c:v>
                </c:pt>
                <c:pt idx="1082">
                  <c:v>39.51666666666658</c:v>
                </c:pt>
                <c:pt idx="1083">
                  <c:v>39.51666666666658</c:v>
                </c:pt>
                <c:pt idx="1084">
                  <c:v>39.51666666666658</c:v>
                </c:pt>
                <c:pt idx="1085">
                  <c:v>39.51666666666658</c:v>
                </c:pt>
                <c:pt idx="1086">
                  <c:v>39.51666666666658</c:v>
                </c:pt>
                <c:pt idx="1087">
                  <c:v>39.51666666666658</c:v>
                </c:pt>
                <c:pt idx="1088">
                  <c:v>39.51666666666658</c:v>
                </c:pt>
                <c:pt idx="1089">
                  <c:v>39.5</c:v>
                </c:pt>
                <c:pt idx="1090">
                  <c:v>39.5</c:v>
                </c:pt>
                <c:pt idx="1091">
                  <c:v>39.5</c:v>
                </c:pt>
                <c:pt idx="1092">
                  <c:v>39.5</c:v>
                </c:pt>
                <c:pt idx="1093">
                  <c:v>39.5</c:v>
                </c:pt>
                <c:pt idx="1094">
                  <c:v>39.5</c:v>
                </c:pt>
                <c:pt idx="1095">
                  <c:v>39.5</c:v>
                </c:pt>
                <c:pt idx="1096">
                  <c:v>39.5</c:v>
                </c:pt>
                <c:pt idx="1097">
                  <c:v>39.5</c:v>
                </c:pt>
                <c:pt idx="1098">
                  <c:v>39.5</c:v>
                </c:pt>
                <c:pt idx="1099">
                  <c:v>39.5</c:v>
                </c:pt>
                <c:pt idx="1100">
                  <c:v>39.5</c:v>
                </c:pt>
                <c:pt idx="1101">
                  <c:v>39.5</c:v>
                </c:pt>
                <c:pt idx="1102">
                  <c:v>39.5</c:v>
                </c:pt>
                <c:pt idx="1103">
                  <c:v>39.5</c:v>
                </c:pt>
                <c:pt idx="1104">
                  <c:v>39.5</c:v>
                </c:pt>
                <c:pt idx="1105">
                  <c:v>39.5</c:v>
                </c:pt>
                <c:pt idx="1106">
                  <c:v>39.5</c:v>
                </c:pt>
                <c:pt idx="1107">
                  <c:v>39.5</c:v>
                </c:pt>
                <c:pt idx="1108">
                  <c:v>39.5</c:v>
                </c:pt>
                <c:pt idx="1109">
                  <c:v>39.5</c:v>
                </c:pt>
                <c:pt idx="1110">
                  <c:v>39.51666666666658</c:v>
                </c:pt>
                <c:pt idx="1111">
                  <c:v>39.51666666666658</c:v>
                </c:pt>
                <c:pt idx="1112">
                  <c:v>39.51666666666658</c:v>
                </c:pt>
                <c:pt idx="1113">
                  <c:v>39.51666666666658</c:v>
                </c:pt>
                <c:pt idx="1114">
                  <c:v>39.51666666666658</c:v>
                </c:pt>
                <c:pt idx="1115">
                  <c:v>39.51666666666658</c:v>
                </c:pt>
                <c:pt idx="1116">
                  <c:v>39.51666666666658</c:v>
                </c:pt>
                <c:pt idx="1117">
                  <c:v>39.51666666666658</c:v>
                </c:pt>
                <c:pt idx="1118">
                  <c:v>39.51666666666658</c:v>
                </c:pt>
                <c:pt idx="1119">
                  <c:v>39.51666666666658</c:v>
                </c:pt>
                <c:pt idx="1120">
                  <c:v>39.51666666666658</c:v>
                </c:pt>
                <c:pt idx="1121">
                  <c:v>39.51666666666658</c:v>
                </c:pt>
                <c:pt idx="1122">
                  <c:v>39.51666666666658</c:v>
                </c:pt>
                <c:pt idx="1123">
                  <c:v>39.51666666666658</c:v>
                </c:pt>
                <c:pt idx="1124">
                  <c:v>39.51666666666658</c:v>
                </c:pt>
                <c:pt idx="1125">
                  <c:v>39.51666666666658</c:v>
                </c:pt>
                <c:pt idx="1126">
                  <c:v>39.51666666666658</c:v>
                </c:pt>
                <c:pt idx="1127">
                  <c:v>39.51666666666658</c:v>
                </c:pt>
                <c:pt idx="1128">
                  <c:v>39.51666666666658</c:v>
                </c:pt>
                <c:pt idx="1129">
                  <c:v>39.51666666666658</c:v>
                </c:pt>
                <c:pt idx="1130">
                  <c:v>39.51666666666658</c:v>
                </c:pt>
                <c:pt idx="1131">
                  <c:v>39.51666666666658</c:v>
                </c:pt>
                <c:pt idx="1132">
                  <c:v>39.51666666666658</c:v>
                </c:pt>
                <c:pt idx="1133">
                  <c:v>39.51666666666658</c:v>
                </c:pt>
                <c:pt idx="1134">
                  <c:v>39.51666666666658</c:v>
                </c:pt>
                <c:pt idx="1135">
                  <c:v>39.51666666666658</c:v>
                </c:pt>
                <c:pt idx="1136">
                  <c:v>39.51666666666658</c:v>
                </c:pt>
                <c:pt idx="1137">
                  <c:v>39.51666666666658</c:v>
                </c:pt>
                <c:pt idx="1138">
                  <c:v>39.51666666666658</c:v>
                </c:pt>
                <c:pt idx="1139">
                  <c:v>39.51666666666658</c:v>
                </c:pt>
                <c:pt idx="1140">
                  <c:v>39.51666666666658</c:v>
                </c:pt>
                <c:pt idx="1141">
                  <c:v>39.5</c:v>
                </c:pt>
                <c:pt idx="1142">
                  <c:v>39.5</c:v>
                </c:pt>
                <c:pt idx="1143">
                  <c:v>39.5</c:v>
                </c:pt>
                <c:pt idx="1144">
                  <c:v>39.5</c:v>
                </c:pt>
                <c:pt idx="1145">
                  <c:v>39.5</c:v>
                </c:pt>
                <c:pt idx="1146">
                  <c:v>39.5</c:v>
                </c:pt>
                <c:pt idx="1147">
                  <c:v>39.5</c:v>
                </c:pt>
                <c:pt idx="1148">
                  <c:v>39.5</c:v>
                </c:pt>
                <c:pt idx="1149">
                  <c:v>39.5</c:v>
                </c:pt>
                <c:pt idx="1150">
                  <c:v>39.5</c:v>
                </c:pt>
                <c:pt idx="1151">
                  <c:v>39.5</c:v>
                </c:pt>
                <c:pt idx="1152">
                  <c:v>39.5</c:v>
                </c:pt>
                <c:pt idx="1153">
                  <c:v>39.5</c:v>
                </c:pt>
                <c:pt idx="1154">
                  <c:v>39.5</c:v>
                </c:pt>
                <c:pt idx="1155">
                  <c:v>39.5</c:v>
                </c:pt>
                <c:pt idx="1156">
                  <c:v>39.5</c:v>
                </c:pt>
                <c:pt idx="1157">
                  <c:v>39.5</c:v>
                </c:pt>
                <c:pt idx="1158">
                  <c:v>39.5</c:v>
                </c:pt>
                <c:pt idx="1159">
                  <c:v>39.5</c:v>
                </c:pt>
                <c:pt idx="1160">
                  <c:v>39.5</c:v>
                </c:pt>
                <c:pt idx="1161">
                  <c:v>39.5</c:v>
                </c:pt>
                <c:pt idx="1162">
                  <c:v>39.5</c:v>
                </c:pt>
                <c:pt idx="1163">
                  <c:v>39.5</c:v>
                </c:pt>
                <c:pt idx="1164">
                  <c:v>39.5</c:v>
                </c:pt>
                <c:pt idx="1165">
                  <c:v>39.5</c:v>
                </c:pt>
                <c:pt idx="1166">
                  <c:v>39.5</c:v>
                </c:pt>
                <c:pt idx="1167">
                  <c:v>39.5</c:v>
                </c:pt>
                <c:pt idx="1168">
                  <c:v>39.5</c:v>
                </c:pt>
                <c:pt idx="1169">
                  <c:v>39.5</c:v>
                </c:pt>
                <c:pt idx="1170">
                  <c:v>39.5</c:v>
                </c:pt>
                <c:pt idx="1171">
                  <c:v>39.5</c:v>
                </c:pt>
                <c:pt idx="1172">
                  <c:v>39.5</c:v>
                </c:pt>
                <c:pt idx="1173">
                  <c:v>39.5</c:v>
                </c:pt>
                <c:pt idx="1174">
                  <c:v>39.5</c:v>
                </c:pt>
                <c:pt idx="1175">
                  <c:v>39.5</c:v>
                </c:pt>
                <c:pt idx="1176">
                  <c:v>39.5</c:v>
                </c:pt>
                <c:pt idx="1177">
                  <c:v>39.5</c:v>
                </c:pt>
                <c:pt idx="1178">
                  <c:v>39.5</c:v>
                </c:pt>
                <c:pt idx="1179">
                  <c:v>39.5</c:v>
                </c:pt>
                <c:pt idx="1180">
                  <c:v>39.5</c:v>
                </c:pt>
                <c:pt idx="1181">
                  <c:v>39.5</c:v>
                </c:pt>
                <c:pt idx="1182">
                  <c:v>39.5</c:v>
                </c:pt>
                <c:pt idx="1183">
                  <c:v>39.5</c:v>
                </c:pt>
                <c:pt idx="1184">
                  <c:v>39.5</c:v>
                </c:pt>
                <c:pt idx="1185">
                  <c:v>39.5</c:v>
                </c:pt>
                <c:pt idx="1186">
                  <c:v>39.5</c:v>
                </c:pt>
                <c:pt idx="1187">
                  <c:v>39.5</c:v>
                </c:pt>
                <c:pt idx="1188">
                  <c:v>39.5</c:v>
                </c:pt>
                <c:pt idx="1189">
                  <c:v>39.5</c:v>
                </c:pt>
                <c:pt idx="1190">
                  <c:v>39.5</c:v>
                </c:pt>
                <c:pt idx="1191">
                  <c:v>39.5</c:v>
                </c:pt>
                <c:pt idx="1192">
                  <c:v>39.5</c:v>
                </c:pt>
                <c:pt idx="1193">
                  <c:v>39.5</c:v>
                </c:pt>
                <c:pt idx="1194">
                  <c:v>39.5</c:v>
                </c:pt>
                <c:pt idx="1195">
                  <c:v>39.5</c:v>
                </c:pt>
                <c:pt idx="1196">
                  <c:v>39.5</c:v>
                </c:pt>
                <c:pt idx="1197">
                  <c:v>39.5</c:v>
                </c:pt>
                <c:pt idx="1198">
                  <c:v>39.5</c:v>
                </c:pt>
                <c:pt idx="1199">
                  <c:v>39.5</c:v>
                </c:pt>
                <c:pt idx="1200">
                  <c:v>39.5</c:v>
                </c:pt>
                <c:pt idx="1201">
                  <c:v>39.5</c:v>
                </c:pt>
                <c:pt idx="1202">
                  <c:v>39.5</c:v>
                </c:pt>
                <c:pt idx="1203">
                  <c:v>39.5</c:v>
                </c:pt>
                <c:pt idx="1204">
                  <c:v>39.5</c:v>
                </c:pt>
                <c:pt idx="1205">
                  <c:v>39.5</c:v>
                </c:pt>
                <c:pt idx="1206">
                  <c:v>39.5</c:v>
                </c:pt>
                <c:pt idx="1207">
                  <c:v>39.5</c:v>
                </c:pt>
                <c:pt idx="1208">
                  <c:v>39.5</c:v>
                </c:pt>
                <c:pt idx="1209">
                  <c:v>39.5</c:v>
                </c:pt>
                <c:pt idx="1210">
                  <c:v>39.5</c:v>
                </c:pt>
                <c:pt idx="1211">
                  <c:v>39.5</c:v>
                </c:pt>
                <c:pt idx="1212">
                  <c:v>39.5</c:v>
                </c:pt>
                <c:pt idx="1213">
                  <c:v>39.5</c:v>
                </c:pt>
                <c:pt idx="1214">
                  <c:v>39.5</c:v>
                </c:pt>
                <c:pt idx="1215">
                  <c:v>39.5</c:v>
                </c:pt>
                <c:pt idx="1216">
                  <c:v>39.5</c:v>
                </c:pt>
                <c:pt idx="1217">
                  <c:v>39.5</c:v>
                </c:pt>
                <c:pt idx="1218">
                  <c:v>39.5</c:v>
                </c:pt>
                <c:pt idx="1219">
                  <c:v>39.5</c:v>
                </c:pt>
                <c:pt idx="1220">
                  <c:v>39.5</c:v>
                </c:pt>
                <c:pt idx="1221">
                  <c:v>39.5</c:v>
                </c:pt>
                <c:pt idx="1222">
                  <c:v>39.5</c:v>
                </c:pt>
                <c:pt idx="1223">
                  <c:v>39.5</c:v>
                </c:pt>
                <c:pt idx="1224">
                  <c:v>39.5</c:v>
                </c:pt>
                <c:pt idx="1225">
                  <c:v>39.5</c:v>
                </c:pt>
                <c:pt idx="1226">
                  <c:v>39.5</c:v>
                </c:pt>
                <c:pt idx="1227">
                  <c:v>39.5</c:v>
                </c:pt>
                <c:pt idx="1228">
                  <c:v>39.5</c:v>
                </c:pt>
                <c:pt idx="1229">
                  <c:v>39.5</c:v>
                </c:pt>
                <c:pt idx="1230">
                  <c:v>39.5</c:v>
                </c:pt>
                <c:pt idx="1231">
                  <c:v>39.5</c:v>
                </c:pt>
                <c:pt idx="1232">
                  <c:v>39.5</c:v>
                </c:pt>
                <c:pt idx="1233">
                  <c:v>39.5</c:v>
                </c:pt>
                <c:pt idx="1234">
                  <c:v>39.5</c:v>
                </c:pt>
                <c:pt idx="1235">
                  <c:v>39.5</c:v>
                </c:pt>
                <c:pt idx="1236">
                  <c:v>39.5</c:v>
                </c:pt>
                <c:pt idx="1237">
                  <c:v>39.5</c:v>
                </c:pt>
                <c:pt idx="1238">
                  <c:v>39.5</c:v>
                </c:pt>
                <c:pt idx="1239">
                  <c:v>39.5</c:v>
                </c:pt>
                <c:pt idx="1240">
                  <c:v>39.5</c:v>
                </c:pt>
                <c:pt idx="1241">
                  <c:v>39.5</c:v>
                </c:pt>
                <c:pt idx="1242">
                  <c:v>39.5</c:v>
                </c:pt>
                <c:pt idx="1243">
                  <c:v>39.5</c:v>
                </c:pt>
                <c:pt idx="1244">
                  <c:v>39.5</c:v>
                </c:pt>
                <c:pt idx="1245">
                  <c:v>39.5</c:v>
                </c:pt>
                <c:pt idx="1246">
                  <c:v>39.5</c:v>
                </c:pt>
                <c:pt idx="1247">
                  <c:v>39.483333333333299</c:v>
                </c:pt>
                <c:pt idx="1248">
                  <c:v>39.483333333333299</c:v>
                </c:pt>
                <c:pt idx="1249">
                  <c:v>39.483333333333299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populationParameterSweep!$C$8766:$C$10015</c:f>
              <c:numCache>
                <c:formatCode>General</c:formatCode>
                <c:ptCount val="1250"/>
                <c:pt idx="0">
                  <c:v>0</c:v>
                </c:pt>
                <c:pt idx="1">
                  <c:v>30.385714285714194</c:v>
                </c:pt>
                <c:pt idx="2">
                  <c:v>32.171428571428493</c:v>
                </c:pt>
                <c:pt idx="3">
                  <c:v>33.4428571428571</c:v>
                </c:pt>
                <c:pt idx="4">
                  <c:v>34.514285714285691</c:v>
                </c:pt>
                <c:pt idx="5">
                  <c:v>35.157142857142794</c:v>
                </c:pt>
                <c:pt idx="6">
                  <c:v>36.342857142857099</c:v>
                </c:pt>
                <c:pt idx="7">
                  <c:v>37.300000000000011</c:v>
                </c:pt>
                <c:pt idx="8">
                  <c:v>37.657142857142794</c:v>
                </c:pt>
                <c:pt idx="9">
                  <c:v>37.828571428571408</c:v>
                </c:pt>
                <c:pt idx="10">
                  <c:v>38.042857142857102</c:v>
                </c:pt>
                <c:pt idx="11">
                  <c:v>38.342857142857099</c:v>
                </c:pt>
                <c:pt idx="12">
                  <c:v>38.528571428571411</c:v>
                </c:pt>
                <c:pt idx="13">
                  <c:v>38.828571428571408</c:v>
                </c:pt>
                <c:pt idx="14">
                  <c:v>39.285714285714199</c:v>
                </c:pt>
                <c:pt idx="15">
                  <c:v>39.35714285714279</c:v>
                </c:pt>
                <c:pt idx="16">
                  <c:v>39.4</c:v>
                </c:pt>
                <c:pt idx="17">
                  <c:v>39.371428571428488</c:v>
                </c:pt>
                <c:pt idx="18">
                  <c:v>39.557142857142793</c:v>
                </c:pt>
                <c:pt idx="19">
                  <c:v>39.557142857142793</c:v>
                </c:pt>
                <c:pt idx="20">
                  <c:v>39.85714285714279</c:v>
                </c:pt>
                <c:pt idx="21">
                  <c:v>40.014285714285691</c:v>
                </c:pt>
                <c:pt idx="22">
                  <c:v>40.1142857142857</c:v>
                </c:pt>
                <c:pt idx="23">
                  <c:v>40.171428571428493</c:v>
                </c:pt>
                <c:pt idx="24">
                  <c:v>40.157142857142794</c:v>
                </c:pt>
                <c:pt idx="25">
                  <c:v>40.157142857142794</c:v>
                </c:pt>
                <c:pt idx="26">
                  <c:v>40.128571428571412</c:v>
                </c:pt>
                <c:pt idx="27">
                  <c:v>40.19999999999991</c:v>
                </c:pt>
                <c:pt idx="28">
                  <c:v>40.285714285714199</c:v>
                </c:pt>
                <c:pt idx="29">
                  <c:v>40.328571428571408</c:v>
                </c:pt>
                <c:pt idx="30">
                  <c:v>40.428571428571409</c:v>
                </c:pt>
                <c:pt idx="31">
                  <c:v>40.4428571428571</c:v>
                </c:pt>
                <c:pt idx="32">
                  <c:v>40.47142857142849</c:v>
                </c:pt>
                <c:pt idx="33">
                  <c:v>40.528571428571411</c:v>
                </c:pt>
                <c:pt idx="34">
                  <c:v>40.628571428571412</c:v>
                </c:pt>
                <c:pt idx="35">
                  <c:v>40.742857142857105</c:v>
                </c:pt>
                <c:pt idx="36">
                  <c:v>40.714285714285701</c:v>
                </c:pt>
                <c:pt idx="37">
                  <c:v>40.700000000000003</c:v>
                </c:pt>
                <c:pt idx="38">
                  <c:v>40.714285714285701</c:v>
                </c:pt>
                <c:pt idx="39">
                  <c:v>40.757142857142796</c:v>
                </c:pt>
                <c:pt idx="40">
                  <c:v>40.700000000000003</c:v>
                </c:pt>
                <c:pt idx="41">
                  <c:v>40.828571428571408</c:v>
                </c:pt>
                <c:pt idx="42">
                  <c:v>40.9</c:v>
                </c:pt>
                <c:pt idx="43">
                  <c:v>40.9428571428571</c:v>
                </c:pt>
                <c:pt idx="44">
                  <c:v>40.928571428571409</c:v>
                </c:pt>
                <c:pt idx="45">
                  <c:v>40.928571428571409</c:v>
                </c:pt>
                <c:pt idx="46">
                  <c:v>40.928571428571409</c:v>
                </c:pt>
                <c:pt idx="47">
                  <c:v>40.928571428571409</c:v>
                </c:pt>
                <c:pt idx="48">
                  <c:v>40.97142857142849</c:v>
                </c:pt>
                <c:pt idx="49">
                  <c:v>41</c:v>
                </c:pt>
                <c:pt idx="50">
                  <c:v>41.028571428571411</c:v>
                </c:pt>
                <c:pt idx="51">
                  <c:v>41.028571428571411</c:v>
                </c:pt>
                <c:pt idx="52">
                  <c:v>41.014285714285691</c:v>
                </c:pt>
                <c:pt idx="53">
                  <c:v>41.028571428571411</c:v>
                </c:pt>
                <c:pt idx="54">
                  <c:v>41.014285714285691</c:v>
                </c:pt>
                <c:pt idx="55">
                  <c:v>41.028571428571411</c:v>
                </c:pt>
                <c:pt idx="56">
                  <c:v>41.014285714285691</c:v>
                </c:pt>
                <c:pt idx="57">
                  <c:v>40.97142857142849</c:v>
                </c:pt>
                <c:pt idx="58">
                  <c:v>41.014285714285691</c:v>
                </c:pt>
                <c:pt idx="59">
                  <c:v>41</c:v>
                </c:pt>
                <c:pt idx="60">
                  <c:v>40.985714285714195</c:v>
                </c:pt>
                <c:pt idx="61">
                  <c:v>41</c:v>
                </c:pt>
                <c:pt idx="62">
                  <c:v>41.028571428571411</c:v>
                </c:pt>
                <c:pt idx="63">
                  <c:v>41.1142857142857</c:v>
                </c:pt>
                <c:pt idx="64">
                  <c:v>41.128571428571412</c:v>
                </c:pt>
                <c:pt idx="65">
                  <c:v>41.128571428571412</c:v>
                </c:pt>
                <c:pt idx="66">
                  <c:v>41.142857142857103</c:v>
                </c:pt>
                <c:pt idx="67">
                  <c:v>41.257142857142796</c:v>
                </c:pt>
                <c:pt idx="68">
                  <c:v>41.242857142857105</c:v>
                </c:pt>
                <c:pt idx="69">
                  <c:v>41.242857142857105</c:v>
                </c:pt>
                <c:pt idx="70">
                  <c:v>41.271428571428494</c:v>
                </c:pt>
                <c:pt idx="71">
                  <c:v>41.257142857142796</c:v>
                </c:pt>
                <c:pt idx="72">
                  <c:v>41.3</c:v>
                </c:pt>
                <c:pt idx="73">
                  <c:v>41.342857142857099</c:v>
                </c:pt>
                <c:pt idx="74">
                  <c:v>41.314285714285695</c:v>
                </c:pt>
                <c:pt idx="75">
                  <c:v>41.314285714285695</c:v>
                </c:pt>
                <c:pt idx="76">
                  <c:v>41.35714285714279</c:v>
                </c:pt>
                <c:pt idx="77">
                  <c:v>41.428571428571409</c:v>
                </c:pt>
                <c:pt idx="78">
                  <c:v>41.428571428571409</c:v>
                </c:pt>
                <c:pt idx="79">
                  <c:v>41.428571428571409</c:v>
                </c:pt>
                <c:pt idx="80">
                  <c:v>41.428571428571409</c:v>
                </c:pt>
                <c:pt idx="81">
                  <c:v>41.428571428571409</c:v>
                </c:pt>
                <c:pt idx="82">
                  <c:v>41.428571428571409</c:v>
                </c:pt>
                <c:pt idx="83">
                  <c:v>41.428571428571409</c:v>
                </c:pt>
                <c:pt idx="84">
                  <c:v>41.428571428571409</c:v>
                </c:pt>
                <c:pt idx="85">
                  <c:v>41.41428571428569</c:v>
                </c:pt>
                <c:pt idx="86">
                  <c:v>41.4</c:v>
                </c:pt>
                <c:pt idx="87">
                  <c:v>41.4</c:v>
                </c:pt>
                <c:pt idx="88">
                  <c:v>41.385714285714194</c:v>
                </c:pt>
                <c:pt idx="89">
                  <c:v>41.4</c:v>
                </c:pt>
                <c:pt idx="90">
                  <c:v>41.41428571428569</c:v>
                </c:pt>
                <c:pt idx="91">
                  <c:v>41.4</c:v>
                </c:pt>
                <c:pt idx="92">
                  <c:v>41.4</c:v>
                </c:pt>
                <c:pt idx="93">
                  <c:v>41.385714285714194</c:v>
                </c:pt>
                <c:pt idx="94">
                  <c:v>41.328571428571408</c:v>
                </c:pt>
                <c:pt idx="95">
                  <c:v>41.328571428571408</c:v>
                </c:pt>
                <c:pt idx="96">
                  <c:v>41.342857142857099</c:v>
                </c:pt>
                <c:pt idx="97">
                  <c:v>41.35714285714279</c:v>
                </c:pt>
                <c:pt idx="98">
                  <c:v>41.35714285714279</c:v>
                </c:pt>
                <c:pt idx="99">
                  <c:v>41.328571428571408</c:v>
                </c:pt>
                <c:pt idx="100">
                  <c:v>41.314285714285695</c:v>
                </c:pt>
                <c:pt idx="101">
                  <c:v>41.314285714285695</c:v>
                </c:pt>
                <c:pt idx="102">
                  <c:v>41.35714285714279</c:v>
                </c:pt>
                <c:pt idx="103">
                  <c:v>41.35714285714279</c:v>
                </c:pt>
                <c:pt idx="104">
                  <c:v>41.35714285714279</c:v>
                </c:pt>
                <c:pt idx="105">
                  <c:v>41.35714285714279</c:v>
                </c:pt>
                <c:pt idx="106">
                  <c:v>41.342857142857099</c:v>
                </c:pt>
                <c:pt idx="107">
                  <c:v>41.328571428571408</c:v>
                </c:pt>
                <c:pt idx="108">
                  <c:v>41.328571428571408</c:v>
                </c:pt>
                <c:pt idx="109">
                  <c:v>41.314285714285695</c:v>
                </c:pt>
                <c:pt idx="110">
                  <c:v>41.3</c:v>
                </c:pt>
                <c:pt idx="111">
                  <c:v>41.3</c:v>
                </c:pt>
                <c:pt idx="112">
                  <c:v>41.314285714285695</c:v>
                </c:pt>
                <c:pt idx="113">
                  <c:v>41.314285714285695</c:v>
                </c:pt>
                <c:pt idx="114">
                  <c:v>41.3</c:v>
                </c:pt>
                <c:pt idx="115">
                  <c:v>41.3</c:v>
                </c:pt>
                <c:pt idx="116">
                  <c:v>41.3</c:v>
                </c:pt>
                <c:pt idx="117">
                  <c:v>41.271428571428494</c:v>
                </c:pt>
                <c:pt idx="118">
                  <c:v>41.271428571428494</c:v>
                </c:pt>
                <c:pt idx="119">
                  <c:v>41.271428571428494</c:v>
                </c:pt>
                <c:pt idx="120">
                  <c:v>41.271428571428494</c:v>
                </c:pt>
                <c:pt idx="121">
                  <c:v>41.371428571428488</c:v>
                </c:pt>
                <c:pt idx="122">
                  <c:v>41.35714285714279</c:v>
                </c:pt>
                <c:pt idx="123">
                  <c:v>41.35714285714279</c:v>
                </c:pt>
                <c:pt idx="124">
                  <c:v>41.35714285714279</c:v>
                </c:pt>
                <c:pt idx="125">
                  <c:v>41.35714285714279</c:v>
                </c:pt>
                <c:pt idx="126">
                  <c:v>41.328571428571408</c:v>
                </c:pt>
                <c:pt idx="127">
                  <c:v>41.314285714285695</c:v>
                </c:pt>
                <c:pt idx="128">
                  <c:v>41.3</c:v>
                </c:pt>
                <c:pt idx="129">
                  <c:v>41.3</c:v>
                </c:pt>
                <c:pt idx="130">
                  <c:v>41.285714285714199</c:v>
                </c:pt>
                <c:pt idx="131">
                  <c:v>41.285714285714199</c:v>
                </c:pt>
                <c:pt idx="132">
                  <c:v>41.257142857142796</c:v>
                </c:pt>
                <c:pt idx="133">
                  <c:v>41.257142857142796</c:v>
                </c:pt>
                <c:pt idx="134">
                  <c:v>41.228571428571414</c:v>
                </c:pt>
                <c:pt idx="135">
                  <c:v>41.214285714285701</c:v>
                </c:pt>
                <c:pt idx="136">
                  <c:v>41.157142857142794</c:v>
                </c:pt>
                <c:pt idx="137">
                  <c:v>41.171428571428493</c:v>
                </c:pt>
                <c:pt idx="138">
                  <c:v>41.171428571428493</c:v>
                </c:pt>
                <c:pt idx="139">
                  <c:v>41.157142857142794</c:v>
                </c:pt>
                <c:pt idx="140">
                  <c:v>41.142857142857103</c:v>
                </c:pt>
                <c:pt idx="141">
                  <c:v>41.171428571428493</c:v>
                </c:pt>
                <c:pt idx="142">
                  <c:v>41.157142857142794</c:v>
                </c:pt>
                <c:pt idx="143">
                  <c:v>41.157142857142794</c:v>
                </c:pt>
                <c:pt idx="144">
                  <c:v>41.157142857142794</c:v>
                </c:pt>
                <c:pt idx="145">
                  <c:v>41.157142857142794</c:v>
                </c:pt>
                <c:pt idx="146">
                  <c:v>41.142857142857103</c:v>
                </c:pt>
                <c:pt idx="147">
                  <c:v>41.1142857142857</c:v>
                </c:pt>
                <c:pt idx="148">
                  <c:v>41.1142857142857</c:v>
                </c:pt>
                <c:pt idx="149">
                  <c:v>41.1</c:v>
                </c:pt>
                <c:pt idx="150">
                  <c:v>41.099999999999909</c:v>
                </c:pt>
                <c:pt idx="151">
                  <c:v>41.099999999999909</c:v>
                </c:pt>
                <c:pt idx="152">
                  <c:v>41.085714285714197</c:v>
                </c:pt>
                <c:pt idx="153">
                  <c:v>41.071428571428491</c:v>
                </c:pt>
                <c:pt idx="154">
                  <c:v>41.071428571428491</c:v>
                </c:pt>
                <c:pt idx="155">
                  <c:v>41.085714285714197</c:v>
                </c:pt>
                <c:pt idx="156">
                  <c:v>41.085714285714197</c:v>
                </c:pt>
                <c:pt idx="157">
                  <c:v>41.071428571428491</c:v>
                </c:pt>
                <c:pt idx="158">
                  <c:v>41.071428571428491</c:v>
                </c:pt>
                <c:pt idx="159">
                  <c:v>41.071428571428491</c:v>
                </c:pt>
                <c:pt idx="160">
                  <c:v>41.057142857142793</c:v>
                </c:pt>
                <c:pt idx="161">
                  <c:v>41.071428571428491</c:v>
                </c:pt>
                <c:pt idx="162">
                  <c:v>41.071428571428491</c:v>
                </c:pt>
                <c:pt idx="163">
                  <c:v>41.071428571428491</c:v>
                </c:pt>
                <c:pt idx="164">
                  <c:v>41.028571428571411</c:v>
                </c:pt>
                <c:pt idx="165">
                  <c:v>41.014285714285691</c:v>
                </c:pt>
                <c:pt idx="166">
                  <c:v>41</c:v>
                </c:pt>
                <c:pt idx="167">
                  <c:v>41</c:v>
                </c:pt>
                <c:pt idx="168">
                  <c:v>40.985714285714195</c:v>
                </c:pt>
                <c:pt idx="169">
                  <c:v>40.97142857142849</c:v>
                </c:pt>
                <c:pt idx="170">
                  <c:v>40.97142857142849</c:v>
                </c:pt>
                <c:pt idx="171">
                  <c:v>40.957142857142792</c:v>
                </c:pt>
                <c:pt idx="172">
                  <c:v>40.957142857142792</c:v>
                </c:pt>
                <c:pt idx="173">
                  <c:v>40.957142857142792</c:v>
                </c:pt>
                <c:pt idx="174">
                  <c:v>40.957142857142792</c:v>
                </c:pt>
                <c:pt idx="175">
                  <c:v>40.957142857142792</c:v>
                </c:pt>
                <c:pt idx="176">
                  <c:v>40.957142857142792</c:v>
                </c:pt>
                <c:pt idx="177">
                  <c:v>40.9428571428571</c:v>
                </c:pt>
                <c:pt idx="178">
                  <c:v>40.9428571428571</c:v>
                </c:pt>
                <c:pt idx="179">
                  <c:v>40.928571428571409</c:v>
                </c:pt>
                <c:pt idx="180">
                  <c:v>40.9</c:v>
                </c:pt>
                <c:pt idx="181">
                  <c:v>40.9428571428571</c:v>
                </c:pt>
                <c:pt idx="182">
                  <c:v>40.928571428571409</c:v>
                </c:pt>
                <c:pt idx="183">
                  <c:v>40.928571428571409</c:v>
                </c:pt>
                <c:pt idx="184">
                  <c:v>40.928571428571409</c:v>
                </c:pt>
                <c:pt idx="185">
                  <c:v>40.91428571428569</c:v>
                </c:pt>
                <c:pt idx="186">
                  <c:v>40.91428571428569</c:v>
                </c:pt>
                <c:pt idx="187">
                  <c:v>40.91428571428569</c:v>
                </c:pt>
                <c:pt idx="188">
                  <c:v>40.91428571428569</c:v>
                </c:pt>
                <c:pt idx="189">
                  <c:v>40.9</c:v>
                </c:pt>
                <c:pt idx="190">
                  <c:v>40.9</c:v>
                </c:pt>
                <c:pt idx="191">
                  <c:v>40.871428571428488</c:v>
                </c:pt>
                <c:pt idx="192">
                  <c:v>40.800000000000011</c:v>
                </c:pt>
                <c:pt idx="193">
                  <c:v>40.842857142857099</c:v>
                </c:pt>
                <c:pt idx="194">
                  <c:v>40.828571428571408</c:v>
                </c:pt>
                <c:pt idx="195">
                  <c:v>40.828571428571408</c:v>
                </c:pt>
                <c:pt idx="196">
                  <c:v>40.842857142857099</c:v>
                </c:pt>
                <c:pt idx="197">
                  <c:v>40.842857142857099</c:v>
                </c:pt>
                <c:pt idx="198">
                  <c:v>40.814285714285695</c:v>
                </c:pt>
                <c:pt idx="199">
                  <c:v>40.814285714285695</c:v>
                </c:pt>
                <c:pt idx="200">
                  <c:v>40.800000000000011</c:v>
                </c:pt>
                <c:pt idx="201">
                  <c:v>40.814285714285695</c:v>
                </c:pt>
                <c:pt idx="202">
                  <c:v>40.814285714285695</c:v>
                </c:pt>
                <c:pt idx="203">
                  <c:v>40.828571428571408</c:v>
                </c:pt>
                <c:pt idx="204">
                  <c:v>40.828571428571408</c:v>
                </c:pt>
                <c:pt idx="205">
                  <c:v>40.828571428571408</c:v>
                </c:pt>
                <c:pt idx="206">
                  <c:v>40.800000000000011</c:v>
                </c:pt>
                <c:pt idx="207">
                  <c:v>40.785714285714199</c:v>
                </c:pt>
                <c:pt idx="208">
                  <c:v>40.771428571428494</c:v>
                </c:pt>
                <c:pt idx="209">
                  <c:v>40.800000000000011</c:v>
                </c:pt>
                <c:pt idx="210">
                  <c:v>40.814285714285695</c:v>
                </c:pt>
                <c:pt idx="211">
                  <c:v>40.814285714285695</c:v>
                </c:pt>
                <c:pt idx="212">
                  <c:v>40.785714285714199</c:v>
                </c:pt>
                <c:pt idx="213">
                  <c:v>40.785714285714199</c:v>
                </c:pt>
                <c:pt idx="214">
                  <c:v>40.771428571428494</c:v>
                </c:pt>
                <c:pt idx="215">
                  <c:v>40.728571428571414</c:v>
                </c:pt>
                <c:pt idx="216">
                  <c:v>40.728571428571414</c:v>
                </c:pt>
                <c:pt idx="217">
                  <c:v>40.742857142857105</c:v>
                </c:pt>
                <c:pt idx="218">
                  <c:v>40.757142857142796</c:v>
                </c:pt>
                <c:pt idx="219">
                  <c:v>40.742857142857105</c:v>
                </c:pt>
                <c:pt idx="220">
                  <c:v>40.728571428571414</c:v>
                </c:pt>
                <c:pt idx="221">
                  <c:v>40.714285714285701</c:v>
                </c:pt>
                <c:pt idx="222">
                  <c:v>40.714285714285701</c:v>
                </c:pt>
                <c:pt idx="223">
                  <c:v>40.700000000000003</c:v>
                </c:pt>
                <c:pt idx="224">
                  <c:v>40.685714285714198</c:v>
                </c:pt>
                <c:pt idx="225">
                  <c:v>40.685714285714198</c:v>
                </c:pt>
                <c:pt idx="226">
                  <c:v>40.685714285714198</c:v>
                </c:pt>
                <c:pt idx="227">
                  <c:v>40.671428571428493</c:v>
                </c:pt>
                <c:pt idx="228">
                  <c:v>40.657142857142794</c:v>
                </c:pt>
                <c:pt idx="229">
                  <c:v>40.671428571428493</c:v>
                </c:pt>
                <c:pt idx="230">
                  <c:v>40.671428571428493</c:v>
                </c:pt>
                <c:pt idx="231">
                  <c:v>40.657142857142794</c:v>
                </c:pt>
                <c:pt idx="232">
                  <c:v>40.657142857142794</c:v>
                </c:pt>
                <c:pt idx="233">
                  <c:v>40.6142857142857</c:v>
                </c:pt>
                <c:pt idx="234">
                  <c:v>40.642857142857103</c:v>
                </c:pt>
                <c:pt idx="235">
                  <c:v>40.642857142857103</c:v>
                </c:pt>
                <c:pt idx="236">
                  <c:v>40.685714285714198</c:v>
                </c:pt>
                <c:pt idx="237">
                  <c:v>40.671428571428493</c:v>
                </c:pt>
                <c:pt idx="238">
                  <c:v>40.642857142857103</c:v>
                </c:pt>
                <c:pt idx="239">
                  <c:v>40.642857142857103</c:v>
                </c:pt>
                <c:pt idx="240">
                  <c:v>40.642857142857103</c:v>
                </c:pt>
                <c:pt idx="241">
                  <c:v>40.628571428571412</c:v>
                </c:pt>
                <c:pt idx="242">
                  <c:v>40.599999999999909</c:v>
                </c:pt>
                <c:pt idx="243">
                  <c:v>40.585714285714197</c:v>
                </c:pt>
                <c:pt idx="244">
                  <c:v>40.585714285714197</c:v>
                </c:pt>
                <c:pt idx="245">
                  <c:v>40.585714285714197</c:v>
                </c:pt>
                <c:pt idx="246">
                  <c:v>40.585714285714197</c:v>
                </c:pt>
                <c:pt idx="247">
                  <c:v>40.585714285714197</c:v>
                </c:pt>
                <c:pt idx="248">
                  <c:v>40.571428571428491</c:v>
                </c:pt>
                <c:pt idx="249">
                  <c:v>40.557142857142793</c:v>
                </c:pt>
                <c:pt idx="250">
                  <c:v>40.557142857142793</c:v>
                </c:pt>
                <c:pt idx="251">
                  <c:v>40.542857142857102</c:v>
                </c:pt>
                <c:pt idx="252">
                  <c:v>40.542857142857102</c:v>
                </c:pt>
                <c:pt idx="253">
                  <c:v>40.542857142857102</c:v>
                </c:pt>
                <c:pt idx="254">
                  <c:v>40.542857142857102</c:v>
                </c:pt>
                <c:pt idx="255">
                  <c:v>40.542857142857102</c:v>
                </c:pt>
                <c:pt idx="256">
                  <c:v>40.557142857142793</c:v>
                </c:pt>
                <c:pt idx="257">
                  <c:v>40.557142857142793</c:v>
                </c:pt>
                <c:pt idx="258">
                  <c:v>40.542857142857102</c:v>
                </c:pt>
                <c:pt idx="259">
                  <c:v>40.542857142857102</c:v>
                </c:pt>
                <c:pt idx="260">
                  <c:v>40.542857142857102</c:v>
                </c:pt>
                <c:pt idx="261">
                  <c:v>40.514285714285691</c:v>
                </c:pt>
                <c:pt idx="262">
                  <c:v>40.514285714285691</c:v>
                </c:pt>
                <c:pt idx="263">
                  <c:v>40.499999999999908</c:v>
                </c:pt>
                <c:pt idx="264">
                  <c:v>40.485714285714195</c:v>
                </c:pt>
                <c:pt idx="265">
                  <c:v>40.485714285714195</c:v>
                </c:pt>
                <c:pt idx="266">
                  <c:v>40.47142857142849</c:v>
                </c:pt>
                <c:pt idx="267">
                  <c:v>40.47142857142849</c:v>
                </c:pt>
                <c:pt idx="268">
                  <c:v>40.47142857142849</c:v>
                </c:pt>
                <c:pt idx="269">
                  <c:v>40.47142857142849</c:v>
                </c:pt>
                <c:pt idx="270">
                  <c:v>40.428571428571409</c:v>
                </c:pt>
                <c:pt idx="271">
                  <c:v>40.399999999999906</c:v>
                </c:pt>
                <c:pt idx="272">
                  <c:v>40.385714285714194</c:v>
                </c:pt>
                <c:pt idx="273">
                  <c:v>40.399999999999906</c:v>
                </c:pt>
                <c:pt idx="274">
                  <c:v>40.428571428571409</c:v>
                </c:pt>
                <c:pt idx="275">
                  <c:v>40.428571428571409</c:v>
                </c:pt>
                <c:pt idx="276">
                  <c:v>40.41428571428569</c:v>
                </c:pt>
                <c:pt idx="277">
                  <c:v>40.41428571428569</c:v>
                </c:pt>
                <c:pt idx="278">
                  <c:v>40.385714285714194</c:v>
                </c:pt>
                <c:pt idx="279">
                  <c:v>40.385714285714194</c:v>
                </c:pt>
                <c:pt idx="280">
                  <c:v>40.4</c:v>
                </c:pt>
                <c:pt idx="281">
                  <c:v>40.385714285714194</c:v>
                </c:pt>
                <c:pt idx="282">
                  <c:v>40.4</c:v>
                </c:pt>
                <c:pt idx="283">
                  <c:v>40.4</c:v>
                </c:pt>
                <c:pt idx="284">
                  <c:v>40.4</c:v>
                </c:pt>
                <c:pt idx="285">
                  <c:v>40.385714285714194</c:v>
                </c:pt>
                <c:pt idx="286">
                  <c:v>40.371428571428488</c:v>
                </c:pt>
                <c:pt idx="287">
                  <c:v>40.385714285714194</c:v>
                </c:pt>
                <c:pt idx="288">
                  <c:v>40.385714285714194</c:v>
                </c:pt>
                <c:pt idx="289">
                  <c:v>40.385714285714194</c:v>
                </c:pt>
                <c:pt idx="290">
                  <c:v>40.371428571428488</c:v>
                </c:pt>
                <c:pt idx="291">
                  <c:v>40.371428571428488</c:v>
                </c:pt>
                <c:pt idx="292">
                  <c:v>40.371428571428488</c:v>
                </c:pt>
                <c:pt idx="293">
                  <c:v>40.371428571428488</c:v>
                </c:pt>
                <c:pt idx="294">
                  <c:v>40.342857142857099</c:v>
                </c:pt>
                <c:pt idx="295">
                  <c:v>40.314285714285695</c:v>
                </c:pt>
                <c:pt idx="296">
                  <c:v>40.328571428571408</c:v>
                </c:pt>
                <c:pt idx="297">
                  <c:v>40.328571428571408</c:v>
                </c:pt>
                <c:pt idx="298">
                  <c:v>40.328571428571408</c:v>
                </c:pt>
                <c:pt idx="299">
                  <c:v>40.300000000000011</c:v>
                </c:pt>
                <c:pt idx="300">
                  <c:v>40.300000000000011</c:v>
                </c:pt>
                <c:pt idx="301">
                  <c:v>40.271428571428494</c:v>
                </c:pt>
                <c:pt idx="302">
                  <c:v>40.300000000000011</c:v>
                </c:pt>
                <c:pt idx="303">
                  <c:v>40.285714285714199</c:v>
                </c:pt>
                <c:pt idx="304">
                  <c:v>40.271428571428494</c:v>
                </c:pt>
                <c:pt idx="305">
                  <c:v>40.271428571428494</c:v>
                </c:pt>
                <c:pt idx="306">
                  <c:v>40.242857142857105</c:v>
                </c:pt>
                <c:pt idx="307">
                  <c:v>40.257142857142796</c:v>
                </c:pt>
                <c:pt idx="308">
                  <c:v>40.285714285714199</c:v>
                </c:pt>
                <c:pt idx="309">
                  <c:v>40.285714285714199</c:v>
                </c:pt>
                <c:pt idx="310">
                  <c:v>40.257142857142796</c:v>
                </c:pt>
                <c:pt idx="311">
                  <c:v>40.257142857142796</c:v>
                </c:pt>
                <c:pt idx="312">
                  <c:v>40.228571428571414</c:v>
                </c:pt>
                <c:pt idx="313">
                  <c:v>40.228571428571414</c:v>
                </c:pt>
                <c:pt idx="314">
                  <c:v>40.228571428571414</c:v>
                </c:pt>
                <c:pt idx="315">
                  <c:v>40.242857142857105</c:v>
                </c:pt>
                <c:pt idx="316">
                  <c:v>40.242857142857105</c:v>
                </c:pt>
                <c:pt idx="317">
                  <c:v>40.228571428571414</c:v>
                </c:pt>
                <c:pt idx="318">
                  <c:v>40.185714285714198</c:v>
                </c:pt>
                <c:pt idx="319">
                  <c:v>40.185714285714198</c:v>
                </c:pt>
                <c:pt idx="320">
                  <c:v>40.171428571428493</c:v>
                </c:pt>
                <c:pt idx="321">
                  <c:v>40.157142857142794</c:v>
                </c:pt>
                <c:pt idx="322">
                  <c:v>40.171428571428493</c:v>
                </c:pt>
                <c:pt idx="323">
                  <c:v>40.142857142857103</c:v>
                </c:pt>
                <c:pt idx="324">
                  <c:v>40.142857142857103</c:v>
                </c:pt>
                <c:pt idx="325">
                  <c:v>40.157142857142794</c:v>
                </c:pt>
                <c:pt idx="326">
                  <c:v>40.157142857142794</c:v>
                </c:pt>
                <c:pt idx="327">
                  <c:v>40.157142857142794</c:v>
                </c:pt>
                <c:pt idx="328">
                  <c:v>40.171428571428493</c:v>
                </c:pt>
                <c:pt idx="329">
                  <c:v>40.142857142857103</c:v>
                </c:pt>
                <c:pt idx="330">
                  <c:v>40.142857142857103</c:v>
                </c:pt>
                <c:pt idx="331">
                  <c:v>40.142857142857103</c:v>
                </c:pt>
                <c:pt idx="332">
                  <c:v>40.142857142857103</c:v>
                </c:pt>
                <c:pt idx="333">
                  <c:v>40.142857142857103</c:v>
                </c:pt>
                <c:pt idx="334">
                  <c:v>40.1142857142857</c:v>
                </c:pt>
                <c:pt idx="335">
                  <c:v>40.1</c:v>
                </c:pt>
                <c:pt idx="336">
                  <c:v>40.1</c:v>
                </c:pt>
                <c:pt idx="337">
                  <c:v>40.057142857142793</c:v>
                </c:pt>
                <c:pt idx="338">
                  <c:v>40.042857142857102</c:v>
                </c:pt>
                <c:pt idx="339">
                  <c:v>40.028571428571411</c:v>
                </c:pt>
                <c:pt idx="340">
                  <c:v>40.014285714285691</c:v>
                </c:pt>
                <c:pt idx="341">
                  <c:v>40.028571428571411</c:v>
                </c:pt>
                <c:pt idx="342">
                  <c:v>40.071428571428491</c:v>
                </c:pt>
                <c:pt idx="343">
                  <c:v>40.071428571428491</c:v>
                </c:pt>
                <c:pt idx="344">
                  <c:v>40.057142857142793</c:v>
                </c:pt>
                <c:pt idx="345">
                  <c:v>40.057142857142793</c:v>
                </c:pt>
                <c:pt idx="346">
                  <c:v>40.028571428571411</c:v>
                </c:pt>
                <c:pt idx="347">
                  <c:v>40.028571428571411</c:v>
                </c:pt>
                <c:pt idx="348">
                  <c:v>40</c:v>
                </c:pt>
                <c:pt idx="349">
                  <c:v>40</c:v>
                </c:pt>
                <c:pt idx="350">
                  <c:v>40.014285714285691</c:v>
                </c:pt>
                <c:pt idx="351">
                  <c:v>40.014285714285691</c:v>
                </c:pt>
                <c:pt idx="352">
                  <c:v>40</c:v>
                </c:pt>
                <c:pt idx="353">
                  <c:v>40</c:v>
                </c:pt>
                <c:pt idx="354">
                  <c:v>39.97142857142849</c:v>
                </c:pt>
                <c:pt idx="355">
                  <c:v>39.97142857142849</c:v>
                </c:pt>
                <c:pt idx="356">
                  <c:v>39.985714285714195</c:v>
                </c:pt>
                <c:pt idx="357">
                  <c:v>39.97142857142849</c:v>
                </c:pt>
                <c:pt idx="358">
                  <c:v>39.957142857142792</c:v>
                </c:pt>
                <c:pt idx="359">
                  <c:v>39.957142857142792</c:v>
                </c:pt>
                <c:pt idx="360">
                  <c:v>39.9428571428571</c:v>
                </c:pt>
                <c:pt idx="361">
                  <c:v>40</c:v>
                </c:pt>
                <c:pt idx="362">
                  <c:v>39.97142857142849</c:v>
                </c:pt>
                <c:pt idx="363">
                  <c:v>39.957142857142792</c:v>
                </c:pt>
                <c:pt idx="364">
                  <c:v>39.9428571428571</c:v>
                </c:pt>
                <c:pt idx="365">
                  <c:v>39.9428571428571</c:v>
                </c:pt>
                <c:pt idx="366">
                  <c:v>39.9428571428571</c:v>
                </c:pt>
                <c:pt idx="367">
                  <c:v>39.97142857142849</c:v>
                </c:pt>
                <c:pt idx="368">
                  <c:v>39.97142857142849</c:v>
                </c:pt>
                <c:pt idx="369">
                  <c:v>39.957142857142792</c:v>
                </c:pt>
                <c:pt idx="370">
                  <c:v>39.957142857142792</c:v>
                </c:pt>
                <c:pt idx="371">
                  <c:v>39.957142857142792</c:v>
                </c:pt>
                <c:pt idx="372">
                  <c:v>39.928571428571409</c:v>
                </c:pt>
                <c:pt idx="373">
                  <c:v>39.91428571428569</c:v>
                </c:pt>
                <c:pt idx="374">
                  <c:v>39.91428571428569</c:v>
                </c:pt>
                <c:pt idx="375">
                  <c:v>39.9</c:v>
                </c:pt>
                <c:pt idx="376">
                  <c:v>39.9</c:v>
                </c:pt>
                <c:pt idx="377">
                  <c:v>39.871428571428488</c:v>
                </c:pt>
                <c:pt idx="378">
                  <c:v>39.871428571428488</c:v>
                </c:pt>
                <c:pt idx="379">
                  <c:v>39.871428571428488</c:v>
                </c:pt>
                <c:pt idx="380">
                  <c:v>39.9</c:v>
                </c:pt>
                <c:pt idx="381">
                  <c:v>39.885714285714194</c:v>
                </c:pt>
                <c:pt idx="382">
                  <c:v>39.871428571428488</c:v>
                </c:pt>
                <c:pt idx="383">
                  <c:v>39.842857142857099</c:v>
                </c:pt>
                <c:pt idx="384">
                  <c:v>39.871428571428488</c:v>
                </c:pt>
                <c:pt idx="385">
                  <c:v>39.871428571428488</c:v>
                </c:pt>
                <c:pt idx="386">
                  <c:v>39.85714285714279</c:v>
                </c:pt>
                <c:pt idx="387">
                  <c:v>39.85714285714279</c:v>
                </c:pt>
                <c:pt idx="388">
                  <c:v>39.885714285714194</c:v>
                </c:pt>
                <c:pt idx="389">
                  <c:v>39.871428571428488</c:v>
                </c:pt>
                <c:pt idx="390">
                  <c:v>39.85714285714279</c:v>
                </c:pt>
                <c:pt idx="391">
                  <c:v>39.85714285714279</c:v>
                </c:pt>
                <c:pt idx="392">
                  <c:v>39.885714285714194</c:v>
                </c:pt>
                <c:pt idx="393">
                  <c:v>39.842857142857099</c:v>
                </c:pt>
                <c:pt idx="394">
                  <c:v>39.828571428571408</c:v>
                </c:pt>
                <c:pt idx="395">
                  <c:v>39.828571428571408</c:v>
                </c:pt>
                <c:pt idx="396">
                  <c:v>39.828571428571408</c:v>
                </c:pt>
                <c:pt idx="397">
                  <c:v>39.828571428571408</c:v>
                </c:pt>
                <c:pt idx="398">
                  <c:v>39.814285714285695</c:v>
                </c:pt>
                <c:pt idx="399">
                  <c:v>39.814285714285695</c:v>
                </c:pt>
                <c:pt idx="400">
                  <c:v>39.828571428571408</c:v>
                </c:pt>
                <c:pt idx="401">
                  <c:v>39.814285714285695</c:v>
                </c:pt>
                <c:pt idx="402">
                  <c:v>39.800000000000011</c:v>
                </c:pt>
                <c:pt idx="403">
                  <c:v>39.785714285714199</c:v>
                </c:pt>
                <c:pt idx="404">
                  <c:v>39.771428571428494</c:v>
                </c:pt>
                <c:pt idx="405">
                  <c:v>39.771428571428494</c:v>
                </c:pt>
                <c:pt idx="406">
                  <c:v>39.785714285714199</c:v>
                </c:pt>
                <c:pt idx="407">
                  <c:v>39.785714285714199</c:v>
                </c:pt>
                <c:pt idx="408">
                  <c:v>39.771428571428494</c:v>
                </c:pt>
                <c:pt idx="409">
                  <c:v>39.757142857142796</c:v>
                </c:pt>
                <c:pt idx="410">
                  <c:v>39.742857142857105</c:v>
                </c:pt>
                <c:pt idx="411">
                  <c:v>39.742857142857105</c:v>
                </c:pt>
                <c:pt idx="412">
                  <c:v>39.757142857142796</c:v>
                </c:pt>
                <c:pt idx="413">
                  <c:v>39.757142857142796</c:v>
                </c:pt>
                <c:pt idx="414">
                  <c:v>39.742857142857105</c:v>
                </c:pt>
                <c:pt idx="415">
                  <c:v>39.742857142857105</c:v>
                </c:pt>
                <c:pt idx="416">
                  <c:v>39.742857142857105</c:v>
                </c:pt>
                <c:pt idx="417">
                  <c:v>39.728571428571414</c:v>
                </c:pt>
                <c:pt idx="418">
                  <c:v>39.728571428571414</c:v>
                </c:pt>
                <c:pt idx="419">
                  <c:v>39.714285714285701</c:v>
                </c:pt>
                <c:pt idx="420">
                  <c:v>39.728571428571414</c:v>
                </c:pt>
                <c:pt idx="421">
                  <c:v>39.714285714285701</c:v>
                </c:pt>
                <c:pt idx="422">
                  <c:v>39.714285714285701</c:v>
                </c:pt>
                <c:pt idx="423">
                  <c:v>39.69999999999991</c:v>
                </c:pt>
                <c:pt idx="424">
                  <c:v>39.671428571428493</c:v>
                </c:pt>
                <c:pt idx="425">
                  <c:v>39.671428571428493</c:v>
                </c:pt>
                <c:pt idx="426">
                  <c:v>39.657142857142794</c:v>
                </c:pt>
                <c:pt idx="427">
                  <c:v>39.657142857142794</c:v>
                </c:pt>
                <c:pt idx="428">
                  <c:v>39.657142857142794</c:v>
                </c:pt>
                <c:pt idx="429">
                  <c:v>39.657142857142794</c:v>
                </c:pt>
                <c:pt idx="430">
                  <c:v>39.657142857142794</c:v>
                </c:pt>
                <c:pt idx="431">
                  <c:v>39.628571428571412</c:v>
                </c:pt>
                <c:pt idx="432">
                  <c:v>39.628571428571412</c:v>
                </c:pt>
                <c:pt idx="433">
                  <c:v>39.628571428571412</c:v>
                </c:pt>
                <c:pt idx="434">
                  <c:v>39.628571428571412</c:v>
                </c:pt>
                <c:pt idx="435">
                  <c:v>39.628571428571412</c:v>
                </c:pt>
                <c:pt idx="436">
                  <c:v>39.628571428571412</c:v>
                </c:pt>
                <c:pt idx="437">
                  <c:v>39.6142857142857</c:v>
                </c:pt>
                <c:pt idx="438">
                  <c:v>39.6142857142857</c:v>
                </c:pt>
                <c:pt idx="439">
                  <c:v>39.6142857142857</c:v>
                </c:pt>
                <c:pt idx="440">
                  <c:v>39.6142857142857</c:v>
                </c:pt>
                <c:pt idx="441">
                  <c:v>39.6142857142857</c:v>
                </c:pt>
                <c:pt idx="442">
                  <c:v>39.599999999999909</c:v>
                </c:pt>
                <c:pt idx="443">
                  <c:v>39.571428571428491</c:v>
                </c:pt>
                <c:pt idx="444">
                  <c:v>39.642857142857103</c:v>
                </c:pt>
                <c:pt idx="445">
                  <c:v>39.642857142857103</c:v>
                </c:pt>
                <c:pt idx="446">
                  <c:v>39.642857142857103</c:v>
                </c:pt>
                <c:pt idx="447">
                  <c:v>39.642857142857103</c:v>
                </c:pt>
                <c:pt idx="448">
                  <c:v>39.657142857142794</c:v>
                </c:pt>
                <c:pt idx="449">
                  <c:v>39.657142857142794</c:v>
                </c:pt>
                <c:pt idx="450">
                  <c:v>39.714285714285701</c:v>
                </c:pt>
                <c:pt idx="451">
                  <c:v>39.714285714285701</c:v>
                </c:pt>
                <c:pt idx="452">
                  <c:v>39.685714285714198</c:v>
                </c:pt>
                <c:pt idx="453">
                  <c:v>39.657142857142794</c:v>
                </c:pt>
                <c:pt idx="454">
                  <c:v>39.657142857142794</c:v>
                </c:pt>
                <c:pt idx="455">
                  <c:v>39.657142857142794</c:v>
                </c:pt>
                <c:pt idx="456">
                  <c:v>39.642857142857103</c:v>
                </c:pt>
                <c:pt idx="457">
                  <c:v>39.628571428571412</c:v>
                </c:pt>
                <c:pt idx="458">
                  <c:v>39.628571428571412</c:v>
                </c:pt>
                <c:pt idx="459">
                  <c:v>39.628571428571412</c:v>
                </c:pt>
                <c:pt idx="460">
                  <c:v>39.6</c:v>
                </c:pt>
                <c:pt idx="461">
                  <c:v>39.6142857142857</c:v>
                </c:pt>
                <c:pt idx="462">
                  <c:v>39.599999999999909</c:v>
                </c:pt>
                <c:pt idx="463">
                  <c:v>39.599999999999909</c:v>
                </c:pt>
                <c:pt idx="464">
                  <c:v>39.585714285714197</c:v>
                </c:pt>
                <c:pt idx="465">
                  <c:v>39.585714285714197</c:v>
                </c:pt>
                <c:pt idx="466">
                  <c:v>39.571428571428491</c:v>
                </c:pt>
                <c:pt idx="467">
                  <c:v>39.571428571428491</c:v>
                </c:pt>
                <c:pt idx="468">
                  <c:v>39.557142857142793</c:v>
                </c:pt>
                <c:pt idx="469">
                  <c:v>39.557142857142793</c:v>
                </c:pt>
                <c:pt idx="470">
                  <c:v>39.557142857142793</c:v>
                </c:pt>
                <c:pt idx="471">
                  <c:v>39.557142857142793</c:v>
                </c:pt>
                <c:pt idx="472">
                  <c:v>39.557142857142793</c:v>
                </c:pt>
                <c:pt idx="473">
                  <c:v>39.542857142857102</c:v>
                </c:pt>
                <c:pt idx="474">
                  <c:v>39.542857142857102</c:v>
                </c:pt>
                <c:pt idx="475">
                  <c:v>39.542857142857102</c:v>
                </c:pt>
                <c:pt idx="476">
                  <c:v>39.514285714285691</c:v>
                </c:pt>
                <c:pt idx="477">
                  <c:v>39.499999999999908</c:v>
                </c:pt>
                <c:pt idx="478">
                  <c:v>39.485714285714195</c:v>
                </c:pt>
                <c:pt idx="479">
                  <c:v>39.542857142857102</c:v>
                </c:pt>
                <c:pt idx="480">
                  <c:v>39.542857142857102</c:v>
                </c:pt>
                <c:pt idx="481">
                  <c:v>39.542857142857102</c:v>
                </c:pt>
                <c:pt idx="482">
                  <c:v>39.542857142857102</c:v>
                </c:pt>
                <c:pt idx="483">
                  <c:v>39.542857142857102</c:v>
                </c:pt>
                <c:pt idx="484">
                  <c:v>39.542857142857102</c:v>
                </c:pt>
                <c:pt idx="485">
                  <c:v>39.528571428571411</c:v>
                </c:pt>
                <c:pt idx="486">
                  <c:v>39.514285714285691</c:v>
                </c:pt>
                <c:pt idx="487">
                  <c:v>39.457142857142792</c:v>
                </c:pt>
                <c:pt idx="488">
                  <c:v>39.457142857142792</c:v>
                </c:pt>
                <c:pt idx="489">
                  <c:v>39.457142857142792</c:v>
                </c:pt>
                <c:pt idx="490">
                  <c:v>39.4428571428571</c:v>
                </c:pt>
                <c:pt idx="491">
                  <c:v>39.4428571428571</c:v>
                </c:pt>
                <c:pt idx="492">
                  <c:v>39.4428571428571</c:v>
                </c:pt>
                <c:pt idx="493">
                  <c:v>39.4428571428571</c:v>
                </c:pt>
                <c:pt idx="494">
                  <c:v>39.428571428571409</c:v>
                </c:pt>
                <c:pt idx="495">
                  <c:v>39.428571428571409</c:v>
                </c:pt>
                <c:pt idx="496">
                  <c:v>39.41428571428569</c:v>
                </c:pt>
                <c:pt idx="497">
                  <c:v>39.428571428571409</c:v>
                </c:pt>
                <c:pt idx="498">
                  <c:v>39.41428571428569</c:v>
                </c:pt>
                <c:pt idx="499">
                  <c:v>39.41428571428569</c:v>
                </c:pt>
                <c:pt idx="500">
                  <c:v>39.4</c:v>
                </c:pt>
                <c:pt idx="501">
                  <c:v>39.385714285714194</c:v>
                </c:pt>
                <c:pt idx="502">
                  <c:v>39.35714285714279</c:v>
                </c:pt>
                <c:pt idx="503">
                  <c:v>39.35714285714279</c:v>
                </c:pt>
                <c:pt idx="504">
                  <c:v>39.35714285714279</c:v>
                </c:pt>
                <c:pt idx="505">
                  <c:v>39.342857142857099</c:v>
                </c:pt>
                <c:pt idx="506">
                  <c:v>39.328571428571408</c:v>
                </c:pt>
                <c:pt idx="507">
                  <c:v>39.371428571428488</c:v>
                </c:pt>
                <c:pt idx="508">
                  <c:v>39.371428571428488</c:v>
                </c:pt>
                <c:pt idx="509">
                  <c:v>39.35714285714279</c:v>
                </c:pt>
                <c:pt idx="510">
                  <c:v>39.328571428571408</c:v>
                </c:pt>
                <c:pt idx="511">
                  <c:v>39.300000000000011</c:v>
                </c:pt>
                <c:pt idx="512">
                  <c:v>39.35714285714279</c:v>
                </c:pt>
                <c:pt idx="513">
                  <c:v>39.342857142857099</c:v>
                </c:pt>
                <c:pt idx="514">
                  <c:v>39.342857142857099</c:v>
                </c:pt>
                <c:pt idx="515">
                  <c:v>39.342857142857099</c:v>
                </c:pt>
                <c:pt idx="516">
                  <c:v>39.342857142857099</c:v>
                </c:pt>
                <c:pt idx="517">
                  <c:v>39.314285714285695</c:v>
                </c:pt>
                <c:pt idx="518">
                  <c:v>39.342857142857099</c:v>
                </c:pt>
                <c:pt idx="519">
                  <c:v>39.342857142857099</c:v>
                </c:pt>
                <c:pt idx="520">
                  <c:v>39.314285714285695</c:v>
                </c:pt>
                <c:pt idx="521">
                  <c:v>39.314285714285695</c:v>
                </c:pt>
                <c:pt idx="522">
                  <c:v>39.285714285714199</c:v>
                </c:pt>
                <c:pt idx="523">
                  <c:v>39.285714285714199</c:v>
                </c:pt>
                <c:pt idx="524">
                  <c:v>39.271428571428494</c:v>
                </c:pt>
                <c:pt idx="525">
                  <c:v>39.271428571428494</c:v>
                </c:pt>
                <c:pt idx="526">
                  <c:v>39.271428571428494</c:v>
                </c:pt>
                <c:pt idx="527">
                  <c:v>39.271428571428494</c:v>
                </c:pt>
                <c:pt idx="528">
                  <c:v>39.285714285714199</c:v>
                </c:pt>
                <c:pt idx="529">
                  <c:v>39.285714285714199</c:v>
                </c:pt>
                <c:pt idx="530">
                  <c:v>39.271428571428494</c:v>
                </c:pt>
                <c:pt idx="531">
                  <c:v>39.257142857142796</c:v>
                </c:pt>
                <c:pt idx="532">
                  <c:v>39.285714285714199</c:v>
                </c:pt>
                <c:pt idx="533">
                  <c:v>39.257142857142796</c:v>
                </c:pt>
                <c:pt idx="534">
                  <c:v>39.257142857142796</c:v>
                </c:pt>
                <c:pt idx="535">
                  <c:v>39.228571428571414</c:v>
                </c:pt>
                <c:pt idx="536">
                  <c:v>39.228571428571414</c:v>
                </c:pt>
                <c:pt idx="537">
                  <c:v>39.200000000000003</c:v>
                </c:pt>
                <c:pt idx="538">
                  <c:v>39.200000000000003</c:v>
                </c:pt>
                <c:pt idx="539">
                  <c:v>39.200000000000003</c:v>
                </c:pt>
                <c:pt idx="540">
                  <c:v>39.171428571428493</c:v>
                </c:pt>
                <c:pt idx="541">
                  <c:v>39.171428571428493</c:v>
                </c:pt>
                <c:pt idx="542">
                  <c:v>39.142857142857103</c:v>
                </c:pt>
                <c:pt idx="543">
                  <c:v>39.157142857142794</c:v>
                </c:pt>
                <c:pt idx="544">
                  <c:v>39.128571428571412</c:v>
                </c:pt>
                <c:pt idx="545">
                  <c:v>39.171428571428493</c:v>
                </c:pt>
                <c:pt idx="546">
                  <c:v>39.171428571428493</c:v>
                </c:pt>
                <c:pt idx="547">
                  <c:v>39.171428571428493</c:v>
                </c:pt>
                <c:pt idx="548">
                  <c:v>39.171428571428493</c:v>
                </c:pt>
                <c:pt idx="549">
                  <c:v>39.142857142857103</c:v>
                </c:pt>
                <c:pt idx="550">
                  <c:v>39.128571428571412</c:v>
                </c:pt>
                <c:pt idx="551">
                  <c:v>39.1142857142857</c:v>
                </c:pt>
                <c:pt idx="552">
                  <c:v>39.1142857142857</c:v>
                </c:pt>
                <c:pt idx="553">
                  <c:v>39.128571428571412</c:v>
                </c:pt>
                <c:pt idx="554">
                  <c:v>39.171428571428493</c:v>
                </c:pt>
                <c:pt idx="555">
                  <c:v>39.157142857142794</c:v>
                </c:pt>
                <c:pt idx="556">
                  <c:v>39.142857142857103</c:v>
                </c:pt>
                <c:pt idx="557">
                  <c:v>39.142857142857103</c:v>
                </c:pt>
                <c:pt idx="558">
                  <c:v>39.142857142857103</c:v>
                </c:pt>
                <c:pt idx="559">
                  <c:v>39.142857142857103</c:v>
                </c:pt>
                <c:pt idx="560">
                  <c:v>39.142857142857103</c:v>
                </c:pt>
                <c:pt idx="561">
                  <c:v>39.157142857142794</c:v>
                </c:pt>
                <c:pt idx="562">
                  <c:v>39.142857142857103</c:v>
                </c:pt>
                <c:pt idx="563">
                  <c:v>39.157142857142794</c:v>
                </c:pt>
                <c:pt idx="564">
                  <c:v>39.1142857142857</c:v>
                </c:pt>
                <c:pt idx="565">
                  <c:v>39.1142857142857</c:v>
                </c:pt>
                <c:pt idx="566">
                  <c:v>39.128571428571412</c:v>
                </c:pt>
                <c:pt idx="567">
                  <c:v>39.128571428571412</c:v>
                </c:pt>
                <c:pt idx="568">
                  <c:v>39.1</c:v>
                </c:pt>
                <c:pt idx="569">
                  <c:v>39.085714285714197</c:v>
                </c:pt>
                <c:pt idx="570">
                  <c:v>39.085714285714197</c:v>
                </c:pt>
                <c:pt idx="571">
                  <c:v>39.085714285714197</c:v>
                </c:pt>
                <c:pt idx="572">
                  <c:v>39.085714285714197</c:v>
                </c:pt>
                <c:pt idx="573">
                  <c:v>39.071428571428491</c:v>
                </c:pt>
                <c:pt idx="574">
                  <c:v>39.057142857142793</c:v>
                </c:pt>
                <c:pt idx="575">
                  <c:v>39.028571428571411</c:v>
                </c:pt>
                <c:pt idx="576">
                  <c:v>39.028571428571411</c:v>
                </c:pt>
                <c:pt idx="577">
                  <c:v>39.028571428571411</c:v>
                </c:pt>
                <c:pt idx="578">
                  <c:v>39.014285714285691</c:v>
                </c:pt>
                <c:pt idx="579">
                  <c:v>39.014285714285691</c:v>
                </c:pt>
                <c:pt idx="580">
                  <c:v>39.014285714285691</c:v>
                </c:pt>
                <c:pt idx="581">
                  <c:v>39</c:v>
                </c:pt>
                <c:pt idx="582">
                  <c:v>38.97142857142849</c:v>
                </c:pt>
                <c:pt idx="583">
                  <c:v>38.97142857142849</c:v>
                </c:pt>
                <c:pt idx="584">
                  <c:v>38.97142857142849</c:v>
                </c:pt>
                <c:pt idx="585">
                  <c:v>38.97142857142849</c:v>
                </c:pt>
                <c:pt idx="586">
                  <c:v>38.928571428571409</c:v>
                </c:pt>
                <c:pt idx="587">
                  <c:v>38.928571428571409</c:v>
                </c:pt>
                <c:pt idx="588">
                  <c:v>38.928571428571409</c:v>
                </c:pt>
                <c:pt idx="589">
                  <c:v>38.91428571428569</c:v>
                </c:pt>
                <c:pt idx="590">
                  <c:v>38.9</c:v>
                </c:pt>
                <c:pt idx="591">
                  <c:v>38.91428571428569</c:v>
                </c:pt>
                <c:pt idx="592">
                  <c:v>38.91428571428569</c:v>
                </c:pt>
                <c:pt idx="593">
                  <c:v>38.9</c:v>
                </c:pt>
                <c:pt idx="594">
                  <c:v>38.9</c:v>
                </c:pt>
                <c:pt idx="595">
                  <c:v>38.9</c:v>
                </c:pt>
                <c:pt idx="596">
                  <c:v>38.871428571428488</c:v>
                </c:pt>
                <c:pt idx="597">
                  <c:v>38.871428571428488</c:v>
                </c:pt>
                <c:pt idx="598">
                  <c:v>38.871428571428488</c:v>
                </c:pt>
                <c:pt idx="599">
                  <c:v>38.842857142857099</c:v>
                </c:pt>
                <c:pt idx="600">
                  <c:v>38.842857142857099</c:v>
                </c:pt>
                <c:pt idx="601">
                  <c:v>38.842857142857099</c:v>
                </c:pt>
                <c:pt idx="602">
                  <c:v>38.842857142857099</c:v>
                </c:pt>
                <c:pt idx="603">
                  <c:v>38.842857142857099</c:v>
                </c:pt>
                <c:pt idx="604">
                  <c:v>38.828571428571408</c:v>
                </c:pt>
                <c:pt idx="605">
                  <c:v>38.828571428571408</c:v>
                </c:pt>
                <c:pt idx="606">
                  <c:v>38.828571428571408</c:v>
                </c:pt>
                <c:pt idx="607">
                  <c:v>38.814285714285695</c:v>
                </c:pt>
                <c:pt idx="608">
                  <c:v>38.814285714285695</c:v>
                </c:pt>
                <c:pt idx="609">
                  <c:v>38.814285714285695</c:v>
                </c:pt>
                <c:pt idx="610">
                  <c:v>38.842857142857099</c:v>
                </c:pt>
                <c:pt idx="611">
                  <c:v>38.842857142857099</c:v>
                </c:pt>
                <c:pt idx="612">
                  <c:v>38.842857142857099</c:v>
                </c:pt>
                <c:pt idx="613">
                  <c:v>38.828571428571408</c:v>
                </c:pt>
                <c:pt idx="614">
                  <c:v>38.814285714285695</c:v>
                </c:pt>
                <c:pt idx="615">
                  <c:v>38.814285714285695</c:v>
                </c:pt>
                <c:pt idx="616">
                  <c:v>38.814285714285695</c:v>
                </c:pt>
                <c:pt idx="617">
                  <c:v>38.785714285714199</c:v>
                </c:pt>
                <c:pt idx="618">
                  <c:v>38.771428571428494</c:v>
                </c:pt>
                <c:pt idx="619">
                  <c:v>38.757142857142796</c:v>
                </c:pt>
                <c:pt idx="620">
                  <c:v>38.757142857142796</c:v>
                </c:pt>
                <c:pt idx="621">
                  <c:v>38.757142857142796</c:v>
                </c:pt>
                <c:pt idx="622">
                  <c:v>38.757142857142796</c:v>
                </c:pt>
                <c:pt idx="623">
                  <c:v>38.742857142857105</c:v>
                </c:pt>
                <c:pt idx="624">
                  <c:v>38.728571428571414</c:v>
                </c:pt>
                <c:pt idx="625">
                  <c:v>38.714285714285701</c:v>
                </c:pt>
                <c:pt idx="626">
                  <c:v>38.714285714285701</c:v>
                </c:pt>
                <c:pt idx="627">
                  <c:v>38.700000000000003</c:v>
                </c:pt>
                <c:pt idx="628">
                  <c:v>38.685714285714198</c:v>
                </c:pt>
                <c:pt idx="629">
                  <c:v>38.685714285714198</c:v>
                </c:pt>
                <c:pt idx="630">
                  <c:v>38.700000000000003</c:v>
                </c:pt>
                <c:pt idx="631">
                  <c:v>38.700000000000003</c:v>
                </c:pt>
                <c:pt idx="632">
                  <c:v>38.700000000000003</c:v>
                </c:pt>
                <c:pt idx="633">
                  <c:v>38.700000000000003</c:v>
                </c:pt>
                <c:pt idx="634">
                  <c:v>38.700000000000003</c:v>
                </c:pt>
                <c:pt idx="635">
                  <c:v>38.685714285714198</c:v>
                </c:pt>
                <c:pt idx="636">
                  <c:v>38.657142857142794</c:v>
                </c:pt>
                <c:pt idx="637">
                  <c:v>38.700000000000003</c:v>
                </c:pt>
                <c:pt idx="638">
                  <c:v>38.700000000000003</c:v>
                </c:pt>
                <c:pt idx="639">
                  <c:v>38.700000000000003</c:v>
                </c:pt>
                <c:pt idx="640">
                  <c:v>38.685714285714198</c:v>
                </c:pt>
                <c:pt idx="641">
                  <c:v>38.642857142857103</c:v>
                </c:pt>
                <c:pt idx="642">
                  <c:v>38.628571428571412</c:v>
                </c:pt>
                <c:pt idx="643">
                  <c:v>38.628571428571412</c:v>
                </c:pt>
                <c:pt idx="644">
                  <c:v>38.6142857142857</c:v>
                </c:pt>
                <c:pt idx="645">
                  <c:v>38.585714285714197</c:v>
                </c:pt>
                <c:pt idx="646">
                  <c:v>38.571428571428491</c:v>
                </c:pt>
                <c:pt idx="647">
                  <c:v>38.557142857142793</c:v>
                </c:pt>
                <c:pt idx="648">
                  <c:v>38.542857142857102</c:v>
                </c:pt>
                <c:pt idx="649">
                  <c:v>38.528571428571411</c:v>
                </c:pt>
                <c:pt idx="650">
                  <c:v>38.514285714285691</c:v>
                </c:pt>
                <c:pt idx="651">
                  <c:v>38.485714285714195</c:v>
                </c:pt>
                <c:pt idx="652">
                  <c:v>38.485714285714195</c:v>
                </c:pt>
                <c:pt idx="653">
                  <c:v>38.5</c:v>
                </c:pt>
                <c:pt idx="654">
                  <c:v>38.485714285714195</c:v>
                </c:pt>
                <c:pt idx="655">
                  <c:v>38.485714285714195</c:v>
                </c:pt>
                <c:pt idx="656">
                  <c:v>38.485714285714195</c:v>
                </c:pt>
                <c:pt idx="657">
                  <c:v>38.485714285714195</c:v>
                </c:pt>
                <c:pt idx="658">
                  <c:v>38.485714285714195</c:v>
                </c:pt>
                <c:pt idx="659">
                  <c:v>38.485714285714195</c:v>
                </c:pt>
                <c:pt idx="660">
                  <c:v>38.457142857142792</c:v>
                </c:pt>
                <c:pt idx="661">
                  <c:v>38.485714285714195</c:v>
                </c:pt>
                <c:pt idx="662">
                  <c:v>38.485714285714195</c:v>
                </c:pt>
                <c:pt idx="663">
                  <c:v>38.485714285714195</c:v>
                </c:pt>
                <c:pt idx="664">
                  <c:v>38.47142857142849</c:v>
                </c:pt>
                <c:pt idx="665">
                  <c:v>38.514285714285691</c:v>
                </c:pt>
                <c:pt idx="666">
                  <c:v>38.514285714285691</c:v>
                </c:pt>
                <c:pt idx="667">
                  <c:v>38.514285714285691</c:v>
                </c:pt>
                <c:pt idx="668">
                  <c:v>38.499999999999908</c:v>
                </c:pt>
                <c:pt idx="669">
                  <c:v>38.485714285714195</c:v>
                </c:pt>
                <c:pt idx="670">
                  <c:v>38.485714285714195</c:v>
                </c:pt>
                <c:pt idx="671">
                  <c:v>38.485714285714195</c:v>
                </c:pt>
                <c:pt idx="672">
                  <c:v>38.499999999999908</c:v>
                </c:pt>
                <c:pt idx="673">
                  <c:v>38.499999999999908</c:v>
                </c:pt>
                <c:pt idx="674">
                  <c:v>38.499999999999908</c:v>
                </c:pt>
                <c:pt idx="675">
                  <c:v>38.457142857142792</c:v>
                </c:pt>
                <c:pt idx="676">
                  <c:v>38.457142857142792</c:v>
                </c:pt>
                <c:pt idx="677">
                  <c:v>38.457142857142792</c:v>
                </c:pt>
                <c:pt idx="678">
                  <c:v>38.457142857142792</c:v>
                </c:pt>
                <c:pt idx="679">
                  <c:v>38.457142857142792</c:v>
                </c:pt>
                <c:pt idx="680">
                  <c:v>38.428571428571409</c:v>
                </c:pt>
                <c:pt idx="681">
                  <c:v>38.428571428571409</c:v>
                </c:pt>
                <c:pt idx="682">
                  <c:v>38.4</c:v>
                </c:pt>
                <c:pt idx="683">
                  <c:v>38.4</c:v>
                </c:pt>
                <c:pt idx="684">
                  <c:v>38.4</c:v>
                </c:pt>
                <c:pt idx="685">
                  <c:v>38.4</c:v>
                </c:pt>
                <c:pt idx="686">
                  <c:v>38.4</c:v>
                </c:pt>
                <c:pt idx="687">
                  <c:v>38.4</c:v>
                </c:pt>
                <c:pt idx="688">
                  <c:v>38.385714285714194</c:v>
                </c:pt>
                <c:pt idx="689">
                  <c:v>38.371428571428488</c:v>
                </c:pt>
                <c:pt idx="690">
                  <c:v>38.35714285714279</c:v>
                </c:pt>
                <c:pt idx="691">
                  <c:v>38.35714285714279</c:v>
                </c:pt>
                <c:pt idx="692">
                  <c:v>38.328571428571408</c:v>
                </c:pt>
                <c:pt idx="693">
                  <c:v>38.314285714285695</c:v>
                </c:pt>
                <c:pt idx="694">
                  <c:v>38.342857142857099</c:v>
                </c:pt>
                <c:pt idx="695">
                  <c:v>38.328571428571408</c:v>
                </c:pt>
                <c:pt idx="696">
                  <c:v>38.314285714285695</c:v>
                </c:pt>
                <c:pt idx="697">
                  <c:v>38.314285714285695</c:v>
                </c:pt>
                <c:pt idx="698">
                  <c:v>38.314285714285695</c:v>
                </c:pt>
                <c:pt idx="699">
                  <c:v>38.328571428571408</c:v>
                </c:pt>
                <c:pt idx="700">
                  <c:v>38.35714285714279</c:v>
                </c:pt>
                <c:pt idx="701">
                  <c:v>38.328571428571408</c:v>
                </c:pt>
                <c:pt idx="702">
                  <c:v>38.328571428571408</c:v>
                </c:pt>
                <c:pt idx="703">
                  <c:v>38.314285714285695</c:v>
                </c:pt>
                <c:pt idx="704">
                  <c:v>38.314285714285695</c:v>
                </c:pt>
                <c:pt idx="705">
                  <c:v>38.314285714285695</c:v>
                </c:pt>
                <c:pt idx="706">
                  <c:v>38.314285714285695</c:v>
                </c:pt>
                <c:pt idx="707">
                  <c:v>38.285714285714199</c:v>
                </c:pt>
                <c:pt idx="708">
                  <c:v>38.271428571428494</c:v>
                </c:pt>
                <c:pt idx="709">
                  <c:v>38.257142857142796</c:v>
                </c:pt>
                <c:pt idx="710">
                  <c:v>38.242857142857105</c:v>
                </c:pt>
                <c:pt idx="711">
                  <c:v>38.257142857142796</c:v>
                </c:pt>
                <c:pt idx="712">
                  <c:v>38.257142857142796</c:v>
                </c:pt>
                <c:pt idx="713">
                  <c:v>38.228571428571414</c:v>
                </c:pt>
                <c:pt idx="714">
                  <c:v>38.242857142857105</c:v>
                </c:pt>
                <c:pt idx="715">
                  <c:v>38.242857142857105</c:v>
                </c:pt>
                <c:pt idx="716">
                  <c:v>38.242857142857105</c:v>
                </c:pt>
                <c:pt idx="717">
                  <c:v>38.228571428571414</c:v>
                </c:pt>
                <c:pt idx="718">
                  <c:v>38.228571428571414</c:v>
                </c:pt>
                <c:pt idx="719">
                  <c:v>38.214285714285701</c:v>
                </c:pt>
                <c:pt idx="720">
                  <c:v>38.214285714285701</c:v>
                </c:pt>
                <c:pt idx="721">
                  <c:v>38.200000000000003</c:v>
                </c:pt>
                <c:pt idx="722">
                  <c:v>38.200000000000003</c:v>
                </c:pt>
                <c:pt idx="723">
                  <c:v>38.200000000000003</c:v>
                </c:pt>
                <c:pt idx="724">
                  <c:v>38.200000000000003</c:v>
                </c:pt>
                <c:pt idx="725">
                  <c:v>38.200000000000003</c:v>
                </c:pt>
                <c:pt idx="726">
                  <c:v>38.257142857142796</c:v>
                </c:pt>
                <c:pt idx="727">
                  <c:v>38.257142857142796</c:v>
                </c:pt>
                <c:pt idx="728">
                  <c:v>38.271428571428494</c:v>
                </c:pt>
                <c:pt idx="729">
                  <c:v>38.271428571428494</c:v>
                </c:pt>
                <c:pt idx="730">
                  <c:v>38.242857142857105</c:v>
                </c:pt>
                <c:pt idx="731">
                  <c:v>38.242857142857105</c:v>
                </c:pt>
                <c:pt idx="732">
                  <c:v>38.242857142857105</c:v>
                </c:pt>
                <c:pt idx="733">
                  <c:v>38.242857142857105</c:v>
                </c:pt>
                <c:pt idx="734">
                  <c:v>38.242857142857105</c:v>
                </c:pt>
                <c:pt idx="735">
                  <c:v>38.242857142857105</c:v>
                </c:pt>
                <c:pt idx="736">
                  <c:v>38.242857142857105</c:v>
                </c:pt>
                <c:pt idx="737">
                  <c:v>38.242857142857105</c:v>
                </c:pt>
                <c:pt idx="738">
                  <c:v>38.242857142857105</c:v>
                </c:pt>
                <c:pt idx="739">
                  <c:v>38.242857142857105</c:v>
                </c:pt>
                <c:pt idx="740">
                  <c:v>38.242857142857105</c:v>
                </c:pt>
                <c:pt idx="741">
                  <c:v>38.257142857142796</c:v>
                </c:pt>
                <c:pt idx="742">
                  <c:v>38.257142857142796</c:v>
                </c:pt>
                <c:pt idx="743">
                  <c:v>38.257142857142796</c:v>
                </c:pt>
                <c:pt idx="744">
                  <c:v>38.257142857142796</c:v>
                </c:pt>
                <c:pt idx="745">
                  <c:v>38.257142857142796</c:v>
                </c:pt>
                <c:pt idx="746">
                  <c:v>38.271428571428494</c:v>
                </c:pt>
                <c:pt idx="747">
                  <c:v>38.271428571428494</c:v>
                </c:pt>
                <c:pt idx="748">
                  <c:v>38.257142857142796</c:v>
                </c:pt>
                <c:pt idx="749">
                  <c:v>38.257142857142796</c:v>
                </c:pt>
                <c:pt idx="750">
                  <c:v>38.257142857142796</c:v>
                </c:pt>
                <c:pt idx="751">
                  <c:v>38.257142857142796</c:v>
                </c:pt>
                <c:pt idx="752">
                  <c:v>38.257142857142796</c:v>
                </c:pt>
                <c:pt idx="753">
                  <c:v>38.257142857142796</c:v>
                </c:pt>
                <c:pt idx="754">
                  <c:v>38.257142857142796</c:v>
                </c:pt>
                <c:pt idx="755">
                  <c:v>38.271428571428494</c:v>
                </c:pt>
                <c:pt idx="756">
                  <c:v>38.271428571428494</c:v>
                </c:pt>
                <c:pt idx="757">
                  <c:v>38.271428571428494</c:v>
                </c:pt>
                <c:pt idx="758">
                  <c:v>38.271428571428494</c:v>
                </c:pt>
                <c:pt idx="759">
                  <c:v>38.271428571428494</c:v>
                </c:pt>
                <c:pt idx="760">
                  <c:v>38.271428571428494</c:v>
                </c:pt>
                <c:pt idx="761">
                  <c:v>38.271428571428494</c:v>
                </c:pt>
                <c:pt idx="762">
                  <c:v>38.271428571428494</c:v>
                </c:pt>
                <c:pt idx="763">
                  <c:v>38.271428571428494</c:v>
                </c:pt>
                <c:pt idx="764">
                  <c:v>38.271428571428494</c:v>
                </c:pt>
                <c:pt idx="765">
                  <c:v>38.271428571428494</c:v>
                </c:pt>
                <c:pt idx="766">
                  <c:v>38.271428571428494</c:v>
                </c:pt>
                <c:pt idx="767">
                  <c:v>38.271428571428494</c:v>
                </c:pt>
                <c:pt idx="768">
                  <c:v>38.271428571428494</c:v>
                </c:pt>
                <c:pt idx="769">
                  <c:v>38.257142857142796</c:v>
                </c:pt>
                <c:pt idx="770">
                  <c:v>38.257142857142796</c:v>
                </c:pt>
                <c:pt idx="771">
                  <c:v>38.257142857142796</c:v>
                </c:pt>
                <c:pt idx="772">
                  <c:v>38.228571428571414</c:v>
                </c:pt>
                <c:pt idx="773">
                  <c:v>38.228571428571414</c:v>
                </c:pt>
                <c:pt idx="774">
                  <c:v>38.228571428571414</c:v>
                </c:pt>
                <c:pt idx="775">
                  <c:v>38.228571428571414</c:v>
                </c:pt>
                <c:pt idx="776">
                  <c:v>38.228571428571414</c:v>
                </c:pt>
                <c:pt idx="777">
                  <c:v>38.228571428571414</c:v>
                </c:pt>
                <c:pt idx="778">
                  <c:v>38.228571428571414</c:v>
                </c:pt>
                <c:pt idx="779">
                  <c:v>38.228571428571414</c:v>
                </c:pt>
                <c:pt idx="780">
                  <c:v>38.228571428571414</c:v>
                </c:pt>
                <c:pt idx="781">
                  <c:v>38.228571428571414</c:v>
                </c:pt>
                <c:pt idx="782">
                  <c:v>38.228571428571414</c:v>
                </c:pt>
                <c:pt idx="783">
                  <c:v>38.228571428571414</c:v>
                </c:pt>
                <c:pt idx="784">
                  <c:v>38.228571428571414</c:v>
                </c:pt>
                <c:pt idx="785">
                  <c:v>38.228571428571414</c:v>
                </c:pt>
                <c:pt idx="786">
                  <c:v>38.242857142857105</c:v>
                </c:pt>
                <c:pt idx="787">
                  <c:v>38.242857142857105</c:v>
                </c:pt>
                <c:pt idx="788">
                  <c:v>38.242857142857105</c:v>
                </c:pt>
                <c:pt idx="789">
                  <c:v>38.242857142857105</c:v>
                </c:pt>
                <c:pt idx="790">
                  <c:v>38.242857142857105</c:v>
                </c:pt>
                <c:pt idx="791">
                  <c:v>38.242857142857105</c:v>
                </c:pt>
                <c:pt idx="792">
                  <c:v>38.242857142857105</c:v>
                </c:pt>
                <c:pt idx="793">
                  <c:v>38.242857142857105</c:v>
                </c:pt>
                <c:pt idx="794">
                  <c:v>38.242857142857105</c:v>
                </c:pt>
                <c:pt idx="795">
                  <c:v>38.242857142857105</c:v>
                </c:pt>
                <c:pt idx="796">
                  <c:v>38.242857142857105</c:v>
                </c:pt>
                <c:pt idx="797">
                  <c:v>38.242857142857105</c:v>
                </c:pt>
                <c:pt idx="798">
                  <c:v>38.242857142857105</c:v>
                </c:pt>
                <c:pt idx="799">
                  <c:v>38.242857142857105</c:v>
                </c:pt>
                <c:pt idx="800">
                  <c:v>38.242857142857105</c:v>
                </c:pt>
                <c:pt idx="801">
                  <c:v>38.242857142857105</c:v>
                </c:pt>
                <c:pt idx="802">
                  <c:v>38.242857142857105</c:v>
                </c:pt>
                <c:pt idx="803">
                  <c:v>38.242857142857105</c:v>
                </c:pt>
                <c:pt idx="804">
                  <c:v>38.242857142857105</c:v>
                </c:pt>
                <c:pt idx="805">
                  <c:v>38.242857142857105</c:v>
                </c:pt>
                <c:pt idx="806">
                  <c:v>38.242857142857105</c:v>
                </c:pt>
                <c:pt idx="807">
                  <c:v>38.242857142857105</c:v>
                </c:pt>
                <c:pt idx="808">
                  <c:v>38.242857142857105</c:v>
                </c:pt>
                <c:pt idx="809">
                  <c:v>38.242857142857105</c:v>
                </c:pt>
                <c:pt idx="810">
                  <c:v>38.242857142857105</c:v>
                </c:pt>
                <c:pt idx="811">
                  <c:v>38.242857142857105</c:v>
                </c:pt>
                <c:pt idx="812">
                  <c:v>38.242857142857105</c:v>
                </c:pt>
                <c:pt idx="813">
                  <c:v>38.242857142857105</c:v>
                </c:pt>
                <c:pt idx="814">
                  <c:v>38.242857142857105</c:v>
                </c:pt>
                <c:pt idx="815">
                  <c:v>38.242857142857105</c:v>
                </c:pt>
                <c:pt idx="816">
                  <c:v>38.242857142857105</c:v>
                </c:pt>
                <c:pt idx="817">
                  <c:v>38.242857142857105</c:v>
                </c:pt>
                <c:pt idx="818">
                  <c:v>38.242857142857105</c:v>
                </c:pt>
                <c:pt idx="819">
                  <c:v>38.214285714285701</c:v>
                </c:pt>
                <c:pt idx="820">
                  <c:v>38.214285714285701</c:v>
                </c:pt>
                <c:pt idx="821">
                  <c:v>38.214285714285701</c:v>
                </c:pt>
                <c:pt idx="822">
                  <c:v>38.214285714285701</c:v>
                </c:pt>
                <c:pt idx="823">
                  <c:v>38.214285714285701</c:v>
                </c:pt>
                <c:pt idx="824">
                  <c:v>38.214285714285701</c:v>
                </c:pt>
                <c:pt idx="825">
                  <c:v>38.214285714285701</c:v>
                </c:pt>
                <c:pt idx="826">
                  <c:v>38.214285714285701</c:v>
                </c:pt>
                <c:pt idx="827">
                  <c:v>38.214285714285701</c:v>
                </c:pt>
                <c:pt idx="828">
                  <c:v>38.214285714285701</c:v>
                </c:pt>
                <c:pt idx="829">
                  <c:v>38.214285714285701</c:v>
                </c:pt>
                <c:pt idx="830">
                  <c:v>38.214285714285701</c:v>
                </c:pt>
                <c:pt idx="831">
                  <c:v>38.214285714285701</c:v>
                </c:pt>
                <c:pt idx="832">
                  <c:v>38.214285714285701</c:v>
                </c:pt>
                <c:pt idx="833">
                  <c:v>38.214285714285701</c:v>
                </c:pt>
                <c:pt idx="834">
                  <c:v>38.214285714285701</c:v>
                </c:pt>
                <c:pt idx="835">
                  <c:v>38.214285714285701</c:v>
                </c:pt>
                <c:pt idx="836">
                  <c:v>38.214285714285701</c:v>
                </c:pt>
                <c:pt idx="837">
                  <c:v>38.214285714285701</c:v>
                </c:pt>
                <c:pt idx="838">
                  <c:v>38.214285714285701</c:v>
                </c:pt>
                <c:pt idx="839">
                  <c:v>38.214285714285701</c:v>
                </c:pt>
                <c:pt idx="840">
                  <c:v>38.214285714285701</c:v>
                </c:pt>
                <c:pt idx="841">
                  <c:v>38.214285714285701</c:v>
                </c:pt>
                <c:pt idx="842">
                  <c:v>38.214285714285701</c:v>
                </c:pt>
                <c:pt idx="843">
                  <c:v>38.214285714285701</c:v>
                </c:pt>
                <c:pt idx="844">
                  <c:v>38.214285714285701</c:v>
                </c:pt>
                <c:pt idx="845">
                  <c:v>38.214285714285701</c:v>
                </c:pt>
                <c:pt idx="846">
                  <c:v>38.228571428571414</c:v>
                </c:pt>
                <c:pt idx="847">
                  <c:v>38.228571428571414</c:v>
                </c:pt>
                <c:pt idx="848">
                  <c:v>38.228571428571414</c:v>
                </c:pt>
                <c:pt idx="849">
                  <c:v>38.228571428571414</c:v>
                </c:pt>
                <c:pt idx="850">
                  <c:v>38.228571428571414</c:v>
                </c:pt>
                <c:pt idx="851">
                  <c:v>38.228571428571414</c:v>
                </c:pt>
                <c:pt idx="852">
                  <c:v>38.228571428571414</c:v>
                </c:pt>
                <c:pt idx="853">
                  <c:v>38.228571428571414</c:v>
                </c:pt>
                <c:pt idx="854">
                  <c:v>38.228571428571414</c:v>
                </c:pt>
                <c:pt idx="855">
                  <c:v>38.228571428571414</c:v>
                </c:pt>
                <c:pt idx="856">
                  <c:v>38.228571428571414</c:v>
                </c:pt>
                <c:pt idx="857">
                  <c:v>38.228571428571414</c:v>
                </c:pt>
                <c:pt idx="858">
                  <c:v>38.228571428571414</c:v>
                </c:pt>
                <c:pt idx="859">
                  <c:v>38.228571428571414</c:v>
                </c:pt>
                <c:pt idx="860">
                  <c:v>38.228571428571414</c:v>
                </c:pt>
                <c:pt idx="861">
                  <c:v>38.228571428571414</c:v>
                </c:pt>
                <c:pt idx="862">
                  <c:v>38.228571428571414</c:v>
                </c:pt>
                <c:pt idx="863">
                  <c:v>38.228571428571414</c:v>
                </c:pt>
                <c:pt idx="864">
                  <c:v>38.228571428571414</c:v>
                </c:pt>
                <c:pt idx="865">
                  <c:v>38.228571428571414</c:v>
                </c:pt>
                <c:pt idx="866">
                  <c:v>38.228571428571414</c:v>
                </c:pt>
                <c:pt idx="867">
                  <c:v>38.257142857142796</c:v>
                </c:pt>
                <c:pt idx="868">
                  <c:v>38.257142857142796</c:v>
                </c:pt>
                <c:pt idx="869">
                  <c:v>38.257142857142796</c:v>
                </c:pt>
                <c:pt idx="870">
                  <c:v>38.257142857142796</c:v>
                </c:pt>
                <c:pt idx="871">
                  <c:v>38.257142857142796</c:v>
                </c:pt>
                <c:pt idx="872">
                  <c:v>38.257142857142796</c:v>
                </c:pt>
                <c:pt idx="873">
                  <c:v>38.257142857142796</c:v>
                </c:pt>
                <c:pt idx="874">
                  <c:v>38.257142857142796</c:v>
                </c:pt>
                <c:pt idx="875">
                  <c:v>38.257142857142796</c:v>
                </c:pt>
                <c:pt idx="876">
                  <c:v>38.257142857142796</c:v>
                </c:pt>
                <c:pt idx="877">
                  <c:v>38.257142857142796</c:v>
                </c:pt>
                <c:pt idx="878">
                  <c:v>38.257142857142796</c:v>
                </c:pt>
                <c:pt idx="879">
                  <c:v>38.257142857142796</c:v>
                </c:pt>
                <c:pt idx="880">
                  <c:v>38.257142857142796</c:v>
                </c:pt>
                <c:pt idx="881">
                  <c:v>38.257142857142796</c:v>
                </c:pt>
                <c:pt idx="882">
                  <c:v>38.257142857142796</c:v>
                </c:pt>
                <c:pt idx="883">
                  <c:v>38.257142857142796</c:v>
                </c:pt>
                <c:pt idx="884">
                  <c:v>38.257142857142796</c:v>
                </c:pt>
                <c:pt idx="885">
                  <c:v>38.257142857142796</c:v>
                </c:pt>
                <c:pt idx="886">
                  <c:v>38.257142857142796</c:v>
                </c:pt>
                <c:pt idx="887">
                  <c:v>38.257142857142796</c:v>
                </c:pt>
                <c:pt idx="888">
                  <c:v>38.257142857142796</c:v>
                </c:pt>
                <c:pt idx="889">
                  <c:v>38.257142857142796</c:v>
                </c:pt>
                <c:pt idx="890">
                  <c:v>38.257142857142796</c:v>
                </c:pt>
                <c:pt idx="891">
                  <c:v>38.257142857142796</c:v>
                </c:pt>
                <c:pt idx="892">
                  <c:v>38.257142857142796</c:v>
                </c:pt>
                <c:pt idx="893">
                  <c:v>38.257142857142796</c:v>
                </c:pt>
                <c:pt idx="894">
                  <c:v>38.242857142857105</c:v>
                </c:pt>
                <c:pt idx="895">
                  <c:v>38.242857142857105</c:v>
                </c:pt>
                <c:pt idx="896">
                  <c:v>38.242857142857105</c:v>
                </c:pt>
                <c:pt idx="897">
                  <c:v>38.242857142857105</c:v>
                </c:pt>
                <c:pt idx="898">
                  <c:v>38.242857142857105</c:v>
                </c:pt>
                <c:pt idx="899">
                  <c:v>38.242857142857105</c:v>
                </c:pt>
                <c:pt idx="900">
                  <c:v>38.242857142857105</c:v>
                </c:pt>
                <c:pt idx="901">
                  <c:v>38.242857142857105</c:v>
                </c:pt>
                <c:pt idx="902">
                  <c:v>38.242857142857105</c:v>
                </c:pt>
                <c:pt idx="903">
                  <c:v>38.242857142857105</c:v>
                </c:pt>
                <c:pt idx="904">
                  <c:v>38.242857142857105</c:v>
                </c:pt>
                <c:pt idx="905">
                  <c:v>38.242857142857105</c:v>
                </c:pt>
                <c:pt idx="906">
                  <c:v>38.242857142857105</c:v>
                </c:pt>
                <c:pt idx="907">
                  <c:v>38.242857142857105</c:v>
                </c:pt>
                <c:pt idx="908">
                  <c:v>38.242857142857105</c:v>
                </c:pt>
                <c:pt idx="909">
                  <c:v>38.242857142857105</c:v>
                </c:pt>
                <c:pt idx="910">
                  <c:v>38.242857142857105</c:v>
                </c:pt>
                <c:pt idx="911">
                  <c:v>38.242857142857105</c:v>
                </c:pt>
                <c:pt idx="912">
                  <c:v>38.242857142857105</c:v>
                </c:pt>
                <c:pt idx="913">
                  <c:v>38.242857142857105</c:v>
                </c:pt>
                <c:pt idx="914">
                  <c:v>38.242857142857105</c:v>
                </c:pt>
                <c:pt idx="915">
                  <c:v>38.242857142857105</c:v>
                </c:pt>
                <c:pt idx="916">
                  <c:v>38.242857142857105</c:v>
                </c:pt>
                <c:pt idx="917">
                  <c:v>38.242857142857105</c:v>
                </c:pt>
                <c:pt idx="918">
                  <c:v>38.242857142857105</c:v>
                </c:pt>
                <c:pt idx="919">
                  <c:v>38.242857142857105</c:v>
                </c:pt>
                <c:pt idx="920">
                  <c:v>38.242857142857105</c:v>
                </c:pt>
                <c:pt idx="921">
                  <c:v>38.242857142857105</c:v>
                </c:pt>
                <c:pt idx="922">
                  <c:v>38.242857142857105</c:v>
                </c:pt>
                <c:pt idx="923">
                  <c:v>38.242857142857105</c:v>
                </c:pt>
                <c:pt idx="924">
                  <c:v>38.242857142857105</c:v>
                </c:pt>
                <c:pt idx="925">
                  <c:v>38.242857142857105</c:v>
                </c:pt>
                <c:pt idx="926">
                  <c:v>38.242857142857105</c:v>
                </c:pt>
                <c:pt idx="927">
                  <c:v>38.242857142857105</c:v>
                </c:pt>
                <c:pt idx="928">
                  <c:v>38.242857142857105</c:v>
                </c:pt>
                <c:pt idx="929">
                  <c:v>38.242857142857105</c:v>
                </c:pt>
                <c:pt idx="930">
                  <c:v>38.242857142857105</c:v>
                </c:pt>
                <c:pt idx="931">
                  <c:v>38.242857142857105</c:v>
                </c:pt>
                <c:pt idx="932">
                  <c:v>38.242857142857105</c:v>
                </c:pt>
                <c:pt idx="933">
                  <c:v>38.242857142857105</c:v>
                </c:pt>
                <c:pt idx="934">
                  <c:v>38.242857142857105</c:v>
                </c:pt>
                <c:pt idx="935">
                  <c:v>38.242857142857105</c:v>
                </c:pt>
                <c:pt idx="936">
                  <c:v>38.242857142857105</c:v>
                </c:pt>
                <c:pt idx="937">
                  <c:v>38.242857142857105</c:v>
                </c:pt>
                <c:pt idx="938">
                  <c:v>38.242857142857105</c:v>
                </c:pt>
                <c:pt idx="939">
                  <c:v>38.228571428571414</c:v>
                </c:pt>
                <c:pt idx="940">
                  <c:v>38.228571428571414</c:v>
                </c:pt>
                <c:pt idx="941">
                  <c:v>38.228571428571414</c:v>
                </c:pt>
                <c:pt idx="942">
                  <c:v>38.228571428571414</c:v>
                </c:pt>
                <c:pt idx="943">
                  <c:v>38.228571428571414</c:v>
                </c:pt>
                <c:pt idx="944">
                  <c:v>38.228571428571414</c:v>
                </c:pt>
                <c:pt idx="945">
                  <c:v>38.228571428571414</c:v>
                </c:pt>
                <c:pt idx="946">
                  <c:v>38.228571428571414</c:v>
                </c:pt>
                <c:pt idx="947">
                  <c:v>38.228571428571414</c:v>
                </c:pt>
                <c:pt idx="948">
                  <c:v>38.228571428571414</c:v>
                </c:pt>
                <c:pt idx="949">
                  <c:v>38.228571428571414</c:v>
                </c:pt>
                <c:pt idx="950">
                  <c:v>38.228571428571414</c:v>
                </c:pt>
                <c:pt idx="951">
                  <c:v>38.214285714285701</c:v>
                </c:pt>
                <c:pt idx="952">
                  <c:v>38.214285714285701</c:v>
                </c:pt>
                <c:pt idx="953">
                  <c:v>38.214285714285701</c:v>
                </c:pt>
                <c:pt idx="954">
                  <c:v>38.214285714285701</c:v>
                </c:pt>
                <c:pt idx="955">
                  <c:v>38.214285714285701</c:v>
                </c:pt>
                <c:pt idx="956">
                  <c:v>38.214285714285701</c:v>
                </c:pt>
                <c:pt idx="957">
                  <c:v>38.214285714285701</c:v>
                </c:pt>
                <c:pt idx="958">
                  <c:v>38.214285714285701</c:v>
                </c:pt>
                <c:pt idx="959">
                  <c:v>38.214285714285701</c:v>
                </c:pt>
                <c:pt idx="960">
                  <c:v>38.214285714285701</c:v>
                </c:pt>
                <c:pt idx="961">
                  <c:v>38.214285714285701</c:v>
                </c:pt>
                <c:pt idx="962">
                  <c:v>38.214285714285701</c:v>
                </c:pt>
                <c:pt idx="963">
                  <c:v>38.214285714285701</c:v>
                </c:pt>
                <c:pt idx="964">
                  <c:v>38.214285714285701</c:v>
                </c:pt>
                <c:pt idx="965">
                  <c:v>38.214285714285701</c:v>
                </c:pt>
                <c:pt idx="966">
                  <c:v>38.214285714285701</c:v>
                </c:pt>
                <c:pt idx="967">
                  <c:v>38.214285714285701</c:v>
                </c:pt>
                <c:pt idx="968">
                  <c:v>38.214285714285701</c:v>
                </c:pt>
                <c:pt idx="969">
                  <c:v>38.214285714285701</c:v>
                </c:pt>
                <c:pt idx="970">
                  <c:v>38.214285714285701</c:v>
                </c:pt>
                <c:pt idx="971">
                  <c:v>38.214285714285701</c:v>
                </c:pt>
                <c:pt idx="972">
                  <c:v>38.214285714285701</c:v>
                </c:pt>
                <c:pt idx="973">
                  <c:v>38.214285714285701</c:v>
                </c:pt>
                <c:pt idx="974">
                  <c:v>38.214285714285701</c:v>
                </c:pt>
                <c:pt idx="975">
                  <c:v>38.214285714285701</c:v>
                </c:pt>
                <c:pt idx="976">
                  <c:v>38.214285714285701</c:v>
                </c:pt>
                <c:pt idx="977">
                  <c:v>38.214285714285701</c:v>
                </c:pt>
                <c:pt idx="978">
                  <c:v>38.214285714285701</c:v>
                </c:pt>
                <c:pt idx="979">
                  <c:v>38.214285714285701</c:v>
                </c:pt>
                <c:pt idx="980">
                  <c:v>38.214285714285701</c:v>
                </c:pt>
                <c:pt idx="981">
                  <c:v>38.214285714285701</c:v>
                </c:pt>
                <c:pt idx="982">
                  <c:v>38.19999999999991</c:v>
                </c:pt>
                <c:pt idx="983">
                  <c:v>38.19999999999991</c:v>
                </c:pt>
                <c:pt idx="984">
                  <c:v>38.19999999999991</c:v>
                </c:pt>
                <c:pt idx="985">
                  <c:v>38.19999999999991</c:v>
                </c:pt>
                <c:pt idx="986">
                  <c:v>38.19999999999991</c:v>
                </c:pt>
                <c:pt idx="987">
                  <c:v>38.214285714285701</c:v>
                </c:pt>
                <c:pt idx="988">
                  <c:v>38.214285714285701</c:v>
                </c:pt>
                <c:pt idx="989">
                  <c:v>38.214285714285701</c:v>
                </c:pt>
                <c:pt idx="990">
                  <c:v>38.214285714285701</c:v>
                </c:pt>
                <c:pt idx="991">
                  <c:v>38.214285714285701</c:v>
                </c:pt>
                <c:pt idx="992">
                  <c:v>38.214285714285701</c:v>
                </c:pt>
                <c:pt idx="993">
                  <c:v>38.214285714285701</c:v>
                </c:pt>
                <c:pt idx="994">
                  <c:v>38.214285714285701</c:v>
                </c:pt>
                <c:pt idx="995">
                  <c:v>38.214285714285701</c:v>
                </c:pt>
                <c:pt idx="996">
                  <c:v>38.214285714285701</c:v>
                </c:pt>
                <c:pt idx="997">
                  <c:v>38.214285714285701</c:v>
                </c:pt>
                <c:pt idx="998">
                  <c:v>38.214285714285701</c:v>
                </c:pt>
                <c:pt idx="999">
                  <c:v>38.214285714285701</c:v>
                </c:pt>
                <c:pt idx="1000">
                  <c:v>38.214285714285701</c:v>
                </c:pt>
                <c:pt idx="1001">
                  <c:v>38.214285714285701</c:v>
                </c:pt>
                <c:pt idx="1002">
                  <c:v>38.214285714285701</c:v>
                </c:pt>
                <c:pt idx="1003">
                  <c:v>38.200000000000003</c:v>
                </c:pt>
                <c:pt idx="1004">
                  <c:v>38.200000000000003</c:v>
                </c:pt>
                <c:pt idx="1005">
                  <c:v>38.200000000000003</c:v>
                </c:pt>
                <c:pt idx="1006">
                  <c:v>38.200000000000003</c:v>
                </c:pt>
                <c:pt idx="1007">
                  <c:v>38.214285714285701</c:v>
                </c:pt>
                <c:pt idx="1008">
                  <c:v>38.214285714285701</c:v>
                </c:pt>
                <c:pt idx="1009">
                  <c:v>38.214285714285701</c:v>
                </c:pt>
                <c:pt idx="1010">
                  <c:v>38.214285714285701</c:v>
                </c:pt>
                <c:pt idx="1011">
                  <c:v>38.214285714285701</c:v>
                </c:pt>
                <c:pt idx="1012">
                  <c:v>38.214285714285701</c:v>
                </c:pt>
                <c:pt idx="1013">
                  <c:v>38.214285714285701</c:v>
                </c:pt>
                <c:pt idx="1014">
                  <c:v>38.214285714285701</c:v>
                </c:pt>
                <c:pt idx="1015">
                  <c:v>38.214285714285701</c:v>
                </c:pt>
                <c:pt idx="1016">
                  <c:v>38.214285714285701</c:v>
                </c:pt>
                <c:pt idx="1017">
                  <c:v>38.214285714285701</c:v>
                </c:pt>
                <c:pt idx="1018">
                  <c:v>38.214285714285701</c:v>
                </c:pt>
                <c:pt idx="1019">
                  <c:v>38.214285714285701</c:v>
                </c:pt>
                <c:pt idx="1020">
                  <c:v>38.214285714285701</c:v>
                </c:pt>
                <c:pt idx="1021">
                  <c:v>38.214285714285701</c:v>
                </c:pt>
                <c:pt idx="1022">
                  <c:v>38.214285714285701</c:v>
                </c:pt>
                <c:pt idx="1023">
                  <c:v>38.214285714285701</c:v>
                </c:pt>
                <c:pt idx="1024">
                  <c:v>38.214285714285701</c:v>
                </c:pt>
                <c:pt idx="1025">
                  <c:v>38.214285714285701</c:v>
                </c:pt>
                <c:pt idx="1026">
                  <c:v>38.214285714285701</c:v>
                </c:pt>
                <c:pt idx="1027">
                  <c:v>38.228571428571414</c:v>
                </c:pt>
                <c:pt idx="1028">
                  <c:v>38.228571428571414</c:v>
                </c:pt>
                <c:pt idx="1029">
                  <c:v>38.228571428571414</c:v>
                </c:pt>
                <c:pt idx="1030">
                  <c:v>38.228571428571414</c:v>
                </c:pt>
                <c:pt idx="1031">
                  <c:v>38.228571428571414</c:v>
                </c:pt>
                <c:pt idx="1032">
                  <c:v>38.228571428571414</c:v>
                </c:pt>
                <c:pt idx="1033">
                  <c:v>38.228571428571414</c:v>
                </c:pt>
                <c:pt idx="1034">
                  <c:v>38.228571428571414</c:v>
                </c:pt>
                <c:pt idx="1035">
                  <c:v>38.228571428571414</c:v>
                </c:pt>
                <c:pt idx="1036">
                  <c:v>38.228571428571414</c:v>
                </c:pt>
                <c:pt idx="1037">
                  <c:v>38.228571428571414</c:v>
                </c:pt>
                <c:pt idx="1038">
                  <c:v>38.228571428571414</c:v>
                </c:pt>
                <c:pt idx="1039">
                  <c:v>38.228571428571414</c:v>
                </c:pt>
                <c:pt idx="1040">
                  <c:v>38.228571428571414</c:v>
                </c:pt>
                <c:pt idx="1041">
                  <c:v>38.228571428571414</c:v>
                </c:pt>
                <c:pt idx="1042">
                  <c:v>38.228571428571414</c:v>
                </c:pt>
                <c:pt idx="1043">
                  <c:v>38.228571428571414</c:v>
                </c:pt>
                <c:pt idx="1044">
                  <c:v>38.228571428571414</c:v>
                </c:pt>
                <c:pt idx="1045">
                  <c:v>38.228571428571414</c:v>
                </c:pt>
                <c:pt idx="1046">
                  <c:v>38.228571428571414</c:v>
                </c:pt>
                <c:pt idx="1047">
                  <c:v>38.228571428571414</c:v>
                </c:pt>
                <c:pt idx="1048">
                  <c:v>38.228571428571414</c:v>
                </c:pt>
                <c:pt idx="1049">
                  <c:v>38.228571428571414</c:v>
                </c:pt>
                <c:pt idx="1050">
                  <c:v>38.228571428571414</c:v>
                </c:pt>
                <c:pt idx="1051">
                  <c:v>38.228571428571414</c:v>
                </c:pt>
                <c:pt idx="1052">
                  <c:v>38.228571428571414</c:v>
                </c:pt>
                <c:pt idx="1053">
                  <c:v>38.228571428571414</c:v>
                </c:pt>
                <c:pt idx="1054">
                  <c:v>38.228571428571414</c:v>
                </c:pt>
                <c:pt idx="1055">
                  <c:v>38.228571428571414</c:v>
                </c:pt>
                <c:pt idx="1056">
                  <c:v>38.228571428571414</c:v>
                </c:pt>
                <c:pt idx="1057">
                  <c:v>38.228571428571414</c:v>
                </c:pt>
                <c:pt idx="1058">
                  <c:v>38.228571428571414</c:v>
                </c:pt>
                <c:pt idx="1059">
                  <c:v>38.228571428571414</c:v>
                </c:pt>
                <c:pt idx="1060">
                  <c:v>38.228571428571414</c:v>
                </c:pt>
                <c:pt idx="1061">
                  <c:v>38.228571428571414</c:v>
                </c:pt>
                <c:pt idx="1062">
                  <c:v>38.228571428571414</c:v>
                </c:pt>
                <c:pt idx="1063">
                  <c:v>38.228571428571414</c:v>
                </c:pt>
                <c:pt idx="1064">
                  <c:v>38.228571428571414</c:v>
                </c:pt>
                <c:pt idx="1065">
                  <c:v>38.228571428571414</c:v>
                </c:pt>
                <c:pt idx="1066">
                  <c:v>38.228571428571414</c:v>
                </c:pt>
                <c:pt idx="1067">
                  <c:v>38.228571428571414</c:v>
                </c:pt>
                <c:pt idx="1068">
                  <c:v>38.228571428571414</c:v>
                </c:pt>
                <c:pt idx="1069">
                  <c:v>38.228571428571414</c:v>
                </c:pt>
                <c:pt idx="1070">
                  <c:v>38.228571428571414</c:v>
                </c:pt>
                <c:pt idx="1071">
                  <c:v>38.228571428571414</c:v>
                </c:pt>
                <c:pt idx="1072">
                  <c:v>38.228571428571414</c:v>
                </c:pt>
                <c:pt idx="1073">
                  <c:v>38.228571428571414</c:v>
                </c:pt>
                <c:pt idx="1074">
                  <c:v>38.228571428571414</c:v>
                </c:pt>
                <c:pt idx="1075">
                  <c:v>38.228571428571414</c:v>
                </c:pt>
                <c:pt idx="1076">
                  <c:v>38.228571428571414</c:v>
                </c:pt>
                <c:pt idx="1077">
                  <c:v>38.228571428571414</c:v>
                </c:pt>
                <c:pt idx="1078">
                  <c:v>38.228571428571414</c:v>
                </c:pt>
                <c:pt idx="1079">
                  <c:v>38.228571428571414</c:v>
                </c:pt>
                <c:pt idx="1080">
                  <c:v>38.228571428571414</c:v>
                </c:pt>
                <c:pt idx="1081">
                  <c:v>38.228571428571414</c:v>
                </c:pt>
                <c:pt idx="1082">
                  <c:v>38.228571428571414</c:v>
                </c:pt>
                <c:pt idx="1083">
                  <c:v>38.228571428571414</c:v>
                </c:pt>
                <c:pt idx="1084">
                  <c:v>38.228571428571414</c:v>
                </c:pt>
                <c:pt idx="1085">
                  <c:v>38.228571428571414</c:v>
                </c:pt>
                <c:pt idx="1086">
                  <c:v>38.228571428571414</c:v>
                </c:pt>
                <c:pt idx="1087">
                  <c:v>38.228571428571414</c:v>
                </c:pt>
                <c:pt idx="1088">
                  <c:v>38.228571428571414</c:v>
                </c:pt>
                <c:pt idx="1089">
                  <c:v>38.228571428571414</c:v>
                </c:pt>
                <c:pt idx="1090">
                  <c:v>38.228571428571414</c:v>
                </c:pt>
                <c:pt idx="1091">
                  <c:v>38.228571428571414</c:v>
                </c:pt>
                <c:pt idx="1092">
                  <c:v>38.228571428571414</c:v>
                </c:pt>
                <c:pt idx="1093">
                  <c:v>38.228571428571414</c:v>
                </c:pt>
                <c:pt idx="1094">
                  <c:v>38.228571428571414</c:v>
                </c:pt>
                <c:pt idx="1095">
                  <c:v>38.228571428571414</c:v>
                </c:pt>
                <c:pt idx="1096">
                  <c:v>38.228571428571414</c:v>
                </c:pt>
                <c:pt idx="1097">
                  <c:v>38.228571428571414</c:v>
                </c:pt>
                <c:pt idx="1098">
                  <c:v>38.228571428571414</c:v>
                </c:pt>
                <c:pt idx="1099">
                  <c:v>38.228571428571414</c:v>
                </c:pt>
                <c:pt idx="1100">
                  <c:v>38.228571428571414</c:v>
                </c:pt>
                <c:pt idx="1101">
                  <c:v>38.228571428571414</c:v>
                </c:pt>
                <c:pt idx="1102">
                  <c:v>38.228571428571414</c:v>
                </c:pt>
                <c:pt idx="1103">
                  <c:v>38.228571428571414</c:v>
                </c:pt>
                <c:pt idx="1104">
                  <c:v>38.228571428571414</c:v>
                </c:pt>
                <c:pt idx="1105">
                  <c:v>38.228571428571414</c:v>
                </c:pt>
                <c:pt idx="1106">
                  <c:v>38.228571428571414</c:v>
                </c:pt>
                <c:pt idx="1107">
                  <c:v>38.228571428571414</c:v>
                </c:pt>
                <c:pt idx="1108">
                  <c:v>38.228571428571414</c:v>
                </c:pt>
                <c:pt idx="1109">
                  <c:v>38.228571428571414</c:v>
                </c:pt>
                <c:pt idx="1110">
                  <c:v>38.228571428571414</c:v>
                </c:pt>
                <c:pt idx="1111">
                  <c:v>38.228571428571414</c:v>
                </c:pt>
                <c:pt idx="1112">
                  <c:v>38.228571428571414</c:v>
                </c:pt>
                <c:pt idx="1113">
                  <c:v>38.228571428571414</c:v>
                </c:pt>
                <c:pt idx="1114">
                  <c:v>38.228571428571414</c:v>
                </c:pt>
                <c:pt idx="1115">
                  <c:v>38.228571428571414</c:v>
                </c:pt>
                <c:pt idx="1116">
                  <c:v>38.228571428571414</c:v>
                </c:pt>
                <c:pt idx="1117">
                  <c:v>38.228571428571414</c:v>
                </c:pt>
                <c:pt idx="1118">
                  <c:v>38.228571428571414</c:v>
                </c:pt>
                <c:pt idx="1119">
                  <c:v>38.228571428571414</c:v>
                </c:pt>
                <c:pt idx="1120">
                  <c:v>38.228571428571414</c:v>
                </c:pt>
                <c:pt idx="1121">
                  <c:v>38.228571428571414</c:v>
                </c:pt>
                <c:pt idx="1122">
                  <c:v>38.228571428571414</c:v>
                </c:pt>
                <c:pt idx="1123">
                  <c:v>38.228571428571414</c:v>
                </c:pt>
                <c:pt idx="1124">
                  <c:v>38.228571428571414</c:v>
                </c:pt>
                <c:pt idx="1125">
                  <c:v>38.228571428571414</c:v>
                </c:pt>
                <c:pt idx="1126">
                  <c:v>38.228571428571414</c:v>
                </c:pt>
                <c:pt idx="1127">
                  <c:v>38.228571428571414</c:v>
                </c:pt>
                <c:pt idx="1128">
                  <c:v>38.228571428571414</c:v>
                </c:pt>
                <c:pt idx="1129">
                  <c:v>38.228571428571414</c:v>
                </c:pt>
                <c:pt idx="1130">
                  <c:v>38.228571428571414</c:v>
                </c:pt>
                <c:pt idx="1131">
                  <c:v>38.228571428571414</c:v>
                </c:pt>
                <c:pt idx="1132">
                  <c:v>38.228571428571414</c:v>
                </c:pt>
                <c:pt idx="1133">
                  <c:v>38.228571428571414</c:v>
                </c:pt>
                <c:pt idx="1134">
                  <c:v>38.228571428571414</c:v>
                </c:pt>
                <c:pt idx="1135">
                  <c:v>38.228571428571414</c:v>
                </c:pt>
                <c:pt idx="1136">
                  <c:v>38.228571428571414</c:v>
                </c:pt>
                <c:pt idx="1137">
                  <c:v>38.228571428571414</c:v>
                </c:pt>
                <c:pt idx="1138">
                  <c:v>38.228571428571414</c:v>
                </c:pt>
                <c:pt idx="1139">
                  <c:v>38.228571428571414</c:v>
                </c:pt>
                <c:pt idx="1140">
                  <c:v>38.228571428571414</c:v>
                </c:pt>
                <c:pt idx="1141">
                  <c:v>38.228571428571414</c:v>
                </c:pt>
                <c:pt idx="1142">
                  <c:v>38.228571428571414</c:v>
                </c:pt>
                <c:pt idx="1143">
                  <c:v>38.228571428571414</c:v>
                </c:pt>
                <c:pt idx="1144">
                  <c:v>38.228571428571414</c:v>
                </c:pt>
                <c:pt idx="1145">
                  <c:v>38.228571428571414</c:v>
                </c:pt>
                <c:pt idx="1146">
                  <c:v>38.228571428571414</c:v>
                </c:pt>
                <c:pt idx="1147">
                  <c:v>38.228571428571414</c:v>
                </c:pt>
                <c:pt idx="1148">
                  <c:v>38.228571428571414</c:v>
                </c:pt>
                <c:pt idx="1149">
                  <c:v>38.228571428571414</c:v>
                </c:pt>
                <c:pt idx="1150">
                  <c:v>38.228571428571414</c:v>
                </c:pt>
                <c:pt idx="1151">
                  <c:v>38.214285714285701</c:v>
                </c:pt>
                <c:pt idx="1152">
                  <c:v>38.214285714285701</c:v>
                </c:pt>
                <c:pt idx="1153">
                  <c:v>38.214285714285701</c:v>
                </c:pt>
                <c:pt idx="1154">
                  <c:v>38.214285714285701</c:v>
                </c:pt>
                <c:pt idx="1155">
                  <c:v>38.214285714285701</c:v>
                </c:pt>
                <c:pt idx="1156">
                  <c:v>38.214285714285701</c:v>
                </c:pt>
                <c:pt idx="1157">
                  <c:v>38.214285714285701</c:v>
                </c:pt>
                <c:pt idx="1158">
                  <c:v>38.214285714285701</c:v>
                </c:pt>
                <c:pt idx="1159">
                  <c:v>38.214285714285701</c:v>
                </c:pt>
                <c:pt idx="1160">
                  <c:v>38.214285714285701</c:v>
                </c:pt>
                <c:pt idx="1161">
                  <c:v>38.214285714285701</c:v>
                </c:pt>
                <c:pt idx="1162">
                  <c:v>38.214285714285701</c:v>
                </c:pt>
                <c:pt idx="1163">
                  <c:v>38.214285714285701</c:v>
                </c:pt>
                <c:pt idx="1164">
                  <c:v>38.214285714285701</c:v>
                </c:pt>
                <c:pt idx="1165">
                  <c:v>38.214285714285701</c:v>
                </c:pt>
                <c:pt idx="1166">
                  <c:v>38.214285714285701</c:v>
                </c:pt>
                <c:pt idx="1167">
                  <c:v>38.214285714285701</c:v>
                </c:pt>
                <c:pt idx="1168">
                  <c:v>38.214285714285701</c:v>
                </c:pt>
                <c:pt idx="1169">
                  <c:v>38.214285714285701</c:v>
                </c:pt>
                <c:pt idx="1170">
                  <c:v>38.214285714285701</c:v>
                </c:pt>
                <c:pt idx="1171">
                  <c:v>38.214285714285701</c:v>
                </c:pt>
                <c:pt idx="1172">
                  <c:v>38.214285714285701</c:v>
                </c:pt>
                <c:pt idx="1173">
                  <c:v>38.214285714285701</c:v>
                </c:pt>
                <c:pt idx="1174">
                  <c:v>38.214285714285701</c:v>
                </c:pt>
                <c:pt idx="1175">
                  <c:v>38.214285714285701</c:v>
                </c:pt>
                <c:pt idx="1176">
                  <c:v>38.214285714285701</c:v>
                </c:pt>
                <c:pt idx="1177">
                  <c:v>38.214285714285701</c:v>
                </c:pt>
                <c:pt idx="1178">
                  <c:v>38.214285714285701</c:v>
                </c:pt>
                <c:pt idx="1179">
                  <c:v>38.214285714285701</c:v>
                </c:pt>
                <c:pt idx="1180">
                  <c:v>38.214285714285701</c:v>
                </c:pt>
                <c:pt idx="1181">
                  <c:v>38.214285714285701</c:v>
                </c:pt>
                <c:pt idx="1182">
                  <c:v>38.214285714285701</c:v>
                </c:pt>
                <c:pt idx="1183">
                  <c:v>38.214285714285701</c:v>
                </c:pt>
                <c:pt idx="1184">
                  <c:v>38.214285714285701</c:v>
                </c:pt>
                <c:pt idx="1185">
                  <c:v>38.214285714285701</c:v>
                </c:pt>
                <c:pt idx="1186">
                  <c:v>38.214285714285701</c:v>
                </c:pt>
                <c:pt idx="1187">
                  <c:v>38.214285714285701</c:v>
                </c:pt>
                <c:pt idx="1188">
                  <c:v>38.214285714285701</c:v>
                </c:pt>
                <c:pt idx="1189">
                  <c:v>38.214285714285701</c:v>
                </c:pt>
                <c:pt idx="1190">
                  <c:v>38.214285714285701</c:v>
                </c:pt>
                <c:pt idx="1191">
                  <c:v>38.214285714285701</c:v>
                </c:pt>
                <c:pt idx="1192">
                  <c:v>38.214285714285701</c:v>
                </c:pt>
                <c:pt idx="1193">
                  <c:v>38.214285714285701</c:v>
                </c:pt>
                <c:pt idx="1194">
                  <c:v>38.214285714285701</c:v>
                </c:pt>
                <c:pt idx="1195">
                  <c:v>38.214285714285701</c:v>
                </c:pt>
                <c:pt idx="1196">
                  <c:v>38.214285714285701</c:v>
                </c:pt>
                <c:pt idx="1197">
                  <c:v>38.214285714285701</c:v>
                </c:pt>
                <c:pt idx="1198">
                  <c:v>38.214285714285701</c:v>
                </c:pt>
                <c:pt idx="1199">
                  <c:v>38.214285714285701</c:v>
                </c:pt>
                <c:pt idx="1200">
                  <c:v>38.214285714285701</c:v>
                </c:pt>
                <c:pt idx="1201">
                  <c:v>38.214285714285701</c:v>
                </c:pt>
                <c:pt idx="1202">
                  <c:v>38.214285714285701</c:v>
                </c:pt>
                <c:pt idx="1203">
                  <c:v>38.214285714285701</c:v>
                </c:pt>
                <c:pt idx="1204">
                  <c:v>38.214285714285701</c:v>
                </c:pt>
                <c:pt idx="1205">
                  <c:v>38.214285714285701</c:v>
                </c:pt>
                <c:pt idx="1206">
                  <c:v>38.214285714285701</c:v>
                </c:pt>
                <c:pt idx="1207">
                  <c:v>38.214285714285701</c:v>
                </c:pt>
                <c:pt idx="1208">
                  <c:v>38.214285714285701</c:v>
                </c:pt>
                <c:pt idx="1209">
                  <c:v>38.214285714285701</c:v>
                </c:pt>
                <c:pt idx="1210">
                  <c:v>38.214285714285701</c:v>
                </c:pt>
                <c:pt idx="1211">
                  <c:v>38.214285714285701</c:v>
                </c:pt>
                <c:pt idx="1212">
                  <c:v>38.214285714285701</c:v>
                </c:pt>
                <c:pt idx="1213">
                  <c:v>38.214285714285701</c:v>
                </c:pt>
                <c:pt idx="1214">
                  <c:v>38.214285714285701</c:v>
                </c:pt>
                <c:pt idx="1215">
                  <c:v>38.214285714285701</c:v>
                </c:pt>
                <c:pt idx="1216">
                  <c:v>38.214285714285701</c:v>
                </c:pt>
                <c:pt idx="1217">
                  <c:v>38.214285714285701</c:v>
                </c:pt>
                <c:pt idx="1218">
                  <c:v>38.214285714285701</c:v>
                </c:pt>
                <c:pt idx="1219">
                  <c:v>38.214285714285701</c:v>
                </c:pt>
                <c:pt idx="1220">
                  <c:v>38.214285714285701</c:v>
                </c:pt>
                <c:pt idx="1221">
                  <c:v>38.214285714285701</c:v>
                </c:pt>
                <c:pt idx="1222">
                  <c:v>38.214285714285701</c:v>
                </c:pt>
                <c:pt idx="1223">
                  <c:v>38.214285714285701</c:v>
                </c:pt>
                <c:pt idx="1224">
                  <c:v>38.214285714285701</c:v>
                </c:pt>
                <c:pt idx="1225">
                  <c:v>38.214285714285701</c:v>
                </c:pt>
                <c:pt idx="1226">
                  <c:v>38.214285714285701</c:v>
                </c:pt>
                <c:pt idx="1227">
                  <c:v>38.214285714285701</c:v>
                </c:pt>
                <c:pt idx="1228">
                  <c:v>38.214285714285701</c:v>
                </c:pt>
                <c:pt idx="1229">
                  <c:v>38.214285714285701</c:v>
                </c:pt>
                <c:pt idx="1230">
                  <c:v>38.214285714285701</c:v>
                </c:pt>
                <c:pt idx="1231">
                  <c:v>38.214285714285701</c:v>
                </c:pt>
                <c:pt idx="1232">
                  <c:v>38.214285714285701</c:v>
                </c:pt>
                <c:pt idx="1233">
                  <c:v>38.214285714285701</c:v>
                </c:pt>
                <c:pt idx="1234">
                  <c:v>38.214285714285701</c:v>
                </c:pt>
                <c:pt idx="1235">
                  <c:v>38.214285714285701</c:v>
                </c:pt>
                <c:pt idx="1236">
                  <c:v>38.214285714285701</c:v>
                </c:pt>
                <c:pt idx="1237">
                  <c:v>38.214285714285701</c:v>
                </c:pt>
                <c:pt idx="1238">
                  <c:v>38.214285714285701</c:v>
                </c:pt>
                <c:pt idx="1239">
                  <c:v>38.214285714285701</c:v>
                </c:pt>
                <c:pt idx="1240">
                  <c:v>38.214285714285701</c:v>
                </c:pt>
                <c:pt idx="1241">
                  <c:v>38.214285714285701</c:v>
                </c:pt>
                <c:pt idx="1242">
                  <c:v>38.214285714285701</c:v>
                </c:pt>
                <c:pt idx="1243">
                  <c:v>38.214285714285701</c:v>
                </c:pt>
                <c:pt idx="1244">
                  <c:v>38.214285714285701</c:v>
                </c:pt>
                <c:pt idx="1245">
                  <c:v>38.214285714285701</c:v>
                </c:pt>
                <c:pt idx="1246">
                  <c:v>38.214285714285701</c:v>
                </c:pt>
                <c:pt idx="1247">
                  <c:v>38.214285714285701</c:v>
                </c:pt>
                <c:pt idx="1248">
                  <c:v>38.214285714285701</c:v>
                </c:pt>
                <c:pt idx="1249">
                  <c:v>38.214285714285701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populationParameterSweep!$C$10018:$C$11267</c:f>
              <c:numCache>
                <c:formatCode>General</c:formatCode>
                <c:ptCount val="1250"/>
                <c:pt idx="0">
                  <c:v>0</c:v>
                </c:pt>
                <c:pt idx="1">
                  <c:v>32.225000000000009</c:v>
                </c:pt>
                <c:pt idx="2">
                  <c:v>34.025000000000006</c:v>
                </c:pt>
                <c:pt idx="3">
                  <c:v>35.074999999999903</c:v>
                </c:pt>
                <c:pt idx="4">
                  <c:v>35.9</c:v>
                </c:pt>
                <c:pt idx="5">
                  <c:v>36.724999999999909</c:v>
                </c:pt>
                <c:pt idx="6">
                  <c:v>37.537500000000001</c:v>
                </c:pt>
                <c:pt idx="7">
                  <c:v>38.675000000000004</c:v>
                </c:pt>
                <c:pt idx="8">
                  <c:v>38.875</c:v>
                </c:pt>
                <c:pt idx="9">
                  <c:v>39.26250000000001</c:v>
                </c:pt>
                <c:pt idx="10">
                  <c:v>39.449999999999996</c:v>
                </c:pt>
                <c:pt idx="11">
                  <c:v>39.700000000000003</c:v>
                </c:pt>
                <c:pt idx="12">
                  <c:v>39.925000000000004</c:v>
                </c:pt>
                <c:pt idx="13">
                  <c:v>40.125000000000007</c:v>
                </c:pt>
                <c:pt idx="14">
                  <c:v>40.374999999999901</c:v>
                </c:pt>
                <c:pt idx="15">
                  <c:v>40.512499999999903</c:v>
                </c:pt>
                <c:pt idx="16">
                  <c:v>40.575000000000003</c:v>
                </c:pt>
                <c:pt idx="17">
                  <c:v>40.662500000000009</c:v>
                </c:pt>
                <c:pt idx="18">
                  <c:v>40.787500000000001</c:v>
                </c:pt>
                <c:pt idx="19">
                  <c:v>40.862500000000004</c:v>
                </c:pt>
                <c:pt idx="20">
                  <c:v>40.949999999999903</c:v>
                </c:pt>
                <c:pt idx="21">
                  <c:v>41.099999999999909</c:v>
                </c:pt>
                <c:pt idx="22">
                  <c:v>41.15</c:v>
                </c:pt>
                <c:pt idx="23">
                  <c:v>41.2</c:v>
                </c:pt>
                <c:pt idx="24">
                  <c:v>41.212500000000006</c:v>
                </c:pt>
                <c:pt idx="25">
                  <c:v>41.274999999999906</c:v>
                </c:pt>
                <c:pt idx="26">
                  <c:v>41.274999999999906</c:v>
                </c:pt>
                <c:pt idx="27">
                  <c:v>41.387499999999996</c:v>
                </c:pt>
                <c:pt idx="28">
                  <c:v>41.55</c:v>
                </c:pt>
                <c:pt idx="29">
                  <c:v>41.562500000000007</c:v>
                </c:pt>
                <c:pt idx="30">
                  <c:v>41.612500000000004</c:v>
                </c:pt>
                <c:pt idx="31">
                  <c:v>41.637500000000003</c:v>
                </c:pt>
                <c:pt idx="32">
                  <c:v>41.675000000000004</c:v>
                </c:pt>
                <c:pt idx="33">
                  <c:v>41.8</c:v>
                </c:pt>
                <c:pt idx="34">
                  <c:v>41.912500000000001</c:v>
                </c:pt>
                <c:pt idx="35">
                  <c:v>41.925000000000004</c:v>
                </c:pt>
                <c:pt idx="36">
                  <c:v>41.999999999999908</c:v>
                </c:pt>
                <c:pt idx="37">
                  <c:v>42.012499999999903</c:v>
                </c:pt>
                <c:pt idx="38">
                  <c:v>42.025000000000006</c:v>
                </c:pt>
                <c:pt idx="39">
                  <c:v>42</c:v>
                </c:pt>
                <c:pt idx="40">
                  <c:v>42</c:v>
                </c:pt>
                <c:pt idx="41">
                  <c:v>42.037499999999902</c:v>
                </c:pt>
                <c:pt idx="42">
                  <c:v>42.099999999999909</c:v>
                </c:pt>
                <c:pt idx="43">
                  <c:v>42.124999999999908</c:v>
                </c:pt>
                <c:pt idx="44">
                  <c:v>42.112500000000004</c:v>
                </c:pt>
                <c:pt idx="45">
                  <c:v>42.1875</c:v>
                </c:pt>
                <c:pt idx="46">
                  <c:v>42.124999999999908</c:v>
                </c:pt>
                <c:pt idx="47">
                  <c:v>42.19999999999991</c:v>
                </c:pt>
                <c:pt idx="48">
                  <c:v>42.237500000000004</c:v>
                </c:pt>
                <c:pt idx="49">
                  <c:v>42.287500000000001</c:v>
                </c:pt>
                <c:pt idx="50">
                  <c:v>42.287500000000001</c:v>
                </c:pt>
                <c:pt idx="51">
                  <c:v>42.26250000000001</c:v>
                </c:pt>
                <c:pt idx="52">
                  <c:v>42.287500000000001</c:v>
                </c:pt>
                <c:pt idx="53">
                  <c:v>42.3125</c:v>
                </c:pt>
                <c:pt idx="54">
                  <c:v>42.325000000000003</c:v>
                </c:pt>
                <c:pt idx="55">
                  <c:v>42.3</c:v>
                </c:pt>
                <c:pt idx="56">
                  <c:v>42.337499999999899</c:v>
                </c:pt>
                <c:pt idx="57">
                  <c:v>42.3125</c:v>
                </c:pt>
                <c:pt idx="58">
                  <c:v>42.3</c:v>
                </c:pt>
                <c:pt idx="59">
                  <c:v>42.287500000000001</c:v>
                </c:pt>
                <c:pt idx="60">
                  <c:v>42.325000000000003</c:v>
                </c:pt>
                <c:pt idx="61">
                  <c:v>42.3125</c:v>
                </c:pt>
                <c:pt idx="62">
                  <c:v>42.3125</c:v>
                </c:pt>
                <c:pt idx="63">
                  <c:v>42.337499999999999</c:v>
                </c:pt>
                <c:pt idx="64">
                  <c:v>42.3125</c:v>
                </c:pt>
                <c:pt idx="65">
                  <c:v>42.3</c:v>
                </c:pt>
                <c:pt idx="66">
                  <c:v>42.3</c:v>
                </c:pt>
                <c:pt idx="67">
                  <c:v>42.3</c:v>
                </c:pt>
                <c:pt idx="68">
                  <c:v>42.26250000000001</c:v>
                </c:pt>
                <c:pt idx="69">
                  <c:v>42.3</c:v>
                </c:pt>
                <c:pt idx="70">
                  <c:v>42.337499999999999</c:v>
                </c:pt>
                <c:pt idx="71">
                  <c:v>42.362500000000004</c:v>
                </c:pt>
                <c:pt idx="72">
                  <c:v>42.362500000000004</c:v>
                </c:pt>
                <c:pt idx="73">
                  <c:v>42.349999999999994</c:v>
                </c:pt>
                <c:pt idx="74">
                  <c:v>42.3125</c:v>
                </c:pt>
                <c:pt idx="75">
                  <c:v>42.3125</c:v>
                </c:pt>
                <c:pt idx="76">
                  <c:v>42.3125</c:v>
                </c:pt>
                <c:pt idx="77">
                  <c:v>42.387499999999996</c:v>
                </c:pt>
                <c:pt idx="78">
                  <c:v>42.387499999999996</c:v>
                </c:pt>
                <c:pt idx="79">
                  <c:v>42.349999999999994</c:v>
                </c:pt>
                <c:pt idx="80">
                  <c:v>42.349999999999994</c:v>
                </c:pt>
                <c:pt idx="81">
                  <c:v>42.349999999999994</c:v>
                </c:pt>
                <c:pt idx="82">
                  <c:v>42.349999999999994</c:v>
                </c:pt>
                <c:pt idx="83">
                  <c:v>42.337499999999899</c:v>
                </c:pt>
                <c:pt idx="84">
                  <c:v>42.349999999999994</c:v>
                </c:pt>
                <c:pt idx="85">
                  <c:v>42.325000000000003</c:v>
                </c:pt>
                <c:pt idx="86">
                  <c:v>42.299999999999912</c:v>
                </c:pt>
                <c:pt idx="87">
                  <c:v>42.287500000000001</c:v>
                </c:pt>
                <c:pt idx="88">
                  <c:v>42.299999999999912</c:v>
                </c:pt>
                <c:pt idx="89">
                  <c:v>42.275000000000006</c:v>
                </c:pt>
                <c:pt idx="90">
                  <c:v>42.275000000000006</c:v>
                </c:pt>
                <c:pt idx="91">
                  <c:v>42.26250000000001</c:v>
                </c:pt>
                <c:pt idx="92">
                  <c:v>42.25</c:v>
                </c:pt>
                <c:pt idx="93">
                  <c:v>42.225000000000009</c:v>
                </c:pt>
                <c:pt idx="94">
                  <c:v>42.212500000000006</c:v>
                </c:pt>
                <c:pt idx="95">
                  <c:v>42.212500000000006</c:v>
                </c:pt>
                <c:pt idx="96">
                  <c:v>42.212500000000006</c:v>
                </c:pt>
                <c:pt idx="97">
                  <c:v>42.19999999999991</c:v>
                </c:pt>
                <c:pt idx="98">
                  <c:v>42.225000000000009</c:v>
                </c:pt>
                <c:pt idx="99">
                  <c:v>42.225000000000009</c:v>
                </c:pt>
                <c:pt idx="100">
                  <c:v>42.225000000000009</c:v>
                </c:pt>
                <c:pt idx="101">
                  <c:v>42.237500000000004</c:v>
                </c:pt>
                <c:pt idx="102">
                  <c:v>42.225000000000009</c:v>
                </c:pt>
                <c:pt idx="103">
                  <c:v>42.225000000000009</c:v>
                </c:pt>
                <c:pt idx="104">
                  <c:v>42.25</c:v>
                </c:pt>
                <c:pt idx="105">
                  <c:v>42.225000000000009</c:v>
                </c:pt>
                <c:pt idx="106">
                  <c:v>42.287500000000001</c:v>
                </c:pt>
                <c:pt idx="107">
                  <c:v>42.26250000000001</c:v>
                </c:pt>
                <c:pt idx="108">
                  <c:v>42.25</c:v>
                </c:pt>
                <c:pt idx="109">
                  <c:v>42.25</c:v>
                </c:pt>
                <c:pt idx="110">
                  <c:v>42.225000000000009</c:v>
                </c:pt>
                <c:pt idx="111">
                  <c:v>42.212500000000006</c:v>
                </c:pt>
                <c:pt idx="112">
                  <c:v>42.25</c:v>
                </c:pt>
                <c:pt idx="113">
                  <c:v>42.25</c:v>
                </c:pt>
                <c:pt idx="114">
                  <c:v>42.225000000000009</c:v>
                </c:pt>
                <c:pt idx="115">
                  <c:v>42.25</c:v>
                </c:pt>
                <c:pt idx="116">
                  <c:v>42.25</c:v>
                </c:pt>
                <c:pt idx="117">
                  <c:v>42.237500000000004</c:v>
                </c:pt>
                <c:pt idx="118">
                  <c:v>42.237500000000004</c:v>
                </c:pt>
                <c:pt idx="119">
                  <c:v>42.237500000000004</c:v>
                </c:pt>
                <c:pt idx="120">
                  <c:v>42.237500000000004</c:v>
                </c:pt>
                <c:pt idx="121">
                  <c:v>42.225000000000009</c:v>
                </c:pt>
                <c:pt idx="122">
                  <c:v>42.212500000000006</c:v>
                </c:pt>
                <c:pt idx="123">
                  <c:v>42.1875</c:v>
                </c:pt>
                <c:pt idx="124">
                  <c:v>42.175000000000004</c:v>
                </c:pt>
                <c:pt idx="125">
                  <c:v>42.19999999999991</c:v>
                </c:pt>
                <c:pt idx="126">
                  <c:v>42.25</c:v>
                </c:pt>
                <c:pt idx="127">
                  <c:v>42.26250000000001</c:v>
                </c:pt>
                <c:pt idx="128">
                  <c:v>42.26250000000001</c:v>
                </c:pt>
                <c:pt idx="129">
                  <c:v>42.275000000000006</c:v>
                </c:pt>
                <c:pt idx="130">
                  <c:v>42.275000000000006</c:v>
                </c:pt>
                <c:pt idx="131">
                  <c:v>42.275000000000006</c:v>
                </c:pt>
                <c:pt idx="132">
                  <c:v>42.287500000000001</c:v>
                </c:pt>
                <c:pt idx="133">
                  <c:v>42.287500000000001</c:v>
                </c:pt>
                <c:pt idx="134">
                  <c:v>42.3</c:v>
                </c:pt>
                <c:pt idx="135">
                  <c:v>42.3125</c:v>
                </c:pt>
                <c:pt idx="136">
                  <c:v>42.3</c:v>
                </c:pt>
                <c:pt idx="137">
                  <c:v>42.26250000000001</c:v>
                </c:pt>
                <c:pt idx="138">
                  <c:v>42.237500000000004</c:v>
                </c:pt>
                <c:pt idx="139">
                  <c:v>42.237500000000004</c:v>
                </c:pt>
                <c:pt idx="140">
                  <c:v>42.225000000000009</c:v>
                </c:pt>
                <c:pt idx="141">
                  <c:v>42.212500000000006</c:v>
                </c:pt>
                <c:pt idx="142">
                  <c:v>42.175000000000004</c:v>
                </c:pt>
                <c:pt idx="143">
                  <c:v>42.175000000000004</c:v>
                </c:pt>
                <c:pt idx="144">
                  <c:v>42.162500000000009</c:v>
                </c:pt>
                <c:pt idx="145">
                  <c:v>42.15</c:v>
                </c:pt>
                <c:pt idx="146">
                  <c:v>42.15</c:v>
                </c:pt>
                <c:pt idx="147">
                  <c:v>42.175000000000004</c:v>
                </c:pt>
                <c:pt idx="148">
                  <c:v>42.2</c:v>
                </c:pt>
                <c:pt idx="149">
                  <c:v>42.1875</c:v>
                </c:pt>
                <c:pt idx="150">
                  <c:v>42.175000000000004</c:v>
                </c:pt>
                <c:pt idx="151">
                  <c:v>42.175000000000004</c:v>
                </c:pt>
                <c:pt idx="152">
                  <c:v>42.124999999999908</c:v>
                </c:pt>
                <c:pt idx="153">
                  <c:v>42.112500000000004</c:v>
                </c:pt>
                <c:pt idx="154">
                  <c:v>42.15</c:v>
                </c:pt>
                <c:pt idx="155">
                  <c:v>42.15</c:v>
                </c:pt>
                <c:pt idx="156">
                  <c:v>42.125000000000007</c:v>
                </c:pt>
                <c:pt idx="157">
                  <c:v>42.112500000000004</c:v>
                </c:pt>
                <c:pt idx="158">
                  <c:v>42.062500000000007</c:v>
                </c:pt>
                <c:pt idx="159">
                  <c:v>42.074999999999903</c:v>
                </c:pt>
                <c:pt idx="160">
                  <c:v>42.087499999999999</c:v>
                </c:pt>
                <c:pt idx="161">
                  <c:v>42.112500000000004</c:v>
                </c:pt>
                <c:pt idx="162">
                  <c:v>42.1</c:v>
                </c:pt>
                <c:pt idx="163">
                  <c:v>42.1</c:v>
                </c:pt>
                <c:pt idx="164">
                  <c:v>42.087499999999899</c:v>
                </c:pt>
                <c:pt idx="165">
                  <c:v>42.05</c:v>
                </c:pt>
                <c:pt idx="166">
                  <c:v>42.025000000000006</c:v>
                </c:pt>
                <c:pt idx="167">
                  <c:v>42.037500000000001</c:v>
                </c:pt>
                <c:pt idx="168">
                  <c:v>42.037500000000001</c:v>
                </c:pt>
                <c:pt idx="169">
                  <c:v>42.037499999999902</c:v>
                </c:pt>
                <c:pt idx="170">
                  <c:v>42.025000000000006</c:v>
                </c:pt>
                <c:pt idx="171">
                  <c:v>42.025000000000006</c:v>
                </c:pt>
                <c:pt idx="172">
                  <c:v>41.974999999999902</c:v>
                </c:pt>
                <c:pt idx="173">
                  <c:v>41.949999999999903</c:v>
                </c:pt>
                <c:pt idx="174">
                  <c:v>41.949999999999903</c:v>
                </c:pt>
                <c:pt idx="175">
                  <c:v>41.937499999999901</c:v>
                </c:pt>
                <c:pt idx="176">
                  <c:v>41.937499999999901</c:v>
                </c:pt>
                <c:pt idx="177">
                  <c:v>41.925000000000004</c:v>
                </c:pt>
                <c:pt idx="178">
                  <c:v>41.925000000000004</c:v>
                </c:pt>
                <c:pt idx="179">
                  <c:v>41.925000000000004</c:v>
                </c:pt>
                <c:pt idx="180">
                  <c:v>41.899999999999906</c:v>
                </c:pt>
                <c:pt idx="181">
                  <c:v>41.875</c:v>
                </c:pt>
                <c:pt idx="182">
                  <c:v>41.849999999999994</c:v>
                </c:pt>
                <c:pt idx="183">
                  <c:v>41.849999999999994</c:v>
                </c:pt>
                <c:pt idx="184">
                  <c:v>41.825000000000003</c:v>
                </c:pt>
                <c:pt idx="185">
                  <c:v>41.8125</c:v>
                </c:pt>
                <c:pt idx="186">
                  <c:v>41.8125</c:v>
                </c:pt>
                <c:pt idx="187">
                  <c:v>41.8125</c:v>
                </c:pt>
                <c:pt idx="188">
                  <c:v>41.8125</c:v>
                </c:pt>
                <c:pt idx="189">
                  <c:v>41.8</c:v>
                </c:pt>
                <c:pt idx="190">
                  <c:v>41.775000000000006</c:v>
                </c:pt>
                <c:pt idx="191">
                  <c:v>41.76250000000001</c:v>
                </c:pt>
                <c:pt idx="192">
                  <c:v>41.725000000000009</c:v>
                </c:pt>
                <c:pt idx="193">
                  <c:v>41.712500000000006</c:v>
                </c:pt>
                <c:pt idx="194">
                  <c:v>41.737500000000004</c:v>
                </c:pt>
                <c:pt idx="195">
                  <c:v>41.76249999999991</c:v>
                </c:pt>
                <c:pt idx="196">
                  <c:v>41.75</c:v>
                </c:pt>
                <c:pt idx="197">
                  <c:v>41.775000000000006</c:v>
                </c:pt>
                <c:pt idx="198">
                  <c:v>41.775000000000006</c:v>
                </c:pt>
                <c:pt idx="199">
                  <c:v>41.76249999999991</c:v>
                </c:pt>
                <c:pt idx="200">
                  <c:v>41.76249999999991</c:v>
                </c:pt>
                <c:pt idx="201">
                  <c:v>41.75</c:v>
                </c:pt>
                <c:pt idx="202">
                  <c:v>41.76249999999991</c:v>
                </c:pt>
                <c:pt idx="203">
                  <c:v>41.712500000000006</c:v>
                </c:pt>
                <c:pt idx="204">
                  <c:v>41.69999999999991</c:v>
                </c:pt>
                <c:pt idx="205">
                  <c:v>41.6875</c:v>
                </c:pt>
                <c:pt idx="206">
                  <c:v>41.6875</c:v>
                </c:pt>
                <c:pt idx="207">
                  <c:v>41.6875</c:v>
                </c:pt>
                <c:pt idx="208">
                  <c:v>41.662500000000009</c:v>
                </c:pt>
                <c:pt idx="209">
                  <c:v>41.675000000000004</c:v>
                </c:pt>
                <c:pt idx="210">
                  <c:v>41.675000000000004</c:v>
                </c:pt>
                <c:pt idx="211">
                  <c:v>41.65</c:v>
                </c:pt>
                <c:pt idx="212">
                  <c:v>41.624999999999908</c:v>
                </c:pt>
                <c:pt idx="213">
                  <c:v>41.624999999999908</c:v>
                </c:pt>
                <c:pt idx="214">
                  <c:v>41.6</c:v>
                </c:pt>
                <c:pt idx="215">
                  <c:v>41.587499999999999</c:v>
                </c:pt>
                <c:pt idx="216">
                  <c:v>41.587499999999999</c:v>
                </c:pt>
                <c:pt idx="217">
                  <c:v>41.562500000000007</c:v>
                </c:pt>
                <c:pt idx="218">
                  <c:v>41.587499999999899</c:v>
                </c:pt>
                <c:pt idx="219">
                  <c:v>41.587499999999899</c:v>
                </c:pt>
                <c:pt idx="220">
                  <c:v>41.562500000000007</c:v>
                </c:pt>
                <c:pt idx="221">
                  <c:v>41.562500000000007</c:v>
                </c:pt>
                <c:pt idx="222">
                  <c:v>41.537500000000001</c:v>
                </c:pt>
                <c:pt idx="223">
                  <c:v>41.537500000000001</c:v>
                </c:pt>
                <c:pt idx="224">
                  <c:v>41.537500000000001</c:v>
                </c:pt>
                <c:pt idx="225">
                  <c:v>41.537500000000001</c:v>
                </c:pt>
                <c:pt idx="226">
                  <c:v>41.525000000000006</c:v>
                </c:pt>
                <c:pt idx="227">
                  <c:v>41.512500000000003</c:v>
                </c:pt>
                <c:pt idx="228">
                  <c:v>41.55</c:v>
                </c:pt>
                <c:pt idx="229">
                  <c:v>41.537500000000001</c:v>
                </c:pt>
                <c:pt idx="230">
                  <c:v>41.55</c:v>
                </c:pt>
                <c:pt idx="231">
                  <c:v>41.525000000000006</c:v>
                </c:pt>
                <c:pt idx="232">
                  <c:v>41.537500000000001</c:v>
                </c:pt>
                <c:pt idx="233">
                  <c:v>41.5</c:v>
                </c:pt>
                <c:pt idx="234">
                  <c:v>41.475000000000001</c:v>
                </c:pt>
                <c:pt idx="235">
                  <c:v>41.475000000000001</c:v>
                </c:pt>
                <c:pt idx="236">
                  <c:v>41.475000000000001</c:v>
                </c:pt>
                <c:pt idx="237">
                  <c:v>41.462500000000006</c:v>
                </c:pt>
                <c:pt idx="238">
                  <c:v>41.475000000000001</c:v>
                </c:pt>
                <c:pt idx="239">
                  <c:v>41.487499999999997</c:v>
                </c:pt>
                <c:pt idx="240">
                  <c:v>41.475000000000001</c:v>
                </c:pt>
                <c:pt idx="241">
                  <c:v>41.5</c:v>
                </c:pt>
                <c:pt idx="242">
                  <c:v>41.487499999999997</c:v>
                </c:pt>
                <c:pt idx="243">
                  <c:v>41.512500000000003</c:v>
                </c:pt>
                <c:pt idx="244">
                  <c:v>41.5</c:v>
                </c:pt>
                <c:pt idx="245">
                  <c:v>41.475000000000001</c:v>
                </c:pt>
                <c:pt idx="246">
                  <c:v>41.525000000000006</c:v>
                </c:pt>
                <c:pt idx="247">
                  <c:v>41.5</c:v>
                </c:pt>
                <c:pt idx="248">
                  <c:v>41.5</c:v>
                </c:pt>
                <c:pt idx="249">
                  <c:v>41.487499999999997</c:v>
                </c:pt>
                <c:pt idx="250">
                  <c:v>41.487499999999997</c:v>
                </c:pt>
                <c:pt idx="251">
                  <c:v>41.487499999999997</c:v>
                </c:pt>
                <c:pt idx="252">
                  <c:v>41.549999999999905</c:v>
                </c:pt>
                <c:pt idx="253">
                  <c:v>41.525000000000006</c:v>
                </c:pt>
                <c:pt idx="254">
                  <c:v>41.487499999999997</c:v>
                </c:pt>
                <c:pt idx="255">
                  <c:v>41.487499999999997</c:v>
                </c:pt>
                <c:pt idx="256">
                  <c:v>41.487499999999997</c:v>
                </c:pt>
                <c:pt idx="257">
                  <c:v>41.475000000000001</c:v>
                </c:pt>
                <c:pt idx="258">
                  <c:v>41.449999999999996</c:v>
                </c:pt>
                <c:pt idx="259">
                  <c:v>41.4375</c:v>
                </c:pt>
                <c:pt idx="260">
                  <c:v>41.425000000000004</c:v>
                </c:pt>
                <c:pt idx="261">
                  <c:v>41.425000000000004</c:v>
                </c:pt>
                <c:pt idx="262">
                  <c:v>41.425000000000004</c:v>
                </c:pt>
                <c:pt idx="263">
                  <c:v>41.425000000000004</c:v>
                </c:pt>
                <c:pt idx="264">
                  <c:v>41.4</c:v>
                </c:pt>
                <c:pt idx="265">
                  <c:v>41.375</c:v>
                </c:pt>
                <c:pt idx="266">
                  <c:v>41.349999999999902</c:v>
                </c:pt>
                <c:pt idx="267">
                  <c:v>41.349999999999902</c:v>
                </c:pt>
                <c:pt idx="268">
                  <c:v>41.362500000000004</c:v>
                </c:pt>
                <c:pt idx="269">
                  <c:v>41.349999999999902</c:v>
                </c:pt>
                <c:pt idx="270">
                  <c:v>41.349999999999902</c:v>
                </c:pt>
                <c:pt idx="271">
                  <c:v>41.349999999999902</c:v>
                </c:pt>
                <c:pt idx="272">
                  <c:v>41.337499999999999</c:v>
                </c:pt>
                <c:pt idx="273">
                  <c:v>41.3125</c:v>
                </c:pt>
                <c:pt idx="274">
                  <c:v>41.3</c:v>
                </c:pt>
                <c:pt idx="275">
                  <c:v>41.3125</c:v>
                </c:pt>
                <c:pt idx="276">
                  <c:v>41.3125</c:v>
                </c:pt>
                <c:pt idx="277">
                  <c:v>41.3</c:v>
                </c:pt>
                <c:pt idx="278">
                  <c:v>41.274999999999906</c:v>
                </c:pt>
                <c:pt idx="279">
                  <c:v>41.287499999999902</c:v>
                </c:pt>
                <c:pt idx="280">
                  <c:v>41.287499999999902</c:v>
                </c:pt>
                <c:pt idx="281">
                  <c:v>41.274999999999906</c:v>
                </c:pt>
                <c:pt idx="282">
                  <c:v>41.25</c:v>
                </c:pt>
                <c:pt idx="283">
                  <c:v>41.237500000000004</c:v>
                </c:pt>
                <c:pt idx="284">
                  <c:v>41.25</c:v>
                </c:pt>
                <c:pt idx="285">
                  <c:v>41.237500000000004</c:v>
                </c:pt>
                <c:pt idx="286">
                  <c:v>41.237500000000004</c:v>
                </c:pt>
                <c:pt idx="287">
                  <c:v>41.237500000000004</c:v>
                </c:pt>
                <c:pt idx="288">
                  <c:v>41.212499999999906</c:v>
                </c:pt>
                <c:pt idx="289">
                  <c:v>41.212499999999906</c:v>
                </c:pt>
                <c:pt idx="290">
                  <c:v>41.26249999999991</c:v>
                </c:pt>
                <c:pt idx="291">
                  <c:v>41.249999999999908</c:v>
                </c:pt>
                <c:pt idx="292">
                  <c:v>41.249999999999908</c:v>
                </c:pt>
                <c:pt idx="293">
                  <c:v>41.249999999999908</c:v>
                </c:pt>
                <c:pt idx="294">
                  <c:v>41.26249999999991</c:v>
                </c:pt>
                <c:pt idx="295">
                  <c:v>41.26249999999991</c:v>
                </c:pt>
                <c:pt idx="296">
                  <c:v>41.237500000000004</c:v>
                </c:pt>
                <c:pt idx="297">
                  <c:v>41.237500000000004</c:v>
                </c:pt>
                <c:pt idx="298">
                  <c:v>41.212500000000006</c:v>
                </c:pt>
                <c:pt idx="299">
                  <c:v>41.224999999999909</c:v>
                </c:pt>
                <c:pt idx="300">
                  <c:v>41.26249999999991</c:v>
                </c:pt>
                <c:pt idx="301">
                  <c:v>41.26249999999991</c:v>
                </c:pt>
                <c:pt idx="302">
                  <c:v>41.26249999999991</c:v>
                </c:pt>
                <c:pt idx="303">
                  <c:v>41.26249999999991</c:v>
                </c:pt>
                <c:pt idx="304">
                  <c:v>41.25</c:v>
                </c:pt>
                <c:pt idx="305">
                  <c:v>41.237500000000004</c:v>
                </c:pt>
                <c:pt idx="306">
                  <c:v>41.224999999999909</c:v>
                </c:pt>
                <c:pt idx="307">
                  <c:v>41.2</c:v>
                </c:pt>
                <c:pt idx="308">
                  <c:v>41.187499999999901</c:v>
                </c:pt>
                <c:pt idx="309">
                  <c:v>41.162500000000009</c:v>
                </c:pt>
                <c:pt idx="310">
                  <c:v>41.162500000000009</c:v>
                </c:pt>
                <c:pt idx="311">
                  <c:v>41.162500000000009</c:v>
                </c:pt>
                <c:pt idx="312">
                  <c:v>41.162500000000009</c:v>
                </c:pt>
                <c:pt idx="313">
                  <c:v>41.162500000000009</c:v>
                </c:pt>
                <c:pt idx="314">
                  <c:v>41.125000000000007</c:v>
                </c:pt>
                <c:pt idx="315">
                  <c:v>41.125000000000007</c:v>
                </c:pt>
                <c:pt idx="316">
                  <c:v>41.125000000000007</c:v>
                </c:pt>
                <c:pt idx="317">
                  <c:v>41.149999999999906</c:v>
                </c:pt>
                <c:pt idx="318">
                  <c:v>41.149999999999906</c:v>
                </c:pt>
                <c:pt idx="319">
                  <c:v>41.149999999999906</c:v>
                </c:pt>
                <c:pt idx="320">
                  <c:v>41.149999999999906</c:v>
                </c:pt>
                <c:pt idx="321">
                  <c:v>41.149999999999906</c:v>
                </c:pt>
                <c:pt idx="322">
                  <c:v>41.149999999999906</c:v>
                </c:pt>
                <c:pt idx="323">
                  <c:v>41.137499999999903</c:v>
                </c:pt>
                <c:pt idx="324">
                  <c:v>41.137499999999903</c:v>
                </c:pt>
                <c:pt idx="325">
                  <c:v>41.137499999999903</c:v>
                </c:pt>
                <c:pt idx="326">
                  <c:v>41.125000000000007</c:v>
                </c:pt>
                <c:pt idx="327">
                  <c:v>41.099999999999909</c:v>
                </c:pt>
                <c:pt idx="328">
                  <c:v>41.149999999999906</c:v>
                </c:pt>
                <c:pt idx="329">
                  <c:v>41.149999999999906</c:v>
                </c:pt>
                <c:pt idx="330">
                  <c:v>41.149999999999906</c:v>
                </c:pt>
                <c:pt idx="331">
                  <c:v>41.149999999999906</c:v>
                </c:pt>
                <c:pt idx="332">
                  <c:v>41.125000000000007</c:v>
                </c:pt>
                <c:pt idx="333">
                  <c:v>41.112499999999905</c:v>
                </c:pt>
                <c:pt idx="334">
                  <c:v>41.099999999999909</c:v>
                </c:pt>
                <c:pt idx="335">
                  <c:v>41.112500000000004</c:v>
                </c:pt>
                <c:pt idx="336">
                  <c:v>41.112500000000004</c:v>
                </c:pt>
                <c:pt idx="337">
                  <c:v>41.137499999999903</c:v>
                </c:pt>
                <c:pt idx="338">
                  <c:v>41.112500000000004</c:v>
                </c:pt>
                <c:pt idx="339">
                  <c:v>41.112500000000004</c:v>
                </c:pt>
                <c:pt idx="340">
                  <c:v>41.1</c:v>
                </c:pt>
                <c:pt idx="341">
                  <c:v>41.1</c:v>
                </c:pt>
                <c:pt idx="342">
                  <c:v>41.112500000000004</c:v>
                </c:pt>
                <c:pt idx="343">
                  <c:v>41.112500000000004</c:v>
                </c:pt>
                <c:pt idx="344">
                  <c:v>41.075000000000003</c:v>
                </c:pt>
                <c:pt idx="345">
                  <c:v>41.062500000000007</c:v>
                </c:pt>
                <c:pt idx="346">
                  <c:v>41.05</c:v>
                </c:pt>
                <c:pt idx="347">
                  <c:v>41.025000000000006</c:v>
                </c:pt>
                <c:pt idx="348">
                  <c:v>41.025000000000006</c:v>
                </c:pt>
                <c:pt idx="349">
                  <c:v>41.037500000000001</c:v>
                </c:pt>
                <c:pt idx="350">
                  <c:v>41.037500000000001</c:v>
                </c:pt>
                <c:pt idx="351">
                  <c:v>41.037500000000001</c:v>
                </c:pt>
                <c:pt idx="352">
                  <c:v>41.037500000000001</c:v>
                </c:pt>
                <c:pt idx="353">
                  <c:v>41.037500000000001</c:v>
                </c:pt>
                <c:pt idx="354">
                  <c:v>41.037500000000001</c:v>
                </c:pt>
                <c:pt idx="355">
                  <c:v>41.025000000000006</c:v>
                </c:pt>
                <c:pt idx="356">
                  <c:v>41.025000000000006</c:v>
                </c:pt>
                <c:pt idx="357">
                  <c:v>41.037500000000001</c:v>
                </c:pt>
                <c:pt idx="358">
                  <c:v>41.05</c:v>
                </c:pt>
                <c:pt idx="359">
                  <c:v>41.037500000000001</c:v>
                </c:pt>
                <c:pt idx="360">
                  <c:v>41.025000000000006</c:v>
                </c:pt>
                <c:pt idx="361">
                  <c:v>41.025000000000006</c:v>
                </c:pt>
                <c:pt idx="362">
                  <c:v>41</c:v>
                </c:pt>
                <c:pt idx="363">
                  <c:v>41.025000000000006</c:v>
                </c:pt>
                <c:pt idx="364">
                  <c:v>41.025000000000006</c:v>
                </c:pt>
                <c:pt idx="365">
                  <c:v>41.012500000000003</c:v>
                </c:pt>
                <c:pt idx="366">
                  <c:v>41</c:v>
                </c:pt>
                <c:pt idx="367">
                  <c:v>41</c:v>
                </c:pt>
                <c:pt idx="368">
                  <c:v>41</c:v>
                </c:pt>
                <c:pt idx="369">
                  <c:v>40.987499999999997</c:v>
                </c:pt>
                <c:pt idx="370">
                  <c:v>41</c:v>
                </c:pt>
                <c:pt idx="371">
                  <c:v>41.012500000000003</c:v>
                </c:pt>
                <c:pt idx="372">
                  <c:v>41</c:v>
                </c:pt>
                <c:pt idx="373">
                  <c:v>41.025000000000006</c:v>
                </c:pt>
                <c:pt idx="374">
                  <c:v>41.012500000000003</c:v>
                </c:pt>
                <c:pt idx="375">
                  <c:v>41</c:v>
                </c:pt>
                <c:pt idx="376">
                  <c:v>41</c:v>
                </c:pt>
                <c:pt idx="377">
                  <c:v>41</c:v>
                </c:pt>
                <c:pt idx="378">
                  <c:v>41.012500000000003</c:v>
                </c:pt>
                <c:pt idx="379">
                  <c:v>41</c:v>
                </c:pt>
                <c:pt idx="380">
                  <c:v>40.987499999999997</c:v>
                </c:pt>
                <c:pt idx="381">
                  <c:v>40.975000000000001</c:v>
                </c:pt>
                <c:pt idx="382">
                  <c:v>40.962500000000006</c:v>
                </c:pt>
                <c:pt idx="383">
                  <c:v>40.9375</c:v>
                </c:pt>
                <c:pt idx="384">
                  <c:v>40.9375</c:v>
                </c:pt>
                <c:pt idx="385">
                  <c:v>40.962500000000006</c:v>
                </c:pt>
                <c:pt idx="386">
                  <c:v>40.975000000000001</c:v>
                </c:pt>
                <c:pt idx="387">
                  <c:v>40.962500000000006</c:v>
                </c:pt>
                <c:pt idx="388">
                  <c:v>40.949999999999903</c:v>
                </c:pt>
                <c:pt idx="389">
                  <c:v>40.9375</c:v>
                </c:pt>
                <c:pt idx="390">
                  <c:v>40.912500000000001</c:v>
                </c:pt>
                <c:pt idx="391">
                  <c:v>40.9</c:v>
                </c:pt>
                <c:pt idx="392">
                  <c:v>40.925000000000004</c:v>
                </c:pt>
                <c:pt idx="393">
                  <c:v>40.9375</c:v>
                </c:pt>
                <c:pt idx="394">
                  <c:v>40.925000000000004</c:v>
                </c:pt>
                <c:pt idx="395">
                  <c:v>40.912500000000001</c:v>
                </c:pt>
                <c:pt idx="396">
                  <c:v>40.912500000000001</c:v>
                </c:pt>
                <c:pt idx="397">
                  <c:v>40.887499999999896</c:v>
                </c:pt>
                <c:pt idx="398">
                  <c:v>40.875</c:v>
                </c:pt>
                <c:pt idx="399">
                  <c:v>40.862500000000004</c:v>
                </c:pt>
                <c:pt idx="400">
                  <c:v>40.837499999999999</c:v>
                </c:pt>
                <c:pt idx="401">
                  <c:v>40.824999999999903</c:v>
                </c:pt>
                <c:pt idx="402">
                  <c:v>40.787500000000001</c:v>
                </c:pt>
                <c:pt idx="403">
                  <c:v>40.76250000000001</c:v>
                </c:pt>
                <c:pt idx="404">
                  <c:v>40.76250000000001</c:v>
                </c:pt>
                <c:pt idx="405">
                  <c:v>40.76250000000001</c:v>
                </c:pt>
                <c:pt idx="406">
                  <c:v>40.737500000000004</c:v>
                </c:pt>
                <c:pt idx="407">
                  <c:v>40.76250000000001</c:v>
                </c:pt>
                <c:pt idx="408">
                  <c:v>40.75</c:v>
                </c:pt>
                <c:pt idx="409">
                  <c:v>40.774999999999906</c:v>
                </c:pt>
                <c:pt idx="410">
                  <c:v>40.75</c:v>
                </c:pt>
                <c:pt idx="411">
                  <c:v>40.75</c:v>
                </c:pt>
                <c:pt idx="412">
                  <c:v>40.737500000000004</c:v>
                </c:pt>
                <c:pt idx="413">
                  <c:v>40.725000000000009</c:v>
                </c:pt>
                <c:pt idx="414">
                  <c:v>40.725000000000009</c:v>
                </c:pt>
                <c:pt idx="415">
                  <c:v>40.725000000000009</c:v>
                </c:pt>
                <c:pt idx="416">
                  <c:v>40.712500000000006</c:v>
                </c:pt>
                <c:pt idx="417">
                  <c:v>40.700000000000003</c:v>
                </c:pt>
                <c:pt idx="418">
                  <c:v>40.675000000000004</c:v>
                </c:pt>
                <c:pt idx="419">
                  <c:v>40.65</c:v>
                </c:pt>
                <c:pt idx="420">
                  <c:v>40.637499999999903</c:v>
                </c:pt>
                <c:pt idx="421">
                  <c:v>40.637499999999903</c:v>
                </c:pt>
                <c:pt idx="422">
                  <c:v>40.612500000000004</c:v>
                </c:pt>
                <c:pt idx="423">
                  <c:v>40.612500000000004</c:v>
                </c:pt>
                <c:pt idx="424">
                  <c:v>40.612500000000004</c:v>
                </c:pt>
                <c:pt idx="425">
                  <c:v>40.587499999999999</c:v>
                </c:pt>
                <c:pt idx="426">
                  <c:v>40.587499999999999</c:v>
                </c:pt>
                <c:pt idx="427">
                  <c:v>40.6</c:v>
                </c:pt>
                <c:pt idx="428">
                  <c:v>40.6</c:v>
                </c:pt>
                <c:pt idx="429">
                  <c:v>40.6</c:v>
                </c:pt>
                <c:pt idx="430">
                  <c:v>40.6</c:v>
                </c:pt>
                <c:pt idx="431">
                  <c:v>40.587499999999999</c:v>
                </c:pt>
                <c:pt idx="432">
                  <c:v>40.587499999999999</c:v>
                </c:pt>
                <c:pt idx="433">
                  <c:v>40.587499999999999</c:v>
                </c:pt>
                <c:pt idx="434">
                  <c:v>40.587499999999999</c:v>
                </c:pt>
                <c:pt idx="435">
                  <c:v>40.587499999999999</c:v>
                </c:pt>
                <c:pt idx="436">
                  <c:v>40.587499999999999</c:v>
                </c:pt>
                <c:pt idx="437">
                  <c:v>40.562500000000007</c:v>
                </c:pt>
                <c:pt idx="438">
                  <c:v>40.550000000000004</c:v>
                </c:pt>
                <c:pt idx="439">
                  <c:v>40.550000000000004</c:v>
                </c:pt>
                <c:pt idx="440">
                  <c:v>40.6</c:v>
                </c:pt>
                <c:pt idx="441">
                  <c:v>40.612500000000004</c:v>
                </c:pt>
                <c:pt idx="442">
                  <c:v>40.612500000000004</c:v>
                </c:pt>
                <c:pt idx="443">
                  <c:v>40.6</c:v>
                </c:pt>
                <c:pt idx="444">
                  <c:v>40.587499999999999</c:v>
                </c:pt>
                <c:pt idx="445">
                  <c:v>40.562500000000007</c:v>
                </c:pt>
                <c:pt idx="446">
                  <c:v>40.562500000000007</c:v>
                </c:pt>
                <c:pt idx="447">
                  <c:v>40.550000000000004</c:v>
                </c:pt>
                <c:pt idx="448">
                  <c:v>40.537500000000001</c:v>
                </c:pt>
                <c:pt idx="449">
                  <c:v>40.537500000000001</c:v>
                </c:pt>
                <c:pt idx="450">
                  <c:v>40.525000000000006</c:v>
                </c:pt>
                <c:pt idx="451">
                  <c:v>40.5</c:v>
                </c:pt>
                <c:pt idx="452">
                  <c:v>40.487499999999997</c:v>
                </c:pt>
                <c:pt idx="453">
                  <c:v>40.487499999999997</c:v>
                </c:pt>
                <c:pt idx="454">
                  <c:v>40.487499999999997</c:v>
                </c:pt>
                <c:pt idx="455">
                  <c:v>40.512500000000003</c:v>
                </c:pt>
                <c:pt idx="456">
                  <c:v>40.5</c:v>
                </c:pt>
                <c:pt idx="457">
                  <c:v>40.512500000000003</c:v>
                </c:pt>
                <c:pt idx="458">
                  <c:v>40.5</c:v>
                </c:pt>
                <c:pt idx="459">
                  <c:v>40.487499999999997</c:v>
                </c:pt>
                <c:pt idx="460">
                  <c:v>40.487499999999997</c:v>
                </c:pt>
                <c:pt idx="461">
                  <c:v>40.475000000000001</c:v>
                </c:pt>
                <c:pt idx="462">
                  <c:v>40.487499999999997</c:v>
                </c:pt>
                <c:pt idx="463">
                  <c:v>40.487499999999997</c:v>
                </c:pt>
                <c:pt idx="464">
                  <c:v>40.474999999999902</c:v>
                </c:pt>
                <c:pt idx="465">
                  <c:v>40.462500000000006</c:v>
                </c:pt>
                <c:pt idx="466">
                  <c:v>40.475000000000001</c:v>
                </c:pt>
                <c:pt idx="467">
                  <c:v>40.475000000000001</c:v>
                </c:pt>
                <c:pt idx="468">
                  <c:v>40.475000000000001</c:v>
                </c:pt>
                <c:pt idx="469">
                  <c:v>40.475000000000001</c:v>
                </c:pt>
                <c:pt idx="470">
                  <c:v>40.475000000000001</c:v>
                </c:pt>
                <c:pt idx="471">
                  <c:v>40.462500000000006</c:v>
                </c:pt>
                <c:pt idx="472">
                  <c:v>40.449999999999903</c:v>
                </c:pt>
                <c:pt idx="473">
                  <c:v>40.449999999999903</c:v>
                </c:pt>
                <c:pt idx="474">
                  <c:v>40.4375</c:v>
                </c:pt>
                <c:pt idx="475">
                  <c:v>40.425000000000004</c:v>
                </c:pt>
                <c:pt idx="476">
                  <c:v>40.425000000000004</c:v>
                </c:pt>
                <c:pt idx="477">
                  <c:v>40.412500000000001</c:v>
                </c:pt>
                <c:pt idx="478">
                  <c:v>40.4</c:v>
                </c:pt>
                <c:pt idx="479">
                  <c:v>40.387499999999996</c:v>
                </c:pt>
                <c:pt idx="480">
                  <c:v>40.387499999999996</c:v>
                </c:pt>
                <c:pt idx="481">
                  <c:v>40.387499999999996</c:v>
                </c:pt>
                <c:pt idx="482">
                  <c:v>40.387499999999996</c:v>
                </c:pt>
                <c:pt idx="483">
                  <c:v>40.387499999999996</c:v>
                </c:pt>
                <c:pt idx="484">
                  <c:v>40.387499999999996</c:v>
                </c:pt>
                <c:pt idx="485">
                  <c:v>40.362500000000004</c:v>
                </c:pt>
                <c:pt idx="486">
                  <c:v>40.349999999999994</c:v>
                </c:pt>
                <c:pt idx="487">
                  <c:v>40.349999999999994</c:v>
                </c:pt>
                <c:pt idx="488">
                  <c:v>40.337499999999899</c:v>
                </c:pt>
                <c:pt idx="489">
                  <c:v>40.325000000000003</c:v>
                </c:pt>
                <c:pt idx="490">
                  <c:v>40.3125</c:v>
                </c:pt>
                <c:pt idx="491">
                  <c:v>40.3125</c:v>
                </c:pt>
                <c:pt idx="492">
                  <c:v>40.3125</c:v>
                </c:pt>
                <c:pt idx="493">
                  <c:v>40.300000000000011</c:v>
                </c:pt>
                <c:pt idx="494">
                  <c:v>40.25</c:v>
                </c:pt>
                <c:pt idx="495">
                  <c:v>40.237500000000004</c:v>
                </c:pt>
                <c:pt idx="496">
                  <c:v>40.200000000000003</c:v>
                </c:pt>
                <c:pt idx="497">
                  <c:v>40.1875</c:v>
                </c:pt>
                <c:pt idx="498">
                  <c:v>40.1875</c:v>
                </c:pt>
                <c:pt idx="499">
                  <c:v>40.162500000000009</c:v>
                </c:pt>
                <c:pt idx="500">
                  <c:v>40.15</c:v>
                </c:pt>
                <c:pt idx="501">
                  <c:v>40.137499999999903</c:v>
                </c:pt>
                <c:pt idx="502">
                  <c:v>40.137499999999903</c:v>
                </c:pt>
                <c:pt idx="503">
                  <c:v>40.15</c:v>
                </c:pt>
                <c:pt idx="504">
                  <c:v>40.137499999999903</c:v>
                </c:pt>
                <c:pt idx="505">
                  <c:v>40.137499999999903</c:v>
                </c:pt>
                <c:pt idx="506">
                  <c:v>40.137499999999903</c:v>
                </c:pt>
                <c:pt idx="507">
                  <c:v>40.137499999999903</c:v>
                </c:pt>
                <c:pt idx="508">
                  <c:v>40.125000000000007</c:v>
                </c:pt>
                <c:pt idx="509">
                  <c:v>40.125000000000007</c:v>
                </c:pt>
                <c:pt idx="510">
                  <c:v>40.112500000000004</c:v>
                </c:pt>
                <c:pt idx="511">
                  <c:v>40.112500000000004</c:v>
                </c:pt>
                <c:pt idx="512">
                  <c:v>40.125000000000007</c:v>
                </c:pt>
                <c:pt idx="513">
                  <c:v>40.112500000000004</c:v>
                </c:pt>
                <c:pt idx="514">
                  <c:v>40.099999999999909</c:v>
                </c:pt>
                <c:pt idx="515">
                  <c:v>40.087499999999999</c:v>
                </c:pt>
                <c:pt idx="516">
                  <c:v>40.075000000000003</c:v>
                </c:pt>
                <c:pt idx="517">
                  <c:v>40.075000000000003</c:v>
                </c:pt>
                <c:pt idx="518">
                  <c:v>40.1</c:v>
                </c:pt>
                <c:pt idx="519">
                  <c:v>40.1</c:v>
                </c:pt>
                <c:pt idx="520">
                  <c:v>40.1</c:v>
                </c:pt>
                <c:pt idx="521">
                  <c:v>40.1</c:v>
                </c:pt>
                <c:pt idx="522">
                  <c:v>40.1</c:v>
                </c:pt>
                <c:pt idx="523">
                  <c:v>40.1</c:v>
                </c:pt>
                <c:pt idx="524">
                  <c:v>40.1</c:v>
                </c:pt>
                <c:pt idx="525">
                  <c:v>40.1</c:v>
                </c:pt>
                <c:pt idx="526">
                  <c:v>40.087499999999999</c:v>
                </c:pt>
                <c:pt idx="527">
                  <c:v>40.087499999999999</c:v>
                </c:pt>
                <c:pt idx="528">
                  <c:v>40.075000000000003</c:v>
                </c:pt>
                <c:pt idx="529">
                  <c:v>40.137499999999903</c:v>
                </c:pt>
                <c:pt idx="530">
                  <c:v>40.125000000000007</c:v>
                </c:pt>
                <c:pt idx="531">
                  <c:v>40.112500000000004</c:v>
                </c:pt>
                <c:pt idx="532">
                  <c:v>40.075000000000003</c:v>
                </c:pt>
                <c:pt idx="533">
                  <c:v>40.075000000000003</c:v>
                </c:pt>
                <c:pt idx="534">
                  <c:v>40.075000000000003</c:v>
                </c:pt>
                <c:pt idx="535">
                  <c:v>40.062500000000007</c:v>
                </c:pt>
                <c:pt idx="536">
                  <c:v>40.062500000000007</c:v>
                </c:pt>
                <c:pt idx="537">
                  <c:v>40.050000000000004</c:v>
                </c:pt>
                <c:pt idx="538">
                  <c:v>40.037500000000001</c:v>
                </c:pt>
                <c:pt idx="539">
                  <c:v>40.037500000000001</c:v>
                </c:pt>
                <c:pt idx="540">
                  <c:v>40.037500000000001</c:v>
                </c:pt>
                <c:pt idx="541">
                  <c:v>40.037500000000001</c:v>
                </c:pt>
                <c:pt idx="542">
                  <c:v>40.025000000000006</c:v>
                </c:pt>
                <c:pt idx="543">
                  <c:v>40.025000000000006</c:v>
                </c:pt>
                <c:pt idx="544">
                  <c:v>40.025000000000006</c:v>
                </c:pt>
                <c:pt idx="545">
                  <c:v>40.025000000000006</c:v>
                </c:pt>
                <c:pt idx="546">
                  <c:v>40.050000000000004</c:v>
                </c:pt>
                <c:pt idx="547">
                  <c:v>40.037500000000001</c:v>
                </c:pt>
                <c:pt idx="548">
                  <c:v>39.999999999999908</c:v>
                </c:pt>
                <c:pt idx="549">
                  <c:v>39.987499999999898</c:v>
                </c:pt>
                <c:pt idx="550">
                  <c:v>39.974999999999902</c:v>
                </c:pt>
                <c:pt idx="551">
                  <c:v>39.962500000000006</c:v>
                </c:pt>
                <c:pt idx="552">
                  <c:v>39.949999999999996</c:v>
                </c:pt>
                <c:pt idx="553">
                  <c:v>39.949999999999996</c:v>
                </c:pt>
                <c:pt idx="554">
                  <c:v>39.949999999999996</c:v>
                </c:pt>
                <c:pt idx="555">
                  <c:v>39.949999999999903</c:v>
                </c:pt>
                <c:pt idx="556">
                  <c:v>39.949999999999903</c:v>
                </c:pt>
                <c:pt idx="557">
                  <c:v>39.949999999999903</c:v>
                </c:pt>
                <c:pt idx="558">
                  <c:v>39.949999999999903</c:v>
                </c:pt>
                <c:pt idx="559">
                  <c:v>39.937499999999901</c:v>
                </c:pt>
                <c:pt idx="560">
                  <c:v>39.949999999999996</c:v>
                </c:pt>
                <c:pt idx="561">
                  <c:v>39.949999999999996</c:v>
                </c:pt>
                <c:pt idx="562">
                  <c:v>39.937499999999901</c:v>
                </c:pt>
                <c:pt idx="563">
                  <c:v>39.925000000000004</c:v>
                </c:pt>
                <c:pt idx="564">
                  <c:v>39.912499999999902</c:v>
                </c:pt>
                <c:pt idx="565">
                  <c:v>39.887499999999896</c:v>
                </c:pt>
                <c:pt idx="566">
                  <c:v>39.887499999999896</c:v>
                </c:pt>
                <c:pt idx="567">
                  <c:v>39.9</c:v>
                </c:pt>
                <c:pt idx="568">
                  <c:v>39.875</c:v>
                </c:pt>
                <c:pt idx="569">
                  <c:v>39.875</c:v>
                </c:pt>
                <c:pt idx="570">
                  <c:v>39.862500000000004</c:v>
                </c:pt>
                <c:pt idx="571">
                  <c:v>39.862500000000004</c:v>
                </c:pt>
                <c:pt idx="572">
                  <c:v>39.862500000000004</c:v>
                </c:pt>
                <c:pt idx="573">
                  <c:v>39.837499999999999</c:v>
                </c:pt>
                <c:pt idx="574">
                  <c:v>39.825000000000003</c:v>
                </c:pt>
                <c:pt idx="575">
                  <c:v>39.849999999999902</c:v>
                </c:pt>
                <c:pt idx="576">
                  <c:v>39.849999999999902</c:v>
                </c:pt>
                <c:pt idx="577">
                  <c:v>39.849999999999902</c:v>
                </c:pt>
                <c:pt idx="578">
                  <c:v>39.837499999999999</c:v>
                </c:pt>
                <c:pt idx="579">
                  <c:v>39.825000000000003</c:v>
                </c:pt>
                <c:pt idx="580">
                  <c:v>39.825000000000003</c:v>
                </c:pt>
                <c:pt idx="581">
                  <c:v>39.825000000000003</c:v>
                </c:pt>
                <c:pt idx="582">
                  <c:v>39.8125</c:v>
                </c:pt>
                <c:pt idx="583">
                  <c:v>39.800000000000011</c:v>
                </c:pt>
                <c:pt idx="584">
                  <c:v>39.787500000000001</c:v>
                </c:pt>
                <c:pt idx="585">
                  <c:v>39.775000000000006</c:v>
                </c:pt>
                <c:pt idx="586">
                  <c:v>39.787500000000001</c:v>
                </c:pt>
                <c:pt idx="587">
                  <c:v>39.775000000000006</c:v>
                </c:pt>
                <c:pt idx="588">
                  <c:v>39.775000000000006</c:v>
                </c:pt>
                <c:pt idx="589">
                  <c:v>39.75</c:v>
                </c:pt>
                <c:pt idx="590">
                  <c:v>39.76249999999991</c:v>
                </c:pt>
                <c:pt idx="591">
                  <c:v>39.75</c:v>
                </c:pt>
                <c:pt idx="592">
                  <c:v>39.725000000000009</c:v>
                </c:pt>
                <c:pt idx="593">
                  <c:v>39.75</c:v>
                </c:pt>
                <c:pt idx="594">
                  <c:v>39.737500000000004</c:v>
                </c:pt>
                <c:pt idx="595">
                  <c:v>39.737500000000004</c:v>
                </c:pt>
                <c:pt idx="596">
                  <c:v>39.737500000000004</c:v>
                </c:pt>
                <c:pt idx="597">
                  <c:v>39.725000000000009</c:v>
                </c:pt>
                <c:pt idx="598">
                  <c:v>39.725000000000009</c:v>
                </c:pt>
                <c:pt idx="599">
                  <c:v>39.712500000000006</c:v>
                </c:pt>
                <c:pt idx="600">
                  <c:v>39.700000000000003</c:v>
                </c:pt>
                <c:pt idx="601">
                  <c:v>39.700000000000003</c:v>
                </c:pt>
                <c:pt idx="602">
                  <c:v>39.6875</c:v>
                </c:pt>
                <c:pt idx="603">
                  <c:v>39.6875</c:v>
                </c:pt>
                <c:pt idx="604">
                  <c:v>39.675000000000004</c:v>
                </c:pt>
                <c:pt idx="605">
                  <c:v>39.662500000000009</c:v>
                </c:pt>
                <c:pt idx="606">
                  <c:v>39.65</c:v>
                </c:pt>
                <c:pt idx="607">
                  <c:v>39.637500000000003</c:v>
                </c:pt>
                <c:pt idx="608">
                  <c:v>39.625000000000007</c:v>
                </c:pt>
                <c:pt idx="609">
                  <c:v>39.625000000000007</c:v>
                </c:pt>
                <c:pt idx="610">
                  <c:v>39.625000000000007</c:v>
                </c:pt>
                <c:pt idx="611">
                  <c:v>39.625000000000007</c:v>
                </c:pt>
                <c:pt idx="612">
                  <c:v>39.625000000000007</c:v>
                </c:pt>
                <c:pt idx="613">
                  <c:v>39.6</c:v>
                </c:pt>
                <c:pt idx="614">
                  <c:v>39.587499999999999</c:v>
                </c:pt>
                <c:pt idx="615">
                  <c:v>39.65</c:v>
                </c:pt>
                <c:pt idx="616">
                  <c:v>39.65</c:v>
                </c:pt>
                <c:pt idx="617">
                  <c:v>39.624999999999908</c:v>
                </c:pt>
                <c:pt idx="618">
                  <c:v>39.6</c:v>
                </c:pt>
                <c:pt idx="619">
                  <c:v>39.6</c:v>
                </c:pt>
                <c:pt idx="620">
                  <c:v>39.574999999999903</c:v>
                </c:pt>
                <c:pt idx="621">
                  <c:v>39.550000000000004</c:v>
                </c:pt>
                <c:pt idx="622">
                  <c:v>39.499999999999908</c:v>
                </c:pt>
                <c:pt idx="623">
                  <c:v>39.512500000000003</c:v>
                </c:pt>
                <c:pt idx="624">
                  <c:v>39.525000000000006</c:v>
                </c:pt>
                <c:pt idx="625">
                  <c:v>39.512499999999903</c:v>
                </c:pt>
                <c:pt idx="626">
                  <c:v>39.499999999999908</c:v>
                </c:pt>
                <c:pt idx="627">
                  <c:v>39.499999999999908</c:v>
                </c:pt>
                <c:pt idx="628">
                  <c:v>39.487499999999997</c:v>
                </c:pt>
                <c:pt idx="629">
                  <c:v>39.499999999999908</c:v>
                </c:pt>
                <c:pt idx="630">
                  <c:v>39.499999999999908</c:v>
                </c:pt>
                <c:pt idx="631">
                  <c:v>39.487499999999997</c:v>
                </c:pt>
                <c:pt idx="632">
                  <c:v>39.475000000000001</c:v>
                </c:pt>
                <c:pt idx="633">
                  <c:v>39.475000000000001</c:v>
                </c:pt>
                <c:pt idx="634">
                  <c:v>39.475000000000001</c:v>
                </c:pt>
                <c:pt idx="635">
                  <c:v>39.475000000000001</c:v>
                </c:pt>
                <c:pt idx="636">
                  <c:v>39.449999999999996</c:v>
                </c:pt>
                <c:pt idx="637">
                  <c:v>39.462500000000006</c:v>
                </c:pt>
                <c:pt idx="638">
                  <c:v>39.449999999999903</c:v>
                </c:pt>
                <c:pt idx="639">
                  <c:v>39.425000000000004</c:v>
                </c:pt>
                <c:pt idx="640">
                  <c:v>39.425000000000004</c:v>
                </c:pt>
                <c:pt idx="641">
                  <c:v>39.425000000000004</c:v>
                </c:pt>
                <c:pt idx="642">
                  <c:v>39.425000000000004</c:v>
                </c:pt>
                <c:pt idx="643">
                  <c:v>39.425000000000004</c:v>
                </c:pt>
                <c:pt idx="644">
                  <c:v>39.412499999999902</c:v>
                </c:pt>
                <c:pt idx="645">
                  <c:v>39.425000000000004</c:v>
                </c:pt>
                <c:pt idx="646">
                  <c:v>39.4</c:v>
                </c:pt>
                <c:pt idx="647">
                  <c:v>39.4</c:v>
                </c:pt>
                <c:pt idx="648">
                  <c:v>39.387499999999896</c:v>
                </c:pt>
                <c:pt idx="649">
                  <c:v>39.387499999999896</c:v>
                </c:pt>
                <c:pt idx="650">
                  <c:v>39.362500000000004</c:v>
                </c:pt>
                <c:pt idx="651">
                  <c:v>39.374999999999901</c:v>
                </c:pt>
                <c:pt idx="652">
                  <c:v>39.374999999999901</c:v>
                </c:pt>
                <c:pt idx="653">
                  <c:v>39.374999999999901</c:v>
                </c:pt>
                <c:pt idx="654">
                  <c:v>39.362500000000004</c:v>
                </c:pt>
                <c:pt idx="655">
                  <c:v>39.362500000000004</c:v>
                </c:pt>
                <c:pt idx="656">
                  <c:v>39.349999999999902</c:v>
                </c:pt>
                <c:pt idx="657">
                  <c:v>39.337499999999999</c:v>
                </c:pt>
                <c:pt idx="658">
                  <c:v>39.337499999999999</c:v>
                </c:pt>
                <c:pt idx="659">
                  <c:v>39.312499999999901</c:v>
                </c:pt>
                <c:pt idx="660">
                  <c:v>39.287499999999902</c:v>
                </c:pt>
                <c:pt idx="661">
                  <c:v>39.3125</c:v>
                </c:pt>
                <c:pt idx="662">
                  <c:v>39.3125</c:v>
                </c:pt>
                <c:pt idx="663">
                  <c:v>39.3125</c:v>
                </c:pt>
                <c:pt idx="664">
                  <c:v>39.300000000000011</c:v>
                </c:pt>
                <c:pt idx="665">
                  <c:v>39.287499999999902</c:v>
                </c:pt>
                <c:pt idx="666">
                  <c:v>39.26250000000001</c:v>
                </c:pt>
                <c:pt idx="667">
                  <c:v>39.25</c:v>
                </c:pt>
                <c:pt idx="668">
                  <c:v>39.25</c:v>
                </c:pt>
                <c:pt idx="669">
                  <c:v>39.225000000000009</c:v>
                </c:pt>
                <c:pt idx="670">
                  <c:v>39.225000000000009</c:v>
                </c:pt>
                <c:pt idx="671">
                  <c:v>39.212500000000006</c:v>
                </c:pt>
                <c:pt idx="672">
                  <c:v>39.212500000000006</c:v>
                </c:pt>
                <c:pt idx="673">
                  <c:v>39.212500000000006</c:v>
                </c:pt>
                <c:pt idx="674">
                  <c:v>39.212500000000006</c:v>
                </c:pt>
                <c:pt idx="675">
                  <c:v>39.200000000000003</c:v>
                </c:pt>
                <c:pt idx="676">
                  <c:v>39.174999999999905</c:v>
                </c:pt>
                <c:pt idx="677">
                  <c:v>39.15</c:v>
                </c:pt>
                <c:pt idx="678">
                  <c:v>39.174999999999905</c:v>
                </c:pt>
                <c:pt idx="679">
                  <c:v>39.174999999999905</c:v>
                </c:pt>
                <c:pt idx="680">
                  <c:v>39.174999999999905</c:v>
                </c:pt>
                <c:pt idx="681">
                  <c:v>39.162500000000009</c:v>
                </c:pt>
                <c:pt idx="682">
                  <c:v>39.137500000000003</c:v>
                </c:pt>
                <c:pt idx="683">
                  <c:v>39.137499999999903</c:v>
                </c:pt>
                <c:pt idx="684">
                  <c:v>39.125000000000007</c:v>
                </c:pt>
                <c:pt idx="685">
                  <c:v>39.125000000000007</c:v>
                </c:pt>
                <c:pt idx="686">
                  <c:v>39.125000000000007</c:v>
                </c:pt>
                <c:pt idx="687">
                  <c:v>39.137499999999903</c:v>
                </c:pt>
                <c:pt idx="688">
                  <c:v>39.137499999999903</c:v>
                </c:pt>
                <c:pt idx="689">
                  <c:v>39.212499999999906</c:v>
                </c:pt>
                <c:pt idx="690">
                  <c:v>39.19999999999991</c:v>
                </c:pt>
                <c:pt idx="691">
                  <c:v>39.1875</c:v>
                </c:pt>
                <c:pt idx="692">
                  <c:v>39.1875</c:v>
                </c:pt>
                <c:pt idx="693">
                  <c:v>39.1875</c:v>
                </c:pt>
                <c:pt idx="694">
                  <c:v>39.1875</c:v>
                </c:pt>
                <c:pt idx="695">
                  <c:v>39.1875</c:v>
                </c:pt>
                <c:pt idx="696">
                  <c:v>39.174999999999905</c:v>
                </c:pt>
                <c:pt idx="697">
                  <c:v>39.174999999999905</c:v>
                </c:pt>
                <c:pt idx="698">
                  <c:v>39.174999999999905</c:v>
                </c:pt>
                <c:pt idx="699">
                  <c:v>39.174999999999905</c:v>
                </c:pt>
                <c:pt idx="700">
                  <c:v>39.174999999999905</c:v>
                </c:pt>
                <c:pt idx="701">
                  <c:v>39.174999999999905</c:v>
                </c:pt>
                <c:pt idx="702">
                  <c:v>39.174999999999905</c:v>
                </c:pt>
                <c:pt idx="703">
                  <c:v>39.162500000000009</c:v>
                </c:pt>
                <c:pt idx="704">
                  <c:v>39.137499999999903</c:v>
                </c:pt>
                <c:pt idx="705">
                  <c:v>39.112500000000004</c:v>
                </c:pt>
                <c:pt idx="706">
                  <c:v>39.112500000000004</c:v>
                </c:pt>
                <c:pt idx="707">
                  <c:v>39.112500000000004</c:v>
                </c:pt>
                <c:pt idx="708">
                  <c:v>39.125000000000007</c:v>
                </c:pt>
                <c:pt idx="709">
                  <c:v>39.125000000000007</c:v>
                </c:pt>
                <c:pt idx="710">
                  <c:v>39.125000000000007</c:v>
                </c:pt>
                <c:pt idx="711">
                  <c:v>39.125000000000007</c:v>
                </c:pt>
                <c:pt idx="712">
                  <c:v>39.137499999999903</c:v>
                </c:pt>
                <c:pt idx="713">
                  <c:v>39.125000000000007</c:v>
                </c:pt>
                <c:pt idx="714">
                  <c:v>39.1</c:v>
                </c:pt>
                <c:pt idx="715">
                  <c:v>39.087499999999999</c:v>
                </c:pt>
                <c:pt idx="716">
                  <c:v>39.087499999999999</c:v>
                </c:pt>
                <c:pt idx="717">
                  <c:v>39.087499999999999</c:v>
                </c:pt>
                <c:pt idx="718">
                  <c:v>39.087499999999999</c:v>
                </c:pt>
                <c:pt idx="719">
                  <c:v>39.075000000000003</c:v>
                </c:pt>
                <c:pt idx="720">
                  <c:v>39.075000000000003</c:v>
                </c:pt>
                <c:pt idx="721">
                  <c:v>39.050000000000004</c:v>
                </c:pt>
                <c:pt idx="722">
                  <c:v>39.050000000000004</c:v>
                </c:pt>
                <c:pt idx="723">
                  <c:v>39.050000000000004</c:v>
                </c:pt>
                <c:pt idx="724">
                  <c:v>39.025000000000006</c:v>
                </c:pt>
                <c:pt idx="725">
                  <c:v>39.025000000000006</c:v>
                </c:pt>
                <c:pt idx="726">
                  <c:v>39.012500000000003</c:v>
                </c:pt>
                <c:pt idx="727">
                  <c:v>39.062500000000007</c:v>
                </c:pt>
                <c:pt idx="728">
                  <c:v>39.062500000000007</c:v>
                </c:pt>
                <c:pt idx="729">
                  <c:v>39.062500000000007</c:v>
                </c:pt>
                <c:pt idx="730">
                  <c:v>39.062500000000007</c:v>
                </c:pt>
                <c:pt idx="731">
                  <c:v>39.075000000000003</c:v>
                </c:pt>
                <c:pt idx="732">
                  <c:v>39.075000000000003</c:v>
                </c:pt>
                <c:pt idx="733">
                  <c:v>39.075000000000003</c:v>
                </c:pt>
                <c:pt idx="734">
                  <c:v>39.075000000000003</c:v>
                </c:pt>
                <c:pt idx="735">
                  <c:v>39.1</c:v>
                </c:pt>
                <c:pt idx="736">
                  <c:v>39.1</c:v>
                </c:pt>
                <c:pt idx="737">
                  <c:v>39.1</c:v>
                </c:pt>
                <c:pt idx="738">
                  <c:v>39.1</c:v>
                </c:pt>
                <c:pt idx="739">
                  <c:v>39.1</c:v>
                </c:pt>
                <c:pt idx="740">
                  <c:v>39.1</c:v>
                </c:pt>
                <c:pt idx="741">
                  <c:v>39.1</c:v>
                </c:pt>
                <c:pt idx="742">
                  <c:v>39.1</c:v>
                </c:pt>
                <c:pt idx="743">
                  <c:v>39.1</c:v>
                </c:pt>
                <c:pt idx="744">
                  <c:v>39.087499999999999</c:v>
                </c:pt>
                <c:pt idx="745">
                  <c:v>39.087499999999999</c:v>
                </c:pt>
                <c:pt idx="746">
                  <c:v>39.075000000000003</c:v>
                </c:pt>
                <c:pt idx="747">
                  <c:v>39.075000000000003</c:v>
                </c:pt>
                <c:pt idx="748">
                  <c:v>39.075000000000003</c:v>
                </c:pt>
                <c:pt idx="749">
                  <c:v>39.075000000000003</c:v>
                </c:pt>
                <c:pt idx="750">
                  <c:v>39.075000000000003</c:v>
                </c:pt>
                <c:pt idx="751">
                  <c:v>39.075000000000003</c:v>
                </c:pt>
                <c:pt idx="752">
                  <c:v>39.075000000000003</c:v>
                </c:pt>
                <c:pt idx="753">
                  <c:v>39.075000000000003</c:v>
                </c:pt>
                <c:pt idx="754">
                  <c:v>39.075000000000003</c:v>
                </c:pt>
                <c:pt idx="755">
                  <c:v>39.075000000000003</c:v>
                </c:pt>
                <c:pt idx="756">
                  <c:v>39.075000000000003</c:v>
                </c:pt>
                <c:pt idx="757">
                  <c:v>39.075000000000003</c:v>
                </c:pt>
                <c:pt idx="758">
                  <c:v>39.075000000000003</c:v>
                </c:pt>
                <c:pt idx="759">
                  <c:v>39.075000000000003</c:v>
                </c:pt>
                <c:pt idx="760">
                  <c:v>39.075000000000003</c:v>
                </c:pt>
                <c:pt idx="761">
                  <c:v>39.075000000000003</c:v>
                </c:pt>
                <c:pt idx="762">
                  <c:v>39.062500000000007</c:v>
                </c:pt>
                <c:pt idx="763">
                  <c:v>39.062500000000007</c:v>
                </c:pt>
                <c:pt idx="764">
                  <c:v>39.062500000000007</c:v>
                </c:pt>
                <c:pt idx="765">
                  <c:v>39.062500000000007</c:v>
                </c:pt>
                <c:pt idx="766">
                  <c:v>39.062500000000007</c:v>
                </c:pt>
                <c:pt idx="767">
                  <c:v>39.062500000000007</c:v>
                </c:pt>
                <c:pt idx="768">
                  <c:v>39.062500000000007</c:v>
                </c:pt>
                <c:pt idx="769">
                  <c:v>39.062500000000007</c:v>
                </c:pt>
                <c:pt idx="770">
                  <c:v>39.062500000000007</c:v>
                </c:pt>
                <c:pt idx="771">
                  <c:v>39.062500000000007</c:v>
                </c:pt>
                <c:pt idx="772">
                  <c:v>39.062500000000007</c:v>
                </c:pt>
                <c:pt idx="773">
                  <c:v>39.062500000000007</c:v>
                </c:pt>
                <c:pt idx="774">
                  <c:v>39.062500000000007</c:v>
                </c:pt>
                <c:pt idx="775">
                  <c:v>39.062500000000007</c:v>
                </c:pt>
                <c:pt idx="776">
                  <c:v>39.062500000000007</c:v>
                </c:pt>
                <c:pt idx="777">
                  <c:v>39.062500000000007</c:v>
                </c:pt>
                <c:pt idx="778">
                  <c:v>39.062500000000007</c:v>
                </c:pt>
                <c:pt idx="779">
                  <c:v>39.062500000000007</c:v>
                </c:pt>
                <c:pt idx="780">
                  <c:v>39.062500000000007</c:v>
                </c:pt>
                <c:pt idx="781">
                  <c:v>39.062500000000007</c:v>
                </c:pt>
                <c:pt idx="782">
                  <c:v>39.062500000000007</c:v>
                </c:pt>
                <c:pt idx="783">
                  <c:v>39.062500000000007</c:v>
                </c:pt>
                <c:pt idx="784">
                  <c:v>39.062500000000007</c:v>
                </c:pt>
                <c:pt idx="785">
                  <c:v>39.062500000000007</c:v>
                </c:pt>
                <c:pt idx="786">
                  <c:v>39.062500000000007</c:v>
                </c:pt>
                <c:pt idx="787">
                  <c:v>39.062500000000007</c:v>
                </c:pt>
                <c:pt idx="788">
                  <c:v>39.062500000000007</c:v>
                </c:pt>
                <c:pt idx="789">
                  <c:v>39.062500000000007</c:v>
                </c:pt>
                <c:pt idx="790">
                  <c:v>39.062500000000007</c:v>
                </c:pt>
                <c:pt idx="791">
                  <c:v>39.062500000000007</c:v>
                </c:pt>
                <c:pt idx="792">
                  <c:v>39.062500000000007</c:v>
                </c:pt>
                <c:pt idx="793">
                  <c:v>39.062500000000007</c:v>
                </c:pt>
                <c:pt idx="794">
                  <c:v>39.062500000000007</c:v>
                </c:pt>
                <c:pt idx="795">
                  <c:v>39.062500000000007</c:v>
                </c:pt>
                <c:pt idx="796">
                  <c:v>39.062500000000007</c:v>
                </c:pt>
                <c:pt idx="797">
                  <c:v>39.062500000000007</c:v>
                </c:pt>
                <c:pt idx="798">
                  <c:v>39.062500000000007</c:v>
                </c:pt>
                <c:pt idx="799">
                  <c:v>39.050000000000004</c:v>
                </c:pt>
                <c:pt idx="800">
                  <c:v>39.050000000000004</c:v>
                </c:pt>
                <c:pt idx="801">
                  <c:v>39.050000000000004</c:v>
                </c:pt>
                <c:pt idx="802">
                  <c:v>39.050000000000004</c:v>
                </c:pt>
                <c:pt idx="803">
                  <c:v>39.050000000000004</c:v>
                </c:pt>
                <c:pt idx="804">
                  <c:v>39.050000000000004</c:v>
                </c:pt>
                <c:pt idx="805">
                  <c:v>39.050000000000004</c:v>
                </c:pt>
                <c:pt idx="806">
                  <c:v>39.050000000000004</c:v>
                </c:pt>
                <c:pt idx="807">
                  <c:v>39.050000000000004</c:v>
                </c:pt>
                <c:pt idx="808">
                  <c:v>39.050000000000004</c:v>
                </c:pt>
                <c:pt idx="809">
                  <c:v>39.050000000000004</c:v>
                </c:pt>
                <c:pt idx="810">
                  <c:v>39.050000000000004</c:v>
                </c:pt>
                <c:pt idx="811">
                  <c:v>39.075000000000003</c:v>
                </c:pt>
                <c:pt idx="812">
                  <c:v>39.062500000000007</c:v>
                </c:pt>
                <c:pt idx="813">
                  <c:v>39.062500000000007</c:v>
                </c:pt>
                <c:pt idx="814">
                  <c:v>39.062500000000007</c:v>
                </c:pt>
                <c:pt idx="815">
                  <c:v>39.062500000000007</c:v>
                </c:pt>
                <c:pt idx="816">
                  <c:v>39.062500000000007</c:v>
                </c:pt>
                <c:pt idx="817">
                  <c:v>39.062500000000007</c:v>
                </c:pt>
                <c:pt idx="818">
                  <c:v>39.062500000000007</c:v>
                </c:pt>
                <c:pt idx="819">
                  <c:v>39.062500000000007</c:v>
                </c:pt>
                <c:pt idx="820">
                  <c:v>39.062500000000007</c:v>
                </c:pt>
                <c:pt idx="821">
                  <c:v>39.062500000000007</c:v>
                </c:pt>
                <c:pt idx="822">
                  <c:v>39.062500000000007</c:v>
                </c:pt>
                <c:pt idx="823">
                  <c:v>39.050000000000004</c:v>
                </c:pt>
                <c:pt idx="824">
                  <c:v>39.050000000000004</c:v>
                </c:pt>
                <c:pt idx="825">
                  <c:v>39.050000000000004</c:v>
                </c:pt>
                <c:pt idx="826">
                  <c:v>39.050000000000004</c:v>
                </c:pt>
                <c:pt idx="827">
                  <c:v>39.050000000000004</c:v>
                </c:pt>
                <c:pt idx="828">
                  <c:v>39.050000000000004</c:v>
                </c:pt>
                <c:pt idx="829">
                  <c:v>39.050000000000004</c:v>
                </c:pt>
                <c:pt idx="830">
                  <c:v>39.050000000000004</c:v>
                </c:pt>
                <c:pt idx="831">
                  <c:v>39.050000000000004</c:v>
                </c:pt>
                <c:pt idx="832">
                  <c:v>39.050000000000004</c:v>
                </c:pt>
                <c:pt idx="833">
                  <c:v>39.050000000000004</c:v>
                </c:pt>
                <c:pt idx="834">
                  <c:v>39.050000000000004</c:v>
                </c:pt>
                <c:pt idx="835">
                  <c:v>39.050000000000004</c:v>
                </c:pt>
                <c:pt idx="836">
                  <c:v>39.050000000000004</c:v>
                </c:pt>
                <c:pt idx="837">
                  <c:v>39.050000000000004</c:v>
                </c:pt>
                <c:pt idx="838">
                  <c:v>39.050000000000004</c:v>
                </c:pt>
                <c:pt idx="839">
                  <c:v>39.050000000000004</c:v>
                </c:pt>
                <c:pt idx="840">
                  <c:v>39.050000000000004</c:v>
                </c:pt>
                <c:pt idx="841">
                  <c:v>39.050000000000004</c:v>
                </c:pt>
                <c:pt idx="842">
                  <c:v>39.050000000000004</c:v>
                </c:pt>
                <c:pt idx="843">
                  <c:v>39.050000000000004</c:v>
                </c:pt>
                <c:pt idx="844">
                  <c:v>39.050000000000004</c:v>
                </c:pt>
                <c:pt idx="845">
                  <c:v>39.050000000000004</c:v>
                </c:pt>
                <c:pt idx="846">
                  <c:v>39.050000000000004</c:v>
                </c:pt>
                <c:pt idx="847">
                  <c:v>39.050000000000004</c:v>
                </c:pt>
                <c:pt idx="848">
                  <c:v>39.050000000000004</c:v>
                </c:pt>
                <c:pt idx="849">
                  <c:v>39.050000000000004</c:v>
                </c:pt>
                <c:pt idx="850">
                  <c:v>39.050000000000004</c:v>
                </c:pt>
                <c:pt idx="851">
                  <c:v>39.050000000000004</c:v>
                </c:pt>
                <c:pt idx="852">
                  <c:v>39.050000000000004</c:v>
                </c:pt>
                <c:pt idx="853">
                  <c:v>39.050000000000004</c:v>
                </c:pt>
                <c:pt idx="854">
                  <c:v>39.050000000000004</c:v>
                </c:pt>
                <c:pt idx="855">
                  <c:v>39.050000000000004</c:v>
                </c:pt>
                <c:pt idx="856">
                  <c:v>39.050000000000004</c:v>
                </c:pt>
                <c:pt idx="857">
                  <c:v>39.050000000000004</c:v>
                </c:pt>
                <c:pt idx="858">
                  <c:v>39.050000000000004</c:v>
                </c:pt>
                <c:pt idx="859">
                  <c:v>39.050000000000004</c:v>
                </c:pt>
                <c:pt idx="860">
                  <c:v>39.050000000000004</c:v>
                </c:pt>
                <c:pt idx="861">
                  <c:v>39.050000000000004</c:v>
                </c:pt>
                <c:pt idx="862">
                  <c:v>39.050000000000004</c:v>
                </c:pt>
                <c:pt idx="863">
                  <c:v>39.050000000000004</c:v>
                </c:pt>
                <c:pt idx="864">
                  <c:v>39.050000000000004</c:v>
                </c:pt>
                <c:pt idx="865">
                  <c:v>39.050000000000004</c:v>
                </c:pt>
                <c:pt idx="866">
                  <c:v>39.050000000000004</c:v>
                </c:pt>
                <c:pt idx="867">
                  <c:v>39.050000000000004</c:v>
                </c:pt>
                <c:pt idx="868">
                  <c:v>39.062500000000007</c:v>
                </c:pt>
                <c:pt idx="869">
                  <c:v>39.062500000000007</c:v>
                </c:pt>
                <c:pt idx="870">
                  <c:v>39.062500000000007</c:v>
                </c:pt>
                <c:pt idx="871">
                  <c:v>39.062500000000007</c:v>
                </c:pt>
                <c:pt idx="872">
                  <c:v>39.062500000000007</c:v>
                </c:pt>
                <c:pt idx="873">
                  <c:v>39.062500000000007</c:v>
                </c:pt>
                <c:pt idx="874">
                  <c:v>39.062500000000007</c:v>
                </c:pt>
                <c:pt idx="875">
                  <c:v>39.062500000000007</c:v>
                </c:pt>
                <c:pt idx="876">
                  <c:v>39.062500000000007</c:v>
                </c:pt>
                <c:pt idx="877">
                  <c:v>39.062500000000007</c:v>
                </c:pt>
                <c:pt idx="878">
                  <c:v>39.062500000000007</c:v>
                </c:pt>
                <c:pt idx="879">
                  <c:v>39.062500000000007</c:v>
                </c:pt>
                <c:pt idx="880">
                  <c:v>39.062500000000007</c:v>
                </c:pt>
                <c:pt idx="881">
                  <c:v>39.062500000000007</c:v>
                </c:pt>
                <c:pt idx="882">
                  <c:v>39.062500000000007</c:v>
                </c:pt>
                <c:pt idx="883">
                  <c:v>39.062500000000007</c:v>
                </c:pt>
                <c:pt idx="884">
                  <c:v>39.062500000000007</c:v>
                </c:pt>
                <c:pt idx="885">
                  <c:v>39.062500000000007</c:v>
                </c:pt>
                <c:pt idx="886">
                  <c:v>39.062500000000007</c:v>
                </c:pt>
                <c:pt idx="887">
                  <c:v>39.062500000000007</c:v>
                </c:pt>
                <c:pt idx="888">
                  <c:v>39.062500000000007</c:v>
                </c:pt>
                <c:pt idx="889">
                  <c:v>39.062500000000007</c:v>
                </c:pt>
                <c:pt idx="890">
                  <c:v>39.062500000000007</c:v>
                </c:pt>
                <c:pt idx="891">
                  <c:v>39.050000000000004</c:v>
                </c:pt>
                <c:pt idx="892">
                  <c:v>39.050000000000004</c:v>
                </c:pt>
                <c:pt idx="893">
                  <c:v>39.050000000000004</c:v>
                </c:pt>
                <c:pt idx="894">
                  <c:v>39.050000000000004</c:v>
                </c:pt>
                <c:pt idx="895">
                  <c:v>39.050000000000004</c:v>
                </c:pt>
                <c:pt idx="896">
                  <c:v>39.050000000000004</c:v>
                </c:pt>
                <c:pt idx="897">
                  <c:v>39.050000000000004</c:v>
                </c:pt>
                <c:pt idx="898">
                  <c:v>39.050000000000004</c:v>
                </c:pt>
                <c:pt idx="899">
                  <c:v>39.050000000000004</c:v>
                </c:pt>
                <c:pt idx="900">
                  <c:v>39.050000000000004</c:v>
                </c:pt>
                <c:pt idx="901">
                  <c:v>39.050000000000004</c:v>
                </c:pt>
                <c:pt idx="902">
                  <c:v>39.050000000000004</c:v>
                </c:pt>
                <c:pt idx="903">
                  <c:v>39.062500000000007</c:v>
                </c:pt>
                <c:pt idx="904">
                  <c:v>39.062500000000007</c:v>
                </c:pt>
                <c:pt idx="905">
                  <c:v>39.050000000000004</c:v>
                </c:pt>
                <c:pt idx="906">
                  <c:v>39.050000000000004</c:v>
                </c:pt>
                <c:pt idx="907">
                  <c:v>39.050000000000004</c:v>
                </c:pt>
                <c:pt idx="908">
                  <c:v>39.050000000000004</c:v>
                </c:pt>
                <c:pt idx="909">
                  <c:v>39.050000000000004</c:v>
                </c:pt>
                <c:pt idx="910">
                  <c:v>39.050000000000004</c:v>
                </c:pt>
                <c:pt idx="911">
                  <c:v>39.050000000000004</c:v>
                </c:pt>
                <c:pt idx="912">
                  <c:v>39.050000000000004</c:v>
                </c:pt>
                <c:pt idx="913">
                  <c:v>39.050000000000004</c:v>
                </c:pt>
                <c:pt idx="914">
                  <c:v>39.050000000000004</c:v>
                </c:pt>
                <c:pt idx="915">
                  <c:v>39.050000000000004</c:v>
                </c:pt>
                <c:pt idx="916">
                  <c:v>39.050000000000004</c:v>
                </c:pt>
                <c:pt idx="917">
                  <c:v>39.050000000000004</c:v>
                </c:pt>
                <c:pt idx="918">
                  <c:v>39.050000000000004</c:v>
                </c:pt>
                <c:pt idx="919">
                  <c:v>39.050000000000004</c:v>
                </c:pt>
                <c:pt idx="920">
                  <c:v>39.050000000000004</c:v>
                </c:pt>
                <c:pt idx="921">
                  <c:v>39.050000000000004</c:v>
                </c:pt>
                <c:pt idx="922">
                  <c:v>39.050000000000004</c:v>
                </c:pt>
                <c:pt idx="923">
                  <c:v>39.050000000000004</c:v>
                </c:pt>
                <c:pt idx="924">
                  <c:v>39.050000000000004</c:v>
                </c:pt>
                <c:pt idx="925">
                  <c:v>39.050000000000004</c:v>
                </c:pt>
                <c:pt idx="926">
                  <c:v>39.050000000000004</c:v>
                </c:pt>
                <c:pt idx="927">
                  <c:v>39.050000000000004</c:v>
                </c:pt>
                <c:pt idx="928">
                  <c:v>39.050000000000004</c:v>
                </c:pt>
                <c:pt idx="929">
                  <c:v>39.050000000000004</c:v>
                </c:pt>
                <c:pt idx="930">
                  <c:v>39.050000000000004</c:v>
                </c:pt>
                <c:pt idx="931">
                  <c:v>39.050000000000004</c:v>
                </c:pt>
                <c:pt idx="932">
                  <c:v>39.050000000000004</c:v>
                </c:pt>
                <c:pt idx="933">
                  <c:v>39.062500000000007</c:v>
                </c:pt>
                <c:pt idx="934">
                  <c:v>39.062500000000007</c:v>
                </c:pt>
                <c:pt idx="935">
                  <c:v>39.062500000000007</c:v>
                </c:pt>
                <c:pt idx="936">
                  <c:v>39.062500000000007</c:v>
                </c:pt>
                <c:pt idx="937">
                  <c:v>39.062500000000007</c:v>
                </c:pt>
                <c:pt idx="938">
                  <c:v>39.075000000000003</c:v>
                </c:pt>
                <c:pt idx="939">
                  <c:v>39.075000000000003</c:v>
                </c:pt>
                <c:pt idx="940">
                  <c:v>39.075000000000003</c:v>
                </c:pt>
                <c:pt idx="941">
                  <c:v>39.075000000000003</c:v>
                </c:pt>
                <c:pt idx="942">
                  <c:v>39.075000000000003</c:v>
                </c:pt>
                <c:pt idx="943">
                  <c:v>39.075000000000003</c:v>
                </c:pt>
                <c:pt idx="944">
                  <c:v>39.075000000000003</c:v>
                </c:pt>
                <c:pt idx="945">
                  <c:v>39.075000000000003</c:v>
                </c:pt>
                <c:pt idx="946">
                  <c:v>39.075000000000003</c:v>
                </c:pt>
                <c:pt idx="947">
                  <c:v>39.075000000000003</c:v>
                </c:pt>
                <c:pt idx="948">
                  <c:v>39.075000000000003</c:v>
                </c:pt>
                <c:pt idx="949">
                  <c:v>39.075000000000003</c:v>
                </c:pt>
                <c:pt idx="950">
                  <c:v>39.075000000000003</c:v>
                </c:pt>
                <c:pt idx="951">
                  <c:v>39.075000000000003</c:v>
                </c:pt>
                <c:pt idx="952">
                  <c:v>39.075000000000003</c:v>
                </c:pt>
                <c:pt idx="953">
                  <c:v>39.075000000000003</c:v>
                </c:pt>
                <c:pt idx="954">
                  <c:v>39.075000000000003</c:v>
                </c:pt>
                <c:pt idx="955">
                  <c:v>39.075000000000003</c:v>
                </c:pt>
                <c:pt idx="956">
                  <c:v>39.075000000000003</c:v>
                </c:pt>
                <c:pt idx="957">
                  <c:v>39.075000000000003</c:v>
                </c:pt>
                <c:pt idx="958">
                  <c:v>39.075000000000003</c:v>
                </c:pt>
                <c:pt idx="959">
                  <c:v>39.075000000000003</c:v>
                </c:pt>
                <c:pt idx="960">
                  <c:v>39.075000000000003</c:v>
                </c:pt>
                <c:pt idx="961">
                  <c:v>39.075000000000003</c:v>
                </c:pt>
                <c:pt idx="962">
                  <c:v>39.075000000000003</c:v>
                </c:pt>
                <c:pt idx="963">
                  <c:v>39.075000000000003</c:v>
                </c:pt>
                <c:pt idx="964">
                  <c:v>39.075000000000003</c:v>
                </c:pt>
                <c:pt idx="965">
                  <c:v>39.075000000000003</c:v>
                </c:pt>
                <c:pt idx="966">
                  <c:v>39.075000000000003</c:v>
                </c:pt>
                <c:pt idx="967">
                  <c:v>39.075000000000003</c:v>
                </c:pt>
                <c:pt idx="968">
                  <c:v>39.075000000000003</c:v>
                </c:pt>
                <c:pt idx="969">
                  <c:v>39.075000000000003</c:v>
                </c:pt>
                <c:pt idx="970">
                  <c:v>39.075000000000003</c:v>
                </c:pt>
                <c:pt idx="971">
                  <c:v>39.075000000000003</c:v>
                </c:pt>
                <c:pt idx="972">
                  <c:v>39.075000000000003</c:v>
                </c:pt>
                <c:pt idx="973">
                  <c:v>39.075000000000003</c:v>
                </c:pt>
                <c:pt idx="974">
                  <c:v>39.075000000000003</c:v>
                </c:pt>
                <c:pt idx="975">
                  <c:v>39.075000000000003</c:v>
                </c:pt>
                <c:pt idx="976">
                  <c:v>39.075000000000003</c:v>
                </c:pt>
                <c:pt idx="977">
                  <c:v>39.075000000000003</c:v>
                </c:pt>
                <c:pt idx="978">
                  <c:v>39.075000000000003</c:v>
                </c:pt>
                <c:pt idx="979">
                  <c:v>39.075000000000003</c:v>
                </c:pt>
                <c:pt idx="980">
                  <c:v>39.075000000000003</c:v>
                </c:pt>
                <c:pt idx="981">
                  <c:v>39.075000000000003</c:v>
                </c:pt>
                <c:pt idx="982">
                  <c:v>39.075000000000003</c:v>
                </c:pt>
                <c:pt idx="983">
                  <c:v>39.075000000000003</c:v>
                </c:pt>
                <c:pt idx="984">
                  <c:v>39.075000000000003</c:v>
                </c:pt>
                <c:pt idx="985">
                  <c:v>39.075000000000003</c:v>
                </c:pt>
                <c:pt idx="986">
                  <c:v>39.075000000000003</c:v>
                </c:pt>
                <c:pt idx="987">
                  <c:v>39.075000000000003</c:v>
                </c:pt>
                <c:pt idx="988">
                  <c:v>39.075000000000003</c:v>
                </c:pt>
                <c:pt idx="989">
                  <c:v>39.075000000000003</c:v>
                </c:pt>
                <c:pt idx="990">
                  <c:v>39.075000000000003</c:v>
                </c:pt>
                <c:pt idx="991">
                  <c:v>39.075000000000003</c:v>
                </c:pt>
                <c:pt idx="992">
                  <c:v>39.075000000000003</c:v>
                </c:pt>
                <c:pt idx="993">
                  <c:v>39.075000000000003</c:v>
                </c:pt>
                <c:pt idx="994">
                  <c:v>39.075000000000003</c:v>
                </c:pt>
                <c:pt idx="995">
                  <c:v>39.075000000000003</c:v>
                </c:pt>
                <c:pt idx="996">
                  <c:v>39.075000000000003</c:v>
                </c:pt>
                <c:pt idx="997">
                  <c:v>39.075000000000003</c:v>
                </c:pt>
                <c:pt idx="998">
                  <c:v>39.075000000000003</c:v>
                </c:pt>
                <c:pt idx="999">
                  <c:v>39.075000000000003</c:v>
                </c:pt>
                <c:pt idx="1000">
                  <c:v>39.075000000000003</c:v>
                </c:pt>
                <c:pt idx="1001">
                  <c:v>39.075000000000003</c:v>
                </c:pt>
                <c:pt idx="1002">
                  <c:v>39.075000000000003</c:v>
                </c:pt>
                <c:pt idx="1003">
                  <c:v>39.075000000000003</c:v>
                </c:pt>
                <c:pt idx="1004">
                  <c:v>39.075000000000003</c:v>
                </c:pt>
                <c:pt idx="1005">
                  <c:v>39.075000000000003</c:v>
                </c:pt>
                <c:pt idx="1006">
                  <c:v>39.075000000000003</c:v>
                </c:pt>
                <c:pt idx="1007">
                  <c:v>39.075000000000003</c:v>
                </c:pt>
                <c:pt idx="1008">
                  <c:v>39.075000000000003</c:v>
                </c:pt>
                <c:pt idx="1009">
                  <c:v>39.075000000000003</c:v>
                </c:pt>
                <c:pt idx="1010">
                  <c:v>39.075000000000003</c:v>
                </c:pt>
                <c:pt idx="1011">
                  <c:v>39.075000000000003</c:v>
                </c:pt>
                <c:pt idx="1012">
                  <c:v>39.075000000000003</c:v>
                </c:pt>
                <c:pt idx="1013">
                  <c:v>39.075000000000003</c:v>
                </c:pt>
                <c:pt idx="1014">
                  <c:v>39.075000000000003</c:v>
                </c:pt>
                <c:pt idx="1015">
                  <c:v>39.075000000000003</c:v>
                </c:pt>
                <c:pt idx="1016">
                  <c:v>39.075000000000003</c:v>
                </c:pt>
                <c:pt idx="1017">
                  <c:v>39.075000000000003</c:v>
                </c:pt>
                <c:pt idx="1018">
                  <c:v>39.075000000000003</c:v>
                </c:pt>
                <c:pt idx="1019">
                  <c:v>39.075000000000003</c:v>
                </c:pt>
                <c:pt idx="1020">
                  <c:v>39.075000000000003</c:v>
                </c:pt>
                <c:pt idx="1021">
                  <c:v>39.075000000000003</c:v>
                </c:pt>
                <c:pt idx="1022">
                  <c:v>39.075000000000003</c:v>
                </c:pt>
                <c:pt idx="1023">
                  <c:v>39.075000000000003</c:v>
                </c:pt>
                <c:pt idx="1024">
                  <c:v>39.075000000000003</c:v>
                </c:pt>
                <c:pt idx="1025">
                  <c:v>39.075000000000003</c:v>
                </c:pt>
                <c:pt idx="1026">
                  <c:v>39.075000000000003</c:v>
                </c:pt>
                <c:pt idx="1027">
                  <c:v>39.075000000000003</c:v>
                </c:pt>
                <c:pt idx="1028">
                  <c:v>39.075000000000003</c:v>
                </c:pt>
                <c:pt idx="1029">
                  <c:v>39.075000000000003</c:v>
                </c:pt>
                <c:pt idx="1030">
                  <c:v>39.075000000000003</c:v>
                </c:pt>
                <c:pt idx="1031">
                  <c:v>39.075000000000003</c:v>
                </c:pt>
                <c:pt idx="1032">
                  <c:v>39.075000000000003</c:v>
                </c:pt>
                <c:pt idx="1033">
                  <c:v>39.075000000000003</c:v>
                </c:pt>
                <c:pt idx="1034">
                  <c:v>39.075000000000003</c:v>
                </c:pt>
                <c:pt idx="1035">
                  <c:v>39.075000000000003</c:v>
                </c:pt>
                <c:pt idx="1036">
                  <c:v>39.075000000000003</c:v>
                </c:pt>
                <c:pt idx="1037">
                  <c:v>39.075000000000003</c:v>
                </c:pt>
                <c:pt idx="1038">
                  <c:v>39.075000000000003</c:v>
                </c:pt>
                <c:pt idx="1039">
                  <c:v>39.075000000000003</c:v>
                </c:pt>
                <c:pt idx="1040">
                  <c:v>39.075000000000003</c:v>
                </c:pt>
                <c:pt idx="1041">
                  <c:v>39.075000000000003</c:v>
                </c:pt>
                <c:pt idx="1042">
                  <c:v>39.075000000000003</c:v>
                </c:pt>
                <c:pt idx="1043">
                  <c:v>39.075000000000003</c:v>
                </c:pt>
                <c:pt idx="1044">
                  <c:v>39.075000000000003</c:v>
                </c:pt>
                <c:pt idx="1045">
                  <c:v>39.075000000000003</c:v>
                </c:pt>
                <c:pt idx="1046">
                  <c:v>39.075000000000003</c:v>
                </c:pt>
                <c:pt idx="1047">
                  <c:v>39.075000000000003</c:v>
                </c:pt>
                <c:pt idx="1048">
                  <c:v>39.075000000000003</c:v>
                </c:pt>
                <c:pt idx="1049">
                  <c:v>39.075000000000003</c:v>
                </c:pt>
                <c:pt idx="1050">
                  <c:v>39.075000000000003</c:v>
                </c:pt>
                <c:pt idx="1051">
                  <c:v>39.075000000000003</c:v>
                </c:pt>
                <c:pt idx="1052">
                  <c:v>39.075000000000003</c:v>
                </c:pt>
                <c:pt idx="1053">
                  <c:v>39.075000000000003</c:v>
                </c:pt>
                <c:pt idx="1054">
                  <c:v>39.075000000000003</c:v>
                </c:pt>
                <c:pt idx="1055">
                  <c:v>39.075000000000003</c:v>
                </c:pt>
                <c:pt idx="1056">
                  <c:v>39.075000000000003</c:v>
                </c:pt>
                <c:pt idx="1057">
                  <c:v>39.075000000000003</c:v>
                </c:pt>
                <c:pt idx="1058">
                  <c:v>39.075000000000003</c:v>
                </c:pt>
                <c:pt idx="1059">
                  <c:v>39.075000000000003</c:v>
                </c:pt>
                <c:pt idx="1060">
                  <c:v>39.075000000000003</c:v>
                </c:pt>
                <c:pt idx="1061">
                  <c:v>39.075000000000003</c:v>
                </c:pt>
                <c:pt idx="1062">
                  <c:v>39.075000000000003</c:v>
                </c:pt>
                <c:pt idx="1063">
                  <c:v>39.075000000000003</c:v>
                </c:pt>
                <c:pt idx="1064">
                  <c:v>39.075000000000003</c:v>
                </c:pt>
                <c:pt idx="1065">
                  <c:v>39.087499999999999</c:v>
                </c:pt>
                <c:pt idx="1066">
                  <c:v>39.087499999999999</c:v>
                </c:pt>
                <c:pt idx="1067">
                  <c:v>39.087499999999999</c:v>
                </c:pt>
                <c:pt idx="1068">
                  <c:v>39.087499999999999</c:v>
                </c:pt>
                <c:pt idx="1069">
                  <c:v>39.087499999999999</c:v>
                </c:pt>
                <c:pt idx="1070">
                  <c:v>39.087499999999999</c:v>
                </c:pt>
                <c:pt idx="1071">
                  <c:v>39.087499999999999</c:v>
                </c:pt>
                <c:pt idx="1072">
                  <c:v>39.087499999999999</c:v>
                </c:pt>
                <c:pt idx="1073">
                  <c:v>39.087499999999999</c:v>
                </c:pt>
                <c:pt idx="1074">
                  <c:v>39.087499999999999</c:v>
                </c:pt>
                <c:pt idx="1075">
                  <c:v>39.087499999999999</c:v>
                </c:pt>
                <c:pt idx="1076">
                  <c:v>39.087499999999999</c:v>
                </c:pt>
                <c:pt idx="1077">
                  <c:v>39.087499999999999</c:v>
                </c:pt>
                <c:pt idx="1078">
                  <c:v>39.087499999999999</c:v>
                </c:pt>
                <c:pt idx="1079">
                  <c:v>39.087499999999999</c:v>
                </c:pt>
                <c:pt idx="1080">
                  <c:v>39.087499999999999</c:v>
                </c:pt>
                <c:pt idx="1081">
                  <c:v>39.087499999999999</c:v>
                </c:pt>
                <c:pt idx="1082">
                  <c:v>39.087499999999999</c:v>
                </c:pt>
                <c:pt idx="1083">
                  <c:v>39.087499999999999</c:v>
                </c:pt>
                <c:pt idx="1084">
                  <c:v>39.087499999999999</c:v>
                </c:pt>
                <c:pt idx="1085">
                  <c:v>39.087499999999999</c:v>
                </c:pt>
                <c:pt idx="1086">
                  <c:v>39.087499999999999</c:v>
                </c:pt>
                <c:pt idx="1087">
                  <c:v>39.087499999999999</c:v>
                </c:pt>
                <c:pt idx="1088">
                  <c:v>39.087499999999999</c:v>
                </c:pt>
                <c:pt idx="1089">
                  <c:v>39.087499999999999</c:v>
                </c:pt>
                <c:pt idx="1090">
                  <c:v>39.087499999999999</c:v>
                </c:pt>
                <c:pt idx="1091">
                  <c:v>39.087499999999999</c:v>
                </c:pt>
                <c:pt idx="1092">
                  <c:v>39.087499999999999</c:v>
                </c:pt>
                <c:pt idx="1093">
                  <c:v>39.087499999999999</c:v>
                </c:pt>
                <c:pt idx="1094">
                  <c:v>39.087499999999999</c:v>
                </c:pt>
                <c:pt idx="1095">
                  <c:v>39.087499999999999</c:v>
                </c:pt>
                <c:pt idx="1096">
                  <c:v>39.087499999999999</c:v>
                </c:pt>
                <c:pt idx="1097">
                  <c:v>39.087499999999999</c:v>
                </c:pt>
                <c:pt idx="1098">
                  <c:v>39.087499999999999</c:v>
                </c:pt>
                <c:pt idx="1099">
                  <c:v>39.087499999999999</c:v>
                </c:pt>
                <c:pt idx="1100">
                  <c:v>39.087499999999999</c:v>
                </c:pt>
                <c:pt idx="1101">
                  <c:v>39.087499999999999</c:v>
                </c:pt>
                <c:pt idx="1102">
                  <c:v>39.087499999999999</c:v>
                </c:pt>
                <c:pt idx="1103">
                  <c:v>39.087499999999999</c:v>
                </c:pt>
                <c:pt idx="1104">
                  <c:v>39.087499999999999</c:v>
                </c:pt>
                <c:pt idx="1105">
                  <c:v>39.087499999999999</c:v>
                </c:pt>
                <c:pt idx="1106">
                  <c:v>39.087499999999999</c:v>
                </c:pt>
                <c:pt idx="1107">
                  <c:v>39.087499999999999</c:v>
                </c:pt>
                <c:pt idx="1108">
                  <c:v>39.087499999999999</c:v>
                </c:pt>
                <c:pt idx="1109">
                  <c:v>39.087499999999999</c:v>
                </c:pt>
                <c:pt idx="1110">
                  <c:v>39.087499999999999</c:v>
                </c:pt>
                <c:pt idx="1111">
                  <c:v>39.087499999999999</c:v>
                </c:pt>
                <c:pt idx="1112">
                  <c:v>39.087499999999999</c:v>
                </c:pt>
                <c:pt idx="1113">
                  <c:v>39.1</c:v>
                </c:pt>
                <c:pt idx="1114">
                  <c:v>39.1</c:v>
                </c:pt>
                <c:pt idx="1115">
                  <c:v>39.1</c:v>
                </c:pt>
                <c:pt idx="1116">
                  <c:v>39.1</c:v>
                </c:pt>
                <c:pt idx="1117">
                  <c:v>39.1</c:v>
                </c:pt>
                <c:pt idx="1118">
                  <c:v>39.1</c:v>
                </c:pt>
                <c:pt idx="1119">
                  <c:v>39.1</c:v>
                </c:pt>
                <c:pt idx="1120">
                  <c:v>39.1</c:v>
                </c:pt>
                <c:pt idx="1121">
                  <c:v>39.1</c:v>
                </c:pt>
                <c:pt idx="1122">
                  <c:v>39.1</c:v>
                </c:pt>
                <c:pt idx="1123">
                  <c:v>39.1</c:v>
                </c:pt>
                <c:pt idx="1124">
                  <c:v>39.1</c:v>
                </c:pt>
                <c:pt idx="1125">
                  <c:v>39.1</c:v>
                </c:pt>
                <c:pt idx="1126">
                  <c:v>39.1</c:v>
                </c:pt>
                <c:pt idx="1127">
                  <c:v>39.1</c:v>
                </c:pt>
                <c:pt idx="1128">
                  <c:v>39.1</c:v>
                </c:pt>
                <c:pt idx="1129">
                  <c:v>39.1</c:v>
                </c:pt>
                <c:pt idx="1130">
                  <c:v>39.1</c:v>
                </c:pt>
                <c:pt idx="1131">
                  <c:v>39.1</c:v>
                </c:pt>
                <c:pt idx="1132">
                  <c:v>39.1</c:v>
                </c:pt>
                <c:pt idx="1133">
                  <c:v>39.1</c:v>
                </c:pt>
                <c:pt idx="1134">
                  <c:v>39.1</c:v>
                </c:pt>
                <c:pt idx="1135">
                  <c:v>39.1</c:v>
                </c:pt>
                <c:pt idx="1136">
                  <c:v>39.137499999999903</c:v>
                </c:pt>
                <c:pt idx="1137">
                  <c:v>39.137499999999903</c:v>
                </c:pt>
                <c:pt idx="1138">
                  <c:v>39.137499999999903</c:v>
                </c:pt>
                <c:pt idx="1139">
                  <c:v>39.137499999999903</c:v>
                </c:pt>
                <c:pt idx="1140">
                  <c:v>39.137499999999903</c:v>
                </c:pt>
                <c:pt idx="1141">
                  <c:v>39.137499999999903</c:v>
                </c:pt>
                <c:pt idx="1142">
                  <c:v>39.137499999999903</c:v>
                </c:pt>
                <c:pt idx="1143">
                  <c:v>39.137499999999903</c:v>
                </c:pt>
                <c:pt idx="1144">
                  <c:v>39.137499999999903</c:v>
                </c:pt>
                <c:pt idx="1145">
                  <c:v>39.137499999999903</c:v>
                </c:pt>
                <c:pt idx="1146">
                  <c:v>39.137499999999903</c:v>
                </c:pt>
                <c:pt idx="1147">
                  <c:v>39.137499999999903</c:v>
                </c:pt>
                <c:pt idx="1148">
                  <c:v>39.137499999999903</c:v>
                </c:pt>
                <c:pt idx="1149">
                  <c:v>39.137499999999903</c:v>
                </c:pt>
                <c:pt idx="1150">
                  <c:v>39.137499999999903</c:v>
                </c:pt>
                <c:pt idx="1151">
                  <c:v>39.137499999999903</c:v>
                </c:pt>
                <c:pt idx="1152">
                  <c:v>39.137499999999903</c:v>
                </c:pt>
                <c:pt idx="1153">
                  <c:v>39.137499999999903</c:v>
                </c:pt>
                <c:pt idx="1154">
                  <c:v>39.137499999999903</c:v>
                </c:pt>
                <c:pt idx="1155">
                  <c:v>39.137499999999903</c:v>
                </c:pt>
                <c:pt idx="1156">
                  <c:v>39.137499999999903</c:v>
                </c:pt>
                <c:pt idx="1157">
                  <c:v>39.137499999999903</c:v>
                </c:pt>
                <c:pt idx="1158">
                  <c:v>39.137499999999903</c:v>
                </c:pt>
                <c:pt idx="1159">
                  <c:v>39.137499999999903</c:v>
                </c:pt>
                <c:pt idx="1160">
                  <c:v>39.137499999999903</c:v>
                </c:pt>
                <c:pt idx="1161">
                  <c:v>39.15</c:v>
                </c:pt>
                <c:pt idx="1162">
                  <c:v>39.15</c:v>
                </c:pt>
                <c:pt idx="1163">
                  <c:v>39.15</c:v>
                </c:pt>
                <c:pt idx="1164">
                  <c:v>39.15</c:v>
                </c:pt>
                <c:pt idx="1165">
                  <c:v>39.15</c:v>
                </c:pt>
                <c:pt idx="1166">
                  <c:v>39.15</c:v>
                </c:pt>
                <c:pt idx="1167">
                  <c:v>39.15</c:v>
                </c:pt>
                <c:pt idx="1168">
                  <c:v>39.15</c:v>
                </c:pt>
                <c:pt idx="1169">
                  <c:v>39.15</c:v>
                </c:pt>
                <c:pt idx="1170">
                  <c:v>39.15</c:v>
                </c:pt>
                <c:pt idx="1171">
                  <c:v>39.15</c:v>
                </c:pt>
                <c:pt idx="1172">
                  <c:v>39.15</c:v>
                </c:pt>
                <c:pt idx="1173">
                  <c:v>39.15</c:v>
                </c:pt>
                <c:pt idx="1174">
                  <c:v>39.15</c:v>
                </c:pt>
                <c:pt idx="1175">
                  <c:v>39.15</c:v>
                </c:pt>
                <c:pt idx="1176">
                  <c:v>39.15</c:v>
                </c:pt>
                <c:pt idx="1177">
                  <c:v>39.15</c:v>
                </c:pt>
                <c:pt idx="1178">
                  <c:v>39.15</c:v>
                </c:pt>
                <c:pt idx="1179">
                  <c:v>39.15</c:v>
                </c:pt>
                <c:pt idx="1180">
                  <c:v>39.15</c:v>
                </c:pt>
                <c:pt idx="1181">
                  <c:v>39.15</c:v>
                </c:pt>
                <c:pt idx="1182">
                  <c:v>39.15</c:v>
                </c:pt>
                <c:pt idx="1183">
                  <c:v>39.15</c:v>
                </c:pt>
                <c:pt idx="1184">
                  <c:v>39.15</c:v>
                </c:pt>
                <c:pt idx="1185">
                  <c:v>39.15</c:v>
                </c:pt>
                <c:pt idx="1186">
                  <c:v>39.15</c:v>
                </c:pt>
                <c:pt idx="1187">
                  <c:v>39.15</c:v>
                </c:pt>
                <c:pt idx="1188">
                  <c:v>39.15</c:v>
                </c:pt>
                <c:pt idx="1189">
                  <c:v>39.15</c:v>
                </c:pt>
                <c:pt idx="1190">
                  <c:v>39.15</c:v>
                </c:pt>
                <c:pt idx="1191">
                  <c:v>39.15</c:v>
                </c:pt>
                <c:pt idx="1192">
                  <c:v>39.15</c:v>
                </c:pt>
                <c:pt idx="1193">
                  <c:v>39.15</c:v>
                </c:pt>
                <c:pt idx="1194">
                  <c:v>39.15</c:v>
                </c:pt>
                <c:pt idx="1195">
                  <c:v>39.15</c:v>
                </c:pt>
                <c:pt idx="1196">
                  <c:v>39.15</c:v>
                </c:pt>
                <c:pt idx="1197">
                  <c:v>39.15</c:v>
                </c:pt>
                <c:pt idx="1198">
                  <c:v>39.15</c:v>
                </c:pt>
                <c:pt idx="1199">
                  <c:v>39.15</c:v>
                </c:pt>
                <c:pt idx="1200">
                  <c:v>39.15</c:v>
                </c:pt>
                <c:pt idx="1201">
                  <c:v>39.15</c:v>
                </c:pt>
                <c:pt idx="1202">
                  <c:v>39.15</c:v>
                </c:pt>
                <c:pt idx="1203">
                  <c:v>39.15</c:v>
                </c:pt>
                <c:pt idx="1204">
                  <c:v>39.15</c:v>
                </c:pt>
                <c:pt idx="1205">
                  <c:v>39.15</c:v>
                </c:pt>
                <c:pt idx="1206">
                  <c:v>39.15</c:v>
                </c:pt>
                <c:pt idx="1207">
                  <c:v>39.15</c:v>
                </c:pt>
                <c:pt idx="1208">
                  <c:v>39.15</c:v>
                </c:pt>
                <c:pt idx="1209">
                  <c:v>39.15</c:v>
                </c:pt>
                <c:pt idx="1210">
                  <c:v>39.15</c:v>
                </c:pt>
                <c:pt idx="1211">
                  <c:v>39.15</c:v>
                </c:pt>
                <c:pt idx="1212">
                  <c:v>39.15</c:v>
                </c:pt>
                <c:pt idx="1213">
                  <c:v>39.15</c:v>
                </c:pt>
                <c:pt idx="1214">
                  <c:v>39.15</c:v>
                </c:pt>
                <c:pt idx="1215">
                  <c:v>39.15</c:v>
                </c:pt>
                <c:pt idx="1216">
                  <c:v>39.15</c:v>
                </c:pt>
                <c:pt idx="1217">
                  <c:v>39.15</c:v>
                </c:pt>
                <c:pt idx="1218">
                  <c:v>39.15</c:v>
                </c:pt>
                <c:pt idx="1219">
                  <c:v>39.15</c:v>
                </c:pt>
                <c:pt idx="1220">
                  <c:v>39.15</c:v>
                </c:pt>
                <c:pt idx="1221">
                  <c:v>39.15</c:v>
                </c:pt>
                <c:pt idx="1222">
                  <c:v>39.15</c:v>
                </c:pt>
                <c:pt idx="1223">
                  <c:v>39.15</c:v>
                </c:pt>
                <c:pt idx="1224">
                  <c:v>39.15</c:v>
                </c:pt>
                <c:pt idx="1225">
                  <c:v>39.15</c:v>
                </c:pt>
                <c:pt idx="1226">
                  <c:v>39.15</c:v>
                </c:pt>
                <c:pt idx="1227">
                  <c:v>39.15</c:v>
                </c:pt>
                <c:pt idx="1228">
                  <c:v>39.15</c:v>
                </c:pt>
                <c:pt idx="1229">
                  <c:v>39.15</c:v>
                </c:pt>
                <c:pt idx="1230">
                  <c:v>39.15</c:v>
                </c:pt>
                <c:pt idx="1231">
                  <c:v>39.15</c:v>
                </c:pt>
                <c:pt idx="1232">
                  <c:v>39.15</c:v>
                </c:pt>
                <c:pt idx="1233">
                  <c:v>39.15</c:v>
                </c:pt>
                <c:pt idx="1234">
                  <c:v>39.15</c:v>
                </c:pt>
                <c:pt idx="1235">
                  <c:v>39.15</c:v>
                </c:pt>
                <c:pt idx="1236">
                  <c:v>39.15</c:v>
                </c:pt>
                <c:pt idx="1237">
                  <c:v>39.15</c:v>
                </c:pt>
                <c:pt idx="1238">
                  <c:v>39.15</c:v>
                </c:pt>
                <c:pt idx="1239">
                  <c:v>39.15</c:v>
                </c:pt>
                <c:pt idx="1240">
                  <c:v>39.15</c:v>
                </c:pt>
                <c:pt idx="1241">
                  <c:v>39.15</c:v>
                </c:pt>
                <c:pt idx="1242">
                  <c:v>39.15</c:v>
                </c:pt>
                <c:pt idx="1243">
                  <c:v>39.15</c:v>
                </c:pt>
                <c:pt idx="1244">
                  <c:v>39.15</c:v>
                </c:pt>
                <c:pt idx="1245">
                  <c:v>39.15</c:v>
                </c:pt>
                <c:pt idx="1246">
                  <c:v>39.15</c:v>
                </c:pt>
                <c:pt idx="1247">
                  <c:v>39.15</c:v>
                </c:pt>
                <c:pt idx="1248">
                  <c:v>39.15</c:v>
                </c:pt>
                <c:pt idx="1249">
                  <c:v>39.15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populationParameterSweep!$C$11270:$C$12519</c:f>
              <c:numCache>
                <c:formatCode>General</c:formatCode>
                <c:ptCount val="1250"/>
                <c:pt idx="0">
                  <c:v>0</c:v>
                </c:pt>
                <c:pt idx="1">
                  <c:v>32.511111111111099</c:v>
                </c:pt>
                <c:pt idx="2">
                  <c:v>34</c:v>
                </c:pt>
                <c:pt idx="3">
                  <c:v>34.788888888888806</c:v>
                </c:pt>
                <c:pt idx="4">
                  <c:v>35.766666666666588</c:v>
                </c:pt>
                <c:pt idx="5">
                  <c:v>36.377777777777695</c:v>
                </c:pt>
                <c:pt idx="6">
                  <c:v>37.1</c:v>
                </c:pt>
                <c:pt idx="7">
                  <c:v>38.188888888888805</c:v>
                </c:pt>
                <c:pt idx="8">
                  <c:v>38.677777777777692</c:v>
                </c:pt>
                <c:pt idx="9">
                  <c:v>38.922222222222203</c:v>
                </c:pt>
                <c:pt idx="10">
                  <c:v>39.155555555555502</c:v>
                </c:pt>
                <c:pt idx="11">
                  <c:v>39.366666666666582</c:v>
                </c:pt>
                <c:pt idx="12">
                  <c:v>39.57777777777769</c:v>
                </c:pt>
                <c:pt idx="13">
                  <c:v>39.800000000000011</c:v>
                </c:pt>
                <c:pt idx="14">
                  <c:v>40.122222222222206</c:v>
                </c:pt>
                <c:pt idx="15">
                  <c:v>40.166666666666586</c:v>
                </c:pt>
                <c:pt idx="16">
                  <c:v>40.377777777777695</c:v>
                </c:pt>
                <c:pt idx="17">
                  <c:v>40.4</c:v>
                </c:pt>
                <c:pt idx="18">
                  <c:v>40.488888888888802</c:v>
                </c:pt>
                <c:pt idx="19">
                  <c:v>40.655555555555502</c:v>
                </c:pt>
                <c:pt idx="20">
                  <c:v>40.822222222222202</c:v>
                </c:pt>
                <c:pt idx="21">
                  <c:v>40.8888888888889</c:v>
                </c:pt>
                <c:pt idx="22">
                  <c:v>40.955555555555499</c:v>
                </c:pt>
                <c:pt idx="23">
                  <c:v>40.966666666666583</c:v>
                </c:pt>
                <c:pt idx="24">
                  <c:v>41.044444444444387</c:v>
                </c:pt>
                <c:pt idx="25">
                  <c:v>41.122222222222206</c:v>
                </c:pt>
                <c:pt idx="26">
                  <c:v>41.188888888888904</c:v>
                </c:pt>
                <c:pt idx="27">
                  <c:v>41.233333333333306</c:v>
                </c:pt>
                <c:pt idx="28">
                  <c:v>41.322222222222202</c:v>
                </c:pt>
                <c:pt idx="29">
                  <c:v>41.3333333333333</c:v>
                </c:pt>
                <c:pt idx="30">
                  <c:v>41.3333333333333</c:v>
                </c:pt>
                <c:pt idx="31">
                  <c:v>41.3333333333333</c:v>
                </c:pt>
                <c:pt idx="32">
                  <c:v>41.366666666666582</c:v>
                </c:pt>
                <c:pt idx="33">
                  <c:v>41.433333333333302</c:v>
                </c:pt>
                <c:pt idx="34">
                  <c:v>41.499999999999908</c:v>
                </c:pt>
                <c:pt idx="35">
                  <c:v>41.533333333333303</c:v>
                </c:pt>
                <c:pt idx="36">
                  <c:v>41.566666666666585</c:v>
                </c:pt>
                <c:pt idx="37">
                  <c:v>41.57777777777769</c:v>
                </c:pt>
                <c:pt idx="38">
                  <c:v>41.6111111111111</c:v>
                </c:pt>
                <c:pt idx="39">
                  <c:v>41.6</c:v>
                </c:pt>
                <c:pt idx="40">
                  <c:v>41.677777777777692</c:v>
                </c:pt>
                <c:pt idx="41">
                  <c:v>41.74444444444439</c:v>
                </c:pt>
                <c:pt idx="42">
                  <c:v>41.844444444444385</c:v>
                </c:pt>
                <c:pt idx="43">
                  <c:v>41.8333333333333</c:v>
                </c:pt>
                <c:pt idx="44">
                  <c:v>41.8333333333333</c:v>
                </c:pt>
                <c:pt idx="45">
                  <c:v>41.844444444444385</c:v>
                </c:pt>
                <c:pt idx="46">
                  <c:v>41.877777777777695</c:v>
                </c:pt>
                <c:pt idx="47">
                  <c:v>41.9</c:v>
                </c:pt>
                <c:pt idx="48">
                  <c:v>41.911111111111097</c:v>
                </c:pt>
                <c:pt idx="49">
                  <c:v>41.922222222222203</c:v>
                </c:pt>
                <c:pt idx="50">
                  <c:v>41.955555555555499</c:v>
                </c:pt>
                <c:pt idx="51">
                  <c:v>41.933333333333302</c:v>
                </c:pt>
                <c:pt idx="52">
                  <c:v>41.944444444444386</c:v>
                </c:pt>
                <c:pt idx="53">
                  <c:v>41.944444444444386</c:v>
                </c:pt>
                <c:pt idx="54">
                  <c:v>41.944444444444386</c:v>
                </c:pt>
                <c:pt idx="55">
                  <c:v>41.955555555555499</c:v>
                </c:pt>
                <c:pt idx="56">
                  <c:v>42.011111111111099</c:v>
                </c:pt>
                <c:pt idx="57">
                  <c:v>42.011111111111099</c:v>
                </c:pt>
                <c:pt idx="58">
                  <c:v>42.022222222222204</c:v>
                </c:pt>
                <c:pt idx="59">
                  <c:v>42.044444444444387</c:v>
                </c:pt>
                <c:pt idx="60">
                  <c:v>42.0555555555555</c:v>
                </c:pt>
                <c:pt idx="61">
                  <c:v>42.033333333333303</c:v>
                </c:pt>
                <c:pt idx="62">
                  <c:v>42.066666666666585</c:v>
                </c:pt>
                <c:pt idx="63">
                  <c:v>42.07777777777769</c:v>
                </c:pt>
                <c:pt idx="64">
                  <c:v>42.0555555555555</c:v>
                </c:pt>
                <c:pt idx="65">
                  <c:v>42.0555555555555</c:v>
                </c:pt>
                <c:pt idx="66">
                  <c:v>42.0555555555555</c:v>
                </c:pt>
                <c:pt idx="67">
                  <c:v>42.066666666666585</c:v>
                </c:pt>
                <c:pt idx="68">
                  <c:v>42.1111111111111</c:v>
                </c:pt>
                <c:pt idx="69">
                  <c:v>42.1</c:v>
                </c:pt>
                <c:pt idx="70">
                  <c:v>42.122222222222206</c:v>
                </c:pt>
                <c:pt idx="71">
                  <c:v>42.122222222222206</c:v>
                </c:pt>
                <c:pt idx="72">
                  <c:v>42.122222222222206</c:v>
                </c:pt>
                <c:pt idx="73">
                  <c:v>42.133333333333304</c:v>
                </c:pt>
                <c:pt idx="74">
                  <c:v>42.122222222222206</c:v>
                </c:pt>
                <c:pt idx="75">
                  <c:v>42.133333333333304</c:v>
                </c:pt>
                <c:pt idx="76">
                  <c:v>42.155555555555502</c:v>
                </c:pt>
                <c:pt idx="77">
                  <c:v>42.133333333333304</c:v>
                </c:pt>
                <c:pt idx="78">
                  <c:v>42.133333333333304</c:v>
                </c:pt>
                <c:pt idx="79">
                  <c:v>42.122222222222206</c:v>
                </c:pt>
                <c:pt idx="80">
                  <c:v>42.122222222222206</c:v>
                </c:pt>
                <c:pt idx="81">
                  <c:v>42.1</c:v>
                </c:pt>
                <c:pt idx="82">
                  <c:v>42.066666666666585</c:v>
                </c:pt>
                <c:pt idx="83">
                  <c:v>42.066666666666585</c:v>
                </c:pt>
                <c:pt idx="84">
                  <c:v>42.044444444444387</c:v>
                </c:pt>
                <c:pt idx="85">
                  <c:v>42.033333333333303</c:v>
                </c:pt>
                <c:pt idx="86">
                  <c:v>42.033333333333303</c:v>
                </c:pt>
                <c:pt idx="87">
                  <c:v>42.011111111111099</c:v>
                </c:pt>
                <c:pt idx="88">
                  <c:v>42.011111111111099</c:v>
                </c:pt>
                <c:pt idx="89">
                  <c:v>42.011111111111099</c:v>
                </c:pt>
                <c:pt idx="90">
                  <c:v>42.0555555555555</c:v>
                </c:pt>
                <c:pt idx="91">
                  <c:v>42.022222222222204</c:v>
                </c:pt>
                <c:pt idx="92">
                  <c:v>42.011111111111099</c:v>
                </c:pt>
                <c:pt idx="93">
                  <c:v>42.011111111111099</c:v>
                </c:pt>
                <c:pt idx="94">
                  <c:v>42.033333333333303</c:v>
                </c:pt>
                <c:pt idx="95">
                  <c:v>42.033333333333303</c:v>
                </c:pt>
                <c:pt idx="96">
                  <c:v>42.022222222222204</c:v>
                </c:pt>
                <c:pt idx="97">
                  <c:v>42.022222222222204</c:v>
                </c:pt>
                <c:pt idx="98">
                  <c:v>42</c:v>
                </c:pt>
                <c:pt idx="99">
                  <c:v>42.011111111111099</c:v>
                </c:pt>
                <c:pt idx="100">
                  <c:v>42.033333333333303</c:v>
                </c:pt>
                <c:pt idx="101">
                  <c:v>42.022222222222204</c:v>
                </c:pt>
                <c:pt idx="102">
                  <c:v>41.966666666666583</c:v>
                </c:pt>
                <c:pt idx="103">
                  <c:v>41.977777777777696</c:v>
                </c:pt>
                <c:pt idx="104">
                  <c:v>41.988888888888802</c:v>
                </c:pt>
                <c:pt idx="105">
                  <c:v>41.988888888888802</c:v>
                </c:pt>
                <c:pt idx="106">
                  <c:v>41.988888888888802</c:v>
                </c:pt>
                <c:pt idx="107">
                  <c:v>42.011111111111099</c:v>
                </c:pt>
                <c:pt idx="108">
                  <c:v>41.966666666666583</c:v>
                </c:pt>
                <c:pt idx="109">
                  <c:v>41.955555555555499</c:v>
                </c:pt>
                <c:pt idx="110">
                  <c:v>41.955555555555499</c:v>
                </c:pt>
                <c:pt idx="111">
                  <c:v>42.011111111111099</c:v>
                </c:pt>
                <c:pt idx="112">
                  <c:v>42.044444444444387</c:v>
                </c:pt>
                <c:pt idx="113">
                  <c:v>42.011111111111099</c:v>
                </c:pt>
                <c:pt idx="114">
                  <c:v>42.033333333333303</c:v>
                </c:pt>
                <c:pt idx="115">
                  <c:v>42.022222222222204</c:v>
                </c:pt>
                <c:pt idx="116">
                  <c:v>41.988888888888802</c:v>
                </c:pt>
                <c:pt idx="117">
                  <c:v>42.011111111111099</c:v>
                </c:pt>
                <c:pt idx="118">
                  <c:v>42.011111111111099</c:v>
                </c:pt>
                <c:pt idx="119">
                  <c:v>42</c:v>
                </c:pt>
                <c:pt idx="120">
                  <c:v>42.011111111111099</c:v>
                </c:pt>
                <c:pt idx="121">
                  <c:v>42.022222222222204</c:v>
                </c:pt>
                <c:pt idx="122">
                  <c:v>42</c:v>
                </c:pt>
                <c:pt idx="123">
                  <c:v>42.011111111111099</c:v>
                </c:pt>
                <c:pt idx="124">
                  <c:v>41.988888888888802</c:v>
                </c:pt>
                <c:pt idx="125">
                  <c:v>41.988888888888802</c:v>
                </c:pt>
                <c:pt idx="126">
                  <c:v>41.988888888888802</c:v>
                </c:pt>
                <c:pt idx="127">
                  <c:v>42</c:v>
                </c:pt>
                <c:pt idx="128">
                  <c:v>41.966666666666583</c:v>
                </c:pt>
                <c:pt idx="129">
                  <c:v>41.944444444444386</c:v>
                </c:pt>
                <c:pt idx="130">
                  <c:v>41.899999999999906</c:v>
                </c:pt>
                <c:pt idx="131">
                  <c:v>41.899999999999906</c:v>
                </c:pt>
                <c:pt idx="132">
                  <c:v>41.899999999999906</c:v>
                </c:pt>
                <c:pt idx="133">
                  <c:v>41.911111111111097</c:v>
                </c:pt>
                <c:pt idx="134">
                  <c:v>41.922222222222203</c:v>
                </c:pt>
                <c:pt idx="135">
                  <c:v>41.911111111111097</c:v>
                </c:pt>
                <c:pt idx="136">
                  <c:v>41.922222222222203</c:v>
                </c:pt>
                <c:pt idx="137">
                  <c:v>41.922222222222203</c:v>
                </c:pt>
                <c:pt idx="138">
                  <c:v>41.922222222222203</c:v>
                </c:pt>
                <c:pt idx="139">
                  <c:v>41.9</c:v>
                </c:pt>
                <c:pt idx="140">
                  <c:v>41.9</c:v>
                </c:pt>
                <c:pt idx="141">
                  <c:v>41.8888888888888</c:v>
                </c:pt>
                <c:pt idx="142">
                  <c:v>41.8888888888888</c:v>
                </c:pt>
                <c:pt idx="143">
                  <c:v>41.877777777777695</c:v>
                </c:pt>
                <c:pt idx="144">
                  <c:v>41.8888888888888</c:v>
                </c:pt>
                <c:pt idx="145">
                  <c:v>41.911111111111097</c:v>
                </c:pt>
                <c:pt idx="146">
                  <c:v>41.9</c:v>
                </c:pt>
                <c:pt idx="147">
                  <c:v>41.866666666666582</c:v>
                </c:pt>
                <c:pt idx="148">
                  <c:v>41.844444444444385</c:v>
                </c:pt>
                <c:pt idx="149">
                  <c:v>41.8</c:v>
                </c:pt>
                <c:pt idx="150">
                  <c:v>41.811111111111096</c:v>
                </c:pt>
                <c:pt idx="151">
                  <c:v>41.8333333333333</c:v>
                </c:pt>
                <c:pt idx="152">
                  <c:v>41.844444444444385</c:v>
                </c:pt>
                <c:pt idx="153">
                  <c:v>41.855555555555497</c:v>
                </c:pt>
                <c:pt idx="154">
                  <c:v>41.855555555555497</c:v>
                </c:pt>
                <c:pt idx="155">
                  <c:v>41.8888888888888</c:v>
                </c:pt>
                <c:pt idx="156">
                  <c:v>41.8888888888888</c:v>
                </c:pt>
                <c:pt idx="157">
                  <c:v>41.877777777777695</c:v>
                </c:pt>
                <c:pt idx="158">
                  <c:v>41.844444444444385</c:v>
                </c:pt>
                <c:pt idx="159">
                  <c:v>41.866666666666582</c:v>
                </c:pt>
                <c:pt idx="160">
                  <c:v>41.866666666666582</c:v>
                </c:pt>
                <c:pt idx="161">
                  <c:v>41.855555555555497</c:v>
                </c:pt>
                <c:pt idx="162">
                  <c:v>41.855555555555497</c:v>
                </c:pt>
                <c:pt idx="163">
                  <c:v>41.822222222222202</c:v>
                </c:pt>
                <c:pt idx="164">
                  <c:v>41.8333333333333</c:v>
                </c:pt>
                <c:pt idx="165">
                  <c:v>41.8333333333333</c:v>
                </c:pt>
                <c:pt idx="166">
                  <c:v>41.811111111111096</c:v>
                </c:pt>
                <c:pt idx="167">
                  <c:v>41.811111111111096</c:v>
                </c:pt>
                <c:pt idx="168">
                  <c:v>41.8</c:v>
                </c:pt>
                <c:pt idx="169">
                  <c:v>41.788888888888806</c:v>
                </c:pt>
                <c:pt idx="170">
                  <c:v>41.766666666666588</c:v>
                </c:pt>
                <c:pt idx="171">
                  <c:v>41.755555555555503</c:v>
                </c:pt>
                <c:pt idx="172">
                  <c:v>41.766666666666588</c:v>
                </c:pt>
                <c:pt idx="173">
                  <c:v>41.766666666666588</c:v>
                </c:pt>
                <c:pt idx="174">
                  <c:v>41.766666666666588</c:v>
                </c:pt>
                <c:pt idx="175">
                  <c:v>41.766666666666588</c:v>
                </c:pt>
                <c:pt idx="176">
                  <c:v>41.755555555555503</c:v>
                </c:pt>
                <c:pt idx="177">
                  <c:v>41.74444444444439</c:v>
                </c:pt>
                <c:pt idx="178">
                  <c:v>41.733333333333306</c:v>
                </c:pt>
                <c:pt idx="179">
                  <c:v>41.733333333333306</c:v>
                </c:pt>
                <c:pt idx="180">
                  <c:v>41.755555555555503</c:v>
                </c:pt>
                <c:pt idx="181">
                  <c:v>41.722222222222207</c:v>
                </c:pt>
                <c:pt idx="182">
                  <c:v>41.722222222222207</c:v>
                </c:pt>
                <c:pt idx="183">
                  <c:v>41.711111111111101</c:v>
                </c:pt>
                <c:pt idx="184">
                  <c:v>41.733333333333306</c:v>
                </c:pt>
                <c:pt idx="185">
                  <c:v>41.722222222222207</c:v>
                </c:pt>
                <c:pt idx="186">
                  <c:v>41.69999999999991</c:v>
                </c:pt>
                <c:pt idx="187">
                  <c:v>41.69999999999991</c:v>
                </c:pt>
                <c:pt idx="188">
                  <c:v>41.688888888888805</c:v>
                </c:pt>
                <c:pt idx="189">
                  <c:v>41.688888888888805</c:v>
                </c:pt>
                <c:pt idx="190">
                  <c:v>41.677777777777692</c:v>
                </c:pt>
                <c:pt idx="191">
                  <c:v>41.677777777777692</c:v>
                </c:pt>
                <c:pt idx="192">
                  <c:v>41.633333333333304</c:v>
                </c:pt>
                <c:pt idx="193">
                  <c:v>41.622222222222206</c:v>
                </c:pt>
                <c:pt idx="194">
                  <c:v>41.622222222222206</c:v>
                </c:pt>
                <c:pt idx="195">
                  <c:v>41.622222222222206</c:v>
                </c:pt>
                <c:pt idx="196">
                  <c:v>41.622222222222206</c:v>
                </c:pt>
                <c:pt idx="197">
                  <c:v>41.622222222222206</c:v>
                </c:pt>
                <c:pt idx="198">
                  <c:v>41.6</c:v>
                </c:pt>
                <c:pt idx="199">
                  <c:v>41.6</c:v>
                </c:pt>
                <c:pt idx="200">
                  <c:v>41.588888888888803</c:v>
                </c:pt>
                <c:pt idx="201">
                  <c:v>41.588888888888803</c:v>
                </c:pt>
                <c:pt idx="202">
                  <c:v>41.57777777777769</c:v>
                </c:pt>
                <c:pt idx="203">
                  <c:v>41.6</c:v>
                </c:pt>
                <c:pt idx="204">
                  <c:v>41.6</c:v>
                </c:pt>
                <c:pt idx="205">
                  <c:v>41.588888888888803</c:v>
                </c:pt>
                <c:pt idx="206">
                  <c:v>41.57777777777769</c:v>
                </c:pt>
                <c:pt idx="207">
                  <c:v>41.57777777777769</c:v>
                </c:pt>
                <c:pt idx="208">
                  <c:v>41.57777777777769</c:v>
                </c:pt>
                <c:pt idx="209">
                  <c:v>41.566666666666585</c:v>
                </c:pt>
                <c:pt idx="210">
                  <c:v>41.5555555555555</c:v>
                </c:pt>
                <c:pt idx="211">
                  <c:v>41.5555555555555</c:v>
                </c:pt>
                <c:pt idx="212">
                  <c:v>41.544444444444387</c:v>
                </c:pt>
                <c:pt idx="213">
                  <c:v>41.544444444444387</c:v>
                </c:pt>
                <c:pt idx="214">
                  <c:v>41.522222222222204</c:v>
                </c:pt>
                <c:pt idx="215">
                  <c:v>41.511111111111099</c:v>
                </c:pt>
                <c:pt idx="216">
                  <c:v>41.522222222222204</c:v>
                </c:pt>
                <c:pt idx="217">
                  <c:v>41.5</c:v>
                </c:pt>
                <c:pt idx="218">
                  <c:v>41.5</c:v>
                </c:pt>
                <c:pt idx="219">
                  <c:v>41.488888888888802</c:v>
                </c:pt>
                <c:pt idx="220">
                  <c:v>41.444444444444386</c:v>
                </c:pt>
                <c:pt idx="221">
                  <c:v>41.422222222222203</c:v>
                </c:pt>
                <c:pt idx="222">
                  <c:v>41.422222222222203</c:v>
                </c:pt>
                <c:pt idx="223">
                  <c:v>41.433333333333302</c:v>
                </c:pt>
                <c:pt idx="224">
                  <c:v>41.422222222222203</c:v>
                </c:pt>
                <c:pt idx="225">
                  <c:v>41.422222222222203</c:v>
                </c:pt>
                <c:pt idx="226">
                  <c:v>41.411111111111097</c:v>
                </c:pt>
                <c:pt idx="227">
                  <c:v>41.422222222222203</c:v>
                </c:pt>
                <c:pt idx="228">
                  <c:v>41.4</c:v>
                </c:pt>
                <c:pt idx="229">
                  <c:v>41.411111111111097</c:v>
                </c:pt>
                <c:pt idx="230">
                  <c:v>41.433333333333302</c:v>
                </c:pt>
                <c:pt idx="231">
                  <c:v>41.422222222222203</c:v>
                </c:pt>
                <c:pt idx="232">
                  <c:v>41.4</c:v>
                </c:pt>
                <c:pt idx="233">
                  <c:v>41.4</c:v>
                </c:pt>
                <c:pt idx="234">
                  <c:v>41.3888888888888</c:v>
                </c:pt>
                <c:pt idx="235">
                  <c:v>41.377777777777695</c:v>
                </c:pt>
                <c:pt idx="236">
                  <c:v>41.355555555555497</c:v>
                </c:pt>
                <c:pt idx="237">
                  <c:v>41.355555555555497</c:v>
                </c:pt>
                <c:pt idx="238">
                  <c:v>41.366666666666582</c:v>
                </c:pt>
                <c:pt idx="239">
                  <c:v>41.355555555555497</c:v>
                </c:pt>
                <c:pt idx="240">
                  <c:v>41.355555555555497</c:v>
                </c:pt>
                <c:pt idx="241">
                  <c:v>41.344444444444385</c:v>
                </c:pt>
                <c:pt idx="242">
                  <c:v>41.3333333333333</c:v>
                </c:pt>
                <c:pt idx="243">
                  <c:v>41.3333333333333</c:v>
                </c:pt>
                <c:pt idx="244">
                  <c:v>41.3333333333333</c:v>
                </c:pt>
                <c:pt idx="245">
                  <c:v>41.3333333333333</c:v>
                </c:pt>
                <c:pt idx="246">
                  <c:v>41.3333333333333</c:v>
                </c:pt>
                <c:pt idx="247">
                  <c:v>41.3333333333333</c:v>
                </c:pt>
                <c:pt idx="248">
                  <c:v>41.322222222222202</c:v>
                </c:pt>
                <c:pt idx="249">
                  <c:v>41.322222222222202</c:v>
                </c:pt>
                <c:pt idx="250">
                  <c:v>41.322222222222202</c:v>
                </c:pt>
                <c:pt idx="251">
                  <c:v>41.311111111111096</c:v>
                </c:pt>
                <c:pt idx="252">
                  <c:v>41.311111111111096</c:v>
                </c:pt>
                <c:pt idx="253">
                  <c:v>41.311111111111096</c:v>
                </c:pt>
                <c:pt idx="254">
                  <c:v>41.288888888888906</c:v>
                </c:pt>
                <c:pt idx="255">
                  <c:v>41.288888888888906</c:v>
                </c:pt>
                <c:pt idx="256">
                  <c:v>41.288888888888906</c:v>
                </c:pt>
                <c:pt idx="257">
                  <c:v>41.266666666666588</c:v>
                </c:pt>
                <c:pt idx="258">
                  <c:v>41.266666666666588</c:v>
                </c:pt>
                <c:pt idx="259">
                  <c:v>41.24444444444439</c:v>
                </c:pt>
                <c:pt idx="260">
                  <c:v>41.233333333333306</c:v>
                </c:pt>
                <c:pt idx="261">
                  <c:v>41.222222222222207</c:v>
                </c:pt>
                <c:pt idx="262">
                  <c:v>41.211111111111101</c:v>
                </c:pt>
                <c:pt idx="263">
                  <c:v>41.233333333333306</c:v>
                </c:pt>
                <c:pt idx="264">
                  <c:v>41.211111111111101</c:v>
                </c:pt>
                <c:pt idx="265">
                  <c:v>41.222222222222207</c:v>
                </c:pt>
                <c:pt idx="266">
                  <c:v>41.233333333333306</c:v>
                </c:pt>
                <c:pt idx="267">
                  <c:v>41.24444444444439</c:v>
                </c:pt>
                <c:pt idx="268">
                  <c:v>41.233333333333306</c:v>
                </c:pt>
                <c:pt idx="269">
                  <c:v>41.233333333333306</c:v>
                </c:pt>
                <c:pt idx="270">
                  <c:v>41.211111111111101</c:v>
                </c:pt>
                <c:pt idx="271">
                  <c:v>41.233333333333306</c:v>
                </c:pt>
                <c:pt idx="272">
                  <c:v>41.266666666666588</c:v>
                </c:pt>
                <c:pt idx="273">
                  <c:v>41.24444444444439</c:v>
                </c:pt>
                <c:pt idx="274">
                  <c:v>41.233333333333306</c:v>
                </c:pt>
                <c:pt idx="275">
                  <c:v>41.233333333333306</c:v>
                </c:pt>
                <c:pt idx="276">
                  <c:v>41.211111111111101</c:v>
                </c:pt>
                <c:pt idx="277">
                  <c:v>41.222222222222207</c:v>
                </c:pt>
                <c:pt idx="278">
                  <c:v>41.222222222222207</c:v>
                </c:pt>
                <c:pt idx="279">
                  <c:v>41.222222222222207</c:v>
                </c:pt>
                <c:pt idx="280">
                  <c:v>41.222222222222207</c:v>
                </c:pt>
                <c:pt idx="281">
                  <c:v>41.188888888888805</c:v>
                </c:pt>
                <c:pt idx="282">
                  <c:v>41.155555555555502</c:v>
                </c:pt>
                <c:pt idx="283">
                  <c:v>41.155555555555502</c:v>
                </c:pt>
                <c:pt idx="284">
                  <c:v>41.155555555555502</c:v>
                </c:pt>
                <c:pt idx="285">
                  <c:v>41.155555555555502</c:v>
                </c:pt>
                <c:pt idx="286">
                  <c:v>41.155555555555502</c:v>
                </c:pt>
                <c:pt idx="287">
                  <c:v>41.155555555555502</c:v>
                </c:pt>
                <c:pt idx="288">
                  <c:v>41.166666666666586</c:v>
                </c:pt>
                <c:pt idx="289">
                  <c:v>41.166666666666586</c:v>
                </c:pt>
                <c:pt idx="290">
                  <c:v>41.155555555555502</c:v>
                </c:pt>
                <c:pt idx="291">
                  <c:v>41.133333333333304</c:v>
                </c:pt>
                <c:pt idx="292">
                  <c:v>41.133333333333304</c:v>
                </c:pt>
                <c:pt idx="293">
                  <c:v>41.122222222222206</c:v>
                </c:pt>
                <c:pt idx="294">
                  <c:v>41.122222222222206</c:v>
                </c:pt>
                <c:pt idx="295">
                  <c:v>41.1111111111111</c:v>
                </c:pt>
                <c:pt idx="296">
                  <c:v>41.1</c:v>
                </c:pt>
                <c:pt idx="297">
                  <c:v>41.088888888888803</c:v>
                </c:pt>
                <c:pt idx="298">
                  <c:v>41.07777777777769</c:v>
                </c:pt>
                <c:pt idx="299">
                  <c:v>41.0555555555555</c:v>
                </c:pt>
                <c:pt idx="300">
                  <c:v>41.066666666666585</c:v>
                </c:pt>
                <c:pt idx="301">
                  <c:v>41.07777777777769</c:v>
                </c:pt>
                <c:pt idx="302">
                  <c:v>41.07777777777769</c:v>
                </c:pt>
                <c:pt idx="303">
                  <c:v>41.07777777777769</c:v>
                </c:pt>
                <c:pt idx="304">
                  <c:v>41.044444444444387</c:v>
                </c:pt>
                <c:pt idx="305">
                  <c:v>41.0555555555555</c:v>
                </c:pt>
                <c:pt idx="306">
                  <c:v>41.0555555555555</c:v>
                </c:pt>
                <c:pt idx="307">
                  <c:v>41.0555555555555</c:v>
                </c:pt>
                <c:pt idx="308">
                  <c:v>41.0555555555555</c:v>
                </c:pt>
                <c:pt idx="309">
                  <c:v>41.044444444444387</c:v>
                </c:pt>
                <c:pt idx="310">
                  <c:v>41.044444444444387</c:v>
                </c:pt>
                <c:pt idx="311">
                  <c:v>41.022222222222204</c:v>
                </c:pt>
                <c:pt idx="312">
                  <c:v>41.011111111111099</c:v>
                </c:pt>
                <c:pt idx="313">
                  <c:v>41.011111111111099</c:v>
                </c:pt>
                <c:pt idx="314">
                  <c:v>41</c:v>
                </c:pt>
                <c:pt idx="315">
                  <c:v>40.988888888888802</c:v>
                </c:pt>
                <c:pt idx="316">
                  <c:v>40.977777777777696</c:v>
                </c:pt>
                <c:pt idx="317">
                  <c:v>41</c:v>
                </c:pt>
                <c:pt idx="318">
                  <c:v>41</c:v>
                </c:pt>
                <c:pt idx="319">
                  <c:v>40.988888888888802</c:v>
                </c:pt>
                <c:pt idx="320">
                  <c:v>40.977777777777696</c:v>
                </c:pt>
                <c:pt idx="321">
                  <c:v>40.966666666666583</c:v>
                </c:pt>
                <c:pt idx="322">
                  <c:v>40.955555555555499</c:v>
                </c:pt>
                <c:pt idx="323">
                  <c:v>40.933333333333302</c:v>
                </c:pt>
                <c:pt idx="324">
                  <c:v>40.933333333333302</c:v>
                </c:pt>
                <c:pt idx="325">
                  <c:v>40.933333333333302</c:v>
                </c:pt>
                <c:pt idx="326">
                  <c:v>40.966666666666583</c:v>
                </c:pt>
                <c:pt idx="327">
                  <c:v>40.966666666666583</c:v>
                </c:pt>
                <c:pt idx="328">
                  <c:v>40.955555555555499</c:v>
                </c:pt>
                <c:pt idx="329">
                  <c:v>40.955555555555499</c:v>
                </c:pt>
                <c:pt idx="330">
                  <c:v>40.955555555555499</c:v>
                </c:pt>
                <c:pt idx="331">
                  <c:v>40.955555555555499</c:v>
                </c:pt>
                <c:pt idx="332">
                  <c:v>40.966666666666583</c:v>
                </c:pt>
                <c:pt idx="333">
                  <c:v>40.944444444444386</c:v>
                </c:pt>
                <c:pt idx="334">
                  <c:v>40.933333333333302</c:v>
                </c:pt>
                <c:pt idx="335">
                  <c:v>40.933333333333302</c:v>
                </c:pt>
                <c:pt idx="336">
                  <c:v>40.922222222222203</c:v>
                </c:pt>
                <c:pt idx="337">
                  <c:v>40.922222222222203</c:v>
                </c:pt>
                <c:pt idx="338">
                  <c:v>40.911111111111097</c:v>
                </c:pt>
                <c:pt idx="339">
                  <c:v>40.911111111111097</c:v>
                </c:pt>
                <c:pt idx="340">
                  <c:v>40.9</c:v>
                </c:pt>
                <c:pt idx="341">
                  <c:v>40.877777777777695</c:v>
                </c:pt>
                <c:pt idx="342">
                  <c:v>40.8888888888888</c:v>
                </c:pt>
                <c:pt idx="343">
                  <c:v>40.877777777777695</c:v>
                </c:pt>
                <c:pt idx="344">
                  <c:v>40.877777777777695</c:v>
                </c:pt>
                <c:pt idx="345">
                  <c:v>40.877777777777695</c:v>
                </c:pt>
                <c:pt idx="346">
                  <c:v>40.877777777777695</c:v>
                </c:pt>
                <c:pt idx="347">
                  <c:v>40.855555555555497</c:v>
                </c:pt>
                <c:pt idx="348">
                  <c:v>40.8333333333333</c:v>
                </c:pt>
                <c:pt idx="349">
                  <c:v>40.822222222222202</c:v>
                </c:pt>
                <c:pt idx="350">
                  <c:v>40.8333333333333</c:v>
                </c:pt>
                <c:pt idx="351">
                  <c:v>40.822222222222202</c:v>
                </c:pt>
                <c:pt idx="352">
                  <c:v>40.800000000000011</c:v>
                </c:pt>
                <c:pt idx="353">
                  <c:v>40.800000000000011</c:v>
                </c:pt>
                <c:pt idx="354">
                  <c:v>40.811111111111096</c:v>
                </c:pt>
                <c:pt idx="355">
                  <c:v>40.800000000000011</c:v>
                </c:pt>
                <c:pt idx="356">
                  <c:v>40.822222222222202</c:v>
                </c:pt>
                <c:pt idx="357">
                  <c:v>40.822222222222202</c:v>
                </c:pt>
                <c:pt idx="358">
                  <c:v>40.822222222222202</c:v>
                </c:pt>
                <c:pt idx="359">
                  <c:v>40.811111111111096</c:v>
                </c:pt>
                <c:pt idx="360">
                  <c:v>40.811111111111096</c:v>
                </c:pt>
                <c:pt idx="361">
                  <c:v>40.811111111111096</c:v>
                </c:pt>
                <c:pt idx="362">
                  <c:v>40.811111111111096</c:v>
                </c:pt>
                <c:pt idx="363">
                  <c:v>40.800000000000011</c:v>
                </c:pt>
                <c:pt idx="364">
                  <c:v>40.788888888888806</c:v>
                </c:pt>
                <c:pt idx="365">
                  <c:v>40.788888888888806</c:v>
                </c:pt>
                <c:pt idx="366">
                  <c:v>40.7777777777777</c:v>
                </c:pt>
                <c:pt idx="367">
                  <c:v>40.788888888888806</c:v>
                </c:pt>
                <c:pt idx="368">
                  <c:v>40.7777777777777</c:v>
                </c:pt>
                <c:pt idx="369">
                  <c:v>40.766666666666588</c:v>
                </c:pt>
                <c:pt idx="370">
                  <c:v>40.74444444444439</c:v>
                </c:pt>
                <c:pt idx="371">
                  <c:v>40.74444444444439</c:v>
                </c:pt>
                <c:pt idx="372">
                  <c:v>40.766666666666588</c:v>
                </c:pt>
                <c:pt idx="373">
                  <c:v>40.755555555555503</c:v>
                </c:pt>
                <c:pt idx="374">
                  <c:v>40.755555555555503</c:v>
                </c:pt>
                <c:pt idx="375">
                  <c:v>40.766666666666588</c:v>
                </c:pt>
                <c:pt idx="376">
                  <c:v>40.766666666666588</c:v>
                </c:pt>
                <c:pt idx="377">
                  <c:v>40.788888888888806</c:v>
                </c:pt>
                <c:pt idx="378">
                  <c:v>40.800000000000011</c:v>
                </c:pt>
                <c:pt idx="379">
                  <c:v>40.7777777777777</c:v>
                </c:pt>
                <c:pt idx="380">
                  <c:v>40.822222222222202</c:v>
                </c:pt>
                <c:pt idx="381">
                  <c:v>40.822222222222202</c:v>
                </c:pt>
                <c:pt idx="382">
                  <c:v>40.811111111111096</c:v>
                </c:pt>
                <c:pt idx="383">
                  <c:v>40.788888888888806</c:v>
                </c:pt>
                <c:pt idx="384">
                  <c:v>40.766666666666588</c:v>
                </c:pt>
                <c:pt idx="385">
                  <c:v>40.766666666666588</c:v>
                </c:pt>
                <c:pt idx="386">
                  <c:v>40.766666666666588</c:v>
                </c:pt>
                <c:pt idx="387">
                  <c:v>40.766666666666588</c:v>
                </c:pt>
                <c:pt idx="388">
                  <c:v>40.766666666666588</c:v>
                </c:pt>
                <c:pt idx="389">
                  <c:v>40.74444444444439</c:v>
                </c:pt>
                <c:pt idx="390">
                  <c:v>40.733333333333306</c:v>
                </c:pt>
                <c:pt idx="391">
                  <c:v>40.711111111111101</c:v>
                </c:pt>
                <c:pt idx="392">
                  <c:v>40.711111111111101</c:v>
                </c:pt>
                <c:pt idx="393">
                  <c:v>40.700000000000003</c:v>
                </c:pt>
                <c:pt idx="394">
                  <c:v>40.700000000000003</c:v>
                </c:pt>
                <c:pt idx="395">
                  <c:v>40.688888888888805</c:v>
                </c:pt>
                <c:pt idx="396">
                  <c:v>40.688888888888805</c:v>
                </c:pt>
                <c:pt idx="397">
                  <c:v>40.688888888888805</c:v>
                </c:pt>
                <c:pt idx="398">
                  <c:v>40.677777777777692</c:v>
                </c:pt>
                <c:pt idx="399">
                  <c:v>40.666666666666586</c:v>
                </c:pt>
                <c:pt idx="400">
                  <c:v>40.666666666666586</c:v>
                </c:pt>
                <c:pt idx="401">
                  <c:v>40.655555555555502</c:v>
                </c:pt>
                <c:pt idx="402">
                  <c:v>40.655555555555502</c:v>
                </c:pt>
                <c:pt idx="403">
                  <c:v>40.644444444444389</c:v>
                </c:pt>
                <c:pt idx="404">
                  <c:v>40.633333333333304</c:v>
                </c:pt>
                <c:pt idx="405">
                  <c:v>40.644444444444389</c:v>
                </c:pt>
                <c:pt idx="406">
                  <c:v>40.644444444444389</c:v>
                </c:pt>
                <c:pt idx="407">
                  <c:v>40.633333333333304</c:v>
                </c:pt>
                <c:pt idx="408">
                  <c:v>40.633333333333304</c:v>
                </c:pt>
                <c:pt idx="409">
                  <c:v>40.599999999999909</c:v>
                </c:pt>
                <c:pt idx="410">
                  <c:v>40.588888888888803</c:v>
                </c:pt>
                <c:pt idx="411">
                  <c:v>40.588888888888803</c:v>
                </c:pt>
                <c:pt idx="412">
                  <c:v>40.588888888888803</c:v>
                </c:pt>
                <c:pt idx="413">
                  <c:v>40.57777777777769</c:v>
                </c:pt>
                <c:pt idx="414">
                  <c:v>40.57777777777769</c:v>
                </c:pt>
                <c:pt idx="415">
                  <c:v>40.57777777777769</c:v>
                </c:pt>
                <c:pt idx="416">
                  <c:v>40.57777777777769</c:v>
                </c:pt>
                <c:pt idx="417">
                  <c:v>40.5555555555555</c:v>
                </c:pt>
                <c:pt idx="418">
                  <c:v>40.5555555555555</c:v>
                </c:pt>
                <c:pt idx="419">
                  <c:v>40.533333333333303</c:v>
                </c:pt>
                <c:pt idx="420">
                  <c:v>40.533333333333303</c:v>
                </c:pt>
                <c:pt idx="421">
                  <c:v>40.522222222222204</c:v>
                </c:pt>
                <c:pt idx="422">
                  <c:v>40.522222222222204</c:v>
                </c:pt>
                <c:pt idx="423">
                  <c:v>40.511111111111099</c:v>
                </c:pt>
                <c:pt idx="424">
                  <c:v>40.5</c:v>
                </c:pt>
                <c:pt idx="425">
                  <c:v>40.488888888888802</c:v>
                </c:pt>
                <c:pt idx="426">
                  <c:v>40.466666666666583</c:v>
                </c:pt>
                <c:pt idx="427">
                  <c:v>40.488888888888802</c:v>
                </c:pt>
                <c:pt idx="428">
                  <c:v>40.477777777777696</c:v>
                </c:pt>
                <c:pt idx="429">
                  <c:v>40.477777777777696</c:v>
                </c:pt>
                <c:pt idx="430">
                  <c:v>40.466666666666583</c:v>
                </c:pt>
                <c:pt idx="431">
                  <c:v>40.466666666666583</c:v>
                </c:pt>
                <c:pt idx="432">
                  <c:v>40.455555555555499</c:v>
                </c:pt>
                <c:pt idx="433">
                  <c:v>40.455555555555499</c:v>
                </c:pt>
                <c:pt idx="434">
                  <c:v>40.511111111111099</c:v>
                </c:pt>
                <c:pt idx="435">
                  <c:v>40.511111111111099</c:v>
                </c:pt>
                <c:pt idx="436">
                  <c:v>40.477777777777696</c:v>
                </c:pt>
                <c:pt idx="437">
                  <c:v>40.477777777777696</c:v>
                </c:pt>
                <c:pt idx="438">
                  <c:v>40.444444444444386</c:v>
                </c:pt>
                <c:pt idx="439">
                  <c:v>40.444444444444386</c:v>
                </c:pt>
                <c:pt idx="440">
                  <c:v>40.433333333333302</c:v>
                </c:pt>
                <c:pt idx="441">
                  <c:v>40.433333333333302</c:v>
                </c:pt>
                <c:pt idx="442">
                  <c:v>40.433333333333302</c:v>
                </c:pt>
                <c:pt idx="443">
                  <c:v>40.422222222222203</c:v>
                </c:pt>
                <c:pt idx="444">
                  <c:v>40.422222222222203</c:v>
                </c:pt>
                <c:pt idx="445">
                  <c:v>40.444444444444386</c:v>
                </c:pt>
                <c:pt idx="446">
                  <c:v>40.466666666666583</c:v>
                </c:pt>
                <c:pt idx="447">
                  <c:v>40.466666666666583</c:v>
                </c:pt>
                <c:pt idx="448">
                  <c:v>40.466666666666583</c:v>
                </c:pt>
                <c:pt idx="449">
                  <c:v>40.455555555555499</c:v>
                </c:pt>
                <c:pt idx="450">
                  <c:v>40.455555555555499</c:v>
                </c:pt>
                <c:pt idx="451">
                  <c:v>40.433333333333302</c:v>
                </c:pt>
                <c:pt idx="452">
                  <c:v>40.433333333333302</c:v>
                </c:pt>
                <c:pt idx="453">
                  <c:v>40.422222222222203</c:v>
                </c:pt>
                <c:pt idx="454">
                  <c:v>40.411111111111097</c:v>
                </c:pt>
                <c:pt idx="455">
                  <c:v>40.4</c:v>
                </c:pt>
                <c:pt idx="456">
                  <c:v>40.4</c:v>
                </c:pt>
                <c:pt idx="457">
                  <c:v>40.4</c:v>
                </c:pt>
                <c:pt idx="458">
                  <c:v>40.3888888888889</c:v>
                </c:pt>
                <c:pt idx="459">
                  <c:v>40.377777777777695</c:v>
                </c:pt>
                <c:pt idx="460">
                  <c:v>40.377777777777695</c:v>
                </c:pt>
                <c:pt idx="461">
                  <c:v>40.3888888888889</c:v>
                </c:pt>
                <c:pt idx="462">
                  <c:v>40.4</c:v>
                </c:pt>
                <c:pt idx="463">
                  <c:v>40.4</c:v>
                </c:pt>
                <c:pt idx="464">
                  <c:v>40.3888888888889</c:v>
                </c:pt>
                <c:pt idx="465">
                  <c:v>40.377777777777695</c:v>
                </c:pt>
                <c:pt idx="466">
                  <c:v>40.377777777777695</c:v>
                </c:pt>
                <c:pt idx="467">
                  <c:v>40.366666666666582</c:v>
                </c:pt>
                <c:pt idx="468">
                  <c:v>40.377777777777695</c:v>
                </c:pt>
                <c:pt idx="469">
                  <c:v>40.433333333333302</c:v>
                </c:pt>
                <c:pt idx="470">
                  <c:v>40.433333333333302</c:v>
                </c:pt>
                <c:pt idx="471">
                  <c:v>40.433333333333302</c:v>
                </c:pt>
                <c:pt idx="472">
                  <c:v>40.433333333333302</c:v>
                </c:pt>
                <c:pt idx="473">
                  <c:v>40.411111111111097</c:v>
                </c:pt>
                <c:pt idx="474">
                  <c:v>40.4</c:v>
                </c:pt>
                <c:pt idx="475">
                  <c:v>40.4</c:v>
                </c:pt>
                <c:pt idx="476">
                  <c:v>40.433333333333302</c:v>
                </c:pt>
                <c:pt idx="477">
                  <c:v>40.422222222222203</c:v>
                </c:pt>
                <c:pt idx="478">
                  <c:v>40.411111111111097</c:v>
                </c:pt>
                <c:pt idx="479">
                  <c:v>40.366666666666582</c:v>
                </c:pt>
                <c:pt idx="480">
                  <c:v>40.355555555555497</c:v>
                </c:pt>
                <c:pt idx="481">
                  <c:v>40.366666666666582</c:v>
                </c:pt>
                <c:pt idx="482">
                  <c:v>40.366666666666582</c:v>
                </c:pt>
                <c:pt idx="483">
                  <c:v>40.377777777777695</c:v>
                </c:pt>
                <c:pt idx="484">
                  <c:v>40.377777777777695</c:v>
                </c:pt>
                <c:pt idx="485">
                  <c:v>40.377777777777695</c:v>
                </c:pt>
                <c:pt idx="486">
                  <c:v>40.366666666666582</c:v>
                </c:pt>
                <c:pt idx="487">
                  <c:v>40.366666666666582</c:v>
                </c:pt>
                <c:pt idx="488">
                  <c:v>40.366666666666582</c:v>
                </c:pt>
                <c:pt idx="489">
                  <c:v>40.355555555555497</c:v>
                </c:pt>
                <c:pt idx="490">
                  <c:v>40.3888888888888</c:v>
                </c:pt>
                <c:pt idx="491">
                  <c:v>40.3888888888888</c:v>
                </c:pt>
                <c:pt idx="492">
                  <c:v>40.3888888888888</c:v>
                </c:pt>
                <c:pt idx="493">
                  <c:v>40.3888888888888</c:v>
                </c:pt>
                <c:pt idx="494">
                  <c:v>40.377777777777695</c:v>
                </c:pt>
                <c:pt idx="495">
                  <c:v>40.377777777777695</c:v>
                </c:pt>
                <c:pt idx="496">
                  <c:v>40.366666666666582</c:v>
                </c:pt>
                <c:pt idx="497">
                  <c:v>40.3888888888888</c:v>
                </c:pt>
                <c:pt idx="498">
                  <c:v>40.377777777777695</c:v>
                </c:pt>
                <c:pt idx="499">
                  <c:v>40.377777777777695</c:v>
                </c:pt>
                <c:pt idx="500">
                  <c:v>40.377777777777695</c:v>
                </c:pt>
                <c:pt idx="501">
                  <c:v>40.366666666666582</c:v>
                </c:pt>
                <c:pt idx="502">
                  <c:v>40.366666666666582</c:v>
                </c:pt>
                <c:pt idx="503">
                  <c:v>40.355555555555497</c:v>
                </c:pt>
                <c:pt idx="504">
                  <c:v>40.366666666666582</c:v>
                </c:pt>
                <c:pt idx="505">
                  <c:v>40.366666666666582</c:v>
                </c:pt>
                <c:pt idx="506">
                  <c:v>40.3333333333333</c:v>
                </c:pt>
                <c:pt idx="507">
                  <c:v>40.3333333333333</c:v>
                </c:pt>
                <c:pt idx="508">
                  <c:v>40.3333333333333</c:v>
                </c:pt>
                <c:pt idx="509">
                  <c:v>40.3333333333333</c:v>
                </c:pt>
                <c:pt idx="510">
                  <c:v>40.322222222222202</c:v>
                </c:pt>
                <c:pt idx="511">
                  <c:v>40.322222222222202</c:v>
                </c:pt>
                <c:pt idx="512">
                  <c:v>40.322222222222202</c:v>
                </c:pt>
                <c:pt idx="513">
                  <c:v>40.322222222222202</c:v>
                </c:pt>
                <c:pt idx="514">
                  <c:v>40.2777777777777</c:v>
                </c:pt>
                <c:pt idx="515">
                  <c:v>40.233333333333306</c:v>
                </c:pt>
                <c:pt idx="516">
                  <c:v>40.222222222222207</c:v>
                </c:pt>
                <c:pt idx="517">
                  <c:v>40.211111111111101</c:v>
                </c:pt>
                <c:pt idx="518">
                  <c:v>40.24444444444439</c:v>
                </c:pt>
                <c:pt idx="519">
                  <c:v>40.222222222222207</c:v>
                </c:pt>
                <c:pt idx="520">
                  <c:v>40.222222222222207</c:v>
                </c:pt>
                <c:pt idx="521">
                  <c:v>40.233333333333306</c:v>
                </c:pt>
                <c:pt idx="522">
                  <c:v>40.211111111111101</c:v>
                </c:pt>
                <c:pt idx="523">
                  <c:v>40.211111111111101</c:v>
                </c:pt>
                <c:pt idx="524">
                  <c:v>40.222222222222207</c:v>
                </c:pt>
                <c:pt idx="525">
                  <c:v>40.222222222222207</c:v>
                </c:pt>
                <c:pt idx="526">
                  <c:v>40.222222222222207</c:v>
                </c:pt>
                <c:pt idx="527">
                  <c:v>40.211111111111101</c:v>
                </c:pt>
                <c:pt idx="528">
                  <c:v>40.211111111111101</c:v>
                </c:pt>
                <c:pt idx="529">
                  <c:v>40.222222222222207</c:v>
                </c:pt>
                <c:pt idx="530">
                  <c:v>40.19999999999991</c:v>
                </c:pt>
                <c:pt idx="531">
                  <c:v>40.24444444444439</c:v>
                </c:pt>
                <c:pt idx="532">
                  <c:v>40.24444444444439</c:v>
                </c:pt>
                <c:pt idx="533">
                  <c:v>40.222222222222207</c:v>
                </c:pt>
                <c:pt idx="534">
                  <c:v>40.211111111111101</c:v>
                </c:pt>
                <c:pt idx="535">
                  <c:v>40.177777777777692</c:v>
                </c:pt>
                <c:pt idx="536">
                  <c:v>40.177777777777692</c:v>
                </c:pt>
                <c:pt idx="537">
                  <c:v>40.19999999999991</c:v>
                </c:pt>
                <c:pt idx="538">
                  <c:v>40.19999999999991</c:v>
                </c:pt>
                <c:pt idx="539">
                  <c:v>40.222222222222207</c:v>
                </c:pt>
                <c:pt idx="540">
                  <c:v>40.222222222222207</c:v>
                </c:pt>
                <c:pt idx="541">
                  <c:v>40.222222222222207</c:v>
                </c:pt>
                <c:pt idx="542">
                  <c:v>40.255555555555503</c:v>
                </c:pt>
                <c:pt idx="543">
                  <c:v>40.255555555555503</c:v>
                </c:pt>
                <c:pt idx="544">
                  <c:v>40.24444444444439</c:v>
                </c:pt>
                <c:pt idx="545">
                  <c:v>40.233333333333306</c:v>
                </c:pt>
                <c:pt idx="546">
                  <c:v>40.233333333333306</c:v>
                </c:pt>
                <c:pt idx="547">
                  <c:v>40.200000000000003</c:v>
                </c:pt>
                <c:pt idx="548">
                  <c:v>40.200000000000003</c:v>
                </c:pt>
                <c:pt idx="549">
                  <c:v>40.188888888888805</c:v>
                </c:pt>
                <c:pt idx="550">
                  <c:v>40.166666666666586</c:v>
                </c:pt>
                <c:pt idx="551">
                  <c:v>40.166666666666586</c:v>
                </c:pt>
                <c:pt idx="552">
                  <c:v>40.133333333333304</c:v>
                </c:pt>
                <c:pt idx="553">
                  <c:v>40.155555555555502</c:v>
                </c:pt>
                <c:pt idx="554">
                  <c:v>40.144444444444389</c:v>
                </c:pt>
                <c:pt idx="555">
                  <c:v>40.133333333333304</c:v>
                </c:pt>
                <c:pt idx="556">
                  <c:v>40.1111111111111</c:v>
                </c:pt>
                <c:pt idx="557">
                  <c:v>40.122222222222206</c:v>
                </c:pt>
                <c:pt idx="558">
                  <c:v>40.1111111111111</c:v>
                </c:pt>
                <c:pt idx="559">
                  <c:v>40.122222222222206</c:v>
                </c:pt>
                <c:pt idx="560">
                  <c:v>40.1111111111111</c:v>
                </c:pt>
                <c:pt idx="561">
                  <c:v>40.099999999999909</c:v>
                </c:pt>
                <c:pt idx="562">
                  <c:v>40.088888888888803</c:v>
                </c:pt>
                <c:pt idx="563">
                  <c:v>40.099999999999909</c:v>
                </c:pt>
                <c:pt idx="564">
                  <c:v>40.1111111111111</c:v>
                </c:pt>
                <c:pt idx="565">
                  <c:v>40.1</c:v>
                </c:pt>
                <c:pt idx="566">
                  <c:v>40.088888888888803</c:v>
                </c:pt>
                <c:pt idx="567">
                  <c:v>40.07777777777769</c:v>
                </c:pt>
                <c:pt idx="568">
                  <c:v>40.07777777777769</c:v>
                </c:pt>
                <c:pt idx="569">
                  <c:v>40.066666666666585</c:v>
                </c:pt>
                <c:pt idx="570">
                  <c:v>40.0555555555555</c:v>
                </c:pt>
                <c:pt idx="571">
                  <c:v>40.0555555555555</c:v>
                </c:pt>
                <c:pt idx="572">
                  <c:v>40.066666666666585</c:v>
                </c:pt>
                <c:pt idx="573">
                  <c:v>40.066666666666585</c:v>
                </c:pt>
                <c:pt idx="574">
                  <c:v>40.0555555555555</c:v>
                </c:pt>
                <c:pt idx="575">
                  <c:v>40.011111111111099</c:v>
                </c:pt>
                <c:pt idx="576">
                  <c:v>40</c:v>
                </c:pt>
                <c:pt idx="577">
                  <c:v>40.033333333333303</c:v>
                </c:pt>
                <c:pt idx="578">
                  <c:v>40</c:v>
                </c:pt>
                <c:pt idx="579">
                  <c:v>39.977777777777696</c:v>
                </c:pt>
                <c:pt idx="580">
                  <c:v>39.988888888888802</c:v>
                </c:pt>
                <c:pt idx="581">
                  <c:v>39.988888888888802</c:v>
                </c:pt>
                <c:pt idx="582">
                  <c:v>39.966666666666583</c:v>
                </c:pt>
                <c:pt idx="583">
                  <c:v>39.966666666666583</c:v>
                </c:pt>
                <c:pt idx="584">
                  <c:v>39.955555555555499</c:v>
                </c:pt>
                <c:pt idx="585">
                  <c:v>39.977777777777696</c:v>
                </c:pt>
                <c:pt idx="586">
                  <c:v>39.977777777777696</c:v>
                </c:pt>
                <c:pt idx="587">
                  <c:v>39.977777777777696</c:v>
                </c:pt>
                <c:pt idx="588">
                  <c:v>39.977777777777696</c:v>
                </c:pt>
                <c:pt idx="589">
                  <c:v>39.977777777777696</c:v>
                </c:pt>
                <c:pt idx="590">
                  <c:v>39.977777777777696</c:v>
                </c:pt>
                <c:pt idx="591">
                  <c:v>39.966666666666583</c:v>
                </c:pt>
                <c:pt idx="592">
                  <c:v>39.966666666666583</c:v>
                </c:pt>
                <c:pt idx="593">
                  <c:v>39.966666666666583</c:v>
                </c:pt>
                <c:pt idx="594">
                  <c:v>39.955555555555499</c:v>
                </c:pt>
                <c:pt idx="595">
                  <c:v>39.944444444444386</c:v>
                </c:pt>
                <c:pt idx="596">
                  <c:v>39.944444444444386</c:v>
                </c:pt>
                <c:pt idx="597">
                  <c:v>39.944444444444386</c:v>
                </c:pt>
                <c:pt idx="598">
                  <c:v>39.944444444444386</c:v>
                </c:pt>
                <c:pt idx="599">
                  <c:v>39.944444444444386</c:v>
                </c:pt>
                <c:pt idx="600">
                  <c:v>39.922222222222203</c:v>
                </c:pt>
                <c:pt idx="601">
                  <c:v>39.922222222222203</c:v>
                </c:pt>
                <c:pt idx="602">
                  <c:v>39.922222222222203</c:v>
                </c:pt>
                <c:pt idx="603">
                  <c:v>39.922222222222203</c:v>
                </c:pt>
                <c:pt idx="604">
                  <c:v>39.911111111111097</c:v>
                </c:pt>
                <c:pt idx="605">
                  <c:v>39.922222222222203</c:v>
                </c:pt>
                <c:pt idx="606">
                  <c:v>39.911111111111097</c:v>
                </c:pt>
                <c:pt idx="607">
                  <c:v>39.911111111111097</c:v>
                </c:pt>
                <c:pt idx="608">
                  <c:v>39.911111111111097</c:v>
                </c:pt>
                <c:pt idx="609">
                  <c:v>39.8888888888888</c:v>
                </c:pt>
                <c:pt idx="610">
                  <c:v>39.866666666666582</c:v>
                </c:pt>
                <c:pt idx="611">
                  <c:v>39.866666666666582</c:v>
                </c:pt>
                <c:pt idx="612">
                  <c:v>39.844444444444385</c:v>
                </c:pt>
                <c:pt idx="613">
                  <c:v>39.8333333333333</c:v>
                </c:pt>
                <c:pt idx="614">
                  <c:v>39.8333333333333</c:v>
                </c:pt>
                <c:pt idx="615">
                  <c:v>39.811111111111096</c:v>
                </c:pt>
                <c:pt idx="616">
                  <c:v>39.877777777777695</c:v>
                </c:pt>
                <c:pt idx="617">
                  <c:v>39.877777777777695</c:v>
                </c:pt>
                <c:pt idx="618">
                  <c:v>39.877777777777695</c:v>
                </c:pt>
                <c:pt idx="619">
                  <c:v>39.9</c:v>
                </c:pt>
                <c:pt idx="620">
                  <c:v>39.877777777777695</c:v>
                </c:pt>
                <c:pt idx="621">
                  <c:v>39.877777777777695</c:v>
                </c:pt>
                <c:pt idx="622">
                  <c:v>39.877777777777695</c:v>
                </c:pt>
                <c:pt idx="623">
                  <c:v>39.855555555555497</c:v>
                </c:pt>
                <c:pt idx="624">
                  <c:v>39.8333333333333</c:v>
                </c:pt>
                <c:pt idx="625">
                  <c:v>39.822222222222202</c:v>
                </c:pt>
                <c:pt idx="626">
                  <c:v>39.822222222222202</c:v>
                </c:pt>
                <c:pt idx="627">
                  <c:v>39.800000000000011</c:v>
                </c:pt>
                <c:pt idx="628">
                  <c:v>39.800000000000011</c:v>
                </c:pt>
                <c:pt idx="629">
                  <c:v>39.811111111111096</c:v>
                </c:pt>
                <c:pt idx="630">
                  <c:v>39.811111111111096</c:v>
                </c:pt>
                <c:pt idx="631">
                  <c:v>39.822222222222202</c:v>
                </c:pt>
                <c:pt idx="632">
                  <c:v>39.811111111111096</c:v>
                </c:pt>
                <c:pt idx="633">
                  <c:v>39.811111111111096</c:v>
                </c:pt>
                <c:pt idx="634">
                  <c:v>39.800000000000011</c:v>
                </c:pt>
                <c:pt idx="635">
                  <c:v>39.800000000000011</c:v>
                </c:pt>
                <c:pt idx="636">
                  <c:v>39.788888888888806</c:v>
                </c:pt>
                <c:pt idx="637">
                  <c:v>39.811111111111096</c:v>
                </c:pt>
                <c:pt idx="638">
                  <c:v>39.800000000000011</c:v>
                </c:pt>
                <c:pt idx="639">
                  <c:v>39.800000000000011</c:v>
                </c:pt>
                <c:pt idx="640">
                  <c:v>39.800000000000011</c:v>
                </c:pt>
                <c:pt idx="641">
                  <c:v>39.788888888888806</c:v>
                </c:pt>
                <c:pt idx="642">
                  <c:v>39.788888888888806</c:v>
                </c:pt>
                <c:pt idx="643">
                  <c:v>39.7777777777777</c:v>
                </c:pt>
                <c:pt idx="644">
                  <c:v>39.766666666666588</c:v>
                </c:pt>
                <c:pt idx="645">
                  <c:v>39.766666666666588</c:v>
                </c:pt>
                <c:pt idx="646">
                  <c:v>39.755555555555503</c:v>
                </c:pt>
                <c:pt idx="647">
                  <c:v>39.74444444444439</c:v>
                </c:pt>
                <c:pt idx="648">
                  <c:v>39.74444444444439</c:v>
                </c:pt>
                <c:pt idx="649">
                  <c:v>39.722222222222207</c:v>
                </c:pt>
                <c:pt idx="650">
                  <c:v>39.74444444444439</c:v>
                </c:pt>
                <c:pt idx="651">
                  <c:v>39.722222222222207</c:v>
                </c:pt>
                <c:pt idx="652">
                  <c:v>39.711111111111101</c:v>
                </c:pt>
                <c:pt idx="653">
                  <c:v>39.711111111111101</c:v>
                </c:pt>
                <c:pt idx="654">
                  <c:v>39.700000000000003</c:v>
                </c:pt>
                <c:pt idx="655">
                  <c:v>39.700000000000003</c:v>
                </c:pt>
                <c:pt idx="656">
                  <c:v>39.700000000000003</c:v>
                </c:pt>
                <c:pt idx="657">
                  <c:v>39.700000000000003</c:v>
                </c:pt>
                <c:pt idx="658">
                  <c:v>39.700000000000003</c:v>
                </c:pt>
                <c:pt idx="659">
                  <c:v>39.677777777777692</c:v>
                </c:pt>
                <c:pt idx="660">
                  <c:v>39.688888888888904</c:v>
                </c:pt>
                <c:pt idx="661">
                  <c:v>39.688888888888904</c:v>
                </c:pt>
                <c:pt idx="662">
                  <c:v>39.666666666666586</c:v>
                </c:pt>
                <c:pt idx="663">
                  <c:v>39.700000000000003</c:v>
                </c:pt>
                <c:pt idx="664">
                  <c:v>39.688888888888805</c:v>
                </c:pt>
                <c:pt idx="665">
                  <c:v>39.700000000000003</c:v>
                </c:pt>
                <c:pt idx="666">
                  <c:v>39.711111111111101</c:v>
                </c:pt>
                <c:pt idx="667">
                  <c:v>39.711111111111101</c:v>
                </c:pt>
                <c:pt idx="668">
                  <c:v>39.688888888888904</c:v>
                </c:pt>
                <c:pt idx="669">
                  <c:v>39.677777777777692</c:v>
                </c:pt>
                <c:pt idx="670">
                  <c:v>39.677777777777692</c:v>
                </c:pt>
                <c:pt idx="671">
                  <c:v>39.655555555555502</c:v>
                </c:pt>
                <c:pt idx="672">
                  <c:v>39.655555555555502</c:v>
                </c:pt>
                <c:pt idx="673">
                  <c:v>39.655555555555502</c:v>
                </c:pt>
                <c:pt idx="674">
                  <c:v>39.644444444444389</c:v>
                </c:pt>
                <c:pt idx="675">
                  <c:v>39.622222222222206</c:v>
                </c:pt>
                <c:pt idx="676">
                  <c:v>39.6111111111111</c:v>
                </c:pt>
                <c:pt idx="677">
                  <c:v>39.57777777777769</c:v>
                </c:pt>
                <c:pt idx="678">
                  <c:v>39.5555555555555</c:v>
                </c:pt>
                <c:pt idx="679">
                  <c:v>39.566666666666585</c:v>
                </c:pt>
                <c:pt idx="680">
                  <c:v>39.5555555555555</c:v>
                </c:pt>
                <c:pt idx="681">
                  <c:v>39.544444444444387</c:v>
                </c:pt>
                <c:pt idx="682">
                  <c:v>39.533333333333303</c:v>
                </c:pt>
                <c:pt idx="683">
                  <c:v>39.533333333333303</c:v>
                </c:pt>
                <c:pt idx="684">
                  <c:v>39.533333333333303</c:v>
                </c:pt>
                <c:pt idx="685">
                  <c:v>39.566666666666585</c:v>
                </c:pt>
                <c:pt idx="686">
                  <c:v>39.566666666666585</c:v>
                </c:pt>
                <c:pt idx="687">
                  <c:v>39.5555555555555</c:v>
                </c:pt>
                <c:pt idx="688">
                  <c:v>39.544444444444387</c:v>
                </c:pt>
                <c:pt idx="689">
                  <c:v>39.533333333333303</c:v>
                </c:pt>
                <c:pt idx="690">
                  <c:v>39.522222222222204</c:v>
                </c:pt>
                <c:pt idx="691">
                  <c:v>39.511111111111099</c:v>
                </c:pt>
                <c:pt idx="692">
                  <c:v>39.5</c:v>
                </c:pt>
                <c:pt idx="693">
                  <c:v>39.511111111111099</c:v>
                </c:pt>
                <c:pt idx="694">
                  <c:v>39.511111111111099</c:v>
                </c:pt>
                <c:pt idx="695">
                  <c:v>39.499999999999908</c:v>
                </c:pt>
                <c:pt idx="696">
                  <c:v>39.488888888888802</c:v>
                </c:pt>
                <c:pt idx="697">
                  <c:v>39.477777777777696</c:v>
                </c:pt>
                <c:pt idx="698">
                  <c:v>39.477777777777696</c:v>
                </c:pt>
                <c:pt idx="699">
                  <c:v>39.444444444444386</c:v>
                </c:pt>
                <c:pt idx="700">
                  <c:v>39.444444444444386</c:v>
                </c:pt>
                <c:pt idx="701">
                  <c:v>39.466666666666583</c:v>
                </c:pt>
                <c:pt idx="702">
                  <c:v>39.466666666666583</c:v>
                </c:pt>
                <c:pt idx="703">
                  <c:v>39.466666666666583</c:v>
                </c:pt>
                <c:pt idx="704">
                  <c:v>39.511111111111099</c:v>
                </c:pt>
                <c:pt idx="705">
                  <c:v>39.511111111111099</c:v>
                </c:pt>
                <c:pt idx="706">
                  <c:v>39.488888888888802</c:v>
                </c:pt>
                <c:pt idx="707">
                  <c:v>39.5</c:v>
                </c:pt>
                <c:pt idx="708">
                  <c:v>39.477777777777696</c:v>
                </c:pt>
                <c:pt idx="709">
                  <c:v>39.477777777777696</c:v>
                </c:pt>
                <c:pt idx="710">
                  <c:v>39.477777777777696</c:v>
                </c:pt>
                <c:pt idx="711">
                  <c:v>39.455555555555499</c:v>
                </c:pt>
                <c:pt idx="712">
                  <c:v>39.444444444444386</c:v>
                </c:pt>
                <c:pt idx="713">
                  <c:v>39.422222222222203</c:v>
                </c:pt>
                <c:pt idx="714">
                  <c:v>39.411111111111097</c:v>
                </c:pt>
                <c:pt idx="715">
                  <c:v>39.4</c:v>
                </c:pt>
                <c:pt idx="716">
                  <c:v>39.4</c:v>
                </c:pt>
                <c:pt idx="717">
                  <c:v>39.3888888888888</c:v>
                </c:pt>
                <c:pt idx="718">
                  <c:v>39.3888888888888</c:v>
                </c:pt>
                <c:pt idx="719">
                  <c:v>39.355555555555497</c:v>
                </c:pt>
                <c:pt idx="720">
                  <c:v>39.433333333333302</c:v>
                </c:pt>
                <c:pt idx="721">
                  <c:v>39.433333333333302</c:v>
                </c:pt>
                <c:pt idx="722">
                  <c:v>39.433333333333302</c:v>
                </c:pt>
                <c:pt idx="723">
                  <c:v>39.433333333333302</c:v>
                </c:pt>
                <c:pt idx="724">
                  <c:v>39.433333333333302</c:v>
                </c:pt>
                <c:pt idx="725">
                  <c:v>39.422222222222203</c:v>
                </c:pt>
                <c:pt idx="726">
                  <c:v>39.422222222222203</c:v>
                </c:pt>
                <c:pt idx="727">
                  <c:v>39.422222222222203</c:v>
                </c:pt>
                <c:pt idx="728">
                  <c:v>39.422222222222203</c:v>
                </c:pt>
                <c:pt idx="729">
                  <c:v>39.422222222222203</c:v>
                </c:pt>
                <c:pt idx="730">
                  <c:v>39.411111111111097</c:v>
                </c:pt>
                <c:pt idx="731">
                  <c:v>39.411111111111097</c:v>
                </c:pt>
                <c:pt idx="732">
                  <c:v>39.411111111111097</c:v>
                </c:pt>
                <c:pt idx="733">
                  <c:v>39.411111111111097</c:v>
                </c:pt>
                <c:pt idx="734">
                  <c:v>39.411111111111097</c:v>
                </c:pt>
                <c:pt idx="735">
                  <c:v>39.411111111111097</c:v>
                </c:pt>
                <c:pt idx="736">
                  <c:v>39.411111111111097</c:v>
                </c:pt>
                <c:pt idx="737">
                  <c:v>39.411111111111097</c:v>
                </c:pt>
                <c:pt idx="738">
                  <c:v>39.411111111111097</c:v>
                </c:pt>
                <c:pt idx="739">
                  <c:v>39.411111111111097</c:v>
                </c:pt>
                <c:pt idx="740">
                  <c:v>39.411111111111097</c:v>
                </c:pt>
                <c:pt idx="741">
                  <c:v>39.411111111111097</c:v>
                </c:pt>
                <c:pt idx="742">
                  <c:v>39.422222222222203</c:v>
                </c:pt>
                <c:pt idx="743">
                  <c:v>39.422222222222203</c:v>
                </c:pt>
                <c:pt idx="744">
                  <c:v>39.422222222222203</c:v>
                </c:pt>
                <c:pt idx="745">
                  <c:v>39.422222222222203</c:v>
                </c:pt>
                <c:pt idx="746">
                  <c:v>39.422222222222203</c:v>
                </c:pt>
                <c:pt idx="747">
                  <c:v>39.411111111111097</c:v>
                </c:pt>
                <c:pt idx="748">
                  <c:v>39.411111111111097</c:v>
                </c:pt>
                <c:pt idx="749">
                  <c:v>39.411111111111097</c:v>
                </c:pt>
                <c:pt idx="750">
                  <c:v>39.411111111111097</c:v>
                </c:pt>
                <c:pt idx="751">
                  <c:v>39.411111111111097</c:v>
                </c:pt>
                <c:pt idx="752">
                  <c:v>39.411111111111097</c:v>
                </c:pt>
                <c:pt idx="753">
                  <c:v>39.411111111111097</c:v>
                </c:pt>
                <c:pt idx="754">
                  <c:v>39.4</c:v>
                </c:pt>
                <c:pt idx="755">
                  <c:v>39.4</c:v>
                </c:pt>
                <c:pt idx="756">
                  <c:v>39.411111111111097</c:v>
                </c:pt>
                <c:pt idx="757">
                  <c:v>39.411111111111097</c:v>
                </c:pt>
                <c:pt idx="758">
                  <c:v>39.411111111111097</c:v>
                </c:pt>
                <c:pt idx="759">
                  <c:v>39.411111111111097</c:v>
                </c:pt>
                <c:pt idx="760">
                  <c:v>39.411111111111097</c:v>
                </c:pt>
                <c:pt idx="761">
                  <c:v>39.411111111111097</c:v>
                </c:pt>
                <c:pt idx="762">
                  <c:v>39.411111111111097</c:v>
                </c:pt>
                <c:pt idx="763">
                  <c:v>39.411111111111097</c:v>
                </c:pt>
                <c:pt idx="764">
                  <c:v>39.411111111111097</c:v>
                </c:pt>
                <c:pt idx="765">
                  <c:v>39.411111111111097</c:v>
                </c:pt>
                <c:pt idx="766">
                  <c:v>39.411111111111097</c:v>
                </c:pt>
                <c:pt idx="767">
                  <c:v>39.411111111111097</c:v>
                </c:pt>
                <c:pt idx="768">
                  <c:v>39.411111111111097</c:v>
                </c:pt>
                <c:pt idx="769">
                  <c:v>39.411111111111097</c:v>
                </c:pt>
                <c:pt idx="770">
                  <c:v>39.411111111111097</c:v>
                </c:pt>
                <c:pt idx="771">
                  <c:v>39.411111111111097</c:v>
                </c:pt>
                <c:pt idx="772">
                  <c:v>39.411111111111097</c:v>
                </c:pt>
                <c:pt idx="773">
                  <c:v>39.411111111111097</c:v>
                </c:pt>
                <c:pt idx="774">
                  <c:v>39.411111111111097</c:v>
                </c:pt>
                <c:pt idx="775">
                  <c:v>39.411111111111097</c:v>
                </c:pt>
                <c:pt idx="776">
                  <c:v>39.4</c:v>
                </c:pt>
                <c:pt idx="777">
                  <c:v>39.4</c:v>
                </c:pt>
                <c:pt idx="778">
                  <c:v>39.4</c:v>
                </c:pt>
                <c:pt idx="779">
                  <c:v>39.4</c:v>
                </c:pt>
                <c:pt idx="780">
                  <c:v>39.4</c:v>
                </c:pt>
                <c:pt idx="781">
                  <c:v>39.4</c:v>
                </c:pt>
                <c:pt idx="782">
                  <c:v>39.4</c:v>
                </c:pt>
                <c:pt idx="783">
                  <c:v>39.4</c:v>
                </c:pt>
                <c:pt idx="784">
                  <c:v>39.433333333333302</c:v>
                </c:pt>
                <c:pt idx="785">
                  <c:v>39.433333333333302</c:v>
                </c:pt>
                <c:pt idx="786">
                  <c:v>39.433333333333302</c:v>
                </c:pt>
                <c:pt idx="787">
                  <c:v>39.433333333333302</c:v>
                </c:pt>
                <c:pt idx="788">
                  <c:v>39.433333333333302</c:v>
                </c:pt>
                <c:pt idx="789">
                  <c:v>39.433333333333302</c:v>
                </c:pt>
                <c:pt idx="790">
                  <c:v>39.433333333333302</c:v>
                </c:pt>
                <c:pt idx="791">
                  <c:v>39.433333333333302</c:v>
                </c:pt>
                <c:pt idx="792">
                  <c:v>39.433333333333302</c:v>
                </c:pt>
                <c:pt idx="793">
                  <c:v>39.433333333333302</c:v>
                </c:pt>
                <c:pt idx="794">
                  <c:v>39.433333333333302</c:v>
                </c:pt>
                <c:pt idx="795">
                  <c:v>39.433333333333302</c:v>
                </c:pt>
                <c:pt idx="796">
                  <c:v>39.433333333333302</c:v>
                </c:pt>
                <c:pt idx="797">
                  <c:v>39.433333333333302</c:v>
                </c:pt>
                <c:pt idx="798">
                  <c:v>39.433333333333302</c:v>
                </c:pt>
                <c:pt idx="799">
                  <c:v>39.433333333333302</c:v>
                </c:pt>
                <c:pt idx="800">
                  <c:v>39.433333333333302</c:v>
                </c:pt>
                <c:pt idx="801">
                  <c:v>39.433333333333302</c:v>
                </c:pt>
                <c:pt idx="802">
                  <c:v>39.433333333333302</c:v>
                </c:pt>
                <c:pt idx="803">
                  <c:v>39.433333333333302</c:v>
                </c:pt>
                <c:pt idx="804">
                  <c:v>39.433333333333302</c:v>
                </c:pt>
                <c:pt idx="805">
                  <c:v>39.433333333333302</c:v>
                </c:pt>
                <c:pt idx="806">
                  <c:v>39.433333333333302</c:v>
                </c:pt>
                <c:pt idx="807">
                  <c:v>39.433333333333302</c:v>
                </c:pt>
                <c:pt idx="808">
                  <c:v>39.433333333333302</c:v>
                </c:pt>
                <c:pt idx="809">
                  <c:v>39.433333333333302</c:v>
                </c:pt>
                <c:pt idx="810">
                  <c:v>39.433333333333302</c:v>
                </c:pt>
                <c:pt idx="811">
                  <c:v>39.433333333333302</c:v>
                </c:pt>
                <c:pt idx="812">
                  <c:v>39.433333333333302</c:v>
                </c:pt>
                <c:pt idx="813">
                  <c:v>39.433333333333302</c:v>
                </c:pt>
                <c:pt idx="814">
                  <c:v>39.433333333333302</c:v>
                </c:pt>
                <c:pt idx="815">
                  <c:v>39.433333333333302</c:v>
                </c:pt>
                <c:pt idx="816">
                  <c:v>39.433333333333302</c:v>
                </c:pt>
                <c:pt idx="817">
                  <c:v>39.433333333333302</c:v>
                </c:pt>
                <c:pt idx="818">
                  <c:v>39.433333333333302</c:v>
                </c:pt>
                <c:pt idx="819">
                  <c:v>39.433333333333302</c:v>
                </c:pt>
                <c:pt idx="820">
                  <c:v>39.433333333333302</c:v>
                </c:pt>
                <c:pt idx="821">
                  <c:v>39.433333333333302</c:v>
                </c:pt>
                <c:pt idx="822">
                  <c:v>39.433333333333302</c:v>
                </c:pt>
                <c:pt idx="823">
                  <c:v>39.433333333333302</c:v>
                </c:pt>
                <c:pt idx="824">
                  <c:v>39.433333333333302</c:v>
                </c:pt>
                <c:pt idx="825">
                  <c:v>39.433333333333302</c:v>
                </c:pt>
                <c:pt idx="826">
                  <c:v>39.433333333333302</c:v>
                </c:pt>
                <c:pt idx="827">
                  <c:v>39.433333333333302</c:v>
                </c:pt>
                <c:pt idx="828">
                  <c:v>39.433333333333302</c:v>
                </c:pt>
                <c:pt idx="829">
                  <c:v>39.444444444444386</c:v>
                </c:pt>
                <c:pt idx="830">
                  <c:v>39.433333333333302</c:v>
                </c:pt>
                <c:pt idx="831">
                  <c:v>39.433333333333302</c:v>
                </c:pt>
                <c:pt idx="832">
                  <c:v>39.433333333333302</c:v>
                </c:pt>
                <c:pt idx="833">
                  <c:v>39.433333333333302</c:v>
                </c:pt>
                <c:pt idx="834">
                  <c:v>39.433333333333302</c:v>
                </c:pt>
                <c:pt idx="835">
                  <c:v>39.433333333333302</c:v>
                </c:pt>
                <c:pt idx="836">
                  <c:v>39.433333333333302</c:v>
                </c:pt>
                <c:pt idx="837">
                  <c:v>39.433333333333302</c:v>
                </c:pt>
                <c:pt idx="838">
                  <c:v>39.433333333333302</c:v>
                </c:pt>
                <c:pt idx="839">
                  <c:v>39.433333333333302</c:v>
                </c:pt>
                <c:pt idx="840">
                  <c:v>39.433333333333302</c:v>
                </c:pt>
                <c:pt idx="841">
                  <c:v>39.433333333333302</c:v>
                </c:pt>
                <c:pt idx="842">
                  <c:v>39.433333333333302</c:v>
                </c:pt>
                <c:pt idx="843">
                  <c:v>39.433333333333302</c:v>
                </c:pt>
                <c:pt idx="844">
                  <c:v>39.433333333333302</c:v>
                </c:pt>
                <c:pt idx="845">
                  <c:v>39.433333333333302</c:v>
                </c:pt>
                <c:pt idx="846">
                  <c:v>39.444444444444386</c:v>
                </c:pt>
                <c:pt idx="847">
                  <c:v>39.444444444444386</c:v>
                </c:pt>
                <c:pt idx="848">
                  <c:v>39.444444444444386</c:v>
                </c:pt>
                <c:pt idx="849">
                  <c:v>39.444444444444386</c:v>
                </c:pt>
                <c:pt idx="850">
                  <c:v>39.444444444444386</c:v>
                </c:pt>
                <c:pt idx="851">
                  <c:v>39.444444444444386</c:v>
                </c:pt>
                <c:pt idx="852">
                  <c:v>39.433333333333302</c:v>
                </c:pt>
                <c:pt idx="853">
                  <c:v>39.433333333333302</c:v>
                </c:pt>
                <c:pt idx="854">
                  <c:v>39.433333333333302</c:v>
                </c:pt>
                <c:pt idx="855">
                  <c:v>39.433333333333302</c:v>
                </c:pt>
                <c:pt idx="856">
                  <c:v>39.433333333333302</c:v>
                </c:pt>
                <c:pt idx="857">
                  <c:v>39.433333333333302</c:v>
                </c:pt>
                <c:pt idx="858">
                  <c:v>39.433333333333302</c:v>
                </c:pt>
                <c:pt idx="859">
                  <c:v>39.433333333333302</c:v>
                </c:pt>
                <c:pt idx="860">
                  <c:v>39.433333333333302</c:v>
                </c:pt>
                <c:pt idx="861">
                  <c:v>39.433333333333302</c:v>
                </c:pt>
                <c:pt idx="862">
                  <c:v>39.433333333333302</c:v>
                </c:pt>
                <c:pt idx="863">
                  <c:v>39.433333333333302</c:v>
                </c:pt>
                <c:pt idx="864">
                  <c:v>39.433333333333302</c:v>
                </c:pt>
                <c:pt idx="865">
                  <c:v>39.433333333333302</c:v>
                </c:pt>
                <c:pt idx="866">
                  <c:v>39.433333333333302</c:v>
                </c:pt>
                <c:pt idx="867">
                  <c:v>39.433333333333302</c:v>
                </c:pt>
                <c:pt idx="868">
                  <c:v>39.433333333333302</c:v>
                </c:pt>
                <c:pt idx="869">
                  <c:v>39.433333333333302</c:v>
                </c:pt>
                <c:pt idx="870">
                  <c:v>39.433333333333302</c:v>
                </c:pt>
                <c:pt idx="871">
                  <c:v>39.433333333333302</c:v>
                </c:pt>
                <c:pt idx="872">
                  <c:v>39.433333333333302</c:v>
                </c:pt>
                <c:pt idx="873">
                  <c:v>39.433333333333302</c:v>
                </c:pt>
                <c:pt idx="874">
                  <c:v>39.433333333333302</c:v>
                </c:pt>
                <c:pt idx="875">
                  <c:v>39.433333333333302</c:v>
                </c:pt>
                <c:pt idx="876">
                  <c:v>39.433333333333302</c:v>
                </c:pt>
                <c:pt idx="877">
                  <c:v>39.433333333333302</c:v>
                </c:pt>
                <c:pt idx="878">
                  <c:v>39.433333333333302</c:v>
                </c:pt>
                <c:pt idx="879">
                  <c:v>39.433333333333302</c:v>
                </c:pt>
                <c:pt idx="880">
                  <c:v>39.433333333333302</c:v>
                </c:pt>
                <c:pt idx="881">
                  <c:v>39.433333333333302</c:v>
                </c:pt>
                <c:pt idx="882">
                  <c:v>39.444444444444386</c:v>
                </c:pt>
                <c:pt idx="883">
                  <c:v>39.444444444444386</c:v>
                </c:pt>
                <c:pt idx="884">
                  <c:v>39.444444444444386</c:v>
                </c:pt>
                <c:pt idx="885">
                  <c:v>39.444444444444386</c:v>
                </c:pt>
                <c:pt idx="886">
                  <c:v>39.444444444444386</c:v>
                </c:pt>
                <c:pt idx="887">
                  <c:v>39.444444444444386</c:v>
                </c:pt>
                <c:pt idx="888">
                  <c:v>39.444444444444386</c:v>
                </c:pt>
                <c:pt idx="889">
                  <c:v>39.444444444444386</c:v>
                </c:pt>
                <c:pt idx="890">
                  <c:v>39.444444444444386</c:v>
                </c:pt>
                <c:pt idx="891">
                  <c:v>39.444444444444386</c:v>
                </c:pt>
                <c:pt idx="892">
                  <c:v>39.444444444444386</c:v>
                </c:pt>
                <c:pt idx="893">
                  <c:v>39.433333333333302</c:v>
                </c:pt>
                <c:pt idx="894">
                  <c:v>39.433333333333302</c:v>
                </c:pt>
                <c:pt idx="895">
                  <c:v>39.433333333333302</c:v>
                </c:pt>
                <c:pt idx="896">
                  <c:v>39.433333333333302</c:v>
                </c:pt>
                <c:pt idx="897">
                  <c:v>39.433333333333302</c:v>
                </c:pt>
                <c:pt idx="898">
                  <c:v>39.433333333333302</c:v>
                </c:pt>
                <c:pt idx="899">
                  <c:v>39.433333333333302</c:v>
                </c:pt>
                <c:pt idx="900">
                  <c:v>39.433333333333302</c:v>
                </c:pt>
                <c:pt idx="901">
                  <c:v>39.433333333333302</c:v>
                </c:pt>
                <c:pt idx="902">
                  <c:v>39.433333333333302</c:v>
                </c:pt>
                <c:pt idx="903">
                  <c:v>39.433333333333302</c:v>
                </c:pt>
                <c:pt idx="904">
                  <c:v>39.433333333333302</c:v>
                </c:pt>
                <c:pt idx="905">
                  <c:v>39.433333333333302</c:v>
                </c:pt>
                <c:pt idx="906">
                  <c:v>39.433333333333302</c:v>
                </c:pt>
                <c:pt idx="907">
                  <c:v>39.433333333333302</c:v>
                </c:pt>
                <c:pt idx="908">
                  <c:v>39.433333333333302</c:v>
                </c:pt>
                <c:pt idx="909">
                  <c:v>39.433333333333302</c:v>
                </c:pt>
                <c:pt idx="910">
                  <c:v>39.433333333333302</c:v>
                </c:pt>
                <c:pt idx="911">
                  <c:v>39.433333333333302</c:v>
                </c:pt>
                <c:pt idx="912">
                  <c:v>39.433333333333302</c:v>
                </c:pt>
                <c:pt idx="913">
                  <c:v>39.433333333333302</c:v>
                </c:pt>
                <c:pt idx="914">
                  <c:v>39.433333333333302</c:v>
                </c:pt>
                <c:pt idx="915">
                  <c:v>39.422222222222203</c:v>
                </c:pt>
                <c:pt idx="916">
                  <c:v>39.422222222222203</c:v>
                </c:pt>
                <c:pt idx="917">
                  <c:v>39.422222222222203</c:v>
                </c:pt>
                <c:pt idx="918">
                  <c:v>39.422222222222203</c:v>
                </c:pt>
                <c:pt idx="919">
                  <c:v>39.422222222222203</c:v>
                </c:pt>
                <c:pt idx="920">
                  <c:v>39.422222222222203</c:v>
                </c:pt>
                <c:pt idx="921">
                  <c:v>39.422222222222203</c:v>
                </c:pt>
                <c:pt idx="922">
                  <c:v>39.422222222222203</c:v>
                </c:pt>
                <c:pt idx="923">
                  <c:v>39.422222222222203</c:v>
                </c:pt>
                <c:pt idx="924">
                  <c:v>39.422222222222203</c:v>
                </c:pt>
                <c:pt idx="925">
                  <c:v>39.422222222222203</c:v>
                </c:pt>
                <c:pt idx="926">
                  <c:v>39.422222222222203</c:v>
                </c:pt>
                <c:pt idx="927">
                  <c:v>39.422222222222203</c:v>
                </c:pt>
                <c:pt idx="928">
                  <c:v>39.422222222222203</c:v>
                </c:pt>
                <c:pt idx="929">
                  <c:v>39.422222222222203</c:v>
                </c:pt>
                <c:pt idx="930">
                  <c:v>39.422222222222203</c:v>
                </c:pt>
                <c:pt idx="931">
                  <c:v>39.422222222222203</c:v>
                </c:pt>
                <c:pt idx="932">
                  <c:v>39.422222222222203</c:v>
                </c:pt>
                <c:pt idx="933">
                  <c:v>39.422222222222203</c:v>
                </c:pt>
                <c:pt idx="934">
                  <c:v>39.422222222222203</c:v>
                </c:pt>
                <c:pt idx="935">
                  <c:v>39.422222222222203</c:v>
                </c:pt>
                <c:pt idx="936">
                  <c:v>39.422222222222203</c:v>
                </c:pt>
                <c:pt idx="937">
                  <c:v>39.422222222222203</c:v>
                </c:pt>
                <c:pt idx="938">
                  <c:v>39.422222222222203</c:v>
                </c:pt>
                <c:pt idx="939">
                  <c:v>39.422222222222203</c:v>
                </c:pt>
                <c:pt idx="940">
                  <c:v>39.422222222222203</c:v>
                </c:pt>
                <c:pt idx="941">
                  <c:v>39.422222222222203</c:v>
                </c:pt>
                <c:pt idx="942">
                  <c:v>39.422222222222203</c:v>
                </c:pt>
                <c:pt idx="943">
                  <c:v>39.422222222222203</c:v>
                </c:pt>
                <c:pt idx="944">
                  <c:v>39.422222222222203</c:v>
                </c:pt>
                <c:pt idx="945">
                  <c:v>39.422222222222203</c:v>
                </c:pt>
                <c:pt idx="946">
                  <c:v>39.422222222222203</c:v>
                </c:pt>
                <c:pt idx="947">
                  <c:v>39.422222222222203</c:v>
                </c:pt>
                <c:pt idx="948">
                  <c:v>39.422222222222203</c:v>
                </c:pt>
                <c:pt idx="949">
                  <c:v>39.422222222222203</c:v>
                </c:pt>
                <c:pt idx="950">
                  <c:v>39.422222222222203</c:v>
                </c:pt>
                <c:pt idx="951">
                  <c:v>39.422222222222203</c:v>
                </c:pt>
                <c:pt idx="952">
                  <c:v>39.422222222222203</c:v>
                </c:pt>
                <c:pt idx="953">
                  <c:v>39.422222222222203</c:v>
                </c:pt>
                <c:pt idx="954">
                  <c:v>39.422222222222203</c:v>
                </c:pt>
                <c:pt idx="955">
                  <c:v>39.422222222222203</c:v>
                </c:pt>
                <c:pt idx="956">
                  <c:v>39.422222222222203</c:v>
                </c:pt>
                <c:pt idx="957">
                  <c:v>39.422222222222203</c:v>
                </c:pt>
                <c:pt idx="958">
                  <c:v>39.422222222222203</c:v>
                </c:pt>
                <c:pt idx="959">
                  <c:v>39.422222222222203</c:v>
                </c:pt>
                <c:pt idx="960">
                  <c:v>39.422222222222203</c:v>
                </c:pt>
                <c:pt idx="961">
                  <c:v>39.422222222222203</c:v>
                </c:pt>
                <c:pt idx="962">
                  <c:v>39.422222222222203</c:v>
                </c:pt>
                <c:pt idx="963">
                  <c:v>39.422222222222203</c:v>
                </c:pt>
                <c:pt idx="964">
                  <c:v>39.422222222222203</c:v>
                </c:pt>
                <c:pt idx="965">
                  <c:v>39.422222222222203</c:v>
                </c:pt>
                <c:pt idx="966">
                  <c:v>39.422222222222203</c:v>
                </c:pt>
                <c:pt idx="967">
                  <c:v>39.422222222222203</c:v>
                </c:pt>
                <c:pt idx="968">
                  <c:v>39.422222222222203</c:v>
                </c:pt>
                <c:pt idx="969">
                  <c:v>39.422222222222203</c:v>
                </c:pt>
                <c:pt idx="970">
                  <c:v>39.422222222222203</c:v>
                </c:pt>
                <c:pt idx="971">
                  <c:v>39.422222222222203</c:v>
                </c:pt>
                <c:pt idx="972">
                  <c:v>39.422222222222203</c:v>
                </c:pt>
                <c:pt idx="973">
                  <c:v>39.422222222222203</c:v>
                </c:pt>
                <c:pt idx="974">
                  <c:v>39.422222222222203</c:v>
                </c:pt>
                <c:pt idx="975">
                  <c:v>39.422222222222203</c:v>
                </c:pt>
                <c:pt idx="976">
                  <c:v>39.422222222222203</c:v>
                </c:pt>
                <c:pt idx="977">
                  <c:v>39.422222222222203</c:v>
                </c:pt>
                <c:pt idx="978">
                  <c:v>39.422222222222203</c:v>
                </c:pt>
                <c:pt idx="979">
                  <c:v>39.422222222222203</c:v>
                </c:pt>
                <c:pt idx="980">
                  <c:v>39.422222222222203</c:v>
                </c:pt>
                <c:pt idx="981">
                  <c:v>39.422222222222203</c:v>
                </c:pt>
                <c:pt idx="982">
                  <c:v>39.422222222222203</c:v>
                </c:pt>
                <c:pt idx="983">
                  <c:v>39.422222222222203</c:v>
                </c:pt>
                <c:pt idx="984">
                  <c:v>39.422222222222203</c:v>
                </c:pt>
                <c:pt idx="985">
                  <c:v>39.422222222222203</c:v>
                </c:pt>
                <c:pt idx="986">
                  <c:v>39.422222222222203</c:v>
                </c:pt>
                <c:pt idx="987">
                  <c:v>39.422222222222203</c:v>
                </c:pt>
                <c:pt idx="988">
                  <c:v>39.422222222222203</c:v>
                </c:pt>
                <c:pt idx="989">
                  <c:v>39.411111111111097</c:v>
                </c:pt>
                <c:pt idx="990">
                  <c:v>39.411111111111097</c:v>
                </c:pt>
                <c:pt idx="991">
                  <c:v>39.411111111111097</c:v>
                </c:pt>
                <c:pt idx="992">
                  <c:v>39.3888888888888</c:v>
                </c:pt>
                <c:pt idx="993">
                  <c:v>39.3888888888888</c:v>
                </c:pt>
                <c:pt idx="994">
                  <c:v>39.377777777777695</c:v>
                </c:pt>
                <c:pt idx="995">
                  <c:v>39.377777777777695</c:v>
                </c:pt>
                <c:pt idx="996">
                  <c:v>39.377777777777695</c:v>
                </c:pt>
                <c:pt idx="997">
                  <c:v>39.377777777777695</c:v>
                </c:pt>
                <c:pt idx="998">
                  <c:v>39.377777777777695</c:v>
                </c:pt>
                <c:pt idx="999">
                  <c:v>39.377777777777695</c:v>
                </c:pt>
                <c:pt idx="1000">
                  <c:v>39.377777777777695</c:v>
                </c:pt>
                <c:pt idx="1001">
                  <c:v>39.377777777777695</c:v>
                </c:pt>
                <c:pt idx="1002">
                  <c:v>39.377777777777695</c:v>
                </c:pt>
                <c:pt idx="1003">
                  <c:v>39.377777777777695</c:v>
                </c:pt>
                <c:pt idx="1004">
                  <c:v>39.377777777777695</c:v>
                </c:pt>
                <c:pt idx="1005">
                  <c:v>39.377777777777695</c:v>
                </c:pt>
                <c:pt idx="1006">
                  <c:v>39.377777777777695</c:v>
                </c:pt>
                <c:pt idx="1007">
                  <c:v>39.377777777777695</c:v>
                </c:pt>
                <c:pt idx="1008">
                  <c:v>39.3888888888888</c:v>
                </c:pt>
                <c:pt idx="1009">
                  <c:v>39.3888888888888</c:v>
                </c:pt>
                <c:pt idx="1010">
                  <c:v>39.3888888888888</c:v>
                </c:pt>
                <c:pt idx="1011">
                  <c:v>39.3888888888888</c:v>
                </c:pt>
                <c:pt idx="1012">
                  <c:v>39.3888888888888</c:v>
                </c:pt>
                <c:pt idx="1013">
                  <c:v>39.3888888888888</c:v>
                </c:pt>
                <c:pt idx="1014">
                  <c:v>39.3888888888888</c:v>
                </c:pt>
                <c:pt idx="1015">
                  <c:v>39.3888888888888</c:v>
                </c:pt>
                <c:pt idx="1016">
                  <c:v>39.3888888888888</c:v>
                </c:pt>
                <c:pt idx="1017">
                  <c:v>39.3888888888888</c:v>
                </c:pt>
                <c:pt idx="1018">
                  <c:v>39.3888888888888</c:v>
                </c:pt>
                <c:pt idx="1019">
                  <c:v>39.3888888888888</c:v>
                </c:pt>
                <c:pt idx="1020">
                  <c:v>39.3888888888888</c:v>
                </c:pt>
                <c:pt idx="1021">
                  <c:v>39.3888888888888</c:v>
                </c:pt>
                <c:pt idx="1022">
                  <c:v>39.3888888888888</c:v>
                </c:pt>
                <c:pt idx="1023">
                  <c:v>39.3888888888888</c:v>
                </c:pt>
                <c:pt idx="1024">
                  <c:v>39.3888888888888</c:v>
                </c:pt>
                <c:pt idx="1025">
                  <c:v>39.3888888888888</c:v>
                </c:pt>
                <c:pt idx="1026">
                  <c:v>39.3888888888888</c:v>
                </c:pt>
                <c:pt idx="1027">
                  <c:v>39.3888888888888</c:v>
                </c:pt>
                <c:pt idx="1028">
                  <c:v>39.3888888888888</c:v>
                </c:pt>
                <c:pt idx="1029">
                  <c:v>39.3888888888888</c:v>
                </c:pt>
                <c:pt idx="1030">
                  <c:v>39.3888888888888</c:v>
                </c:pt>
                <c:pt idx="1031">
                  <c:v>39.3888888888888</c:v>
                </c:pt>
                <c:pt idx="1032">
                  <c:v>39.3888888888888</c:v>
                </c:pt>
                <c:pt idx="1033">
                  <c:v>39.3888888888888</c:v>
                </c:pt>
                <c:pt idx="1034">
                  <c:v>39.3888888888888</c:v>
                </c:pt>
                <c:pt idx="1035">
                  <c:v>39.3888888888888</c:v>
                </c:pt>
                <c:pt idx="1036">
                  <c:v>39.3888888888888</c:v>
                </c:pt>
                <c:pt idx="1037">
                  <c:v>39.3888888888888</c:v>
                </c:pt>
                <c:pt idx="1038">
                  <c:v>39.3888888888888</c:v>
                </c:pt>
                <c:pt idx="1039">
                  <c:v>39.3888888888888</c:v>
                </c:pt>
                <c:pt idx="1040">
                  <c:v>39.3888888888888</c:v>
                </c:pt>
                <c:pt idx="1041">
                  <c:v>39.3888888888888</c:v>
                </c:pt>
                <c:pt idx="1042">
                  <c:v>39.3888888888888</c:v>
                </c:pt>
                <c:pt idx="1043">
                  <c:v>39.3888888888888</c:v>
                </c:pt>
                <c:pt idx="1044">
                  <c:v>39.3888888888888</c:v>
                </c:pt>
                <c:pt idx="1045">
                  <c:v>39.3888888888888</c:v>
                </c:pt>
                <c:pt idx="1046">
                  <c:v>39.3888888888888</c:v>
                </c:pt>
                <c:pt idx="1047">
                  <c:v>39.3888888888888</c:v>
                </c:pt>
                <c:pt idx="1048">
                  <c:v>39.3888888888888</c:v>
                </c:pt>
                <c:pt idx="1049">
                  <c:v>39.3888888888888</c:v>
                </c:pt>
                <c:pt idx="1050">
                  <c:v>39.3888888888888</c:v>
                </c:pt>
                <c:pt idx="1051">
                  <c:v>39.3888888888888</c:v>
                </c:pt>
                <c:pt idx="1052">
                  <c:v>39.3888888888888</c:v>
                </c:pt>
                <c:pt idx="1053">
                  <c:v>39.3888888888888</c:v>
                </c:pt>
                <c:pt idx="1054">
                  <c:v>39.3888888888888</c:v>
                </c:pt>
                <c:pt idx="1055">
                  <c:v>39.3888888888888</c:v>
                </c:pt>
                <c:pt idx="1056">
                  <c:v>39.3888888888888</c:v>
                </c:pt>
                <c:pt idx="1057">
                  <c:v>39.411111111111097</c:v>
                </c:pt>
                <c:pt idx="1058">
                  <c:v>39.411111111111097</c:v>
                </c:pt>
                <c:pt idx="1059">
                  <c:v>39.411111111111097</c:v>
                </c:pt>
                <c:pt idx="1060">
                  <c:v>39.411111111111097</c:v>
                </c:pt>
                <c:pt idx="1061">
                  <c:v>39.411111111111097</c:v>
                </c:pt>
                <c:pt idx="1062">
                  <c:v>39.411111111111097</c:v>
                </c:pt>
                <c:pt idx="1063">
                  <c:v>39.411111111111097</c:v>
                </c:pt>
                <c:pt idx="1064">
                  <c:v>39.411111111111097</c:v>
                </c:pt>
                <c:pt idx="1065">
                  <c:v>39.411111111111097</c:v>
                </c:pt>
                <c:pt idx="1066">
                  <c:v>39.411111111111097</c:v>
                </c:pt>
                <c:pt idx="1067">
                  <c:v>39.411111111111097</c:v>
                </c:pt>
                <c:pt idx="1068">
                  <c:v>39.411111111111097</c:v>
                </c:pt>
                <c:pt idx="1069">
                  <c:v>39.411111111111097</c:v>
                </c:pt>
                <c:pt idx="1070">
                  <c:v>39.411111111111097</c:v>
                </c:pt>
                <c:pt idx="1071">
                  <c:v>39.411111111111097</c:v>
                </c:pt>
                <c:pt idx="1072">
                  <c:v>39.411111111111097</c:v>
                </c:pt>
                <c:pt idx="1073">
                  <c:v>39.411111111111097</c:v>
                </c:pt>
                <c:pt idx="1074">
                  <c:v>39.411111111111097</c:v>
                </c:pt>
                <c:pt idx="1075">
                  <c:v>39.411111111111097</c:v>
                </c:pt>
                <c:pt idx="1076">
                  <c:v>39.411111111111097</c:v>
                </c:pt>
                <c:pt idx="1077">
                  <c:v>39.411111111111097</c:v>
                </c:pt>
                <c:pt idx="1078">
                  <c:v>39.411111111111097</c:v>
                </c:pt>
                <c:pt idx="1079">
                  <c:v>39.411111111111097</c:v>
                </c:pt>
                <c:pt idx="1080">
                  <c:v>39.411111111111097</c:v>
                </c:pt>
                <c:pt idx="1081">
                  <c:v>39.411111111111097</c:v>
                </c:pt>
                <c:pt idx="1082">
                  <c:v>39.411111111111097</c:v>
                </c:pt>
                <c:pt idx="1083">
                  <c:v>39.411111111111097</c:v>
                </c:pt>
                <c:pt idx="1084">
                  <c:v>39.411111111111097</c:v>
                </c:pt>
                <c:pt idx="1085">
                  <c:v>39.411111111111097</c:v>
                </c:pt>
                <c:pt idx="1086">
                  <c:v>39.411111111111097</c:v>
                </c:pt>
                <c:pt idx="1087">
                  <c:v>39.411111111111097</c:v>
                </c:pt>
                <c:pt idx="1088">
                  <c:v>39.411111111111097</c:v>
                </c:pt>
                <c:pt idx="1089">
                  <c:v>39.411111111111097</c:v>
                </c:pt>
                <c:pt idx="1090">
                  <c:v>39.411111111111097</c:v>
                </c:pt>
                <c:pt idx="1091">
                  <c:v>39.4</c:v>
                </c:pt>
                <c:pt idx="1092">
                  <c:v>39.4</c:v>
                </c:pt>
                <c:pt idx="1093">
                  <c:v>39.4</c:v>
                </c:pt>
                <c:pt idx="1094">
                  <c:v>39.4</c:v>
                </c:pt>
                <c:pt idx="1095">
                  <c:v>39.4</c:v>
                </c:pt>
                <c:pt idx="1096">
                  <c:v>39.4</c:v>
                </c:pt>
                <c:pt idx="1097">
                  <c:v>39.4</c:v>
                </c:pt>
                <c:pt idx="1098">
                  <c:v>39.4</c:v>
                </c:pt>
                <c:pt idx="1099">
                  <c:v>39.4</c:v>
                </c:pt>
                <c:pt idx="1100">
                  <c:v>39.4</c:v>
                </c:pt>
                <c:pt idx="1101">
                  <c:v>39.4</c:v>
                </c:pt>
                <c:pt idx="1102">
                  <c:v>39.4</c:v>
                </c:pt>
                <c:pt idx="1103">
                  <c:v>39.4</c:v>
                </c:pt>
                <c:pt idx="1104">
                  <c:v>39.4</c:v>
                </c:pt>
                <c:pt idx="1105">
                  <c:v>39.4</c:v>
                </c:pt>
                <c:pt idx="1106">
                  <c:v>39.4</c:v>
                </c:pt>
                <c:pt idx="1107">
                  <c:v>39.4</c:v>
                </c:pt>
                <c:pt idx="1108">
                  <c:v>39.4</c:v>
                </c:pt>
                <c:pt idx="1109">
                  <c:v>39.4</c:v>
                </c:pt>
                <c:pt idx="1110">
                  <c:v>39.4</c:v>
                </c:pt>
                <c:pt idx="1111">
                  <c:v>39.4</c:v>
                </c:pt>
                <c:pt idx="1112">
                  <c:v>39.4</c:v>
                </c:pt>
                <c:pt idx="1113">
                  <c:v>39.4</c:v>
                </c:pt>
                <c:pt idx="1114">
                  <c:v>39.4</c:v>
                </c:pt>
                <c:pt idx="1115">
                  <c:v>39.4</c:v>
                </c:pt>
                <c:pt idx="1116">
                  <c:v>39.4</c:v>
                </c:pt>
                <c:pt idx="1117">
                  <c:v>39.4</c:v>
                </c:pt>
                <c:pt idx="1118">
                  <c:v>39.4</c:v>
                </c:pt>
                <c:pt idx="1119">
                  <c:v>39.4</c:v>
                </c:pt>
                <c:pt idx="1120">
                  <c:v>39.411111111111097</c:v>
                </c:pt>
                <c:pt idx="1121">
                  <c:v>39.411111111111097</c:v>
                </c:pt>
                <c:pt idx="1122">
                  <c:v>39.411111111111097</c:v>
                </c:pt>
                <c:pt idx="1123">
                  <c:v>39.411111111111097</c:v>
                </c:pt>
                <c:pt idx="1124">
                  <c:v>39.411111111111097</c:v>
                </c:pt>
                <c:pt idx="1125">
                  <c:v>39.411111111111097</c:v>
                </c:pt>
                <c:pt idx="1126">
                  <c:v>39.411111111111097</c:v>
                </c:pt>
                <c:pt idx="1127">
                  <c:v>39.411111111111097</c:v>
                </c:pt>
                <c:pt idx="1128">
                  <c:v>39.411111111111097</c:v>
                </c:pt>
                <c:pt idx="1129">
                  <c:v>39.411111111111097</c:v>
                </c:pt>
                <c:pt idx="1130">
                  <c:v>39.411111111111097</c:v>
                </c:pt>
                <c:pt idx="1131">
                  <c:v>39.411111111111097</c:v>
                </c:pt>
                <c:pt idx="1132">
                  <c:v>39.411111111111097</c:v>
                </c:pt>
                <c:pt idx="1133">
                  <c:v>39.411111111111097</c:v>
                </c:pt>
                <c:pt idx="1134">
                  <c:v>39.411111111111097</c:v>
                </c:pt>
                <c:pt idx="1135">
                  <c:v>39.411111111111097</c:v>
                </c:pt>
                <c:pt idx="1136">
                  <c:v>39.411111111111097</c:v>
                </c:pt>
                <c:pt idx="1137">
                  <c:v>39.411111111111097</c:v>
                </c:pt>
                <c:pt idx="1138">
                  <c:v>39.411111111111097</c:v>
                </c:pt>
                <c:pt idx="1139">
                  <c:v>39.411111111111097</c:v>
                </c:pt>
                <c:pt idx="1140">
                  <c:v>39.411111111111097</c:v>
                </c:pt>
                <c:pt idx="1141">
                  <c:v>39.411111111111097</c:v>
                </c:pt>
                <c:pt idx="1142">
                  <c:v>39.411111111111097</c:v>
                </c:pt>
                <c:pt idx="1143">
                  <c:v>39.411111111111097</c:v>
                </c:pt>
                <c:pt idx="1144">
                  <c:v>39.411111111111097</c:v>
                </c:pt>
                <c:pt idx="1145">
                  <c:v>39.411111111111097</c:v>
                </c:pt>
                <c:pt idx="1146">
                  <c:v>39.411111111111097</c:v>
                </c:pt>
                <c:pt idx="1147">
                  <c:v>39.411111111111097</c:v>
                </c:pt>
                <c:pt idx="1148">
                  <c:v>39.411111111111097</c:v>
                </c:pt>
                <c:pt idx="1149">
                  <c:v>39.411111111111097</c:v>
                </c:pt>
                <c:pt idx="1150">
                  <c:v>39.411111111111097</c:v>
                </c:pt>
                <c:pt idx="1151">
                  <c:v>39.411111111111097</c:v>
                </c:pt>
                <c:pt idx="1152">
                  <c:v>39.411111111111097</c:v>
                </c:pt>
                <c:pt idx="1153">
                  <c:v>39.411111111111097</c:v>
                </c:pt>
                <c:pt idx="1154">
                  <c:v>39.411111111111097</c:v>
                </c:pt>
                <c:pt idx="1155">
                  <c:v>39.411111111111097</c:v>
                </c:pt>
                <c:pt idx="1156">
                  <c:v>39.411111111111097</c:v>
                </c:pt>
                <c:pt idx="1157">
                  <c:v>39.411111111111097</c:v>
                </c:pt>
                <c:pt idx="1158">
                  <c:v>39.411111111111097</c:v>
                </c:pt>
                <c:pt idx="1159">
                  <c:v>39.411111111111097</c:v>
                </c:pt>
                <c:pt idx="1160">
                  <c:v>39.411111111111097</c:v>
                </c:pt>
                <c:pt idx="1161">
                  <c:v>39.411111111111097</c:v>
                </c:pt>
                <c:pt idx="1162">
                  <c:v>39.411111111111097</c:v>
                </c:pt>
                <c:pt idx="1163">
                  <c:v>39.411111111111097</c:v>
                </c:pt>
                <c:pt idx="1164">
                  <c:v>39.411111111111097</c:v>
                </c:pt>
                <c:pt idx="1165">
                  <c:v>39.411111111111097</c:v>
                </c:pt>
                <c:pt idx="1166">
                  <c:v>39.411111111111097</c:v>
                </c:pt>
                <c:pt idx="1167">
                  <c:v>39.411111111111097</c:v>
                </c:pt>
                <c:pt idx="1168">
                  <c:v>39.411111111111097</c:v>
                </c:pt>
                <c:pt idx="1169">
                  <c:v>39.411111111111097</c:v>
                </c:pt>
                <c:pt idx="1170">
                  <c:v>39.411111111111097</c:v>
                </c:pt>
                <c:pt idx="1171">
                  <c:v>39.411111111111097</c:v>
                </c:pt>
                <c:pt idx="1172">
                  <c:v>39.411111111111097</c:v>
                </c:pt>
                <c:pt idx="1173">
                  <c:v>39.4</c:v>
                </c:pt>
                <c:pt idx="1174">
                  <c:v>39.4</c:v>
                </c:pt>
                <c:pt idx="1175">
                  <c:v>39.4</c:v>
                </c:pt>
                <c:pt idx="1176">
                  <c:v>39.4</c:v>
                </c:pt>
                <c:pt idx="1177">
                  <c:v>39.4</c:v>
                </c:pt>
                <c:pt idx="1178">
                  <c:v>39.4</c:v>
                </c:pt>
                <c:pt idx="1179">
                  <c:v>39.4</c:v>
                </c:pt>
                <c:pt idx="1180">
                  <c:v>39.4</c:v>
                </c:pt>
                <c:pt idx="1181">
                  <c:v>39.4</c:v>
                </c:pt>
                <c:pt idx="1182">
                  <c:v>39.4</c:v>
                </c:pt>
                <c:pt idx="1183">
                  <c:v>39.4</c:v>
                </c:pt>
                <c:pt idx="1184">
                  <c:v>39.4</c:v>
                </c:pt>
                <c:pt idx="1185">
                  <c:v>39.4</c:v>
                </c:pt>
                <c:pt idx="1186">
                  <c:v>39.4</c:v>
                </c:pt>
                <c:pt idx="1187">
                  <c:v>39.4</c:v>
                </c:pt>
                <c:pt idx="1188">
                  <c:v>39.4</c:v>
                </c:pt>
                <c:pt idx="1189">
                  <c:v>39.4</c:v>
                </c:pt>
                <c:pt idx="1190">
                  <c:v>39.4</c:v>
                </c:pt>
                <c:pt idx="1191">
                  <c:v>39.4</c:v>
                </c:pt>
                <c:pt idx="1192">
                  <c:v>39.4</c:v>
                </c:pt>
                <c:pt idx="1193">
                  <c:v>39.4</c:v>
                </c:pt>
                <c:pt idx="1194">
                  <c:v>39.4</c:v>
                </c:pt>
                <c:pt idx="1195">
                  <c:v>39.4</c:v>
                </c:pt>
                <c:pt idx="1196">
                  <c:v>39.4</c:v>
                </c:pt>
                <c:pt idx="1197">
                  <c:v>39.4</c:v>
                </c:pt>
                <c:pt idx="1198">
                  <c:v>39.4</c:v>
                </c:pt>
                <c:pt idx="1199">
                  <c:v>39.4</c:v>
                </c:pt>
                <c:pt idx="1200">
                  <c:v>39.4</c:v>
                </c:pt>
                <c:pt idx="1201">
                  <c:v>39.4</c:v>
                </c:pt>
                <c:pt idx="1202">
                  <c:v>39.4</c:v>
                </c:pt>
                <c:pt idx="1203">
                  <c:v>39.4</c:v>
                </c:pt>
                <c:pt idx="1204">
                  <c:v>39.4</c:v>
                </c:pt>
                <c:pt idx="1205">
                  <c:v>39.4</c:v>
                </c:pt>
                <c:pt idx="1206">
                  <c:v>39.4</c:v>
                </c:pt>
                <c:pt idx="1207">
                  <c:v>39.4</c:v>
                </c:pt>
                <c:pt idx="1208">
                  <c:v>39.4</c:v>
                </c:pt>
                <c:pt idx="1209">
                  <c:v>39.4</c:v>
                </c:pt>
                <c:pt idx="1210">
                  <c:v>39.4</c:v>
                </c:pt>
                <c:pt idx="1211">
                  <c:v>39.4</c:v>
                </c:pt>
                <c:pt idx="1212">
                  <c:v>39.4</c:v>
                </c:pt>
                <c:pt idx="1213">
                  <c:v>39.4</c:v>
                </c:pt>
                <c:pt idx="1214">
                  <c:v>39.4</c:v>
                </c:pt>
                <c:pt idx="1215">
                  <c:v>39.4</c:v>
                </c:pt>
                <c:pt idx="1216">
                  <c:v>39.4</c:v>
                </c:pt>
                <c:pt idx="1217">
                  <c:v>39.4</c:v>
                </c:pt>
                <c:pt idx="1218">
                  <c:v>39.4</c:v>
                </c:pt>
                <c:pt idx="1219">
                  <c:v>39.4</c:v>
                </c:pt>
                <c:pt idx="1220">
                  <c:v>39.4</c:v>
                </c:pt>
                <c:pt idx="1221">
                  <c:v>39.4</c:v>
                </c:pt>
                <c:pt idx="1222">
                  <c:v>39.4</c:v>
                </c:pt>
                <c:pt idx="1223">
                  <c:v>39.4</c:v>
                </c:pt>
                <c:pt idx="1224">
                  <c:v>39.4</c:v>
                </c:pt>
                <c:pt idx="1225">
                  <c:v>39.4</c:v>
                </c:pt>
                <c:pt idx="1226">
                  <c:v>39.4</c:v>
                </c:pt>
                <c:pt idx="1227">
                  <c:v>39.4</c:v>
                </c:pt>
                <c:pt idx="1228">
                  <c:v>39.4</c:v>
                </c:pt>
                <c:pt idx="1229">
                  <c:v>39.4</c:v>
                </c:pt>
                <c:pt idx="1230">
                  <c:v>39.4</c:v>
                </c:pt>
                <c:pt idx="1231">
                  <c:v>39.4</c:v>
                </c:pt>
                <c:pt idx="1232">
                  <c:v>39.4</c:v>
                </c:pt>
                <c:pt idx="1233">
                  <c:v>39.4</c:v>
                </c:pt>
                <c:pt idx="1234">
                  <c:v>39.4</c:v>
                </c:pt>
                <c:pt idx="1235">
                  <c:v>39.4</c:v>
                </c:pt>
                <c:pt idx="1236">
                  <c:v>39.4</c:v>
                </c:pt>
                <c:pt idx="1237">
                  <c:v>39.4</c:v>
                </c:pt>
                <c:pt idx="1238">
                  <c:v>39.4</c:v>
                </c:pt>
                <c:pt idx="1239">
                  <c:v>39.4</c:v>
                </c:pt>
                <c:pt idx="1240">
                  <c:v>39.4</c:v>
                </c:pt>
                <c:pt idx="1241">
                  <c:v>39.4</c:v>
                </c:pt>
                <c:pt idx="1242">
                  <c:v>39.4</c:v>
                </c:pt>
                <c:pt idx="1243">
                  <c:v>39.3888888888888</c:v>
                </c:pt>
                <c:pt idx="1244">
                  <c:v>39.3888888888888</c:v>
                </c:pt>
                <c:pt idx="1245">
                  <c:v>39.3888888888888</c:v>
                </c:pt>
                <c:pt idx="1246">
                  <c:v>39.3888888888888</c:v>
                </c:pt>
                <c:pt idx="1247">
                  <c:v>39.3888888888888</c:v>
                </c:pt>
                <c:pt idx="1248">
                  <c:v>39.3888888888888</c:v>
                </c:pt>
                <c:pt idx="1249">
                  <c:v>39.3888888888888</c:v>
                </c:pt>
              </c:numCache>
            </c:numRef>
          </c:val>
        </c:ser>
        <c:marker val="1"/>
        <c:axId val="86768256"/>
        <c:axId val="89088768"/>
      </c:lineChart>
      <c:catAx>
        <c:axId val="867682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89088768"/>
        <c:crosses val="autoZero"/>
        <c:auto val="1"/>
        <c:lblAlgn val="ctr"/>
        <c:lblOffset val="100"/>
      </c:catAx>
      <c:valAx>
        <c:axId val="89088768"/>
        <c:scaling>
          <c:orientation val="minMax"/>
          <c:min val="36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867682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Diseased(Mean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100%OfPopulation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populationParameterSweep!$D$2:$D$1251</c:f>
              <c:numCache>
                <c:formatCode>General</c:formatCode>
                <c:ptCount val="1250"/>
                <c:pt idx="0">
                  <c:v>0</c:v>
                </c:pt>
                <c:pt idx="1">
                  <c:v>10.25</c:v>
                </c:pt>
                <c:pt idx="2">
                  <c:v>10.41</c:v>
                </c:pt>
                <c:pt idx="3">
                  <c:v>10.489999999999904</c:v>
                </c:pt>
                <c:pt idx="4">
                  <c:v>10.53</c:v>
                </c:pt>
                <c:pt idx="5">
                  <c:v>10.53</c:v>
                </c:pt>
                <c:pt idx="6">
                  <c:v>10.69</c:v>
                </c:pt>
                <c:pt idx="7">
                  <c:v>10.79</c:v>
                </c:pt>
                <c:pt idx="8">
                  <c:v>10.8</c:v>
                </c:pt>
                <c:pt idx="9">
                  <c:v>10.81</c:v>
                </c:pt>
                <c:pt idx="10">
                  <c:v>10.83</c:v>
                </c:pt>
                <c:pt idx="11">
                  <c:v>10.83</c:v>
                </c:pt>
                <c:pt idx="12">
                  <c:v>10.8</c:v>
                </c:pt>
                <c:pt idx="13">
                  <c:v>10.79</c:v>
                </c:pt>
                <c:pt idx="14">
                  <c:v>10.81</c:v>
                </c:pt>
                <c:pt idx="15">
                  <c:v>10.79</c:v>
                </c:pt>
                <c:pt idx="16">
                  <c:v>10.79</c:v>
                </c:pt>
                <c:pt idx="17">
                  <c:v>10.76</c:v>
                </c:pt>
                <c:pt idx="18">
                  <c:v>10.75</c:v>
                </c:pt>
                <c:pt idx="19">
                  <c:v>10.75</c:v>
                </c:pt>
                <c:pt idx="20">
                  <c:v>10.76</c:v>
                </c:pt>
                <c:pt idx="21">
                  <c:v>10.719999999999999</c:v>
                </c:pt>
                <c:pt idx="22">
                  <c:v>10.739999999999998</c:v>
                </c:pt>
                <c:pt idx="23">
                  <c:v>10.78</c:v>
                </c:pt>
                <c:pt idx="24">
                  <c:v>10.76</c:v>
                </c:pt>
                <c:pt idx="25">
                  <c:v>10.76</c:v>
                </c:pt>
                <c:pt idx="26">
                  <c:v>10.739999999999998</c:v>
                </c:pt>
                <c:pt idx="27">
                  <c:v>10.729999999999899</c:v>
                </c:pt>
                <c:pt idx="28">
                  <c:v>10.709999999999999</c:v>
                </c:pt>
                <c:pt idx="29">
                  <c:v>10.709999999999999</c:v>
                </c:pt>
                <c:pt idx="30">
                  <c:v>10.7</c:v>
                </c:pt>
                <c:pt idx="31">
                  <c:v>10.68</c:v>
                </c:pt>
                <c:pt idx="32">
                  <c:v>10.669999999999902</c:v>
                </c:pt>
                <c:pt idx="33">
                  <c:v>10.65</c:v>
                </c:pt>
                <c:pt idx="34">
                  <c:v>10.639999999999999</c:v>
                </c:pt>
                <c:pt idx="35">
                  <c:v>10.59</c:v>
                </c:pt>
                <c:pt idx="36">
                  <c:v>10.569999999999904</c:v>
                </c:pt>
                <c:pt idx="37">
                  <c:v>10.52</c:v>
                </c:pt>
                <c:pt idx="38">
                  <c:v>10.5</c:v>
                </c:pt>
                <c:pt idx="39">
                  <c:v>10.489999999999904</c:v>
                </c:pt>
                <c:pt idx="40">
                  <c:v>10.51</c:v>
                </c:pt>
                <c:pt idx="41">
                  <c:v>10.51</c:v>
                </c:pt>
                <c:pt idx="42">
                  <c:v>10.48</c:v>
                </c:pt>
                <c:pt idx="43">
                  <c:v>10.469999999999901</c:v>
                </c:pt>
                <c:pt idx="44">
                  <c:v>10.43</c:v>
                </c:pt>
                <c:pt idx="45">
                  <c:v>10.389999999999901</c:v>
                </c:pt>
                <c:pt idx="46">
                  <c:v>10.38</c:v>
                </c:pt>
                <c:pt idx="47">
                  <c:v>10.370000000000001</c:v>
                </c:pt>
                <c:pt idx="48">
                  <c:v>10.370000000000001</c:v>
                </c:pt>
                <c:pt idx="49">
                  <c:v>10.370000000000001</c:v>
                </c:pt>
                <c:pt idx="50">
                  <c:v>10.32</c:v>
                </c:pt>
                <c:pt idx="51">
                  <c:v>10.29</c:v>
                </c:pt>
                <c:pt idx="52">
                  <c:v>10.26</c:v>
                </c:pt>
                <c:pt idx="53">
                  <c:v>10.229999999999899</c:v>
                </c:pt>
                <c:pt idx="54">
                  <c:v>10.19</c:v>
                </c:pt>
                <c:pt idx="55">
                  <c:v>10.149999999999903</c:v>
                </c:pt>
                <c:pt idx="56">
                  <c:v>10.129999999999901</c:v>
                </c:pt>
                <c:pt idx="57">
                  <c:v>10.149999999999903</c:v>
                </c:pt>
                <c:pt idx="58">
                  <c:v>10.129999999999901</c:v>
                </c:pt>
                <c:pt idx="59">
                  <c:v>10.069999999999904</c:v>
                </c:pt>
                <c:pt idx="60">
                  <c:v>10.040000000000001</c:v>
                </c:pt>
                <c:pt idx="61">
                  <c:v>10.02</c:v>
                </c:pt>
                <c:pt idx="62">
                  <c:v>9.9899999999999913</c:v>
                </c:pt>
                <c:pt idx="63">
                  <c:v>9.9699999999999935</c:v>
                </c:pt>
                <c:pt idx="64">
                  <c:v>9.9299999999999926</c:v>
                </c:pt>
                <c:pt idx="65">
                  <c:v>9.8999999999999915</c:v>
                </c:pt>
                <c:pt idx="66">
                  <c:v>9.91</c:v>
                </c:pt>
                <c:pt idx="67">
                  <c:v>9.839999999999991</c:v>
                </c:pt>
                <c:pt idx="68">
                  <c:v>9.8199999999999914</c:v>
                </c:pt>
                <c:pt idx="69">
                  <c:v>9.7999999999999918</c:v>
                </c:pt>
                <c:pt idx="70">
                  <c:v>9.7900000000000009</c:v>
                </c:pt>
                <c:pt idx="71">
                  <c:v>9.76</c:v>
                </c:pt>
                <c:pt idx="72">
                  <c:v>9.76</c:v>
                </c:pt>
                <c:pt idx="73">
                  <c:v>9.7299999999999898</c:v>
                </c:pt>
                <c:pt idx="74">
                  <c:v>9.709999999999992</c:v>
                </c:pt>
                <c:pt idx="75">
                  <c:v>9.669999999999991</c:v>
                </c:pt>
                <c:pt idx="76">
                  <c:v>9.6499999999999897</c:v>
                </c:pt>
                <c:pt idx="77">
                  <c:v>9.6199999999999921</c:v>
                </c:pt>
                <c:pt idx="78">
                  <c:v>9.6</c:v>
                </c:pt>
                <c:pt idx="79">
                  <c:v>9.5599999999999916</c:v>
                </c:pt>
                <c:pt idx="80">
                  <c:v>9.5599999999999916</c:v>
                </c:pt>
                <c:pt idx="81">
                  <c:v>9.5400000000000009</c:v>
                </c:pt>
                <c:pt idx="82">
                  <c:v>9.5299999999999923</c:v>
                </c:pt>
                <c:pt idx="83">
                  <c:v>9.4699999999999935</c:v>
                </c:pt>
                <c:pt idx="84">
                  <c:v>9.419999999999991</c:v>
                </c:pt>
                <c:pt idx="85">
                  <c:v>9.4399999999999924</c:v>
                </c:pt>
                <c:pt idx="86">
                  <c:v>9.39</c:v>
                </c:pt>
                <c:pt idx="87">
                  <c:v>9.34</c:v>
                </c:pt>
                <c:pt idx="88">
                  <c:v>9.34</c:v>
                </c:pt>
                <c:pt idx="89">
                  <c:v>9.2599999999999909</c:v>
                </c:pt>
                <c:pt idx="90">
                  <c:v>9.2399999999999984</c:v>
                </c:pt>
                <c:pt idx="91">
                  <c:v>9.2199999999999918</c:v>
                </c:pt>
                <c:pt idx="92">
                  <c:v>9.1599999999999913</c:v>
                </c:pt>
                <c:pt idx="93">
                  <c:v>9.1399999999999917</c:v>
                </c:pt>
                <c:pt idx="94">
                  <c:v>9.089999999999991</c:v>
                </c:pt>
                <c:pt idx="95">
                  <c:v>9.0499999999999918</c:v>
                </c:pt>
                <c:pt idx="96">
                  <c:v>9.02</c:v>
                </c:pt>
                <c:pt idx="97">
                  <c:v>8.99</c:v>
                </c:pt>
                <c:pt idx="98">
                  <c:v>8.94</c:v>
                </c:pt>
                <c:pt idx="99">
                  <c:v>8.8899999999999935</c:v>
                </c:pt>
                <c:pt idx="100">
                  <c:v>8.84</c:v>
                </c:pt>
                <c:pt idx="101">
                  <c:v>8.8299999999999912</c:v>
                </c:pt>
                <c:pt idx="102">
                  <c:v>8.7900000000000009</c:v>
                </c:pt>
                <c:pt idx="103">
                  <c:v>8.7699999999999925</c:v>
                </c:pt>
                <c:pt idx="104">
                  <c:v>8.7399999999999896</c:v>
                </c:pt>
                <c:pt idx="105">
                  <c:v>8.7599999999999909</c:v>
                </c:pt>
                <c:pt idx="106">
                  <c:v>8.709999999999992</c:v>
                </c:pt>
                <c:pt idx="107">
                  <c:v>8.68</c:v>
                </c:pt>
                <c:pt idx="108">
                  <c:v>8.669999999999991</c:v>
                </c:pt>
                <c:pt idx="109">
                  <c:v>8.6399999999999917</c:v>
                </c:pt>
                <c:pt idx="110">
                  <c:v>8.59</c:v>
                </c:pt>
                <c:pt idx="111">
                  <c:v>8.5599999999999916</c:v>
                </c:pt>
                <c:pt idx="112">
                  <c:v>8.5499999999999918</c:v>
                </c:pt>
                <c:pt idx="113">
                  <c:v>8.5599999999999916</c:v>
                </c:pt>
                <c:pt idx="114">
                  <c:v>8.5400000000000009</c:v>
                </c:pt>
                <c:pt idx="115">
                  <c:v>8.5</c:v>
                </c:pt>
                <c:pt idx="116">
                  <c:v>8.4699999999999935</c:v>
                </c:pt>
                <c:pt idx="117">
                  <c:v>8.4500000000000011</c:v>
                </c:pt>
                <c:pt idx="118">
                  <c:v>8.4699999999999935</c:v>
                </c:pt>
                <c:pt idx="119">
                  <c:v>8.4599999999999937</c:v>
                </c:pt>
                <c:pt idx="120">
                  <c:v>8.4500000000000011</c:v>
                </c:pt>
                <c:pt idx="121">
                  <c:v>8.3899999999999935</c:v>
                </c:pt>
                <c:pt idx="122">
                  <c:v>8.339999999999991</c:v>
                </c:pt>
                <c:pt idx="123">
                  <c:v>8.3099999999999916</c:v>
                </c:pt>
                <c:pt idx="124">
                  <c:v>8.2599999999999909</c:v>
                </c:pt>
                <c:pt idx="125">
                  <c:v>8.2599999999999909</c:v>
                </c:pt>
                <c:pt idx="126">
                  <c:v>8.169999999999991</c:v>
                </c:pt>
                <c:pt idx="127">
                  <c:v>8.1099999999999923</c:v>
                </c:pt>
                <c:pt idx="128">
                  <c:v>8.0499999999999918</c:v>
                </c:pt>
                <c:pt idx="129">
                  <c:v>7.9799999999999907</c:v>
                </c:pt>
                <c:pt idx="130">
                  <c:v>7.9799999999999907</c:v>
                </c:pt>
                <c:pt idx="131">
                  <c:v>7.9599999999999902</c:v>
                </c:pt>
                <c:pt idx="132">
                  <c:v>7.8999999999999897</c:v>
                </c:pt>
                <c:pt idx="133">
                  <c:v>7.84</c:v>
                </c:pt>
                <c:pt idx="134">
                  <c:v>7.7999999999999901</c:v>
                </c:pt>
                <c:pt idx="135">
                  <c:v>7.7700000000000005</c:v>
                </c:pt>
                <c:pt idx="136">
                  <c:v>7.75999999999999</c:v>
                </c:pt>
                <c:pt idx="137">
                  <c:v>7.71999999999999</c:v>
                </c:pt>
                <c:pt idx="138">
                  <c:v>7.7099999999999902</c:v>
                </c:pt>
                <c:pt idx="139">
                  <c:v>7.6499999999999897</c:v>
                </c:pt>
                <c:pt idx="140">
                  <c:v>7.6199999999999894</c:v>
                </c:pt>
                <c:pt idx="141">
                  <c:v>7.6299999999999892</c:v>
                </c:pt>
                <c:pt idx="142">
                  <c:v>7.5799999999999903</c:v>
                </c:pt>
                <c:pt idx="143">
                  <c:v>7.5499999999999901</c:v>
                </c:pt>
                <c:pt idx="144">
                  <c:v>7.4799999999999907</c:v>
                </c:pt>
                <c:pt idx="145">
                  <c:v>7.3999999999999897</c:v>
                </c:pt>
                <c:pt idx="146">
                  <c:v>7.3699999999999894</c:v>
                </c:pt>
                <c:pt idx="147">
                  <c:v>7.3699999999999894</c:v>
                </c:pt>
                <c:pt idx="148">
                  <c:v>7.2999999999999901</c:v>
                </c:pt>
                <c:pt idx="149">
                  <c:v>7.2799999999999905</c:v>
                </c:pt>
                <c:pt idx="150">
                  <c:v>7.2399999999999904</c:v>
                </c:pt>
                <c:pt idx="151">
                  <c:v>7.1999999999999895</c:v>
                </c:pt>
                <c:pt idx="152">
                  <c:v>7.1599999999999895</c:v>
                </c:pt>
                <c:pt idx="153">
                  <c:v>7.1299999999999892</c:v>
                </c:pt>
                <c:pt idx="154">
                  <c:v>7.0999999999999899</c:v>
                </c:pt>
                <c:pt idx="155">
                  <c:v>7.03</c:v>
                </c:pt>
                <c:pt idx="156">
                  <c:v>6.98</c:v>
                </c:pt>
                <c:pt idx="157">
                  <c:v>6.9599999999999902</c:v>
                </c:pt>
                <c:pt idx="158">
                  <c:v>6.9399999999999906</c:v>
                </c:pt>
                <c:pt idx="159">
                  <c:v>6.8999999999999897</c:v>
                </c:pt>
                <c:pt idx="160">
                  <c:v>6.88</c:v>
                </c:pt>
                <c:pt idx="161">
                  <c:v>6.87</c:v>
                </c:pt>
                <c:pt idx="162">
                  <c:v>6.85</c:v>
                </c:pt>
                <c:pt idx="163">
                  <c:v>6.8199999999999896</c:v>
                </c:pt>
                <c:pt idx="164">
                  <c:v>6.7999999999999901</c:v>
                </c:pt>
                <c:pt idx="165">
                  <c:v>6.7399999999999904</c:v>
                </c:pt>
                <c:pt idx="166">
                  <c:v>6.6899999999999995</c:v>
                </c:pt>
                <c:pt idx="167">
                  <c:v>6.6399999999999899</c:v>
                </c:pt>
                <c:pt idx="168">
                  <c:v>6.58</c:v>
                </c:pt>
                <c:pt idx="169">
                  <c:v>6.55</c:v>
                </c:pt>
                <c:pt idx="170">
                  <c:v>6.52</c:v>
                </c:pt>
                <c:pt idx="171">
                  <c:v>6.51</c:v>
                </c:pt>
                <c:pt idx="172">
                  <c:v>6.4799999999999907</c:v>
                </c:pt>
                <c:pt idx="173">
                  <c:v>6.4300000000000006</c:v>
                </c:pt>
                <c:pt idx="174">
                  <c:v>6.39</c:v>
                </c:pt>
                <c:pt idx="175">
                  <c:v>6.37</c:v>
                </c:pt>
                <c:pt idx="176">
                  <c:v>6.3299999999999894</c:v>
                </c:pt>
                <c:pt idx="177">
                  <c:v>6.2799999999999905</c:v>
                </c:pt>
                <c:pt idx="178">
                  <c:v>6.22</c:v>
                </c:pt>
                <c:pt idx="179">
                  <c:v>6.1599999999999993</c:v>
                </c:pt>
                <c:pt idx="180">
                  <c:v>6.1399999999999899</c:v>
                </c:pt>
                <c:pt idx="181">
                  <c:v>6.1099999999999994</c:v>
                </c:pt>
                <c:pt idx="182">
                  <c:v>6.1099999999999994</c:v>
                </c:pt>
                <c:pt idx="183">
                  <c:v>6.0399999999999903</c:v>
                </c:pt>
                <c:pt idx="184">
                  <c:v>6.03</c:v>
                </c:pt>
                <c:pt idx="185">
                  <c:v>6.03</c:v>
                </c:pt>
                <c:pt idx="186">
                  <c:v>6.05</c:v>
                </c:pt>
                <c:pt idx="187">
                  <c:v>6.05</c:v>
                </c:pt>
                <c:pt idx="188">
                  <c:v>6.0699999999999896</c:v>
                </c:pt>
                <c:pt idx="189">
                  <c:v>6.08</c:v>
                </c:pt>
                <c:pt idx="190">
                  <c:v>6.06</c:v>
                </c:pt>
                <c:pt idx="191">
                  <c:v>6.05</c:v>
                </c:pt>
                <c:pt idx="192">
                  <c:v>6.05</c:v>
                </c:pt>
                <c:pt idx="193">
                  <c:v>6.06</c:v>
                </c:pt>
                <c:pt idx="194">
                  <c:v>6.05</c:v>
                </c:pt>
                <c:pt idx="195">
                  <c:v>6.06</c:v>
                </c:pt>
                <c:pt idx="196">
                  <c:v>6.0699999999999896</c:v>
                </c:pt>
                <c:pt idx="197">
                  <c:v>6.0599999999999898</c:v>
                </c:pt>
                <c:pt idx="198">
                  <c:v>6.0699999999999896</c:v>
                </c:pt>
                <c:pt idx="199">
                  <c:v>6.0599999999999898</c:v>
                </c:pt>
                <c:pt idx="200">
                  <c:v>6.0699999999999896</c:v>
                </c:pt>
                <c:pt idx="201">
                  <c:v>6.0599999999999898</c:v>
                </c:pt>
                <c:pt idx="202">
                  <c:v>6.0799999999999903</c:v>
                </c:pt>
                <c:pt idx="203">
                  <c:v>6.0699999999999896</c:v>
                </c:pt>
                <c:pt idx="204">
                  <c:v>6.05</c:v>
                </c:pt>
                <c:pt idx="205">
                  <c:v>6.0699999999999896</c:v>
                </c:pt>
                <c:pt idx="206">
                  <c:v>6.05</c:v>
                </c:pt>
                <c:pt idx="207">
                  <c:v>6.0699999999999896</c:v>
                </c:pt>
                <c:pt idx="208">
                  <c:v>6.06</c:v>
                </c:pt>
                <c:pt idx="209">
                  <c:v>6.09</c:v>
                </c:pt>
                <c:pt idx="210">
                  <c:v>6.08</c:v>
                </c:pt>
                <c:pt idx="211">
                  <c:v>6.08</c:v>
                </c:pt>
                <c:pt idx="212">
                  <c:v>6.08</c:v>
                </c:pt>
                <c:pt idx="213">
                  <c:v>6.08</c:v>
                </c:pt>
                <c:pt idx="214">
                  <c:v>6.09</c:v>
                </c:pt>
                <c:pt idx="215">
                  <c:v>6.0599999999999898</c:v>
                </c:pt>
                <c:pt idx="216">
                  <c:v>6.05</c:v>
                </c:pt>
                <c:pt idx="217">
                  <c:v>6.0399999999999903</c:v>
                </c:pt>
                <c:pt idx="218">
                  <c:v>6.0599999999999898</c:v>
                </c:pt>
                <c:pt idx="219">
                  <c:v>6.0399999999999903</c:v>
                </c:pt>
                <c:pt idx="220">
                  <c:v>6.03</c:v>
                </c:pt>
                <c:pt idx="221">
                  <c:v>6.02</c:v>
                </c:pt>
                <c:pt idx="222">
                  <c:v>6.03</c:v>
                </c:pt>
                <c:pt idx="223">
                  <c:v>6.05</c:v>
                </c:pt>
                <c:pt idx="224">
                  <c:v>6.03</c:v>
                </c:pt>
                <c:pt idx="225">
                  <c:v>6.0399999999999903</c:v>
                </c:pt>
                <c:pt idx="226">
                  <c:v>6.01</c:v>
                </c:pt>
                <c:pt idx="227">
                  <c:v>5.9899999999999904</c:v>
                </c:pt>
                <c:pt idx="228">
                  <c:v>5.9499999999999904</c:v>
                </c:pt>
                <c:pt idx="229">
                  <c:v>5.9599999999999902</c:v>
                </c:pt>
                <c:pt idx="230">
                  <c:v>5.9700000000000006</c:v>
                </c:pt>
                <c:pt idx="231">
                  <c:v>5.9700000000000006</c:v>
                </c:pt>
                <c:pt idx="232">
                  <c:v>5.9899999999999904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5.9899999999999904</c:v>
                </c:pt>
                <c:pt idx="237">
                  <c:v>5.9899999999999904</c:v>
                </c:pt>
                <c:pt idx="238">
                  <c:v>6.0199999999999898</c:v>
                </c:pt>
                <c:pt idx="239">
                  <c:v>5.9999999999999902</c:v>
                </c:pt>
                <c:pt idx="240">
                  <c:v>6.0199999999999898</c:v>
                </c:pt>
                <c:pt idx="241">
                  <c:v>6.0199999999999898</c:v>
                </c:pt>
                <c:pt idx="242">
                  <c:v>6.01</c:v>
                </c:pt>
                <c:pt idx="243">
                  <c:v>6.01</c:v>
                </c:pt>
                <c:pt idx="244">
                  <c:v>6.02</c:v>
                </c:pt>
                <c:pt idx="245">
                  <c:v>6.01</c:v>
                </c:pt>
                <c:pt idx="246">
                  <c:v>6.03</c:v>
                </c:pt>
                <c:pt idx="247">
                  <c:v>6.05</c:v>
                </c:pt>
                <c:pt idx="248">
                  <c:v>6.06</c:v>
                </c:pt>
                <c:pt idx="249">
                  <c:v>6.06</c:v>
                </c:pt>
                <c:pt idx="250">
                  <c:v>6.0699999999999896</c:v>
                </c:pt>
                <c:pt idx="251">
                  <c:v>6.06</c:v>
                </c:pt>
                <c:pt idx="252">
                  <c:v>6.06</c:v>
                </c:pt>
                <c:pt idx="253">
                  <c:v>6.04</c:v>
                </c:pt>
                <c:pt idx="254">
                  <c:v>6.05</c:v>
                </c:pt>
                <c:pt idx="255">
                  <c:v>6.05</c:v>
                </c:pt>
                <c:pt idx="256">
                  <c:v>6.03</c:v>
                </c:pt>
                <c:pt idx="257">
                  <c:v>6.01</c:v>
                </c:pt>
                <c:pt idx="258">
                  <c:v>5.9899999999999904</c:v>
                </c:pt>
                <c:pt idx="259">
                  <c:v>5.9799999999999907</c:v>
                </c:pt>
                <c:pt idx="260">
                  <c:v>5.9700000000000006</c:v>
                </c:pt>
                <c:pt idx="261">
                  <c:v>5.9700000000000006</c:v>
                </c:pt>
                <c:pt idx="262">
                  <c:v>5.9700000000000006</c:v>
                </c:pt>
                <c:pt idx="263">
                  <c:v>5.9799999999999907</c:v>
                </c:pt>
                <c:pt idx="264">
                  <c:v>5.96</c:v>
                </c:pt>
                <c:pt idx="265">
                  <c:v>5.96</c:v>
                </c:pt>
                <c:pt idx="266">
                  <c:v>5.9700000000000006</c:v>
                </c:pt>
                <c:pt idx="267">
                  <c:v>5.98</c:v>
                </c:pt>
                <c:pt idx="268">
                  <c:v>5.9899999999999904</c:v>
                </c:pt>
                <c:pt idx="269">
                  <c:v>6</c:v>
                </c:pt>
                <c:pt idx="270">
                  <c:v>5.9700000000000006</c:v>
                </c:pt>
                <c:pt idx="271">
                  <c:v>5.9899999999999904</c:v>
                </c:pt>
                <c:pt idx="272">
                  <c:v>5.98</c:v>
                </c:pt>
                <c:pt idx="273">
                  <c:v>5.9899999999999904</c:v>
                </c:pt>
                <c:pt idx="274">
                  <c:v>6.01</c:v>
                </c:pt>
                <c:pt idx="275">
                  <c:v>6</c:v>
                </c:pt>
                <c:pt idx="276">
                  <c:v>5.9899999999999904</c:v>
                </c:pt>
                <c:pt idx="277">
                  <c:v>6</c:v>
                </c:pt>
                <c:pt idx="278">
                  <c:v>6.02</c:v>
                </c:pt>
                <c:pt idx="279">
                  <c:v>6.06</c:v>
                </c:pt>
                <c:pt idx="280">
                  <c:v>6.04</c:v>
                </c:pt>
                <c:pt idx="281">
                  <c:v>6.03</c:v>
                </c:pt>
                <c:pt idx="282">
                  <c:v>6.0699999999999896</c:v>
                </c:pt>
                <c:pt idx="283">
                  <c:v>6.0699999999999896</c:v>
                </c:pt>
                <c:pt idx="284">
                  <c:v>6.05</c:v>
                </c:pt>
                <c:pt idx="285">
                  <c:v>6.0599999999999898</c:v>
                </c:pt>
                <c:pt idx="286">
                  <c:v>6.0599999999999898</c:v>
                </c:pt>
                <c:pt idx="287">
                  <c:v>6.09</c:v>
                </c:pt>
                <c:pt idx="288">
                  <c:v>6.09</c:v>
                </c:pt>
                <c:pt idx="289">
                  <c:v>6.0999999999999899</c:v>
                </c:pt>
                <c:pt idx="290">
                  <c:v>6.0999999999999899</c:v>
                </c:pt>
                <c:pt idx="291">
                  <c:v>6.13</c:v>
                </c:pt>
                <c:pt idx="292">
                  <c:v>6.13</c:v>
                </c:pt>
                <c:pt idx="293">
                  <c:v>6.17</c:v>
                </c:pt>
                <c:pt idx="294">
                  <c:v>6.18</c:v>
                </c:pt>
                <c:pt idx="295">
                  <c:v>6.17</c:v>
                </c:pt>
                <c:pt idx="296">
                  <c:v>6.1499999999999995</c:v>
                </c:pt>
                <c:pt idx="297">
                  <c:v>6.14</c:v>
                </c:pt>
                <c:pt idx="298">
                  <c:v>6.18</c:v>
                </c:pt>
                <c:pt idx="299">
                  <c:v>6.2</c:v>
                </c:pt>
                <c:pt idx="300">
                  <c:v>6.23</c:v>
                </c:pt>
                <c:pt idx="301">
                  <c:v>6.22</c:v>
                </c:pt>
                <c:pt idx="302">
                  <c:v>6.21</c:v>
                </c:pt>
                <c:pt idx="303">
                  <c:v>6.22</c:v>
                </c:pt>
                <c:pt idx="304">
                  <c:v>6.25</c:v>
                </c:pt>
                <c:pt idx="305">
                  <c:v>6.2399999999999904</c:v>
                </c:pt>
                <c:pt idx="306">
                  <c:v>6.25999999999999</c:v>
                </c:pt>
                <c:pt idx="307">
                  <c:v>6.25</c:v>
                </c:pt>
                <c:pt idx="308">
                  <c:v>6.25999999999999</c:v>
                </c:pt>
                <c:pt idx="309">
                  <c:v>6.25999999999999</c:v>
                </c:pt>
                <c:pt idx="310">
                  <c:v>6.2700000000000005</c:v>
                </c:pt>
                <c:pt idx="311">
                  <c:v>6.25999999999999</c:v>
                </c:pt>
                <c:pt idx="312">
                  <c:v>6.25999999999999</c:v>
                </c:pt>
                <c:pt idx="313">
                  <c:v>6.25999999999999</c:v>
                </c:pt>
                <c:pt idx="314">
                  <c:v>6.25</c:v>
                </c:pt>
                <c:pt idx="315">
                  <c:v>6.25</c:v>
                </c:pt>
                <c:pt idx="316">
                  <c:v>6.23</c:v>
                </c:pt>
                <c:pt idx="317">
                  <c:v>6.23</c:v>
                </c:pt>
                <c:pt idx="318">
                  <c:v>6.22</c:v>
                </c:pt>
                <c:pt idx="319">
                  <c:v>6.22</c:v>
                </c:pt>
                <c:pt idx="320">
                  <c:v>6.23</c:v>
                </c:pt>
                <c:pt idx="321">
                  <c:v>6.23</c:v>
                </c:pt>
                <c:pt idx="322">
                  <c:v>6.25</c:v>
                </c:pt>
                <c:pt idx="323">
                  <c:v>6.25</c:v>
                </c:pt>
                <c:pt idx="324">
                  <c:v>6.23</c:v>
                </c:pt>
                <c:pt idx="325">
                  <c:v>6.23</c:v>
                </c:pt>
                <c:pt idx="326">
                  <c:v>6.25</c:v>
                </c:pt>
                <c:pt idx="327">
                  <c:v>6.25999999999999</c:v>
                </c:pt>
                <c:pt idx="328">
                  <c:v>6.2799999999999905</c:v>
                </c:pt>
                <c:pt idx="329">
                  <c:v>6.29</c:v>
                </c:pt>
                <c:pt idx="330">
                  <c:v>6.2999999999999901</c:v>
                </c:pt>
                <c:pt idx="331">
                  <c:v>6.3199999999999896</c:v>
                </c:pt>
                <c:pt idx="332">
                  <c:v>6.2999999999999901</c:v>
                </c:pt>
                <c:pt idx="333">
                  <c:v>6.2999999999999901</c:v>
                </c:pt>
                <c:pt idx="334">
                  <c:v>6.31</c:v>
                </c:pt>
                <c:pt idx="335">
                  <c:v>6.28</c:v>
                </c:pt>
                <c:pt idx="336">
                  <c:v>6.2700000000000005</c:v>
                </c:pt>
                <c:pt idx="337">
                  <c:v>6.2399999999999904</c:v>
                </c:pt>
                <c:pt idx="338">
                  <c:v>6.23</c:v>
                </c:pt>
                <c:pt idx="339">
                  <c:v>6.2</c:v>
                </c:pt>
                <c:pt idx="340">
                  <c:v>6.1899999999999897</c:v>
                </c:pt>
                <c:pt idx="341">
                  <c:v>6.1799999999999899</c:v>
                </c:pt>
                <c:pt idx="342">
                  <c:v>6.1899999999999897</c:v>
                </c:pt>
                <c:pt idx="343">
                  <c:v>6.1899999999999897</c:v>
                </c:pt>
                <c:pt idx="344">
                  <c:v>6.1999999999999895</c:v>
                </c:pt>
                <c:pt idx="345">
                  <c:v>6.1999999999999895</c:v>
                </c:pt>
                <c:pt idx="346">
                  <c:v>6.17</c:v>
                </c:pt>
                <c:pt idx="347">
                  <c:v>6.1599999999999895</c:v>
                </c:pt>
                <c:pt idx="348">
                  <c:v>6.17</c:v>
                </c:pt>
                <c:pt idx="349">
                  <c:v>6.1599999999999993</c:v>
                </c:pt>
                <c:pt idx="350">
                  <c:v>6.1399999999999899</c:v>
                </c:pt>
                <c:pt idx="351">
                  <c:v>6.14</c:v>
                </c:pt>
                <c:pt idx="352">
                  <c:v>6.1599999999999895</c:v>
                </c:pt>
                <c:pt idx="353">
                  <c:v>6.1499999999999995</c:v>
                </c:pt>
                <c:pt idx="354">
                  <c:v>6.17</c:v>
                </c:pt>
                <c:pt idx="355">
                  <c:v>6.1799999999999899</c:v>
                </c:pt>
                <c:pt idx="356">
                  <c:v>6.1999999999999895</c:v>
                </c:pt>
                <c:pt idx="357">
                  <c:v>6.24</c:v>
                </c:pt>
                <c:pt idx="358">
                  <c:v>6.24</c:v>
                </c:pt>
                <c:pt idx="359">
                  <c:v>6.23</c:v>
                </c:pt>
                <c:pt idx="360">
                  <c:v>6.23</c:v>
                </c:pt>
                <c:pt idx="361">
                  <c:v>6.23</c:v>
                </c:pt>
                <c:pt idx="362">
                  <c:v>6.21999999999999</c:v>
                </c:pt>
                <c:pt idx="363">
                  <c:v>6.21999999999999</c:v>
                </c:pt>
                <c:pt idx="364">
                  <c:v>6.23</c:v>
                </c:pt>
                <c:pt idx="365">
                  <c:v>6.25</c:v>
                </c:pt>
                <c:pt idx="366">
                  <c:v>6.2700000000000005</c:v>
                </c:pt>
                <c:pt idx="367">
                  <c:v>6.26</c:v>
                </c:pt>
                <c:pt idx="368">
                  <c:v>6.26</c:v>
                </c:pt>
                <c:pt idx="369">
                  <c:v>6.2700000000000005</c:v>
                </c:pt>
                <c:pt idx="370">
                  <c:v>6.2999999999999901</c:v>
                </c:pt>
                <c:pt idx="371">
                  <c:v>6.2700000000000005</c:v>
                </c:pt>
                <c:pt idx="372">
                  <c:v>6.26</c:v>
                </c:pt>
                <c:pt idx="373">
                  <c:v>6.29</c:v>
                </c:pt>
                <c:pt idx="374">
                  <c:v>6.2999999999999901</c:v>
                </c:pt>
                <c:pt idx="375">
                  <c:v>6.3199999999999896</c:v>
                </c:pt>
                <c:pt idx="376">
                  <c:v>6.3399999999999901</c:v>
                </c:pt>
                <c:pt idx="377">
                  <c:v>6.3399999999999901</c:v>
                </c:pt>
                <c:pt idx="378">
                  <c:v>6.3299999999999894</c:v>
                </c:pt>
                <c:pt idx="379">
                  <c:v>6.3399999999999901</c:v>
                </c:pt>
                <c:pt idx="380">
                  <c:v>6.31</c:v>
                </c:pt>
                <c:pt idx="381">
                  <c:v>6.3</c:v>
                </c:pt>
                <c:pt idx="382">
                  <c:v>6.31</c:v>
                </c:pt>
                <c:pt idx="383">
                  <c:v>6.3</c:v>
                </c:pt>
                <c:pt idx="384">
                  <c:v>6.31</c:v>
                </c:pt>
                <c:pt idx="385">
                  <c:v>6.31</c:v>
                </c:pt>
                <c:pt idx="386">
                  <c:v>6.31</c:v>
                </c:pt>
                <c:pt idx="387">
                  <c:v>6.29</c:v>
                </c:pt>
                <c:pt idx="388">
                  <c:v>6.29</c:v>
                </c:pt>
                <c:pt idx="389">
                  <c:v>6.28</c:v>
                </c:pt>
                <c:pt idx="390">
                  <c:v>6.28</c:v>
                </c:pt>
                <c:pt idx="391">
                  <c:v>6.2700000000000005</c:v>
                </c:pt>
                <c:pt idx="392">
                  <c:v>6.28</c:v>
                </c:pt>
                <c:pt idx="393">
                  <c:v>6.28</c:v>
                </c:pt>
                <c:pt idx="394">
                  <c:v>6.2999999999999901</c:v>
                </c:pt>
                <c:pt idx="395">
                  <c:v>6.2700000000000005</c:v>
                </c:pt>
                <c:pt idx="396">
                  <c:v>6.28</c:v>
                </c:pt>
                <c:pt idx="397">
                  <c:v>6.26</c:v>
                </c:pt>
                <c:pt idx="398">
                  <c:v>6.28</c:v>
                </c:pt>
                <c:pt idx="399">
                  <c:v>6.26</c:v>
                </c:pt>
                <c:pt idx="400">
                  <c:v>6.25</c:v>
                </c:pt>
                <c:pt idx="401">
                  <c:v>6.24</c:v>
                </c:pt>
                <c:pt idx="402">
                  <c:v>6.24</c:v>
                </c:pt>
                <c:pt idx="403">
                  <c:v>6.23</c:v>
                </c:pt>
                <c:pt idx="404">
                  <c:v>6.21</c:v>
                </c:pt>
                <c:pt idx="405">
                  <c:v>6.21</c:v>
                </c:pt>
                <c:pt idx="406">
                  <c:v>6.24</c:v>
                </c:pt>
                <c:pt idx="407">
                  <c:v>6.24</c:v>
                </c:pt>
                <c:pt idx="408">
                  <c:v>6.21</c:v>
                </c:pt>
                <c:pt idx="409">
                  <c:v>6.18</c:v>
                </c:pt>
                <c:pt idx="410">
                  <c:v>6.18</c:v>
                </c:pt>
                <c:pt idx="411">
                  <c:v>6.1899999999999897</c:v>
                </c:pt>
                <c:pt idx="412">
                  <c:v>6.1899999999999897</c:v>
                </c:pt>
                <c:pt idx="413">
                  <c:v>6.1899999999999897</c:v>
                </c:pt>
                <c:pt idx="414">
                  <c:v>6.21</c:v>
                </c:pt>
                <c:pt idx="415">
                  <c:v>6.1999999999999895</c:v>
                </c:pt>
                <c:pt idx="416">
                  <c:v>6.21</c:v>
                </c:pt>
                <c:pt idx="417">
                  <c:v>6.22</c:v>
                </c:pt>
                <c:pt idx="418">
                  <c:v>6.21999999999999</c:v>
                </c:pt>
                <c:pt idx="419">
                  <c:v>6.21</c:v>
                </c:pt>
                <c:pt idx="420">
                  <c:v>6.21</c:v>
                </c:pt>
                <c:pt idx="421">
                  <c:v>6.2</c:v>
                </c:pt>
                <c:pt idx="422">
                  <c:v>6.22</c:v>
                </c:pt>
                <c:pt idx="423">
                  <c:v>6.24</c:v>
                </c:pt>
                <c:pt idx="424">
                  <c:v>6.23</c:v>
                </c:pt>
                <c:pt idx="425">
                  <c:v>6.21999999999999</c:v>
                </c:pt>
                <c:pt idx="426">
                  <c:v>6.21</c:v>
                </c:pt>
                <c:pt idx="427">
                  <c:v>6.1999999999999895</c:v>
                </c:pt>
                <c:pt idx="428">
                  <c:v>6.21</c:v>
                </c:pt>
                <c:pt idx="429">
                  <c:v>6.1999999999999895</c:v>
                </c:pt>
                <c:pt idx="430">
                  <c:v>6.21999999999999</c:v>
                </c:pt>
                <c:pt idx="431">
                  <c:v>6.23</c:v>
                </c:pt>
                <c:pt idx="432">
                  <c:v>6.23</c:v>
                </c:pt>
                <c:pt idx="433">
                  <c:v>6.23</c:v>
                </c:pt>
                <c:pt idx="434">
                  <c:v>6.23</c:v>
                </c:pt>
                <c:pt idx="435">
                  <c:v>6.21</c:v>
                </c:pt>
                <c:pt idx="436">
                  <c:v>6.21</c:v>
                </c:pt>
                <c:pt idx="437">
                  <c:v>6.1999999999999895</c:v>
                </c:pt>
                <c:pt idx="438">
                  <c:v>6.1999999999999895</c:v>
                </c:pt>
                <c:pt idx="439">
                  <c:v>6.1899999999999897</c:v>
                </c:pt>
                <c:pt idx="440">
                  <c:v>6.17</c:v>
                </c:pt>
                <c:pt idx="441">
                  <c:v>6.18</c:v>
                </c:pt>
                <c:pt idx="442">
                  <c:v>6.18</c:v>
                </c:pt>
                <c:pt idx="443">
                  <c:v>6.1799999999999899</c:v>
                </c:pt>
                <c:pt idx="444">
                  <c:v>6.1799999999999899</c:v>
                </c:pt>
                <c:pt idx="445">
                  <c:v>6.1899999999999897</c:v>
                </c:pt>
                <c:pt idx="446">
                  <c:v>6.21</c:v>
                </c:pt>
                <c:pt idx="447">
                  <c:v>6.1999999999999895</c:v>
                </c:pt>
                <c:pt idx="448">
                  <c:v>6.21</c:v>
                </c:pt>
                <c:pt idx="449">
                  <c:v>6.1999999999999895</c:v>
                </c:pt>
                <c:pt idx="450">
                  <c:v>6.17</c:v>
                </c:pt>
                <c:pt idx="451">
                  <c:v>6.1499999999999995</c:v>
                </c:pt>
                <c:pt idx="452">
                  <c:v>6.1499999999999995</c:v>
                </c:pt>
                <c:pt idx="453">
                  <c:v>6.1599999999999895</c:v>
                </c:pt>
                <c:pt idx="454">
                  <c:v>6.1599999999999895</c:v>
                </c:pt>
                <c:pt idx="455">
                  <c:v>6.17</c:v>
                </c:pt>
                <c:pt idx="456">
                  <c:v>6.1399999999999899</c:v>
                </c:pt>
                <c:pt idx="457">
                  <c:v>6.1399999999999899</c:v>
                </c:pt>
                <c:pt idx="458">
                  <c:v>6.1199999999999992</c:v>
                </c:pt>
                <c:pt idx="459">
                  <c:v>6.1099999999999994</c:v>
                </c:pt>
                <c:pt idx="460">
                  <c:v>6.09</c:v>
                </c:pt>
                <c:pt idx="461">
                  <c:v>6.08</c:v>
                </c:pt>
                <c:pt idx="462">
                  <c:v>6.1099999999999994</c:v>
                </c:pt>
                <c:pt idx="463">
                  <c:v>6.1199999999999992</c:v>
                </c:pt>
                <c:pt idx="464">
                  <c:v>6.13</c:v>
                </c:pt>
                <c:pt idx="465">
                  <c:v>6.1399999999999899</c:v>
                </c:pt>
                <c:pt idx="466">
                  <c:v>6.1399999999999899</c:v>
                </c:pt>
                <c:pt idx="467">
                  <c:v>6.1399999999999899</c:v>
                </c:pt>
                <c:pt idx="468">
                  <c:v>6.13</c:v>
                </c:pt>
                <c:pt idx="469">
                  <c:v>6.1099999999999994</c:v>
                </c:pt>
                <c:pt idx="470">
                  <c:v>6.09</c:v>
                </c:pt>
                <c:pt idx="471">
                  <c:v>6.13</c:v>
                </c:pt>
                <c:pt idx="472">
                  <c:v>6.1599999999999993</c:v>
                </c:pt>
                <c:pt idx="473">
                  <c:v>6.14</c:v>
                </c:pt>
                <c:pt idx="474">
                  <c:v>6.14</c:v>
                </c:pt>
                <c:pt idx="475">
                  <c:v>6.14</c:v>
                </c:pt>
                <c:pt idx="476">
                  <c:v>6.1199999999999894</c:v>
                </c:pt>
                <c:pt idx="477">
                  <c:v>6.1099999999999994</c:v>
                </c:pt>
                <c:pt idx="478">
                  <c:v>6.1099999999999994</c:v>
                </c:pt>
                <c:pt idx="479">
                  <c:v>6.1499999999999995</c:v>
                </c:pt>
                <c:pt idx="480">
                  <c:v>6.1599999999999993</c:v>
                </c:pt>
                <c:pt idx="481">
                  <c:v>6.1799999999999899</c:v>
                </c:pt>
                <c:pt idx="482">
                  <c:v>6.1899999999999897</c:v>
                </c:pt>
                <c:pt idx="483">
                  <c:v>6.17</c:v>
                </c:pt>
                <c:pt idx="484">
                  <c:v>6.1999999999999895</c:v>
                </c:pt>
                <c:pt idx="485">
                  <c:v>6.1899999999999897</c:v>
                </c:pt>
                <c:pt idx="486">
                  <c:v>6.17</c:v>
                </c:pt>
                <c:pt idx="487">
                  <c:v>6.1599999999999895</c:v>
                </c:pt>
                <c:pt idx="488">
                  <c:v>6.1399999999999899</c:v>
                </c:pt>
                <c:pt idx="489">
                  <c:v>6.1399999999999899</c:v>
                </c:pt>
                <c:pt idx="490">
                  <c:v>6.1499999999999995</c:v>
                </c:pt>
                <c:pt idx="491">
                  <c:v>6.17</c:v>
                </c:pt>
                <c:pt idx="492">
                  <c:v>6.17</c:v>
                </c:pt>
                <c:pt idx="493">
                  <c:v>6.1499999999999995</c:v>
                </c:pt>
                <c:pt idx="494">
                  <c:v>6.1499999999999995</c:v>
                </c:pt>
                <c:pt idx="495">
                  <c:v>6.1599999999999993</c:v>
                </c:pt>
                <c:pt idx="496">
                  <c:v>6.1599999999999993</c:v>
                </c:pt>
                <c:pt idx="497">
                  <c:v>6.1599999999999993</c:v>
                </c:pt>
                <c:pt idx="498">
                  <c:v>6.1499999999999995</c:v>
                </c:pt>
                <c:pt idx="499">
                  <c:v>6.1399999999999899</c:v>
                </c:pt>
                <c:pt idx="500">
                  <c:v>6.1199999999999894</c:v>
                </c:pt>
                <c:pt idx="501">
                  <c:v>6.13</c:v>
                </c:pt>
                <c:pt idx="502">
                  <c:v>6.13</c:v>
                </c:pt>
                <c:pt idx="503">
                  <c:v>6.1399999999999899</c:v>
                </c:pt>
                <c:pt idx="504">
                  <c:v>6.13</c:v>
                </c:pt>
                <c:pt idx="505">
                  <c:v>6.14</c:v>
                </c:pt>
                <c:pt idx="506">
                  <c:v>6.1199999999999894</c:v>
                </c:pt>
                <c:pt idx="507">
                  <c:v>6.13</c:v>
                </c:pt>
                <c:pt idx="508">
                  <c:v>6.1399999999999899</c:v>
                </c:pt>
                <c:pt idx="509">
                  <c:v>6.1399999999999899</c:v>
                </c:pt>
                <c:pt idx="510">
                  <c:v>6.13</c:v>
                </c:pt>
                <c:pt idx="511">
                  <c:v>6.1199999999999894</c:v>
                </c:pt>
                <c:pt idx="512">
                  <c:v>6.13</c:v>
                </c:pt>
                <c:pt idx="513">
                  <c:v>6.13</c:v>
                </c:pt>
                <c:pt idx="514">
                  <c:v>6.1499999999999995</c:v>
                </c:pt>
                <c:pt idx="515">
                  <c:v>6.1499999999999995</c:v>
                </c:pt>
                <c:pt idx="516">
                  <c:v>6.13</c:v>
                </c:pt>
                <c:pt idx="517">
                  <c:v>6.1199999999999992</c:v>
                </c:pt>
                <c:pt idx="518">
                  <c:v>6.1199999999999992</c:v>
                </c:pt>
                <c:pt idx="519">
                  <c:v>6.13</c:v>
                </c:pt>
                <c:pt idx="520">
                  <c:v>6.1199999999999992</c:v>
                </c:pt>
                <c:pt idx="521">
                  <c:v>6.14</c:v>
                </c:pt>
                <c:pt idx="522">
                  <c:v>6.1499999999999995</c:v>
                </c:pt>
                <c:pt idx="523">
                  <c:v>6.1599999999999993</c:v>
                </c:pt>
                <c:pt idx="524">
                  <c:v>6.17</c:v>
                </c:pt>
                <c:pt idx="525">
                  <c:v>6.1899999999999897</c:v>
                </c:pt>
                <c:pt idx="526">
                  <c:v>6.1899999999999897</c:v>
                </c:pt>
                <c:pt idx="527">
                  <c:v>6.1999999999999895</c:v>
                </c:pt>
                <c:pt idx="528">
                  <c:v>6.1899999999999897</c:v>
                </c:pt>
                <c:pt idx="529">
                  <c:v>6.1899999999999897</c:v>
                </c:pt>
                <c:pt idx="530">
                  <c:v>6.1899999999999897</c:v>
                </c:pt>
                <c:pt idx="531">
                  <c:v>6.17</c:v>
                </c:pt>
                <c:pt idx="532">
                  <c:v>6.1599999999999993</c:v>
                </c:pt>
                <c:pt idx="533">
                  <c:v>6.1499999999999995</c:v>
                </c:pt>
                <c:pt idx="534">
                  <c:v>6.1399999999999899</c:v>
                </c:pt>
                <c:pt idx="535">
                  <c:v>6.1399999999999899</c:v>
                </c:pt>
                <c:pt idx="536">
                  <c:v>6.1199999999999894</c:v>
                </c:pt>
                <c:pt idx="537">
                  <c:v>6.1199999999999992</c:v>
                </c:pt>
                <c:pt idx="538">
                  <c:v>6.13</c:v>
                </c:pt>
                <c:pt idx="539">
                  <c:v>6.1499999999999995</c:v>
                </c:pt>
                <c:pt idx="540">
                  <c:v>6.1599999999999895</c:v>
                </c:pt>
                <c:pt idx="541">
                  <c:v>6.17</c:v>
                </c:pt>
                <c:pt idx="542">
                  <c:v>6.13</c:v>
                </c:pt>
                <c:pt idx="543">
                  <c:v>6.13</c:v>
                </c:pt>
                <c:pt idx="544">
                  <c:v>6.1399999999999899</c:v>
                </c:pt>
                <c:pt idx="545">
                  <c:v>6.1499999999999995</c:v>
                </c:pt>
                <c:pt idx="546">
                  <c:v>6.13</c:v>
                </c:pt>
                <c:pt idx="547">
                  <c:v>6.13</c:v>
                </c:pt>
                <c:pt idx="548">
                  <c:v>6.13</c:v>
                </c:pt>
                <c:pt idx="549">
                  <c:v>6.1599999999999895</c:v>
                </c:pt>
                <c:pt idx="550">
                  <c:v>6.1599999999999895</c:v>
                </c:pt>
                <c:pt idx="551">
                  <c:v>6.1499999999999995</c:v>
                </c:pt>
                <c:pt idx="552">
                  <c:v>6.1599999999999895</c:v>
                </c:pt>
                <c:pt idx="553">
                  <c:v>6.1599999999999895</c:v>
                </c:pt>
                <c:pt idx="554">
                  <c:v>6.17</c:v>
                </c:pt>
                <c:pt idx="555">
                  <c:v>6.1899999999999897</c:v>
                </c:pt>
                <c:pt idx="556">
                  <c:v>6.21</c:v>
                </c:pt>
                <c:pt idx="557">
                  <c:v>6.22</c:v>
                </c:pt>
                <c:pt idx="558">
                  <c:v>6.22</c:v>
                </c:pt>
                <c:pt idx="559">
                  <c:v>6.21</c:v>
                </c:pt>
                <c:pt idx="560">
                  <c:v>6.22</c:v>
                </c:pt>
                <c:pt idx="561">
                  <c:v>6.21</c:v>
                </c:pt>
                <c:pt idx="562">
                  <c:v>6.23</c:v>
                </c:pt>
                <c:pt idx="563">
                  <c:v>6.23</c:v>
                </c:pt>
                <c:pt idx="564">
                  <c:v>6.22</c:v>
                </c:pt>
                <c:pt idx="565">
                  <c:v>6.23</c:v>
                </c:pt>
                <c:pt idx="566">
                  <c:v>6.22</c:v>
                </c:pt>
                <c:pt idx="567">
                  <c:v>6.1899999999999897</c:v>
                </c:pt>
                <c:pt idx="568">
                  <c:v>6.1999999999999895</c:v>
                </c:pt>
                <c:pt idx="569">
                  <c:v>6.1999999999999895</c:v>
                </c:pt>
                <c:pt idx="570">
                  <c:v>6.1899999999999897</c:v>
                </c:pt>
                <c:pt idx="571">
                  <c:v>6.1899999999999897</c:v>
                </c:pt>
                <c:pt idx="572">
                  <c:v>6.22</c:v>
                </c:pt>
                <c:pt idx="573">
                  <c:v>6.23</c:v>
                </c:pt>
                <c:pt idx="574">
                  <c:v>6.2399999999999904</c:v>
                </c:pt>
                <c:pt idx="575">
                  <c:v>6.23</c:v>
                </c:pt>
                <c:pt idx="576">
                  <c:v>6.23</c:v>
                </c:pt>
                <c:pt idx="577">
                  <c:v>6.24</c:v>
                </c:pt>
                <c:pt idx="578">
                  <c:v>6.23</c:v>
                </c:pt>
                <c:pt idx="579">
                  <c:v>6.24</c:v>
                </c:pt>
                <c:pt idx="580">
                  <c:v>6.26</c:v>
                </c:pt>
                <c:pt idx="581">
                  <c:v>6.26</c:v>
                </c:pt>
                <c:pt idx="582">
                  <c:v>6.23</c:v>
                </c:pt>
                <c:pt idx="583">
                  <c:v>6.22</c:v>
                </c:pt>
                <c:pt idx="584">
                  <c:v>6.22</c:v>
                </c:pt>
                <c:pt idx="585">
                  <c:v>6.22</c:v>
                </c:pt>
                <c:pt idx="586">
                  <c:v>6.23</c:v>
                </c:pt>
                <c:pt idx="587">
                  <c:v>6.24</c:v>
                </c:pt>
                <c:pt idx="588">
                  <c:v>6.23</c:v>
                </c:pt>
                <c:pt idx="589">
                  <c:v>6.25</c:v>
                </c:pt>
                <c:pt idx="590">
                  <c:v>6.24</c:v>
                </c:pt>
                <c:pt idx="591">
                  <c:v>6.23</c:v>
                </c:pt>
                <c:pt idx="592">
                  <c:v>6.25</c:v>
                </c:pt>
                <c:pt idx="593">
                  <c:v>6.24</c:v>
                </c:pt>
                <c:pt idx="594">
                  <c:v>6.21999999999999</c:v>
                </c:pt>
                <c:pt idx="595">
                  <c:v>6.21</c:v>
                </c:pt>
                <c:pt idx="596">
                  <c:v>6.25</c:v>
                </c:pt>
                <c:pt idx="597">
                  <c:v>6.24</c:v>
                </c:pt>
                <c:pt idx="598">
                  <c:v>6.23</c:v>
                </c:pt>
                <c:pt idx="599">
                  <c:v>6.21999999999999</c:v>
                </c:pt>
                <c:pt idx="600">
                  <c:v>6.23</c:v>
                </c:pt>
                <c:pt idx="601">
                  <c:v>6.23</c:v>
                </c:pt>
                <c:pt idx="602">
                  <c:v>6.21</c:v>
                </c:pt>
                <c:pt idx="603">
                  <c:v>6.1899999999999897</c:v>
                </c:pt>
                <c:pt idx="604">
                  <c:v>6.1899999999999897</c:v>
                </c:pt>
                <c:pt idx="605">
                  <c:v>6.1899999999999897</c:v>
                </c:pt>
                <c:pt idx="606">
                  <c:v>6.1899999999999897</c:v>
                </c:pt>
                <c:pt idx="607">
                  <c:v>6.1599999999999993</c:v>
                </c:pt>
                <c:pt idx="608">
                  <c:v>6.1499999999999995</c:v>
                </c:pt>
                <c:pt idx="609">
                  <c:v>6.1599999999999895</c:v>
                </c:pt>
                <c:pt idx="610">
                  <c:v>6.1599999999999895</c:v>
                </c:pt>
                <c:pt idx="611">
                  <c:v>6.1499999999999995</c:v>
                </c:pt>
                <c:pt idx="612">
                  <c:v>6.1499999999999995</c:v>
                </c:pt>
                <c:pt idx="613">
                  <c:v>6.1599999999999895</c:v>
                </c:pt>
                <c:pt idx="614">
                  <c:v>6.13</c:v>
                </c:pt>
                <c:pt idx="615">
                  <c:v>6.14</c:v>
                </c:pt>
                <c:pt idx="616">
                  <c:v>6.1499999999999995</c:v>
                </c:pt>
                <c:pt idx="617">
                  <c:v>6.1399999999999899</c:v>
                </c:pt>
                <c:pt idx="618">
                  <c:v>6.1199999999999894</c:v>
                </c:pt>
                <c:pt idx="619">
                  <c:v>6.1399999999999899</c:v>
                </c:pt>
                <c:pt idx="620">
                  <c:v>6.13</c:v>
                </c:pt>
                <c:pt idx="621">
                  <c:v>6.1399999999999899</c:v>
                </c:pt>
                <c:pt idx="622">
                  <c:v>6.1599999999999895</c:v>
                </c:pt>
                <c:pt idx="623">
                  <c:v>6.1599999999999993</c:v>
                </c:pt>
                <c:pt idx="624">
                  <c:v>6.18</c:v>
                </c:pt>
                <c:pt idx="625">
                  <c:v>6.1799999999999899</c:v>
                </c:pt>
                <c:pt idx="626">
                  <c:v>6.1599999999999993</c:v>
                </c:pt>
                <c:pt idx="627">
                  <c:v>6.1599999999999993</c:v>
                </c:pt>
                <c:pt idx="628">
                  <c:v>6.1499999999999995</c:v>
                </c:pt>
                <c:pt idx="629">
                  <c:v>6.1499999999999995</c:v>
                </c:pt>
                <c:pt idx="630">
                  <c:v>6.1499999999999995</c:v>
                </c:pt>
                <c:pt idx="631">
                  <c:v>6.17</c:v>
                </c:pt>
                <c:pt idx="632">
                  <c:v>6.1599999999999993</c:v>
                </c:pt>
                <c:pt idx="633">
                  <c:v>6.14</c:v>
                </c:pt>
                <c:pt idx="634">
                  <c:v>6.13</c:v>
                </c:pt>
                <c:pt idx="635">
                  <c:v>6.1499999999999995</c:v>
                </c:pt>
                <c:pt idx="636">
                  <c:v>6.14</c:v>
                </c:pt>
                <c:pt idx="637">
                  <c:v>6.1599999999999993</c:v>
                </c:pt>
                <c:pt idx="638">
                  <c:v>6.1899999999999897</c:v>
                </c:pt>
                <c:pt idx="639">
                  <c:v>6.21</c:v>
                </c:pt>
                <c:pt idx="640">
                  <c:v>6.21</c:v>
                </c:pt>
                <c:pt idx="641">
                  <c:v>6.2399999999999904</c:v>
                </c:pt>
                <c:pt idx="642">
                  <c:v>6.23</c:v>
                </c:pt>
                <c:pt idx="643">
                  <c:v>6.21999999999999</c:v>
                </c:pt>
                <c:pt idx="644">
                  <c:v>6.2399999999999904</c:v>
                </c:pt>
                <c:pt idx="645">
                  <c:v>6.2399999999999904</c:v>
                </c:pt>
                <c:pt idx="646">
                  <c:v>6.25999999999999</c:v>
                </c:pt>
                <c:pt idx="647">
                  <c:v>6.25999999999999</c:v>
                </c:pt>
                <c:pt idx="648">
                  <c:v>6.25999999999999</c:v>
                </c:pt>
                <c:pt idx="649">
                  <c:v>6.25</c:v>
                </c:pt>
                <c:pt idx="650">
                  <c:v>6.24</c:v>
                </c:pt>
                <c:pt idx="651">
                  <c:v>6.24</c:v>
                </c:pt>
                <c:pt idx="652">
                  <c:v>6.24</c:v>
                </c:pt>
                <c:pt idx="653">
                  <c:v>6.22</c:v>
                </c:pt>
                <c:pt idx="654">
                  <c:v>6.26</c:v>
                </c:pt>
                <c:pt idx="655">
                  <c:v>6.26</c:v>
                </c:pt>
                <c:pt idx="656">
                  <c:v>6.28</c:v>
                </c:pt>
                <c:pt idx="657">
                  <c:v>6.29</c:v>
                </c:pt>
                <c:pt idx="658">
                  <c:v>6.28</c:v>
                </c:pt>
                <c:pt idx="659">
                  <c:v>6.2700000000000005</c:v>
                </c:pt>
                <c:pt idx="660">
                  <c:v>6.28</c:v>
                </c:pt>
                <c:pt idx="661">
                  <c:v>6.25</c:v>
                </c:pt>
                <c:pt idx="662">
                  <c:v>6.26</c:v>
                </c:pt>
                <c:pt idx="663">
                  <c:v>6.25</c:v>
                </c:pt>
                <c:pt idx="664">
                  <c:v>6.25</c:v>
                </c:pt>
                <c:pt idx="665">
                  <c:v>6.25</c:v>
                </c:pt>
                <c:pt idx="666">
                  <c:v>6.2399999999999904</c:v>
                </c:pt>
                <c:pt idx="667">
                  <c:v>6.23</c:v>
                </c:pt>
                <c:pt idx="668">
                  <c:v>6.25</c:v>
                </c:pt>
                <c:pt idx="669">
                  <c:v>6.26</c:v>
                </c:pt>
                <c:pt idx="670">
                  <c:v>6.26</c:v>
                </c:pt>
                <c:pt idx="671">
                  <c:v>6.2700000000000005</c:v>
                </c:pt>
                <c:pt idx="672">
                  <c:v>6.25</c:v>
                </c:pt>
                <c:pt idx="673">
                  <c:v>6.24</c:v>
                </c:pt>
                <c:pt idx="674">
                  <c:v>6.26</c:v>
                </c:pt>
                <c:pt idx="675">
                  <c:v>6.2700000000000005</c:v>
                </c:pt>
                <c:pt idx="676">
                  <c:v>6.29</c:v>
                </c:pt>
                <c:pt idx="677">
                  <c:v>6.31</c:v>
                </c:pt>
                <c:pt idx="678">
                  <c:v>6.29</c:v>
                </c:pt>
                <c:pt idx="679">
                  <c:v>6.3199999999999896</c:v>
                </c:pt>
                <c:pt idx="680">
                  <c:v>6.35</c:v>
                </c:pt>
                <c:pt idx="681">
                  <c:v>6.35</c:v>
                </c:pt>
                <c:pt idx="682">
                  <c:v>6.3599999999999897</c:v>
                </c:pt>
                <c:pt idx="683">
                  <c:v>6.37</c:v>
                </c:pt>
                <c:pt idx="684">
                  <c:v>6.37</c:v>
                </c:pt>
                <c:pt idx="685">
                  <c:v>6.3599999999999994</c:v>
                </c:pt>
                <c:pt idx="686">
                  <c:v>6.34</c:v>
                </c:pt>
                <c:pt idx="687">
                  <c:v>6.3299999999999894</c:v>
                </c:pt>
                <c:pt idx="688">
                  <c:v>6.35</c:v>
                </c:pt>
                <c:pt idx="689">
                  <c:v>6.34</c:v>
                </c:pt>
                <c:pt idx="690">
                  <c:v>6.34</c:v>
                </c:pt>
                <c:pt idx="691">
                  <c:v>6.3599999999999994</c:v>
                </c:pt>
                <c:pt idx="692">
                  <c:v>6.37</c:v>
                </c:pt>
                <c:pt idx="693">
                  <c:v>6.38</c:v>
                </c:pt>
                <c:pt idx="694">
                  <c:v>6.38</c:v>
                </c:pt>
                <c:pt idx="695">
                  <c:v>6.38</c:v>
                </c:pt>
                <c:pt idx="696">
                  <c:v>6.39</c:v>
                </c:pt>
                <c:pt idx="697">
                  <c:v>6.39</c:v>
                </c:pt>
                <c:pt idx="698">
                  <c:v>6.4</c:v>
                </c:pt>
                <c:pt idx="699">
                  <c:v>6.41</c:v>
                </c:pt>
                <c:pt idx="700">
                  <c:v>6.38</c:v>
                </c:pt>
                <c:pt idx="701">
                  <c:v>6.39</c:v>
                </c:pt>
                <c:pt idx="702">
                  <c:v>6.37</c:v>
                </c:pt>
                <c:pt idx="703">
                  <c:v>6.35</c:v>
                </c:pt>
                <c:pt idx="704">
                  <c:v>6.3299999999999894</c:v>
                </c:pt>
                <c:pt idx="705">
                  <c:v>6.34</c:v>
                </c:pt>
                <c:pt idx="706">
                  <c:v>6.3399999999999901</c:v>
                </c:pt>
                <c:pt idx="707">
                  <c:v>6.35</c:v>
                </c:pt>
                <c:pt idx="708">
                  <c:v>6.3599999999999897</c:v>
                </c:pt>
                <c:pt idx="709">
                  <c:v>6.39</c:v>
                </c:pt>
                <c:pt idx="710">
                  <c:v>6.39</c:v>
                </c:pt>
                <c:pt idx="711">
                  <c:v>6.39</c:v>
                </c:pt>
                <c:pt idx="712">
                  <c:v>6.38</c:v>
                </c:pt>
                <c:pt idx="713">
                  <c:v>6.4</c:v>
                </c:pt>
                <c:pt idx="714">
                  <c:v>6.41</c:v>
                </c:pt>
                <c:pt idx="715">
                  <c:v>6.39</c:v>
                </c:pt>
                <c:pt idx="716">
                  <c:v>6.37</c:v>
                </c:pt>
                <c:pt idx="717">
                  <c:v>6.38</c:v>
                </c:pt>
                <c:pt idx="718">
                  <c:v>6.4199999999999902</c:v>
                </c:pt>
                <c:pt idx="719">
                  <c:v>6.41</c:v>
                </c:pt>
                <c:pt idx="720">
                  <c:v>6.41</c:v>
                </c:pt>
                <c:pt idx="721">
                  <c:v>6.41</c:v>
                </c:pt>
                <c:pt idx="722">
                  <c:v>6.4</c:v>
                </c:pt>
                <c:pt idx="723">
                  <c:v>6.3999999999999897</c:v>
                </c:pt>
                <c:pt idx="724">
                  <c:v>6.39</c:v>
                </c:pt>
                <c:pt idx="725">
                  <c:v>6.39</c:v>
                </c:pt>
                <c:pt idx="726">
                  <c:v>6.39</c:v>
                </c:pt>
                <c:pt idx="727">
                  <c:v>6.39</c:v>
                </c:pt>
                <c:pt idx="728">
                  <c:v>6.4</c:v>
                </c:pt>
                <c:pt idx="729">
                  <c:v>6.4300000000000006</c:v>
                </c:pt>
                <c:pt idx="730">
                  <c:v>6.45</c:v>
                </c:pt>
                <c:pt idx="731">
                  <c:v>6.44</c:v>
                </c:pt>
                <c:pt idx="732">
                  <c:v>6.4300000000000006</c:v>
                </c:pt>
                <c:pt idx="733">
                  <c:v>6.4300000000000006</c:v>
                </c:pt>
                <c:pt idx="734">
                  <c:v>6.42</c:v>
                </c:pt>
                <c:pt idx="735">
                  <c:v>6.41</c:v>
                </c:pt>
                <c:pt idx="736">
                  <c:v>6.4</c:v>
                </c:pt>
                <c:pt idx="737">
                  <c:v>6.39</c:v>
                </c:pt>
                <c:pt idx="738">
                  <c:v>6.38</c:v>
                </c:pt>
                <c:pt idx="739">
                  <c:v>6.38</c:v>
                </c:pt>
                <c:pt idx="740">
                  <c:v>6.35</c:v>
                </c:pt>
                <c:pt idx="741">
                  <c:v>6.3299999999999894</c:v>
                </c:pt>
                <c:pt idx="742">
                  <c:v>6.3199999999999994</c:v>
                </c:pt>
                <c:pt idx="743">
                  <c:v>6.3</c:v>
                </c:pt>
                <c:pt idx="744">
                  <c:v>6.29</c:v>
                </c:pt>
                <c:pt idx="745">
                  <c:v>6.29</c:v>
                </c:pt>
                <c:pt idx="746">
                  <c:v>6.2700000000000005</c:v>
                </c:pt>
                <c:pt idx="747">
                  <c:v>6.2700000000000005</c:v>
                </c:pt>
                <c:pt idx="748">
                  <c:v>6.2700000000000005</c:v>
                </c:pt>
                <c:pt idx="749">
                  <c:v>6.25</c:v>
                </c:pt>
                <c:pt idx="750">
                  <c:v>6.25</c:v>
                </c:pt>
                <c:pt idx="751">
                  <c:v>6.25</c:v>
                </c:pt>
                <c:pt idx="752">
                  <c:v>6.25</c:v>
                </c:pt>
                <c:pt idx="753">
                  <c:v>6.25</c:v>
                </c:pt>
                <c:pt idx="754">
                  <c:v>6.25</c:v>
                </c:pt>
                <c:pt idx="755">
                  <c:v>6.25</c:v>
                </c:pt>
                <c:pt idx="756">
                  <c:v>6.25</c:v>
                </c:pt>
                <c:pt idx="757">
                  <c:v>6.24</c:v>
                </c:pt>
                <c:pt idx="758">
                  <c:v>6.23</c:v>
                </c:pt>
                <c:pt idx="759">
                  <c:v>6.23</c:v>
                </c:pt>
                <c:pt idx="760">
                  <c:v>6.21</c:v>
                </c:pt>
                <c:pt idx="761">
                  <c:v>6.21</c:v>
                </c:pt>
                <c:pt idx="762">
                  <c:v>6.1999999999999895</c:v>
                </c:pt>
                <c:pt idx="763">
                  <c:v>6.1999999999999895</c:v>
                </c:pt>
                <c:pt idx="764">
                  <c:v>6.1899999999999897</c:v>
                </c:pt>
                <c:pt idx="765">
                  <c:v>6.1799999999999899</c:v>
                </c:pt>
                <c:pt idx="766">
                  <c:v>6.1799999999999899</c:v>
                </c:pt>
                <c:pt idx="767">
                  <c:v>6.17</c:v>
                </c:pt>
                <c:pt idx="768">
                  <c:v>6.17</c:v>
                </c:pt>
                <c:pt idx="769">
                  <c:v>6.14</c:v>
                </c:pt>
                <c:pt idx="770">
                  <c:v>6.14</c:v>
                </c:pt>
                <c:pt idx="771">
                  <c:v>6.1199999999999992</c:v>
                </c:pt>
                <c:pt idx="772">
                  <c:v>6.1199999999999992</c:v>
                </c:pt>
                <c:pt idx="773">
                  <c:v>6.1099999999999994</c:v>
                </c:pt>
                <c:pt idx="774">
                  <c:v>6.1</c:v>
                </c:pt>
                <c:pt idx="775">
                  <c:v>6.09</c:v>
                </c:pt>
                <c:pt idx="776">
                  <c:v>6.08</c:v>
                </c:pt>
                <c:pt idx="777">
                  <c:v>6.06</c:v>
                </c:pt>
                <c:pt idx="778">
                  <c:v>6.05</c:v>
                </c:pt>
                <c:pt idx="779">
                  <c:v>6</c:v>
                </c:pt>
                <c:pt idx="780">
                  <c:v>5.9899999999999904</c:v>
                </c:pt>
                <c:pt idx="781">
                  <c:v>5.9899999999999904</c:v>
                </c:pt>
                <c:pt idx="782">
                  <c:v>5.9700000000000006</c:v>
                </c:pt>
                <c:pt idx="783">
                  <c:v>5.9700000000000006</c:v>
                </c:pt>
                <c:pt idx="784">
                  <c:v>5.9700000000000006</c:v>
                </c:pt>
                <c:pt idx="785">
                  <c:v>5.9700000000000006</c:v>
                </c:pt>
                <c:pt idx="786">
                  <c:v>5.94</c:v>
                </c:pt>
                <c:pt idx="787">
                  <c:v>5.92</c:v>
                </c:pt>
                <c:pt idx="788">
                  <c:v>5.92</c:v>
                </c:pt>
                <c:pt idx="789">
                  <c:v>5.92</c:v>
                </c:pt>
                <c:pt idx="790">
                  <c:v>5.92</c:v>
                </c:pt>
                <c:pt idx="791">
                  <c:v>5.91</c:v>
                </c:pt>
                <c:pt idx="792">
                  <c:v>5.9</c:v>
                </c:pt>
                <c:pt idx="793">
                  <c:v>5.88</c:v>
                </c:pt>
                <c:pt idx="794">
                  <c:v>5.88</c:v>
                </c:pt>
                <c:pt idx="795">
                  <c:v>5.8699999999999894</c:v>
                </c:pt>
                <c:pt idx="796">
                  <c:v>5.84</c:v>
                </c:pt>
                <c:pt idx="797">
                  <c:v>5.8199999999999994</c:v>
                </c:pt>
                <c:pt idx="798">
                  <c:v>5.8199999999999994</c:v>
                </c:pt>
                <c:pt idx="799">
                  <c:v>5.8199999999999994</c:v>
                </c:pt>
                <c:pt idx="800">
                  <c:v>5.8199999999999994</c:v>
                </c:pt>
                <c:pt idx="801">
                  <c:v>5.81</c:v>
                </c:pt>
                <c:pt idx="802">
                  <c:v>5.81</c:v>
                </c:pt>
                <c:pt idx="803">
                  <c:v>5.78</c:v>
                </c:pt>
                <c:pt idx="804">
                  <c:v>5.78</c:v>
                </c:pt>
                <c:pt idx="805">
                  <c:v>5.7700000000000005</c:v>
                </c:pt>
                <c:pt idx="806">
                  <c:v>5.75</c:v>
                </c:pt>
                <c:pt idx="807">
                  <c:v>5.75</c:v>
                </c:pt>
                <c:pt idx="808">
                  <c:v>5.74</c:v>
                </c:pt>
                <c:pt idx="809">
                  <c:v>5.72</c:v>
                </c:pt>
                <c:pt idx="810">
                  <c:v>5.6899999999999897</c:v>
                </c:pt>
                <c:pt idx="811">
                  <c:v>5.6899999999999897</c:v>
                </c:pt>
                <c:pt idx="812">
                  <c:v>5.68</c:v>
                </c:pt>
                <c:pt idx="813">
                  <c:v>5.6899999999999897</c:v>
                </c:pt>
                <c:pt idx="814">
                  <c:v>5.6699999999999893</c:v>
                </c:pt>
                <c:pt idx="815">
                  <c:v>5.6699999999999893</c:v>
                </c:pt>
                <c:pt idx="816">
                  <c:v>5.6599999999999993</c:v>
                </c:pt>
                <c:pt idx="817">
                  <c:v>5.64</c:v>
                </c:pt>
                <c:pt idx="818">
                  <c:v>5.63</c:v>
                </c:pt>
                <c:pt idx="819">
                  <c:v>5.6199999999999992</c:v>
                </c:pt>
                <c:pt idx="820">
                  <c:v>5.6</c:v>
                </c:pt>
                <c:pt idx="821">
                  <c:v>5.58</c:v>
                </c:pt>
                <c:pt idx="822">
                  <c:v>5.58</c:v>
                </c:pt>
                <c:pt idx="823">
                  <c:v>5.58</c:v>
                </c:pt>
                <c:pt idx="824">
                  <c:v>5.56</c:v>
                </c:pt>
                <c:pt idx="825">
                  <c:v>5.5499999999999901</c:v>
                </c:pt>
                <c:pt idx="826">
                  <c:v>5.53</c:v>
                </c:pt>
                <c:pt idx="827">
                  <c:v>5.53</c:v>
                </c:pt>
                <c:pt idx="828">
                  <c:v>5.5</c:v>
                </c:pt>
                <c:pt idx="829">
                  <c:v>5.5</c:v>
                </c:pt>
                <c:pt idx="830">
                  <c:v>5.5</c:v>
                </c:pt>
                <c:pt idx="831">
                  <c:v>5.5</c:v>
                </c:pt>
                <c:pt idx="832">
                  <c:v>5.49</c:v>
                </c:pt>
                <c:pt idx="833">
                  <c:v>5.48</c:v>
                </c:pt>
                <c:pt idx="834">
                  <c:v>5.4700000000000006</c:v>
                </c:pt>
                <c:pt idx="835">
                  <c:v>5.4700000000000006</c:v>
                </c:pt>
                <c:pt idx="836">
                  <c:v>5.46</c:v>
                </c:pt>
                <c:pt idx="837">
                  <c:v>5.46</c:v>
                </c:pt>
                <c:pt idx="838">
                  <c:v>5.46</c:v>
                </c:pt>
                <c:pt idx="839">
                  <c:v>5.46</c:v>
                </c:pt>
                <c:pt idx="840">
                  <c:v>5.45</c:v>
                </c:pt>
                <c:pt idx="841">
                  <c:v>5.42</c:v>
                </c:pt>
                <c:pt idx="842">
                  <c:v>5.41</c:v>
                </c:pt>
                <c:pt idx="843">
                  <c:v>5.38</c:v>
                </c:pt>
                <c:pt idx="844">
                  <c:v>5.38</c:v>
                </c:pt>
                <c:pt idx="845">
                  <c:v>5.38</c:v>
                </c:pt>
                <c:pt idx="846">
                  <c:v>5.37</c:v>
                </c:pt>
                <c:pt idx="847">
                  <c:v>5.37</c:v>
                </c:pt>
                <c:pt idx="848">
                  <c:v>5.3599999999999994</c:v>
                </c:pt>
                <c:pt idx="849">
                  <c:v>5.35</c:v>
                </c:pt>
                <c:pt idx="850">
                  <c:v>5.35</c:v>
                </c:pt>
                <c:pt idx="851">
                  <c:v>5.33</c:v>
                </c:pt>
                <c:pt idx="852">
                  <c:v>5.3199999999999994</c:v>
                </c:pt>
                <c:pt idx="853">
                  <c:v>5.3199999999999994</c:v>
                </c:pt>
                <c:pt idx="854">
                  <c:v>5.3199999999999994</c:v>
                </c:pt>
                <c:pt idx="855">
                  <c:v>5.31</c:v>
                </c:pt>
                <c:pt idx="856">
                  <c:v>5.29</c:v>
                </c:pt>
                <c:pt idx="857">
                  <c:v>5.29</c:v>
                </c:pt>
                <c:pt idx="858">
                  <c:v>5.29</c:v>
                </c:pt>
                <c:pt idx="859">
                  <c:v>5.26</c:v>
                </c:pt>
                <c:pt idx="860">
                  <c:v>5.26</c:v>
                </c:pt>
                <c:pt idx="861">
                  <c:v>5.2299999999999898</c:v>
                </c:pt>
                <c:pt idx="862">
                  <c:v>5.22</c:v>
                </c:pt>
                <c:pt idx="863">
                  <c:v>5.22</c:v>
                </c:pt>
                <c:pt idx="864">
                  <c:v>5.22</c:v>
                </c:pt>
                <c:pt idx="865">
                  <c:v>5.22</c:v>
                </c:pt>
                <c:pt idx="866">
                  <c:v>5.2</c:v>
                </c:pt>
                <c:pt idx="867">
                  <c:v>5.1899999999999995</c:v>
                </c:pt>
                <c:pt idx="868">
                  <c:v>5.18</c:v>
                </c:pt>
                <c:pt idx="869">
                  <c:v>5.18</c:v>
                </c:pt>
                <c:pt idx="870">
                  <c:v>5.18</c:v>
                </c:pt>
                <c:pt idx="871">
                  <c:v>5.17</c:v>
                </c:pt>
                <c:pt idx="872">
                  <c:v>5.17</c:v>
                </c:pt>
                <c:pt idx="873">
                  <c:v>5.17</c:v>
                </c:pt>
                <c:pt idx="874">
                  <c:v>5.17</c:v>
                </c:pt>
                <c:pt idx="875">
                  <c:v>5.17</c:v>
                </c:pt>
                <c:pt idx="876">
                  <c:v>5.17</c:v>
                </c:pt>
                <c:pt idx="877">
                  <c:v>5.1499999999999995</c:v>
                </c:pt>
                <c:pt idx="878">
                  <c:v>5.13</c:v>
                </c:pt>
                <c:pt idx="879">
                  <c:v>5.1099999999999994</c:v>
                </c:pt>
                <c:pt idx="880">
                  <c:v>5.0599999999999996</c:v>
                </c:pt>
                <c:pt idx="881">
                  <c:v>5.05</c:v>
                </c:pt>
                <c:pt idx="882">
                  <c:v>5.0599999999999996</c:v>
                </c:pt>
                <c:pt idx="883">
                  <c:v>5.05</c:v>
                </c:pt>
                <c:pt idx="884">
                  <c:v>5.04</c:v>
                </c:pt>
                <c:pt idx="885">
                  <c:v>5.04</c:v>
                </c:pt>
                <c:pt idx="886">
                  <c:v>5.04</c:v>
                </c:pt>
                <c:pt idx="887">
                  <c:v>5.0299999999999896</c:v>
                </c:pt>
                <c:pt idx="888">
                  <c:v>5</c:v>
                </c:pt>
                <c:pt idx="889">
                  <c:v>5</c:v>
                </c:pt>
                <c:pt idx="890">
                  <c:v>4.9799999999999907</c:v>
                </c:pt>
                <c:pt idx="891">
                  <c:v>4.9700000000000006</c:v>
                </c:pt>
                <c:pt idx="892">
                  <c:v>4.9700000000000006</c:v>
                </c:pt>
                <c:pt idx="893">
                  <c:v>4.9700000000000006</c:v>
                </c:pt>
                <c:pt idx="894">
                  <c:v>4.9599999999999902</c:v>
                </c:pt>
                <c:pt idx="895">
                  <c:v>4.9599999999999902</c:v>
                </c:pt>
                <c:pt idx="896">
                  <c:v>4.9499999999999904</c:v>
                </c:pt>
                <c:pt idx="897">
                  <c:v>4.9399999999999906</c:v>
                </c:pt>
                <c:pt idx="898">
                  <c:v>4.9199999999999902</c:v>
                </c:pt>
                <c:pt idx="899">
                  <c:v>4.9199999999999902</c:v>
                </c:pt>
                <c:pt idx="900">
                  <c:v>4.9199999999999902</c:v>
                </c:pt>
                <c:pt idx="901">
                  <c:v>4.9099999999999904</c:v>
                </c:pt>
                <c:pt idx="902">
                  <c:v>4.8999999999999897</c:v>
                </c:pt>
                <c:pt idx="903">
                  <c:v>4.8999999999999897</c:v>
                </c:pt>
                <c:pt idx="904">
                  <c:v>4.8999999999999897</c:v>
                </c:pt>
                <c:pt idx="905">
                  <c:v>4.8999999999999897</c:v>
                </c:pt>
                <c:pt idx="906">
                  <c:v>4.88</c:v>
                </c:pt>
                <c:pt idx="907">
                  <c:v>4.8499999999999996</c:v>
                </c:pt>
                <c:pt idx="908">
                  <c:v>4.8399999999999901</c:v>
                </c:pt>
                <c:pt idx="909">
                  <c:v>4.8299999999999894</c:v>
                </c:pt>
                <c:pt idx="910">
                  <c:v>4.8099999999999898</c:v>
                </c:pt>
                <c:pt idx="911">
                  <c:v>4.8099999999999898</c:v>
                </c:pt>
                <c:pt idx="912">
                  <c:v>4.8099999999999898</c:v>
                </c:pt>
                <c:pt idx="913">
                  <c:v>4.7899999999999903</c:v>
                </c:pt>
                <c:pt idx="914">
                  <c:v>4.75999999999999</c:v>
                </c:pt>
                <c:pt idx="915">
                  <c:v>4.71999999999999</c:v>
                </c:pt>
                <c:pt idx="916">
                  <c:v>4.7099999999999902</c:v>
                </c:pt>
                <c:pt idx="917">
                  <c:v>4.6899999999999897</c:v>
                </c:pt>
                <c:pt idx="918">
                  <c:v>4.68</c:v>
                </c:pt>
                <c:pt idx="919">
                  <c:v>4.68</c:v>
                </c:pt>
                <c:pt idx="920">
                  <c:v>4.6499999999999897</c:v>
                </c:pt>
                <c:pt idx="921">
                  <c:v>4.6299999999999892</c:v>
                </c:pt>
                <c:pt idx="922">
                  <c:v>4.6099999999999897</c:v>
                </c:pt>
                <c:pt idx="923">
                  <c:v>4.5999999999999996</c:v>
                </c:pt>
                <c:pt idx="924">
                  <c:v>4.5899999999999901</c:v>
                </c:pt>
                <c:pt idx="925">
                  <c:v>4.5699999999999896</c:v>
                </c:pt>
                <c:pt idx="926">
                  <c:v>4.5399999999999903</c:v>
                </c:pt>
                <c:pt idx="927">
                  <c:v>4.5299999999999896</c:v>
                </c:pt>
                <c:pt idx="928">
                  <c:v>4.5199999999999898</c:v>
                </c:pt>
                <c:pt idx="929">
                  <c:v>4.4799999999999907</c:v>
                </c:pt>
                <c:pt idx="930">
                  <c:v>4.4799999999999907</c:v>
                </c:pt>
                <c:pt idx="931">
                  <c:v>4.45</c:v>
                </c:pt>
                <c:pt idx="932">
                  <c:v>4.4399999999999906</c:v>
                </c:pt>
                <c:pt idx="933">
                  <c:v>4.42</c:v>
                </c:pt>
                <c:pt idx="934">
                  <c:v>4.3899999999999997</c:v>
                </c:pt>
                <c:pt idx="935">
                  <c:v>4.3799999999999901</c:v>
                </c:pt>
                <c:pt idx="936">
                  <c:v>4.3699999999999894</c:v>
                </c:pt>
                <c:pt idx="937">
                  <c:v>4.3699999999999894</c:v>
                </c:pt>
                <c:pt idx="938">
                  <c:v>4.3699999999999894</c:v>
                </c:pt>
                <c:pt idx="939">
                  <c:v>4.3699999999999894</c:v>
                </c:pt>
                <c:pt idx="940">
                  <c:v>4.3699999999999894</c:v>
                </c:pt>
                <c:pt idx="941">
                  <c:v>4.3499999999999996</c:v>
                </c:pt>
                <c:pt idx="942">
                  <c:v>4.3299999999999894</c:v>
                </c:pt>
                <c:pt idx="943">
                  <c:v>4.3199999999999896</c:v>
                </c:pt>
                <c:pt idx="944">
                  <c:v>4.3099999999999996</c:v>
                </c:pt>
                <c:pt idx="945">
                  <c:v>4.2899999999999903</c:v>
                </c:pt>
                <c:pt idx="946">
                  <c:v>4.2799999999999905</c:v>
                </c:pt>
                <c:pt idx="947">
                  <c:v>4.2799999999999905</c:v>
                </c:pt>
                <c:pt idx="948">
                  <c:v>4.2799999999999905</c:v>
                </c:pt>
                <c:pt idx="949">
                  <c:v>4.25999999999999</c:v>
                </c:pt>
                <c:pt idx="950">
                  <c:v>4.2299999999999898</c:v>
                </c:pt>
                <c:pt idx="951">
                  <c:v>4.1999999999999895</c:v>
                </c:pt>
                <c:pt idx="952">
                  <c:v>4.1799999999999899</c:v>
                </c:pt>
                <c:pt idx="953">
                  <c:v>4.1799999999999899</c:v>
                </c:pt>
                <c:pt idx="954">
                  <c:v>4.1499999999999995</c:v>
                </c:pt>
                <c:pt idx="955">
                  <c:v>4.13</c:v>
                </c:pt>
                <c:pt idx="956">
                  <c:v>4.13</c:v>
                </c:pt>
                <c:pt idx="957">
                  <c:v>4.13</c:v>
                </c:pt>
                <c:pt idx="958">
                  <c:v>4.13</c:v>
                </c:pt>
                <c:pt idx="959">
                  <c:v>4.13</c:v>
                </c:pt>
                <c:pt idx="960">
                  <c:v>4.1199999999999992</c:v>
                </c:pt>
                <c:pt idx="961">
                  <c:v>4.0999999999999996</c:v>
                </c:pt>
                <c:pt idx="962">
                  <c:v>4.08</c:v>
                </c:pt>
                <c:pt idx="963">
                  <c:v>4.07</c:v>
                </c:pt>
                <c:pt idx="964">
                  <c:v>4.07</c:v>
                </c:pt>
                <c:pt idx="965">
                  <c:v>4.0599999999999996</c:v>
                </c:pt>
                <c:pt idx="966">
                  <c:v>4.0199999999999996</c:v>
                </c:pt>
                <c:pt idx="967">
                  <c:v>4.01</c:v>
                </c:pt>
                <c:pt idx="968">
                  <c:v>3.9899999999999998</c:v>
                </c:pt>
                <c:pt idx="969">
                  <c:v>3.98</c:v>
                </c:pt>
                <c:pt idx="970">
                  <c:v>3.98</c:v>
                </c:pt>
                <c:pt idx="971">
                  <c:v>3.9499999999999997</c:v>
                </c:pt>
                <c:pt idx="972">
                  <c:v>3.94</c:v>
                </c:pt>
                <c:pt idx="973">
                  <c:v>3.94</c:v>
                </c:pt>
                <c:pt idx="974">
                  <c:v>3.9299999999999997</c:v>
                </c:pt>
                <c:pt idx="975">
                  <c:v>3.9299999999999997</c:v>
                </c:pt>
                <c:pt idx="976">
                  <c:v>3.9299999999999997</c:v>
                </c:pt>
                <c:pt idx="977">
                  <c:v>3.9299999999999997</c:v>
                </c:pt>
                <c:pt idx="978">
                  <c:v>3.9299999999999997</c:v>
                </c:pt>
                <c:pt idx="979">
                  <c:v>3.92</c:v>
                </c:pt>
                <c:pt idx="980">
                  <c:v>3.8899999999999997</c:v>
                </c:pt>
                <c:pt idx="981">
                  <c:v>3.8899999999999997</c:v>
                </c:pt>
                <c:pt idx="982">
                  <c:v>3.88</c:v>
                </c:pt>
                <c:pt idx="983">
                  <c:v>3.86</c:v>
                </c:pt>
                <c:pt idx="984">
                  <c:v>3.8499999999999996</c:v>
                </c:pt>
                <c:pt idx="985">
                  <c:v>3.8299999999999996</c:v>
                </c:pt>
                <c:pt idx="986">
                  <c:v>3.8099999999999996</c:v>
                </c:pt>
                <c:pt idx="987">
                  <c:v>3.8</c:v>
                </c:pt>
                <c:pt idx="988">
                  <c:v>3.7800000000000002</c:v>
                </c:pt>
                <c:pt idx="989">
                  <c:v>3.7800000000000002</c:v>
                </c:pt>
                <c:pt idx="990">
                  <c:v>3.7800000000000002</c:v>
                </c:pt>
                <c:pt idx="991">
                  <c:v>3.77</c:v>
                </c:pt>
                <c:pt idx="992">
                  <c:v>3.7600000000000002</c:v>
                </c:pt>
                <c:pt idx="993">
                  <c:v>3.74</c:v>
                </c:pt>
                <c:pt idx="994">
                  <c:v>3.74</c:v>
                </c:pt>
                <c:pt idx="995">
                  <c:v>3.73</c:v>
                </c:pt>
                <c:pt idx="996">
                  <c:v>3.72</c:v>
                </c:pt>
                <c:pt idx="997">
                  <c:v>3.71</c:v>
                </c:pt>
                <c:pt idx="998">
                  <c:v>3.71</c:v>
                </c:pt>
                <c:pt idx="999">
                  <c:v>3.69</c:v>
                </c:pt>
                <c:pt idx="1000">
                  <c:v>3.68</c:v>
                </c:pt>
                <c:pt idx="1001">
                  <c:v>3.68</c:v>
                </c:pt>
                <c:pt idx="1002">
                  <c:v>3.68</c:v>
                </c:pt>
                <c:pt idx="1003">
                  <c:v>3.67</c:v>
                </c:pt>
                <c:pt idx="1004">
                  <c:v>3.63</c:v>
                </c:pt>
                <c:pt idx="1005">
                  <c:v>3.62</c:v>
                </c:pt>
                <c:pt idx="1006">
                  <c:v>3.62</c:v>
                </c:pt>
                <c:pt idx="1007">
                  <c:v>3.61</c:v>
                </c:pt>
                <c:pt idx="1008">
                  <c:v>3.59</c:v>
                </c:pt>
                <c:pt idx="1009">
                  <c:v>3.58</c:v>
                </c:pt>
                <c:pt idx="1010">
                  <c:v>3.58</c:v>
                </c:pt>
                <c:pt idx="1011">
                  <c:v>3.55</c:v>
                </c:pt>
                <c:pt idx="1012">
                  <c:v>3.54</c:v>
                </c:pt>
                <c:pt idx="1013">
                  <c:v>3.54</c:v>
                </c:pt>
                <c:pt idx="1014">
                  <c:v>3.54</c:v>
                </c:pt>
                <c:pt idx="1015">
                  <c:v>3.52</c:v>
                </c:pt>
                <c:pt idx="1016">
                  <c:v>3.4899999999999998</c:v>
                </c:pt>
                <c:pt idx="1017">
                  <c:v>3.4699999999999998</c:v>
                </c:pt>
                <c:pt idx="1018">
                  <c:v>3.46</c:v>
                </c:pt>
                <c:pt idx="1019">
                  <c:v>3.4299999999999997</c:v>
                </c:pt>
                <c:pt idx="1020">
                  <c:v>3.4299999999999997</c:v>
                </c:pt>
                <c:pt idx="1021">
                  <c:v>3.3899999999999997</c:v>
                </c:pt>
                <c:pt idx="1022">
                  <c:v>3.36</c:v>
                </c:pt>
                <c:pt idx="1023">
                  <c:v>3.36</c:v>
                </c:pt>
                <c:pt idx="1024">
                  <c:v>3.36</c:v>
                </c:pt>
                <c:pt idx="1025">
                  <c:v>3.34</c:v>
                </c:pt>
                <c:pt idx="1026">
                  <c:v>3.3299999999999996</c:v>
                </c:pt>
                <c:pt idx="1027">
                  <c:v>3.34</c:v>
                </c:pt>
                <c:pt idx="1028">
                  <c:v>3.3299999999999996</c:v>
                </c:pt>
                <c:pt idx="1029">
                  <c:v>3.3299999999999996</c:v>
                </c:pt>
                <c:pt idx="1030">
                  <c:v>3.32</c:v>
                </c:pt>
                <c:pt idx="1031">
                  <c:v>3.32</c:v>
                </c:pt>
                <c:pt idx="1032">
                  <c:v>3.29</c:v>
                </c:pt>
                <c:pt idx="1033">
                  <c:v>3.2800000000000002</c:v>
                </c:pt>
                <c:pt idx="1034">
                  <c:v>3.2800000000000002</c:v>
                </c:pt>
                <c:pt idx="1035">
                  <c:v>3.27</c:v>
                </c:pt>
                <c:pt idx="1036">
                  <c:v>3.2600000000000002</c:v>
                </c:pt>
                <c:pt idx="1037">
                  <c:v>3.23999999999999</c:v>
                </c:pt>
                <c:pt idx="1038">
                  <c:v>3.23</c:v>
                </c:pt>
                <c:pt idx="1039">
                  <c:v>3.21999999999999</c:v>
                </c:pt>
                <c:pt idx="1040">
                  <c:v>3.21999999999999</c:v>
                </c:pt>
                <c:pt idx="1041">
                  <c:v>3.19</c:v>
                </c:pt>
                <c:pt idx="1042">
                  <c:v>3.18</c:v>
                </c:pt>
                <c:pt idx="1043">
                  <c:v>3.16</c:v>
                </c:pt>
                <c:pt idx="1044">
                  <c:v>3.15</c:v>
                </c:pt>
                <c:pt idx="1045">
                  <c:v>3.1399999999999895</c:v>
                </c:pt>
                <c:pt idx="1046">
                  <c:v>3.1399999999999895</c:v>
                </c:pt>
                <c:pt idx="1047">
                  <c:v>3.13</c:v>
                </c:pt>
                <c:pt idx="1048">
                  <c:v>3.1199999999999894</c:v>
                </c:pt>
                <c:pt idx="1049">
                  <c:v>3.09</c:v>
                </c:pt>
                <c:pt idx="1050">
                  <c:v>3.07</c:v>
                </c:pt>
                <c:pt idx="1051">
                  <c:v>3.06</c:v>
                </c:pt>
                <c:pt idx="1052">
                  <c:v>3.06</c:v>
                </c:pt>
                <c:pt idx="1053">
                  <c:v>3.04</c:v>
                </c:pt>
                <c:pt idx="1054">
                  <c:v>3.01</c:v>
                </c:pt>
                <c:pt idx="1055">
                  <c:v>3.01</c:v>
                </c:pt>
                <c:pt idx="1056">
                  <c:v>2.98999999999999</c:v>
                </c:pt>
                <c:pt idx="1057">
                  <c:v>2.98999999999999</c:v>
                </c:pt>
                <c:pt idx="1058">
                  <c:v>2.96999999999999</c:v>
                </c:pt>
                <c:pt idx="1059">
                  <c:v>2.94999999999999</c:v>
                </c:pt>
                <c:pt idx="1060">
                  <c:v>2.94999999999999</c:v>
                </c:pt>
                <c:pt idx="1061">
                  <c:v>2.94</c:v>
                </c:pt>
                <c:pt idx="1062">
                  <c:v>2.9199999999999897</c:v>
                </c:pt>
                <c:pt idx="1063">
                  <c:v>2.9099999999999895</c:v>
                </c:pt>
                <c:pt idx="1064">
                  <c:v>2.8899999999999895</c:v>
                </c:pt>
                <c:pt idx="1065">
                  <c:v>2.8699999999999894</c:v>
                </c:pt>
                <c:pt idx="1066">
                  <c:v>2.84</c:v>
                </c:pt>
                <c:pt idx="1067">
                  <c:v>2.84</c:v>
                </c:pt>
                <c:pt idx="1068">
                  <c:v>2.8299999999999996</c:v>
                </c:pt>
                <c:pt idx="1069">
                  <c:v>2.82</c:v>
                </c:pt>
                <c:pt idx="1070">
                  <c:v>2.7800000000000002</c:v>
                </c:pt>
                <c:pt idx="1071">
                  <c:v>2.77</c:v>
                </c:pt>
                <c:pt idx="1072">
                  <c:v>2.74</c:v>
                </c:pt>
                <c:pt idx="1073">
                  <c:v>2.72</c:v>
                </c:pt>
                <c:pt idx="1074">
                  <c:v>2.7</c:v>
                </c:pt>
                <c:pt idx="1075">
                  <c:v>2.67</c:v>
                </c:pt>
                <c:pt idx="1076">
                  <c:v>2.66</c:v>
                </c:pt>
                <c:pt idx="1077">
                  <c:v>2.64</c:v>
                </c:pt>
                <c:pt idx="1078">
                  <c:v>2.63</c:v>
                </c:pt>
                <c:pt idx="1079">
                  <c:v>2.62</c:v>
                </c:pt>
                <c:pt idx="1080">
                  <c:v>2.61</c:v>
                </c:pt>
                <c:pt idx="1081">
                  <c:v>2.61</c:v>
                </c:pt>
                <c:pt idx="1082">
                  <c:v>2.59</c:v>
                </c:pt>
                <c:pt idx="1083">
                  <c:v>2.59</c:v>
                </c:pt>
                <c:pt idx="1084">
                  <c:v>2.59</c:v>
                </c:pt>
                <c:pt idx="1085">
                  <c:v>2.58</c:v>
                </c:pt>
                <c:pt idx="1086">
                  <c:v>2.57</c:v>
                </c:pt>
                <c:pt idx="1087">
                  <c:v>2.56</c:v>
                </c:pt>
                <c:pt idx="1088">
                  <c:v>2.56</c:v>
                </c:pt>
                <c:pt idx="1089">
                  <c:v>2.5499999999999998</c:v>
                </c:pt>
                <c:pt idx="1090">
                  <c:v>2.5099999999999998</c:v>
                </c:pt>
                <c:pt idx="1091">
                  <c:v>2.5099999999999998</c:v>
                </c:pt>
                <c:pt idx="1092">
                  <c:v>2.5</c:v>
                </c:pt>
                <c:pt idx="1093">
                  <c:v>2.4799999999999898</c:v>
                </c:pt>
                <c:pt idx="1094">
                  <c:v>2.44999999999999</c:v>
                </c:pt>
                <c:pt idx="1095">
                  <c:v>2.44</c:v>
                </c:pt>
                <c:pt idx="1096">
                  <c:v>2.4099999999999895</c:v>
                </c:pt>
                <c:pt idx="1097">
                  <c:v>2.3899999999999895</c:v>
                </c:pt>
                <c:pt idx="1098">
                  <c:v>2.3899999999999895</c:v>
                </c:pt>
                <c:pt idx="1099">
                  <c:v>2.3899999999999895</c:v>
                </c:pt>
                <c:pt idx="1100">
                  <c:v>2.3899999999999895</c:v>
                </c:pt>
                <c:pt idx="1101">
                  <c:v>2.4</c:v>
                </c:pt>
                <c:pt idx="1102">
                  <c:v>2.4</c:v>
                </c:pt>
                <c:pt idx="1103">
                  <c:v>2.4</c:v>
                </c:pt>
                <c:pt idx="1104">
                  <c:v>2.3899999999999895</c:v>
                </c:pt>
                <c:pt idx="1105">
                  <c:v>2.3899999999999895</c:v>
                </c:pt>
                <c:pt idx="1106">
                  <c:v>2.3899999999999895</c:v>
                </c:pt>
                <c:pt idx="1107">
                  <c:v>2.3899999999999895</c:v>
                </c:pt>
                <c:pt idx="1108">
                  <c:v>2.3899999999999895</c:v>
                </c:pt>
                <c:pt idx="1109">
                  <c:v>2.38</c:v>
                </c:pt>
                <c:pt idx="1110">
                  <c:v>2.3699999999999997</c:v>
                </c:pt>
                <c:pt idx="1111">
                  <c:v>2.3699999999999997</c:v>
                </c:pt>
                <c:pt idx="1112">
                  <c:v>2.3699999999999997</c:v>
                </c:pt>
                <c:pt idx="1113">
                  <c:v>2.36</c:v>
                </c:pt>
                <c:pt idx="1114">
                  <c:v>2.36</c:v>
                </c:pt>
                <c:pt idx="1115">
                  <c:v>2.3499999999999996</c:v>
                </c:pt>
                <c:pt idx="1116">
                  <c:v>2.34</c:v>
                </c:pt>
                <c:pt idx="1117">
                  <c:v>2.3299999999999894</c:v>
                </c:pt>
                <c:pt idx="1118">
                  <c:v>2.3299999999999894</c:v>
                </c:pt>
                <c:pt idx="1119">
                  <c:v>2.3299999999999894</c:v>
                </c:pt>
                <c:pt idx="1120">
                  <c:v>2.3199999999999994</c:v>
                </c:pt>
                <c:pt idx="1121">
                  <c:v>2.2999999999999998</c:v>
                </c:pt>
                <c:pt idx="1122">
                  <c:v>2.2999999999999998</c:v>
                </c:pt>
                <c:pt idx="1123">
                  <c:v>2.2899999999999898</c:v>
                </c:pt>
                <c:pt idx="1124">
                  <c:v>2.2799999999999998</c:v>
                </c:pt>
                <c:pt idx="1125">
                  <c:v>2.27</c:v>
                </c:pt>
                <c:pt idx="1126">
                  <c:v>2.25</c:v>
                </c:pt>
                <c:pt idx="1127">
                  <c:v>2.23999999999999</c:v>
                </c:pt>
                <c:pt idx="1128">
                  <c:v>2.23999999999999</c:v>
                </c:pt>
                <c:pt idx="1129">
                  <c:v>2.23</c:v>
                </c:pt>
                <c:pt idx="1130">
                  <c:v>2.23999999999999</c:v>
                </c:pt>
                <c:pt idx="1131">
                  <c:v>2.23</c:v>
                </c:pt>
                <c:pt idx="1132">
                  <c:v>2.23</c:v>
                </c:pt>
                <c:pt idx="1133">
                  <c:v>2.23</c:v>
                </c:pt>
                <c:pt idx="1134">
                  <c:v>2.23</c:v>
                </c:pt>
                <c:pt idx="1135">
                  <c:v>2.23</c:v>
                </c:pt>
                <c:pt idx="1136">
                  <c:v>2.23</c:v>
                </c:pt>
                <c:pt idx="1137">
                  <c:v>2.23</c:v>
                </c:pt>
                <c:pt idx="1138">
                  <c:v>2.2200000000000002</c:v>
                </c:pt>
                <c:pt idx="1139">
                  <c:v>2.2200000000000002</c:v>
                </c:pt>
                <c:pt idx="1140">
                  <c:v>2.21</c:v>
                </c:pt>
                <c:pt idx="1141">
                  <c:v>2.21</c:v>
                </c:pt>
                <c:pt idx="1142">
                  <c:v>2.19999999999999</c:v>
                </c:pt>
                <c:pt idx="1143">
                  <c:v>2.19999999999999</c:v>
                </c:pt>
                <c:pt idx="1144">
                  <c:v>2.19999999999999</c:v>
                </c:pt>
                <c:pt idx="1145">
                  <c:v>2.1800000000000002</c:v>
                </c:pt>
                <c:pt idx="1146">
                  <c:v>2.17</c:v>
                </c:pt>
                <c:pt idx="1147">
                  <c:v>2.17</c:v>
                </c:pt>
                <c:pt idx="1148">
                  <c:v>2.17</c:v>
                </c:pt>
                <c:pt idx="1149">
                  <c:v>2.16</c:v>
                </c:pt>
                <c:pt idx="1150">
                  <c:v>2.16</c:v>
                </c:pt>
                <c:pt idx="1151">
                  <c:v>2.15</c:v>
                </c:pt>
                <c:pt idx="1152">
                  <c:v>2.1399999999999895</c:v>
                </c:pt>
                <c:pt idx="1153">
                  <c:v>2.1399999999999895</c:v>
                </c:pt>
                <c:pt idx="1154">
                  <c:v>2.13</c:v>
                </c:pt>
                <c:pt idx="1155">
                  <c:v>2.11</c:v>
                </c:pt>
                <c:pt idx="1156">
                  <c:v>2.0999999999999894</c:v>
                </c:pt>
                <c:pt idx="1157">
                  <c:v>2.09</c:v>
                </c:pt>
                <c:pt idx="1158">
                  <c:v>2.09</c:v>
                </c:pt>
                <c:pt idx="1159">
                  <c:v>2.08</c:v>
                </c:pt>
                <c:pt idx="1160">
                  <c:v>2.0699999999999998</c:v>
                </c:pt>
                <c:pt idx="1161">
                  <c:v>2.0699999999999998</c:v>
                </c:pt>
                <c:pt idx="1162">
                  <c:v>2.0699999999999998</c:v>
                </c:pt>
                <c:pt idx="1163">
                  <c:v>2.06</c:v>
                </c:pt>
                <c:pt idx="1164">
                  <c:v>2.06</c:v>
                </c:pt>
                <c:pt idx="1165">
                  <c:v>2.06</c:v>
                </c:pt>
                <c:pt idx="1166">
                  <c:v>2.06</c:v>
                </c:pt>
                <c:pt idx="1167">
                  <c:v>2.06</c:v>
                </c:pt>
                <c:pt idx="1168">
                  <c:v>2.06</c:v>
                </c:pt>
                <c:pt idx="1169">
                  <c:v>2.0299999999999998</c:v>
                </c:pt>
                <c:pt idx="1170">
                  <c:v>2.0299999999999998</c:v>
                </c:pt>
                <c:pt idx="1171">
                  <c:v>2.02</c:v>
                </c:pt>
                <c:pt idx="1172">
                  <c:v>2.02</c:v>
                </c:pt>
                <c:pt idx="1173">
                  <c:v>2.02</c:v>
                </c:pt>
                <c:pt idx="1174">
                  <c:v>2.02</c:v>
                </c:pt>
                <c:pt idx="1175">
                  <c:v>2.02</c:v>
                </c:pt>
                <c:pt idx="1176">
                  <c:v>2.02</c:v>
                </c:pt>
                <c:pt idx="1177">
                  <c:v>2.02</c:v>
                </c:pt>
                <c:pt idx="1178">
                  <c:v>2.02</c:v>
                </c:pt>
                <c:pt idx="1179">
                  <c:v>2.02</c:v>
                </c:pt>
                <c:pt idx="1180">
                  <c:v>2.0099999999999998</c:v>
                </c:pt>
                <c:pt idx="1181">
                  <c:v>1.9999999999999898</c:v>
                </c:pt>
                <c:pt idx="1182">
                  <c:v>1.9999999999999898</c:v>
                </c:pt>
                <c:pt idx="1183">
                  <c:v>1.9899999999999898</c:v>
                </c:pt>
                <c:pt idx="1184">
                  <c:v>1.9799999999999898</c:v>
                </c:pt>
                <c:pt idx="1185">
                  <c:v>1.9799999999999898</c:v>
                </c:pt>
                <c:pt idx="1186">
                  <c:v>1.9700000000000002</c:v>
                </c:pt>
                <c:pt idx="1187">
                  <c:v>1.9600000000000002</c:v>
                </c:pt>
                <c:pt idx="1188">
                  <c:v>1.9600000000000002</c:v>
                </c:pt>
                <c:pt idx="1189">
                  <c:v>1.9499999999999897</c:v>
                </c:pt>
                <c:pt idx="1190">
                  <c:v>1.9399999999999897</c:v>
                </c:pt>
                <c:pt idx="1191">
                  <c:v>1.9399999999999897</c:v>
                </c:pt>
                <c:pt idx="1192">
                  <c:v>1.9200000000000002</c:v>
                </c:pt>
                <c:pt idx="1193">
                  <c:v>1.9200000000000002</c:v>
                </c:pt>
                <c:pt idx="1194">
                  <c:v>1.9200000000000002</c:v>
                </c:pt>
                <c:pt idx="1195">
                  <c:v>1.9200000000000002</c:v>
                </c:pt>
                <c:pt idx="1196">
                  <c:v>1.9000000000000001</c:v>
                </c:pt>
                <c:pt idx="1197">
                  <c:v>1.8900000000000001</c:v>
                </c:pt>
                <c:pt idx="1198">
                  <c:v>1.8800000000000001</c:v>
                </c:pt>
                <c:pt idx="1199">
                  <c:v>1.86</c:v>
                </c:pt>
                <c:pt idx="1200">
                  <c:v>1.85</c:v>
                </c:pt>
                <c:pt idx="1201">
                  <c:v>1.84</c:v>
                </c:pt>
                <c:pt idx="1202">
                  <c:v>1.84</c:v>
                </c:pt>
                <c:pt idx="1203">
                  <c:v>1.83</c:v>
                </c:pt>
                <c:pt idx="1204">
                  <c:v>1.83</c:v>
                </c:pt>
                <c:pt idx="1205">
                  <c:v>1.82</c:v>
                </c:pt>
                <c:pt idx="1206">
                  <c:v>1.81</c:v>
                </c:pt>
                <c:pt idx="1207">
                  <c:v>1.81</c:v>
                </c:pt>
                <c:pt idx="1208">
                  <c:v>1.81</c:v>
                </c:pt>
                <c:pt idx="1209">
                  <c:v>1.8</c:v>
                </c:pt>
                <c:pt idx="1210">
                  <c:v>1.79</c:v>
                </c:pt>
                <c:pt idx="1211">
                  <c:v>1.78</c:v>
                </c:pt>
                <c:pt idx="1212">
                  <c:v>1.78</c:v>
                </c:pt>
                <c:pt idx="1213">
                  <c:v>1.77</c:v>
                </c:pt>
                <c:pt idx="1214">
                  <c:v>1.77</c:v>
                </c:pt>
                <c:pt idx="1215">
                  <c:v>1.77</c:v>
                </c:pt>
                <c:pt idx="1216">
                  <c:v>1.76</c:v>
                </c:pt>
                <c:pt idx="1217">
                  <c:v>1.76</c:v>
                </c:pt>
                <c:pt idx="1218">
                  <c:v>1.76</c:v>
                </c:pt>
                <c:pt idx="1219">
                  <c:v>1.75</c:v>
                </c:pt>
                <c:pt idx="1220">
                  <c:v>1.74</c:v>
                </c:pt>
                <c:pt idx="1221">
                  <c:v>1.74</c:v>
                </c:pt>
                <c:pt idx="1222">
                  <c:v>1.74</c:v>
                </c:pt>
                <c:pt idx="1223">
                  <c:v>1.73</c:v>
                </c:pt>
                <c:pt idx="1224">
                  <c:v>1.73</c:v>
                </c:pt>
                <c:pt idx="1225">
                  <c:v>1.72</c:v>
                </c:pt>
                <c:pt idx="1226">
                  <c:v>1.72</c:v>
                </c:pt>
                <c:pt idx="1227">
                  <c:v>1.72</c:v>
                </c:pt>
                <c:pt idx="1228">
                  <c:v>1.71</c:v>
                </c:pt>
                <c:pt idx="1229">
                  <c:v>1.6900000000000002</c:v>
                </c:pt>
                <c:pt idx="1230">
                  <c:v>1.6900000000000002</c:v>
                </c:pt>
                <c:pt idx="1231">
                  <c:v>1.6900000000000002</c:v>
                </c:pt>
                <c:pt idx="1232">
                  <c:v>1.6800000000000002</c:v>
                </c:pt>
                <c:pt idx="1233">
                  <c:v>1.6700000000000002</c:v>
                </c:pt>
                <c:pt idx="1234">
                  <c:v>1.6700000000000002</c:v>
                </c:pt>
                <c:pt idx="1235">
                  <c:v>1.6700000000000002</c:v>
                </c:pt>
                <c:pt idx="1236">
                  <c:v>1.6700000000000002</c:v>
                </c:pt>
                <c:pt idx="1237">
                  <c:v>1.6700000000000002</c:v>
                </c:pt>
                <c:pt idx="1238">
                  <c:v>1.6700000000000002</c:v>
                </c:pt>
                <c:pt idx="1239">
                  <c:v>1.6500000000000001</c:v>
                </c:pt>
                <c:pt idx="1240">
                  <c:v>1.6500000000000001</c:v>
                </c:pt>
                <c:pt idx="1241">
                  <c:v>1.6500000000000001</c:v>
                </c:pt>
                <c:pt idx="1242">
                  <c:v>1.6500000000000001</c:v>
                </c:pt>
                <c:pt idx="1243">
                  <c:v>1.6300000000000001</c:v>
                </c:pt>
                <c:pt idx="1244">
                  <c:v>1.6300000000000001</c:v>
                </c:pt>
                <c:pt idx="1245">
                  <c:v>1.6300000000000001</c:v>
                </c:pt>
                <c:pt idx="1246">
                  <c:v>1.6099999999999897</c:v>
                </c:pt>
                <c:pt idx="1247">
                  <c:v>1.6099999999999897</c:v>
                </c:pt>
                <c:pt idx="1248">
                  <c:v>1.6</c:v>
                </c:pt>
                <c:pt idx="1249">
                  <c:v>1.6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populationParameterSweep!$D$1254:$D$2503</c:f>
              <c:numCache>
                <c:formatCode>General</c:formatCode>
                <c:ptCount val="1250"/>
                <c:pt idx="0">
                  <c:v>0</c:v>
                </c:pt>
                <c:pt idx="1">
                  <c:v>11.3</c:v>
                </c:pt>
                <c:pt idx="2">
                  <c:v>11.6</c:v>
                </c:pt>
                <c:pt idx="3">
                  <c:v>11.8</c:v>
                </c:pt>
                <c:pt idx="4">
                  <c:v>11.8</c:v>
                </c:pt>
                <c:pt idx="5">
                  <c:v>11.9</c:v>
                </c:pt>
                <c:pt idx="6">
                  <c:v>12.1</c:v>
                </c:pt>
                <c:pt idx="7">
                  <c:v>12.3</c:v>
                </c:pt>
                <c:pt idx="8">
                  <c:v>12.3</c:v>
                </c:pt>
                <c:pt idx="9">
                  <c:v>12.4</c:v>
                </c:pt>
                <c:pt idx="10">
                  <c:v>12.5</c:v>
                </c:pt>
                <c:pt idx="11">
                  <c:v>12.5</c:v>
                </c:pt>
                <c:pt idx="12">
                  <c:v>12.5</c:v>
                </c:pt>
                <c:pt idx="13">
                  <c:v>12.6</c:v>
                </c:pt>
                <c:pt idx="14">
                  <c:v>12.6</c:v>
                </c:pt>
                <c:pt idx="15">
                  <c:v>12.5</c:v>
                </c:pt>
                <c:pt idx="16">
                  <c:v>12.5</c:v>
                </c:pt>
                <c:pt idx="17">
                  <c:v>12.4</c:v>
                </c:pt>
                <c:pt idx="18">
                  <c:v>12.4</c:v>
                </c:pt>
                <c:pt idx="19">
                  <c:v>12.4</c:v>
                </c:pt>
                <c:pt idx="20">
                  <c:v>12.3</c:v>
                </c:pt>
                <c:pt idx="21">
                  <c:v>12.3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11.9</c:v>
                </c:pt>
                <c:pt idx="27">
                  <c:v>11.9</c:v>
                </c:pt>
                <c:pt idx="28">
                  <c:v>11.8</c:v>
                </c:pt>
                <c:pt idx="29">
                  <c:v>11.8</c:v>
                </c:pt>
                <c:pt idx="30">
                  <c:v>11.8</c:v>
                </c:pt>
                <c:pt idx="31">
                  <c:v>11.7</c:v>
                </c:pt>
                <c:pt idx="32">
                  <c:v>11.7</c:v>
                </c:pt>
                <c:pt idx="33">
                  <c:v>11.5</c:v>
                </c:pt>
                <c:pt idx="34">
                  <c:v>11.5</c:v>
                </c:pt>
                <c:pt idx="35">
                  <c:v>11.5</c:v>
                </c:pt>
                <c:pt idx="36">
                  <c:v>11.5</c:v>
                </c:pt>
                <c:pt idx="37">
                  <c:v>11.4</c:v>
                </c:pt>
                <c:pt idx="38">
                  <c:v>11.4</c:v>
                </c:pt>
                <c:pt idx="39">
                  <c:v>11.4</c:v>
                </c:pt>
                <c:pt idx="40">
                  <c:v>11.299999999999899</c:v>
                </c:pt>
                <c:pt idx="41">
                  <c:v>11.299999999999899</c:v>
                </c:pt>
                <c:pt idx="42">
                  <c:v>11.2</c:v>
                </c:pt>
                <c:pt idx="43">
                  <c:v>11.2</c:v>
                </c:pt>
                <c:pt idx="44">
                  <c:v>11.1</c:v>
                </c:pt>
                <c:pt idx="45">
                  <c:v>11.1</c:v>
                </c:pt>
                <c:pt idx="46">
                  <c:v>11.1</c:v>
                </c:pt>
                <c:pt idx="47">
                  <c:v>11</c:v>
                </c:pt>
                <c:pt idx="48">
                  <c:v>11</c:v>
                </c:pt>
                <c:pt idx="49">
                  <c:v>10.8</c:v>
                </c:pt>
                <c:pt idx="50">
                  <c:v>10.8</c:v>
                </c:pt>
                <c:pt idx="51">
                  <c:v>10.9</c:v>
                </c:pt>
                <c:pt idx="52">
                  <c:v>10.9</c:v>
                </c:pt>
                <c:pt idx="53">
                  <c:v>10.9</c:v>
                </c:pt>
                <c:pt idx="54">
                  <c:v>10.9</c:v>
                </c:pt>
                <c:pt idx="55">
                  <c:v>10.8</c:v>
                </c:pt>
                <c:pt idx="56">
                  <c:v>10.8</c:v>
                </c:pt>
                <c:pt idx="57">
                  <c:v>10.8</c:v>
                </c:pt>
                <c:pt idx="58">
                  <c:v>10.8</c:v>
                </c:pt>
                <c:pt idx="59">
                  <c:v>10.8</c:v>
                </c:pt>
                <c:pt idx="60">
                  <c:v>10.8</c:v>
                </c:pt>
                <c:pt idx="61">
                  <c:v>10.8</c:v>
                </c:pt>
                <c:pt idx="62">
                  <c:v>10.9</c:v>
                </c:pt>
                <c:pt idx="63">
                  <c:v>10.8</c:v>
                </c:pt>
                <c:pt idx="64">
                  <c:v>10.8</c:v>
                </c:pt>
                <c:pt idx="65">
                  <c:v>10.8</c:v>
                </c:pt>
                <c:pt idx="66">
                  <c:v>10.9</c:v>
                </c:pt>
                <c:pt idx="67">
                  <c:v>10.9</c:v>
                </c:pt>
                <c:pt idx="68">
                  <c:v>10.999999999999904</c:v>
                </c:pt>
                <c:pt idx="69">
                  <c:v>10.999999999999904</c:v>
                </c:pt>
                <c:pt idx="70">
                  <c:v>11.1</c:v>
                </c:pt>
                <c:pt idx="71">
                  <c:v>10.999999999999904</c:v>
                </c:pt>
                <c:pt idx="72">
                  <c:v>10.999999999999904</c:v>
                </c:pt>
                <c:pt idx="73">
                  <c:v>10.999999999999904</c:v>
                </c:pt>
                <c:pt idx="74">
                  <c:v>10.999999999999904</c:v>
                </c:pt>
                <c:pt idx="75">
                  <c:v>10.999999999999904</c:v>
                </c:pt>
                <c:pt idx="76">
                  <c:v>10.899999999999904</c:v>
                </c:pt>
                <c:pt idx="77">
                  <c:v>10.899999999999904</c:v>
                </c:pt>
                <c:pt idx="78">
                  <c:v>10.899999999999904</c:v>
                </c:pt>
                <c:pt idx="79">
                  <c:v>10.899999999999904</c:v>
                </c:pt>
                <c:pt idx="80">
                  <c:v>10.8</c:v>
                </c:pt>
                <c:pt idx="81">
                  <c:v>10.6</c:v>
                </c:pt>
                <c:pt idx="82">
                  <c:v>10.6</c:v>
                </c:pt>
                <c:pt idx="83">
                  <c:v>10.4</c:v>
                </c:pt>
                <c:pt idx="84">
                  <c:v>10.3</c:v>
                </c:pt>
                <c:pt idx="85">
                  <c:v>10.200000000000001</c:v>
                </c:pt>
                <c:pt idx="86">
                  <c:v>10.200000000000001</c:v>
                </c:pt>
                <c:pt idx="87">
                  <c:v>10.3</c:v>
                </c:pt>
                <c:pt idx="88">
                  <c:v>10.4</c:v>
                </c:pt>
                <c:pt idx="89">
                  <c:v>10.5</c:v>
                </c:pt>
                <c:pt idx="90">
                  <c:v>10.3</c:v>
                </c:pt>
                <c:pt idx="91">
                  <c:v>10.3</c:v>
                </c:pt>
                <c:pt idx="92">
                  <c:v>10.200000000000001</c:v>
                </c:pt>
                <c:pt idx="93">
                  <c:v>10.3</c:v>
                </c:pt>
                <c:pt idx="94">
                  <c:v>10.200000000000001</c:v>
                </c:pt>
                <c:pt idx="95">
                  <c:v>10.200000000000001</c:v>
                </c:pt>
                <c:pt idx="96">
                  <c:v>10.200000000000001</c:v>
                </c:pt>
                <c:pt idx="97">
                  <c:v>10.200000000000001</c:v>
                </c:pt>
                <c:pt idx="98">
                  <c:v>10.1</c:v>
                </c:pt>
                <c:pt idx="99">
                  <c:v>10.1</c:v>
                </c:pt>
                <c:pt idx="100">
                  <c:v>9.9</c:v>
                </c:pt>
                <c:pt idx="101">
                  <c:v>9.9</c:v>
                </c:pt>
                <c:pt idx="102">
                  <c:v>9.9</c:v>
                </c:pt>
                <c:pt idx="103">
                  <c:v>10</c:v>
                </c:pt>
                <c:pt idx="104">
                  <c:v>10</c:v>
                </c:pt>
                <c:pt idx="105">
                  <c:v>10.1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  <c:pt idx="110">
                  <c:v>9.9</c:v>
                </c:pt>
                <c:pt idx="111">
                  <c:v>9.8000000000000007</c:v>
                </c:pt>
                <c:pt idx="112">
                  <c:v>9.8000000000000007</c:v>
                </c:pt>
                <c:pt idx="113">
                  <c:v>9.7000000000000011</c:v>
                </c:pt>
                <c:pt idx="114">
                  <c:v>9.5</c:v>
                </c:pt>
                <c:pt idx="115">
                  <c:v>9.5</c:v>
                </c:pt>
                <c:pt idx="116">
                  <c:v>9.5</c:v>
                </c:pt>
                <c:pt idx="117">
                  <c:v>9.4</c:v>
                </c:pt>
                <c:pt idx="118">
                  <c:v>9.3000000000000007</c:v>
                </c:pt>
                <c:pt idx="119">
                  <c:v>9.2000000000000011</c:v>
                </c:pt>
                <c:pt idx="120">
                  <c:v>9.2000000000000011</c:v>
                </c:pt>
                <c:pt idx="121">
                  <c:v>9.1</c:v>
                </c:pt>
                <c:pt idx="122">
                  <c:v>9.1</c:v>
                </c:pt>
                <c:pt idx="123">
                  <c:v>9.1</c:v>
                </c:pt>
                <c:pt idx="124">
                  <c:v>8.9</c:v>
                </c:pt>
                <c:pt idx="125">
                  <c:v>8.9</c:v>
                </c:pt>
                <c:pt idx="126">
                  <c:v>8.6</c:v>
                </c:pt>
                <c:pt idx="127">
                  <c:v>8.6</c:v>
                </c:pt>
                <c:pt idx="128">
                  <c:v>8.4</c:v>
                </c:pt>
                <c:pt idx="129">
                  <c:v>8.5</c:v>
                </c:pt>
                <c:pt idx="130">
                  <c:v>8.5</c:v>
                </c:pt>
                <c:pt idx="131">
                  <c:v>8.4</c:v>
                </c:pt>
                <c:pt idx="132">
                  <c:v>8.4</c:v>
                </c:pt>
                <c:pt idx="133">
                  <c:v>8.3000000000000007</c:v>
                </c:pt>
                <c:pt idx="134">
                  <c:v>8.3000000000000007</c:v>
                </c:pt>
                <c:pt idx="135">
                  <c:v>8.4</c:v>
                </c:pt>
                <c:pt idx="136">
                  <c:v>8.4</c:v>
                </c:pt>
                <c:pt idx="137">
                  <c:v>8.3000000000000007</c:v>
                </c:pt>
                <c:pt idx="138">
                  <c:v>8.2000000000000011</c:v>
                </c:pt>
                <c:pt idx="139">
                  <c:v>8.2000000000000011</c:v>
                </c:pt>
                <c:pt idx="140">
                  <c:v>8.2000000000000011</c:v>
                </c:pt>
                <c:pt idx="141">
                  <c:v>8.1</c:v>
                </c:pt>
                <c:pt idx="142">
                  <c:v>8.2000000000000011</c:v>
                </c:pt>
                <c:pt idx="143">
                  <c:v>8.2000000000000011</c:v>
                </c:pt>
                <c:pt idx="144">
                  <c:v>8.1</c:v>
                </c:pt>
                <c:pt idx="145">
                  <c:v>8.1</c:v>
                </c:pt>
                <c:pt idx="146">
                  <c:v>8.1</c:v>
                </c:pt>
                <c:pt idx="147">
                  <c:v>8</c:v>
                </c:pt>
                <c:pt idx="148">
                  <c:v>8</c:v>
                </c:pt>
                <c:pt idx="149">
                  <c:v>7.9</c:v>
                </c:pt>
                <c:pt idx="150">
                  <c:v>7.9</c:v>
                </c:pt>
                <c:pt idx="151">
                  <c:v>7.8</c:v>
                </c:pt>
                <c:pt idx="152">
                  <c:v>7.7</c:v>
                </c:pt>
                <c:pt idx="153">
                  <c:v>7.7</c:v>
                </c:pt>
                <c:pt idx="154">
                  <c:v>7.7</c:v>
                </c:pt>
                <c:pt idx="155">
                  <c:v>7.7</c:v>
                </c:pt>
                <c:pt idx="156">
                  <c:v>7.8</c:v>
                </c:pt>
                <c:pt idx="157">
                  <c:v>7.8</c:v>
                </c:pt>
                <c:pt idx="158">
                  <c:v>7.8</c:v>
                </c:pt>
                <c:pt idx="159">
                  <c:v>7.8</c:v>
                </c:pt>
                <c:pt idx="160">
                  <c:v>7.8</c:v>
                </c:pt>
                <c:pt idx="161">
                  <c:v>7.8</c:v>
                </c:pt>
                <c:pt idx="162">
                  <c:v>7.7</c:v>
                </c:pt>
                <c:pt idx="163">
                  <c:v>7.7</c:v>
                </c:pt>
                <c:pt idx="164">
                  <c:v>7.7</c:v>
                </c:pt>
                <c:pt idx="165">
                  <c:v>7.6</c:v>
                </c:pt>
                <c:pt idx="166">
                  <c:v>7.5</c:v>
                </c:pt>
                <c:pt idx="167">
                  <c:v>7.3999999999999897</c:v>
                </c:pt>
                <c:pt idx="168">
                  <c:v>7.3999999999999897</c:v>
                </c:pt>
                <c:pt idx="169">
                  <c:v>7.3999999999999897</c:v>
                </c:pt>
                <c:pt idx="170">
                  <c:v>7.1999999999999895</c:v>
                </c:pt>
                <c:pt idx="171">
                  <c:v>7.1</c:v>
                </c:pt>
                <c:pt idx="172">
                  <c:v>6.8999999999999897</c:v>
                </c:pt>
                <c:pt idx="173">
                  <c:v>6.5999999999999899</c:v>
                </c:pt>
                <c:pt idx="174">
                  <c:v>6.5999999999999899</c:v>
                </c:pt>
                <c:pt idx="175">
                  <c:v>6.5999999999999899</c:v>
                </c:pt>
                <c:pt idx="176">
                  <c:v>6.5999999999999899</c:v>
                </c:pt>
                <c:pt idx="177">
                  <c:v>6.4</c:v>
                </c:pt>
                <c:pt idx="178">
                  <c:v>6.4</c:v>
                </c:pt>
                <c:pt idx="179">
                  <c:v>6.3</c:v>
                </c:pt>
                <c:pt idx="180">
                  <c:v>6.1</c:v>
                </c:pt>
                <c:pt idx="181">
                  <c:v>6</c:v>
                </c:pt>
                <c:pt idx="182">
                  <c:v>5.9</c:v>
                </c:pt>
                <c:pt idx="183">
                  <c:v>5.9</c:v>
                </c:pt>
                <c:pt idx="184">
                  <c:v>5.9</c:v>
                </c:pt>
                <c:pt idx="185">
                  <c:v>5.8</c:v>
                </c:pt>
                <c:pt idx="186">
                  <c:v>5.8</c:v>
                </c:pt>
                <c:pt idx="187">
                  <c:v>5.9</c:v>
                </c:pt>
                <c:pt idx="188">
                  <c:v>5.9</c:v>
                </c:pt>
                <c:pt idx="189">
                  <c:v>5.9</c:v>
                </c:pt>
                <c:pt idx="190">
                  <c:v>5.9</c:v>
                </c:pt>
                <c:pt idx="191">
                  <c:v>5.8</c:v>
                </c:pt>
                <c:pt idx="192">
                  <c:v>5.8</c:v>
                </c:pt>
                <c:pt idx="193">
                  <c:v>5.8</c:v>
                </c:pt>
                <c:pt idx="194">
                  <c:v>5.8</c:v>
                </c:pt>
                <c:pt idx="195">
                  <c:v>5.7</c:v>
                </c:pt>
                <c:pt idx="196">
                  <c:v>5.7</c:v>
                </c:pt>
                <c:pt idx="197">
                  <c:v>5.7</c:v>
                </c:pt>
                <c:pt idx="198">
                  <c:v>5.7</c:v>
                </c:pt>
                <c:pt idx="199">
                  <c:v>5.7</c:v>
                </c:pt>
                <c:pt idx="200">
                  <c:v>5.7</c:v>
                </c:pt>
                <c:pt idx="201">
                  <c:v>5.7</c:v>
                </c:pt>
                <c:pt idx="202">
                  <c:v>5.7</c:v>
                </c:pt>
                <c:pt idx="203">
                  <c:v>5.7</c:v>
                </c:pt>
                <c:pt idx="204">
                  <c:v>5.9</c:v>
                </c:pt>
                <c:pt idx="205">
                  <c:v>5.9</c:v>
                </c:pt>
                <c:pt idx="206">
                  <c:v>5.9</c:v>
                </c:pt>
                <c:pt idx="207">
                  <c:v>5.9</c:v>
                </c:pt>
                <c:pt idx="208">
                  <c:v>5.9</c:v>
                </c:pt>
                <c:pt idx="209">
                  <c:v>5.9</c:v>
                </c:pt>
                <c:pt idx="210">
                  <c:v>5.9</c:v>
                </c:pt>
                <c:pt idx="211">
                  <c:v>5.9</c:v>
                </c:pt>
                <c:pt idx="212">
                  <c:v>5.9</c:v>
                </c:pt>
                <c:pt idx="213">
                  <c:v>5.9</c:v>
                </c:pt>
                <c:pt idx="214">
                  <c:v>5.9</c:v>
                </c:pt>
                <c:pt idx="215">
                  <c:v>5.9</c:v>
                </c:pt>
                <c:pt idx="216">
                  <c:v>5.9</c:v>
                </c:pt>
                <c:pt idx="217">
                  <c:v>5.9</c:v>
                </c:pt>
                <c:pt idx="218">
                  <c:v>5.9</c:v>
                </c:pt>
                <c:pt idx="219">
                  <c:v>5.9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5.9</c:v>
                </c:pt>
                <c:pt idx="231">
                  <c:v>5.9</c:v>
                </c:pt>
                <c:pt idx="232">
                  <c:v>5.9</c:v>
                </c:pt>
                <c:pt idx="233">
                  <c:v>5.9</c:v>
                </c:pt>
                <c:pt idx="234">
                  <c:v>5.9</c:v>
                </c:pt>
                <c:pt idx="235">
                  <c:v>5.9</c:v>
                </c:pt>
                <c:pt idx="236">
                  <c:v>5.9</c:v>
                </c:pt>
                <c:pt idx="237">
                  <c:v>5.9</c:v>
                </c:pt>
                <c:pt idx="238">
                  <c:v>5.9</c:v>
                </c:pt>
                <c:pt idx="239">
                  <c:v>5.9</c:v>
                </c:pt>
                <c:pt idx="240">
                  <c:v>5.9</c:v>
                </c:pt>
                <c:pt idx="241">
                  <c:v>5.9</c:v>
                </c:pt>
                <c:pt idx="242">
                  <c:v>5.9</c:v>
                </c:pt>
                <c:pt idx="243">
                  <c:v>5.9</c:v>
                </c:pt>
                <c:pt idx="244">
                  <c:v>5.9</c:v>
                </c:pt>
                <c:pt idx="245">
                  <c:v>5.8</c:v>
                </c:pt>
                <c:pt idx="246">
                  <c:v>5.8</c:v>
                </c:pt>
                <c:pt idx="247">
                  <c:v>5.8</c:v>
                </c:pt>
                <c:pt idx="248">
                  <c:v>5.8</c:v>
                </c:pt>
                <c:pt idx="249">
                  <c:v>5.8</c:v>
                </c:pt>
                <c:pt idx="250">
                  <c:v>5.8</c:v>
                </c:pt>
                <c:pt idx="251">
                  <c:v>5.8</c:v>
                </c:pt>
                <c:pt idx="252">
                  <c:v>5.8</c:v>
                </c:pt>
                <c:pt idx="253">
                  <c:v>5.8</c:v>
                </c:pt>
                <c:pt idx="254">
                  <c:v>5.9</c:v>
                </c:pt>
                <c:pt idx="255">
                  <c:v>5.9</c:v>
                </c:pt>
                <c:pt idx="256">
                  <c:v>5.9</c:v>
                </c:pt>
                <c:pt idx="257">
                  <c:v>5.8</c:v>
                </c:pt>
                <c:pt idx="258">
                  <c:v>5.8</c:v>
                </c:pt>
                <c:pt idx="259">
                  <c:v>5.8</c:v>
                </c:pt>
                <c:pt idx="260">
                  <c:v>5.8</c:v>
                </c:pt>
                <c:pt idx="261">
                  <c:v>5.7</c:v>
                </c:pt>
                <c:pt idx="262">
                  <c:v>5.7</c:v>
                </c:pt>
                <c:pt idx="263">
                  <c:v>5.7</c:v>
                </c:pt>
                <c:pt idx="264">
                  <c:v>5.7</c:v>
                </c:pt>
                <c:pt idx="265">
                  <c:v>5.8</c:v>
                </c:pt>
                <c:pt idx="266">
                  <c:v>5.8</c:v>
                </c:pt>
                <c:pt idx="267">
                  <c:v>5.8</c:v>
                </c:pt>
                <c:pt idx="268">
                  <c:v>5.9</c:v>
                </c:pt>
                <c:pt idx="269">
                  <c:v>5.9</c:v>
                </c:pt>
                <c:pt idx="270">
                  <c:v>5.9</c:v>
                </c:pt>
                <c:pt idx="271">
                  <c:v>5.9</c:v>
                </c:pt>
                <c:pt idx="272">
                  <c:v>5.9</c:v>
                </c:pt>
                <c:pt idx="273">
                  <c:v>5.8</c:v>
                </c:pt>
                <c:pt idx="274">
                  <c:v>5.8</c:v>
                </c:pt>
                <c:pt idx="275">
                  <c:v>5.8</c:v>
                </c:pt>
                <c:pt idx="276">
                  <c:v>5.9</c:v>
                </c:pt>
                <c:pt idx="277">
                  <c:v>5.9</c:v>
                </c:pt>
                <c:pt idx="278">
                  <c:v>5.9</c:v>
                </c:pt>
                <c:pt idx="279">
                  <c:v>5.9</c:v>
                </c:pt>
                <c:pt idx="280">
                  <c:v>5.9</c:v>
                </c:pt>
                <c:pt idx="281">
                  <c:v>5.9</c:v>
                </c:pt>
                <c:pt idx="282">
                  <c:v>5.9</c:v>
                </c:pt>
                <c:pt idx="283">
                  <c:v>5.8</c:v>
                </c:pt>
                <c:pt idx="284">
                  <c:v>5.7</c:v>
                </c:pt>
                <c:pt idx="285">
                  <c:v>5.7</c:v>
                </c:pt>
                <c:pt idx="286">
                  <c:v>5.7</c:v>
                </c:pt>
                <c:pt idx="287">
                  <c:v>5.8</c:v>
                </c:pt>
                <c:pt idx="288">
                  <c:v>5.8</c:v>
                </c:pt>
                <c:pt idx="289">
                  <c:v>5.8</c:v>
                </c:pt>
                <c:pt idx="290">
                  <c:v>5.8</c:v>
                </c:pt>
                <c:pt idx="291">
                  <c:v>5.8</c:v>
                </c:pt>
                <c:pt idx="292">
                  <c:v>5.8</c:v>
                </c:pt>
                <c:pt idx="293">
                  <c:v>5.8</c:v>
                </c:pt>
                <c:pt idx="294">
                  <c:v>5.8</c:v>
                </c:pt>
                <c:pt idx="295">
                  <c:v>5.8</c:v>
                </c:pt>
                <c:pt idx="296">
                  <c:v>5.8</c:v>
                </c:pt>
                <c:pt idx="297">
                  <c:v>5.7</c:v>
                </c:pt>
                <c:pt idx="298">
                  <c:v>5.7</c:v>
                </c:pt>
                <c:pt idx="299">
                  <c:v>5.7</c:v>
                </c:pt>
                <c:pt idx="300">
                  <c:v>5.8</c:v>
                </c:pt>
                <c:pt idx="301">
                  <c:v>5.8</c:v>
                </c:pt>
                <c:pt idx="302">
                  <c:v>5.8</c:v>
                </c:pt>
                <c:pt idx="303">
                  <c:v>5.8</c:v>
                </c:pt>
                <c:pt idx="304">
                  <c:v>5.8</c:v>
                </c:pt>
                <c:pt idx="305">
                  <c:v>5.8</c:v>
                </c:pt>
                <c:pt idx="306">
                  <c:v>5.7</c:v>
                </c:pt>
                <c:pt idx="307">
                  <c:v>5.8</c:v>
                </c:pt>
                <c:pt idx="308">
                  <c:v>5.8</c:v>
                </c:pt>
                <c:pt idx="309">
                  <c:v>5.8</c:v>
                </c:pt>
                <c:pt idx="310">
                  <c:v>5.8</c:v>
                </c:pt>
                <c:pt idx="311">
                  <c:v>5.8</c:v>
                </c:pt>
                <c:pt idx="312">
                  <c:v>5.9</c:v>
                </c:pt>
                <c:pt idx="313">
                  <c:v>5.9</c:v>
                </c:pt>
                <c:pt idx="314">
                  <c:v>5.9</c:v>
                </c:pt>
                <c:pt idx="315">
                  <c:v>6.1</c:v>
                </c:pt>
                <c:pt idx="316">
                  <c:v>6.1</c:v>
                </c:pt>
                <c:pt idx="317">
                  <c:v>6.1</c:v>
                </c:pt>
                <c:pt idx="318">
                  <c:v>6.1</c:v>
                </c:pt>
                <c:pt idx="319">
                  <c:v>6.1</c:v>
                </c:pt>
                <c:pt idx="320">
                  <c:v>6.2</c:v>
                </c:pt>
                <c:pt idx="321">
                  <c:v>6.2</c:v>
                </c:pt>
                <c:pt idx="322">
                  <c:v>6.3</c:v>
                </c:pt>
                <c:pt idx="323">
                  <c:v>6.3</c:v>
                </c:pt>
                <c:pt idx="324">
                  <c:v>6.3</c:v>
                </c:pt>
                <c:pt idx="325">
                  <c:v>6.3</c:v>
                </c:pt>
                <c:pt idx="326">
                  <c:v>6.3</c:v>
                </c:pt>
                <c:pt idx="327">
                  <c:v>6.3</c:v>
                </c:pt>
                <c:pt idx="328">
                  <c:v>6.4999999999999902</c:v>
                </c:pt>
                <c:pt idx="329">
                  <c:v>6.4999999999999902</c:v>
                </c:pt>
                <c:pt idx="330">
                  <c:v>6.4999999999999902</c:v>
                </c:pt>
                <c:pt idx="331">
                  <c:v>6.5999999999999899</c:v>
                </c:pt>
                <c:pt idx="332">
                  <c:v>6.5999999999999899</c:v>
                </c:pt>
                <c:pt idx="333">
                  <c:v>6.5999999999999899</c:v>
                </c:pt>
                <c:pt idx="334">
                  <c:v>6.5999999999999899</c:v>
                </c:pt>
                <c:pt idx="335">
                  <c:v>6.4999999999999902</c:v>
                </c:pt>
                <c:pt idx="336">
                  <c:v>6.4999999999999902</c:v>
                </c:pt>
                <c:pt idx="337">
                  <c:v>6.4999999999999902</c:v>
                </c:pt>
                <c:pt idx="338">
                  <c:v>6.4999999999999902</c:v>
                </c:pt>
                <c:pt idx="339">
                  <c:v>6.4999999999999902</c:v>
                </c:pt>
                <c:pt idx="340">
                  <c:v>6.4999999999999902</c:v>
                </c:pt>
                <c:pt idx="341">
                  <c:v>6.4999999999999902</c:v>
                </c:pt>
                <c:pt idx="342">
                  <c:v>6.4999999999999902</c:v>
                </c:pt>
                <c:pt idx="343">
                  <c:v>6.4999999999999902</c:v>
                </c:pt>
                <c:pt idx="344">
                  <c:v>6.4999999999999902</c:v>
                </c:pt>
                <c:pt idx="345">
                  <c:v>6.4999999999999902</c:v>
                </c:pt>
                <c:pt idx="346">
                  <c:v>6.3999999999999897</c:v>
                </c:pt>
                <c:pt idx="347">
                  <c:v>6.3999999999999897</c:v>
                </c:pt>
                <c:pt idx="348">
                  <c:v>6.3999999999999897</c:v>
                </c:pt>
                <c:pt idx="349">
                  <c:v>6.3999999999999897</c:v>
                </c:pt>
                <c:pt idx="350">
                  <c:v>6.3999999999999897</c:v>
                </c:pt>
                <c:pt idx="351">
                  <c:v>6.3999999999999897</c:v>
                </c:pt>
                <c:pt idx="352">
                  <c:v>6.3999999999999897</c:v>
                </c:pt>
                <c:pt idx="353">
                  <c:v>6.3999999999999897</c:v>
                </c:pt>
                <c:pt idx="354">
                  <c:v>6.3999999999999897</c:v>
                </c:pt>
                <c:pt idx="355">
                  <c:v>6.3999999999999897</c:v>
                </c:pt>
                <c:pt idx="356">
                  <c:v>6.3999999999999897</c:v>
                </c:pt>
                <c:pt idx="357">
                  <c:v>6.3999999999999897</c:v>
                </c:pt>
                <c:pt idx="358">
                  <c:v>6.3999999999999897</c:v>
                </c:pt>
                <c:pt idx="359">
                  <c:v>6.3999999999999897</c:v>
                </c:pt>
                <c:pt idx="360">
                  <c:v>6.3999999999999897</c:v>
                </c:pt>
                <c:pt idx="361">
                  <c:v>6.4999999999999902</c:v>
                </c:pt>
                <c:pt idx="362">
                  <c:v>6.4999999999999902</c:v>
                </c:pt>
                <c:pt idx="363">
                  <c:v>6.4999999999999902</c:v>
                </c:pt>
                <c:pt idx="364">
                  <c:v>6.4999999999999902</c:v>
                </c:pt>
                <c:pt idx="365">
                  <c:v>6.4999999999999902</c:v>
                </c:pt>
                <c:pt idx="366">
                  <c:v>6.4999999999999902</c:v>
                </c:pt>
                <c:pt idx="367">
                  <c:v>6.4999999999999902</c:v>
                </c:pt>
                <c:pt idx="368">
                  <c:v>6.3999999999999897</c:v>
                </c:pt>
                <c:pt idx="369">
                  <c:v>6.3999999999999897</c:v>
                </c:pt>
                <c:pt idx="370">
                  <c:v>6.4999999999999902</c:v>
                </c:pt>
                <c:pt idx="371">
                  <c:v>6.4999999999999902</c:v>
                </c:pt>
                <c:pt idx="372">
                  <c:v>6.4999999999999902</c:v>
                </c:pt>
                <c:pt idx="373">
                  <c:v>6.5999999999999899</c:v>
                </c:pt>
                <c:pt idx="374">
                  <c:v>6.5999999999999899</c:v>
                </c:pt>
                <c:pt idx="375">
                  <c:v>6.5999999999999899</c:v>
                </c:pt>
                <c:pt idx="376">
                  <c:v>6.4999999999999902</c:v>
                </c:pt>
                <c:pt idx="377">
                  <c:v>6.4999999999999902</c:v>
                </c:pt>
                <c:pt idx="378">
                  <c:v>6.4999999999999902</c:v>
                </c:pt>
                <c:pt idx="379">
                  <c:v>6.4999999999999902</c:v>
                </c:pt>
                <c:pt idx="380">
                  <c:v>6.4999999999999902</c:v>
                </c:pt>
                <c:pt idx="381">
                  <c:v>6.4999999999999902</c:v>
                </c:pt>
                <c:pt idx="382">
                  <c:v>6.4999999999999902</c:v>
                </c:pt>
                <c:pt idx="383">
                  <c:v>6.4999999999999902</c:v>
                </c:pt>
                <c:pt idx="384">
                  <c:v>6.4999999999999902</c:v>
                </c:pt>
                <c:pt idx="385">
                  <c:v>6.4999999999999902</c:v>
                </c:pt>
                <c:pt idx="386">
                  <c:v>6.4999999999999902</c:v>
                </c:pt>
                <c:pt idx="387">
                  <c:v>6.4999999999999902</c:v>
                </c:pt>
                <c:pt idx="388">
                  <c:v>6.4999999999999902</c:v>
                </c:pt>
                <c:pt idx="389">
                  <c:v>6.4999999999999902</c:v>
                </c:pt>
                <c:pt idx="390">
                  <c:v>6.4999999999999902</c:v>
                </c:pt>
                <c:pt idx="391">
                  <c:v>6.4999999999999902</c:v>
                </c:pt>
                <c:pt idx="392">
                  <c:v>6.4999999999999902</c:v>
                </c:pt>
                <c:pt idx="393">
                  <c:v>6.5999999999999899</c:v>
                </c:pt>
                <c:pt idx="394">
                  <c:v>6.5999999999999899</c:v>
                </c:pt>
                <c:pt idx="395">
                  <c:v>6.5999999999999899</c:v>
                </c:pt>
                <c:pt idx="396">
                  <c:v>6.5999999999999899</c:v>
                </c:pt>
                <c:pt idx="397">
                  <c:v>6.4999999999999902</c:v>
                </c:pt>
                <c:pt idx="398">
                  <c:v>6.4999999999999902</c:v>
                </c:pt>
                <c:pt idx="399">
                  <c:v>6.4999999999999902</c:v>
                </c:pt>
                <c:pt idx="400">
                  <c:v>6.3999999999999897</c:v>
                </c:pt>
                <c:pt idx="401">
                  <c:v>6.3999999999999897</c:v>
                </c:pt>
                <c:pt idx="402">
                  <c:v>6.3999999999999897</c:v>
                </c:pt>
                <c:pt idx="403">
                  <c:v>6.3999999999999897</c:v>
                </c:pt>
                <c:pt idx="404">
                  <c:v>6.3999999999999897</c:v>
                </c:pt>
                <c:pt idx="405">
                  <c:v>6.2999999999999901</c:v>
                </c:pt>
                <c:pt idx="406">
                  <c:v>6.2999999999999901</c:v>
                </c:pt>
                <c:pt idx="407">
                  <c:v>6.2999999999999901</c:v>
                </c:pt>
                <c:pt idx="408">
                  <c:v>6.2999999999999901</c:v>
                </c:pt>
                <c:pt idx="409">
                  <c:v>6.2999999999999901</c:v>
                </c:pt>
                <c:pt idx="410">
                  <c:v>6.2999999999999901</c:v>
                </c:pt>
                <c:pt idx="411">
                  <c:v>6.2999999999999901</c:v>
                </c:pt>
                <c:pt idx="412">
                  <c:v>6.1999999999999895</c:v>
                </c:pt>
                <c:pt idx="413">
                  <c:v>6.1999999999999895</c:v>
                </c:pt>
                <c:pt idx="414">
                  <c:v>6.1999999999999895</c:v>
                </c:pt>
                <c:pt idx="415">
                  <c:v>6.1999999999999895</c:v>
                </c:pt>
                <c:pt idx="416">
                  <c:v>6.1999999999999895</c:v>
                </c:pt>
                <c:pt idx="417">
                  <c:v>6.1999999999999895</c:v>
                </c:pt>
                <c:pt idx="418">
                  <c:v>6.2999999999999901</c:v>
                </c:pt>
                <c:pt idx="419">
                  <c:v>6.1999999999999895</c:v>
                </c:pt>
                <c:pt idx="420">
                  <c:v>6.1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5.9</c:v>
                </c:pt>
                <c:pt idx="433">
                  <c:v>5.9</c:v>
                </c:pt>
                <c:pt idx="434">
                  <c:v>5.9</c:v>
                </c:pt>
                <c:pt idx="435">
                  <c:v>6</c:v>
                </c:pt>
                <c:pt idx="436">
                  <c:v>6</c:v>
                </c:pt>
                <c:pt idx="437">
                  <c:v>6</c:v>
                </c:pt>
                <c:pt idx="438">
                  <c:v>6.1</c:v>
                </c:pt>
                <c:pt idx="439">
                  <c:v>6.1</c:v>
                </c:pt>
                <c:pt idx="440">
                  <c:v>6.1</c:v>
                </c:pt>
                <c:pt idx="441">
                  <c:v>6.1</c:v>
                </c:pt>
                <c:pt idx="442">
                  <c:v>6</c:v>
                </c:pt>
                <c:pt idx="443">
                  <c:v>6</c:v>
                </c:pt>
                <c:pt idx="444">
                  <c:v>5.8999999999999897</c:v>
                </c:pt>
                <c:pt idx="445">
                  <c:v>5.8999999999999897</c:v>
                </c:pt>
                <c:pt idx="446">
                  <c:v>5.8999999999999897</c:v>
                </c:pt>
                <c:pt idx="447">
                  <c:v>5.8999999999999897</c:v>
                </c:pt>
                <c:pt idx="448">
                  <c:v>5.8999999999999897</c:v>
                </c:pt>
                <c:pt idx="449">
                  <c:v>5.8999999999999897</c:v>
                </c:pt>
                <c:pt idx="450">
                  <c:v>5.8999999999999897</c:v>
                </c:pt>
                <c:pt idx="451">
                  <c:v>5.8999999999999897</c:v>
                </c:pt>
                <c:pt idx="452">
                  <c:v>5.8999999999999897</c:v>
                </c:pt>
                <c:pt idx="453">
                  <c:v>5.8999999999999897</c:v>
                </c:pt>
                <c:pt idx="454">
                  <c:v>5.8999999999999897</c:v>
                </c:pt>
                <c:pt idx="455">
                  <c:v>5.8</c:v>
                </c:pt>
                <c:pt idx="456">
                  <c:v>5.8</c:v>
                </c:pt>
                <c:pt idx="457">
                  <c:v>5.8</c:v>
                </c:pt>
                <c:pt idx="458">
                  <c:v>5.8999999999999897</c:v>
                </c:pt>
                <c:pt idx="459">
                  <c:v>5.8999999999999897</c:v>
                </c:pt>
                <c:pt idx="460">
                  <c:v>5.8999999999999897</c:v>
                </c:pt>
                <c:pt idx="461">
                  <c:v>5.8</c:v>
                </c:pt>
                <c:pt idx="462">
                  <c:v>5.8</c:v>
                </c:pt>
                <c:pt idx="463">
                  <c:v>5.8</c:v>
                </c:pt>
                <c:pt idx="464">
                  <c:v>5.8</c:v>
                </c:pt>
                <c:pt idx="465">
                  <c:v>5.8</c:v>
                </c:pt>
                <c:pt idx="466">
                  <c:v>5.8</c:v>
                </c:pt>
                <c:pt idx="467">
                  <c:v>5.8</c:v>
                </c:pt>
                <c:pt idx="468">
                  <c:v>5.8</c:v>
                </c:pt>
                <c:pt idx="469">
                  <c:v>5.8</c:v>
                </c:pt>
                <c:pt idx="470">
                  <c:v>5.9</c:v>
                </c:pt>
                <c:pt idx="471">
                  <c:v>5.9</c:v>
                </c:pt>
                <c:pt idx="472">
                  <c:v>5.9</c:v>
                </c:pt>
                <c:pt idx="473">
                  <c:v>5.9</c:v>
                </c:pt>
                <c:pt idx="474">
                  <c:v>5.9</c:v>
                </c:pt>
                <c:pt idx="475">
                  <c:v>5.9</c:v>
                </c:pt>
                <c:pt idx="476">
                  <c:v>6</c:v>
                </c:pt>
                <c:pt idx="477">
                  <c:v>6</c:v>
                </c:pt>
                <c:pt idx="478">
                  <c:v>5.9</c:v>
                </c:pt>
                <c:pt idx="479">
                  <c:v>5.8</c:v>
                </c:pt>
                <c:pt idx="480">
                  <c:v>5.8</c:v>
                </c:pt>
                <c:pt idx="481">
                  <c:v>5.8</c:v>
                </c:pt>
                <c:pt idx="482">
                  <c:v>5.8</c:v>
                </c:pt>
                <c:pt idx="483">
                  <c:v>5.8</c:v>
                </c:pt>
                <c:pt idx="484">
                  <c:v>5.9</c:v>
                </c:pt>
                <c:pt idx="485">
                  <c:v>5.8</c:v>
                </c:pt>
                <c:pt idx="486">
                  <c:v>5.8</c:v>
                </c:pt>
                <c:pt idx="487">
                  <c:v>5.8</c:v>
                </c:pt>
                <c:pt idx="488">
                  <c:v>5.8</c:v>
                </c:pt>
                <c:pt idx="489">
                  <c:v>5.8</c:v>
                </c:pt>
                <c:pt idx="490">
                  <c:v>5.7</c:v>
                </c:pt>
                <c:pt idx="491">
                  <c:v>5.7</c:v>
                </c:pt>
                <c:pt idx="492">
                  <c:v>5.7</c:v>
                </c:pt>
                <c:pt idx="493">
                  <c:v>5.7</c:v>
                </c:pt>
                <c:pt idx="494">
                  <c:v>5.9</c:v>
                </c:pt>
                <c:pt idx="495">
                  <c:v>6</c:v>
                </c:pt>
                <c:pt idx="496">
                  <c:v>6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6.1</c:v>
                </c:pt>
                <c:pt idx="503">
                  <c:v>6.1</c:v>
                </c:pt>
                <c:pt idx="504">
                  <c:v>6.1</c:v>
                </c:pt>
                <c:pt idx="505">
                  <c:v>6.1</c:v>
                </c:pt>
                <c:pt idx="506">
                  <c:v>6.1</c:v>
                </c:pt>
                <c:pt idx="507">
                  <c:v>6.1</c:v>
                </c:pt>
                <c:pt idx="508">
                  <c:v>6.1</c:v>
                </c:pt>
                <c:pt idx="509">
                  <c:v>6.1</c:v>
                </c:pt>
                <c:pt idx="510">
                  <c:v>6.1</c:v>
                </c:pt>
                <c:pt idx="511">
                  <c:v>6.1</c:v>
                </c:pt>
                <c:pt idx="512">
                  <c:v>6.1</c:v>
                </c:pt>
                <c:pt idx="513">
                  <c:v>6.1</c:v>
                </c:pt>
                <c:pt idx="514">
                  <c:v>6.1</c:v>
                </c:pt>
                <c:pt idx="515">
                  <c:v>6.1</c:v>
                </c:pt>
                <c:pt idx="516">
                  <c:v>6</c:v>
                </c:pt>
                <c:pt idx="517">
                  <c:v>6</c:v>
                </c:pt>
                <c:pt idx="518">
                  <c:v>6.1</c:v>
                </c:pt>
                <c:pt idx="519">
                  <c:v>6.2</c:v>
                </c:pt>
                <c:pt idx="520">
                  <c:v>6.3</c:v>
                </c:pt>
                <c:pt idx="521">
                  <c:v>6.3</c:v>
                </c:pt>
                <c:pt idx="522">
                  <c:v>6.3</c:v>
                </c:pt>
                <c:pt idx="523">
                  <c:v>6.4</c:v>
                </c:pt>
                <c:pt idx="524">
                  <c:v>6.4</c:v>
                </c:pt>
                <c:pt idx="525">
                  <c:v>6.4</c:v>
                </c:pt>
                <c:pt idx="526">
                  <c:v>6.4</c:v>
                </c:pt>
                <c:pt idx="527">
                  <c:v>6.5</c:v>
                </c:pt>
                <c:pt idx="528">
                  <c:v>6.5</c:v>
                </c:pt>
                <c:pt idx="529">
                  <c:v>6.5</c:v>
                </c:pt>
                <c:pt idx="530">
                  <c:v>6.4</c:v>
                </c:pt>
                <c:pt idx="531">
                  <c:v>6.4</c:v>
                </c:pt>
                <c:pt idx="532">
                  <c:v>6.4</c:v>
                </c:pt>
                <c:pt idx="533">
                  <c:v>6.5</c:v>
                </c:pt>
                <c:pt idx="534">
                  <c:v>6.4</c:v>
                </c:pt>
                <c:pt idx="535">
                  <c:v>6.4</c:v>
                </c:pt>
                <c:pt idx="536">
                  <c:v>6.4</c:v>
                </c:pt>
                <c:pt idx="537">
                  <c:v>6.3</c:v>
                </c:pt>
                <c:pt idx="538">
                  <c:v>6.3</c:v>
                </c:pt>
                <c:pt idx="539">
                  <c:v>6.3</c:v>
                </c:pt>
                <c:pt idx="540">
                  <c:v>6.2</c:v>
                </c:pt>
                <c:pt idx="541">
                  <c:v>6.2</c:v>
                </c:pt>
                <c:pt idx="542">
                  <c:v>6.2</c:v>
                </c:pt>
                <c:pt idx="543">
                  <c:v>6.2</c:v>
                </c:pt>
                <c:pt idx="544">
                  <c:v>6.2</c:v>
                </c:pt>
                <c:pt idx="545">
                  <c:v>6.2</c:v>
                </c:pt>
                <c:pt idx="546">
                  <c:v>6.2</c:v>
                </c:pt>
                <c:pt idx="547">
                  <c:v>6.2</c:v>
                </c:pt>
                <c:pt idx="548">
                  <c:v>6.2</c:v>
                </c:pt>
                <c:pt idx="549">
                  <c:v>6.2</c:v>
                </c:pt>
                <c:pt idx="550">
                  <c:v>6.2</c:v>
                </c:pt>
                <c:pt idx="551">
                  <c:v>6.2</c:v>
                </c:pt>
                <c:pt idx="552">
                  <c:v>6.2</c:v>
                </c:pt>
                <c:pt idx="553">
                  <c:v>6.2</c:v>
                </c:pt>
                <c:pt idx="554">
                  <c:v>6.2</c:v>
                </c:pt>
                <c:pt idx="555">
                  <c:v>6.2</c:v>
                </c:pt>
                <c:pt idx="556">
                  <c:v>6.1</c:v>
                </c:pt>
                <c:pt idx="557">
                  <c:v>6.1</c:v>
                </c:pt>
                <c:pt idx="558">
                  <c:v>6.2</c:v>
                </c:pt>
                <c:pt idx="559">
                  <c:v>6.2</c:v>
                </c:pt>
                <c:pt idx="560">
                  <c:v>6.1</c:v>
                </c:pt>
                <c:pt idx="561">
                  <c:v>6</c:v>
                </c:pt>
                <c:pt idx="562">
                  <c:v>5.9</c:v>
                </c:pt>
                <c:pt idx="563">
                  <c:v>6</c:v>
                </c:pt>
                <c:pt idx="564">
                  <c:v>6</c:v>
                </c:pt>
                <c:pt idx="565">
                  <c:v>6</c:v>
                </c:pt>
                <c:pt idx="566">
                  <c:v>6</c:v>
                </c:pt>
                <c:pt idx="567">
                  <c:v>6</c:v>
                </c:pt>
                <c:pt idx="568">
                  <c:v>6.1</c:v>
                </c:pt>
                <c:pt idx="569">
                  <c:v>6.1</c:v>
                </c:pt>
                <c:pt idx="570">
                  <c:v>6</c:v>
                </c:pt>
                <c:pt idx="571">
                  <c:v>6</c:v>
                </c:pt>
                <c:pt idx="572">
                  <c:v>6</c:v>
                </c:pt>
                <c:pt idx="573">
                  <c:v>6.1</c:v>
                </c:pt>
                <c:pt idx="574">
                  <c:v>6.1</c:v>
                </c:pt>
                <c:pt idx="575">
                  <c:v>6.1</c:v>
                </c:pt>
                <c:pt idx="576">
                  <c:v>6.1</c:v>
                </c:pt>
                <c:pt idx="577">
                  <c:v>6</c:v>
                </c:pt>
                <c:pt idx="578">
                  <c:v>6</c:v>
                </c:pt>
                <c:pt idx="579">
                  <c:v>6</c:v>
                </c:pt>
                <c:pt idx="580">
                  <c:v>6</c:v>
                </c:pt>
                <c:pt idx="581">
                  <c:v>6</c:v>
                </c:pt>
                <c:pt idx="582">
                  <c:v>6</c:v>
                </c:pt>
                <c:pt idx="583">
                  <c:v>6</c:v>
                </c:pt>
                <c:pt idx="584">
                  <c:v>6</c:v>
                </c:pt>
                <c:pt idx="585">
                  <c:v>6</c:v>
                </c:pt>
                <c:pt idx="586">
                  <c:v>6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6</c:v>
                </c:pt>
                <c:pt idx="592">
                  <c:v>6</c:v>
                </c:pt>
                <c:pt idx="593">
                  <c:v>6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6.1</c:v>
                </c:pt>
                <c:pt idx="605">
                  <c:v>6.2</c:v>
                </c:pt>
                <c:pt idx="606">
                  <c:v>6.2</c:v>
                </c:pt>
                <c:pt idx="607">
                  <c:v>6.2</c:v>
                </c:pt>
                <c:pt idx="608">
                  <c:v>6.2</c:v>
                </c:pt>
                <c:pt idx="609">
                  <c:v>6.2</c:v>
                </c:pt>
                <c:pt idx="610">
                  <c:v>6.2</c:v>
                </c:pt>
                <c:pt idx="611">
                  <c:v>6.1</c:v>
                </c:pt>
                <c:pt idx="612">
                  <c:v>6.1</c:v>
                </c:pt>
                <c:pt idx="613">
                  <c:v>6.1</c:v>
                </c:pt>
                <c:pt idx="614">
                  <c:v>6.1</c:v>
                </c:pt>
                <c:pt idx="615">
                  <c:v>6.1</c:v>
                </c:pt>
                <c:pt idx="616">
                  <c:v>6.1</c:v>
                </c:pt>
                <c:pt idx="617">
                  <c:v>6</c:v>
                </c:pt>
                <c:pt idx="618">
                  <c:v>6</c:v>
                </c:pt>
                <c:pt idx="619">
                  <c:v>6</c:v>
                </c:pt>
                <c:pt idx="620">
                  <c:v>6</c:v>
                </c:pt>
                <c:pt idx="621">
                  <c:v>6</c:v>
                </c:pt>
                <c:pt idx="622">
                  <c:v>6</c:v>
                </c:pt>
                <c:pt idx="623">
                  <c:v>6</c:v>
                </c:pt>
                <c:pt idx="624">
                  <c:v>6</c:v>
                </c:pt>
                <c:pt idx="625">
                  <c:v>6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5.9</c:v>
                </c:pt>
                <c:pt idx="631">
                  <c:v>5.9</c:v>
                </c:pt>
                <c:pt idx="632">
                  <c:v>5.9</c:v>
                </c:pt>
                <c:pt idx="633">
                  <c:v>5.9</c:v>
                </c:pt>
                <c:pt idx="634">
                  <c:v>5.9</c:v>
                </c:pt>
                <c:pt idx="635">
                  <c:v>5.9</c:v>
                </c:pt>
                <c:pt idx="636">
                  <c:v>5.9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5.9</c:v>
                </c:pt>
                <c:pt idx="641">
                  <c:v>5.9</c:v>
                </c:pt>
                <c:pt idx="642">
                  <c:v>5.9</c:v>
                </c:pt>
                <c:pt idx="643">
                  <c:v>5.9</c:v>
                </c:pt>
                <c:pt idx="644">
                  <c:v>5.9</c:v>
                </c:pt>
                <c:pt idx="645">
                  <c:v>5.9</c:v>
                </c:pt>
                <c:pt idx="646">
                  <c:v>5.9</c:v>
                </c:pt>
                <c:pt idx="647">
                  <c:v>5.9</c:v>
                </c:pt>
                <c:pt idx="648">
                  <c:v>5.9</c:v>
                </c:pt>
                <c:pt idx="649">
                  <c:v>6</c:v>
                </c:pt>
                <c:pt idx="650">
                  <c:v>6</c:v>
                </c:pt>
                <c:pt idx="651">
                  <c:v>5.9</c:v>
                </c:pt>
                <c:pt idx="652">
                  <c:v>5.8</c:v>
                </c:pt>
                <c:pt idx="653">
                  <c:v>5.7</c:v>
                </c:pt>
                <c:pt idx="654">
                  <c:v>5.7</c:v>
                </c:pt>
                <c:pt idx="655">
                  <c:v>5.7</c:v>
                </c:pt>
                <c:pt idx="656">
                  <c:v>5.7</c:v>
                </c:pt>
                <c:pt idx="657">
                  <c:v>5.7</c:v>
                </c:pt>
                <c:pt idx="658">
                  <c:v>5.7</c:v>
                </c:pt>
                <c:pt idx="659">
                  <c:v>5.7</c:v>
                </c:pt>
                <c:pt idx="660">
                  <c:v>5.7</c:v>
                </c:pt>
                <c:pt idx="661">
                  <c:v>5.8</c:v>
                </c:pt>
                <c:pt idx="662">
                  <c:v>5.8</c:v>
                </c:pt>
                <c:pt idx="663">
                  <c:v>6</c:v>
                </c:pt>
                <c:pt idx="664">
                  <c:v>6.1</c:v>
                </c:pt>
                <c:pt idx="665">
                  <c:v>6.1</c:v>
                </c:pt>
                <c:pt idx="666">
                  <c:v>6.1</c:v>
                </c:pt>
                <c:pt idx="667">
                  <c:v>6.1</c:v>
                </c:pt>
                <c:pt idx="668">
                  <c:v>6.2</c:v>
                </c:pt>
                <c:pt idx="669">
                  <c:v>6.2</c:v>
                </c:pt>
                <c:pt idx="670">
                  <c:v>6.2</c:v>
                </c:pt>
                <c:pt idx="671">
                  <c:v>6.2</c:v>
                </c:pt>
                <c:pt idx="672">
                  <c:v>6.2</c:v>
                </c:pt>
                <c:pt idx="673">
                  <c:v>6.2</c:v>
                </c:pt>
                <c:pt idx="674">
                  <c:v>6.2</c:v>
                </c:pt>
                <c:pt idx="675">
                  <c:v>6.2</c:v>
                </c:pt>
                <c:pt idx="676">
                  <c:v>6.1</c:v>
                </c:pt>
                <c:pt idx="677">
                  <c:v>6.1</c:v>
                </c:pt>
                <c:pt idx="678">
                  <c:v>6.2</c:v>
                </c:pt>
                <c:pt idx="679">
                  <c:v>6.2</c:v>
                </c:pt>
                <c:pt idx="680">
                  <c:v>6.2</c:v>
                </c:pt>
                <c:pt idx="681">
                  <c:v>6.3</c:v>
                </c:pt>
                <c:pt idx="682">
                  <c:v>6.3</c:v>
                </c:pt>
                <c:pt idx="683">
                  <c:v>6.3</c:v>
                </c:pt>
                <c:pt idx="684">
                  <c:v>6.3</c:v>
                </c:pt>
                <c:pt idx="685">
                  <c:v>6.2</c:v>
                </c:pt>
                <c:pt idx="686">
                  <c:v>6.2</c:v>
                </c:pt>
                <c:pt idx="687">
                  <c:v>6.2</c:v>
                </c:pt>
                <c:pt idx="688">
                  <c:v>6.2</c:v>
                </c:pt>
                <c:pt idx="689">
                  <c:v>6.3</c:v>
                </c:pt>
                <c:pt idx="690">
                  <c:v>6.3</c:v>
                </c:pt>
                <c:pt idx="691">
                  <c:v>6.3</c:v>
                </c:pt>
                <c:pt idx="692">
                  <c:v>6.3</c:v>
                </c:pt>
                <c:pt idx="693">
                  <c:v>6.4</c:v>
                </c:pt>
                <c:pt idx="694">
                  <c:v>6.4</c:v>
                </c:pt>
                <c:pt idx="695">
                  <c:v>6.4</c:v>
                </c:pt>
                <c:pt idx="696">
                  <c:v>6.4</c:v>
                </c:pt>
                <c:pt idx="697">
                  <c:v>6.4</c:v>
                </c:pt>
                <c:pt idx="698">
                  <c:v>6.4</c:v>
                </c:pt>
                <c:pt idx="699">
                  <c:v>6.5</c:v>
                </c:pt>
                <c:pt idx="700">
                  <c:v>6.4</c:v>
                </c:pt>
                <c:pt idx="701">
                  <c:v>6.4</c:v>
                </c:pt>
                <c:pt idx="702">
                  <c:v>6.4</c:v>
                </c:pt>
                <c:pt idx="703">
                  <c:v>6.4</c:v>
                </c:pt>
                <c:pt idx="704">
                  <c:v>6.4</c:v>
                </c:pt>
                <c:pt idx="705">
                  <c:v>6.4</c:v>
                </c:pt>
                <c:pt idx="706">
                  <c:v>6.4</c:v>
                </c:pt>
                <c:pt idx="707">
                  <c:v>6.4</c:v>
                </c:pt>
                <c:pt idx="708">
                  <c:v>6.3</c:v>
                </c:pt>
                <c:pt idx="709">
                  <c:v>6.3</c:v>
                </c:pt>
                <c:pt idx="710">
                  <c:v>6.3</c:v>
                </c:pt>
                <c:pt idx="711">
                  <c:v>6.3</c:v>
                </c:pt>
                <c:pt idx="712">
                  <c:v>6.3</c:v>
                </c:pt>
                <c:pt idx="713">
                  <c:v>6.3</c:v>
                </c:pt>
                <c:pt idx="714">
                  <c:v>6.3</c:v>
                </c:pt>
                <c:pt idx="715">
                  <c:v>6.3</c:v>
                </c:pt>
                <c:pt idx="716">
                  <c:v>6.3</c:v>
                </c:pt>
                <c:pt idx="717">
                  <c:v>6.3</c:v>
                </c:pt>
                <c:pt idx="718">
                  <c:v>6.2</c:v>
                </c:pt>
                <c:pt idx="719">
                  <c:v>6.2</c:v>
                </c:pt>
                <c:pt idx="720">
                  <c:v>6.2</c:v>
                </c:pt>
                <c:pt idx="721">
                  <c:v>6.2</c:v>
                </c:pt>
                <c:pt idx="722">
                  <c:v>6.2</c:v>
                </c:pt>
                <c:pt idx="723">
                  <c:v>6.2</c:v>
                </c:pt>
                <c:pt idx="724">
                  <c:v>6.2</c:v>
                </c:pt>
                <c:pt idx="725">
                  <c:v>6.2</c:v>
                </c:pt>
                <c:pt idx="726">
                  <c:v>6.2</c:v>
                </c:pt>
                <c:pt idx="727">
                  <c:v>6.2</c:v>
                </c:pt>
                <c:pt idx="728">
                  <c:v>6.2</c:v>
                </c:pt>
                <c:pt idx="729">
                  <c:v>6.2</c:v>
                </c:pt>
                <c:pt idx="730">
                  <c:v>6.2</c:v>
                </c:pt>
                <c:pt idx="731">
                  <c:v>6.2</c:v>
                </c:pt>
                <c:pt idx="732">
                  <c:v>6.2</c:v>
                </c:pt>
                <c:pt idx="733">
                  <c:v>6.2</c:v>
                </c:pt>
                <c:pt idx="734">
                  <c:v>6.2</c:v>
                </c:pt>
                <c:pt idx="735">
                  <c:v>6.2</c:v>
                </c:pt>
                <c:pt idx="736">
                  <c:v>6.2</c:v>
                </c:pt>
                <c:pt idx="737">
                  <c:v>6.2</c:v>
                </c:pt>
                <c:pt idx="738">
                  <c:v>6.2</c:v>
                </c:pt>
                <c:pt idx="739">
                  <c:v>6.2</c:v>
                </c:pt>
                <c:pt idx="740">
                  <c:v>6.2</c:v>
                </c:pt>
                <c:pt idx="741">
                  <c:v>6.2</c:v>
                </c:pt>
                <c:pt idx="742">
                  <c:v>6.2</c:v>
                </c:pt>
                <c:pt idx="743">
                  <c:v>6.2</c:v>
                </c:pt>
                <c:pt idx="744">
                  <c:v>6.2</c:v>
                </c:pt>
                <c:pt idx="745">
                  <c:v>6.2</c:v>
                </c:pt>
                <c:pt idx="746">
                  <c:v>6.2</c:v>
                </c:pt>
                <c:pt idx="747">
                  <c:v>6.1</c:v>
                </c:pt>
                <c:pt idx="748">
                  <c:v>6.1</c:v>
                </c:pt>
                <c:pt idx="749">
                  <c:v>6</c:v>
                </c:pt>
                <c:pt idx="750">
                  <c:v>5.9</c:v>
                </c:pt>
                <c:pt idx="751">
                  <c:v>5.9</c:v>
                </c:pt>
                <c:pt idx="752">
                  <c:v>5.9</c:v>
                </c:pt>
                <c:pt idx="753">
                  <c:v>5.9</c:v>
                </c:pt>
                <c:pt idx="754">
                  <c:v>5.9</c:v>
                </c:pt>
                <c:pt idx="755">
                  <c:v>5.9</c:v>
                </c:pt>
                <c:pt idx="756">
                  <c:v>5.9</c:v>
                </c:pt>
                <c:pt idx="757">
                  <c:v>5.9</c:v>
                </c:pt>
                <c:pt idx="758">
                  <c:v>5.9</c:v>
                </c:pt>
                <c:pt idx="759">
                  <c:v>5.9</c:v>
                </c:pt>
                <c:pt idx="760">
                  <c:v>5.9</c:v>
                </c:pt>
                <c:pt idx="761">
                  <c:v>5.9</c:v>
                </c:pt>
                <c:pt idx="762">
                  <c:v>5.8</c:v>
                </c:pt>
                <c:pt idx="763">
                  <c:v>5.8</c:v>
                </c:pt>
                <c:pt idx="764">
                  <c:v>5.7</c:v>
                </c:pt>
                <c:pt idx="765">
                  <c:v>5.7</c:v>
                </c:pt>
                <c:pt idx="766">
                  <c:v>5.7</c:v>
                </c:pt>
                <c:pt idx="767">
                  <c:v>5.7</c:v>
                </c:pt>
                <c:pt idx="768">
                  <c:v>5.7</c:v>
                </c:pt>
                <c:pt idx="769">
                  <c:v>5.7</c:v>
                </c:pt>
                <c:pt idx="770">
                  <c:v>5.7</c:v>
                </c:pt>
                <c:pt idx="771">
                  <c:v>5.7</c:v>
                </c:pt>
                <c:pt idx="772">
                  <c:v>5.7</c:v>
                </c:pt>
                <c:pt idx="773">
                  <c:v>5.7</c:v>
                </c:pt>
                <c:pt idx="774">
                  <c:v>5.7</c:v>
                </c:pt>
                <c:pt idx="775">
                  <c:v>5.7</c:v>
                </c:pt>
                <c:pt idx="776">
                  <c:v>5.7</c:v>
                </c:pt>
                <c:pt idx="777">
                  <c:v>5.7</c:v>
                </c:pt>
                <c:pt idx="778">
                  <c:v>5.7</c:v>
                </c:pt>
                <c:pt idx="779">
                  <c:v>5.7</c:v>
                </c:pt>
                <c:pt idx="780">
                  <c:v>5.7</c:v>
                </c:pt>
                <c:pt idx="781">
                  <c:v>5.7</c:v>
                </c:pt>
                <c:pt idx="782">
                  <c:v>5.7</c:v>
                </c:pt>
                <c:pt idx="783">
                  <c:v>5.7</c:v>
                </c:pt>
                <c:pt idx="784">
                  <c:v>5.7</c:v>
                </c:pt>
                <c:pt idx="785">
                  <c:v>5.7</c:v>
                </c:pt>
                <c:pt idx="786">
                  <c:v>5.7</c:v>
                </c:pt>
                <c:pt idx="787">
                  <c:v>5.7</c:v>
                </c:pt>
                <c:pt idx="788">
                  <c:v>5.7</c:v>
                </c:pt>
                <c:pt idx="789">
                  <c:v>5.6</c:v>
                </c:pt>
                <c:pt idx="790">
                  <c:v>5.6</c:v>
                </c:pt>
                <c:pt idx="791">
                  <c:v>5.6</c:v>
                </c:pt>
                <c:pt idx="792">
                  <c:v>5.6</c:v>
                </c:pt>
                <c:pt idx="793">
                  <c:v>5.6</c:v>
                </c:pt>
                <c:pt idx="794">
                  <c:v>5.6</c:v>
                </c:pt>
                <c:pt idx="795">
                  <c:v>5.4999999999999902</c:v>
                </c:pt>
                <c:pt idx="796">
                  <c:v>5.4999999999999902</c:v>
                </c:pt>
                <c:pt idx="797">
                  <c:v>5.4999999999999902</c:v>
                </c:pt>
                <c:pt idx="798">
                  <c:v>5.4999999999999902</c:v>
                </c:pt>
                <c:pt idx="799">
                  <c:v>5.4999999999999902</c:v>
                </c:pt>
                <c:pt idx="800">
                  <c:v>5.4999999999999902</c:v>
                </c:pt>
                <c:pt idx="801">
                  <c:v>5.4999999999999902</c:v>
                </c:pt>
                <c:pt idx="802">
                  <c:v>5.4999999999999902</c:v>
                </c:pt>
                <c:pt idx="803">
                  <c:v>5.4999999999999902</c:v>
                </c:pt>
                <c:pt idx="804">
                  <c:v>5.4999999999999902</c:v>
                </c:pt>
                <c:pt idx="805">
                  <c:v>5.4999999999999902</c:v>
                </c:pt>
                <c:pt idx="806">
                  <c:v>5.4</c:v>
                </c:pt>
                <c:pt idx="807">
                  <c:v>5.4</c:v>
                </c:pt>
                <c:pt idx="808">
                  <c:v>5.4</c:v>
                </c:pt>
                <c:pt idx="809">
                  <c:v>5.3</c:v>
                </c:pt>
                <c:pt idx="810">
                  <c:v>5.3</c:v>
                </c:pt>
                <c:pt idx="811">
                  <c:v>5.3</c:v>
                </c:pt>
                <c:pt idx="812">
                  <c:v>5.3</c:v>
                </c:pt>
                <c:pt idx="813">
                  <c:v>5.3</c:v>
                </c:pt>
                <c:pt idx="814">
                  <c:v>5.3</c:v>
                </c:pt>
                <c:pt idx="815">
                  <c:v>5.3</c:v>
                </c:pt>
                <c:pt idx="816">
                  <c:v>5.2</c:v>
                </c:pt>
                <c:pt idx="817">
                  <c:v>5.2</c:v>
                </c:pt>
                <c:pt idx="818">
                  <c:v>5.2</c:v>
                </c:pt>
                <c:pt idx="819">
                  <c:v>5.0999999999999996</c:v>
                </c:pt>
                <c:pt idx="820">
                  <c:v>5.0999999999999996</c:v>
                </c:pt>
                <c:pt idx="821">
                  <c:v>5.0999999999999996</c:v>
                </c:pt>
                <c:pt idx="822">
                  <c:v>5.0999999999999996</c:v>
                </c:pt>
                <c:pt idx="823">
                  <c:v>5.0999999999999996</c:v>
                </c:pt>
                <c:pt idx="824">
                  <c:v>5.0999999999999996</c:v>
                </c:pt>
                <c:pt idx="825">
                  <c:v>5.0999999999999996</c:v>
                </c:pt>
                <c:pt idx="826">
                  <c:v>5.0999999999999996</c:v>
                </c:pt>
                <c:pt idx="827">
                  <c:v>5.0999999999999996</c:v>
                </c:pt>
                <c:pt idx="828">
                  <c:v>5</c:v>
                </c:pt>
                <c:pt idx="829">
                  <c:v>5</c:v>
                </c:pt>
                <c:pt idx="830">
                  <c:v>5</c:v>
                </c:pt>
                <c:pt idx="831">
                  <c:v>5</c:v>
                </c:pt>
                <c:pt idx="832">
                  <c:v>5</c:v>
                </c:pt>
                <c:pt idx="833">
                  <c:v>5</c:v>
                </c:pt>
                <c:pt idx="834">
                  <c:v>5</c:v>
                </c:pt>
                <c:pt idx="835">
                  <c:v>5</c:v>
                </c:pt>
                <c:pt idx="836">
                  <c:v>5</c:v>
                </c:pt>
                <c:pt idx="837">
                  <c:v>5</c:v>
                </c:pt>
                <c:pt idx="838">
                  <c:v>5</c:v>
                </c:pt>
                <c:pt idx="839">
                  <c:v>5</c:v>
                </c:pt>
                <c:pt idx="840">
                  <c:v>5</c:v>
                </c:pt>
                <c:pt idx="841">
                  <c:v>4.9000000000000004</c:v>
                </c:pt>
                <c:pt idx="842">
                  <c:v>4.9000000000000004</c:v>
                </c:pt>
                <c:pt idx="843">
                  <c:v>4.9000000000000004</c:v>
                </c:pt>
                <c:pt idx="844">
                  <c:v>4.9000000000000004</c:v>
                </c:pt>
                <c:pt idx="845">
                  <c:v>4.9000000000000004</c:v>
                </c:pt>
                <c:pt idx="846">
                  <c:v>4.9000000000000004</c:v>
                </c:pt>
                <c:pt idx="847">
                  <c:v>4.9000000000000004</c:v>
                </c:pt>
                <c:pt idx="848">
                  <c:v>4.9000000000000004</c:v>
                </c:pt>
                <c:pt idx="849">
                  <c:v>4.9000000000000004</c:v>
                </c:pt>
                <c:pt idx="850">
                  <c:v>4.9000000000000004</c:v>
                </c:pt>
                <c:pt idx="851">
                  <c:v>4.9000000000000004</c:v>
                </c:pt>
                <c:pt idx="852">
                  <c:v>4.9000000000000004</c:v>
                </c:pt>
                <c:pt idx="853">
                  <c:v>4.9000000000000004</c:v>
                </c:pt>
                <c:pt idx="854">
                  <c:v>4.9000000000000004</c:v>
                </c:pt>
                <c:pt idx="855">
                  <c:v>4.9000000000000004</c:v>
                </c:pt>
                <c:pt idx="856">
                  <c:v>4.9000000000000004</c:v>
                </c:pt>
                <c:pt idx="857">
                  <c:v>4.9000000000000004</c:v>
                </c:pt>
                <c:pt idx="858">
                  <c:v>4.9000000000000004</c:v>
                </c:pt>
                <c:pt idx="859">
                  <c:v>4.9000000000000004</c:v>
                </c:pt>
                <c:pt idx="860">
                  <c:v>4.9000000000000004</c:v>
                </c:pt>
                <c:pt idx="861">
                  <c:v>4.9000000000000004</c:v>
                </c:pt>
                <c:pt idx="862">
                  <c:v>4.9000000000000004</c:v>
                </c:pt>
                <c:pt idx="863">
                  <c:v>4.9000000000000004</c:v>
                </c:pt>
                <c:pt idx="864">
                  <c:v>4.9000000000000004</c:v>
                </c:pt>
                <c:pt idx="865">
                  <c:v>4.9000000000000004</c:v>
                </c:pt>
                <c:pt idx="866">
                  <c:v>4.9000000000000004</c:v>
                </c:pt>
                <c:pt idx="867">
                  <c:v>4.9000000000000004</c:v>
                </c:pt>
                <c:pt idx="868">
                  <c:v>4.9000000000000004</c:v>
                </c:pt>
                <c:pt idx="869">
                  <c:v>4.9000000000000004</c:v>
                </c:pt>
                <c:pt idx="870">
                  <c:v>4.9000000000000004</c:v>
                </c:pt>
                <c:pt idx="871">
                  <c:v>4.9000000000000004</c:v>
                </c:pt>
                <c:pt idx="872">
                  <c:v>4.9000000000000004</c:v>
                </c:pt>
                <c:pt idx="873">
                  <c:v>4.9000000000000004</c:v>
                </c:pt>
                <c:pt idx="874">
                  <c:v>4.9000000000000004</c:v>
                </c:pt>
                <c:pt idx="875">
                  <c:v>4.9000000000000004</c:v>
                </c:pt>
                <c:pt idx="876">
                  <c:v>4.9000000000000004</c:v>
                </c:pt>
                <c:pt idx="877">
                  <c:v>4.9000000000000004</c:v>
                </c:pt>
                <c:pt idx="878">
                  <c:v>4.9000000000000004</c:v>
                </c:pt>
                <c:pt idx="879">
                  <c:v>4.9000000000000004</c:v>
                </c:pt>
                <c:pt idx="880">
                  <c:v>4.9000000000000004</c:v>
                </c:pt>
                <c:pt idx="881">
                  <c:v>4.9000000000000004</c:v>
                </c:pt>
                <c:pt idx="882">
                  <c:v>4.9000000000000004</c:v>
                </c:pt>
                <c:pt idx="883">
                  <c:v>4.8</c:v>
                </c:pt>
                <c:pt idx="884">
                  <c:v>4.8</c:v>
                </c:pt>
                <c:pt idx="885">
                  <c:v>4.8</c:v>
                </c:pt>
                <c:pt idx="886">
                  <c:v>4.8</c:v>
                </c:pt>
                <c:pt idx="887">
                  <c:v>4.8</c:v>
                </c:pt>
                <c:pt idx="888">
                  <c:v>4.8</c:v>
                </c:pt>
                <c:pt idx="889">
                  <c:v>4.8</c:v>
                </c:pt>
                <c:pt idx="890">
                  <c:v>4.8</c:v>
                </c:pt>
                <c:pt idx="891">
                  <c:v>4.7</c:v>
                </c:pt>
                <c:pt idx="892">
                  <c:v>4.7</c:v>
                </c:pt>
                <c:pt idx="893">
                  <c:v>4.7</c:v>
                </c:pt>
                <c:pt idx="894">
                  <c:v>4.7</c:v>
                </c:pt>
                <c:pt idx="895">
                  <c:v>4.7</c:v>
                </c:pt>
                <c:pt idx="896">
                  <c:v>4.7</c:v>
                </c:pt>
                <c:pt idx="897">
                  <c:v>4.5999999999999996</c:v>
                </c:pt>
                <c:pt idx="898">
                  <c:v>4.5999999999999996</c:v>
                </c:pt>
                <c:pt idx="899">
                  <c:v>4.5999999999999996</c:v>
                </c:pt>
                <c:pt idx="900">
                  <c:v>4.5999999999999996</c:v>
                </c:pt>
                <c:pt idx="901">
                  <c:v>4.5999999999999996</c:v>
                </c:pt>
                <c:pt idx="902">
                  <c:v>4.5999999999999996</c:v>
                </c:pt>
                <c:pt idx="903">
                  <c:v>4.5999999999999996</c:v>
                </c:pt>
                <c:pt idx="904">
                  <c:v>4.5999999999999996</c:v>
                </c:pt>
                <c:pt idx="905">
                  <c:v>4.5999999999999996</c:v>
                </c:pt>
                <c:pt idx="906">
                  <c:v>4.5999999999999996</c:v>
                </c:pt>
                <c:pt idx="907">
                  <c:v>4.5999999999999996</c:v>
                </c:pt>
                <c:pt idx="908">
                  <c:v>4.5999999999999996</c:v>
                </c:pt>
                <c:pt idx="909">
                  <c:v>4.5999999999999996</c:v>
                </c:pt>
                <c:pt idx="910">
                  <c:v>4.5999999999999996</c:v>
                </c:pt>
                <c:pt idx="911">
                  <c:v>4.5</c:v>
                </c:pt>
                <c:pt idx="912">
                  <c:v>4.5</c:v>
                </c:pt>
                <c:pt idx="913">
                  <c:v>4.5</c:v>
                </c:pt>
                <c:pt idx="914">
                  <c:v>4.5</c:v>
                </c:pt>
                <c:pt idx="915">
                  <c:v>4.5</c:v>
                </c:pt>
                <c:pt idx="916">
                  <c:v>4.5</c:v>
                </c:pt>
                <c:pt idx="917">
                  <c:v>4.5</c:v>
                </c:pt>
                <c:pt idx="918">
                  <c:v>4.3999999999999897</c:v>
                </c:pt>
                <c:pt idx="919">
                  <c:v>4.3999999999999897</c:v>
                </c:pt>
                <c:pt idx="920">
                  <c:v>4.3999999999999897</c:v>
                </c:pt>
                <c:pt idx="921">
                  <c:v>4.3999999999999897</c:v>
                </c:pt>
                <c:pt idx="922">
                  <c:v>4.3999999999999897</c:v>
                </c:pt>
                <c:pt idx="923">
                  <c:v>4.3999999999999897</c:v>
                </c:pt>
                <c:pt idx="924">
                  <c:v>4.3999999999999897</c:v>
                </c:pt>
                <c:pt idx="925">
                  <c:v>4.3999999999999897</c:v>
                </c:pt>
                <c:pt idx="926">
                  <c:v>4.3999999999999897</c:v>
                </c:pt>
                <c:pt idx="927">
                  <c:v>4.3999999999999897</c:v>
                </c:pt>
                <c:pt idx="928">
                  <c:v>4.3999999999999897</c:v>
                </c:pt>
                <c:pt idx="929">
                  <c:v>4.3999999999999897</c:v>
                </c:pt>
                <c:pt idx="930">
                  <c:v>4.3999999999999897</c:v>
                </c:pt>
                <c:pt idx="931">
                  <c:v>4.3999999999999897</c:v>
                </c:pt>
                <c:pt idx="932">
                  <c:v>4.3999999999999897</c:v>
                </c:pt>
                <c:pt idx="933">
                  <c:v>4.3</c:v>
                </c:pt>
                <c:pt idx="934">
                  <c:v>4.3</c:v>
                </c:pt>
                <c:pt idx="935">
                  <c:v>4.3</c:v>
                </c:pt>
                <c:pt idx="936">
                  <c:v>4.3</c:v>
                </c:pt>
                <c:pt idx="937">
                  <c:v>4.1999999999999895</c:v>
                </c:pt>
                <c:pt idx="938">
                  <c:v>4.1999999999999895</c:v>
                </c:pt>
                <c:pt idx="939">
                  <c:v>4.1999999999999895</c:v>
                </c:pt>
                <c:pt idx="940">
                  <c:v>4.1999999999999895</c:v>
                </c:pt>
                <c:pt idx="941">
                  <c:v>4.1999999999999895</c:v>
                </c:pt>
                <c:pt idx="942">
                  <c:v>4.1999999999999895</c:v>
                </c:pt>
                <c:pt idx="943">
                  <c:v>4.0999999999999996</c:v>
                </c:pt>
                <c:pt idx="944">
                  <c:v>4.0999999999999996</c:v>
                </c:pt>
                <c:pt idx="945">
                  <c:v>4.0999999999999996</c:v>
                </c:pt>
                <c:pt idx="946">
                  <c:v>4.0999999999999996</c:v>
                </c:pt>
                <c:pt idx="947">
                  <c:v>4.0999999999999996</c:v>
                </c:pt>
                <c:pt idx="948">
                  <c:v>4.0999999999999996</c:v>
                </c:pt>
                <c:pt idx="949">
                  <c:v>4.0999999999999996</c:v>
                </c:pt>
                <c:pt idx="950">
                  <c:v>4.0999999999999996</c:v>
                </c:pt>
                <c:pt idx="951">
                  <c:v>4.0999999999999996</c:v>
                </c:pt>
                <c:pt idx="952">
                  <c:v>4.0999999999999996</c:v>
                </c:pt>
                <c:pt idx="953">
                  <c:v>4.0999999999999996</c:v>
                </c:pt>
                <c:pt idx="954">
                  <c:v>4.0999999999999996</c:v>
                </c:pt>
                <c:pt idx="955">
                  <c:v>4.0999999999999996</c:v>
                </c:pt>
                <c:pt idx="956">
                  <c:v>4.0999999999999996</c:v>
                </c:pt>
                <c:pt idx="957">
                  <c:v>4.0999999999999996</c:v>
                </c:pt>
                <c:pt idx="958">
                  <c:v>4.0999999999999996</c:v>
                </c:pt>
                <c:pt idx="959">
                  <c:v>4.0999999999999996</c:v>
                </c:pt>
                <c:pt idx="960">
                  <c:v>4.0999999999999996</c:v>
                </c:pt>
                <c:pt idx="961">
                  <c:v>4.0999999999999996</c:v>
                </c:pt>
                <c:pt idx="962">
                  <c:v>4.0999999999999996</c:v>
                </c:pt>
                <c:pt idx="963">
                  <c:v>4.0999999999999996</c:v>
                </c:pt>
                <c:pt idx="964">
                  <c:v>4.0999999999999996</c:v>
                </c:pt>
                <c:pt idx="965">
                  <c:v>4.0999999999999996</c:v>
                </c:pt>
                <c:pt idx="966">
                  <c:v>4.0999999999999996</c:v>
                </c:pt>
                <c:pt idx="967">
                  <c:v>4.0999999999999996</c:v>
                </c:pt>
                <c:pt idx="968">
                  <c:v>4.0999999999999996</c:v>
                </c:pt>
                <c:pt idx="969">
                  <c:v>4.0999999999999996</c:v>
                </c:pt>
                <c:pt idx="970">
                  <c:v>4.0999999999999996</c:v>
                </c:pt>
                <c:pt idx="971">
                  <c:v>4.0999999999999996</c:v>
                </c:pt>
                <c:pt idx="972">
                  <c:v>3.9999999999999893</c:v>
                </c:pt>
                <c:pt idx="973">
                  <c:v>3.9999999999999893</c:v>
                </c:pt>
                <c:pt idx="974">
                  <c:v>3.8999999999999897</c:v>
                </c:pt>
                <c:pt idx="975">
                  <c:v>3.8999999999999897</c:v>
                </c:pt>
                <c:pt idx="976">
                  <c:v>3.8999999999999897</c:v>
                </c:pt>
                <c:pt idx="977">
                  <c:v>3.8999999999999897</c:v>
                </c:pt>
                <c:pt idx="978">
                  <c:v>3.7999999999999901</c:v>
                </c:pt>
                <c:pt idx="979">
                  <c:v>3.69999999999999</c:v>
                </c:pt>
                <c:pt idx="980">
                  <c:v>3.69999999999999</c:v>
                </c:pt>
                <c:pt idx="981">
                  <c:v>3.69999999999999</c:v>
                </c:pt>
                <c:pt idx="982">
                  <c:v>3.69999999999999</c:v>
                </c:pt>
                <c:pt idx="983">
                  <c:v>3.69999999999999</c:v>
                </c:pt>
                <c:pt idx="984">
                  <c:v>3.69999999999999</c:v>
                </c:pt>
                <c:pt idx="985">
                  <c:v>3.69999999999999</c:v>
                </c:pt>
                <c:pt idx="986">
                  <c:v>3.69999999999999</c:v>
                </c:pt>
                <c:pt idx="987">
                  <c:v>3.69999999999999</c:v>
                </c:pt>
                <c:pt idx="988">
                  <c:v>3.69999999999999</c:v>
                </c:pt>
                <c:pt idx="989">
                  <c:v>3.69999999999999</c:v>
                </c:pt>
                <c:pt idx="990">
                  <c:v>3.69999999999999</c:v>
                </c:pt>
                <c:pt idx="991">
                  <c:v>3.69999999999999</c:v>
                </c:pt>
                <c:pt idx="992">
                  <c:v>3.69999999999999</c:v>
                </c:pt>
                <c:pt idx="993">
                  <c:v>3.5999999999999894</c:v>
                </c:pt>
                <c:pt idx="994">
                  <c:v>3.5999999999999894</c:v>
                </c:pt>
                <c:pt idx="995">
                  <c:v>3.5999999999999894</c:v>
                </c:pt>
                <c:pt idx="996">
                  <c:v>3.5999999999999894</c:v>
                </c:pt>
                <c:pt idx="997">
                  <c:v>3.5999999999999894</c:v>
                </c:pt>
                <c:pt idx="998">
                  <c:v>3.5999999999999894</c:v>
                </c:pt>
                <c:pt idx="999">
                  <c:v>3.5999999999999894</c:v>
                </c:pt>
                <c:pt idx="1000">
                  <c:v>3.5999999999999894</c:v>
                </c:pt>
                <c:pt idx="1001">
                  <c:v>3.4999999999999893</c:v>
                </c:pt>
                <c:pt idx="1002">
                  <c:v>3.4999999999999893</c:v>
                </c:pt>
                <c:pt idx="1003">
                  <c:v>3.4999999999999893</c:v>
                </c:pt>
                <c:pt idx="1004">
                  <c:v>3.3999999999999897</c:v>
                </c:pt>
                <c:pt idx="1005">
                  <c:v>3.3</c:v>
                </c:pt>
                <c:pt idx="1006">
                  <c:v>3.3</c:v>
                </c:pt>
                <c:pt idx="1007">
                  <c:v>3.3</c:v>
                </c:pt>
                <c:pt idx="1008">
                  <c:v>3.3</c:v>
                </c:pt>
                <c:pt idx="1009">
                  <c:v>3.3</c:v>
                </c:pt>
                <c:pt idx="1010">
                  <c:v>3.3</c:v>
                </c:pt>
                <c:pt idx="1011">
                  <c:v>3.3</c:v>
                </c:pt>
                <c:pt idx="1012">
                  <c:v>3.2</c:v>
                </c:pt>
                <c:pt idx="1013">
                  <c:v>3.2</c:v>
                </c:pt>
                <c:pt idx="1014">
                  <c:v>3.2</c:v>
                </c:pt>
                <c:pt idx="1015">
                  <c:v>3.2</c:v>
                </c:pt>
                <c:pt idx="1016">
                  <c:v>3.2</c:v>
                </c:pt>
                <c:pt idx="1017">
                  <c:v>3.1</c:v>
                </c:pt>
                <c:pt idx="1018">
                  <c:v>3.1</c:v>
                </c:pt>
                <c:pt idx="1019">
                  <c:v>3.1</c:v>
                </c:pt>
                <c:pt idx="1020">
                  <c:v>3.1</c:v>
                </c:pt>
                <c:pt idx="1021">
                  <c:v>3.1</c:v>
                </c:pt>
                <c:pt idx="1022">
                  <c:v>3.1</c:v>
                </c:pt>
                <c:pt idx="1023">
                  <c:v>3.1</c:v>
                </c:pt>
                <c:pt idx="1024">
                  <c:v>3.1</c:v>
                </c:pt>
                <c:pt idx="1025">
                  <c:v>3.1</c:v>
                </c:pt>
                <c:pt idx="1026">
                  <c:v>3</c:v>
                </c:pt>
                <c:pt idx="1027">
                  <c:v>3</c:v>
                </c:pt>
                <c:pt idx="1028">
                  <c:v>3</c:v>
                </c:pt>
                <c:pt idx="1029">
                  <c:v>3</c:v>
                </c:pt>
                <c:pt idx="1030">
                  <c:v>2.9</c:v>
                </c:pt>
                <c:pt idx="1031">
                  <c:v>2.9</c:v>
                </c:pt>
                <c:pt idx="1032">
                  <c:v>2.9</c:v>
                </c:pt>
                <c:pt idx="1033">
                  <c:v>2.9</c:v>
                </c:pt>
                <c:pt idx="1034">
                  <c:v>2.9</c:v>
                </c:pt>
                <c:pt idx="1035">
                  <c:v>2.9</c:v>
                </c:pt>
                <c:pt idx="1036">
                  <c:v>2.9</c:v>
                </c:pt>
                <c:pt idx="1037">
                  <c:v>2.9</c:v>
                </c:pt>
                <c:pt idx="1038">
                  <c:v>2.9</c:v>
                </c:pt>
                <c:pt idx="1039">
                  <c:v>2.9</c:v>
                </c:pt>
                <c:pt idx="1040">
                  <c:v>2.9</c:v>
                </c:pt>
                <c:pt idx="1041">
                  <c:v>2.9</c:v>
                </c:pt>
                <c:pt idx="1042">
                  <c:v>2.9</c:v>
                </c:pt>
                <c:pt idx="1043">
                  <c:v>2.9</c:v>
                </c:pt>
                <c:pt idx="1044">
                  <c:v>2.9</c:v>
                </c:pt>
                <c:pt idx="1045">
                  <c:v>2.9</c:v>
                </c:pt>
                <c:pt idx="1046">
                  <c:v>2.9</c:v>
                </c:pt>
                <c:pt idx="1047">
                  <c:v>2.9</c:v>
                </c:pt>
                <c:pt idx="1048">
                  <c:v>2.9</c:v>
                </c:pt>
                <c:pt idx="1049">
                  <c:v>2.9</c:v>
                </c:pt>
                <c:pt idx="1050">
                  <c:v>2.9</c:v>
                </c:pt>
                <c:pt idx="1051">
                  <c:v>2.9</c:v>
                </c:pt>
                <c:pt idx="1052">
                  <c:v>2.9</c:v>
                </c:pt>
                <c:pt idx="1053">
                  <c:v>2.9</c:v>
                </c:pt>
                <c:pt idx="1054">
                  <c:v>2.9</c:v>
                </c:pt>
                <c:pt idx="1055">
                  <c:v>2.9</c:v>
                </c:pt>
                <c:pt idx="1056">
                  <c:v>2.9</c:v>
                </c:pt>
                <c:pt idx="1057">
                  <c:v>2.9</c:v>
                </c:pt>
                <c:pt idx="1058">
                  <c:v>2.9</c:v>
                </c:pt>
                <c:pt idx="1059">
                  <c:v>2.9</c:v>
                </c:pt>
                <c:pt idx="1060">
                  <c:v>2.9</c:v>
                </c:pt>
                <c:pt idx="1061">
                  <c:v>2.9</c:v>
                </c:pt>
                <c:pt idx="1062">
                  <c:v>2.9</c:v>
                </c:pt>
                <c:pt idx="1063">
                  <c:v>2.9</c:v>
                </c:pt>
                <c:pt idx="1064">
                  <c:v>2.9</c:v>
                </c:pt>
                <c:pt idx="1065">
                  <c:v>2.9</c:v>
                </c:pt>
                <c:pt idx="1066">
                  <c:v>2.9</c:v>
                </c:pt>
                <c:pt idx="1067">
                  <c:v>2.9</c:v>
                </c:pt>
                <c:pt idx="1068">
                  <c:v>2.9</c:v>
                </c:pt>
                <c:pt idx="1069">
                  <c:v>2.9</c:v>
                </c:pt>
                <c:pt idx="1070">
                  <c:v>2.9</c:v>
                </c:pt>
                <c:pt idx="1071">
                  <c:v>2.9</c:v>
                </c:pt>
                <c:pt idx="1072">
                  <c:v>2.8</c:v>
                </c:pt>
                <c:pt idx="1073">
                  <c:v>2.8</c:v>
                </c:pt>
                <c:pt idx="1074">
                  <c:v>2.8</c:v>
                </c:pt>
                <c:pt idx="1075">
                  <c:v>2.7</c:v>
                </c:pt>
                <c:pt idx="1076">
                  <c:v>2.7</c:v>
                </c:pt>
                <c:pt idx="1077">
                  <c:v>2.6</c:v>
                </c:pt>
                <c:pt idx="1078">
                  <c:v>2.6</c:v>
                </c:pt>
                <c:pt idx="1079">
                  <c:v>2.6</c:v>
                </c:pt>
                <c:pt idx="1080">
                  <c:v>2.6</c:v>
                </c:pt>
                <c:pt idx="1081">
                  <c:v>2.6</c:v>
                </c:pt>
                <c:pt idx="1082">
                  <c:v>2.6</c:v>
                </c:pt>
                <c:pt idx="1083">
                  <c:v>2.6</c:v>
                </c:pt>
                <c:pt idx="1084">
                  <c:v>2.6</c:v>
                </c:pt>
                <c:pt idx="1085">
                  <c:v>2.6</c:v>
                </c:pt>
                <c:pt idx="1086">
                  <c:v>2.6</c:v>
                </c:pt>
                <c:pt idx="1087">
                  <c:v>2.6</c:v>
                </c:pt>
                <c:pt idx="1088">
                  <c:v>2.6</c:v>
                </c:pt>
                <c:pt idx="1089">
                  <c:v>2.6</c:v>
                </c:pt>
                <c:pt idx="1090">
                  <c:v>2.6</c:v>
                </c:pt>
                <c:pt idx="1091">
                  <c:v>2.6</c:v>
                </c:pt>
                <c:pt idx="1092">
                  <c:v>2.6</c:v>
                </c:pt>
                <c:pt idx="1093">
                  <c:v>2.6</c:v>
                </c:pt>
                <c:pt idx="1094">
                  <c:v>2.6</c:v>
                </c:pt>
                <c:pt idx="1095">
                  <c:v>2.6</c:v>
                </c:pt>
                <c:pt idx="1096">
                  <c:v>2.6</c:v>
                </c:pt>
                <c:pt idx="1097">
                  <c:v>2.6</c:v>
                </c:pt>
                <c:pt idx="1098">
                  <c:v>2.6</c:v>
                </c:pt>
                <c:pt idx="1099">
                  <c:v>2.6</c:v>
                </c:pt>
                <c:pt idx="1100">
                  <c:v>2.6</c:v>
                </c:pt>
                <c:pt idx="1101">
                  <c:v>2.6</c:v>
                </c:pt>
                <c:pt idx="1102">
                  <c:v>2.6</c:v>
                </c:pt>
                <c:pt idx="1103">
                  <c:v>2.6</c:v>
                </c:pt>
                <c:pt idx="1104">
                  <c:v>2.6</c:v>
                </c:pt>
                <c:pt idx="1105">
                  <c:v>2.6</c:v>
                </c:pt>
                <c:pt idx="1106">
                  <c:v>2.6</c:v>
                </c:pt>
                <c:pt idx="1107">
                  <c:v>2.6</c:v>
                </c:pt>
                <c:pt idx="1108">
                  <c:v>2.6</c:v>
                </c:pt>
                <c:pt idx="1109">
                  <c:v>2.6</c:v>
                </c:pt>
                <c:pt idx="1110">
                  <c:v>2.6</c:v>
                </c:pt>
                <c:pt idx="1111">
                  <c:v>2.6</c:v>
                </c:pt>
                <c:pt idx="1112">
                  <c:v>2.6</c:v>
                </c:pt>
                <c:pt idx="1113">
                  <c:v>2.6</c:v>
                </c:pt>
                <c:pt idx="1114">
                  <c:v>2.6</c:v>
                </c:pt>
                <c:pt idx="1115">
                  <c:v>2.6</c:v>
                </c:pt>
                <c:pt idx="1116">
                  <c:v>2.6</c:v>
                </c:pt>
                <c:pt idx="1117">
                  <c:v>2.6</c:v>
                </c:pt>
                <c:pt idx="1118">
                  <c:v>2.6</c:v>
                </c:pt>
                <c:pt idx="1119">
                  <c:v>2.6</c:v>
                </c:pt>
                <c:pt idx="1120">
                  <c:v>2.6</c:v>
                </c:pt>
                <c:pt idx="1121">
                  <c:v>2.6</c:v>
                </c:pt>
                <c:pt idx="1122">
                  <c:v>2.6</c:v>
                </c:pt>
                <c:pt idx="1123">
                  <c:v>2.6</c:v>
                </c:pt>
                <c:pt idx="1124">
                  <c:v>2.6</c:v>
                </c:pt>
                <c:pt idx="1125">
                  <c:v>2.6</c:v>
                </c:pt>
                <c:pt idx="1126">
                  <c:v>2.6</c:v>
                </c:pt>
                <c:pt idx="1127">
                  <c:v>2.6</c:v>
                </c:pt>
                <c:pt idx="1128">
                  <c:v>2.6</c:v>
                </c:pt>
                <c:pt idx="1129">
                  <c:v>2.6</c:v>
                </c:pt>
                <c:pt idx="1130">
                  <c:v>2.6</c:v>
                </c:pt>
                <c:pt idx="1131">
                  <c:v>2.5</c:v>
                </c:pt>
                <c:pt idx="1132">
                  <c:v>2.5</c:v>
                </c:pt>
                <c:pt idx="1133">
                  <c:v>2.5</c:v>
                </c:pt>
                <c:pt idx="1134">
                  <c:v>2.5</c:v>
                </c:pt>
                <c:pt idx="1135">
                  <c:v>2.5</c:v>
                </c:pt>
                <c:pt idx="1136">
                  <c:v>2.5</c:v>
                </c:pt>
                <c:pt idx="1137">
                  <c:v>2.5</c:v>
                </c:pt>
                <c:pt idx="1138">
                  <c:v>2.5</c:v>
                </c:pt>
                <c:pt idx="1139">
                  <c:v>2.5</c:v>
                </c:pt>
                <c:pt idx="1140">
                  <c:v>2.5</c:v>
                </c:pt>
                <c:pt idx="1141">
                  <c:v>2.5</c:v>
                </c:pt>
                <c:pt idx="1142">
                  <c:v>2.5</c:v>
                </c:pt>
                <c:pt idx="1143">
                  <c:v>2.5</c:v>
                </c:pt>
                <c:pt idx="1144">
                  <c:v>2.5</c:v>
                </c:pt>
                <c:pt idx="1145">
                  <c:v>2.5</c:v>
                </c:pt>
                <c:pt idx="1146">
                  <c:v>2.5</c:v>
                </c:pt>
                <c:pt idx="1147">
                  <c:v>2.5</c:v>
                </c:pt>
                <c:pt idx="1148">
                  <c:v>2.5</c:v>
                </c:pt>
                <c:pt idx="1149">
                  <c:v>2.5</c:v>
                </c:pt>
                <c:pt idx="1150">
                  <c:v>2.5</c:v>
                </c:pt>
                <c:pt idx="1151">
                  <c:v>2.5</c:v>
                </c:pt>
                <c:pt idx="1152">
                  <c:v>2.5</c:v>
                </c:pt>
                <c:pt idx="1153">
                  <c:v>2.5</c:v>
                </c:pt>
                <c:pt idx="1154">
                  <c:v>2.5</c:v>
                </c:pt>
                <c:pt idx="1155">
                  <c:v>2.5</c:v>
                </c:pt>
                <c:pt idx="1156">
                  <c:v>2.5</c:v>
                </c:pt>
                <c:pt idx="1157">
                  <c:v>2.5</c:v>
                </c:pt>
                <c:pt idx="1158">
                  <c:v>2.5</c:v>
                </c:pt>
                <c:pt idx="1159">
                  <c:v>2.5</c:v>
                </c:pt>
                <c:pt idx="1160">
                  <c:v>2.5</c:v>
                </c:pt>
                <c:pt idx="1161">
                  <c:v>2.5</c:v>
                </c:pt>
                <c:pt idx="1162">
                  <c:v>2.5</c:v>
                </c:pt>
                <c:pt idx="1163">
                  <c:v>2.5</c:v>
                </c:pt>
                <c:pt idx="1164">
                  <c:v>2.5</c:v>
                </c:pt>
                <c:pt idx="1165">
                  <c:v>2.5</c:v>
                </c:pt>
                <c:pt idx="1166">
                  <c:v>2.5</c:v>
                </c:pt>
                <c:pt idx="1167">
                  <c:v>2.5</c:v>
                </c:pt>
                <c:pt idx="1168">
                  <c:v>2.5</c:v>
                </c:pt>
                <c:pt idx="1169">
                  <c:v>2.4</c:v>
                </c:pt>
                <c:pt idx="1170">
                  <c:v>2.4</c:v>
                </c:pt>
                <c:pt idx="1171">
                  <c:v>2.4</c:v>
                </c:pt>
                <c:pt idx="1172">
                  <c:v>2.4</c:v>
                </c:pt>
                <c:pt idx="1173">
                  <c:v>2.4</c:v>
                </c:pt>
                <c:pt idx="1174">
                  <c:v>2.4</c:v>
                </c:pt>
                <c:pt idx="1175">
                  <c:v>2.4</c:v>
                </c:pt>
                <c:pt idx="1176">
                  <c:v>2.4</c:v>
                </c:pt>
                <c:pt idx="1177">
                  <c:v>2.4</c:v>
                </c:pt>
                <c:pt idx="1178">
                  <c:v>2.4</c:v>
                </c:pt>
                <c:pt idx="1179">
                  <c:v>2.4</c:v>
                </c:pt>
                <c:pt idx="1180">
                  <c:v>2.4</c:v>
                </c:pt>
                <c:pt idx="1181">
                  <c:v>2.4</c:v>
                </c:pt>
                <c:pt idx="1182">
                  <c:v>2.4</c:v>
                </c:pt>
                <c:pt idx="1183">
                  <c:v>2.4</c:v>
                </c:pt>
                <c:pt idx="1184">
                  <c:v>2.4</c:v>
                </c:pt>
                <c:pt idx="1185">
                  <c:v>2.4</c:v>
                </c:pt>
                <c:pt idx="1186">
                  <c:v>2.4</c:v>
                </c:pt>
                <c:pt idx="1187">
                  <c:v>2.4</c:v>
                </c:pt>
                <c:pt idx="1188">
                  <c:v>2.4</c:v>
                </c:pt>
                <c:pt idx="1189">
                  <c:v>2.4</c:v>
                </c:pt>
                <c:pt idx="1190">
                  <c:v>2.4</c:v>
                </c:pt>
                <c:pt idx="1191">
                  <c:v>2.4</c:v>
                </c:pt>
                <c:pt idx="1192">
                  <c:v>2.4</c:v>
                </c:pt>
                <c:pt idx="1193">
                  <c:v>2.4</c:v>
                </c:pt>
                <c:pt idx="1194">
                  <c:v>2.4</c:v>
                </c:pt>
                <c:pt idx="1195">
                  <c:v>2.4</c:v>
                </c:pt>
                <c:pt idx="1196">
                  <c:v>2.4</c:v>
                </c:pt>
                <c:pt idx="1197">
                  <c:v>2.4</c:v>
                </c:pt>
                <c:pt idx="1198">
                  <c:v>2.4</c:v>
                </c:pt>
                <c:pt idx="1199">
                  <c:v>2.4</c:v>
                </c:pt>
                <c:pt idx="1200">
                  <c:v>2.4</c:v>
                </c:pt>
                <c:pt idx="1201">
                  <c:v>2.4</c:v>
                </c:pt>
                <c:pt idx="1202">
                  <c:v>2.4</c:v>
                </c:pt>
                <c:pt idx="1203">
                  <c:v>2.4</c:v>
                </c:pt>
                <c:pt idx="1204">
                  <c:v>2.4</c:v>
                </c:pt>
                <c:pt idx="1205">
                  <c:v>2.4</c:v>
                </c:pt>
                <c:pt idx="1206">
                  <c:v>2.4</c:v>
                </c:pt>
                <c:pt idx="1207">
                  <c:v>2.4</c:v>
                </c:pt>
                <c:pt idx="1208">
                  <c:v>2.4</c:v>
                </c:pt>
                <c:pt idx="1209">
                  <c:v>2.4</c:v>
                </c:pt>
                <c:pt idx="1210">
                  <c:v>2.4</c:v>
                </c:pt>
                <c:pt idx="1211">
                  <c:v>2.2999999999999998</c:v>
                </c:pt>
                <c:pt idx="1212">
                  <c:v>2.2999999999999998</c:v>
                </c:pt>
                <c:pt idx="1213">
                  <c:v>2.2999999999999998</c:v>
                </c:pt>
                <c:pt idx="1214">
                  <c:v>2.2999999999999998</c:v>
                </c:pt>
                <c:pt idx="1215">
                  <c:v>2.2999999999999998</c:v>
                </c:pt>
                <c:pt idx="1216">
                  <c:v>2.2999999999999998</c:v>
                </c:pt>
                <c:pt idx="1217">
                  <c:v>2.19999999999999</c:v>
                </c:pt>
                <c:pt idx="1218">
                  <c:v>2.19999999999999</c:v>
                </c:pt>
                <c:pt idx="1219">
                  <c:v>2.19999999999999</c:v>
                </c:pt>
                <c:pt idx="1220">
                  <c:v>2.19999999999999</c:v>
                </c:pt>
                <c:pt idx="1221">
                  <c:v>2.19999999999999</c:v>
                </c:pt>
                <c:pt idx="1222">
                  <c:v>2.19999999999999</c:v>
                </c:pt>
                <c:pt idx="1223">
                  <c:v>2.19999999999999</c:v>
                </c:pt>
                <c:pt idx="1224">
                  <c:v>2.19999999999999</c:v>
                </c:pt>
                <c:pt idx="1225">
                  <c:v>2.19999999999999</c:v>
                </c:pt>
                <c:pt idx="1226">
                  <c:v>2.19999999999999</c:v>
                </c:pt>
                <c:pt idx="1227">
                  <c:v>2.19999999999999</c:v>
                </c:pt>
                <c:pt idx="1228">
                  <c:v>2.19999999999999</c:v>
                </c:pt>
                <c:pt idx="1229">
                  <c:v>2.19999999999999</c:v>
                </c:pt>
                <c:pt idx="1230">
                  <c:v>2.19999999999999</c:v>
                </c:pt>
                <c:pt idx="1231">
                  <c:v>2.19999999999999</c:v>
                </c:pt>
                <c:pt idx="1232">
                  <c:v>2.19999999999999</c:v>
                </c:pt>
                <c:pt idx="1233">
                  <c:v>2.19999999999999</c:v>
                </c:pt>
                <c:pt idx="1234">
                  <c:v>2.19999999999999</c:v>
                </c:pt>
                <c:pt idx="1235">
                  <c:v>2.19999999999999</c:v>
                </c:pt>
                <c:pt idx="1236">
                  <c:v>2.19999999999999</c:v>
                </c:pt>
                <c:pt idx="1237">
                  <c:v>2.19999999999999</c:v>
                </c:pt>
                <c:pt idx="1238">
                  <c:v>2.19999999999999</c:v>
                </c:pt>
                <c:pt idx="1239">
                  <c:v>2.19999999999999</c:v>
                </c:pt>
                <c:pt idx="1240">
                  <c:v>2.19999999999999</c:v>
                </c:pt>
                <c:pt idx="1241">
                  <c:v>2.19999999999999</c:v>
                </c:pt>
                <c:pt idx="1242">
                  <c:v>2.19999999999999</c:v>
                </c:pt>
                <c:pt idx="1243">
                  <c:v>2.19999999999999</c:v>
                </c:pt>
                <c:pt idx="1244">
                  <c:v>2.19999999999999</c:v>
                </c:pt>
                <c:pt idx="1245">
                  <c:v>2.19999999999999</c:v>
                </c:pt>
                <c:pt idx="1246">
                  <c:v>2.19999999999999</c:v>
                </c:pt>
                <c:pt idx="1247">
                  <c:v>2.19999999999999</c:v>
                </c:pt>
                <c:pt idx="1248">
                  <c:v>2.19999999999999</c:v>
                </c:pt>
                <c:pt idx="1249">
                  <c:v>2.19999999999999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populationParameterSweep!$D$2506:$D$3755</c:f>
              <c:numCache>
                <c:formatCode>General</c:formatCode>
                <c:ptCount val="1250"/>
                <c:pt idx="0">
                  <c:v>0</c:v>
                </c:pt>
                <c:pt idx="1">
                  <c:v>8.8500000000000014</c:v>
                </c:pt>
                <c:pt idx="2">
                  <c:v>9</c:v>
                </c:pt>
                <c:pt idx="3">
                  <c:v>9.3000000000000007</c:v>
                </c:pt>
                <c:pt idx="4">
                  <c:v>9.3000000000000007</c:v>
                </c:pt>
                <c:pt idx="5">
                  <c:v>9.3500000000000014</c:v>
                </c:pt>
                <c:pt idx="6">
                  <c:v>9.4500000000000011</c:v>
                </c:pt>
                <c:pt idx="7">
                  <c:v>9.3499999999999925</c:v>
                </c:pt>
                <c:pt idx="8">
                  <c:v>9.4</c:v>
                </c:pt>
                <c:pt idx="9">
                  <c:v>9.4500000000000011</c:v>
                </c:pt>
                <c:pt idx="10">
                  <c:v>9.4999999999999911</c:v>
                </c:pt>
                <c:pt idx="11">
                  <c:v>9.3999999999999915</c:v>
                </c:pt>
                <c:pt idx="12">
                  <c:v>9.4500000000000011</c:v>
                </c:pt>
                <c:pt idx="13">
                  <c:v>9.4</c:v>
                </c:pt>
                <c:pt idx="14">
                  <c:v>9.6</c:v>
                </c:pt>
                <c:pt idx="15">
                  <c:v>9.6</c:v>
                </c:pt>
                <c:pt idx="16">
                  <c:v>9.7000000000000011</c:v>
                </c:pt>
                <c:pt idx="17">
                  <c:v>9.6499999999999897</c:v>
                </c:pt>
                <c:pt idx="18">
                  <c:v>9.6</c:v>
                </c:pt>
                <c:pt idx="19">
                  <c:v>9.6499999999999897</c:v>
                </c:pt>
                <c:pt idx="20">
                  <c:v>9.6</c:v>
                </c:pt>
                <c:pt idx="21">
                  <c:v>9.5499999999999918</c:v>
                </c:pt>
                <c:pt idx="22">
                  <c:v>9.4500000000000011</c:v>
                </c:pt>
                <c:pt idx="23">
                  <c:v>9.4500000000000011</c:v>
                </c:pt>
                <c:pt idx="24">
                  <c:v>9.4500000000000011</c:v>
                </c:pt>
                <c:pt idx="25">
                  <c:v>9.4</c:v>
                </c:pt>
                <c:pt idx="26">
                  <c:v>9.2499999999999893</c:v>
                </c:pt>
                <c:pt idx="27">
                  <c:v>9.2499999999999893</c:v>
                </c:pt>
                <c:pt idx="28">
                  <c:v>9.2499999999999893</c:v>
                </c:pt>
                <c:pt idx="29">
                  <c:v>9.2499999999999893</c:v>
                </c:pt>
                <c:pt idx="30">
                  <c:v>9.2499999999999893</c:v>
                </c:pt>
                <c:pt idx="31">
                  <c:v>9.2499999999999893</c:v>
                </c:pt>
                <c:pt idx="32">
                  <c:v>9.2000000000000011</c:v>
                </c:pt>
                <c:pt idx="33">
                  <c:v>9.25</c:v>
                </c:pt>
                <c:pt idx="34">
                  <c:v>9.1499999999999897</c:v>
                </c:pt>
                <c:pt idx="35">
                  <c:v>9.0999999999999925</c:v>
                </c:pt>
                <c:pt idx="36">
                  <c:v>9.0999999999999925</c:v>
                </c:pt>
                <c:pt idx="37">
                  <c:v>9.1499999999999897</c:v>
                </c:pt>
                <c:pt idx="38">
                  <c:v>9.1499999999999897</c:v>
                </c:pt>
                <c:pt idx="39">
                  <c:v>9.0999999999999925</c:v>
                </c:pt>
                <c:pt idx="40">
                  <c:v>9.0999999999999925</c:v>
                </c:pt>
                <c:pt idx="41">
                  <c:v>9.0999999999999925</c:v>
                </c:pt>
                <c:pt idx="42">
                  <c:v>9.0999999999999925</c:v>
                </c:pt>
                <c:pt idx="43">
                  <c:v>9.0999999999999925</c:v>
                </c:pt>
                <c:pt idx="44">
                  <c:v>9.0999999999999925</c:v>
                </c:pt>
                <c:pt idx="45">
                  <c:v>9.0999999999999925</c:v>
                </c:pt>
                <c:pt idx="46">
                  <c:v>9.0999999999999925</c:v>
                </c:pt>
                <c:pt idx="47">
                  <c:v>9.0499999999999918</c:v>
                </c:pt>
                <c:pt idx="48">
                  <c:v>9.0499999999999918</c:v>
                </c:pt>
                <c:pt idx="49">
                  <c:v>9.0499999999999918</c:v>
                </c:pt>
                <c:pt idx="50">
                  <c:v>9.0499999999999918</c:v>
                </c:pt>
                <c:pt idx="51">
                  <c:v>9.0999999999999925</c:v>
                </c:pt>
                <c:pt idx="52">
                  <c:v>9.0999999999999925</c:v>
                </c:pt>
                <c:pt idx="53">
                  <c:v>9.1499999999999897</c:v>
                </c:pt>
                <c:pt idx="54">
                  <c:v>9.1499999999999897</c:v>
                </c:pt>
                <c:pt idx="55">
                  <c:v>9.1499999999999897</c:v>
                </c:pt>
                <c:pt idx="56">
                  <c:v>9.1499999999999897</c:v>
                </c:pt>
                <c:pt idx="57">
                  <c:v>9.1499999999999897</c:v>
                </c:pt>
                <c:pt idx="58">
                  <c:v>9.0499999999999918</c:v>
                </c:pt>
                <c:pt idx="59">
                  <c:v>9.0499999999999918</c:v>
                </c:pt>
                <c:pt idx="60">
                  <c:v>8.9500000000000011</c:v>
                </c:pt>
                <c:pt idx="61">
                  <c:v>9</c:v>
                </c:pt>
                <c:pt idx="62">
                  <c:v>9.0499999999999918</c:v>
                </c:pt>
                <c:pt idx="63">
                  <c:v>9</c:v>
                </c:pt>
                <c:pt idx="64">
                  <c:v>8.9500000000000011</c:v>
                </c:pt>
                <c:pt idx="65">
                  <c:v>8.8500000000000014</c:v>
                </c:pt>
                <c:pt idx="66">
                  <c:v>8.7999999999999918</c:v>
                </c:pt>
                <c:pt idx="67">
                  <c:v>8.7999999999999918</c:v>
                </c:pt>
                <c:pt idx="68">
                  <c:v>8.7000000000000011</c:v>
                </c:pt>
                <c:pt idx="69">
                  <c:v>8.75</c:v>
                </c:pt>
                <c:pt idx="70">
                  <c:v>8.7000000000000011</c:v>
                </c:pt>
                <c:pt idx="71">
                  <c:v>8.6499999999999897</c:v>
                </c:pt>
                <c:pt idx="72">
                  <c:v>8.6499999999999897</c:v>
                </c:pt>
                <c:pt idx="73">
                  <c:v>8.6</c:v>
                </c:pt>
                <c:pt idx="74">
                  <c:v>8.4500000000000011</c:v>
                </c:pt>
                <c:pt idx="75">
                  <c:v>8.4500000000000011</c:v>
                </c:pt>
                <c:pt idx="76">
                  <c:v>8.4500000000000011</c:v>
                </c:pt>
                <c:pt idx="77">
                  <c:v>8.3999999999999915</c:v>
                </c:pt>
                <c:pt idx="78">
                  <c:v>8.3999999999999915</c:v>
                </c:pt>
                <c:pt idx="79">
                  <c:v>8.3999999999999915</c:v>
                </c:pt>
                <c:pt idx="80">
                  <c:v>8.3500000000000014</c:v>
                </c:pt>
                <c:pt idx="81">
                  <c:v>8.3999999999999915</c:v>
                </c:pt>
                <c:pt idx="82">
                  <c:v>8.3999999999999915</c:v>
                </c:pt>
                <c:pt idx="83">
                  <c:v>8.3999999999999915</c:v>
                </c:pt>
                <c:pt idx="84">
                  <c:v>8.3500000000000014</c:v>
                </c:pt>
                <c:pt idx="85">
                  <c:v>8.3999999999999915</c:v>
                </c:pt>
                <c:pt idx="86">
                  <c:v>8.3999999999999915</c:v>
                </c:pt>
                <c:pt idx="87">
                  <c:v>8.3999999999999915</c:v>
                </c:pt>
                <c:pt idx="88">
                  <c:v>8.3500000000000014</c:v>
                </c:pt>
                <c:pt idx="89">
                  <c:v>8.3500000000000014</c:v>
                </c:pt>
                <c:pt idx="90">
                  <c:v>8.1</c:v>
                </c:pt>
                <c:pt idx="91">
                  <c:v>8.0499999999999918</c:v>
                </c:pt>
                <c:pt idx="92">
                  <c:v>7.9999999999999902</c:v>
                </c:pt>
                <c:pt idx="93">
                  <c:v>8.0499999999999918</c:v>
                </c:pt>
                <c:pt idx="94">
                  <c:v>8.0499999999999918</c:v>
                </c:pt>
                <c:pt idx="95">
                  <c:v>8</c:v>
                </c:pt>
                <c:pt idx="96">
                  <c:v>8</c:v>
                </c:pt>
                <c:pt idx="97">
                  <c:v>7.9499999999999904</c:v>
                </c:pt>
                <c:pt idx="98">
                  <c:v>7.9</c:v>
                </c:pt>
                <c:pt idx="99">
                  <c:v>7.8499999999999899</c:v>
                </c:pt>
                <c:pt idx="100">
                  <c:v>7.8</c:v>
                </c:pt>
                <c:pt idx="101">
                  <c:v>7.8</c:v>
                </c:pt>
                <c:pt idx="102">
                  <c:v>7.8</c:v>
                </c:pt>
                <c:pt idx="103">
                  <c:v>7.8</c:v>
                </c:pt>
                <c:pt idx="104">
                  <c:v>7.8</c:v>
                </c:pt>
                <c:pt idx="105">
                  <c:v>7.8</c:v>
                </c:pt>
                <c:pt idx="106">
                  <c:v>7.7499999999999902</c:v>
                </c:pt>
                <c:pt idx="107">
                  <c:v>7.7499999999999902</c:v>
                </c:pt>
                <c:pt idx="108">
                  <c:v>7.6999999999999895</c:v>
                </c:pt>
                <c:pt idx="109">
                  <c:v>7.7499999999999902</c:v>
                </c:pt>
                <c:pt idx="110">
                  <c:v>7.6</c:v>
                </c:pt>
                <c:pt idx="111">
                  <c:v>7.5</c:v>
                </c:pt>
                <c:pt idx="112">
                  <c:v>7.45</c:v>
                </c:pt>
                <c:pt idx="113">
                  <c:v>7.45</c:v>
                </c:pt>
                <c:pt idx="114">
                  <c:v>7.4499999999999904</c:v>
                </c:pt>
                <c:pt idx="115">
                  <c:v>7.3999999999999897</c:v>
                </c:pt>
                <c:pt idx="116">
                  <c:v>7.3999999999999897</c:v>
                </c:pt>
                <c:pt idx="117">
                  <c:v>7.3999999999999897</c:v>
                </c:pt>
                <c:pt idx="118">
                  <c:v>7.3499999999999899</c:v>
                </c:pt>
                <c:pt idx="119">
                  <c:v>7.3499999999999899</c:v>
                </c:pt>
                <c:pt idx="120">
                  <c:v>7.3</c:v>
                </c:pt>
                <c:pt idx="121">
                  <c:v>7.2499999999999902</c:v>
                </c:pt>
                <c:pt idx="122">
                  <c:v>7.1999999999999895</c:v>
                </c:pt>
                <c:pt idx="123">
                  <c:v>7.1499999999999995</c:v>
                </c:pt>
                <c:pt idx="124">
                  <c:v>7.1499999999999995</c:v>
                </c:pt>
                <c:pt idx="125">
                  <c:v>7.1</c:v>
                </c:pt>
                <c:pt idx="126">
                  <c:v>7.05</c:v>
                </c:pt>
                <c:pt idx="127">
                  <c:v>6.9</c:v>
                </c:pt>
                <c:pt idx="128">
                  <c:v>6.8499999999999899</c:v>
                </c:pt>
                <c:pt idx="129">
                  <c:v>6.8</c:v>
                </c:pt>
                <c:pt idx="130">
                  <c:v>6.8</c:v>
                </c:pt>
                <c:pt idx="131">
                  <c:v>6.8</c:v>
                </c:pt>
                <c:pt idx="132">
                  <c:v>6.7499999999999902</c:v>
                </c:pt>
                <c:pt idx="133">
                  <c:v>6.7</c:v>
                </c:pt>
                <c:pt idx="134">
                  <c:v>6.7</c:v>
                </c:pt>
                <c:pt idx="135">
                  <c:v>6.5999999999999899</c:v>
                </c:pt>
                <c:pt idx="136">
                  <c:v>6.6</c:v>
                </c:pt>
                <c:pt idx="137">
                  <c:v>6.6</c:v>
                </c:pt>
                <c:pt idx="138">
                  <c:v>6.6</c:v>
                </c:pt>
                <c:pt idx="139">
                  <c:v>6.55</c:v>
                </c:pt>
                <c:pt idx="140">
                  <c:v>6.6</c:v>
                </c:pt>
                <c:pt idx="141">
                  <c:v>6.55</c:v>
                </c:pt>
                <c:pt idx="142">
                  <c:v>6.55</c:v>
                </c:pt>
                <c:pt idx="143">
                  <c:v>6.45</c:v>
                </c:pt>
                <c:pt idx="144">
                  <c:v>6.4</c:v>
                </c:pt>
                <c:pt idx="145">
                  <c:v>6.4</c:v>
                </c:pt>
                <c:pt idx="146">
                  <c:v>6.45</c:v>
                </c:pt>
                <c:pt idx="147">
                  <c:v>6.4</c:v>
                </c:pt>
                <c:pt idx="148">
                  <c:v>6.4</c:v>
                </c:pt>
                <c:pt idx="149">
                  <c:v>6.4</c:v>
                </c:pt>
                <c:pt idx="150">
                  <c:v>6.35</c:v>
                </c:pt>
                <c:pt idx="151">
                  <c:v>6.3</c:v>
                </c:pt>
                <c:pt idx="152">
                  <c:v>6.3</c:v>
                </c:pt>
                <c:pt idx="153">
                  <c:v>6.3</c:v>
                </c:pt>
                <c:pt idx="154">
                  <c:v>6.25</c:v>
                </c:pt>
                <c:pt idx="155">
                  <c:v>6.25</c:v>
                </c:pt>
                <c:pt idx="156">
                  <c:v>6.1499999999999995</c:v>
                </c:pt>
                <c:pt idx="157">
                  <c:v>6.05</c:v>
                </c:pt>
                <c:pt idx="158">
                  <c:v>6.1</c:v>
                </c:pt>
                <c:pt idx="159">
                  <c:v>6.1</c:v>
                </c:pt>
                <c:pt idx="160">
                  <c:v>6.1</c:v>
                </c:pt>
                <c:pt idx="161">
                  <c:v>6.1</c:v>
                </c:pt>
                <c:pt idx="162">
                  <c:v>6.1</c:v>
                </c:pt>
                <c:pt idx="163">
                  <c:v>6.1</c:v>
                </c:pt>
                <c:pt idx="164">
                  <c:v>6</c:v>
                </c:pt>
                <c:pt idx="165">
                  <c:v>6</c:v>
                </c:pt>
                <c:pt idx="166">
                  <c:v>5.85</c:v>
                </c:pt>
                <c:pt idx="167">
                  <c:v>5.85</c:v>
                </c:pt>
                <c:pt idx="168">
                  <c:v>5.85</c:v>
                </c:pt>
                <c:pt idx="169">
                  <c:v>5.8</c:v>
                </c:pt>
                <c:pt idx="170">
                  <c:v>5.6499999999999995</c:v>
                </c:pt>
                <c:pt idx="171">
                  <c:v>5.6499999999999995</c:v>
                </c:pt>
                <c:pt idx="172">
                  <c:v>5.6499999999999995</c:v>
                </c:pt>
                <c:pt idx="173">
                  <c:v>5.6</c:v>
                </c:pt>
                <c:pt idx="174">
                  <c:v>5.55</c:v>
                </c:pt>
                <c:pt idx="175">
                  <c:v>5.55</c:v>
                </c:pt>
                <c:pt idx="176">
                  <c:v>5.55</c:v>
                </c:pt>
                <c:pt idx="177">
                  <c:v>5.55</c:v>
                </c:pt>
                <c:pt idx="178">
                  <c:v>5.55</c:v>
                </c:pt>
                <c:pt idx="179">
                  <c:v>5.55</c:v>
                </c:pt>
                <c:pt idx="180">
                  <c:v>5.5</c:v>
                </c:pt>
                <c:pt idx="181">
                  <c:v>5.4</c:v>
                </c:pt>
                <c:pt idx="182">
                  <c:v>5.35</c:v>
                </c:pt>
                <c:pt idx="183">
                  <c:v>5.3</c:v>
                </c:pt>
                <c:pt idx="184">
                  <c:v>5.25</c:v>
                </c:pt>
                <c:pt idx="185">
                  <c:v>5.25</c:v>
                </c:pt>
                <c:pt idx="186">
                  <c:v>5.2</c:v>
                </c:pt>
                <c:pt idx="187">
                  <c:v>5.2</c:v>
                </c:pt>
                <c:pt idx="188">
                  <c:v>5.2</c:v>
                </c:pt>
                <c:pt idx="189">
                  <c:v>5.2</c:v>
                </c:pt>
                <c:pt idx="190">
                  <c:v>5.1499999999999995</c:v>
                </c:pt>
                <c:pt idx="191">
                  <c:v>5.1499999999999995</c:v>
                </c:pt>
                <c:pt idx="192">
                  <c:v>5.1499999999999995</c:v>
                </c:pt>
                <c:pt idx="193">
                  <c:v>5.2</c:v>
                </c:pt>
                <c:pt idx="194">
                  <c:v>5.1499999999999995</c:v>
                </c:pt>
                <c:pt idx="195">
                  <c:v>5.1499999999999995</c:v>
                </c:pt>
                <c:pt idx="196">
                  <c:v>5.1499999999999995</c:v>
                </c:pt>
                <c:pt idx="197">
                  <c:v>5.1499999999999995</c:v>
                </c:pt>
                <c:pt idx="198">
                  <c:v>5.1499999999999995</c:v>
                </c:pt>
                <c:pt idx="199">
                  <c:v>5.0999999999999996</c:v>
                </c:pt>
                <c:pt idx="200">
                  <c:v>5.0999999999999996</c:v>
                </c:pt>
                <c:pt idx="201">
                  <c:v>5.0999999999999996</c:v>
                </c:pt>
                <c:pt idx="202">
                  <c:v>5.05</c:v>
                </c:pt>
                <c:pt idx="203">
                  <c:v>5.0999999999999996</c:v>
                </c:pt>
                <c:pt idx="204">
                  <c:v>5.1499999999999995</c:v>
                </c:pt>
                <c:pt idx="205">
                  <c:v>5.1499999999999995</c:v>
                </c:pt>
                <c:pt idx="206">
                  <c:v>5.1499999999999995</c:v>
                </c:pt>
                <c:pt idx="207">
                  <c:v>5.1499999999999995</c:v>
                </c:pt>
                <c:pt idx="208">
                  <c:v>5.1499999999999995</c:v>
                </c:pt>
                <c:pt idx="209">
                  <c:v>5.1499999999999995</c:v>
                </c:pt>
                <c:pt idx="210">
                  <c:v>5.1499999999999995</c:v>
                </c:pt>
                <c:pt idx="211">
                  <c:v>5.2</c:v>
                </c:pt>
                <c:pt idx="212">
                  <c:v>5.2</c:v>
                </c:pt>
                <c:pt idx="213">
                  <c:v>5.2</c:v>
                </c:pt>
                <c:pt idx="214">
                  <c:v>5.2</c:v>
                </c:pt>
                <c:pt idx="215">
                  <c:v>5.25</c:v>
                </c:pt>
                <c:pt idx="216">
                  <c:v>5.25</c:v>
                </c:pt>
                <c:pt idx="217">
                  <c:v>5.25</c:v>
                </c:pt>
                <c:pt idx="218">
                  <c:v>5.25</c:v>
                </c:pt>
                <c:pt idx="219">
                  <c:v>5.25</c:v>
                </c:pt>
                <c:pt idx="220">
                  <c:v>5.3</c:v>
                </c:pt>
                <c:pt idx="221">
                  <c:v>5.3</c:v>
                </c:pt>
                <c:pt idx="222">
                  <c:v>5.3</c:v>
                </c:pt>
                <c:pt idx="223">
                  <c:v>5.3</c:v>
                </c:pt>
                <c:pt idx="224">
                  <c:v>5.25</c:v>
                </c:pt>
                <c:pt idx="225">
                  <c:v>5.2</c:v>
                </c:pt>
                <c:pt idx="226">
                  <c:v>5.2</c:v>
                </c:pt>
                <c:pt idx="227">
                  <c:v>5.2</c:v>
                </c:pt>
                <c:pt idx="228">
                  <c:v>5.2</c:v>
                </c:pt>
                <c:pt idx="229">
                  <c:v>5.25</c:v>
                </c:pt>
                <c:pt idx="230">
                  <c:v>5.25</c:v>
                </c:pt>
                <c:pt idx="231">
                  <c:v>5.25</c:v>
                </c:pt>
                <c:pt idx="232">
                  <c:v>5.25</c:v>
                </c:pt>
                <c:pt idx="233">
                  <c:v>5.25</c:v>
                </c:pt>
                <c:pt idx="234">
                  <c:v>5.25</c:v>
                </c:pt>
                <c:pt idx="235">
                  <c:v>5.25</c:v>
                </c:pt>
                <c:pt idx="236">
                  <c:v>5.25</c:v>
                </c:pt>
                <c:pt idx="237">
                  <c:v>5.25</c:v>
                </c:pt>
                <c:pt idx="238">
                  <c:v>5.25</c:v>
                </c:pt>
                <c:pt idx="239">
                  <c:v>5.25</c:v>
                </c:pt>
                <c:pt idx="240">
                  <c:v>5.3</c:v>
                </c:pt>
                <c:pt idx="241">
                  <c:v>5.3</c:v>
                </c:pt>
                <c:pt idx="242">
                  <c:v>5.35</c:v>
                </c:pt>
                <c:pt idx="243">
                  <c:v>5.35</c:v>
                </c:pt>
                <c:pt idx="244">
                  <c:v>5.3</c:v>
                </c:pt>
                <c:pt idx="245">
                  <c:v>5.3</c:v>
                </c:pt>
                <c:pt idx="246">
                  <c:v>5.3</c:v>
                </c:pt>
                <c:pt idx="247">
                  <c:v>5.35</c:v>
                </c:pt>
                <c:pt idx="248">
                  <c:v>5.35</c:v>
                </c:pt>
                <c:pt idx="249">
                  <c:v>5.35</c:v>
                </c:pt>
                <c:pt idx="250">
                  <c:v>5.3</c:v>
                </c:pt>
                <c:pt idx="251">
                  <c:v>5.25</c:v>
                </c:pt>
                <c:pt idx="252">
                  <c:v>5.25</c:v>
                </c:pt>
                <c:pt idx="253">
                  <c:v>5.25</c:v>
                </c:pt>
                <c:pt idx="254">
                  <c:v>5.1499999999999995</c:v>
                </c:pt>
                <c:pt idx="255">
                  <c:v>5.2</c:v>
                </c:pt>
                <c:pt idx="256">
                  <c:v>5.2</c:v>
                </c:pt>
                <c:pt idx="257">
                  <c:v>5.2</c:v>
                </c:pt>
                <c:pt idx="258">
                  <c:v>5.1499999999999995</c:v>
                </c:pt>
                <c:pt idx="259">
                  <c:v>5.25</c:v>
                </c:pt>
                <c:pt idx="260">
                  <c:v>5.25</c:v>
                </c:pt>
                <c:pt idx="261">
                  <c:v>5.25</c:v>
                </c:pt>
                <c:pt idx="262">
                  <c:v>5.25</c:v>
                </c:pt>
                <c:pt idx="263">
                  <c:v>5.25</c:v>
                </c:pt>
                <c:pt idx="264">
                  <c:v>5.25</c:v>
                </c:pt>
                <c:pt idx="265">
                  <c:v>5.25</c:v>
                </c:pt>
                <c:pt idx="266">
                  <c:v>5.25</c:v>
                </c:pt>
                <c:pt idx="267">
                  <c:v>5.25</c:v>
                </c:pt>
                <c:pt idx="268">
                  <c:v>5.25</c:v>
                </c:pt>
                <c:pt idx="269">
                  <c:v>5.25</c:v>
                </c:pt>
                <c:pt idx="270">
                  <c:v>5.25</c:v>
                </c:pt>
                <c:pt idx="271">
                  <c:v>5.3</c:v>
                </c:pt>
                <c:pt idx="272">
                  <c:v>5.3</c:v>
                </c:pt>
                <c:pt idx="273">
                  <c:v>5.35</c:v>
                </c:pt>
                <c:pt idx="274">
                  <c:v>5.35</c:v>
                </c:pt>
                <c:pt idx="275">
                  <c:v>5.3</c:v>
                </c:pt>
                <c:pt idx="276">
                  <c:v>5.3</c:v>
                </c:pt>
                <c:pt idx="277">
                  <c:v>5.3</c:v>
                </c:pt>
                <c:pt idx="278">
                  <c:v>5.3</c:v>
                </c:pt>
                <c:pt idx="279">
                  <c:v>5.3</c:v>
                </c:pt>
                <c:pt idx="280">
                  <c:v>5.3</c:v>
                </c:pt>
                <c:pt idx="281">
                  <c:v>5.3</c:v>
                </c:pt>
                <c:pt idx="282">
                  <c:v>5.3</c:v>
                </c:pt>
                <c:pt idx="283">
                  <c:v>5.35</c:v>
                </c:pt>
                <c:pt idx="284">
                  <c:v>5.3</c:v>
                </c:pt>
                <c:pt idx="285">
                  <c:v>5.25</c:v>
                </c:pt>
                <c:pt idx="286">
                  <c:v>5.25</c:v>
                </c:pt>
                <c:pt idx="287">
                  <c:v>5.3</c:v>
                </c:pt>
                <c:pt idx="288">
                  <c:v>5.25</c:v>
                </c:pt>
                <c:pt idx="289">
                  <c:v>5.25</c:v>
                </c:pt>
                <c:pt idx="290">
                  <c:v>5.25</c:v>
                </c:pt>
                <c:pt idx="291">
                  <c:v>5.25</c:v>
                </c:pt>
                <c:pt idx="292">
                  <c:v>5.2</c:v>
                </c:pt>
                <c:pt idx="293">
                  <c:v>5.2</c:v>
                </c:pt>
                <c:pt idx="294">
                  <c:v>5.2</c:v>
                </c:pt>
                <c:pt idx="295">
                  <c:v>5.2</c:v>
                </c:pt>
                <c:pt idx="296">
                  <c:v>5.2</c:v>
                </c:pt>
                <c:pt idx="297">
                  <c:v>5.2</c:v>
                </c:pt>
                <c:pt idx="298">
                  <c:v>5.2</c:v>
                </c:pt>
                <c:pt idx="299">
                  <c:v>5.2</c:v>
                </c:pt>
                <c:pt idx="300">
                  <c:v>5.2</c:v>
                </c:pt>
                <c:pt idx="301">
                  <c:v>5.25</c:v>
                </c:pt>
                <c:pt idx="302">
                  <c:v>5.25</c:v>
                </c:pt>
                <c:pt idx="303">
                  <c:v>5.25</c:v>
                </c:pt>
                <c:pt idx="304">
                  <c:v>5.2</c:v>
                </c:pt>
                <c:pt idx="305">
                  <c:v>5.1499999999999995</c:v>
                </c:pt>
                <c:pt idx="306">
                  <c:v>5.1499999999999995</c:v>
                </c:pt>
                <c:pt idx="307">
                  <c:v>5.1499999999999995</c:v>
                </c:pt>
                <c:pt idx="308">
                  <c:v>5.1499999999999995</c:v>
                </c:pt>
                <c:pt idx="309">
                  <c:v>5.0999999999999996</c:v>
                </c:pt>
                <c:pt idx="310">
                  <c:v>5.2</c:v>
                </c:pt>
                <c:pt idx="311">
                  <c:v>5.2</c:v>
                </c:pt>
                <c:pt idx="312">
                  <c:v>5.2</c:v>
                </c:pt>
                <c:pt idx="313">
                  <c:v>5.1499999999999995</c:v>
                </c:pt>
                <c:pt idx="314">
                  <c:v>5.2</c:v>
                </c:pt>
                <c:pt idx="315">
                  <c:v>5.25</c:v>
                </c:pt>
                <c:pt idx="316">
                  <c:v>5.25</c:v>
                </c:pt>
                <c:pt idx="317">
                  <c:v>5.25</c:v>
                </c:pt>
                <c:pt idx="318">
                  <c:v>5.25</c:v>
                </c:pt>
                <c:pt idx="319">
                  <c:v>5.3</c:v>
                </c:pt>
                <c:pt idx="320">
                  <c:v>5.35</c:v>
                </c:pt>
                <c:pt idx="321">
                  <c:v>5.3</c:v>
                </c:pt>
                <c:pt idx="322">
                  <c:v>5.3</c:v>
                </c:pt>
                <c:pt idx="323">
                  <c:v>5.35</c:v>
                </c:pt>
                <c:pt idx="324">
                  <c:v>5.35</c:v>
                </c:pt>
                <c:pt idx="325">
                  <c:v>5.35</c:v>
                </c:pt>
                <c:pt idx="326">
                  <c:v>5.3</c:v>
                </c:pt>
                <c:pt idx="327">
                  <c:v>5.25</c:v>
                </c:pt>
                <c:pt idx="328">
                  <c:v>5.25</c:v>
                </c:pt>
                <c:pt idx="329">
                  <c:v>5.2</c:v>
                </c:pt>
                <c:pt idx="330">
                  <c:v>5.2</c:v>
                </c:pt>
                <c:pt idx="331">
                  <c:v>5.2</c:v>
                </c:pt>
                <c:pt idx="332">
                  <c:v>5.2</c:v>
                </c:pt>
                <c:pt idx="333">
                  <c:v>5.2</c:v>
                </c:pt>
                <c:pt idx="334">
                  <c:v>5.25</c:v>
                </c:pt>
                <c:pt idx="335">
                  <c:v>5.1499999999999995</c:v>
                </c:pt>
                <c:pt idx="336">
                  <c:v>5.1499999999999995</c:v>
                </c:pt>
                <c:pt idx="337">
                  <c:v>5.1499999999999995</c:v>
                </c:pt>
                <c:pt idx="338">
                  <c:v>5.1499999999999995</c:v>
                </c:pt>
                <c:pt idx="339">
                  <c:v>5.1499999999999995</c:v>
                </c:pt>
                <c:pt idx="340">
                  <c:v>5.1499999999999995</c:v>
                </c:pt>
                <c:pt idx="341">
                  <c:v>5.2</c:v>
                </c:pt>
                <c:pt idx="342">
                  <c:v>5.2</c:v>
                </c:pt>
                <c:pt idx="343">
                  <c:v>5.2</c:v>
                </c:pt>
                <c:pt idx="344">
                  <c:v>5.1499999999999995</c:v>
                </c:pt>
                <c:pt idx="345">
                  <c:v>5.2</c:v>
                </c:pt>
                <c:pt idx="346">
                  <c:v>5.2</c:v>
                </c:pt>
                <c:pt idx="347">
                  <c:v>5.2</c:v>
                </c:pt>
                <c:pt idx="348">
                  <c:v>5.2</c:v>
                </c:pt>
                <c:pt idx="349">
                  <c:v>5.1499999999999995</c:v>
                </c:pt>
                <c:pt idx="350">
                  <c:v>5.1499999999999995</c:v>
                </c:pt>
                <c:pt idx="351">
                  <c:v>5.1499999999999995</c:v>
                </c:pt>
                <c:pt idx="352">
                  <c:v>5.0999999999999996</c:v>
                </c:pt>
                <c:pt idx="353">
                  <c:v>5.0999999999999996</c:v>
                </c:pt>
                <c:pt idx="354">
                  <c:v>5.0999999999999996</c:v>
                </c:pt>
                <c:pt idx="355">
                  <c:v>5.05</c:v>
                </c:pt>
                <c:pt idx="356">
                  <c:v>5.05</c:v>
                </c:pt>
                <c:pt idx="357">
                  <c:v>5.05</c:v>
                </c:pt>
                <c:pt idx="358">
                  <c:v>5.0999999999999996</c:v>
                </c:pt>
                <c:pt idx="359">
                  <c:v>5.0999999999999996</c:v>
                </c:pt>
                <c:pt idx="360">
                  <c:v>5.0999999999999996</c:v>
                </c:pt>
                <c:pt idx="361">
                  <c:v>5.0999999999999996</c:v>
                </c:pt>
                <c:pt idx="362">
                  <c:v>5.0999999999999996</c:v>
                </c:pt>
                <c:pt idx="363">
                  <c:v>5.0999999999999996</c:v>
                </c:pt>
                <c:pt idx="364">
                  <c:v>5.0999999999999996</c:v>
                </c:pt>
                <c:pt idx="365">
                  <c:v>5.0999999999999996</c:v>
                </c:pt>
                <c:pt idx="366">
                  <c:v>5.05</c:v>
                </c:pt>
                <c:pt idx="367">
                  <c:v>5.05</c:v>
                </c:pt>
                <c:pt idx="368">
                  <c:v>5.05</c:v>
                </c:pt>
                <c:pt idx="369">
                  <c:v>5.05</c:v>
                </c:pt>
                <c:pt idx="370">
                  <c:v>5.05</c:v>
                </c:pt>
                <c:pt idx="371">
                  <c:v>5.05</c:v>
                </c:pt>
                <c:pt idx="372">
                  <c:v>5.05</c:v>
                </c:pt>
                <c:pt idx="373">
                  <c:v>5.05</c:v>
                </c:pt>
                <c:pt idx="374">
                  <c:v>5.0999999999999996</c:v>
                </c:pt>
                <c:pt idx="375">
                  <c:v>5.0999999999999996</c:v>
                </c:pt>
                <c:pt idx="376">
                  <c:v>5.0999999999999996</c:v>
                </c:pt>
                <c:pt idx="377">
                  <c:v>5.2</c:v>
                </c:pt>
                <c:pt idx="378">
                  <c:v>5.25</c:v>
                </c:pt>
                <c:pt idx="379">
                  <c:v>5.25</c:v>
                </c:pt>
                <c:pt idx="380">
                  <c:v>5.25</c:v>
                </c:pt>
                <c:pt idx="381">
                  <c:v>5.25</c:v>
                </c:pt>
                <c:pt idx="382">
                  <c:v>5.25</c:v>
                </c:pt>
                <c:pt idx="383">
                  <c:v>5.25</c:v>
                </c:pt>
                <c:pt idx="384">
                  <c:v>5.25</c:v>
                </c:pt>
                <c:pt idx="385">
                  <c:v>5.25</c:v>
                </c:pt>
                <c:pt idx="386">
                  <c:v>5.2</c:v>
                </c:pt>
                <c:pt idx="387">
                  <c:v>5.1499999999999995</c:v>
                </c:pt>
                <c:pt idx="388">
                  <c:v>5.1499999999999995</c:v>
                </c:pt>
                <c:pt idx="389">
                  <c:v>5.1499999999999995</c:v>
                </c:pt>
                <c:pt idx="390">
                  <c:v>5.1499999999999995</c:v>
                </c:pt>
                <c:pt idx="391">
                  <c:v>5.0999999999999996</c:v>
                </c:pt>
                <c:pt idx="392">
                  <c:v>5.0999999999999996</c:v>
                </c:pt>
                <c:pt idx="393">
                  <c:v>5.05</c:v>
                </c:pt>
                <c:pt idx="394">
                  <c:v>5.0999999999999996</c:v>
                </c:pt>
                <c:pt idx="395">
                  <c:v>5.0999999999999996</c:v>
                </c:pt>
                <c:pt idx="396">
                  <c:v>5.0999999999999996</c:v>
                </c:pt>
                <c:pt idx="397">
                  <c:v>5.0999999999999996</c:v>
                </c:pt>
                <c:pt idx="398">
                  <c:v>5.1499999999999995</c:v>
                </c:pt>
                <c:pt idx="399">
                  <c:v>5.1499999999999995</c:v>
                </c:pt>
                <c:pt idx="400">
                  <c:v>5.1499999999999995</c:v>
                </c:pt>
                <c:pt idx="401">
                  <c:v>5.1499999999999995</c:v>
                </c:pt>
                <c:pt idx="402">
                  <c:v>5.1499999999999995</c:v>
                </c:pt>
                <c:pt idx="403">
                  <c:v>5.1499999999999995</c:v>
                </c:pt>
                <c:pt idx="404">
                  <c:v>5.0999999999999996</c:v>
                </c:pt>
                <c:pt idx="405">
                  <c:v>5.0999999999999996</c:v>
                </c:pt>
                <c:pt idx="406">
                  <c:v>5.0999999999999996</c:v>
                </c:pt>
                <c:pt idx="407">
                  <c:v>5.0999999999999996</c:v>
                </c:pt>
                <c:pt idx="408">
                  <c:v>5.0999999999999996</c:v>
                </c:pt>
                <c:pt idx="409">
                  <c:v>5.0999999999999996</c:v>
                </c:pt>
                <c:pt idx="410">
                  <c:v>5.0999999999999996</c:v>
                </c:pt>
                <c:pt idx="411">
                  <c:v>5.0999999999999996</c:v>
                </c:pt>
                <c:pt idx="412">
                  <c:v>5.0999999999999996</c:v>
                </c:pt>
                <c:pt idx="413">
                  <c:v>5.0999999999999996</c:v>
                </c:pt>
                <c:pt idx="414">
                  <c:v>5.0999999999999996</c:v>
                </c:pt>
                <c:pt idx="415">
                  <c:v>5.0999999999999996</c:v>
                </c:pt>
                <c:pt idx="416">
                  <c:v>5.1499999999999995</c:v>
                </c:pt>
                <c:pt idx="417">
                  <c:v>5.1499999999999995</c:v>
                </c:pt>
                <c:pt idx="418">
                  <c:v>5.1499999999999995</c:v>
                </c:pt>
                <c:pt idx="419">
                  <c:v>5.1499999999999995</c:v>
                </c:pt>
                <c:pt idx="420">
                  <c:v>5.1499999999999995</c:v>
                </c:pt>
                <c:pt idx="421">
                  <c:v>5.2499999999999902</c:v>
                </c:pt>
                <c:pt idx="422">
                  <c:v>5.2499999999999902</c:v>
                </c:pt>
                <c:pt idx="423">
                  <c:v>5.1999999999999895</c:v>
                </c:pt>
                <c:pt idx="424">
                  <c:v>5.1499999999999897</c:v>
                </c:pt>
                <c:pt idx="425">
                  <c:v>5.1499999999999897</c:v>
                </c:pt>
                <c:pt idx="426">
                  <c:v>5.1499999999999897</c:v>
                </c:pt>
                <c:pt idx="427">
                  <c:v>5.1999999999999895</c:v>
                </c:pt>
                <c:pt idx="428">
                  <c:v>5.1999999999999895</c:v>
                </c:pt>
                <c:pt idx="429">
                  <c:v>5.1999999999999895</c:v>
                </c:pt>
                <c:pt idx="430">
                  <c:v>5.1999999999999895</c:v>
                </c:pt>
                <c:pt idx="431">
                  <c:v>5.1999999999999895</c:v>
                </c:pt>
                <c:pt idx="432">
                  <c:v>5.1999999999999895</c:v>
                </c:pt>
                <c:pt idx="433">
                  <c:v>5.1999999999999895</c:v>
                </c:pt>
                <c:pt idx="434">
                  <c:v>5.1999999999999895</c:v>
                </c:pt>
                <c:pt idx="435">
                  <c:v>5.1499999999999995</c:v>
                </c:pt>
                <c:pt idx="436">
                  <c:v>5.1499999999999995</c:v>
                </c:pt>
                <c:pt idx="437">
                  <c:v>5.1499999999999995</c:v>
                </c:pt>
                <c:pt idx="438">
                  <c:v>5.0999999999999996</c:v>
                </c:pt>
                <c:pt idx="439">
                  <c:v>5.0999999999999996</c:v>
                </c:pt>
                <c:pt idx="440">
                  <c:v>5.0999999999999996</c:v>
                </c:pt>
                <c:pt idx="441">
                  <c:v>5.0999999999999996</c:v>
                </c:pt>
                <c:pt idx="442">
                  <c:v>5.05</c:v>
                </c:pt>
                <c:pt idx="443">
                  <c:v>5.05</c:v>
                </c:pt>
                <c:pt idx="444">
                  <c:v>5.05</c:v>
                </c:pt>
                <c:pt idx="445">
                  <c:v>5.05</c:v>
                </c:pt>
                <c:pt idx="446">
                  <c:v>5.05</c:v>
                </c:pt>
                <c:pt idx="447">
                  <c:v>5.05</c:v>
                </c:pt>
                <c:pt idx="448">
                  <c:v>5.05</c:v>
                </c:pt>
                <c:pt idx="449">
                  <c:v>5.05</c:v>
                </c:pt>
                <c:pt idx="450">
                  <c:v>5.05</c:v>
                </c:pt>
                <c:pt idx="451">
                  <c:v>5</c:v>
                </c:pt>
                <c:pt idx="452">
                  <c:v>5</c:v>
                </c:pt>
                <c:pt idx="453">
                  <c:v>5.05</c:v>
                </c:pt>
                <c:pt idx="454">
                  <c:v>5.05</c:v>
                </c:pt>
                <c:pt idx="455">
                  <c:v>5.05</c:v>
                </c:pt>
                <c:pt idx="456">
                  <c:v>5.0999999999999996</c:v>
                </c:pt>
                <c:pt idx="457">
                  <c:v>5.0999999999999996</c:v>
                </c:pt>
                <c:pt idx="458">
                  <c:v>5.0999999999999996</c:v>
                </c:pt>
                <c:pt idx="459">
                  <c:v>5</c:v>
                </c:pt>
                <c:pt idx="460">
                  <c:v>4.95</c:v>
                </c:pt>
                <c:pt idx="461">
                  <c:v>4.95</c:v>
                </c:pt>
                <c:pt idx="462">
                  <c:v>4.95</c:v>
                </c:pt>
                <c:pt idx="463">
                  <c:v>4.95</c:v>
                </c:pt>
                <c:pt idx="464">
                  <c:v>4.95</c:v>
                </c:pt>
                <c:pt idx="465">
                  <c:v>4.95</c:v>
                </c:pt>
                <c:pt idx="466">
                  <c:v>4.95</c:v>
                </c:pt>
                <c:pt idx="467">
                  <c:v>4.95</c:v>
                </c:pt>
                <c:pt idx="468">
                  <c:v>4.95</c:v>
                </c:pt>
                <c:pt idx="469">
                  <c:v>4.95</c:v>
                </c:pt>
                <c:pt idx="470">
                  <c:v>4.95</c:v>
                </c:pt>
                <c:pt idx="471">
                  <c:v>4.95</c:v>
                </c:pt>
                <c:pt idx="472">
                  <c:v>4.9000000000000004</c:v>
                </c:pt>
                <c:pt idx="473">
                  <c:v>4.9000000000000004</c:v>
                </c:pt>
                <c:pt idx="474">
                  <c:v>4.9000000000000004</c:v>
                </c:pt>
                <c:pt idx="475">
                  <c:v>4.9000000000000004</c:v>
                </c:pt>
                <c:pt idx="476">
                  <c:v>4.9000000000000004</c:v>
                </c:pt>
                <c:pt idx="477">
                  <c:v>4.8499999999999996</c:v>
                </c:pt>
                <c:pt idx="478">
                  <c:v>4.8499999999999996</c:v>
                </c:pt>
                <c:pt idx="479">
                  <c:v>4.9000000000000004</c:v>
                </c:pt>
                <c:pt idx="480">
                  <c:v>4.9000000000000004</c:v>
                </c:pt>
                <c:pt idx="481">
                  <c:v>4.9000000000000004</c:v>
                </c:pt>
                <c:pt idx="482">
                  <c:v>4.9000000000000004</c:v>
                </c:pt>
                <c:pt idx="483">
                  <c:v>4.9000000000000004</c:v>
                </c:pt>
                <c:pt idx="484">
                  <c:v>4.9000000000000004</c:v>
                </c:pt>
                <c:pt idx="485">
                  <c:v>4.9000000000000004</c:v>
                </c:pt>
                <c:pt idx="486">
                  <c:v>4.9000000000000004</c:v>
                </c:pt>
                <c:pt idx="487">
                  <c:v>4.9000000000000004</c:v>
                </c:pt>
                <c:pt idx="488">
                  <c:v>4.9000000000000004</c:v>
                </c:pt>
                <c:pt idx="489">
                  <c:v>4.95</c:v>
                </c:pt>
                <c:pt idx="490">
                  <c:v>4.95</c:v>
                </c:pt>
                <c:pt idx="491">
                  <c:v>4.95</c:v>
                </c:pt>
                <c:pt idx="492">
                  <c:v>4.95</c:v>
                </c:pt>
                <c:pt idx="493">
                  <c:v>4.95</c:v>
                </c:pt>
                <c:pt idx="494">
                  <c:v>4.95</c:v>
                </c:pt>
                <c:pt idx="495">
                  <c:v>4.95</c:v>
                </c:pt>
                <c:pt idx="496">
                  <c:v>4.95</c:v>
                </c:pt>
                <c:pt idx="497">
                  <c:v>4.95</c:v>
                </c:pt>
                <c:pt idx="498">
                  <c:v>4.95</c:v>
                </c:pt>
                <c:pt idx="499">
                  <c:v>4.95</c:v>
                </c:pt>
                <c:pt idx="500">
                  <c:v>4.9000000000000004</c:v>
                </c:pt>
                <c:pt idx="501">
                  <c:v>4.9000000000000004</c:v>
                </c:pt>
                <c:pt idx="502">
                  <c:v>4.95</c:v>
                </c:pt>
                <c:pt idx="503">
                  <c:v>4.95</c:v>
                </c:pt>
                <c:pt idx="504">
                  <c:v>4.95</c:v>
                </c:pt>
                <c:pt idx="505">
                  <c:v>5</c:v>
                </c:pt>
                <c:pt idx="506">
                  <c:v>5</c:v>
                </c:pt>
                <c:pt idx="507">
                  <c:v>5</c:v>
                </c:pt>
                <c:pt idx="508">
                  <c:v>5</c:v>
                </c:pt>
                <c:pt idx="509">
                  <c:v>5</c:v>
                </c:pt>
                <c:pt idx="510">
                  <c:v>4.95</c:v>
                </c:pt>
                <c:pt idx="511">
                  <c:v>4.95</c:v>
                </c:pt>
                <c:pt idx="512">
                  <c:v>4.95</c:v>
                </c:pt>
                <c:pt idx="513">
                  <c:v>4.95</c:v>
                </c:pt>
                <c:pt idx="514">
                  <c:v>4.95</c:v>
                </c:pt>
                <c:pt idx="515">
                  <c:v>4.95</c:v>
                </c:pt>
                <c:pt idx="516">
                  <c:v>4.95</c:v>
                </c:pt>
                <c:pt idx="517">
                  <c:v>4.95</c:v>
                </c:pt>
                <c:pt idx="518">
                  <c:v>4.8499999999999996</c:v>
                </c:pt>
                <c:pt idx="519">
                  <c:v>4.8499999999999996</c:v>
                </c:pt>
                <c:pt idx="520">
                  <c:v>4.8499999999999996</c:v>
                </c:pt>
                <c:pt idx="521">
                  <c:v>4.8499999999999996</c:v>
                </c:pt>
                <c:pt idx="522">
                  <c:v>4.8499999999999996</c:v>
                </c:pt>
                <c:pt idx="523">
                  <c:v>4.8499999999999996</c:v>
                </c:pt>
                <c:pt idx="524">
                  <c:v>4.8</c:v>
                </c:pt>
                <c:pt idx="525">
                  <c:v>4.8</c:v>
                </c:pt>
                <c:pt idx="526">
                  <c:v>4.8</c:v>
                </c:pt>
                <c:pt idx="527">
                  <c:v>4.8</c:v>
                </c:pt>
                <c:pt idx="528">
                  <c:v>4.8</c:v>
                </c:pt>
                <c:pt idx="529">
                  <c:v>4.8</c:v>
                </c:pt>
                <c:pt idx="530">
                  <c:v>4.8</c:v>
                </c:pt>
                <c:pt idx="531">
                  <c:v>4.8</c:v>
                </c:pt>
                <c:pt idx="532">
                  <c:v>4.8</c:v>
                </c:pt>
                <c:pt idx="533">
                  <c:v>4.8499999999999996</c:v>
                </c:pt>
                <c:pt idx="534">
                  <c:v>4.8499999999999996</c:v>
                </c:pt>
                <c:pt idx="535">
                  <c:v>4.8499999999999996</c:v>
                </c:pt>
                <c:pt idx="536">
                  <c:v>4.8499999999999996</c:v>
                </c:pt>
                <c:pt idx="537">
                  <c:v>4.9000000000000004</c:v>
                </c:pt>
                <c:pt idx="538">
                  <c:v>4.9000000000000004</c:v>
                </c:pt>
                <c:pt idx="539">
                  <c:v>4.9000000000000004</c:v>
                </c:pt>
                <c:pt idx="540">
                  <c:v>4.8499999999999996</c:v>
                </c:pt>
                <c:pt idx="541">
                  <c:v>4.8499999999999996</c:v>
                </c:pt>
                <c:pt idx="542">
                  <c:v>4.8499999999999996</c:v>
                </c:pt>
                <c:pt idx="543">
                  <c:v>4.8</c:v>
                </c:pt>
                <c:pt idx="544">
                  <c:v>4.9000000000000004</c:v>
                </c:pt>
                <c:pt idx="545">
                  <c:v>4.9000000000000004</c:v>
                </c:pt>
                <c:pt idx="546">
                  <c:v>4.9000000000000004</c:v>
                </c:pt>
                <c:pt idx="547">
                  <c:v>4.9000000000000004</c:v>
                </c:pt>
                <c:pt idx="548">
                  <c:v>4.9000000000000004</c:v>
                </c:pt>
                <c:pt idx="549">
                  <c:v>4.8499999999999996</c:v>
                </c:pt>
                <c:pt idx="550">
                  <c:v>4.9000000000000004</c:v>
                </c:pt>
                <c:pt idx="551">
                  <c:v>4.9000000000000004</c:v>
                </c:pt>
                <c:pt idx="552">
                  <c:v>4.9000000000000004</c:v>
                </c:pt>
                <c:pt idx="553">
                  <c:v>4.9000000000000004</c:v>
                </c:pt>
                <c:pt idx="554">
                  <c:v>4.95</c:v>
                </c:pt>
                <c:pt idx="555">
                  <c:v>4.95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4.95</c:v>
                </c:pt>
                <c:pt idx="560">
                  <c:v>4.95</c:v>
                </c:pt>
                <c:pt idx="561">
                  <c:v>4.95</c:v>
                </c:pt>
                <c:pt idx="562">
                  <c:v>4.95</c:v>
                </c:pt>
                <c:pt idx="563">
                  <c:v>4.95</c:v>
                </c:pt>
                <c:pt idx="564">
                  <c:v>4.95</c:v>
                </c:pt>
                <c:pt idx="565">
                  <c:v>4.95</c:v>
                </c:pt>
                <c:pt idx="566">
                  <c:v>4.95</c:v>
                </c:pt>
                <c:pt idx="567">
                  <c:v>4.95</c:v>
                </c:pt>
                <c:pt idx="568">
                  <c:v>4.95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4.9000000000000004</c:v>
                </c:pt>
                <c:pt idx="574">
                  <c:v>4.95</c:v>
                </c:pt>
                <c:pt idx="575">
                  <c:v>5</c:v>
                </c:pt>
                <c:pt idx="576">
                  <c:v>5</c:v>
                </c:pt>
                <c:pt idx="577">
                  <c:v>5.05</c:v>
                </c:pt>
                <c:pt idx="578">
                  <c:v>5.05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5.05</c:v>
                </c:pt>
                <c:pt idx="584">
                  <c:v>5.2</c:v>
                </c:pt>
                <c:pt idx="585">
                  <c:v>5.35</c:v>
                </c:pt>
                <c:pt idx="586">
                  <c:v>5.3</c:v>
                </c:pt>
                <c:pt idx="587">
                  <c:v>5.3</c:v>
                </c:pt>
                <c:pt idx="588">
                  <c:v>5.3</c:v>
                </c:pt>
                <c:pt idx="589">
                  <c:v>5.3</c:v>
                </c:pt>
                <c:pt idx="590">
                  <c:v>5.3</c:v>
                </c:pt>
                <c:pt idx="591">
                  <c:v>5.35</c:v>
                </c:pt>
                <c:pt idx="592">
                  <c:v>5.35</c:v>
                </c:pt>
                <c:pt idx="593">
                  <c:v>5.4</c:v>
                </c:pt>
                <c:pt idx="594">
                  <c:v>5.4999999999999902</c:v>
                </c:pt>
                <c:pt idx="595">
                  <c:v>5.6</c:v>
                </c:pt>
                <c:pt idx="596">
                  <c:v>5.6499999999999995</c:v>
                </c:pt>
                <c:pt idx="597">
                  <c:v>5.6</c:v>
                </c:pt>
                <c:pt idx="598">
                  <c:v>5.6</c:v>
                </c:pt>
                <c:pt idx="599">
                  <c:v>5.6</c:v>
                </c:pt>
                <c:pt idx="600">
                  <c:v>5.6</c:v>
                </c:pt>
                <c:pt idx="601">
                  <c:v>5.5499999999999901</c:v>
                </c:pt>
                <c:pt idx="602">
                  <c:v>5.5499999999999901</c:v>
                </c:pt>
                <c:pt idx="603">
                  <c:v>5.5499999999999901</c:v>
                </c:pt>
                <c:pt idx="604">
                  <c:v>5.4999999999999902</c:v>
                </c:pt>
                <c:pt idx="605">
                  <c:v>5.4499999999999904</c:v>
                </c:pt>
                <c:pt idx="606">
                  <c:v>5.4999999999999902</c:v>
                </c:pt>
                <c:pt idx="607">
                  <c:v>5.4999999999999902</c:v>
                </c:pt>
                <c:pt idx="608">
                  <c:v>5.4999999999999902</c:v>
                </c:pt>
                <c:pt idx="609">
                  <c:v>5.4999999999999902</c:v>
                </c:pt>
                <c:pt idx="610">
                  <c:v>5.45</c:v>
                </c:pt>
                <c:pt idx="611">
                  <c:v>5.5</c:v>
                </c:pt>
                <c:pt idx="612">
                  <c:v>5.5</c:v>
                </c:pt>
                <c:pt idx="613">
                  <c:v>5.55</c:v>
                </c:pt>
                <c:pt idx="614">
                  <c:v>5.6499999999999897</c:v>
                </c:pt>
                <c:pt idx="615">
                  <c:v>5.6</c:v>
                </c:pt>
                <c:pt idx="616">
                  <c:v>5.6</c:v>
                </c:pt>
                <c:pt idx="617">
                  <c:v>5.6</c:v>
                </c:pt>
                <c:pt idx="618">
                  <c:v>5.6</c:v>
                </c:pt>
                <c:pt idx="619">
                  <c:v>5.7</c:v>
                </c:pt>
                <c:pt idx="620">
                  <c:v>5.7</c:v>
                </c:pt>
                <c:pt idx="621">
                  <c:v>5.7</c:v>
                </c:pt>
                <c:pt idx="622">
                  <c:v>5.7</c:v>
                </c:pt>
                <c:pt idx="623">
                  <c:v>5.75</c:v>
                </c:pt>
                <c:pt idx="624">
                  <c:v>5.75</c:v>
                </c:pt>
                <c:pt idx="625">
                  <c:v>5.75</c:v>
                </c:pt>
                <c:pt idx="626">
                  <c:v>5.75</c:v>
                </c:pt>
                <c:pt idx="627">
                  <c:v>5.7</c:v>
                </c:pt>
                <c:pt idx="628">
                  <c:v>5.75</c:v>
                </c:pt>
                <c:pt idx="629">
                  <c:v>5.75</c:v>
                </c:pt>
                <c:pt idx="630">
                  <c:v>5.75</c:v>
                </c:pt>
                <c:pt idx="631">
                  <c:v>5.6999999999999895</c:v>
                </c:pt>
                <c:pt idx="632">
                  <c:v>5.6999999999999895</c:v>
                </c:pt>
                <c:pt idx="633">
                  <c:v>5.75</c:v>
                </c:pt>
                <c:pt idx="634">
                  <c:v>5.75</c:v>
                </c:pt>
                <c:pt idx="635">
                  <c:v>5.75</c:v>
                </c:pt>
                <c:pt idx="636">
                  <c:v>5.75</c:v>
                </c:pt>
                <c:pt idx="637">
                  <c:v>5.75</c:v>
                </c:pt>
                <c:pt idx="638">
                  <c:v>5.6999999999999895</c:v>
                </c:pt>
                <c:pt idx="639">
                  <c:v>5.6999999999999895</c:v>
                </c:pt>
                <c:pt idx="640">
                  <c:v>5.6999999999999895</c:v>
                </c:pt>
                <c:pt idx="641">
                  <c:v>5.6999999999999895</c:v>
                </c:pt>
                <c:pt idx="642">
                  <c:v>5.7999999999999901</c:v>
                </c:pt>
                <c:pt idx="643">
                  <c:v>5.7999999999999901</c:v>
                </c:pt>
                <c:pt idx="644">
                  <c:v>5.7999999999999901</c:v>
                </c:pt>
                <c:pt idx="645">
                  <c:v>5.75</c:v>
                </c:pt>
                <c:pt idx="646">
                  <c:v>5.75</c:v>
                </c:pt>
                <c:pt idx="647">
                  <c:v>5.75</c:v>
                </c:pt>
                <c:pt idx="648">
                  <c:v>5.75</c:v>
                </c:pt>
                <c:pt idx="649">
                  <c:v>5.7999999999999901</c:v>
                </c:pt>
                <c:pt idx="650">
                  <c:v>5.7999999999999901</c:v>
                </c:pt>
                <c:pt idx="651">
                  <c:v>5.75</c:v>
                </c:pt>
                <c:pt idx="652">
                  <c:v>5.75</c:v>
                </c:pt>
                <c:pt idx="653">
                  <c:v>5.75</c:v>
                </c:pt>
                <c:pt idx="654">
                  <c:v>5.6999999999999895</c:v>
                </c:pt>
                <c:pt idx="655">
                  <c:v>5.75</c:v>
                </c:pt>
                <c:pt idx="656">
                  <c:v>5.6999999999999895</c:v>
                </c:pt>
                <c:pt idx="657">
                  <c:v>5.6999999999999895</c:v>
                </c:pt>
                <c:pt idx="658">
                  <c:v>5.6999999999999895</c:v>
                </c:pt>
                <c:pt idx="659">
                  <c:v>5.6999999999999895</c:v>
                </c:pt>
                <c:pt idx="660">
                  <c:v>5.6</c:v>
                </c:pt>
                <c:pt idx="661">
                  <c:v>5.6</c:v>
                </c:pt>
                <c:pt idx="662">
                  <c:v>5.6</c:v>
                </c:pt>
                <c:pt idx="663">
                  <c:v>5.6</c:v>
                </c:pt>
                <c:pt idx="664">
                  <c:v>5.6</c:v>
                </c:pt>
                <c:pt idx="665">
                  <c:v>5.6</c:v>
                </c:pt>
                <c:pt idx="666">
                  <c:v>5.6</c:v>
                </c:pt>
                <c:pt idx="667">
                  <c:v>5.5499999999999901</c:v>
                </c:pt>
                <c:pt idx="668">
                  <c:v>5.6</c:v>
                </c:pt>
                <c:pt idx="669">
                  <c:v>5.6</c:v>
                </c:pt>
                <c:pt idx="670">
                  <c:v>5.6</c:v>
                </c:pt>
                <c:pt idx="671">
                  <c:v>5.6499999999999897</c:v>
                </c:pt>
                <c:pt idx="672">
                  <c:v>5.6499999999999897</c:v>
                </c:pt>
                <c:pt idx="673">
                  <c:v>5.6</c:v>
                </c:pt>
                <c:pt idx="674">
                  <c:v>5.6</c:v>
                </c:pt>
                <c:pt idx="675">
                  <c:v>5.6</c:v>
                </c:pt>
                <c:pt idx="676">
                  <c:v>5.6</c:v>
                </c:pt>
                <c:pt idx="677">
                  <c:v>5.6</c:v>
                </c:pt>
                <c:pt idx="678">
                  <c:v>5.6</c:v>
                </c:pt>
                <c:pt idx="679">
                  <c:v>5.6</c:v>
                </c:pt>
                <c:pt idx="680">
                  <c:v>5.6</c:v>
                </c:pt>
                <c:pt idx="681">
                  <c:v>5.5499999999999901</c:v>
                </c:pt>
                <c:pt idx="682">
                  <c:v>5.5499999999999901</c:v>
                </c:pt>
                <c:pt idx="683">
                  <c:v>5.5499999999999901</c:v>
                </c:pt>
                <c:pt idx="684">
                  <c:v>5.4999999999999902</c:v>
                </c:pt>
                <c:pt idx="685">
                  <c:v>5.5499999999999901</c:v>
                </c:pt>
                <c:pt idx="686">
                  <c:v>5.5499999999999901</c:v>
                </c:pt>
                <c:pt idx="687">
                  <c:v>5.5499999999999901</c:v>
                </c:pt>
                <c:pt idx="688">
                  <c:v>5.5499999999999901</c:v>
                </c:pt>
                <c:pt idx="689">
                  <c:v>5.5499999999999901</c:v>
                </c:pt>
                <c:pt idx="690">
                  <c:v>5.6</c:v>
                </c:pt>
                <c:pt idx="691">
                  <c:v>5.6</c:v>
                </c:pt>
                <c:pt idx="692">
                  <c:v>5.6</c:v>
                </c:pt>
                <c:pt idx="693">
                  <c:v>5.6</c:v>
                </c:pt>
                <c:pt idx="694">
                  <c:v>5.6</c:v>
                </c:pt>
                <c:pt idx="695">
                  <c:v>5.6</c:v>
                </c:pt>
                <c:pt idx="696">
                  <c:v>5.6</c:v>
                </c:pt>
                <c:pt idx="697">
                  <c:v>5.4999999999999902</c:v>
                </c:pt>
                <c:pt idx="698">
                  <c:v>5.4999999999999902</c:v>
                </c:pt>
                <c:pt idx="699">
                  <c:v>5.4999999999999902</c:v>
                </c:pt>
                <c:pt idx="700">
                  <c:v>5.5499999999999901</c:v>
                </c:pt>
                <c:pt idx="701">
                  <c:v>5.5499999999999901</c:v>
                </c:pt>
                <c:pt idx="702">
                  <c:v>5.4999999999999902</c:v>
                </c:pt>
                <c:pt idx="703">
                  <c:v>5.5499999999999901</c:v>
                </c:pt>
                <c:pt idx="704">
                  <c:v>5.5499999999999901</c:v>
                </c:pt>
                <c:pt idx="705">
                  <c:v>5.5499999999999901</c:v>
                </c:pt>
                <c:pt idx="706">
                  <c:v>5.5499999999999901</c:v>
                </c:pt>
                <c:pt idx="707">
                  <c:v>5.5499999999999901</c:v>
                </c:pt>
                <c:pt idx="708">
                  <c:v>5.5499999999999901</c:v>
                </c:pt>
                <c:pt idx="709">
                  <c:v>5.5499999999999901</c:v>
                </c:pt>
                <c:pt idx="710">
                  <c:v>5.5499999999999901</c:v>
                </c:pt>
                <c:pt idx="711">
                  <c:v>5.5499999999999901</c:v>
                </c:pt>
                <c:pt idx="712">
                  <c:v>5.5499999999999901</c:v>
                </c:pt>
                <c:pt idx="713">
                  <c:v>5.5499999999999901</c:v>
                </c:pt>
                <c:pt idx="714">
                  <c:v>5.5499999999999901</c:v>
                </c:pt>
                <c:pt idx="715">
                  <c:v>5.5499999999999901</c:v>
                </c:pt>
                <c:pt idx="716">
                  <c:v>5.4999999999999902</c:v>
                </c:pt>
                <c:pt idx="717">
                  <c:v>5.5499999999999901</c:v>
                </c:pt>
                <c:pt idx="718">
                  <c:v>5.6</c:v>
                </c:pt>
                <c:pt idx="719">
                  <c:v>5.6</c:v>
                </c:pt>
                <c:pt idx="720">
                  <c:v>5.6</c:v>
                </c:pt>
                <c:pt idx="721">
                  <c:v>5.6499999999999897</c:v>
                </c:pt>
                <c:pt idx="722">
                  <c:v>5.6499999999999897</c:v>
                </c:pt>
                <c:pt idx="723">
                  <c:v>5.6499999999999897</c:v>
                </c:pt>
                <c:pt idx="724">
                  <c:v>5.6</c:v>
                </c:pt>
                <c:pt idx="725">
                  <c:v>5.6</c:v>
                </c:pt>
                <c:pt idx="726">
                  <c:v>5.6</c:v>
                </c:pt>
                <c:pt idx="727">
                  <c:v>5.6</c:v>
                </c:pt>
                <c:pt idx="728">
                  <c:v>5.6</c:v>
                </c:pt>
                <c:pt idx="729">
                  <c:v>5.6</c:v>
                </c:pt>
                <c:pt idx="730">
                  <c:v>5.6</c:v>
                </c:pt>
                <c:pt idx="731">
                  <c:v>5.6</c:v>
                </c:pt>
                <c:pt idx="732">
                  <c:v>5.6</c:v>
                </c:pt>
                <c:pt idx="733">
                  <c:v>5.6</c:v>
                </c:pt>
                <c:pt idx="734">
                  <c:v>5.6</c:v>
                </c:pt>
                <c:pt idx="735">
                  <c:v>5.55</c:v>
                </c:pt>
                <c:pt idx="736">
                  <c:v>5.55</c:v>
                </c:pt>
                <c:pt idx="737">
                  <c:v>5.55</c:v>
                </c:pt>
                <c:pt idx="738">
                  <c:v>5.55</c:v>
                </c:pt>
                <c:pt idx="739">
                  <c:v>5.55</c:v>
                </c:pt>
                <c:pt idx="740">
                  <c:v>5.55</c:v>
                </c:pt>
                <c:pt idx="741">
                  <c:v>5.55</c:v>
                </c:pt>
                <c:pt idx="742">
                  <c:v>5.55</c:v>
                </c:pt>
                <c:pt idx="743">
                  <c:v>5.55</c:v>
                </c:pt>
                <c:pt idx="744">
                  <c:v>5.5</c:v>
                </c:pt>
                <c:pt idx="745">
                  <c:v>5.45</c:v>
                </c:pt>
                <c:pt idx="746">
                  <c:v>5.45</c:v>
                </c:pt>
                <c:pt idx="747">
                  <c:v>5.4</c:v>
                </c:pt>
                <c:pt idx="748">
                  <c:v>5.4</c:v>
                </c:pt>
                <c:pt idx="749">
                  <c:v>5.4</c:v>
                </c:pt>
                <c:pt idx="750">
                  <c:v>5.4</c:v>
                </c:pt>
                <c:pt idx="751">
                  <c:v>5.4</c:v>
                </c:pt>
                <c:pt idx="752">
                  <c:v>5.4</c:v>
                </c:pt>
                <c:pt idx="753">
                  <c:v>5.4</c:v>
                </c:pt>
                <c:pt idx="754">
                  <c:v>5.4</c:v>
                </c:pt>
                <c:pt idx="755">
                  <c:v>5.35</c:v>
                </c:pt>
                <c:pt idx="756">
                  <c:v>5.35</c:v>
                </c:pt>
                <c:pt idx="757">
                  <c:v>5.35</c:v>
                </c:pt>
                <c:pt idx="758">
                  <c:v>5.35</c:v>
                </c:pt>
                <c:pt idx="759">
                  <c:v>5.35</c:v>
                </c:pt>
                <c:pt idx="760">
                  <c:v>5.35</c:v>
                </c:pt>
                <c:pt idx="761">
                  <c:v>5.35</c:v>
                </c:pt>
                <c:pt idx="762">
                  <c:v>5.35</c:v>
                </c:pt>
                <c:pt idx="763">
                  <c:v>5.35</c:v>
                </c:pt>
                <c:pt idx="764">
                  <c:v>5.35</c:v>
                </c:pt>
                <c:pt idx="765">
                  <c:v>5.35</c:v>
                </c:pt>
                <c:pt idx="766">
                  <c:v>5.35</c:v>
                </c:pt>
                <c:pt idx="767">
                  <c:v>5.3</c:v>
                </c:pt>
                <c:pt idx="768">
                  <c:v>5.25</c:v>
                </c:pt>
                <c:pt idx="769">
                  <c:v>5.25</c:v>
                </c:pt>
                <c:pt idx="770">
                  <c:v>5.2</c:v>
                </c:pt>
                <c:pt idx="771">
                  <c:v>5.2</c:v>
                </c:pt>
                <c:pt idx="772">
                  <c:v>5.2</c:v>
                </c:pt>
                <c:pt idx="773">
                  <c:v>5.1499999999999995</c:v>
                </c:pt>
                <c:pt idx="774">
                  <c:v>5.1499999999999995</c:v>
                </c:pt>
                <c:pt idx="775">
                  <c:v>5.1499999999999995</c:v>
                </c:pt>
                <c:pt idx="776">
                  <c:v>5.1499999999999995</c:v>
                </c:pt>
                <c:pt idx="777">
                  <c:v>5.1499999999999995</c:v>
                </c:pt>
                <c:pt idx="778">
                  <c:v>5.1499999999999995</c:v>
                </c:pt>
                <c:pt idx="779">
                  <c:v>5.1499999999999995</c:v>
                </c:pt>
                <c:pt idx="780">
                  <c:v>5.1499999999999995</c:v>
                </c:pt>
                <c:pt idx="781">
                  <c:v>5.0999999999999996</c:v>
                </c:pt>
                <c:pt idx="782">
                  <c:v>5.05</c:v>
                </c:pt>
                <c:pt idx="783">
                  <c:v>5.05</c:v>
                </c:pt>
                <c:pt idx="784">
                  <c:v>4.95</c:v>
                </c:pt>
                <c:pt idx="785">
                  <c:v>4.95</c:v>
                </c:pt>
                <c:pt idx="786">
                  <c:v>4.9000000000000004</c:v>
                </c:pt>
                <c:pt idx="787">
                  <c:v>4.9000000000000004</c:v>
                </c:pt>
                <c:pt idx="788">
                  <c:v>4.9000000000000004</c:v>
                </c:pt>
                <c:pt idx="789">
                  <c:v>4.9000000000000004</c:v>
                </c:pt>
                <c:pt idx="790">
                  <c:v>4.8499999999999996</c:v>
                </c:pt>
                <c:pt idx="791">
                  <c:v>4.8499999999999996</c:v>
                </c:pt>
                <c:pt idx="792">
                  <c:v>4.8</c:v>
                </c:pt>
                <c:pt idx="793">
                  <c:v>4.8</c:v>
                </c:pt>
                <c:pt idx="794">
                  <c:v>4.7</c:v>
                </c:pt>
                <c:pt idx="795">
                  <c:v>4.6499999999999995</c:v>
                </c:pt>
                <c:pt idx="796">
                  <c:v>4.5999999999999996</c:v>
                </c:pt>
                <c:pt idx="797">
                  <c:v>4.5999999999999996</c:v>
                </c:pt>
                <c:pt idx="798">
                  <c:v>4.5999999999999996</c:v>
                </c:pt>
                <c:pt idx="799">
                  <c:v>4.55</c:v>
                </c:pt>
                <c:pt idx="800">
                  <c:v>4.55</c:v>
                </c:pt>
                <c:pt idx="801">
                  <c:v>4.55</c:v>
                </c:pt>
                <c:pt idx="802">
                  <c:v>4.55</c:v>
                </c:pt>
                <c:pt idx="803">
                  <c:v>4.55</c:v>
                </c:pt>
                <c:pt idx="804">
                  <c:v>4.55</c:v>
                </c:pt>
                <c:pt idx="805">
                  <c:v>4.5999999999999996</c:v>
                </c:pt>
                <c:pt idx="806">
                  <c:v>4.5999999999999996</c:v>
                </c:pt>
                <c:pt idx="807">
                  <c:v>4.5</c:v>
                </c:pt>
                <c:pt idx="808">
                  <c:v>4.5</c:v>
                </c:pt>
                <c:pt idx="809">
                  <c:v>4.5</c:v>
                </c:pt>
                <c:pt idx="810">
                  <c:v>4.5</c:v>
                </c:pt>
                <c:pt idx="811">
                  <c:v>4.45</c:v>
                </c:pt>
                <c:pt idx="812">
                  <c:v>4.45</c:v>
                </c:pt>
                <c:pt idx="813">
                  <c:v>4.3999999999999897</c:v>
                </c:pt>
                <c:pt idx="814">
                  <c:v>4.3999999999999897</c:v>
                </c:pt>
                <c:pt idx="815">
                  <c:v>4.3999999999999897</c:v>
                </c:pt>
                <c:pt idx="816">
                  <c:v>4.3999999999999897</c:v>
                </c:pt>
                <c:pt idx="817">
                  <c:v>4.3999999999999897</c:v>
                </c:pt>
                <c:pt idx="818">
                  <c:v>4.3999999999999897</c:v>
                </c:pt>
                <c:pt idx="819">
                  <c:v>4.3999999999999897</c:v>
                </c:pt>
                <c:pt idx="820">
                  <c:v>4.3499999999999996</c:v>
                </c:pt>
                <c:pt idx="821">
                  <c:v>4.3499999999999996</c:v>
                </c:pt>
                <c:pt idx="822">
                  <c:v>4.3499999999999996</c:v>
                </c:pt>
                <c:pt idx="823">
                  <c:v>4.3499999999999996</c:v>
                </c:pt>
                <c:pt idx="824">
                  <c:v>4.3499999999999996</c:v>
                </c:pt>
                <c:pt idx="825">
                  <c:v>4.3499999999999996</c:v>
                </c:pt>
                <c:pt idx="826">
                  <c:v>4.3499999999999996</c:v>
                </c:pt>
                <c:pt idx="827">
                  <c:v>4.3499999999999996</c:v>
                </c:pt>
                <c:pt idx="828">
                  <c:v>4.3499999999999996</c:v>
                </c:pt>
                <c:pt idx="829">
                  <c:v>4.3499999999999996</c:v>
                </c:pt>
                <c:pt idx="830">
                  <c:v>4.3499999999999996</c:v>
                </c:pt>
                <c:pt idx="831">
                  <c:v>4.3499999999999996</c:v>
                </c:pt>
                <c:pt idx="832">
                  <c:v>4.3499999999999996</c:v>
                </c:pt>
                <c:pt idx="833">
                  <c:v>4.3499999999999996</c:v>
                </c:pt>
                <c:pt idx="834">
                  <c:v>4.3499999999999996</c:v>
                </c:pt>
                <c:pt idx="835">
                  <c:v>4.3499999999999996</c:v>
                </c:pt>
                <c:pt idx="836">
                  <c:v>4.3</c:v>
                </c:pt>
                <c:pt idx="837">
                  <c:v>4.3</c:v>
                </c:pt>
                <c:pt idx="838">
                  <c:v>4.3</c:v>
                </c:pt>
                <c:pt idx="839">
                  <c:v>4.3</c:v>
                </c:pt>
                <c:pt idx="840">
                  <c:v>4.3</c:v>
                </c:pt>
                <c:pt idx="841">
                  <c:v>4.3</c:v>
                </c:pt>
                <c:pt idx="842">
                  <c:v>4.3</c:v>
                </c:pt>
                <c:pt idx="843">
                  <c:v>4.25</c:v>
                </c:pt>
                <c:pt idx="844">
                  <c:v>4.25</c:v>
                </c:pt>
                <c:pt idx="845">
                  <c:v>4.25</c:v>
                </c:pt>
                <c:pt idx="846">
                  <c:v>4.25</c:v>
                </c:pt>
                <c:pt idx="847">
                  <c:v>4.1499999999999897</c:v>
                </c:pt>
                <c:pt idx="848">
                  <c:v>4.1499999999999897</c:v>
                </c:pt>
                <c:pt idx="849">
                  <c:v>4.1499999999999897</c:v>
                </c:pt>
                <c:pt idx="850">
                  <c:v>4.1499999999999897</c:v>
                </c:pt>
                <c:pt idx="851">
                  <c:v>4.1499999999999897</c:v>
                </c:pt>
                <c:pt idx="852">
                  <c:v>4.0999999999999996</c:v>
                </c:pt>
                <c:pt idx="853">
                  <c:v>4.0999999999999996</c:v>
                </c:pt>
                <c:pt idx="854">
                  <c:v>4.0999999999999996</c:v>
                </c:pt>
                <c:pt idx="855">
                  <c:v>4.0999999999999996</c:v>
                </c:pt>
                <c:pt idx="856">
                  <c:v>4.0999999999999996</c:v>
                </c:pt>
                <c:pt idx="857">
                  <c:v>4.0999999999999996</c:v>
                </c:pt>
                <c:pt idx="858">
                  <c:v>4.0999999999999996</c:v>
                </c:pt>
                <c:pt idx="859">
                  <c:v>4.0999999999999996</c:v>
                </c:pt>
                <c:pt idx="860">
                  <c:v>4.0999999999999996</c:v>
                </c:pt>
                <c:pt idx="861">
                  <c:v>4.0999999999999996</c:v>
                </c:pt>
                <c:pt idx="862">
                  <c:v>4.0999999999999996</c:v>
                </c:pt>
                <c:pt idx="863">
                  <c:v>4.0999999999999996</c:v>
                </c:pt>
                <c:pt idx="864">
                  <c:v>4.0999999999999996</c:v>
                </c:pt>
                <c:pt idx="865">
                  <c:v>4.0999999999999996</c:v>
                </c:pt>
                <c:pt idx="866">
                  <c:v>4.0999999999999996</c:v>
                </c:pt>
                <c:pt idx="867">
                  <c:v>4.0999999999999996</c:v>
                </c:pt>
                <c:pt idx="868">
                  <c:v>4.0999999999999996</c:v>
                </c:pt>
                <c:pt idx="869">
                  <c:v>4.0999999999999996</c:v>
                </c:pt>
                <c:pt idx="870">
                  <c:v>4.0999999999999996</c:v>
                </c:pt>
                <c:pt idx="871">
                  <c:v>4.0999999999999996</c:v>
                </c:pt>
                <c:pt idx="872">
                  <c:v>4.0999999999999996</c:v>
                </c:pt>
                <c:pt idx="873">
                  <c:v>4.0999999999999996</c:v>
                </c:pt>
                <c:pt idx="874">
                  <c:v>4.0999999999999996</c:v>
                </c:pt>
                <c:pt idx="875">
                  <c:v>4.0999999999999996</c:v>
                </c:pt>
                <c:pt idx="876">
                  <c:v>4.0999999999999996</c:v>
                </c:pt>
                <c:pt idx="877">
                  <c:v>4.0999999999999996</c:v>
                </c:pt>
                <c:pt idx="878">
                  <c:v>4.0999999999999996</c:v>
                </c:pt>
                <c:pt idx="879">
                  <c:v>4.0999999999999996</c:v>
                </c:pt>
                <c:pt idx="880">
                  <c:v>4.05</c:v>
                </c:pt>
                <c:pt idx="881">
                  <c:v>4.05</c:v>
                </c:pt>
                <c:pt idx="882">
                  <c:v>4.05</c:v>
                </c:pt>
                <c:pt idx="883">
                  <c:v>4.05</c:v>
                </c:pt>
                <c:pt idx="884">
                  <c:v>4.05</c:v>
                </c:pt>
                <c:pt idx="885">
                  <c:v>4.05</c:v>
                </c:pt>
                <c:pt idx="886">
                  <c:v>4.05</c:v>
                </c:pt>
                <c:pt idx="887">
                  <c:v>4.05</c:v>
                </c:pt>
                <c:pt idx="888">
                  <c:v>4.05</c:v>
                </c:pt>
                <c:pt idx="889">
                  <c:v>4.05</c:v>
                </c:pt>
                <c:pt idx="890">
                  <c:v>4.05</c:v>
                </c:pt>
                <c:pt idx="891">
                  <c:v>4.05</c:v>
                </c:pt>
                <c:pt idx="892">
                  <c:v>4.05</c:v>
                </c:pt>
                <c:pt idx="893">
                  <c:v>4.05</c:v>
                </c:pt>
                <c:pt idx="894">
                  <c:v>4.05</c:v>
                </c:pt>
                <c:pt idx="895">
                  <c:v>4.05</c:v>
                </c:pt>
                <c:pt idx="896">
                  <c:v>4.05</c:v>
                </c:pt>
                <c:pt idx="897">
                  <c:v>4.05</c:v>
                </c:pt>
                <c:pt idx="898">
                  <c:v>4.05</c:v>
                </c:pt>
                <c:pt idx="899">
                  <c:v>4.05</c:v>
                </c:pt>
                <c:pt idx="900">
                  <c:v>4.05</c:v>
                </c:pt>
                <c:pt idx="901">
                  <c:v>3.9999999999999893</c:v>
                </c:pt>
                <c:pt idx="902">
                  <c:v>3.9999999999999893</c:v>
                </c:pt>
                <c:pt idx="903">
                  <c:v>3.9999999999999893</c:v>
                </c:pt>
                <c:pt idx="904">
                  <c:v>3.9999999999999893</c:v>
                </c:pt>
                <c:pt idx="905">
                  <c:v>3.9999999999999893</c:v>
                </c:pt>
                <c:pt idx="906">
                  <c:v>3.9999999999999893</c:v>
                </c:pt>
                <c:pt idx="907">
                  <c:v>3.9999999999999893</c:v>
                </c:pt>
                <c:pt idx="908">
                  <c:v>3.94999999999999</c:v>
                </c:pt>
                <c:pt idx="909">
                  <c:v>3.94999999999999</c:v>
                </c:pt>
                <c:pt idx="910">
                  <c:v>3.94999999999999</c:v>
                </c:pt>
                <c:pt idx="911">
                  <c:v>3.94999999999999</c:v>
                </c:pt>
                <c:pt idx="912">
                  <c:v>3.94999999999999</c:v>
                </c:pt>
                <c:pt idx="913">
                  <c:v>3.94999999999999</c:v>
                </c:pt>
                <c:pt idx="914">
                  <c:v>3.94999999999999</c:v>
                </c:pt>
                <c:pt idx="915">
                  <c:v>3.94999999999999</c:v>
                </c:pt>
                <c:pt idx="916">
                  <c:v>3.94999999999999</c:v>
                </c:pt>
                <c:pt idx="917">
                  <c:v>3.94999999999999</c:v>
                </c:pt>
                <c:pt idx="918">
                  <c:v>3.94999999999999</c:v>
                </c:pt>
                <c:pt idx="919">
                  <c:v>3.8999999999999897</c:v>
                </c:pt>
                <c:pt idx="920">
                  <c:v>3.8999999999999897</c:v>
                </c:pt>
                <c:pt idx="921">
                  <c:v>3.8999999999999897</c:v>
                </c:pt>
                <c:pt idx="922">
                  <c:v>3.8999999999999897</c:v>
                </c:pt>
                <c:pt idx="923">
                  <c:v>3.8999999999999897</c:v>
                </c:pt>
                <c:pt idx="924">
                  <c:v>3.8999999999999897</c:v>
                </c:pt>
                <c:pt idx="925">
                  <c:v>3.8999999999999897</c:v>
                </c:pt>
                <c:pt idx="926">
                  <c:v>3.8499999999999894</c:v>
                </c:pt>
                <c:pt idx="927">
                  <c:v>3.8499999999999894</c:v>
                </c:pt>
                <c:pt idx="928">
                  <c:v>3.8499999999999894</c:v>
                </c:pt>
                <c:pt idx="929">
                  <c:v>3.8499999999999894</c:v>
                </c:pt>
                <c:pt idx="930">
                  <c:v>3.8499999999999894</c:v>
                </c:pt>
                <c:pt idx="931">
                  <c:v>3.8499999999999894</c:v>
                </c:pt>
                <c:pt idx="932">
                  <c:v>3.8499999999999894</c:v>
                </c:pt>
                <c:pt idx="933">
                  <c:v>3.8499999999999894</c:v>
                </c:pt>
                <c:pt idx="934">
                  <c:v>3.8499999999999894</c:v>
                </c:pt>
                <c:pt idx="935">
                  <c:v>3.8499999999999894</c:v>
                </c:pt>
                <c:pt idx="936">
                  <c:v>3.8499999999999894</c:v>
                </c:pt>
                <c:pt idx="937">
                  <c:v>3.7999999999999901</c:v>
                </c:pt>
                <c:pt idx="938">
                  <c:v>3.7999999999999901</c:v>
                </c:pt>
                <c:pt idx="939">
                  <c:v>3.7999999999999901</c:v>
                </c:pt>
                <c:pt idx="940">
                  <c:v>3.75</c:v>
                </c:pt>
                <c:pt idx="941">
                  <c:v>3.75</c:v>
                </c:pt>
                <c:pt idx="942">
                  <c:v>3.75</c:v>
                </c:pt>
                <c:pt idx="943">
                  <c:v>3.75</c:v>
                </c:pt>
                <c:pt idx="944">
                  <c:v>3.7</c:v>
                </c:pt>
                <c:pt idx="945">
                  <c:v>3.65</c:v>
                </c:pt>
                <c:pt idx="946">
                  <c:v>3.6</c:v>
                </c:pt>
                <c:pt idx="947">
                  <c:v>3.6</c:v>
                </c:pt>
                <c:pt idx="948">
                  <c:v>3.6</c:v>
                </c:pt>
                <c:pt idx="949">
                  <c:v>3.6</c:v>
                </c:pt>
                <c:pt idx="950">
                  <c:v>3.6</c:v>
                </c:pt>
                <c:pt idx="951">
                  <c:v>3.6</c:v>
                </c:pt>
                <c:pt idx="952">
                  <c:v>3.6</c:v>
                </c:pt>
                <c:pt idx="953">
                  <c:v>3.6</c:v>
                </c:pt>
                <c:pt idx="954">
                  <c:v>3.6</c:v>
                </c:pt>
                <c:pt idx="955">
                  <c:v>3.6</c:v>
                </c:pt>
                <c:pt idx="956">
                  <c:v>3.6</c:v>
                </c:pt>
                <c:pt idx="957">
                  <c:v>3.5</c:v>
                </c:pt>
                <c:pt idx="958">
                  <c:v>3.4</c:v>
                </c:pt>
                <c:pt idx="959">
                  <c:v>3.3</c:v>
                </c:pt>
                <c:pt idx="960">
                  <c:v>3.3</c:v>
                </c:pt>
                <c:pt idx="961">
                  <c:v>3.3</c:v>
                </c:pt>
                <c:pt idx="962">
                  <c:v>3.3</c:v>
                </c:pt>
                <c:pt idx="963">
                  <c:v>3.25</c:v>
                </c:pt>
                <c:pt idx="964">
                  <c:v>3.2</c:v>
                </c:pt>
                <c:pt idx="965">
                  <c:v>3.2</c:v>
                </c:pt>
                <c:pt idx="966">
                  <c:v>3.2</c:v>
                </c:pt>
                <c:pt idx="967">
                  <c:v>3.2</c:v>
                </c:pt>
                <c:pt idx="968">
                  <c:v>3.2</c:v>
                </c:pt>
                <c:pt idx="969">
                  <c:v>3.15</c:v>
                </c:pt>
                <c:pt idx="970">
                  <c:v>3.15</c:v>
                </c:pt>
                <c:pt idx="971">
                  <c:v>3.15</c:v>
                </c:pt>
                <c:pt idx="972">
                  <c:v>3.15</c:v>
                </c:pt>
                <c:pt idx="973">
                  <c:v>3.1</c:v>
                </c:pt>
                <c:pt idx="974">
                  <c:v>3.05</c:v>
                </c:pt>
                <c:pt idx="975">
                  <c:v>3</c:v>
                </c:pt>
                <c:pt idx="976">
                  <c:v>3</c:v>
                </c:pt>
                <c:pt idx="977">
                  <c:v>3</c:v>
                </c:pt>
                <c:pt idx="978">
                  <c:v>2.94999999999999</c:v>
                </c:pt>
                <c:pt idx="979">
                  <c:v>2.94999999999999</c:v>
                </c:pt>
                <c:pt idx="980">
                  <c:v>2.94999999999999</c:v>
                </c:pt>
                <c:pt idx="981">
                  <c:v>2.94999999999999</c:v>
                </c:pt>
                <c:pt idx="982">
                  <c:v>2.9</c:v>
                </c:pt>
                <c:pt idx="983">
                  <c:v>2.9</c:v>
                </c:pt>
                <c:pt idx="984">
                  <c:v>2.9</c:v>
                </c:pt>
                <c:pt idx="985">
                  <c:v>2.9</c:v>
                </c:pt>
                <c:pt idx="986">
                  <c:v>2.8499999999999996</c:v>
                </c:pt>
                <c:pt idx="987">
                  <c:v>2.8</c:v>
                </c:pt>
                <c:pt idx="988">
                  <c:v>2.8</c:v>
                </c:pt>
                <c:pt idx="989">
                  <c:v>2.8</c:v>
                </c:pt>
                <c:pt idx="990">
                  <c:v>2.8</c:v>
                </c:pt>
                <c:pt idx="991">
                  <c:v>2.8</c:v>
                </c:pt>
                <c:pt idx="992">
                  <c:v>2.75</c:v>
                </c:pt>
                <c:pt idx="993">
                  <c:v>2.75</c:v>
                </c:pt>
                <c:pt idx="994">
                  <c:v>2.75</c:v>
                </c:pt>
                <c:pt idx="995">
                  <c:v>2.7</c:v>
                </c:pt>
                <c:pt idx="996">
                  <c:v>2.65</c:v>
                </c:pt>
                <c:pt idx="997">
                  <c:v>2.65</c:v>
                </c:pt>
                <c:pt idx="998">
                  <c:v>2.65</c:v>
                </c:pt>
                <c:pt idx="999">
                  <c:v>2.65</c:v>
                </c:pt>
                <c:pt idx="1000">
                  <c:v>2.65</c:v>
                </c:pt>
                <c:pt idx="1001">
                  <c:v>2.65</c:v>
                </c:pt>
                <c:pt idx="1002">
                  <c:v>2.65</c:v>
                </c:pt>
                <c:pt idx="1003">
                  <c:v>2.6</c:v>
                </c:pt>
                <c:pt idx="1004">
                  <c:v>2.6</c:v>
                </c:pt>
                <c:pt idx="1005">
                  <c:v>2.6</c:v>
                </c:pt>
                <c:pt idx="1006">
                  <c:v>2.6</c:v>
                </c:pt>
                <c:pt idx="1007">
                  <c:v>2.6</c:v>
                </c:pt>
                <c:pt idx="1008">
                  <c:v>2.6</c:v>
                </c:pt>
                <c:pt idx="1009">
                  <c:v>2.6</c:v>
                </c:pt>
                <c:pt idx="1010">
                  <c:v>2.6</c:v>
                </c:pt>
                <c:pt idx="1011">
                  <c:v>2.6</c:v>
                </c:pt>
                <c:pt idx="1012">
                  <c:v>2.6</c:v>
                </c:pt>
                <c:pt idx="1013">
                  <c:v>2.6</c:v>
                </c:pt>
                <c:pt idx="1014">
                  <c:v>2.6</c:v>
                </c:pt>
                <c:pt idx="1015">
                  <c:v>2.6</c:v>
                </c:pt>
                <c:pt idx="1016">
                  <c:v>2.6</c:v>
                </c:pt>
                <c:pt idx="1017">
                  <c:v>2.6</c:v>
                </c:pt>
                <c:pt idx="1018">
                  <c:v>2.6</c:v>
                </c:pt>
                <c:pt idx="1019">
                  <c:v>2.6</c:v>
                </c:pt>
                <c:pt idx="1020">
                  <c:v>2.6</c:v>
                </c:pt>
                <c:pt idx="1021">
                  <c:v>2.6</c:v>
                </c:pt>
                <c:pt idx="1022">
                  <c:v>2.6</c:v>
                </c:pt>
                <c:pt idx="1023">
                  <c:v>2.6</c:v>
                </c:pt>
                <c:pt idx="1024">
                  <c:v>2.5499999999999998</c:v>
                </c:pt>
                <c:pt idx="1025">
                  <c:v>2.5499999999999998</c:v>
                </c:pt>
                <c:pt idx="1026">
                  <c:v>2.5499999999999998</c:v>
                </c:pt>
                <c:pt idx="1027">
                  <c:v>2.5499999999999998</c:v>
                </c:pt>
                <c:pt idx="1028">
                  <c:v>2.5499999999999998</c:v>
                </c:pt>
                <c:pt idx="1029">
                  <c:v>2.5499999999999998</c:v>
                </c:pt>
                <c:pt idx="1030">
                  <c:v>2.5499999999999998</c:v>
                </c:pt>
                <c:pt idx="1031">
                  <c:v>2.5499999999999998</c:v>
                </c:pt>
                <c:pt idx="1032">
                  <c:v>2.5499999999999998</c:v>
                </c:pt>
                <c:pt idx="1033">
                  <c:v>2.5499999999999998</c:v>
                </c:pt>
                <c:pt idx="1034">
                  <c:v>2.5</c:v>
                </c:pt>
                <c:pt idx="1035">
                  <c:v>2.5</c:v>
                </c:pt>
                <c:pt idx="1036">
                  <c:v>2.5</c:v>
                </c:pt>
                <c:pt idx="1037">
                  <c:v>2.5</c:v>
                </c:pt>
                <c:pt idx="1038">
                  <c:v>2.5</c:v>
                </c:pt>
                <c:pt idx="1039">
                  <c:v>2.4499999999999997</c:v>
                </c:pt>
                <c:pt idx="1040">
                  <c:v>2.4499999999999997</c:v>
                </c:pt>
                <c:pt idx="1041">
                  <c:v>2.4</c:v>
                </c:pt>
                <c:pt idx="1042">
                  <c:v>2.3499999999999996</c:v>
                </c:pt>
                <c:pt idx="1043">
                  <c:v>2.3499999999999996</c:v>
                </c:pt>
                <c:pt idx="1044">
                  <c:v>2.3499999999999996</c:v>
                </c:pt>
                <c:pt idx="1045">
                  <c:v>2.3499999999999996</c:v>
                </c:pt>
                <c:pt idx="1046">
                  <c:v>2.3499999999999996</c:v>
                </c:pt>
                <c:pt idx="1047">
                  <c:v>2.3499999999999996</c:v>
                </c:pt>
                <c:pt idx="1048">
                  <c:v>2.3499999999999996</c:v>
                </c:pt>
                <c:pt idx="1049">
                  <c:v>2.3499999999999996</c:v>
                </c:pt>
                <c:pt idx="1050">
                  <c:v>2.3499999999999996</c:v>
                </c:pt>
                <c:pt idx="1051">
                  <c:v>2.3499999999999996</c:v>
                </c:pt>
                <c:pt idx="1052">
                  <c:v>2.2999999999999998</c:v>
                </c:pt>
                <c:pt idx="1053">
                  <c:v>2.2999999999999998</c:v>
                </c:pt>
                <c:pt idx="1054">
                  <c:v>2.2999999999999998</c:v>
                </c:pt>
                <c:pt idx="1055">
                  <c:v>2.2999999999999998</c:v>
                </c:pt>
                <c:pt idx="1056">
                  <c:v>2.2999999999999998</c:v>
                </c:pt>
                <c:pt idx="1057">
                  <c:v>2.2999999999999998</c:v>
                </c:pt>
                <c:pt idx="1058">
                  <c:v>2.2999999999999998</c:v>
                </c:pt>
                <c:pt idx="1059">
                  <c:v>2.2999999999999998</c:v>
                </c:pt>
                <c:pt idx="1060">
                  <c:v>2.2999999999999998</c:v>
                </c:pt>
                <c:pt idx="1061">
                  <c:v>2.2999999999999998</c:v>
                </c:pt>
                <c:pt idx="1062">
                  <c:v>2.2999999999999998</c:v>
                </c:pt>
                <c:pt idx="1063">
                  <c:v>2.2999999999999998</c:v>
                </c:pt>
                <c:pt idx="1064">
                  <c:v>2.2999999999999998</c:v>
                </c:pt>
                <c:pt idx="1065">
                  <c:v>2.2999999999999998</c:v>
                </c:pt>
                <c:pt idx="1066">
                  <c:v>2.25</c:v>
                </c:pt>
                <c:pt idx="1067">
                  <c:v>2.25</c:v>
                </c:pt>
                <c:pt idx="1068">
                  <c:v>2.25</c:v>
                </c:pt>
                <c:pt idx="1069">
                  <c:v>2.25</c:v>
                </c:pt>
                <c:pt idx="1070">
                  <c:v>2.25</c:v>
                </c:pt>
                <c:pt idx="1071">
                  <c:v>2.25</c:v>
                </c:pt>
                <c:pt idx="1072">
                  <c:v>2.25</c:v>
                </c:pt>
                <c:pt idx="1073">
                  <c:v>2.25</c:v>
                </c:pt>
                <c:pt idx="1074">
                  <c:v>2.19999999999999</c:v>
                </c:pt>
                <c:pt idx="1075">
                  <c:v>2.15</c:v>
                </c:pt>
                <c:pt idx="1076">
                  <c:v>2.15</c:v>
                </c:pt>
                <c:pt idx="1077">
                  <c:v>2.15</c:v>
                </c:pt>
                <c:pt idx="1078">
                  <c:v>2.15</c:v>
                </c:pt>
                <c:pt idx="1079">
                  <c:v>2.15</c:v>
                </c:pt>
                <c:pt idx="1080">
                  <c:v>2.15</c:v>
                </c:pt>
                <c:pt idx="1081">
                  <c:v>2.15</c:v>
                </c:pt>
                <c:pt idx="1082">
                  <c:v>2.15</c:v>
                </c:pt>
                <c:pt idx="1083">
                  <c:v>2.0999999999999894</c:v>
                </c:pt>
                <c:pt idx="1084">
                  <c:v>2.0999999999999894</c:v>
                </c:pt>
                <c:pt idx="1085">
                  <c:v>2.0999999999999894</c:v>
                </c:pt>
                <c:pt idx="1086">
                  <c:v>2.0999999999999894</c:v>
                </c:pt>
                <c:pt idx="1087">
                  <c:v>2.0999999999999894</c:v>
                </c:pt>
                <c:pt idx="1088">
                  <c:v>2.0999999999999894</c:v>
                </c:pt>
                <c:pt idx="1089">
                  <c:v>2.0999999999999894</c:v>
                </c:pt>
                <c:pt idx="1090">
                  <c:v>2.0999999999999894</c:v>
                </c:pt>
                <c:pt idx="1091">
                  <c:v>2.0999999999999894</c:v>
                </c:pt>
                <c:pt idx="1092">
                  <c:v>2.0999999999999894</c:v>
                </c:pt>
                <c:pt idx="1093">
                  <c:v>2.0999999999999894</c:v>
                </c:pt>
                <c:pt idx="1094">
                  <c:v>2.0999999999999894</c:v>
                </c:pt>
                <c:pt idx="1095">
                  <c:v>2.0999999999999894</c:v>
                </c:pt>
                <c:pt idx="1096">
                  <c:v>2.0999999999999894</c:v>
                </c:pt>
                <c:pt idx="1097">
                  <c:v>2.0999999999999894</c:v>
                </c:pt>
                <c:pt idx="1098">
                  <c:v>2.0999999999999894</c:v>
                </c:pt>
                <c:pt idx="1099">
                  <c:v>2.0999999999999894</c:v>
                </c:pt>
                <c:pt idx="1100">
                  <c:v>2.0999999999999894</c:v>
                </c:pt>
                <c:pt idx="1101">
                  <c:v>2.0999999999999894</c:v>
                </c:pt>
                <c:pt idx="1102">
                  <c:v>2.0999999999999894</c:v>
                </c:pt>
                <c:pt idx="1103">
                  <c:v>2.0999999999999894</c:v>
                </c:pt>
                <c:pt idx="1104">
                  <c:v>2.0999999999999894</c:v>
                </c:pt>
                <c:pt idx="1105">
                  <c:v>2.0999999999999894</c:v>
                </c:pt>
                <c:pt idx="1106">
                  <c:v>2.0999999999999894</c:v>
                </c:pt>
                <c:pt idx="1107">
                  <c:v>2.0999999999999894</c:v>
                </c:pt>
                <c:pt idx="1108">
                  <c:v>2.0999999999999894</c:v>
                </c:pt>
                <c:pt idx="1109">
                  <c:v>2.0999999999999894</c:v>
                </c:pt>
                <c:pt idx="1110">
                  <c:v>2.0999999999999894</c:v>
                </c:pt>
                <c:pt idx="1111">
                  <c:v>2.0999999999999894</c:v>
                </c:pt>
                <c:pt idx="1112">
                  <c:v>2.0999999999999894</c:v>
                </c:pt>
                <c:pt idx="1113">
                  <c:v>2.0999999999999894</c:v>
                </c:pt>
                <c:pt idx="1114">
                  <c:v>2.0499999999999998</c:v>
                </c:pt>
                <c:pt idx="1115">
                  <c:v>2.0499999999999998</c:v>
                </c:pt>
                <c:pt idx="1116">
                  <c:v>2.0499999999999998</c:v>
                </c:pt>
                <c:pt idx="1117">
                  <c:v>2.0499999999999998</c:v>
                </c:pt>
                <c:pt idx="1118">
                  <c:v>2.0499999999999998</c:v>
                </c:pt>
                <c:pt idx="1119">
                  <c:v>2.0499999999999998</c:v>
                </c:pt>
                <c:pt idx="1120">
                  <c:v>2.0499999999999998</c:v>
                </c:pt>
                <c:pt idx="1121">
                  <c:v>2.0499999999999998</c:v>
                </c:pt>
                <c:pt idx="1122">
                  <c:v>2.0499999999999998</c:v>
                </c:pt>
                <c:pt idx="1123">
                  <c:v>2.0499999999999998</c:v>
                </c:pt>
                <c:pt idx="1124">
                  <c:v>2</c:v>
                </c:pt>
                <c:pt idx="1125">
                  <c:v>2</c:v>
                </c:pt>
                <c:pt idx="1126">
                  <c:v>2</c:v>
                </c:pt>
                <c:pt idx="1127">
                  <c:v>1.9500000000000002</c:v>
                </c:pt>
                <c:pt idx="1128">
                  <c:v>1.9500000000000002</c:v>
                </c:pt>
                <c:pt idx="1129">
                  <c:v>1.9500000000000002</c:v>
                </c:pt>
                <c:pt idx="1130">
                  <c:v>1.9000000000000001</c:v>
                </c:pt>
                <c:pt idx="1131">
                  <c:v>1.9000000000000001</c:v>
                </c:pt>
                <c:pt idx="1132">
                  <c:v>1.9000000000000001</c:v>
                </c:pt>
                <c:pt idx="1133">
                  <c:v>1.9000000000000001</c:v>
                </c:pt>
                <c:pt idx="1134">
                  <c:v>1.9000000000000001</c:v>
                </c:pt>
                <c:pt idx="1135">
                  <c:v>1.9000000000000001</c:v>
                </c:pt>
                <c:pt idx="1136">
                  <c:v>1.9000000000000001</c:v>
                </c:pt>
                <c:pt idx="1137">
                  <c:v>1.9000000000000001</c:v>
                </c:pt>
                <c:pt idx="1138">
                  <c:v>1.9000000000000001</c:v>
                </c:pt>
                <c:pt idx="1139">
                  <c:v>1.9000000000000001</c:v>
                </c:pt>
                <c:pt idx="1140">
                  <c:v>1.9000000000000001</c:v>
                </c:pt>
                <c:pt idx="1141">
                  <c:v>1.9000000000000001</c:v>
                </c:pt>
                <c:pt idx="1142">
                  <c:v>1.9000000000000001</c:v>
                </c:pt>
                <c:pt idx="1143">
                  <c:v>1.9000000000000001</c:v>
                </c:pt>
                <c:pt idx="1144">
                  <c:v>1.9000000000000001</c:v>
                </c:pt>
                <c:pt idx="1145">
                  <c:v>1.9000000000000001</c:v>
                </c:pt>
                <c:pt idx="1146">
                  <c:v>1.9000000000000001</c:v>
                </c:pt>
                <c:pt idx="1147">
                  <c:v>1.9000000000000001</c:v>
                </c:pt>
                <c:pt idx="1148">
                  <c:v>1.9000000000000001</c:v>
                </c:pt>
                <c:pt idx="1149">
                  <c:v>1.9000000000000001</c:v>
                </c:pt>
                <c:pt idx="1150">
                  <c:v>1.9000000000000001</c:v>
                </c:pt>
                <c:pt idx="1151">
                  <c:v>1.9000000000000001</c:v>
                </c:pt>
                <c:pt idx="1152">
                  <c:v>1.9000000000000001</c:v>
                </c:pt>
                <c:pt idx="1153">
                  <c:v>1.9000000000000001</c:v>
                </c:pt>
                <c:pt idx="1154">
                  <c:v>1.85</c:v>
                </c:pt>
                <c:pt idx="1155">
                  <c:v>1.85</c:v>
                </c:pt>
                <c:pt idx="1156">
                  <c:v>1.85</c:v>
                </c:pt>
                <c:pt idx="1157">
                  <c:v>1.85</c:v>
                </c:pt>
                <c:pt idx="1158">
                  <c:v>1.85</c:v>
                </c:pt>
                <c:pt idx="1159">
                  <c:v>1.85</c:v>
                </c:pt>
                <c:pt idx="1160">
                  <c:v>1.85</c:v>
                </c:pt>
                <c:pt idx="1161">
                  <c:v>1.85</c:v>
                </c:pt>
                <c:pt idx="1162">
                  <c:v>1.85</c:v>
                </c:pt>
                <c:pt idx="1163">
                  <c:v>1.85</c:v>
                </c:pt>
                <c:pt idx="1164">
                  <c:v>1.85</c:v>
                </c:pt>
                <c:pt idx="1165">
                  <c:v>1.85</c:v>
                </c:pt>
                <c:pt idx="1166">
                  <c:v>1.85</c:v>
                </c:pt>
                <c:pt idx="1167">
                  <c:v>1.85</c:v>
                </c:pt>
                <c:pt idx="1168">
                  <c:v>1.85</c:v>
                </c:pt>
                <c:pt idx="1169">
                  <c:v>1.8</c:v>
                </c:pt>
                <c:pt idx="1170">
                  <c:v>1.8</c:v>
                </c:pt>
                <c:pt idx="1171">
                  <c:v>1.8</c:v>
                </c:pt>
                <c:pt idx="1172">
                  <c:v>1.8</c:v>
                </c:pt>
                <c:pt idx="1173">
                  <c:v>1.8</c:v>
                </c:pt>
                <c:pt idx="1174">
                  <c:v>1.8</c:v>
                </c:pt>
                <c:pt idx="1175">
                  <c:v>1.8</c:v>
                </c:pt>
                <c:pt idx="1176">
                  <c:v>1.8</c:v>
                </c:pt>
                <c:pt idx="1177">
                  <c:v>1.8</c:v>
                </c:pt>
                <c:pt idx="1178">
                  <c:v>1.8</c:v>
                </c:pt>
                <c:pt idx="1179">
                  <c:v>1.8</c:v>
                </c:pt>
                <c:pt idx="1180">
                  <c:v>1.8</c:v>
                </c:pt>
                <c:pt idx="1181">
                  <c:v>1.8</c:v>
                </c:pt>
                <c:pt idx="1182">
                  <c:v>1.8</c:v>
                </c:pt>
                <c:pt idx="1183">
                  <c:v>1.8</c:v>
                </c:pt>
                <c:pt idx="1184">
                  <c:v>1.8</c:v>
                </c:pt>
                <c:pt idx="1185">
                  <c:v>1.8</c:v>
                </c:pt>
                <c:pt idx="1186">
                  <c:v>1.8</c:v>
                </c:pt>
                <c:pt idx="1187">
                  <c:v>1.75</c:v>
                </c:pt>
                <c:pt idx="1188">
                  <c:v>1.75</c:v>
                </c:pt>
                <c:pt idx="1189">
                  <c:v>1.75</c:v>
                </c:pt>
                <c:pt idx="1190">
                  <c:v>1.75</c:v>
                </c:pt>
                <c:pt idx="1191">
                  <c:v>1.75</c:v>
                </c:pt>
                <c:pt idx="1192">
                  <c:v>1.75</c:v>
                </c:pt>
                <c:pt idx="1193">
                  <c:v>1.75</c:v>
                </c:pt>
                <c:pt idx="1194">
                  <c:v>1.75</c:v>
                </c:pt>
                <c:pt idx="1195">
                  <c:v>1.75</c:v>
                </c:pt>
                <c:pt idx="1196">
                  <c:v>1.75</c:v>
                </c:pt>
                <c:pt idx="1197">
                  <c:v>1.75</c:v>
                </c:pt>
                <c:pt idx="1198">
                  <c:v>1.75</c:v>
                </c:pt>
                <c:pt idx="1199">
                  <c:v>1.75</c:v>
                </c:pt>
                <c:pt idx="1200">
                  <c:v>1.75</c:v>
                </c:pt>
                <c:pt idx="1201">
                  <c:v>1.75</c:v>
                </c:pt>
                <c:pt idx="1202">
                  <c:v>1.75</c:v>
                </c:pt>
                <c:pt idx="1203">
                  <c:v>1.75</c:v>
                </c:pt>
                <c:pt idx="1204">
                  <c:v>1.75</c:v>
                </c:pt>
                <c:pt idx="1205">
                  <c:v>1.75</c:v>
                </c:pt>
                <c:pt idx="1206">
                  <c:v>1.75</c:v>
                </c:pt>
                <c:pt idx="1207">
                  <c:v>1.75</c:v>
                </c:pt>
                <c:pt idx="1208">
                  <c:v>1.75</c:v>
                </c:pt>
                <c:pt idx="1209">
                  <c:v>1.75</c:v>
                </c:pt>
                <c:pt idx="1210">
                  <c:v>1.75</c:v>
                </c:pt>
                <c:pt idx="1211">
                  <c:v>1.75</c:v>
                </c:pt>
                <c:pt idx="1212">
                  <c:v>1.75</c:v>
                </c:pt>
                <c:pt idx="1213">
                  <c:v>1.75</c:v>
                </c:pt>
                <c:pt idx="1214">
                  <c:v>1.75</c:v>
                </c:pt>
                <c:pt idx="1215">
                  <c:v>1.75</c:v>
                </c:pt>
                <c:pt idx="1216">
                  <c:v>1.75</c:v>
                </c:pt>
                <c:pt idx="1217">
                  <c:v>1.75</c:v>
                </c:pt>
                <c:pt idx="1218">
                  <c:v>1.75</c:v>
                </c:pt>
                <c:pt idx="1219">
                  <c:v>1.75</c:v>
                </c:pt>
                <c:pt idx="1220">
                  <c:v>1.75</c:v>
                </c:pt>
                <c:pt idx="1221">
                  <c:v>1.75</c:v>
                </c:pt>
                <c:pt idx="1222">
                  <c:v>1.75</c:v>
                </c:pt>
                <c:pt idx="1223">
                  <c:v>1.75</c:v>
                </c:pt>
                <c:pt idx="1224">
                  <c:v>1.75</c:v>
                </c:pt>
                <c:pt idx="1225">
                  <c:v>1.75</c:v>
                </c:pt>
                <c:pt idx="1226">
                  <c:v>1.75</c:v>
                </c:pt>
                <c:pt idx="1227">
                  <c:v>1.75</c:v>
                </c:pt>
                <c:pt idx="1228">
                  <c:v>1.75</c:v>
                </c:pt>
                <c:pt idx="1229">
                  <c:v>1.75</c:v>
                </c:pt>
                <c:pt idx="1230">
                  <c:v>1.75</c:v>
                </c:pt>
                <c:pt idx="1231">
                  <c:v>1.75</c:v>
                </c:pt>
                <c:pt idx="1232">
                  <c:v>1.7</c:v>
                </c:pt>
                <c:pt idx="1233">
                  <c:v>1.7</c:v>
                </c:pt>
                <c:pt idx="1234">
                  <c:v>1.7</c:v>
                </c:pt>
                <c:pt idx="1235">
                  <c:v>1.7</c:v>
                </c:pt>
                <c:pt idx="1236">
                  <c:v>1.7</c:v>
                </c:pt>
                <c:pt idx="1237">
                  <c:v>1.7</c:v>
                </c:pt>
                <c:pt idx="1238">
                  <c:v>1.7</c:v>
                </c:pt>
                <c:pt idx="1239">
                  <c:v>1.7</c:v>
                </c:pt>
                <c:pt idx="1240">
                  <c:v>1.7</c:v>
                </c:pt>
                <c:pt idx="1241">
                  <c:v>1.75</c:v>
                </c:pt>
                <c:pt idx="1242">
                  <c:v>1.75</c:v>
                </c:pt>
                <c:pt idx="1243">
                  <c:v>1.75</c:v>
                </c:pt>
                <c:pt idx="1244">
                  <c:v>1.75</c:v>
                </c:pt>
                <c:pt idx="1245">
                  <c:v>1.7</c:v>
                </c:pt>
                <c:pt idx="1246">
                  <c:v>1.6500000000000001</c:v>
                </c:pt>
                <c:pt idx="1247">
                  <c:v>1.6500000000000001</c:v>
                </c:pt>
                <c:pt idx="1248">
                  <c:v>1.6500000000000001</c:v>
                </c:pt>
                <c:pt idx="1249">
                  <c:v>1.6500000000000001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populationParameterSweep!$D$3758:$D$5007</c:f>
              <c:numCache>
                <c:formatCode>General</c:formatCode>
                <c:ptCount val="1250"/>
                <c:pt idx="0">
                  <c:v>0</c:v>
                </c:pt>
                <c:pt idx="1">
                  <c:v>11.399999999999904</c:v>
                </c:pt>
                <c:pt idx="2">
                  <c:v>11.566666666666604</c:v>
                </c:pt>
                <c:pt idx="3">
                  <c:v>11.633333333333301</c:v>
                </c:pt>
                <c:pt idx="4">
                  <c:v>11.666666666666602</c:v>
                </c:pt>
                <c:pt idx="5">
                  <c:v>11.7</c:v>
                </c:pt>
                <c:pt idx="6">
                  <c:v>11.7</c:v>
                </c:pt>
                <c:pt idx="7">
                  <c:v>11.866666666666603</c:v>
                </c:pt>
                <c:pt idx="8">
                  <c:v>11.9333333333333</c:v>
                </c:pt>
                <c:pt idx="9">
                  <c:v>11.966666666666601</c:v>
                </c:pt>
                <c:pt idx="10">
                  <c:v>12</c:v>
                </c:pt>
                <c:pt idx="11">
                  <c:v>12</c:v>
                </c:pt>
                <c:pt idx="12">
                  <c:v>12.1</c:v>
                </c:pt>
                <c:pt idx="13">
                  <c:v>12.066666666666604</c:v>
                </c:pt>
                <c:pt idx="14">
                  <c:v>12.033333333333299</c:v>
                </c:pt>
                <c:pt idx="15">
                  <c:v>11.9333333333333</c:v>
                </c:pt>
                <c:pt idx="16">
                  <c:v>12</c:v>
                </c:pt>
                <c:pt idx="17">
                  <c:v>12.033333333333299</c:v>
                </c:pt>
                <c:pt idx="18">
                  <c:v>12.1</c:v>
                </c:pt>
                <c:pt idx="19">
                  <c:v>12.133333333333301</c:v>
                </c:pt>
                <c:pt idx="20">
                  <c:v>12.166666666666602</c:v>
                </c:pt>
                <c:pt idx="21">
                  <c:v>12.133333333333301</c:v>
                </c:pt>
                <c:pt idx="22">
                  <c:v>12.133333333333301</c:v>
                </c:pt>
                <c:pt idx="23">
                  <c:v>12.133333333333301</c:v>
                </c:pt>
                <c:pt idx="24">
                  <c:v>12.1</c:v>
                </c:pt>
                <c:pt idx="25">
                  <c:v>12.099999999999902</c:v>
                </c:pt>
                <c:pt idx="26">
                  <c:v>12.033333333333299</c:v>
                </c:pt>
                <c:pt idx="27">
                  <c:v>11.966666666666601</c:v>
                </c:pt>
                <c:pt idx="28">
                  <c:v>11.9</c:v>
                </c:pt>
                <c:pt idx="29">
                  <c:v>11.8</c:v>
                </c:pt>
                <c:pt idx="30">
                  <c:v>11.766666666666602</c:v>
                </c:pt>
                <c:pt idx="31">
                  <c:v>11.766666666666602</c:v>
                </c:pt>
                <c:pt idx="32">
                  <c:v>11.733333333333301</c:v>
                </c:pt>
                <c:pt idx="33">
                  <c:v>11.733333333333301</c:v>
                </c:pt>
                <c:pt idx="34">
                  <c:v>11.733333333333301</c:v>
                </c:pt>
                <c:pt idx="35">
                  <c:v>11.666666666666602</c:v>
                </c:pt>
                <c:pt idx="36">
                  <c:v>11.533333333333299</c:v>
                </c:pt>
                <c:pt idx="37">
                  <c:v>11.5</c:v>
                </c:pt>
                <c:pt idx="38">
                  <c:v>11.4333333333333</c:v>
                </c:pt>
                <c:pt idx="39">
                  <c:v>11.466666666666601</c:v>
                </c:pt>
                <c:pt idx="40">
                  <c:v>11.4333333333333</c:v>
                </c:pt>
                <c:pt idx="41">
                  <c:v>11.4333333333333</c:v>
                </c:pt>
                <c:pt idx="42">
                  <c:v>11.4333333333333</c:v>
                </c:pt>
                <c:pt idx="43">
                  <c:v>11.366666666666603</c:v>
                </c:pt>
                <c:pt idx="44">
                  <c:v>11.266666666666602</c:v>
                </c:pt>
                <c:pt idx="45">
                  <c:v>11.233333333333301</c:v>
                </c:pt>
                <c:pt idx="46">
                  <c:v>11.266666666666602</c:v>
                </c:pt>
                <c:pt idx="47">
                  <c:v>11.233333333333301</c:v>
                </c:pt>
                <c:pt idx="48">
                  <c:v>11.233333333333301</c:v>
                </c:pt>
                <c:pt idx="49">
                  <c:v>11.166666666666602</c:v>
                </c:pt>
                <c:pt idx="50">
                  <c:v>11.1</c:v>
                </c:pt>
                <c:pt idx="51">
                  <c:v>11.033333333333299</c:v>
                </c:pt>
                <c:pt idx="52">
                  <c:v>10.9333333333333</c:v>
                </c:pt>
                <c:pt idx="53">
                  <c:v>10.966666666666601</c:v>
                </c:pt>
                <c:pt idx="54">
                  <c:v>10.966666666666601</c:v>
                </c:pt>
                <c:pt idx="55">
                  <c:v>10.9333333333333</c:v>
                </c:pt>
                <c:pt idx="56">
                  <c:v>10.866666666666603</c:v>
                </c:pt>
                <c:pt idx="57">
                  <c:v>10.799999999999899</c:v>
                </c:pt>
                <c:pt idx="58">
                  <c:v>10.766666666666602</c:v>
                </c:pt>
                <c:pt idx="59">
                  <c:v>10.7</c:v>
                </c:pt>
                <c:pt idx="60">
                  <c:v>10.666666666666602</c:v>
                </c:pt>
                <c:pt idx="61">
                  <c:v>10.633333333333301</c:v>
                </c:pt>
                <c:pt idx="62">
                  <c:v>10.666666666666602</c:v>
                </c:pt>
                <c:pt idx="63">
                  <c:v>10.733333333333301</c:v>
                </c:pt>
                <c:pt idx="64">
                  <c:v>10.733333333333301</c:v>
                </c:pt>
                <c:pt idx="65">
                  <c:v>10.633333333333301</c:v>
                </c:pt>
                <c:pt idx="66">
                  <c:v>10.633333333333301</c:v>
                </c:pt>
                <c:pt idx="67">
                  <c:v>10.666666666666602</c:v>
                </c:pt>
                <c:pt idx="68">
                  <c:v>10.633333333333301</c:v>
                </c:pt>
                <c:pt idx="69">
                  <c:v>10.599999999999902</c:v>
                </c:pt>
                <c:pt idx="70">
                  <c:v>10.599999999999902</c:v>
                </c:pt>
                <c:pt idx="71">
                  <c:v>10.566666666666604</c:v>
                </c:pt>
                <c:pt idx="72">
                  <c:v>10.533333333333299</c:v>
                </c:pt>
                <c:pt idx="73">
                  <c:v>10.466666666666601</c:v>
                </c:pt>
                <c:pt idx="74">
                  <c:v>10.4333333333333</c:v>
                </c:pt>
                <c:pt idx="75">
                  <c:v>10.4</c:v>
                </c:pt>
                <c:pt idx="76">
                  <c:v>10.366666666666603</c:v>
                </c:pt>
                <c:pt idx="77">
                  <c:v>10.366666666666603</c:v>
                </c:pt>
                <c:pt idx="78">
                  <c:v>10.366666666666603</c:v>
                </c:pt>
                <c:pt idx="79">
                  <c:v>10.3</c:v>
                </c:pt>
                <c:pt idx="80">
                  <c:v>10.200000000000001</c:v>
                </c:pt>
                <c:pt idx="81">
                  <c:v>10.200000000000001</c:v>
                </c:pt>
                <c:pt idx="82">
                  <c:v>10.200000000000001</c:v>
                </c:pt>
                <c:pt idx="83">
                  <c:v>10.133333333333301</c:v>
                </c:pt>
                <c:pt idx="84">
                  <c:v>10.1</c:v>
                </c:pt>
                <c:pt idx="85">
                  <c:v>10.033333333333299</c:v>
                </c:pt>
                <c:pt idx="86">
                  <c:v>10.033333333333299</c:v>
                </c:pt>
                <c:pt idx="87">
                  <c:v>9.9666666666666615</c:v>
                </c:pt>
                <c:pt idx="88">
                  <c:v>9.9</c:v>
                </c:pt>
                <c:pt idx="89">
                  <c:v>9.8666666666666636</c:v>
                </c:pt>
                <c:pt idx="90">
                  <c:v>9.8666666666666636</c:v>
                </c:pt>
                <c:pt idx="91">
                  <c:v>9.8333333333333304</c:v>
                </c:pt>
                <c:pt idx="92">
                  <c:v>9.7666666666666622</c:v>
                </c:pt>
                <c:pt idx="93">
                  <c:v>9.733333333333329</c:v>
                </c:pt>
                <c:pt idx="94">
                  <c:v>9.6666666666666625</c:v>
                </c:pt>
                <c:pt idx="95">
                  <c:v>9.6666666666666625</c:v>
                </c:pt>
                <c:pt idx="96">
                  <c:v>9.7000000000000011</c:v>
                </c:pt>
                <c:pt idx="97">
                  <c:v>9.6666666666666625</c:v>
                </c:pt>
                <c:pt idx="98">
                  <c:v>9.6333333333333275</c:v>
                </c:pt>
                <c:pt idx="99">
                  <c:v>9.5666666666666611</c:v>
                </c:pt>
                <c:pt idx="100">
                  <c:v>9.5333333333333279</c:v>
                </c:pt>
                <c:pt idx="101">
                  <c:v>9.5</c:v>
                </c:pt>
                <c:pt idx="102">
                  <c:v>9.4666666666666615</c:v>
                </c:pt>
                <c:pt idx="103">
                  <c:v>9.43333333333333</c:v>
                </c:pt>
                <c:pt idx="104">
                  <c:v>9.43333333333333</c:v>
                </c:pt>
                <c:pt idx="105">
                  <c:v>9.3666666666666636</c:v>
                </c:pt>
                <c:pt idx="106">
                  <c:v>9.3000000000000007</c:v>
                </c:pt>
                <c:pt idx="107">
                  <c:v>9.3333333333333304</c:v>
                </c:pt>
                <c:pt idx="108">
                  <c:v>9.2666666666666622</c:v>
                </c:pt>
                <c:pt idx="109">
                  <c:v>9.233333333333329</c:v>
                </c:pt>
                <c:pt idx="110">
                  <c:v>9.233333333333329</c:v>
                </c:pt>
                <c:pt idx="111">
                  <c:v>9.233333333333329</c:v>
                </c:pt>
                <c:pt idx="112">
                  <c:v>9.2000000000000011</c:v>
                </c:pt>
                <c:pt idx="113">
                  <c:v>9.2000000000000011</c:v>
                </c:pt>
                <c:pt idx="114">
                  <c:v>9.1666666666666625</c:v>
                </c:pt>
                <c:pt idx="115">
                  <c:v>9.1666666666666625</c:v>
                </c:pt>
                <c:pt idx="116">
                  <c:v>9.1333333333333275</c:v>
                </c:pt>
                <c:pt idx="117">
                  <c:v>9.1666666666666625</c:v>
                </c:pt>
                <c:pt idx="118">
                  <c:v>9.233333333333329</c:v>
                </c:pt>
                <c:pt idx="119">
                  <c:v>9.233333333333329</c:v>
                </c:pt>
                <c:pt idx="120">
                  <c:v>9.2666666666666622</c:v>
                </c:pt>
                <c:pt idx="121">
                  <c:v>9.233333333333329</c:v>
                </c:pt>
                <c:pt idx="122">
                  <c:v>9.233333333333329</c:v>
                </c:pt>
                <c:pt idx="123">
                  <c:v>9.233333333333329</c:v>
                </c:pt>
                <c:pt idx="124">
                  <c:v>9.1666666666666625</c:v>
                </c:pt>
                <c:pt idx="125">
                  <c:v>9.1</c:v>
                </c:pt>
                <c:pt idx="126">
                  <c:v>9.1</c:v>
                </c:pt>
                <c:pt idx="127">
                  <c:v>9</c:v>
                </c:pt>
                <c:pt idx="128">
                  <c:v>9</c:v>
                </c:pt>
                <c:pt idx="129">
                  <c:v>8.93333333333333</c:v>
                </c:pt>
                <c:pt idx="130">
                  <c:v>9.0333333333333279</c:v>
                </c:pt>
                <c:pt idx="131">
                  <c:v>9</c:v>
                </c:pt>
                <c:pt idx="132">
                  <c:v>8.9666666666666615</c:v>
                </c:pt>
                <c:pt idx="133">
                  <c:v>8.9</c:v>
                </c:pt>
                <c:pt idx="134">
                  <c:v>8.8666666666666636</c:v>
                </c:pt>
                <c:pt idx="135">
                  <c:v>8.8000000000000007</c:v>
                </c:pt>
                <c:pt idx="136">
                  <c:v>8.7666666666666622</c:v>
                </c:pt>
                <c:pt idx="137">
                  <c:v>8.733333333333329</c:v>
                </c:pt>
                <c:pt idx="138">
                  <c:v>8.7000000000000011</c:v>
                </c:pt>
                <c:pt idx="139">
                  <c:v>8.6333333333333275</c:v>
                </c:pt>
                <c:pt idx="140">
                  <c:v>8.5666666666666611</c:v>
                </c:pt>
                <c:pt idx="141">
                  <c:v>8.5333333333333279</c:v>
                </c:pt>
                <c:pt idx="142">
                  <c:v>8.5333333333333279</c:v>
                </c:pt>
                <c:pt idx="143">
                  <c:v>8.5333333333333279</c:v>
                </c:pt>
                <c:pt idx="144">
                  <c:v>8.4666666666666615</c:v>
                </c:pt>
                <c:pt idx="145">
                  <c:v>8.43333333333333</c:v>
                </c:pt>
                <c:pt idx="146">
                  <c:v>8.2999999999999918</c:v>
                </c:pt>
                <c:pt idx="147">
                  <c:v>8.3333333333333304</c:v>
                </c:pt>
                <c:pt idx="148">
                  <c:v>8.3000000000000007</c:v>
                </c:pt>
                <c:pt idx="149">
                  <c:v>8.2666666666666622</c:v>
                </c:pt>
                <c:pt idx="150">
                  <c:v>8.233333333333329</c:v>
                </c:pt>
                <c:pt idx="151">
                  <c:v>8.1666666666666625</c:v>
                </c:pt>
                <c:pt idx="152">
                  <c:v>8.1333333333333275</c:v>
                </c:pt>
                <c:pt idx="153">
                  <c:v>8.1</c:v>
                </c:pt>
                <c:pt idx="154">
                  <c:v>8.1</c:v>
                </c:pt>
                <c:pt idx="155">
                  <c:v>8.0666666666666611</c:v>
                </c:pt>
                <c:pt idx="156">
                  <c:v>8</c:v>
                </c:pt>
                <c:pt idx="157">
                  <c:v>8</c:v>
                </c:pt>
                <c:pt idx="158">
                  <c:v>7.9333333333333318</c:v>
                </c:pt>
                <c:pt idx="159">
                  <c:v>7.8999999999999897</c:v>
                </c:pt>
                <c:pt idx="160">
                  <c:v>7.9666666666666597</c:v>
                </c:pt>
                <c:pt idx="161">
                  <c:v>7.9</c:v>
                </c:pt>
                <c:pt idx="162">
                  <c:v>7.86666666666666</c:v>
                </c:pt>
                <c:pt idx="163">
                  <c:v>7.8333333333333313</c:v>
                </c:pt>
                <c:pt idx="164">
                  <c:v>7.8</c:v>
                </c:pt>
                <c:pt idx="165">
                  <c:v>7.5999999999999899</c:v>
                </c:pt>
                <c:pt idx="166">
                  <c:v>7.5999999999999899</c:v>
                </c:pt>
                <c:pt idx="167">
                  <c:v>7.5333333333333314</c:v>
                </c:pt>
                <c:pt idx="168">
                  <c:v>7.3999999999999897</c:v>
                </c:pt>
                <c:pt idx="169">
                  <c:v>7.3999999999999897</c:v>
                </c:pt>
                <c:pt idx="170">
                  <c:v>7.4</c:v>
                </c:pt>
                <c:pt idx="171">
                  <c:v>7.2333333333333316</c:v>
                </c:pt>
                <c:pt idx="172">
                  <c:v>7.2333333333333316</c:v>
                </c:pt>
                <c:pt idx="173">
                  <c:v>7.166666666666659</c:v>
                </c:pt>
                <c:pt idx="174">
                  <c:v>7.1333333333333311</c:v>
                </c:pt>
                <c:pt idx="175">
                  <c:v>7.2</c:v>
                </c:pt>
                <c:pt idx="176">
                  <c:v>7.1333333333333311</c:v>
                </c:pt>
                <c:pt idx="177">
                  <c:v>7.0333333333333314</c:v>
                </c:pt>
                <c:pt idx="178">
                  <c:v>6.9666666666666597</c:v>
                </c:pt>
                <c:pt idx="179">
                  <c:v>6.8999999999999897</c:v>
                </c:pt>
                <c:pt idx="180">
                  <c:v>6.8333333333333313</c:v>
                </c:pt>
                <c:pt idx="181">
                  <c:v>6.7333333333333316</c:v>
                </c:pt>
                <c:pt idx="182">
                  <c:v>6.666666666666659</c:v>
                </c:pt>
                <c:pt idx="183">
                  <c:v>6.6</c:v>
                </c:pt>
                <c:pt idx="184">
                  <c:v>6.6</c:v>
                </c:pt>
                <c:pt idx="185">
                  <c:v>6.6333333333333311</c:v>
                </c:pt>
                <c:pt idx="186">
                  <c:v>6.6</c:v>
                </c:pt>
                <c:pt idx="187">
                  <c:v>6.5333333333333314</c:v>
                </c:pt>
                <c:pt idx="188">
                  <c:v>6.5333333333333314</c:v>
                </c:pt>
                <c:pt idx="189">
                  <c:v>6.6333333333333311</c:v>
                </c:pt>
                <c:pt idx="190">
                  <c:v>6.6333333333333311</c:v>
                </c:pt>
                <c:pt idx="191">
                  <c:v>6.666666666666659</c:v>
                </c:pt>
                <c:pt idx="192">
                  <c:v>6.7</c:v>
                </c:pt>
                <c:pt idx="193">
                  <c:v>6.7</c:v>
                </c:pt>
                <c:pt idx="194">
                  <c:v>6.7</c:v>
                </c:pt>
                <c:pt idx="195">
                  <c:v>6.7</c:v>
                </c:pt>
                <c:pt idx="196">
                  <c:v>6.7</c:v>
                </c:pt>
                <c:pt idx="197">
                  <c:v>6.7333333333333316</c:v>
                </c:pt>
                <c:pt idx="198">
                  <c:v>6.7666666666666604</c:v>
                </c:pt>
                <c:pt idx="199">
                  <c:v>6.7666666666666604</c:v>
                </c:pt>
                <c:pt idx="200">
                  <c:v>6.7666666666666604</c:v>
                </c:pt>
                <c:pt idx="201">
                  <c:v>6.7666666666666604</c:v>
                </c:pt>
                <c:pt idx="202">
                  <c:v>6.7666666666666604</c:v>
                </c:pt>
                <c:pt idx="203">
                  <c:v>6.8333333333333313</c:v>
                </c:pt>
                <c:pt idx="204">
                  <c:v>6.8333333333333313</c:v>
                </c:pt>
                <c:pt idx="205">
                  <c:v>6.86666666666666</c:v>
                </c:pt>
                <c:pt idx="206">
                  <c:v>6.86666666666666</c:v>
                </c:pt>
                <c:pt idx="207">
                  <c:v>6.86666666666666</c:v>
                </c:pt>
                <c:pt idx="208">
                  <c:v>6.9333333333333318</c:v>
                </c:pt>
                <c:pt idx="209">
                  <c:v>6.9333333333333318</c:v>
                </c:pt>
                <c:pt idx="210">
                  <c:v>6.9333333333333318</c:v>
                </c:pt>
                <c:pt idx="211">
                  <c:v>6.9333333333333318</c:v>
                </c:pt>
                <c:pt idx="212">
                  <c:v>6.8999999999999897</c:v>
                </c:pt>
                <c:pt idx="213">
                  <c:v>6.8999999999999897</c:v>
                </c:pt>
                <c:pt idx="214">
                  <c:v>6.8999999999999897</c:v>
                </c:pt>
                <c:pt idx="215">
                  <c:v>6.8999999999999897</c:v>
                </c:pt>
                <c:pt idx="216">
                  <c:v>6.9333333333333318</c:v>
                </c:pt>
                <c:pt idx="217">
                  <c:v>6.9333333333333318</c:v>
                </c:pt>
                <c:pt idx="218">
                  <c:v>6.9333333333333318</c:v>
                </c:pt>
                <c:pt idx="219">
                  <c:v>6.9666666666666597</c:v>
                </c:pt>
                <c:pt idx="220">
                  <c:v>6.9666666666666597</c:v>
                </c:pt>
                <c:pt idx="221">
                  <c:v>6.9333333333333318</c:v>
                </c:pt>
                <c:pt idx="222">
                  <c:v>6.9</c:v>
                </c:pt>
                <c:pt idx="223">
                  <c:v>6.9</c:v>
                </c:pt>
                <c:pt idx="224">
                  <c:v>6.9</c:v>
                </c:pt>
                <c:pt idx="225">
                  <c:v>6.9</c:v>
                </c:pt>
                <c:pt idx="226">
                  <c:v>6.86666666666666</c:v>
                </c:pt>
                <c:pt idx="227">
                  <c:v>6.8333333333333313</c:v>
                </c:pt>
                <c:pt idx="228">
                  <c:v>6.8</c:v>
                </c:pt>
                <c:pt idx="229">
                  <c:v>6.8</c:v>
                </c:pt>
                <c:pt idx="230">
                  <c:v>6.8</c:v>
                </c:pt>
                <c:pt idx="231">
                  <c:v>6.8</c:v>
                </c:pt>
                <c:pt idx="232">
                  <c:v>6.7666666666666604</c:v>
                </c:pt>
                <c:pt idx="233">
                  <c:v>6.7666666666666604</c:v>
                </c:pt>
                <c:pt idx="234">
                  <c:v>6.7</c:v>
                </c:pt>
                <c:pt idx="235">
                  <c:v>6.7</c:v>
                </c:pt>
                <c:pt idx="236">
                  <c:v>6.7333333333333316</c:v>
                </c:pt>
                <c:pt idx="237">
                  <c:v>6.7333333333333316</c:v>
                </c:pt>
                <c:pt idx="238">
                  <c:v>6.7333333333333316</c:v>
                </c:pt>
                <c:pt idx="239">
                  <c:v>6.7</c:v>
                </c:pt>
                <c:pt idx="240">
                  <c:v>6.7</c:v>
                </c:pt>
                <c:pt idx="241">
                  <c:v>6.7</c:v>
                </c:pt>
                <c:pt idx="242">
                  <c:v>6.7</c:v>
                </c:pt>
                <c:pt idx="243">
                  <c:v>6.7333333333333316</c:v>
                </c:pt>
                <c:pt idx="244">
                  <c:v>6.7333333333333316</c:v>
                </c:pt>
                <c:pt idx="245">
                  <c:v>6.7</c:v>
                </c:pt>
                <c:pt idx="246">
                  <c:v>6.666666666666659</c:v>
                </c:pt>
                <c:pt idx="247">
                  <c:v>6.666666666666659</c:v>
                </c:pt>
                <c:pt idx="248">
                  <c:v>6.666666666666659</c:v>
                </c:pt>
                <c:pt idx="249">
                  <c:v>6.6999999999999895</c:v>
                </c:pt>
                <c:pt idx="250">
                  <c:v>6.7666666666666604</c:v>
                </c:pt>
                <c:pt idx="251">
                  <c:v>6.7333333333333316</c:v>
                </c:pt>
                <c:pt idx="252">
                  <c:v>6.7333333333333316</c:v>
                </c:pt>
                <c:pt idx="253">
                  <c:v>6.7333333333333316</c:v>
                </c:pt>
                <c:pt idx="254">
                  <c:v>6.7333333333333316</c:v>
                </c:pt>
                <c:pt idx="255">
                  <c:v>6.6999999999999895</c:v>
                </c:pt>
                <c:pt idx="256">
                  <c:v>6.7333333333333316</c:v>
                </c:pt>
                <c:pt idx="257">
                  <c:v>6.7999999999999901</c:v>
                </c:pt>
                <c:pt idx="258">
                  <c:v>6.7999999999999901</c:v>
                </c:pt>
                <c:pt idx="259">
                  <c:v>6.8333333333333313</c:v>
                </c:pt>
                <c:pt idx="260">
                  <c:v>6.8333333333333313</c:v>
                </c:pt>
                <c:pt idx="261">
                  <c:v>6.8333333333333313</c:v>
                </c:pt>
                <c:pt idx="262">
                  <c:v>6.8333333333333313</c:v>
                </c:pt>
                <c:pt idx="263">
                  <c:v>6.8333333333333313</c:v>
                </c:pt>
                <c:pt idx="264">
                  <c:v>6.8333333333333313</c:v>
                </c:pt>
                <c:pt idx="265">
                  <c:v>6.8</c:v>
                </c:pt>
                <c:pt idx="266">
                  <c:v>6.8</c:v>
                </c:pt>
                <c:pt idx="267">
                  <c:v>6.86666666666666</c:v>
                </c:pt>
                <c:pt idx="268">
                  <c:v>6.86666666666666</c:v>
                </c:pt>
                <c:pt idx="269">
                  <c:v>6.7666666666666604</c:v>
                </c:pt>
                <c:pt idx="270">
                  <c:v>6.7666666666666604</c:v>
                </c:pt>
                <c:pt idx="271">
                  <c:v>6.7666666666666604</c:v>
                </c:pt>
                <c:pt idx="272">
                  <c:v>6.7666666666666604</c:v>
                </c:pt>
                <c:pt idx="273">
                  <c:v>6.7666666666666604</c:v>
                </c:pt>
                <c:pt idx="274">
                  <c:v>6.7666666666666604</c:v>
                </c:pt>
                <c:pt idx="275">
                  <c:v>6.8</c:v>
                </c:pt>
                <c:pt idx="276">
                  <c:v>6.8333333333333313</c:v>
                </c:pt>
                <c:pt idx="277">
                  <c:v>6.86666666666666</c:v>
                </c:pt>
                <c:pt idx="278">
                  <c:v>6.86666666666666</c:v>
                </c:pt>
                <c:pt idx="279">
                  <c:v>6.8333333333333313</c:v>
                </c:pt>
                <c:pt idx="280">
                  <c:v>6.7999999999999901</c:v>
                </c:pt>
                <c:pt idx="281">
                  <c:v>6.8333333333333313</c:v>
                </c:pt>
                <c:pt idx="282">
                  <c:v>6.7999999999999901</c:v>
                </c:pt>
                <c:pt idx="283">
                  <c:v>6.7666666666666604</c:v>
                </c:pt>
                <c:pt idx="284">
                  <c:v>6.7333333333333316</c:v>
                </c:pt>
                <c:pt idx="285">
                  <c:v>6.7333333333333316</c:v>
                </c:pt>
                <c:pt idx="286">
                  <c:v>6.7</c:v>
                </c:pt>
                <c:pt idx="287">
                  <c:v>6.7</c:v>
                </c:pt>
                <c:pt idx="288">
                  <c:v>6.7</c:v>
                </c:pt>
                <c:pt idx="289">
                  <c:v>6.7</c:v>
                </c:pt>
                <c:pt idx="290">
                  <c:v>6.666666666666659</c:v>
                </c:pt>
                <c:pt idx="291">
                  <c:v>6.666666666666659</c:v>
                </c:pt>
                <c:pt idx="292">
                  <c:v>6.666666666666659</c:v>
                </c:pt>
                <c:pt idx="293">
                  <c:v>6.666666666666659</c:v>
                </c:pt>
                <c:pt idx="294">
                  <c:v>6.7</c:v>
                </c:pt>
                <c:pt idx="295">
                  <c:v>6.7</c:v>
                </c:pt>
                <c:pt idx="296">
                  <c:v>6.6333333333333311</c:v>
                </c:pt>
                <c:pt idx="297">
                  <c:v>6.666666666666659</c:v>
                </c:pt>
                <c:pt idx="298">
                  <c:v>6.666666666666659</c:v>
                </c:pt>
                <c:pt idx="299">
                  <c:v>6.666666666666659</c:v>
                </c:pt>
                <c:pt idx="300">
                  <c:v>6.6333333333333311</c:v>
                </c:pt>
                <c:pt idx="301">
                  <c:v>6.6333333333333311</c:v>
                </c:pt>
                <c:pt idx="302">
                  <c:v>6.6333333333333311</c:v>
                </c:pt>
                <c:pt idx="303">
                  <c:v>6.6333333333333311</c:v>
                </c:pt>
                <c:pt idx="304">
                  <c:v>6.6333333333333311</c:v>
                </c:pt>
                <c:pt idx="305">
                  <c:v>6.6333333333333311</c:v>
                </c:pt>
                <c:pt idx="306">
                  <c:v>6.6333333333333311</c:v>
                </c:pt>
                <c:pt idx="307">
                  <c:v>6.6</c:v>
                </c:pt>
                <c:pt idx="308">
                  <c:v>6.6333333333333311</c:v>
                </c:pt>
                <c:pt idx="309">
                  <c:v>6.666666666666659</c:v>
                </c:pt>
                <c:pt idx="310">
                  <c:v>6.666666666666659</c:v>
                </c:pt>
                <c:pt idx="311">
                  <c:v>6.7</c:v>
                </c:pt>
                <c:pt idx="312">
                  <c:v>6.666666666666659</c:v>
                </c:pt>
                <c:pt idx="313">
                  <c:v>6.666666666666659</c:v>
                </c:pt>
                <c:pt idx="314">
                  <c:v>6.666666666666659</c:v>
                </c:pt>
                <c:pt idx="315">
                  <c:v>6.666666666666659</c:v>
                </c:pt>
                <c:pt idx="316">
                  <c:v>6.666666666666659</c:v>
                </c:pt>
                <c:pt idx="317">
                  <c:v>6.666666666666659</c:v>
                </c:pt>
                <c:pt idx="318">
                  <c:v>6.666666666666659</c:v>
                </c:pt>
                <c:pt idx="319">
                  <c:v>6.666666666666659</c:v>
                </c:pt>
                <c:pt idx="320">
                  <c:v>6.7</c:v>
                </c:pt>
                <c:pt idx="321">
                  <c:v>6.666666666666659</c:v>
                </c:pt>
                <c:pt idx="322">
                  <c:v>6.666666666666659</c:v>
                </c:pt>
                <c:pt idx="323">
                  <c:v>6.6999999999999895</c:v>
                </c:pt>
                <c:pt idx="324">
                  <c:v>6.7333333333333316</c:v>
                </c:pt>
                <c:pt idx="325">
                  <c:v>6.7666666666666604</c:v>
                </c:pt>
                <c:pt idx="326">
                  <c:v>6.7333333333333316</c:v>
                </c:pt>
                <c:pt idx="327">
                  <c:v>6.7333333333333316</c:v>
                </c:pt>
                <c:pt idx="328">
                  <c:v>6.7</c:v>
                </c:pt>
                <c:pt idx="329">
                  <c:v>6.7</c:v>
                </c:pt>
                <c:pt idx="330">
                  <c:v>6.7</c:v>
                </c:pt>
                <c:pt idx="331">
                  <c:v>6.7</c:v>
                </c:pt>
                <c:pt idx="332">
                  <c:v>6.666666666666659</c:v>
                </c:pt>
                <c:pt idx="333">
                  <c:v>6.666666666666659</c:v>
                </c:pt>
                <c:pt idx="334">
                  <c:v>6.7</c:v>
                </c:pt>
                <c:pt idx="335">
                  <c:v>6.7333333333333316</c:v>
                </c:pt>
                <c:pt idx="336">
                  <c:v>6.7</c:v>
                </c:pt>
                <c:pt idx="337">
                  <c:v>6.6333333333333311</c:v>
                </c:pt>
                <c:pt idx="338">
                  <c:v>6.6333333333333311</c:v>
                </c:pt>
                <c:pt idx="339">
                  <c:v>6.6333333333333311</c:v>
                </c:pt>
                <c:pt idx="340">
                  <c:v>6.6333333333333311</c:v>
                </c:pt>
                <c:pt idx="341">
                  <c:v>6.6333333333333311</c:v>
                </c:pt>
                <c:pt idx="342">
                  <c:v>6.666666666666659</c:v>
                </c:pt>
                <c:pt idx="343">
                  <c:v>6.7666666666666604</c:v>
                </c:pt>
                <c:pt idx="344">
                  <c:v>6.8</c:v>
                </c:pt>
                <c:pt idx="345">
                  <c:v>6.8</c:v>
                </c:pt>
                <c:pt idx="346">
                  <c:v>6.7666666666666604</c:v>
                </c:pt>
                <c:pt idx="347">
                  <c:v>6.7666666666666604</c:v>
                </c:pt>
                <c:pt idx="348">
                  <c:v>6.7666666666666604</c:v>
                </c:pt>
                <c:pt idx="349">
                  <c:v>6.7666666666666604</c:v>
                </c:pt>
                <c:pt idx="350">
                  <c:v>6.7333333333333316</c:v>
                </c:pt>
                <c:pt idx="351">
                  <c:v>6.7</c:v>
                </c:pt>
                <c:pt idx="352">
                  <c:v>6.7</c:v>
                </c:pt>
                <c:pt idx="353">
                  <c:v>6.7</c:v>
                </c:pt>
                <c:pt idx="354">
                  <c:v>6.7</c:v>
                </c:pt>
                <c:pt idx="355">
                  <c:v>6.7</c:v>
                </c:pt>
                <c:pt idx="356">
                  <c:v>6.7666666666666604</c:v>
                </c:pt>
                <c:pt idx="357">
                  <c:v>6.7666666666666604</c:v>
                </c:pt>
                <c:pt idx="358">
                  <c:v>6.8</c:v>
                </c:pt>
                <c:pt idx="359">
                  <c:v>6.8</c:v>
                </c:pt>
                <c:pt idx="360">
                  <c:v>6.8333333333333313</c:v>
                </c:pt>
                <c:pt idx="361">
                  <c:v>6.8</c:v>
                </c:pt>
                <c:pt idx="362">
                  <c:v>6.9333333333333318</c:v>
                </c:pt>
                <c:pt idx="363">
                  <c:v>6.9333333333333318</c:v>
                </c:pt>
                <c:pt idx="364">
                  <c:v>6.9333333333333318</c:v>
                </c:pt>
                <c:pt idx="365">
                  <c:v>6.9999999999999902</c:v>
                </c:pt>
                <c:pt idx="366">
                  <c:v>7.0333333333333314</c:v>
                </c:pt>
                <c:pt idx="367">
                  <c:v>7.0666666666666602</c:v>
                </c:pt>
                <c:pt idx="368">
                  <c:v>7.0666666666666602</c:v>
                </c:pt>
                <c:pt idx="369">
                  <c:v>7.0666666666666602</c:v>
                </c:pt>
                <c:pt idx="370">
                  <c:v>7.1</c:v>
                </c:pt>
                <c:pt idx="371">
                  <c:v>7.1</c:v>
                </c:pt>
                <c:pt idx="372">
                  <c:v>7.1333333333333311</c:v>
                </c:pt>
                <c:pt idx="373">
                  <c:v>7.1</c:v>
                </c:pt>
                <c:pt idx="374">
                  <c:v>7.1</c:v>
                </c:pt>
                <c:pt idx="375">
                  <c:v>7.1</c:v>
                </c:pt>
                <c:pt idx="376">
                  <c:v>7.1</c:v>
                </c:pt>
                <c:pt idx="377">
                  <c:v>7.1</c:v>
                </c:pt>
                <c:pt idx="378">
                  <c:v>7.1</c:v>
                </c:pt>
                <c:pt idx="379">
                  <c:v>7.1</c:v>
                </c:pt>
                <c:pt idx="380">
                  <c:v>7.1</c:v>
                </c:pt>
                <c:pt idx="381">
                  <c:v>7.0666666666666602</c:v>
                </c:pt>
                <c:pt idx="382">
                  <c:v>7.0666666666666602</c:v>
                </c:pt>
                <c:pt idx="383">
                  <c:v>7.0666666666666602</c:v>
                </c:pt>
                <c:pt idx="384">
                  <c:v>7.0666666666666602</c:v>
                </c:pt>
                <c:pt idx="385">
                  <c:v>7.0666666666666602</c:v>
                </c:pt>
                <c:pt idx="386">
                  <c:v>7.1</c:v>
                </c:pt>
                <c:pt idx="387">
                  <c:v>7.0333333333333314</c:v>
                </c:pt>
                <c:pt idx="388">
                  <c:v>7.0333333333333314</c:v>
                </c:pt>
                <c:pt idx="389">
                  <c:v>7.0333333333333314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6.9666666666666597</c:v>
                </c:pt>
                <c:pt idx="394">
                  <c:v>6.9666666666666597</c:v>
                </c:pt>
                <c:pt idx="395">
                  <c:v>6.9666666666666597</c:v>
                </c:pt>
                <c:pt idx="396">
                  <c:v>6.9666666666666597</c:v>
                </c:pt>
                <c:pt idx="397">
                  <c:v>6.9666666666666597</c:v>
                </c:pt>
                <c:pt idx="398">
                  <c:v>6.9666666666666597</c:v>
                </c:pt>
                <c:pt idx="399">
                  <c:v>6.9333333333333318</c:v>
                </c:pt>
                <c:pt idx="400">
                  <c:v>6.86666666666666</c:v>
                </c:pt>
                <c:pt idx="401">
                  <c:v>6.86666666666666</c:v>
                </c:pt>
                <c:pt idx="402">
                  <c:v>6.86666666666666</c:v>
                </c:pt>
                <c:pt idx="403">
                  <c:v>6.86666666666666</c:v>
                </c:pt>
                <c:pt idx="404">
                  <c:v>6.8999999999999897</c:v>
                </c:pt>
                <c:pt idx="405">
                  <c:v>6.8999999999999897</c:v>
                </c:pt>
                <c:pt idx="406">
                  <c:v>6.8999999999999897</c:v>
                </c:pt>
                <c:pt idx="407">
                  <c:v>6.8999999999999897</c:v>
                </c:pt>
                <c:pt idx="408">
                  <c:v>6.8999999999999897</c:v>
                </c:pt>
                <c:pt idx="409">
                  <c:v>6.8999999999999897</c:v>
                </c:pt>
                <c:pt idx="410">
                  <c:v>6.8999999999999897</c:v>
                </c:pt>
                <c:pt idx="411">
                  <c:v>6.8999999999999897</c:v>
                </c:pt>
                <c:pt idx="412">
                  <c:v>6.8999999999999897</c:v>
                </c:pt>
                <c:pt idx="413">
                  <c:v>6.8999999999999897</c:v>
                </c:pt>
                <c:pt idx="414">
                  <c:v>6.8999999999999897</c:v>
                </c:pt>
                <c:pt idx="415">
                  <c:v>6.8999999999999897</c:v>
                </c:pt>
                <c:pt idx="416">
                  <c:v>6.86666666666666</c:v>
                </c:pt>
                <c:pt idx="417">
                  <c:v>6.86666666666666</c:v>
                </c:pt>
                <c:pt idx="418">
                  <c:v>6.8333333333333313</c:v>
                </c:pt>
                <c:pt idx="419">
                  <c:v>6.8333333333333313</c:v>
                </c:pt>
                <c:pt idx="420">
                  <c:v>6.86666666666666</c:v>
                </c:pt>
                <c:pt idx="421">
                  <c:v>6.9333333333333318</c:v>
                </c:pt>
                <c:pt idx="422">
                  <c:v>6.9333333333333318</c:v>
                </c:pt>
                <c:pt idx="423">
                  <c:v>6.9666666666666597</c:v>
                </c:pt>
                <c:pt idx="424">
                  <c:v>6.9666666666666597</c:v>
                </c:pt>
                <c:pt idx="425">
                  <c:v>7.0333333333333314</c:v>
                </c:pt>
                <c:pt idx="426">
                  <c:v>7.0333333333333314</c:v>
                </c:pt>
                <c:pt idx="427">
                  <c:v>7.0333333333333314</c:v>
                </c:pt>
                <c:pt idx="428">
                  <c:v>7.0333333333333314</c:v>
                </c:pt>
                <c:pt idx="429">
                  <c:v>7.0333333333333314</c:v>
                </c:pt>
                <c:pt idx="430">
                  <c:v>7.0333333333333314</c:v>
                </c:pt>
                <c:pt idx="431">
                  <c:v>7.0333333333333314</c:v>
                </c:pt>
                <c:pt idx="432">
                  <c:v>7.0333333333333314</c:v>
                </c:pt>
                <c:pt idx="433">
                  <c:v>6.9999999999999902</c:v>
                </c:pt>
                <c:pt idx="434">
                  <c:v>6.9666666666666597</c:v>
                </c:pt>
                <c:pt idx="435">
                  <c:v>6.9666666666666597</c:v>
                </c:pt>
                <c:pt idx="436">
                  <c:v>6.8999999999999897</c:v>
                </c:pt>
                <c:pt idx="437">
                  <c:v>6.8999999999999897</c:v>
                </c:pt>
                <c:pt idx="438">
                  <c:v>6.8999999999999897</c:v>
                </c:pt>
                <c:pt idx="439">
                  <c:v>6.9333333333333318</c:v>
                </c:pt>
                <c:pt idx="440">
                  <c:v>6.9666666666666597</c:v>
                </c:pt>
                <c:pt idx="441">
                  <c:v>6.9333333333333318</c:v>
                </c:pt>
                <c:pt idx="442">
                  <c:v>6.9333333333333318</c:v>
                </c:pt>
                <c:pt idx="443">
                  <c:v>6.9333333333333318</c:v>
                </c:pt>
                <c:pt idx="444">
                  <c:v>6.9</c:v>
                </c:pt>
                <c:pt idx="445">
                  <c:v>6.9</c:v>
                </c:pt>
                <c:pt idx="446">
                  <c:v>6.9</c:v>
                </c:pt>
                <c:pt idx="447">
                  <c:v>6.86666666666666</c:v>
                </c:pt>
                <c:pt idx="448">
                  <c:v>6.86666666666666</c:v>
                </c:pt>
                <c:pt idx="449">
                  <c:v>6.86666666666666</c:v>
                </c:pt>
                <c:pt idx="450">
                  <c:v>6.86666666666666</c:v>
                </c:pt>
                <c:pt idx="451">
                  <c:v>6.86666666666666</c:v>
                </c:pt>
                <c:pt idx="452">
                  <c:v>6.86666666666666</c:v>
                </c:pt>
                <c:pt idx="453">
                  <c:v>6.86666666666666</c:v>
                </c:pt>
                <c:pt idx="454">
                  <c:v>6.86666666666666</c:v>
                </c:pt>
                <c:pt idx="455">
                  <c:v>6.86666666666666</c:v>
                </c:pt>
                <c:pt idx="456">
                  <c:v>6.86666666666666</c:v>
                </c:pt>
                <c:pt idx="457">
                  <c:v>6.9333333333333318</c:v>
                </c:pt>
                <c:pt idx="458">
                  <c:v>6.9333333333333318</c:v>
                </c:pt>
                <c:pt idx="459">
                  <c:v>6.9333333333333318</c:v>
                </c:pt>
                <c:pt idx="460">
                  <c:v>6.9666666666666597</c:v>
                </c:pt>
                <c:pt idx="461">
                  <c:v>6.9666666666666597</c:v>
                </c:pt>
                <c:pt idx="462">
                  <c:v>7</c:v>
                </c:pt>
                <c:pt idx="463">
                  <c:v>7</c:v>
                </c:pt>
                <c:pt idx="464">
                  <c:v>7</c:v>
                </c:pt>
                <c:pt idx="465">
                  <c:v>7</c:v>
                </c:pt>
                <c:pt idx="466">
                  <c:v>6.9666666666666597</c:v>
                </c:pt>
                <c:pt idx="467">
                  <c:v>6.9666666666666597</c:v>
                </c:pt>
                <c:pt idx="468">
                  <c:v>6.9666666666666597</c:v>
                </c:pt>
                <c:pt idx="469">
                  <c:v>6.9666666666666597</c:v>
                </c:pt>
                <c:pt idx="470">
                  <c:v>6.9666666666666597</c:v>
                </c:pt>
                <c:pt idx="471">
                  <c:v>6.9666666666666597</c:v>
                </c:pt>
                <c:pt idx="472">
                  <c:v>6.9666666666666597</c:v>
                </c:pt>
                <c:pt idx="473">
                  <c:v>6.9666666666666597</c:v>
                </c:pt>
                <c:pt idx="474">
                  <c:v>6.9666666666666597</c:v>
                </c:pt>
                <c:pt idx="475">
                  <c:v>6.9333333333333318</c:v>
                </c:pt>
                <c:pt idx="476">
                  <c:v>6.9333333333333318</c:v>
                </c:pt>
                <c:pt idx="477">
                  <c:v>6.9666666666666597</c:v>
                </c:pt>
                <c:pt idx="478">
                  <c:v>7</c:v>
                </c:pt>
                <c:pt idx="479">
                  <c:v>6.9666666666666597</c:v>
                </c:pt>
                <c:pt idx="480">
                  <c:v>7</c:v>
                </c:pt>
                <c:pt idx="481">
                  <c:v>6.9666666666666597</c:v>
                </c:pt>
                <c:pt idx="482">
                  <c:v>6.9666666666666597</c:v>
                </c:pt>
                <c:pt idx="483">
                  <c:v>6.9</c:v>
                </c:pt>
                <c:pt idx="484">
                  <c:v>6.9</c:v>
                </c:pt>
                <c:pt idx="485">
                  <c:v>6.86666666666666</c:v>
                </c:pt>
                <c:pt idx="486">
                  <c:v>6.86666666666666</c:v>
                </c:pt>
                <c:pt idx="487">
                  <c:v>6.8333333333333313</c:v>
                </c:pt>
                <c:pt idx="488">
                  <c:v>6.8333333333333313</c:v>
                </c:pt>
                <c:pt idx="489">
                  <c:v>6.86666666666666</c:v>
                </c:pt>
                <c:pt idx="490">
                  <c:v>6.86666666666666</c:v>
                </c:pt>
                <c:pt idx="491">
                  <c:v>6.8333333333333313</c:v>
                </c:pt>
                <c:pt idx="492">
                  <c:v>6.8333333333333313</c:v>
                </c:pt>
                <c:pt idx="493">
                  <c:v>6.8333333333333313</c:v>
                </c:pt>
                <c:pt idx="494">
                  <c:v>6.8333333333333313</c:v>
                </c:pt>
                <c:pt idx="495">
                  <c:v>6.8333333333333313</c:v>
                </c:pt>
                <c:pt idx="496">
                  <c:v>6.8333333333333313</c:v>
                </c:pt>
                <c:pt idx="497">
                  <c:v>6.8333333333333313</c:v>
                </c:pt>
                <c:pt idx="498">
                  <c:v>6.8333333333333313</c:v>
                </c:pt>
                <c:pt idx="499">
                  <c:v>6.7999999999999901</c:v>
                </c:pt>
                <c:pt idx="500">
                  <c:v>6.7666666666666604</c:v>
                </c:pt>
                <c:pt idx="501">
                  <c:v>6.7333333333333316</c:v>
                </c:pt>
                <c:pt idx="502">
                  <c:v>6.7333333333333316</c:v>
                </c:pt>
                <c:pt idx="503">
                  <c:v>6.7333333333333316</c:v>
                </c:pt>
                <c:pt idx="504">
                  <c:v>6.7333333333333316</c:v>
                </c:pt>
                <c:pt idx="505">
                  <c:v>6.7333333333333316</c:v>
                </c:pt>
                <c:pt idx="506">
                  <c:v>6.7333333333333316</c:v>
                </c:pt>
                <c:pt idx="507">
                  <c:v>6.7</c:v>
                </c:pt>
                <c:pt idx="508">
                  <c:v>6.7</c:v>
                </c:pt>
                <c:pt idx="509">
                  <c:v>6.666666666666659</c:v>
                </c:pt>
                <c:pt idx="510">
                  <c:v>6.666666666666659</c:v>
                </c:pt>
                <c:pt idx="511">
                  <c:v>6.6</c:v>
                </c:pt>
                <c:pt idx="512">
                  <c:v>6.6</c:v>
                </c:pt>
                <c:pt idx="513">
                  <c:v>6.6</c:v>
                </c:pt>
                <c:pt idx="514">
                  <c:v>6.6</c:v>
                </c:pt>
                <c:pt idx="515">
                  <c:v>6.6</c:v>
                </c:pt>
                <c:pt idx="516">
                  <c:v>6.5666666666666602</c:v>
                </c:pt>
                <c:pt idx="517">
                  <c:v>6.5666666666666602</c:v>
                </c:pt>
                <c:pt idx="518">
                  <c:v>6.6</c:v>
                </c:pt>
                <c:pt idx="519">
                  <c:v>6.6</c:v>
                </c:pt>
                <c:pt idx="520">
                  <c:v>6.6</c:v>
                </c:pt>
                <c:pt idx="521">
                  <c:v>6.6</c:v>
                </c:pt>
                <c:pt idx="522">
                  <c:v>6.6</c:v>
                </c:pt>
                <c:pt idx="523">
                  <c:v>6.5333333333333314</c:v>
                </c:pt>
                <c:pt idx="524">
                  <c:v>6.5666666666666602</c:v>
                </c:pt>
                <c:pt idx="525">
                  <c:v>6.5666666666666602</c:v>
                </c:pt>
                <c:pt idx="526">
                  <c:v>6.5666666666666602</c:v>
                </c:pt>
                <c:pt idx="527">
                  <c:v>6.5</c:v>
                </c:pt>
                <c:pt idx="528">
                  <c:v>6.5</c:v>
                </c:pt>
                <c:pt idx="529">
                  <c:v>6.4666666666666597</c:v>
                </c:pt>
                <c:pt idx="530">
                  <c:v>6.4666666666666597</c:v>
                </c:pt>
                <c:pt idx="531">
                  <c:v>6.4666666666666597</c:v>
                </c:pt>
                <c:pt idx="532">
                  <c:v>6.4666666666666597</c:v>
                </c:pt>
                <c:pt idx="533">
                  <c:v>6.4666666666666597</c:v>
                </c:pt>
                <c:pt idx="534">
                  <c:v>6.5</c:v>
                </c:pt>
                <c:pt idx="535">
                  <c:v>6.5</c:v>
                </c:pt>
                <c:pt idx="536">
                  <c:v>6.4333333333333318</c:v>
                </c:pt>
                <c:pt idx="537">
                  <c:v>6.4666666666666597</c:v>
                </c:pt>
                <c:pt idx="538">
                  <c:v>6.4999999999999902</c:v>
                </c:pt>
                <c:pt idx="539">
                  <c:v>6.4999999999999902</c:v>
                </c:pt>
                <c:pt idx="540">
                  <c:v>6.4999999999999902</c:v>
                </c:pt>
                <c:pt idx="541">
                  <c:v>6.4999999999999902</c:v>
                </c:pt>
                <c:pt idx="542">
                  <c:v>6.6</c:v>
                </c:pt>
                <c:pt idx="543">
                  <c:v>6.6</c:v>
                </c:pt>
                <c:pt idx="544">
                  <c:v>6.5666666666666602</c:v>
                </c:pt>
                <c:pt idx="545">
                  <c:v>6.5333333333333314</c:v>
                </c:pt>
                <c:pt idx="546">
                  <c:v>6.5333333333333314</c:v>
                </c:pt>
                <c:pt idx="547">
                  <c:v>6.5333333333333314</c:v>
                </c:pt>
                <c:pt idx="548">
                  <c:v>6.5333333333333314</c:v>
                </c:pt>
                <c:pt idx="549">
                  <c:v>6.6</c:v>
                </c:pt>
                <c:pt idx="550">
                  <c:v>6.6</c:v>
                </c:pt>
                <c:pt idx="551">
                  <c:v>6.6333333333333311</c:v>
                </c:pt>
                <c:pt idx="552">
                  <c:v>6.666666666666659</c:v>
                </c:pt>
                <c:pt idx="553">
                  <c:v>6.6333333333333311</c:v>
                </c:pt>
                <c:pt idx="554">
                  <c:v>6.5666666666666602</c:v>
                </c:pt>
                <c:pt idx="555">
                  <c:v>6.5666666666666602</c:v>
                </c:pt>
                <c:pt idx="556">
                  <c:v>6.6</c:v>
                </c:pt>
                <c:pt idx="557">
                  <c:v>6.6</c:v>
                </c:pt>
                <c:pt idx="558">
                  <c:v>6.6</c:v>
                </c:pt>
                <c:pt idx="559">
                  <c:v>6.6</c:v>
                </c:pt>
                <c:pt idx="560">
                  <c:v>6.5666666666666602</c:v>
                </c:pt>
                <c:pt idx="561">
                  <c:v>6.5666666666666602</c:v>
                </c:pt>
                <c:pt idx="562">
                  <c:v>6.5666666666666602</c:v>
                </c:pt>
                <c:pt idx="563">
                  <c:v>6.5666666666666602</c:v>
                </c:pt>
                <c:pt idx="564">
                  <c:v>6.6</c:v>
                </c:pt>
                <c:pt idx="565">
                  <c:v>6.5666666666666602</c:v>
                </c:pt>
                <c:pt idx="566">
                  <c:v>6.6333333333333311</c:v>
                </c:pt>
                <c:pt idx="567">
                  <c:v>6.6333333333333311</c:v>
                </c:pt>
                <c:pt idx="568">
                  <c:v>6.6</c:v>
                </c:pt>
                <c:pt idx="569">
                  <c:v>6.5999999999999899</c:v>
                </c:pt>
                <c:pt idx="570">
                  <c:v>6.5999999999999899</c:v>
                </c:pt>
                <c:pt idx="571">
                  <c:v>6.5666666666666602</c:v>
                </c:pt>
                <c:pt idx="572">
                  <c:v>6.6</c:v>
                </c:pt>
                <c:pt idx="573">
                  <c:v>6.6</c:v>
                </c:pt>
                <c:pt idx="574">
                  <c:v>6.6</c:v>
                </c:pt>
                <c:pt idx="575">
                  <c:v>6.6</c:v>
                </c:pt>
                <c:pt idx="576">
                  <c:v>6.6</c:v>
                </c:pt>
                <c:pt idx="577">
                  <c:v>6.6</c:v>
                </c:pt>
                <c:pt idx="578">
                  <c:v>6.6</c:v>
                </c:pt>
                <c:pt idx="579">
                  <c:v>6.6</c:v>
                </c:pt>
                <c:pt idx="580">
                  <c:v>6.6</c:v>
                </c:pt>
                <c:pt idx="581">
                  <c:v>6.6</c:v>
                </c:pt>
                <c:pt idx="582">
                  <c:v>6.5666666666666602</c:v>
                </c:pt>
                <c:pt idx="583">
                  <c:v>6.5666666666666602</c:v>
                </c:pt>
                <c:pt idx="584">
                  <c:v>6.5666666666666602</c:v>
                </c:pt>
                <c:pt idx="585">
                  <c:v>6.5333333333333314</c:v>
                </c:pt>
                <c:pt idx="586">
                  <c:v>6.5666666666666602</c:v>
                </c:pt>
                <c:pt idx="587">
                  <c:v>6.5666666666666602</c:v>
                </c:pt>
                <c:pt idx="588">
                  <c:v>6.5666666666666602</c:v>
                </c:pt>
                <c:pt idx="589">
                  <c:v>6.5666666666666602</c:v>
                </c:pt>
                <c:pt idx="590">
                  <c:v>6.6</c:v>
                </c:pt>
                <c:pt idx="591">
                  <c:v>6.6333333333333311</c:v>
                </c:pt>
                <c:pt idx="592">
                  <c:v>6.6333333333333311</c:v>
                </c:pt>
                <c:pt idx="593">
                  <c:v>6.666666666666659</c:v>
                </c:pt>
                <c:pt idx="594">
                  <c:v>6.666666666666659</c:v>
                </c:pt>
                <c:pt idx="595">
                  <c:v>6.666666666666659</c:v>
                </c:pt>
                <c:pt idx="596">
                  <c:v>6.666666666666659</c:v>
                </c:pt>
                <c:pt idx="597">
                  <c:v>6.6999999999999895</c:v>
                </c:pt>
                <c:pt idx="598">
                  <c:v>6.7333333333333316</c:v>
                </c:pt>
                <c:pt idx="599">
                  <c:v>6.7333333333333316</c:v>
                </c:pt>
                <c:pt idx="600">
                  <c:v>6.7666666666666604</c:v>
                </c:pt>
                <c:pt idx="601">
                  <c:v>6.7666666666666604</c:v>
                </c:pt>
                <c:pt idx="602">
                  <c:v>6.7666666666666604</c:v>
                </c:pt>
                <c:pt idx="603">
                  <c:v>6.7333333333333316</c:v>
                </c:pt>
                <c:pt idx="604">
                  <c:v>6.7333333333333316</c:v>
                </c:pt>
                <c:pt idx="605">
                  <c:v>6.666666666666659</c:v>
                </c:pt>
                <c:pt idx="606">
                  <c:v>6.6333333333333311</c:v>
                </c:pt>
                <c:pt idx="607">
                  <c:v>6.6333333333333311</c:v>
                </c:pt>
                <c:pt idx="608">
                  <c:v>6.6333333333333311</c:v>
                </c:pt>
                <c:pt idx="609">
                  <c:v>6.6333333333333311</c:v>
                </c:pt>
                <c:pt idx="610">
                  <c:v>6.5666666666666602</c:v>
                </c:pt>
                <c:pt idx="611">
                  <c:v>6.6333333333333311</c:v>
                </c:pt>
                <c:pt idx="612">
                  <c:v>6.6333333333333311</c:v>
                </c:pt>
                <c:pt idx="613">
                  <c:v>6.6333333333333311</c:v>
                </c:pt>
                <c:pt idx="614">
                  <c:v>6.6333333333333311</c:v>
                </c:pt>
                <c:pt idx="615">
                  <c:v>6.6333333333333311</c:v>
                </c:pt>
                <c:pt idx="616">
                  <c:v>6.6333333333333311</c:v>
                </c:pt>
                <c:pt idx="617">
                  <c:v>6.666666666666659</c:v>
                </c:pt>
                <c:pt idx="618">
                  <c:v>6.6333333333333311</c:v>
                </c:pt>
                <c:pt idx="619">
                  <c:v>6.6333333333333311</c:v>
                </c:pt>
                <c:pt idx="620">
                  <c:v>6.6333333333333311</c:v>
                </c:pt>
                <c:pt idx="621">
                  <c:v>6.6333333333333311</c:v>
                </c:pt>
                <c:pt idx="622">
                  <c:v>6.6333333333333311</c:v>
                </c:pt>
                <c:pt idx="623">
                  <c:v>6.6333333333333311</c:v>
                </c:pt>
                <c:pt idx="624">
                  <c:v>6.6333333333333311</c:v>
                </c:pt>
                <c:pt idx="625">
                  <c:v>6.6</c:v>
                </c:pt>
                <c:pt idx="626">
                  <c:v>6.6</c:v>
                </c:pt>
                <c:pt idx="627">
                  <c:v>6.6333333333333311</c:v>
                </c:pt>
                <c:pt idx="628">
                  <c:v>6.6</c:v>
                </c:pt>
                <c:pt idx="629">
                  <c:v>6.6</c:v>
                </c:pt>
                <c:pt idx="630">
                  <c:v>6.6</c:v>
                </c:pt>
                <c:pt idx="631">
                  <c:v>6.5666666666666602</c:v>
                </c:pt>
                <c:pt idx="632">
                  <c:v>6.6</c:v>
                </c:pt>
                <c:pt idx="633">
                  <c:v>6.6333333333333311</c:v>
                </c:pt>
                <c:pt idx="634">
                  <c:v>6.6333333333333311</c:v>
                </c:pt>
                <c:pt idx="635">
                  <c:v>6.6333333333333311</c:v>
                </c:pt>
                <c:pt idx="636">
                  <c:v>6.6333333333333311</c:v>
                </c:pt>
                <c:pt idx="637">
                  <c:v>6.6333333333333311</c:v>
                </c:pt>
                <c:pt idx="638">
                  <c:v>6.6333333333333311</c:v>
                </c:pt>
                <c:pt idx="639">
                  <c:v>6.666666666666659</c:v>
                </c:pt>
                <c:pt idx="640">
                  <c:v>6.666666666666659</c:v>
                </c:pt>
                <c:pt idx="641">
                  <c:v>6.7</c:v>
                </c:pt>
                <c:pt idx="642">
                  <c:v>6.7333333333333316</c:v>
                </c:pt>
                <c:pt idx="643">
                  <c:v>6.7333333333333316</c:v>
                </c:pt>
                <c:pt idx="644">
                  <c:v>6.7666666666666604</c:v>
                </c:pt>
                <c:pt idx="645">
                  <c:v>6.7333333333333316</c:v>
                </c:pt>
                <c:pt idx="646">
                  <c:v>6.7333333333333316</c:v>
                </c:pt>
                <c:pt idx="647">
                  <c:v>6.7333333333333316</c:v>
                </c:pt>
                <c:pt idx="648">
                  <c:v>6.7333333333333316</c:v>
                </c:pt>
                <c:pt idx="649">
                  <c:v>6.7333333333333316</c:v>
                </c:pt>
                <c:pt idx="650">
                  <c:v>6.7333333333333316</c:v>
                </c:pt>
                <c:pt idx="651">
                  <c:v>6.7666666666666604</c:v>
                </c:pt>
                <c:pt idx="652">
                  <c:v>6.7333333333333316</c:v>
                </c:pt>
                <c:pt idx="653">
                  <c:v>6.7333333333333316</c:v>
                </c:pt>
                <c:pt idx="654">
                  <c:v>6.7</c:v>
                </c:pt>
                <c:pt idx="655">
                  <c:v>6.7</c:v>
                </c:pt>
                <c:pt idx="656">
                  <c:v>6.7</c:v>
                </c:pt>
                <c:pt idx="657">
                  <c:v>6.7</c:v>
                </c:pt>
                <c:pt idx="658">
                  <c:v>6.7</c:v>
                </c:pt>
                <c:pt idx="659">
                  <c:v>6.7</c:v>
                </c:pt>
                <c:pt idx="660">
                  <c:v>6.6333333333333311</c:v>
                </c:pt>
                <c:pt idx="661">
                  <c:v>6.666666666666659</c:v>
                </c:pt>
                <c:pt idx="662">
                  <c:v>6.6</c:v>
                </c:pt>
                <c:pt idx="663">
                  <c:v>6.5999999999999899</c:v>
                </c:pt>
                <c:pt idx="664">
                  <c:v>6.5999999999999899</c:v>
                </c:pt>
                <c:pt idx="665">
                  <c:v>6.6333333333333311</c:v>
                </c:pt>
                <c:pt idx="666">
                  <c:v>6.5999999999999899</c:v>
                </c:pt>
                <c:pt idx="667">
                  <c:v>6.5666666666666602</c:v>
                </c:pt>
                <c:pt idx="668">
                  <c:v>6.6333333333333311</c:v>
                </c:pt>
                <c:pt idx="669">
                  <c:v>6.6333333333333311</c:v>
                </c:pt>
                <c:pt idx="670">
                  <c:v>6.6333333333333311</c:v>
                </c:pt>
                <c:pt idx="671">
                  <c:v>6.6333333333333311</c:v>
                </c:pt>
                <c:pt idx="672">
                  <c:v>6.666666666666659</c:v>
                </c:pt>
                <c:pt idx="673">
                  <c:v>6.666666666666659</c:v>
                </c:pt>
                <c:pt idx="674">
                  <c:v>6.666666666666659</c:v>
                </c:pt>
                <c:pt idx="675">
                  <c:v>6.666666666666659</c:v>
                </c:pt>
                <c:pt idx="676">
                  <c:v>6.666666666666659</c:v>
                </c:pt>
                <c:pt idx="677">
                  <c:v>6.6333333333333311</c:v>
                </c:pt>
                <c:pt idx="678">
                  <c:v>6.6</c:v>
                </c:pt>
                <c:pt idx="679">
                  <c:v>6.6</c:v>
                </c:pt>
                <c:pt idx="680">
                  <c:v>6.6</c:v>
                </c:pt>
                <c:pt idx="681">
                  <c:v>6.5666666666666602</c:v>
                </c:pt>
                <c:pt idx="682">
                  <c:v>6.5666666666666602</c:v>
                </c:pt>
                <c:pt idx="683">
                  <c:v>6.5666666666666602</c:v>
                </c:pt>
                <c:pt idx="684">
                  <c:v>6.5666666666666602</c:v>
                </c:pt>
                <c:pt idx="685">
                  <c:v>6.5666666666666602</c:v>
                </c:pt>
                <c:pt idx="686">
                  <c:v>6.5333333333333314</c:v>
                </c:pt>
                <c:pt idx="687">
                  <c:v>6.5333333333333314</c:v>
                </c:pt>
                <c:pt idx="688">
                  <c:v>6.5333333333333314</c:v>
                </c:pt>
                <c:pt idx="689">
                  <c:v>6.5333333333333314</c:v>
                </c:pt>
                <c:pt idx="690">
                  <c:v>6.5333333333333314</c:v>
                </c:pt>
                <c:pt idx="691">
                  <c:v>6.5</c:v>
                </c:pt>
                <c:pt idx="692">
                  <c:v>6.5</c:v>
                </c:pt>
                <c:pt idx="693">
                  <c:v>6.5</c:v>
                </c:pt>
                <c:pt idx="694">
                  <c:v>6.5</c:v>
                </c:pt>
                <c:pt idx="695">
                  <c:v>6.4666666666666597</c:v>
                </c:pt>
                <c:pt idx="696">
                  <c:v>6.4</c:v>
                </c:pt>
                <c:pt idx="697">
                  <c:v>6.36666666666666</c:v>
                </c:pt>
                <c:pt idx="698">
                  <c:v>6.36666666666666</c:v>
                </c:pt>
                <c:pt idx="699">
                  <c:v>6.36666666666666</c:v>
                </c:pt>
                <c:pt idx="700">
                  <c:v>6.4</c:v>
                </c:pt>
                <c:pt idx="701">
                  <c:v>6.36666666666666</c:v>
                </c:pt>
                <c:pt idx="702">
                  <c:v>6.36666666666666</c:v>
                </c:pt>
                <c:pt idx="703">
                  <c:v>6.4</c:v>
                </c:pt>
                <c:pt idx="704">
                  <c:v>6.4</c:v>
                </c:pt>
                <c:pt idx="705">
                  <c:v>6.4333333333333318</c:v>
                </c:pt>
                <c:pt idx="706">
                  <c:v>6.4333333333333318</c:v>
                </c:pt>
                <c:pt idx="707">
                  <c:v>6.4</c:v>
                </c:pt>
                <c:pt idx="708">
                  <c:v>6.4</c:v>
                </c:pt>
                <c:pt idx="709">
                  <c:v>6.4333333333333318</c:v>
                </c:pt>
                <c:pt idx="710">
                  <c:v>6.4</c:v>
                </c:pt>
                <c:pt idx="711">
                  <c:v>6.4</c:v>
                </c:pt>
                <c:pt idx="712">
                  <c:v>6.4</c:v>
                </c:pt>
                <c:pt idx="713">
                  <c:v>6.4</c:v>
                </c:pt>
                <c:pt idx="714">
                  <c:v>6.36666666666666</c:v>
                </c:pt>
                <c:pt idx="715">
                  <c:v>6.36666666666666</c:v>
                </c:pt>
                <c:pt idx="716">
                  <c:v>6.4</c:v>
                </c:pt>
                <c:pt idx="717">
                  <c:v>6.36666666666666</c:v>
                </c:pt>
                <c:pt idx="718">
                  <c:v>6.36666666666666</c:v>
                </c:pt>
                <c:pt idx="719">
                  <c:v>6.36666666666666</c:v>
                </c:pt>
                <c:pt idx="720">
                  <c:v>6.36666666666666</c:v>
                </c:pt>
                <c:pt idx="721">
                  <c:v>6.36666666666666</c:v>
                </c:pt>
                <c:pt idx="722">
                  <c:v>6.3333333333333313</c:v>
                </c:pt>
                <c:pt idx="723">
                  <c:v>6.36666666666666</c:v>
                </c:pt>
                <c:pt idx="724">
                  <c:v>6.4333333333333318</c:v>
                </c:pt>
                <c:pt idx="725">
                  <c:v>6.4333333333333318</c:v>
                </c:pt>
                <c:pt idx="726">
                  <c:v>6.4</c:v>
                </c:pt>
                <c:pt idx="727">
                  <c:v>6.4</c:v>
                </c:pt>
                <c:pt idx="728">
                  <c:v>6.4666666666666597</c:v>
                </c:pt>
                <c:pt idx="729">
                  <c:v>6.4666666666666597</c:v>
                </c:pt>
                <c:pt idx="730">
                  <c:v>6.4666666666666597</c:v>
                </c:pt>
                <c:pt idx="731">
                  <c:v>6.4666666666666597</c:v>
                </c:pt>
                <c:pt idx="732">
                  <c:v>6.4333333333333318</c:v>
                </c:pt>
                <c:pt idx="733">
                  <c:v>6.3333333333333313</c:v>
                </c:pt>
                <c:pt idx="734">
                  <c:v>6.3333333333333313</c:v>
                </c:pt>
                <c:pt idx="735">
                  <c:v>6.3333333333333313</c:v>
                </c:pt>
                <c:pt idx="736">
                  <c:v>6.3</c:v>
                </c:pt>
                <c:pt idx="737">
                  <c:v>6.3</c:v>
                </c:pt>
                <c:pt idx="738">
                  <c:v>6.2666666666666604</c:v>
                </c:pt>
                <c:pt idx="739">
                  <c:v>6.2333333333333316</c:v>
                </c:pt>
                <c:pt idx="740">
                  <c:v>6.2333333333333316</c:v>
                </c:pt>
                <c:pt idx="741">
                  <c:v>6.2333333333333316</c:v>
                </c:pt>
                <c:pt idx="742">
                  <c:v>6.2333333333333316</c:v>
                </c:pt>
                <c:pt idx="743">
                  <c:v>6.2333333333333316</c:v>
                </c:pt>
                <c:pt idx="744">
                  <c:v>6.2333333333333316</c:v>
                </c:pt>
                <c:pt idx="745">
                  <c:v>6.2</c:v>
                </c:pt>
                <c:pt idx="746">
                  <c:v>6.166666666666659</c:v>
                </c:pt>
                <c:pt idx="747">
                  <c:v>6.1333333333333311</c:v>
                </c:pt>
                <c:pt idx="748">
                  <c:v>6.1333333333333311</c:v>
                </c:pt>
                <c:pt idx="749">
                  <c:v>6.1333333333333311</c:v>
                </c:pt>
                <c:pt idx="750">
                  <c:v>6.1333333333333311</c:v>
                </c:pt>
                <c:pt idx="751">
                  <c:v>6.1333333333333311</c:v>
                </c:pt>
                <c:pt idx="752">
                  <c:v>6.1333333333333311</c:v>
                </c:pt>
                <c:pt idx="753">
                  <c:v>6.1333333333333311</c:v>
                </c:pt>
                <c:pt idx="754">
                  <c:v>6.1333333333333311</c:v>
                </c:pt>
                <c:pt idx="755">
                  <c:v>6.1333333333333311</c:v>
                </c:pt>
                <c:pt idx="756">
                  <c:v>6.1333333333333311</c:v>
                </c:pt>
                <c:pt idx="757">
                  <c:v>6.1333333333333311</c:v>
                </c:pt>
                <c:pt idx="758">
                  <c:v>6.1333333333333311</c:v>
                </c:pt>
                <c:pt idx="759">
                  <c:v>6.1333333333333311</c:v>
                </c:pt>
                <c:pt idx="760">
                  <c:v>6.1333333333333311</c:v>
                </c:pt>
                <c:pt idx="761">
                  <c:v>6.1333333333333311</c:v>
                </c:pt>
                <c:pt idx="762">
                  <c:v>6.166666666666659</c:v>
                </c:pt>
                <c:pt idx="763">
                  <c:v>6.166666666666659</c:v>
                </c:pt>
                <c:pt idx="764">
                  <c:v>6.166666666666659</c:v>
                </c:pt>
                <c:pt idx="765">
                  <c:v>6.166666666666659</c:v>
                </c:pt>
                <c:pt idx="766">
                  <c:v>6.166666666666659</c:v>
                </c:pt>
                <c:pt idx="767">
                  <c:v>6.1333333333333311</c:v>
                </c:pt>
                <c:pt idx="768">
                  <c:v>6.1333333333333311</c:v>
                </c:pt>
                <c:pt idx="769">
                  <c:v>6.1333333333333311</c:v>
                </c:pt>
                <c:pt idx="770">
                  <c:v>6.1333333333333311</c:v>
                </c:pt>
                <c:pt idx="771">
                  <c:v>6.1333333333333311</c:v>
                </c:pt>
                <c:pt idx="772">
                  <c:v>6.1333333333333311</c:v>
                </c:pt>
                <c:pt idx="773">
                  <c:v>6.1333333333333311</c:v>
                </c:pt>
                <c:pt idx="774">
                  <c:v>6.1333333333333311</c:v>
                </c:pt>
                <c:pt idx="775">
                  <c:v>6.1333333333333311</c:v>
                </c:pt>
                <c:pt idx="776">
                  <c:v>6.1333333333333311</c:v>
                </c:pt>
                <c:pt idx="777">
                  <c:v>6.1333333333333311</c:v>
                </c:pt>
                <c:pt idx="778">
                  <c:v>6.1333333333333311</c:v>
                </c:pt>
                <c:pt idx="779">
                  <c:v>6.1333333333333311</c:v>
                </c:pt>
                <c:pt idx="780">
                  <c:v>6.1333333333333311</c:v>
                </c:pt>
                <c:pt idx="781">
                  <c:v>6.1333333333333311</c:v>
                </c:pt>
                <c:pt idx="782">
                  <c:v>6.1</c:v>
                </c:pt>
                <c:pt idx="783">
                  <c:v>6.1</c:v>
                </c:pt>
                <c:pt idx="784">
                  <c:v>6.1</c:v>
                </c:pt>
                <c:pt idx="785">
                  <c:v>6.1</c:v>
                </c:pt>
                <c:pt idx="786">
                  <c:v>6.1</c:v>
                </c:pt>
                <c:pt idx="787">
                  <c:v>6.0666666666666602</c:v>
                </c:pt>
                <c:pt idx="788">
                  <c:v>6.0333333333333314</c:v>
                </c:pt>
                <c:pt idx="789">
                  <c:v>6.0333333333333314</c:v>
                </c:pt>
                <c:pt idx="790">
                  <c:v>6.0333333333333314</c:v>
                </c:pt>
                <c:pt idx="791">
                  <c:v>6.0333333333333314</c:v>
                </c:pt>
                <c:pt idx="792">
                  <c:v>6</c:v>
                </c:pt>
                <c:pt idx="793">
                  <c:v>6</c:v>
                </c:pt>
                <c:pt idx="794">
                  <c:v>6</c:v>
                </c:pt>
                <c:pt idx="795">
                  <c:v>6</c:v>
                </c:pt>
                <c:pt idx="796">
                  <c:v>6</c:v>
                </c:pt>
                <c:pt idx="797">
                  <c:v>6</c:v>
                </c:pt>
                <c:pt idx="798">
                  <c:v>6</c:v>
                </c:pt>
                <c:pt idx="799">
                  <c:v>6</c:v>
                </c:pt>
                <c:pt idx="800">
                  <c:v>5.9666666666666597</c:v>
                </c:pt>
                <c:pt idx="801">
                  <c:v>5.9666666666666597</c:v>
                </c:pt>
                <c:pt idx="802">
                  <c:v>5.9666666666666597</c:v>
                </c:pt>
                <c:pt idx="803">
                  <c:v>5.9666666666666597</c:v>
                </c:pt>
                <c:pt idx="804">
                  <c:v>5.9666666666666597</c:v>
                </c:pt>
                <c:pt idx="805">
                  <c:v>5.9666666666666597</c:v>
                </c:pt>
                <c:pt idx="806">
                  <c:v>5.9666666666666597</c:v>
                </c:pt>
                <c:pt idx="807">
                  <c:v>5.9666666666666597</c:v>
                </c:pt>
                <c:pt idx="808">
                  <c:v>5.9666666666666597</c:v>
                </c:pt>
                <c:pt idx="809">
                  <c:v>5.9666666666666597</c:v>
                </c:pt>
                <c:pt idx="810">
                  <c:v>5.9666666666666597</c:v>
                </c:pt>
                <c:pt idx="811">
                  <c:v>5.9666666666666597</c:v>
                </c:pt>
                <c:pt idx="812">
                  <c:v>5.9333333333333318</c:v>
                </c:pt>
                <c:pt idx="813">
                  <c:v>5.9</c:v>
                </c:pt>
                <c:pt idx="814">
                  <c:v>5.86666666666666</c:v>
                </c:pt>
                <c:pt idx="815">
                  <c:v>5.8333333333333313</c:v>
                </c:pt>
                <c:pt idx="816">
                  <c:v>5.8333333333333313</c:v>
                </c:pt>
                <c:pt idx="817">
                  <c:v>5.8333333333333313</c:v>
                </c:pt>
                <c:pt idx="818">
                  <c:v>5.8333333333333313</c:v>
                </c:pt>
                <c:pt idx="819">
                  <c:v>5.8333333333333313</c:v>
                </c:pt>
                <c:pt idx="820">
                  <c:v>5.8333333333333313</c:v>
                </c:pt>
                <c:pt idx="821">
                  <c:v>5.8</c:v>
                </c:pt>
                <c:pt idx="822">
                  <c:v>5.8</c:v>
                </c:pt>
                <c:pt idx="823">
                  <c:v>5.7666666666666604</c:v>
                </c:pt>
                <c:pt idx="824">
                  <c:v>5.7666666666666604</c:v>
                </c:pt>
                <c:pt idx="825">
                  <c:v>5.7666666666666604</c:v>
                </c:pt>
                <c:pt idx="826">
                  <c:v>5.6333333333333311</c:v>
                </c:pt>
                <c:pt idx="827">
                  <c:v>5.666666666666659</c:v>
                </c:pt>
                <c:pt idx="828">
                  <c:v>5.666666666666659</c:v>
                </c:pt>
                <c:pt idx="829">
                  <c:v>5.6333333333333311</c:v>
                </c:pt>
                <c:pt idx="830">
                  <c:v>5.6333333333333311</c:v>
                </c:pt>
                <c:pt idx="831">
                  <c:v>5.6333333333333311</c:v>
                </c:pt>
                <c:pt idx="832">
                  <c:v>5.6</c:v>
                </c:pt>
                <c:pt idx="833">
                  <c:v>5.5666666666666602</c:v>
                </c:pt>
                <c:pt idx="834">
                  <c:v>5.5666666666666602</c:v>
                </c:pt>
                <c:pt idx="835">
                  <c:v>5.5</c:v>
                </c:pt>
                <c:pt idx="836">
                  <c:v>5.5</c:v>
                </c:pt>
                <c:pt idx="837">
                  <c:v>5.4666666666666597</c:v>
                </c:pt>
                <c:pt idx="838">
                  <c:v>5.4666666666666597</c:v>
                </c:pt>
                <c:pt idx="839">
                  <c:v>5.4666666666666597</c:v>
                </c:pt>
                <c:pt idx="840">
                  <c:v>5.4666666666666597</c:v>
                </c:pt>
                <c:pt idx="841">
                  <c:v>5.4666666666666597</c:v>
                </c:pt>
                <c:pt idx="842">
                  <c:v>5.4666666666666597</c:v>
                </c:pt>
                <c:pt idx="843">
                  <c:v>5.4</c:v>
                </c:pt>
                <c:pt idx="844">
                  <c:v>5.4</c:v>
                </c:pt>
                <c:pt idx="845">
                  <c:v>5.36666666666666</c:v>
                </c:pt>
                <c:pt idx="846">
                  <c:v>5.36666666666666</c:v>
                </c:pt>
                <c:pt idx="847">
                  <c:v>5.3333333333333313</c:v>
                </c:pt>
                <c:pt idx="848">
                  <c:v>5.3333333333333313</c:v>
                </c:pt>
                <c:pt idx="849">
                  <c:v>5.3333333333333313</c:v>
                </c:pt>
                <c:pt idx="850">
                  <c:v>5.3333333333333313</c:v>
                </c:pt>
                <c:pt idx="851">
                  <c:v>5.2666666666666604</c:v>
                </c:pt>
                <c:pt idx="852">
                  <c:v>5.2</c:v>
                </c:pt>
                <c:pt idx="853">
                  <c:v>5.166666666666659</c:v>
                </c:pt>
                <c:pt idx="854">
                  <c:v>5.166666666666659</c:v>
                </c:pt>
                <c:pt idx="855">
                  <c:v>5.166666666666659</c:v>
                </c:pt>
                <c:pt idx="856">
                  <c:v>5.166666666666659</c:v>
                </c:pt>
                <c:pt idx="857">
                  <c:v>5.166666666666659</c:v>
                </c:pt>
                <c:pt idx="858">
                  <c:v>5.0999999999999996</c:v>
                </c:pt>
                <c:pt idx="859">
                  <c:v>5.0999999999999996</c:v>
                </c:pt>
                <c:pt idx="860">
                  <c:v>5.0333333333333314</c:v>
                </c:pt>
                <c:pt idx="861">
                  <c:v>5</c:v>
                </c:pt>
                <c:pt idx="862">
                  <c:v>5</c:v>
                </c:pt>
                <c:pt idx="863">
                  <c:v>5</c:v>
                </c:pt>
                <c:pt idx="864">
                  <c:v>5</c:v>
                </c:pt>
                <c:pt idx="865">
                  <c:v>4.9666666666666597</c:v>
                </c:pt>
                <c:pt idx="866">
                  <c:v>4.9666666666666597</c:v>
                </c:pt>
                <c:pt idx="867">
                  <c:v>4.9666666666666597</c:v>
                </c:pt>
                <c:pt idx="868">
                  <c:v>4.9333333333333318</c:v>
                </c:pt>
                <c:pt idx="869">
                  <c:v>4.9333333333333318</c:v>
                </c:pt>
                <c:pt idx="870">
                  <c:v>4.9333333333333318</c:v>
                </c:pt>
                <c:pt idx="871">
                  <c:v>4.9333333333333318</c:v>
                </c:pt>
                <c:pt idx="872">
                  <c:v>4.9333333333333318</c:v>
                </c:pt>
                <c:pt idx="873">
                  <c:v>4.9000000000000004</c:v>
                </c:pt>
                <c:pt idx="874">
                  <c:v>4.86666666666666</c:v>
                </c:pt>
                <c:pt idx="875">
                  <c:v>4.86666666666666</c:v>
                </c:pt>
                <c:pt idx="876">
                  <c:v>4.86666666666666</c:v>
                </c:pt>
                <c:pt idx="877">
                  <c:v>4.86666666666666</c:v>
                </c:pt>
                <c:pt idx="878">
                  <c:v>4.86666666666666</c:v>
                </c:pt>
                <c:pt idx="879">
                  <c:v>4.86666666666666</c:v>
                </c:pt>
                <c:pt idx="880">
                  <c:v>4.86666666666666</c:v>
                </c:pt>
                <c:pt idx="881">
                  <c:v>4.8333333333333313</c:v>
                </c:pt>
                <c:pt idx="882">
                  <c:v>4.8333333333333313</c:v>
                </c:pt>
                <c:pt idx="883">
                  <c:v>4.8333333333333313</c:v>
                </c:pt>
                <c:pt idx="884">
                  <c:v>4.7666666666666604</c:v>
                </c:pt>
                <c:pt idx="885">
                  <c:v>4.7333333333333316</c:v>
                </c:pt>
                <c:pt idx="886">
                  <c:v>4.7</c:v>
                </c:pt>
                <c:pt idx="887">
                  <c:v>4.7</c:v>
                </c:pt>
                <c:pt idx="888">
                  <c:v>4.7</c:v>
                </c:pt>
                <c:pt idx="889">
                  <c:v>4.666666666666659</c:v>
                </c:pt>
                <c:pt idx="890">
                  <c:v>4.666666666666659</c:v>
                </c:pt>
                <c:pt idx="891">
                  <c:v>4.6333333333333311</c:v>
                </c:pt>
                <c:pt idx="892">
                  <c:v>4.6333333333333311</c:v>
                </c:pt>
                <c:pt idx="893">
                  <c:v>4.5666666666666602</c:v>
                </c:pt>
                <c:pt idx="894">
                  <c:v>4.5666666666666602</c:v>
                </c:pt>
                <c:pt idx="895">
                  <c:v>4.5333333333333314</c:v>
                </c:pt>
                <c:pt idx="896">
                  <c:v>4.5333333333333314</c:v>
                </c:pt>
                <c:pt idx="897">
                  <c:v>4.5</c:v>
                </c:pt>
                <c:pt idx="898">
                  <c:v>4.5</c:v>
                </c:pt>
                <c:pt idx="899">
                  <c:v>4.4666666666666597</c:v>
                </c:pt>
                <c:pt idx="900">
                  <c:v>4.4666666666666597</c:v>
                </c:pt>
                <c:pt idx="901">
                  <c:v>4.4333333333333318</c:v>
                </c:pt>
                <c:pt idx="902">
                  <c:v>4.4333333333333318</c:v>
                </c:pt>
                <c:pt idx="903">
                  <c:v>4.4333333333333318</c:v>
                </c:pt>
                <c:pt idx="904">
                  <c:v>4.4000000000000004</c:v>
                </c:pt>
                <c:pt idx="905">
                  <c:v>4.4000000000000004</c:v>
                </c:pt>
                <c:pt idx="906">
                  <c:v>4.36666666666666</c:v>
                </c:pt>
                <c:pt idx="907">
                  <c:v>4.3333333333333313</c:v>
                </c:pt>
                <c:pt idx="908">
                  <c:v>4.3333333333333313</c:v>
                </c:pt>
                <c:pt idx="909">
                  <c:v>4.3</c:v>
                </c:pt>
                <c:pt idx="910">
                  <c:v>4.3</c:v>
                </c:pt>
                <c:pt idx="911">
                  <c:v>4.3</c:v>
                </c:pt>
                <c:pt idx="912">
                  <c:v>4.3</c:v>
                </c:pt>
                <c:pt idx="913">
                  <c:v>4.2666666666666604</c:v>
                </c:pt>
                <c:pt idx="914">
                  <c:v>4.2666666666666604</c:v>
                </c:pt>
                <c:pt idx="915">
                  <c:v>4.2666666666666604</c:v>
                </c:pt>
                <c:pt idx="916">
                  <c:v>4.2666666666666604</c:v>
                </c:pt>
                <c:pt idx="917">
                  <c:v>4.2333333333333316</c:v>
                </c:pt>
                <c:pt idx="918">
                  <c:v>4.2333333333333316</c:v>
                </c:pt>
                <c:pt idx="919">
                  <c:v>4.2</c:v>
                </c:pt>
                <c:pt idx="920">
                  <c:v>4.2</c:v>
                </c:pt>
                <c:pt idx="921">
                  <c:v>4.2</c:v>
                </c:pt>
                <c:pt idx="922">
                  <c:v>4.2</c:v>
                </c:pt>
                <c:pt idx="923">
                  <c:v>4.1333333333333311</c:v>
                </c:pt>
                <c:pt idx="924">
                  <c:v>4.1333333333333311</c:v>
                </c:pt>
                <c:pt idx="925">
                  <c:v>4.0666666666666602</c:v>
                </c:pt>
                <c:pt idx="926">
                  <c:v>4.0333333333333314</c:v>
                </c:pt>
                <c:pt idx="927">
                  <c:v>4.0333333333333314</c:v>
                </c:pt>
                <c:pt idx="928">
                  <c:v>4.0333333333333314</c:v>
                </c:pt>
                <c:pt idx="929">
                  <c:v>4.0333333333333314</c:v>
                </c:pt>
                <c:pt idx="930">
                  <c:v>4.0333333333333314</c:v>
                </c:pt>
                <c:pt idx="931">
                  <c:v>4.0333333333333314</c:v>
                </c:pt>
                <c:pt idx="932">
                  <c:v>4.0333333333333314</c:v>
                </c:pt>
                <c:pt idx="933">
                  <c:v>4.0333333333333314</c:v>
                </c:pt>
                <c:pt idx="934">
                  <c:v>4.0333333333333314</c:v>
                </c:pt>
                <c:pt idx="935">
                  <c:v>4</c:v>
                </c:pt>
                <c:pt idx="936">
                  <c:v>4</c:v>
                </c:pt>
                <c:pt idx="937">
                  <c:v>4</c:v>
                </c:pt>
                <c:pt idx="938">
                  <c:v>3.9666666666666597</c:v>
                </c:pt>
                <c:pt idx="939">
                  <c:v>3.8666666666666596</c:v>
                </c:pt>
                <c:pt idx="940">
                  <c:v>3.8666666666666596</c:v>
                </c:pt>
                <c:pt idx="941">
                  <c:v>3.8333333333333295</c:v>
                </c:pt>
                <c:pt idx="942">
                  <c:v>3.8333333333333295</c:v>
                </c:pt>
                <c:pt idx="943">
                  <c:v>3.8</c:v>
                </c:pt>
                <c:pt idx="944">
                  <c:v>3.8</c:v>
                </c:pt>
                <c:pt idx="945">
                  <c:v>3.8</c:v>
                </c:pt>
                <c:pt idx="946">
                  <c:v>3.8</c:v>
                </c:pt>
                <c:pt idx="947">
                  <c:v>3.7666666666666599</c:v>
                </c:pt>
                <c:pt idx="948">
                  <c:v>3.7666666666666599</c:v>
                </c:pt>
                <c:pt idx="949">
                  <c:v>3.6666666666666599</c:v>
                </c:pt>
                <c:pt idx="950">
                  <c:v>3.6333333333333302</c:v>
                </c:pt>
                <c:pt idx="951">
                  <c:v>3.5999999999999894</c:v>
                </c:pt>
                <c:pt idx="952">
                  <c:v>3.5666666666666598</c:v>
                </c:pt>
                <c:pt idx="953">
                  <c:v>3.5666666666666598</c:v>
                </c:pt>
                <c:pt idx="954">
                  <c:v>3.5666666666666598</c:v>
                </c:pt>
                <c:pt idx="955">
                  <c:v>3.5333333333333301</c:v>
                </c:pt>
                <c:pt idx="956">
                  <c:v>3.4999999999999893</c:v>
                </c:pt>
                <c:pt idx="957">
                  <c:v>3.4999999999999893</c:v>
                </c:pt>
                <c:pt idx="958">
                  <c:v>3.4999999999999893</c:v>
                </c:pt>
                <c:pt idx="959">
                  <c:v>3.4999999999999893</c:v>
                </c:pt>
                <c:pt idx="960">
                  <c:v>3.4999999999999893</c:v>
                </c:pt>
                <c:pt idx="961">
                  <c:v>3.4666666666666597</c:v>
                </c:pt>
                <c:pt idx="962">
                  <c:v>3.4666666666666597</c:v>
                </c:pt>
                <c:pt idx="963">
                  <c:v>3.43333333333333</c:v>
                </c:pt>
                <c:pt idx="964">
                  <c:v>3.43333333333333</c:v>
                </c:pt>
                <c:pt idx="965">
                  <c:v>3.43333333333333</c:v>
                </c:pt>
                <c:pt idx="966">
                  <c:v>3.43333333333333</c:v>
                </c:pt>
                <c:pt idx="967">
                  <c:v>3.43333333333333</c:v>
                </c:pt>
                <c:pt idx="968">
                  <c:v>3.4</c:v>
                </c:pt>
                <c:pt idx="969">
                  <c:v>3.4</c:v>
                </c:pt>
                <c:pt idx="970">
                  <c:v>3.4</c:v>
                </c:pt>
                <c:pt idx="971">
                  <c:v>3.3666666666666596</c:v>
                </c:pt>
                <c:pt idx="972">
                  <c:v>3.3333333333333295</c:v>
                </c:pt>
                <c:pt idx="973">
                  <c:v>3.3333333333333295</c:v>
                </c:pt>
                <c:pt idx="974">
                  <c:v>3.3666666666666596</c:v>
                </c:pt>
                <c:pt idx="975">
                  <c:v>3.3666666666666596</c:v>
                </c:pt>
                <c:pt idx="976">
                  <c:v>3.3666666666666596</c:v>
                </c:pt>
                <c:pt idx="977">
                  <c:v>3.3666666666666596</c:v>
                </c:pt>
                <c:pt idx="978">
                  <c:v>3.3333333333333295</c:v>
                </c:pt>
                <c:pt idx="979">
                  <c:v>3.3333333333333295</c:v>
                </c:pt>
                <c:pt idx="980">
                  <c:v>3.3333333333333295</c:v>
                </c:pt>
                <c:pt idx="981">
                  <c:v>3.3333333333333295</c:v>
                </c:pt>
                <c:pt idx="982">
                  <c:v>3.3333333333333295</c:v>
                </c:pt>
                <c:pt idx="983">
                  <c:v>3.3333333333333295</c:v>
                </c:pt>
                <c:pt idx="984">
                  <c:v>3.3</c:v>
                </c:pt>
                <c:pt idx="985">
                  <c:v>3.3</c:v>
                </c:pt>
                <c:pt idx="986">
                  <c:v>3.3</c:v>
                </c:pt>
                <c:pt idx="987">
                  <c:v>3.2666666666666599</c:v>
                </c:pt>
                <c:pt idx="988">
                  <c:v>3.2333333333333298</c:v>
                </c:pt>
                <c:pt idx="989">
                  <c:v>3.2333333333333298</c:v>
                </c:pt>
                <c:pt idx="990">
                  <c:v>3.2333333333333298</c:v>
                </c:pt>
                <c:pt idx="991">
                  <c:v>3.2333333333333298</c:v>
                </c:pt>
                <c:pt idx="992">
                  <c:v>3.2333333333333298</c:v>
                </c:pt>
                <c:pt idx="993">
                  <c:v>3.2333333333333298</c:v>
                </c:pt>
                <c:pt idx="994">
                  <c:v>3.2333333333333298</c:v>
                </c:pt>
                <c:pt idx="995">
                  <c:v>3.2333333333333298</c:v>
                </c:pt>
                <c:pt idx="996">
                  <c:v>3.2333333333333298</c:v>
                </c:pt>
                <c:pt idx="997">
                  <c:v>3.2333333333333298</c:v>
                </c:pt>
                <c:pt idx="998">
                  <c:v>3.2333333333333298</c:v>
                </c:pt>
                <c:pt idx="999">
                  <c:v>3.2</c:v>
                </c:pt>
                <c:pt idx="1000">
                  <c:v>3.2</c:v>
                </c:pt>
                <c:pt idx="1001">
                  <c:v>3.2</c:v>
                </c:pt>
                <c:pt idx="1002">
                  <c:v>3.2</c:v>
                </c:pt>
                <c:pt idx="1003">
                  <c:v>3.2</c:v>
                </c:pt>
                <c:pt idx="1004">
                  <c:v>3.2</c:v>
                </c:pt>
                <c:pt idx="1005">
                  <c:v>3.1666666666666599</c:v>
                </c:pt>
                <c:pt idx="1006">
                  <c:v>3.1333333333333302</c:v>
                </c:pt>
                <c:pt idx="1007">
                  <c:v>3.1333333333333302</c:v>
                </c:pt>
                <c:pt idx="1008">
                  <c:v>3.1</c:v>
                </c:pt>
                <c:pt idx="1009">
                  <c:v>3.1</c:v>
                </c:pt>
                <c:pt idx="1010">
                  <c:v>3.1</c:v>
                </c:pt>
                <c:pt idx="1011">
                  <c:v>3.1</c:v>
                </c:pt>
                <c:pt idx="1012">
                  <c:v>3.0666666666666598</c:v>
                </c:pt>
                <c:pt idx="1013">
                  <c:v>3.0666666666666598</c:v>
                </c:pt>
                <c:pt idx="1014">
                  <c:v>3.0666666666666598</c:v>
                </c:pt>
                <c:pt idx="1015">
                  <c:v>3</c:v>
                </c:pt>
                <c:pt idx="1016">
                  <c:v>2.9666666666666597</c:v>
                </c:pt>
                <c:pt idx="1017">
                  <c:v>2.9666666666666597</c:v>
                </c:pt>
                <c:pt idx="1018">
                  <c:v>2.9666666666666597</c:v>
                </c:pt>
                <c:pt idx="1019">
                  <c:v>2.9666666666666597</c:v>
                </c:pt>
                <c:pt idx="1020">
                  <c:v>2.9666666666666597</c:v>
                </c:pt>
                <c:pt idx="1021">
                  <c:v>2.9666666666666597</c:v>
                </c:pt>
                <c:pt idx="1022">
                  <c:v>2.9666666666666597</c:v>
                </c:pt>
                <c:pt idx="1023">
                  <c:v>2.9666666666666597</c:v>
                </c:pt>
                <c:pt idx="1024">
                  <c:v>2.9666666666666597</c:v>
                </c:pt>
                <c:pt idx="1025">
                  <c:v>2.9666666666666597</c:v>
                </c:pt>
                <c:pt idx="1026">
                  <c:v>2.9666666666666597</c:v>
                </c:pt>
                <c:pt idx="1027">
                  <c:v>2.9</c:v>
                </c:pt>
                <c:pt idx="1028">
                  <c:v>2.8666666666666596</c:v>
                </c:pt>
                <c:pt idx="1029">
                  <c:v>2.8666666666666596</c:v>
                </c:pt>
                <c:pt idx="1030">
                  <c:v>2.8666666666666596</c:v>
                </c:pt>
                <c:pt idx="1031">
                  <c:v>2.8666666666666596</c:v>
                </c:pt>
                <c:pt idx="1032">
                  <c:v>2.8666666666666596</c:v>
                </c:pt>
                <c:pt idx="1033">
                  <c:v>2.8333333333333295</c:v>
                </c:pt>
                <c:pt idx="1034">
                  <c:v>2.8333333333333295</c:v>
                </c:pt>
                <c:pt idx="1035">
                  <c:v>2.8333333333333295</c:v>
                </c:pt>
                <c:pt idx="1036">
                  <c:v>2.8333333333333295</c:v>
                </c:pt>
                <c:pt idx="1037">
                  <c:v>2.8333333333333295</c:v>
                </c:pt>
                <c:pt idx="1038">
                  <c:v>2.8</c:v>
                </c:pt>
                <c:pt idx="1039">
                  <c:v>2.7666666666666599</c:v>
                </c:pt>
                <c:pt idx="1040">
                  <c:v>2.7666666666666599</c:v>
                </c:pt>
                <c:pt idx="1041">
                  <c:v>2.7666666666666599</c:v>
                </c:pt>
                <c:pt idx="1042">
                  <c:v>2.7666666666666599</c:v>
                </c:pt>
                <c:pt idx="1043">
                  <c:v>2.7333333333333298</c:v>
                </c:pt>
                <c:pt idx="1044">
                  <c:v>2.7333333333333298</c:v>
                </c:pt>
                <c:pt idx="1045">
                  <c:v>2.7</c:v>
                </c:pt>
                <c:pt idx="1046">
                  <c:v>2.7</c:v>
                </c:pt>
                <c:pt idx="1047">
                  <c:v>2.6666666666666599</c:v>
                </c:pt>
                <c:pt idx="1048">
                  <c:v>2.6666666666666599</c:v>
                </c:pt>
                <c:pt idx="1049">
                  <c:v>2.6666666666666599</c:v>
                </c:pt>
                <c:pt idx="1050">
                  <c:v>2.6666666666666599</c:v>
                </c:pt>
                <c:pt idx="1051">
                  <c:v>2.6666666666666599</c:v>
                </c:pt>
                <c:pt idx="1052">
                  <c:v>2.6666666666666599</c:v>
                </c:pt>
                <c:pt idx="1053">
                  <c:v>2.6666666666666599</c:v>
                </c:pt>
                <c:pt idx="1054">
                  <c:v>2.6666666666666599</c:v>
                </c:pt>
                <c:pt idx="1055">
                  <c:v>2.6666666666666599</c:v>
                </c:pt>
                <c:pt idx="1056">
                  <c:v>2.6666666666666599</c:v>
                </c:pt>
                <c:pt idx="1057">
                  <c:v>2.6666666666666599</c:v>
                </c:pt>
                <c:pt idx="1058">
                  <c:v>2.6666666666666599</c:v>
                </c:pt>
                <c:pt idx="1059">
                  <c:v>2.6666666666666599</c:v>
                </c:pt>
                <c:pt idx="1060">
                  <c:v>2.6666666666666599</c:v>
                </c:pt>
                <c:pt idx="1061">
                  <c:v>2.6666666666666599</c:v>
                </c:pt>
                <c:pt idx="1062">
                  <c:v>2.6666666666666599</c:v>
                </c:pt>
                <c:pt idx="1063">
                  <c:v>2.6333333333333302</c:v>
                </c:pt>
                <c:pt idx="1064">
                  <c:v>2.6</c:v>
                </c:pt>
                <c:pt idx="1065">
                  <c:v>2.6</c:v>
                </c:pt>
                <c:pt idx="1066">
                  <c:v>2.6</c:v>
                </c:pt>
                <c:pt idx="1067">
                  <c:v>2.6</c:v>
                </c:pt>
                <c:pt idx="1068">
                  <c:v>2.5666666666666598</c:v>
                </c:pt>
                <c:pt idx="1069">
                  <c:v>2.5666666666666598</c:v>
                </c:pt>
                <c:pt idx="1070">
                  <c:v>2.5333333333333301</c:v>
                </c:pt>
                <c:pt idx="1071">
                  <c:v>2.5333333333333301</c:v>
                </c:pt>
                <c:pt idx="1072">
                  <c:v>2.5</c:v>
                </c:pt>
                <c:pt idx="1073">
                  <c:v>2.4666666666666597</c:v>
                </c:pt>
                <c:pt idx="1074">
                  <c:v>2.43333333333333</c:v>
                </c:pt>
                <c:pt idx="1075">
                  <c:v>2.4</c:v>
                </c:pt>
                <c:pt idx="1076">
                  <c:v>2.4</c:v>
                </c:pt>
                <c:pt idx="1077">
                  <c:v>2.4</c:v>
                </c:pt>
                <c:pt idx="1078">
                  <c:v>2.4</c:v>
                </c:pt>
                <c:pt idx="1079">
                  <c:v>2.3666666666666596</c:v>
                </c:pt>
                <c:pt idx="1080">
                  <c:v>2.3666666666666596</c:v>
                </c:pt>
                <c:pt idx="1081">
                  <c:v>2.3666666666666596</c:v>
                </c:pt>
                <c:pt idx="1082">
                  <c:v>2.2999999999999998</c:v>
                </c:pt>
                <c:pt idx="1083">
                  <c:v>2.2999999999999998</c:v>
                </c:pt>
                <c:pt idx="1084">
                  <c:v>2.2999999999999998</c:v>
                </c:pt>
                <c:pt idx="1085">
                  <c:v>2.2999999999999998</c:v>
                </c:pt>
                <c:pt idx="1086">
                  <c:v>2.2999999999999998</c:v>
                </c:pt>
                <c:pt idx="1087">
                  <c:v>2.2999999999999998</c:v>
                </c:pt>
                <c:pt idx="1088">
                  <c:v>2.2999999999999998</c:v>
                </c:pt>
                <c:pt idx="1089">
                  <c:v>2.19999999999999</c:v>
                </c:pt>
                <c:pt idx="1090">
                  <c:v>2.1666666666666599</c:v>
                </c:pt>
                <c:pt idx="1091">
                  <c:v>2.1666666666666599</c:v>
                </c:pt>
                <c:pt idx="1092">
                  <c:v>2.1666666666666599</c:v>
                </c:pt>
                <c:pt idx="1093">
                  <c:v>2.1666666666666599</c:v>
                </c:pt>
                <c:pt idx="1094">
                  <c:v>2.1333333333333302</c:v>
                </c:pt>
                <c:pt idx="1095">
                  <c:v>2.1333333333333302</c:v>
                </c:pt>
                <c:pt idx="1096">
                  <c:v>2.1333333333333302</c:v>
                </c:pt>
                <c:pt idx="1097">
                  <c:v>2.1333333333333302</c:v>
                </c:pt>
                <c:pt idx="1098">
                  <c:v>2.1333333333333302</c:v>
                </c:pt>
                <c:pt idx="1099">
                  <c:v>2.1333333333333302</c:v>
                </c:pt>
                <c:pt idx="1100">
                  <c:v>2.1333333333333302</c:v>
                </c:pt>
                <c:pt idx="1101">
                  <c:v>2.1333333333333302</c:v>
                </c:pt>
                <c:pt idx="1102">
                  <c:v>2.1333333333333302</c:v>
                </c:pt>
                <c:pt idx="1103">
                  <c:v>2.1333333333333302</c:v>
                </c:pt>
                <c:pt idx="1104">
                  <c:v>2.1333333333333302</c:v>
                </c:pt>
                <c:pt idx="1105">
                  <c:v>2.1333333333333302</c:v>
                </c:pt>
                <c:pt idx="1106">
                  <c:v>2.1333333333333302</c:v>
                </c:pt>
                <c:pt idx="1107">
                  <c:v>2.1333333333333302</c:v>
                </c:pt>
                <c:pt idx="1108">
                  <c:v>2.0999999999999894</c:v>
                </c:pt>
                <c:pt idx="1109">
                  <c:v>2.0666666666666598</c:v>
                </c:pt>
                <c:pt idx="1110">
                  <c:v>2.0333333333333301</c:v>
                </c:pt>
                <c:pt idx="1111">
                  <c:v>2.0333333333333301</c:v>
                </c:pt>
                <c:pt idx="1112">
                  <c:v>2.0333333333333301</c:v>
                </c:pt>
                <c:pt idx="1113">
                  <c:v>2.0333333333333301</c:v>
                </c:pt>
                <c:pt idx="1114">
                  <c:v>2.0333333333333301</c:v>
                </c:pt>
                <c:pt idx="1115">
                  <c:v>2.0333333333333301</c:v>
                </c:pt>
                <c:pt idx="1116">
                  <c:v>2.0333333333333301</c:v>
                </c:pt>
                <c:pt idx="1117">
                  <c:v>2.0333333333333301</c:v>
                </c:pt>
                <c:pt idx="1118">
                  <c:v>2.0333333333333301</c:v>
                </c:pt>
                <c:pt idx="1119">
                  <c:v>2.0333333333333301</c:v>
                </c:pt>
                <c:pt idx="1120">
                  <c:v>2.0333333333333301</c:v>
                </c:pt>
                <c:pt idx="1121">
                  <c:v>1.9999999999999898</c:v>
                </c:pt>
                <c:pt idx="1122">
                  <c:v>1.9999999999999898</c:v>
                </c:pt>
                <c:pt idx="1123">
                  <c:v>1.9666666666666601</c:v>
                </c:pt>
                <c:pt idx="1124">
                  <c:v>1.9666666666666601</c:v>
                </c:pt>
                <c:pt idx="1125">
                  <c:v>1.9666666666666601</c:v>
                </c:pt>
                <c:pt idx="1126">
                  <c:v>1.9999999999999898</c:v>
                </c:pt>
                <c:pt idx="1127">
                  <c:v>1.9999999999999898</c:v>
                </c:pt>
                <c:pt idx="1128">
                  <c:v>1.9999999999999898</c:v>
                </c:pt>
                <c:pt idx="1129">
                  <c:v>1.9666666666666601</c:v>
                </c:pt>
                <c:pt idx="1130">
                  <c:v>1.9666666666666601</c:v>
                </c:pt>
                <c:pt idx="1131">
                  <c:v>1.9666666666666601</c:v>
                </c:pt>
                <c:pt idx="1132">
                  <c:v>1.9666666666666601</c:v>
                </c:pt>
                <c:pt idx="1133">
                  <c:v>1.9666666666666601</c:v>
                </c:pt>
                <c:pt idx="1134">
                  <c:v>1.9666666666666601</c:v>
                </c:pt>
                <c:pt idx="1135">
                  <c:v>1.9666666666666601</c:v>
                </c:pt>
                <c:pt idx="1136">
                  <c:v>1.9666666666666601</c:v>
                </c:pt>
                <c:pt idx="1137">
                  <c:v>1.9666666666666601</c:v>
                </c:pt>
                <c:pt idx="1138">
                  <c:v>1.9666666666666601</c:v>
                </c:pt>
                <c:pt idx="1139">
                  <c:v>1.9666666666666601</c:v>
                </c:pt>
                <c:pt idx="1140">
                  <c:v>1.93333333333333</c:v>
                </c:pt>
                <c:pt idx="1141">
                  <c:v>1.9666666666666601</c:v>
                </c:pt>
                <c:pt idx="1142">
                  <c:v>1.9666666666666601</c:v>
                </c:pt>
                <c:pt idx="1143">
                  <c:v>1.9666666666666601</c:v>
                </c:pt>
                <c:pt idx="1144">
                  <c:v>1.9666666666666601</c:v>
                </c:pt>
                <c:pt idx="1145">
                  <c:v>1.9666666666666601</c:v>
                </c:pt>
                <c:pt idx="1146">
                  <c:v>1.9666666666666601</c:v>
                </c:pt>
                <c:pt idx="1147">
                  <c:v>1.93333333333333</c:v>
                </c:pt>
                <c:pt idx="1148">
                  <c:v>1.93333333333333</c:v>
                </c:pt>
                <c:pt idx="1149">
                  <c:v>1.93333333333333</c:v>
                </c:pt>
                <c:pt idx="1150">
                  <c:v>1.93333333333333</c:v>
                </c:pt>
                <c:pt idx="1151">
                  <c:v>1.93333333333333</c:v>
                </c:pt>
                <c:pt idx="1152">
                  <c:v>1.9000000000000001</c:v>
                </c:pt>
                <c:pt idx="1153">
                  <c:v>1.9000000000000001</c:v>
                </c:pt>
                <c:pt idx="1154">
                  <c:v>1.9000000000000001</c:v>
                </c:pt>
                <c:pt idx="1155">
                  <c:v>1.9000000000000001</c:v>
                </c:pt>
                <c:pt idx="1156">
                  <c:v>1.9000000000000001</c:v>
                </c:pt>
                <c:pt idx="1157">
                  <c:v>1.9000000000000001</c:v>
                </c:pt>
                <c:pt idx="1158">
                  <c:v>1.9000000000000001</c:v>
                </c:pt>
                <c:pt idx="1159">
                  <c:v>1.9000000000000001</c:v>
                </c:pt>
                <c:pt idx="1160">
                  <c:v>1.9000000000000001</c:v>
                </c:pt>
                <c:pt idx="1161">
                  <c:v>1.86666666666666</c:v>
                </c:pt>
                <c:pt idx="1162">
                  <c:v>1.86666666666666</c:v>
                </c:pt>
                <c:pt idx="1163">
                  <c:v>1.86666666666666</c:v>
                </c:pt>
                <c:pt idx="1164">
                  <c:v>1.86666666666666</c:v>
                </c:pt>
                <c:pt idx="1165">
                  <c:v>1.86666666666666</c:v>
                </c:pt>
                <c:pt idx="1166">
                  <c:v>1.86666666666666</c:v>
                </c:pt>
                <c:pt idx="1167">
                  <c:v>1.86666666666666</c:v>
                </c:pt>
                <c:pt idx="1168">
                  <c:v>1.86666666666666</c:v>
                </c:pt>
                <c:pt idx="1169">
                  <c:v>1.86666666666666</c:v>
                </c:pt>
                <c:pt idx="1170">
                  <c:v>1.86666666666666</c:v>
                </c:pt>
                <c:pt idx="1171">
                  <c:v>1.8333333333333299</c:v>
                </c:pt>
                <c:pt idx="1172">
                  <c:v>1.7999999999999896</c:v>
                </c:pt>
                <c:pt idx="1173">
                  <c:v>1.7999999999999896</c:v>
                </c:pt>
                <c:pt idx="1174">
                  <c:v>1.7999999999999896</c:v>
                </c:pt>
                <c:pt idx="1175">
                  <c:v>1.7999999999999896</c:v>
                </c:pt>
                <c:pt idx="1176">
                  <c:v>1.7999999999999896</c:v>
                </c:pt>
                <c:pt idx="1177">
                  <c:v>1.7999999999999896</c:v>
                </c:pt>
                <c:pt idx="1178">
                  <c:v>1.7999999999999896</c:v>
                </c:pt>
                <c:pt idx="1179">
                  <c:v>1.7999999999999896</c:v>
                </c:pt>
                <c:pt idx="1180">
                  <c:v>1.7999999999999896</c:v>
                </c:pt>
                <c:pt idx="1181">
                  <c:v>1.7999999999999896</c:v>
                </c:pt>
                <c:pt idx="1182">
                  <c:v>1.7999999999999896</c:v>
                </c:pt>
                <c:pt idx="1183">
                  <c:v>1.7999999999999896</c:v>
                </c:pt>
                <c:pt idx="1184">
                  <c:v>1.7999999999999896</c:v>
                </c:pt>
                <c:pt idx="1185">
                  <c:v>1.7999999999999896</c:v>
                </c:pt>
                <c:pt idx="1186">
                  <c:v>1.7999999999999896</c:v>
                </c:pt>
                <c:pt idx="1187">
                  <c:v>1.7999999999999896</c:v>
                </c:pt>
                <c:pt idx="1188">
                  <c:v>1.7999999999999896</c:v>
                </c:pt>
                <c:pt idx="1189">
                  <c:v>1.7666666666666599</c:v>
                </c:pt>
                <c:pt idx="1190">
                  <c:v>1.7666666666666599</c:v>
                </c:pt>
                <c:pt idx="1191">
                  <c:v>1.7666666666666599</c:v>
                </c:pt>
                <c:pt idx="1192">
                  <c:v>1.7666666666666599</c:v>
                </c:pt>
                <c:pt idx="1193">
                  <c:v>1.7666666666666599</c:v>
                </c:pt>
                <c:pt idx="1194">
                  <c:v>1.7666666666666599</c:v>
                </c:pt>
                <c:pt idx="1195">
                  <c:v>1.7666666666666599</c:v>
                </c:pt>
                <c:pt idx="1196">
                  <c:v>1.7666666666666599</c:v>
                </c:pt>
                <c:pt idx="1197">
                  <c:v>1.7666666666666599</c:v>
                </c:pt>
                <c:pt idx="1198">
                  <c:v>1.7666666666666599</c:v>
                </c:pt>
                <c:pt idx="1199">
                  <c:v>1.7666666666666599</c:v>
                </c:pt>
                <c:pt idx="1200">
                  <c:v>1.7666666666666599</c:v>
                </c:pt>
                <c:pt idx="1201">
                  <c:v>1.7333333333333298</c:v>
                </c:pt>
                <c:pt idx="1202">
                  <c:v>1.7333333333333298</c:v>
                </c:pt>
                <c:pt idx="1203">
                  <c:v>1.7333333333333298</c:v>
                </c:pt>
                <c:pt idx="1204">
                  <c:v>1.7333333333333298</c:v>
                </c:pt>
                <c:pt idx="1205">
                  <c:v>1.7333333333333298</c:v>
                </c:pt>
                <c:pt idx="1206">
                  <c:v>1.7333333333333298</c:v>
                </c:pt>
                <c:pt idx="1207">
                  <c:v>1.7333333333333298</c:v>
                </c:pt>
                <c:pt idx="1208">
                  <c:v>1.7333333333333298</c:v>
                </c:pt>
                <c:pt idx="1209">
                  <c:v>1.7333333333333298</c:v>
                </c:pt>
                <c:pt idx="1210">
                  <c:v>1.7333333333333298</c:v>
                </c:pt>
                <c:pt idx="1211">
                  <c:v>1.7333333333333298</c:v>
                </c:pt>
                <c:pt idx="1212">
                  <c:v>1.7333333333333298</c:v>
                </c:pt>
                <c:pt idx="1213">
                  <c:v>1.7333333333333298</c:v>
                </c:pt>
                <c:pt idx="1214">
                  <c:v>1.6666666666666601</c:v>
                </c:pt>
                <c:pt idx="1215">
                  <c:v>1.6666666666666601</c:v>
                </c:pt>
                <c:pt idx="1216">
                  <c:v>1.6666666666666601</c:v>
                </c:pt>
                <c:pt idx="1217">
                  <c:v>1.6666666666666601</c:v>
                </c:pt>
                <c:pt idx="1218">
                  <c:v>1.6666666666666601</c:v>
                </c:pt>
                <c:pt idx="1219">
                  <c:v>1.6666666666666601</c:v>
                </c:pt>
                <c:pt idx="1220">
                  <c:v>1.6666666666666601</c:v>
                </c:pt>
                <c:pt idx="1221">
                  <c:v>1.6666666666666601</c:v>
                </c:pt>
                <c:pt idx="1222">
                  <c:v>1.6666666666666601</c:v>
                </c:pt>
                <c:pt idx="1223">
                  <c:v>1.63333333333333</c:v>
                </c:pt>
                <c:pt idx="1224">
                  <c:v>1.5999999999999897</c:v>
                </c:pt>
                <c:pt idx="1225">
                  <c:v>1.5999999999999897</c:v>
                </c:pt>
                <c:pt idx="1226">
                  <c:v>1.56666666666666</c:v>
                </c:pt>
                <c:pt idx="1227">
                  <c:v>1.56666666666666</c:v>
                </c:pt>
                <c:pt idx="1228">
                  <c:v>1.5333333333333299</c:v>
                </c:pt>
                <c:pt idx="1229">
                  <c:v>1.5333333333333299</c:v>
                </c:pt>
                <c:pt idx="1230">
                  <c:v>1.4666666666666599</c:v>
                </c:pt>
                <c:pt idx="1231">
                  <c:v>1.4666666666666599</c:v>
                </c:pt>
                <c:pt idx="1232">
                  <c:v>1.4333333333333298</c:v>
                </c:pt>
                <c:pt idx="1233">
                  <c:v>1.4333333333333298</c:v>
                </c:pt>
                <c:pt idx="1234">
                  <c:v>1.4333333333333298</c:v>
                </c:pt>
                <c:pt idx="1235">
                  <c:v>1.4333333333333298</c:v>
                </c:pt>
                <c:pt idx="1236">
                  <c:v>1.4333333333333298</c:v>
                </c:pt>
                <c:pt idx="1237">
                  <c:v>1.4333333333333298</c:v>
                </c:pt>
                <c:pt idx="1238">
                  <c:v>1.4333333333333298</c:v>
                </c:pt>
                <c:pt idx="1239">
                  <c:v>1.4333333333333298</c:v>
                </c:pt>
                <c:pt idx="1240">
                  <c:v>1.4333333333333298</c:v>
                </c:pt>
                <c:pt idx="1241">
                  <c:v>1.4333333333333298</c:v>
                </c:pt>
                <c:pt idx="1242">
                  <c:v>1.4333333333333298</c:v>
                </c:pt>
                <c:pt idx="1243">
                  <c:v>1.4333333333333298</c:v>
                </c:pt>
                <c:pt idx="1244">
                  <c:v>1.4333333333333298</c:v>
                </c:pt>
                <c:pt idx="1245">
                  <c:v>1.4333333333333298</c:v>
                </c:pt>
                <c:pt idx="1246">
                  <c:v>1.4333333333333298</c:v>
                </c:pt>
                <c:pt idx="1247">
                  <c:v>1.4333333333333298</c:v>
                </c:pt>
                <c:pt idx="1248">
                  <c:v>1.4</c:v>
                </c:pt>
                <c:pt idx="1249">
                  <c:v>1.4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populationParameterSweep!$D$5010:$D$6259</c:f>
              <c:numCache>
                <c:formatCode>General</c:formatCode>
                <c:ptCount val="1250"/>
                <c:pt idx="0">
                  <c:v>0</c:v>
                </c:pt>
                <c:pt idx="1">
                  <c:v>11.15</c:v>
                </c:pt>
                <c:pt idx="2">
                  <c:v>11.325000000000001</c:v>
                </c:pt>
                <c:pt idx="3">
                  <c:v>11.375000000000002</c:v>
                </c:pt>
                <c:pt idx="4">
                  <c:v>11.475000000000001</c:v>
                </c:pt>
                <c:pt idx="5">
                  <c:v>11.5</c:v>
                </c:pt>
                <c:pt idx="6">
                  <c:v>11.65</c:v>
                </c:pt>
                <c:pt idx="7">
                  <c:v>11.674999999999899</c:v>
                </c:pt>
                <c:pt idx="8">
                  <c:v>11.7</c:v>
                </c:pt>
                <c:pt idx="9">
                  <c:v>11.725</c:v>
                </c:pt>
                <c:pt idx="10">
                  <c:v>11.749999999999902</c:v>
                </c:pt>
                <c:pt idx="11">
                  <c:v>11.75</c:v>
                </c:pt>
                <c:pt idx="12">
                  <c:v>11.749999999999902</c:v>
                </c:pt>
                <c:pt idx="13">
                  <c:v>11.749999999999902</c:v>
                </c:pt>
                <c:pt idx="14">
                  <c:v>11.7</c:v>
                </c:pt>
                <c:pt idx="15">
                  <c:v>11.725</c:v>
                </c:pt>
                <c:pt idx="16">
                  <c:v>11.65</c:v>
                </c:pt>
                <c:pt idx="17">
                  <c:v>11.65</c:v>
                </c:pt>
                <c:pt idx="18">
                  <c:v>11.674999999999899</c:v>
                </c:pt>
                <c:pt idx="19">
                  <c:v>11.65</c:v>
                </c:pt>
                <c:pt idx="20">
                  <c:v>11.674999999999899</c:v>
                </c:pt>
                <c:pt idx="21">
                  <c:v>11.7</c:v>
                </c:pt>
                <c:pt idx="22">
                  <c:v>11.625</c:v>
                </c:pt>
                <c:pt idx="23">
                  <c:v>11.6</c:v>
                </c:pt>
                <c:pt idx="24">
                  <c:v>11.625</c:v>
                </c:pt>
                <c:pt idx="25">
                  <c:v>11.575000000000001</c:v>
                </c:pt>
                <c:pt idx="26">
                  <c:v>11.55</c:v>
                </c:pt>
                <c:pt idx="27">
                  <c:v>11.575000000000001</c:v>
                </c:pt>
                <c:pt idx="28">
                  <c:v>11.524999999999903</c:v>
                </c:pt>
                <c:pt idx="29">
                  <c:v>11.450000000000001</c:v>
                </c:pt>
                <c:pt idx="30">
                  <c:v>11.399999999999904</c:v>
                </c:pt>
                <c:pt idx="31">
                  <c:v>11.4</c:v>
                </c:pt>
                <c:pt idx="32">
                  <c:v>11.425000000000002</c:v>
                </c:pt>
                <c:pt idx="33">
                  <c:v>11.425000000000002</c:v>
                </c:pt>
                <c:pt idx="34">
                  <c:v>11.425000000000002</c:v>
                </c:pt>
                <c:pt idx="35">
                  <c:v>11.475000000000001</c:v>
                </c:pt>
                <c:pt idx="36">
                  <c:v>11.475000000000001</c:v>
                </c:pt>
                <c:pt idx="37">
                  <c:v>11.475000000000001</c:v>
                </c:pt>
                <c:pt idx="38">
                  <c:v>11.349999999999902</c:v>
                </c:pt>
                <c:pt idx="39">
                  <c:v>11.399999999999904</c:v>
                </c:pt>
                <c:pt idx="40">
                  <c:v>11.374999999999904</c:v>
                </c:pt>
                <c:pt idx="41">
                  <c:v>11.374999999999904</c:v>
                </c:pt>
                <c:pt idx="42">
                  <c:v>11.299999999999899</c:v>
                </c:pt>
                <c:pt idx="43">
                  <c:v>11.274999999999903</c:v>
                </c:pt>
                <c:pt idx="44">
                  <c:v>11.25</c:v>
                </c:pt>
                <c:pt idx="45">
                  <c:v>11.174999999999899</c:v>
                </c:pt>
                <c:pt idx="46">
                  <c:v>11.125</c:v>
                </c:pt>
                <c:pt idx="47">
                  <c:v>11.1</c:v>
                </c:pt>
                <c:pt idx="48">
                  <c:v>11.075000000000001</c:v>
                </c:pt>
                <c:pt idx="49">
                  <c:v>11.075000000000001</c:v>
                </c:pt>
                <c:pt idx="50">
                  <c:v>11.025</c:v>
                </c:pt>
                <c:pt idx="51">
                  <c:v>11.099999999999902</c:v>
                </c:pt>
                <c:pt idx="52">
                  <c:v>11.099999999999902</c:v>
                </c:pt>
                <c:pt idx="53">
                  <c:v>11.025</c:v>
                </c:pt>
                <c:pt idx="54">
                  <c:v>10.974999999999902</c:v>
                </c:pt>
                <c:pt idx="55">
                  <c:v>10.925000000000002</c:v>
                </c:pt>
                <c:pt idx="56">
                  <c:v>10.925000000000002</c:v>
                </c:pt>
                <c:pt idx="57">
                  <c:v>10.9</c:v>
                </c:pt>
                <c:pt idx="58">
                  <c:v>10.8</c:v>
                </c:pt>
                <c:pt idx="59">
                  <c:v>10.850000000000001</c:v>
                </c:pt>
                <c:pt idx="60">
                  <c:v>10.8</c:v>
                </c:pt>
                <c:pt idx="61">
                  <c:v>10.75</c:v>
                </c:pt>
                <c:pt idx="62">
                  <c:v>10.725</c:v>
                </c:pt>
                <c:pt idx="63">
                  <c:v>10.725</c:v>
                </c:pt>
                <c:pt idx="64">
                  <c:v>10.7</c:v>
                </c:pt>
                <c:pt idx="65">
                  <c:v>10.65</c:v>
                </c:pt>
                <c:pt idx="66">
                  <c:v>10.6</c:v>
                </c:pt>
                <c:pt idx="67">
                  <c:v>10.525</c:v>
                </c:pt>
                <c:pt idx="68">
                  <c:v>10.55</c:v>
                </c:pt>
                <c:pt idx="69">
                  <c:v>10.450000000000001</c:v>
                </c:pt>
                <c:pt idx="70">
                  <c:v>10.425000000000002</c:v>
                </c:pt>
                <c:pt idx="71">
                  <c:v>10.425000000000002</c:v>
                </c:pt>
                <c:pt idx="72">
                  <c:v>10.4</c:v>
                </c:pt>
                <c:pt idx="73">
                  <c:v>10.350000000000001</c:v>
                </c:pt>
                <c:pt idx="74">
                  <c:v>10.325000000000001</c:v>
                </c:pt>
                <c:pt idx="75">
                  <c:v>10.274999999999903</c:v>
                </c:pt>
                <c:pt idx="76">
                  <c:v>10.25</c:v>
                </c:pt>
                <c:pt idx="77">
                  <c:v>10.200000000000001</c:v>
                </c:pt>
                <c:pt idx="78">
                  <c:v>10.125</c:v>
                </c:pt>
                <c:pt idx="79">
                  <c:v>10.149999999999903</c:v>
                </c:pt>
                <c:pt idx="80">
                  <c:v>10.125</c:v>
                </c:pt>
                <c:pt idx="81">
                  <c:v>10.125</c:v>
                </c:pt>
                <c:pt idx="82">
                  <c:v>10.075000000000001</c:v>
                </c:pt>
                <c:pt idx="83">
                  <c:v>10.025</c:v>
                </c:pt>
                <c:pt idx="84">
                  <c:v>10.025</c:v>
                </c:pt>
                <c:pt idx="85">
                  <c:v>9.9500000000000011</c:v>
                </c:pt>
                <c:pt idx="86">
                  <c:v>9.9500000000000011</c:v>
                </c:pt>
                <c:pt idx="87">
                  <c:v>9.9250000000000007</c:v>
                </c:pt>
                <c:pt idx="88">
                  <c:v>9.9250000000000007</c:v>
                </c:pt>
                <c:pt idx="89">
                  <c:v>9.8500000000000014</c:v>
                </c:pt>
                <c:pt idx="90">
                  <c:v>9.8750000000000018</c:v>
                </c:pt>
                <c:pt idx="91">
                  <c:v>9.9750000000000014</c:v>
                </c:pt>
                <c:pt idx="92">
                  <c:v>9.9500000000000011</c:v>
                </c:pt>
                <c:pt idx="93">
                  <c:v>9.9750000000000014</c:v>
                </c:pt>
                <c:pt idx="94">
                  <c:v>9.9</c:v>
                </c:pt>
                <c:pt idx="95">
                  <c:v>9.8250000000000011</c:v>
                </c:pt>
                <c:pt idx="96">
                  <c:v>9.8250000000000011</c:v>
                </c:pt>
                <c:pt idx="97">
                  <c:v>9.7750000000000004</c:v>
                </c:pt>
                <c:pt idx="98">
                  <c:v>9.75</c:v>
                </c:pt>
                <c:pt idx="99">
                  <c:v>9.75</c:v>
                </c:pt>
                <c:pt idx="100">
                  <c:v>9.7000000000000011</c:v>
                </c:pt>
                <c:pt idx="101">
                  <c:v>9.7000000000000011</c:v>
                </c:pt>
                <c:pt idx="102">
                  <c:v>9.6749999999999918</c:v>
                </c:pt>
                <c:pt idx="103">
                  <c:v>9.65</c:v>
                </c:pt>
                <c:pt idx="104">
                  <c:v>9.5750000000000011</c:v>
                </c:pt>
                <c:pt idx="105">
                  <c:v>9.5500000000000007</c:v>
                </c:pt>
                <c:pt idx="106">
                  <c:v>9.5500000000000007</c:v>
                </c:pt>
                <c:pt idx="107">
                  <c:v>9.6</c:v>
                </c:pt>
                <c:pt idx="108">
                  <c:v>9.5249999999999897</c:v>
                </c:pt>
                <c:pt idx="109">
                  <c:v>9.5</c:v>
                </c:pt>
                <c:pt idx="110">
                  <c:v>9.4750000000000014</c:v>
                </c:pt>
                <c:pt idx="111">
                  <c:v>9.4250000000000007</c:v>
                </c:pt>
                <c:pt idx="112">
                  <c:v>9.4500000000000011</c:v>
                </c:pt>
                <c:pt idx="113">
                  <c:v>9.4250000000000007</c:v>
                </c:pt>
                <c:pt idx="114">
                  <c:v>9.4</c:v>
                </c:pt>
                <c:pt idx="115">
                  <c:v>9.4250000000000007</c:v>
                </c:pt>
                <c:pt idx="116">
                  <c:v>9.4</c:v>
                </c:pt>
                <c:pt idx="117">
                  <c:v>9.3749999999999911</c:v>
                </c:pt>
                <c:pt idx="118">
                  <c:v>9.3250000000000011</c:v>
                </c:pt>
                <c:pt idx="119">
                  <c:v>9.3250000000000011</c:v>
                </c:pt>
                <c:pt idx="120">
                  <c:v>9.2999999999999918</c:v>
                </c:pt>
                <c:pt idx="121">
                  <c:v>9.25</c:v>
                </c:pt>
                <c:pt idx="122">
                  <c:v>9.0999999999999925</c:v>
                </c:pt>
                <c:pt idx="123">
                  <c:v>9.0499999999999918</c:v>
                </c:pt>
                <c:pt idx="124">
                  <c:v>9.0250000000000004</c:v>
                </c:pt>
                <c:pt idx="125">
                  <c:v>9.0250000000000004</c:v>
                </c:pt>
                <c:pt idx="126">
                  <c:v>8.9</c:v>
                </c:pt>
                <c:pt idx="127">
                  <c:v>8.8500000000000014</c:v>
                </c:pt>
                <c:pt idx="128">
                  <c:v>8.8250000000000011</c:v>
                </c:pt>
                <c:pt idx="129">
                  <c:v>8.7750000000000004</c:v>
                </c:pt>
                <c:pt idx="130">
                  <c:v>8.75</c:v>
                </c:pt>
                <c:pt idx="131">
                  <c:v>8.7249999999999996</c:v>
                </c:pt>
                <c:pt idx="132">
                  <c:v>8.7000000000000011</c:v>
                </c:pt>
                <c:pt idx="133">
                  <c:v>8.625</c:v>
                </c:pt>
                <c:pt idx="134">
                  <c:v>8.5500000000000007</c:v>
                </c:pt>
                <c:pt idx="135">
                  <c:v>8.6</c:v>
                </c:pt>
                <c:pt idx="136">
                  <c:v>8.65</c:v>
                </c:pt>
                <c:pt idx="137">
                  <c:v>8.625</c:v>
                </c:pt>
                <c:pt idx="138">
                  <c:v>8.6</c:v>
                </c:pt>
                <c:pt idx="139">
                  <c:v>8.5249999999999897</c:v>
                </c:pt>
                <c:pt idx="140">
                  <c:v>8.5249999999999897</c:v>
                </c:pt>
                <c:pt idx="141">
                  <c:v>8.5499999999999918</c:v>
                </c:pt>
                <c:pt idx="142">
                  <c:v>8.5499999999999918</c:v>
                </c:pt>
                <c:pt idx="143">
                  <c:v>8.4250000000000007</c:v>
                </c:pt>
                <c:pt idx="144">
                  <c:v>8.3750000000000018</c:v>
                </c:pt>
                <c:pt idx="145">
                  <c:v>8.3750000000000018</c:v>
                </c:pt>
                <c:pt idx="146">
                  <c:v>8.3500000000000014</c:v>
                </c:pt>
                <c:pt idx="147">
                  <c:v>8.2749999999999897</c:v>
                </c:pt>
                <c:pt idx="148">
                  <c:v>8.2000000000000011</c:v>
                </c:pt>
                <c:pt idx="149">
                  <c:v>8.1249999999999893</c:v>
                </c:pt>
                <c:pt idx="150">
                  <c:v>8.0750000000000011</c:v>
                </c:pt>
                <c:pt idx="151">
                  <c:v>7.9749999999999996</c:v>
                </c:pt>
                <c:pt idx="152">
                  <c:v>7.9749999999999996</c:v>
                </c:pt>
                <c:pt idx="153">
                  <c:v>7.9749999999999899</c:v>
                </c:pt>
                <c:pt idx="154">
                  <c:v>7.8999999999999897</c:v>
                </c:pt>
                <c:pt idx="155">
                  <c:v>7.8999999999999897</c:v>
                </c:pt>
                <c:pt idx="156">
                  <c:v>7.8999999999999897</c:v>
                </c:pt>
                <c:pt idx="157">
                  <c:v>7.9249999999999892</c:v>
                </c:pt>
                <c:pt idx="158">
                  <c:v>7.8999999999999897</c:v>
                </c:pt>
                <c:pt idx="159">
                  <c:v>7.8499999999999899</c:v>
                </c:pt>
                <c:pt idx="160">
                  <c:v>7.8249999999999993</c:v>
                </c:pt>
                <c:pt idx="161">
                  <c:v>7.8249999999999993</c:v>
                </c:pt>
                <c:pt idx="162">
                  <c:v>7.7249999999999988</c:v>
                </c:pt>
                <c:pt idx="163">
                  <c:v>7.6749999999999989</c:v>
                </c:pt>
                <c:pt idx="164">
                  <c:v>7.7</c:v>
                </c:pt>
                <c:pt idx="165">
                  <c:v>7.7</c:v>
                </c:pt>
                <c:pt idx="166">
                  <c:v>7.6749999999999989</c:v>
                </c:pt>
                <c:pt idx="167">
                  <c:v>7.6499999999999897</c:v>
                </c:pt>
                <c:pt idx="168">
                  <c:v>7.5750000000000002</c:v>
                </c:pt>
                <c:pt idx="169">
                  <c:v>7.5750000000000002</c:v>
                </c:pt>
                <c:pt idx="170">
                  <c:v>7.6</c:v>
                </c:pt>
                <c:pt idx="171">
                  <c:v>7.5249999999999888</c:v>
                </c:pt>
                <c:pt idx="172">
                  <c:v>7.3499999999999899</c:v>
                </c:pt>
                <c:pt idx="173">
                  <c:v>7.3</c:v>
                </c:pt>
                <c:pt idx="174">
                  <c:v>7.2750000000000004</c:v>
                </c:pt>
                <c:pt idx="175">
                  <c:v>7.2249999999999988</c:v>
                </c:pt>
                <c:pt idx="176">
                  <c:v>7.1749999999999989</c:v>
                </c:pt>
                <c:pt idx="177">
                  <c:v>7.1749999999999989</c:v>
                </c:pt>
                <c:pt idx="178">
                  <c:v>7.0750000000000002</c:v>
                </c:pt>
                <c:pt idx="179">
                  <c:v>7.0750000000000002</c:v>
                </c:pt>
                <c:pt idx="180">
                  <c:v>7.1249999999999991</c:v>
                </c:pt>
                <c:pt idx="181">
                  <c:v>7.0249999999999995</c:v>
                </c:pt>
                <c:pt idx="182">
                  <c:v>7.0249999999999995</c:v>
                </c:pt>
                <c:pt idx="183">
                  <c:v>6.9749999999999996</c:v>
                </c:pt>
                <c:pt idx="184">
                  <c:v>6.95</c:v>
                </c:pt>
                <c:pt idx="185">
                  <c:v>6.95</c:v>
                </c:pt>
                <c:pt idx="186">
                  <c:v>6.9249999999999989</c:v>
                </c:pt>
                <c:pt idx="187">
                  <c:v>6.9249999999999989</c:v>
                </c:pt>
                <c:pt idx="188">
                  <c:v>6.9</c:v>
                </c:pt>
                <c:pt idx="189">
                  <c:v>6.875</c:v>
                </c:pt>
                <c:pt idx="190">
                  <c:v>6.9</c:v>
                </c:pt>
                <c:pt idx="191">
                  <c:v>6.9249999999999989</c:v>
                </c:pt>
                <c:pt idx="192">
                  <c:v>6.9249999999999989</c:v>
                </c:pt>
                <c:pt idx="193">
                  <c:v>6.95</c:v>
                </c:pt>
                <c:pt idx="194">
                  <c:v>6.9</c:v>
                </c:pt>
                <c:pt idx="195">
                  <c:v>6.9</c:v>
                </c:pt>
                <c:pt idx="196">
                  <c:v>6.875</c:v>
                </c:pt>
                <c:pt idx="197">
                  <c:v>6.9</c:v>
                </c:pt>
                <c:pt idx="198">
                  <c:v>6.9249999999999989</c:v>
                </c:pt>
                <c:pt idx="199">
                  <c:v>6.9249999999999989</c:v>
                </c:pt>
                <c:pt idx="200">
                  <c:v>6.9249999999999989</c:v>
                </c:pt>
                <c:pt idx="201">
                  <c:v>6.9</c:v>
                </c:pt>
                <c:pt idx="202">
                  <c:v>6.875</c:v>
                </c:pt>
                <c:pt idx="203">
                  <c:v>6.9249999999999989</c:v>
                </c:pt>
                <c:pt idx="204">
                  <c:v>6.9249999999999989</c:v>
                </c:pt>
                <c:pt idx="205">
                  <c:v>6.9249999999999989</c:v>
                </c:pt>
                <c:pt idx="206">
                  <c:v>6.9</c:v>
                </c:pt>
                <c:pt idx="207">
                  <c:v>6.9</c:v>
                </c:pt>
                <c:pt idx="208">
                  <c:v>6.9</c:v>
                </c:pt>
                <c:pt idx="209">
                  <c:v>6.875</c:v>
                </c:pt>
                <c:pt idx="210">
                  <c:v>6.875</c:v>
                </c:pt>
                <c:pt idx="211">
                  <c:v>6.875</c:v>
                </c:pt>
                <c:pt idx="212">
                  <c:v>6.8249999999999993</c:v>
                </c:pt>
                <c:pt idx="213">
                  <c:v>6.8249999999999993</c:v>
                </c:pt>
                <c:pt idx="214">
                  <c:v>6.8249999999999993</c:v>
                </c:pt>
                <c:pt idx="215">
                  <c:v>6.8</c:v>
                </c:pt>
                <c:pt idx="216">
                  <c:v>6.7750000000000004</c:v>
                </c:pt>
                <c:pt idx="217">
                  <c:v>6.8</c:v>
                </c:pt>
                <c:pt idx="218">
                  <c:v>6.7750000000000004</c:v>
                </c:pt>
                <c:pt idx="219">
                  <c:v>6.7750000000000004</c:v>
                </c:pt>
                <c:pt idx="220">
                  <c:v>6.7750000000000004</c:v>
                </c:pt>
                <c:pt idx="221">
                  <c:v>6.7750000000000004</c:v>
                </c:pt>
                <c:pt idx="222">
                  <c:v>6.75</c:v>
                </c:pt>
                <c:pt idx="223">
                  <c:v>6.75</c:v>
                </c:pt>
                <c:pt idx="224">
                  <c:v>6.7249999999999988</c:v>
                </c:pt>
                <c:pt idx="225">
                  <c:v>6.7249999999999988</c:v>
                </c:pt>
                <c:pt idx="226">
                  <c:v>6.7249999999999988</c:v>
                </c:pt>
                <c:pt idx="227">
                  <c:v>6.7249999999999988</c:v>
                </c:pt>
                <c:pt idx="228">
                  <c:v>6.6749999999999989</c:v>
                </c:pt>
                <c:pt idx="229">
                  <c:v>6.6749999999999989</c:v>
                </c:pt>
                <c:pt idx="230">
                  <c:v>6.6749999999999989</c:v>
                </c:pt>
                <c:pt idx="231">
                  <c:v>6.6499999999999995</c:v>
                </c:pt>
                <c:pt idx="232">
                  <c:v>6.6249999999999991</c:v>
                </c:pt>
                <c:pt idx="233">
                  <c:v>6.6249999999999991</c:v>
                </c:pt>
                <c:pt idx="234">
                  <c:v>6.6</c:v>
                </c:pt>
                <c:pt idx="235">
                  <c:v>6.6</c:v>
                </c:pt>
                <c:pt idx="236">
                  <c:v>6.6</c:v>
                </c:pt>
                <c:pt idx="237">
                  <c:v>6.6</c:v>
                </c:pt>
                <c:pt idx="238">
                  <c:v>6.5750000000000002</c:v>
                </c:pt>
                <c:pt idx="239">
                  <c:v>6.6</c:v>
                </c:pt>
                <c:pt idx="240">
                  <c:v>6.5750000000000002</c:v>
                </c:pt>
                <c:pt idx="241">
                  <c:v>6.6249999999999991</c:v>
                </c:pt>
                <c:pt idx="242">
                  <c:v>6.6249999999999991</c:v>
                </c:pt>
                <c:pt idx="243">
                  <c:v>6.6249999999999991</c:v>
                </c:pt>
                <c:pt idx="244">
                  <c:v>6.5750000000000002</c:v>
                </c:pt>
                <c:pt idx="245">
                  <c:v>6.6</c:v>
                </c:pt>
                <c:pt idx="246">
                  <c:v>6.6749999999999989</c:v>
                </c:pt>
                <c:pt idx="247">
                  <c:v>6.7249999999999988</c:v>
                </c:pt>
                <c:pt idx="248">
                  <c:v>6.7249999999999988</c:v>
                </c:pt>
                <c:pt idx="249">
                  <c:v>6.7249999999999988</c:v>
                </c:pt>
                <c:pt idx="250">
                  <c:v>6.7249999999999988</c:v>
                </c:pt>
                <c:pt idx="251">
                  <c:v>6.75</c:v>
                </c:pt>
                <c:pt idx="252">
                  <c:v>6.75</c:v>
                </c:pt>
                <c:pt idx="253">
                  <c:v>6.7249999999999988</c:v>
                </c:pt>
                <c:pt idx="254">
                  <c:v>6.7249999999999988</c:v>
                </c:pt>
                <c:pt idx="255">
                  <c:v>6.7249999999999988</c:v>
                </c:pt>
                <c:pt idx="256">
                  <c:v>6.75</c:v>
                </c:pt>
                <c:pt idx="257">
                  <c:v>6.75</c:v>
                </c:pt>
                <c:pt idx="258">
                  <c:v>6.7249999999999988</c:v>
                </c:pt>
                <c:pt idx="259">
                  <c:v>6.7249999999999988</c:v>
                </c:pt>
                <c:pt idx="260">
                  <c:v>6.7750000000000004</c:v>
                </c:pt>
                <c:pt idx="261">
                  <c:v>6.7750000000000004</c:v>
                </c:pt>
                <c:pt idx="262">
                  <c:v>6.75</c:v>
                </c:pt>
                <c:pt idx="263">
                  <c:v>6.75</c:v>
                </c:pt>
                <c:pt idx="264">
                  <c:v>6.7249999999999988</c:v>
                </c:pt>
                <c:pt idx="265">
                  <c:v>6.7249999999999988</c:v>
                </c:pt>
                <c:pt idx="266">
                  <c:v>6.75</c:v>
                </c:pt>
                <c:pt idx="267">
                  <c:v>6.75</c:v>
                </c:pt>
                <c:pt idx="268">
                  <c:v>6.75</c:v>
                </c:pt>
                <c:pt idx="269">
                  <c:v>6.75</c:v>
                </c:pt>
                <c:pt idx="270">
                  <c:v>6.7750000000000004</c:v>
                </c:pt>
                <c:pt idx="271">
                  <c:v>6.8</c:v>
                </c:pt>
                <c:pt idx="272">
                  <c:v>6.8</c:v>
                </c:pt>
                <c:pt idx="273">
                  <c:v>6.7750000000000004</c:v>
                </c:pt>
                <c:pt idx="274">
                  <c:v>6.7750000000000004</c:v>
                </c:pt>
                <c:pt idx="275">
                  <c:v>6.8</c:v>
                </c:pt>
                <c:pt idx="276">
                  <c:v>6.8</c:v>
                </c:pt>
                <c:pt idx="277">
                  <c:v>6.8249999999999993</c:v>
                </c:pt>
                <c:pt idx="278">
                  <c:v>6.8499999999999899</c:v>
                </c:pt>
                <c:pt idx="279">
                  <c:v>6.8499999999999899</c:v>
                </c:pt>
                <c:pt idx="280">
                  <c:v>6.8499999999999899</c:v>
                </c:pt>
                <c:pt idx="281">
                  <c:v>6.8499999999999899</c:v>
                </c:pt>
                <c:pt idx="282">
                  <c:v>6.8499999999999899</c:v>
                </c:pt>
                <c:pt idx="283">
                  <c:v>6.8499999999999899</c:v>
                </c:pt>
                <c:pt idx="284">
                  <c:v>6.85</c:v>
                </c:pt>
                <c:pt idx="285">
                  <c:v>6.8249999999999993</c:v>
                </c:pt>
                <c:pt idx="286">
                  <c:v>6.8</c:v>
                </c:pt>
                <c:pt idx="287">
                  <c:v>6.8249999999999993</c:v>
                </c:pt>
                <c:pt idx="288">
                  <c:v>6.8249999999999993</c:v>
                </c:pt>
                <c:pt idx="289">
                  <c:v>6.85</c:v>
                </c:pt>
                <c:pt idx="290">
                  <c:v>6.8249999999999993</c:v>
                </c:pt>
                <c:pt idx="291">
                  <c:v>6.875</c:v>
                </c:pt>
                <c:pt idx="292">
                  <c:v>6.875</c:v>
                </c:pt>
                <c:pt idx="293">
                  <c:v>6.875</c:v>
                </c:pt>
                <c:pt idx="294">
                  <c:v>6.9249999999999989</c:v>
                </c:pt>
                <c:pt idx="295">
                  <c:v>6.9</c:v>
                </c:pt>
                <c:pt idx="296">
                  <c:v>6.9</c:v>
                </c:pt>
                <c:pt idx="297">
                  <c:v>6.9</c:v>
                </c:pt>
                <c:pt idx="298">
                  <c:v>6.9249999999999989</c:v>
                </c:pt>
                <c:pt idx="299">
                  <c:v>6.9249999999999989</c:v>
                </c:pt>
                <c:pt idx="300">
                  <c:v>6.95</c:v>
                </c:pt>
                <c:pt idx="301">
                  <c:v>6.9749999999999996</c:v>
                </c:pt>
                <c:pt idx="302">
                  <c:v>6.95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7.0249999999999995</c:v>
                </c:pt>
                <c:pt idx="307">
                  <c:v>7</c:v>
                </c:pt>
                <c:pt idx="308">
                  <c:v>6.9749999999999996</c:v>
                </c:pt>
                <c:pt idx="309">
                  <c:v>6.95</c:v>
                </c:pt>
                <c:pt idx="310">
                  <c:v>6.9749999999999996</c:v>
                </c:pt>
                <c:pt idx="311">
                  <c:v>6.9749999999999996</c:v>
                </c:pt>
                <c:pt idx="312">
                  <c:v>6.95</c:v>
                </c:pt>
                <c:pt idx="313">
                  <c:v>6.95</c:v>
                </c:pt>
                <c:pt idx="314">
                  <c:v>6.95</c:v>
                </c:pt>
                <c:pt idx="315">
                  <c:v>6.9249999999999989</c:v>
                </c:pt>
                <c:pt idx="316">
                  <c:v>6.9249999999999989</c:v>
                </c:pt>
                <c:pt idx="317">
                  <c:v>6.9249999999999989</c:v>
                </c:pt>
                <c:pt idx="318">
                  <c:v>6.8999999999999897</c:v>
                </c:pt>
                <c:pt idx="319">
                  <c:v>6.8999999999999897</c:v>
                </c:pt>
                <c:pt idx="320">
                  <c:v>6.8999999999999897</c:v>
                </c:pt>
                <c:pt idx="321">
                  <c:v>6.875</c:v>
                </c:pt>
                <c:pt idx="322">
                  <c:v>6.85</c:v>
                </c:pt>
                <c:pt idx="323">
                  <c:v>6.85</c:v>
                </c:pt>
                <c:pt idx="324">
                  <c:v>6.85</c:v>
                </c:pt>
                <c:pt idx="325">
                  <c:v>6.85</c:v>
                </c:pt>
                <c:pt idx="326">
                  <c:v>6.85</c:v>
                </c:pt>
                <c:pt idx="327">
                  <c:v>6.875</c:v>
                </c:pt>
                <c:pt idx="328">
                  <c:v>6.85</c:v>
                </c:pt>
                <c:pt idx="329">
                  <c:v>6.85</c:v>
                </c:pt>
                <c:pt idx="330">
                  <c:v>6.85</c:v>
                </c:pt>
                <c:pt idx="331">
                  <c:v>6.8249999999999993</c:v>
                </c:pt>
                <c:pt idx="332">
                  <c:v>6.8249999999999993</c:v>
                </c:pt>
                <c:pt idx="333">
                  <c:v>6.85</c:v>
                </c:pt>
                <c:pt idx="334">
                  <c:v>6.8249999999999993</c:v>
                </c:pt>
                <c:pt idx="335">
                  <c:v>6.8249999999999993</c:v>
                </c:pt>
                <c:pt idx="336">
                  <c:v>6.8249999999999993</c:v>
                </c:pt>
                <c:pt idx="337">
                  <c:v>6.85</c:v>
                </c:pt>
                <c:pt idx="338">
                  <c:v>6.85</c:v>
                </c:pt>
                <c:pt idx="339">
                  <c:v>6.8249999999999993</c:v>
                </c:pt>
                <c:pt idx="340">
                  <c:v>6.7750000000000004</c:v>
                </c:pt>
                <c:pt idx="341">
                  <c:v>6.7750000000000004</c:v>
                </c:pt>
                <c:pt idx="342">
                  <c:v>6.7750000000000004</c:v>
                </c:pt>
                <c:pt idx="343">
                  <c:v>6.8249999999999993</c:v>
                </c:pt>
                <c:pt idx="344">
                  <c:v>6.8</c:v>
                </c:pt>
                <c:pt idx="345">
                  <c:v>6.8</c:v>
                </c:pt>
                <c:pt idx="346">
                  <c:v>6.8</c:v>
                </c:pt>
                <c:pt idx="347">
                  <c:v>6.8249999999999993</c:v>
                </c:pt>
                <c:pt idx="348">
                  <c:v>6.85</c:v>
                </c:pt>
                <c:pt idx="349">
                  <c:v>6.8249999999999993</c:v>
                </c:pt>
                <c:pt idx="350">
                  <c:v>6.8249999999999993</c:v>
                </c:pt>
                <c:pt idx="351">
                  <c:v>6.8249999999999993</c:v>
                </c:pt>
                <c:pt idx="352">
                  <c:v>6.8249999999999993</c:v>
                </c:pt>
                <c:pt idx="353">
                  <c:v>6.8</c:v>
                </c:pt>
                <c:pt idx="354">
                  <c:v>6.8</c:v>
                </c:pt>
                <c:pt idx="355">
                  <c:v>6.8</c:v>
                </c:pt>
                <c:pt idx="356">
                  <c:v>6.8249999999999993</c:v>
                </c:pt>
                <c:pt idx="357">
                  <c:v>6.85</c:v>
                </c:pt>
                <c:pt idx="358">
                  <c:v>6.85</c:v>
                </c:pt>
                <c:pt idx="359">
                  <c:v>6.85</c:v>
                </c:pt>
                <c:pt idx="360">
                  <c:v>6.85</c:v>
                </c:pt>
                <c:pt idx="361">
                  <c:v>6.875</c:v>
                </c:pt>
                <c:pt idx="362">
                  <c:v>6.9</c:v>
                </c:pt>
                <c:pt idx="363">
                  <c:v>6.9249999999999989</c:v>
                </c:pt>
                <c:pt idx="364">
                  <c:v>6.9249999999999989</c:v>
                </c:pt>
                <c:pt idx="365">
                  <c:v>6.9249999999999989</c:v>
                </c:pt>
                <c:pt idx="366">
                  <c:v>6.9</c:v>
                </c:pt>
                <c:pt idx="367">
                  <c:v>6.875</c:v>
                </c:pt>
                <c:pt idx="368">
                  <c:v>6.85</c:v>
                </c:pt>
                <c:pt idx="369">
                  <c:v>6.85</c:v>
                </c:pt>
                <c:pt idx="370">
                  <c:v>6.85</c:v>
                </c:pt>
                <c:pt idx="371">
                  <c:v>6.85</c:v>
                </c:pt>
                <c:pt idx="372">
                  <c:v>6.875</c:v>
                </c:pt>
                <c:pt idx="373">
                  <c:v>6.85</c:v>
                </c:pt>
                <c:pt idx="374">
                  <c:v>6.85</c:v>
                </c:pt>
                <c:pt idx="375">
                  <c:v>6.85</c:v>
                </c:pt>
                <c:pt idx="376">
                  <c:v>6.85</c:v>
                </c:pt>
                <c:pt idx="377">
                  <c:v>6.875</c:v>
                </c:pt>
                <c:pt idx="378">
                  <c:v>6.875</c:v>
                </c:pt>
                <c:pt idx="379">
                  <c:v>6.875</c:v>
                </c:pt>
                <c:pt idx="380">
                  <c:v>6.875</c:v>
                </c:pt>
                <c:pt idx="381">
                  <c:v>6.875</c:v>
                </c:pt>
                <c:pt idx="382">
                  <c:v>6.9</c:v>
                </c:pt>
                <c:pt idx="383">
                  <c:v>6.9</c:v>
                </c:pt>
                <c:pt idx="384">
                  <c:v>6.9</c:v>
                </c:pt>
                <c:pt idx="385">
                  <c:v>6.9249999999999989</c:v>
                </c:pt>
                <c:pt idx="386">
                  <c:v>6.9249999999999989</c:v>
                </c:pt>
                <c:pt idx="387">
                  <c:v>6.8999999999999897</c:v>
                </c:pt>
                <c:pt idx="388">
                  <c:v>6.95</c:v>
                </c:pt>
                <c:pt idx="389">
                  <c:v>6.95</c:v>
                </c:pt>
                <c:pt idx="390">
                  <c:v>6.95</c:v>
                </c:pt>
                <c:pt idx="391">
                  <c:v>6.9749999999999996</c:v>
                </c:pt>
                <c:pt idx="392">
                  <c:v>7.0249999999999995</c:v>
                </c:pt>
                <c:pt idx="393">
                  <c:v>7.0249999999999995</c:v>
                </c:pt>
                <c:pt idx="394">
                  <c:v>7</c:v>
                </c:pt>
                <c:pt idx="395">
                  <c:v>7.0249999999999995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6.9749999999999996</c:v>
                </c:pt>
                <c:pt idx="401">
                  <c:v>6.95</c:v>
                </c:pt>
                <c:pt idx="402">
                  <c:v>6.9249999999999989</c:v>
                </c:pt>
                <c:pt idx="403">
                  <c:v>6.9</c:v>
                </c:pt>
                <c:pt idx="404">
                  <c:v>6.9249999999999989</c:v>
                </c:pt>
                <c:pt idx="405">
                  <c:v>6.95</c:v>
                </c:pt>
                <c:pt idx="406">
                  <c:v>6.9749999999999996</c:v>
                </c:pt>
                <c:pt idx="407">
                  <c:v>6.95</c:v>
                </c:pt>
                <c:pt idx="408">
                  <c:v>6.9249999999999989</c:v>
                </c:pt>
                <c:pt idx="409">
                  <c:v>6.9</c:v>
                </c:pt>
                <c:pt idx="410">
                  <c:v>6.875</c:v>
                </c:pt>
                <c:pt idx="411">
                  <c:v>6.8499999999999899</c:v>
                </c:pt>
                <c:pt idx="412">
                  <c:v>6.8749999999999893</c:v>
                </c:pt>
                <c:pt idx="413">
                  <c:v>6.9249999999999989</c:v>
                </c:pt>
                <c:pt idx="414">
                  <c:v>6.9749999999999996</c:v>
                </c:pt>
                <c:pt idx="415">
                  <c:v>6.9749999999999996</c:v>
                </c:pt>
                <c:pt idx="416">
                  <c:v>6.9749999999999996</c:v>
                </c:pt>
                <c:pt idx="417">
                  <c:v>6.9749999999999996</c:v>
                </c:pt>
                <c:pt idx="418">
                  <c:v>7.0249999999999995</c:v>
                </c:pt>
                <c:pt idx="419">
                  <c:v>7.0499999999999901</c:v>
                </c:pt>
                <c:pt idx="420">
                  <c:v>7.0750000000000002</c:v>
                </c:pt>
                <c:pt idx="421">
                  <c:v>7.0750000000000002</c:v>
                </c:pt>
                <c:pt idx="422">
                  <c:v>7.1</c:v>
                </c:pt>
                <c:pt idx="423">
                  <c:v>7.1</c:v>
                </c:pt>
                <c:pt idx="424">
                  <c:v>7.0750000000000002</c:v>
                </c:pt>
                <c:pt idx="425">
                  <c:v>7.0750000000000002</c:v>
                </c:pt>
                <c:pt idx="426">
                  <c:v>7.0750000000000002</c:v>
                </c:pt>
                <c:pt idx="427">
                  <c:v>7.1249999999999991</c:v>
                </c:pt>
                <c:pt idx="428">
                  <c:v>7.1249999999999991</c:v>
                </c:pt>
                <c:pt idx="429">
                  <c:v>7.1499999999999995</c:v>
                </c:pt>
                <c:pt idx="430">
                  <c:v>7.1499999999999995</c:v>
                </c:pt>
                <c:pt idx="431">
                  <c:v>7.1499999999999995</c:v>
                </c:pt>
                <c:pt idx="432">
                  <c:v>7.1249999999999991</c:v>
                </c:pt>
                <c:pt idx="433">
                  <c:v>7.1</c:v>
                </c:pt>
                <c:pt idx="434">
                  <c:v>7.1</c:v>
                </c:pt>
                <c:pt idx="435">
                  <c:v>7.1</c:v>
                </c:pt>
                <c:pt idx="436">
                  <c:v>7.1499999999999995</c:v>
                </c:pt>
                <c:pt idx="437">
                  <c:v>7.1249999999999991</c:v>
                </c:pt>
                <c:pt idx="438">
                  <c:v>7.1499999999999995</c:v>
                </c:pt>
                <c:pt idx="439">
                  <c:v>7.1249999999999991</c:v>
                </c:pt>
                <c:pt idx="440">
                  <c:v>7.1</c:v>
                </c:pt>
                <c:pt idx="441">
                  <c:v>7.1</c:v>
                </c:pt>
                <c:pt idx="442">
                  <c:v>7.1</c:v>
                </c:pt>
                <c:pt idx="443">
                  <c:v>7.1</c:v>
                </c:pt>
                <c:pt idx="444">
                  <c:v>7.0750000000000002</c:v>
                </c:pt>
                <c:pt idx="445">
                  <c:v>7.0750000000000002</c:v>
                </c:pt>
                <c:pt idx="446">
                  <c:v>7.0750000000000002</c:v>
                </c:pt>
                <c:pt idx="447">
                  <c:v>7.0499999999999901</c:v>
                </c:pt>
                <c:pt idx="448">
                  <c:v>7.0499999999999901</c:v>
                </c:pt>
                <c:pt idx="449">
                  <c:v>7.0750000000000002</c:v>
                </c:pt>
                <c:pt idx="450">
                  <c:v>7.1249999999999991</c:v>
                </c:pt>
                <c:pt idx="451">
                  <c:v>7.1249999999999991</c:v>
                </c:pt>
                <c:pt idx="452">
                  <c:v>7.0750000000000002</c:v>
                </c:pt>
                <c:pt idx="453">
                  <c:v>7.0750000000000002</c:v>
                </c:pt>
                <c:pt idx="454">
                  <c:v>7.0750000000000002</c:v>
                </c:pt>
                <c:pt idx="455">
                  <c:v>7.1</c:v>
                </c:pt>
                <c:pt idx="456">
                  <c:v>7.1</c:v>
                </c:pt>
                <c:pt idx="457">
                  <c:v>7.1249999999999991</c:v>
                </c:pt>
                <c:pt idx="458">
                  <c:v>7.0750000000000002</c:v>
                </c:pt>
                <c:pt idx="459">
                  <c:v>6.9749999999999996</c:v>
                </c:pt>
                <c:pt idx="460">
                  <c:v>6.9749999999999996</c:v>
                </c:pt>
                <c:pt idx="461">
                  <c:v>7</c:v>
                </c:pt>
                <c:pt idx="462">
                  <c:v>7</c:v>
                </c:pt>
                <c:pt idx="463">
                  <c:v>7.0249999999999995</c:v>
                </c:pt>
                <c:pt idx="464">
                  <c:v>7.0249999999999995</c:v>
                </c:pt>
                <c:pt idx="465">
                  <c:v>7.0249999999999888</c:v>
                </c:pt>
                <c:pt idx="466">
                  <c:v>6.9999999999999902</c:v>
                </c:pt>
                <c:pt idx="467">
                  <c:v>6.9999999999999902</c:v>
                </c:pt>
                <c:pt idx="468">
                  <c:v>6.9749999999999996</c:v>
                </c:pt>
                <c:pt idx="469">
                  <c:v>6.9999999999999902</c:v>
                </c:pt>
                <c:pt idx="470">
                  <c:v>6.9749999999999996</c:v>
                </c:pt>
                <c:pt idx="471">
                  <c:v>6.9749999999999996</c:v>
                </c:pt>
                <c:pt idx="472">
                  <c:v>7.0249999999999995</c:v>
                </c:pt>
                <c:pt idx="473">
                  <c:v>7.05</c:v>
                </c:pt>
                <c:pt idx="474">
                  <c:v>7.05</c:v>
                </c:pt>
                <c:pt idx="475">
                  <c:v>7.05</c:v>
                </c:pt>
                <c:pt idx="476">
                  <c:v>7.05</c:v>
                </c:pt>
                <c:pt idx="477">
                  <c:v>7.0750000000000002</c:v>
                </c:pt>
                <c:pt idx="478">
                  <c:v>7.0750000000000002</c:v>
                </c:pt>
                <c:pt idx="479">
                  <c:v>7.05</c:v>
                </c:pt>
                <c:pt idx="480">
                  <c:v>7.1</c:v>
                </c:pt>
                <c:pt idx="481">
                  <c:v>7.1</c:v>
                </c:pt>
                <c:pt idx="482">
                  <c:v>7.1</c:v>
                </c:pt>
                <c:pt idx="483">
                  <c:v>7.1</c:v>
                </c:pt>
                <c:pt idx="484">
                  <c:v>7.0750000000000002</c:v>
                </c:pt>
                <c:pt idx="485">
                  <c:v>7.1</c:v>
                </c:pt>
                <c:pt idx="486">
                  <c:v>7.1249999999999991</c:v>
                </c:pt>
                <c:pt idx="487">
                  <c:v>7.1499999999999995</c:v>
                </c:pt>
                <c:pt idx="488">
                  <c:v>7.1499999999999995</c:v>
                </c:pt>
                <c:pt idx="489">
                  <c:v>7.1499999999999995</c:v>
                </c:pt>
                <c:pt idx="490">
                  <c:v>7.1749999999999989</c:v>
                </c:pt>
                <c:pt idx="491">
                  <c:v>7.2</c:v>
                </c:pt>
                <c:pt idx="492">
                  <c:v>7.2</c:v>
                </c:pt>
                <c:pt idx="493">
                  <c:v>7.2</c:v>
                </c:pt>
                <c:pt idx="494">
                  <c:v>7.2</c:v>
                </c:pt>
                <c:pt idx="495">
                  <c:v>7.1749999999999989</c:v>
                </c:pt>
                <c:pt idx="496">
                  <c:v>7.1499999999999995</c:v>
                </c:pt>
                <c:pt idx="497">
                  <c:v>7.1249999999999991</c:v>
                </c:pt>
                <c:pt idx="498">
                  <c:v>7.1</c:v>
                </c:pt>
                <c:pt idx="499">
                  <c:v>7.1</c:v>
                </c:pt>
                <c:pt idx="500">
                  <c:v>7.1</c:v>
                </c:pt>
                <c:pt idx="501">
                  <c:v>7.0750000000000002</c:v>
                </c:pt>
                <c:pt idx="502">
                  <c:v>7.0750000000000002</c:v>
                </c:pt>
                <c:pt idx="503">
                  <c:v>7.0249999999999995</c:v>
                </c:pt>
                <c:pt idx="504">
                  <c:v>7.0249999999999995</c:v>
                </c:pt>
                <c:pt idx="505">
                  <c:v>7</c:v>
                </c:pt>
                <c:pt idx="506">
                  <c:v>7</c:v>
                </c:pt>
                <c:pt idx="507">
                  <c:v>7</c:v>
                </c:pt>
                <c:pt idx="508">
                  <c:v>7.0249999999999995</c:v>
                </c:pt>
                <c:pt idx="509">
                  <c:v>7.0249999999999995</c:v>
                </c:pt>
                <c:pt idx="510">
                  <c:v>7.0249999999999995</c:v>
                </c:pt>
                <c:pt idx="511">
                  <c:v>7.0249999999999995</c:v>
                </c:pt>
                <c:pt idx="512">
                  <c:v>7</c:v>
                </c:pt>
                <c:pt idx="513">
                  <c:v>6.9749999999999996</c:v>
                </c:pt>
                <c:pt idx="514">
                  <c:v>6.95</c:v>
                </c:pt>
                <c:pt idx="515">
                  <c:v>6.9249999999999989</c:v>
                </c:pt>
                <c:pt idx="516">
                  <c:v>6.9</c:v>
                </c:pt>
                <c:pt idx="517">
                  <c:v>6.875</c:v>
                </c:pt>
                <c:pt idx="518">
                  <c:v>6.85</c:v>
                </c:pt>
                <c:pt idx="519">
                  <c:v>6.85</c:v>
                </c:pt>
                <c:pt idx="520">
                  <c:v>6.85</c:v>
                </c:pt>
                <c:pt idx="521">
                  <c:v>6.85</c:v>
                </c:pt>
                <c:pt idx="522">
                  <c:v>6.85</c:v>
                </c:pt>
                <c:pt idx="523">
                  <c:v>6.8249999999999993</c:v>
                </c:pt>
                <c:pt idx="524">
                  <c:v>6.8249999999999993</c:v>
                </c:pt>
                <c:pt idx="525">
                  <c:v>6.8249999999999993</c:v>
                </c:pt>
                <c:pt idx="526">
                  <c:v>6.8249999999999993</c:v>
                </c:pt>
                <c:pt idx="527">
                  <c:v>6.85</c:v>
                </c:pt>
                <c:pt idx="528">
                  <c:v>6.85</c:v>
                </c:pt>
                <c:pt idx="529">
                  <c:v>6.875</c:v>
                </c:pt>
                <c:pt idx="530">
                  <c:v>6.875</c:v>
                </c:pt>
                <c:pt idx="531">
                  <c:v>6.875</c:v>
                </c:pt>
                <c:pt idx="532">
                  <c:v>6.85</c:v>
                </c:pt>
                <c:pt idx="533">
                  <c:v>6.85</c:v>
                </c:pt>
                <c:pt idx="534">
                  <c:v>6.85</c:v>
                </c:pt>
                <c:pt idx="535">
                  <c:v>6.85</c:v>
                </c:pt>
                <c:pt idx="536">
                  <c:v>6.85</c:v>
                </c:pt>
                <c:pt idx="537">
                  <c:v>6.85</c:v>
                </c:pt>
                <c:pt idx="538">
                  <c:v>6.85</c:v>
                </c:pt>
                <c:pt idx="539">
                  <c:v>6.8249999999999993</c:v>
                </c:pt>
                <c:pt idx="540">
                  <c:v>6.8</c:v>
                </c:pt>
                <c:pt idx="541">
                  <c:v>6.8</c:v>
                </c:pt>
                <c:pt idx="542">
                  <c:v>6.75</c:v>
                </c:pt>
                <c:pt idx="543">
                  <c:v>6.7</c:v>
                </c:pt>
                <c:pt idx="544">
                  <c:v>6.7</c:v>
                </c:pt>
                <c:pt idx="545">
                  <c:v>6.7</c:v>
                </c:pt>
                <c:pt idx="546">
                  <c:v>6.6749999999999989</c:v>
                </c:pt>
                <c:pt idx="547">
                  <c:v>6.7</c:v>
                </c:pt>
                <c:pt idx="548">
                  <c:v>6.7</c:v>
                </c:pt>
                <c:pt idx="549">
                  <c:v>6.7249999999999988</c:v>
                </c:pt>
                <c:pt idx="550">
                  <c:v>6.7249999999999988</c:v>
                </c:pt>
                <c:pt idx="551">
                  <c:v>6.75</c:v>
                </c:pt>
                <c:pt idx="552">
                  <c:v>6.8</c:v>
                </c:pt>
                <c:pt idx="553">
                  <c:v>6.8</c:v>
                </c:pt>
                <c:pt idx="554">
                  <c:v>6.8</c:v>
                </c:pt>
                <c:pt idx="555">
                  <c:v>6.7750000000000004</c:v>
                </c:pt>
                <c:pt idx="556">
                  <c:v>6.7750000000000004</c:v>
                </c:pt>
                <c:pt idx="557">
                  <c:v>6.75</c:v>
                </c:pt>
                <c:pt idx="558">
                  <c:v>6.75</c:v>
                </c:pt>
                <c:pt idx="559">
                  <c:v>6.75</c:v>
                </c:pt>
                <c:pt idx="560">
                  <c:v>6.7750000000000004</c:v>
                </c:pt>
                <c:pt idx="561">
                  <c:v>6.8249999999999993</c:v>
                </c:pt>
                <c:pt idx="562">
                  <c:v>6.8249999999999993</c:v>
                </c:pt>
                <c:pt idx="563">
                  <c:v>6.8249999999999993</c:v>
                </c:pt>
                <c:pt idx="564">
                  <c:v>6.8249999999999993</c:v>
                </c:pt>
                <c:pt idx="565">
                  <c:v>6.8249999999999993</c:v>
                </c:pt>
                <c:pt idx="566">
                  <c:v>6.8249999999999993</c:v>
                </c:pt>
                <c:pt idx="567">
                  <c:v>6.8249999999999993</c:v>
                </c:pt>
                <c:pt idx="568">
                  <c:v>6.8249999999999993</c:v>
                </c:pt>
                <c:pt idx="569">
                  <c:v>6.85</c:v>
                </c:pt>
                <c:pt idx="570">
                  <c:v>6.85</c:v>
                </c:pt>
                <c:pt idx="571">
                  <c:v>6.8249999999999993</c:v>
                </c:pt>
                <c:pt idx="572">
                  <c:v>6.8</c:v>
                </c:pt>
                <c:pt idx="573">
                  <c:v>6.75</c:v>
                </c:pt>
                <c:pt idx="574">
                  <c:v>6.75</c:v>
                </c:pt>
                <c:pt idx="575">
                  <c:v>6.7750000000000004</c:v>
                </c:pt>
                <c:pt idx="576">
                  <c:v>6.7750000000000004</c:v>
                </c:pt>
                <c:pt idx="577">
                  <c:v>6.8</c:v>
                </c:pt>
                <c:pt idx="578">
                  <c:v>6.85</c:v>
                </c:pt>
                <c:pt idx="579">
                  <c:v>6.85</c:v>
                </c:pt>
                <c:pt idx="580">
                  <c:v>6.875</c:v>
                </c:pt>
                <c:pt idx="581">
                  <c:v>6.875</c:v>
                </c:pt>
                <c:pt idx="582">
                  <c:v>6.85</c:v>
                </c:pt>
                <c:pt idx="583">
                  <c:v>6.7999999999999901</c:v>
                </c:pt>
                <c:pt idx="584">
                  <c:v>6.7999999999999901</c:v>
                </c:pt>
                <c:pt idx="585">
                  <c:v>6.7999999999999901</c:v>
                </c:pt>
                <c:pt idx="586">
                  <c:v>6.8249999999999886</c:v>
                </c:pt>
                <c:pt idx="587">
                  <c:v>6.8249999999999886</c:v>
                </c:pt>
                <c:pt idx="588">
                  <c:v>6.8249999999999886</c:v>
                </c:pt>
                <c:pt idx="589">
                  <c:v>6.7999999999999901</c:v>
                </c:pt>
                <c:pt idx="590">
                  <c:v>6.7999999999999901</c:v>
                </c:pt>
                <c:pt idx="591">
                  <c:v>6.8249999999999886</c:v>
                </c:pt>
                <c:pt idx="592">
                  <c:v>6.7999999999999901</c:v>
                </c:pt>
                <c:pt idx="593">
                  <c:v>6.8249999999999993</c:v>
                </c:pt>
                <c:pt idx="594">
                  <c:v>6.8249999999999993</c:v>
                </c:pt>
                <c:pt idx="595">
                  <c:v>6.8</c:v>
                </c:pt>
                <c:pt idx="596">
                  <c:v>6.8</c:v>
                </c:pt>
                <c:pt idx="597">
                  <c:v>6.8</c:v>
                </c:pt>
                <c:pt idx="598">
                  <c:v>6.8</c:v>
                </c:pt>
                <c:pt idx="599">
                  <c:v>6.8</c:v>
                </c:pt>
                <c:pt idx="600">
                  <c:v>6.85</c:v>
                </c:pt>
                <c:pt idx="601">
                  <c:v>6.875</c:v>
                </c:pt>
                <c:pt idx="602">
                  <c:v>6.85</c:v>
                </c:pt>
                <c:pt idx="603">
                  <c:v>6.8249999999999993</c:v>
                </c:pt>
                <c:pt idx="604">
                  <c:v>6.8249999999999993</c:v>
                </c:pt>
                <c:pt idx="605">
                  <c:v>6.8249999999999993</c:v>
                </c:pt>
                <c:pt idx="606">
                  <c:v>6.9</c:v>
                </c:pt>
                <c:pt idx="607">
                  <c:v>6.9</c:v>
                </c:pt>
                <c:pt idx="608">
                  <c:v>6.9</c:v>
                </c:pt>
                <c:pt idx="609">
                  <c:v>6.875</c:v>
                </c:pt>
                <c:pt idx="610">
                  <c:v>6.875</c:v>
                </c:pt>
                <c:pt idx="611">
                  <c:v>6.9</c:v>
                </c:pt>
                <c:pt idx="612">
                  <c:v>6.9</c:v>
                </c:pt>
                <c:pt idx="613">
                  <c:v>6.9</c:v>
                </c:pt>
                <c:pt idx="614">
                  <c:v>6.875</c:v>
                </c:pt>
                <c:pt idx="615">
                  <c:v>6.9</c:v>
                </c:pt>
                <c:pt idx="616">
                  <c:v>6.9</c:v>
                </c:pt>
                <c:pt idx="617">
                  <c:v>6.9249999999999989</c:v>
                </c:pt>
                <c:pt idx="618">
                  <c:v>6.9</c:v>
                </c:pt>
                <c:pt idx="619">
                  <c:v>6.9</c:v>
                </c:pt>
                <c:pt idx="620">
                  <c:v>6.9</c:v>
                </c:pt>
                <c:pt idx="621">
                  <c:v>6.9</c:v>
                </c:pt>
                <c:pt idx="622">
                  <c:v>6.9</c:v>
                </c:pt>
                <c:pt idx="623">
                  <c:v>6.9</c:v>
                </c:pt>
                <c:pt idx="624">
                  <c:v>6.95</c:v>
                </c:pt>
                <c:pt idx="625">
                  <c:v>6.9</c:v>
                </c:pt>
                <c:pt idx="626">
                  <c:v>6.9</c:v>
                </c:pt>
                <c:pt idx="627">
                  <c:v>6.9</c:v>
                </c:pt>
                <c:pt idx="628">
                  <c:v>6.9</c:v>
                </c:pt>
                <c:pt idx="629">
                  <c:v>6.9249999999999989</c:v>
                </c:pt>
                <c:pt idx="630">
                  <c:v>6.8999999999999897</c:v>
                </c:pt>
                <c:pt idx="631">
                  <c:v>6.85</c:v>
                </c:pt>
                <c:pt idx="632">
                  <c:v>6.85</c:v>
                </c:pt>
                <c:pt idx="633">
                  <c:v>6.875</c:v>
                </c:pt>
                <c:pt idx="634">
                  <c:v>6.875</c:v>
                </c:pt>
                <c:pt idx="635">
                  <c:v>6.875</c:v>
                </c:pt>
                <c:pt idx="636">
                  <c:v>6.875</c:v>
                </c:pt>
                <c:pt idx="637">
                  <c:v>6.875</c:v>
                </c:pt>
                <c:pt idx="638">
                  <c:v>6.95</c:v>
                </c:pt>
                <c:pt idx="639">
                  <c:v>6.9</c:v>
                </c:pt>
                <c:pt idx="640">
                  <c:v>6.9</c:v>
                </c:pt>
                <c:pt idx="641">
                  <c:v>6.9</c:v>
                </c:pt>
                <c:pt idx="642">
                  <c:v>6.9249999999999989</c:v>
                </c:pt>
                <c:pt idx="643">
                  <c:v>6.9249999999999989</c:v>
                </c:pt>
                <c:pt idx="644">
                  <c:v>6.8999999999999897</c:v>
                </c:pt>
                <c:pt idx="645">
                  <c:v>6.8999999999999897</c:v>
                </c:pt>
                <c:pt idx="646">
                  <c:v>6.8999999999999897</c:v>
                </c:pt>
                <c:pt idx="647">
                  <c:v>6.8999999999999897</c:v>
                </c:pt>
                <c:pt idx="648">
                  <c:v>6.9249999999999989</c:v>
                </c:pt>
                <c:pt idx="649">
                  <c:v>6.95</c:v>
                </c:pt>
                <c:pt idx="650">
                  <c:v>6.95</c:v>
                </c:pt>
                <c:pt idx="651">
                  <c:v>6.9749999999999996</c:v>
                </c:pt>
                <c:pt idx="652">
                  <c:v>6.9749999999999996</c:v>
                </c:pt>
                <c:pt idx="653">
                  <c:v>6.95</c:v>
                </c:pt>
                <c:pt idx="654">
                  <c:v>6.95</c:v>
                </c:pt>
                <c:pt idx="655">
                  <c:v>6.95</c:v>
                </c:pt>
                <c:pt idx="656">
                  <c:v>6.95</c:v>
                </c:pt>
                <c:pt idx="657">
                  <c:v>6.95</c:v>
                </c:pt>
                <c:pt idx="658">
                  <c:v>6.95</c:v>
                </c:pt>
                <c:pt idx="659">
                  <c:v>6.95</c:v>
                </c:pt>
                <c:pt idx="660">
                  <c:v>6.95</c:v>
                </c:pt>
                <c:pt idx="661">
                  <c:v>6.95</c:v>
                </c:pt>
                <c:pt idx="662">
                  <c:v>6.9749999999999996</c:v>
                </c:pt>
                <c:pt idx="663">
                  <c:v>6.9749999999999996</c:v>
                </c:pt>
                <c:pt idx="664">
                  <c:v>6.95</c:v>
                </c:pt>
                <c:pt idx="665">
                  <c:v>6.95</c:v>
                </c:pt>
                <c:pt idx="666">
                  <c:v>6.9249999999999989</c:v>
                </c:pt>
                <c:pt idx="667">
                  <c:v>6.9</c:v>
                </c:pt>
                <c:pt idx="668">
                  <c:v>6.9</c:v>
                </c:pt>
                <c:pt idx="669">
                  <c:v>6.9</c:v>
                </c:pt>
                <c:pt idx="670">
                  <c:v>6.9</c:v>
                </c:pt>
                <c:pt idx="671">
                  <c:v>6.875</c:v>
                </c:pt>
                <c:pt idx="672">
                  <c:v>6.875</c:v>
                </c:pt>
                <c:pt idx="673">
                  <c:v>6.85</c:v>
                </c:pt>
                <c:pt idx="674">
                  <c:v>6.85</c:v>
                </c:pt>
                <c:pt idx="675">
                  <c:v>6.875</c:v>
                </c:pt>
                <c:pt idx="676">
                  <c:v>6.85</c:v>
                </c:pt>
                <c:pt idx="677">
                  <c:v>6.85</c:v>
                </c:pt>
                <c:pt idx="678">
                  <c:v>6.8249999999999993</c:v>
                </c:pt>
                <c:pt idx="679">
                  <c:v>6.8249999999999993</c:v>
                </c:pt>
                <c:pt idx="680">
                  <c:v>6.8249999999999993</c:v>
                </c:pt>
                <c:pt idx="681">
                  <c:v>6.7999999999999901</c:v>
                </c:pt>
                <c:pt idx="682">
                  <c:v>6.7750000000000004</c:v>
                </c:pt>
                <c:pt idx="683">
                  <c:v>6.8</c:v>
                </c:pt>
                <c:pt idx="684">
                  <c:v>6.8</c:v>
                </c:pt>
                <c:pt idx="685">
                  <c:v>6.8</c:v>
                </c:pt>
                <c:pt idx="686">
                  <c:v>6.7750000000000004</c:v>
                </c:pt>
                <c:pt idx="687">
                  <c:v>6.8</c:v>
                </c:pt>
                <c:pt idx="688">
                  <c:v>6.7750000000000004</c:v>
                </c:pt>
                <c:pt idx="689">
                  <c:v>6.7499999999999902</c:v>
                </c:pt>
                <c:pt idx="690">
                  <c:v>6.7499999999999902</c:v>
                </c:pt>
                <c:pt idx="691">
                  <c:v>6.8</c:v>
                </c:pt>
                <c:pt idx="692">
                  <c:v>6.8</c:v>
                </c:pt>
                <c:pt idx="693">
                  <c:v>6.8</c:v>
                </c:pt>
                <c:pt idx="694">
                  <c:v>6.8</c:v>
                </c:pt>
                <c:pt idx="695">
                  <c:v>6.8</c:v>
                </c:pt>
                <c:pt idx="696">
                  <c:v>6.8</c:v>
                </c:pt>
                <c:pt idx="697">
                  <c:v>6.7750000000000004</c:v>
                </c:pt>
                <c:pt idx="698">
                  <c:v>6.7750000000000004</c:v>
                </c:pt>
                <c:pt idx="699">
                  <c:v>6.7750000000000004</c:v>
                </c:pt>
                <c:pt idx="700">
                  <c:v>6.7750000000000004</c:v>
                </c:pt>
                <c:pt idx="701">
                  <c:v>6.7750000000000004</c:v>
                </c:pt>
                <c:pt idx="702">
                  <c:v>6.75</c:v>
                </c:pt>
                <c:pt idx="703">
                  <c:v>6.75</c:v>
                </c:pt>
                <c:pt idx="704">
                  <c:v>6.75</c:v>
                </c:pt>
                <c:pt idx="705">
                  <c:v>6.75</c:v>
                </c:pt>
                <c:pt idx="706">
                  <c:v>6.75</c:v>
                </c:pt>
                <c:pt idx="707">
                  <c:v>6.75</c:v>
                </c:pt>
                <c:pt idx="708">
                  <c:v>6.7750000000000004</c:v>
                </c:pt>
                <c:pt idx="709">
                  <c:v>6.7750000000000004</c:v>
                </c:pt>
                <c:pt idx="710">
                  <c:v>6.8</c:v>
                </c:pt>
                <c:pt idx="711">
                  <c:v>6.7750000000000004</c:v>
                </c:pt>
                <c:pt idx="712">
                  <c:v>6.7750000000000004</c:v>
                </c:pt>
                <c:pt idx="713">
                  <c:v>6.7999999999999901</c:v>
                </c:pt>
                <c:pt idx="714">
                  <c:v>6.8249999999999993</c:v>
                </c:pt>
                <c:pt idx="715">
                  <c:v>6.8249999999999993</c:v>
                </c:pt>
                <c:pt idx="716">
                  <c:v>6.8249999999999993</c:v>
                </c:pt>
                <c:pt idx="717">
                  <c:v>6.8</c:v>
                </c:pt>
                <c:pt idx="718">
                  <c:v>6.8</c:v>
                </c:pt>
                <c:pt idx="719">
                  <c:v>6.75</c:v>
                </c:pt>
                <c:pt idx="720">
                  <c:v>6.7750000000000004</c:v>
                </c:pt>
                <c:pt idx="721">
                  <c:v>6.7750000000000004</c:v>
                </c:pt>
                <c:pt idx="722">
                  <c:v>6.8</c:v>
                </c:pt>
                <c:pt idx="723">
                  <c:v>6.8</c:v>
                </c:pt>
                <c:pt idx="724">
                  <c:v>6.8</c:v>
                </c:pt>
                <c:pt idx="725">
                  <c:v>6.8</c:v>
                </c:pt>
                <c:pt idx="726">
                  <c:v>6.8</c:v>
                </c:pt>
                <c:pt idx="727">
                  <c:v>6.8</c:v>
                </c:pt>
                <c:pt idx="728">
                  <c:v>6.8249999999999993</c:v>
                </c:pt>
                <c:pt idx="729">
                  <c:v>6.8249999999999993</c:v>
                </c:pt>
                <c:pt idx="730">
                  <c:v>6.8</c:v>
                </c:pt>
                <c:pt idx="731">
                  <c:v>6.8</c:v>
                </c:pt>
                <c:pt idx="732">
                  <c:v>6.8</c:v>
                </c:pt>
                <c:pt idx="733">
                  <c:v>6.8</c:v>
                </c:pt>
                <c:pt idx="734">
                  <c:v>6.8</c:v>
                </c:pt>
                <c:pt idx="735">
                  <c:v>6.7750000000000004</c:v>
                </c:pt>
                <c:pt idx="736">
                  <c:v>6.7750000000000004</c:v>
                </c:pt>
                <c:pt idx="737">
                  <c:v>6.7499999999999902</c:v>
                </c:pt>
                <c:pt idx="738">
                  <c:v>6.7499999999999902</c:v>
                </c:pt>
                <c:pt idx="739">
                  <c:v>6.7249999999999988</c:v>
                </c:pt>
                <c:pt idx="740">
                  <c:v>6.7</c:v>
                </c:pt>
                <c:pt idx="741">
                  <c:v>6.7</c:v>
                </c:pt>
                <c:pt idx="742">
                  <c:v>6.7</c:v>
                </c:pt>
                <c:pt idx="743">
                  <c:v>6.7</c:v>
                </c:pt>
                <c:pt idx="744">
                  <c:v>6.7</c:v>
                </c:pt>
                <c:pt idx="745">
                  <c:v>6.7</c:v>
                </c:pt>
                <c:pt idx="746">
                  <c:v>6.7</c:v>
                </c:pt>
                <c:pt idx="747">
                  <c:v>6.7</c:v>
                </c:pt>
                <c:pt idx="748">
                  <c:v>6.6749999999999989</c:v>
                </c:pt>
                <c:pt idx="749">
                  <c:v>6.6499999999999897</c:v>
                </c:pt>
                <c:pt idx="750">
                  <c:v>6.6</c:v>
                </c:pt>
                <c:pt idx="751">
                  <c:v>6.5499999999999901</c:v>
                </c:pt>
                <c:pt idx="752">
                  <c:v>6.5499999999999901</c:v>
                </c:pt>
                <c:pt idx="753">
                  <c:v>6.5750000000000002</c:v>
                </c:pt>
                <c:pt idx="754">
                  <c:v>6.5750000000000002</c:v>
                </c:pt>
                <c:pt idx="755">
                  <c:v>6.5750000000000002</c:v>
                </c:pt>
                <c:pt idx="756">
                  <c:v>6.5750000000000002</c:v>
                </c:pt>
                <c:pt idx="757">
                  <c:v>6.5750000000000002</c:v>
                </c:pt>
                <c:pt idx="758">
                  <c:v>6.5499999999999901</c:v>
                </c:pt>
                <c:pt idx="759">
                  <c:v>6.5499999999999901</c:v>
                </c:pt>
                <c:pt idx="760">
                  <c:v>6.5249999999999995</c:v>
                </c:pt>
                <c:pt idx="761">
                  <c:v>6.5249999999999995</c:v>
                </c:pt>
                <c:pt idx="762">
                  <c:v>6.5249999999999995</c:v>
                </c:pt>
                <c:pt idx="763">
                  <c:v>6.5249999999999995</c:v>
                </c:pt>
                <c:pt idx="764">
                  <c:v>6.5249999999999995</c:v>
                </c:pt>
                <c:pt idx="765">
                  <c:v>6.5249999999999995</c:v>
                </c:pt>
                <c:pt idx="766">
                  <c:v>6.5249999999999995</c:v>
                </c:pt>
                <c:pt idx="767">
                  <c:v>6.4749999999999996</c:v>
                </c:pt>
                <c:pt idx="768">
                  <c:v>6.4499999999999904</c:v>
                </c:pt>
                <c:pt idx="769">
                  <c:v>6.4</c:v>
                </c:pt>
                <c:pt idx="770">
                  <c:v>6.4</c:v>
                </c:pt>
                <c:pt idx="771">
                  <c:v>6.3499999999999899</c:v>
                </c:pt>
                <c:pt idx="772">
                  <c:v>6.3499999999999899</c:v>
                </c:pt>
                <c:pt idx="773">
                  <c:v>6.3499999999999899</c:v>
                </c:pt>
                <c:pt idx="774">
                  <c:v>6.3249999999999993</c:v>
                </c:pt>
                <c:pt idx="775">
                  <c:v>6.3249999999999993</c:v>
                </c:pt>
                <c:pt idx="776">
                  <c:v>6.3249999999999993</c:v>
                </c:pt>
                <c:pt idx="777">
                  <c:v>6.3249999999999993</c:v>
                </c:pt>
                <c:pt idx="778">
                  <c:v>6.3</c:v>
                </c:pt>
                <c:pt idx="779">
                  <c:v>6.3</c:v>
                </c:pt>
                <c:pt idx="780">
                  <c:v>6.3</c:v>
                </c:pt>
                <c:pt idx="781">
                  <c:v>6.2750000000000004</c:v>
                </c:pt>
                <c:pt idx="782">
                  <c:v>6.2750000000000004</c:v>
                </c:pt>
                <c:pt idx="783">
                  <c:v>6.2750000000000004</c:v>
                </c:pt>
                <c:pt idx="784">
                  <c:v>6.2750000000000004</c:v>
                </c:pt>
                <c:pt idx="785">
                  <c:v>6.2499999999999902</c:v>
                </c:pt>
                <c:pt idx="786">
                  <c:v>6.2499999999999902</c:v>
                </c:pt>
                <c:pt idx="787">
                  <c:v>6.2499999999999902</c:v>
                </c:pt>
                <c:pt idx="788">
                  <c:v>6.2249999999999988</c:v>
                </c:pt>
                <c:pt idx="789">
                  <c:v>6.2249999999999988</c:v>
                </c:pt>
                <c:pt idx="790">
                  <c:v>6.2249999999999988</c:v>
                </c:pt>
                <c:pt idx="791">
                  <c:v>6.2</c:v>
                </c:pt>
                <c:pt idx="792">
                  <c:v>6.1749999999999892</c:v>
                </c:pt>
                <c:pt idx="793">
                  <c:v>6.1499999999999995</c:v>
                </c:pt>
                <c:pt idx="794">
                  <c:v>6.1499999999999995</c:v>
                </c:pt>
                <c:pt idx="795">
                  <c:v>6.1</c:v>
                </c:pt>
                <c:pt idx="796">
                  <c:v>6.1</c:v>
                </c:pt>
                <c:pt idx="797">
                  <c:v>6.1</c:v>
                </c:pt>
                <c:pt idx="798">
                  <c:v>6.1</c:v>
                </c:pt>
                <c:pt idx="799">
                  <c:v>6.1</c:v>
                </c:pt>
                <c:pt idx="800">
                  <c:v>6.0750000000000002</c:v>
                </c:pt>
                <c:pt idx="801">
                  <c:v>6.05</c:v>
                </c:pt>
                <c:pt idx="802">
                  <c:v>6.05</c:v>
                </c:pt>
                <c:pt idx="803">
                  <c:v>6.05</c:v>
                </c:pt>
                <c:pt idx="804">
                  <c:v>6.05</c:v>
                </c:pt>
                <c:pt idx="805">
                  <c:v>6.05</c:v>
                </c:pt>
                <c:pt idx="806">
                  <c:v>6.05</c:v>
                </c:pt>
                <c:pt idx="807">
                  <c:v>6.05</c:v>
                </c:pt>
                <c:pt idx="808">
                  <c:v>6.05</c:v>
                </c:pt>
                <c:pt idx="809">
                  <c:v>6.0249999999999888</c:v>
                </c:pt>
                <c:pt idx="810">
                  <c:v>6.0249999999999888</c:v>
                </c:pt>
                <c:pt idx="811">
                  <c:v>6.0249999999999888</c:v>
                </c:pt>
                <c:pt idx="812">
                  <c:v>6</c:v>
                </c:pt>
                <c:pt idx="813">
                  <c:v>6</c:v>
                </c:pt>
                <c:pt idx="814">
                  <c:v>6</c:v>
                </c:pt>
                <c:pt idx="815">
                  <c:v>6</c:v>
                </c:pt>
                <c:pt idx="816">
                  <c:v>6</c:v>
                </c:pt>
                <c:pt idx="817">
                  <c:v>6</c:v>
                </c:pt>
                <c:pt idx="818">
                  <c:v>6</c:v>
                </c:pt>
                <c:pt idx="819">
                  <c:v>5.9749999999999996</c:v>
                </c:pt>
                <c:pt idx="820">
                  <c:v>5.9499999999999904</c:v>
                </c:pt>
                <c:pt idx="821">
                  <c:v>5.9499999999999904</c:v>
                </c:pt>
                <c:pt idx="822">
                  <c:v>5.9499999999999904</c:v>
                </c:pt>
                <c:pt idx="823">
                  <c:v>5.8999999999999897</c:v>
                </c:pt>
                <c:pt idx="824">
                  <c:v>5.8999999999999897</c:v>
                </c:pt>
                <c:pt idx="825">
                  <c:v>5.8999999999999897</c:v>
                </c:pt>
                <c:pt idx="826">
                  <c:v>5.8999999999999897</c:v>
                </c:pt>
                <c:pt idx="827">
                  <c:v>5.85</c:v>
                </c:pt>
                <c:pt idx="828">
                  <c:v>5.8249999999999886</c:v>
                </c:pt>
                <c:pt idx="829">
                  <c:v>5.8</c:v>
                </c:pt>
                <c:pt idx="830">
                  <c:v>5.8</c:v>
                </c:pt>
                <c:pt idx="831">
                  <c:v>5.8</c:v>
                </c:pt>
                <c:pt idx="832">
                  <c:v>5.8</c:v>
                </c:pt>
                <c:pt idx="833">
                  <c:v>5.8</c:v>
                </c:pt>
                <c:pt idx="834">
                  <c:v>5.7750000000000004</c:v>
                </c:pt>
                <c:pt idx="835">
                  <c:v>5.7750000000000004</c:v>
                </c:pt>
                <c:pt idx="836">
                  <c:v>5.75</c:v>
                </c:pt>
                <c:pt idx="837">
                  <c:v>5.6999999999999895</c:v>
                </c:pt>
                <c:pt idx="838">
                  <c:v>5.6999999999999895</c:v>
                </c:pt>
                <c:pt idx="839">
                  <c:v>5.6999999999999895</c:v>
                </c:pt>
                <c:pt idx="840">
                  <c:v>5.6749999999999989</c:v>
                </c:pt>
                <c:pt idx="841">
                  <c:v>5.6749999999999989</c:v>
                </c:pt>
                <c:pt idx="842">
                  <c:v>5.6749999999999989</c:v>
                </c:pt>
                <c:pt idx="843">
                  <c:v>5.6249999999999991</c:v>
                </c:pt>
                <c:pt idx="844">
                  <c:v>5.6249999999999991</c:v>
                </c:pt>
                <c:pt idx="845">
                  <c:v>5.6249999999999991</c:v>
                </c:pt>
                <c:pt idx="846">
                  <c:v>5.6249999999999991</c:v>
                </c:pt>
                <c:pt idx="847">
                  <c:v>5.6249999999999991</c:v>
                </c:pt>
                <c:pt idx="848">
                  <c:v>5.6249999999999991</c:v>
                </c:pt>
                <c:pt idx="849">
                  <c:v>5.6249999999999991</c:v>
                </c:pt>
                <c:pt idx="850">
                  <c:v>5.6</c:v>
                </c:pt>
                <c:pt idx="851">
                  <c:v>5.6</c:v>
                </c:pt>
                <c:pt idx="852">
                  <c:v>5.6</c:v>
                </c:pt>
                <c:pt idx="853">
                  <c:v>5.6</c:v>
                </c:pt>
                <c:pt idx="854">
                  <c:v>5.5750000000000002</c:v>
                </c:pt>
                <c:pt idx="855">
                  <c:v>5.5499999999999901</c:v>
                </c:pt>
                <c:pt idx="856">
                  <c:v>5.5249999999999995</c:v>
                </c:pt>
                <c:pt idx="857">
                  <c:v>5.5249999999999995</c:v>
                </c:pt>
                <c:pt idx="858">
                  <c:v>5.5249999999999995</c:v>
                </c:pt>
                <c:pt idx="859">
                  <c:v>5.4999999999999902</c:v>
                </c:pt>
                <c:pt idx="860">
                  <c:v>5.4499999999999904</c:v>
                </c:pt>
                <c:pt idx="861">
                  <c:v>5.4249999999999989</c:v>
                </c:pt>
                <c:pt idx="862">
                  <c:v>5.3999999999999897</c:v>
                </c:pt>
                <c:pt idx="863">
                  <c:v>5.375</c:v>
                </c:pt>
                <c:pt idx="864">
                  <c:v>5.375</c:v>
                </c:pt>
                <c:pt idx="865">
                  <c:v>5.375</c:v>
                </c:pt>
                <c:pt idx="866">
                  <c:v>5.35</c:v>
                </c:pt>
                <c:pt idx="867">
                  <c:v>5.35</c:v>
                </c:pt>
                <c:pt idx="868">
                  <c:v>5.35</c:v>
                </c:pt>
                <c:pt idx="869">
                  <c:v>5.35</c:v>
                </c:pt>
                <c:pt idx="870">
                  <c:v>5.3249999999999993</c:v>
                </c:pt>
                <c:pt idx="871">
                  <c:v>5.3249999999999993</c:v>
                </c:pt>
                <c:pt idx="872">
                  <c:v>5.3</c:v>
                </c:pt>
                <c:pt idx="873">
                  <c:v>5.3</c:v>
                </c:pt>
                <c:pt idx="874">
                  <c:v>5.3</c:v>
                </c:pt>
                <c:pt idx="875">
                  <c:v>5.3</c:v>
                </c:pt>
                <c:pt idx="876">
                  <c:v>5.3</c:v>
                </c:pt>
                <c:pt idx="877">
                  <c:v>5.3</c:v>
                </c:pt>
                <c:pt idx="878">
                  <c:v>5.3</c:v>
                </c:pt>
                <c:pt idx="879">
                  <c:v>5.3</c:v>
                </c:pt>
                <c:pt idx="880">
                  <c:v>5.3</c:v>
                </c:pt>
                <c:pt idx="881">
                  <c:v>5.2749999999999897</c:v>
                </c:pt>
                <c:pt idx="882">
                  <c:v>5.2749999999999897</c:v>
                </c:pt>
                <c:pt idx="883">
                  <c:v>5.2749999999999897</c:v>
                </c:pt>
                <c:pt idx="884">
                  <c:v>5.2749999999999897</c:v>
                </c:pt>
                <c:pt idx="885">
                  <c:v>5.2749999999999897</c:v>
                </c:pt>
                <c:pt idx="886">
                  <c:v>5.2749999999999897</c:v>
                </c:pt>
                <c:pt idx="887">
                  <c:v>5.2749999999999897</c:v>
                </c:pt>
                <c:pt idx="888">
                  <c:v>5.2749999999999897</c:v>
                </c:pt>
                <c:pt idx="889">
                  <c:v>5.2749999999999897</c:v>
                </c:pt>
                <c:pt idx="890">
                  <c:v>5.2499999999999902</c:v>
                </c:pt>
                <c:pt idx="891">
                  <c:v>5.2499999999999902</c:v>
                </c:pt>
                <c:pt idx="892">
                  <c:v>5.2499999999999902</c:v>
                </c:pt>
                <c:pt idx="893">
                  <c:v>5.2499999999999902</c:v>
                </c:pt>
                <c:pt idx="894">
                  <c:v>5.2</c:v>
                </c:pt>
                <c:pt idx="895">
                  <c:v>5.2</c:v>
                </c:pt>
                <c:pt idx="896">
                  <c:v>5.2</c:v>
                </c:pt>
                <c:pt idx="897">
                  <c:v>5.2</c:v>
                </c:pt>
                <c:pt idx="898">
                  <c:v>5.2</c:v>
                </c:pt>
                <c:pt idx="899">
                  <c:v>5.1499999999999897</c:v>
                </c:pt>
                <c:pt idx="900">
                  <c:v>5.1499999999999897</c:v>
                </c:pt>
                <c:pt idx="901">
                  <c:v>5.1499999999999897</c:v>
                </c:pt>
                <c:pt idx="902">
                  <c:v>5.1499999999999897</c:v>
                </c:pt>
                <c:pt idx="903">
                  <c:v>5.1249999999999991</c:v>
                </c:pt>
                <c:pt idx="904">
                  <c:v>5.0999999999999996</c:v>
                </c:pt>
                <c:pt idx="905">
                  <c:v>5.0999999999999996</c:v>
                </c:pt>
                <c:pt idx="906">
                  <c:v>5.0749999999999895</c:v>
                </c:pt>
                <c:pt idx="907">
                  <c:v>5.0499999999999901</c:v>
                </c:pt>
                <c:pt idx="908">
                  <c:v>5.0499999999999901</c:v>
                </c:pt>
                <c:pt idx="909">
                  <c:v>5.0499999999999901</c:v>
                </c:pt>
                <c:pt idx="910">
                  <c:v>5.0499999999999901</c:v>
                </c:pt>
                <c:pt idx="911">
                  <c:v>5.0499999999999901</c:v>
                </c:pt>
                <c:pt idx="912">
                  <c:v>5</c:v>
                </c:pt>
                <c:pt idx="913">
                  <c:v>5</c:v>
                </c:pt>
                <c:pt idx="914">
                  <c:v>4.9749999999999996</c:v>
                </c:pt>
                <c:pt idx="915">
                  <c:v>4.9749999999999996</c:v>
                </c:pt>
                <c:pt idx="916">
                  <c:v>4.9749999999999996</c:v>
                </c:pt>
                <c:pt idx="917">
                  <c:v>4.9749999999999996</c:v>
                </c:pt>
                <c:pt idx="918">
                  <c:v>4.9749999999999996</c:v>
                </c:pt>
                <c:pt idx="919">
                  <c:v>4.9499999999999904</c:v>
                </c:pt>
                <c:pt idx="920">
                  <c:v>4.9499999999999904</c:v>
                </c:pt>
                <c:pt idx="921">
                  <c:v>4.9499999999999904</c:v>
                </c:pt>
                <c:pt idx="922">
                  <c:v>4.9499999999999904</c:v>
                </c:pt>
                <c:pt idx="923">
                  <c:v>4.9499999999999904</c:v>
                </c:pt>
                <c:pt idx="924">
                  <c:v>4.9249999999999989</c:v>
                </c:pt>
                <c:pt idx="925">
                  <c:v>4.9249999999999989</c:v>
                </c:pt>
                <c:pt idx="926">
                  <c:v>4.9000000000000004</c:v>
                </c:pt>
                <c:pt idx="927">
                  <c:v>4.9000000000000004</c:v>
                </c:pt>
                <c:pt idx="928">
                  <c:v>4.9000000000000004</c:v>
                </c:pt>
                <c:pt idx="929">
                  <c:v>4.8499999999999996</c:v>
                </c:pt>
                <c:pt idx="930">
                  <c:v>4.8499999999999996</c:v>
                </c:pt>
                <c:pt idx="931">
                  <c:v>4.8499999999999996</c:v>
                </c:pt>
                <c:pt idx="932">
                  <c:v>4.7750000000000004</c:v>
                </c:pt>
                <c:pt idx="933">
                  <c:v>4.7750000000000004</c:v>
                </c:pt>
                <c:pt idx="934">
                  <c:v>4.7499999999999902</c:v>
                </c:pt>
                <c:pt idx="935">
                  <c:v>4.7249999999999988</c:v>
                </c:pt>
                <c:pt idx="936">
                  <c:v>4.7</c:v>
                </c:pt>
                <c:pt idx="937">
                  <c:v>4.7</c:v>
                </c:pt>
                <c:pt idx="938">
                  <c:v>4.6249999999999885</c:v>
                </c:pt>
                <c:pt idx="939">
                  <c:v>4.5999999999999996</c:v>
                </c:pt>
                <c:pt idx="940">
                  <c:v>4.5999999999999996</c:v>
                </c:pt>
                <c:pt idx="941">
                  <c:v>4.5999999999999996</c:v>
                </c:pt>
                <c:pt idx="942">
                  <c:v>4.5999999999999996</c:v>
                </c:pt>
                <c:pt idx="943">
                  <c:v>4.5750000000000002</c:v>
                </c:pt>
                <c:pt idx="944">
                  <c:v>4.5750000000000002</c:v>
                </c:pt>
                <c:pt idx="945">
                  <c:v>4.5750000000000002</c:v>
                </c:pt>
                <c:pt idx="946">
                  <c:v>4.55</c:v>
                </c:pt>
                <c:pt idx="947">
                  <c:v>4.55</c:v>
                </c:pt>
                <c:pt idx="948">
                  <c:v>4.55</c:v>
                </c:pt>
                <c:pt idx="949">
                  <c:v>4.5249999999999888</c:v>
                </c:pt>
                <c:pt idx="950">
                  <c:v>4.5249999999999888</c:v>
                </c:pt>
                <c:pt idx="951">
                  <c:v>4.5249999999999888</c:v>
                </c:pt>
                <c:pt idx="952">
                  <c:v>4.5</c:v>
                </c:pt>
                <c:pt idx="953">
                  <c:v>4.45</c:v>
                </c:pt>
                <c:pt idx="954">
                  <c:v>4.4249999999999989</c:v>
                </c:pt>
                <c:pt idx="955">
                  <c:v>4.4249999999999989</c:v>
                </c:pt>
                <c:pt idx="956">
                  <c:v>4.4249999999999989</c:v>
                </c:pt>
                <c:pt idx="957">
                  <c:v>4.4249999999999989</c:v>
                </c:pt>
                <c:pt idx="958">
                  <c:v>4.3999999999999897</c:v>
                </c:pt>
                <c:pt idx="959">
                  <c:v>4.3999999999999897</c:v>
                </c:pt>
                <c:pt idx="960">
                  <c:v>4.375</c:v>
                </c:pt>
                <c:pt idx="961">
                  <c:v>4.3499999999999996</c:v>
                </c:pt>
                <c:pt idx="962">
                  <c:v>4.3499999999999996</c:v>
                </c:pt>
                <c:pt idx="963">
                  <c:v>4.3499999999999996</c:v>
                </c:pt>
                <c:pt idx="964">
                  <c:v>4.3</c:v>
                </c:pt>
                <c:pt idx="965">
                  <c:v>4.2749999999999897</c:v>
                </c:pt>
                <c:pt idx="966">
                  <c:v>4.2749999999999897</c:v>
                </c:pt>
                <c:pt idx="967">
                  <c:v>4.2749999999999897</c:v>
                </c:pt>
                <c:pt idx="968">
                  <c:v>4.25</c:v>
                </c:pt>
                <c:pt idx="969">
                  <c:v>4.25</c:v>
                </c:pt>
                <c:pt idx="970">
                  <c:v>4.25</c:v>
                </c:pt>
                <c:pt idx="971">
                  <c:v>4.25</c:v>
                </c:pt>
                <c:pt idx="972">
                  <c:v>4.2249999999999988</c:v>
                </c:pt>
                <c:pt idx="973">
                  <c:v>4.1999999999999895</c:v>
                </c:pt>
                <c:pt idx="974">
                  <c:v>4.1499999999999897</c:v>
                </c:pt>
                <c:pt idx="975">
                  <c:v>4.1499999999999897</c:v>
                </c:pt>
                <c:pt idx="976">
                  <c:v>4.1499999999999897</c:v>
                </c:pt>
                <c:pt idx="977">
                  <c:v>4.1499999999999897</c:v>
                </c:pt>
                <c:pt idx="978">
                  <c:v>4.1499999999999897</c:v>
                </c:pt>
                <c:pt idx="979">
                  <c:v>4.1499999999999897</c:v>
                </c:pt>
                <c:pt idx="980">
                  <c:v>4.1499999999999897</c:v>
                </c:pt>
                <c:pt idx="981">
                  <c:v>4.1499999999999897</c:v>
                </c:pt>
                <c:pt idx="982">
                  <c:v>4.1499999999999897</c:v>
                </c:pt>
                <c:pt idx="983">
                  <c:v>4.1499999999999897</c:v>
                </c:pt>
                <c:pt idx="984">
                  <c:v>4.1249999999999885</c:v>
                </c:pt>
                <c:pt idx="985">
                  <c:v>4.0749999999999895</c:v>
                </c:pt>
                <c:pt idx="986">
                  <c:v>4.0749999999999895</c:v>
                </c:pt>
                <c:pt idx="987">
                  <c:v>4.0749999999999895</c:v>
                </c:pt>
                <c:pt idx="988">
                  <c:v>4.0749999999999895</c:v>
                </c:pt>
                <c:pt idx="989">
                  <c:v>4.0749999999999895</c:v>
                </c:pt>
                <c:pt idx="990">
                  <c:v>4.0749999999999895</c:v>
                </c:pt>
                <c:pt idx="991">
                  <c:v>4.0749999999999895</c:v>
                </c:pt>
                <c:pt idx="992">
                  <c:v>4.05</c:v>
                </c:pt>
                <c:pt idx="993">
                  <c:v>4.0749999999999895</c:v>
                </c:pt>
                <c:pt idx="994">
                  <c:v>4.0749999999999895</c:v>
                </c:pt>
                <c:pt idx="995">
                  <c:v>4.0249999999999888</c:v>
                </c:pt>
                <c:pt idx="996">
                  <c:v>4.0249999999999888</c:v>
                </c:pt>
                <c:pt idx="997">
                  <c:v>3.9999999999999893</c:v>
                </c:pt>
                <c:pt idx="998">
                  <c:v>3.9999999999999893</c:v>
                </c:pt>
                <c:pt idx="999">
                  <c:v>3.9749999999999894</c:v>
                </c:pt>
                <c:pt idx="1000">
                  <c:v>3.94999999999999</c:v>
                </c:pt>
                <c:pt idx="1001">
                  <c:v>3.9249999999999901</c:v>
                </c:pt>
                <c:pt idx="1002">
                  <c:v>3.9249999999999901</c:v>
                </c:pt>
                <c:pt idx="1003">
                  <c:v>3.8999999999999897</c:v>
                </c:pt>
                <c:pt idx="1004">
                  <c:v>3.8749999999999893</c:v>
                </c:pt>
                <c:pt idx="1005">
                  <c:v>3.8499999999999894</c:v>
                </c:pt>
                <c:pt idx="1006">
                  <c:v>3.7749999999999901</c:v>
                </c:pt>
                <c:pt idx="1007">
                  <c:v>3.7499999999999898</c:v>
                </c:pt>
                <c:pt idx="1008">
                  <c:v>3.7499999999999898</c:v>
                </c:pt>
                <c:pt idx="1009">
                  <c:v>3.7249999999999899</c:v>
                </c:pt>
                <c:pt idx="1010">
                  <c:v>3.7249999999999899</c:v>
                </c:pt>
                <c:pt idx="1011">
                  <c:v>3.7249999999999899</c:v>
                </c:pt>
                <c:pt idx="1012">
                  <c:v>3.7249999999999899</c:v>
                </c:pt>
                <c:pt idx="1013">
                  <c:v>3.7249999999999899</c:v>
                </c:pt>
                <c:pt idx="1014">
                  <c:v>3.69999999999999</c:v>
                </c:pt>
                <c:pt idx="1015">
                  <c:v>3.69999999999999</c:v>
                </c:pt>
                <c:pt idx="1016">
                  <c:v>3.6749999999999901</c:v>
                </c:pt>
                <c:pt idx="1017">
                  <c:v>3.6749999999999901</c:v>
                </c:pt>
                <c:pt idx="1018">
                  <c:v>3.6749999999999901</c:v>
                </c:pt>
                <c:pt idx="1019">
                  <c:v>3.6749999999999901</c:v>
                </c:pt>
                <c:pt idx="1020">
                  <c:v>3.6249999999999898</c:v>
                </c:pt>
                <c:pt idx="1021">
                  <c:v>3.6249999999999898</c:v>
                </c:pt>
                <c:pt idx="1022">
                  <c:v>3.6249999999999898</c:v>
                </c:pt>
                <c:pt idx="1023">
                  <c:v>3.57499999999999</c:v>
                </c:pt>
                <c:pt idx="1024">
                  <c:v>3.57499999999999</c:v>
                </c:pt>
                <c:pt idx="1025">
                  <c:v>3.57499999999999</c:v>
                </c:pt>
                <c:pt idx="1026">
                  <c:v>3.5499999999999901</c:v>
                </c:pt>
                <c:pt idx="1027">
                  <c:v>3.5499999999999901</c:v>
                </c:pt>
                <c:pt idx="1028">
                  <c:v>3.5499999999999901</c:v>
                </c:pt>
                <c:pt idx="1029">
                  <c:v>3.5499999999999901</c:v>
                </c:pt>
                <c:pt idx="1030">
                  <c:v>3.5499999999999901</c:v>
                </c:pt>
                <c:pt idx="1031">
                  <c:v>3.5249999999999901</c:v>
                </c:pt>
                <c:pt idx="1032">
                  <c:v>3.5249999999999901</c:v>
                </c:pt>
                <c:pt idx="1033">
                  <c:v>3.4749999999999894</c:v>
                </c:pt>
                <c:pt idx="1034">
                  <c:v>3.4749999999999894</c:v>
                </c:pt>
                <c:pt idx="1035">
                  <c:v>3.4749999999999894</c:v>
                </c:pt>
                <c:pt idx="1036">
                  <c:v>3.44999999999999</c:v>
                </c:pt>
                <c:pt idx="1037">
                  <c:v>3.44999999999999</c:v>
                </c:pt>
                <c:pt idx="1038">
                  <c:v>3.44999999999999</c:v>
                </c:pt>
                <c:pt idx="1039">
                  <c:v>3.4249999999999901</c:v>
                </c:pt>
                <c:pt idx="1040">
                  <c:v>3.4</c:v>
                </c:pt>
                <c:pt idx="1041">
                  <c:v>3.4</c:v>
                </c:pt>
                <c:pt idx="1042">
                  <c:v>3.3749999999999893</c:v>
                </c:pt>
                <c:pt idx="1043">
                  <c:v>3.3749999999999893</c:v>
                </c:pt>
                <c:pt idx="1044">
                  <c:v>3.3499999999999996</c:v>
                </c:pt>
                <c:pt idx="1045">
                  <c:v>3.32499999999999</c:v>
                </c:pt>
                <c:pt idx="1046">
                  <c:v>3.3</c:v>
                </c:pt>
                <c:pt idx="1047">
                  <c:v>3.3</c:v>
                </c:pt>
                <c:pt idx="1048">
                  <c:v>3.2749999999999901</c:v>
                </c:pt>
                <c:pt idx="1049">
                  <c:v>3.2749999999999901</c:v>
                </c:pt>
                <c:pt idx="1050">
                  <c:v>3.25</c:v>
                </c:pt>
                <c:pt idx="1051">
                  <c:v>3.19999999999999</c:v>
                </c:pt>
                <c:pt idx="1052">
                  <c:v>3.15</c:v>
                </c:pt>
                <c:pt idx="1053">
                  <c:v>3.15</c:v>
                </c:pt>
                <c:pt idx="1054">
                  <c:v>3.15</c:v>
                </c:pt>
                <c:pt idx="1055">
                  <c:v>3.1</c:v>
                </c:pt>
                <c:pt idx="1056">
                  <c:v>3.1</c:v>
                </c:pt>
                <c:pt idx="1057">
                  <c:v>3.1</c:v>
                </c:pt>
                <c:pt idx="1058">
                  <c:v>3.0749999999999997</c:v>
                </c:pt>
                <c:pt idx="1059">
                  <c:v>3.0749999999999997</c:v>
                </c:pt>
                <c:pt idx="1060">
                  <c:v>3.0749999999999997</c:v>
                </c:pt>
                <c:pt idx="1061">
                  <c:v>3.05</c:v>
                </c:pt>
                <c:pt idx="1062">
                  <c:v>3.05</c:v>
                </c:pt>
                <c:pt idx="1063">
                  <c:v>3.05</c:v>
                </c:pt>
                <c:pt idx="1064">
                  <c:v>3.05</c:v>
                </c:pt>
                <c:pt idx="1065">
                  <c:v>3.0249999999999999</c:v>
                </c:pt>
                <c:pt idx="1066">
                  <c:v>3</c:v>
                </c:pt>
                <c:pt idx="1067">
                  <c:v>3</c:v>
                </c:pt>
                <c:pt idx="1068">
                  <c:v>3</c:v>
                </c:pt>
                <c:pt idx="1069">
                  <c:v>2.9749999999999996</c:v>
                </c:pt>
                <c:pt idx="1070">
                  <c:v>2.9249999999999998</c:v>
                </c:pt>
                <c:pt idx="1071">
                  <c:v>2.9</c:v>
                </c:pt>
                <c:pt idx="1072">
                  <c:v>2.8499999999999996</c:v>
                </c:pt>
                <c:pt idx="1073">
                  <c:v>2.8249999999999997</c:v>
                </c:pt>
                <c:pt idx="1074">
                  <c:v>2.8</c:v>
                </c:pt>
                <c:pt idx="1075">
                  <c:v>2.75</c:v>
                </c:pt>
                <c:pt idx="1076">
                  <c:v>2.75</c:v>
                </c:pt>
                <c:pt idx="1077">
                  <c:v>2.7250000000000001</c:v>
                </c:pt>
                <c:pt idx="1078">
                  <c:v>2.7250000000000001</c:v>
                </c:pt>
                <c:pt idx="1079">
                  <c:v>2.6749999999999998</c:v>
                </c:pt>
                <c:pt idx="1080">
                  <c:v>2.6749999999999998</c:v>
                </c:pt>
                <c:pt idx="1081">
                  <c:v>2.625</c:v>
                </c:pt>
                <c:pt idx="1082">
                  <c:v>2.625</c:v>
                </c:pt>
                <c:pt idx="1083">
                  <c:v>2.625</c:v>
                </c:pt>
                <c:pt idx="1084">
                  <c:v>2.6</c:v>
                </c:pt>
                <c:pt idx="1085">
                  <c:v>2.5749999999999997</c:v>
                </c:pt>
                <c:pt idx="1086">
                  <c:v>2.5749999999999997</c:v>
                </c:pt>
                <c:pt idx="1087">
                  <c:v>2.5499999999999998</c:v>
                </c:pt>
                <c:pt idx="1088">
                  <c:v>2.5499999999999998</c:v>
                </c:pt>
                <c:pt idx="1089">
                  <c:v>2.5499999999999998</c:v>
                </c:pt>
                <c:pt idx="1090">
                  <c:v>2.5249999999999999</c:v>
                </c:pt>
                <c:pt idx="1091">
                  <c:v>2.5</c:v>
                </c:pt>
                <c:pt idx="1092">
                  <c:v>2.5</c:v>
                </c:pt>
                <c:pt idx="1093">
                  <c:v>2.4749999999999996</c:v>
                </c:pt>
                <c:pt idx="1094">
                  <c:v>2.4499999999999997</c:v>
                </c:pt>
                <c:pt idx="1095">
                  <c:v>2.4499999999999997</c:v>
                </c:pt>
                <c:pt idx="1096">
                  <c:v>2.4499999999999997</c:v>
                </c:pt>
                <c:pt idx="1097">
                  <c:v>2.4499999999999997</c:v>
                </c:pt>
                <c:pt idx="1098">
                  <c:v>2.4</c:v>
                </c:pt>
                <c:pt idx="1099">
                  <c:v>2.4</c:v>
                </c:pt>
                <c:pt idx="1100">
                  <c:v>2.4</c:v>
                </c:pt>
                <c:pt idx="1101">
                  <c:v>2.4</c:v>
                </c:pt>
                <c:pt idx="1102">
                  <c:v>2.4</c:v>
                </c:pt>
                <c:pt idx="1103">
                  <c:v>2.3749999999999996</c:v>
                </c:pt>
                <c:pt idx="1104">
                  <c:v>2.3749999999999996</c:v>
                </c:pt>
                <c:pt idx="1105">
                  <c:v>2.3499999999999996</c:v>
                </c:pt>
                <c:pt idx="1106">
                  <c:v>2.3499999999999996</c:v>
                </c:pt>
                <c:pt idx="1107">
                  <c:v>2.3499999999999996</c:v>
                </c:pt>
                <c:pt idx="1108">
                  <c:v>2.3249999999999997</c:v>
                </c:pt>
                <c:pt idx="1109">
                  <c:v>2.3249999999999997</c:v>
                </c:pt>
                <c:pt idx="1110">
                  <c:v>2.2999999999999998</c:v>
                </c:pt>
                <c:pt idx="1111">
                  <c:v>2.2749999999999999</c:v>
                </c:pt>
                <c:pt idx="1112">
                  <c:v>2.2749999999999999</c:v>
                </c:pt>
                <c:pt idx="1113">
                  <c:v>2.2749999999999999</c:v>
                </c:pt>
                <c:pt idx="1114">
                  <c:v>2.2749999999999999</c:v>
                </c:pt>
                <c:pt idx="1115">
                  <c:v>2.2749999999999999</c:v>
                </c:pt>
                <c:pt idx="1116">
                  <c:v>2.2749999999999999</c:v>
                </c:pt>
                <c:pt idx="1117">
                  <c:v>2.2749999999999999</c:v>
                </c:pt>
                <c:pt idx="1118">
                  <c:v>2.2749999999999999</c:v>
                </c:pt>
                <c:pt idx="1119">
                  <c:v>2.25</c:v>
                </c:pt>
                <c:pt idx="1120">
                  <c:v>2.25</c:v>
                </c:pt>
                <c:pt idx="1121">
                  <c:v>2.25</c:v>
                </c:pt>
                <c:pt idx="1122">
                  <c:v>2.25</c:v>
                </c:pt>
                <c:pt idx="1123">
                  <c:v>2.25</c:v>
                </c:pt>
                <c:pt idx="1124">
                  <c:v>2.2250000000000001</c:v>
                </c:pt>
                <c:pt idx="1125">
                  <c:v>2.19999999999999</c:v>
                </c:pt>
                <c:pt idx="1126">
                  <c:v>2.19999999999999</c:v>
                </c:pt>
                <c:pt idx="1127">
                  <c:v>2.19999999999999</c:v>
                </c:pt>
                <c:pt idx="1128">
                  <c:v>2.19999999999999</c:v>
                </c:pt>
                <c:pt idx="1129">
                  <c:v>2.19999999999999</c:v>
                </c:pt>
                <c:pt idx="1130">
                  <c:v>2.19999999999999</c:v>
                </c:pt>
                <c:pt idx="1131">
                  <c:v>2.1749999999999998</c:v>
                </c:pt>
                <c:pt idx="1132">
                  <c:v>2.1749999999999998</c:v>
                </c:pt>
                <c:pt idx="1133">
                  <c:v>2.1749999999999998</c:v>
                </c:pt>
                <c:pt idx="1134">
                  <c:v>2.1749999999999998</c:v>
                </c:pt>
                <c:pt idx="1135">
                  <c:v>2.1749999999999998</c:v>
                </c:pt>
                <c:pt idx="1136">
                  <c:v>2.15</c:v>
                </c:pt>
                <c:pt idx="1137">
                  <c:v>2.15</c:v>
                </c:pt>
                <c:pt idx="1138">
                  <c:v>2.15</c:v>
                </c:pt>
                <c:pt idx="1139">
                  <c:v>2.15</c:v>
                </c:pt>
                <c:pt idx="1140">
                  <c:v>2.15</c:v>
                </c:pt>
                <c:pt idx="1141">
                  <c:v>2.15</c:v>
                </c:pt>
                <c:pt idx="1142">
                  <c:v>2.15</c:v>
                </c:pt>
                <c:pt idx="1143">
                  <c:v>2.125</c:v>
                </c:pt>
                <c:pt idx="1144">
                  <c:v>2.0999999999999894</c:v>
                </c:pt>
                <c:pt idx="1145">
                  <c:v>2.0999999999999894</c:v>
                </c:pt>
                <c:pt idx="1146">
                  <c:v>2.07499999999999</c:v>
                </c:pt>
                <c:pt idx="1147">
                  <c:v>2.0499999999999998</c:v>
                </c:pt>
                <c:pt idx="1148">
                  <c:v>2.0499999999999998</c:v>
                </c:pt>
                <c:pt idx="1149">
                  <c:v>2.0249999999999999</c:v>
                </c:pt>
                <c:pt idx="1150">
                  <c:v>2.0249999999999999</c:v>
                </c:pt>
                <c:pt idx="1151">
                  <c:v>1.9999999999999898</c:v>
                </c:pt>
                <c:pt idx="1152">
                  <c:v>1.9999999999999898</c:v>
                </c:pt>
                <c:pt idx="1153">
                  <c:v>1.9749999999999899</c:v>
                </c:pt>
                <c:pt idx="1154">
                  <c:v>1.9749999999999899</c:v>
                </c:pt>
                <c:pt idx="1155">
                  <c:v>1.9749999999999899</c:v>
                </c:pt>
                <c:pt idx="1156">
                  <c:v>1.9749999999999899</c:v>
                </c:pt>
                <c:pt idx="1157">
                  <c:v>1.9749999999999899</c:v>
                </c:pt>
                <c:pt idx="1158">
                  <c:v>1.9500000000000002</c:v>
                </c:pt>
                <c:pt idx="1159">
                  <c:v>1.9500000000000002</c:v>
                </c:pt>
                <c:pt idx="1160">
                  <c:v>1.9500000000000002</c:v>
                </c:pt>
                <c:pt idx="1161">
                  <c:v>1.9500000000000002</c:v>
                </c:pt>
                <c:pt idx="1162">
                  <c:v>1.9500000000000002</c:v>
                </c:pt>
                <c:pt idx="1163">
                  <c:v>1.9500000000000002</c:v>
                </c:pt>
                <c:pt idx="1164">
                  <c:v>1.9500000000000002</c:v>
                </c:pt>
                <c:pt idx="1165">
                  <c:v>1.9500000000000002</c:v>
                </c:pt>
                <c:pt idx="1166">
                  <c:v>1.9500000000000002</c:v>
                </c:pt>
                <c:pt idx="1167">
                  <c:v>1.925</c:v>
                </c:pt>
                <c:pt idx="1168">
                  <c:v>1.925</c:v>
                </c:pt>
                <c:pt idx="1169">
                  <c:v>1.925</c:v>
                </c:pt>
                <c:pt idx="1170">
                  <c:v>1.925</c:v>
                </c:pt>
                <c:pt idx="1171">
                  <c:v>1.925</c:v>
                </c:pt>
                <c:pt idx="1172">
                  <c:v>1.925</c:v>
                </c:pt>
                <c:pt idx="1173">
                  <c:v>1.925</c:v>
                </c:pt>
                <c:pt idx="1174">
                  <c:v>1.925</c:v>
                </c:pt>
                <c:pt idx="1175">
                  <c:v>1.925</c:v>
                </c:pt>
                <c:pt idx="1176">
                  <c:v>1.925</c:v>
                </c:pt>
                <c:pt idx="1177">
                  <c:v>1.925</c:v>
                </c:pt>
                <c:pt idx="1178">
                  <c:v>1.925</c:v>
                </c:pt>
                <c:pt idx="1179">
                  <c:v>1.925</c:v>
                </c:pt>
                <c:pt idx="1180">
                  <c:v>1.9000000000000001</c:v>
                </c:pt>
                <c:pt idx="1181">
                  <c:v>1.9000000000000001</c:v>
                </c:pt>
                <c:pt idx="1182">
                  <c:v>1.9000000000000001</c:v>
                </c:pt>
                <c:pt idx="1183">
                  <c:v>1.9000000000000001</c:v>
                </c:pt>
                <c:pt idx="1184">
                  <c:v>1.9000000000000001</c:v>
                </c:pt>
                <c:pt idx="1185">
                  <c:v>1.9000000000000001</c:v>
                </c:pt>
                <c:pt idx="1186">
                  <c:v>1.9000000000000001</c:v>
                </c:pt>
                <c:pt idx="1187">
                  <c:v>1.9000000000000001</c:v>
                </c:pt>
                <c:pt idx="1188">
                  <c:v>1.9000000000000001</c:v>
                </c:pt>
                <c:pt idx="1189">
                  <c:v>1.9000000000000001</c:v>
                </c:pt>
                <c:pt idx="1190">
                  <c:v>1.875</c:v>
                </c:pt>
                <c:pt idx="1191">
                  <c:v>1.875</c:v>
                </c:pt>
                <c:pt idx="1192">
                  <c:v>1.875</c:v>
                </c:pt>
                <c:pt idx="1193">
                  <c:v>1.875</c:v>
                </c:pt>
                <c:pt idx="1194">
                  <c:v>1.875</c:v>
                </c:pt>
                <c:pt idx="1195">
                  <c:v>1.875</c:v>
                </c:pt>
                <c:pt idx="1196">
                  <c:v>1.8499999999999897</c:v>
                </c:pt>
                <c:pt idx="1197">
                  <c:v>1.825</c:v>
                </c:pt>
                <c:pt idx="1198">
                  <c:v>1.825</c:v>
                </c:pt>
                <c:pt idx="1199">
                  <c:v>1.825</c:v>
                </c:pt>
                <c:pt idx="1200">
                  <c:v>1.825</c:v>
                </c:pt>
                <c:pt idx="1201">
                  <c:v>1.7999999999999896</c:v>
                </c:pt>
                <c:pt idx="1202">
                  <c:v>1.7999999999999896</c:v>
                </c:pt>
                <c:pt idx="1203">
                  <c:v>1.7749999999999997</c:v>
                </c:pt>
                <c:pt idx="1204">
                  <c:v>1.7499999999999896</c:v>
                </c:pt>
                <c:pt idx="1205">
                  <c:v>1.7499999999999896</c:v>
                </c:pt>
                <c:pt idx="1206">
                  <c:v>1.7499999999999896</c:v>
                </c:pt>
                <c:pt idx="1207">
                  <c:v>1.7499999999999896</c:v>
                </c:pt>
                <c:pt idx="1208">
                  <c:v>1.7249999999999897</c:v>
                </c:pt>
                <c:pt idx="1209">
                  <c:v>1.7249999999999897</c:v>
                </c:pt>
                <c:pt idx="1210">
                  <c:v>1.7</c:v>
                </c:pt>
                <c:pt idx="1211">
                  <c:v>1.675</c:v>
                </c:pt>
                <c:pt idx="1212">
                  <c:v>1.675</c:v>
                </c:pt>
                <c:pt idx="1213">
                  <c:v>1.675</c:v>
                </c:pt>
                <c:pt idx="1214">
                  <c:v>1.675</c:v>
                </c:pt>
                <c:pt idx="1215">
                  <c:v>1.675</c:v>
                </c:pt>
                <c:pt idx="1216">
                  <c:v>1.675</c:v>
                </c:pt>
                <c:pt idx="1217">
                  <c:v>1.675</c:v>
                </c:pt>
                <c:pt idx="1218">
                  <c:v>1.675</c:v>
                </c:pt>
                <c:pt idx="1219">
                  <c:v>1.675</c:v>
                </c:pt>
                <c:pt idx="1220">
                  <c:v>1.675</c:v>
                </c:pt>
                <c:pt idx="1221">
                  <c:v>1.675</c:v>
                </c:pt>
                <c:pt idx="1222">
                  <c:v>1.675</c:v>
                </c:pt>
                <c:pt idx="1223">
                  <c:v>1.6500000000000001</c:v>
                </c:pt>
                <c:pt idx="1224">
                  <c:v>1.6500000000000001</c:v>
                </c:pt>
                <c:pt idx="1225">
                  <c:v>1.6500000000000001</c:v>
                </c:pt>
                <c:pt idx="1226">
                  <c:v>1.6500000000000001</c:v>
                </c:pt>
                <c:pt idx="1227">
                  <c:v>1.6500000000000001</c:v>
                </c:pt>
                <c:pt idx="1228">
                  <c:v>1.6500000000000001</c:v>
                </c:pt>
                <c:pt idx="1229">
                  <c:v>1.625</c:v>
                </c:pt>
                <c:pt idx="1230">
                  <c:v>1.6</c:v>
                </c:pt>
                <c:pt idx="1231">
                  <c:v>1.6</c:v>
                </c:pt>
                <c:pt idx="1232">
                  <c:v>1.6</c:v>
                </c:pt>
                <c:pt idx="1233">
                  <c:v>1.575</c:v>
                </c:pt>
                <c:pt idx="1234">
                  <c:v>1.575</c:v>
                </c:pt>
                <c:pt idx="1235">
                  <c:v>1.575</c:v>
                </c:pt>
                <c:pt idx="1236">
                  <c:v>1.55</c:v>
                </c:pt>
                <c:pt idx="1237">
                  <c:v>1.55</c:v>
                </c:pt>
                <c:pt idx="1238">
                  <c:v>1.55</c:v>
                </c:pt>
                <c:pt idx="1239">
                  <c:v>1.55</c:v>
                </c:pt>
                <c:pt idx="1240">
                  <c:v>1.55</c:v>
                </c:pt>
                <c:pt idx="1241">
                  <c:v>1.55</c:v>
                </c:pt>
                <c:pt idx="1242">
                  <c:v>1.55</c:v>
                </c:pt>
                <c:pt idx="1243">
                  <c:v>1.55</c:v>
                </c:pt>
                <c:pt idx="1244">
                  <c:v>1.55</c:v>
                </c:pt>
                <c:pt idx="1245">
                  <c:v>1.5249999999999997</c:v>
                </c:pt>
                <c:pt idx="1246">
                  <c:v>1.5249999999999997</c:v>
                </c:pt>
                <c:pt idx="1247">
                  <c:v>1.5</c:v>
                </c:pt>
                <c:pt idx="1248">
                  <c:v>1.5</c:v>
                </c:pt>
                <c:pt idx="1249">
                  <c:v>1.5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populationParameterSweep!$D$6262:$D$7511</c:f>
              <c:numCache>
                <c:formatCode>General</c:formatCode>
                <c:ptCount val="1250"/>
                <c:pt idx="0">
                  <c:v>0</c:v>
                </c:pt>
                <c:pt idx="1">
                  <c:v>10.979999999999901</c:v>
                </c:pt>
                <c:pt idx="2">
                  <c:v>11.2</c:v>
                </c:pt>
                <c:pt idx="3">
                  <c:v>11.28</c:v>
                </c:pt>
                <c:pt idx="4">
                  <c:v>11.32</c:v>
                </c:pt>
                <c:pt idx="5">
                  <c:v>11.44</c:v>
                </c:pt>
                <c:pt idx="6">
                  <c:v>11.62</c:v>
                </c:pt>
                <c:pt idx="7">
                  <c:v>11.719999999999999</c:v>
                </c:pt>
                <c:pt idx="8">
                  <c:v>11.7</c:v>
                </c:pt>
                <c:pt idx="9">
                  <c:v>11.76</c:v>
                </c:pt>
                <c:pt idx="10">
                  <c:v>11.679999999999902</c:v>
                </c:pt>
                <c:pt idx="11">
                  <c:v>11.66</c:v>
                </c:pt>
                <c:pt idx="12">
                  <c:v>11.719999999999999</c:v>
                </c:pt>
                <c:pt idx="13">
                  <c:v>11.78</c:v>
                </c:pt>
                <c:pt idx="14">
                  <c:v>11.76</c:v>
                </c:pt>
                <c:pt idx="15">
                  <c:v>11.739999999999903</c:v>
                </c:pt>
                <c:pt idx="16">
                  <c:v>11.679999999999902</c:v>
                </c:pt>
                <c:pt idx="17">
                  <c:v>11.7</c:v>
                </c:pt>
                <c:pt idx="18">
                  <c:v>11.719999999999899</c:v>
                </c:pt>
                <c:pt idx="19">
                  <c:v>11.62</c:v>
                </c:pt>
                <c:pt idx="20">
                  <c:v>11.66</c:v>
                </c:pt>
                <c:pt idx="21">
                  <c:v>11.719999999999899</c:v>
                </c:pt>
                <c:pt idx="22">
                  <c:v>11.759999999999902</c:v>
                </c:pt>
                <c:pt idx="23">
                  <c:v>11.759999999999902</c:v>
                </c:pt>
                <c:pt idx="24">
                  <c:v>11.78</c:v>
                </c:pt>
                <c:pt idx="25">
                  <c:v>11.7</c:v>
                </c:pt>
                <c:pt idx="26">
                  <c:v>11.7</c:v>
                </c:pt>
                <c:pt idx="27">
                  <c:v>11.66</c:v>
                </c:pt>
                <c:pt idx="28">
                  <c:v>11.66</c:v>
                </c:pt>
                <c:pt idx="29">
                  <c:v>11.62</c:v>
                </c:pt>
                <c:pt idx="30">
                  <c:v>11.54</c:v>
                </c:pt>
                <c:pt idx="31">
                  <c:v>11.52</c:v>
                </c:pt>
                <c:pt idx="32">
                  <c:v>11.5</c:v>
                </c:pt>
                <c:pt idx="33">
                  <c:v>11.5</c:v>
                </c:pt>
                <c:pt idx="34">
                  <c:v>11.459999999999903</c:v>
                </c:pt>
                <c:pt idx="35">
                  <c:v>11.44</c:v>
                </c:pt>
                <c:pt idx="36">
                  <c:v>11.4</c:v>
                </c:pt>
                <c:pt idx="37">
                  <c:v>11.42</c:v>
                </c:pt>
                <c:pt idx="38">
                  <c:v>11.44</c:v>
                </c:pt>
                <c:pt idx="39">
                  <c:v>11.42</c:v>
                </c:pt>
                <c:pt idx="40">
                  <c:v>11.299999999999899</c:v>
                </c:pt>
                <c:pt idx="41">
                  <c:v>11.26</c:v>
                </c:pt>
                <c:pt idx="42">
                  <c:v>11.239999999999998</c:v>
                </c:pt>
                <c:pt idx="43">
                  <c:v>11.2</c:v>
                </c:pt>
                <c:pt idx="44">
                  <c:v>11.179999999999902</c:v>
                </c:pt>
                <c:pt idx="45">
                  <c:v>11.179999999999902</c:v>
                </c:pt>
                <c:pt idx="46">
                  <c:v>11.179999999999902</c:v>
                </c:pt>
                <c:pt idx="47">
                  <c:v>11.059999999999901</c:v>
                </c:pt>
                <c:pt idx="48">
                  <c:v>11.04</c:v>
                </c:pt>
                <c:pt idx="49">
                  <c:v>10.999999999999904</c:v>
                </c:pt>
                <c:pt idx="50">
                  <c:v>10.979999999999901</c:v>
                </c:pt>
                <c:pt idx="51">
                  <c:v>10.92</c:v>
                </c:pt>
                <c:pt idx="52">
                  <c:v>10.899999999999904</c:v>
                </c:pt>
                <c:pt idx="53">
                  <c:v>10.860000000000001</c:v>
                </c:pt>
                <c:pt idx="54">
                  <c:v>10.860000000000001</c:v>
                </c:pt>
                <c:pt idx="55">
                  <c:v>10.839999999999902</c:v>
                </c:pt>
                <c:pt idx="56">
                  <c:v>10.819999999999904</c:v>
                </c:pt>
                <c:pt idx="57">
                  <c:v>10.819999999999904</c:v>
                </c:pt>
                <c:pt idx="58">
                  <c:v>10.779999999999902</c:v>
                </c:pt>
                <c:pt idx="59">
                  <c:v>10.739999999999903</c:v>
                </c:pt>
                <c:pt idx="60">
                  <c:v>10.659999999999904</c:v>
                </c:pt>
                <c:pt idx="61">
                  <c:v>10.639999999999899</c:v>
                </c:pt>
                <c:pt idx="62">
                  <c:v>10.639999999999899</c:v>
                </c:pt>
                <c:pt idx="63">
                  <c:v>10.579999999999904</c:v>
                </c:pt>
                <c:pt idx="64">
                  <c:v>10.539999999999901</c:v>
                </c:pt>
                <c:pt idx="65">
                  <c:v>10.559999999999901</c:v>
                </c:pt>
                <c:pt idx="66">
                  <c:v>10.539999999999901</c:v>
                </c:pt>
                <c:pt idx="67">
                  <c:v>10.599999999999902</c:v>
                </c:pt>
                <c:pt idx="68">
                  <c:v>10.499999999999904</c:v>
                </c:pt>
                <c:pt idx="69">
                  <c:v>10.48</c:v>
                </c:pt>
                <c:pt idx="70">
                  <c:v>10.459999999999903</c:v>
                </c:pt>
                <c:pt idx="71">
                  <c:v>10.44</c:v>
                </c:pt>
                <c:pt idx="72">
                  <c:v>10.360000000000001</c:v>
                </c:pt>
                <c:pt idx="73">
                  <c:v>10.359999999999904</c:v>
                </c:pt>
                <c:pt idx="74">
                  <c:v>10.339999999999902</c:v>
                </c:pt>
                <c:pt idx="75">
                  <c:v>10.339999999999902</c:v>
                </c:pt>
                <c:pt idx="76">
                  <c:v>10.299999999999899</c:v>
                </c:pt>
                <c:pt idx="77">
                  <c:v>10.299999999999899</c:v>
                </c:pt>
                <c:pt idx="78">
                  <c:v>10.299999999999899</c:v>
                </c:pt>
                <c:pt idx="79">
                  <c:v>10.26</c:v>
                </c:pt>
                <c:pt idx="80">
                  <c:v>10.239999999999998</c:v>
                </c:pt>
                <c:pt idx="81">
                  <c:v>10.220000000000001</c:v>
                </c:pt>
                <c:pt idx="82">
                  <c:v>10.18</c:v>
                </c:pt>
                <c:pt idx="83">
                  <c:v>10.18</c:v>
                </c:pt>
                <c:pt idx="84">
                  <c:v>10.179999999999902</c:v>
                </c:pt>
                <c:pt idx="85">
                  <c:v>10.139999999999999</c:v>
                </c:pt>
                <c:pt idx="86">
                  <c:v>10.1</c:v>
                </c:pt>
                <c:pt idx="87">
                  <c:v>10.040000000000001</c:v>
                </c:pt>
                <c:pt idx="88">
                  <c:v>9.9599999999999937</c:v>
                </c:pt>
                <c:pt idx="89">
                  <c:v>9.8799999999999937</c:v>
                </c:pt>
                <c:pt idx="90">
                  <c:v>9.839999999999991</c:v>
                </c:pt>
                <c:pt idx="91">
                  <c:v>9.8199999999999914</c:v>
                </c:pt>
                <c:pt idx="92">
                  <c:v>9.7799999999999923</c:v>
                </c:pt>
                <c:pt idx="93">
                  <c:v>9.7799999999999923</c:v>
                </c:pt>
                <c:pt idx="94">
                  <c:v>9.7399999999999896</c:v>
                </c:pt>
                <c:pt idx="95">
                  <c:v>9.7000000000000011</c:v>
                </c:pt>
                <c:pt idx="96">
                  <c:v>9.7199999999999918</c:v>
                </c:pt>
                <c:pt idx="97">
                  <c:v>9.7000000000000011</c:v>
                </c:pt>
                <c:pt idx="98">
                  <c:v>9.6399999999999917</c:v>
                </c:pt>
                <c:pt idx="99">
                  <c:v>9.5799999999999912</c:v>
                </c:pt>
                <c:pt idx="100">
                  <c:v>9.5599999999999916</c:v>
                </c:pt>
                <c:pt idx="101">
                  <c:v>9.5799999999999912</c:v>
                </c:pt>
                <c:pt idx="102">
                  <c:v>9.6</c:v>
                </c:pt>
                <c:pt idx="103">
                  <c:v>9.5599999999999916</c:v>
                </c:pt>
                <c:pt idx="104">
                  <c:v>9.5799999999999912</c:v>
                </c:pt>
                <c:pt idx="105">
                  <c:v>9.5599999999999916</c:v>
                </c:pt>
                <c:pt idx="106">
                  <c:v>9.4999999999999911</c:v>
                </c:pt>
                <c:pt idx="107">
                  <c:v>9.5400000000000009</c:v>
                </c:pt>
                <c:pt idx="108">
                  <c:v>9.5599999999999916</c:v>
                </c:pt>
                <c:pt idx="109">
                  <c:v>9.5599999999999916</c:v>
                </c:pt>
                <c:pt idx="110">
                  <c:v>9.5199999999999925</c:v>
                </c:pt>
                <c:pt idx="111">
                  <c:v>9.4799999999999915</c:v>
                </c:pt>
                <c:pt idx="112">
                  <c:v>9.4399999999999924</c:v>
                </c:pt>
                <c:pt idx="113">
                  <c:v>9.3799999999999937</c:v>
                </c:pt>
                <c:pt idx="114">
                  <c:v>9.3799999999999937</c:v>
                </c:pt>
                <c:pt idx="115">
                  <c:v>9.34</c:v>
                </c:pt>
                <c:pt idx="116">
                  <c:v>9.2800000000000011</c:v>
                </c:pt>
                <c:pt idx="117">
                  <c:v>9.2800000000000011</c:v>
                </c:pt>
                <c:pt idx="118">
                  <c:v>9.2399999999999984</c:v>
                </c:pt>
                <c:pt idx="119">
                  <c:v>9.2000000000000011</c:v>
                </c:pt>
                <c:pt idx="120">
                  <c:v>9.1599999999999913</c:v>
                </c:pt>
                <c:pt idx="121">
                  <c:v>9.0799999999999912</c:v>
                </c:pt>
                <c:pt idx="122">
                  <c:v>9</c:v>
                </c:pt>
                <c:pt idx="123">
                  <c:v>8.9799999999999915</c:v>
                </c:pt>
                <c:pt idx="124">
                  <c:v>8.94</c:v>
                </c:pt>
                <c:pt idx="125">
                  <c:v>8.919999999999991</c:v>
                </c:pt>
                <c:pt idx="126">
                  <c:v>8.919999999999991</c:v>
                </c:pt>
                <c:pt idx="127">
                  <c:v>8.9</c:v>
                </c:pt>
                <c:pt idx="128">
                  <c:v>8.8799999999999937</c:v>
                </c:pt>
                <c:pt idx="129">
                  <c:v>8.8599999999999941</c:v>
                </c:pt>
                <c:pt idx="130">
                  <c:v>8.8799999999999937</c:v>
                </c:pt>
                <c:pt idx="131">
                  <c:v>8.8599999999999941</c:v>
                </c:pt>
                <c:pt idx="132">
                  <c:v>8.8599999999999941</c:v>
                </c:pt>
                <c:pt idx="133">
                  <c:v>8.84</c:v>
                </c:pt>
                <c:pt idx="134">
                  <c:v>8.84</c:v>
                </c:pt>
                <c:pt idx="135">
                  <c:v>8.7199999999999918</c:v>
                </c:pt>
                <c:pt idx="136">
                  <c:v>8.6599999999999913</c:v>
                </c:pt>
                <c:pt idx="137">
                  <c:v>8.5199999999999925</c:v>
                </c:pt>
                <c:pt idx="138">
                  <c:v>8.4599999999999937</c:v>
                </c:pt>
                <c:pt idx="139">
                  <c:v>8.5</c:v>
                </c:pt>
                <c:pt idx="140">
                  <c:v>8.5</c:v>
                </c:pt>
                <c:pt idx="141">
                  <c:v>8.5199999999999925</c:v>
                </c:pt>
                <c:pt idx="142">
                  <c:v>8.5</c:v>
                </c:pt>
                <c:pt idx="143">
                  <c:v>8.4799999999999915</c:v>
                </c:pt>
                <c:pt idx="144">
                  <c:v>8.42</c:v>
                </c:pt>
                <c:pt idx="145">
                  <c:v>8.42</c:v>
                </c:pt>
                <c:pt idx="146">
                  <c:v>8.3999999999999915</c:v>
                </c:pt>
                <c:pt idx="147">
                  <c:v>8.3800000000000008</c:v>
                </c:pt>
                <c:pt idx="148">
                  <c:v>8.34</c:v>
                </c:pt>
                <c:pt idx="149">
                  <c:v>8.32</c:v>
                </c:pt>
                <c:pt idx="150">
                  <c:v>8.2800000000000011</c:v>
                </c:pt>
                <c:pt idx="151">
                  <c:v>8.2199999999999918</c:v>
                </c:pt>
                <c:pt idx="152">
                  <c:v>8.1599999999999913</c:v>
                </c:pt>
                <c:pt idx="153">
                  <c:v>8.0400000000000009</c:v>
                </c:pt>
                <c:pt idx="154">
                  <c:v>8.02</c:v>
                </c:pt>
                <c:pt idx="155">
                  <c:v>8.02</c:v>
                </c:pt>
                <c:pt idx="156">
                  <c:v>7.9799999999999907</c:v>
                </c:pt>
                <c:pt idx="157">
                  <c:v>7.8599999999999897</c:v>
                </c:pt>
                <c:pt idx="158">
                  <c:v>7.88</c:v>
                </c:pt>
                <c:pt idx="159">
                  <c:v>7.84</c:v>
                </c:pt>
                <c:pt idx="160">
                  <c:v>7.8599999999999897</c:v>
                </c:pt>
                <c:pt idx="161">
                  <c:v>7.8199999999999896</c:v>
                </c:pt>
                <c:pt idx="162">
                  <c:v>7.75999999999999</c:v>
                </c:pt>
                <c:pt idx="163">
                  <c:v>7.7399999999999904</c:v>
                </c:pt>
                <c:pt idx="164">
                  <c:v>7.71999999999999</c:v>
                </c:pt>
                <c:pt idx="165">
                  <c:v>7.6999999999999895</c:v>
                </c:pt>
                <c:pt idx="166">
                  <c:v>7.6199999999999992</c:v>
                </c:pt>
                <c:pt idx="167">
                  <c:v>7.6</c:v>
                </c:pt>
                <c:pt idx="168">
                  <c:v>7.5399999999999903</c:v>
                </c:pt>
                <c:pt idx="169">
                  <c:v>7.5399999999999903</c:v>
                </c:pt>
                <c:pt idx="170">
                  <c:v>7.48</c:v>
                </c:pt>
                <c:pt idx="171">
                  <c:v>7.46</c:v>
                </c:pt>
                <c:pt idx="172">
                  <c:v>7.4</c:v>
                </c:pt>
                <c:pt idx="173">
                  <c:v>7.38</c:v>
                </c:pt>
                <c:pt idx="174">
                  <c:v>7.3599999999999994</c:v>
                </c:pt>
                <c:pt idx="175">
                  <c:v>7.38</c:v>
                </c:pt>
                <c:pt idx="176">
                  <c:v>7.3199999999999994</c:v>
                </c:pt>
                <c:pt idx="177">
                  <c:v>7.3</c:v>
                </c:pt>
                <c:pt idx="178">
                  <c:v>7.3</c:v>
                </c:pt>
                <c:pt idx="179">
                  <c:v>7.28</c:v>
                </c:pt>
                <c:pt idx="180">
                  <c:v>7.26</c:v>
                </c:pt>
                <c:pt idx="181">
                  <c:v>7.22</c:v>
                </c:pt>
                <c:pt idx="182">
                  <c:v>7.18</c:v>
                </c:pt>
                <c:pt idx="183">
                  <c:v>7.18</c:v>
                </c:pt>
                <c:pt idx="184">
                  <c:v>7.1599999999999993</c:v>
                </c:pt>
                <c:pt idx="185">
                  <c:v>7.14</c:v>
                </c:pt>
                <c:pt idx="186">
                  <c:v>7.1199999999999992</c:v>
                </c:pt>
                <c:pt idx="187">
                  <c:v>7.14</c:v>
                </c:pt>
                <c:pt idx="188">
                  <c:v>7.1599999999999993</c:v>
                </c:pt>
                <c:pt idx="189">
                  <c:v>7.18</c:v>
                </c:pt>
                <c:pt idx="190">
                  <c:v>7.1599999999999993</c:v>
                </c:pt>
                <c:pt idx="191">
                  <c:v>7.22</c:v>
                </c:pt>
                <c:pt idx="192">
                  <c:v>7.24</c:v>
                </c:pt>
                <c:pt idx="193">
                  <c:v>7.24</c:v>
                </c:pt>
                <c:pt idx="194">
                  <c:v>7.22</c:v>
                </c:pt>
                <c:pt idx="195">
                  <c:v>7.24</c:v>
                </c:pt>
                <c:pt idx="196">
                  <c:v>7.26</c:v>
                </c:pt>
                <c:pt idx="197">
                  <c:v>7.26</c:v>
                </c:pt>
                <c:pt idx="198">
                  <c:v>7.26</c:v>
                </c:pt>
                <c:pt idx="199">
                  <c:v>7.28</c:v>
                </c:pt>
                <c:pt idx="200">
                  <c:v>7.26</c:v>
                </c:pt>
                <c:pt idx="201">
                  <c:v>7.24</c:v>
                </c:pt>
                <c:pt idx="202">
                  <c:v>7.28</c:v>
                </c:pt>
                <c:pt idx="203">
                  <c:v>7.3199999999999994</c:v>
                </c:pt>
                <c:pt idx="204">
                  <c:v>7.3199999999999994</c:v>
                </c:pt>
                <c:pt idx="205">
                  <c:v>7.3199999999999994</c:v>
                </c:pt>
                <c:pt idx="206">
                  <c:v>7.34</c:v>
                </c:pt>
                <c:pt idx="207">
                  <c:v>7.3199999999999994</c:v>
                </c:pt>
                <c:pt idx="208">
                  <c:v>7.34</c:v>
                </c:pt>
                <c:pt idx="209">
                  <c:v>7.34</c:v>
                </c:pt>
                <c:pt idx="210">
                  <c:v>7.34</c:v>
                </c:pt>
                <c:pt idx="211">
                  <c:v>7.3599999999999994</c:v>
                </c:pt>
                <c:pt idx="212">
                  <c:v>7.3599999999999994</c:v>
                </c:pt>
                <c:pt idx="213">
                  <c:v>7.28</c:v>
                </c:pt>
                <c:pt idx="214">
                  <c:v>7.3</c:v>
                </c:pt>
                <c:pt idx="215">
                  <c:v>7.3</c:v>
                </c:pt>
                <c:pt idx="216">
                  <c:v>7.28</c:v>
                </c:pt>
                <c:pt idx="217">
                  <c:v>7.28</c:v>
                </c:pt>
                <c:pt idx="218">
                  <c:v>7.26</c:v>
                </c:pt>
                <c:pt idx="219">
                  <c:v>7.26</c:v>
                </c:pt>
                <c:pt idx="220">
                  <c:v>7.26</c:v>
                </c:pt>
                <c:pt idx="221">
                  <c:v>7.3</c:v>
                </c:pt>
                <c:pt idx="222">
                  <c:v>7.3</c:v>
                </c:pt>
                <c:pt idx="223">
                  <c:v>7.3</c:v>
                </c:pt>
                <c:pt idx="224">
                  <c:v>7.3199999999999994</c:v>
                </c:pt>
                <c:pt idx="225">
                  <c:v>7.28</c:v>
                </c:pt>
                <c:pt idx="226">
                  <c:v>7.26</c:v>
                </c:pt>
                <c:pt idx="227">
                  <c:v>7.26</c:v>
                </c:pt>
                <c:pt idx="228">
                  <c:v>7.26</c:v>
                </c:pt>
                <c:pt idx="229">
                  <c:v>7.28</c:v>
                </c:pt>
                <c:pt idx="230">
                  <c:v>7.28</c:v>
                </c:pt>
                <c:pt idx="231">
                  <c:v>7.26</c:v>
                </c:pt>
                <c:pt idx="232">
                  <c:v>7.24</c:v>
                </c:pt>
                <c:pt idx="233">
                  <c:v>7.22</c:v>
                </c:pt>
                <c:pt idx="234">
                  <c:v>7.2</c:v>
                </c:pt>
                <c:pt idx="235">
                  <c:v>7.2</c:v>
                </c:pt>
                <c:pt idx="236">
                  <c:v>7.2</c:v>
                </c:pt>
                <c:pt idx="237">
                  <c:v>7.24</c:v>
                </c:pt>
                <c:pt idx="238">
                  <c:v>7.22</c:v>
                </c:pt>
                <c:pt idx="239">
                  <c:v>7.22</c:v>
                </c:pt>
                <c:pt idx="240">
                  <c:v>7.18</c:v>
                </c:pt>
                <c:pt idx="241">
                  <c:v>7.18</c:v>
                </c:pt>
                <c:pt idx="242">
                  <c:v>7.2</c:v>
                </c:pt>
                <c:pt idx="243">
                  <c:v>7.18</c:v>
                </c:pt>
                <c:pt idx="244">
                  <c:v>7.14</c:v>
                </c:pt>
                <c:pt idx="245">
                  <c:v>7.1199999999999992</c:v>
                </c:pt>
                <c:pt idx="246">
                  <c:v>7.1</c:v>
                </c:pt>
                <c:pt idx="247">
                  <c:v>7.1</c:v>
                </c:pt>
                <c:pt idx="248">
                  <c:v>7.1199999999999992</c:v>
                </c:pt>
                <c:pt idx="249">
                  <c:v>7.1</c:v>
                </c:pt>
                <c:pt idx="250">
                  <c:v>7.1</c:v>
                </c:pt>
                <c:pt idx="251">
                  <c:v>7.08</c:v>
                </c:pt>
                <c:pt idx="252">
                  <c:v>7.08</c:v>
                </c:pt>
                <c:pt idx="253">
                  <c:v>7.1</c:v>
                </c:pt>
                <c:pt idx="254">
                  <c:v>7.08</c:v>
                </c:pt>
                <c:pt idx="255">
                  <c:v>7.06</c:v>
                </c:pt>
                <c:pt idx="256">
                  <c:v>7.06</c:v>
                </c:pt>
                <c:pt idx="257">
                  <c:v>7.06</c:v>
                </c:pt>
                <c:pt idx="258">
                  <c:v>7.06</c:v>
                </c:pt>
                <c:pt idx="259">
                  <c:v>7.06</c:v>
                </c:pt>
                <c:pt idx="260">
                  <c:v>7.04</c:v>
                </c:pt>
                <c:pt idx="261">
                  <c:v>7.02</c:v>
                </c:pt>
                <c:pt idx="262">
                  <c:v>7.02</c:v>
                </c:pt>
                <c:pt idx="263">
                  <c:v>7.02</c:v>
                </c:pt>
                <c:pt idx="264">
                  <c:v>7.02</c:v>
                </c:pt>
                <c:pt idx="265">
                  <c:v>7.04</c:v>
                </c:pt>
                <c:pt idx="266">
                  <c:v>7.08</c:v>
                </c:pt>
                <c:pt idx="267">
                  <c:v>7.08</c:v>
                </c:pt>
                <c:pt idx="268">
                  <c:v>7.06</c:v>
                </c:pt>
                <c:pt idx="269">
                  <c:v>7.06</c:v>
                </c:pt>
                <c:pt idx="270">
                  <c:v>7.04</c:v>
                </c:pt>
                <c:pt idx="271">
                  <c:v>7</c:v>
                </c:pt>
                <c:pt idx="272">
                  <c:v>7</c:v>
                </c:pt>
                <c:pt idx="273">
                  <c:v>6.98</c:v>
                </c:pt>
                <c:pt idx="274">
                  <c:v>6.92</c:v>
                </c:pt>
                <c:pt idx="275">
                  <c:v>6.92</c:v>
                </c:pt>
                <c:pt idx="276">
                  <c:v>6.98</c:v>
                </c:pt>
                <c:pt idx="277">
                  <c:v>6.94</c:v>
                </c:pt>
                <c:pt idx="278">
                  <c:v>6.94</c:v>
                </c:pt>
                <c:pt idx="279">
                  <c:v>6.94</c:v>
                </c:pt>
                <c:pt idx="280">
                  <c:v>6.92</c:v>
                </c:pt>
                <c:pt idx="281">
                  <c:v>6.94</c:v>
                </c:pt>
                <c:pt idx="282">
                  <c:v>6.9</c:v>
                </c:pt>
                <c:pt idx="283">
                  <c:v>6.9</c:v>
                </c:pt>
                <c:pt idx="284">
                  <c:v>6.88</c:v>
                </c:pt>
                <c:pt idx="285">
                  <c:v>6.9</c:v>
                </c:pt>
                <c:pt idx="286">
                  <c:v>6.9</c:v>
                </c:pt>
                <c:pt idx="287">
                  <c:v>6.92</c:v>
                </c:pt>
                <c:pt idx="288">
                  <c:v>6.9</c:v>
                </c:pt>
                <c:pt idx="289">
                  <c:v>6.9</c:v>
                </c:pt>
                <c:pt idx="290">
                  <c:v>6.9</c:v>
                </c:pt>
                <c:pt idx="291">
                  <c:v>6.9</c:v>
                </c:pt>
                <c:pt idx="292">
                  <c:v>6.9</c:v>
                </c:pt>
                <c:pt idx="293">
                  <c:v>6.88</c:v>
                </c:pt>
                <c:pt idx="294">
                  <c:v>6.8599999999999994</c:v>
                </c:pt>
                <c:pt idx="295">
                  <c:v>6.88</c:v>
                </c:pt>
                <c:pt idx="296">
                  <c:v>6.88</c:v>
                </c:pt>
                <c:pt idx="297">
                  <c:v>6.8599999999999994</c:v>
                </c:pt>
                <c:pt idx="298">
                  <c:v>6.8599999999999994</c:v>
                </c:pt>
                <c:pt idx="299">
                  <c:v>6.8599999999999994</c:v>
                </c:pt>
                <c:pt idx="300">
                  <c:v>6.8599999999999994</c:v>
                </c:pt>
                <c:pt idx="301">
                  <c:v>6.88</c:v>
                </c:pt>
                <c:pt idx="302">
                  <c:v>6.88</c:v>
                </c:pt>
                <c:pt idx="303">
                  <c:v>6.88</c:v>
                </c:pt>
                <c:pt idx="304">
                  <c:v>6.94</c:v>
                </c:pt>
                <c:pt idx="305">
                  <c:v>6.94</c:v>
                </c:pt>
                <c:pt idx="306">
                  <c:v>6.92</c:v>
                </c:pt>
                <c:pt idx="307">
                  <c:v>6.88</c:v>
                </c:pt>
                <c:pt idx="308">
                  <c:v>6.8599999999999994</c:v>
                </c:pt>
                <c:pt idx="309">
                  <c:v>6.8199999999999896</c:v>
                </c:pt>
                <c:pt idx="310">
                  <c:v>6.84</c:v>
                </c:pt>
                <c:pt idx="311">
                  <c:v>6.8199999999999994</c:v>
                </c:pt>
                <c:pt idx="312">
                  <c:v>6.8199999999999994</c:v>
                </c:pt>
                <c:pt idx="313">
                  <c:v>6.84</c:v>
                </c:pt>
                <c:pt idx="314">
                  <c:v>6.8599999999999994</c:v>
                </c:pt>
                <c:pt idx="315">
                  <c:v>6.8599999999999994</c:v>
                </c:pt>
                <c:pt idx="316">
                  <c:v>6.9</c:v>
                </c:pt>
                <c:pt idx="317">
                  <c:v>6.9</c:v>
                </c:pt>
                <c:pt idx="318">
                  <c:v>6.92</c:v>
                </c:pt>
                <c:pt idx="319">
                  <c:v>6.92</c:v>
                </c:pt>
                <c:pt idx="320">
                  <c:v>6.9</c:v>
                </c:pt>
                <c:pt idx="321">
                  <c:v>6.92</c:v>
                </c:pt>
                <c:pt idx="322">
                  <c:v>6.92</c:v>
                </c:pt>
                <c:pt idx="323">
                  <c:v>6.96</c:v>
                </c:pt>
                <c:pt idx="324">
                  <c:v>6.94</c:v>
                </c:pt>
                <c:pt idx="325">
                  <c:v>6.96</c:v>
                </c:pt>
                <c:pt idx="326">
                  <c:v>6.96</c:v>
                </c:pt>
                <c:pt idx="327">
                  <c:v>6.96</c:v>
                </c:pt>
                <c:pt idx="328">
                  <c:v>6.96</c:v>
                </c:pt>
                <c:pt idx="329">
                  <c:v>6.96</c:v>
                </c:pt>
                <c:pt idx="330">
                  <c:v>6.96</c:v>
                </c:pt>
                <c:pt idx="331">
                  <c:v>6.96</c:v>
                </c:pt>
                <c:pt idx="332">
                  <c:v>6.96</c:v>
                </c:pt>
                <c:pt idx="333">
                  <c:v>6.94</c:v>
                </c:pt>
                <c:pt idx="334">
                  <c:v>6.94</c:v>
                </c:pt>
                <c:pt idx="335">
                  <c:v>6.98</c:v>
                </c:pt>
                <c:pt idx="336">
                  <c:v>6.94</c:v>
                </c:pt>
                <c:pt idx="337">
                  <c:v>6.92</c:v>
                </c:pt>
                <c:pt idx="338">
                  <c:v>6.96</c:v>
                </c:pt>
                <c:pt idx="339">
                  <c:v>6.94</c:v>
                </c:pt>
                <c:pt idx="340">
                  <c:v>6.92</c:v>
                </c:pt>
                <c:pt idx="341">
                  <c:v>6.92</c:v>
                </c:pt>
                <c:pt idx="342">
                  <c:v>6.88</c:v>
                </c:pt>
                <c:pt idx="343">
                  <c:v>6.92</c:v>
                </c:pt>
                <c:pt idx="344">
                  <c:v>6.9</c:v>
                </c:pt>
                <c:pt idx="345">
                  <c:v>6.92</c:v>
                </c:pt>
                <c:pt idx="346">
                  <c:v>6.92</c:v>
                </c:pt>
                <c:pt idx="347">
                  <c:v>6.92</c:v>
                </c:pt>
                <c:pt idx="348">
                  <c:v>6.92</c:v>
                </c:pt>
                <c:pt idx="349">
                  <c:v>6.94</c:v>
                </c:pt>
                <c:pt idx="350">
                  <c:v>6.96</c:v>
                </c:pt>
                <c:pt idx="351">
                  <c:v>6.94</c:v>
                </c:pt>
                <c:pt idx="352">
                  <c:v>6.94</c:v>
                </c:pt>
                <c:pt idx="353">
                  <c:v>6.94</c:v>
                </c:pt>
                <c:pt idx="354">
                  <c:v>6.94</c:v>
                </c:pt>
                <c:pt idx="355">
                  <c:v>6.94</c:v>
                </c:pt>
                <c:pt idx="356">
                  <c:v>6.92</c:v>
                </c:pt>
                <c:pt idx="357">
                  <c:v>6.92</c:v>
                </c:pt>
                <c:pt idx="358">
                  <c:v>6.92</c:v>
                </c:pt>
                <c:pt idx="359">
                  <c:v>6.92</c:v>
                </c:pt>
                <c:pt idx="360">
                  <c:v>6.94</c:v>
                </c:pt>
                <c:pt idx="361">
                  <c:v>6.96</c:v>
                </c:pt>
                <c:pt idx="362">
                  <c:v>6.96</c:v>
                </c:pt>
                <c:pt idx="363">
                  <c:v>6.96</c:v>
                </c:pt>
                <c:pt idx="364">
                  <c:v>6.96</c:v>
                </c:pt>
                <c:pt idx="365">
                  <c:v>6.96</c:v>
                </c:pt>
                <c:pt idx="366">
                  <c:v>6.98</c:v>
                </c:pt>
                <c:pt idx="367">
                  <c:v>6.98</c:v>
                </c:pt>
                <c:pt idx="368">
                  <c:v>6.96</c:v>
                </c:pt>
                <c:pt idx="369">
                  <c:v>6.96</c:v>
                </c:pt>
                <c:pt idx="370">
                  <c:v>6.94</c:v>
                </c:pt>
                <c:pt idx="371">
                  <c:v>6.92</c:v>
                </c:pt>
                <c:pt idx="372">
                  <c:v>6.88</c:v>
                </c:pt>
                <c:pt idx="373">
                  <c:v>6.88</c:v>
                </c:pt>
                <c:pt idx="374">
                  <c:v>6.9</c:v>
                </c:pt>
                <c:pt idx="375">
                  <c:v>6.94</c:v>
                </c:pt>
                <c:pt idx="376">
                  <c:v>6.92</c:v>
                </c:pt>
                <c:pt idx="377">
                  <c:v>6.92</c:v>
                </c:pt>
                <c:pt idx="378">
                  <c:v>6.92</c:v>
                </c:pt>
                <c:pt idx="379">
                  <c:v>6.94</c:v>
                </c:pt>
                <c:pt idx="380">
                  <c:v>6.92</c:v>
                </c:pt>
                <c:pt idx="381">
                  <c:v>6.9</c:v>
                </c:pt>
                <c:pt idx="382">
                  <c:v>6.88</c:v>
                </c:pt>
                <c:pt idx="383">
                  <c:v>6.88</c:v>
                </c:pt>
                <c:pt idx="384">
                  <c:v>6.8599999999999994</c:v>
                </c:pt>
                <c:pt idx="385">
                  <c:v>6.8599999999999994</c:v>
                </c:pt>
                <c:pt idx="386">
                  <c:v>6.88</c:v>
                </c:pt>
                <c:pt idx="387">
                  <c:v>6.8599999999999994</c:v>
                </c:pt>
                <c:pt idx="388">
                  <c:v>6.8599999999999994</c:v>
                </c:pt>
                <c:pt idx="389">
                  <c:v>6.8599999999999994</c:v>
                </c:pt>
                <c:pt idx="390">
                  <c:v>6.84</c:v>
                </c:pt>
                <c:pt idx="391">
                  <c:v>6.84</c:v>
                </c:pt>
                <c:pt idx="392">
                  <c:v>6.8</c:v>
                </c:pt>
                <c:pt idx="393">
                  <c:v>6.76</c:v>
                </c:pt>
                <c:pt idx="394">
                  <c:v>6.74</c:v>
                </c:pt>
                <c:pt idx="395">
                  <c:v>6.72</c:v>
                </c:pt>
                <c:pt idx="396">
                  <c:v>6.74</c:v>
                </c:pt>
                <c:pt idx="397">
                  <c:v>6.76</c:v>
                </c:pt>
                <c:pt idx="398">
                  <c:v>6.76</c:v>
                </c:pt>
                <c:pt idx="399">
                  <c:v>6.76</c:v>
                </c:pt>
                <c:pt idx="400">
                  <c:v>6.76</c:v>
                </c:pt>
                <c:pt idx="401">
                  <c:v>6.74</c:v>
                </c:pt>
                <c:pt idx="402">
                  <c:v>6.74</c:v>
                </c:pt>
                <c:pt idx="403">
                  <c:v>6.76</c:v>
                </c:pt>
                <c:pt idx="404">
                  <c:v>6.74</c:v>
                </c:pt>
                <c:pt idx="405">
                  <c:v>6.74</c:v>
                </c:pt>
                <c:pt idx="406">
                  <c:v>6.76</c:v>
                </c:pt>
                <c:pt idx="407">
                  <c:v>6.8199999999999994</c:v>
                </c:pt>
                <c:pt idx="408">
                  <c:v>6.84</c:v>
                </c:pt>
                <c:pt idx="409">
                  <c:v>6.8199999999999994</c:v>
                </c:pt>
                <c:pt idx="410">
                  <c:v>6.84</c:v>
                </c:pt>
                <c:pt idx="411">
                  <c:v>6.8</c:v>
                </c:pt>
                <c:pt idx="412">
                  <c:v>6.8199999999999994</c:v>
                </c:pt>
                <c:pt idx="413">
                  <c:v>6.84</c:v>
                </c:pt>
                <c:pt idx="414">
                  <c:v>6.84</c:v>
                </c:pt>
                <c:pt idx="415">
                  <c:v>6.84</c:v>
                </c:pt>
                <c:pt idx="416">
                  <c:v>6.84</c:v>
                </c:pt>
                <c:pt idx="417">
                  <c:v>6.8199999999999994</c:v>
                </c:pt>
                <c:pt idx="418">
                  <c:v>6.8</c:v>
                </c:pt>
                <c:pt idx="419">
                  <c:v>6.78</c:v>
                </c:pt>
                <c:pt idx="420">
                  <c:v>6.78</c:v>
                </c:pt>
                <c:pt idx="421">
                  <c:v>6.78</c:v>
                </c:pt>
                <c:pt idx="422">
                  <c:v>6.8</c:v>
                </c:pt>
                <c:pt idx="423">
                  <c:v>6.8</c:v>
                </c:pt>
                <c:pt idx="424">
                  <c:v>6.8</c:v>
                </c:pt>
                <c:pt idx="425">
                  <c:v>6.78</c:v>
                </c:pt>
                <c:pt idx="426">
                  <c:v>6.8</c:v>
                </c:pt>
                <c:pt idx="427">
                  <c:v>6.8199999999999994</c:v>
                </c:pt>
                <c:pt idx="428">
                  <c:v>6.8</c:v>
                </c:pt>
                <c:pt idx="429">
                  <c:v>6.8</c:v>
                </c:pt>
                <c:pt idx="430">
                  <c:v>6.78</c:v>
                </c:pt>
                <c:pt idx="431">
                  <c:v>6.8</c:v>
                </c:pt>
                <c:pt idx="432">
                  <c:v>6.78</c:v>
                </c:pt>
                <c:pt idx="433">
                  <c:v>6.8</c:v>
                </c:pt>
                <c:pt idx="434">
                  <c:v>6.8199999999999994</c:v>
                </c:pt>
                <c:pt idx="435">
                  <c:v>6.8199999999999994</c:v>
                </c:pt>
                <c:pt idx="436">
                  <c:v>6.8</c:v>
                </c:pt>
                <c:pt idx="437">
                  <c:v>6.78</c:v>
                </c:pt>
                <c:pt idx="438">
                  <c:v>6.84</c:v>
                </c:pt>
                <c:pt idx="439">
                  <c:v>6.84</c:v>
                </c:pt>
                <c:pt idx="440">
                  <c:v>6.8599999999999994</c:v>
                </c:pt>
                <c:pt idx="441">
                  <c:v>6.8599999999999994</c:v>
                </c:pt>
                <c:pt idx="442">
                  <c:v>6.84</c:v>
                </c:pt>
                <c:pt idx="443">
                  <c:v>6.84</c:v>
                </c:pt>
                <c:pt idx="444">
                  <c:v>6.84</c:v>
                </c:pt>
                <c:pt idx="445">
                  <c:v>6.8599999999999994</c:v>
                </c:pt>
                <c:pt idx="446">
                  <c:v>6.8599999999999994</c:v>
                </c:pt>
                <c:pt idx="447">
                  <c:v>6.8599999999999994</c:v>
                </c:pt>
                <c:pt idx="448">
                  <c:v>6.8599999999999994</c:v>
                </c:pt>
                <c:pt idx="449">
                  <c:v>6.84</c:v>
                </c:pt>
                <c:pt idx="450">
                  <c:v>6.88</c:v>
                </c:pt>
                <c:pt idx="451">
                  <c:v>6.8599999999999994</c:v>
                </c:pt>
                <c:pt idx="452">
                  <c:v>6.8599999999999994</c:v>
                </c:pt>
                <c:pt idx="453">
                  <c:v>6.84</c:v>
                </c:pt>
                <c:pt idx="454">
                  <c:v>6.84</c:v>
                </c:pt>
                <c:pt idx="455">
                  <c:v>6.84</c:v>
                </c:pt>
                <c:pt idx="456">
                  <c:v>6.88</c:v>
                </c:pt>
                <c:pt idx="457">
                  <c:v>6.8599999999999994</c:v>
                </c:pt>
                <c:pt idx="458">
                  <c:v>6.8599999999999994</c:v>
                </c:pt>
                <c:pt idx="459">
                  <c:v>6.8599999999999994</c:v>
                </c:pt>
                <c:pt idx="460">
                  <c:v>6.8599999999999994</c:v>
                </c:pt>
                <c:pt idx="461">
                  <c:v>6.8599999999999994</c:v>
                </c:pt>
                <c:pt idx="462">
                  <c:v>6.8599999999999994</c:v>
                </c:pt>
                <c:pt idx="463">
                  <c:v>6.88</c:v>
                </c:pt>
                <c:pt idx="464">
                  <c:v>6.88</c:v>
                </c:pt>
                <c:pt idx="465">
                  <c:v>6.92</c:v>
                </c:pt>
                <c:pt idx="466">
                  <c:v>6.92</c:v>
                </c:pt>
                <c:pt idx="467">
                  <c:v>6.92</c:v>
                </c:pt>
                <c:pt idx="468">
                  <c:v>6.96</c:v>
                </c:pt>
                <c:pt idx="469">
                  <c:v>6.96</c:v>
                </c:pt>
                <c:pt idx="470">
                  <c:v>6.96</c:v>
                </c:pt>
                <c:pt idx="471">
                  <c:v>6.96</c:v>
                </c:pt>
                <c:pt idx="472">
                  <c:v>6.96</c:v>
                </c:pt>
                <c:pt idx="473">
                  <c:v>6.96</c:v>
                </c:pt>
                <c:pt idx="474">
                  <c:v>6.94</c:v>
                </c:pt>
                <c:pt idx="475">
                  <c:v>6.94</c:v>
                </c:pt>
                <c:pt idx="476">
                  <c:v>6.94</c:v>
                </c:pt>
                <c:pt idx="477">
                  <c:v>6.94</c:v>
                </c:pt>
                <c:pt idx="478">
                  <c:v>6.94</c:v>
                </c:pt>
                <c:pt idx="479">
                  <c:v>6.94</c:v>
                </c:pt>
                <c:pt idx="480">
                  <c:v>6.9</c:v>
                </c:pt>
                <c:pt idx="481">
                  <c:v>6.88</c:v>
                </c:pt>
                <c:pt idx="482">
                  <c:v>6.88</c:v>
                </c:pt>
                <c:pt idx="483">
                  <c:v>6.88</c:v>
                </c:pt>
                <c:pt idx="484">
                  <c:v>6.8599999999999994</c:v>
                </c:pt>
                <c:pt idx="485">
                  <c:v>6.88</c:v>
                </c:pt>
                <c:pt idx="486">
                  <c:v>6.92</c:v>
                </c:pt>
                <c:pt idx="487">
                  <c:v>6.9</c:v>
                </c:pt>
                <c:pt idx="488">
                  <c:v>6.9</c:v>
                </c:pt>
                <c:pt idx="489">
                  <c:v>6.88</c:v>
                </c:pt>
                <c:pt idx="490">
                  <c:v>6.9</c:v>
                </c:pt>
                <c:pt idx="491">
                  <c:v>6.88</c:v>
                </c:pt>
                <c:pt idx="492">
                  <c:v>6.88</c:v>
                </c:pt>
                <c:pt idx="493">
                  <c:v>6.9</c:v>
                </c:pt>
                <c:pt idx="494">
                  <c:v>6.9</c:v>
                </c:pt>
                <c:pt idx="495">
                  <c:v>6.84</c:v>
                </c:pt>
                <c:pt idx="496">
                  <c:v>6.8199999999999994</c:v>
                </c:pt>
                <c:pt idx="497">
                  <c:v>6.84</c:v>
                </c:pt>
                <c:pt idx="498">
                  <c:v>6.84</c:v>
                </c:pt>
                <c:pt idx="499">
                  <c:v>6.8</c:v>
                </c:pt>
                <c:pt idx="500">
                  <c:v>6.8199999999999994</c:v>
                </c:pt>
                <c:pt idx="501">
                  <c:v>6.8599999999999994</c:v>
                </c:pt>
                <c:pt idx="502">
                  <c:v>6.88</c:v>
                </c:pt>
                <c:pt idx="503">
                  <c:v>6.88</c:v>
                </c:pt>
                <c:pt idx="504">
                  <c:v>6.8599999999999994</c:v>
                </c:pt>
                <c:pt idx="505">
                  <c:v>6.8599999999999994</c:v>
                </c:pt>
                <c:pt idx="506">
                  <c:v>6.8599999999999994</c:v>
                </c:pt>
                <c:pt idx="507">
                  <c:v>6.8599999999999994</c:v>
                </c:pt>
                <c:pt idx="508">
                  <c:v>6.8199999999999994</c:v>
                </c:pt>
                <c:pt idx="509">
                  <c:v>6.84</c:v>
                </c:pt>
                <c:pt idx="510">
                  <c:v>6.8199999999999994</c:v>
                </c:pt>
                <c:pt idx="511">
                  <c:v>6.76</c:v>
                </c:pt>
                <c:pt idx="512">
                  <c:v>6.76</c:v>
                </c:pt>
                <c:pt idx="513">
                  <c:v>6.76</c:v>
                </c:pt>
                <c:pt idx="514">
                  <c:v>6.74</c:v>
                </c:pt>
                <c:pt idx="515">
                  <c:v>6.72</c:v>
                </c:pt>
                <c:pt idx="516">
                  <c:v>6.72</c:v>
                </c:pt>
                <c:pt idx="517">
                  <c:v>6.76</c:v>
                </c:pt>
                <c:pt idx="518">
                  <c:v>6.74</c:v>
                </c:pt>
                <c:pt idx="519">
                  <c:v>6.74</c:v>
                </c:pt>
                <c:pt idx="520">
                  <c:v>6.74</c:v>
                </c:pt>
                <c:pt idx="521">
                  <c:v>6.74</c:v>
                </c:pt>
                <c:pt idx="522">
                  <c:v>6.74</c:v>
                </c:pt>
                <c:pt idx="523">
                  <c:v>6.72</c:v>
                </c:pt>
                <c:pt idx="524">
                  <c:v>6.7</c:v>
                </c:pt>
                <c:pt idx="525">
                  <c:v>6.68</c:v>
                </c:pt>
                <c:pt idx="526">
                  <c:v>6.6599999999999993</c:v>
                </c:pt>
                <c:pt idx="527">
                  <c:v>6.6599999999999993</c:v>
                </c:pt>
                <c:pt idx="528">
                  <c:v>6.68</c:v>
                </c:pt>
                <c:pt idx="529">
                  <c:v>6.68</c:v>
                </c:pt>
                <c:pt idx="530">
                  <c:v>6.7</c:v>
                </c:pt>
                <c:pt idx="531">
                  <c:v>6.72</c:v>
                </c:pt>
                <c:pt idx="532">
                  <c:v>6.74</c:v>
                </c:pt>
                <c:pt idx="533">
                  <c:v>6.74</c:v>
                </c:pt>
                <c:pt idx="534">
                  <c:v>6.76</c:v>
                </c:pt>
                <c:pt idx="535">
                  <c:v>6.76</c:v>
                </c:pt>
                <c:pt idx="536">
                  <c:v>6.74</c:v>
                </c:pt>
                <c:pt idx="537">
                  <c:v>6.74</c:v>
                </c:pt>
                <c:pt idx="538">
                  <c:v>6.74</c:v>
                </c:pt>
                <c:pt idx="539">
                  <c:v>6.72</c:v>
                </c:pt>
                <c:pt idx="540">
                  <c:v>6.7</c:v>
                </c:pt>
                <c:pt idx="541">
                  <c:v>6.72</c:v>
                </c:pt>
                <c:pt idx="542">
                  <c:v>6.72</c:v>
                </c:pt>
                <c:pt idx="543">
                  <c:v>6.72</c:v>
                </c:pt>
                <c:pt idx="544">
                  <c:v>6.7</c:v>
                </c:pt>
                <c:pt idx="545">
                  <c:v>6.7</c:v>
                </c:pt>
                <c:pt idx="546">
                  <c:v>6.7</c:v>
                </c:pt>
                <c:pt idx="547">
                  <c:v>6.7</c:v>
                </c:pt>
                <c:pt idx="548">
                  <c:v>6.72</c:v>
                </c:pt>
                <c:pt idx="549">
                  <c:v>6.7</c:v>
                </c:pt>
                <c:pt idx="550">
                  <c:v>6.7</c:v>
                </c:pt>
                <c:pt idx="551">
                  <c:v>6.7</c:v>
                </c:pt>
                <c:pt idx="552">
                  <c:v>6.72</c:v>
                </c:pt>
                <c:pt idx="553">
                  <c:v>6.74</c:v>
                </c:pt>
                <c:pt idx="554">
                  <c:v>6.74</c:v>
                </c:pt>
                <c:pt idx="555">
                  <c:v>6.74</c:v>
                </c:pt>
                <c:pt idx="556">
                  <c:v>6.74</c:v>
                </c:pt>
                <c:pt idx="557">
                  <c:v>6.7</c:v>
                </c:pt>
                <c:pt idx="558">
                  <c:v>6.7</c:v>
                </c:pt>
                <c:pt idx="559">
                  <c:v>6.68</c:v>
                </c:pt>
                <c:pt idx="560">
                  <c:v>6.68</c:v>
                </c:pt>
                <c:pt idx="561">
                  <c:v>6.7</c:v>
                </c:pt>
                <c:pt idx="562">
                  <c:v>6.7</c:v>
                </c:pt>
                <c:pt idx="563">
                  <c:v>6.7</c:v>
                </c:pt>
                <c:pt idx="564">
                  <c:v>6.7</c:v>
                </c:pt>
                <c:pt idx="565">
                  <c:v>6.68</c:v>
                </c:pt>
                <c:pt idx="566">
                  <c:v>6.68</c:v>
                </c:pt>
                <c:pt idx="567">
                  <c:v>6.68</c:v>
                </c:pt>
                <c:pt idx="568">
                  <c:v>6.7</c:v>
                </c:pt>
                <c:pt idx="569">
                  <c:v>6.72</c:v>
                </c:pt>
                <c:pt idx="570">
                  <c:v>6.7</c:v>
                </c:pt>
                <c:pt idx="571">
                  <c:v>6.7</c:v>
                </c:pt>
                <c:pt idx="572">
                  <c:v>6.7</c:v>
                </c:pt>
                <c:pt idx="573">
                  <c:v>6.68</c:v>
                </c:pt>
                <c:pt idx="574">
                  <c:v>6.68</c:v>
                </c:pt>
                <c:pt idx="575">
                  <c:v>6.68</c:v>
                </c:pt>
                <c:pt idx="576">
                  <c:v>6.7</c:v>
                </c:pt>
                <c:pt idx="577">
                  <c:v>6.7</c:v>
                </c:pt>
                <c:pt idx="578">
                  <c:v>6.7</c:v>
                </c:pt>
                <c:pt idx="579">
                  <c:v>6.7</c:v>
                </c:pt>
                <c:pt idx="580">
                  <c:v>6.7</c:v>
                </c:pt>
                <c:pt idx="581">
                  <c:v>6.72</c:v>
                </c:pt>
                <c:pt idx="582">
                  <c:v>6.74</c:v>
                </c:pt>
                <c:pt idx="583">
                  <c:v>6.8199999999999994</c:v>
                </c:pt>
                <c:pt idx="584">
                  <c:v>6.84</c:v>
                </c:pt>
                <c:pt idx="585">
                  <c:v>6.84</c:v>
                </c:pt>
                <c:pt idx="586">
                  <c:v>6.8599999999999994</c:v>
                </c:pt>
                <c:pt idx="587">
                  <c:v>6.9</c:v>
                </c:pt>
                <c:pt idx="588">
                  <c:v>6.92</c:v>
                </c:pt>
                <c:pt idx="589">
                  <c:v>6.92</c:v>
                </c:pt>
                <c:pt idx="590">
                  <c:v>6.94</c:v>
                </c:pt>
                <c:pt idx="591">
                  <c:v>6.88</c:v>
                </c:pt>
                <c:pt idx="592">
                  <c:v>6.88</c:v>
                </c:pt>
                <c:pt idx="593">
                  <c:v>6.88</c:v>
                </c:pt>
                <c:pt idx="594">
                  <c:v>6.88</c:v>
                </c:pt>
                <c:pt idx="595">
                  <c:v>6.88</c:v>
                </c:pt>
                <c:pt idx="596">
                  <c:v>6.9</c:v>
                </c:pt>
                <c:pt idx="597">
                  <c:v>6.9</c:v>
                </c:pt>
                <c:pt idx="598">
                  <c:v>6.88</c:v>
                </c:pt>
                <c:pt idx="599">
                  <c:v>6.9</c:v>
                </c:pt>
                <c:pt idx="600">
                  <c:v>6.88</c:v>
                </c:pt>
                <c:pt idx="601">
                  <c:v>6.8599999999999994</c:v>
                </c:pt>
                <c:pt idx="602">
                  <c:v>6.8599999999999994</c:v>
                </c:pt>
                <c:pt idx="603">
                  <c:v>6.88</c:v>
                </c:pt>
                <c:pt idx="604">
                  <c:v>6.8599999999999994</c:v>
                </c:pt>
                <c:pt idx="605">
                  <c:v>6.88</c:v>
                </c:pt>
                <c:pt idx="606">
                  <c:v>6.88</c:v>
                </c:pt>
                <c:pt idx="607">
                  <c:v>6.88</c:v>
                </c:pt>
                <c:pt idx="608">
                  <c:v>6.88</c:v>
                </c:pt>
                <c:pt idx="609">
                  <c:v>6.9</c:v>
                </c:pt>
                <c:pt idx="610">
                  <c:v>6.92</c:v>
                </c:pt>
                <c:pt idx="611">
                  <c:v>6.92</c:v>
                </c:pt>
                <c:pt idx="612">
                  <c:v>6.9</c:v>
                </c:pt>
                <c:pt idx="613">
                  <c:v>6.88</c:v>
                </c:pt>
                <c:pt idx="614">
                  <c:v>6.88</c:v>
                </c:pt>
                <c:pt idx="615">
                  <c:v>6.8599999999999994</c:v>
                </c:pt>
                <c:pt idx="616">
                  <c:v>6.84</c:v>
                </c:pt>
                <c:pt idx="617">
                  <c:v>6.8199999999999994</c:v>
                </c:pt>
                <c:pt idx="618">
                  <c:v>6.8</c:v>
                </c:pt>
                <c:pt idx="619">
                  <c:v>6.8</c:v>
                </c:pt>
                <c:pt idx="620">
                  <c:v>6.8</c:v>
                </c:pt>
                <c:pt idx="621">
                  <c:v>6.78</c:v>
                </c:pt>
                <c:pt idx="622">
                  <c:v>6.78</c:v>
                </c:pt>
                <c:pt idx="623">
                  <c:v>6.78</c:v>
                </c:pt>
                <c:pt idx="624">
                  <c:v>6.76</c:v>
                </c:pt>
                <c:pt idx="625">
                  <c:v>6.76</c:v>
                </c:pt>
                <c:pt idx="626">
                  <c:v>6.76</c:v>
                </c:pt>
                <c:pt idx="627">
                  <c:v>6.76</c:v>
                </c:pt>
                <c:pt idx="628">
                  <c:v>6.76</c:v>
                </c:pt>
                <c:pt idx="629">
                  <c:v>6.76</c:v>
                </c:pt>
                <c:pt idx="630">
                  <c:v>6.8199999999999994</c:v>
                </c:pt>
                <c:pt idx="631">
                  <c:v>6.8199999999999994</c:v>
                </c:pt>
                <c:pt idx="632">
                  <c:v>6.8</c:v>
                </c:pt>
                <c:pt idx="633">
                  <c:v>6.8</c:v>
                </c:pt>
                <c:pt idx="634">
                  <c:v>6.78</c:v>
                </c:pt>
                <c:pt idx="635">
                  <c:v>6.8</c:v>
                </c:pt>
                <c:pt idx="636">
                  <c:v>6.74</c:v>
                </c:pt>
                <c:pt idx="637">
                  <c:v>6.74</c:v>
                </c:pt>
                <c:pt idx="638">
                  <c:v>6.74</c:v>
                </c:pt>
                <c:pt idx="639">
                  <c:v>6.74</c:v>
                </c:pt>
                <c:pt idx="640">
                  <c:v>6.74</c:v>
                </c:pt>
                <c:pt idx="641">
                  <c:v>6.7</c:v>
                </c:pt>
                <c:pt idx="642">
                  <c:v>6.68</c:v>
                </c:pt>
                <c:pt idx="643">
                  <c:v>6.68</c:v>
                </c:pt>
                <c:pt idx="644">
                  <c:v>6.68</c:v>
                </c:pt>
                <c:pt idx="645">
                  <c:v>6.68</c:v>
                </c:pt>
                <c:pt idx="646">
                  <c:v>6.68</c:v>
                </c:pt>
                <c:pt idx="647">
                  <c:v>6.64</c:v>
                </c:pt>
                <c:pt idx="648">
                  <c:v>6.64</c:v>
                </c:pt>
                <c:pt idx="649">
                  <c:v>6.64</c:v>
                </c:pt>
                <c:pt idx="650">
                  <c:v>6.64</c:v>
                </c:pt>
                <c:pt idx="651">
                  <c:v>6.6599999999999993</c:v>
                </c:pt>
                <c:pt idx="652">
                  <c:v>6.64</c:v>
                </c:pt>
                <c:pt idx="653">
                  <c:v>6.68</c:v>
                </c:pt>
                <c:pt idx="654">
                  <c:v>6.7</c:v>
                </c:pt>
                <c:pt idx="655">
                  <c:v>6.7</c:v>
                </c:pt>
                <c:pt idx="656">
                  <c:v>6.74</c:v>
                </c:pt>
                <c:pt idx="657">
                  <c:v>6.74</c:v>
                </c:pt>
                <c:pt idx="658">
                  <c:v>6.74</c:v>
                </c:pt>
                <c:pt idx="659">
                  <c:v>6.72</c:v>
                </c:pt>
                <c:pt idx="660">
                  <c:v>6.72</c:v>
                </c:pt>
                <c:pt idx="661">
                  <c:v>6.74</c:v>
                </c:pt>
                <c:pt idx="662">
                  <c:v>6.72</c:v>
                </c:pt>
                <c:pt idx="663">
                  <c:v>6.74</c:v>
                </c:pt>
                <c:pt idx="664">
                  <c:v>6.72</c:v>
                </c:pt>
                <c:pt idx="665">
                  <c:v>6.76</c:v>
                </c:pt>
                <c:pt idx="666">
                  <c:v>6.76</c:v>
                </c:pt>
                <c:pt idx="667">
                  <c:v>6.78</c:v>
                </c:pt>
                <c:pt idx="668">
                  <c:v>6.78</c:v>
                </c:pt>
                <c:pt idx="669">
                  <c:v>6.78</c:v>
                </c:pt>
                <c:pt idx="670">
                  <c:v>6.78</c:v>
                </c:pt>
                <c:pt idx="671">
                  <c:v>6.8</c:v>
                </c:pt>
                <c:pt idx="672">
                  <c:v>6.9</c:v>
                </c:pt>
                <c:pt idx="673">
                  <c:v>6.8599999999999994</c:v>
                </c:pt>
                <c:pt idx="674">
                  <c:v>6.8599999999999994</c:v>
                </c:pt>
                <c:pt idx="675">
                  <c:v>6.84</c:v>
                </c:pt>
                <c:pt idx="676">
                  <c:v>6.88</c:v>
                </c:pt>
                <c:pt idx="677">
                  <c:v>6.88</c:v>
                </c:pt>
                <c:pt idx="678">
                  <c:v>6.88</c:v>
                </c:pt>
                <c:pt idx="679">
                  <c:v>6.8199999999999994</c:v>
                </c:pt>
                <c:pt idx="680">
                  <c:v>6.8199999999999994</c:v>
                </c:pt>
                <c:pt idx="681">
                  <c:v>6.8</c:v>
                </c:pt>
                <c:pt idx="682">
                  <c:v>6.78</c:v>
                </c:pt>
                <c:pt idx="683">
                  <c:v>6.78</c:v>
                </c:pt>
                <c:pt idx="684">
                  <c:v>6.76</c:v>
                </c:pt>
                <c:pt idx="685">
                  <c:v>6.78</c:v>
                </c:pt>
                <c:pt idx="686">
                  <c:v>6.78</c:v>
                </c:pt>
                <c:pt idx="687">
                  <c:v>6.74</c:v>
                </c:pt>
                <c:pt idx="688">
                  <c:v>6.7</c:v>
                </c:pt>
                <c:pt idx="689">
                  <c:v>6.7</c:v>
                </c:pt>
                <c:pt idx="690">
                  <c:v>6.7</c:v>
                </c:pt>
                <c:pt idx="691">
                  <c:v>6.7</c:v>
                </c:pt>
                <c:pt idx="692">
                  <c:v>6.68</c:v>
                </c:pt>
                <c:pt idx="693">
                  <c:v>6.72</c:v>
                </c:pt>
                <c:pt idx="694">
                  <c:v>6.7</c:v>
                </c:pt>
                <c:pt idx="695">
                  <c:v>6.72</c:v>
                </c:pt>
                <c:pt idx="696">
                  <c:v>6.72</c:v>
                </c:pt>
                <c:pt idx="697">
                  <c:v>6.7</c:v>
                </c:pt>
                <c:pt idx="698">
                  <c:v>6.7</c:v>
                </c:pt>
                <c:pt idx="699">
                  <c:v>6.6599999999999993</c:v>
                </c:pt>
                <c:pt idx="700">
                  <c:v>6.6599999999999993</c:v>
                </c:pt>
                <c:pt idx="701">
                  <c:v>6.64</c:v>
                </c:pt>
                <c:pt idx="702">
                  <c:v>6.6199999999999992</c:v>
                </c:pt>
                <c:pt idx="703">
                  <c:v>6.6</c:v>
                </c:pt>
                <c:pt idx="704">
                  <c:v>6.6199999999999992</c:v>
                </c:pt>
                <c:pt idx="705">
                  <c:v>6.6199999999999992</c:v>
                </c:pt>
                <c:pt idx="706">
                  <c:v>6.6</c:v>
                </c:pt>
                <c:pt idx="707">
                  <c:v>6.6</c:v>
                </c:pt>
                <c:pt idx="708">
                  <c:v>6.58</c:v>
                </c:pt>
                <c:pt idx="709">
                  <c:v>6.56</c:v>
                </c:pt>
                <c:pt idx="710">
                  <c:v>6.52</c:v>
                </c:pt>
                <c:pt idx="711">
                  <c:v>6.52</c:v>
                </c:pt>
                <c:pt idx="712">
                  <c:v>6.52</c:v>
                </c:pt>
                <c:pt idx="713">
                  <c:v>6.4799999999999907</c:v>
                </c:pt>
                <c:pt idx="714">
                  <c:v>6.4399999999999906</c:v>
                </c:pt>
                <c:pt idx="715">
                  <c:v>6.4399999999999906</c:v>
                </c:pt>
                <c:pt idx="716">
                  <c:v>6.4399999999999906</c:v>
                </c:pt>
                <c:pt idx="717">
                  <c:v>6.46</c:v>
                </c:pt>
                <c:pt idx="718">
                  <c:v>6.46</c:v>
                </c:pt>
                <c:pt idx="719">
                  <c:v>6.4399999999999906</c:v>
                </c:pt>
                <c:pt idx="720">
                  <c:v>6.46</c:v>
                </c:pt>
                <c:pt idx="721">
                  <c:v>6.46</c:v>
                </c:pt>
                <c:pt idx="722">
                  <c:v>6.4799999999999907</c:v>
                </c:pt>
                <c:pt idx="723">
                  <c:v>6.48</c:v>
                </c:pt>
                <c:pt idx="724">
                  <c:v>6.48</c:v>
                </c:pt>
                <c:pt idx="725">
                  <c:v>6.46</c:v>
                </c:pt>
                <c:pt idx="726">
                  <c:v>6.48</c:v>
                </c:pt>
                <c:pt idx="727">
                  <c:v>6.52</c:v>
                </c:pt>
                <c:pt idx="728">
                  <c:v>6.52</c:v>
                </c:pt>
                <c:pt idx="729">
                  <c:v>6.54</c:v>
                </c:pt>
                <c:pt idx="730">
                  <c:v>6.54</c:v>
                </c:pt>
                <c:pt idx="731">
                  <c:v>6.54</c:v>
                </c:pt>
                <c:pt idx="732">
                  <c:v>6.54</c:v>
                </c:pt>
                <c:pt idx="733">
                  <c:v>6.54</c:v>
                </c:pt>
                <c:pt idx="734">
                  <c:v>6.54</c:v>
                </c:pt>
                <c:pt idx="735">
                  <c:v>6.52</c:v>
                </c:pt>
                <c:pt idx="736">
                  <c:v>6.5</c:v>
                </c:pt>
                <c:pt idx="737">
                  <c:v>6.46</c:v>
                </c:pt>
                <c:pt idx="738">
                  <c:v>6.44</c:v>
                </c:pt>
                <c:pt idx="739">
                  <c:v>6.44</c:v>
                </c:pt>
                <c:pt idx="740">
                  <c:v>6.42</c:v>
                </c:pt>
                <c:pt idx="741">
                  <c:v>6.4</c:v>
                </c:pt>
                <c:pt idx="742">
                  <c:v>6.38</c:v>
                </c:pt>
                <c:pt idx="743">
                  <c:v>6.38</c:v>
                </c:pt>
                <c:pt idx="744">
                  <c:v>6.38</c:v>
                </c:pt>
                <c:pt idx="745">
                  <c:v>6.38</c:v>
                </c:pt>
                <c:pt idx="746">
                  <c:v>6.34</c:v>
                </c:pt>
                <c:pt idx="747">
                  <c:v>6.34</c:v>
                </c:pt>
                <c:pt idx="748">
                  <c:v>6.34</c:v>
                </c:pt>
                <c:pt idx="749">
                  <c:v>6.3199999999999994</c:v>
                </c:pt>
                <c:pt idx="750">
                  <c:v>6.3199999999999994</c:v>
                </c:pt>
                <c:pt idx="751">
                  <c:v>6.3199999999999994</c:v>
                </c:pt>
                <c:pt idx="752">
                  <c:v>6.3199999999999994</c:v>
                </c:pt>
                <c:pt idx="753">
                  <c:v>6.3199999999999994</c:v>
                </c:pt>
                <c:pt idx="754">
                  <c:v>6.3199999999999994</c:v>
                </c:pt>
                <c:pt idx="755">
                  <c:v>6.34</c:v>
                </c:pt>
                <c:pt idx="756">
                  <c:v>6.3</c:v>
                </c:pt>
                <c:pt idx="757">
                  <c:v>6.3</c:v>
                </c:pt>
                <c:pt idx="758">
                  <c:v>6.28</c:v>
                </c:pt>
                <c:pt idx="759">
                  <c:v>6.26</c:v>
                </c:pt>
                <c:pt idx="760">
                  <c:v>6.22</c:v>
                </c:pt>
                <c:pt idx="761">
                  <c:v>6.22</c:v>
                </c:pt>
                <c:pt idx="762">
                  <c:v>6.22</c:v>
                </c:pt>
                <c:pt idx="763">
                  <c:v>6.22</c:v>
                </c:pt>
                <c:pt idx="764">
                  <c:v>6.22</c:v>
                </c:pt>
                <c:pt idx="765">
                  <c:v>6.22</c:v>
                </c:pt>
                <c:pt idx="766">
                  <c:v>6.22</c:v>
                </c:pt>
                <c:pt idx="767">
                  <c:v>6.22</c:v>
                </c:pt>
                <c:pt idx="768">
                  <c:v>6.2</c:v>
                </c:pt>
                <c:pt idx="769">
                  <c:v>6.2</c:v>
                </c:pt>
                <c:pt idx="770">
                  <c:v>6.2</c:v>
                </c:pt>
                <c:pt idx="771">
                  <c:v>6.18</c:v>
                </c:pt>
                <c:pt idx="772">
                  <c:v>6.18</c:v>
                </c:pt>
                <c:pt idx="773">
                  <c:v>6.18</c:v>
                </c:pt>
                <c:pt idx="774">
                  <c:v>6.18</c:v>
                </c:pt>
                <c:pt idx="775">
                  <c:v>6.18</c:v>
                </c:pt>
                <c:pt idx="776">
                  <c:v>6.18</c:v>
                </c:pt>
                <c:pt idx="777">
                  <c:v>6.14</c:v>
                </c:pt>
                <c:pt idx="778">
                  <c:v>6.1199999999999992</c:v>
                </c:pt>
                <c:pt idx="779">
                  <c:v>6.08</c:v>
                </c:pt>
                <c:pt idx="780">
                  <c:v>6.04</c:v>
                </c:pt>
                <c:pt idx="781">
                  <c:v>6.04</c:v>
                </c:pt>
                <c:pt idx="782">
                  <c:v>6.02</c:v>
                </c:pt>
                <c:pt idx="783">
                  <c:v>6.02</c:v>
                </c:pt>
                <c:pt idx="784">
                  <c:v>6.02</c:v>
                </c:pt>
                <c:pt idx="785">
                  <c:v>6</c:v>
                </c:pt>
                <c:pt idx="786">
                  <c:v>6</c:v>
                </c:pt>
                <c:pt idx="787">
                  <c:v>5.96</c:v>
                </c:pt>
                <c:pt idx="788">
                  <c:v>5.98</c:v>
                </c:pt>
                <c:pt idx="789">
                  <c:v>5.96</c:v>
                </c:pt>
                <c:pt idx="790">
                  <c:v>5.96</c:v>
                </c:pt>
                <c:pt idx="791">
                  <c:v>5.94</c:v>
                </c:pt>
                <c:pt idx="792">
                  <c:v>5.88</c:v>
                </c:pt>
                <c:pt idx="793">
                  <c:v>5.88</c:v>
                </c:pt>
                <c:pt idx="794">
                  <c:v>5.88</c:v>
                </c:pt>
                <c:pt idx="795">
                  <c:v>5.88</c:v>
                </c:pt>
                <c:pt idx="796">
                  <c:v>5.84</c:v>
                </c:pt>
                <c:pt idx="797">
                  <c:v>5.8199999999999994</c:v>
                </c:pt>
                <c:pt idx="798">
                  <c:v>5.8</c:v>
                </c:pt>
                <c:pt idx="799">
                  <c:v>5.8</c:v>
                </c:pt>
                <c:pt idx="800">
                  <c:v>5.8</c:v>
                </c:pt>
                <c:pt idx="801">
                  <c:v>5.8</c:v>
                </c:pt>
                <c:pt idx="802">
                  <c:v>5.8</c:v>
                </c:pt>
                <c:pt idx="803">
                  <c:v>5.78</c:v>
                </c:pt>
                <c:pt idx="804">
                  <c:v>5.78</c:v>
                </c:pt>
                <c:pt idx="805">
                  <c:v>5.78</c:v>
                </c:pt>
                <c:pt idx="806">
                  <c:v>5.78</c:v>
                </c:pt>
                <c:pt idx="807">
                  <c:v>5.78</c:v>
                </c:pt>
                <c:pt idx="808">
                  <c:v>5.76</c:v>
                </c:pt>
                <c:pt idx="809">
                  <c:v>5.76</c:v>
                </c:pt>
                <c:pt idx="810">
                  <c:v>5.72</c:v>
                </c:pt>
                <c:pt idx="811">
                  <c:v>5.72</c:v>
                </c:pt>
                <c:pt idx="812">
                  <c:v>5.72</c:v>
                </c:pt>
                <c:pt idx="813">
                  <c:v>5.72</c:v>
                </c:pt>
                <c:pt idx="814">
                  <c:v>5.72</c:v>
                </c:pt>
                <c:pt idx="815">
                  <c:v>5.72</c:v>
                </c:pt>
                <c:pt idx="816">
                  <c:v>5.7</c:v>
                </c:pt>
                <c:pt idx="817">
                  <c:v>5.6599999999999993</c:v>
                </c:pt>
                <c:pt idx="818">
                  <c:v>5.6399999999999899</c:v>
                </c:pt>
                <c:pt idx="819">
                  <c:v>5.6</c:v>
                </c:pt>
                <c:pt idx="820">
                  <c:v>5.6</c:v>
                </c:pt>
                <c:pt idx="821">
                  <c:v>5.6</c:v>
                </c:pt>
                <c:pt idx="822">
                  <c:v>5.6</c:v>
                </c:pt>
                <c:pt idx="823">
                  <c:v>5.5799999999999903</c:v>
                </c:pt>
                <c:pt idx="824">
                  <c:v>5.5799999999999903</c:v>
                </c:pt>
                <c:pt idx="825">
                  <c:v>5.5799999999999903</c:v>
                </c:pt>
                <c:pt idx="826">
                  <c:v>5.5799999999999903</c:v>
                </c:pt>
                <c:pt idx="827">
                  <c:v>5.56</c:v>
                </c:pt>
                <c:pt idx="828">
                  <c:v>5.5399999999999903</c:v>
                </c:pt>
                <c:pt idx="829">
                  <c:v>5.5399999999999903</c:v>
                </c:pt>
                <c:pt idx="830">
                  <c:v>5.5399999999999903</c:v>
                </c:pt>
                <c:pt idx="831">
                  <c:v>5.5399999999999903</c:v>
                </c:pt>
                <c:pt idx="832">
                  <c:v>5.5399999999999903</c:v>
                </c:pt>
                <c:pt idx="833">
                  <c:v>5.52</c:v>
                </c:pt>
                <c:pt idx="834">
                  <c:v>5.52</c:v>
                </c:pt>
                <c:pt idx="835">
                  <c:v>5.52</c:v>
                </c:pt>
                <c:pt idx="836">
                  <c:v>5.4999999999999902</c:v>
                </c:pt>
                <c:pt idx="837">
                  <c:v>5.4799999999999907</c:v>
                </c:pt>
                <c:pt idx="838">
                  <c:v>5.46</c:v>
                </c:pt>
                <c:pt idx="839">
                  <c:v>5.4399999999999906</c:v>
                </c:pt>
                <c:pt idx="840">
                  <c:v>5.4399999999999906</c:v>
                </c:pt>
                <c:pt idx="841">
                  <c:v>5.3799999999999901</c:v>
                </c:pt>
                <c:pt idx="842">
                  <c:v>5.3799999999999901</c:v>
                </c:pt>
                <c:pt idx="843">
                  <c:v>5.3599999999999897</c:v>
                </c:pt>
                <c:pt idx="844">
                  <c:v>5.3599999999999897</c:v>
                </c:pt>
                <c:pt idx="845">
                  <c:v>5.3599999999999897</c:v>
                </c:pt>
                <c:pt idx="846">
                  <c:v>5.3799999999999901</c:v>
                </c:pt>
                <c:pt idx="847">
                  <c:v>5.3599999999999897</c:v>
                </c:pt>
                <c:pt idx="848">
                  <c:v>5.3399999999999901</c:v>
                </c:pt>
                <c:pt idx="849">
                  <c:v>5.2799999999999905</c:v>
                </c:pt>
                <c:pt idx="850">
                  <c:v>5.26</c:v>
                </c:pt>
                <c:pt idx="851">
                  <c:v>5.2399999999999904</c:v>
                </c:pt>
                <c:pt idx="852">
                  <c:v>5.21999999999999</c:v>
                </c:pt>
                <c:pt idx="853">
                  <c:v>5.1999999999999895</c:v>
                </c:pt>
                <c:pt idx="854">
                  <c:v>5.1999999999999895</c:v>
                </c:pt>
                <c:pt idx="855">
                  <c:v>5.1799999999999899</c:v>
                </c:pt>
                <c:pt idx="856">
                  <c:v>5.1399999999999899</c:v>
                </c:pt>
                <c:pt idx="857">
                  <c:v>5.1399999999999899</c:v>
                </c:pt>
                <c:pt idx="858">
                  <c:v>5.1399999999999899</c:v>
                </c:pt>
                <c:pt idx="859">
                  <c:v>5.0999999999999899</c:v>
                </c:pt>
                <c:pt idx="860">
                  <c:v>5.0599999999999996</c:v>
                </c:pt>
                <c:pt idx="861">
                  <c:v>5.0599999999999996</c:v>
                </c:pt>
                <c:pt idx="862">
                  <c:v>5.0599999999999996</c:v>
                </c:pt>
                <c:pt idx="863">
                  <c:v>5.04</c:v>
                </c:pt>
                <c:pt idx="864">
                  <c:v>5.0199999999999996</c:v>
                </c:pt>
                <c:pt idx="865">
                  <c:v>5</c:v>
                </c:pt>
                <c:pt idx="866">
                  <c:v>5</c:v>
                </c:pt>
                <c:pt idx="867">
                  <c:v>4.9799999999999907</c:v>
                </c:pt>
                <c:pt idx="868">
                  <c:v>4.9799999999999907</c:v>
                </c:pt>
                <c:pt idx="869">
                  <c:v>4.9599999999999902</c:v>
                </c:pt>
                <c:pt idx="870">
                  <c:v>4.9599999999999902</c:v>
                </c:pt>
                <c:pt idx="871">
                  <c:v>4.9399999999999906</c:v>
                </c:pt>
                <c:pt idx="872">
                  <c:v>4.9399999999999906</c:v>
                </c:pt>
                <c:pt idx="873">
                  <c:v>4.9199999999999902</c:v>
                </c:pt>
                <c:pt idx="874">
                  <c:v>4.8999999999999897</c:v>
                </c:pt>
                <c:pt idx="875">
                  <c:v>4.8999999999999897</c:v>
                </c:pt>
                <c:pt idx="876">
                  <c:v>4.8999999999999897</c:v>
                </c:pt>
                <c:pt idx="877">
                  <c:v>4.8599999999999897</c:v>
                </c:pt>
                <c:pt idx="878">
                  <c:v>4.8599999999999897</c:v>
                </c:pt>
                <c:pt idx="879">
                  <c:v>4.8399999999999901</c:v>
                </c:pt>
                <c:pt idx="880">
                  <c:v>4.8399999999999901</c:v>
                </c:pt>
                <c:pt idx="881">
                  <c:v>4.8199999999999896</c:v>
                </c:pt>
                <c:pt idx="882">
                  <c:v>4.8199999999999896</c:v>
                </c:pt>
                <c:pt idx="883">
                  <c:v>4.8</c:v>
                </c:pt>
                <c:pt idx="884">
                  <c:v>4.8</c:v>
                </c:pt>
                <c:pt idx="885">
                  <c:v>4.8</c:v>
                </c:pt>
                <c:pt idx="886">
                  <c:v>4.7799999999999905</c:v>
                </c:pt>
                <c:pt idx="887">
                  <c:v>4.7799999999999905</c:v>
                </c:pt>
                <c:pt idx="888">
                  <c:v>4.75999999999999</c:v>
                </c:pt>
                <c:pt idx="889">
                  <c:v>4.75999999999999</c:v>
                </c:pt>
                <c:pt idx="890">
                  <c:v>4.7399999999999904</c:v>
                </c:pt>
                <c:pt idx="891">
                  <c:v>4.6999999999999895</c:v>
                </c:pt>
                <c:pt idx="892">
                  <c:v>4.6999999999999895</c:v>
                </c:pt>
                <c:pt idx="893">
                  <c:v>4.6999999999999895</c:v>
                </c:pt>
                <c:pt idx="894">
                  <c:v>4.6599999999999895</c:v>
                </c:pt>
                <c:pt idx="895">
                  <c:v>4.6599999999999895</c:v>
                </c:pt>
                <c:pt idx="896">
                  <c:v>4.6599999999999895</c:v>
                </c:pt>
                <c:pt idx="897">
                  <c:v>4.6399999999999899</c:v>
                </c:pt>
                <c:pt idx="898">
                  <c:v>4.6199999999999894</c:v>
                </c:pt>
                <c:pt idx="899">
                  <c:v>4.6199999999999894</c:v>
                </c:pt>
                <c:pt idx="900">
                  <c:v>4.6199999999999894</c:v>
                </c:pt>
                <c:pt idx="901">
                  <c:v>4.6199999999999894</c:v>
                </c:pt>
                <c:pt idx="902">
                  <c:v>4.5999999999999996</c:v>
                </c:pt>
                <c:pt idx="903">
                  <c:v>4.5999999999999996</c:v>
                </c:pt>
                <c:pt idx="904">
                  <c:v>4.5799999999999903</c:v>
                </c:pt>
                <c:pt idx="905">
                  <c:v>4.5599999999999898</c:v>
                </c:pt>
                <c:pt idx="906">
                  <c:v>4.5399999999999903</c:v>
                </c:pt>
                <c:pt idx="907">
                  <c:v>4.5399999999999903</c:v>
                </c:pt>
                <c:pt idx="908">
                  <c:v>4.5199999999999898</c:v>
                </c:pt>
                <c:pt idx="909">
                  <c:v>4.4999999999999902</c:v>
                </c:pt>
                <c:pt idx="910">
                  <c:v>4.4799999999999907</c:v>
                </c:pt>
                <c:pt idx="911">
                  <c:v>4.4599999999999902</c:v>
                </c:pt>
                <c:pt idx="912">
                  <c:v>4.4599999999999902</c:v>
                </c:pt>
                <c:pt idx="913">
                  <c:v>4.4399999999999906</c:v>
                </c:pt>
                <c:pt idx="914">
                  <c:v>4.4399999999999906</c:v>
                </c:pt>
                <c:pt idx="915">
                  <c:v>4.4399999999999906</c:v>
                </c:pt>
                <c:pt idx="916">
                  <c:v>4.4399999999999906</c:v>
                </c:pt>
                <c:pt idx="917">
                  <c:v>4.4399999999999906</c:v>
                </c:pt>
                <c:pt idx="918">
                  <c:v>4.4399999999999906</c:v>
                </c:pt>
                <c:pt idx="919">
                  <c:v>4.4399999999999906</c:v>
                </c:pt>
                <c:pt idx="920">
                  <c:v>4.42</c:v>
                </c:pt>
                <c:pt idx="921">
                  <c:v>4.42</c:v>
                </c:pt>
                <c:pt idx="922">
                  <c:v>4.42</c:v>
                </c:pt>
                <c:pt idx="923">
                  <c:v>4.42</c:v>
                </c:pt>
                <c:pt idx="924">
                  <c:v>4.3999999999999897</c:v>
                </c:pt>
                <c:pt idx="925">
                  <c:v>4.3999999999999897</c:v>
                </c:pt>
                <c:pt idx="926">
                  <c:v>4.3999999999999897</c:v>
                </c:pt>
                <c:pt idx="927">
                  <c:v>4.3999999999999897</c:v>
                </c:pt>
                <c:pt idx="928">
                  <c:v>4.3999999999999897</c:v>
                </c:pt>
                <c:pt idx="929">
                  <c:v>4.3999999999999897</c:v>
                </c:pt>
                <c:pt idx="930">
                  <c:v>4.3999999999999897</c:v>
                </c:pt>
                <c:pt idx="931">
                  <c:v>4.3999999999999897</c:v>
                </c:pt>
                <c:pt idx="932">
                  <c:v>4.3999999999999897</c:v>
                </c:pt>
                <c:pt idx="933">
                  <c:v>4.3599999999999897</c:v>
                </c:pt>
                <c:pt idx="934">
                  <c:v>4.3599999999999897</c:v>
                </c:pt>
                <c:pt idx="935">
                  <c:v>4.3599999999999897</c:v>
                </c:pt>
                <c:pt idx="936">
                  <c:v>4.3599999999999897</c:v>
                </c:pt>
                <c:pt idx="937">
                  <c:v>4.3599999999999897</c:v>
                </c:pt>
                <c:pt idx="938">
                  <c:v>4.34</c:v>
                </c:pt>
                <c:pt idx="939">
                  <c:v>4.34</c:v>
                </c:pt>
                <c:pt idx="940">
                  <c:v>4.34</c:v>
                </c:pt>
                <c:pt idx="941">
                  <c:v>4.3199999999999896</c:v>
                </c:pt>
                <c:pt idx="942">
                  <c:v>4.3199999999999896</c:v>
                </c:pt>
                <c:pt idx="943">
                  <c:v>4.2399999999999904</c:v>
                </c:pt>
                <c:pt idx="944">
                  <c:v>4.2399999999999904</c:v>
                </c:pt>
                <c:pt idx="945">
                  <c:v>4.2399999999999904</c:v>
                </c:pt>
                <c:pt idx="946">
                  <c:v>4.2399999999999904</c:v>
                </c:pt>
                <c:pt idx="947">
                  <c:v>4.22</c:v>
                </c:pt>
                <c:pt idx="948">
                  <c:v>4.22</c:v>
                </c:pt>
                <c:pt idx="949">
                  <c:v>4.1999999999999895</c:v>
                </c:pt>
                <c:pt idx="950">
                  <c:v>4.1999999999999895</c:v>
                </c:pt>
                <c:pt idx="951">
                  <c:v>4.1999999999999895</c:v>
                </c:pt>
                <c:pt idx="952">
                  <c:v>4.1599999999999895</c:v>
                </c:pt>
                <c:pt idx="953">
                  <c:v>4.1599999999999895</c:v>
                </c:pt>
                <c:pt idx="954">
                  <c:v>4.1399999999999997</c:v>
                </c:pt>
                <c:pt idx="955">
                  <c:v>4.1399999999999997</c:v>
                </c:pt>
                <c:pt idx="956">
                  <c:v>4.1399999999999997</c:v>
                </c:pt>
                <c:pt idx="957">
                  <c:v>4.0999999999999996</c:v>
                </c:pt>
                <c:pt idx="958">
                  <c:v>4.0999999999999996</c:v>
                </c:pt>
                <c:pt idx="959">
                  <c:v>4.0999999999999996</c:v>
                </c:pt>
                <c:pt idx="960">
                  <c:v>4.0799999999999903</c:v>
                </c:pt>
                <c:pt idx="961">
                  <c:v>4.0999999999999996</c:v>
                </c:pt>
                <c:pt idx="962">
                  <c:v>4.0999999999999996</c:v>
                </c:pt>
                <c:pt idx="963">
                  <c:v>4.0799999999999903</c:v>
                </c:pt>
                <c:pt idx="964">
                  <c:v>4.0799999999999903</c:v>
                </c:pt>
                <c:pt idx="965">
                  <c:v>4.0799999999999903</c:v>
                </c:pt>
                <c:pt idx="966">
                  <c:v>4.0599999999999996</c:v>
                </c:pt>
                <c:pt idx="967">
                  <c:v>4.04</c:v>
                </c:pt>
                <c:pt idx="968">
                  <c:v>4.0199999999999996</c:v>
                </c:pt>
                <c:pt idx="969">
                  <c:v>4.0199999999999996</c:v>
                </c:pt>
                <c:pt idx="970">
                  <c:v>4.0199999999999996</c:v>
                </c:pt>
                <c:pt idx="971">
                  <c:v>4.0199999999999996</c:v>
                </c:pt>
                <c:pt idx="972">
                  <c:v>4.0199999999999996</c:v>
                </c:pt>
                <c:pt idx="973">
                  <c:v>4.0199999999999996</c:v>
                </c:pt>
                <c:pt idx="974">
                  <c:v>4.0199999999999996</c:v>
                </c:pt>
                <c:pt idx="975">
                  <c:v>4.0199999999999996</c:v>
                </c:pt>
                <c:pt idx="976">
                  <c:v>4.0199999999999996</c:v>
                </c:pt>
                <c:pt idx="977">
                  <c:v>4.0199999999999996</c:v>
                </c:pt>
                <c:pt idx="978">
                  <c:v>3.9999999999999893</c:v>
                </c:pt>
                <c:pt idx="979">
                  <c:v>3.9999999999999893</c:v>
                </c:pt>
                <c:pt idx="980">
                  <c:v>3.9799999999999898</c:v>
                </c:pt>
                <c:pt idx="981">
                  <c:v>3.9799999999999898</c:v>
                </c:pt>
                <c:pt idx="982">
                  <c:v>3.9599999999999898</c:v>
                </c:pt>
                <c:pt idx="983">
                  <c:v>3.9599999999999898</c:v>
                </c:pt>
                <c:pt idx="984">
                  <c:v>3.94</c:v>
                </c:pt>
                <c:pt idx="985">
                  <c:v>3.94</c:v>
                </c:pt>
                <c:pt idx="986">
                  <c:v>3.94</c:v>
                </c:pt>
                <c:pt idx="987">
                  <c:v>3.94</c:v>
                </c:pt>
                <c:pt idx="988">
                  <c:v>3.92</c:v>
                </c:pt>
                <c:pt idx="989">
                  <c:v>3.8799999999999897</c:v>
                </c:pt>
                <c:pt idx="990">
                  <c:v>3.8799999999999897</c:v>
                </c:pt>
                <c:pt idx="991">
                  <c:v>3.8799999999999897</c:v>
                </c:pt>
                <c:pt idx="992">
                  <c:v>3.8799999999999897</c:v>
                </c:pt>
                <c:pt idx="993">
                  <c:v>3.8799999999999897</c:v>
                </c:pt>
                <c:pt idx="994">
                  <c:v>3.8799999999999897</c:v>
                </c:pt>
                <c:pt idx="995">
                  <c:v>3.8599999999999897</c:v>
                </c:pt>
                <c:pt idx="996">
                  <c:v>3.8599999999999897</c:v>
                </c:pt>
                <c:pt idx="997">
                  <c:v>3.8599999999999897</c:v>
                </c:pt>
                <c:pt idx="998">
                  <c:v>3.84</c:v>
                </c:pt>
                <c:pt idx="999">
                  <c:v>3.84</c:v>
                </c:pt>
                <c:pt idx="1000">
                  <c:v>3.84</c:v>
                </c:pt>
                <c:pt idx="1001">
                  <c:v>3.84</c:v>
                </c:pt>
                <c:pt idx="1002">
                  <c:v>3.7999999999999901</c:v>
                </c:pt>
                <c:pt idx="1003">
                  <c:v>3.7999999999999901</c:v>
                </c:pt>
                <c:pt idx="1004">
                  <c:v>3.7999999999999901</c:v>
                </c:pt>
                <c:pt idx="1005">
                  <c:v>3.7999999999999901</c:v>
                </c:pt>
                <c:pt idx="1006">
                  <c:v>3.7999999999999901</c:v>
                </c:pt>
                <c:pt idx="1007">
                  <c:v>3.77999999999999</c:v>
                </c:pt>
                <c:pt idx="1008">
                  <c:v>3.77999999999999</c:v>
                </c:pt>
                <c:pt idx="1009">
                  <c:v>3.77999999999999</c:v>
                </c:pt>
                <c:pt idx="1010">
                  <c:v>3.75999999999999</c:v>
                </c:pt>
                <c:pt idx="1011">
                  <c:v>3.75999999999999</c:v>
                </c:pt>
                <c:pt idx="1012">
                  <c:v>3.73999999999999</c:v>
                </c:pt>
                <c:pt idx="1013">
                  <c:v>3.71999999999999</c:v>
                </c:pt>
                <c:pt idx="1014">
                  <c:v>3.69999999999999</c:v>
                </c:pt>
                <c:pt idx="1015">
                  <c:v>3.69999999999999</c:v>
                </c:pt>
                <c:pt idx="1016">
                  <c:v>3.6799999999999895</c:v>
                </c:pt>
                <c:pt idx="1017">
                  <c:v>3.6599999999999895</c:v>
                </c:pt>
                <c:pt idx="1018">
                  <c:v>3.6599999999999895</c:v>
                </c:pt>
                <c:pt idx="1019">
                  <c:v>3.6399999999999895</c:v>
                </c:pt>
                <c:pt idx="1020">
                  <c:v>3.6399999999999895</c:v>
                </c:pt>
                <c:pt idx="1021">
                  <c:v>3.5599999999999894</c:v>
                </c:pt>
                <c:pt idx="1022">
                  <c:v>3.5599999999999894</c:v>
                </c:pt>
                <c:pt idx="1023">
                  <c:v>3.4999999999999893</c:v>
                </c:pt>
                <c:pt idx="1024">
                  <c:v>3.4999999999999893</c:v>
                </c:pt>
                <c:pt idx="1025">
                  <c:v>3.4999999999999893</c:v>
                </c:pt>
                <c:pt idx="1026">
                  <c:v>3.4799999999999898</c:v>
                </c:pt>
                <c:pt idx="1027">
                  <c:v>3.4799999999999898</c:v>
                </c:pt>
                <c:pt idx="1028">
                  <c:v>3.4399999999999897</c:v>
                </c:pt>
                <c:pt idx="1029">
                  <c:v>3.4399999999999897</c:v>
                </c:pt>
                <c:pt idx="1030">
                  <c:v>3.4199999999999897</c:v>
                </c:pt>
                <c:pt idx="1031">
                  <c:v>3.4199999999999897</c:v>
                </c:pt>
                <c:pt idx="1032">
                  <c:v>3.4199999999999897</c:v>
                </c:pt>
                <c:pt idx="1033">
                  <c:v>3.38</c:v>
                </c:pt>
                <c:pt idx="1034">
                  <c:v>3.38</c:v>
                </c:pt>
                <c:pt idx="1035">
                  <c:v>3.38</c:v>
                </c:pt>
                <c:pt idx="1036">
                  <c:v>3.36</c:v>
                </c:pt>
                <c:pt idx="1037">
                  <c:v>3.3199999999999896</c:v>
                </c:pt>
                <c:pt idx="1038">
                  <c:v>3.3199999999999896</c:v>
                </c:pt>
                <c:pt idx="1039">
                  <c:v>3.27999999999999</c:v>
                </c:pt>
                <c:pt idx="1040">
                  <c:v>3.2600000000000002</c:v>
                </c:pt>
                <c:pt idx="1041">
                  <c:v>3.23999999999999</c:v>
                </c:pt>
                <c:pt idx="1042">
                  <c:v>3.21999999999999</c:v>
                </c:pt>
                <c:pt idx="1043">
                  <c:v>3.21999999999999</c:v>
                </c:pt>
                <c:pt idx="1044">
                  <c:v>3.21999999999999</c:v>
                </c:pt>
                <c:pt idx="1045">
                  <c:v>3.1799999999999895</c:v>
                </c:pt>
                <c:pt idx="1046">
                  <c:v>3.1799999999999895</c:v>
                </c:pt>
                <c:pt idx="1047">
                  <c:v>3.14</c:v>
                </c:pt>
                <c:pt idx="1048">
                  <c:v>3.14</c:v>
                </c:pt>
                <c:pt idx="1049">
                  <c:v>3.14</c:v>
                </c:pt>
                <c:pt idx="1050">
                  <c:v>3.14</c:v>
                </c:pt>
                <c:pt idx="1051">
                  <c:v>3.14</c:v>
                </c:pt>
                <c:pt idx="1052">
                  <c:v>3.14</c:v>
                </c:pt>
                <c:pt idx="1053">
                  <c:v>3.1199999999999894</c:v>
                </c:pt>
                <c:pt idx="1054">
                  <c:v>3.1199999999999894</c:v>
                </c:pt>
                <c:pt idx="1055">
                  <c:v>3.0599999999999894</c:v>
                </c:pt>
                <c:pt idx="1056">
                  <c:v>3.0399999999999894</c:v>
                </c:pt>
                <c:pt idx="1057">
                  <c:v>3.0399999999999894</c:v>
                </c:pt>
                <c:pt idx="1058">
                  <c:v>3.0399999999999894</c:v>
                </c:pt>
                <c:pt idx="1059">
                  <c:v>3.0199999999999894</c:v>
                </c:pt>
                <c:pt idx="1060">
                  <c:v>3.0199999999999894</c:v>
                </c:pt>
                <c:pt idx="1061">
                  <c:v>3.0199999999999894</c:v>
                </c:pt>
                <c:pt idx="1062">
                  <c:v>3.0199999999999894</c:v>
                </c:pt>
                <c:pt idx="1063">
                  <c:v>3.0199999999999894</c:v>
                </c:pt>
                <c:pt idx="1064">
                  <c:v>2.9799999999999898</c:v>
                </c:pt>
                <c:pt idx="1065">
                  <c:v>2.9799999999999898</c:v>
                </c:pt>
                <c:pt idx="1066">
                  <c:v>2.96</c:v>
                </c:pt>
                <c:pt idx="1067">
                  <c:v>2.96</c:v>
                </c:pt>
                <c:pt idx="1068">
                  <c:v>2.94</c:v>
                </c:pt>
                <c:pt idx="1069">
                  <c:v>2.92</c:v>
                </c:pt>
                <c:pt idx="1070">
                  <c:v>2.92</c:v>
                </c:pt>
                <c:pt idx="1071">
                  <c:v>2.9</c:v>
                </c:pt>
                <c:pt idx="1072">
                  <c:v>2.9</c:v>
                </c:pt>
                <c:pt idx="1073">
                  <c:v>2.9</c:v>
                </c:pt>
                <c:pt idx="1074">
                  <c:v>2.9</c:v>
                </c:pt>
                <c:pt idx="1075">
                  <c:v>2.88</c:v>
                </c:pt>
                <c:pt idx="1076">
                  <c:v>2.86</c:v>
                </c:pt>
                <c:pt idx="1077">
                  <c:v>2.84</c:v>
                </c:pt>
                <c:pt idx="1078">
                  <c:v>2.84</c:v>
                </c:pt>
                <c:pt idx="1079">
                  <c:v>2.8199999999999896</c:v>
                </c:pt>
                <c:pt idx="1080">
                  <c:v>2.7600000000000002</c:v>
                </c:pt>
                <c:pt idx="1081">
                  <c:v>2.73999999999999</c:v>
                </c:pt>
                <c:pt idx="1082">
                  <c:v>2.71999999999999</c:v>
                </c:pt>
                <c:pt idx="1083">
                  <c:v>2.69999999999999</c:v>
                </c:pt>
                <c:pt idx="1084">
                  <c:v>2.69999999999999</c:v>
                </c:pt>
                <c:pt idx="1085">
                  <c:v>2.69999999999999</c:v>
                </c:pt>
                <c:pt idx="1086">
                  <c:v>2.69999999999999</c:v>
                </c:pt>
                <c:pt idx="1087">
                  <c:v>2.69999999999999</c:v>
                </c:pt>
                <c:pt idx="1088">
                  <c:v>2.69999999999999</c:v>
                </c:pt>
                <c:pt idx="1089">
                  <c:v>2.69999999999999</c:v>
                </c:pt>
                <c:pt idx="1090">
                  <c:v>2.6599999999999895</c:v>
                </c:pt>
                <c:pt idx="1091">
                  <c:v>2.6599999999999895</c:v>
                </c:pt>
                <c:pt idx="1092">
                  <c:v>2.6599999999999895</c:v>
                </c:pt>
                <c:pt idx="1093">
                  <c:v>2.6199999999999894</c:v>
                </c:pt>
                <c:pt idx="1094">
                  <c:v>2.5799999999999894</c:v>
                </c:pt>
                <c:pt idx="1095">
                  <c:v>2.5399999999999894</c:v>
                </c:pt>
                <c:pt idx="1096">
                  <c:v>2.5399999999999894</c:v>
                </c:pt>
                <c:pt idx="1097">
                  <c:v>2.5399999999999894</c:v>
                </c:pt>
                <c:pt idx="1098">
                  <c:v>2.5399999999999894</c:v>
                </c:pt>
                <c:pt idx="1099">
                  <c:v>2.5399999999999894</c:v>
                </c:pt>
                <c:pt idx="1100">
                  <c:v>2.5399999999999894</c:v>
                </c:pt>
                <c:pt idx="1101">
                  <c:v>2.5199999999999894</c:v>
                </c:pt>
                <c:pt idx="1102">
                  <c:v>2.5199999999999894</c:v>
                </c:pt>
                <c:pt idx="1103">
                  <c:v>2.4999999999999893</c:v>
                </c:pt>
                <c:pt idx="1104">
                  <c:v>2.4999999999999893</c:v>
                </c:pt>
                <c:pt idx="1105">
                  <c:v>2.4999999999999893</c:v>
                </c:pt>
                <c:pt idx="1106">
                  <c:v>2.4999999999999893</c:v>
                </c:pt>
                <c:pt idx="1107">
                  <c:v>2.4999999999999893</c:v>
                </c:pt>
                <c:pt idx="1108">
                  <c:v>2.4999999999999893</c:v>
                </c:pt>
                <c:pt idx="1109">
                  <c:v>2.4599999999999898</c:v>
                </c:pt>
                <c:pt idx="1110">
                  <c:v>2.44</c:v>
                </c:pt>
                <c:pt idx="1111">
                  <c:v>2.44</c:v>
                </c:pt>
                <c:pt idx="1112">
                  <c:v>2.4199999999999897</c:v>
                </c:pt>
                <c:pt idx="1113">
                  <c:v>2.4199999999999897</c:v>
                </c:pt>
                <c:pt idx="1114">
                  <c:v>2.4199999999999897</c:v>
                </c:pt>
                <c:pt idx="1115">
                  <c:v>2.4199999999999897</c:v>
                </c:pt>
                <c:pt idx="1116">
                  <c:v>2.4199999999999897</c:v>
                </c:pt>
                <c:pt idx="1117">
                  <c:v>2.4199999999999897</c:v>
                </c:pt>
                <c:pt idx="1118">
                  <c:v>2.4199999999999897</c:v>
                </c:pt>
                <c:pt idx="1119">
                  <c:v>2.4199999999999897</c:v>
                </c:pt>
                <c:pt idx="1120">
                  <c:v>2.4</c:v>
                </c:pt>
                <c:pt idx="1121">
                  <c:v>2.4199999999999897</c:v>
                </c:pt>
                <c:pt idx="1122">
                  <c:v>2.4199999999999897</c:v>
                </c:pt>
                <c:pt idx="1123">
                  <c:v>2.4199999999999897</c:v>
                </c:pt>
                <c:pt idx="1124">
                  <c:v>2.4199999999999897</c:v>
                </c:pt>
                <c:pt idx="1125">
                  <c:v>2.3799999999999897</c:v>
                </c:pt>
                <c:pt idx="1126">
                  <c:v>2.3799999999999897</c:v>
                </c:pt>
                <c:pt idx="1127">
                  <c:v>2.3199999999999896</c:v>
                </c:pt>
                <c:pt idx="1128">
                  <c:v>2.3199999999999896</c:v>
                </c:pt>
                <c:pt idx="1129">
                  <c:v>2.3199999999999896</c:v>
                </c:pt>
                <c:pt idx="1130">
                  <c:v>2.3199999999999896</c:v>
                </c:pt>
                <c:pt idx="1131">
                  <c:v>2.3199999999999896</c:v>
                </c:pt>
                <c:pt idx="1132">
                  <c:v>2.2999999999999998</c:v>
                </c:pt>
                <c:pt idx="1133">
                  <c:v>2.2999999999999998</c:v>
                </c:pt>
                <c:pt idx="1134">
                  <c:v>2.2999999999999998</c:v>
                </c:pt>
                <c:pt idx="1135">
                  <c:v>2.2999999999999998</c:v>
                </c:pt>
                <c:pt idx="1136">
                  <c:v>2.2799999999999998</c:v>
                </c:pt>
                <c:pt idx="1137">
                  <c:v>2.2599999999999998</c:v>
                </c:pt>
                <c:pt idx="1138">
                  <c:v>2.2599999999999998</c:v>
                </c:pt>
                <c:pt idx="1139">
                  <c:v>2.2599999999999998</c:v>
                </c:pt>
                <c:pt idx="1140">
                  <c:v>2.2599999999999998</c:v>
                </c:pt>
                <c:pt idx="1141">
                  <c:v>2.2599999999999998</c:v>
                </c:pt>
                <c:pt idx="1142">
                  <c:v>2.2599999999999998</c:v>
                </c:pt>
                <c:pt idx="1143">
                  <c:v>2.2599999999999998</c:v>
                </c:pt>
                <c:pt idx="1144">
                  <c:v>2.2599999999999998</c:v>
                </c:pt>
                <c:pt idx="1145">
                  <c:v>2.2599999999999998</c:v>
                </c:pt>
                <c:pt idx="1146">
                  <c:v>2.2599999999999998</c:v>
                </c:pt>
                <c:pt idx="1147">
                  <c:v>2.2599999999999998</c:v>
                </c:pt>
                <c:pt idx="1148">
                  <c:v>2.2599999999999998</c:v>
                </c:pt>
                <c:pt idx="1149">
                  <c:v>2.2599999999999998</c:v>
                </c:pt>
                <c:pt idx="1150">
                  <c:v>2.2599999999999998</c:v>
                </c:pt>
                <c:pt idx="1151">
                  <c:v>2.2599999999999998</c:v>
                </c:pt>
                <c:pt idx="1152">
                  <c:v>2.2599999999999998</c:v>
                </c:pt>
                <c:pt idx="1153">
                  <c:v>2.2599999999999998</c:v>
                </c:pt>
                <c:pt idx="1154">
                  <c:v>2.2599999999999998</c:v>
                </c:pt>
                <c:pt idx="1155">
                  <c:v>2.2599999999999998</c:v>
                </c:pt>
                <c:pt idx="1156">
                  <c:v>2.2599999999999998</c:v>
                </c:pt>
                <c:pt idx="1157">
                  <c:v>2.2599999999999998</c:v>
                </c:pt>
                <c:pt idx="1158">
                  <c:v>2.2599999999999998</c:v>
                </c:pt>
                <c:pt idx="1159">
                  <c:v>2.2599999999999998</c:v>
                </c:pt>
                <c:pt idx="1160">
                  <c:v>2.21999999999999</c:v>
                </c:pt>
                <c:pt idx="1161">
                  <c:v>2.21999999999999</c:v>
                </c:pt>
                <c:pt idx="1162">
                  <c:v>2.21999999999999</c:v>
                </c:pt>
                <c:pt idx="1163">
                  <c:v>2.21999999999999</c:v>
                </c:pt>
                <c:pt idx="1164">
                  <c:v>2.19999999999999</c:v>
                </c:pt>
                <c:pt idx="1165">
                  <c:v>2.19999999999999</c:v>
                </c:pt>
                <c:pt idx="1166">
                  <c:v>2.1799999999999895</c:v>
                </c:pt>
                <c:pt idx="1167">
                  <c:v>2.1799999999999895</c:v>
                </c:pt>
                <c:pt idx="1168">
                  <c:v>2.1799999999999895</c:v>
                </c:pt>
                <c:pt idx="1169">
                  <c:v>2.1599999999999895</c:v>
                </c:pt>
                <c:pt idx="1170">
                  <c:v>2.1599999999999895</c:v>
                </c:pt>
                <c:pt idx="1171">
                  <c:v>2.1399999999999895</c:v>
                </c:pt>
                <c:pt idx="1172">
                  <c:v>2.1399999999999895</c:v>
                </c:pt>
                <c:pt idx="1173">
                  <c:v>2.0999999999999894</c:v>
                </c:pt>
                <c:pt idx="1174">
                  <c:v>2.0999999999999894</c:v>
                </c:pt>
                <c:pt idx="1175">
                  <c:v>2.0999999999999894</c:v>
                </c:pt>
                <c:pt idx="1176">
                  <c:v>2.0999999999999894</c:v>
                </c:pt>
                <c:pt idx="1177">
                  <c:v>2.0999999999999894</c:v>
                </c:pt>
                <c:pt idx="1178">
                  <c:v>2.0799999999999894</c:v>
                </c:pt>
                <c:pt idx="1179">
                  <c:v>2.0799999999999894</c:v>
                </c:pt>
                <c:pt idx="1180">
                  <c:v>2.0799999999999894</c:v>
                </c:pt>
                <c:pt idx="1181">
                  <c:v>2.0799999999999894</c:v>
                </c:pt>
                <c:pt idx="1182">
                  <c:v>2.06</c:v>
                </c:pt>
                <c:pt idx="1183">
                  <c:v>2.0399999999999894</c:v>
                </c:pt>
                <c:pt idx="1184">
                  <c:v>2.0399999999999894</c:v>
                </c:pt>
                <c:pt idx="1185">
                  <c:v>2.02</c:v>
                </c:pt>
                <c:pt idx="1186">
                  <c:v>2.02</c:v>
                </c:pt>
                <c:pt idx="1187">
                  <c:v>2.02</c:v>
                </c:pt>
                <c:pt idx="1188">
                  <c:v>2.02</c:v>
                </c:pt>
                <c:pt idx="1189">
                  <c:v>2.02</c:v>
                </c:pt>
                <c:pt idx="1190">
                  <c:v>1.9999999999999898</c:v>
                </c:pt>
                <c:pt idx="1191">
                  <c:v>1.9999999999999898</c:v>
                </c:pt>
                <c:pt idx="1192">
                  <c:v>1.9799999999999898</c:v>
                </c:pt>
                <c:pt idx="1193">
                  <c:v>1.9799999999999898</c:v>
                </c:pt>
                <c:pt idx="1194">
                  <c:v>1.9600000000000002</c:v>
                </c:pt>
                <c:pt idx="1195">
                  <c:v>1.9600000000000002</c:v>
                </c:pt>
                <c:pt idx="1196">
                  <c:v>1.9600000000000002</c:v>
                </c:pt>
                <c:pt idx="1197">
                  <c:v>1.9600000000000002</c:v>
                </c:pt>
                <c:pt idx="1198">
                  <c:v>1.9399999999999897</c:v>
                </c:pt>
                <c:pt idx="1199">
                  <c:v>1.9200000000000002</c:v>
                </c:pt>
                <c:pt idx="1200">
                  <c:v>1.8999999999999897</c:v>
                </c:pt>
                <c:pt idx="1201">
                  <c:v>1.8799999999999897</c:v>
                </c:pt>
                <c:pt idx="1202">
                  <c:v>1.8599999999999897</c:v>
                </c:pt>
                <c:pt idx="1203">
                  <c:v>1.8599999999999897</c:v>
                </c:pt>
                <c:pt idx="1204">
                  <c:v>1.8399999999999896</c:v>
                </c:pt>
                <c:pt idx="1205">
                  <c:v>1.8399999999999896</c:v>
                </c:pt>
                <c:pt idx="1206">
                  <c:v>1.7799999999999896</c:v>
                </c:pt>
                <c:pt idx="1207">
                  <c:v>1.7799999999999896</c:v>
                </c:pt>
                <c:pt idx="1208">
                  <c:v>1.7399999999999896</c:v>
                </c:pt>
                <c:pt idx="1209">
                  <c:v>1.72</c:v>
                </c:pt>
                <c:pt idx="1210">
                  <c:v>1.72</c:v>
                </c:pt>
                <c:pt idx="1211">
                  <c:v>1.6999999999999897</c:v>
                </c:pt>
                <c:pt idx="1212">
                  <c:v>1.6999999999999897</c:v>
                </c:pt>
                <c:pt idx="1213">
                  <c:v>1.6999999999999897</c:v>
                </c:pt>
                <c:pt idx="1214">
                  <c:v>1.6999999999999897</c:v>
                </c:pt>
                <c:pt idx="1215">
                  <c:v>1.6999999999999897</c:v>
                </c:pt>
                <c:pt idx="1216">
                  <c:v>1.6800000000000002</c:v>
                </c:pt>
                <c:pt idx="1217">
                  <c:v>1.6800000000000002</c:v>
                </c:pt>
                <c:pt idx="1218">
                  <c:v>1.6800000000000002</c:v>
                </c:pt>
                <c:pt idx="1219">
                  <c:v>1.6800000000000002</c:v>
                </c:pt>
                <c:pt idx="1220">
                  <c:v>1.6800000000000002</c:v>
                </c:pt>
                <c:pt idx="1221">
                  <c:v>1.6800000000000002</c:v>
                </c:pt>
                <c:pt idx="1222">
                  <c:v>1.6800000000000002</c:v>
                </c:pt>
                <c:pt idx="1223">
                  <c:v>1.6599999999999897</c:v>
                </c:pt>
                <c:pt idx="1224">
                  <c:v>1.6599999999999897</c:v>
                </c:pt>
                <c:pt idx="1225">
                  <c:v>1.6399999999999897</c:v>
                </c:pt>
                <c:pt idx="1226">
                  <c:v>1.6399999999999897</c:v>
                </c:pt>
                <c:pt idx="1227">
                  <c:v>1.6399999999999897</c:v>
                </c:pt>
                <c:pt idx="1228">
                  <c:v>1.6399999999999897</c:v>
                </c:pt>
                <c:pt idx="1229">
                  <c:v>1.6399999999999897</c:v>
                </c:pt>
                <c:pt idx="1230">
                  <c:v>1.6199999999999897</c:v>
                </c:pt>
                <c:pt idx="1231">
                  <c:v>1.5999999999999897</c:v>
                </c:pt>
                <c:pt idx="1232">
                  <c:v>1.5999999999999897</c:v>
                </c:pt>
                <c:pt idx="1233">
                  <c:v>1.5999999999999897</c:v>
                </c:pt>
                <c:pt idx="1234">
                  <c:v>1.5799999999999896</c:v>
                </c:pt>
                <c:pt idx="1235">
                  <c:v>1.5799999999999896</c:v>
                </c:pt>
                <c:pt idx="1236">
                  <c:v>1.5799999999999896</c:v>
                </c:pt>
                <c:pt idx="1237">
                  <c:v>1.5799999999999896</c:v>
                </c:pt>
                <c:pt idx="1238">
                  <c:v>1.5799999999999896</c:v>
                </c:pt>
                <c:pt idx="1239">
                  <c:v>1.5799999999999896</c:v>
                </c:pt>
                <c:pt idx="1240">
                  <c:v>1.5799999999999896</c:v>
                </c:pt>
                <c:pt idx="1241">
                  <c:v>1.5799999999999896</c:v>
                </c:pt>
                <c:pt idx="1242">
                  <c:v>1.5799999999999896</c:v>
                </c:pt>
                <c:pt idx="1243">
                  <c:v>1.5799999999999896</c:v>
                </c:pt>
                <c:pt idx="1244">
                  <c:v>1.5799999999999896</c:v>
                </c:pt>
                <c:pt idx="1245">
                  <c:v>1.5799999999999896</c:v>
                </c:pt>
                <c:pt idx="1246">
                  <c:v>1.5799999999999896</c:v>
                </c:pt>
                <c:pt idx="1247">
                  <c:v>1.5799999999999896</c:v>
                </c:pt>
                <c:pt idx="1248">
                  <c:v>1.5799999999999896</c:v>
                </c:pt>
                <c:pt idx="1249">
                  <c:v>1.5799999999999896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populationParameterSweep!$D$7514:$D$8763</c:f>
              <c:numCache>
                <c:formatCode>General</c:formatCode>
                <c:ptCount val="1250"/>
                <c:pt idx="0">
                  <c:v>0</c:v>
                </c:pt>
                <c:pt idx="1">
                  <c:v>9.9666666666666615</c:v>
                </c:pt>
                <c:pt idx="2">
                  <c:v>10.200000000000001</c:v>
                </c:pt>
                <c:pt idx="3">
                  <c:v>10.233333333333301</c:v>
                </c:pt>
                <c:pt idx="4">
                  <c:v>10.3333333333333</c:v>
                </c:pt>
                <c:pt idx="5">
                  <c:v>10.383333333333303</c:v>
                </c:pt>
                <c:pt idx="6">
                  <c:v>10.450000000000001</c:v>
                </c:pt>
                <c:pt idx="7">
                  <c:v>10.65</c:v>
                </c:pt>
                <c:pt idx="8">
                  <c:v>10.733333333333301</c:v>
                </c:pt>
                <c:pt idx="9">
                  <c:v>10.8</c:v>
                </c:pt>
                <c:pt idx="10">
                  <c:v>10.816666666666604</c:v>
                </c:pt>
                <c:pt idx="11">
                  <c:v>10.816666666666604</c:v>
                </c:pt>
                <c:pt idx="12">
                  <c:v>10.916666666666602</c:v>
                </c:pt>
                <c:pt idx="13">
                  <c:v>10.899999999999904</c:v>
                </c:pt>
                <c:pt idx="14">
                  <c:v>10.950000000000001</c:v>
                </c:pt>
                <c:pt idx="15">
                  <c:v>10.950000000000001</c:v>
                </c:pt>
                <c:pt idx="16">
                  <c:v>10.966666666666601</c:v>
                </c:pt>
                <c:pt idx="17">
                  <c:v>11.016666666666602</c:v>
                </c:pt>
                <c:pt idx="18">
                  <c:v>11</c:v>
                </c:pt>
                <c:pt idx="19">
                  <c:v>11.033333333333299</c:v>
                </c:pt>
                <c:pt idx="20">
                  <c:v>11.05</c:v>
                </c:pt>
                <c:pt idx="21">
                  <c:v>11</c:v>
                </c:pt>
                <c:pt idx="22">
                  <c:v>11.05</c:v>
                </c:pt>
                <c:pt idx="23">
                  <c:v>11.0833333333333</c:v>
                </c:pt>
                <c:pt idx="24">
                  <c:v>11.066666666666604</c:v>
                </c:pt>
                <c:pt idx="25">
                  <c:v>11.016666666666602</c:v>
                </c:pt>
                <c:pt idx="26">
                  <c:v>10.999999999999904</c:v>
                </c:pt>
                <c:pt idx="27">
                  <c:v>10.983333333333302</c:v>
                </c:pt>
                <c:pt idx="28">
                  <c:v>10.999999999999904</c:v>
                </c:pt>
                <c:pt idx="29">
                  <c:v>10.983333333333302</c:v>
                </c:pt>
                <c:pt idx="30">
                  <c:v>10.9</c:v>
                </c:pt>
                <c:pt idx="31">
                  <c:v>10.883333333333303</c:v>
                </c:pt>
                <c:pt idx="32">
                  <c:v>10.883333333333303</c:v>
                </c:pt>
                <c:pt idx="33">
                  <c:v>10.8333333333333</c:v>
                </c:pt>
                <c:pt idx="34">
                  <c:v>10.866666666666603</c:v>
                </c:pt>
                <c:pt idx="35">
                  <c:v>10.8333333333333</c:v>
                </c:pt>
                <c:pt idx="36">
                  <c:v>10.816666666666604</c:v>
                </c:pt>
                <c:pt idx="37">
                  <c:v>10.783333333333299</c:v>
                </c:pt>
                <c:pt idx="38">
                  <c:v>10.766666666666602</c:v>
                </c:pt>
                <c:pt idx="39">
                  <c:v>10.75</c:v>
                </c:pt>
                <c:pt idx="40">
                  <c:v>10.783333333333299</c:v>
                </c:pt>
                <c:pt idx="41">
                  <c:v>10.783333333333299</c:v>
                </c:pt>
                <c:pt idx="42">
                  <c:v>10.766666666666602</c:v>
                </c:pt>
                <c:pt idx="43">
                  <c:v>10.766666666666602</c:v>
                </c:pt>
                <c:pt idx="44">
                  <c:v>10.716666666666599</c:v>
                </c:pt>
                <c:pt idx="45">
                  <c:v>10.733333333333301</c:v>
                </c:pt>
                <c:pt idx="46">
                  <c:v>10.666666666666602</c:v>
                </c:pt>
                <c:pt idx="47">
                  <c:v>10.65</c:v>
                </c:pt>
                <c:pt idx="48">
                  <c:v>10.616666666666601</c:v>
                </c:pt>
                <c:pt idx="49">
                  <c:v>10.5833333333333</c:v>
                </c:pt>
                <c:pt idx="50">
                  <c:v>10.616666666666601</c:v>
                </c:pt>
                <c:pt idx="51">
                  <c:v>10.566666666666604</c:v>
                </c:pt>
                <c:pt idx="52">
                  <c:v>10.533333333333299</c:v>
                </c:pt>
                <c:pt idx="53">
                  <c:v>10.5</c:v>
                </c:pt>
                <c:pt idx="54">
                  <c:v>10.450000000000001</c:v>
                </c:pt>
                <c:pt idx="55">
                  <c:v>10.4333333333333</c:v>
                </c:pt>
                <c:pt idx="56">
                  <c:v>10.4</c:v>
                </c:pt>
                <c:pt idx="57">
                  <c:v>10.383333333333303</c:v>
                </c:pt>
                <c:pt idx="58">
                  <c:v>10.316666666666604</c:v>
                </c:pt>
                <c:pt idx="59">
                  <c:v>10.266666666666602</c:v>
                </c:pt>
                <c:pt idx="60">
                  <c:v>10.25</c:v>
                </c:pt>
                <c:pt idx="61">
                  <c:v>10.216666666666599</c:v>
                </c:pt>
                <c:pt idx="62">
                  <c:v>10.166666666666602</c:v>
                </c:pt>
                <c:pt idx="63">
                  <c:v>10.116666666666601</c:v>
                </c:pt>
                <c:pt idx="64">
                  <c:v>10.133333333333301</c:v>
                </c:pt>
                <c:pt idx="65">
                  <c:v>10.099999999999902</c:v>
                </c:pt>
                <c:pt idx="66">
                  <c:v>10.033333333333299</c:v>
                </c:pt>
                <c:pt idx="67">
                  <c:v>10.033333333333299</c:v>
                </c:pt>
                <c:pt idx="68">
                  <c:v>9.9666666666666615</c:v>
                </c:pt>
                <c:pt idx="69">
                  <c:v>9.9500000000000011</c:v>
                </c:pt>
                <c:pt idx="70">
                  <c:v>9.9166666666666625</c:v>
                </c:pt>
                <c:pt idx="71">
                  <c:v>9.9</c:v>
                </c:pt>
                <c:pt idx="72">
                  <c:v>9.8666666666666636</c:v>
                </c:pt>
                <c:pt idx="73">
                  <c:v>9.8166666666666611</c:v>
                </c:pt>
                <c:pt idx="74">
                  <c:v>9.8166666666666611</c:v>
                </c:pt>
                <c:pt idx="75">
                  <c:v>9.7666666666666622</c:v>
                </c:pt>
                <c:pt idx="76">
                  <c:v>9.733333333333329</c:v>
                </c:pt>
                <c:pt idx="77">
                  <c:v>9.7166666666666597</c:v>
                </c:pt>
                <c:pt idx="78">
                  <c:v>9.7000000000000011</c:v>
                </c:pt>
                <c:pt idx="79">
                  <c:v>9.68333333333333</c:v>
                </c:pt>
                <c:pt idx="80">
                  <c:v>9.7166666666666597</c:v>
                </c:pt>
                <c:pt idx="81">
                  <c:v>9.7000000000000011</c:v>
                </c:pt>
                <c:pt idx="82">
                  <c:v>9.68333333333333</c:v>
                </c:pt>
                <c:pt idx="83">
                  <c:v>9.6666666666666625</c:v>
                </c:pt>
                <c:pt idx="84">
                  <c:v>9.6</c:v>
                </c:pt>
                <c:pt idx="85">
                  <c:v>9.5500000000000007</c:v>
                </c:pt>
                <c:pt idx="86">
                  <c:v>9.5166666666666622</c:v>
                </c:pt>
                <c:pt idx="87">
                  <c:v>9.4666666666666615</c:v>
                </c:pt>
                <c:pt idx="88">
                  <c:v>9.5</c:v>
                </c:pt>
                <c:pt idx="89">
                  <c:v>9.4666666666666615</c:v>
                </c:pt>
                <c:pt idx="90">
                  <c:v>9.5</c:v>
                </c:pt>
                <c:pt idx="91">
                  <c:v>9.4666666666666615</c:v>
                </c:pt>
                <c:pt idx="92">
                  <c:v>9.4833333333333307</c:v>
                </c:pt>
                <c:pt idx="93">
                  <c:v>9.4666666666666615</c:v>
                </c:pt>
                <c:pt idx="94">
                  <c:v>9.3666666666666636</c:v>
                </c:pt>
                <c:pt idx="95">
                  <c:v>9.3333333333333304</c:v>
                </c:pt>
                <c:pt idx="96">
                  <c:v>9.3166666666666611</c:v>
                </c:pt>
                <c:pt idx="97">
                  <c:v>9.2666666666666622</c:v>
                </c:pt>
                <c:pt idx="98">
                  <c:v>9.233333333333329</c:v>
                </c:pt>
                <c:pt idx="99">
                  <c:v>9.1666666666666625</c:v>
                </c:pt>
                <c:pt idx="100">
                  <c:v>9.15</c:v>
                </c:pt>
                <c:pt idx="101">
                  <c:v>9.1333333333333275</c:v>
                </c:pt>
                <c:pt idx="102">
                  <c:v>9.0833333333333304</c:v>
                </c:pt>
                <c:pt idx="103">
                  <c:v>9.0666666666666611</c:v>
                </c:pt>
                <c:pt idx="104">
                  <c:v>9.0166666666666622</c:v>
                </c:pt>
                <c:pt idx="105">
                  <c:v>9</c:v>
                </c:pt>
                <c:pt idx="106">
                  <c:v>8.9833333333333307</c:v>
                </c:pt>
                <c:pt idx="107">
                  <c:v>8.9500000000000011</c:v>
                </c:pt>
                <c:pt idx="108">
                  <c:v>8.9666666666666615</c:v>
                </c:pt>
                <c:pt idx="109">
                  <c:v>8.9</c:v>
                </c:pt>
                <c:pt idx="110">
                  <c:v>8.8500000000000014</c:v>
                </c:pt>
                <c:pt idx="111">
                  <c:v>8.8666666666666636</c:v>
                </c:pt>
                <c:pt idx="112">
                  <c:v>8.8500000000000014</c:v>
                </c:pt>
                <c:pt idx="113">
                  <c:v>8.8333333333333304</c:v>
                </c:pt>
                <c:pt idx="114">
                  <c:v>8.7999999999999918</c:v>
                </c:pt>
                <c:pt idx="115">
                  <c:v>8.7666666666666622</c:v>
                </c:pt>
                <c:pt idx="116">
                  <c:v>8.733333333333329</c:v>
                </c:pt>
                <c:pt idx="117">
                  <c:v>8.7000000000000011</c:v>
                </c:pt>
                <c:pt idx="118">
                  <c:v>8.6499999999999897</c:v>
                </c:pt>
                <c:pt idx="119">
                  <c:v>8.6499999999999897</c:v>
                </c:pt>
                <c:pt idx="120">
                  <c:v>8.6333333333333275</c:v>
                </c:pt>
                <c:pt idx="121">
                  <c:v>8.6166666666666618</c:v>
                </c:pt>
                <c:pt idx="122">
                  <c:v>8.5666666666666611</c:v>
                </c:pt>
                <c:pt idx="123">
                  <c:v>8.5500000000000007</c:v>
                </c:pt>
                <c:pt idx="124">
                  <c:v>8.5</c:v>
                </c:pt>
                <c:pt idx="125">
                  <c:v>8.4833333333333307</c:v>
                </c:pt>
                <c:pt idx="126">
                  <c:v>8.5166666666666622</c:v>
                </c:pt>
                <c:pt idx="127">
                  <c:v>8.5</c:v>
                </c:pt>
                <c:pt idx="128">
                  <c:v>8.5166666666666622</c:v>
                </c:pt>
                <c:pt idx="129">
                  <c:v>8.4833333333333307</c:v>
                </c:pt>
                <c:pt idx="130">
                  <c:v>8.43333333333333</c:v>
                </c:pt>
                <c:pt idx="131">
                  <c:v>8.3999999999999915</c:v>
                </c:pt>
                <c:pt idx="132">
                  <c:v>8.3833333333333293</c:v>
                </c:pt>
                <c:pt idx="133">
                  <c:v>8.3666666666666636</c:v>
                </c:pt>
                <c:pt idx="134">
                  <c:v>8.3166666666666611</c:v>
                </c:pt>
                <c:pt idx="135">
                  <c:v>8.3166666666666611</c:v>
                </c:pt>
                <c:pt idx="136">
                  <c:v>8.3166666666666611</c:v>
                </c:pt>
                <c:pt idx="137">
                  <c:v>8.3000000000000007</c:v>
                </c:pt>
                <c:pt idx="138">
                  <c:v>8.25</c:v>
                </c:pt>
                <c:pt idx="139">
                  <c:v>8.1499999999999897</c:v>
                </c:pt>
                <c:pt idx="140">
                  <c:v>8.1</c:v>
                </c:pt>
                <c:pt idx="141">
                  <c:v>8.1</c:v>
                </c:pt>
                <c:pt idx="142">
                  <c:v>8.1</c:v>
                </c:pt>
                <c:pt idx="143">
                  <c:v>8.0666666666666611</c:v>
                </c:pt>
                <c:pt idx="144">
                  <c:v>8.0499999999999918</c:v>
                </c:pt>
                <c:pt idx="145">
                  <c:v>7.9833333333333316</c:v>
                </c:pt>
                <c:pt idx="146">
                  <c:v>7.9666666666666597</c:v>
                </c:pt>
                <c:pt idx="147">
                  <c:v>7.9166666666666599</c:v>
                </c:pt>
                <c:pt idx="148">
                  <c:v>7.86666666666666</c:v>
                </c:pt>
                <c:pt idx="149">
                  <c:v>7.8333333333333313</c:v>
                </c:pt>
                <c:pt idx="150">
                  <c:v>7.8166666666666602</c:v>
                </c:pt>
                <c:pt idx="151">
                  <c:v>7.7833333333333314</c:v>
                </c:pt>
                <c:pt idx="152">
                  <c:v>7.7333333333333316</c:v>
                </c:pt>
                <c:pt idx="153">
                  <c:v>7.666666666666659</c:v>
                </c:pt>
                <c:pt idx="154">
                  <c:v>7.6499999999999995</c:v>
                </c:pt>
                <c:pt idx="155">
                  <c:v>7.5666666666666602</c:v>
                </c:pt>
                <c:pt idx="156">
                  <c:v>7.5333333333333314</c:v>
                </c:pt>
                <c:pt idx="157">
                  <c:v>7.4666666666666597</c:v>
                </c:pt>
                <c:pt idx="158">
                  <c:v>7.4499999999999904</c:v>
                </c:pt>
                <c:pt idx="159">
                  <c:v>7.45</c:v>
                </c:pt>
                <c:pt idx="160">
                  <c:v>7.3999999999999897</c:v>
                </c:pt>
                <c:pt idx="161">
                  <c:v>7.36666666666666</c:v>
                </c:pt>
                <c:pt idx="162">
                  <c:v>7.3</c:v>
                </c:pt>
                <c:pt idx="163">
                  <c:v>7.2833333333333314</c:v>
                </c:pt>
                <c:pt idx="164">
                  <c:v>7.2499999999999902</c:v>
                </c:pt>
                <c:pt idx="165">
                  <c:v>7.1999999999999895</c:v>
                </c:pt>
                <c:pt idx="166">
                  <c:v>7.166666666666659</c:v>
                </c:pt>
                <c:pt idx="167">
                  <c:v>7.166666666666659</c:v>
                </c:pt>
                <c:pt idx="168">
                  <c:v>7.1333333333333311</c:v>
                </c:pt>
                <c:pt idx="169">
                  <c:v>7.1</c:v>
                </c:pt>
                <c:pt idx="170">
                  <c:v>7.0833333333333313</c:v>
                </c:pt>
                <c:pt idx="171">
                  <c:v>7.0333333333333314</c:v>
                </c:pt>
                <c:pt idx="172">
                  <c:v>7.0166666666666604</c:v>
                </c:pt>
                <c:pt idx="173">
                  <c:v>6.9666666666666597</c:v>
                </c:pt>
                <c:pt idx="174">
                  <c:v>6.9999999999999902</c:v>
                </c:pt>
                <c:pt idx="175">
                  <c:v>6.9666666666666597</c:v>
                </c:pt>
                <c:pt idx="176">
                  <c:v>6.9333333333333318</c:v>
                </c:pt>
                <c:pt idx="177">
                  <c:v>6.9</c:v>
                </c:pt>
                <c:pt idx="178">
                  <c:v>6.8833333333333311</c:v>
                </c:pt>
                <c:pt idx="179">
                  <c:v>6.85</c:v>
                </c:pt>
                <c:pt idx="180">
                  <c:v>6.85</c:v>
                </c:pt>
                <c:pt idx="181">
                  <c:v>6.85</c:v>
                </c:pt>
                <c:pt idx="182">
                  <c:v>6.86666666666666</c:v>
                </c:pt>
                <c:pt idx="183">
                  <c:v>6.85</c:v>
                </c:pt>
                <c:pt idx="184">
                  <c:v>6.86666666666666</c:v>
                </c:pt>
                <c:pt idx="185">
                  <c:v>6.8333333333333313</c:v>
                </c:pt>
                <c:pt idx="186">
                  <c:v>6.85</c:v>
                </c:pt>
                <c:pt idx="187">
                  <c:v>6.85</c:v>
                </c:pt>
                <c:pt idx="188">
                  <c:v>6.85</c:v>
                </c:pt>
                <c:pt idx="189">
                  <c:v>6.85</c:v>
                </c:pt>
                <c:pt idx="190">
                  <c:v>6.8333333333333313</c:v>
                </c:pt>
                <c:pt idx="191">
                  <c:v>6.8333333333333313</c:v>
                </c:pt>
                <c:pt idx="192">
                  <c:v>6.85</c:v>
                </c:pt>
                <c:pt idx="193">
                  <c:v>6.85</c:v>
                </c:pt>
                <c:pt idx="194">
                  <c:v>6.8333333333333313</c:v>
                </c:pt>
                <c:pt idx="195">
                  <c:v>6.86666666666666</c:v>
                </c:pt>
                <c:pt idx="196">
                  <c:v>6.8833333333333311</c:v>
                </c:pt>
                <c:pt idx="197">
                  <c:v>6.8999999999999897</c:v>
                </c:pt>
                <c:pt idx="198">
                  <c:v>6.8999999999999897</c:v>
                </c:pt>
                <c:pt idx="199">
                  <c:v>6.86666666666666</c:v>
                </c:pt>
                <c:pt idx="200">
                  <c:v>6.8999999999999897</c:v>
                </c:pt>
                <c:pt idx="201">
                  <c:v>6.9166666666666599</c:v>
                </c:pt>
                <c:pt idx="202">
                  <c:v>6.95</c:v>
                </c:pt>
                <c:pt idx="203">
                  <c:v>7.0166666666666604</c:v>
                </c:pt>
                <c:pt idx="204">
                  <c:v>7.05</c:v>
                </c:pt>
                <c:pt idx="205">
                  <c:v>7</c:v>
                </c:pt>
                <c:pt idx="206">
                  <c:v>6.9833333333333316</c:v>
                </c:pt>
                <c:pt idx="207">
                  <c:v>7</c:v>
                </c:pt>
                <c:pt idx="208">
                  <c:v>7.0333333333333314</c:v>
                </c:pt>
                <c:pt idx="209">
                  <c:v>7.0499999999999901</c:v>
                </c:pt>
                <c:pt idx="210">
                  <c:v>7.0333333333333314</c:v>
                </c:pt>
                <c:pt idx="211">
                  <c:v>7.0333333333333314</c:v>
                </c:pt>
                <c:pt idx="212">
                  <c:v>7</c:v>
                </c:pt>
                <c:pt idx="213">
                  <c:v>6.9833333333333316</c:v>
                </c:pt>
                <c:pt idx="214">
                  <c:v>7.0333333333333314</c:v>
                </c:pt>
                <c:pt idx="215">
                  <c:v>7.0333333333333314</c:v>
                </c:pt>
                <c:pt idx="216">
                  <c:v>7.0666666666666602</c:v>
                </c:pt>
                <c:pt idx="217">
                  <c:v>7.05</c:v>
                </c:pt>
                <c:pt idx="218">
                  <c:v>7.05</c:v>
                </c:pt>
                <c:pt idx="219">
                  <c:v>7.05</c:v>
                </c:pt>
                <c:pt idx="220">
                  <c:v>7.1</c:v>
                </c:pt>
                <c:pt idx="221">
                  <c:v>7.1</c:v>
                </c:pt>
                <c:pt idx="222">
                  <c:v>7.0666666666666602</c:v>
                </c:pt>
                <c:pt idx="223">
                  <c:v>7.05</c:v>
                </c:pt>
                <c:pt idx="224">
                  <c:v>7.0333333333333314</c:v>
                </c:pt>
                <c:pt idx="225">
                  <c:v>7.05</c:v>
                </c:pt>
                <c:pt idx="226">
                  <c:v>7.0833333333333313</c:v>
                </c:pt>
                <c:pt idx="227">
                  <c:v>7.05</c:v>
                </c:pt>
                <c:pt idx="228">
                  <c:v>7.05</c:v>
                </c:pt>
                <c:pt idx="229">
                  <c:v>7.05</c:v>
                </c:pt>
                <c:pt idx="230">
                  <c:v>7.0166666666666604</c:v>
                </c:pt>
                <c:pt idx="231">
                  <c:v>7</c:v>
                </c:pt>
                <c:pt idx="232">
                  <c:v>7.0166666666666604</c:v>
                </c:pt>
                <c:pt idx="233">
                  <c:v>7</c:v>
                </c:pt>
                <c:pt idx="234">
                  <c:v>7.0166666666666604</c:v>
                </c:pt>
                <c:pt idx="235">
                  <c:v>7</c:v>
                </c:pt>
                <c:pt idx="236">
                  <c:v>7.0166666666666604</c:v>
                </c:pt>
                <c:pt idx="237">
                  <c:v>7.0166666666666604</c:v>
                </c:pt>
                <c:pt idx="238">
                  <c:v>7.0166666666666604</c:v>
                </c:pt>
                <c:pt idx="239">
                  <c:v>7.0333333333333314</c:v>
                </c:pt>
                <c:pt idx="240">
                  <c:v>7.0499999999999901</c:v>
                </c:pt>
                <c:pt idx="241">
                  <c:v>7.0333333333333314</c:v>
                </c:pt>
                <c:pt idx="242">
                  <c:v>7.0166666666666604</c:v>
                </c:pt>
                <c:pt idx="243">
                  <c:v>7.0333333333333314</c:v>
                </c:pt>
                <c:pt idx="244">
                  <c:v>7.0166666666666604</c:v>
                </c:pt>
                <c:pt idx="245">
                  <c:v>6.9833333333333316</c:v>
                </c:pt>
                <c:pt idx="246">
                  <c:v>6.9833333333333316</c:v>
                </c:pt>
                <c:pt idx="247">
                  <c:v>6.9833333333333316</c:v>
                </c:pt>
                <c:pt idx="248">
                  <c:v>6.95</c:v>
                </c:pt>
                <c:pt idx="249">
                  <c:v>6.9333333333333318</c:v>
                </c:pt>
                <c:pt idx="250">
                  <c:v>6.95</c:v>
                </c:pt>
                <c:pt idx="251">
                  <c:v>6.95</c:v>
                </c:pt>
                <c:pt idx="252">
                  <c:v>6.95</c:v>
                </c:pt>
                <c:pt idx="253">
                  <c:v>6.9333333333333318</c:v>
                </c:pt>
                <c:pt idx="254">
                  <c:v>6.9333333333333318</c:v>
                </c:pt>
                <c:pt idx="255">
                  <c:v>6.9166666666666599</c:v>
                </c:pt>
                <c:pt idx="256">
                  <c:v>6.95</c:v>
                </c:pt>
                <c:pt idx="257">
                  <c:v>6.9666666666666597</c:v>
                </c:pt>
                <c:pt idx="258">
                  <c:v>7</c:v>
                </c:pt>
                <c:pt idx="259">
                  <c:v>7.0166666666666604</c:v>
                </c:pt>
                <c:pt idx="260">
                  <c:v>7.0333333333333314</c:v>
                </c:pt>
                <c:pt idx="261">
                  <c:v>7.05</c:v>
                </c:pt>
                <c:pt idx="262">
                  <c:v>7.0666666666666602</c:v>
                </c:pt>
                <c:pt idx="263">
                  <c:v>7.05</c:v>
                </c:pt>
                <c:pt idx="264">
                  <c:v>7.0666666666666602</c:v>
                </c:pt>
                <c:pt idx="265">
                  <c:v>7.0833333333333313</c:v>
                </c:pt>
                <c:pt idx="266">
                  <c:v>7.0666666666666602</c:v>
                </c:pt>
                <c:pt idx="267">
                  <c:v>7.05</c:v>
                </c:pt>
                <c:pt idx="268">
                  <c:v>7.05</c:v>
                </c:pt>
                <c:pt idx="269">
                  <c:v>7.0666666666666602</c:v>
                </c:pt>
                <c:pt idx="270">
                  <c:v>7.0833333333333313</c:v>
                </c:pt>
                <c:pt idx="271">
                  <c:v>7.0666666666666602</c:v>
                </c:pt>
                <c:pt idx="272">
                  <c:v>7.0166666666666604</c:v>
                </c:pt>
                <c:pt idx="273">
                  <c:v>7.0333333333333314</c:v>
                </c:pt>
                <c:pt idx="274">
                  <c:v>7.0333333333333314</c:v>
                </c:pt>
                <c:pt idx="275">
                  <c:v>7.05</c:v>
                </c:pt>
                <c:pt idx="276">
                  <c:v>7.0833333333333313</c:v>
                </c:pt>
                <c:pt idx="277">
                  <c:v>7.1</c:v>
                </c:pt>
                <c:pt idx="278">
                  <c:v>7.1</c:v>
                </c:pt>
                <c:pt idx="279">
                  <c:v>7.1</c:v>
                </c:pt>
                <c:pt idx="280">
                  <c:v>7.1</c:v>
                </c:pt>
                <c:pt idx="281">
                  <c:v>7.1</c:v>
                </c:pt>
                <c:pt idx="282">
                  <c:v>7.1333333333333311</c:v>
                </c:pt>
                <c:pt idx="283">
                  <c:v>7.11666666666666</c:v>
                </c:pt>
                <c:pt idx="284">
                  <c:v>7.1</c:v>
                </c:pt>
                <c:pt idx="285">
                  <c:v>7.11666666666666</c:v>
                </c:pt>
                <c:pt idx="286">
                  <c:v>7.1</c:v>
                </c:pt>
                <c:pt idx="287">
                  <c:v>7.11666666666666</c:v>
                </c:pt>
                <c:pt idx="288">
                  <c:v>7.0833333333333313</c:v>
                </c:pt>
                <c:pt idx="289">
                  <c:v>7.0666666666666602</c:v>
                </c:pt>
                <c:pt idx="290">
                  <c:v>7.0666666666666602</c:v>
                </c:pt>
                <c:pt idx="291">
                  <c:v>7.1</c:v>
                </c:pt>
                <c:pt idx="292">
                  <c:v>7.0833333333333313</c:v>
                </c:pt>
                <c:pt idx="293">
                  <c:v>7.0666666666666602</c:v>
                </c:pt>
                <c:pt idx="294">
                  <c:v>7.0666666666666602</c:v>
                </c:pt>
                <c:pt idx="295">
                  <c:v>7.0833333333333313</c:v>
                </c:pt>
                <c:pt idx="296">
                  <c:v>7.0833333333333313</c:v>
                </c:pt>
                <c:pt idx="297">
                  <c:v>7.1</c:v>
                </c:pt>
                <c:pt idx="298">
                  <c:v>7.11666666666666</c:v>
                </c:pt>
                <c:pt idx="299">
                  <c:v>7.1</c:v>
                </c:pt>
                <c:pt idx="300">
                  <c:v>7.0833333333333313</c:v>
                </c:pt>
                <c:pt idx="301">
                  <c:v>7.0666666666666602</c:v>
                </c:pt>
                <c:pt idx="302">
                  <c:v>7.0833333333333313</c:v>
                </c:pt>
                <c:pt idx="303">
                  <c:v>7.0666666666666602</c:v>
                </c:pt>
                <c:pt idx="304">
                  <c:v>7.0666666666666602</c:v>
                </c:pt>
                <c:pt idx="305">
                  <c:v>7.0833333333333313</c:v>
                </c:pt>
                <c:pt idx="306">
                  <c:v>7.0833333333333313</c:v>
                </c:pt>
                <c:pt idx="307">
                  <c:v>7.11666666666666</c:v>
                </c:pt>
                <c:pt idx="308">
                  <c:v>7.1</c:v>
                </c:pt>
                <c:pt idx="309">
                  <c:v>7.1</c:v>
                </c:pt>
                <c:pt idx="310">
                  <c:v>7.0333333333333314</c:v>
                </c:pt>
                <c:pt idx="311">
                  <c:v>7.0166666666666604</c:v>
                </c:pt>
                <c:pt idx="312">
                  <c:v>7</c:v>
                </c:pt>
                <c:pt idx="313">
                  <c:v>7.0333333333333314</c:v>
                </c:pt>
                <c:pt idx="314">
                  <c:v>7.0333333333333314</c:v>
                </c:pt>
                <c:pt idx="315">
                  <c:v>7.0666666666666602</c:v>
                </c:pt>
                <c:pt idx="316">
                  <c:v>7.0499999999999901</c:v>
                </c:pt>
                <c:pt idx="317">
                  <c:v>7.0666666666666602</c:v>
                </c:pt>
                <c:pt idx="318">
                  <c:v>7.0666666666666602</c:v>
                </c:pt>
                <c:pt idx="319">
                  <c:v>7.05</c:v>
                </c:pt>
                <c:pt idx="320">
                  <c:v>7.05</c:v>
                </c:pt>
                <c:pt idx="321">
                  <c:v>7.0333333333333314</c:v>
                </c:pt>
                <c:pt idx="322">
                  <c:v>7.0333333333333314</c:v>
                </c:pt>
                <c:pt idx="323">
                  <c:v>7.0333333333333314</c:v>
                </c:pt>
                <c:pt idx="324">
                  <c:v>7.0333333333333314</c:v>
                </c:pt>
                <c:pt idx="325">
                  <c:v>7.0666666666666602</c:v>
                </c:pt>
                <c:pt idx="326">
                  <c:v>7.0833333333333313</c:v>
                </c:pt>
                <c:pt idx="327">
                  <c:v>7.0833333333333313</c:v>
                </c:pt>
                <c:pt idx="328">
                  <c:v>7.11666666666666</c:v>
                </c:pt>
                <c:pt idx="329">
                  <c:v>7.1499999999999897</c:v>
                </c:pt>
                <c:pt idx="330">
                  <c:v>7.1</c:v>
                </c:pt>
                <c:pt idx="331">
                  <c:v>7.1</c:v>
                </c:pt>
                <c:pt idx="332">
                  <c:v>7.0833333333333313</c:v>
                </c:pt>
                <c:pt idx="333">
                  <c:v>7.0833333333333313</c:v>
                </c:pt>
                <c:pt idx="334">
                  <c:v>7.1</c:v>
                </c:pt>
                <c:pt idx="335">
                  <c:v>7.0833333333333313</c:v>
                </c:pt>
                <c:pt idx="336">
                  <c:v>7.0833333333333313</c:v>
                </c:pt>
                <c:pt idx="337">
                  <c:v>7.0666666666666602</c:v>
                </c:pt>
                <c:pt idx="338">
                  <c:v>7.0666666666666602</c:v>
                </c:pt>
                <c:pt idx="339">
                  <c:v>7.0833333333333313</c:v>
                </c:pt>
                <c:pt idx="340">
                  <c:v>7.0666666666666602</c:v>
                </c:pt>
                <c:pt idx="341">
                  <c:v>7.0833333333333313</c:v>
                </c:pt>
                <c:pt idx="342">
                  <c:v>7.05</c:v>
                </c:pt>
                <c:pt idx="343">
                  <c:v>7.0333333333333314</c:v>
                </c:pt>
                <c:pt idx="344">
                  <c:v>7.0666666666666602</c:v>
                </c:pt>
                <c:pt idx="345">
                  <c:v>7.0833333333333313</c:v>
                </c:pt>
                <c:pt idx="346">
                  <c:v>7.05</c:v>
                </c:pt>
                <c:pt idx="347">
                  <c:v>7.0333333333333314</c:v>
                </c:pt>
                <c:pt idx="348">
                  <c:v>7.0166666666666604</c:v>
                </c:pt>
                <c:pt idx="349">
                  <c:v>7.0166666666666604</c:v>
                </c:pt>
                <c:pt idx="350">
                  <c:v>7.0166666666666604</c:v>
                </c:pt>
                <c:pt idx="351">
                  <c:v>7.0166666666666604</c:v>
                </c:pt>
                <c:pt idx="352">
                  <c:v>6.9999999999999902</c:v>
                </c:pt>
                <c:pt idx="353">
                  <c:v>6.9166666666666599</c:v>
                </c:pt>
                <c:pt idx="354">
                  <c:v>6.86666666666666</c:v>
                </c:pt>
                <c:pt idx="355">
                  <c:v>6.86666666666666</c:v>
                </c:pt>
                <c:pt idx="356">
                  <c:v>6.86666666666666</c:v>
                </c:pt>
                <c:pt idx="357">
                  <c:v>6.86666666666666</c:v>
                </c:pt>
                <c:pt idx="358">
                  <c:v>6.8333333333333313</c:v>
                </c:pt>
                <c:pt idx="359">
                  <c:v>6.8333333333333313</c:v>
                </c:pt>
                <c:pt idx="360">
                  <c:v>6.86666666666666</c:v>
                </c:pt>
                <c:pt idx="361">
                  <c:v>6.8333333333333313</c:v>
                </c:pt>
                <c:pt idx="362">
                  <c:v>6.8166666666666602</c:v>
                </c:pt>
                <c:pt idx="363">
                  <c:v>6.8</c:v>
                </c:pt>
                <c:pt idx="364">
                  <c:v>6.7833333333333314</c:v>
                </c:pt>
                <c:pt idx="365">
                  <c:v>6.7833333333333314</c:v>
                </c:pt>
                <c:pt idx="366">
                  <c:v>6.7999999999999901</c:v>
                </c:pt>
                <c:pt idx="367">
                  <c:v>6.7999999999999901</c:v>
                </c:pt>
                <c:pt idx="368">
                  <c:v>6.7999999999999901</c:v>
                </c:pt>
                <c:pt idx="369">
                  <c:v>6.8333333333333313</c:v>
                </c:pt>
                <c:pt idx="370">
                  <c:v>6.85</c:v>
                </c:pt>
                <c:pt idx="371">
                  <c:v>6.8333333333333313</c:v>
                </c:pt>
                <c:pt idx="372">
                  <c:v>6.85</c:v>
                </c:pt>
                <c:pt idx="373">
                  <c:v>6.8166666666666602</c:v>
                </c:pt>
                <c:pt idx="374">
                  <c:v>6.8</c:v>
                </c:pt>
                <c:pt idx="375">
                  <c:v>6.8</c:v>
                </c:pt>
                <c:pt idx="376">
                  <c:v>6.7833333333333314</c:v>
                </c:pt>
                <c:pt idx="377">
                  <c:v>6.7833333333333314</c:v>
                </c:pt>
                <c:pt idx="378">
                  <c:v>6.7999999999999901</c:v>
                </c:pt>
                <c:pt idx="379">
                  <c:v>6.8166666666666602</c:v>
                </c:pt>
                <c:pt idx="380">
                  <c:v>6.8166666666666602</c:v>
                </c:pt>
                <c:pt idx="381">
                  <c:v>6.7999999999999901</c:v>
                </c:pt>
                <c:pt idx="382">
                  <c:v>6.7999999999999901</c:v>
                </c:pt>
                <c:pt idx="383">
                  <c:v>6.7666666666666604</c:v>
                </c:pt>
                <c:pt idx="384">
                  <c:v>6.8166666666666602</c:v>
                </c:pt>
                <c:pt idx="385">
                  <c:v>6.8166666666666602</c:v>
                </c:pt>
                <c:pt idx="386">
                  <c:v>6.7999999999999901</c:v>
                </c:pt>
                <c:pt idx="387">
                  <c:v>6.8166666666666602</c:v>
                </c:pt>
                <c:pt idx="388">
                  <c:v>6.8333333333333313</c:v>
                </c:pt>
                <c:pt idx="389">
                  <c:v>6.8166666666666602</c:v>
                </c:pt>
                <c:pt idx="390">
                  <c:v>6.7999999999999901</c:v>
                </c:pt>
                <c:pt idx="391">
                  <c:v>6.8166666666666602</c:v>
                </c:pt>
                <c:pt idx="392">
                  <c:v>6.8166666666666602</c:v>
                </c:pt>
                <c:pt idx="393">
                  <c:v>6.8166666666666602</c:v>
                </c:pt>
                <c:pt idx="394">
                  <c:v>6.8</c:v>
                </c:pt>
                <c:pt idx="395">
                  <c:v>6.8</c:v>
                </c:pt>
                <c:pt idx="396">
                  <c:v>6.8</c:v>
                </c:pt>
                <c:pt idx="397">
                  <c:v>6.7833333333333314</c:v>
                </c:pt>
                <c:pt idx="398">
                  <c:v>6.7666666666666604</c:v>
                </c:pt>
                <c:pt idx="399">
                  <c:v>6.7833333333333314</c:v>
                </c:pt>
                <c:pt idx="400">
                  <c:v>6.7333333333333316</c:v>
                </c:pt>
                <c:pt idx="401">
                  <c:v>6.75</c:v>
                </c:pt>
                <c:pt idx="402">
                  <c:v>6.7333333333333316</c:v>
                </c:pt>
                <c:pt idx="403">
                  <c:v>6.7333333333333316</c:v>
                </c:pt>
                <c:pt idx="404">
                  <c:v>6.7666666666666604</c:v>
                </c:pt>
                <c:pt idx="405">
                  <c:v>6.7833333333333314</c:v>
                </c:pt>
                <c:pt idx="406">
                  <c:v>6.7833333333333314</c:v>
                </c:pt>
                <c:pt idx="407">
                  <c:v>6.7833333333333314</c:v>
                </c:pt>
                <c:pt idx="408">
                  <c:v>6.7666666666666604</c:v>
                </c:pt>
                <c:pt idx="409">
                  <c:v>6.7499999999999902</c:v>
                </c:pt>
                <c:pt idx="410">
                  <c:v>6.7499999999999902</c:v>
                </c:pt>
                <c:pt idx="411">
                  <c:v>6.7499999999999902</c:v>
                </c:pt>
                <c:pt idx="412">
                  <c:v>6.7499999999999902</c:v>
                </c:pt>
                <c:pt idx="413">
                  <c:v>6.7666666666666604</c:v>
                </c:pt>
                <c:pt idx="414">
                  <c:v>6.7833333333333314</c:v>
                </c:pt>
                <c:pt idx="415">
                  <c:v>6.7999999999999901</c:v>
                </c:pt>
                <c:pt idx="416">
                  <c:v>6.7833333333333314</c:v>
                </c:pt>
                <c:pt idx="417">
                  <c:v>6.7999999999999901</c:v>
                </c:pt>
                <c:pt idx="418">
                  <c:v>6.7999999999999901</c:v>
                </c:pt>
                <c:pt idx="419">
                  <c:v>6.7999999999999901</c:v>
                </c:pt>
                <c:pt idx="420">
                  <c:v>6.8333333333333313</c:v>
                </c:pt>
                <c:pt idx="421">
                  <c:v>6.8333333333333313</c:v>
                </c:pt>
                <c:pt idx="422">
                  <c:v>6.85</c:v>
                </c:pt>
                <c:pt idx="423">
                  <c:v>6.8333333333333313</c:v>
                </c:pt>
                <c:pt idx="424">
                  <c:v>6.8333333333333313</c:v>
                </c:pt>
                <c:pt idx="425">
                  <c:v>6.8333333333333313</c:v>
                </c:pt>
                <c:pt idx="426">
                  <c:v>6.7999999999999901</c:v>
                </c:pt>
                <c:pt idx="427">
                  <c:v>6.7833333333333314</c:v>
                </c:pt>
                <c:pt idx="428">
                  <c:v>6.7833333333333314</c:v>
                </c:pt>
                <c:pt idx="429">
                  <c:v>6.7833333333333314</c:v>
                </c:pt>
                <c:pt idx="430">
                  <c:v>6.7833333333333314</c:v>
                </c:pt>
                <c:pt idx="431">
                  <c:v>6.8</c:v>
                </c:pt>
                <c:pt idx="432">
                  <c:v>6.8166666666666602</c:v>
                </c:pt>
                <c:pt idx="433">
                  <c:v>6.8166666666666602</c:v>
                </c:pt>
                <c:pt idx="434">
                  <c:v>6.8166666666666602</c:v>
                </c:pt>
                <c:pt idx="435">
                  <c:v>6.8166666666666602</c:v>
                </c:pt>
                <c:pt idx="436">
                  <c:v>6.8</c:v>
                </c:pt>
                <c:pt idx="437">
                  <c:v>6.8166666666666602</c:v>
                </c:pt>
                <c:pt idx="438">
                  <c:v>6.85</c:v>
                </c:pt>
                <c:pt idx="439">
                  <c:v>6.85</c:v>
                </c:pt>
                <c:pt idx="440">
                  <c:v>6.86666666666666</c:v>
                </c:pt>
                <c:pt idx="441">
                  <c:v>6.86666666666666</c:v>
                </c:pt>
                <c:pt idx="442">
                  <c:v>6.86666666666666</c:v>
                </c:pt>
                <c:pt idx="443">
                  <c:v>6.8499999999999899</c:v>
                </c:pt>
                <c:pt idx="444">
                  <c:v>6.8333333333333313</c:v>
                </c:pt>
                <c:pt idx="445">
                  <c:v>6.8</c:v>
                </c:pt>
                <c:pt idx="446">
                  <c:v>6.8333333333333313</c:v>
                </c:pt>
                <c:pt idx="447">
                  <c:v>6.8333333333333313</c:v>
                </c:pt>
                <c:pt idx="448">
                  <c:v>6.8333333333333313</c:v>
                </c:pt>
                <c:pt idx="449">
                  <c:v>6.86666666666666</c:v>
                </c:pt>
                <c:pt idx="450">
                  <c:v>6.86666666666666</c:v>
                </c:pt>
                <c:pt idx="451">
                  <c:v>6.86666666666666</c:v>
                </c:pt>
                <c:pt idx="452">
                  <c:v>6.86666666666666</c:v>
                </c:pt>
                <c:pt idx="453">
                  <c:v>6.86666666666666</c:v>
                </c:pt>
                <c:pt idx="454">
                  <c:v>6.85</c:v>
                </c:pt>
                <c:pt idx="455">
                  <c:v>6.85</c:v>
                </c:pt>
                <c:pt idx="456">
                  <c:v>6.86666666666666</c:v>
                </c:pt>
                <c:pt idx="457">
                  <c:v>6.8833333333333311</c:v>
                </c:pt>
                <c:pt idx="458">
                  <c:v>6.9166666666666599</c:v>
                </c:pt>
                <c:pt idx="459">
                  <c:v>6.9166666666666599</c:v>
                </c:pt>
                <c:pt idx="460">
                  <c:v>6.9166666666666599</c:v>
                </c:pt>
                <c:pt idx="461">
                  <c:v>6.9333333333333318</c:v>
                </c:pt>
                <c:pt idx="462">
                  <c:v>6.9166666666666599</c:v>
                </c:pt>
                <c:pt idx="463">
                  <c:v>6.9333333333333318</c:v>
                </c:pt>
                <c:pt idx="464">
                  <c:v>6.9333333333333318</c:v>
                </c:pt>
                <c:pt idx="465">
                  <c:v>6.8833333333333311</c:v>
                </c:pt>
                <c:pt idx="466">
                  <c:v>6.86666666666666</c:v>
                </c:pt>
                <c:pt idx="467">
                  <c:v>6.86666666666666</c:v>
                </c:pt>
                <c:pt idx="468">
                  <c:v>6.85</c:v>
                </c:pt>
                <c:pt idx="469">
                  <c:v>6.85</c:v>
                </c:pt>
                <c:pt idx="470">
                  <c:v>6.8333333333333313</c:v>
                </c:pt>
                <c:pt idx="471">
                  <c:v>6.86666666666666</c:v>
                </c:pt>
                <c:pt idx="472">
                  <c:v>6.86666666666666</c:v>
                </c:pt>
                <c:pt idx="473">
                  <c:v>6.8833333333333311</c:v>
                </c:pt>
                <c:pt idx="474">
                  <c:v>6.9</c:v>
                </c:pt>
                <c:pt idx="475">
                  <c:v>6.9</c:v>
                </c:pt>
                <c:pt idx="476">
                  <c:v>6.9333333333333318</c:v>
                </c:pt>
                <c:pt idx="477">
                  <c:v>6.9333333333333318</c:v>
                </c:pt>
                <c:pt idx="478">
                  <c:v>6.9166666666666599</c:v>
                </c:pt>
                <c:pt idx="479">
                  <c:v>6.95</c:v>
                </c:pt>
                <c:pt idx="480">
                  <c:v>6.9666666666666597</c:v>
                </c:pt>
                <c:pt idx="481">
                  <c:v>6.9499999999999904</c:v>
                </c:pt>
                <c:pt idx="482">
                  <c:v>6.9333333333333318</c:v>
                </c:pt>
                <c:pt idx="483">
                  <c:v>6.9166666666666599</c:v>
                </c:pt>
                <c:pt idx="484">
                  <c:v>6.8833333333333311</c:v>
                </c:pt>
                <c:pt idx="485">
                  <c:v>6.8833333333333311</c:v>
                </c:pt>
                <c:pt idx="486">
                  <c:v>6.85</c:v>
                </c:pt>
                <c:pt idx="487">
                  <c:v>6.85</c:v>
                </c:pt>
                <c:pt idx="488">
                  <c:v>6.85</c:v>
                </c:pt>
                <c:pt idx="489">
                  <c:v>6.8499999999999899</c:v>
                </c:pt>
                <c:pt idx="490">
                  <c:v>6.86666666666666</c:v>
                </c:pt>
                <c:pt idx="491">
                  <c:v>6.86666666666666</c:v>
                </c:pt>
                <c:pt idx="492">
                  <c:v>6.8833333333333311</c:v>
                </c:pt>
                <c:pt idx="493">
                  <c:v>6.8833333333333311</c:v>
                </c:pt>
                <c:pt idx="494">
                  <c:v>6.8833333333333311</c:v>
                </c:pt>
                <c:pt idx="495">
                  <c:v>6.86666666666666</c:v>
                </c:pt>
                <c:pt idx="496">
                  <c:v>6.85</c:v>
                </c:pt>
                <c:pt idx="497">
                  <c:v>6.8833333333333311</c:v>
                </c:pt>
                <c:pt idx="498">
                  <c:v>6.86666666666666</c:v>
                </c:pt>
                <c:pt idx="499">
                  <c:v>6.8833333333333311</c:v>
                </c:pt>
                <c:pt idx="500">
                  <c:v>6.86666666666666</c:v>
                </c:pt>
                <c:pt idx="501">
                  <c:v>6.85</c:v>
                </c:pt>
                <c:pt idx="502">
                  <c:v>6.85</c:v>
                </c:pt>
                <c:pt idx="503">
                  <c:v>6.85</c:v>
                </c:pt>
                <c:pt idx="504">
                  <c:v>6.8333333333333313</c:v>
                </c:pt>
                <c:pt idx="505">
                  <c:v>6.8333333333333313</c:v>
                </c:pt>
                <c:pt idx="506">
                  <c:v>6.85</c:v>
                </c:pt>
                <c:pt idx="507">
                  <c:v>6.8166666666666602</c:v>
                </c:pt>
                <c:pt idx="508">
                  <c:v>6.8</c:v>
                </c:pt>
                <c:pt idx="509">
                  <c:v>6.8166666666666602</c:v>
                </c:pt>
                <c:pt idx="510">
                  <c:v>6.8166666666666602</c:v>
                </c:pt>
                <c:pt idx="511">
                  <c:v>6.8333333333333313</c:v>
                </c:pt>
                <c:pt idx="512">
                  <c:v>6.8166666666666602</c:v>
                </c:pt>
                <c:pt idx="513">
                  <c:v>6.8333333333333313</c:v>
                </c:pt>
                <c:pt idx="514">
                  <c:v>6.8333333333333313</c:v>
                </c:pt>
                <c:pt idx="515">
                  <c:v>6.8333333333333313</c:v>
                </c:pt>
                <c:pt idx="516">
                  <c:v>6.85</c:v>
                </c:pt>
                <c:pt idx="517">
                  <c:v>6.86666666666666</c:v>
                </c:pt>
                <c:pt idx="518">
                  <c:v>6.85</c:v>
                </c:pt>
                <c:pt idx="519">
                  <c:v>6.85</c:v>
                </c:pt>
                <c:pt idx="520">
                  <c:v>6.85</c:v>
                </c:pt>
                <c:pt idx="521">
                  <c:v>6.8333333333333313</c:v>
                </c:pt>
                <c:pt idx="522">
                  <c:v>6.85</c:v>
                </c:pt>
                <c:pt idx="523">
                  <c:v>6.86666666666666</c:v>
                </c:pt>
                <c:pt idx="524">
                  <c:v>6.86666666666666</c:v>
                </c:pt>
                <c:pt idx="525">
                  <c:v>6.86666666666666</c:v>
                </c:pt>
                <c:pt idx="526">
                  <c:v>6.8833333333333311</c:v>
                </c:pt>
                <c:pt idx="527">
                  <c:v>6.8833333333333311</c:v>
                </c:pt>
                <c:pt idx="528">
                  <c:v>6.8999999999999897</c:v>
                </c:pt>
                <c:pt idx="529">
                  <c:v>6.8999999999999897</c:v>
                </c:pt>
                <c:pt idx="530">
                  <c:v>6.9166666666666599</c:v>
                </c:pt>
                <c:pt idx="531">
                  <c:v>6.9166666666666599</c:v>
                </c:pt>
                <c:pt idx="532">
                  <c:v>6.9333333333333318</c:v>
                </c:pt>
                <c:pt idx="533">
                  <c:v>6.9166666666666599</c:v>
                </c:pt>
                <c:pt idx="534">
                  <c:v>6.9166666666666599</c:v>
                </c:pt>
                <c:pt idx="535">
                  <c:v>6.8999999999999897</c:v>
                </c:pt>
                <c:pt idx="536">
                  <c:v>6.8999999999999897</c:v>
                </c:pt>
                <c:pt idx="537">
                  <c:v>6.8999999999999897</c:v>
                </c:pt>
                <c:pt idx="538">
                  <c:v>6.8999999999999897</c:v>
                </c:pt>
                <c:pt idx="539">
                  <c:v>6.8833333333333311</c:v>
                </c:pt>
                <c:pt idx="540">
                  <c:v>6.86666666666666</c:v>
                </c:pt>
                <c:pt idx="541">
                  <c:v>6.85</c:v>
                </c:pt>
                <c:pt idx="542">
                  <c:v>6.8333333333333313</c:v>
                </c:pt>
                <c:pt idx="543">
                  <c:v>6.8333333333333313</c:v>
                </c:pt>
                <c:pt idx="544">
                  <c:v>6.8166666666666602</c:v>
                </c:pt>
                <c:pt idx="545">
                  <c:v>6.7833333333333314</c:v>
                </c:pt>
                <c:pt idx="546">
                  <c:v>6.8</c:v>
                </c:pt>
                <c:pt idx="547">
                  <c:v>6.8333333333333313</c:v>
                </c:pt>
                <c:pt idx="548">
                  <c:v>6.86666666666666</c:v>
                </c:pt>
                <c:pt idx="549">
                  <c:v>6.8333333333333313</c:v>
                </c:pt>
                <c:pt idx="550">
                  <c:v>6.8166666666666602</c:v>
                </c:pt>
                <c:pt idx="551">
                  <c:v>6.8333333333333313</c:v>
                </c:pt>
                <c:pt idx="552">
                  <c:v>6.86666666666666</c:v>
                </c:pt>
                <c:pt idx="553">
                  <c:v>6.8833333333333311</c:v>
                </c:pt>
                <c:pt idx="554">
                  <c:v>6.86666666666666</c:v>
                </c:pt>
                <c:pt idx="555">
                  <c:v>6.86666666666666</c:v>
                </c:pt>
                <c:pt idx="556">
                  <c:v>6.8833333333333311</c:v>
                </c:pt>
                <c:pt idx="557">
                  <c:v>6.9</c:v>
                </c:pt>
                <c:pt idx="558">
                  <c:v>6.9</c:v>
                </c:pt>
                <c:pt idx="559">
                  <c:v>6.8833333333333311</c:v>
                </c:pt>
                <c:pt idx="560">
                  <c:v>6.8833333333333311</c:v>
                </c:pt>
                <c:pt idx="561">
                  <c:v>6.86666666666666</c:v>
                </c:pt>
                <c:pt idx="562">
                  <c:v>6.9</c:v>
                </c:pt>
                <c:pt idx="563">
                  <c:v>6.9499999999999904</c:v>
                </c:pt>
                <c:pt idx="564">
                  <c:v>6.9166666666666599</c:v>
                </c:pt>
                <c:pt idx="565">
                  <c:v>6.9</c:v>
                </c:pt>
                <c:pt idx="566">
                  <c:v>6.85</c:v>
                </c:pt>
                <c:pt idx="567">
                  <c:v>6.85</c:v>
                </c:pt>
                <c:pt idx="568">
                  <c:v>6.7833333333333314</c:v>
                </c:pt>
                <c:pt idx="569">
                  <c:v>6.7833333333333314</c:v>
                </c:pt>
                <c:pt idx="570">
                  <c:v>6.7833333333333314</c:v>
                </c:pt>
                <c:pt idx="571">
                  <c:v>6.7999999999999901</c:v>
                </c:pt>
                <c:pt idx="572">
                  <c:v>6.7833333333333314</c:v>
                </c:pt>
                <c:pt idx="573">
                  <c:v>6.7833333333333314</c:v>
                </c:pt>
                <c:pt idx="574">
                  <c:v>6.7666666666666604</c:v>
                </c:pt>
                <c:pt idx="575">
                  <c:v>6.75</c:v>
                </c:pt>
                <c:pt idx="576">
                  <c:v>6.7666666666666604</c:v>
                </c:pt>
                <c:pt idx="577">
                  <c:v>6.75</c:v>
                </c:pt>
                <c:pt idx="578">
                  <c:v>6.7333333333333316</c:v>
                </c:pt>
                <c:pt idx="579">
                  <c:v>6.75</c:v>
                </c:pt>
                <c:pt idx="580">
                  <c:v>6.7666666666666604</c:v>
                </c:pt>
                <c:pt idx="581">
                  <c:v>6.75</c:v>
                </c:pt>
                <c:pt idx="582">
                  <c:v>6.7666666666666604</c:v>
                </c:pt>
                <c:pt idx="583">
                  <c:v>6.7333333333333316</c:v>
                </c:pt>
                <c:pt idx="584">
                  <c:v>6.7333333333333316</c:v>
                </c:pt>
                <c:pt idx="585">
                  <c:v>6.7166666666666597</c:v>
                </c:pt>
                <c:pt idx="586">
                  <c:v>6.7166666666666597</c:v>
                </c:pt>
                <c:pt idx="587">
                  <c:v>6.6833333333333309</c:v>
                </c:pt>
                <c:pt idx="588">
                  <c:v>6.6499999999999995</c:v>
                </c:pt>
                <c:pt idx="589">
                  <c:v>6.6499999999999995</c:v>
                </c:pt>
                <c:pt idx="590">
                  <c:v>6.666666666666659</c:v>
                </c:pt>
                <c:pt idx="591">
                  <c:v>6.6833333333333309</c:v>
                </c:pt>
                <c:pt idx="592">
                  <c:v>6.666666666666659</c:v>
                </c:pt>
                <c:pt idx="593">
                  <c:v>6.6833333333333309</c:v>
                </c:pt>
                <c:pt idx="594">
                  <c:v>6.6833333333333309</c:v>
                </c:pt>
                <c:pt idx="595">
                  <c:v>6.666666666666659</c:v>
                </c:pt>
                <c:pt idx="596">
                  <c:v>6.6833333333333309</c:v>
                </c:pt>
                <c:pt idx="597">
                  <c:v>6.6833333333333309</c:v>
                </c:pt>
                <c:pt idx="598">
                  <c:v>6.7166666666666597</c:v>
                </c:pt>
                <c:pt idx="599">
                  <c:v>6.7499999999999902</c:v>
                </c:pt>
                <c:pt idx="600">
                  <c:v>6.7499999999999902</c:v>
                </c:pt>
                <c:pt idx="601">
                  <c:v>6.7666666666666604</c:v>
                </c:pt>
                <c:pt idx="602">
                  <c:v>6.7166666666666597</c:v>
                </c:pt>
                <c:pt idx="603">
                  <c:v>6.7166666666666597</c:v>
                </c:pt>
                <c:pt idx="604">
                  <c:v>6.7333333333333316</c:v>
                </c:pt>
                <c:pt idx="605">
                  <c:v>6.7333333333333316</c:v>
                </c:pt>
                <c:pt idx="606">
                  <c:v>6.7</c:v>
                </c:pt>
                <c:pt idx="607">
                  <c:v>6.7</c:v>
                </c:pt>
                <c:pt idx="608">
                  <c:v>6.7166666666666597</c:v>
                </c:pt>
                <c:pt idx="609">
                  <c:v>6.7</c:v>
                </c:pt>
                <c:pt idx="610">
                  <c:v>6.7333333333333316</c:v>
                </c:pt>
                <c:pt idx="611">
                  <c:v>6.7333333333333316</c:v>
                </c:pt>
                <c:pt idx="612">
                  <c:v>6.7166666666666597</c:v>
                </c:pt>
                <c:pt idx="613">
                  <c:v>6.7166666666666597</c:v>
                </c:pt>
                <c:pt idx="614">
                  <c:v>6.7166666666666597</c:v>
                </c:pt>
                <c:pt idx="615">
                  <c:v>6.75</c:v>
                </c:pt>
                <c:pt idx="616">
                  <c:v>6.7166666666666597</c:v>
                </c:pt>
                <c:pt idx="617">
                  <c:v>6.7166666666666597</c:v>
                </c:pt>
                <c:pt idx="618">
                  <c:v>6.7333333333333316</c:v>
                </c:pt>
                <c:pt idx="619">
                  <c:v>6.7499999999999902</c:v>
                </c:pt>
                <c:pt idx="620">
                  <c:v>6.7333333333333316</c:v>
                </c:pt>
                <c:pt idx="621">
                  <c:v>6.7333333333333316</c:v>
                </c:pt>
                <c:pt idx="622">
                  <c:v>6.7166666666666597</c:v>
                </c:pt>
                <c:pt idx="623">
                  <c:v>6.6999999999999895</c:v>
                </c:pt>
                <c:pt idx="624">
                  <c:v>6.6999999999999895</c:v>
                </c:pt>
                <c:pt idx="625">
                  <c:v>6.6999999999999895</c:v>
                </c:pt>
                <c:pt idx="626">
                  <c:v>6.6833333333333309</c:v>
                </c:pt>
                <c:pt idx="627">
                  <c:v>6.6833333333333309</c:v>
                </c:pt>
                <c:pt idx="628">
                  <c:v>6.6499999999999897</c:v>
                </c:pt>
                <c:pt idx="629">
                  <c:v>6.6333333333333311</c:v>
                </c:pt>
                <c:pt idx="630">
                  <c:v>6.6333333333333311</c:v>
                </c:pt>
                <c:pt idx="631">
                  <c:v>6.6333333333333311</c:v>
                </c:pt>
                <c:pt idx="632">
                  <c:v>6.6499999999999995</c:v>
                </c:pt>
                <c:pt idx="633">
                  <c:v>6.61666666666666</c:v>
                </c:pt>
                <c:pt idx="634">
                  <c:v>6.61666666666666</c:v>
                </c:pt>
                <c:pt idx="635">
                  <c:v>6.6499999999999995</c:v>
                </c:pt>
                <c:pt idx="636">
                  <c:v>6.61666666666666</c:v>
                </c:pt>
                <c:pt idx="637">
                  <c:v>6.5833333333333313</c:v>
                </c:pt>
                <c:pt idx="638">
                  <c:v>6.5666666666666602</c:v>
                </c:pt>
                <c:pt idx="639">
                  <c:v>6.5666666666666602</c:v>
                </c:pt>
                <c:pt idx="640">
                  <c:v>6.5833333333333313</c:v>
                </c:pt>
                <c:pt idx="641">
                  <c:v>6.5833333333333313</c:v>
                </c:pt>
                <c:pt idx="642">
                  <c:v>6.5666666666666602</c:v>
                </c:pt>
                <c:pt idx="643">
                  <c:v>6.61666666666666</c:v>
                </c:pt>
                <c:pt idx="644">
                  <c:v>6.5833333333333313</c:v>
                </c:pt>
                <c:pt idx="645">
                  <c:v>6.5666666666666602</c:v>
                </c:pt>
                <c:pt idx="646">
                  <c:v>6.5833333333333313</c:v>
                </c:pt>
                <c:pt idx="647">
                  <c:v>6.5833333333333313</c:v>
                </c:pt>
                <c:pt idx="648">
                  <c:v>6.6</c:v>
                </c:pt>
                <c:pt idx="649">
                  <c:v>6.61666666666666</c:v>
                </c:pt>
                <c:pt idx="650">
                  <c:v>6.5833333333333313</c:v>
                </c:pt>
                <c:pt idx="651">
                  <c:v>6.5999999999999899</c:v>
                </c:pt>
                <c:pt idx="652">
                  <c:v>6.5999999999999899</c:v>
                </c:pt>
                <c:pt idx="653">
                  <c:v>6.5999999999999899</c:v>
                </c:pt>
                <c:pt idx="654">
                  <c:v>6.61666666666666</c:v>
                </c:pt>
                <c:pt idx="655">
                  <c:v>6.6333333333333311</c:v>
                </c:pt>
                <c:pt idx="656">
                  <c:v>6.6333333333333311</c:v>
                </c:pt>
                <c:pt idx="657">
                  <c:v>6.6333333333333311</c:v>
                </c:pt>
                <c:pt idx="658">
                  <c:v>6.6333333333333311</c:v>
                </c:pt>
                <c:pt idx="659">
                  <c:v>6.6499999999999897</c:v>
                </c:pt>
                <c:pt idx="660">
                  <c:v>6.61666666666666</c:v>
                </c:pt>
                <c:pt idx="661">
                  <c:v>6.61666666666666</c:v>
                </c:pt>
                <c:pt idx="662">
                  <c:v>6.5999999999999899</c:v>
                </c:pt>
                <c:pt idx="663">
                  <c:v>6.61666666666666</c:v>
                </c:pt>
                <c:pt idx="664">
                  <c:v>6.666666666666659</c:v>
                </c:pt>
                <c:pt idx="665">
                  <c:v>6.666666666666659</c:v>
                </c:pt>
                <c:pt idx="666">
                  <c:v>6.6833333333333309</c:v>
                </c:pt>
                <c:pt idx="667">
                  <c:v>6.6833333333333309</c:v>
                </c:pt>
                <c:pt idx="668">
                  <c:v>6.7</c:v>
                </c:pt>
                <c:pt idx="669">
                  <c:v>6.666666666666659</c:v>
                </c:pt>
                <c:pt idx="670">
                  <c:v>6.6333333333333311</c:v>
                </c:pt>
                <c:pt idx="671">
                  <c:v>6.6333333333333311</c:v>
                </c:pt>
                <c:pt idx="672">
                  <c:v>6.61666666666666</c:v>
                </c:pt>
                <c:pt idx="673">
                  <c:v>6.61666666666666</c:v>
                </c:pt>
                <c:pt idx="674">
                  <c:v>6.61666666666666</c:v>
                </c:pt>
                <c:pt idx="675">
                  <c:v>6.5833333333333313</c:v>
                </c:pt>
                <c:pt idx="676">
                  <c:v>6.5833333333333313</c:v>
                </c:pt>
                <c:pt idx="677">
                  <c:v>6.5999999999999899</c:v>
                </c:pt>
                <c:pt idx="678">
                  <c:v>6.61666666666666</c:v>
                </c:pt>
                <c:pt idx="679">
                  <c:v>6.55</c:v>
                </c:pt>
                <c:pt idx="680">
                  <c:v>6.5333333333333314</c:v>
                </c:pt>
                <c:pt idx="681">
                  <c:v>6.5</c:v>
                </c:pt>
                <c:pt idx="682">
                  <c:v>6.4666666666666597</c:v>
                </c:pt>
                <c:pt idx="683">
                  <c:v>6.4666666666666597</c:v>
                </c:pt>
                <c:pt idx="684">
                  <c:v>6.4833333333333316</c:v>
                </c:pt>
                <c:pt idx="685">
                  <c:v>6.4833333333333316</c:v>
                </c:pt>
                <c:pt idx="686">
                  <c:v>6.4666666666666597</c:v>
                </c:pt>
                <c:pt idx="687">
                  <c:v>6.4666666666666597</c:v>
                </c:pt>
                <c:pt idx="688">
                  <c:v>6.4333333333333318</c:v>
                </c:pt>
                <c:pt idx="689">
                  <c:v>6.3999999999999897</c:v>
                </c:pt>
                <c:pt idx="690">
                  <c:v>6.36666666666666</c:v>
                </c:pt>
                <c:pt idx="691">
                  <c:v>6.36666666666666</c:v>
                </c:pt>
                <c:pt idx="692">
                  <c:v>6.3833333333333311</c:v>
                </c:pt>
                <c:pt idx="693">
                  <c:v>6.4</c:v>
                </c:pt>
                <c:pt idx="694">
                  <c:v>6.4</c:v>
                </c:pt>
                <c:pt idx="695">
                  <c:v>6.4333333333333318</c:v>
                </c:pt>
                <c:pt idx="696">
                  <c:v>6.45</c:v>
                </c:pt>
                <c:pt idx="697">
                  <c:v>6.4666666666666597</c:v>
                </c:pt>
                <c:pt idx="698">
                  <c:v>6.4666666666666597</c:v>
                </c:pt>
                <c:pt idx="699">
                  <c:v>6.4666666666666597</c:v>
                </c:pt>
                <c:pt idx="700">
                  <c:v>6.5</c:v>
                </c:pt>
                <c:pt idx="701">
                  <c:v>6.5166666666666604</c:v>
                </c:pt>
                <c:pt idx="702">
                  <c:v>6.5166666666666604</c:v>
                </c:pt>
                <c:pt idx="703">
                  <c:v>6.5166666666666604</c:v>
                </c:pt>
                <c:pt idx="704">
                  <c:v>6.5166666666666604</c:v>
                </c:pt>
                <c:pt idx="705">
                  <c:v>6.5</c:v>
                </c:pt>
                <c:pt idx="706">
                  <c:v>6.5166666666666604</c:v>
                </c:pt>
                <c:pt idx="707">
                  <c:v>6.5</c:v>
                </c:pt>
                <c:pt idx="708">
                  <c:v>6.5333333333333314</c:v>
                </c:pt>
                <c:pt idx="709">
                  <c:v>6.5166666666666604</c:v>
                </c:pt>
                <c:pt idx="710">
                  <c:v>6.4999999999999902</c:v>
                </c:pt>
                <c:pt idx="711">
                  <c:v>6.5166666666666604</c:v>
                </c:pt>
                <c:pt idx="712">
                  <c:v>6.5</c:v>
                </c:pt>
                <c:pt idx="713">
                  <c:v>6.4833333333333316</c:v>
                </c:pt>
                <c:pt idx="714">
                  <c:v>6.45</c:v>
                </c:pt>
                <c:pt idx="715">
                  <c:v>6.45</c:v>
                </c:pt>
                <c:pt idx="716">
                  <c:v>6.4666666666666597</c:v>
                </c:pt>
                <c:pt idx="717">
                  <c:v>6.4666666666666597</c:v>
                </c:pt>
                <c:pt idx="718">
                  <c:v>6.5</c:v>
                </c:pt>
                <c:pt idx="719">
                  <c:v>6.4333333333333318</c:v>
                </c:pt>
                <c:pt idx="720">
                  <c:v>6.4333333333333318</c:v>
                </c:pt>
                <c:pt idx="721">
                  <c:v>6.4333333333333318</c:v>
                </c:pt>
                <c:pt idx="722">
                  <c:v>6.4</c:v>
                </c:pt>
                <c:pt idx="723">
                  <c:v>6.4</c:v>
                </c:pt>
                <c:pt idx="724">
                  <c:v>6.3833333333333311</c:v>
                </c:pt>
                <c:pt idx="725">
                  <c:v>6.3833333333333311</c:v>
                </c:pt>
                <c:pt idx="726">
                  <c:v>6.3999999999999897</c:v>
                </c:pt>
                <c:pt idx="727">
                  <c:v>6.3833333333333311</c:v>
                </c:pt>
                <c:pt idx="728">
                  <c:v>6.4166666666666599</c:v>
                </c:pt>
                <c:pt idx="729">
                  <c:v>6.4</c:v>
                </c:pt>
                <c:pt idx="730">
                  <c:v>6.4</c:v>
                </c:pt>
                <c:pt idx="731">
                  <c:v>6.3833333333333311</c:v>
                </c:pt>
                <c:pt idx="732">
                  <c:v>6.36666666666666</c:v>
                </c:pt>
                <c:pt idx="733">
                  <c:v>6.3499999999999899</c:v>
                </c:pt>
                <c:pt idx="734">
                  <c:v>6.3333333333333313</c:v>
                </c:pt>
                <c:pt idx="735">
                  <c:v>6.3333333333333313</c:v>
                </c:pt>
                <c:pt idx="736">
                  <c:v>6.3333333333333313</c:v>
                </c:pt>
                <c:pt idx="737">
                  <c:v>6.3333333333333313</c:v>
                </c:pt>
                <c:pt idx="738">
                  <c:v>6.3</c:v>
                </c:pt>
                <c:pt idx="739">
                  <c:v>6.3</c:v>
                </c:pt>
                <c:pt idx="740">
                  <c:v>6.2666666666666604</c:v>
                </c:pt>
                <c:pt idx="741">
                  <c:v>6.25</c:v>
                </c:pt>
                <c:pt idx="742">
                  <c:v>6.25</c:v>
                </c:pt>
                <c:pt idx="743">
                  <c:v>6.2166666666666597</c:v>
                </c:pt>
                <c:pt idx="744">
                  <c:v>6.2166666666666597</c:v>
                </c:pt>
                <c:pt idx="745">
                  <c:v>6.1833333333333309</c:v>
                </c:pt>
                <c:pt idx="746">
                  <c:v>6.166666666666659</c:v>
                </c:pt>
                <c:pt idx="747">
                  <c:v>6.1499999999999995</c:v>
                </c:pt>
                <c:pt idx="748">
                  <c:v>6.1499999999999995</c:v>
                </c:pt>
                <c:pt idx="749">
                  <c:v>6.1499999999999995</c:v>
                </c:pt>
                <c:pt idx="750">
                  <c:v>6.1333333333333311</c:v>
                </c:pt>
                <c:pt idx="751">
                  <c:v>6.1333333333333311</c:v>
                </c:pt>
                <c:pt idx="752">
                  <c:v>6.1333333333333311</c:v>
                </c:pt>
                <c:pt idx="753">
                  <c:v>6.1333333333333311</c:v>
                </c:pt>
                <c:pt idx="754">
                  <c:v>6.0999999999999899</c:v>
                </c:pt>
                <c:pt idx="755">
                  <c:v>6.0999999999999899</c:v>
                </c:pt>
                <c:pt idx="756">
                  <c:v>6.0999999999999899</c:v>
                </c:pt>
                <c:pt idx="757">
                  <c:v>6.0666666666666602</c:v>
                </c:pt>
                <c:pt idx="758">
                  <c:v>6.0666666666666602</c:v>
                </c:pt>
                <c:pt idx="759">
                  <c:v>6.0666666666666602</c:v>
                </c:pt>
                <c:pt idx="760">
                  <c:v>6.05</c:v>
                </c:pt>
                <c:pt idx="761">
                  <c:v>6.0333333333333314</c:v>
                </c:pt>
                <c:pt idx="762">
                  <c:v>6.0166666666666604</c:v>
                </c:pt>
                <c:pt idx="763">
                  <c:v>6</c:v>
                </c:pt>
                <c:pt idx="764">
                  <c:v>5.9833333333333316</c:v>
                </c:pt>
                <c:pt idx="765">
                  <c:v>5.9666666666666597</c:v>
                </c:pt>
                <c:pt idx="766">
                  <c:v>5.9666666666666597</c:v>
                </c:pt>
                <c:pt idx="767">
                  <c:v>5.9499999999999904</c:v>
                </c:pt>
                <c:pt idx="768">
                  <c:v>5.9333333333333318</c:v>
                </c:pt>
                <c:pt idx="769">
                  <c:v>5.9333333333333318</c:v>
                </c:pt>
                <c:pt idx="770">
                  <c:v>5.9166666666666599</c:v>
                </c:pt>
                <c:pt idx="771">
                  <c:v>5.9166666666666599</c:v>
                </c:pt>
                <c:pt idx="772">
                  <c:v>5.8999999999999897</c:v>
                </c:pt>
                <c:pt idx="773">
                  <c:v>5.8833333333333311</c:v>
                </c:pt>
                <c:pt idx="774">
                  <c:v>5.85</c:v>
                </c:pt>
                <c:pt idx="775">
                  <c:v>5.85</c:v>
                </c:pt>
                <c:pt idx="776">
                  <c:v>5.8333333333333313</c:v>
                </c:pt>
                <c:pt idx="777">
                  <c:v>5.8333333333333313</c:v>
                </c:pt>
                <c:pt idx="778">
                  <c:v>5.7999999999999901</c:v>
                </c:pt>
                <c:pt idx="779">
                  <c:v>5.7999999999999901</c:v>
                </c:pt>
                <c:pt idx="780">
                  <c:v>5.7833333333333314</c:v>
                </c:pt>
                <c:pt idx="781">
                  <c:v>5.7666666666666604</c:v>
                </c:pt>
                <c:pt idx="782">
                  <c:v>5.7666666666666604</c:v>
                </c:pt>
                <c:pt idx="783">
                  <c:v>5.75</c:v>
                </c:pt>
                <c:pt idx="784">
                  <c:v>5.7333333333333316</c:v>
                </c:pt>
                <c:pt idx="785">
                  <c:v>5.7166666666666597</c:v>
                </c:pt>
                <c:pt idx="786">
                  <c:v>5.7166666666666597</c:v>
                </c:pt>
                <c:pt idx="787">
                  <c:v>5.7166666666666597</c:v>
                </c:pt>
                <c:pt idx="788">
                  <c:v>5.7</c:v>
                </c:pt>
                <c:pt idx="789">
                  <c:v>5.6833333333333309</c:v>
                </c:pt>
                <c:pt idx="790">
                  <c:v>5.6833333333333309</c:v>
                </c:pt>
                <c:pt idx="791">
                  <c:v>5.6833333333333309</c:v>
                </c:pt>
                <c:pt idx="792">
                  <c:v>5.666666666666659</c:v>
                </c:pt>
                <c:pt idx="793">
                  <c:v>5.666666666666659</c:v>
                </c:pt>
                <c:pt idx="794">
                  <c:v>5.666666666666659</c:v>
                </c:pt>
                <c:pt idx="795">
                  <c:v>5.666666666666659</c:v>
                </c:pt>
                <c:pt idx="796">
                  <c:v>5.666666666666659</c:v>
                </c:pt>
                <c:pt idx="797">
                  <c:v>5.6499999999999897</c:v>
                </c:pt>
                <c:pt idx="798">
                  <c:v>5.6333333333333311</c:v>
                </c:pt>
                <c:pt idx="799">
                  <c:v>5.5833333333333313</c:v>
                </c:pt>
                <c:pt idx="800">
                  <c:v>5.5833333333333313</c:v>
                </c:pt>
                <c:pt idx="801">
                  <c:v>5.5833333333333313</c:v>
                </c:pt>
                <c:pt idx="802">
                  <c:v>5.5666666666666602</c:v>
                </c:pt>
                <c:pt idx="803">
                  <c:v>5.55</c:v>
                </c:pt>
                <c:pt idx="804">
                  <c:v>5.55</c:v>
                </c:pt>
                <c:pt idx="805">
                  <c:v>5.55</c:v>
                </c:pt>
                <c:pt idx="806">
                  <c:v>5.55</c:v>
                </c:pt>
                <c:pt idx="807">
                  <c:v>5.55</c:v>
                </c:pt>
                <c:pt idx="808">
                  <c:v>5.5333333333333314</c:v>
                </c:pt>
                <c:pt idx="809">
                  <c:v>5.5166666666666604</c:v>
                </c:pt>
                <c:pt idx="810">
                  <c:v>5.5166666666666604</c:v>
                </c:pt>
                <c:pt idx="811">
                  <c:v>5.5166666666666604</c:v>
                </c:pt>
                <c:pt idx="812">
                  <c:v>5.5166666666666604</c:v>
                </c:pt>
                <c:pt idx="813">
                  <c:v>5.5166666666666604</c:v>
                </c:pt>
                <c:pt idx="814">
                  <c:v>5.5166666666666604</c:v>
                </c:pt>
                <c:pt idx="815">
                  <c:v>5.4833333333333316</c:v>
                </c:pt>
                <c:pt idx="816">
                  <c:v>5.4666666666666597</c:v>
                </c:pt>
                <c:pt idx="817">
                  <c:v>5.4333333333333318</c:v>
                </c:pt>
                <c:pt idx="818">
                  <c:v>5.4333333333333318</c:v>
                </c:pt>
                <c:pt idx="819">
                  <c:v>5.4</c:v>
                </c:pt>
                <c:pt idx="820">
                  <c:v>5.36666666666666</c:v>
                </c:pt>
                <c:pt idx="821">
                  <c:v>5.36666666666666</c:v>
                </c:pt>
                <c:pt idx="822">
                  <c:v>5.3333333333333313</c:v>
                </c:pt>
                <c:pt idx="823">
                  <c:v>5.3166666666666602</c:v>
                </c:pt>
                <c:pt idx="824">
                  <c:v>5.3166666666666602</c:v>
                </c:pt>
                <c:pt idx="825">
                  <c:v>5.3</c:v>
                </c:pt>
                <c:pt idx="826">
                  <c:v>5.2833333333333314</c:v>
                </c:pt>
                <c:pt idx="827">
                  <c:v>5.2666666666666604</c:v>
                </c:pt>
                <c:pt idx="828">
                  <c:v>5.2666666666666604</c:v>
                </c:pt>
                <c:pt idx="829">
                  <c:v>5.2666666666666604</c:v>
                </c:pt>
                <c:pt idx="830">
                  <c:v>5.25</c:v>
                </c:pt>
                <c:pt idx="831">
                  <c:v>5.25</c:v>
                </c:pt>
                <c:pt idx="832">
                  <c:v>5.2666666666666604</c:v>
                </c:pt>
                <c:pt idx="833">
                  <c:v>5.25</c:v>
                </c:pt>
                <c:pt idx="834">
                  <c:v>5.2166666666666597</c:v>
                </c:pt>
                <c:pt idx="835">
                  <c:v>5.2166666666666597</c:v>
                </c:pt>
                <c:pt idx="836">
                  <c:v>5.2</c:v>
                </c:pt>
                <c:pt idx="837">
                  <c:v>5.166666666666659</c:v>
                </c:pt>
                <c:pt idx="838">
                  <c:v>5.166666666666659</c:v>
                </c:pt>
                <c:pt idx="839">
                  <c:v>5.166666666666659</c:v>
                </c:pt>
                <c:pt idx="840">
                  <c:v>5.1499999999999995</c:v>
                </c:pt>
                <c:pt idx="841">
                  <c:v>5.1499999999999995</c:v>
                </c:pt>
                <c:pt idx="842">
                  <c:v>5.1333333333333311</c:v>
                </c:pt>
                <c:pt idx="843">
                  <c:v>5.1333333333333311</c:v>
                </c:pt>
                <c:pt idx="844">
                  <c:v>5.11666666666666</c:v>
                </c:pt>
                <c:pt idx="845">
                  <c:v>5.0999999999999996</c:v>
                </c:pt>
                <c:pt idx="846">
                  <c:v>5.0999999999999996</c:v>
                </c:pt>
                <c:pt idx="847">
                  <c:v>5.0999999999999996</c:v>
                </c:pt>
                <c:pt idx="848">
                  <c:v>5.0999999999999996</c:v>
                </c:pt>
                <c:pt idx="849">
                  <c:v>5.0833333333333313</c:v>
                </c:pt>
                <c:pt idx="850">
                  <c:v>5.0666666666666602</c:v>
                </c:pt>
                <c:pt idx="851">
                  <c:v>5.05</c:v>
                </c:pt>
                <c:pt idx="852">
                  <c:v>5.05</c:v>
                </c:pt>
                <c:pt idx="853">
                  <c:v>5.05</c:v>
                </c:pt>
                <c:pt idx="854">
                  <c:v>5.05</c:v>
                </c:pt>
                <c:pt idx="855">
                  <c:v>5.0333333333333314</c:v>
                </c:pt>
                <c:pt idx="856">
                  <c:v>5.0333333333333314</c:v>
                </c:pt>
                <c:pt idx="857">
                  <c:v>5.0333333333333314</c:v>
                </c:pt>
                <c:pt idx="858">
                  <c:v>5</c:v>
                </c:pt>
                <c:pt idx="859">
                  <c:v>5</c:v>
                </c:pt>
                <c:pt idx="860">
                  <c:v>4.9833333333333316</c:v>
                </c:pt>
                <c:pt idx="861">
                  <c:v>4.9833333333333316</c:v>
                </c:pt>
                <c:pt idx="862">
                  <c:v>4.9833333333333316</c:v>
                </c:pt>
                <c:pt idx="863">
                  <c:v>5</c:v>
                </c:pt>
                <c:pt idx="864">
                  <c:v>5</c:v>
                </c:pt>
                <c:pt idx="865">
                  <c:v>4.9833333333333316</c:v>
                </c:pt>
                <c:pt idx="866">
                  <c:v>4.9833333333333316</c:v>
                </c:pt>
                <c:pt idx="867">
                  <c:v>4.9666666666666597</c:v>
                </c:pt>
                <c:pt idx="868">
                  <c:v>4.9666666666666597</c:v>
                </c:pt>
                <c:pt idx="869">
                  <c:v>4.9666666666666597</c:v>
                </c:pt>
                <c:pt idx="870">
                  <c:v>4.95</c:v>
                </c:pt>
                <c:pt idx="871">
                  <c:v>4.9333333333333318</c:v>
                </c:pt>
                <c:pt idx="872">
                  <c:v>4.9333333333333318</c:v>
                </c:pt>
                <c:pt idx="873">
                  <c:v>4.9000000000000004</c:v>
                </c:pt>
                <c:pt idx="874">
                  <c:v>4.9000000000000004</c:v>
                </c:pt>
                <c:pt idx="875">
                  <c:v>4.86666666666666</c:v>
                </c:pt>
                <c:pt idx="876">
                  <c:v>4.8499999999999996</c:v>
                </c:pt>
                <c:pt idx="877">
                  <c:v>4.8499999999999996</c:v>
                </c:pt>
                <c:pt idx="878">
                  <c:v>4.8499999999999996</c:v>
                </c:pt>
                <c:pt idx="879">
                  <c:v>4.8333333333333313</c:v>
                </c:pt>
                <c:pt idx="880">
                  <c:v>4.8166666666666602</c:v>
                </c:pt>
                <c:pt idx="881">
                  <c:v>4.8</c:v>
                </c:pt>
                <c:pt idx="882">
                  <c:v>4.7833333333333314</c:v>
                </c:pt>
                <c:pt idx="883">
                  <c:v>4.7833333333333314</c:v>
                </c:pt>
                <c:pt idx="884">
                  <c:v>4.7666666666666604</c:v>
                </c:pt>
                <c:pt idx="885">
                  <c:v>4.7166666666666597</c:v>
                </c:pt>
                <c:pt idx="886">
                  <c:v>4.7166666666666597</c:v>
                </c:pt>
                <c:pt idx="887">
                  <c:v>4.7</c:v>
                </c:pt>
                <c:pt idx="888">
                  <c:v>4.6833333333333309</c:v>
                </c:pt>
                <c:pt idx="889">
                  <c:v>4.6833333333333309</c:v>
                </c:pt>
                <c:pt idx="890">
                  <c:v>4.6833333333333309</c:v>
                </c:pt>
                <c:pt idx="891">
                  <c:v>4.6333333333333311</c:v>
                </c:pt>
                <c:pt idx="892">
                  <c:v>4.61666666666666</c:v>
                </c:pt>
                <c:pt idx="893">
                  <c:v>4.5999999999999996</c:v>
                </c:pt>
                <c:pt idx="894">
                  <c:v>4.5666666666666602</c:v>
                </c:pt>
                <c:pt idx="895">
                  <c:v>4.5333333333333314</c:v>
                </c:pt>
                <c:pt idx="896">
                  <c:v>4.45</c:v>
                </c:pt>
                <c:pt idx="897">
                  <c:v>4.45</c:v>
                </c:pt>
                <c:pt idx="898">
                  <c:v>4.45</c:v>
                </c:pt>
                <c:pt idx="899">
                  <c:v>4.4333333333333318</c:v>
                </c:pt>
                <c:pt idx="900">
                  <c:v>4.4333333333333318</c:v>
                </c:pt>
                <c:pt idx="901">
                  <c:v>4.4333333333333318</c:v>
                </c:pt>
                <c:pt idx="902">
                  <c:v>4.4166666666666599</c:v>
                </c:pt>
                <c:pt idx="903">
                  <c:v>4.3999999999999897</c:v>
                </c:pt>
                <c:pt idx="904">
                  <c:v>4.3833333333333311</c:v>
                </c:pt>
                <c:pt idx="905">
                  <c:v>4.3833333333333311</c:v>
                </c:pt>
                <c:pt idx="906">
                  <c:v>4.3499999999999996</c:v>
                </c:pt>
                <c:pt idx="907">
                  <c:v>4.3166666666666602</c:v>
                </c:pt>
                <c:pt idx="908">
                  <c:v>4.3</c:v>
                </c:pt>
                <c:pt idx="909">
                  <c:v>4.3</c:v>
                </c:pt>
                <c:pt idx="910">
                  <c:v>4.3</c:v>
                </c:pt>
                <c:pt idx="911">
                  <c:v>4.25</c:v>
                </c:pt>
                <c:pt idx="912">
                  <c:v>4.2166666666666597</c:v>
                </c:pt>
                <c:pt idx="913">
                  <c:v>4.1999999999999895</c:v>
                </c:pt>
                <c:pt idx="914">
                  <c:v>4.1999999999999895</c:v>
                </c:pt>
                <c:pt idx="915">
                  <c:v>4.1999999999999895</c:v>
                </c:pt>
                <c:pt idx="916">
                  <c:v>4.166666666666659</c:v>
                </c:pt>
                <c:pt idx="917">
                  <c:v>4.166666666666659</c:v>
                </c:pt>
                <c:pt idx="918">
                  <c:v>4.1333333333333311</c:v>
                </c:pt>
                <c:pt idx="919">
                  <c:v>4.1333333333333311</c:v>
                </c:pt>
                <c:pt idx="920">
                  <c:v>4.0999999999999996</c:v>
                </c:pt>
                <c:pt idx="921">
                  <c:v>4.0999999999999996</c:v>
                </c:pt>
                <c:pt idx="922">
                  <c:v>4.0666666666666602</c:v>
                </c:pt>
                <c:pt idx="923">
                  <c:v>4.0666666666666602</c:v>
                </c:pt>
                <c:pt idx="924">
                  <c:v>4.0333333333333314</c:v>
                </c:pt>
                <c:pt idx="925">
                  <c:v>4.0166666666666604</c:v>
                </c:pt>
                <c:pt idx="926">
                  <c:v>3.9833333333333298</c:v>
                </c:pt>
                <c:pt idx="927">
                  <c:v>3.93333333333333</c:v>
                </c:pt>
                <c:pt idx="928">
                  <c:v>3.93333333333333</c:v>
                </c:pt>
                <c:pt idx="929">
                  <c:v>3.93333333333333</c:v>
                </c:pt>
                <c:pt idx="930">
                  <c:v>3.93333333333333</c:v>
                </c:pt>
                <c:pt idx="931">
                  <c:v>3.93333333333333</c:v>
                </c:pt>
                <c:pt idx="932">
                  <c:v>3.93333333333333</c:v>
                </c:pt>
                <c:pt idx="933">
                  <c:v>3.8833333333333302</c:v>
                </c:pt>
                <c:pt idx="934">
                  <c:v>3.8833333333333302</c:v>
                </c:pt>
                <c:pt idx="935">
                  <c:v>3.8833333333333302</c:v>
                </c:pt>
                <c:pt idx="936">
                  <c:v>3.8833333333333302</c:v>
                </c:pt>
                <c:pt idx="937">
                  <c:v>3.8833333333333302</c:v>
                </c:pt>
                <c:pt idx="938">
                  <c:v>3.8833333333333302</c:v>
                </c:pt>
                <c:pt idx="939">
                  <c:v>3.8833333333333302</c:v>
                </c:pt>
                <c:pt idx="940">
                  <c:v>3.8666666666666596</c:v>
                </c:pt>
                <c:pt idx="941">
                  <c:v>3.8499999999999996</c:v>
                </c:pt>
                <c:pt idx="942">
                  <c:v>3.8499999999999996</c:v>
                </c:pt>
                <c:pt idx="943">
                  <c:v>3.8499999999999996</c:v>
                </c:pt>
                <c:pt idx="944">
                  <c:v>3.8499999999999996</c:v>
                </c:pt>
                <c:pt idx="945">
                  <c:v>3.8333333333333295</c:v>
                </c:pt>
                <c:pt idx="946">
                  <c:v>3.8333333333333295</c:v>
                </c:pt>
                <c:pt idx="947">
                  <c:v>3.8333333333333295</c:v>
                </c:pt>
                <c:pt idx="948">
                  <c:v>3.8333333333333295</c:v>
                </c:pt>
                <c:pt idx="949">
                  <c:v>3.8333333333333295</c:v>
                </c:pt>
                <c:pt idx="950">
                  <c:v>3.8</c:v>
                </c:pt>
                <c:pt idx="951">
                  <c:v>3.7833333333333306</c:v>
                </c:pt>
                <c:pt idx="952">
                  <c:v>3.7833333333333306</c:v>
                </c:pt>
                <c:pt idx="953">
                  <c:v>3.7833333333333306</c:v>
                </c:pt>
                <c:pt idx="954">
                  <c:v>3.7666666666666599</c:v>
                </c:pt>
                <c:pt idx="955">
                  <c:v>3.7499999999999898</c:v>
                </c:pt>
                <c:pt idx="956">
                  <c:v>3.7499999999999898</c:v>
                </c:pt>
                <c:pt idx="957">
                  <c:v>3.7499999999999898</c:v>
                </c:pt>
                <c:pt idx="958">
                  <c:v>3.7499999999999898</c:v>
                </c:pt>
                <c:pt idx="959">
                  <c:v>3.7499999999999898</c:v>
                </c:pt>
                <c:pt idx="960">
                  <c:v>3.7333333333333298</c:v>
                </c:pt>
                <c:pt idx="961">
                  <c:v>3.7166666666666597</c:v>
                </c:pt>
                <c:pt idx="962">
                  <c:v>3.7166666666666597</c:v>
                </c:pt>
                <c:pt idx="963">
                  <c:v>3.69999999999999</c:v>
                </c:pt>
                <c:pt idx="964">
                  <c:v>3.69999999999999</c:v>
                </c:pt>
                <c:pt idx="965">
                  <c:v>3.6666666666666599</c:v>
                </c:pt>
                <c:pt idx="966">
                  <c:v>3.6666666666666599</c:v>
                </c:pt>
                <c:pt idx="967">
                  <c:v>3.65</c:v>
                </c:pt>
                <c:pt idx="968">
                  <c:v>3.65</c:v>
                </c:pt>
                <c:pt idx="969">
                  <c:v>3.65</c:v>
                </c:pt>
                <c:pt idx="970">
                  <c:v>3.65</c:v>
                </c:pt>
                <c:pt idx="971">
                  <c:v>3.65</c:v>
                </c:pt>
                <c:pt idx="972">
                  <c:v>3.6333333333333302</c:v>
                </c:pt>
                <c:pt idx="973">
                  <c:v>3.6333333333333302</c:v>
                </c:pt>
                <c:pt idx="974">
                  <c:v>3.6166666666666596</c:v>
                </c:pt>
                <c:pt idx="975">
                  <c:v>3.6166666666666596</c:v>
                </c:pt>
                <c:pt idx="976">
                  <c:v>3.5833333333333299</c:v>
                </c:pt>
                <c:pt idx="977">
                  <c:v>3.5666666666666598</c:v>
                </c:pt>
                <c:pt idx="978">
                  <c:v>3.55</c:v>
                </c:pt>
                <c:pt idx="979">
                  <c:v>3.55</c:v>
                </c:pt>
                <c:pt idx="980">
                  <c:v>3.55</c:v>
                </c:pt>
                <c:pt idx="981">
                  <c:v>3.55</c:v>
                </c:pt>
                <c:pt idx="982">
                  <c:v>3.55</c:v>
                </c:pt>
                <c:pt idx="983">
                  <c:v>3.55</c:v>
                </c:pt>
                <c:pt idx="984">
                  <c:v>3.5166666666666595</c:v>
                </c:pt>
                <c:pt idx="985">
                  <c:v>3.5166666666666595</c:v>
                </c:pt>
                <c:pt idx="986">
                  <c:v>3.5333333333333301</c:v>
                </c:pt>
                <c:pt idx="987">
                  <c:v>3.5166666666666595</c:v>
                </c:pt>
                <c:pt idx="988">
                  <c:v>3.5166666666666595</c:v>
                </c:pt>
                <c:pt idx="989">
                  <c:v>3.4999999999999893</c:v>
                </c:pt>
                <c:pt idx="990">
                  <c:v>3.4833333333333298</c:v>
                </c:pt>
                <c:pt idx="991">
                  <c:v>3.4666666666666597</c:v>
                </c:pt>
                <c:pt idx="992">
                  <c:v>3.4666666666666597</c:v>
                </c:pt>
                <c:pt idx="993">
                  <c:v>3.4666666666666597</c:v>
                </c:pt>
                <c:pt idx="994">
                  <c:v>3.4666666666666597</c:v>
                </c:pt>
                <c:pt idx="995">
                  <c:v>3.44999999999999</c:v>
                </c:pt>
                <c:pt idx="996">
                  <c:v>3.43333333333333</c:v>
                </c:pt>
                <c:pt idx="997">
                  <c:v>3.4166666666666594</c:v>
                </c:pt>
                <c:pt idx="998">
                  <c:v>3.3833333333333302</c:v>
                </c:pt>
                <c:pt idx="999">
                  <c:v>3.3833333333333302</c:v>
                </c:pt>
                <c:pt idx="1000">
                  <c:v>3.3833333333333302</c:v>
                </c:pt>
                <c:pt idx="1001">
                  <c:v>3.3666666666666596</c:v>
                </c:pt>
                <c:pt idx="1002">
                  <c:v>3.3666666666666596</c:v>
                </c:pt>
                <c:pt idx="1003">
                  <c:v>3.3666666666666596</c:v>
                </c:pt>
                <c:pt idx="1004">
                  <c:v>3.3666666666666596</c:v>
                </c:pt>
                <c:pt idx="1005">
                  <c:v>3.3333333333333295</c:v>
                </c:pt>
                <c:pt idx="1006">
                  <c:v>3.3166666666666593</c:v>
                </c:pt>
                <c:pt idx="1007">
                  <c:v>3.3166666666666593</c:v>
                </c:pt>
                <c:pt idx="1008">
                  <c:v>3.3</c:v>
                </c:pt>
                <c:pt idx="1009">
                  <c:v>3.3</c:v>
                </c:pt>
                <c:pt idx="1010">
                  <c:v>3.2833333333333306</c:v>
                </c:pt>
                <c:pt idx="1011">
                  <c:v>3.25</c:v>
                </c:pt>
                <c:pt idx="1012">
                  <c:v>3.2333333333333298</c:v>
                </c:pt>
                <c:pt idx="1013">
                  <c:v>3.2333333333333298</c:v>
                </c:pt>
                <c:pt idx="1014">
                  <c:v>3.2333333333333298</c:v>
                </c:pt>
                <c:pt idx="1015">
                  <c:v>3.2333333333333298</c:v>
                </c:pt>
                <c:pt idx="1016">
                  <c:v>3.2166666666666597</c:v>
                </c:pt>
                <c:pt idx="1017">
                  <c:v>3.2</c:v>
                </c:pt>
                <c:pt idx="1018">
                  <c:v>3.1833333333333305</c:v>
                </c:pt>
                <c:pt idx="1019">
                  <c:v>3.1666666666666599</c:v>
                </c:pt>
                <c:pt idx="1020">
                  <c:v>3.15</c:v>
                </c:pt>
                <c:pt idx="1021">
                  <c:v>3.1166666666666596</c:v>
                </c:pt>
                <c:pt idx="1022">
                  <c:v>3.0666666666666598</c:v>
                </c:pt>
                <c:pt idx="1023">
                  <c:v>3.0666666666666598</c:v>
                </c:pt>
                <c:pt idx="1024">
                  <c:v>3.0333333333333301</c:v>
                </c:pt>
                <c:pt idx="1025">
                  <c:v>2.9666666666666597</c:v>
                </c:pt>
                <c:pt idx="1026">
                  <c:v>2.9666666666666597</c:v>
                </c:pt>
                <c:pt idx="1027">
                  <c:v>2.93333333333333</c:v>
                </c:pt>
                <c:pt idx="1028">
                  <c:v>2.93333333333333</c:v>
                </c:pt>
                <c:pt idx="1029">
                  <c:v>2.93333333333333</c:v>
                </c:pt>
                <c:pt idx="1030">
                  <c:v>2.93333333333333</c:v>
                </c:pt>
                <c:pt idx="1031">
                  <c:v>2.9166666666666594</c:v>
                </c:pt>
                <c:pt idx="1032">
                  <c:v>2.9</c:v>
                </c:pt>
                <c:pt idx="1033">
                  <c:v>2.8666666666666596</c:v>
                </c:pt>
                <c:pt idx="1034">
                  <c:v>2.8666666666666596</c:v>
                </c:pt>
                <c:pt idx="1035">
                  <c:v>2.8499999999999996</c:v>
                </c:pt>
                <c:pt idx="1036">
                  <c:v>2.8499999999999996</c:v>
                </c:pt>
                <c:pt idx="1037">
                  <c:v>2.8499999999999996</c:v>
                </c:pt>
                <c:pt idx="1038">
                  <c:v>2.8499999999999996</c:v>
                </c:pt>
                <c:pt idx="1039">
                  <c:v>2.8166666666666593</c:v>
                </c:pt>
                <c:pt idx="1040">
                  <c:v>2.8</c:v>
                </c:pt>
                <c:pt idx="1041">
                  <c:v>2.8</c:v>
                </c:pt>
                <c:pt idx="1042">
                  <c:v>2.8</c:v>
                </c:pt>
                <c:pt idx="1043">
                  <c:v>2.7833333333333306</c:v>
                </c:pt>
                <c:pt idx="1044">
                  <c:v>2.7833333333333306</c:v>
                </c:pt>
                <c:pt idx="1045">
                  <c:v>2.7499999999999898</c:v>
                </c:pt>
                <c:pt idx="1046">
                  <c:v>2.7499999999999898</c:v>
                </c:pt>
                <c:pt idx="1047">
                  <c:v>2.7499999999999898</c:v>
                </c:pt>
                <c:pt idx="1048">
                  <c:v>2.7333333333333298</c:v>
                </c:pt>
                <c:pt idx="1049">
                  <c:v>2.7166666666666597</c:v>
                </c:pt>
                <c:pt idx="1050">
                  <c:v>2.7</c:v>
                </c:pt>
                <c:pt idx="1051">
                  <c:v>2.7</c:v>
                </c:pt>
                <c:pt idx="1052">
                  <c:v>2.7</c:v>
                </c:pt>
                <c:pt idx="1053">
                  <c:v>2.7</c:v>
                </c:pt>
                <c:pt idx="1054">
                  <c:v>2.7</c:v>
                </c:pt>
                <c:pt idx="1055">
                  <c:v>2.6833333333333305</c:v>
                </c:pt>
                <c:pt idx="1056">
                  <c:v>2.6833333333333305</c:v>
                </c:pt>
                <c:pt idx="1057">
                  <c:v>2.6833333333333305</c:v>
                </c:pt>
                <c:pt idx="1058">
                  <c:v>2.6666666666666599</c:v>
                </c:pt>
                <c:pt idx="1059">
                  <c:v>2.6666666666666599</c:v>
                </c:pt>
                <c:pt idx="1060">
                  <c:v>2.65</c:v>
                </c:pt>
                <c:pt idx="1061">
                  <c:v>2.65</c:v>
                </c:pt>
                <c:pt idx="1062">
                  <c:v>2.65</c:v>
                </c:pt>
                <c:pt idx="1063">
                  <c:v>2.6333333333333302</c:v>
                </c:pt>
                <c:pt idx="1064">
                  <c:v>2.6333333333333302</c:v>
                </c:pt>
                <c:pt idx="1065">
                  <c:v>2.6333333333333302</c:v>
                </c:pt>
                <c:pt idx="1066">
                  <c:v>2.6166666666666596</c:v>
                </c:pt>
                <c:pt idx="1067">
                  <c:v>2.6166666666666596</c:v>
                </c:pt>
                <c:pt idx="1068">
                  <c:v>2.6</c:v>
                </c:pt>
                <c:pt idx="1069">
                  <c:v>2.6</c:v>
                </c:pt>
                <c:pt idx="1070">
                  <c:v>2.5833333333333299</c:v>
                </c:pt>
                <c:pt idx="1071">
                  <c:v>2.5666666666666598</c:v>
                </c:pt>
                <c:pt idx="1072">
                  <c:v>2.5666666666666598</c:v>
                </c:pt>
                <c:pt idx="1073">
                  <c:v>2.5666666666666598</c:v>
                </c:pt>
                <c:pt idx="1074">
                  <c:v>2.5666666666666598</c:v>
                </c:pt>
                <c:pt idx="1075">
                  <c:v>2.5666666666666598</c:v>
                </c:pt>
                <c:pt idx="1076">
                  <c:v>2.5499999999999998</c:v>
                </c:pt>
                <c:pt idx="1077">
                  <c:v>2.5166666666666595</c:v>
                </c:pt>
                <c:pt idx="1078">
                  <c:v>2.4833333333333298</c:v>
                </c:pt>
                <c:pt idx="1079">
                  <c:v>2.4666666666666597</c:v>
                </c:pt>
                <c:pt idx="1080">
                  <c:v>2.4666666666666597</c:v>
                </c:pt>
                <c:pt idx="1081">
                  <c:v>2.4499999999999997</c:v>
                </c:pt>
                <c:pt idx="1082">
                  <c:v>2.43333333333333</c:v>
                </c:pt>
                <c:pt idx="1083">
                  <c:v>2.43333333333333</c:v>
                </c:pt>
                <c:pt idx="1084">
                  <c:v>2.43333333333333</c:v>
                </c:pt>
                <c:pt idx="1085">
                  <c:v>2.4</c:v>
                </c:pt>
                <c:pt idx="1086">
                  <c:v>2.4</c:v>
                </c:pt>
                <c:pt idx="1087">
                  <c:v>2.3499999999999996</c:v>
                </c:pt>
                <c:pt idx="1088">
                  <c:v>2.3499999999999996</c:v>
                </c:pt>
                <c:pt idx="1089">
                  <c:v>2.3666666666666596</c:v>
                </c:pt>
                <c:pt idx="1090">
                  <c:v>2.3499999999999996</c:v>
                </c:pt>
                <c:pt idx="1091">
                  <c:v>2.3499999999999996</c:v>
                </c:pt>
                <c:pt idx="1092">
                  <c:v>2.3499999999999996</c:v>
                </c:pt>
                <c:pt idx="1093">
                  <c:v>2.3499999999999996</c:v>
                </c:pt>
                <c:pt idx="1094">
                  <c:v>2.3499999999999996</c:v>
                </c:pt>
                <c:pt idx="1095">
                  <c:v>2.3333333333333295</c:v>
                </c:pt>
                <c:pt idx="1096">
                  <c:v>2.3166666666666593</c:v>
                </c:pt>
                <c:pt idx="1097">
                  <c:v>2.2999999999999998</c:v>
                </c:pt>
                <c:pt idx="1098">
                  <c:v>2.2999999999999998</c:v>
                </c:pt>
                <c:pt idx="1099">
                  <c:v>2.2999999999999998</c:v>
                </c:pt>
                <c:pt idx="1100">
                  <c:v>2.2999999999999998</c:v>
                </c:pt>
                <c:pt idx="1101">
                  <c:v>2.2999999999999998</c:v>
                </c:pt>
                <c:pt idx="1102">
                  <c:v>2.2999999999999998</c:v>
                </c:pt>
                <c:pt idx="1103">
                  <c:v>2.2833333333333306</c:v>
                </c:pt>
                <c:pt idx="1104">
                  <c:v>2.2833333333333306</c:v>
                </c:pt>
                <c:pt idx="1105">
                  <c:v>2.2833333333333306</c:v>
                </c:pt>
                <c:pt idx="1106">
                  <c:v>2.2666666666666599</c:v>
                </c:pt>
                <c:pt idx="1107">
                  <c:v>2.2666666666666599</c:v>
                </c:pt>
                <c:pt idx="1108">
                  <c:v>2.2666666666666599</c:v>
                </c:pt>
                <c:pt idx="1109">
                  <c:v>2.2666666666666599</c:v>
                </c:pt>
                <c:pt idx="1110">
                  <c:v>2.2666666666666599</c:v>
                </c:pt>
                <c:pt idx="1111">
                  <c:v>2.2666666666666599</c:v>
                </c:pt>
                <c:pt idx="1112">
                  <c:v>2.2666666666666599</c:v>
                </c:pt>
                <c:pt idx="1113">
                  <c:v>2.2666666666666599</c:v>
                </c:pt>
                <c:pt idx="1114">
                  <c:v>2.2666666666666599</c:v>
                </c:pt>
                <c:pt idx="1115">
                  <c:v>2.25</c:v>
                </c:pt>
                <c:pt idx="1116">
                  <c:v>2.25</c:v>
                </c:pt>
                <c:pt idx="1117">
                  <c:v>2.25</c:v>
                </c:pt>
                <c:pt idx="1118">
                  <c:v>2.2333333333333298</c:v>
                </c:pt>
                <c:pt idx="1119">
                  <c:v>2.2333333333333298</c:v>
                </c:pt>
                <c:pt idx="1120">
                  <c:v>2.2333333333333298</c:v>
                </c:pt>
                <c:pt idx="1121">
                  <c:v>2.2333333333333298</c:v>
                </c:pt>
                <c:pt idx="1122">
                  <c:v>2.2333333333333298</c:v>
                </c:pt>
                <c:pt idx="1123">
                  <c:v>2.2333333333333298</c:v>
                </c:pt>
                <c:pt idx="1124">
                  <c:v>2.2166666666666597</c:v>
                </c:pt>
                <c:pt idx="1125">
                  <c:v>2.2166666666666597</c:v>
                </c:pt>
                <c:pt idx="1126">
                  <c:v>2.1833333333333305</c:v>
                </c:pt>
                <c:pt idx="1127">
                  <c:v>2.1833333333333305</c:v>
                </c:pt>
                <c:pt idx="1128">
                  <c:v>2.1833333333333305</c:v>
                </c:pt>
                <c:pt idx="1129">
                  <c:v>2.1833333333333305</c:v>
                </c:pt>
                <c:pt idx="1130">
                  <c:v>2.1833333333333305</c:v>
                </c:pt>
                <c:pt idx="1131">
                  <c:v>2.1833333333333305</c:v>
                </c:pt>
                <c:pt idx="1132">
                  <c:v>2.1833333333333305</c:v>
                </c:pt>
                <c:pt idx="1133">
                  <c:v>2.1833333333333305</c:v>
                </c:pt>
                <c:pt idx="1134">
                  <c:v>2.1833333333333305</c:v>
                </c:pt>
                <c:pt idx="1135">
                  <c:v>2.1833333333333305</c:v>
                </c:pt>
                <c:pt idx="1136">
                  <c:v>2.1833333333333305</c:v>
                </c:pt>
                <c:pt idx="1137">
                  <c:v>2.1833333333333305</c:v>
                </c:pt>
                <c:pt idx="1138">
                  <c:v>2.1833333333333305</c:v>
                </c:pt>
                <c:pt idx="1139">
                  <c:v>2.1833333333333305</c:v>
                </c:pt>
                <c:pt idx="1140">
                  <c:v>2.1833333333333305</c:v>
                </c:pt>
                <c:pt idx="1141">
                  <c:v>2.19999999999999</c:v>
                </c:pt>
                <c:pt idx="1142">
                  <c:v>2.19999999999999</c:v>
                </c:pt>
                <c:pt idx="1143">
                  <c:v>2.19999999999999</c:v>
                </c:pt>
                <c:pt idx="1144">
                  <c:v>2.19999999999999</c:v>
                </c:pt>
                <c:pt idx="1145">
                  <c:v>2.19999999999999</c:v>
                </c:pt>
                <c:pt idx="1146">
                  <c:v>2.1666666666666599</c:v>
                </c:pt>
                <c:pt idx="1147">
                  <c:v>2.1666666666666599</c:v>
                </c:pt>
                <c:pt idx="1148">
                  <c:v>2.1666666666666599</c:v>
                </c:pt>
                <c:pt idx="1149">
                  <c:v>2.1666666666666599</c:v>
                </c:pt>
                <c:pt idx="1150">
                  <c:v>2.1666666666666599</c:v>
                </c:pt>
                <c:pt idx="1151">
                  <c:v>2.1166666666666596</c:v>
                </c:pt>
                <c:pt idx="1152">
                  <c:v>2.0999999999999894</c:v>
                </c:pt>
                <c:pt idx="1153">
                  <c:v>2.0999999999999894</c:v>
                </c:pt>
                <c:pt idx="1154">
                  <c:v>2.0999999999999894</c:v>
                </c:pt>
                <c:pt idx="1155">
                  <c:v>2.0999999999999894</c:v>
                </c:pt>
                <c:pt idx="1156">
                  <c:v>2.0999999999999894</c:v>
                </c:pt>
                <c:pt idx="1157">
                  <c:v>2.0999999999999894</c:v>
                </c:pt>
                <c:pt idx="1158">
                  <c:v>2.0833333333333299</c:v>
                </c:pt>
                <c:pt idx="1159">
                  <c:v>2.0666666666666598</c:v>
                </c:pt>
                <c:pt idx="1160">
                  <c:v>2.0666666666666598</c:v>
                </c:pt>
                <c:pt idx="1161">
                  <c:v>2.0499999999999998</c:v>
                </c:pt>
                <c:pt idx="1162">
                  <c:v>2.0499999999999998</c:v>
                </c:pt>
                <c:pt idx="1163">
                  <c:v>2.0499999999999998</c:v>
                </c:pt>
                <c:pt idx="1164">
                  <c:v>2.0333333333333301</c:v>
                </c:pt>
                <c:pt idx="1165">
                  <c:v>2.0333333333333301</c:v>
                </c:pt>
                <c:pt idx="1166">
                  <c:v>2.0333333333333301</c:v>
                </c:pt>
                <c:pt idx="1167">
                  <c:v>2.0333333333333301</c:v>
                </c:pt>
                <c:pt idx="1168">
                  <c:v>2.0333333333333301</c:v>
                </c:pt>
                <c:pt idx="1169">
                  <c:v>2.0166666666666595</c:v>
                </c:pt>
                <c:pt idx="1170">
                  <c:v>1.9833333333333301</c:v>
                </c:pt>
                <c:pt idx="1171">
                  <c:v>1.9666666666666601</c:v>
                </c:pt>
                <c:pt idx="1172">
                  <c:v>1.9666666666666601</c:v>
                </c:pt>
                <c:pt idx="1173">
                  <c:v>1.9666666666666601</c:v>
                </c:pt>
                <c:pt idx="1174">
                  <c:v>1.9666666666666601</c:v>
                </c:pt>
                <c:pt idx="1175">
                  <c:v>1.9666666666666601</c:v>
                </c:pt>
                <c:pt idx="1176">
                  <c:v>1.9499999999999897</c:v>
                </c:pt>
                <c:pt idx="1177">
                  <c:v>1.93333333333333</c:v>
                </c:pt>
                <c:pt idx="1178">
                  <c:v>1.93333333333333</c:v>
                </c:pt>
                <c:pt idx="1179">
                  <c:v>1.93333333333333</c:v>
                </c:pt>
                <c:pt idx="1180">
                  <c:v>1.93333333333333</c:v>
                </c:pt>
                <c:pt idx="1181">
                  <c:v>1.93333333333333</c:v>
                </c:pt>
                <c:pt idx="1182">
                  <c:v>1.9000000000000001</c:v>
                </c:pt>
                <c:pt idx="1183">
                  <c:v>1.88333333333333</c:v>
                </c:pt>
                <c:pt idx="1184">
                  <c:v>1.8333333333333299</c:v>
                </c:pt>
                <c:pt idx="1185">
                  <c:v>1.8333333333333299</c:v>
                </c:pt>
                <c:pt idx="1186">
                  <c:v>1.8333333333333299</c:v>
                </c:pt>
                <c:pt idx="1187">
                  <c:v>1.8333333333333299</c:v>
                </c:pt>
                <c:pt idx="1188">
                  <c:v>1.8333333333333299</c:v>
                </c:pt>
                <c:pt idx="1189">
                  <c:v>1.8333333333333299</c:v>
                </c:pt>
                <c:pt idx="1190">
                  <c:v>1.8333333333333299</c:v>
                </c:pt>
                <c:pt idx="1191">
                  <c:v>1.81666666666666</c:v>
                </c:pt>
                <c:pt idx="1192">
                  <c:v>1.81666666666666</c:v>
                </c:pt>
                <c:pt idx="1193">
                  <c:v>1.81666666666666</c:v>
                </c:pt>
                <c:pt idx="1194">
                  <c:v>1.7999999999999896</c:v>
                </c:pt>
                <c:pt idx="1195">
                  <c:v>1.7999999999999896</c:v>
                </c:pt>
                <c:pt idx="1196">
                  <c:v>1.7833333333333299</c:v>
                </c:pt>
                <c:pt idx="1197">
                  <c:v>1.7833333333333299</c:v>
                </c:pt>
                <c:pt idx="1198">
                  <c:v>1.7499999999999896</c:v>
                </c:pt>
                <c:pt idx="1199">
                  <c:v>1.7499999999999896</c:v>
                </c:pt>
                <c:pt idx="1200">
                  <c:v>1.7499999999999896</c:v>
                </c:pt>
                <c:pt idx="1201">
                  <c:v>1.7333333333333298</c:v>
                </c:pt>
                <c:pt idx="1202">
                  <c:v>1.7166666666666599</c:v>
                </c:pt>
                <c:pt idx="1203">
                  <c:v>1.7166666666666599</c:v>
                </c:pt>
                <c:pt idx="1204">
                  <c:v>1.7166666666666599</c:v>
                </c:pt>
                <c:pt idx="1205">
                  <c:v>1.7</c:v>
                </c:pt>
                <c:pt idx="1206">
                  <c:v>1.7</c:v>
                </c:pt>
                <c:pt idx="1207">
                  <c:v>1.7</c:v>
                </c:pt>
                <c:pt idx="1208">
                  <c:v>1.7</c:v>
                </c:pt>
                <c:pt idx="1209">
                  <c:v>1.7</c:v>
                </c:pt>
                <c:pt idx="1210">
                  <c:v>1.68333333333333</c:v>
                </c:pt>
                <c:pt idx="1211">
                  <c:v>1.68333333333333</c:v>
                </c:pt>
                <c:pt idx="1212">
                  <c:v>1.6666666666666601</c:v>
                </c:pt>
                <c:pt idx="1213">
                  <c:v>1.6666666666666601</c:v>
                </c:pt>
                <c:pt idx="1214">
                  <c:v>1.6666666666666601</c:v>
                </c:pt>
                <c:pt idx="1215">
                  <c:v>1.6666666666666601</c:v>
                </c:pt>
                <c:pt idx="1216">
                  <c:v>1.6666666666666601</c:v>
                </c:pt>
                <c:pt idx="1217">
                  <c:v>1.6666666666666601</c:v>
                </c:pt>
                <c:pt idx="1218">
                  <c:v>1.6666666666666601</c:v>
                </c:pt>
                <c:pt idx="1219">
                  <c:v>1.6666666666666601</c:v>
                </c:pt>
                <c:pt idx="1220">
                  <c:v>1.6666666666666601</c:v>
                </c:pt>
                <c:pt idx="1221">
                  <c:v>1.6666666666666601</c:v>
                </c:pt>
                <c:pt idx="1222">
                  <c:v>1.6666666666666601</c:v>
                </c:pt>
                <c:pt idx="1223">
                  <c:v>1.6666666666666601</c:v>
                </c:pt>
                <c:pt idx="1224">
                  <c:v>1.6666666666666601</c:v>
                </c:pt>
                <c:pt idx="1225">
                  <c:v>1.6666666666666601</c:v>
                </c:pt>
                <c:pt idx="1226">
                  <c:v>1.6499999999999897</c:v>
                </c:pt>
                <c:pt idx="1227">
                  <c:v>1.6499999999999897</c:v>
                </c:pt>
                <c:pt idx="1228">
                  <c:v>1.6499999999999897</c:v>
                </c:pt>
                <c:pt idx="1229">
                  <c:v>1.61666666666666</c:v>
                </c:pt>
                <c:pt idx="1230">
                  <c:v>1.61666666666666</c:v>
                </c:pt>
                <c:pt idx="1231">
                  <c:v>1.61666666666666</c:v>
                </c:pt>
                <c:pt idx="1232">
                  <c:v>1.61666666666666</c:v>
                </c:pt>
                <c:pt idx="1233">
                  <c:v>1.61666666666666</c:v>
                </c:pt>
                <c:pt idx="1234">
                  <c:v>1.61666666666666</c:v>
                </c:pt>
                <c:pt idx="1235">
                  <c:v>1.61666666666666</c:v>
                </c:pt>
                <c:pt idx="1236">
                  <c:v>1.61666666666666</c:v>
                </c:pt>
                <c:pt idx="1237">
                  <c:v>1.61666666666666</c:v>
                </c:pt>
                <c:pt idx="1238">
                  <c:v>1.61666666666666</c:v>
                </c:pt>
                <c:pt idx="1239">
                  <c:v>1.61666666666666</c:v>
                </c:pt>
                <c:pt idx="1240">
                  <c:v>1.61666666666666</c:v>
                </c:pt>
                <c:pt idx="1241">
                  <c:v>1.61666666666666</c:v>
                </c:pt>
                <c:pt idx="1242">
                  <c:v>1.61666666666666</c:v>
                </c:pt>
                <c:pt idx="1243">
                  <c:v>1.61666666666666</c:v>
                </c:pt>
                <c:pt idx="1244">
                  <c:v>1.61666666666666</c:v>
                </c:pt>
                <c:pt idx="1245">
                  <c:v>1.61666666666666</c:v>
                </c:pt>
                <c:pt idx="1246">
                  <c:v>1.5833333333333299</c:v>
                </c:pt>
                <c:pt idx="1247">
                  <c:v>1.6</c:v>
                </c:pt>
                <c:pt idx="1248">
                  <c:v>1.5833333333333299</c:v>
                </c:pt>
                <c:pt idx="1249">
                  <c:v>1.5833333333333299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populationParameterSweep!$D$8766:$D$10015</c:f>
              <c:numCache>
                <c:formatCode>General</c:formatCode>
                <c:ptCount val="1250"/>
                <c:pt idx="0">
                  <c:v>0</c:v>
                </c:pt>
                <c:pt idx="1">
                  <c:v>11.142857142857098</c:v>
                </c:pt>
                <c:pt idx="2">
                  <c:v>11.214285714285699</c:v>
                </c:pt>
                <c:pt idx="3">
                  <c:v>11.357142857142804</c:v>
                </c:pt>
                <c:pt idx="4">
                  <c:v>11.5</c:v>
                </c:pt>
                <c:pt idx="5">
                  <c:v>11.585714285714202</c:v>
                </c:pt>
                <c:pt idx="6">
                  <c:v>11.871428571428503</c:v>
                </c:pt>
                <c:pt idx="7">
                  <c:v>11.985714285714202</c:v>
                </c:pt>
                <c:pt idx="8">
                  <c:v>12.0142857142857</c:v>
                </c:pt>
                <c:pt idx="9">
                  <c:v>11.9714285714285</c:v>
                </c:pt>
                <c:pt idx="10">
                  <c:v>11.942857142857099</c:v>
                </c:pt>
                <c:pt idx="11">
                  <c:v>11.985714285714202</c:v>
                </c:pt>
                <c:pt idx="12">
                  <c:v>12</c:v>
                </c:pt>
                <c:pt idx="13">
                  <c:v>11.942857142857099</c:v>
                </c:pt>
                <c:pt idx="14">
                  <c:v>11.957142857142802</c:v>
                </c:pt>
                <c:pt idx="15">
                  <c:v>11.942857142857099</c:v>
                </c:pt>
                <c:pt idx="16">
                  <c:v>11.985714285714202</c:v>
                </c:pt>
                <c:pt idx="17">
                  <c:v>12.042857142857098</c:v>
                </c:pt>
                <c:pt idx="18">
                  <c:v>12.057142857142802</c:v>
                </c:pt>
                <c:pt idx="19">
                  <c:v>12.057142857142802</c:v>
                </c:pt>
                <c:pt idx="20">
                  <c:v>12</c:v>
                </c:pt>
                <c:pt idx="21">
                  <c:v>11.9714285714285</c:v>
                </c:pt>
                <c:pt idx="22">
                  <c:v>11.928571428571397</c:v>
                </c:pt>
                <c:pt idx="23">
                  <c:v>11.9142857142857</c:v>
                </c:pt>
                <c:pt idx="24">
                  <c:v>11.9142857142857</c:v>
                </c:pt>
                <c:pt idx="25">
                  <c:v>11.871428571428503</c:v>
                </c:pt>
                <c:pt idx="26">
                  <c:v>11.857142857142804</c:v>
                </c:pt>
                <c:pt idx="27">
                  <c:v>11.8</c:v>
                </c:pt>
                <c:pt idx="28">
                  <c:v>11.814285714285703</c:v>
                </c:pt>
                <c:pt idx="29">
                  <c:v>11.871428571428503</c:v>
                </c:pt>
                <c:pt idx="30">
                  <c:v>11.828571428571399</c:v>
                </c:pt>
                <c:pt idx="31">
                  <c:v>11.785714285714199</c:v>
                </c:pt>
                <c:pt idx="32">
                  <c:v>11.771428571428499</c:v>
                </c:pt>
                <c:pt idx="33">
                  <c:v>11.685714285714202</c:v>
                </c:pt>
                <c:pt idx="34">
                  <c:v>11.5714285714285</c:v>
                </c:pt>
                <c:pt idx="35">
                  <c:v>11.557142857142802</c:v>
                </c:pt>
                <c:pt idx="36">
                  <c:v>11.5714285714285</c:v>
                </c:pt>
                <c:pt idx="37">
                  <c:v>11.542857142857098</c:v>
                </c:pt>
                <c:pt idx="38">
                  <c:v>11.528571428571396</c:v>
                </c:pt>
                <c:pt idx="39">
                  <c:v>11.457142857142802</c:v>
                </c:pt>
                <c:pt idx="40">
                  <c:v>11.5</c:v>
                </c:pt>
                <c:pt idx="41">
                  <c:v>11.5</c:v>
                </c:pt>
                <c:pt idx="42">
                  <c:v>11.5</c:v>
                </c:pt>
                <c:pt idx="43">
                  <c:v>11.457142857142802</c:v>
                </c:pt>
                <c:pt idx="44">
                  <c:v>11.428571428571397</c:v>
                </c:pt>
                <c:pt idx="45">
                  <c:v>11.371428571428503</c:v>
                </c:pt>
                <c:pt idx="46">
                  <c:v>11.328571428571399</c:v>
                </c:pt>
                <c:pt idx="47">
                  <c:v>11.342857142857101</c:v>
                </c:pt>
                <c:pt idx="48">
                  <c:v>11.314285714285703</c:v>
                </c:pt>
                <c:pt idx="49">
                  <c:v>11.257142857142801</c:v>
                </c:pt>
                <c:pt idx="50">
                  <c:v>11.2</c:v>
                </c:pt>
                <c:pt idx="51">
                  <c:v>11.157142857142802</c:v>
                </c:pt>
                <c:pt idx="52">
                  <c:v>11.157142857142802</c:v>
                </c:pt>
                <c:pt idx="53">
                  <c:v>11.1142857142857</c:v>
                </c:pt>
                <c:pt idx="54">
                  <c:v>11.128571428571396</c:v>
                </c:pt>
                <c:pt idx="55">
                  <c:v>11.042857142857098</c:v>
                </c:pt>
                <c:pt idx="56">
                  <c:v>11.0142857142857</c:v>
                </c:pt>
                <c:pt idx="57">
                  <c:v>11.0714285714285</c:v>
                </c:pt>
                <c:pt idx="58">
                  <c:v>11.042857142857098</c:v>
                </c:pt>
                <c:pt idx="59">
                  <c:v>10.9714285714285</c:v>
                </c:pt>
                <c:pt idx="60">
                  <c:v>10.942857142857099</c:v>
                </c:pt>
                <c:pt idx="61">
                  <c:v>10.9142857142857</c:v>
                </c:pt>
                <c:pt idx="62">
                  <c:v>10.842857142857101</c:v>
                </c:pt>
                <c:pt idx="63">
                  <c:v>10.857142857142804</c:v>
                </c:pt>
                <c:pt idx="64">
                  <c:v>10.785714285714199</c:v>
                </c:pt>
                <c:pt idx="65">
                  <c:v>10.742857142857098</c:v>
                </c:pt>
                <c:pt idx="66">
                  <c:v>10.7</c:v>
                </c:pt>
                <c:pt idx="67">
                  <c:v>10.685714285714202</c:v>
                </c:pt>
                <c:pt idx="68">
                  <c:v>10.7</c:v>
                </c:pt>
                <c:pt idx="69">
                  <c:v>10.657142857142802</c:v>
                </c:pt>
                <c:pt idx="70">
                  <c:v>10.6714285714285</c:v>
                </c:pt>
                <c:pt idx="71">
                  <c:v>10.657142857142802</c:v>
                </c:pt>
                <c:pt idx="72">
                  <c:v>10.6142857142857</c:v>
                </c:pt>
                <c:pt idx="73">
                  <c:v>10.557142857142802</c:v>
                </c:pt>
                <c:pt idx="74">
                  <c:v>10.585714285714202</c:v>
                </c:pt>
                <c:pt idx="75">
                  <c:v>10.5142857142857</c:v>
                </c:pt>
                <c:pt idx="76">
                  <c:v>10.485714285714202</c:v>
                </c:pt>
                <c:pt idx="77">
                  <c:v>10.428571428571397</c:v>
                </c:pt>
                <c:pt idx="78">
                  <c:v>10.4</c:v>
                </c:pt>
                <c:pt idx="79">
                  <c:v>10.371428571428503</c:v>
                </c:pt>
                <c:pt idx="80">
                  <c:v>10.342857142857101</c:v>
                </c:pt>
                <c:pt idx="81">
                  <c:v>10.3</c:v>
                </c:pt>
                <c:pt idx="82">
                  <c:v>10.242857142857098</c:v>
                </c:pt>
                <c:pt idx="83">
                  <c:v>10.242857142857098</c:v>
                </c:pt>
                <c:pt idx="84">
                  <c:v>10.185714285714202</c:v>
                </c:pt>
                <c:pt idx="85">
                  <c:v>10.142857142857098</c:v>
                </c:pt>
                <c:pt idx="86">
                  <c:v>10.1142857142857</c:v>
                </c:pt>
                <c:pt idx="87">
                  <c:v>10.085714285714202</c:v>
                </c:pt>
                <c:pt idx="88">
                  <c:v>10.0714285714285</c:v>
                </c:pt>
                <c:pt idx="89">
                  <c:v>10.028571428571396</c:v>
                </c:pt>
                <c:pt idx="90">
                  <c:v>9.9857142857142822</c:v>
                </c:pt>
                <c:pt idx="91">
                  <c:v>10.042857142857098</c:v>
                </c:pt>
                <c:pt idx="92">
                  <c:v>10.042857142857098</c:v>
                </c:pt>
                <c:pt idx="93">
                  <c:v>9.9857142857142822</c:v>
                </c:pt>
                <c:pt idx="94">
                  <c:v>10.0142857142857</c:v>
                </c:pt>
                <c:pt idx="95">
                  <c:v>9.957142857142852</c:v>
                </c:pt>
                <c:pt idx="96">
                  <c:v>9.8857142857142826</c:v>
                </c:pt>
                <c:pt idx="97">
                  <c:v>9.8571428571428523</c:v>
                </c:pt>
                <c:pt idx="98">
                  <c:v>9.7714285714285687</c:v>
                </c:pt>
                <c:pt idx="99">
                  <c:v>9.7714285714285687</c:v>
                </c:pt>
                <c:pt idx="100">
                  <c:v>9.7714285714285687</c:v>
                </c:pt>
                <c:pt idx="101">
                  <c:v>9.7571428571428509</c:v>
                </c:pt>
                <c:pt idx="102">
                  <c:v>9.7428571428571384</c:v>
                </c:pt>
                <c:pt idx="103">
                  <c:v>9.6857142857142797</c:v>
                </c:pt>
                <c:pt idx="104">
                  <c:v>9.6571428571428513</c:v>
                </c:pt>
                <c:pt idx="105">
                  <c:v>9.5571428571428516</c:v>
                </c:pt>
                <c:pt idx="106">
                  <c:v>9.5142857142857107</c:v>
                </c:pt>
                <c:pt idx="107">
                  <c:v>9.457142857142852</c:v>
                </c:pt>
                <c:pt idx="108">
                  <c:v>9.4285714285714182</c:v>
                </c:pt>
                <c:pt idx="109">
                  <c:v>9.3857142857142826</c:v>
                </c:pt>
                <c:pt idx="110">
                  <c:v>9.3714285714285701</c:v>
                </c:pt>
                <c:pt idx="111">
                  <c:v>9.3571428571428523</c:v>
                </c:pt>
                <c:pt idx="112">
                  <c:v>9.3142857142857096</c:v>
                </c:pt>
                <c:pt idx="113">
                  <c:v>9.2857142857142794</c:v>
                </c:pt>
                <c:pt idx="114">
                  <c:v>9.2714285714285687</c:v>
                </c:pt>
                <c:pt idx="115">
                  <c:v>9.2571428571428509</c:v>
                </c:pt>
                <c:pt idx="116">
                  <c:v>9.1857142857142797</c:v>
                </c:pt>
                <c:pt idx="117">
                  <c:v>9.1857142857142797</c:v>
                </c:pt>
                <c:pt idx="118">
                  <c:v>9.1142857142857103</c:v>
                </c:pt>
                <c:pt idx="119">
                  <c:v>9.1</c:v>
                </c:pt>
                <c:pt idx="120">
                  <c:v>9.0571428571428516</c:v>
                </c:pt>
                <c:pt idx="121">
                  <c:v>9.0142857142857107</c:v>
                </c:pt>
                <c:pt idx="122">
                  <c:v>8.9857142857142822</c:v>
                </c:pt>
                <c:pt idx="123">
                  <c:v>8.9</c:v>
                </c:pt>
                <c:pt idx="124">
                  <c:v>8.8285714285714256</c:v>
                </c:pt>
                <c:pt idx="125">
                  <c:v>8.7999999999999918</c:v>
                </c:pt>
                <c:pt idx="126">
                  <c:v>8.7999999999999918</c:v>
                </c:pt>
                <c:pt idx="127">
                  <c:v>8.7571428571428509</c:v>
                </c:pt>
                <c:pt idx="128">
                  <c:v>8.7285714285714242</c:v>
                </c:pt>
                <c:pt idx="129">
                  <c:v>8.671428571428569</c:v>
                </c:pt>
                <c:pt idx="130">
                  <c:v>8.6571428571428513</c:v>
                </c:pt>
                <c:pt idx="131">
                  <c:v>8.6142857142857103</c:v>
                </c:pt>
                <c:pt idx="132">
                  <c:v>8.5571428571428516</c:v>
                </c:pt>
                <c:pt idx="133">
                  <c:v>8.5714285714285694</c:v>
                </c:pt>
                <c:pt idx="134">
                  <c:v>8.5571428571428516</c:v>
                </c:pt>
                <c:pt idx="135">
                  <c:v>8.5428571428571374</c:v>
                </c:pt>
                <c:pt idx="136">
                  <c:v>8.5571428571428516</c:v>
                </c:pt>
                <c:pt idx="137">
                  <c:v>8.5428571428571374</c:v>
                </c:pt>
                <c:pt idx="138">
                  <c:v>8.457142857142852</c:v>
                </c:pt>
                <c:pt idx="139">
                  <c:v>8.4142857142857093</c:v>
                </c:pt>
                <c:pt idx="140">
                  <c:v>8.3714285714285701</c:v>
                </c:pt>
                <c:pt idx="141">
                  <c:v>8.3142857142857096</c:v>
                </c:pt>
                <c:pt idx="142">
                  <c:v>8.3142857142857096</c:v>
                </c:pt>
                <c:pt idx="143">
                  <c:v>8.3000000000000007</c:v>
                </c:pt>
                <c:pt idx="144">
                  <c:v>8.2428571428571384</c:v>
                </c:pt>
                <c:pt idx="145">
                  <c:v>8.2000000000000011</c:v>
                </c:pt>
                <c:pt idx="146">
                  <c:v>8.1857142857142797</c:v>
                </c:pt>
                <c:pt idx="147">
                  <c:v>8.1285714285714263</c:v>
                </c:pt>
                <c:pt idx="148">
                  <c:v>8.0714285714285694</c:v>
                </c:pt>
                <c:pt idx="149">
                  <c:v>8.0571428571428516</c:v>
                </c:pt>
                <c:pt idx="150">
                  <c:v>8.028571428571416</c:v>
                </c:pt>
                <c:pt idx="151">
                  <c:v>8.0142857142857107</c:v>
                </c:pt>
                <c:pt idx="152">
                  <c:v>7.9571428571428493</c:v>
                </c:pt>
                <c:pt idx="153">
                  <c:v>7.9428571428571404</c:v>
                </c:pt>
                <c:pt idx="154">
                  <c:v>7.9142857142857093</c:v>
                </c:pt>
                <c:pt idx="155">
                  <c:v>7.8428571428571399</c:v>
                </c:pt>
                <c:pt idx="156">
                  <c:v>7.7999999999999901</c:v>
                </c:pt>
                <c:pt idx="157">
                  <c:v>7.7714285714285705</c:v>
                </c:pt>
                <c:pt idx="158">
                  <c:v>7.7571428571428491</c:v>
                </c:pt>
                <c:pt idx="159">
                  <c:v>7.7142857142857091</c:v>
                </c:pt>
                <c:pt idx="160">
                  <c:v>7.6571428571428486</c:v>
                </c:pt>
                <c:pt idx="161">
                  <c:v>7.6285714285714192</c:v>
                </c:pt>
                <c:pt idx="162">
                  <c:v>7.5285714285714187</c:v>
                </c:pt>
                <c:pt idx="163">
                  <c:v>7.5285714285714187</c:v>
                </c:pt>
                <c:pt idx="164">
                  <c:v>7.54285714285714</c:v>
                </c:pt>
                <c:pt idx="165">
                  <c:v>7.4714285714285706</c:v>
                </c:pt>
                <c:pt idx="166">
                  <c:v>7.4428571428571404</c:v>
                </c:pt>
                <c:pt idx="167">
                  <c:v>7.3857142857142799</c:v>
                </c:pt>
                <c:pt idx="168">
                  <c:v>7.3</c:v>
                </c:pt>
                <c:pt idx="169">
                  <c:v>7.2142857142857091</c:v>
                </c:pt>
                <c:pt idx="170">
                  <c:v>7.1285714285714192</c:v>
                </c:pt>
                <c:pt idx="171">
                  <c:v>7.1</c:v>
                </c:pt>
                <c:pt idx="172">
                  <c:v>7.0142857142857089</c:v>
                </c:pt>
                <c:pt idx="173">
                  <c:v>7.0142857142857089</c:v>
                </c:pt>
                <c:pt idx="174">
                  <c:v>6.9142857142857093</c:v>
                </c:pt>
                <c:pt idx="175">
                  <c:v>6.8428571428571399</c:v>
                </c:pt>
                <c:pt idx="176">
                  <c:v>6.8571428571428488</c:v>
                </c:pt>
                <c:pt idx="177">
                  <c:v>6.8571428571428488</c:v>
                </c:pt>
                <c:pt idx="178">
                  <c:v>6.8</c:v>
                </c:pt>
                <c:pt idx="179">
                  <c:v>6.7571428571428491</c:v>
                </c:pt>
                <c:pt idx="180">
                  <c:v>6.7285714285714189</c:v>
                </c:pt>
                <c:pt idx="181">
                  <c:v>6.6571428571428486</c:v>
                </c:pt>
                <c:pt idx="182">
                  <c:v>6.6285714285714192</c:v>
                </c:pt>
                <c:pt idx="183">
                  <c:v>6.6142857142857086</c:v>
                </c:pt>
                <c:pt idx="184">
                  <c:v>6.5857142857142801</c:v>
                </c:pt>
                <c:pt idx="185">
                  <c:v>6.5857142857142801</c:v>
                </c:pt>
                <c:pt idx="186">
                  <c:v>6.5714285714285596</c:v>
                </c:pt>
                <c:pt idx="187">
                  <c:v>6.5571428571428489</c:v>
                </c:pt>
                <c:pt idx="188">
                  <c:v>6.5285714285714187</c:v>
                </c:pt>
                <c:pt idx="189">
                  <c:v>6.54285714285714</c:v>
                </c:pt>
                <c:pt idx="190">
                  <c:v>6.5142857142857089</c:v>
                </c:pt>
                <c:pt idx="191">
                  <c:v>6.5142857142857089</c:v>
                </c:pt>
                <c:pt idx="192">
                  <c:v>6.54285714285714</c:v>
                </c:pt>
                <c:pt idx="193">
                  <c:v>6.5285714285714187</c:v>
                </c:pt>
                <c:pt idx="194">
                  <c:v>6.5285714285714187</c:v>
                </c:pt>
                <c:pt idx="195">
                  <c:v>6.5285714285714187</c:v>
                </c:pt>
                <c:pt idx="196">
                  <c:v>6.5</c:v>
                </c:pt>
                <c:pt idx="197">
                  <c:v>6.4857142857142804</c:v>
                </c:pt>
                <c:pt idx="198">
                  <c:v>6.5142857142857089</c:v>
                </c:pt>
                <c:pt idx="199">
                  <c:v>6.5142857142857089</c:v>
                </c:pt>
                <c:pt idx="200">
                  <c:v>6.5285714285714187</c:v>
                </c:pt>
                <c:pt idx="201">
                  <c:v>6.5142857142857089</c:v>
                </c:pt>
                <c:pt idx="202">
                  <c:v>6.5142857142857089</c:v>
                </c:pt>
                <c:pt idx="203">
                  <c:v>6.54285714285714</c:v>
                </c:pt>
                <c:pt idx="204">
                  <c:v>6.4999999999999902</c:v>
                </c:pt>
                <c:pt idx="205">
                  <c:v>6.4571428571428493</c:v>
                </c:pt>
                <c:pt idx="206">
                  <c:v>6.4714285714285706</c:v>
                </c:pt>
                <c:pt idx="207">
                  <c:v>6.4571428571428493</c:v>
                </c:pt>
                <c:pt idx="208">
                  <c:v>6.4714285714285706</c:v>
                </c:pt>
                <c:pt idx="209">
                  <c:v>6.4714285714285706</c:v>
                </c:pt>
                <c:pt idx="210">
                  <c:v>6.4857142857142804</c:v>
                </c:pt>
                <c:pt idx="211">
                  <c:v>6.4428571428571404</c:v>
                </c:pt>
                <c:pt idx="212">
                  <c:v>6.4714285714285706</c:v>
                </c:pt>
                <c:pt idx="213">
                  <c:v>6.4714285714285706</c:v>
                </c:pt>
                <c:pt idx="214">
                  <c:v>6.4857142857142804</c:v>
                </c:pt>
                <c:pt idx="215">
                  <c:v>6.5142857142857089</c:v>
                </c:pt>
                <c:pt idx="216">
                  <c:v>6.5142857142857089</c:v>
                </c:pt>
                <c:pt idx="217">
                  <c:v>6.5</c:v>
                </c:pt>
                <c:pt idx="218">
                  <c:v>6.4857142857142804</c:v>
                </c:pt>
                <c:pt idx="219">
                  <c:v>6.4857142857142804</c:v>
                </c:pt>
                <c:pt idx="220">
                  <c:v>6.5</c:v>
                </c:pt>
                <c:pt idx="221">
                  <c:v>6.5285714285714187</c:v>
                </c:pt>
                <c:pt idx="222">
                  <c:v>6.5142857142857089</c:v>
                </c:pt>
                <c:pt idx="223">
                  <c:v>6.5142857142857089</c:v>
                </c:pt>
                <c:pt idx="224">
                  <c:v>6.5</c:v>
                </c:pt>
                <c:pt idx="225">
                  <c:v>6.5</c:v>
                </c:pt>
                <c:pt idx="226">
                  <c:v>6.4857142857142804</c:v>
                </c:pt>
                <c:pt idx="227">
                  <c:v>6.4857142857142804</c:v>
                </c:pt>
                <c:pt idx="228">
                  <c:v>6.4571428571428493</c:v>
                </c:pt>
                <c:pt idx="229">
                  <c:v>6.4571428571428493</c:v>
                </c:pt>
                <c:pt idx="230">
                  <c:v>6.4428571428571404</c:v>
                </c:pt>
                <c:pt idx="231">
                  <c:v>6.4571428571428493</c:v>
                </c:pt>
                <c:pt idx="232">
                  <c:v>6.4428571428571404</c:v>
                </c:pt>
                <c:pt idx="233">
                  <c:v>6.4714285714285706</c:v>
                </c:pt>
                <c:pt idx="234">
                  <c:v>6.4714285714285706</c:v>
                </c:pt>
                <c:pt idx="235">
                  <c:v>6.4571428571428493</c:v>
                </c:pt>
                <c:pt idx="236">
                  <c:v>6.4714285714285706</c:v>
                </c:pt>
                <c:pt idx="237">
                  <c:v>6.4714285714285706</c:v>
                </c:pt>
                <c:pt idx="238">
                  <c:v>6.5142857142857089</c:v>
                </c:pt>
                <c:pt idx="239">
                  <c:v>6.4857142857142804</c:v>
                </c:pt>
                <c:pt idx="240">
                  <c:v>6.4857142857142804</c:v>
                </c:pt>
                <c:pt idx="241">
                  <c:v>6.5</c:v>
                </c:pt>
                <c:pt idx="242">
                  <c:v>6.5142857142857089</c:v>
                </c:pt>
                <c:pt idx="243">
                  <c:v>6.5142857142857089</c:v>
                </c:pt>
                <c:pt idx="244">
                  <c:v>6.5142857142857089</c:v>
                </c:pt>
                <c:pt idx="245">
                  <c:v>6.5285714285714187</c:v>
                </c:pt>
                <c:pt idx="246">
                  <c:v>6.5</c:v>
                </c:pt>
                <c:pt idx="247">
                  <c:v>6.5</c:v>
                </c:pt>
                <c:pt idx="248">
                  <c:v>6.5714285714285596</c:v>
                </c:pt>
                <c:pt idx="249">
                  <c:v>6.5714285714285596</c:v>
                </c:pt>
                <c:pt idx="250">
                  <c:v>6.5571428571428489</c:v>
                </c:pt>
                <c:pt idx="251">
                  <c:v>6.5571428571428489</c:v>
                </c:pt>
                <c:pt idx="252">
                  <c:v>6.54285714285714</c:v>
                </c:pt>
                <c:pt idx="253">
                  <c:v>6.5285714285714187</c:v>
                </c:pt>
                <c:pt idx="254">
                  <c:v>6.5142857142857089</c:v>
                </c:pt>
                <c:pt idx="255">
                  <c:v>6.5142857142857089</c:v>
                </c:pt>
                <c:pt idx="256">
                  <c:v>6.5142857142857089</c:v>
                </c:pt>
                <c:pt idx="257">
                  <c:v>6.5142857142857089</c:v>
                </c:pt>
                <c:pt idx="258">
                  <c:v>6.5285714285714187</c:v>
                </c:pt>
                <c:pt idx="259">
                  <c:v>6.5142857142857089</c:v>
                </c:pt>
                <c:pt idx="260">
                  <c:v>6.4999999999999902</c:v>
                </c:pt>
                <c:pt idx="261">
                  <c:v>6.5142857142857089</c:v>
                </c:pt>
                <c:pt idx="262">
                  <c:v>6.5142857142857089</c:v>
                </c:pt>
                <c:pt idx="263">
                  <c:v>6.5142857142857089</c:v>
                </c:pt>
                <c:pt idx="264">
                  <c:v>6.5285714285714187</c:v>
                </c:pt>
                <c:pt idx="265">
                  <c:v>6.5285714285714187</c:v>
                </c:pt>
                <c:pt idx="266">
                  <c:v>6.5571428571428489</c:v>
                </c:pt>
                <c:pt idx="267">
                  <c:v>6.5571428571428489</c:v>
                </c:pt>
                <c:pt idx="268">
                  <c:v>6.54285714285714</c:v>
                </c:pt>
                <c:pt idx="269">
                  <c:v>6.5</c:v>
                </c:pt>
                <c:pt idx="270">
                  <c:v>6.54285714285714</c:v>
                </c:pt>
                <c:pt idx="271">
                  <c:v>6.5571428571428489</c:v>
                </c:pt>
                <c:pt idx="272">
                  <c:v>6.5714285714285703</c:v>
                </c:pt>
                <c:pt idx="273">
                  <c:v>6.5714285714285703</c:v>
                </c:pt>
                <c:pt idx="274">
                  <c:v>6.5285714285714187</c:v>
                </c:pt>
                <c:pt idx="275">
                  <c:v>6.5142857142857089</c:v>
                </c:pt>
                <c:pt idx="276">
                  <c:v>6.5571428571428489</c:v>
                </c:pt>
                <c:pt idx="277">
                  <c:v>6.5571428571428489</c:v>
                </c:pt>
                <c:pt idx="278">
                  <c:v>6.5857142857142801</c:v>
                </c:pt>
                <c:pt idx="279">
                  <c:v>6.5857142857142801</c:v>
                </c:pt>
                <c:pt idx="280">
                  <c:v>6.6142857142857086</c:v>
                </c:pt>
                <c:pt idx="281">
                  <c:v>6.6142857142857086</c:v>
                </c:pt>
                <c:pt idx="282">
                  <c:v>6.6142857142857086</c:v>
                </c:pt>
                <c:pt idx="283">
                  <c:v>6.5714285714285703</c:v>
                </c:pt>
                <c:pt idx="284">
                  <c:v>6.54285714285714</c:v>
                </c:pt>
                <c:pt idx="285">
                  <c:v>6.4999999999999902</c:v>
                </c:pt>
                <c:pt idx="286">
                  <c:v>6.5142857142857089</c:v>
                </c:pt>
                <c:pt idx="287">
                  <c:v>6.5142857142857089</c:v>
                </c:pt>
                <c:pt idx="288">
                  <c:v>6.4999999999999902</c:v>
                </c:pt>
                <c:pt idx="289">
                  <c:v>6.4857142857142804</c:v>
                </c:pt>
                <c:pt idx="290">
                  <c:v>6.4999999999999902</c:v>
                </c:pt>
                <c:pt idx="291">
                  <c:v>6.4714285714285706</c:v>
                </c:pt>
                <c:pt idx="292">
                  <c:v>6.4428571428571404</c:v>
                </c:pt>
                <c:pt idx="293">
                  <c:v>6.4428571428571404</c:v>
                </c:pt>
                <c:pt idx="294">
                  <c:v>6.4571428571428493</c:v>
                </c:pt>
                <c:pt idx="295">
                  <c:v>6.4571428571428493</c:v>
                </c:pt>
                <c:pt idx="296">
                  <c:v>6.4571428571428493</c:v>
                </c:pt>
                <c:pt idx="297">
                  <c:v>6.4571428571428493</c:v>
                </c:pt>
                <c:pt idx="298">
                  <c:v>6.4428571428571404</c:v>
                </c:pt>
                <c:pt idx="299">
                  <c:v>6.4428571428571404</c:v>
                </c:pt>
                <c:pt idx="300">
                  <c:v>6.4428571428571404</c:v>
                </c:pt>
                <c:pt idx="301">
                  <c:v>6.4571428571428493</c:v>
                </c:pt>
                <c:pt idx="302">
                  <c:v>6.4428571428571404</c:v>
                </c:pt>
                <c:pt idx="303">
                  <c:v>6.4428571428571404</c:v>
                </c:pt>
                <c:pt idx="304">
                  <c:v>6.4571428571428493</c:v>
                </c:pt>
                <c:pt idx="305">
                  <c:v>6.4571428571428493</c:v>
                </c:pt>
                <c:pt idx="306">
                  <c:v>6.4857142857142804</c:v>
                </c:pt>
                <c:pt idx="307">
                  <c:v>6.4857142857142804</c:v>
                </c:pt>
                <c:pt idx="308">
                  <c:v>6.4857142857142804</c:v>
                </c:pt>
                <c:pt idx="309">
                  <c:v>6.4571428571428493</c:v>
                </c:pt>
                <c:pt idx="310">
                  <c:v>6.4714285714285706</c:v>
                </c:pt>
                <c:pt idx="311">
                  <c:v>6.4428571428571404</c:v>
                </c:pt>
                <c:pt idx="312">
                  <c:v>6.4714285714285706</c:v>
                </c:pt>
                <c:pt idx="313">
                  <c:v>6.4285714285714297</c:v>
                </c:pt>
                <c:pt idx="314">
                  <c:v>6.4142857142857093</c:v>
                </c:pt>
                <c:pt idx="315">
                  <c:v>6.4</c:v>
                </c:pt>
                <c:pt idx="316">
                  <c:v>6.3714285714285701</c:v>
                </c:pt>
                <c:pt idx="317">
                  <c:v>6.3571428571428488</c:v>
                </c:pt>
                <c:pt idx="318">
                  <c:v>6.3857142857142799</c:v>
                </c:pt>
                <c:pt idx="319">
                  <c:v>6.4</c:v>
                </c:pt>
                <c:pt idx="320">
                  <c:v>6.3857142857142799</c:v>
                </c:pt>
                <c:pt idx="321">
                  <c:v>6.4142857142857093</c:v>
                </c:pt>
                <c:pt idx="322">
                  <c:v>6.4285714285714297</c:v>
                </c:pt>
                <c:pt idx="323">
                  <c:v>6.4428571428571404</c:v>
                </c:pt>
                <c:pt idx="324">
                  <c:v>6.4428571428571404</c:v>
                </c:pt>
                <c:pt idx="325">
                  <c:v>6.4428571428571404</c:v>
                </c:pt>
                <c:pt idx="326">
                  <c:v>6.4428571428571404</c:v>
                </c:pt>
                <c:pt idx="327">
                  <c:v>6.4714285714285706</c:v>
                </c:pt>
                <c:pt idx="328">
                  <c:v>6.4857142857142804</c:v>
                </c:pt>
                <c:pt idx="329">
                  <c:v>6.5</c:v>
                </c:pt>
                <c:pt idx="330">
                  <c:v>6.4857142857142804</c:v>
                </c:pt>
                <c:pt idx="331">
                  <c:v>6.4857142857142804</c:v>
                </c:pt>
                <c:pt idx="332">
                  <c:v>6.4714285714285706</c:v>
                </c:pt>
                <c:pt idx="333">
                  <c:v>6.4571428571428493</c:v>
                </c:pt>
                <c:pt idx="334">
                  <c:v>6.4714285714285706</c:v>
                </c:pt>
                <c:pt idx="335">
                  <c:v>6.4714285714285706</c:v>
                </c:pt>
                <c:pt idx="336">
                  <c:v>6.4714285714285706</c:v>
                </c:pt>
                <c:pt idx="337">
                  <c:v>6.54285714285714</c:v>
                </c:pt>
                <c:pt idx="338">
                  <c:v>6.5571428571428489</c:v>
                </c:pt>
                <c:pt idx="339">
                  <c:v>6.5714285714285703</c:v>
                </c:pt>
                <c:pt idx="340">
                  <c:v>6.5714285714285703</c:v>
                </c:pt>
                <c:pt idx="341">
                  <c:v>6.5285714285714187</c:v>
                </c:pt>
                <c:pt idx="342">
                  <c:v>6.5142857142857089</c:v>
                </c:pt>
                <c:pt idx="343">
                  <c:v>6.4857142857142804</c:v>
                </c:pt>
                <c:pt idx="344">
                  <c:v>6.5</c:v>
                </c:pt>
                <c:pt idx="345">
                  <c:v>6.5</c:v>
                </c:pt>
                <c:pt idx="346">
                  <c:v>6.5285714285714187</c:v>
                </c:pt>
                <c:pt idx="347">
                  <c:v>6.5285714285714187</c:v>
                </c:pt>
                <c:pt idx="348">
                  <c:v>6.5285714285714187</c:v>
                </c:pt>
                <c:pt idx="349">
                  <c:v>6.54285714285714</c:v>
                </c:pt>
                <c:pt idx="350">
                  <c:v>6.5285714285714187</c:v>
                </c:pt>
                <c:pt idx="351">
                  <c:v>6.5</c:v>
                </c:pt>
                <c:pt idx="352">
                  <c:v>6.5</c:v>
                </c:pt>
                <c:pt idx="353">
                  <c:v>6.4714285714285706</c:v>
                </c:pt>
                <c:pt idx="354">
                  <c:v>6.5</c:v>
                </c:pt>
                <c:pt idx="355">
                  <c:v>6.5</c:v>
                </c:pt>
                <c:pt idx="356">
                  <c:v>6.4714285714285706</c:v>
                </c:pt>
                <c:pt idx="357">
                  <c:v>6.4857142857142804</c:v>
                </c:pt>
                <c:pt idx="358">
                  <c:v>6.4999999999999902</c:v>
                </c:pt>
                <c:pt idx="359">
                  <c:v>6.4857142857142804</c:v>
                </c:pt>
                <c:pt idx="360">
                  <c:v>6.5</c:v>
                </c:pt>
                <c:pt idx="361">
                  <c:v>6.4857142857142804</c:v>
                </c:pt>
                <c:pt idx="362">
                  <c:v>6.5142857142857089</c:v>
                </c:pt>
                <c:pt idx="363">
                  <c:v>6.5</c:v>
                </c:pt>
                <c:pt idx="364">
                  <c:v>6.5</c:v>
                </c:pt>
                <c:pt idx="365">
                  <c:v>6.5</c:v>
                </c:pt>
                <c:pt idx="366">
                  <c:v>6.5</c:v>
                </c:pt>
                <c:pt idx="367">
                  <c:v>6.5142857142857089</c:v>
                </c:pt>
                <c:pt idx="368">
                  <c:v>6.5142857142857089</c:v>
                </c:pt>
                <c:pt idx="369">
                  <c:v>6.5142857142857089</c:v>
                </c:pt>
                <c:pt idx="370">
                  <c:v>6.4857142857142804</c:v>
                </c:pt>
                <c:pt idx="371">
                  <c:v>6.4857142857142804</c:v>
                </c:pt>
                <c:pt idx="372">
                  <c:v>6.5</c:v>
                </c:pt>
                <c:pt idx="373">
                  <c:v>6.5</c:v>
                </c:pt>
                <c:pt idx="374">
                  <c:v>6.4857142857142804</c:v>
                </c:pt>
                <c:pt idx="375">
                  <c:v>6.4857142857142804</c:v>
                </c:pt>
                <c:pt idx="376">
                  <c:v>6.4857142857142804</c:v>
                </c:pt>
                <c:pt idx="377">
                  <c:v>6.5142857142857089</c:v>
                </c:pt>
                <c:pt idx="378">
                  <c:v>6.5142857142857089</c:v>
                </c:pt>
                <c:pt idx="379">
                  <c:v>6.5142857142857089</c:v>
                </c:pt>
                <c:pt idx="380">
                  <c:v>6.5285714285714187</c:v>
                </c:pt>
                <c:pt idx="381">
                  <c:v>6.5285714285714187</c:v>
                </c:pt>
                <c:pt idx="382">
                  <c:v>6.5285714285714187</c:v>
                </c:pt>
                <c:pt idx="383">
                  <c:v>6.5714285714285703</c:v>
                </c:pt>
                <c:pt idx="384">
                  <c:v>6.5571428571428489</c:v>
                </c:pt>
                <c:pt idx="385">
                  <c:v>6.5571428571428489</c:v>
                </c:pt>
                <c:pt idx="386">
                  <c:v>6.5857142857142801</c:v>
                </c:pt>
                <c:pt idx="387">
                  <c:v>6.5714285714285596</c:v>
                </c:pt>
                <c:pt idx="388">
                  <c:v>6.5714285714285596</c:v>
                </c:pt>
                <c:pt idx="389">
                  <c:v>6.5857142857142801</c:v>
                </c:pt>
                <c:pt idx="390">
                  <c:v>6.5999999999999899</c:v>
                </c:pt>
                <c:pt idx="391">
                  <c:v>6.5999999999999899</c:v>
                </c:pt>
                <c:pt idx="392">
                  <c:v>6.5857142857142801</c:v>
                </c:pt>
                <c:pt idx="393">
                  <c:v>6.6285714285714192</c:v>
                </c:pt>
                <c:pt idx="394">
                  <c:v>6.6285714285714192</c:v>
                </c:pt>
                <c:pt idx="395">
                  <c:v>6.6285714285714192</c:v>
                </c:pt>
                <c:pt idx="396">
                  <c:v>6.6142857142857086</c:v>
                </c:pt>
                <c:pt idx="397">
                  <c:v>6.6142857142857086</c:v>
                </c:pt>
                <c:pt idx="398">
                  <c:v>6.6142857142857086</c:v>
                </c:pt>
                <c:pt idx="399">
                  <c:v>6.5714285714285596</c:v>
                </c:pt>
                <c:pt idx="400">
                  <c:v>6.5571428571428489</c:v>
                </c:pt>
                <c:pt idx="401">
                  <c:v>6.5571428571428489</c:v>
                </c:pt>
                <c:pt idx="402">
                  <c:v>6.4999999999999902</c:v>
                </c:pt>
                <c:pt idx="403">
                  <c:v>6.5142857142857089</c:v>
                </c:pt>
                <c:pt idx="404">
                  <c:v>6.5285714285714187</c:v>
                </c:pt>
                <c:pt idx="405">
                  <c:v>6.54285714285714</c:v>
                </c:pt>
                <c:pt idx="406">
                  <c:v>6.5571428571428489</c:v>
                </c:pt>
                <c:pt idx="407">
                  <c:v>6.54285714285714</c:v>
                </c:pt>
                <c:pt idx="408">
                  <c:v>6.54285714285714</c:v>
                </c:pt>
                <c:pt idx="409">
                  <c:v>6.54285714285714</c:v>
                </c:pt>
                <c:pt idx="410">
                  <c:v>6.54285714285714</c:v>
                </c:pt>
                <c:pt idx="411">
                  <c:v>6.54285714285714</c:v>
                </c:pt>
                <c:pt idx="412">
                  <c:v>6.54285714285714</c:v>
                </c:pt>
                <c:pt idx="413">
                  <c:v>6.54285714285714</c:v>
                </c:pt>
                <c:pt idx="414">
                  <c:v>6.5571428571428489</c:v>
                </c:pt>
                <c:pt idx="415">
                  <c:v>6.5571428571428489</c:v>
                </c:pt>
                <c:pt idx="416">
                  <c:v>6.5571428571428489</c:v>
                </c:pt>
                <c:pt idx="417">
                  <c:v>6.5285714285714187</c:v>
                </c:pt>
                <c:pt idx="418">
                  <c:v>6.5142857142857089</c:v>
                </c:pt>
                <c:pt idx="419">
                  <c:v>6.5285714285714187</c:v>
                </c:pt>
                <c:pt idx="420">
                  <c:v>6.5285714285714187</c:v>
                </c:pt>
                <c:pt idx="421">
                  <c:v>6.5571428571428489</c:v>
                </c:pt>
                <c:pt idx="422">
                  <c:v>6.54285714285714</c:v>
                </c:pt>
                <c:pt idx="423">
                  <c:v>6.54285714285714</c:v>
                </c:pt>
                <c:pt idx="424">
                  <c:v>6.5571428571428489</c:v>
                </c:pt>
                <c:pt idx="425">
                  <c:v>6.5571428571428489</c:v>
                </c:pt>
                <c:pt idx="426">
                  <c:v>6.5571428571428489</c:v>
                </c:pt>
                <c:pt idx="427">
                  <c:v>6.5571428571428489</c:v>
                </c:pt>
                <c:pt idx="428">
                  <c:v>6.5142857142857089</c:v>
                </c:pt>
                <c:pt idx="429">
                  <c:v>6.5142857142857089</c:v>
                </c:pt>
                <c:pt idx="430">
                  <c:v>6.5142857142857089</c:v>
                </c:pt>
                <c:pt idx="431">
                  <c:v>6.54285714285714</c:v>
                </c:pt>
                <c:pt idx="432">
                  <c:v>6.5285714285714187</c:v>
                </c:pt>
                <c:pt idx="433">
                  <c:v>6.5142857142857089</c:v>
                </c:pt>
                <c:pt idx="434">
                  <c:v>6.5142857142857089</c:v>
                </c:pt>
                <c:pt idx="435">
                  <c:v>6.5</c:v>
                </c:pt>
                <c:pt idx="436">
                  <c:v>6.4857142857142804</c:v>
                </c:pt>
                <c:pt idx="437">
                  <c:v>6.4714285714285706</c:v>
                </c:pt>
                <c:pt idx="438">
                  <c:v>6.4571428571428493</c:v>
                </c:pt>
                <c:pt idx="439">
                  <c:v>6.4571428571428493</c:v>
                </c:pt>
                <c:pt idx="440">
                  <c:v>6.4428571428571404</c:v>
                </c:pt>
                <c:pt idx="441">
                  <c:v>6.4428571428571404</c:v>
                </c:pt>
                <c:pt idx="442">
                  <c:v>6.4571428571428493</c:v>
                </c:pt>
                <c:pt idx="443">
                  <c:v>6.4714285714285706</c:v>
                </c:pt>
                <c:pt idx="444">
                  <c:v>6.4571428571428493</c:v>
                </c:pt>
                <c:pt idx="445">
                  <c:v>6.4571428571428493</c:v>
                </c:pt>
                <c:pt idx="446">
                  <c:v>6.4571428571428493</c:v>
                </c:pt>
                <c:pt idx="447">
                  <c:v>6.4714285714285706</c:v>
                </c:pt>
                <c:pt idx="448">
                  <c:v>6.5142857142857089</c:v>
                </c:pt>
                <c:pt idx="449">
                  <c:v>6.5</c:v>
                </c:pt>
                <c:pt idx="450">
                  <c:v>6.4428571428571404</c:v>
                </c:pt>
                <c:pt idx="451">
                  <c:v>6.4428571428571404</c:v>
                </c:pt>
                <c:pt idx="452">
                  <c:v>6.4285714285714297</c:v>
                </c:pt>
                <c:pt idx="453">
                  <c:v>6.4285714285714297</c:v>
                </c:pt>
                <c:pt idx="454">
                  <c:v>6.4285714285714297</c:v>
                </c:pt>
                <c:pt idx="455">
                  <c:v>6.4142857142857093</c:v>
                </c:pt>
                <c:pt idx="456">
                  <c:v>6.4142857142857093</c:v>
                </c:pt>
                <c:pt idx="457">
                  <c:v>6.4285714285714297</c:v>
                </c:pt>
                <c:pt idx="458">
                  <c:v>6.4142857142857093</c:v>
                </c:pt>
                <c:pt idx="459">
                  <c:v>6.4</c:v>
                </c:pt>
                <c:pt idx="460">
                  <c:v>6.4428571428571404</c:v>
                </c:pt>
                <c:pt idx="461">
                  <c:v>6.4428571428571404</c:v>
                </c:pt>
                <c:pt idx="462">
                  <c:v>6.4714285714285706</c:v>
                </c:pt>
                <c:pt idx="463">
                  <c:v>6.4714285714285706</c:v>
                </c:pt>
                <c:pt idx="464">
                  <c:v>6.4857142857142804</c:v>
                </c:pt>
                <c:pt idx="465">
                  <c:v>6.4857142857142804</c:v>
                </c:pt>
                <c:pt idx="466">
                  <c:v>6.4857142857142804</c:v>
                </c:pt>
                <c:pt idx="467">
                  <c:v>6.4857142857142804</c:v>
                </c:pt>
                <c:pt idx="468">
                  <c:v>6.4857142857142804</c:v>
                </c:pt>
                <c:pt idx="469">
                  <c:v>6.4714285714285706</c:v>
                </c:pt>
                <c:pt idx="470">
                  <c:v>6.4714285714285706</c:v>
                </c:pt>
                <c:pt idx="471">
                  <c:v>6.4714285714285706</c:v>
                </c:pt>
                <c:pt idx="472">
                  <c:v>6.4571428571428493</c:v>
                </c:pt>
                <c:pt idx="473">
                  <c:v>6.4714285714285706</c:v>
                </c:pt>
                <c:pt idx="474">
                  <c:v>6.4571428571428493</c:v>
                </c:pt>
                <c:pt idx="475">
                  <c:v>6.4285714285714191</c:v>
                </c:pt>
                <c:pt idx="476">
                  <c:v>6.4428571428571404</c:v>
                </c:pt>
                <c:pt idx="477">
                  <c:v>6.4428571428571404</c:v>
                </c:pt>
                <c:pt idx="478">
                  <c:v>6.4428571428571404</c:v>
                </c:pt>
                <c:pt idx="479">
                  <c:v>6.4285714285714297</c:v>
                </c:pt>
                <c:pt idx="480">
                  <c:v>6.4142857142857093</c:v>
                </c:pt>
                <c:pt idx="481">
                  <c:v>6.3857142857142799</c:v>
                </c:pt>
                <c:pt idx="482">
                  <c:v>6.3714285714285701</c:v>
                </c:pt>
                <c:pt idx="483">
                  <c:v>6.3714285714285701</c:v>
                </c:pt>
                <c:pt idx="484">
                  <c:v>6.3571428571428488</c:v>
                </c:pt>
                <c:pt idx="485">
                  <c:v>6.3571428571428488</c:v>
                </c:pt>
                <c:pt idx="486">
                  <c:v>6.3714285714285701</c:v>
                </c:pt>
                <c:pt idx="487">
                  <c:v>6.4285714285714297</c:v>
                </c:pt>
                <c:pt idx="488">
                  <c:v>6.4285714285714297</c:v>
                </c:pt>
                <c:pt idx="489">
                  <c:v>6.4571428571428493</c:v>
                </c:pt>
                <c:pt idx="490">
                  <c:v>6.4571428571428493</c:v>
                </c:pt>
                <c:pt idx="491">
                  <c:v>6.4428571428571404</c:v>
                </c:pt>
                <c:pt idx="492">
                  <c:v>6.4428571428571404</c:v>
                </c:pt>
                <c:pt idx="493">
                  <c:v>6.4428571428571404</c:v>
                </c:pt>
                <c:pt idx="494">
                  <c:v>6.4571428571428493</c:v>
                </c:pt>
                <c:pt idx="495">
                  <c:v>6.4428571428571404</c:v>
                </c:pt>
                <c:pt idx="496">
                  <c:v>6.4571428571428493</c:v>
                </c:pt>
                <c:pt idx="497">
                  <c:v>6.4571428571428493</c:v>
                </c:pt>
                <c:pt idx="498">
                  <c:v>6.4714285714285706</c:v>
                </c:pt>
                <c:pt idx="499">
                  <c:v>6.4714285714285706</c:v>
                </c:pt>
                <c:pt idx="500">
                  <c:v>6.4714285714285706</c:v>
                </c:pt>
                <c:pt idx="501">
                  <c:v>6.4857142857142804</c:v>
                </c:pt>
                <c:pt idx="502">
                  <c:v>6.5</c:v>
                </c:pt>
                <c:pt idx="503">
                  <c:v>6.5</c:v>
                </c:pt>
                <c:pt idx="504">
                  <c:v>6.5</c:v>
                </c:pt>
                <c:pt idx="505">
                  <c:v>6.4999999999999902</c:v>
                </c:pt>
                <c:pt idx="506">
                  <c:v>6.4999999999999902</c:v>
                </c:pt>
                <c:pt idx="507">
                  <c:v>6.4857142857142804</c:v>
                </c:pt>
                <c:pt idx="508">
                  <c:v>6.4857142857142804</c:v>
                </c:pt>
                <c:pt idx="509">
                  <c:v>6.4857142857142804</c:v>
                </c:pt>
                <c:pt idx="510">
                  <c:v>6.4857142857142804</c:v>
                </c:pt>
                <c:pt idx="511">
                  <c:v>6.5142857142857089</c:v>
                </c:pt>
                <c:pt idx="512">
                  <c:v>6.54285714285714</c:v>
                </c:pt>
                <c:pt idx="513">
                  <c:v>6.54285714285714</c:v>
                </c:pt>
                <c:pt idx="514">
                  <c:v>6.54285714285714</c:v>
                </c:pt>
                <c:pt idx="515">
                  <c:v>6.5285714285714187</c:v>
                </c:pt>
                <c:pt idx="516">
                  <c:v>6.5</c:v>
                </c:pt>
                <c:pt idx="517">
                  <c:v>6.5142857142857089</c:v>
                </c:pt>
                <c:pt idx="518">
                  <c:v>6.4857142857142804</c:v>
                </c:pt>
                <c:pt idx="519">
                  <c:v>6.4571428571428493</c:v>
                </c:pt>
                <c:pt idx="520">
                  <c:v>6.4571428571428493</c:v>
                </c:pt>
                <c:pt idx="521">
                  <c:v>6.4285714285714297</c:v>
                </c:pt>
                <c:pt idx="522">
                  <c:v>6.4571428571428493</c:v>
                </c:pt>
                <c:pt idx="523">
                  <c:v>6.4571428571428493</c:v>
                </c:pt>
                <c:pt idx="524">
                  <c:v>6.4714285714285706</c:v>
                </c:pt>
                <c:pt idx="525">
                  <c:v>6.4428571428571404</c:v>
                </c:pt>
                <c:pt idx="526">
                  <c:v>6.4428571428571404</c:v>
                </c:pt>
                <c:pt idx="527">
                  <c:v>6.4428571428571404</c:v>
                </c:pt>
                <c:pt idx="528">
                  <c:v>6.4714285714285706</c:v>
                </c:pt>
                <c:pt idx="529">
                  <c:v>6.4285714285714297</c:v>
                </c:pt>
                <c:pt idx="530">
                  <c:v>6.4285714285714297</c:v>
                </c:pt>
                <c:pt idx="531">
                  <c:v>6.4285714285714297</c:v>
                </c:pt>
                <c:pt idx="532">
                  <c:v>6.4142857142857093</c:v>
                </c:pt>
                <c:pt idx="533">
                  <c:v>6.4428571428571404</c:v>
                </c:pt>
                <c:pt idx="534">
                  <c:v>6.4428571428571404</c:v>
                </c:pt>
                <c:pt idx="535">
                  <c:v>6.4571428571428493</c:v>
                </c:pt>
                <c:pt idx="536">
                  <c:v>6.4285714285714297</c:v>
                </c:pt>
                <c:pt idx="537">
                  <c:v>6.4428571428571404</c:v>
                </c:pt>
                <c:pt idx="538">
                  <c:v>6.4428571428571404</c:v>
                </c:pt>
                <c:pt idx="539">
                  <c:v>6.4714285714285706</c:v>
                </c:pt>
                <c:pt idx="540">
                  <c:v>6.4857142857142804</c:v>
                </c:pt>
                <c:pt idx="541">
                  <c:v>6.4857142857142804</c:v>
                </c:pt>
                <c:pt idx="542">
                  <c:v>6.5142857142857089</c:v>
                </c:pt>
                <c:pt idx="543">
                  <c:v>6.5142857142857089</c:v>
                </c:pt>
                <c:pt idx="544">
                  <c:v>6.5285714285714187</c:v>
                </c:pt>
                <c:pt idx="545">
                  <c:v>6.5142857142857089</c:v>
                </c:pt>
                <c:pt idx="546">
                  <c:v>6.5</c:v>
                </c:pt>
                <c:pt idx="547">
                  <c:v>6.5</c:v>
                </c:pt>
                <c:pt idx="548">
                  <c:v>6.4857142857142804</c:v>
                </c:pt>
                <c:pt idx="549">
                  <c:v>6.5</c:v>
                </c:pt>
                <c:pt idx="550">
                  <c:v>6.5142857142857089</c:v>
                </c:pt>
                <c:pt idx="551">
                  <c:v>6.5142857142857089</c:v>
                </c:pt>
                <c:pt idx="552">
                  <c:v>6.5142857142857089</c:v>
                </c:pt>
                <c:pt idx="553">
                  <c:v>6.5142857142857089</c:v>
                </c:pt>
                <c:pt idx="554">
                  <c:v>6.54285714285714</c:v>
                </c:pt>
                <c:pt idx="555">
                  <c:v>6.5285714285714187</c:v>
                </c:pt>
                <c:pt idx="556">
                  <c:v>6.54285714285714</c:v>
                </c:pt>
                <c:pt idx="557">
                  <c:v>6.5571428571428489</c:v>
                </c:pt>
                <c:pt idx="558">
                  <c:v>6.5571428571428489</c:v>
                </c:pt>
                <c:pt idx="559">
                  <c:v>6.5571428571428489</c:v>
                </c:pt>
                <c:pt idx="560">
                  <c:v>6.54285714285714</c:v>
                </c:pt>
                <c:pt idx="561">
                  <c:v>6.5285714285714187</c:v>
                </c:pt>
                <c:pt idx="562">
                  <c:v>6.5285714285714187</c:v>
                </c:pt>
                <c:pt idx="563">
                  <c:v>6.5285714285714187</c:v>
                </c:pt>
                <c:pt idx="564">
                  <c:v>6.5714285714285703</c:v>
                </c:pt>
                <c:pt idx="565">
                  <c:v>6.5571428571428489</c:v>
                </c:pt>
                <c:pt idx="566">
                  <c:v>6.5571428571428489</c:v>
                </c:pt>
                <c:pt idx="567">
                  <c:v>6.5571428571428489</c:v>
                </c:pt>
                <c:pt idx="568">
                  <c:v>6.5714285714285703</c:v>
                </c:pt>
                <c:pt idx="569">
                  <c:v>6.5571428571428489</c:v>
                </c:pt>
                <c:pt idx="570">
                  <c:v>6.5571428571428489</c:v>
                </c:pt>
                <c:pt idx="571">
                  <c:v>6.5571428571428489</c:v>
                </c:pt>
                <c:pt idx="572">
                  <c:v>6.5571428571428489</c:v>
                </c:pt>
                <c:pt idx="573">
                  <c:v>6.5714285714285703</c:v>
                </c:pt>
                <c:pt idx="574">
                  <c:v>6.5714285714285596</c:v>
                </c:pt>
                <c:pt idx="575">
                  <c:v>6.5999999999999899</c:v>
                </c:pt>
                <c:pt idx="576">
                  <c:v>6.5999999999999899</c:v>
                </c:pt>
                <c:pt idx="577">
                  <c:v>6.5571428571428489</c:v>
                </c:pt>
                <c:pt idx="578">
                  <c:v>6.54285714285714</c:v>
                </c:pt>
                <c:pt idx="579">
                  <c:v>6.54285714285714</c:v>
                </c:pt>
                <c:pt idx="580">
                  <c:v>6.54285714285714</c:v>
                </c:pt>
                <c:pt idx="581">
                  <c:v>6.54285714285714</c:v>
                </c:pt>
                <c:pt idx="582">
                  <c:v>6.5571428571428489</c:v>
                </c:pt>
                <c:pt idx="583">
                  <c:v>6.54285714285714</c:v>
                </c:pt>
                <c:pt idx="584">
                  <c:v>6.5142857142857089</c:v>
                </c:pt>
                <c:pt idx="585">
                  <c:v>6.4857142857142804</c:v>
                </c:pt>
                <c:pt idx="586">
                  <c:v>6.5</c:v>
                </c:pt>
                <c:pt idx="587">
                  <c:v>6.4857142857142804</c:v>
                </c:pt>
                <c:pt idx="588">
                  <c:v>6.5</c:v>
                </c:pt>
                <c:pt idx="589">
                  <c:v>6.5</c:v>
                </c:pt>
                <c:pt idx="590">
                  <c:v>6.5285714285714187</c:v>
                </c:pt>
                <c:pt idx="591">
                  <c:v>6.5142857142857089</c:v>
                </c:pt>
                <c:pt idx="592">
                  <c:v>6.4999999999999902</c:v>
                </c:pt>
                <c:pt idx="593">
                  <c:v>6.5142857142857089</c:v>
                </c:pt>
                <c:pt idx="594">
                  <c:v>6.5142857142857089</c:v>
                </c:pt>
                <c:pt idx="595">
                  <c:v>6.5142857142857089</c:v>
                </c:pt>
                <c:pt idx="596">
                  <c:v>6.5142857142857089</c:v>
                </c:pt>
                <c:pt idx="597">
                  <c:v>6.4857142857142804</c:v>
                </c:pt>
                <c:pt idx="598">
                  <c:v>6.4857142857142804</c:v>
                </c:pt>
                <c:pt idx="599">
                  <c:v>6.4999999999999902</c:v>
                </c:pt>
                <c:pt idx="600">
                  <c:v>6.4857142857142804</c:v>
                </c:pt>
                <c:pt idx="601">
                  <c:v>6.5</c:v>
                </c:pt>
                <c:pt idx="602">
                  <c:v>6.4857142857142804</c:v>
                </c:pt>
                <c:pt idx="603">
                  <c:v>6.4857142857142804</c:v>
                </c:pt>
                <c:pt idx="604">
                  <c:v>6.5</c:v>
                </c:pt>
                <c:pt idx="605">
                  <c:v>6.4857142857142804</c:v>
                </c:pt>
                <c:pt idx="606">
                  <c:v>6.4857142857142804</c:v>
                </c:pt>
                <c:pt idx="607">
                  <c:v>6.5</c:v>
                </c:pt>
                <c:pt idx="608">
                  <c:v>6.5</c:v>
                </c:pt>
                <c:pt idx="609">
                  <c:v>6.5</c:v>
                </c:pt>
                <c:pt idx="610">
                  <c:v>6.5</c:v>
                </c:pt>
                <c:pt idx="611">
                  <c:v>6.4857142857142804</c:v>
                </c:pt>
                <c:pt idx="612">
                  <c:v>6.4857142857142804</c:v>
                </c:pt>
                <c:pt idx="613">
                  <c:v>6.4857142857142804</c:v>
                </c:pt>
                <c:pt idx="614">
                  <c:v>6.5</c:v>
                </c:pt>
                <c:pt idx="615">
                  <c:v>6.4857142857142804</c:v>
                </c:pt>
                <c:pt idx="616">
                  <c:v>6.4857142857142804</c:v>
                </c:pt>
                <c:pt idx="617">
                  <c:v>6.4857142857142804</c:v>
                </c:pt>
                <c:pt idx="618">
                  <c:v>6.5</c:v>
                </c:pt>
                <c:pt idx="619">
                  <c:v>6.5</c:v>
                </c:pt>
                <c:pt idx="620">
                  <c:v>6.4857142857142804</c:v>
                </c:pt>
                <c:pt idx="621">
                  <c:v>6.4857142857142804</c:v>
                </c:pt>
                <c:pt idx="622">
                  <c:v>6.4714285714285706</c:v>
                </c:pt>
                <c:pt idx="623">
                  <c:v>6.4571428571428493</c:v>
                </c:pt>
                <c:pt idx="624">
                  <c:v>6.4714285714285706</c:v>
                </c:pt>
                <c:pt idx="625">
                  <c:v>6.4857142857142804</c:v>
                </c:pt>
                <c:pt idx="626">
                  <c:v>6.4714285714285706</c:v>
                </c:pt>
                <c:pt idx="627">
                  <c:v>6.4571428571428493</c:v>
                </c:pt>
                <c:pt idx="628">
                  <c:v>6.4428571428571404</c:v>
                </c:pt>
                <c:pt idx="629">
                  <c:v>6.4285714285714297</c:v>
                </c:pt>
                <c:pt idx="630">
                  <c:v>6.4428571428571404</c:v>
                </c:pt>
                <c:pt idx="631">
                  <c:v>6.4</c:v>
                </c:pt>
                <c:pt idx="632">
                  <c:v>6.4</c:v>
                </c:pt>
                <c:pt idx="633">
                  <c:v>6.3714285714285701</c:v>
                </c:pt>
                <c:pt idx="634">
                  <c:v>6.3571428571428488</c:v>
                </c:pt>
                <c:pt idx="635">
                  <c:v>6.3714285714285701</c:v>
                </c:pt>
                <c:pt idx="636">
                  <c:v>6.3857142857142799</c:v>
                </c:pt>
                <c:pt idx="637">
                  <c:v>6.3857142857142799</c:v>
                </c:pt>
                <c:pt idx="638">
                  <c:v>6.3857142857142799</c:v>
                </c:pt>
                <c:pt idx="639">
                  <c:v>6.3857142857142799</c:v>
                </c:pt>
                <c:pt idx="640">
                  <c:v>6.4</c:v>
                </c:pt>
                <c:pt idx="641">
                  <c:v>6.4428571428571404</c:v>
                </c:pt>
                <c:pt idx="642">
                  <c:v>6.4428571428571404</c:v>
                </c:pt>
                <c:pt idx="643">
                  <c:v>6.4428571428571404</c:v>
                </c:pt>
                <c:pt idx="644">
                  <c:v>6.4285714285714297</c:v>
                </c:pt>
                <c:pt idx="645">
                  <c:v>6.4285714285714191</c:v>
                </c:pt>
                <c:pt idx="646">
                  <c:v>6.4428571428571404</c:v>
                </c:pt>
                <c:pt idx="647">
                  <c:v>6.4571428571428493</c:v>
                </c:pt>
                <c:pt idx="648">
                  <c:v>6.4571428571428493</c:v>
                </c:pt>
                <c:pt idx="649">
                  <c:v>6.4714285714285706</c:v>
                </c:pt>
                <c:pt idx="650">
                  <c:v>6.4857142857142804</c:v>
                </c:pt>
                <c:pt idx="651">
                  <c:v>6.5142857142857089</c:v>
                </c:pt>
                <c:pt idx="652">
                  <c:v>6.5</c:v>
                </c:pt>
                <c:pt idx="653">
                  <c:v>6.5</c:v>
                </c:pt>
                <c:pt idx="654">
                  <c:v>6.4857142857142804</c:v>
                </c:pt>
                <c:pt idx="655">
                  <c:v>6.4571428571428493</c:v>
                </c:pt>
                <c:pt idx="656">
                  <c:v>6.4428571428571404</c:v>
                </c:pt>
                <c:pt idx="657">
                  <c:v>6.4428571428571404</c:v>
                </c:pt>
                <c:pt idx="658">
                  <c:v>6.4428571428571404</c:v>
                </c:pt>
                <c:pt idx="659">
                  <c:v>6.4428571428571404</c:v>
                </c:pt>
                <c:pt idx="660">
                  <c:v>6.4714285714285706</c:v>
                </c:pt>
                <c:pt idx="661">
                  <c:v>6.4428571428571404</c:v>
                </c:pt>
                <c:pt idx="662">
                  <c:v>6.4428571428571404</c:v>
                </c:pt>
                <c:pt idx="663">
                  <c:v>6.4142857142857093</c:v>
                </c:pt>
                <c:pt idx="664">
                  <c:v>6.4142857142857093</c:v>
                </c:pt>
                <c:pt idx="665">
                  <c:v>6.4</c:v>
                </c:pt>
                <c:pt idx="666">
                  <c:v>6.3571428571428488</c:v>
                </c:pt>
                <c:pt idx="667">
                  <c:v>6.3571428571428488</c:v>
                </c:pt>
                <c:pt idx="668">
                  <c:v>6.3714285714285701</c:v>
                </c:pt>
                <c:pt idx="669">
                  <c:v>6.3714285714285701</c:v>
                </c:pt>
                <c:pt idx="670">
                  <c:v>6.3714285714285701</c:v>
                </c:pt>
                <c:pt idx="671">
                  <c:v>6.3714285714285701</c:v>
                </c:pt>
                <c:pt idx="672">
                  <c:v>6.3714285714285701</c:v>
                </c:pt>
                <c:pt idx="673">
                  <c:v>6.3571428571428488</c:v>
                </c:pt>
                <c:pt idx="674">
                  <c:v>6.3428571428571399</c:v>
                </c:pt>
                <c:pt idx="675">
                  <c:v>6.3857142857142799</c:v>
                </c:pt>
                <c:pt idx="676">
                  <c:v>6.3857142857142799</c:v>
                </c:pt>
                <c:pt idx="677">
                  <c:v>6.3714285714285701</c:v>
                </c:pt>
                <c:pt idx="678">
                  <c:v>6.3714285714285701</c:v>
                </c:pt>
                <c:pt idx="679">
                  <c:v>6.3714285714285701</c:v>
                </c:pt>
                <c:pt idx="680">
                  <c:v>6.3714285714285701</c:v>
                </c:pt>
                <c:pt idx="681">
                  <c:v>6.3571428571428488</c:v>
                </c:pt>
                <c:pt idx="682">
                  <c:v>6.3714285714285701</c:v>
                </c:pt>
                <c:pt idx="683">
                  <c:v>6.3428571428571399</c:v>
                </c:pt>
                <c:pt idx="684">
                  <c:v>6.3142857142857087</c:v>
                </c:pt>
                <c:pt idx="685">
                  <c:v>6.3142857142857087</c:v>
                </c:pt>
                <c:pt idx="686">
                  <c:v>6.3</c:v>
                </c:pt>
                <c:pt idx="687">
                  <c:v>6.3</c:v>
                </c:pt>
                <c:pt idx="688">
                  <c:v>6.2714285714285705</c:v>
                </c:pt>
                <c:pt idx="689">
                  <c:v>6.2285714285714189</c:v>
                </c:pt>
                <c:pt idx="690">
                  <c:v>6.2285714285714189</c:v>
                </c:pt>
                <c:pt idx="691">
                  <c:v>6.2285714285714189</c:v>
                </c:pt>
                <c:pt idx="692">
                  <c:v>6.2428571428571402</c:v>
                </c:pt>
                <c:pt idx="693">
                  <c:v>6.2571428571428491</c:v>
                </c:pt>
                <c:pt idx="694">
                  <c:v>6.2571428571428491</c:v>
                </c:pt>
                <c:pt idx="695">
                  <c:v>6.2714285714285705</c:v>
                </c:pt>
                <c:pt idx="696">
                  <c:v>6.2857142857142803</c:v>
                </c:pt>
                <c:pt idx="697">
                  <c:v>6.2857142857142803</c:v>
                </c:pt>
                <c:pt idx="698">
                  <c:v>6.2714285714285705</c:v>
                </c:pt>
                <c:pt idx="699">
                  <c:v>6.2857142857142803</c:v>
                </c:pt>
                <c:pt idx="700">
                  <c:v>6.2857142857142803</c:v>
                </c:pt>
                <c:pt idx="701">
                  <c:v>6.2714285714285705</c:v>
                </c:pt>
                <c:pt idx="702">
                  <c:v>6.2571428571428491</c:v>
                </c:pt>
                <c:pt idx="703">
                  <c:v>6.2714285714285705</c:v>
                </c:pt>
                <c:pt idx="704">
                  <c:v>6.2285714285714189</c:v>
                </c:pt>
                <c:pt idx="705">
                  <c:v>6.2285714285714189</c:v>
                </c:pt>
                <c:pt idx="706">
                  <c:v>6.2285714285714189</c:v>
                </c:pt>
                <c:pt idx="707">
                  <c:v>6.2571428571428491</c:v>
                </c:pt>
                <c:pt idx="708">
                  <c:v>6.2714285714285705</c:v>
                </c:pt>
                <c:pt idx="709">
                  <c:v>6.2714285714285705</c:v>
                </c:pt>
                <c:pt idx="710">
                  <c:v>6.2857142857142803</c:v>
                </c:pt>
                <c:pt idx="711">
                  <c:v>6.2714285714285705</c:v>
                </c:pt>
                <c:pt idx="712">
                  <c:v>6.2428571428571402</c:v>
                </c:pt>
                <c:pt idx="713">
                  <c:v>6.2571428571428491</c:v>
                </c:pt>
                <c:pt idx="714">
                  <c:v>6.2857142857142803</c:v>
                </c:pt>
                <c:pt idx="715">
                  <c:v>6.3</c:v>
                </c:pt>
                <c:pt idx="716">
                  <c:v>6.3142857142857087</c:v>
                </c:pt>
                <c:pt idx="717">
                  <c:v>6.3142857142857087</c:v>
                </c:pt>
                <c:pt idx="718">
                  <c:v>6.3142857142857087</c:v>
                </c:pt>
                <c:pt idx="719">
                  <c:v>6.2999999999999901</c:v>
                </c:pt>
                <c:pt idx="720">
                  <c:v>6.2999999999999901</c:v>
                </c:pt>
                <c:pt idx="721">
                  <c:v>6.3142857142857087</c:v>
                </c:pt>
                <c:pt idx="722">
                  <c:v>6.3</c:v>
                </c:pt>
                <c:pt idx="723">
                  <c:v>6.2857142857142803</c:v>
                </c:pt>
                <c:pt idx="724">
                  <c:v>6.2714285714285705</c:v>
                </c:pt>
                <c:pt idx="725">
                  <c:v>6.2714285714285705</c:v>
                </c:pt>
                <c:pt idx="726">
                  <c:v>6.2571428571428491</c:v>
                </c:pt>
                <c:pt idx="727">
                  <c:v>6.2714285714285705</c:v>
                </c:pt>
                <c:pt idx="728">
                  <c:v>6.2857142857142803</c:v>
                </c:pt>
                <c:pt idx="729">
                  <c:v>6.2857142857142803</c:v>
                </c:pt>
                <c:pt idx="730">
                  <c:v>6.3142857142857087</c:v>
                </c:pt>
                <c:pt idx="731">
                  <c:v>6.3142857142857087</c:v>
                </c:pt>
                <c:pt idx="732">
                  <c:v>6.2999999999999901</c:v>
                </c:pt>
                <c:pt idx="733">
                  <c:v>6.3142857142857087</c:v>
                </c:pt>
                <c:pt idx="734">
                  <c:v>6.3142857142857087</c:v>
                </c:pt>
                <c:pt idx="735">
                  <c:v>6.3142857142857087</c:v>
                </c:pt>
                <c:pt idx="736">
                  <c:v>6.2571428571428491</c:v>
                </c:pt>
                <c:pt idx="737">
                  <c:v>6.2571428571428491</c:v>
                </c:pt>
                <c:pt idx="738">
                  <c:v>6.2285714285714189</c:v>
                </c:pt>
                <c:pt idx="739">
                  <c:v>6.2</c:v>
                </c:pt>
                <c:pt idx="740">
                  <c:v>6.1714285714285699</c:v>
                </c:pt>
                <c:pt idx="741">
                  <c:v>6.1428571428571397</c:v>
                </c:pt>
                <c:pt idx="742">
                  <c:v>6.1428571428571397</c:v>
                </c:pt>
                <c:pt idx="743">
                  <c:v>6.1428571428571397</c:v>
                </c:pt>
                <c:pt idx="744">
                  <c:v>6.1285714285714192</c:v>
                </c:pt>
                <c:pt idx="745">
                  <c:v>6.0714285714285703</c:v>
                </c:pt>
                <c:pt idx="746">
                  <c:v>6.0285714285714187</c:v>
                </c:pt>
                <c:pt idx="747">
                  <c:v>6.0142857142857089</c:v>
                </c:pt>
                <c:pt idx="748">
                  <c:v>6.0142857142857089</c:v>
                </c:pt>
                <c:pt idx="749">
                  <c:v>6</c:v>
                </c:pt>
                <c:pt idx="750">
                  <c:v>6</c:v>
                </c:pt>
                <c:pt idx="751">
                  <c:v>5.9857142857142804</c:v>
                </c:pt>
                <c:pt idx="752">
                  <c:v>5.9714285714285706</c:v>
                </c:pt>
                <c:pt idx="753">
                  <c:v>5.9285714285714191</c:v>
                </c:pt>
                <c:pt idx="754">
                  <c:v>5.9285714285714191</c:v>
                </c:pt>
                <c:pt idx="755">
                  <c:v>5.8999999999999897</c:v>
                </c:pt>
                <c:pt idx="756">
                  <c:v>5.8999999999999897</c:v>
                </c:pt>
                <c:pt idx="757">
                  <c:v>5.8714285714285701</c:v>
                </c:pt>
                <c:pt idx="758">
                  <c:v>5.8571428571428488</c:v>
                </c:pt>
                <c:pt idx="759">
                  <c:v>5.8571428571428488</c:v>
                </c:pt>
                <c:pt idx="760">
                  <c:v>5.8571428571428488</c:v>
                </c:pt>
                <c:pt idx="761">
                  <c:v>5.8571428571428488</c:v>
                </c:pt>
                <c:pt idx="762">
                  <c:v>5.8428571428571399</c:v>
                </c:pt>
                <c:pt idx="763">
                  <c:v>5.8428571428571399</c:v>
                </c:pt>
                <c:pt idx="764">
                  <c:v>5.8428571428571399</c:v>
                </c:pt>
                <c:pt idx="765">
                  <c:v>5.8</c:v>
                </c:pt>
                <c:pt idx="766">
                  <c:v>5.7714285714285705</c:v>
                </c:pt>
                <c:pt idx="767">
                  <c:v>5.7571428571428491</c:v>
                </c:pt>
                <c:pt idx="768">
                  <c:v>5.7571428571428491</c:v>
                </c:pt>
                <c:pt idx="769">
                  <c:v>5.7714285714285705</c:v>
                </c:pt>
                <c:pt idx="770">
                  <c:v>5.7571428571428491</c:v>
                </c:pt>
                <c:pt idx="771">
                  <c:v>5.7571428571428491</c:v>
                </c:pt>
                <c:pt idx="772">
                  <c:v>5.7857142857142803</c:v>
                </c:pt>
                <c:pt idx="773">
                  <c:v>5.7857142857142803</c:v>
                </c:pt>
                <c:pt idx="774">
                  <c:v>5.7714285714285705</c:v>
                </c:pt>
                <c:pt idx="775">
                  <c:v>5.7571428571428491</c:v>
                </c:pt>
                <c:pt idx="776">
                  <c:v>5.7571428571428491</c:v>
                </c:pt>
                <c:pt idx="777">
                  <c:v>5.7428571428571402</c:v>
                </c:pt>
                <c:pt idx="778">
                  <c:v>5.7285714285714189</c:v>
                </c:pt>
                <c:pt idx="779">
                  <c:v>5.7</c:v>
                </c:pt>
                <c:pt idx="780">
                  <c:v>5.7</c:v>
                </c:pt>
                <c:pt idx="781">
                  <c:v>5.6857142857142797</c:v>
                </c:pt>
                <c:pt idx="782">
                  <c:v>5.6857142857142797</c:v>
                </c:pt>
                <c:pt idx="783">
                  <c:v>5.6714285714285699</c:v>
                </c:pt>
                <c:pt idx="784">
                  <c:v>5.6428571428571397</c:v>
                </c:pt>
                <c:pt idx="785">
                  <c:v>5.6285714285714192</c:v>
                </c:pt>
                <c:pt idx="786">
                  <c:v>5.6142857142857086</c:v>
                </c:pt>
                <c:pt idx="787">
                  <c:v>5.6</c:v>
                </c:pt>
                <c:pt idx="788">
                  <c:v>5.6</c:v>
                </c:pt>
                <c:pt idx="789">
                  <c:v>5.5857142857142801</c:v>
                </c:pt>
                <c:pt idx="790">
                  <c:v>5.5857142857142801</c:v>
                </c:pt>
                <c:pt idx="791">
                  <c:v>5.5714285714285703</c:v>
                </c:pt>
                <c:pt idx="792">
                  <c:v>5.5571428571428489</c:v>
                </c:pt>
                <c:pt idx="793">
                  <c:v>5.5142857142857089</c:v>
                </c:pt>
                <c:pt idx="794">
                  <c:v>5.4857142857142804</c:v>
                </c:pt>
                <c:pt idx="795">
                  <c:v>5.4857142857142804</c:v>
                </c:pt>
                <c:pt idx="796">
                  <c:v>5.4857142857142804</c:v>
                </c:pt>
                <c:pt idx="797">
                  <c:v>5.4571428571428493</c:v>
                </c:pt>
                <c:pt idx="798">
                  <c:v>5.4571428571428493</c:v>
                </c:pt>
                <c:pt idx="799">
                  <c:v>5.4571428571428493</c:v>
                </c:pt>
                <c:pt idx="800">
                  <c:v>5.4428571428571404</c:v>
                </c:pt>
                <c:pt idx="801">
                  <c:v>5.4428571428571404</c:v>
                </c:pt>
                <c:pt idx="802">
                  <c:v>5.4285714285714191</c:v>
                </c:pt>
                <c:pt idx="803">
                  <c:v>5.4142857142857093</c:v>
                </c:pt>
                <c:pt idx="804">
                  <c:v>5.4142857142857093</c:v>
                </c:pt>
                <c:pt idx="805">
                  <c:v>5.4</c:v>
                </c:pt>
                <c:pt idx="806">
                  <c:v>5.3857142857142799</c:v>
                </c:pt>
                <c:pt idx="807">
                  <c:v>5.3714285714285701</c:v>
                </c:pt>
                <c:pt idx="808">
                  <c:v>5.3571428571428488</c:v>
                </c:pt>
                <c:pt idx="809">
                  <c:v>5.3428571428571399</c:v>
                </c:pt>
                <c:pt idx="810">
                  <c:v>5.3</c:v>
                </c:pt>
                <c:pt idx="811">
                  <c:v>5.2571428571428491</c:v>
                </c:pt>
                <c:pt idx="812">
                  <c:v>5.2428571428571402</c:v>
                </c:pt>
                <c:pt idx="813">
                  <c:v>5.2285714285714189</c:v>
                </c:pt>
                <c:pt idx="814">
                  <c:v>5.2285714285714189</c:v>
                </c:pt>
                <c:pt idx="815">
                  <c:v>5.2285714285714189</c:v>
                </c:pt>
                <c:pt idx="816">
                  <c:v>5.2</c:v>
                </c:pt>
                <c:pt idx="817">
                  <c:v>5.2</c:v>
                </c:pt>
                <c:pt idx="818">
                  <c:v>5.2</c:v>
                </c:pt>
                <c:pt idx="819">
                  <c:v>5.2285714285714189</c:v>
                </c:pt>
                <c:pt idx="820">
                  <c:v>5.2285714285714189</c:v>
                </c:pt>
                <c:pt idx="821">
                  <c:v>5.2</c:v>
                </c:pt>
                <c:pt idx="822">
                  <c:v>5.1857142857142797</c:v>
                </c:pt>
                <c:pt idx="823">
                  <c:v>5.1714285714285699</c:v>
                </c:pt>
                <c:pt idx="824">
                  <c:v>5.1714285714285699</c:v>
                </c:pt>
                <c:pt idx="825">
                  <c:v>5.1714285714285699</c:v>
                </c:pt>
                <c:pt idx="826">
                  <c:v>5.1571428571428486</c:v>
                </c:pt>
                <c:pt idx="827">
                  <c:v>5.1428571428571397</c:v>
                </c:pt>
                <c:pt idx="828">
                  <c:v>5.1428571428571397</c:v>
                </c:pt>
                <c:pt idx="829">
                  <c:v>5.1285714285714192</c:v>
                </c:pt>
                <c:pt idx="830">
                  <c:v>5.0857142857142801</c:v>
                </c:pt>
                <c:pt idx="831">
                  <c:v>5.0714285714285703</c:v>
                </c:pt>
                <c:pt idx="832">
                  <c:v>5.0714285714285703</c:v>
                </c:pt>
                <c:pt idx="833">
                  <c:v>5.0571428571428489</c:v>
                </c:pt>
                <c:pt idx="834">
                  <c:v>5.04285714285714</c:v>
                </c:pt>
                <c:pt idx="835">
                  <c:v>5.04285714285714</c:v>
                </c:pt>
                <c:pt idx="836">
                  <c:v>5.04285714285714</c:v>
                </c:pt>
                <c:pt idx="837">
                  <c:v>5.0285714285714187</c:v>
                </c:pt>
                <c:pt idx="838">
                  <c:v>5.0142857142857089</c:v>
                </c:pt>
                <c:pt idx="839">
                  <c:v>5.0142857142857089</c:v>
                </c:pt>
                <c:pt idx="840">
                  <c:v>4.9857142857142804</c:v>
                </c:pt>
                <c:pt idx="841">
                  <c:v>4.9857142857142804</c:v>
                </c:pt>
                <c:pt idx="842">
                  <c:v>4.9857142857142804</c:v>
                </c:pt>
                <c:pt idx="843">
                  <c:v>4.9714285714285706</c:v>
                </c:pt>
                <c:pt idx="844">
                  <c:v>4.9714285714285706</c:v>
                </c:pt>
                <c:pt idx="845">
                  <c:v>4.9714285714285706</c:v>
                </c:pt>
                <c:pt idx="846">
                  <c:v>4.9571428571428493</c:v>
                </c:pt>
                <c:pt idx="847">
                  <c:v>4.9428571428571404</c:v>
                </c:pt>
                <c:pt idx="848">
                  <c:v>4.9285714285714191</c:v>
                </c:pt>
                <c:pt idx="849">
                  <c:v>4.9285714285714191</c:v>
                </c:pt>
                <c:pt idx="850">
                  <c:v>4.9285714285714191</c:v>
                </c:pt>
                <c:pt idx="851">
                  <c:v>4.9000000000000004</c:v>
                </c:pt>
                <c:pt idx="852">
                  <c:v>4.8857142857142799</c:v>
                </c:pt>
                <c:pt idx="853">
                  <c:v>4.8714285714285701</c:v>
                </c:pt>
                <c:pt idx="854">
                  <c:v>4.8571428571428488</c:v>
                </c:pt>
                <c:pt idx="855">
                  <c:v>4.8285714285714194</c:v>
                </c:pt>
                <c:pt idx="856">
                  <c:v>4.8</c:v>
                </c:pt>
                <c:pt idx="857">
                  <c:v>4.8</c:v>
                </c:pt>
                <c:pt idx="858">
                  <c:v>4.8</c:v>
                </c:pt>
                <c:pt idx="859">
                  <c:v>4.7714285714285705</c:v>
                </c:pt>
                <c:pt idx="860">
                  <c:v>4.7571428571428491</c:v>
                </c:pt>
                <c:pt idx="861">
                  <c:v>4.7285714285714189</c:v>
                </c:pt>
                <c:pt idx="862">
                  <c:v>4.7142857142857091</c:v>
                </c:pt>
                <c:pt idx="863">
                  <c:v>4.7</c:v>
                </c:pt>
                <c:pt idx="864">
                  <c:v>4.6857142857142797</c:v>
                </c:pt>
                <c:pt idx="865">
                  <c:v>4.6714285714285699</c:v>
                </c:pt>
                <c:pt idx="866">
                  <c:v>4.6571428571428486</c:v>
                </c:pt>
                <c:pt idx="867">
                  <c:v>4.6571428571428486</c:v>
                </c:pt>
                <c:pt idx="868">
                  <c:v>4.6571428571428486</c:v>
                </c:pt>
                <c:pt idx="869">
                  <c:v>4.6428571428571397</c:v>
                </c:pt>
                <c:pt idx="870">
                  <c:v>4.6428571428571397</c:v>
                </c:pt>
                <c:pt idx="871">
                  <c:v>4.6428571428571397</c:v>
                </c:pt>
                <c:pt idx="872">
                  <c:v>4.6428571428571397</c:v>
                </c:pt>
                <c:pt idx="873">
                  <c:v>4.6428571428571397</c:v>
                </c:pt>
                <c:pt idx="874">
                  <c:v>4.6285714285714192</c:v>
                </c:pt>
                <c:pt idx="875">
                  <c:v>4.6285714285714192</c:v>
                </c:pt>
                <c:pt idx="876">
                  <c:v>4.6285714285714192</c:v>
                </c:pt>
                <c:pt idx="877">
                  <c:v>4.6285714285714192</c:v>
                </c:pt>
                <c:pt idx="878">
                  <c:v>4.6285714285714192</c:v>
                </c:pt>
                <c:pt idx="879">
                  <c:v>4.5999999999999996</c:v>
                </c:pt>
                <c:pt idx="880">
                  <c:v>4.5999999999999996</c:v>
                </c:pt>
                <c:pt idx="881">
                  <c:v>4.5999999999999996</c:v>
                </c:pt>
                <c:pt idx="882">
                  <c:v>4.5857142857142801</c:v>
                </c:pt>
                <c:pt idx="883">
                  <c:v>4.5857142857142801</c:v>
                </c:pt>
                <c:pt idx="884">
                  <c:v>4.5571428571428489</c:v>
                </c:pt>
                <c:pt idx="885">
                  <c:v>4.54285714285714</c:v>
                </c:pt>
                <c:pt idx="886">
                  <c:v>4.5285714285714187</c:v>
                </c:pt>
                <c:pt idx="887">
                  <c:v>4.5285714285714187</c:v>
                </c:pt>
                <c:pt idx="888">
                  <c:v>4.5285714285714187</c:v>
                </c:pt>
                <c:pt idx="889">
                  <c:v>4.5285714285714187</c:v>
                </c:pt>
                <c:pt idx="890">
                  <c:v>4.5285714285714187</c:v>
                </c:pt>
                <c:pt idx="891">
                  <c:v>4.5285714285714187</c:v>
                </c:pt>
                <c:pt idx="892">
                  <c:v>4.5285714285714187</c:v>
                </c:pt>
                <c:pt idx="893">
                  <c:v>4.5142857142857089</c:v>
                </c:pt>
                <c:pt idx="894">
                  <c:v>4.5285714285714187</c:v>
                </c:pt>
                <c:pt idx="895">
                  <c:v>4.5285714285714187</c:v>
                </c:pt>
                <c:pt idx="896">
                  <c:v>4.5142857142857089</c:v>
                </c:pt>
                <c:pt idx="897">
                  <c:v>4.5142857142857089</c:v>
                </c:pt>
                <c:pt idx="898">
                  <c:v>4.5</c:v>
                </c:pt>
                <c:pt idx="899">
                  <c:v>4.4857142857142804</c:v>
                </c:pt>
                <c:pt idx="900">
                  <c:v>4.4857142857142804</c:v>
                </c:pt>
                <c:pt idx="901">
                  <c:v>4.4428571428571404</c:v>
                </c:pt>
                <c:pt idx="902">
                  <c:v>4.4285714285714191</c:v>
                </c:pt>
                <c:pt idx="903">
                  <c:v>4.4285714285714191</c:v>
                </c:pt>
                <c:pt idx="904">
                  <c:v>4.4142857142857093</c:v>
                </c:pt>
                <c:pt idx="905">
                  <c:v>4.3999999999999897</c:v>
                </c:pt>
                <c:pt idx="906">
                  <c:v>4.3999999999999897</c:v>
                </c:pt>
                <c:pt idx="907">
                  <c:v>4.3999999999999897</c:v>
                </c:pt>
                <c:pt idx="908">
                  <c:v>4.3857142857142799</c:v>
                </c:pt>
                <c:pt idx="909">
                  <c:v>4.3714285714285701</c:v>
                </c:pt>
                <c:pt idx="910">
                  <c:v>4.3285714285714194</c:v>
                </c:pt>
                <c:pt idx="911">
                  <c:v>4.3142857142857087</c:v>
                </c:pt>
                <c:pt idx="912">
                  <c:v>4.3</c:v>
                </c:pt>
                <c:pt idx="913">
                  <c:v>4.2857142857142803</c:v>
                </c:pt>
                <c:pt idx="914">
                  <c:v>4.2857142857142803</c:v>
                </c:pt>
                <c:pt idx="915">
                  <c:v>4.2571428571428491</c:v>
                </c:pt>
                <c:pt idx="916">
                  <c:v>4.2428571428571402</c:v>
                </c:pt>
                <c:pt idx="917">
                  <c:v>4.2285714285714189</c:v>
                </c:pt>
                <c:pt idx="918">
                  <c:v>4.2285714285714189</c:v>
                </c:pt>
                <c:pt idx="919">
                  <c:v>4.2285714285714189</c:v>
                </c:pt>
                <c:pt idx="920">
                  <c:v>4.2285714285714189</c:v>
                </c:pt>
                <c:pt idx="921">
                  <c:v>4.2</c:v>
                </c:pt>
                <c:pt idx="922">
                  <c:v>4.2</c:v>
                </c:pt>
                <c:pt idx="923">
                  <c:v>4.1857142857142797</c:v>
                </c:pt>
                <c:pt idx="924">
                  <c:v>4.1857142857142797</c:v>
                </c:pt>
                <c:pt idx="925">
                  <c:v>4.1857142857142797</c:v>
                </c:pt>
                <c:pt idx="926">
                  <c:v>4.1857142857142797</c:v>
                </c:pt>
                <c:pt idx="927">
                  <c:v>4.1857142857142797</c:v>
                </c:pt>
                <c:pt idx="928">
                  <c:v>4.1857142857142797</c:v>
                </c:pt>
                <c:pt idx="929">
                  <c:v>4.1857142857142797</c:v>
                </c:pt>
                <c:pt idx="930">
                  <c:v>4.1714285714285699</c:v>
                </c:pt>
                <c:pt idx="931">
                  <c:v>4.1714285714285699</c:v>
                </c:pt>
                <c:pt idx="932">
                  <c:v>4.1714285714285699</c:v>
                </c:pt>
                <c:pt idx="933">
                  <c:v>4.1571428571428486</c:v>
                </c:pt>
                <c:pt idx="934">
                  <c:v>4.1428571428571397</c:v>
                </c:pt>
                <c:pt idx="935">
                  <c:v>4.1285714285714192</c:v>
                </c:pt>
                <c:pt idx="936">
                  <c:v>4.1142857142857086</c:v>
                </c:pt>
                <c:pt idx="937">
                  <c:v>4.0857142857142801</c:v>
                </c:pt>
                <c:pt idx="938">
                  <c:v>4.0857142857142801</c:v>
                </c:pt>
                <c:pt idx="939">
                  <c:v>4.0714285714285703</c:v>
                </c:pt>
                <c:pt idx="940">
                  <c:v>4.0571428571428489</c:v>
                </c:pt>
                <c:pt idx="941">
                  <c:v>4.04285714285714</c:v>
                </c:pt>
                <c:pt idx="942">
                  <c:v>4.04285714285714</c:v>
                </c:pt>
                <c:pt idx="943">
                  <c:v>4</c:v>
                </c:pt>
                <c:pt idx="944">
                  <c:v>4</c:v>
                </c:pt>
                <c:pt idx="945">
                  <c:v>4</c:v>
                </c:pt>
                <c:pt idx="946">
                  <c:v>3.98571428571428</c:v>
                </c:pt>
                <c:pt idx="947">
                  <c:v>3.98571428571428</c:v>
                </c:pt>
                <c:pt idx="948">
                  <c:v>3.98571428571428</c:v>
                </c:pt>
                <c:pt idx="949">
                  <c:v>3.94285714285714</c:v>
                </c:pt>
                <c:pt idx="950">
                  <c:v>3.9142857142857097</c:v>
                </c:pt>
                <c:pt idx="951">
                  <c:v>3.9285714285714204</c:v>
                </c:pt>
                <c:pt idx="952">
                  <c:v>3.9285714285714204</c:v>
                </c:pt>
                <c:pt idx="953">
                  <c:v>3.9</c:v>
                </c:pt>
                <c:pt idx="954">
                  <c:v>3.9</c:v>
                </c:pt>
                <c:pt idx="955">
                  <c:v>3.9</c:v>
                </c:pt>
                <c:pt idx="956">
                  <c:v>3.8857142857142799</c:v>
                </c:pt>
                <c:pt idx="957">
                  <c:v>3.8571428571428501</c:v>
                </c:pt>
                <c:pt idx="958">
                  <c:v>3.8571428571428501</c:v>
                </c:pt>
                <c:pt idx="959">
                  <c:v>3.8428571428571399</c:v>
                </c:pt>
                <c:pt idx="960">
                  <c:v>3.8428571428571399</c:v>
                </c:pt>
                <c:pt idx="961">
                  <c:v>3.8428571428571399</c:v>
                </c:pt>
                <c:pt idx="962">
                  <c:v>3.8142857142857096</c:v>
                </c:pt>
                <c:pt idx="963">
                  <c:v>3.8</c:v>
                </c:pt>
                <c:pt idx="964">
                  <c:v>3.8</c:v>
                </c:pt>
                <c:pt idx="965">
                  <c:v>3.77142857142857</c:v>
                </c:pt>
                <c:pt idx="966">
                  <c:v>3.77142857142857</c:v>
                </c:pt>
                <c:pt idx="967">
                  <c:v>3.7571428571428505</c:v>
                </c:pt>
                <c:pt idx="968">
                  <c:v>3.7571428571428505</c:v>
                </c:pt>
                <c:pt idx="969">
                  <c:v>3.71428571428571</c:v>
                </c:pt>
                <c:pt idx="970">
                  <c:v>3.7</c:v>
                </c:pt>
                <c:pt idx="971">
                  <c:v>3.6714285714285695</c:v>
                </c:pt>
                <c:pt idx="972">
                  <c:v>3.6428571428571401</c:v>
                </c:pt>
                <c:pt idx="973">
                  <c:v>3.6428571428571401</c:v>
                </c:pt>
                <c:pt idx="974">
                  <c:v>3.6428571428571401</c:v>
                </c:pt>
                <c:pt idx="975">
                  <c:v>3.6428571428571401</c:v>
                </c:pt>
                <c:pt idx="976">
                  <c:v>3.6285714285714206</c:v>
                </c:pt>
                <c:pt idx="977">
                  <c:v>3.6142857142857094</c:v>
                </c:pt>
                <c:pt idx="978">
                  <c:v>3.6142857142857094</c:v>
                </c:pt>
                <c:pt idx="979">
                  <c:v>3.5999999999999894</c:v>
                </c:pt>
                <c:pt idx="980">
                  <c:v>3.5857142857142801</c:v>
                </c:pt>
                <c:pt idx="981">
                  <c:v>3.5857142857142801</c:v>
                </c:pt>
                <c:pt idx="982">
                  <c:v>3.5857142857142801</c:v>
                </c:pt>
                <c:pt idx="983">
                  <c:v>3.5714285714285694</c:v>
                </c:pt>
                <c:pt idx="984">
                  <c:v>3.5714285714285694</c:v>
                </c:pt>
                <c:pt idx="985">
                  <c:v>3.5714285714285694</c:v>
                </c:pt>
                <c:pt idx="986">
                  <c:v>3.5714285714285694</c:v>
                </c:pt>
                <c:pt idx="987">
                  <c:v>3.5714285714285694</c:v>
                </c:pt>
                <c:pt idx="988">
                  <c:v>3.5714285714285694</c:v>
                </c:pt>
                <c:pt idx="989">
                  <c:v>3.5714285714285694</c:v>
                </c:pt>
                <c:pt idx="990">
                  <c:v>3.5142857142857093</c:v>
                </c:pt>
                <c:pt idx="991">
                  <c:v>3.4999999999999893</c:v>
                </c:pt>
                <c:pt idx="992">
                  <c:v>3.48571428571428</c:v>
                </c:pt>
                <c:pt idx="993">
                  <c:v>3.48571428571428</c:v>
                </c:pt>
                <c:pt idx="994">
                  <c:v>3.4714285714285698</c:v>
                </c:pt>
                <c:pt idx="995">
                  <c:v>3.4714285714285698</c:v>
                </c:pt>
                <c:pt idx="996">
                  <c:v>3.4571428571428502</c:v>
                </c:pt>
                <c:pt idx="997">
                  <c:v>3.44285714285714</c:v>
                </c:pt>
                <c:pt idx="998">
                  <c:v>3.4285714285714204</c:v>
                </c:pt>
                <c:pt idx="999">
                  <c:v>3.4285714285714204</c:v>
                </c:pt>
                <c:pt idx="1000">
                  <c:v>3.4142857142857097</c:v>
                </c:pt>
                <c:pt idx="1001">
                  <c:v>3.4142857142857097</c:v>
                </c:pt>
                <c:pt idx="1002">
                  <c:v>3.3857142857142799</c:v>
                </c:pt>
                <c:pt idx="1003">
                  <c:v>3.3999999999999897</c:v>
                </c:pt>
                <c:pt idx="1004">
                  <c:v>3.3999999999999897</c:v>
                </c:pt>
                <c:pt idx="1005">
                  <c:v>3.3999999999999897</c:v>
                </c:pt>
                <c:pt idx="1006">
                  <c:v>3.3999999999999897</c:v>
                </c:pt>
                <c:pt idx="1007">
                  <c:v>3.3714285714285697</c:v>
                </c:pt>
                <c:pt idx="1008">
                  <c:v>3.3714285714285697</c:v>
                </c:pt>
                <c:pt idx="1009">
                  <c:v>3.3571428571428501</c:v>
                </c:pt>
                <c:pt idx="1010">
                  <c:v>3.3571428571428501</c:v>
                </c:pt>
                <c:pt idx="1011">
                  <c:v>3.3428571428571399</c:v>
                </c:pt>
                <c:pt idx="1012">
                  <c:v>3.3285714285714203</c:v>
                </c:pt>
                <c:pt idx="1013">
                  <c:v>3.3285714285714203</c:v>
                </c:pt>
                <c:pt idx="1014">
                  <c:v>3.3285714285714203</c:v>
                </c:pt>
                <c:pt idx="1015">
                  <c:v>3.3142857142857096</c:v>
                </c:pt>
                <c:pt idx="1016">
                  <c:v>3.3142857142857096</c:v>
                </c:pt>
                <c:pt idx="1017">
                  <c:v>3.3142857142857096</c:v>
                </c:pt>
                <c:pt idx="1018">
                  <c:v>3.2999999999999901</c:v>
                </c:pt>
                <c:pt idx="1019">
                  <c:v>3.2999999999999901</c:v>
                </c:pt>
                <c:pt idx="1020">
                  <c:v>3.27142857142857</c:v>
                </c:pt>
                <c:pt idx="1021">
                  <c:v>3.27142857142857</c:v>
                </c:pt>
                <c:pt idx="1022">
                  <c:v>3.27142857142857</c:v>
                </c:pt>
                <c:pt idx="1023">
                  <c:v>3.2571428571428505</c:v>
                </c:pt>
                <c:pt idx="1024">
                  <c:v>3.2571428571428505</c:v>
                </c:pt>
                <c:pt idx="1025">
                  <c:v>3.2571428571428505</c:v>
                </c:pt>
                <c:pt idx="1026">
                  <c:v>3.2428571428571402</c:v>
                </c:pt>
                <c:pt idx="1027">
                  <c:v>3.2428571428571402</c:v>
                </c:pt>
                <c:pt idx="1028">
                  <c:v>3.2428571428571402</c:v>
                </c:pt>
                <c:pt idx="1029">
                  <c:v>3.2428571428571402</c:v>
                </c:pt>
                <c:pt idx="1030">
                  <c:v>3.2285714285714207</c:v>
                </c:pt>
                <c:pt idx="1031">
                  <c:v>3.2285714285714207</c:v>
                </c:pt>
                <c:pt idx="1032">
                  <c:v>3.21428571428571</c:v>
                </c:pt>
                <c:pt idx="1033">
                  <c:v>3.1714285714285695</c:v>
                </c:pt>
                <c:pt idx="1034">
                  <c:v>3.1571428571428499</c:v>
                </c:pt>
                <c:pt idx="1035">
                  <c:v>3.1571428571428499</c:v>
                </c:pt>
                <c:pt idx="1036">
                  <c:v>3.1428571428571401</c:v>
                </c:pt>
                <c:pt idx="1037">
                  <c:v>3.1142857142857094</c:v>
                </c:pt>
                <c:pt idx="1038">
                  <c:v>3.1</c:v>
                </c:pt>
                <c:pt idx="1039">
                  <c:v>3.0714285714285694</c:v>
                </c:pt>
                <c:pt idx="1040">
                  <c:v>3.0714285714285694</c:v>
                </c:pt>
                <c:pt idx="1041">
                  <c:v>3.0714285714285694</c:v>
                </c:pt>
                <c:pt idx="1042">
                  <c:v>3.0571428571428498</c:v>
                </c:pt>
                <c:pt idx="1043">
                  <c:v>3.04285714285714</c:v>
                </c:pt>
                <c:pt idx="1044">
                  <c:v>3.0285714285714205</c:v>
                </c:pt>
                <c:pt idx="1045">
                  <c:v>3.0142857142857093</c:v>
                </c:pt>
                <c:pt idx="1046">
                  <c:v>2.98571428571428</c:v>
                </c:pt>
                <c:pt idx="1047">
                  <c:v>2.9571428571428502</c:v>
                </c:pt>
                <c:pt idx="1048">
                  <c:v>2.9571428571428502</c:v>
                </c:pt>
                <c:pt idx="1049">
                  <c:v>2.9285714285714204</c:v>
                </c:pt>
                <c:pt idx="1050">
                  <c:v>2.9285714285714204</c:v>
                </c:pt>
                <c:pt idx="1051">
                  <c:v>2.9285714285714204</c:v>
                </c:pt>
                <c:pt idx="1052">
                  <c:v>2.9142857142857097</c:v>
                </c:pt>
                <c:pt idx="1053">
                  <c:v>2.8857142857142799</c:v>
                </c:pt>
                <c:pt idx="1054">
                  <c:v>2.8857142857142799</c:v>
                </c:pt>
                <c:pt idx="1055">
                  <c:v>2.8857142857142799</c:v>
                </c:pt>
                <c:pt idx="1056">
                  <c:v>2.8857142857142799</c:v>
                </c:pt>
                <c:pt idx="1057">
                  <c:v>2.8714285714285697</c:v>
                </c:pt>
                <c:pt idx="1058">
                  <c:v>2.8571428571428501</c:v>
                </c:pt>
                <c:pt idx="1059">
                  <c:v>2.8571428571428501</c:v>
                </c:pt>
                <c:pt idx="1060">
                  <c:v>2.8428571428571399</c:v>
                </c:pt>
                <c:pt idx="1061">
                  <c:v>2.8428571428571399</c:v>
                </c:pt>
                <c:pt idx="1062">
                  <c:v>2.8428571428571399</c:v>
                </c:pt>
                <c:pt idx="1063">
                  <c:v>2.8428571428571399</c:v>
                </c:pt>
                <c:pt idx="1064">
                  <c:v>2.8428571428571399</c:v>
                </c:pt>
                <c:pt idx="1065">
                  <c:v>2.8285714285714203</c:v>
                </c:pt>
                <c:pt idx="1066">
                  <c:v>2.8</c:v>
                </c:pt>
                <c:pt idx="1067">
                  <c:v>2.7857142857142803</c:v>
                </c:pt>
                <c:pt idx="1068">
                  <c:v>2.7857142857142803</c:v>
                </c:pt>
                <c:pt idx="1069">
                  <c:v>2.7857142857142803</c:v>
                </c:pt>
                <c:pt idx="1070">
                  <c:v>2.7857142857142803</c:v>
                </c:pt>
                <c:pt idx="1071">
                  <c:v>2.7857142857142803</c:v>
                </c:pt>
                <c:pt idx="1072">
                  <c:v>2.7857142857142803</c:v>
                </c:pt>
                <c:pt idx="1073">
                  <c:v>2.77142857142857</c:v>
                </c:pt>
                <c:pt idx="1074">
                  <c:v>2.7428571428571402</c:v>
                </c:pt>
                <c:pt idx="1075">
                  <c:v>2.7285714285714207</c:v>
                </c:pt>
                <c:pt idx="1076">
                  <c:v>2.6857142857142802</c:v>
                </c:pt>
                <c:pt idx="1077">
                  <c:v>2.6714285714285695</c:v>
                </c:pt>
                <c:pt idx="1078">
                  <c:v>2.6714285714285695</c:v>
                </c:pt>
                <c:pt idx="1079">
                  <c:v>2.6571428571428499</c:v>
                </c:pt>
                <c:pt idx="1080">
                  <c:v>2.6571428571428499</c:v>
                </c:pt>
                <c:pt idx="1081">
                  <c:v>2.6428571428571401</c:v>
                </c:pt>
                <c:pt idx="1082">
                  <c:v>2.6285714285714206</c:v>
                </c:pt>
                <c:pt idx="1083">
                  <c:v>2.6142857142857094</c:v>
                </c:pt>
                <c:pt idx="1084">
                  <c:v>2.6</c:v>
                </c:pt>
                <c:pt idx="1085">
                  <c:v>2.5857142857142801</c:v>
                </c:pt>
                <c:pt idx="1086">
                  <c:v>2.5714285714285694</c:v>
                </c:pt>
                <c:pt idx="1087">
                  <c:v>2.5571428571428498</c:v>
                </c:pt>
                <c:pt idx="1088">
                  <c:v>2.5571428571428498</c:v>
                </c:pt>
                <c:pt idx="1089">
                  <c:v>2.5142857142857093</c:v>
                </c:pt>
                <c:pt idx="1090">
                  <c:v>2.5142857142857093</c:v>
                </c:pt>
                <c:pt idx="1091">
                  <c:v>2.5</c:v>
                </c:pt>
                <c:pt idx="1092">
                  <c:v>2.4571428571428502</c:v>
                </c:pt>
                <c:pt idx="1093">
                  <c:v>2.44285714285714</c:v>
                </c:pt>
                <c:pt idx="1094">
                  <c:v>2.44285714285714</c:v>
                </c:pt>
                <c:pt idx="1095">
                  <c:v>2.44285714285714</c:v>
                </c:pt>
                <c:pt idx="1096">
                  <c:v>2.4142857142857097</c:v>
                </c:pt>
                <c:pt idx="1097">
                  <c:v>2.4</c:v>
                </c:pt>
                <c:pt idx="1098">
                  <c:v>2.4</c:v>
                </c:pt>
                <c:pt idx="1099">
                  <c:v>2.4</c:v>
                </c:pt>
                <c:pt idx="1100">
                  <c:v>2.4</c:v>
                </c:pt>
                <c:pt idx="1101">
                  <c:v>2.4</c:v>
                </c:pt>
                <c:pt idx="1102">
                  <c:v>2.4</c:v>
                </c:pt>
                <c:pt idx="1103">
                  <c:v>2.4</c:v>
                </c:pt>
                <c:pt idx="1104">
                  <c:v>2.4</c:v>
                </c:pt>
                <c:pt idx="1105">
                  <c:v>2.3857142857142799</c:v>
                </c:pt>
                <c:pt idx="1106">
                  <c:v>2.3714285714285697</c:v>
                </c:pt>
                <c:pt idx="1107">
                  <c:v>2.3428571428571399</c:v>
                </c:pt>
                <c:pt idx="1108">
                  <c:v>2.3428571428571399</c:v>
                </c:pt>
                <c:pt idx="1109">
                  <c:v>2.3285714285714203</c:v>
                </c:pt>
                <c:pt idx="1110">
                  <c:v>2.3285714285714203</c:v>
                </c:pt>
                <c:pt idx="1111">
                  <c:v>2.3285714285714203</c:v>
                </c:pt>
                <c:pt idx="1112">
                  <c:v>2.3142857142857096</c:v>
                </c:pt>
                <c:pt idx="1113">
                  <c:v>2.2857142857142803</c:v>
                </c:pt>
                <c:pt idx="1114">
                  <c:v>2.2571428571428505</c:v>
                </c:pt>
                <c:pt idx="1115">
                  <c:v>2.2571428571428505</c:v>
                </c:pt>
                <c:pt idx="1116">
                  <c:v>2.2571428571428505</c:v>
                </c:pt>
                <c:pt idx="1117">
                  <c:v>2.2285714285714207</c:v>
                </c:pt>
                <c:pt idx="1118">
                  <c:v>2.2285714285714207</c:v>
                </c:pt>
                <c:pt idx="1119">
                  <c:v>2.21428571428571</c:v>
                </c:pt>
                <c:pt idx="1120">
                  <c:v>2.19999999999999</c:v>
                </c:pt>
                <c:pt idx="1121">
                  <c:v>2.1714285714285695</c:v>
                </c:pt>
                <c:pt idx="1122">
                  <c:v>2.1714285714285695</c:v>
                </c:pt>
                <c:pt idx="1123">
                  <c:v>2.1571428571428499</c:v>
                </c:pt>
                <c:pt idx="1124">
                  <c:v>2.1285714285714206</c:v>
                </c:pt>
                <c:pt idx="1125">
                  <c:v>2.1285714285714206</c:v>
                </c:pt>
                <c:pt idx="1126">
                  <c:v>2.1285714285714206</c:v>
                </c:pt>
                <c:pt idx="1127">
                  <c:v>2.1285714285714206</c:v>
                </c:pt>
                <c:pt idx="1128">
                  <c:v>2.1285714285714206</c:v>
                </c:pt>
                <c:pt idx="1129">
                  <c:v>2.1142857142857094</c:v>
                </c:pt>
                <c:pt idx="1130">
                  <c:v>2.1142857142857094</c:v>
                </c:pt>
                <c:pt idx="1131">
                  <c:v>2.0999999999999894</c:v>
                </c:pt>
                <c:pt idx="1132">
                  <c:v>2.0999999999999894</c:v>
                </c:pt>
                <c:pt idx="1133">
                  <c:v>2.0999999999999894</c:v>
                </c:pt>
                <c:pt idx="1134">
                  <c:v>2.0857142857142801</c:v>
                </c:pt>
                <c:pt idx="1135">
                  <c:v>2.0857142857142801</c:v>
                </c:pt>
                <c:pt idx="1136">
                  <c:v>2.0857142857142801</c:v>
                </c:pt>
                <c:pt idx="1137">
                  <c:v>2.0857142857142801</c:v>
                </c:pt>
                <c:pt idx="1138">
                  <c:v>2.0857142857142801</c:v>
                </c:pt>
                <c:pt idx="1139">
                  <c:v>2.0714285714285694</c:v>
                </c:pt>
                <c:pt idx="1140">
                  <c:v>2.04285714285714</c:v>
                </c:pt>
                <c:pt idx="1141">
                  <c:v>2.0285714285714205</c:v>
                </c:pt>
                <c:pt idx="1142">
                  <c:v>2.0285714285714205</c:v>
                </c:pt>
                <c:pt idx="1143">
                  <c:v>2.0285714285714205</c:v>
                </c:pt>
                <c:pt idx="1144">
                  <c:v>2.0285714285714205</c:v>
                </c:pt>
                <c:pt idx="1145">
                  <c:v>2.0285714285714205</c:v>
                </c:pt>
                <c:pt idx="1146">
                  <c:v>2.0285714285714205</c:v>
                </c:pt>
                <c:pt idx="1147">
                  <c:v>2.0142857142857093</c:v>
                </c:pt>
                <c:pt idx="1148">
                  <c:v>2.0142857142857093</c:v>
                </c:pt>
                <c:pt idx="1149">
                  <c:v>2.0142857142857093</c:v>
                </c:pt>
                <c:pt idx="1150">
                  <c:v>2.0142857142857093</c:v>
                </c:pt>
                <c:pt idx="1151">
                  <c:v>2.0285714285714205</c:v>
                </c:pt>
                <c:pt idx="1152">
                  <c:v>2.0285714285714205</c:v>
                </c:pt>
                <c:pt idx="1153">
                  <c:v>2.0285714285714205</c:v>
                </c:pt>
                <c:pt idx="1154">
                  <c:v>2.0285714285714205</c:v>
                </c:pt>
                <c:pt idx="1155">
                  <c:v>2.0285714285714205</c:v>
                </c:pt>
                <c:pt idx="1156">
                  <c:v>2.0285714285714205</c:v>
                </c:pt>
                <c:pt idx="1157">
                  <c:v>2.0285714285714205</c:v>
                </c:pt>
                <c:pt idx="1158">
                  <c:v>2.0285714285714205</c:v>
                </c:pt>
                <c:pt idx="1159">
                  <c:v>2.0142857142857093</c:v>
                </c:pt>
                <c:pt idx="1160">
                  <c:v>1.9999999999999898</c:v>
                </c:pt>
                <c:pt idx="1161">
                  <c:v>1.9857142857142798</c:v>
                </c:pt>
                <c:pt idx="1162">
                  <c:v>1.9714285714285702</c:v>
                </c:pt>
                <c:pt idx="1163">
                  <c:v>1.9714285714285702</c:v>
                </c:pt>
                <c:pt idx="1164">
                  <c:v>1.9714285714285702</c:v>
                </c:pt>
                <c:pt idx="1165">
                  <c:v>1.9714285714285702</c:v>
                </c:pt>
                <c:pt idx="1166">
                  <c:v>1.9714285714285702</c:v>
                </c:pt>
                <c:pt idx="1167">
                  <c:v>1.9714285714285702</c:v>
                </c:pt>
                <c:pt idx="1168">
                  <c:v>1.9714285714285702</c:v>
                </c:pt>
                <c:pt idx="1169">
                  <c:v>1.9428571428571402</c:v>
                </c:pt>
                <c:pt idx="1170">
                  <c:v>1.9428571428571402</c:v>
                </c:pt>
                <c:pt idx="1171">
                  <c:v>1.9428571428571402</c:v>
                </c:pt>
                <c:pt idx="1172">
                  <c:v>1.9428571428571402</c:v>
                </c:pt>
                <c:pt idx="1173">
                  <c:v>1.9285714285714202</c:v>
                </c:pt>
                <c:pt idx="1174">
                  <c:v>1.9285714285714202</c:v>
                </c:pt>
                <c:pt idx="1175">
                  <c:v>1.9285714285714202</c:v>
                </c:pt>
                <c:pt idx="1176">
                  <c:v>1.9285714285714202</c:v>
                </c:pt>
                <c:pt idx="1177">
                  <c:v>1.9285714285714202</c:v>
                </c:pt>
                <c:pt idx="1178">
                  <c:v>1.9285714285714202</c:v>
                </c:pt>
                <c:pt idx="1179">
                  <c:v>1.9285714285714202</c:v>
                </c:pt>
                <c:pt idx="1180">
                  <c:v>1.9142857142857104</c:v>
                </c:pt>
                <c:pt idx="1181">
                  <c:v>1.9142857142857104</c:v>
                </c:pt>
                <c:pt idx="1182">
                  <c:v>1.9142857142857104</c:v>
                </c:pt>
                <c:pt idx="1183">
                  <c:v>1.9142857142857104</c:v>
                </c:pt>
                <c:pt idx="1184">
                  <c:v>1.9000000000000001</c:v>
                </c:pt>
                <c:pt idx="1185">
                  <c:v>1.8857142857142797</c:v>
                </c:pt>
                <c:pt idx="1186">
                  <c:v>1.8857142857142797</c:v>
                </c:pt>
                <c:pt idx="1187">
                  <c:v>1.8857142857142797</c:v>
                </c:pt>
                <c:pt idx="1188">
                  <c:v>1.8714285714285701</c:v>
                </c:pt>
                <c:pt idx="1189">
                  <c:v>1.8428571428571401</c:v>
                </c:pt>
                <c:pt idx="1190">
                  <c:v>1.8428571428571401</c:v>
                </c:pt>
                <c:pt idx="1191">
                  <c:v>1.8285714285714201</c:v>
                </c:pt>
                <c:pt idx="1192">
                  <c:v>1.8285714285714201</c:v>
                </c:pt>
                <c:pt idx="1193">
                  <c:v>1.8142857142857103</c:v>
                </c:pt>
                <c:pt idx="1194">
                  <c:v>1.8142857142857103</c:v>
                </c:pt>
                <c:pt idx="1195">
                  <c:v>1.8142857142857103</c:v>
                </c:pt>
                <c:pt idx="1196">
                  <c:v>1.8142857142857103</c:v>
                </c:pt>
                <c:pt idx="1197">
                  <c:v>1.8142857142857103</c:v>
                </c:pt>
                <c:pt idx="1198">
                  <c:v>1.8142857142857103</c:v>
                </c:pt>
                <c:pt idx="1199">
                  <c:v>1.8142857142857103</c:v>
                </c:pt>
                <c:pt idx="1200">
                  <c:v>1.8142857142857103</c:v>
                </c:pt>
                <c:pt idx="1201">
                  <c:v>1.8142857142857103</c:v>
                </c:pt>
                <c:pt idx="1202">
                  <c:v>1.7999999999999896</c:v>
                </c:pt>
                <c:pt idx="1203">
                  <c:v>1.7999999999999896</c:v>
                </c:pt>
                <c:pt idx="1204">
                  <c:v>1.7999999999999896</c:v>
                </c:pt>
                <c:pt idx="1205">
                  <c:v>1.7999999999999896</c:v>
                </c:pt>
                <c:pt idx="1206">
                  <c:v>1.7999999999999896</c:v>
                </c:pt>
                <c:pt idx="1207">
                  <c:v>1.7999999999999896</c:v>
                </c:pt>
                <c:pt idx="1208">
                  <c:v>1.7999999999999896</c:v>
                </c:pt>
                <c:pt idx="1209">
                  <c:v>1.7999999999999896</c:v>
                </c:pt>
                <c:pt idx="1210">
                  <c:v>1.7857142857142796</c:v>
                </c:pt>
                <c:pt idx="1211">
                  <c:v>1.7857142857142796</c:v>
                </c:pt>
                <c:pt idx="1212">
                  <c:v>1.7857142857142796</c:v>
                </c:pt>
                <c:pt idx="1213">
                  <c:v>1.7857142857142796</c:v>
                </c:pt>
                <c:pt idx="1214">
                  <c:v>1.7857142857142796</c:v>
                </c:pt>
                <c:pt idx="1215">
                  <c:v>1.7857142857142796</c:v>
                </c:pt>
                <c:pt idx="1216">
                  <c:v>1.77142857142857</c:v>
                </c:pt>
                <c:pt idx="1217">
                  <c:v>1.77142857142857</c:v>
                </c:pt>
                <c:pt idx="1218">
                  <c:v>1.7571428571428498</c:v>
                </c:pt>
                <c:pt idx="1219">
                  <c:v>1.74285714285714</c:v>
                </c:pt>
                <c:pt idx="1220">
                  <c:v>1.74285714285714</c:v>
                </c:pt>
                <c:pt idx="1221">
                  <c:v>1.74285714285714</c:v>
                </c:pt>
                <c:pt idx="1222">
                  <c:v>1.72857142857142</c:v>
                </c:pt>
                <c:pt idx="1223">
                  <c:v>1.72857142857142</c:v>
                </c:pt>
                <c:pt idx="1224">
                  <c:v>1.7142857142857102</c:v>
                </c:pt>
                <c:pt idx="1225">
                  <c:v>1.7142857142857102</c:v>
                </c:pt>
                <c:pt idx="1226">
                  <c:v>1.7142857142857102</c:v>
                </c:pt>
                <c:pt idx="1227">
                  <c:v>1.7142857142857102</c:v>
                </c:pt>
                <c:pt idx="1228">
                  <c:v>1.7142857142857102</c:v>
                </c:pt>
                <c:pt idx="1229">
                  <c:v>1.7</c:v>
                </c:pt>
                <c:pt idx="1230">
                  <c:v>1.7</c:v>
                </c:pt>
                <c:pt idx="1231">
                  <c:v>1.7</c:v>
                </c:pt>
                <c:pt idx="1232">
                  <c:v>1.7</c:v>
                </c:pt>
                <c:pt idx="1233">
                  <c:v>1.7</c:v>
                </c:pt>
                <c:pt idx="1234">
                  <c:v>1.6857142857142797</c:v>
                </c:pt>
                <c:pt idx="1235">
                  <c:v>1.6857142857142797</c:v>
                </c:pt>
                <c:pt idx="1236">
                  <c:v>1.6857142857142797</c:v>
                </c:pt>
                <c:pt idx="1237">
                  <c:v>1.6857142857142797</c:v>
                </c:pt>
                <c:pt idx="1238">
                  <c:v>1.6714285714285702</c:v>
                </c:pt>
                <c:pt idx="1239">
                  <c:v>1.6571428571428499</c:v>
                </c:pt>
                <c:pt idx="1240">
                  <c:v>1.6571428571428499</c:v>
                </c:pt>
                <c:pt idx="1241">
                  <c:v>1.6571428571428499</c:v>
                </c:pt>
                <c:pt idx="1242">
                  <c:v>1.6571428571428499</c:v>
                </c:pt>
                <c:pt idx="1243">
                  <c:v>1.6571428571428499</c:v>
                </c:pt>
                <c:pt idx="1244">
                  <c:v>1.6285714285714201</c:v>
                </c:pt>
                <c:pt idx="1245">
                  <c:v>1.6285714285714201</c:v>
                </c:pt>
                <c:pt idx="1246">
                  <c:v>1.6142857142857103</c:v>
                </c:pt>
                <c:pt idx="1247">
                  <c:v>1.5857142857142796</c:v>
                </c:pt>
                <c:pt idx="1248">
                  <c:v>1.5857142857142796</c:v>
                </c:pt>
                <c:pt idx="1249">
                  <c:v>1.5857142857142796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populationParameterSweep!$D$10018:$D$11267</c:f>
              <c:numCache>
                <c:formatCode>General</c:formatCode>
                <c:ptCount val="1250"/>
                <c:pt idx="0">
                  <c:v>0</c:v>
                </c:pt>
                <c:pt idx="1">
                  <c:v>10.625</c:v>
                </c:pt>
                <c:pt idx="2">
                  <c:v>10.8375</c:v>
                </c:pt>
                <c:pt idx="3">
                  <c:v>10.925000000000002</c:v>
                </c:pt>
                <c:pt idx="4">
                  <c:v>11.0375</c:v>
                </c:pt>
                <c:pt idx="5">
                  <c:v>11.062500000000002</c:v>
                </c:pt>
                <c:pt idx="6">
                  <c:v>11.174999999999899</c:v>
                </c:pt>
                <c:pt idx="7">
                  <c:v>11.2875</c:v>
                </c:pt>
                <c:pt idx="8">
                  <c:v>11.262500000000003</c:v>
                </c:pt>
                <c:pt idx="9">
                  <c:v>11.299999999999899</c:v>
                </c:pt>
                <c:pt idx="10">
                  <c:v>11.262500000000003</c:v>
                </c:pt>
                <c:pt idx="11">
                  <c:v>11.262500000000003</c:v>
                </c:pt>
                <c:pt idx="12">
                  <c:v>11.225</c:v>
                </c:pt>
                <c:pt idx="13">
                  <c:v>11.237499999999899</c:v>
                </c:pt>
                <c:pt idx="14">
                  <c:v>11.237500000000001</c:v>
                </c:pt>
                <c:pt idx="15">
                  <c:v>11.262500000000003</c:v>
                </c:pt>
                <c:pt idx="16">
                  <c:v>11.2875</c:v>
                </c:pt>
                <c:pt idx="17">
                  <c:v>11.274999999999903</c:v>
                </c:pt>
                <c:pt idx="18">
                  <c:v>11.237500000000001</c:v>
                </c:pt>
                <c:pt idx="19">
                  <c:v>11.187499999999904</c:v>
                </c:pt>
                <c:pt idx="20">
                  <c:v>11.15</c:v>
                </c:pt>
                <c:pt idx="21">
                  <c:v>11.225</c:v>
                </c:pt>
                <c:pt idx="22">
                  <c:v>11.237500000000001</c:v>
                </c:pt>
                <c:pt idx="23">
                  <c:v>11.225</c:v>
                </c:pt>
                <c:pt idx="24">
                  <c:v>11.225</c:v>
                </c:pt>
                <c:pt idx="25">
                  <c:v>11.2</c:v>
                </c:pt>
                <c:pt idx="26">
                  <c:v>11.237500000000001</c:v>
                </c:pt>
                <c:pt idx="27">
                  <c:v>11.212499999999904</c:v>
                </c:pt>
                <c:pt idx="28">
                  <c:v>11.174999999999899</c:v>
                </c:pt>
                <c:pt idx="29">
                  <c:v>11.1875</c:v>
                </c:pt>
                <c:pt idx="30">
                  <c:v>11.2</c:v>
                </c:pt>
                <c:pt idx="31">
                  <c:v>11.1875</c:v>
                </c:pt>
                <c:pt idx="32">
                  <c:v>11.162500000000001</c:v>
                </c:pt>
                <c:pt idx="33">
                  <c:v>11.125</c:v>
                </c:pt>
                <c:pt idx="34">
                  <c:v>11.099999999999902</c:v>
                </c:pt>
                <c:pt idx="35">
                  <c:v>11.125</c:v>
                </c:pt>
                <c:pt idx="36">
                  <c:v>11.125</c:v>
                </c:pt>
                <c:pt idx="37">
                  <c:v>11.1</c:v>
                </c:pt>
                <c:pt idx="38">
                  <c:v>11.1</c:v>
                </c:pt>
                <c:pt idx="39">
                  <c:v>11.0375</c:v>
                </c:pt>
                <c:pt idx="40">
                  <c:v>11.062499999999906</c:v>
                </c:pt>
                <c:pt idx="41">
                  <c:v>11.05</c:v>
                </c:pt>
                <c:pt idx="42">
                  <c:v>10.987499999999901</c:v>
                </c:pt>
                <c:pt idx="43">
                  <c:v>10.962500000000002</c:v>
                </c:pt>
                <c:pt idx="44">
                  <c:v>10.925000000000002</c:v>
                </c:pt>
                <c:pt idx="45">
                  <c:v>10.925000000000002</c:v>
                </c:pt>
                <c:pt idx="46">
                  <c:v>10.962500000000002</c:v>
                </c:pt>
                <c:pt idx="47">
                  <c:v>10.9</c:v>
                </c:pt>
                <c:pt idx="48">
                  <c:v>10.9</c:v>
                </c:pt>
                <c:pt idx="49">
                  <c:v>10.887500000000003</c:v>
                </c:pt>
                <c:pt idx="50">
                  <c:v>10.850000000000001</c:v>
                </c:pt>
                <c:pt idx="51">
                  <c:v>10.850000000000001</c:v>
                </c:pt>
                <c:pt idx="52">
                  <c:v>10.812500000000002</c:v>
                </c:pt>
                <c:pt idx="53">
                  <c:v>10.75</c:v>
                </c:pt>
                <c:pt idx="54">
                  <c:v>10.737500000000001</c:v>
                </c:pt>
                <c:pt idx="55">
                  <c:v>10.6875</c:v>
                </c:pt>
                <c:pt idx="56">
                  <c:v>10.662500000000001</c:v>
                </c:pt>
                <c:pt idx="57">
                  <c:v>10.674999999999899</c:v>
                </c:pt>
                <c:pt idx="58">
                  <c:v>10.637500000000001</c:v>
                </c:pt>
                <c:pt idx="59">
                  <c:v>10.6</c:v>
                </c:pt>
                <c:pt idx="60">
                  <c:v>10.562500000000002</c:v>
                </c:pt>
                <c:pt idx="61">
                  <c:v>10.474999999999902</c:v>
                </c:pt>
                <c:pt idx="62">
                  <c:v>10.4</c:v>
                </c:pt>
                <c:pt idx="63">
                  <c:v>10.4</c:v>
                </c:pt>
                <c:pt idx="64">
                  <c:v>10.337499999999904</c:v>
                </c:pt>
                <c:pt idx="65">
                  <c:v>10.275</c:v>
                </c:pt>
                <c:pt idx="66">
                  <c:v>10.25</c:v>
                </c:pt>
                <c:pt idx="67">
                  <c:v>10.25</c:v>
                </c:pt>
                <c:pt idx="68">
                  <c:v>10.225</c:v>
                </c:pt>
                <c:pt idx="69">
                  <c:v>10.212499999999904</c:v>
                </c:pt>
                <c:pt idx="70">
                  <c:v>10.162500000000001</c:v>
                </c:pt>
                <c:pt idx="71">
                  <c:v>10.162500000000001</c:v>
                </c:pt>
                <c:pt idx="72">
                  <c:v>10.137500000000001</c:v>
                </c:pt>
                <c:pt idx="73">
                  <c:v>10.1</c:v>
                </c:pt>
                <c:pt idx="74">
                  <c:v>10.112499999999901</c:v>
                </c:pt>
                <c:pt idx="75">
                  <c:v>10.0875</c:v>
                </c:pt>
                <c:pt idx="76">
                  <c:v>10.0375</c:v>
                </c:pt>
                <c:pt idx="77">
                  <c:v>10</c:v>
                </c:pt>
                <c:pt idx="78">
                  <c:v>9.9500000000000011</c:v>
                </c:pt>
                <c:pt idx="79">
                  <c:v>9.9624999999999932</c:v>
                </c:pt>
                <c:pt idx="80">
                  <c:v>9.8875000000000028</c:v>
                </c:pt>
                <c:pt idx="81">
                  <c:v>9.8624999999999954</c:v>
                </c:pt>
                <c:pt idx="82">
                  <c:v>9.8374999999999915</c:v>
                </c:pt>
                <c:pt idx="83">
                  <c:v>9.7750000000000004</c:v>
                </c:pt>
                <c:pt idx="84">
                  <c:v>9.6375000000000011</c:v>
                </c:pt>
                <c:pt idx="85">
                  <c:v>9.5750000000000011</c:v>
                </c:pt>
                <c:pt idx="86">
                  <c:v>9.5750000000000011</c:v>
                </c:pt>
                <c:pt idx="87">
                  <c:v>9.5374999999999925</c:v>
                </c:pt>
                <c:pt idx="88">
                  <c:v>9.4875000000000007</c:v>
                </c:pt>
                <c:pt idx="89">
                  <c:v>9.5</c:v>
                </c:pt>
                <c:pt idx="90">
                  <c:v>9.5</c:v>
                </c:pt>
                <c:pt idx="91">
                  <c:v>9.4875000000000007</c:v>
                </c:pt>
                <c:pt idx="92">
                  <c:v>9.4875000000000007</c:v>
                </c:pt>
                <c:pt idx="93">
                  <c:v>9.4624999999999932</c:v>
                </c:pt>
                <c:pt idx="94">
                  <c:v>9.4250000000000007</c:v>
                </c:pt>
                <c:pt idx="95">
                  <c:v>9.3750000000000018</c:v>
                </c:pt>
                <c:pt idx="96">
                  <c:v>9.3375000000000004</c:v>
                </c:pt>
                <c:pt idx="97">
                  <c:v>9.3375000000000004</c:v>
                </c:pt>
                <c:pt idx="98">
                  <c:v>9.3000000000000007</c:v>
                </c:pt>
                <c:pt idx="99">
                  <c:v>9.2749999999999897</c:v>
                </c:pt>
                <c:pt idx="100">
                  <c:v>9.2625000000000028</c:v>
                </c:pt>
                <c:pt idx="101">
                  <c:v>9.2374999999999918</c:v>
                </c:pt>
                <c:pt idx="102">
                  <c:v>9.1625000000000032</c:v>
                </c:pt>
                <c:pt idx="103">
                  <c:v>9.1375000000000011</c:v>
                </c:pt>
                <c:pt idx="104">
                  <c:v>9.0875000000000004</c:v>
                </c:pt>
                <c:pt idx="105">
                  <c:v>9.0500000000000007</c:v>
                </c:pt>
                <c:pt idx="106">
                  <c:v>9.0125000000000028</c:v>
                </c:pt>
                <c:pt idx="107">
                  <c:v>9.0125000000000028</c:v>
                </c:pt>
                <c:pt idx="108">
                  <c:v>9</c:v>
                </c:pt>
                <c:pt idx="109">
                  <c:v>8.8875000000000028</c:v>
                </c:pt>
                <c:pt idx="110">
                  <c:v>8.8750000000000018</c:v>
                </c:pt>
                <c:pt idx="111">
                  <c:v>8.8375000000000004</c:v>
                </c:pt>
                <c:pt idx="112">
                  <c:v>8.7750000000000004</c:v>
                </c:pt>
                <c:pt idx="113">
                  <c:v>8.6875</c:v>
                </c:pt>
                <c:pt idx="114">
                  <c:v>8.6875</c:v>
                </c:pt>
                <c:pt idx="115">
                  <c:v>8.6499999999999897</c:v>
                </c:pt>
                <c:pt idx="116">
                  <c:v>8.5500000000000007</c:v>
                </c:pt>
                <c:pt idx="117">
                  <c:v>8.5500000000000007</c:v>
                </c:pt>
                <c:pt idx="118">
                  <c:v>8.5125000000000028</c:v>
                </c:pt>
                <c:pt idx="119">
                  <c:v>8.5375000000000014</c:v>
                </c:pt>
                <c:pt idx="120">
                  <c:v>8.5250000000000004</c:v>
                </c:pt>
                <c:pt idx="121">
                  <c:v>8.5</c:v>
                </c:pt>
                <c:pt idx="122">
                  <c:v>8.4625000000000021</c:v>
                </c:pt>
                <c:pt idx="123">
                  <c:v>8.4500000000000011</c:v>
                </c:pt>
                <c:pt idx="124">
                  <c:v>8.4375</c:v>
                </c:pt>
                <c:pt idx="125">
                  <c:v>8.3875000000000028</c:v>
                </c:pt>
                <c:pt idx="126">
                  <c:v>8.3500000000000014</c:v>
                </c:pt>
                <c:pt idx="127">
                  <c:v>8.3250000000000011</c:v>
                </c:pt>
                <c:pt idx="128">
                  <c:v>8.2625000000000028</c:v>
                </c:pt>
                <c:pt idx="129">
                  <c:v>8.1875</c:v>
                </c:pt>
                <c:pt idx="130">
                  <c:v>8.1875</c:v>
                </c:pt>
                <c:pt idx="131">
                  <c:v>8.1499999999999897</c:v>
                </c:pt>
                <c:pt idx="132">
                  <c:v>8.1249999999999893</c:v>
                </c:pt>
                <c:pt idx="133">
                  <c:v>8.0625000000000018</c:v>
                </c:pt>
                <c:pt idx="134">
                  <c:v>8.0499999999999918</c:v>
                </c:pt>
                <c:pt idx="135">
                  <c:v>8.0624999999999929</c:v>
                </c:pt>
                <c:pt idx="136">
                  <c:v>8.0250000000000004</c:v>
                </c:pt>
                <c:pt idx="137">
                  <c:v>8.0375000000000014</c:v>
                </c:pt>
                <c:pt idx="138">
                  <c:v>8.0125000000000028</c:v>
                </c:pt>
                <c:pt idx="139">
                  <c:v>7.9874999999999998</c:v>
                </c:pt>
                <c:pt idx="140">
                  <c:v>7.9749999999999996</c:v>
                </c:pt>
                <c:pt idx="141">
                  <c:v>7.9624999999999995</c:v>
                </c:pt>
                <c:pt idx="142">
                  <c:v>7.9624999999999995</c:v>
                </c:pt>
                <c:pt idx="143">
                  <c:v>7.9124999999999899</c:v>
                </c:pt>
                <c:pt idx="144">
                  <c:v>7.9124999999999899</c:v>
                </c:pt>
                <c:pt idx="145">
                  <c:v>7.875</c:v>
                </c:pt>
                <c:pt idx="146">
                  <c:v>7.85</c:v>
                </c:pt>
                <c:pt idx="147">
                  <c:v>7.8624999999999989</c:v>
                </c:pt>
                <c:pt idx="148">
                  <c:v>7.85</c:v>
                </c:pt>
                <c:pt idx="149">
                  <c:v>7.8374999999999897</c:v>
                </c:pt>
                <c:pt idx="150">
                  <c:v>7.8124999999999893</c:v>
                </c:pt>
                <c:pt idx="151">
                  <c:v>7.7624999999999993</c:v>
                </c:pt>
                <c:pt idx="152">
                  <c:v>7.7750000000000004</c:v>
                </c:pt>
                <c:pt idx="153">
                  <c:v>7.6874999999999991</c:v>
                </c:pt>
                <c:pt idx="154">
                  <c:v>7.6249999999999991</c:v>
                </c:pt>
                <c:pt idx="155">
                  <c:v>7.5874999999999897</c:v>
                </c:pt>
                <c:pt idx="156">
                  <c:v>7.5750000000000002</c:v>
                </c:pt>
                <c:pt idx="157">
                  <c:v>7.5624999999999991</c:v>
                </c:pt>
                <c:pt idx="158">
                  <c:v>7.55</c:v>
                </c:pt>
                <c:pt idx="159">
                  <c:v>7.45</c:v>
                </c:pt>
                <c:pt idx="160">
                  <c:v>7.3999999999999897</c:v>
                </c:pt>
                <c:pt idx="161">
                  <c:v>7.3624999999999989</c:v>
                </c:pt>
                <c:pt idx="162">
                  <c:v>7.3</c:v>
                </c:pt>
                <c:pt idx="163">
                  <c:v>7.25</c:v>
                </c:pt>
                <c:pt idx="164">
                  <c:v>7.25</c:v>
                </c:pt>
                <c:pt idx="165">
                  <c:v>7.2374999999999998</c:v>
                </c:pt>
                <c:pt idx="166">
                  <c:v>7.1874999999999893</c:v>
                </c:pt>
                <c:pt idx="167">
                  <c:v>7.1749999999999989</c:v>
                </c:pt>
                <c:pt idx="168">
                  <c:v>7.1499999999999995</c:v>
                </c:pt>
                <c:pt idx="169">
                  <c:v>7.1124999999999989</c:v>
                </c:pt>
                <c:pt idx="170">
                  <c:v>7.1249999999999991</c:v>
                </c:pt>
                <c:pt idx="171">
                  <c:v>7.0624999999999991</c:v>
                </c:pt>
                <c:pt idx="172">
                  <c:v>7.1124999999999989</c:v>
                </c:pt>
                <c:pt idx="173">
                  <c:v>7.1124999999999892</c:v>
                </c:pt>
                <c:pt idx="174">
                  <c:v>7.0874999999999897</c:v>
                </c:pt>
                <c:pt idx="175">
                  <c:v>7.0624999999999893</c:v>
                </c:pt>
                <c:pt idx="176">
                  <c:v>7.0124999999999993</c:v>
                </c:pt>
                <c:pt idx="177">
                  <c:v>7.0124999999999895</c:v>
                </c:pt>
                <c:pt idx="178">
                  <c:v>7.0124999999999895</c:v>
                </c:pt>
                <c:pt idx="179">
                  <c:v>6.95</c:v>
                </c:pt>
                <c:pt idx="180">
                  <c:v>6.9624999999999995</c:v>
                </c:pt>
                <c:pt idx="181">
                  <c:v>6.9249999999999892</c:v>
                </c:pt>
                <c:pt idx="182">
                  <c:v>6.9249999999999989</c:v>
                </c:pt>
                <c:pt idx="183">
                  <c:v>6.8874999999999895</c:v>
                </c:pt>
                <c:pt idx="184">
                  <c:v>6.875</c:v>
                </c:pt>
                <c:pt idx="185">
                  <c:v>6.875</c:v>
                </c:pt>
                <c:pt idx="186">
                  <c:v>6.8874999999999895</c:v>
                </c:pt>
                <c:pt idx="187">
                  <c:v>6.8874999999999895</c:v>
                </c:pt>
                <c:pt idx="188">
                  <c:v>6.8624999999999989</c:v>
                </c:pt>
                <c:pt idx="189">
                  <c:v>6.8874999999999895</c:v>
                </c:pt>
                <c:pt idx="190">
                  <c:v>6.9124999999999996</c:v>
                </c:pt>
                <c:pt idx="191">
                  <c:v>6.9249999999999989</c:v>
                </c:pt>
                <c:pt idx="192">
                  <c:v>6.9499999999999904</c:v>
                </c:pt>
                <c:pt idx="193">
                  <c:v>6.9499999999999904</c:v>
                </c:pt>
                <c:pt idx="194">
                  <c:v>6.9249999999999892</c:v>
                </c:pt>
                <c:pt idx="195">
                  <c:v>6.9249999999999892</c:v>
                </c:pt>
                <c:pt idx="196">
                  <c:v>6.9374999999999902</c:v>
                </c:pt>
                <c:pt idx="197">
                  <c:v>6.9249999999999989</c:v>
                </c:pt>
                <c:pt idx="198">
                  <c:v>6.9249999999999892</c:v>
                </c:pt>
                <c:pt idx="199">
                  <c:v>6.9124999999999996</c:v>
                </c:pt>
                <c:pt idx="200">
                  <c:v>6.8999999999999897</c:v>
                </c:pt>
                <c:pt idx="201">
                  <c:v>6.9</c:v>
                </c:pt>
                <c:pt idx="202">
                  <c:v>6.9</c:v>
                </c:pt>
                <c:pt idx="203">
                  <c:v>6.95</c:v>
                </c:pt>
                <c:pt idx="204">
                  <c:v>6.9749999999999996</c:v>
                </c:pt>
                <c:pt idx="205">
                  <c:v>6.9874999999999998</c:v>
                </c:pt>
                <c:pt idx="206">
                  <c:v>6.9749999999999996</c:v>
                </c:pt>
                <c:pt idx="207">
                  <c:v>6.9749999999999996</c:v>
                </c:pt>
                <c:pt idx="208">
                  <c:v>6.9874999999999901</c:v>
                </c:pt>
                <c:pt idx="209">
                  <c:v>6.9874999999999901</c:v>
                </c:pt>
                <c:pt idx="210">
                  <c:v>6.9624999999999995</c:v>
                </c:pt>
                <c:pt idx="211">
                  <c:v>6.9874999999999901</c:v>
                </c:pt>
                <c:pt idx="212">
                  <c:v>6.9749999999999996</c:v>
                </c:pt>
                <c:pt idx="213">
                  <c:v>6.95</c:v>
                </c:pt>
                <c:pt idx="214">
                  <c:v>6.9375</c:v>
                </c:pt>
                <c:pt idx="215">
                  <c:v>6.95</c:v>
                </c:pt>
                <c:pt idx="216">
                  <c:v>6.95</c:v>
                </c:pt>
                <c:pt idx="217">
                  <c:v>6.9749999999999996</c:v>
                </c:pt>
                <c:pt idx="218">
                  <c:v>6.9749999999999996</c:v>
                </c:pt>
                <c:pt idx="219">
                  <c:v>6.9999999999999902</c:v>
                </c:pt>
                <c:pt idx="220">
                  <c:v>7.0124999999999993</c:v>
                </c:pt>
                <c:pt idx="221">
                  <c:v>7.0124999999999993</c:v>
                </c:pt>
                <c:pt idx="222">
                  <c:v>7.05</c:v>
                </c:pt>
                <c:pt idx="223">
                  <c:v>7.05</c:v>
                </c:pt>
                <c:pt idx="224">
                  <c:v>7.0374999999999996</c:v>
                </c:pt>
                <c:pt idx="225">
                  <c:v>7.0624999999999991</c:v>
                </c:pt>
                <c:pt idx="226">
                  <c:v>7.0624999999999893</c:v>
                </c:pt>
                <c:pt idx="227">
                  <c:v>7.0624999999999893</c:v>
                </c:pt>
                <c:pt idx="228">
                  <c:v>7.0624999999999893</c:v>
                </c:pt>
                <c:pt idx="229">
                  <c:v>7.0624999999999991</c:v>
                </c:pt>
                <c:pt idx="230">
                  <c:v>7.0374999999999996</c:v>
                </c:pt>
                <c:pt idx="231">
                  <c:v>7.0624999999999991</c:v>
                </c:pt>
                <c:pt idx="232">
                  <c:v>7.05</c:v>
                </c:pt>
                <c:pt idx="233">
                  <c:v>7.0874999999999897</c:v>
                </c:pt>
                <c:pt idx="234">
                  <c:v>7.0874999999999897</c:v>
                </c:pt>
                <c:pt idx="235">
                  <c:v>7.0750000000000002</c:v>
                </c:pt>
                <c:pt idx="236">
                  <c:v>7.0750000000000002</c:v>
                </c:pt>
                <c:pt idx="237">
                  <c:v>7.1</c:v>
                </c:pt>
                <c:pt idx="238">
                  <c:v>7.0874999999999897</c:v>
                </c:pt>
                <c:pt idx="239">
                  <c:v>7.0874999999999897</c:v>
                </c:pt>
                <c:pt idx="240">
                  <c:v>7.1</c:v>
                </c:pt>
                <c:pt idx="241">
                  <c:v>7.0749999999999895</c:v>
                </c:pt>
                <c:pt idx="242">
                  <c:v>7.0749999999999895</c:v>
                </c:pt>
                <c:pt idx="243">
                  <c:v>7.0499999999999901</c:v>
                </c:pt>
                <c:pt idx="244">
                  <c:v>7.0374999999999996</c:v>
                </c:pt>
                <c:pt idx="245">
                  <c:v>7.0499999999999901</c:v>
                </c:pt>
                <c:pt idx="246">
                  <c:v>7.05</c:v>
                </c:pt>
                <c:pt idx="247">
                  <c:v>7.0624999999999991</c:v>
                </c:pt>
                <c:pt idx="248">
                  <c:v>7.0624999999999991</c:v>
                </c:pt>
                <c:pt idx="249">
                  <c:v>7.0750000000000002</c:v>
                </c:pt>
                <c:pt idx="250">
                  <c:v>7.0624999999999991</c:v>
                </c:pt>
                <c:pt idx="251">
                  <c:v>7.0374999999999996</c:v>
                </c:pt>
                <c:pt idx="252">
                  <c:v>7.0750000000000002</c:v>
                </c:pt>
                <c:pt idx="253">
                  <c:v>7.0874999999999897</c:v>
                </c:pt>
                <c:pt idx="254">
                  <c:v>7.1249999999999885</c:v>
                </c:pt>
                <c:pt idx="255">
                  <c:v>7.1124999999999892</c:v>
                </c:pt>
                <c:pt idx="256">
                  <c:v>7.1</c:v>
                </c:pt>
                <c:pt idx="257">
                  <c:v>7.0874999999999897</c:v>
                </c:pt>
                <c:pt idx="258">
                  <c:v>7.1</c:v>
                </c:pt>
                <c:pt idx="259">
                  <c:v>7.1249999999999991</c:v>
                </c:pt>
                <c:pt idx="260">
                  <c:v>7.1</c:v>
                </c:pt>
                <c:pt idx="261">
                  <c:v>7.1</c:v>
                </c:pt>
                <c:pt idx="262">
                  <c:v>7.0749999999999895</c:v>
                </c:pt>
                <c:pt idx="263">
                  <c:v>7.0624999999999893</c:v>
                </c:pt>
                <c:pt idx="264">
                  <c:v>7.0874999999999897</c:v>
                </c:pt>
                <c:pt idx="265">
                  <c:v>7.1124999999999892</c:v>
                </c:pt>
                <c:pt idx="266">
                  <c:v>7.1124999999999892</c:v>
                </c:pt>
                <c:pt idx="267">
                  <c:v>7.1</c:v>
                </c:pt>
                <c:pt idx="268">
                  <c:v>7.1</c:v>
                </c:pt>
                <c:pt idx="269">
                  <c:v>7.0874999999999995</c:v>
                </c:pt>
                <c:pt idx="270">
                  <c:v>7.0874999999999897</c:v>
                </c:pt>
                <c:pt idx="271">
                  <c:v>7.1</c:v>
                </c:pt>
                <c:pt idx="272">
                  <c:v>7.0874999999999995</c:v>
                </c:pt>
                <c:pt idx="273">
                  <c:v>7.1</c:v>
                </c:pt>
                <c:pt idx="274">
                  <c:v>7.1</c:v>
                </c:pt>
                <c:pt idx="275">
                  <c:v>7.1</c:v>
                </c:pt>
                <c:pt idx="276">
                  <c:v>7.0749999999999895</c:v>
                </c:pt>
                <c:pt idx="277">
                  <c:v>7.0874999999999995</c:v>
                </c:pt>
                <c:pt idx="278">
                  <c:v>7.1</c:v>
                </c:pt>
                <c:pt idx="279">
                  <c:v>7.1</c:v>
                </c:pt>
                <c:pt idx="280">
                  <c:v>7.0874999999999995</c:v>
                </c:pt>
                <c:pt idx="281">
                  <c:v>7.1124999999999989</c:v>
                </c:pt>
                <c:pt idx="282">
                  <c:v>7.1</c:v>
                </c:pt>
                <c:pt idx="283">
                  <c:v>7.1</c:v>
                </c:pt>
                <c:pt idx="284">
                  <c:v>7.0874999999999995</c:v>
                </c:pt>
                <c:pt idx="285">
                  <c:v>7.0624999999999991</c:v>
                </c:pt>
                <c:pt idx="286">
                  <c:v>7.0499999999999901</c:v>
                </c:pt>
                <c:pt idx="287">
                  <c:v>7.0374999999999996</c:v>
                </c:pt>
                <c:pt idx="288">
                  <c:v>7.0249999999999995</c:v>
                </c:pt>
                <c:pt idx="289">
                  <c:v>7.0124999999999993</c:v>
                </c:pt>
                <c:pt idx="290">
                  <c:v>7.0124999999999993</c:v>
                </c:pt>
                <c:pt idx="291">
                  <c:v>6.9874999999999901</c:v>
                </c:pt>
                <c:pt idx="292">
                  <c:v>6.9874999999999901</c:v>
                </c:pt>
                <c:pt idx="293">
                  <c:v>6.9749999999999996</c:v>
                </c:pt>
                <c:pt idx="294">
                  <c:v>6.9749999999999996</c:v>
                </c:pt>
                <c:pt idx="295">
                  <c:v>6.9624999999999897</c:v>
                </c:pt>
                <c:pt idx="296">
                  <c:v>6.9749999999999996</c:v>
                </c:pt>
                <c:pt idx="297">
                  <c:v>6.9374999999999902</c:v>
                </c:pt>
                <c:pt idx="298">
                  <c:v>6.9249999999999989</c:v>
                </c:pt>
                <c:pt idx="299">
                  <c:v>6.9249999999999989</c:v>
                </c:pt>
                <c:pt idx="300">
                  <c:v>6.9124999999999996</c:v>
                </c:pt>
                <c:pt idx="301">
                  <c:v>6.9249999999999989</c:v>
                </c:pt>
                <c:pt idx="302">
                  <c:v>6.9124999999999996</c:v>
                </c:pt>
                <c:pt idx="303">
                  <c:v>6.8874999999999895</c:v>
                </c:pt>
                <c:pt idx="304">
                  <c:v>6.875</c:v>
                </c:pt>
                <c:pt idx="305">
                  <c:v>6.8874999999999895</c:v>
                </c:pt>
                <c:pt idx="306">
                  <c:v>6.8999999999999897</c:v>
                </c:pt>
                <c:pt idx="307">
                  <c:v>6.9124999999999996</c:v>
                </c:pt>
                <c:pt idx="308">
                  <c:v>6.9249999999999989</c:v>
                </c:pt>
                <c:pt idx="309">
                  <c:v>6.9374999999999902</c:v>
                </c:pt>
                <c:pt idx="310">
                  <c:v>6.9124999999999996</c:v>
                </c:pt>
                <c:pt idx="311">
                  <c:v>6.8999999999999897</c:v>
                </c:pt>
                <c:pt idx="312">
                  <c:v>6.8874999999999895</c:v>
                </c:pt>
                <c:pt idx="313">
                  <c:v>6.875</c:v>
                </c:pt>
                <c:pt idx="314">
                  <c:v>6.9124999999999996</c:v>
                </c:pt>
                <c:pt idx="315">
                  <c:v>6.9124999999999996</c:v>
                </c:pt>
                <c:pt idx="316">
                  <c:v>6.9</c:v>
                </c:pt>
                <c:pt idx="317">
                  <c:v>6.875</c:v>
                </c:pt>
                <c:pt idx="318">
                  <c:v>6.8624999999999989</c:v>
                </c:pt>
                <c:pt idx="319">
                  <c:v>6.85</c:v>
                </c:pt>
                <c:pt idx="320">
                  <c:v>6.8374999999999995</c:v>
                </c:pt>
                <c:pt idx="321">
                  <c:v>6.8374999999999995</c:v>
                </c:pt>
                <c:pt idx="322">
                  <c:v>6.8124999999999991</c:v>
                </c:pt>
                <c:pt idx="323">
                  <c:v>6.8</c:v>
                </c:pt>
                <c:pt idx="324">
                  <c:v>6.7750000000000004</c:v>
                </c:pt>
                <c:pt idx="325">
                  <c:v>6.7750000000000004</c:v>
                </c:pt>
                <c:pt idx="326">
                  <c:v>6.7750000000000004</c:v>
                </c:pt>
                <c:pt idx="327">
                  <c:v>6.8</c:v>
                </c:pt>
                <c:pt idx="328">
                  <c:v>6.8</c:v>
                </c:pt>
                <c:pt idx="329">
                  <c:v>6.8</c:v>
                </c:pt>
                <c:pt idx="330">
                  <c:v>6.8</c:v>
                </c:pt>
                <c:pt idx="331">
                  <c:v>6.7874999999999899</c:v>
                </c:pt>
                <c:pt idx="332">
                  <c:v>6.8124999999999991</c:v>
                </c:pt>
                <c:pt idx="333">
                  <c:v>6.8124999999999991</c:v>
                </c:pt>
                <c:pt idx="334">
                  <c:v>6.8124999999999893</c:v>
                </c:pt>
                <c:pt idx="335">
                  <c:v>6.8374999999999897</c:v>
                </c:pt>
                <c:pt idx="336">
                  <c:v>6.8374999999999897</c:v>
                </c:pt>
                <c:pt idx="337">
                  <c:v>6.8249999999999993</c:v>
                </c:pt>
                <c:pt idx="338">
                  <c:v>6.8249999999999993</c:v>
                </c:pt>
                <c:pt idx="339">
                  <c:v>6.8124999999999991</c:v>
                </c:pt>
                <c:pt idx="340">
                  <c:v>6.8</c:v>
                </c:pt>
                <c:pt idx="341">
                  <c:v>6.7750000000000004</c:v>
                </c:pt>
                <c:pt idx="342">
                  <c:v>6.7750000000000004</c:v>
                </c:pt>
                <c:pt idx="343">
                  <c:v>6.7750000000000004</c:v>
                </c:pt>
                <c:pt idx="344">
                  <c:v>6.8</c:v>
                </c:pt>
                <c:pt idx="345">
                  <c:v>6.7874999999999996</c:v>
                </c:pt>
                <c:pt idx="346">
                  <c:v>6.8</c:v>
                </c:pt>
                <c:pt idx="347">
                  <c:v>6.8249999999999993</c:v>
                </c:pt>
                <c:pt idx="348">
                  <c:v>6.8124999999999991</c:v>
                </c:pt>
                <c:pt idx="349">
                  <c:v>6.7874999999999899</c:v>
                </c:pt>
                <c:pt idx="350">
                  <c:v>6.7874999999999899</c:v>
                </c:pt>
                <c:pt idx="351">
                  <c:v>6.7874999999999996</c:v>
                </c:pt>
                <c:pt idx="352">
                  <c:v>6.7874999999999996</c:v>
                </c:pt>
                <c:pt idx="353">
                  <c:v>6.7874999999999996</c:v>
                </c:pt>
                <c:pt idx="354">
                  <c:v>6.7874999999999996</c:v>
                </c:pt>
                <c:pt idx="355">
                  <c:v>6.7750000000000004</c:v>
                </c:pt>
                <c:pt idx="356">
                  <c:v>6.7750000000000004</c:v>
                </c:pt>
                <c:pt idx="357">
                  <c:v>6.7750000000000004</c:v>
                </c:pt>
                <c:pt idx="358">
                  <c:v>6.7750000000000004</c:v>
                </c:pt>
                <c:pt idx="359">
                  <c:v>6.7874999999999996</c:v>
                </c:pt>
                <c:pt idx="360">
                  <c:v>6.8</c:v>
                </c:pt>
                <c:pt idx="361">
                  <c:v>6.8</c:v>
                </c:pt>
                <c:pt idx="362">
                  <c:v>6.7999999999999901</c:v>
                </c:pt>
                <c:pt idx="363">
                  <c:v>6.7874999999999899</c:v>
                </c:pt>
                <c:pt idx="364">
                  <c:v>6.7874999999999899</c:v>
                </c:pt>
                <c:pt idx="365">
                  <c:v>6.7999999999999901</c:v>
                </c:pt>
                <c:pt idx="366">
                  <c:v>6.7874999999999899</c:v>
                </c:pt>
                <c:pt idx="367">
                  <c:v>6.7874999999999899</c:v>
                </c:pt>
                <c:pt idx="368">
                  <c:v>6.7750000000000004</c:v>
                </c:pt>
                <c:pt idx="369">
                  <c:v>6.7624999999999993</c:v>
                </c:pt>
                <c:pt idx="370">
                  <c:v>6.7999999999999901</c:v>
                </c:pt>
                <c:pt idx="371">
                  <c:v>6.8</c:v>
                </c:pt>
                <c:pt idx="372">
                  <c:v>6.8124999999999991</c:v>
                </c:pt>
                <c:pt idx="373">
                  <c:v>6.8124999999999991</c:v>
                </c:pt>
                <c:pt idx="374">
                  <c:v>6.8124999999999991</c:v>
                </c:pt>
                <c:pt idx="375">
                  <c:v>6.8249999999999993</c:v>
                </c:pt>
                <c:pt idx="376">
                  <c:v>6.7874999999999899</c:v>
                </c:pt>
                <c:pt idx="377">
                  <c:v>6.7874999999999899</c:v>
                </c:pt>
                <c:pt idx="378">
                  <c:v>6.7624999999999993</c:v>
                </c:pt>
                <c:pt idx="379">
                  <c:v>6.7750000000000004</c:v>
                </c:pt>
                <c:pt idx="380">
                  <c:v>6.7750000000000004</c:v>
                </c:pt>
                <c:pt idx="381">
                  <c:v>6.7874999999999899</c:v>
                </c:pt>
                <c:pt idx="382">
                  <c:v>6.7999999999999901</c:v>
                </c:pt>
                <c:pt idx="383">
                  <c:v>6.8124999999999991</c:v>
                </c:pt>
                <c:pt idx="384">
                  <c:v>6.8249999999999993</c:v>
                </c:pt>
                <c:pt idx="385">
                  <c:v>6.8124999999999991</c:v>
                </c:pt>
                <c:pt idx="386">
                  <c:v>6.8124999999999991</c:v>
                </c:pt>
                <c:pt idx="387">
                  <c:v>6.7999999999999901</c:v>
                </c:pt>
                <c:pt idx="388">
                  <c:v>6.7874999999999899</c:v>
                </c:pt>
                <c:pt idx="389">
                  <c:v>6.7874999999999899</c:v>
                </c:pt>
                <c:pt idx="390">
                  <c:v>6.7874999999999899</c:v>
                </c:pt>
                <c:pt idx="391">
                  <c:v>6.7750000000000004</c:v>
                </c:pt>
                <c:pt idx="392">
                  <c:v>6.7624999999999993</c:v>
                </c:pt>
                <c:pt idx="393">
                  <c:v>6.7624999999999993</c:v>
                </c:pt>
                <c:pt idx="394">
                  <c:v>6.7750000000000004</c:v>
                </c:pt>
                <c:pt idx="395">
                  <c:v>6.7874999999999899</c:v>
                </c:pt>
                <c:pt idx="396">
                  <c:v>6.7874999999999899</c:v>
                </c:pt>
                <c:pt idx="397">
                  <c:v>6.7874999999999899</c:v>
                </c:pt>
                <c:pt idx="398">
                  <c:v>6.7999999999999901</c:v>
                </c:pt>
                <c:pt idx="399">
                  <c:v>6.7874999999999899</c:v>
                </c:pt>
                <c:pt idx="400">
                  <c:v>6.7999999999999901</c:v>
                </c:pt>
                <c:pt idx="401">
                  <c:v>6.7999999999999901</c:v>
                </c:pt>
                <c:pt idx="402">
                  <c:v>6.8374999999999897</c:v>
                </c:pt>
                <c:pt idx="403">
                  <c:v>6.8374999999999897</c:v>
                </c:pt>
                <c:pt idx="404">
                  <c:v>6.8374999999999897</c:v>
                </c:pt>
                <c:pt idx="405">
                  <c:v>6.8374999999999995</c:v>
                </c:pt>
                <c:pt idx="406">
                  <c:v>6.8624999999999989</c:v>
                </c:pt>
                <c:pt idx="407">
                  <c:v>6.875</c:v>
                </c:pt>
                <c:pt idx="408">
                  <c:v>6.875</c:v>
                </c:pt>
                <c:pt idx="409">
                  <c:v>6.875</c:v>
                </c:pt>
                <c:pt idx="410">
                  <c:v>6.8999999999999897</c:v>
                </c:pt>
                <c:pt idx="411">
                  <c:v>6.875</c:v>
                </c:pt>
                <c:pt idx="412">
                  <c:v>6.875</c:v>
                </c:pt>
                <c:pt idx="413">
                  <c:v>6.875</c:v>
                </c:pt>
                <c:pt idx="414">
                  <c:v>6.8624999999999989</c:v>
                </c:pt>
                <c:pt idx="415">
                  <c:v>6.8374999999999995</c:v>
                </c:pt>
                <c:pt idx="416">
                  <c:v>6.8249999999999993</c:v>
                </c:pt>
                <c:pt idx="417">
                  <c:v>6.8374999999999995</c:v>
                </c:pt>
                <c:pt idx="418">
                  <c:v>6.8624999999999989</c:v>
                </c:pt>
                <c:pt idx="419">
                  <c:v>6.8874999999999895</c:v>
                </c:pt>
                <c:pt idx="420">
                  <c:v>6.8874999999999895</c:v>
                </c:pt>
                <c:pt idx="421">
                  <c:v>6.875</c:v>
                </c:pt>
                <c:pt idx="422">
                  <c:v>6.8874999999999895</c:v>
                </c:pt>
                <c:pt idx="423">
                  <c:v>6.8749999999999893</c:v>
                </c:pt>
                <c:pt idx="424">
                  <c:v>6.8624999999999989</c:v>
                </c:pt>
                <c:pt idx="425">
                  <c:v>6.8874999999999895</c:v>
                </c:pt>
                <c:pt idx="426">
                  <c:v>6.8999999999999897</c:v>
                </c:pt>
                <c:pt idx="427">
                  <c:v>6.8999999999999897</c:v>
                </c:pt>
                <c:pt idx="428">
                  <c:v>6.8999999999999897</c:v>
                </c:pt>
                <c:pt idx="429">
                  <c:v>6.8874999999999895</c:v>
                </c:pt>
                <c:pt idx="430">
                  <c:v>6.8999999999999897</c:v>
                </c:pt>
                <c:pt idx="431">
                  <c:v>6.8749999999999893</c:v>
                </c:pt>
                <c:pt idx="432">
                  <c:v>6.8499999999999899</c:v>
                </c:pt>
                <c:pt idx="433">
                  <c:v>6.8499999999999899</c:v>
                </c:pt>
                <c:pt idx="434">
                  <c:v>6.8249999999999886</c:v>
                </c:pt>
                <c:pt idx="435">
                  <c:v>6.8249999999999886</c:v>
                </c:pt>
                <c:pt idx="436">
                  <c:v>6.7999999999999901</c:v>
                </c:pt>
                <c:pt idx="437">
                  <c:v>6.8124999999999991</c:v>
                </c:pt>
                <c:pt idx="438">
                  <c:v>6.8124999999999991</c:v>
                </c:pt>
                <c:pt idx="439">
                  <c:v>6.8</c:v>
                </c:pt>
                <c:pt idx="440">
                  <c:v>6.7750000000000004</c:v>
                </c:pt>
                <c:pt idx="441">
                  <c:v>6.7624999999999993</c:v>
                </c:pt>
                <c:pt idx="442">
                  <c:v>6.7624999999999993</c:v>
                </c:pt>
                <c:pt idx="443">
                  <c:v>6.7624999999999993</c:v>
                </c:pt>
                <c:pt idx="444">
                  <c:v>6.7750000000000004</c:v>
                </c:pt>
                <c:pt idx="445">
                  <c:v>6.8</c:v>
                </c:pt>
                <c:pt idx="446">
                  <c:v>6.8</c:v>
                </c:pt>
                <c:pt idx="447">
                  <c:v>6.8124999999999991</c:v>
                </c:pt>
                <c:pt idx="448">
                  <c:v>6.8124999999999991</c:v>
                </c:pt>
                <c:pt idx="449">
                  <c:v>6.8249999999999993</c:v>
                </c:pt>
                <c:pt idx="450">
                  <c:v>6.8374999999999897</c:v>
                </c:pt>
                <c:pt idx="451">
                  <c:v>6.85</c:v>
                </c:pt>
                <c:pt idx="452">
                  <c:v>6.85</c:v>
                </c:pt>
                <c:pt idx="453">
                  <c:v>6.85</c:v>
                </c:pt>
                <c:pt idx="454">
                  <c:v>6.8374999999999897</c:v>
                </c:pt>
                <c:pt idx="455">
                  <c:v>6.8249999999999993</c:v>
                </c:pt>
                <c:pt idx="456">
                  <c:v>6.8124999999999991</c:v>
                </c:pt>
                <c:pt idx="457">
                  <c:v>6.8</c:v>
                </c:pt>
                <c:pt idx="458">
                  <c:v>6.8</c:v>
                </c:pt>
                <c:pt idx="459">
                  <c:v>6.8</c:v>
                </c:pt>
                <c:pt idx="460">
                  <c:v>6.7750000000000004</c:v>
                </c:pt>
                <c:pt idx="461">
                  <c:v>6.7499999999999902</c:v>
                </c:pt>
                <c:pt idx="462">
                  <c:v>6.7374999999999901</c:v>
                </c:pt>
                <c:pt idx="463">
                  <c:v>6.724999999999989</c:v>
                </c:pt>
                <c:pt idx="464">
                  <c:v>6.7</c:v>
                </c:pt>
                <c:pt idx="465">
                  <c:v>6.6874999999999991</c:v>
                </c:pt>
                <c:pt idx="466">
                  <c:v>6.6499999999999995</c:v>
                </c:pt>
                <c:pt idx="467">
                  <c:v>6.6374999999999993</c:v>
                </c:pt>
                <c:pt idx="468">
                  <c:v>6.6249999999999991</c:v>
                </c:pt>
                <c:pt idx="469">
                  <c:v>6.5999999999999899</c:v>
                </c:pt>
                <c:pt idx="470">
                  <c:v>6.6249999999999991</c:v>
                </c:pt>
                <c:pt idx="471">
                  <c:v>6.6124999999999989</c:v>
                </c:pt>
                <c:pt idx="472">
                  <c:v>6.6249999999999991</c:v>
                </c:pt>
                <c:pt idx="473">
                  <c:v>6.6249999999999991</c:v>
                </c:pt>
                <c:pt idx="474">
                  <c:v>6.6374999999999993</c:v>
                </c:pt>
                <c:pt idx="475">
                  <c:v>6.6374999999999993</c:v>
                </c:pt>
                <c:pt idx="476">
                  <c:v>6.6124999999999989</c:v>
                </c:pt>
                <c:pt idx="477">
                  <c:v>6.6</c:v>
                </c:pt>
                <c:pt idx="478">
                  <c:v>6.6</c:v>
                </c:pt>
                <c:pt idx="479">
                  <c:v>6.6124999999999989</c:v>
                </c:pt>
                <c:pt idx="480">
                  <c:v>6.5874999999999995</c:v>
                </c:pt>
                <c:pt idx="481">
                  <c:v>6.55</c:v>
                </c:pt>
                <c:pt idx="482">
                  <c:v>6.55</c:v>
                </c:pt>
                <c:pt idx="483">
                  <c:v>6.5249999999999995</c:v>
                </c:pt>
                <c:pt idx="484">
                  <c:v>6.5249999999999995</c:v>
                </c:pt>
                <c:pt idx="485">
                  <c:v>6.55</c:v>
                </c:pt>
                <c:pt idx="486">
                  <c:v>6.5624999999999991</c:v>
                </c:pt>
                <c:pt idx="487">
                  <c:v>6.5750000000000002</c:v>
                </c:pt>
                <c:pt idx="488">
                  <c:v>6.5874999999999995</c:v>
                </c:pt>
                <c:pt idx="489">
                  <c:v>6.6</c:v>
                </c:pt>
                <c:pt idx="490">
                  <c:v>6.6</c:v>
                </c:pt>
                <c:pt idx="491">
                  <c:v>6.6</c:v>
                </c:pt>
                <c:pt idx="492">
                  <c:v>6.6</c:v>
                </c:pt>
                <c:pt idx="493">
                  <c:v>6.6</c:v>
                </c:pt>
                <c:pt idx="494">
                  <c:v>6.6374999999999993</c:v>
                </c:pt>
                <c:pt idx="495">
                  <c:v>6.6374999999999993</c:v>
                </c:pt>
                <c:pt idx="496">
                  <c:v>6.6499999999999995</c:v>
                </c:pt>
                <c:pt idx="497">
                  <c:v>6.6124999999999989</c:v>
                </c:pt>
                <c:pt idx="498">
                  <c:v>6.6124999999999989</c:v>
                </c:pt>
                <c:pt idx="499">
                  <c:v>6.6124999999999989</c:v>
                </c:pt>
                <c:pt idx="500">
                  <c:v>6.6</c:v>
                </c:pt>
                <c:pt idx="501">
                  <c:v>6.5999999999999899</c:v>
                </c:pt>
                <c:pt idx="502">
                  <c:v>6.5999999999999899</c:v>
                </c:pt>
                <c:pt idx="503">
                  <c:v>6.5999999999999899</c:v>
                </c:pt>
                <c:pt idx="504">
                  <c:v>6.6124999999999892</c:v>
                </c:pt>
                <c:pt idx="505">
                  <c:v>6.5999999999999899</c:v>
                </c:pt>
                <c:pt idx="506">
                  <c:v>6.5999999999999899</c:v>
                </c:pt>
                <c:pt idx="507">
                  <c:v>6.5874999999999897</c:v>
                </c:pt>
                <c:pt idx="508">
                  <c:v>6.6124999999999989</c:v>
                </c:pt>
                <c:pt idx="509">
                  <c:v>6.6</c:v>
                </c:pt>
                <c:pt idx="510">
                  <c:v>6.6374999999999993</c:v>
                </c:pt>
                <c:pt idx="511">
                  <c:v>6.6124999999999989</c:v>
                </c:pt>
                <c:pt idx="512">
                  <c:v>6.6</c:v>
                </c:pt>
                <c:pt idx="513">
                  <c:v>6.6</c:v>
                </c:pt>
                <c:pt idx="514">
                  <c:v>6.6</c:v>
                </c:pt>
                <c:pt idx="515">
                  <c:v>6.6</c:v>
                </c:pt>
                <c:pt idx="516">
                  <c:v>6.6</c:v>
                </c:pt>
                <c:pt idx="517">
                  <c:v>6.6</c:v>
                </c:pt>
                <c:pt idx="518">
                  <c:v>6.5750000000000002</c:v>
                </c:pt>
                <c:pt idx="519">
                  <c:v>6.5624999999999991</c:v>
                </c:pt>
                <c:pt idx="520">
                  <c:v>6.5249999999999995</c:v>
                </c:pt>
                <c:pt idx="521">
                  <c:v>6.5124999999999993</c:v>
                </c:pt>
                <c:pt idx="522">
                  <c:v>6.5</c:v>
                </c:pt>
                <c:pt idx="523">
                  <c:v>6.4624999999999995</c:v>
                </c:pt>
                <c:pt idx="524">
                  <c:v>6.4375</c:v>
                </c:pt>
                <c:pt idx="525">
                  <c:v>6.4249999999999989</c:v>
                </c:pt>
                <c:pt idx="526">
                  <c:v>6.4375</c:v>
                </c:pt>
                <c:pt idx="527">
                  <c:v>6.4375</c:v>
                </c:pt>
                <c:pt idx="528">
                  <c:v>6.4375</c:v>
                </c:pt>
                <c:pt idx="529">
                  <c:v>6.4624999999999995</c:v>
                </c:pt>
                <c:pt idx="530">
                  <c:v>6.4749999999999996</c:v>
                </c:pt>
                <c:pt idx="531">
                  <c:v>6.4874999999999901</c:v>
                </c:pt>
                <c:pt idx="532">
                  <c:v>6.5249999999999995</c:v>
                </c:pt>
                <c:pt idx="533">
                  <c:v>6.5124999999999993</c:v>
                </c:pt>
                <c:pt idx="534">
                  <c:v>6.4874999999999901</c:v>
                </c:pt>
                <c:pt idx="535">
                  <c:v>6.4874999999999901</c:v>
                </c:pt>
                <c:pt idx="536">
                  <c:v>6.4624999999999995</c:v>
                </c:pt>
                <c:pt idx="537">
                  <c:v>6.4749999999999996</c:v>
                </c:pt>
                <c:pt idx="538">
                  <c:v>6.4499999999999904</c:v>
                </c:pt>
                <c:pt idx="539">
                  <c:v>6.45</c:v>
                </c:pt>
                <c:pt idx="540">
                  <c:v>6.45</c:v>
                </c:pt>
                <c:pt idx="541">
                  <c:v>6.4375</c:v>
                </c:pt>
                <c:pt idx="542">
                  <c:v>6.45</c:v>
                </c:pt>
                <c:pt idx="543">
                  <c:v>6.45</c:v>
                </c:pt>
                <c:pt idx="544">
                  <c:v>6.45</c:v>
                </c:pt>
                <c:pt idx="545">
                  <c:v>6.4375</c:v>
                </c:pt>
                <c:pt idx="546">
                  <c:v>6.4375</c:v>
                </c:pt>
                <c:pt idx="547">
                  <c:v>6.45</c:v>
                </c:pt>
                <c:pt idx="548">
                  <c:v>6.4749999999999996</c:v>
                </c:pt>
                <c:pt idx="549">
                  <c:v>6.4874999999999901</c:v>
                </c:pt>
                <c:pt idx="550">
                  <c:v>6.4624999999999995</c:v>
                </c:pt>
                <c:pt idx="551">
                  <c:v>6.45</c:v>
                </c:pt>
                <c:pt idx="552">
                  <c:v>6.4624999999999995</c:v>
                </c:pt>
                <c:pt idx="553">
                  <c:v>6.4249999999999989</c:v>
                </c:pt>
                <c:pt idx="554">
                  <c:v>6.4124999999999996</c:v>
                </c:pt>
                <c:pt idx="555">
                  <c:v>6.4374999999999902</c:v>
                </c:pt>
                <c:pt idx="556">
                  <c:v>6.4249999999999989</c:v>
                </c:pt>
                <c:pt idx="557">
                  <c:v>6.4</c:v>
                </c:pt>
                <c:pt idx="558">
                  <c:v>6.4</c:v>
                </c:pt>
                <c:pt idx="559">
                  <c:v>6.3999999999999897</c:v>
                </c:pt>
                <c:pt idx="560">
                  <c:v>6.375</c:v>
                </c:pt>
                <c:pt idx="561">
                  <c:v>6.375</c:v>
                </c:pt>
                <c:pt idx="562">
                  <c:v>6.3624999999999989</c:v>
                </c:pt>
                <c:pt idx="563">
                  <c:v>6.375</c:v>
                </c:pt>
                <c:pt idx="564">
                  <c:v>6.3624999999999989</c:v>
                </c:pt>
                <c:pt idx="565">
                  <c:v>6.3624999999999892</c:v>
                </c:pt>
                <c:pt idx="566">
                  <c:v>6.3499999999999899</c:v>
                </c:pt>
                <c:pt idx="567">
                  <c:v>6.3374999999999995</c:v>
                </c:pt>
                <c:pt idx="568">
                  <c:v>6.3374999999999995</c:v>
                </c:pt>
                <c:pt idx="569">
                  <c:v>6.3</c:v>
                </c:pt>
                <c:pt idx="570">
                  <c:v>6.3</c:v>
                </c:pt>
                <c:pt idx="571">
                  <c:v>6.3124999999999991</c:v>
                </c:pt>
                <c:pt idx="572">
                  <c:v>6.2874999999999996</c:v>
                </c:pt>
                <c:pt idx="573">
                  <c:v>6.3124999999999991</c:v>
                </c:pt>
                <c:pt idx="574">
                  <c:v>6.3</c:v>
                </c:pt>
                <c:pt idx="575">
                  <c:v>6.2874999999999996</c:v>
                </c:pt>
                <c:pt idx="576">
                  <c:v>6.2624999999999993</c:v>
                </c:pt>
                <c:pt idx="577">
                  <c:v>6.2624999999999993</c:v>
                </c:pt>
                <c:pt idx="578">
                  <c:v>6.2624999999999993</c:v>
                </c:pt>
                <c:pt idx="579">
                  <c:v>6.2624999999999993</c:v>
                </c:pt>
                <c:pt idx="580">
                  <c:v>6.25</c:v>
                </c:pt>
                <c:pt idx="581">
                  <c:v>6.2249999999999988</c:v>
                </c:pt>
                <c:pt idx="582">
                  <c:v>6.2249999999999988</c:v>
                </c:pt>
                <c:pt idx="583">
                  <c:v>6.2374999999999998</c:v>
                </c:pt>
                <c:pt idx="584">
                  <c:v>6.25</c:v>
                </c:pt>
                <c:pt idx="585">
                  <c:v>6.2750000000000004</c:v>
                </c:pt>
                <c:pt idx="586">
                  <c:v>6.2874999999999996</c:v>
                </c:pt>
                <c:pt idx="587">
                  <c:v>6.2874999999999996</c:v>
                </c:pt>
                <c:pt idx="588">
                  <c:v>6.2874999999999996</c:v>
                </c:pt>
                <c:pt idx="589">
                  <c:v>6.2874999999999996</c:v>
                </c:pt>
                <c:pt idx="590">
                  <c:v>6.2874999999999996</c:v>
                </c:pt>
                <c:pt idx="591">
                  <c:v>6.2874999999999996</c:v>
                </c:pt>
                <c:pt idx="592">
                  <c:v>6.2750000000000004</c:v>
                </c:pt>
                <c:pt idx="593">
                  <c:v>6.25</c:v>
                </c:pt>
                <c:pt idx="594">
                  <c:v>6.2374999999999901</c:v>
                </c:pt>
                <c:pt idx="595">
                  <c:v>6.2374999999999901</c:v>
                </c:pt>
                <c:pt idx="596">
                  <c:v>6.2124999999999995</c:v>
                </c:pt>
                <c:pt idx="597">
                  <c:v>6.2</c:v>
                </c:pt>
                <c:pt idx="598">
                  <c:v>6.2</c:v>
                </c:pt>
                <c:pt idx="599">
                  <c:v>6.1874999999999991</c:v>
                </c:pt>
                <c:pt idx="600">
                  <c:v>6.1874999999999991</c:v>
                </c:pt>
                <c:pt idx="601">
                  <c:v>6.1749999999999989</c:v>
                </c:pt>
                <c:pt idx="602">
                  <c:v>6.1874999999999991</c:v>
                </c:pt>
                <c:pt idx="603">
                  <c:v>6.1874999999999991</c:v>
                </c:pt>
                <c:pt idx="604">
                  <c:v>6.2</c:v>
                </c:pt>
                <c:pt idx="605">
                  <c:v>6.2124999999999995</c:v>
                </c:pt>
                <c:pt idx="606">
                  <c:v>6.2249999999999988</c:v>
                </c:pt>
                <c:pt idx="607">
                  <c:v>6.2249999999999988</c:v>
                </c:pt>
                <c:pt idx="608">
                  <c:v>6.2374999999999901</c:v>
                </c:pt>
                <c:pt idx="609">
                  <c:v>6.2624999999999993</c:v>
                </c:pt>
                <c:pt idx="610">
                  <c:v>6.2624999999999993</c:v>
                </c:pt>
                <c:pt idx="611">
                  <c:v>6.2750000000000004</c:v>
                </c:pt>
                <c:pt idx="612">
                  <c:v>6.2750000000000004</c:v>
                </c:pt>
                <c:pt idx="613">
                  <c:v>6.2999999999999901</c:v>
                </c:pt>
                <c:pt idx="614">
                  <c:v>6.3124999999999991</c:v>
                </c:pt>
                <c:pt idx="615">
                  <c:v>6.3249999999999993</c:v>
                </c:pt>
                <c:pt idx="616">
                  <c:v>6.3249999999999993</c:v>
                </c:pt>
                <c:pt idx="617">
                  <c:v>6.3249999999999993</c:v>
                </c:pt>
                <c:pt idx="618">
                  <c:v>6.3499999999999899</c:v>
                </c:pt>
                <c:pt idx="619">
                  <c:v>6.3499999999999899</c:v>
                </c:pt>
                <c:pt idx="620">
                  <c:v>6.3624999999999892</c:v>
                </c:pt>
                <c:pt idx="621">
                  <c:v>6.3874999999999993</c:v>
                </c:pt>
                <c:pt idx="622">
                  <c:v>6.4374999999999902</c:v>
                </c:pt>
                <c:pt idx="623">
                  <c:v>6.4374999999999902</c:v>
                </c:pt>
                <c:pt idx="624">
                  <c:v>6.4124999999999996</c:v>
                </c:pt>
                <c:pt idx="625">
                  <c:v>6.4</c:v>
                </c:pt>
                <c:pt idx="626">
                  <c:v>6.3874999999999993</c:v>
                </c:pt>
                <c:pt idx="627">
                  <c:v>6.35</c:v>
                </c:pt>
                <c:pt idx="628">
                  <c:v>6.35</c:v>
                </c:pt>
                <c:pt idx="629">
                  <c:v>6.3374999999999995</c:v>
                </c:pt>
                <c:pt idx="630">
                  <c:v>6.2999999999999901</c:v>
                </c:pt>
                <c:pt idx="631">
                  <c:v>6.2999999999999901</c:v>
                </c:pt>
                <c:pt idx="632">
                  <c:v>6.2999999999999901</c:v>
                </c:pt>
                <c:pt idx="633">
                  <c:v>6.2999999999999901</c:v>
                </c:pt>
                <c:pt idx="634">
                  <c:v>6.2999999999999901</c:v>
                </c:pt>
                <c:pt idx="635">
                  <c:v>6.2999999999999901</c:v>
                </c:pt>
                <c:pt idx="636">
                  <c:v>6.3249999999999993</c:v>
                </c:pt>
                <c:pt idx="637">
                  <c:v>6.3249999999999993</c:v>
                </c:pt>
                <c:pt idx="638">
                  <c:v>6.3124999999999991</c:v>
                </c:pt>
                <c:pt idx="639">
                  <c:v>6.3374999999999995</c:v>
                </c:pt>
                <c:pt idx="640">
                  <c:v>6.3374999999999995</c:v>
                </c:pt>
                <c:pt idx="641">
                  <c:v>6.3249999999999993</c:v>
                </c:pt>
                <c:pt idx="642">
                  <c:v>6.3249999999999993</c:v>
                </c:pt>
                <c:pt idx="643">
                  <c:v>6.3124999999999893</c:v>
                </c:pt>
                <c:pt idx="644">
                  <c:v>6.2999999999999901</c:v>
                </c:pt>
                <c:pt idx="645">
                  <c:v>6.2999999999999901</c:v>
                </c:pt>
                <c:pt idx="646">
                  <c:v>6.3249999999999993</c:v>
                </c:pt>
                <c:pt idx="647">
                  <c:v>6.3249999999999993</c:v>
                </c:pt>
                <c:pt idx="648">
                  <c:v>6.3249999999999993</c:v>
                </c:pt>
                <c:pt idx="649">
                  <c:v>6.3124999999999893</c:v>
                </c:pt>
                <c:pt idx="650">
                  <c:v>6.3374999999999897</c:v>
                </c:pt>
                <c:pt idx="651">
                  <c:v>6.3374999999999897</c:v>
                </c:pt>
                <c:pt idx="652">
                  <c:v>6.3374999999999897</c:v>
                </c:pt>
                <c:pt idx="653">
                  <c:v>6.3374999999999897</c:v>
                </c:pt>
                <c:pt idx="654">
                  <c:v>6.3249999999999993</c:v>
                </c:pt>
                <c:pt idx="655">
                  <c:v>6.3249999999999993</c:v>
                </c:pt>
                <c:pt idx="656">
                  <c:v>6.3124999999999991</c:v>
                </c:pt>
                <c:pt idx="657">
                  <c:v>6.3</c:v>
                </c:pt>
                <c:pt idx="658">
                  <c:v>6.3</c:v>
                </c:pt>
                <c:pt idx="659">
                  <c:v>6.3124999999999991</c:v>
                </c:pt>
                <c:pt idx="660">
                  <c:v>6.3374999999999995</c:v>
                </c:pt>
                <c:pt idx="661">
                  <c:v>6.3124999999999991</c:v>
                </c:pt>
                <c:pt idx="662">
                  <c:v>6.2750000000000004</c:v>
                </c:pt>
                <c:pt idx="663">
                  <c:v>6.2750000000000004</c:v>
                </c:pt>
                <c:pt idx="664">
                  <c:v>6.2750000000000004</c:v>
                </c:pt>
                <c:pt idx="665">
                  <c:v>6.2750000000000004</c:v>
                </c:pt>
                <c:pt idx="666">
                  <c:v>6.2874999999999996</c:v>
                </c:pt>
                <c:pt idx="667">
                  <c:v>6.2874999999999996</c:v>
                </c:pt>
                <c:pt idx="668">
                  <c:v>6.2624999999999993</c:v>
                </c:pt>
                <c:pt idx="669">
                  <c:v>6.2874999999999996</c:v>
                </c:pt>
                <c:pt idx="670">
                  <c:v>6.2624999999999993</c:v>
                </c:pt>
                <c:pt idx="671">
                  <c:v>6.2624999999999993</c:v>
                </c:pt>
                <c:pt idx="672">
                  <c:v>6.2999999999999901</c:v>
                </c:pt>
                <c:pt idx="673">
                  <c:v>6.2750000000000004</c:v>
                </c:pt>
                <c:pt idx="674">
                  <c:v>6.3</c:v>
                </c:pt>
                <c:pt idx="675">
                  <c:v>6.3124999999999991</c:v>
                </c:pt>
                <c:pt idx="676">
                  <c:v>6.3374999999999897</c:v>
                </c:pt>
                <c:pt idx="677">
                  <c:v>6.3499999999999899</c:v>
                </c:pt>
                <c:pt idx="678">
                  <c:v>6.3374999999999897</c:v>
                </c:pt>
                <c:pt idx="679">
                  <c:v>6.3374999999999897</c:v>
                </c:pt>
                <c:pt idx="680">
                  <c:v>6.3249999999999993</c:v>
                </c:pt>
                <c:pt idx="681">
                  <c:v>6.2874999999999996</c:v>
                </c:pt>
                <c:pt idx="682">
                  <c:v>6.3124999999999991</c:v>
                </c:pt>
                <c:pt idx="683">
                  <c:v>6.3249999999999993</c:v>
                </c:pt>
                <c:pt idx="684">
                  <c:v>6.3249999999999993</c:v>
                </c:pt>
                <c:pt idx="685">
                  <c:v>6.3249999999999993</c:v>
                </c:pt>
                <c:pt idx="686">
                  <c:v>6.3124999999999991</c:v>
                </c:pt>
                <c:pt idx="687">
                  <c:v>6.3124999999999991</c:v>
                </c:pt>
                <c:pt idx="688">
                  <c:v>6.2874999999999996</c:v>
                </c:pt>
                <c:pt idx="689">
                  <c:v>6.2999999999999901</c:v>
                </c:pt>
                <c:pt idx="690">
                  <c:v>6.3124999999999991</c:v>
                </c:pt>
                <c:pt idx="691">
                  <c:v>6.3249999999999993</c:v>
                </c:pt>
                <c:pt idx="692">
                  <c:v>6.3</c:v>
                </c:pt>
                <c:pt idx="693">
                  <c:v>6.2874999999999996</c:v>
                </c:pt>
                <c:pt idx="694">
                  <c:v>6.2750000000000004</c:v>
                </c:pt>
                <c:pt idx="695">
                  <c:v>6.2499999999999902</c:v>
                </c:pt>
                <c:pt idx="696">
                  <c:v>6.2374999999999901</c:v>
                </c:pt>
                <c:pt idx="697">
                  <c:v>6.2249999999999988</c:v>
                </c:pt>
                <c:pt idx="698">
                  <c:v>6.2249999999999988</c:v>
                </c:pt>
                <c:pt idx="699">
                  <c:v>6.2249999999999988</c:v>
                </c:pt>
                <c:pt idx="700">
                  <c:v>6.2374999999999901</c:v>
                </c:pt>
                <c:pt idx="701">
                  <c:v>6.2374999999999901</c:v>
                </c:pt>
                <c:pt idx="702">
                  <c:v>6.2374999999999901</c:v>
                </c:pt>
                <c:pt idx="703">
                  <c:v>6.2249999999999988</c:v>
                </c:pt>
                <c:pt idx="704">
                  <c:v>6.2249999999999988</c:v>
                </c:pt>
                <c:pt idx="705">
                  <c:v>6.2374999999999998</c:v>
                </c:pt>
                <c:pt idx="706">
                  <c:v>6.2249999999999988</c:v>
                </c:pt>
                <c:pt idx="707">
                  <c:v>6.2249999999999988</c:v>
                </c:pt>
                <c:pt idx="708">
                  <c:v>6.2249999999999988</c:v>
                </c:pt>
                <c:pt idx="709">
                  <c:v>6.1874999999999893</c:v>
                </c:pt>
                <c:pt idx="710">
                  <c:v>6.1874999999999893</c:v>
                </c:pt>
                <c:pt idx="711">
                  <c:v>6.1874999999999893</c:v>
                </c:pt>
                <c:pt idx="712">
                  <c:v>6.1624999999999988</c:v>
                </c:pt>
                <c:pt idx="713">
                  <c:v>6.1624999999999988</c:v>
                </c:pt>
                <c:pt idx="714">
                  <c:v>6.1749999999999892</c:v>
                </c:pt>
                <c:pt idx="715">
                  <c:v>6.1874999999999991</c:v>
                </c:pt>
                <c:pt idx="716">
                  <c:v>6.1749999999999989</c:v>
                </c:pt>
                <c:pt idx="717">
                  <c:v>6.1749999999999989</c:v>
                </c:pt>
                <c:pt idx="718">
                  <c:v>6.1749999999999989</c:v>
                </c:pt>
                <c:pt idx="719">
                  <c:v>6.1749999999999989</c:v>
                </c:pt>
                <c:pt idx="720">
                  <c:v>6.1749999999999989</c:v>
                </c:pt>
                <c:pt idx="721">
                  <c:v>6.1749999999999989</c:v>
                </c:pt>
                <c:pt idx="722">
                  <c:v>6.1874999999999991</c:v>
                </c:pt>
                <c:pt idx="723">
                  <c:v>6.1624999999999988</c:v>
                </c:pt>
                <c:pt idx="724">
                  <c:v>6.1874999999999991</c:v>
                </c:pt>
                <c:pt idx="725">
                  <c:v>6.1749999999999892</c:v>
                </c:pt>
                <c:pt idx="726">
                  <c:v>6.1874999999999893</c:v>
                </c:pt>
                <c:pt idx="727">
                  <c:v>6.1874999999999991</c:v>
                </c:pt>
                <c:pt idx="728">
                  <c:v>6.1749999999999989</c:v>
                </c:pt>
                <c:pt idx="729">
                  <c:v>6.1499999999999995</c:v>
                </c:pt>
                <c:pt idx="730">
                  <c:v>6.1499999999999995</c:v>
                </c:pt>
                <c:pt idx="731">
                  <c:v>6.1374999999999993</c:v>
                </c:pt>
                <c:pt idx="732">
                  <c:v>6.1374999999999993</c:v>
                </c:pt>
                <c:pt idx="733">
                  <c:v>6.1374999999999993</c:v>
                </c:pt>
                <c:pt idx="734">
                  <c:v>6.1374999999999993</c:v>
                </c:pt>
                <c:pt idx="735">
                  <c:v>6.1249999999999885</c:v>
                </c:pt>
                <c:pt idx="736">
                  <c:v>6.1124999999999892</c:v>
                </c:pt>
                <c:pt idx="737">
                  <c:v>6.05</c:v>
                </c:pt>
                <c:pt idx="738">
                  <c:v>6.05</c:v>
                </c:pt>
                <c:pt idx="739">
                  <c:v>6.0124999999999993</c:v>
                </c:pt>
                <c:pt idx="740">
                  <c:v>5.9874999999999998</c:v>
                </c:pt>
                <c:pt idx="741">
                  <c:v>5.9874999999999998</c:v>
                </c:pt>
                <c:pt idx="742">
                  <c:v>5.95</c:v>
                </c:pt>
                <c:pt idx="743">
                  <c:v>5.9375</c:v>
                </c:pt>
                <c:pt idx="744">
                  <c:v>5.9375</c:v>
                </c:pt>
                <c:pt idx="745">
                  <c:v>5.9249999999999989</c:v>
                </c:pt>
                <c:pt idx="746">
                  <c:v>5.9375</c:v>
                </c:pt>
                <c:pt idx="747">
                  <c:v>5.9375</c:v>
                </c:pt>
                <c:pt idx="748">
                  <c:v>5.9</c:v>
                </c:pt>
                <c:pt idx="749">
                  <c:v>5.8874999999999993</c:v>
                </c:pt>
                <c:pt idx="750">
                  <c:v>5.875</c:v>
                </c:pt>
                <c:pt idx="751">
                  <c:v>5.85</c:v>
                </c:pt>
                <c:pt idx="752">
                  <c:v>5.8374999999999897</c:v>
                </c:pt>
                <c:pt idx="753">
                  <c:v>5.8374999999999897</c:v>
                </c:pt>
                <c:pt idx="754">
                  <c:v>5.8374999999999897</c:v>
                </c:pt>
                <c:pt idx="755">
                  <c:v>5.8249999999999993</c:v>
                </c:pt>
                <c:pt idx="756">
                  <c:v>5.8124999999999991</c:v>
                </c:pt>
                <c:pt idx="757">
                  <c:v>5.8</c:v>
                </c:pt>
                <c:pt idx="758">
                  <c:v>5.7750000000000004</c:v>
                </c:pt>
                <c:pt idx="759">
                  <c:v>5.7624999999999895</c:v>
                </c:pt>
                <c:pt idx="760">
                  <c:v>5.7624999999999895</c:v>
                </c:pt>
                <c:pt idx="761">
                  <c:v>5.7624999999999895</c:v>
                </c:pt>
                <c:pt idx="762">
                  <c:v>5.7624999999999993</c:v>
                </c:pt>
                <c:pt idx="763">
                  <c:v>5.75</c:v>
                </c:pt>
                <c:pt idx="764">
                  <c:v>5.7374999999999998</c:v>
                </c:pt>
                <c:pt idx="765">
                  <c:v>5.7249999999999988</c:v>
                </c:pt>
                <c:pt idx="766">
                  <c:v>5.7124999999999995</c:v>
                </c:pt>
                <c:pt idx="767">
                  <c:v>5.7124999999999995</c:v>
                </c:pt>
                <c:pt idx="768">
                  <c:v>5.7124999999999995</c:v>
                </c:pt>
                <c:pt idx="769">
                  <c:v>5.6999999999999895</c:v>
                </c:pt>
                <c:pt idx="770">
                  <c:v>5.6624999999999988</c:v>
                </c:pt>
                <c:pt idx="771">
                  <c:v>5.6624999999999988</c:v>
                </c:pt>
                <c:pt idx="772">
                  <c:v>5.6374999999999993</c:v>
                </c:pt>
                <c:pt idx="773">
                  <c:v>5.6124999999999989</c:v>
                </c:pt>
                <c:pt idx="774">
                  <c:v>5.5874999999999995</c:v>
                </c:pt>
                <c:pt idx="775">
                  <c:v>5.5874999999999995</c:v>
                </c:pt>
                <c:pt idx="776">
                  <c:v>5.5874999999999995</c:v>
                </c:pt>
                <c:pt idx="777">
                  <c:v>5.5750000000000002</c:v>
                </c:pt>
                <c:pt idx="778">
                  <c:v>5.5374999999999996</c:v>
                </c:pt>
                <c:pt idx="779">
                  <c:v>5.5374999999999996</c:v>
                </c:pt>
                <c:pt idx="780">
                  <c:v>5.5374999999999996</c:v>
                </c:pt>
                <c:pt idx="781">
                  <c:v>5.5249999999999995</c:v>
                </c:pt>
                <c:pt idx="782">
                  <c:v>5.5124999999999993</c:v>
                </c:pt>
                <c:pt idx="783">
                  <c:v>5.5</c:v>
                </c:pt>
                <c:pt idx="784">
                  <c:v>5.5</c:v>
                </c:pt>
                <c:pt idx="785">
                  <c:v>5.4874999999999901</c:v>
                </c:pt>
                <c:pt idx="786">
                  <c:v>5.4874999999999901</c:v>
                </c:pt>
                <c:pt idx="787">
                  <c:v>5.4749999999999996</c:v>
                </c:pt>
                <c:pt idx="788">
                  <c:v>5.4249999999999989</c:v>
                </c:pt>
                <c:pt idx="789">
                  <c:v>5.4124999999999996</c:v>
                </c:pt>
                <c:pt idx="790">
                  <c:v>5.4</c:v>
                </c:pt>
                <c:pt idx="791">
                  <c:v>5.4</c:v>
                </c:pt>
                <c:pt idx="792">
                  <c:v>5.4</c:v>
                </c:pt>
                <c:pt idx="793">
                  <c:v>5.3874999999999895</c:v>
                </c:pt>
                <c:pt idx="794">
                  <c:v>5.3874999999999895</c:v>
                </c:pt>
                <c:pt idx="795">
                  <c:v>5.3874999999999895</c:v>
                </c:pt>
                <c:pt idx="796">
                  <c:v>5.3874999999999895</c:v>
                </c:pt>
                <c:pt idx="797">
                  <c:v>5.375</c:v>
                </c:pt>
                <c:pt idx="798">
                  <c:v>5.3624999999999989</c:v>
                </c:pt>
                <c:pt idx="799">
                  <c:v>5.35</c:v>
                </c:pt>
                <c:pt idx="800">
                  <c:v>5.3374999999999995</c:v>
                </c:pt>
                <c:pt idx="801">
                  <c:v>5.3249999999999993</c:v>
                </c:pt>
                <c:pt idx="802">
                  <c:v>5.3</c:v>
                </c:pt>
                <c:pt idx="803">
                  <c:v>5.3</c:v>
                </c:pt>
                <c:pt idx="804">
                  <c:v>5.3</c:v>
                </c:pt>
                <c:pt idx="805">
                  <c:v>5.2874999999999899</c:v>
                </c:pt>
                <c:pt idx="806">
                  <c:v>5.2874999999999899</c:v>
                </c:pt>
                <c:pt idx="807">
                  <c:v>5.25</c:v>
                </c:pt>
                <c:pt idx="808">
                  <c:v>5.25</c:v>
                </c:pt>
                <c:pt idx="809">
                  <c:v>5.25</c:v>
                </c:pt>
                <c:pt idx="810">
                  <c:v>5.2374999999999998</c:v>
                </c:pt>
                <c:pt idx="811">
                  <c:v>5.2124999999999897</c:v>
                </c:pt>
                <c:pt idx="812">
                  <c:v>5.2</c:v>
                </c:pt>
                <c:pt idx="813">
                  <c:v>5.1874999999999991</c:v>
                </c:pt>
                <c:pt idx="814">
                  <c:v>5.1874999999999991</c:v>
                </c:pt>
                <c:pt idx="815">
                  <c:v>5.1624999999999988</c:v>
                </c:pt>
                <c:pt idx="816">
                  <c:v>5.1499999999999995</c:v>
                </c:pt>
                <c:pt idx="817">
                  <c:v>5.1374999999999993</c:v>
                </c:pt>
                <c:pt idx="818">
                  <c:v>5.1374999999999993</c:v>
                </c:pt>
                <c:pt idx="819">
                  <c:v>5.1124999999999989</c:v>
                </c:pt>
                <c:pt idx="820">
                  <c:v>5.1124999999999989</c:v>
                </c:pt>
                <c:pt idx="821">
                  <c:v>5.0749999999999895</c:v>
                </c:pt>
                <c:pt idx="822">
                  <c:v>5.0624999999999991</c:v>
                </c:pt>
                <c:pt idx="823">
                  <c:v>5.0624999999999991</c:v>
                </c:pt>
                <c:pt idx="824">
                  <c:v>5.0624999999999991</c:v>
                </c:pt>
                <c:pt idx="825">
                  <c:v>5.05</c:v>
                </c:pt>
                <c:pt idx="826">
                  <c:v>5.0124999999999895</c:v>
                </c:pt>
                <c:pt idx="827">
                  <c:v>5.0124999999999895</c:v>
                </c:pt>
                <c:pt idx="828">
                  <c:v>5.0124999999999895</c:v>
                </c:pt>
                <c:pt idx="829">
                  <c:v>4.9874999999999998</c:v>
                </c:pt>
                <c:pt idx="830">
                  <c:v>4.9874999999999998</c:v>
                </c:pt>
                <c:pt idx="831">
                  <c:v>4.9624999999999995</c:v>
                </c:pt>
                <c:pt idx="832">
                  <c:v>4.9624999999999995</c:v>
                </c:pt>
                <c:pt idx="833">
                  <c:v>4.9624999999999995</c:v>
                </c:pt>
                <c:pt idx="834">
                  <c:v>4.95</c:v>
                </c:pt>
                <c:pt idx="835">
                  <c:v>4.9375</c:v>
                </c:pt>
                <c:pt idx="836">
                  <c:v>4.9375</c:v>
                </c:pt>
                <c:pt idx="837">
                  <c:v>4.9375</c:v>
                </c:pt>
                <c:pt idx="838">
                  <c:v>4.9249999999999989</c:v>
                </c:pt>
                <c:pt idx="839">
                  <c:v>4.9000000000000004</c:v>
                </c:pt>
                <c:pt idx="840">
                  <c:v>4.8624999999999989</c:v>
                </c:pt>
                <c:pt idx="841">
                  <c:v>4.8499999999999996</c:v>
                </c:pt>
                <c:pt idx="842">
                  <c:v>4.8249999999999993</c:v>
                </c:pt>
                <c:pt idx="843">
                  <c:v>4.8124999999999991</c:v>
                </c:pt>
                <c:pt idx="844">
                  <c:v>4.8</c:v>
                </c:pt>
                <c:pt idx="845">
                  <c:v>4.8</c:v>
                </c:pt>
                <c:pt idx="846">
                  <c:v>4.7499999999999902</c:v>
                </c:pt>
                <c:pt idx="847">
                  <c:v>4.7499999999999902</c:v>
                </c:pt>
                <c:pt idx="848">
                  <c:v>4.7374999999999901</c:v>
                </c:pt>
                <c:pt idx="849">
                  <c:v>4.7249999999999988</c:v>
                </c:pt>
                <c:pt idx="850">
                  <c:v>4.7124999999999995</c:v>
                </c:pt>
                <c:pt idx="851">
                  <c:v>4.7</c:v>
                </c:pt>
                <c:pt idx="852">
                  <c:v>4.7</c:v>
                </c:pt>
                <c:pt idx="853">
                  <c:v>4.6749999999999989</c:v>
                </c:pt>
                <c:pt idx="854">
                  <c:v>4.6624999999999988</c:v>
                </c:pt>
                <c:pt idx="855">
                  <c:v>4.6624999999999988</c:v>
                </c:pt>
                <c:pt idx="856">
                  <c:v>4.6499999999999995</c:v>
                </c:pt>
                <c:pt idx="857">
                  <c:v>4.6374999999999993</c:v>
                </c:pt>
                <c:pt idx="858">
                  <c:v>4.6374999999999993</c:v>
                </c:pt>
                <c:pt idx="859">
                  <c:v>4.6124999999999989</c:v>
                </c:pt>
                <c:pt idx="860">
                  <c:v>4.5874999999999995</c:v>
                </c:pt>
                <c:pt idx="861">
                  <c:v>4.5874999999999995</c:v>
                </c:pt>
                <c:pt idx="862">
                  <c:v>4.5874999999999995</c:v>
                </c:pt>
                <c:pt idx="863">
                  <c:v>4.5874999999999995</c:v>
                </c:pt>
                <c:pt idx="864">
                  <c:v>4.5874999999999995</c:v>
                </c:pt>
                <c:pt idx="865">
                  <c:v>4.5624999999999991</c:v>
                </c:pt>
                <c:pt idx="866">
                  <c:v>4.5624999999999991</c:v>
                </c:pt>
                <c:pt idx="867">
                  <c:v>4.5750000000000002</c:v>
                </c:pt>
                <c:pt idx="868">
                  <c:v>4.5624999999999991</c:v>
                </c:pt>
                <c:pt idx="869">
                  <c:v>4.5374999999999996</c:v>
                </c:pt>
                <c:pt idx="870">
                  <c:v>4.5374999999999996</c:v>
                </c:pt>
                <c:pt idx="871">
                  <c:v>4.5374999999999996</c:v>
                </c:pt>
                <c:pt idx="872">
                  <c:v>4.5374999999999996</c:v>
                </c:pt>
                <c:pt idx="873">
                  <c:v>4.5249999999999888</c:v>
                </c:pt>
                <c:pt idx="874">
                  <c:v>4.4874999999999998</c:v>
                </c:pt>
                <c:pt idx="875">
                  <c:v>4.4749999999999996</c:v>
                </c:pt>
                <c:pt idx="876">
                  <c:v>4.4624999999999897</c:v>
                </c:pt>
                <c:pt idx="877">
                  <c:v>4.4624999999999897</c:v>
                </c:pt>
                <c:pt idx="878">
                  <c:v>4.4624999999999897</c:v>
                </c:pt>
                <c:pt idx="879">
                  <c:v>4.4624999999999897</c:v>
                </c:pt>
                <c:pt idx="880">
                  <c:v>4.4624999999999897</c:v>
                </c:pt>
                <c:pt idx="881">
                  <c:v>4.4375</c:v>
                </c:pt>
                <c:pt idx="882">
                  <c:v>4.3999999999999897</c:v>
                </c:pt>
                <c:pt idx="883">
                  <c:v>4.3624999999999989</c:v>
                </c:pt>
                <c:pt idx="884">
                  <c:v>4.3624999999999989</c:v>
                </c:pt>
                <c:pt idx="885">
                  <c:v>4.3499999999999996</c:v>
                </c:pt>
                <c:pt idx="886">
                  <c:v>4.3499999999999996</c:v>
                </c:pt>
                <c:pt idx="887">
                  <c:v>4.3374999999999995</c:v>
                </c:pt>
                <c:pt idx="888">
                  <c:v>4.3374999999999995</c:v>
                </c:pt>
                <c:pt idx="889">
                  <c:v>4.3249999999999886</c:v>
                </c:pt>
                <c:pt idx="890">
                  <c:v>4.3124999999999991</c:v>
                </c:pt>
                <c:pt idx="891">
                  <c:v>4.3249999999999886</c:v>
                </c:pt>
                <c:pt idx="892">
                  <c:v>4.3249999999999886</c:v>
                </c:pt>
                <c:pt idx="893">
                  <c:v>4.2874999999999996</c:v>
                </c:pt>
                <c:pt idx="894">
                  <c:v>4.2374999999999998</c:v>
                </c:pt>
                <c:pt idx="895">
                  <c:v>4.2249999999999988</c:v>
                </c:pt>
                <c:pt idx="896">
                  <c:v>4.2124999999999897</c:v>
                </c:pt>
                <c:pt idx="897">
                  <c:v>4.2124999999999897</c:v>
                </c:pt>
                <c:pt idx="898">
                  <c:v>4.1999999999999895</c:v>
                </c:pt>
                <c:pt idx="899">
                  <c:v>4.1999999999999895</c:v>
                </c:pt>
                <c:pt idx="900">
                  <c:v>4.1874999999999991</c:v>
                </c:pt>
                <c:pt idx="901">
                  <c:v>4.1874999999999991</c:v>
                </c:pt>
                <c:pt idx="902">
                  <c:v>4.1749999999999989</c:v>
                </c:pt>
                <c:pt idx="903">
                  <c:v>4.1624999999999988</c:v>
                </c:pt>
                <c:pt idx="904">
                  <c:v>4.1624999999999988</c:v>
                </c:pt>
                <c:pt idx="905">
                  <c:v>4.1749999999999989</c:v>
                </c:pt>
                <c:pt idx="906">
                  <c:v>4.1749999999999989</c:v>
                </c:pt>
                <c:pt idx="907">
                  <c:v>4.1624999999999988</c:v>
                </c:pt>
                <c:pt idx="908">
                  <c:v>4.1499999999999897</c:v>
                </c:pt>
                <c:pt idx="909">
                  <c:v>4.1374999999999993</c:v>
                </c:pt>
                <c:pt idx="910">
                  <c:v>4.1374999999999993</c:v>
                </c:pt>
                <c:pt idx="911">
                  <c:v>4.1374999999999993</c:v>
                </c:pt>
                <c:pt idx="912">
                  <c:v>4.1124999999999989</c:v>
                </c:pt>
                <c:pt idx="913">
                  <c:v>4.1124999999999989</c:v>
                </c:pt>
                <c:pt idx="914">
                  <c:v>4.1124999999999989</c:v>
                </c:pt>
                <c:pt idx="915">
                  <c:v>4.0999999999999996</c:v>
                </c:pt>
                <c:pt idx="916">
                  <c:v>4.0749999999999895</c:v>
                </c:pt>
                <c:pt idx="917">
                  <c:v>4.0624999999999991</c:v>
                </c:pt>
                <c:pt idx="918">
                  <c:v>4.0374999999999996</c:v>
                </c:pt>
                <c:pt idx="919">
                  <c:v>4.0124999999999993</c:v>
                </c:pt>
                <c:pt idx="920">
                  <c:v>4</c:v>
                </c:pt>
                <c:pt idx="921">
                  <c:v>4</c:v>
                </c:pt>
                <c:pt idx="922">
                  <c:v>3.9874999999999998</c:v>
                </c:pt>
                <c:pt idx="923">
                  <c:v>3.9874999999999998</c:v>
                </c:pt>
                <c:pt idx="924">
                  <c:v>3.9874999999999998</c:v>
                </c:pt>
                <c:pt idx="925">
                  <c:v>3.9749999999999894</c:v>
                </c:pt>
                <c:pt idx="926">
                  <c:v>3.9375</c:v>
                </c:pt>
                <c:pt idx="927">
                  <c:v>3.9375</c:v>
                </c:pt>
                <c:pt idx="928">
                  <c:v>3.8875000000000002</c:v>
                </c:pt>
                <c:pt idx="929">
                  <c:v>3.8749999999999996</c:v>
                </c:pt>
                <c:pt idx="930">
                  <c:v>3.8624999999999994</c:v>
                </c:pt>
                <c:pt idx="931">
                  <c:v>3.8374999999999995</c:v>
                </c:pt>
                <c:pt idx="932">
                  <c:v>3.8374999999999995</c:v>
                </c:pt>
                <c:pt idx="933">
                  <c:v>3.8374999999999995</c:v>
                </c:pt>
                <c:pt idx="934">
                  <c:v>3.82499999999999</c:v>
                </c:pt>
                <c:pt idx="935">
                  <c:v>3.8124999999999996</c:v>
                </c:pt>
                <c:pt idx="936">
                  <c:v>3.8</c:v>
                </c:pt>
                <c:pt idx="937">
                  <c:v>3.8</c:v>
                </c:pt>
                <c:pt idx="938">
                  <c:v>3.7874999999999899</c:v>
                </c:pt>
                <c:pt idx="939">
                  <c:v>3.76249999999999</c:v>
                </c:pt>
                <c:pt idx="940">
                  <c:v>3.7374999999999998</c:v>
                </c:pt>
                <c:pt idx="941">
                  <c:v>3.7124999999999995</c:v>
                </c:pt>
                <c:pt idx="942">
                  <c:v>3.6749999999999998</c:v>
                </c:pt>
                <c:pt idx="943">
                  <c:v>3.6749999999999998</c:v>
                </c:pt>
                <c:pt idx="944">
                  <c:v>3.6749999999999998</c:v>
                </c:pt>
                <c:pt idx="945">
                  <c:v>3.6749999999999998</c:v>
                </c:pt>
                <c:pt idx="946">
                  <c:v>3.65</c:v>
                </c:pt>
                <c:pt idx="947">
                  <c:v>3.65</c:v>
                </c:pt>
                <c:pt idx="948">
                  <c:v>3.65</c:v>
                </c:pt>
                <c:pt idx="949">
                  <c:v>3.65</c:v>
                </c:pt>
                <c:pt idx="950">
                  <c:v>3.625</c:v>
                </c:pt>
                <c:pt idx="951">
                  <c:v>3.625</c:v>
                </c:pt>
                <c:pt idx="952">
                  <c:v>3.625</c:v>
                </c:pt>
                <c:pt idx="953">
                  <c:v>3.625</c:v>
                </c:pt>
                <c:pt idx="954">
                  <c:v>3.625</c:v>
                </c:pt>
                <c:pt idx="955">
                  <c:v>3.6124999999999994</c:v>
                </c:pt>
                <c:pt idx="956">
                  <c:v>3.6124999999999994</c:v>
                </c:pt>
                <c:pt idx="957">
                  <c:v>3.5874999999999999</c:v>
                </c:pt>
                <c:pt idx="958">
                  <c:v>3.5874999999999999</c:v>
                </c:pt>
                <c:pt idx="959">
                  <c:v>3.5749999999999997</c:v>
                </c:pt>
                <c:pt idx="960">
                  <c:v>3.5749999999999997</c:v>
                </c:pt>
                <c:pt idx="961">
                  <c:v>3.5625</c:v>
                </c:pt>
                <c:pt idx="962">
                  <c:v>3.55</c:v>
                </c:pt>
                <c:pt idx="963">
                  <c:v>3.55</c:v>
                </c:pt>
                <c:pt idx="964">
                  <c:v>3.55</c:v>
                </c:pt>
                <c:pt idx="965">
                  <c:v>3.5375000000000001</c:v>
                </c:pt>
                <c:pt idx="966">
                  <c:v>3.5249999999999999</c:v>
                </c:pt>
                <c:pt idx="967">
                  <c:v>3.5249999999999999</c:v>
                </c:pt>
                <c:pt idx="968">
                  <c:v>3.4874999999999998</c:v>
                </c:pt>
                <c:pt idx="969">
                  <c:v>3.4874999999999998</c:v>
                </c:pt>
                <c:pt idx="970">
                  <c:v>3.4874999999999998</c:v>
                </c:pt>
                <c:pt idx="971">
                  <c:v>3.4375</c:v>
                </c:pt>
                <c:pt idx="972">
                  <c:v>3.4249999999999998</c:v>
                </c:pt>
                <c:pt idx="973">
                  <c:v>3.4</c:v>
                </c:pt>
                <c:pt idx="974">
                  <c:v>3.4</c:v>
                </c:pt>
                <c:pt idx="975">
                  <c:v>3.3875000000000002</c:v>
                </c:pt>
                <c:pt idx="976">
                  <c:v>3.3875000000000002</c:v>
                </c:pt>
                <c:pt idx="977">
                  <c:v>3.3875000000000002</c:v>
                </c:pt>
                <c:pt idx="978">
                  <c:v>3.3624999999999994</c:v>
                </c:pt>
                <c:pt idx="979">
                  <c:v>3.3624999999999994</c:v>
                </c:pt>
                <c:pt idx="980">
                  <c:v>3.3624999999999994</c:v>
                </c:pt>
                <c:pt idx="981">
                  <c:v>3.3499999999999894</c:v>
                </c:pt>
                <c:pt idx="982">
                  <c:v>3.3124999999999996</c:v>
                </c:pt>
                <c:pt idx="983">
                  <c:v>3.3</c:v>
                </c:pt>
                <c:pt idx="984">
                  <c:v>3.3</c:v>
                </c:pt>
                <c:pt idx="985">
                  <c:v>3.3</c:v>
                </c:pt>
                <c:pt idx="986">
                  <c:v>3.2875000000000005</c:v>
                </c:pt>
                <c:pt idx="987">
                  <c:v>3.2625000000000002</c:v>
                </c:pt>
                <c:pt idx="988">
                  <c:v>3.25</c:v>
                </c:pt>
                <c:pt idx="989">
                  <c:v>3.2374999999999998</c:v>
                </c:pt>
                <c:pt idx="990">
                  <c:v>3.2124999999999995</c:v>
                </c:pt>
                <c:pt idx="991">
                  <c:v>3.2</c:v>
                </c:pt>
                <c:pt idx="992">
                  <c:v>3.1875000000000004</c:v>
                </c:pt>
                <c:pt idx="993">
                  <c:v>3.1875000000000004</c:v>
                </c:pt>
                <c:pt idx="994">
                  <c:v>3.15</c:v>
                </c:pt>
                <c:pt idx="995">
                  <c:v>3.15</c:v>
                </c:pt>
                <c:pt idx="996">
                  <c:v>3.1375000000000002</c:v>
                </c:pt>
                <c:pt idx="997">
                  <c:v>3.1375000000000002</c:v>
                </c:pt>
                <c:pt idx="998">
                  <c:v>3.1375000000000002</c:v>
                </c:pt>
                <c:pt idx="999">
                  <c:v>3.1375000000000002</c:v>
                </c:pt>
                <c:pt idx="1000">
                  <c:v>3.1375000000000002</c:v>
                </c:pt>
                <c:pt idx="1001">
                  <c:v>3.125</c:v>
                </c:pt>
                <c:pt idx="1002">
                  <c:v>3.125</c:v>
                </c:pt>
                <c:pt idx="1003">
                  <c:v>3.1124999999999994</c:v>
                </c:pt>
                <c:pt idx="1004">
                  <c:v>3.0749999999999997</c:v>
                </c:pt>
                <c:pt idx="1005">
                  <c:v>3.0625</c:v>
                </c:pt>
                <c:pt idx="1006">
                  <c:v>3.0625</c:v>
                </c:pt>
                <c:pt idx="1007">
                  <c:v>3.0625</c:v>
                </c:pt>
                <c:pt idx="1008">
                  <c:v>3.05</c:v>
                </c:pt>
                <c:pt idx="1009">
                  <c:v>3.0375000000000001</c:v>
                </c:pt>
                <c:pt idx="1010">
                  <c:v>3.0124999999999997</c:v>
                </c:pt>
                <c:pt idx="1011">
                  <c:v>3.0124999999999997</c:v>
                </c:pt>
                <c:pt idx="1012">
                  <c:v>3</c:v>
                </c:pt>
                <c:pt idx="1013">
                  <c:v>3</c:v>
                </c:pt>
                <c:pt idx="1014">
                  <c:v>3</c:v>
                </c:pt>
                <c:pt idx="1015">
                  <c:v>2.9749999999999894</c:v>
                </c:pt>
                <c:pt idx="1016">
                  <c:v>2.9499999999999997</c:v>
                </c:pt>
                <c:pt idx="1017">
                  <c:v>2.9375</c:v>
                </c:pt>
                <c:pt idx="1018">
                  <c:v>2.9249999999999998</c:v>
                </c:pt>
                <c:pt idx="1019">
                  <c:v>2.9249999999999998</c:v>
                </c:pt>
                <c:pt idx="1020">
                  <c:v>2.9249999999999998</c:v>
                </c:pt>
                <c:pt idx="1021">
                  <c:v>2.9124999999999996</c:v>
                </c:pt>
                <c:pt idx="1022">
                  <c:v>2.8875000000000002</c:v>
                </c:pt>
                <c:pt idx="1023">
                  <c:v>2.8749999999999996</c:v>
                </c:pt>
                <c:pt idx="1024">
                  <c:v>2.8749999999999996</c:v>
                </c:pt>
                <c:pt idx="1025">
                  <c:v>2.8624999999999994</c:v>
                </c:pt>
                <c:pt idx="1026">
                  <c:v>2.8374999999999995</c:v>
                </c:pt>
                <c:pt idx="1027">
                  <c:v>2.8124999999999996</c:v>
                </c:pt>
                <c:pt idx="1028">
                  <c:v>2.8</c:v>
                </c:pt>
                <c:pt idx="1029">
                  <c:v>2.8</c:v>
                </c:pt>
                <c:pt idx="1030">
                  <c:v>2.7875000000000005</c:v>
                </c:pt>
                <c:pt idx="1031">
                  <c:v>2.7875000000000005</c:v>
                </c:pt>
                <c:pt idx="1032">
                  <c:v>2.7875000000000005</c:v>
                </c:pt>
                <c:pt idx="1033">
                  <c:v>2.7749999999999999</c:v>
                </c:pt>
                <c:pt idx="1034">
                  <c:v>2.7625000000000002</c:v>
                </c:pt>
                <c:pt idx="1035">
                  <c:v>2.7625000000000002</c:v>
                </c:pt>
                <c:pt idx="1036">
                  <c:v>2.7374999999999998</c:v>
                </c:pt>
                <c:pt idx="1037">
                  <c:v>2.7124999999999995</c:v>
                </c:pt>
                <c:pt idx="1038">
                  <c:v>2.6875000000000004</c:v>
                </c:pt>
                <c:pt idx="1039">
                  <c:v>2.6875000000000004</c:v>
                </c:pt>
                <c:pt idx="1040">
                  <c:v>2.6875000000000004</c:v>
                </c:pt>
                <c:pt idx="1041">
                  <c:v>2.6875000000000004</c:v>
                </c:pt>
                <c:pt idx="1042">
                  <c:v>2.6625000000000001</c:v>
                </c:pt>
                <c:pt idx="1043">
                  <c:v>2.6625000000000001</c:v>
                </c:pt>
                <c:pt idx="1044">
                  <c:v>2.65</c:v>
                </c:pt>
                <c:pt idx="1045">
                  <c:v>2.63749999999999</c:v>
                </c:pt>
                <c:pt idx="1046">
                  <c:v>2.625</c:v>
                </c:pt>
                <c:pt idx="1047">
                  <c:v>2.6124999999999994</c:v>
                </c:pt>
                <c:pt idx="1048">
                  <c:v>2.6124999999999994</c:v>
                </c:pt>
                <c:pt idx="1049">
                  <c:v>2.6124999999999994</c:v>
                </c:pt>
                <c:pt idx="1050">
                  <c:v>2.6</c:v>
                </c:pt>
                <c:pt idx="1051">
                  <c:v>2.5874999999999999</c:v>
                </c:pt>
                <c:pt idx="1052">
                  <c:v>2.5874999999999999</c:v>
                </c:pt>
                <c:pt idx="1053">
                  <c:v>2.5749999999999997</c:v>
                </c:pt>
                <c:pt idx="1054">
                  <c:v>2.5625</c:v>
                </c:pt>
                <c:pt idx="1055">
                  <c:v>2.5625</c:v>
                </c:pt>
                <c:pt idx="1056">
                  <c:v>2.5374999999999894</c:v>
                </c:pt>
                <c:pt idx="1057">
                  <c:v>2.5374999999999894</c:v>
                </c:pt>
                <c:pt idx="1058">
                  <c:v>2.5249999999999999</c:v>
                </c:pt>
                <c:pt idx="1059">
                  <c:v>2.5249999999999999</c:v>
                </c:pt>
                <c:pt idx="1060">
                  <c:v>2.5249999999999999</c:v>
                </c:pt>
                <c:pt idx="1061">
                  <c:v>2.4874999999999998</c:v>
                </c:pt>
                <c:pt idx="1062">
                  <c:v>2.4874999999999998</c:v>
                </c:pt>
                <c:pt idx="1063">
                  <c:v>2.4874999999999998</c:v>
                </c:pt>
                <c:pt idx="1064">
                  <c:v>2.4624999999999995</c:v>
                </c:pt>
                <c:pt idx="1065">
                  <c:v>2.4375</c:v>
                </c:pt>
                <c:pt idx="1066">
                  <c:v>2.4249999999999998</c:v>
                </c:pt>
                <c:pt idx="1067">
                  <c:v>2.4249999999999998</c:v>
                </c:pt>
                <c:pt idx="1068">
                  <c:v>2.4249999999999998</c:v>
                </c:pt>
                <c:pt idx="1069">
                  <c:v>2.4249999999999998</c:v>
                </c:pt>
                <c:pt idx="1070">
                  <c:v>2.4</c:v>
                </c:pt>
                <c:pt idx="1071">
                  <c:v>2.38749999999999</c:v>
                </c:pt>
                <c:pt idx="1072">
                  <c:v>2.3749999999999996</c:v>
                </c:pt>
                <c:pt idx="1073">
                  <c:v>2.3624999999999994</c:v>
                </c:pt>
                <c:pt idx="1074">
                  <c:v>2.3499999999999996</c:v>
                </c:pt>
                <c:pt idx="1075">
                  <c:v>2.3374999999999995</c:v>
                </c:pt>
                <c:pt idx="1076">
                  <c:v>2.3374999999999995</c:v>
                </c:pt>
                <c:pt idx="1077">
                  <c:v>2.3249999999999997</c:v>
                </c:pt>
                <c:pt idx="1078">
                  <c:v>2.3124999999999996</c:v>
                </c:pt>
                <c:pt idx="1079">
                  <c:v>2.2999999999999998</c:v>
                </c:pt>
                <c:pt idx="1080">
                  <c:v>2.2749999999999999</c:v>
                </c:pt>
                <c:pt idx="1081">
                  <c:v>2.26249999999999</c:v>
                </c:pt>
                <c:pt idx="1082">
                  <c:v>2.26249999999999</c:v>
                </c:pt>
                <c:pt idx="1083">
                  <c:v>2.26249999999999</c:v>
                </c:pt>
                <c:pt idx="1084">
                  <c:v>2.26249999999999</c:v>
                </c:pt>
                <c:pt idx="1085">
                  <c:v>2.26249999999999</c:v>
                </c:pt>
                <c:pt idx="1086">
                  <c:v>2.25</c:v>
                </c:pt>
                <c:pt idx="1087">
                  <c:v>2.25</c:v>
                </c:pt>
                <c:pt idx="1088">
                  <c:v>2.2250000000000001</c:v>
                </c:pt>
                <c:pt idx="1089">
                  <c:v>2.2250000000000001</c:v>
                </c:pt>
                <c:pt idx="1090">
                  <c:v>2.2250000000000001</c:v>
                </c:pt>
                <c:pt idx="1091">
                  <c:v>2.2250000000000001</c:v>
                </c:pt>
                <c:pt idx="1092">
                  <c:v>2.2250000000000001</c:v>
                </c:pt>
                <c:pt idx="1093">
                  <c:v>2.2124999999999995</c:v>
                </c:pt>
                <c:pt idx="1094">
                  <c:v>2.2124999999999995</c:v>
                </c:pt>
                <c:pt idx="1095">
                  <c:v>2.2000000000000002</c:v>
                </c:pt>
                <c:pt idx="1096">
                  <c:v>2.2000000000000002</c:v>
                </c:pt>
                <c:pt idx="1097">
                  <c:v>2.2000000000000002</c:v>
                </c:pt>
                <c:pt idx="1098">
                  <c:v>2.1624999999999894</c:v>
                </c:pt>
                <c:pt idx="1099">
                  <c:v>2.1624999999999894</c:v>
                </c:pt>
                <c:pt idx="1100">
                  <c:v>2.1624999999999894</c:v>
                </c:pt>
                <c:pt idx="1101">
                  <c:v>2.1624999999999894</c:v>
                </c:pt>
                <c:pt idx="1102">
                  <c:v>2.15</c:v>
                </c:pt>
                <c:pt idx="1103">
                  <c:v>2.15</c:v>
                </c:pt>
                <c:pt idx="1104">
                  <c:v>2.13749999999999</c:v>
                </c:pt>
                <c:pt idx="1105">
                  <c:v>2.125</c:v>
                </c:pt>
                <c:pt idx="1106">
                  <c:v>2.125</c:v>
                </c:pt>
                <c:pt idx="1107">
                  <c:v>2.0749999999999997</c:v>
                </c:pt>
                <c:pt idx="1108">
                  <c:v>2.0749999999999997</c:v>
                </c:pt>
                <c:pt idx="1109">
                  <c:v>2.0749999999999997</c:v>
                </c:pt>
                <c:pt idx="1110">
                  <c:v>2.0749999999999997</c:v>
                </c:pt>
                <c:pt idx="1111">
                  <c:v>2.0749999999999997</c:v>
                </c:pt>
                <c:pt idx="1112">
                  <c:v>2.0624999999999893</c:v>
                </c:pt>
                <c:pt idx="1113">
                  <c:v>2.0499999999999998</c:v>
                </c:pt>
                <c:pt idx="1114">
                  <c:v>2.0124999999999997</c:v>
                </c:pt>
                <c:pt idx="1115">
                  <c:v>2</c:v>
                </c:pt>
                <c:pt idx="1116">
                  <c:v>1.9875</c:v>
                </c:pt>
                <c:pt idx="1117">
                  <c:v>1.9875</c:v>
                </c:pt>
                <c:pt idx="1118">
                  <c:v>1.9875</c:v>
                </c:pt>
                <c:pt idx="1119">
                  <c:v>1.9750000000000001</c:v>
                </c:pt>
                <c:pt idx="1120">
                  <c:v>1.9750000000000001</c:v>
                </c:pt>
                <c:pt idx="1121">
                  <c:v>1.9624999999999999</c:v>
                </c:pt>
                <c:pt idx="1122">
                  <c:v>1.9624999999999999</c:v>
                </c:pt>
                <c:pt idx="1123">
                  <c:v>1.9624999999999999</c:v>
                </c:pt>
                <c:pt idx="1124">
                  <c:v>1.9624999999999999</c:v>
                </c:pt>
                <c:pt idx="1125">
                  <c:v>1.9624999999999999</c:v>
                </c:pt>
                <c:pt idx="1126">
                  <c:v>1.9500000000000002</c:v>
                </c:pt>
                <c:pt idx="1127">
                  <c:v>1.9375</c:v>
                </c:pt>
                <c:pt idx="1128">
                  <c:v>1.9375</c:v>
                </c:pt>
                <c:pt idx="1129">
                  <c:v>1.9375</c:v>
                </c:pt>
                <c:pt idx="1130">
                  <c:v>1.9375</c:v>
                </c:pt>
                <c:pt idx="1131">
                  <c:v>1.9375</c:v>
                </c:pt>
                <c:pt idx="1132">
                  <c:v>1.9375</c:v>
                </c:pt>
                <c:pt idx="1133">
                  <c:v>1.9375</c:v>
                </c:pt>
                <c:pt idx="1134">
                  <c:v>1.9375</c:v>
                </c:pt>
                <c:pt idx="1135">
                  <c:v>1.9375</c:v>
                </c:pt>
                <c:pt idx="1136">
                  <c:v>1.9125000000000001</c:v>
                </c:pt>
                <c:pt idx="1137">
                  <c:v>1.8875</c:v>
                </c:pt>
                <c:pt idx="1138">
                  <c:v>1.875</c:v>
                </c:pt>
                <c:pt idx="1139">
                  <c:v>1.875</c:v>
                </c:pt>
                <c:pt idx="1140">
                  <c:v>1.875</c:v>
                </c:pt>
                <c:pt idx="1141">
                  <c:v>1.875</c:v>
                </c:pt>
                <c:pt idx="1142">
                  <c:v>1.875</c:v>
                </c:pt>
                <c:pt idx="1143">
                  <c:v>1.8624999999999898</c:v>
                </c:pt>
                <c:pt idx="1144">
                  <c:v>1.8374999999999997</c:v>
                </c:pt>
                <c:pt idx="1145">
                  <c:v>1.8374999999999997</c:v>
                </c:pt>
                <c:pt idx="1146">
                  <c:v>1.8374999999999997</c:v>
                </c:pt>
                <c:pt idx="1147">
                  <c:v>1.825</c:v>
                </c:pt>
                <c:pt idx="1148">
                  <c:v>1.8124999999999898</c:v>
                </c:pt>
                <c:pt idx="1149">
                  <c:v>1.8124999999999898</c:v>
                </c:pt>
                <c:pt idx="1150">
                  <c:v>1.8124999999999898</c:v>
                </c:pt>
                <c:pt idx="1151">
                  <c:v>1.8124999999999898</c:v>
                </c:pt>
                <c:pt idx="1152">
                  <c:v>1.8124999999999898</c:v>
                </c:pt>
                <c:pt idx="1153">
                  <c:v>1.8124999999999898</c:v>
                </c:pt>
                <c:pt idx="1154">
                  <c:v>1.7999999999999896</c:v>
                </c:pt>
                <c:pt idx="1155">
                  <c:v>1.7999999999999896</c:v>
                </c:pt>
                <c:pt idx="1156">
                  <c:v>1.7999999999999896</c:v>
                </c:pt>
                <c:pt idx="1157">
                  <c:v>1.7749999999999997</c:v>
                </c:pt>
                <c:pt idx="1158">
                  <c:v>1.7749999999999997</c:v>
                </c:pt>
                <c:pt idx="1159">
                  <c:v>1.7624999999999897</c:v>
                </c:pt>
                <c:pt idx="1160">
                  <c:v>1.7624999999999897</c:v>
                </c:pt>
                <c:pt idx="1161">
                  <c:v>1.7624999999999897</c:v>
                </c:pt>
                <c:pt idx="1162">
                  <c:v>1.75</c:v>
                </c:pt>
                <c:pt idx="1163">
                  <c:v>1.75</c:v>
                </c:pt>
                <c:pt idx="1164">
                  <c:v>1.75</c:v>
                </c:pt>
                <c:pt idx="1165">
                  <c:v>1.75</c:v>
                </c:pt>
                <c:pt idx="1166">
                  <c:v>1.75</c:v>
                </c:pt>
                <c:pt idx="1167">
                  <c:v>1.75</c:v>
                </c:pt>
                <c:pt idx="1168">
                  <c:v>1.7374999999999998</c:v>
                </c:pt>
                <c:pt idx="1169">
                  <c:v>1.7374999999999998</c:v>
                </c:pt>
                <c:pt idx="1170">
                  <c:v>1.7374999999999998</c:v>
                </c:pt>
                <c:pt idx="1171">
                  <c:v>1.7249999999999999</c:v>
                </c:pt>
                <c:pt idx="1172">
                  <c:v>1.7249999999999999</c:v>
                </c:pt>
                <c:pt idx="1173">
                  <c:v>1.7249999999999999</c:v>
                </c:pt>
                <c:pt idx="1174">
                  <c:v>1.7249999999999999</c:v>
                </c:pt>
                <c:pt idx="1175">
                  <c:v>1.7249999999999999</c:v>
                </c:pt>
                <c:pt idx="1176">
                  <c:v>1.7124999999999997</c:v>
                </c:pt>
                <c:pt idx="1177">
                  <c:v>1.7124999999999997</c:v>
                </c:pt>
                <c:pt idx="1178">
                  <c:v>1.7124999999999997</c:v>
                </c:pt>
                <c:pt idx="1179">
                  <c:v>1.7124999999999997</c:v>
                </c:pt>
                <c:pt idx="1180">
                  <c:v>1.7124999999999997</c:v>
                </c:pt>
                <c:pt idx="1181">
                  <c:v>1.7124999999999997</c:v>
                </c:pt>
                <c:pt idx="1182">
                  <c:v>1.7124999999999997</c:v>
                </c:pt>
                <c:pt idx="1183">
                  <c:v>1.7</c:v>
                </c:pt>
                <c:pt idx="1184">
                  <c:v>1.7</c:v>
                </c:pt>
                <c:pt idx="1185">
                  <c:v>1.7</c:v>
                </c:pt>
                <c:pt idx="1186">
                  <c:v>1.6875</c:v>
                </c:pt>
                <c:pt idx="1187">
                  <c:v>1.675</c:v>
                </c:pt>
                <c:pt idx="1188">
                  <c:v>1.675</c:v>
                </c:pt>
                <c:pt idx="1189">
                  <c:v>1.675</c:v>
                </c:pt>
                <c:pt idx="1190">
                  <c:v>1.675</c:v>
                </c:pt>
                <c:pt idx="1191">
                  <c:v>1.675</c:v>
                </c:pt>
                <c:pt idx="1192">
                  <c:v>1.675</c:v>
                </c:pt>
                <c:pt idx="1193">
                  <c:v>1.675</c:v>
                </c:pt>
                <c:pt idx="1194">
                  <c:v>1.675</c:v>
                </c:pt>
                <c:pt idx="1195">
                  <c:v>1.6500000000000001</c:v>
                </c:pt>
                <c:pt idx="1196">
                  <c:v>1.6500000000000001</c:v>
                </c:pt>
                <c:pt idx="1197">
                  <c:v>1.6375</c:v>
                </c:pt>
                <c:pt idx="1198">
                  <c:v>1.625</c:v>
                </c:pt>
                <c:pt idx="1199">
                  <c:v>1.625</c:v>
                </c:pt>
                <c:pt idx="1200">
                  <c:v>1.6125</c:v>
                </c:pt>
                <c:pt idx="1201">
                  <c:v>1.6</c:v>
                </c:pt>
                <c:pt idx="1202">
                  <c:v>1.6</c:v>
                </c:pt>
                <c:pt idx="1203">
                  <c:v>1.5874999999999997</c:v>
                </c:pt>
                <c:pt idx="1204">
                  <c:v>1.5874999999999997</c:v>
                </c:pt>
                <c:pt idx="1205">
                  <c:v>1.575</c:v>
                </c:pt>
                <c:pt idx="1206">
                  <c:v>1.575</c:v>
                </c:pt>
                <c:pt idx="1207">
                  <c:v>1.575</c:v>
                </c:pt>
                <c:pt idx="1208">
                  <c:v>1.575</c:v>
                </c:pt>
                <c:pt idx="1209">
                  <c:v>1.5625</c:v>
                </c:pt>
                <c:pt idx="1210">
                  <c:v>1.5625</c:v>
                </c:pt>
                <c:pt idx="1211">
                  <c:v>1.5625</c:v>
                </c:pt>
                <c:pt idx="1212">
                  <c:v>1.55</c:v>
                </c:pt>
                <c:pt idx="1213">
                  <c:v>1.55</c:v>
                </c:pt>
                <c:pt idx="1214">
                  <c:v>1.5374999999999999</c:v>
                </c:pt>
                <c:pt idx="1215">
                  <c:v>1.5374999999999999</c:v>
                </c:pt>
                <c:pt idx="1216">
                  <c:v>1.5249999999999997</c:v>
                </c:pt>
                <c:pt idx="1217">
                  <c:v>1.5</c:v>
                </c:pt>
                <c:pt idx="1218">
                  <c:v>1.4874999999999998</c:v>
                </c:pt>
                <c:pt idx="1219">
                  <c:v>1.4874999999999998</c:v>
                </c:pt>
                <c:pt idx="1220">
                  <c:v>1.4749999999999999</c:v>
                </c:pt>
                <c:pt idx="1221">
                  <c:v>1.4749999999999999</c:v>
                </c:pt>
                <c:pt idx="1222">
                  <c:v>1.4749999999999999</c:v>
                </c:pt>
                <c:pt idx="1223">
                  <c:v>1.4749999999999999</c:v>
                </c:pt>
                <c:pt idx="1224">
                  <c:v>1.4624999999999997</c:v>
                </c:pt>
                <c:pt idx="1225">
                  <c:v>1.45</c:v>
                </c:pt>
                <c:pt idx="1226">
                  <c:v>1.4374999999999998</c:v>
                </c:pt>
                <c:pt idx="1227">
                  <c:v>1.4374999999999998</c:v>
                </c:pt>
                <c:pt idx="1228">
                  <c:v>1.4374999999999998</c:v>
                </c:pt>
                <c:pt idx="1229">
                  <c:v>1.4374999999999998</c:v>
                </c:pt>
                <c:pt idx="1230">
                  <c:v>1.4249999999999998</c:v>
                </c:pt>
                <c:pt idx="1231">
                  <c:v>1.4249999999999998</c:v>
                </c:pt>
                <c:pt idx="1232">
                  <c:v>1.4124999999999999</c:v>
                </c:pt>
                <c:pt idx="1233">
                  <c:v>1.4</c:v>
                </c:pt>
                <c:pt idx="1234">
                  <c:v>1.4</c:v>
                </c:pt>
                <c:pt idx="1235">
                  <c:v>1.4</c:v>
                </c:pt>
                <c:pt idx="1236">
                  <c:v>1.4</c:v>
                </c:pt>
                <c:pt idx="1237">
                  <c:v>1.4</c:v>
                </c:pt>
                <c:pt idx="1238">
                  <c:v>1.4</c:v>
                </c:pt>
                <c:pt idx="1239">
                  <c:v>1.4</c:v>
                </c:pt>
                <c:pt idx="1240">
                  <c:v>1.4</c:v>
                </c:pt>
                <c:pt idx="1241">
                  <c:v>1.4</c:v>
                </c:pt>
                <c:pt idx="1242">
                  <c:v>1.4</c:v>
                </c:pt>
                <c:pt idx="1243">
                  <c:v>1.3875</c:v>
                </c:pt>
                <c:pt idx="1244">
                  <c:v>1.3625</c:v>
                </c:pt>
                <c:pt idx="1245">
                  <c:v>1.35</c:v>
                </c:pt>
                <c:pt idx="1246">
                  <c:v>1.35</c:v>
                </c:pt>
                <c:pt idx="1247">
                  <c:v>1.35</c:v>
                </c:pt>
                <c:pt idx="1248">
                  <c:v>1.35</c:v>
                </c:pt>
                <c:pt idx="1249">
                  <c:v>1.35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populationParameterSweep!$D$11270:$D$12519</c:f>
              <c:numCache>
                <c:formatCode>General</c:formatCode>
                <c:ptCount val="1250"/>
                <c:pt idx="0">
                  <c:v>0</c:v>
                </c:pt>
                <c:pt idx="1">
                  <c:v>10.1444444444444</c:v>
                </c:pt>
                <c:pt idx="2">
                  <c:v>10.322222222222202</c:v>
                </c:pt>
                <c:pt idx="3">
                  <c:v>10.366666666666603</c:v>
                </c:pt>
                <c:pt idx="4">
                  <c:v>10.455555555555504</c:v>
                </c:pt>
                <c:pt idx="5">
                  <c:v>10.4777777777777</c:v>
                </c:pt>
                <c:pt idx="6">
                  <c:v>10.633333333333301</c:v>
                </c:pt>
                <c:pt idx="7">
                  <c:v>10.711111111111096</c:v>
                </c:pt>
                <c:pt idx="8">
                  <c:v>10.7222222222222</c:v>
                </c:pt>
                <c:pt idx="9">
                  <c:v>10.711111111111096</c:v>
                </c:pt>
                <c:pt idx="10">
                  <c:v>10.711111111111096</c:v>
                </c:pt>
                <c:pt idx="11">
                  <c:v>10.7222222222222</c:v>
                </c:pt>
                <c:pt idx="12">
                  <c:v>10.766666666666602</c:v>
                </c:pt>
                <c:pt idx="13">
                  <c:v>10.766666666666602</c:v>
                </c:pt>
                <c:pt idx="14">
                  <c:v>10.788888888888801</c:v>
                </c:pt>
                <c:pt idx="15">
                  <c:v>10.777777777777699</c:v>
                </c:pt>
                <c:pt idx="16">
                  <c:v>10.8</c:v>
                </c:pt>
                <c:pt idx="17">
                  <c:v>10.9</c:v>
                </c:pt>
                <c:pt idx="18">
                  <c:v>10.922222222222199</c:v>
                </c:pt>
                <c:pt idx="19">
                  <c:v>10.8888888888888</c:v>
                </c:pt>
                <c:pt idx="20">
                  <c:v>10.866666666666603</c:v>
                </c:pt>
                <c:pt idx="21">
                  <c:v>10.866666666666603</c:v>
                </c:pt>
                <c:pt idx="22">
                  <c:v>10.844444444444402</c:v>
                </c:pt>
                <c:pt idx="23">
                  <c:v>10.822222222222202</c:v>
                </c:pt>
                <c:pt idx="24">
                  <c:v>10.8</c:v>
                </c:pt>
                <c:pt idx="25">
                  <c:v>10.788888888888801</c:v>
                </c:pt>
                <c:pt idx="26">
                  <c:v>10.733333333333301</c:v>
                </c:pt>
                <c:pt idx="27">
                  <c:v>10.744444444444399</c:v>
                </c:pt>
                <c:pt idx="28">
                  <c:v>10.733333333333301</c:v>
                </c:pt>
                <c:pt idx="29">
                  <c:v>10.777777777777699</c:v>
                </c:pt>
                <c:pt idx="30">
                  <c:v>10.766666666666602</c:v>
                </c:pt>
                <c:pt idx="31">
                  <c:v>10.733333333333301</c:v>
                </c:pt>
                <c:pt idx="32">
                  <c:v>10.7222222222222</c:v>
                </c:pt>
                <c:pt idx="33">
                  <c:v>10.7222222222222</c:v>
                </c:pt>
                <c:pt idx="34">
                  <c:v>10.677777777777701</c:v>
                </c:pt>
                <c:pt idx="35">
                  <c:v>10.666666666666602</c:v>
                </c:pt>
                <c:pt idx="36">
                  <c:v>10.6222222222222</c:v>
                </c:pt>
                <c:pt idx="37">
                  <c:v>10.5888888888888</c:v>
                </c:pt>
                <c:pt idx="38">
                  <c:v>10.566666666666604</c:v>
                </c:pt>
                <c:pt idx="39">
                  <c:v>10.566666666666604</c:v>
                </c:pt>
                <c:pt idx="40">
                  <c:v>10.577777777777699</c:v>
                </c:pt>
                <c:pt idx="41">
                  <c:v>10.555555555555502</c:v>
                </c:pt>
                <c:pt idx="42">
                  <c:v>10.555555555555502</c:v>
                </c:pt>
                <c:pt idx="43">
                  <c:v>10.4888888888888</c:v>
                </c:pt>
                <c:pt idx="44">
                  <c:v>10.455555555555504</c:v>
                </c:pt>
                <c:pt idx="45">
                  <c:v>10.466666666666601</c:v>
                </c:pt>
                <c:pt idx="46">
                  <c:v>10.4333333333333</c:v>
                </c:pt>
                <c:pt idx="47">
                  <c:v>10.3888888888888</c:v>
                </c:pt>
                <c:pt idx="48">
                  <c:v>10.3888888888888</c:v>
                </c:pt>
                <c:pt idx="49">
                  <c:v>10.3777777777777</c:v>
                </c:pt>
                <c:pt idx="50">
                  <c:v>10.322222222222202</c:v>
                </c:pt>
                <c:pt idx="51">
                  <c:v>10.311111111111098</c:v>
                </c:pt>
                <c:pt idx="52">
                  <c:v>10.288888888888801</c:v>
                </c:pt>
                <c:pt idx="53">
                  <c:v>10.233333333333301</c:v>
                </c:pt>
                <c:pt idx="54">
                  <c:v>10.188888888888799</c:v>
                </c:pt>
                <c:pt idx="55">
                  <c:v>10.166666666666602</c:v>
                </c:pt>
                <c:pt idx="56">
                  <c:v>10.177777777777701</c:v>
                </c:pt>
                <c:pt idx="57">
                  <c:v>10.1222222222222</c:v>
                </c:pt>
                <c:pt idx="58">
                  <c:v>10.0888888888888</c:v>
                </c:pt>
                <c:pt idx="59">
                  <c:v>10.066666666666604</c:v>
                </c:pt>
                <c:pt idx="60">
                  <c:v>10.022222222222203</c:v>
                </c:pt>
                <c:pt idx="61">
                  <c:v>10</c:v>
                </c:pt>
                <c:pt idx="62">
                  <c:v>9.98888888888888</c:v>
                </c:pt>
                <c:pt idx="63">
                  <c:v>9.9222222222222207</c:v>
                </c:pt>
                <c:pt idx="64">
                  <c:v>9.9444444444444393</c:v>
                </c:pt>
                <c:pt idx="65">
                  <c:v>9.9222222222222207</c:v>
                </c:pt>
                <c:pt idx="66">
                  <c:v>9.8999999999999915</c:v>
                </c:pt>
                <c:pt idx="67">
                  <c:v>9.8666666666666636</c:v>
                </c:pt>
                <c:pt idx="68">
                  <c:v>9.8555555555555525</c:v>
                </c:pt>
                <c:pt idx="69">
                  <c:v>9.8000000000000007</c:v>
                </c:pt>
                <c:pt idx="70">
                  <c:v>9.7777777777777679</c:v>
                </c:pt>
                <c:pt idx="71">
                  <c:v>9.74444444444444</c:v>
                </c:pt>
                <c:pt idx="72">
                  <c:v>9.74444444444444</c:v>
                </c:pt>
                <c:pt idx="73">
                  <c:v>9.7222222222222197</c:v>
                </c:pt>
                <c:pt idx="74">
                  <c:v>9.7111111111111068</c:v>
                </c:pt>
                <c:pt idx="75">
                  <c:v>9.7111111111111068</c:v>
                </c:pt>
                <c:pt idx="76">
                  <c:v>9.7000000000000011</c:v>
                </c:pt>
                <c:pt idx="77">
                  <c:v>9.7222222222222197</c:v>
                </c:pt>
                <c:pt idx="78">
                  <c:v>9.68888888888889</c:v>
                </c:pt>
                <c:pt idx="79">
                  <c:v>9.6666666666666625</c:v>
                </c:pt>
                <c:pt idx="80">
                  <c:v>9.6111111111111072</c:v>
                </c:pt>
                <c:pt idx="81">
                  <c:v>9.5666666666666611</c:v>
                </c:pt>
                <c:pt idx="82">
                  <c:v>9.6</c:v>
                </c:pt>
                <c:pt idx="83">
                  <c:v>9.5333333333333279</c:v>
                </c:pt>
                <c:pt idx="84">
                  <c:v>9.5</c:v>
                </c:pt>
                <c:pt idx="85">
                  <c:v>9.477777777777769</c:v>
                </c:pt>
                <c:pt idx="86">
                  <c:v>9.4</c:v>
                </c:pt>
                <c:pt idx="87">
                  <c:v>9.4</c:v>
                </c:pt>
                <c:pt idx="88">
                  <c:v>9.3111111111111082</c:v>
                </c:pt>
                <c:pt idx="89">
                  <c:v>9.3111111111111082</c:v>
                </c:pt>
                <c:pt idx="90">
                  <c:v>9.2777777777777679</c:v>
                </c:pt>
                <c:pt idx="91">
                  <c:v>9.2777777777777679</c:v>
                </c:pt>
                <c:pt idx="92">
                  <c:v>9.2222222222222197</c:v>
                </c:pt>
                <c:pt idx="93">
                  <c:v>9.1777777777777683</c:v>
                </c:pt>
                <c:pt idx="94">
                  <c:v>9.1333333333333275</c:v>
                </c:pt>
                <c:pt idx="95">
                  <c:v>9.0777777777777775</c:v>
                </c:pt>
                <c:pt idx="96">
                  <c:v>9.0555555555555518</c:v>
                </c:pt>
                <c:pt idx="97">
                  <c:v>9.0111111111111057</c:v>
                </c:pt>
                <c:pt idx="98">
                  <c:v>9</c:v>
                </c:pt>
                <c:pt idx="99">
                  <c:v>8.977777777777769</c:v>
                </c:pt>
                <c:pt idx="100">
                  <c:v>8.9</c:v>
                </c:pt>
                <c:pt idx="101">
                  <c:v>8.9</c:v>
                </c:pt>
                <c:pt idx="102">
                  <c:v>8.9222222222222207</c:v>
                </c:pt>
                <c:pt idx="103">
                  <c:v>8.8555555555555525</c:v>
                </c:pt>
                <c:pt idx="104">
                  <c:v>8.7111111111111068</c:v>
                </c:pt>
                <c:pt idx="105">
                  <c:v>8.6555555555555515</c:v>
                </c:pt>
                <c:pt idx="106">
                  <c:v>8.6555555555555515</c:v>
                </c:pt>
                <c:pt idx="107">
                  <c:v>8.5666666666666611</c:v>
                </c:pt>
                <c:pt idx="108">
                  <c:v>8.5888888888888779</c:v>
                </c:pt>
                <c:pt idx="109">
                  <c:v>8.5333333333333279</c:v>
                </c:pt>
                <c:pt idx="110">
                  <c:v>8.477777777777769</c:v>
                </c:pt>
                <c:pt idx="111">
                  <c:v>8.4222222222222207</c:v>
                </c:pt>
                <c:pt idx="112">
                  <c:v>8.3666666666666636</c:v>
                </c:pt>
                <c:pt idx="113">
                  <c:v>8.3666666666666636</c:v>
                </c:pt>
                <c:pt idx="114">
                  <c:v>8.3444444444444397</c:v>
                </c:pt>
                <c:pt idx="115">
                  <c:v>8.2555555555555511</c:v>
                </c:pt>
                <c:pt idx="116">
                  <c:v>8.233333333333329</c:v>
                </c:pt>
                <c:pt idx="117">
                  <c:v>8.1888888888888776</c:v>
                </c:pt>
                <c:pt idx="118">
                  <c:v>8.12222222222222</c:v>
                </c:pt>
                <c:pt idx="119">
                  <c:v>8.0888888888888779</c:v>
                </c:pt>
                <c:pt idx="120">
                  <c:v>8.0777777777777686</c:v>
                </c:pt>
                <c:pt idx="121">
                  <c:v>8.0444444444444407</c:v>
                </c:pt>
                <c:pt idx="122">
                  <c:v>8.0444444444444407</c:v>
                </c:pt>
                <c:pt idx="123">
                  <c:v>8.0333333333333279</c:v>
                </c:pt>
                <c:pt idx="124">
                  <c:v>8.0444444444444407</c:v>
                </c:pt>
                <c:pt idx="125">
                  <c:v>8.0222222222222204</c:v>
                </c:pt>
                <c:pt idx="126">
                  <c:v>7.9777777777777699</c:v>
                </c:pt>
                <c:pt idx="127">
                  <c:v>7.9444444444444402</c:v>
                </c:pt>
                <c:pt idx="128">
                  <c:v>7.9555555555555486</c:v>
                </c:pt>
                <c:pt idx="129">
                  <c:v>7.9666666666666597</c:v>
                </c:pt>
                <c:pt idx="130">
                  <c:v>8</c:v>
                </c:pt>
                <c:pt idx="131">
                  <c:v>7.9777777777777699</c:v>
                </c:pt>
                <c:pt idx="132">
                  <c:v>7.9555555555555486</c:v>
                </c:pt>
                <c:pt idx="133">
                  <c:v>7.9222222222222198</c:v>
                </c:pt>
                <c:pt idx="134">
                  <c:v>7.8888888888888795</c:v>
                </c:pt>
                <c:pt idx="135">
                  <c:v>7.8888888888888795</c:v>
                </c:pt>
                <c:pt idx="136">
                  <c:v>7.8777777777777693</c:v>
                </c:pt>
                <c:pt idx="137">
                  <c:v>7.8444444444444397</c:v>
                </c:pt>
                <c:pt idx="138">
                  <c:v>7.7777777777777697</c:v>
                </c:pt>
                <c:pt idx="139">
                  <c:v>7.8</c:v>
                </c:pt>
                <c:pt idx="140">
                  <c:v>7.7333333333333316</c:v>
                </c:pt>
                <c:pt idx="141">
                  <c:v>7.7222222222222197</c:v>
                </c:pt>
                <c:pt idx="142">
                  <c:v>7.7</c:v>
                </c:pt>
                <c:pt idx="143">
                  <c:v>7.6888888888888793</c:v>
                </c:pt>
                <c:pt idx="144">
                  <c:v>7.6555555555555479</c:v>
                </c:pt>
                <c:pt idx="145">
                  <c:v>7.5888888888888797</c:v>
                </c:pt>
                <c:pt idx="146">
                  <c:v>7.5</c:v>
                </c:pt>
                <c:pt idx="147">
                  <c:v>7.48888888888888</c:v>
                </c:pt>
                <c:pt idx="148">
                  <c:v>7.4666666666666597</c:v>
                </c:pt>
                <c:pt idx="149">
                  <c:v>7.4777777777777699</c:v>
                </c:pt>
                <c:pt idx="150">
                  <c:v>7.4111111111111105</c:v>
                </c:pt>
                <c:pt idx="151">
                  <c:v>7.3777777777777693</c:v>
                </c:pt>
                <c:pt idx="152">
                  <c:v>7.3444444444444397</c:v>
                </c:pt>
                <c:pt idx="153">
                  <c:v>7.3555555555555481</c:v>
                </c:pt>
                <c:pt idx="154">
                  <c:v>7.3222222222222202</c:v>
                </c:pt>
                <c:pt idx="155">
                  <c:v>7.24444444444444</c:v>
                </c:pt>
                <c:pt idx="156">
                  <c:v>7.2222222222222197</c:v>
                </c:pt>
                <c:pt idx="157">
                  <c:v>7.1777777777777692</c:v>
                </c:pt>
                <c:pt idx="158">
                  <c:v>7.1111111111111098</c:v>
                </c:pt>
                <c:pt idx="159">
                  <c:v>7.0777777777777695</c:v>
                </c:pt>
                <c:pt idx="160">
                  <c:v>6.98888888888888</c:v>
                </c:pt>
                <c:pt idx="161">
                  <c:v>6.9444444444444402</c:v>
                </c:pt>
                <c:pt idx="162">
                  <c:v>6.9222222222222198</c:v>
                </c:pt>
                <c:pt idx="163">
                  <c:v>6.9333333333333318</c:v>
                </c:pt>
                <c:pt idx="164">
                  <c:v>6.8777777777777693</c:v>
                </c:pt>
                <c:pt idx="165">
                  <c:v>6.8444444444444397</c:v>
                </c:pt>
                <c:pt idx="166">
                  <c:v>6.81111111111111</c:v>
                </c:pt>
                <c:pt idx="167">
                  <c:v>6.7666666666666604</c:v>
                </c:pt>
                <c:pt idx="168">
                  <c:v>6.74444444444444</c:v>
                </c:pt>
                <c:pt idx="169">
                  <c:v>6.7555555555555484</c:v>
                </c:pt>
                <c:pt idx="170">
                  <c:v>6.7666666666666604</c:v>
                </c:pt>
                <c:pt idx="171">
                  <c:v>6.666666666666659</c:v>
                </c:pt>
                <c:pt idx="172">
                  <c:v>6.6555555555555479</c:v>
                </c:pt>
                <c:pt idx="173">
                  <c:v>6.6333333333333311</c:v>
                </c:pt>
                <c:pt idx="174">
                  <c:v>6.5666666666666602</c:v>
                </c:pt>
                <c:pt idx="175">
                  <c:v>6.5333333333333314</c:v>
                </c:pt>
                <c:pt idx="176">
                  <c:v>6.4999999999999902</c:v>
                </c:pt>
                <c:pt idx="177">
                  <c:v>6.5111111111111102</c:v>
                </c:pt>
                <c:pt idx="178">
                  <c:v>6.5</c:v>
                </c:pt>
                <c:pt idx="179">
                  <c:v>6.4666666666666597</c:v>
                </c:pt>
                <c:pt idx="180">
                  <c:v>6.4</c:v>
                </c:pt>
                <c:pt idx="181">
                  <c:v>6.3777777777777693</c:v>
                </c:pt>
                <c:pt idx="182">
                  <c:v>6.31111111111111</c:v>
                </c:pt>
                <c:pt idx="183">
                  <c:v>6.3222222222222202</c:v>
                </c:pt>
                <c:pt idx="184">
                  <c:v>6.3222222222222202</c:v>
                </c:pt>
                <c:pt idx="185">
                  <c:v>6.3333333333333313</c:v>
                </c:pt>
                <c:pt idx="186">
                  <c:v>6.3444444444444397</c:v>
                </c:pt>
                <c:pt idx="187">
                  <c:v>6.3333333333333313</c:v>
                </c:pt>
                <c:pt idx="188">
                  <c:v>6.3444444444444397</c:v>
                </c:pt>
                <c:pt idx="189">
                  <c:v>6.3555555555555481</c:v>
                </c:pt>
                <c:pt idx="190">
                  <c:v>6.3444444444444397</c:v>
                </c:pt>
                <c:pt idx="191">
                  <c:v>6.3444444444444397</c:v>
                </c:pt>
                <c:pt idx="192">
                  <c:v>6.3888888888888893</c:v>
                </c:pt>
                <c:pt idx="193">
                  <c:v>6.3888888888888893</c:v>
                </c:pt>
                <c:pt idx="194">
                  <c:v>6.3777777777777693</c:v>
                </c:pt>
                <c:pt idx="195">
                  <c:v>6.36666666666666</c:v>
                </c:pt>
                <c:pt idx="196">
                  <c:v>6.3777777777777693</c:v>
                </c:pt>
                <c:pt idx="197">
                  <c:v>6.3555555555555481</c:v>
                </c:pt>
                <c:pt idx="198">
                  <c:v>6.3444444444444397</c:v>
                </c:pt>
                <c:pt idx="199">
                  <c:v>6.3333333333333313</c:v>
                </c:pt>
                <c:pt idx="200">
                  <c:v>6.3333333333333313</c:v>
                </c:pt>
                <c:pt idx="201">
                  <c:v>6.3222222222222202</c:v>
                </c:pt>
                <c:pt idx="202">
                  <c:v>6.31111111111111</c:v>
                </c:pt>
                <c:pt idx="203">
                  <c:v>6.31111111111111</c:v>
                </c:pt>
                <c:pt idx="204">
                  <c:v>6.3</c:v>
                </c:pt>
                <c:pt idx="205">
                  <c:v>6.2888888888888799</c:v>
                </c:pt>
                <c:pt idx="206">
                  <c:v>6.2888888888888799</c:v>
                </c:pt>
                <c:pt idx="207">
                  <c:v>6.2777777777777697</c:v>
                </c:pt>
                <c:pt idx="208">
                  <c:v>6.2555555555555484</c:v>
                </c:pt>
                <c:pt idx="209">
                  <c:v>6.2333333333333316</c:v>
                </c:pt>
                <c:pt idx="210">
                  <c:v>6.2555555555555484</c:v>
                </c:pt>
                <c:pt idx="211">
                  <c:v>6.2555555555555484</c:v>
                </c:pt>
                <c:pt idx="212">
                  <c:v>6.2666666666666604</c:v>
                </c:pt>
                <c:pt idx="213">
                  <c:v>6.2666666666666604</c:v>
                </c:pt>
                <c:pt idx="214">
                  <c:v>6.31111111111111</c:v>
                </c:pt>
                <c:pt idx="215">
                  <c:v>6.3</c:v>
                </c:pt>
                <c:pt idx="216">
                  <c:v>6.3</c:v>
                </c:pt>
                <c:pt idx="217">
                  <c:v>6.31111111111111</c:v>
                </c:pt>
                <c:pt idx="218">
                  <c:v>6.3</c:v>
                </c:pt>
                <c:pt idx="219">
                  <c:v>6.3333333333333313</c:v>
                </c:pt>
                <c:pt idx="220">
                  <c:v>6.3444444444444397</c:v>
                </c:pt>
                <c:pt idx="221">
                  <c:v>6.3555555555555481</c:v>
                </c:pt>
                <c:pt idx="222">
                  <c:v>6.36666666666666</c:v>
                </c:pt>
                <c:pt idx="223">
                  <c:v>6.3555555555555481</c:v>
                </c:pt>
                <c:pt idx="224">
                  <c:v>6.3555555555555481</c:v>
                </c:pt>
                <c:pt idx="225">
                  <c:v>6.3555555555555481</c:v>
                </c:pt>
                <c:pt idx="226">
                  <c:v>6.3333333333333313</c:v>
                </c:pt>
                <c:pt idx="227">
                  <c:v>6.3333333333333313</c:v>
                </c:pt>
                <c:pt idx="228">
                  <c:v>6.36666666666666</c:v>
                </c:pt>
                <c:pt idx="229">
                  <c:v>6.3777777777777693</c:v>
                </c:pt>
                <c:pt idx="230">
                  <c:v>6.3777777777777693</c:v>
                </c:pt>
                <c:pt idx="231">
                  <c:v>6.3888888888888795</c:v>
                </c:pt>
                <c:pt idx="232">
                  <c:v>6.3888888888888893</c:v>
                </c:pt>
                <c:pt idx="233">
                  <c:v>6.3555555555555481</c:v>
                </c:pt>
                <c:pt idx="234">
                  <c:v>6.36666666666666</c:v>
                </c:pt>
                <c:pt idx="235">
                  <c:v>6.3555555555555481</c:v>
                </c:pt>
                <c:pt idx="236">
                  <c:v>6.3777777777777693</c:v>
                </c:pt>
                <c:pt idx="237">
                  <c:v>6.4</c:v>
                </c:pt>
                <c:pt idx="238">
                  <c:v>6.4111111111111105</c:v>
                </c:pt>
                <c:pt idx="239">
                  <c:v>6.4222222222222198</c:v>
                </c:pt>
                <c:pt idx="240">
                  <c:v>6.4111111111110999</c:v>
                </c:pt>
                <c:pt idx="241">
                  <c:v>6.4111111111111105</c:v>
                </c:pt>
                <c:pt idx="242">
                  <c:v>6.4111111111111105</c:v>
                </c:pt>
                <c:pt idx="243">
                  <c:v>6.4</c:v>
                </c:pt>
                <c:pt idx="244">
                  <c:v>6.4</c:v>
                </c:pt>
                <c:pt idx="245">
                  <c:v>6.4</c:v>
                </c:pt>
                <c:pt idx="246">
                  <c:v>6.36666666666666</c:v>
                </c:pt>
                <c:pt idx="247">
                  <c:v>6.36666666666666</c:v>
                </c:pt>
                <c:pt idx="248">
                  <c:v>6.36666666666666</c:v>
                </c:pt>
                <c:pt idx="249">
                  <c:v>6.36666666666666</c:v>
                </c:pt>
                <c:pt idx="250">
                  <c:v>6.3555555555555481</c:v>
                </c:pt>
                <c:pt idx="251">
                  <c:v>6.3555555555555481</c:v>
                </c:pt>
                <c:pt idx="252">
                  <c:v>6.3444444444444397</c:v>
                </c:pt>
                <c:pt idx="253">
                  <c:v>6.3444444444444397</c:v>
                </c:pt>
                <c:pt idx="254">
                  <c:v>6.3555555555555481</c:v>
                </c:pt>
                <c:pt idx="255">
                  <c:v>6.3777777777777693</c:v>
                </c:pt>
                <c:pt idx="256">
                  <c:v>6.36666666666666</c:v>
                </c:pt>
                <c:pt idx="257">
                  <c:v>6.3888888888888795</c:v>
                </c:pt>
                <c:pt idx="258">
                  <c:v>6.3999999999999897</c:v>
                </c:pt>
                <c:pt idx="259">
                  <c:v>6.4222222222222198</c:v>
                </c:pt>
                <c:pt idx="260">
                  <c:v>6.4333333333333318</c:v>
                </c:pt>
                <c:pt idx="261">
                  <c:v>6.4555555555555486</c:v>
                </c:pt>
                <c:pt idx="262">
                  <c:v>6.4333333333333318</c:v>
                </c:pt>
                <c:pt idx="263">
                  <c:v>6.4444444444444402</c:v>
                </c:pt>
                <c:pt idx="264">
                  <c:v>6.4666666666666597</c:v>
                </c:pt>
                <c:pt idx="265">
                  <c:v>6.4777777777777699</c:v>
                </c:pt>
                <c:pt idx="266">
                  <c:v>6.4444444444444402</c:v>
                </c:pt>
                <c:pt idx="267">
                  <c:v>6.4333333333333318</c:v>
                </c:pt>
                <c:pt idx="268">
                  <c:v>6.4333333333333318</c:v>
                </c:pt>
                <c:pt idx="269">
                  <c:v>6.4333333333333318</c:v>
                </c:pt>
                <c:pt idx="270">
                  <c:v>6.4333333333333318</c:v>
                </c:pt>
                <c:pt idx="271">
                  <c:v>6.4444444444444402</c:v>
                </c:pt>
                <c:pt idx="272">
                  <c:v>6.4222222222222198</c:v>
                </c:pt>
                <c:pt idx="273">
                  <c:v>6.4111111111111105</c:v>
                </c:pt>
                <c:pt idx="274">
                  <c:v>6.4111111111111105</c:v>
                </c:pt>
                <c:pt idx="275">
                  <c:v>6.3888888888888893</c:v>
                </c:pt>
                <c:pt idx="276">
                  <c:v>6.4</c:v>
                </c:pt>
                <c:pt idx="277">
                  <c:v>6.4</c:v>
                </c:pt>
                <c:pt idx="278">
                  <c:v>6.3888888888888893</c:v>
                </c:pt>
                <c:pt idx="279">
                  <c:v>6.4</c:v>
                </c:pt>
                <c:pt idx="280">
                  <c:v>6.4</c:v>
                </c:pt>
                <c:pt idx="281">
                  <c:v>6.4111111111111105</c:v>
                </c:pt>
                <c:pt idx="282">
                  <c:v>6.4333333333333318</c:v>
                </c:pt>
                <c:pt idx="283">
                  <c:v>6.4333333333333318</c:v>
                </c:pt>
                <c:pt idx="284">
                  <c:v>6.4333333333333318</c:v>
                </c:pt>
                <c:pt idx="285">
                  <c:v>6.4111111111111105</c:v>
                </c:pt>
                <c:pt idx="286">
                  <c:v>6.3999999999999897</c:v>
                </c:pt>
                <c:pt idx="287">
                  <c:v>6.3777777777777693</c:v>
                </c:pt>
                <c:pt idx="288">
                  <c:v>6.36666666666666</c:v>
                </c:pt>
                <c:pt idx="289">
                  <c:v>6.3444444444444397</c:v>
                </c:pt>
                <c:pt idx="290">
                  <c:v>6.36666666666666</c:v>
                </c:pt>
                <c:pt idx="291">
                  <c:v>6.3777777777777693</c:v>
                </c:pt>
                <c:pt idx="292">
                  <c:v>6.36666666666666</c:v>
                </c:pt>
                <c:pt idx="293">
                  <c:v>6.36666666666666</c:v>
                </c:pt>
                <c:pt idx="294">
                  <c:v>6.3444444444444397</c:v>
                </c:pt>
                <c:pt idx="295">
                  <c:v>6.3444444444444397</c:v>
                </c:pt>
                <c:pt idx="296">
                  <c:v>6.3222222222222202</c:v>
                </c:pt>
                <c:pt idx="297">
                  <c:v>6.3333333333333313</c:v>
                </c:pt>
                <c:pt idx="298">
                  <c:v>6.3444444444444397</c:v>
                </c:pt>
                <c:pt idx="299">
                  <c:v>6.3444444444444397</c:v>
                </c:pt>
                <c:pt idx="300">
                  <c:v>6.3333333333333313</c:v>
                </c:pt>
                <c:pt idx="301">
                  <c:v>6.3333333333333313</c:v>
                </c:pt>
                <c:pt idx="302">
                  <c:v>6.31111111111111</c:v>
                </c:pt>
                <c:pt idx="303">
                  <c:v>6.3</c:v>
                </c:pt>
                <c:pt idx="304">
                  <c:v>6.3333333333333313</c:v>
                </c:pt>
                <c:pt idx="305">
                  <c:v>6.3333333333333313</c:v>
                </c:pt>
                <c:pt idx="306">
                  <c:v>6.3444444444444397</c:v>
                </c:pt>
                <c:pt idx="307">
                  <c:v>6.36666666666666</c:v>
                </c:pt>
                <c:pt idx="308">
                  <c:v>6.3555555555555481</c:v>
                </c:pt>
                <c:pt idx="309">
                  <c:v>6.36666666666666</c:v>
                </c:pt>
                <c:pt idx="310">
                  <c:v>6.3222222222222202</c:v>
                </c:pt>
                <c:pt idx="311">
                  <c:v>6.3222222222222202</c:v>
                </c:pt>
                <c:pt idx="312">
                  <c:v>6.3555555555555481</c:v>
                </c:pt>
                <c:pt idx="313">
                  <c:v>6.3555555555555481</c:v>
                </c:pt>
                <c:pt idx="314">
                  <c:v>6.3777777777777693</c:v>
                </c:pt>
                <c:pt idx="315">
                  <c:v>6.3888888888888795</c:v>
                </c:pt>
                <c:pt idx="316">
                  <c:v>6.3888888888888795</c:v>
                </c:pt>
                <c:pt idx="317">
                  <c:v>6.3888888888888795</c:v>
                </c:pt>
                <c:pt idx="318">
                  <c:v>6.3777777777777693</c:v>
                </c:pt>
                <c:pt idx="319">
                  <c:v>6.3777777777777693</c:v>
                </c:pt>
                <c:pt idx="320">
                  <c:v>6.36666666666666</c:v>
                </c:pt>
                <c:pt idx="321">
                  <c:v>6.36666666666666</c:v>
                </c:pt>
                <c:pt idx="322">
                  <c:v>6.3555555555555481</c:v>
                </c:pt>
                <c:pt idx="323">
                  <c:v>6.36666666666666</c:v>
                </c:pt>
                <c:pt idx="324">
                  <c:v>6.3555555555555481</c:v>
                </c:pt>
                <c:pt idx="325">
                  <c:v>6.3444444444444397</c:v>
                </c:pt>
                <c:pt idx="326">
                  <c:v>6.3444444444444397</c:v>
                </c:pt>
                <c:pt idx="327">
                  <c:v>6.3444444444444397</c:v>
                </c:pt>
                <c:pt idx="328">
                  <c:v>6.3555555555555481</c:v>
                </c:pt>
                <c:pt idx="329">
                  <c:v>6.3555555555555481</c:v>
                </c:pt>
                <c:pt idx="330">
                  <c:v>6.3444444444444397</c:v>
                </c:pt>
                <c:pt idx="331">
                  <c:v>6.3444444444444397</c:v>
                </c:pt>
                <c:pt idx="332">
                  <c:v>6.3444444444444397</c:v>
                </c:pt>
                <c:pt idx="333">
                  <c:v>6.3333333333333313</c:v>
                </c:pt>
                <c:pt idx="334">
                  <c:v>6.3222222222222202</c:v>
                </c:pt>
                <c:pt idx="335">
                  <c:v>6.3222222222222202</c:v>
                </c:pt>
                <c:pt idx="336">
                  <c:v>6.31111111111111</c:v>
                </c:pt>
                <c:pt idx="337">
                  <c:v>6.2999999999999901</c:v>
                </c:pt>
                <c:pt idx="338">
                  <c:v>6.31111111111111</c:v>
                </c:pt>
                <c:pt idx="339">
                  <c:v>6.31111111111111</c:v>
                </c:pt>
                <c:pt idx="340">
                  <c:v>6.3</c:v>
                </c:pt>
                <c:pt idx="341">
                  <c:v>6.2888888888888799</c:v>
                </c:pt>
                <c:pt idx="342">
                  <c:v>6.2777777777777697</c:v>
                </c:pt>
                <c:pt idx="343">
                  <c:v>6.2888888888888799</c:v>
                </c:pt>
                <c:pt idx="344">
                  <c:v>6.2777777777777697</c:v>
                </c:pt>
                <c:pt idx="345">
                  <c:v>6.24444444444444</c:v>
                </c:pt>
                <c:pt idx="346">
                  <c:v>6.2222222222222197</c:v>
                </c:pt>
                <c:pt idx="347">
                  <c:v>6.2222222222222197</c:v>
                </c:pt>
                <c:pt idx="348">
                  <c:v>6.2222222222222197</c:v>
                </c:pt>
                <c:pt idx="349">
                  <c:v>6.2222222222222197</c:v>
                </c:pt>
                <c:pt idx="350">
                  <c:v>6.2222222222222197</c:v>
                </c:pt>
                <c:pt idx="351">
                  <c:v>6.2333333333333316</c:v>
                </c:pt>
                <c:pt idx="352">
                  <c:v>6.2777777777777697</c:v>
                </c:pt>
                <c:pt idx="353">
                  <c:v>6.2777777777777697</c:v>
                </c:pt>
                <c:pt idx="354">
                  <c:v>6.2666666666666604</c:v>
                </c:pt>
                <c:pt idx="355">
                  <c:v>6.2777777777777697</c:v>
                </c:pt>
                <c:pt idx="356">
                  <c:v>6.2777777777777697</c:v>
                </c:pt>
                <c:pt idx="357">
                  <c:v>6.2333333333333316</c:v>
                </c:pt>
                <c:pt idx="358">
                  <c:v>6.2</c:v>
                </c:pt>
                <c:pt idx="359">
                  <c:v>6.2111111111111104</c:v>
                </c:pt>
                <c:pt idx="360">
                  <c:v>6.2</c:v>
                </c:pt>
                <c:pt idx="361">
                  <c:v>6.2</c:v>
                </c:pt>
                <c:pt idx="362">
                  <c:v>6.2</c:v>
                </c:pt>
                <c:pt idx="363">
                  <c:v>6.2</c:v>
                </c:pt>
                <c:pt idx="364">
                  <c:v>6.2111111111111104</c:v>
                </c:pt>
                <c:pt idx="365">
                  <c:v>6.2</c:v>
                </c:pt>
                <c:pt idx="366">
                  <c:v>6.2111111111111104</c:v>
                </c:pt>
                <c:pt idx="367">
                  <c:v>6.2111111111111104</c:v>
                </c:pt>
                <c:pt idx="368">
                  <c:v>6.2</c:v>
                </c:pt>
                <c:pt idx="369">
                  <c:v>6.2111111111111104</c:v>
                </c:pt>
                <c:pt idx="370">
                  <c:v>6.2333333333333316</c:v>
                </c:pt>
                <c:pt idx="371">
                  <c:v>6.2222222222222197</c:v>
                </c:pt>
                <c:pt idx="372">
                  <c:v>6.2222222222222197</c:v>
                </c:pt>
                <c:pt idx="373">
                  <c:v>6.2</c:v>
                </c:pt>
                <c:pt idx="374">
                  <c:v>6.1888888888888891</c:v>
                </c:pt>
                <c:pt idx="375">
                  <c:v>6.1888888888888891</c:v>
                </c:pt>
                <c:pt idx="376">
                  <c:v>6.2222222222222197</c:v>
                </c:pt>
                <c:pt idx="377">
                  <c:v>6.2333333333333316</c:v>
                </c:pt>
                <c:pt idx="378">
                  <c:v>6.24444444444444</c:v>
                </c:pt>
                <c:pt idx="379">
                  <c:v>6.2333333333333316</c:v>
                </c:pt>
                <c:pt idx="380">
                  <c:v>6.2333333333333316</c:v>
                </c:pt>
                <c:pt idx="381">
                  <c:v>6.2222222222222197</c:v>
                </c:pt>
                <c:pt idx="382">
                  <c:v>6.2</c:v>
                </c:pt>
                <c:pt idx="383">
                  <c:v>6.1777777777777692</c:v>
                </c:pt>
                <c:pt idx="384">
                  <c:v>6.2</c:v>
                </c:pt>
                <c:pt idx="385">
                  <c:v>6.166666666666659</c:v>
                </c:pt>
                <c:pt idx="386">
                  <c:v>6.1555555555555479</c:v>
                </c:pt>
                <c:pt idx="387">
                  <c:v>6.1555555555555479</c:v>
                </c:pt>
                <c:pt idx="388">
                  <c:v>6.1444444444444395</c:v>
                </c:pt>
                <c:pt idx="389">
                  <c:v>6.1555555555555479</c:v>
                </c:pt>
                <c:pt idx="390">
                  <c:v>6.1555555555555479</c:v>
                </c:pt>
                <c:pt idx="391">
                  <c:v>6.166666666666659</c:v>
                </c:pt>
                <c:pt idx="392">
                  <c:v>6.166666666666659</c:v>
                </c:pt>
                <c:pt idx="393">
                  <c:v>6.166666666666659</c:v>
                </c:pt>
                <c:pt idx="394">
                  <c:v>6.1777777777777692</c:v>
                </c:pt>
                <c:pt idx="395">
                  <c:v>6.166666666666659</c:v>
                </c:pt>
                <c:pt idx="396">
                  <c:v>6.1555555555555479</c:v>
                </c:pt>
                <c:pt idx="397">
                  <c:v>6.1555555555555479</c:v>
                </c:pt>
                <c:pt idx="398">
                  <c:v>6.166666666666659</c:v>
                </c:pt>
                <c:pt idx="399">
                  <c:v>6.166666666666659</c:v>
                </c:pt>
                <c:pt idx="400">
                  <c:v>6.166666666666659</c:v>
                </c:pt>
                <c:pt idx="401">
                  <c:v>6.1777777777777692</c:v>
                </c:pt>
                <c:pt idx="402">
                  <c:v>6.1444444444444395</c:v>
                </c:pt>
                <c:pt idx="403">
                  <c:v>6.1555555555555479</c:v>
                </c:pt>
                <c:pt idx="404">
                  <c:v>6.1777777777777692</c:v>
                </c:pt>
                <c:pt idx="405">
                  <c:v>6.166666666666659</c:v>
                </c:pt>
                <c:pt idx="406">
                  <c:v>6.1444444444444395</c:v>
                </c:pt>
                <c:pt idx="407">
                  <c:v>6.1444444444444395</c:v>
                </c:pt>
                <c:pt idx="408">
                  <c:v>6.1333333333333311</c:v>
                </c:pt>
                <c:pt idx="409">
                  <c:v>6.166666666666659</c:v>
                </c:pt>
                <c:pt idx="410">
                  <c:v>6.1888888888888793</c:v>
                </c:pt>
                <c:pt idx="411">
                  <c:v>6.1888888888888793</c:v>
                </c:pt>
                <c:pt idx="412">
                  <c:v>6.1888888888888793</c:v>
                </c:pt>
                <c:pt idx="413">
                  <c:v>6.2111111111111104</c:v>
                </c:pt>
                <c:pt idx="414">
                  <c:v>6.2111111111111104</c:v>
                </c:pt>
                <c:pt idx="415">
                  <c:v>6.1999999999999895</c:v>
                </c:pt>
                <c:pt idx="416">
                  <c:v>6.2111111111110997</c:v>
                </c:pt>
                <c:pt idx="417">
                  <c:v>6.2222222222222197</c:v>
                </c:pt>
                <c:pt idx="418">
                  <c:v>6.2222222222222197</c:v>
                </c:pt>
                <c:pt idx="419">
                  <c:v>6.24444444444444</c:v>
                </c:pt>
                <c:pt idx="420">
                  <c:v>6.24444444444444</c:v>
                </c:pt>
                <c:pt idx="421">
                  <c:v>6.24444444444444</c:v>
                </c:pt>
                <c:pt idx="422">
                  <c:v>6.1999999999999895</c:v>
                </c:pt>
                <c:pt idx="423">
                  <c:v>6.1999999999999895</c:v>
                </c:pt>
                <c:pt idx="424">
                  <c:v>6.2111111111111104</c:v>
                </c:pt>
                <c:pt idx="425">
                  <c:v>6.2111111111111104</c:v>
                </c:pt>
                <c:pt idx="426">
                  <c:v>6.2222222222222197</c:v>
                </c:pt>
                <c:pt idx="427">
                  <c:v>6.2222222222222197</c:v>
                </c:pt>
                <c:pt idx="428">
                  <c:v>6.2222222222222197</c:v>
                </c:pt>
                <c:pt idx="429">
                  <c:v>6.2222222222222197</c:v>
                </c:pt>
                <c:pt idx="430">
                  <c:v>6.2333333333333316</c:v>
                </c:pt>
                <c:pt idx="431">
                  <c:v>6.2222222222222197</c:v>
                </c:pt>
                <c:pt idx="432">
                  <c:v>6.2222222222222197</c:v>
                </c:pt>
                <c:pt idx="433">
                  <c:v>6.2222222222222197</c:v>
                </c:pt>
                <c:pt idx="434">
                  <c:v>6.2222222222222197</c:v>
                </c:pt>
                <c:pt idx="435">
                  <c:v>6.2111111111111104</c:v>
                </c:pt>
                <c:pt idx="436">
                  <c:v>6.24444444444444</c:v>
                </c:pt>
                <c:pt idx="437">
                  <c:v>6.24444444444444</c:v>
                </c:pt>
                <c:pt idx="438">
                  <c:v>6.2777777777777697</c:v>
                </c:pt>
                <c:pt idx="439">
                  <c:v>6.2777777777777697</c:v>
                </c:pt>
                <c:pt idx="440">
                  <c:v>6.2888888888888896</c:v>
                </c:pt>
                <c:pt idx="441">
                  <c:v>6.2555555555555484</c:v>
                </c:pt>
                <c:pt idx="442">
                  <c:v>6.2555555555555484</c:v>
                </c:pt>
                <c:pt idx="443">
                  <c:v>6.2666666666666604</c:v>
                </c:pt>
                <c:pt idx="444">
                  <c:v>6.2555555555555484</c:v>
                </c:pt>
                <c:pt idx="445">
                  <c:v>6.2555555555555484</c:v>
                </c:pt>
                <c:pt idx="446">
                  <c:v>6.2555555555555484</c:v>
                </c:pt>
                <c:pt idx="447">
                  <c:v>6.24444444444444</c:v>
                </c:pt>
                <c:pt idx="448">
                  <c:v>6.2333333333333316</c:v>
                </c:pt>
                <c:pt idx="449">
                  <c:v>6.2222222222222197</c:v>
                </c:pt>
                <c:pt idx="450">
                  <c:v>6.2111111111111104</c:v>
                </c:pt>
                <c:pt idx="451">
                  <c:v>6.2333333333333316</c:v>
                </c:pt>
                <c:pt idx="452">
                  <c:v>6.2333333333333316</c:v>
                </c:pt>
                <c:pt idx="453">
                  <c:v>6.2333333333333316</c:v>
                </c:pt>
                <c:pt idx="454">
                  <c:v>6.2333333333333316</c:v>
                </c:pt>
                <c:pt idx="455">
                  <c:v>6.24444444444444</c:v>
                </c:pt>
                <c:pt idx="456">
                  <c:v>6.2333333333333316</c:v>
                </c:pt>
                <c:pt idx="457">
                  <c:v>6.24444444444444</c:v>
                </c:pt>
                <c:pt idx="458">
                  <c:v>6.2222222222222197</c:v>
                </c:pt>
                <c:pt idx="459">
                  <c:v>6.2111111111111104</c:v>
                </c:pt>
                <c:pt idx="460">
                  <c:v>6.2111111111111104</c:v>
                </c:pt>
                <c:pt idx="461">
                  <c:v>6.1999999999999895</c:v>
                </c:pt>
                <c:pt idx="462">
                  <c:v>6.1999999999999895</c:v>
                </c:pt>
                <c:pt idx="463">
                  <c:v>6.1999999999999895</c:v>
                </c:pt>
                <c:pt idx="464">
                  <c:v>6.2111111111111104</c:v>
                </c:pt>
                <c:pt idx="465">
                  <c:v>6.2222222222222197</c:v>
                </c:pt>
                <c:pt idx="466">
                  <c:v>6.2111111111111104</c:v>
                </c:pt>
                <c:pt idx="467">
                  <c:v>6.2111111111111104</c:v>
                </c:pt>
                <c:pt idx="468">
                  <c:v>6.2111111111111104</c:v>
                </c:pt>
                <c:pt idx="469">
                  <c:v>6.2</c:v>
                </c:pt>
                <c:pt idx="470">
                  <c:v>6.2</c:v>
                </c:pt>
                <c:pt idx="471">
                  <c:v>6.2</c:v>
                </c:pt>
                <c:pt idx="472">
                  <c:v>6.2</c:v>
                </c:pt>
                <c:pt idx="473">
                  <c:v>6.2111111111111104</c:v>
                </c:pt>
                <c:pt idx="474">
                  <c:v>6.2333333333333316</c:v>
                </c:pt>
                <c:pt idx="475">
                  <c:v>6.2333333333333316</c:v>
                </c:pt>
                <c:pt idx="476">
                  <c:v>6.2555555555555484</c:v>
                </c:pt>
                <c:pt idx="477">
                  <c:v>6.24444444444444</c:v>
                </c:pt>
                <c:pt idx="478">
                  <c:v>6.2555555555555484</c:v>
                </c:pt>
                <c:pt idx="479">
                  <c:v>6.3</c:v>
                </c:pt>
                <c:pt idx="480">
                  <c:v>6.3</c:v>
                </c:pt>
                <c:pt idx="481">
                  <c:v>6.2888888888888896</c:v>
                </c:pt>
                <c:pt idx="482">
                  <c:v>6.2777777777777697</c:v>
                </c:pt>
                <c:pt idx="483">
                  <c:v>6.2777777777777697</c:v>
                </c:pt>
                <c:pt idx="484">
                  <c:v>6.24444444444444</c:v>
                </c:pt>
                <c:pt idx="485">
                  <c:v>6.24444444444444</c:v>
                </c:pt>
                <c:pt idx="486">
                  <c:v>6.24444444444444</c:v>
                </c:pt>
                <c:pt idx="487">
                  <c:v>6.2333333333333316</c:v>
                </c:pt>
                <c:pt idx="488">
                  <c:v>6.2222222222222197</c:v>
                </c:pt>
                <c:pt idx="489">
                  <c:v>6.2222222222222197</c:v>
                </c:pt>
                <c:pt idx="490">
                  <c:v>6.2555555555555484</c:v>
                </c:pt>
                <c:pt idx="491">
                  <c:v>6.2555555555555484</c:v>
                </c:pt>
                <c:pt idx="492">
                  <c:v>6.2333333333333316</c:v>
                </c:pt>
                <c:pt idx="493">
                  <c:v>6.2333333333333316</c:v>
                </c:pt>
                <c:pt idx="494">
                  <c:v>6.2333333333333316</c:v>
                </c:pt>
                <c:pt idx="495">
                  <c:v>6.2333333333333316</c:v>
                </c:pt>
                <c:pt idx="496">
                  <c:v>6.24444444444444</c:v>
                </c:pt>
                <c:pt idx="497">
                  <c:v>6.2222222222222197</c:v>
                </c:pt>
                <c:pt idx="498">
                  <c:v>6.2222222222222197</c:v>
                </c:pt>
                <c:pt idx="499">
                  <c:v>6.2111111111111104</c:v>
                </c:pt>
                <c:pt idx="500">
                  <c:v>6.2</c:v>
                </c:pt>
                <c:pt idx="501">
                  <c:v>6.2</c:v>
                </c:pt>
                <c:pt idx="502">
                  <c:v>6.2</c:v>
                </c:pt>
                <c:pt idx="503">
                  <c:v>6.1888888888888891</c:v>
                </c:pt>
                <c:pt idx="504">
                  <c:v>6.2</c:v>
                </c:pt>
                <c:pt idx="505">
                  <c:v>6.2</c:v>
                </c:pt>
                <c:pt idx="506">
                  <c:v>6.2</c:v>
                </c:pt>
                <c:pt idx="507">
                  <c:v>6.1888888888888891</c:v>
                </c:pt>
                <c:pt idx="508">
                  <c:v>6.1777777777777692</c:v>
                </c:pt>
                <c:pt idx="509">
                  <c:v>6.1333333333333311</c:v>
                </c:pt>
                <c:pt idx="510">
                  <c:v>6.1444444444444395</c:v>
                </c:pt>
                <c:pt idx="511">
                  <c:v>6.1444444444444395</c:v>
                </c:pt>
                <c:pt idx="512">
                  <c:v>6.1333333333333311</c:v>
                </c:pt>
                <c:pt idx="513">
                  <c:v>6.12222222222222</c:v>
                </c:pt>
                <c:pt idx="514">
                  <c:v>6.166666666666659</c:v>
                </c:pt>
                <c:pt idx="515">
                  <c:v>6.1888888888888891</c:v>
                </c:pt>
                <c:pt idx="516">
                  <c:v>6.2111111111111104</c:v>
                </c:pt>
                <c:pt idx="517">
                  <c:v>6.2222222222222197</c:v>
                </c:pt>
                <c:pt idx="518">
                  <c:v>6.2555555555555484</c:v>
                </c:pt>
                <c:pt idx="519">
                  <c:v>6.2666666666666604</c:v>
                </c:pt>
                <c:pt idx="520">
                  <c:v>6.24444444444444</c:v>
                </c:pt>
                <c:pt idx="521">
                  <c:v>6.24444444444444</c:v>
                </c:pt>
                <c:pt idx="522">
                  <c:v>6.2555555555555484</c:v>
                </c:pt>
                <c:pt idx="523">
                  <c:v>6.2555555555555484</c:v>
                </c:pt>
                <c:pt idx="524">
                  <c:v>6.2555555555555484</c:v>
                </c:pt>
                <c:pt idx="525">
                  <c:v>6.2555555555555484</c:v>
                </c:pt>
                <c:pt idx="526">
                  <c:v>6.2555555555555484</c:v>
                </c:pt>
                <c:pt idx="527">
                  <c:v>6.24444444444444</c:v>
                </c:pt>
                <c:pt idx="528">
                  <c:v>6.24444444444444</c:v>
                </c:pt>
                <c:pt idx="529">
                  <c:v>6.2333333333333316</c:v>
                </c:pt>
                <c:pt idx="530">
                  <c:v>6.2555555555555484</c:v>
                </c:pt>
                <c:pt idx="531">
                  <c:v>6.2555555555555484</c:v>
                </c:pt>
                <c:pt idx="532">
                  <c:v>6.2333333333333316</c:v>
                </c:pt>
                <c:pt idx="533">
                  <c:v>6.2555555555555484</c:v>
                </c:pt>
                <c:pt idx="534">
                  <c:v>6.2555555555555484</c:v>
                </c:pt>
                <c:pt idx="535">
                  <c:v>6.2555555555555484</c:v>
                </c:pt>
                <c:pt idx="536">
                  <c:v>6.24444444444444</c:v>
                </c:pt>
                <c:pt idx="537">
                  <c:v>6.24444444444444</c:v>
                </c:pt>
                <c:pt idx="538">
                  <c:v>6.2222222222222197</c:v>
                </c:pt>
                <c:pt idx="539">
                  <c:v>6.24444444444444</c:v>
                </c:pt>
                <c:pt idx="540">
                  <c:v>6.24444444444444</c:v>
                </c:pt>
                <c:pt idx="541">
                  <c:v>6.24444444444444</c:v>
                </c:pt>
                <c:pt idx="542">
                  <c:v>6.2666666666666604</c:v>
                </c:pt>
                <c:pt idx="543">
                  <c:v>6.2666666666666604</c:v>
                </c:pt>
                <c:pt idx="544">
                  <c:v>6.2777777777777697</c:v>
                </c:pt>
                <c:pt idx="545">
                  <c:v>6.2666666666666604</c:v>
                </c:pt>
                <c:pt idx="546">
                  <c:v>6.2666666666666604</c:v>
                </c:pt>
                <c:pt idx="547">
                  <c:v>6.2999999999999901</c:v>
                </c:pt>
                <c:pt idx="548">
                  <c:v>6.2999999999999901</c:v>
                </c:pt>
                <c:pt idx="549">
                  <c:v>6.3</c:v>
                </c:pt>
                <c:pt idx="550">
                  <c:v>6.31111111111111</c:v>
                </c:pt>
                <c:pt idx="551">
                  <c:v>6.31111111111111</c:v>
                </c:pt>
                <c:pt idx="552">
                  <c:v>6.3444444444444397</c:v>
                </c:pt>
                <c:pt idx="553">
                  <c:v>6.3555555555555481</c:v>
                </c:pt>
                <c:pt idx="554">
                  <c:v>6.3777777777777693</c:v>
                </c:pt>
                <c:pt idx="555">
                  <c:v>6.36666666666666</c:v>
                </c:pt>
                <c:pt idx="556">
                  <c:v>6.3777777777777693</c:v>
                </c:pt>
                <c:pt idx="557">
                  <c:v>6.3888888888888795</c:v>
                </c:pt>
                <c:pt idx="558">
                  <c:v>6.36666666666666</c:v>
                </c:pt>
                <c:pt idx="559">
                  <c:v>6.36666666666666</c:v>
                </c:pt>
                <c:pt idx="560">
                  <c:v>6.36666666666666</c:v>
                </c:pt>
                <c:pt idx="561">
                  <c:v>6.3555555555555481</c:v>
                </c:pt>
                <c:pt idx="562">
                  <c:v>6.3555555555555481</c:v>
                </c:pt>
                <c:pt idx="563">
                  <c:v>6.3333333333333313</c:v>
                </c:pt>
                <c:pt idx="564">
                  <c:v>6.3333333333333313</c:v>
                </c:pt>
                <c:pt idx="565">
                  <c:v>6.3444444444444397</c:v>
                </c:pt>
                <c:pt idx="566">
                  <c:v>6.3333333333333313</c:v>
                </c:pt>
                <c:pt idx="567">
                  <c:v>6.3444444444444397</c:v>
                </c:pt>
                <c:pt idx="568">
                  <c:v>6.3333333333333313</c:v>
                </c:pt>
                <c:pt idx="569">
                  <c:v>6.3222222222222202</c:v>
                </c:pt>
                <c:pt idx="570">
                  <c:v>6.3333333333333313</c:v>
                </c:pt>
                <c:pt idx="571">
                  <c:v>6.3555555555555481</c:v>
                </c:pt>
                <c:pt idx="572">
                  <c:v>6.3444444444444397</c:v>
                </c:pt>
                <c:pt idx="573">
                  <c:v>6.3333333333333313</c:v>
                </c:pt>
                <c:pt idx="574">
                  <c:v>6.3333333333333313</c:v>
                </c:pt>
                <c:pt idx="575">
                  <c:v>6.3555555555555481</c:v>
                </c:pt>
                <c:pt idx="576">
                  <c:v>6.3333333333333313</c:v>
                </c:pt>
                <c:pt idx="577">
                  <c:v>6.3444444444444397</c:v>
                </c:pt>
                <c:pt idx="578">
                  <c:v>6.36666666666666</c:v>
                </c:pt>
                <c:pt idx="579">
                  <c:v>6.3777777777777693</c:v>
                </c:pt>
                <c:pt idx="580">
                  <c:v>6.3888888888888795</c:v>
                </c:pt>
                <c:pt idx="581">
                  <c:v>6.3888888888888795</c:v>
                </c:pt>
                <c:pt idx="582">
                  <c:v>6.4111111111111105</c:v>
                </c:pt>
                <c:pt idx="583">
                  <c:v>6.4111111111110999</c:v>
                </c:pt>
                <c:pt idx="584">
                  <c:v>6.4222222222222198</c:v>
                </c:pt>
                <c:pt idx="585">
                  <c:v>6.4333333333333318</c:v>
                </c:pt>
                <c:pt idx="586">
                  <c:v>6.4222222222222198</c:v>
                </c:pt>
                <c:pt idx="587">
                  <c:v>6.3999999999999897</c:v>
                </c:pt>
                <c:pt idx="588">
                  <c:v>6.3777777777777693</c:v>
                </c:pt>
                <c:pt idx="589">
                  <c:v>6.3555555555555481</c:v>
                </c:pt>
                <c:pt idx="590">
                  <c:v>6.3555555555555481</c:v>
                </c:pt>
                <c:pt idx="591">
                  <c:v>6.3444444444444397</c:v>
                </c:pt>
                <c:pt idx="592">
                  <c:v>6.3333333333333313</c:v>
                </c:pt>
                <c:pt idx="593">
                  <c:v>6.3222222222222202</c:v>
                </c:pt>
                <c:pt idx="594">
                  <c:v>6.3222222222222202</c:v>
                </c:pt>
                <c:pt idx="595">
                  <c:v>6.3333333333333313</c:v>
                </c:pt>
                <c:pt idx="596">
                  <c:v>6.31111111111111</c:v>
                </c:pt>
                <c:pt idx="597">
                  <c:v>6.31111111111111</c:v>
                </c:pt>
                <c:pt idx="598">
                  <c:v>6.31111111111111</c:v>
                </c:pt>
                <c:pt idx="599">
                  <c:v>6.31111111111111</c:v>
                </c:pt>
                <c:pt idx="600">
                  <c:v>6.3333333333333313</c:v>
                </c:pt>
                <c:pt idx="601">
                  <c:v>6.31111111111111</c:v>
                </c:pt>
                <c:pt idx="602">
                  <c:v>6.3</c:v>
                </c:pt>
                <c:pt idx="603">
                  <c:v>6.3</c:v>
                </c:pt>
                <c:pt idx="604">
                  <c:v>6.3</c:v>
                </c:pt>
                <c:pt idx="605">
                  <c:v>6.3</c:v>
                </c:pt>
                <c:pt idx="606">
                  <c:v>6.31111111111111</c:v>
                </c:pt>
                <c:pt idx="607">
                  <c:v>6.31111111111111</c:v>
                </c:pt>
                <c:pt idx="608">
                  <c:v>6.2888888888888896</c:v>
                </c:pt>
                <c:pt idx="609">
                  <c:v>6.31111111111111</c:v>
                </c:pt>
                <c:pt idx="610">
                  <c:v>6.3222222222222202</c:v>
                </c:pt>
                <c:pt idx="611">
                  <c:v>6.3222222222222202</c:v>
                </c:pt>
                <c:pt idx="612">
                  <c:v>6.3444444444444397</c:v>
                </c:pt>
                <c:pt idx="613">
                  <c:v>6.3555555555555481</c:v>
                </c:pt>
                <c:pt idx="614">
                  <c:v>6.3444444444444397</c:v>
                </c:pt>
                <c:pt idx="615">
                  <c:v>6.3777777777777693</c:v>
                </c:pt>
                <c:pt idx="616">
                  <c:v>6.4111111111111105</c:v>
                </c:pt>
                <c:pt idx="617">
                  <c:v>6.4111111111111105</c:v>
                </c:pt>
                <c:pt idx="618">
                  <c:v>6.4111111111111105</c:v>
                </c:pt>
                <c:pt idx="619">
                  <c:v>6.3888888888888893</c:v>
                </c:pt>
                <c:pt idx="620">
                  <c:v>6.3999999999999897</c:v>
                </c:pt>
                <c:pt idx="621">
                  <c:v>6.4</c:v>
                </c:pt>
                <c:pt idx="622">
                  <c:v>6.4</c:v>
                </c:pt>
                <c:pt idx="623">
                  <c:v>6.4</c:v>
                </c:pt>
                <c:pt idx="624">
                  <c:v>6.4111111111111105</c:v>
                </c:pt>
                <c:pt idx="625">
                  <c:v>6.4222222222222198</c:v>
                </c:pt>
                <c:pt idx="626">
                  <c:v>6.4222222222222198</c:v>
                </c:pt>
                <c:pt idx="627">
                  <c:v>6.4444444444444402</c:v>
                </c:pt>
                <c:pt idx="628">
                  <c:v>6.4444444444444402</c:v>
                </c:pt>
                <c:pt idx="629">
                  <c:v>6.4333333333333318</c:v>
                </c:pt>
                <c:pt idx="630">
                  <c:v>6.4222222222222198</c:v>
                </c:pt>
                <c:pt idx="631">
                  <c:v>6.4222222222222198</c:v>
                </c:pt>
                <c:pt idx="632">
                  <c:v>6.4333333333333318</c:v>
                </c:pt>
                <c:pt idx="633">
                  <c:v>6.4333333333333318</c:v>
                </c:pt>
                <c:pt idx="634">
                  <c:v>6.4222222222222198</c:v>
                </c:pt>
                <c:pt idx="635">
                  <c:v>6.4222222222222198</c:v>
                </c:pt>
                <c:pt idx="636">
                  <c:v>6.4333333333333318</c:v>
                </c:pt>
                <c:pt idx="637">
                  <c:v>6.4555555555555486</c:v>
                </c:pt>
                <c:pt idx="638">
                  <c:v>6.4666666666666597</c:v>
                </c:pt>
                <c:pt idx="639">
                  <c:v>6.4444444444444402</c:v>
                </c:pt>
                <c:pt idx="640">
                  <c:v>6.4333333333333318</c:v>
                </c:pt>
                <c:pt idx="641">
                  <c:v>6.4333333333333318</c:v>
                </c:pt>
                <c:pt idx="642">
                  <c:v>6.4111111111111105</c:v>
                </c:pt>
                <c:pt idx="643">
                  <c:v>6.4111111111111105</c:v>
                </c:pt>
                <c:pt idx="644">
                  <c:v>6.4222222222222198</c:v>
                </c:pt>
                <c:pt idx="645">
                  <c:v>6.4222222222222198</c:v>
                </c:pt>
                <c:pt idx="646">
                  <c:v>6.4222222222222198</c:v>
                </c:pt>
                <c:pt idx="647">
                  <c:v>6.3999999999999897</c:v>
                </c:pt>
                <c:pt idx="648">
                  <c:v>6.36666666666666</c:v>
                </c:pt>
                <c:pt idx="649">
                  <c:v>6.3888888888888795</c:v>
                </c:pt>
                <c:pt idx="650">
                  <c:v>6.3777777777777693</c:v>
                </c:pt>
                <c:pt idx="651">
                  <c:v>6.3999999999999897</c:v>
                </c:pt>
                <c:pt idx="652">
                  <c:v>6.3777777777777693</c:v>
                </c:pt>
                <c:pt idx="653">
                  <c:v>6.3777777777777693</c:v>
                </c:pt>
                <c:pt idx="654">
                  <c:v>6.36666666666666</c:v>
                </c:pt>
                <c:pt idx="655">
                  <c:v>6.3555555555555481</c:v>
                </c:pt>
                <c:pt idx="656">
                  <c:v>6.3555555555555481</c:v>
                </c:pt>
                <c:pt idx="657">
                  <c:v>6.3222222222222202</c:v>
                </c:pt>
                <c:pt idx="658">
                  <c:v>6.3222222222222202</c:v>
                </c:pt>
                <c:pt idx="659">
                  <c:v>6.3444444444444397</c:v>
                </c:pt>
                <c:pt idx="660">
                  <c:v>6.3444444444444397</c:v>
                </c:pt>
                <c:pt idx="661">
                  <c:v>6.3555555555555481</c:v>
                </c:pt>
                <c:pt idx="662">
                  <c:v>6.36666666666666</c:v>
                </c:pt>
                <c:pt idx="663">
                  <c:v>6.36666666666666</c:v>
                </c:pt>
                <c:pt idx="664">
                  <c:v>6.36666666666666</c:v>
                </c:pt>
                <c:pt idx="665">
                  <c:v>6.3888888888888795</c:v>
                </c:pt>
                <c:pt idx="666">
                  <c:v>6.3888888888888795</c:v>
                </c:pt>
                <c:pt idx="667">
                  <c:v>6.4111111111111105</c:v>
                </c:pt>
                <c:pt idx="668">
                  <c:v>6.4222222222222198</c:v>
                </c:pt>
                <c:pt idx="669">
                  <c:v>6.4333333333333318</c:v>
                </c:pt>
                <c:pt idx="670">
                  <c:v>6.4222222222222198</c:v>
                </c:pt>
                <c:pt idx="671">
                  <c:v>6.4444444444444402</c:v>
                </c:pt>
                <c:pt idx="672">
                  <c:v>6.4333333333333318</c:v>
                </c:pt>
                <c:pt idx="673">
                  <c:v>6.4333333333333318</c:v>
                </c:pt>
                <c:pt idx="674">
                  <c:v>6.4333333333333318</c:v>
                </c:pt>
                <c:pt idx="675">
                  <c:v>6.4555555555555486</c:v>
                </c:pt>
                <c:pt idx="676">
                  <c:v>6.4444444444444402</c:v>
                </c:pt>
                <c:pt idx="677">
                  <c:v>6.4777777777777699</c:v>
                </c:pt>
                <c:pt idx="678">
                  <c:v>6.4666666666666597</c:v>
                </c:pt>
                <c:pt idx="679">
                  <c:v>6.48888888888888</c:v>
                </c:pt>
                <c:pt idx="680">
                  <c:v>6.48888888888888</c:v>
                </c:pt>
                <c:pt idx="681">
                  <c:v>6.4999999999999902</c:v>
                </c:pt>
                <c:pt idx="682">
                  <c:v>6.5111111111111004</c:v>
                </c:pt>
                <c:pt idx="683">
                  <c:v>6.5111111111111004</c:v>
                </c:pt>
                <c:pt idx="684">
                  <c:v>6.5111111111111004</c:v>
                </c:pt>
                <c:pt idx="685">
                  <c:v>6.5333333333333314</c:v>
                </c:pt>
                <c:pt idx="686">
                  <c:v>6.5111111111111102</c:v>
                </c:pt>
                <c:pt idx="687">
                  <c:v>6.5111111111111102</c:v>
                </c:pt>
                <c:pt idx="688">
                  <c:v>6.5111111111111102</c:v>
                </c:pt>
                <c:pt idx="689">
                  <c:v>6.5111111111111102</c:v>
                </c:pt>
                <c:pt idx="690">
                  <c:v>6.5111111111111102</c:v>
                </c:pt>
                <c:pt idx="691">
                  <c:v>6.5111111111111102</c:v>
                </c:pt>
                <c:pt idx="692">
                  <c:v>6.5111111111111102</c:v>
                </c:pt>
                <c:pt idx="693">
                  <c:v>6.5111111111111102</c:v>
                </c:pt>
                <c:pt idx="694">
                  <c:v>6.4888888888888898</c:v>
                </c:pt>
                <c:pt idx="695">
                  <c:v>6.5</c:v>
                </c:pt>
                <c:pt idx="696">
                  <c:v>6.4666666666666597</c:v>
                </c:pt>
                <c:pt idx="697">
                  <c:v>6.4666666666666597</c:v>
                </c:pt>
                <c:pt idx="698">
                  <c:v>6.4444444444444402</c:v>
                </c:pt>
                <c:pt idx="699">
                  <c:v>6.4555555555555486</c:v>
                </c:pt>
                <c:pt idx="700">
                  <c:v>6.4444444444444402</c:v>
                </c:pt>
                <c:pt idx="701">
                  <c:v>6.4444444444444402</c:v>
                </c:pt>
                <c:pt idx="702">
                  <c:v>6.4555555555555486</c:v>
                </c:pt>
                <c:pt idx="703">
                  <c:v>6.4333333333333318</c:v>
                </c:pt>
                <c:pt idx="704">
                  <c:v>6.4444444444444402</c:v>
                </c:pt>
                <c:pt idx="705">
                  <c:v>6.4444444444444402</c:v>
                </c:pt>
                <c:pt idx="706">
                  <c:v>6.4666666666666597</c:v>
                </c:pt>
                <c:pt idx="707">
                  <c:v>6.4777777777777699</c:v>
                </c:pt>
                <c:pt idx="708">
                  <c:v>6.48888888888888</c:v>
                </c:pt>
                <c:pt idx="709">
                  <c:v>6.4888888888888898</c:v>
                </c:pt>
                <c:pt idx="710">
                  <c:v>6.4777777777777699</c:v>
                </c:pt>
                <c:pt idx="711">
                  <c:v>6.4666666666666597</c:v>
                </c:pt>
                <c:pt idx="712">
                  <c:v>6.4777777777777699</c:v>
                </c:pt>
                <c:pt idx="713">
                  <c:v>6.4666666666666597</c:v>
                </c:pt>
                <c:pt idx="714">
                  <c:v>6.4777777777777699</c:v>
                </c:pt>
                <c:pt idx="715">
                  <c:v>6.4666666666666597</c:v>
                </c:pt>
                <c:pt idx="716">
                  <c:v>6.4444444444444402</c:v>
                </c:pt>
                <c:pt idx="717">
                  <c:v>6.4444444444444402</c:v>
                </c:pt>
                <c:pt idx="718">
                  <c:v>6.4444444444444402</c:v>
                </c:pt>
                <c:pt idx="719">
                  <c:v>6.4555555555555486</c:v>
                </c:pt>
                <c:pt idx="720">
                  <c:v>6.4333333333333318</c:v>
                </c:pt>
                <c:pt idx="721">
                  <c:v>6.4444444444444402</c:v>
                </c:pt>
                <c:pt idx="722">
                  <c:v>6.4444444444444402</c:v>
                </c:pt>
                <c:pt idx="723">
                  <c:v>6.4333333333333318</c:v>
                </c:pt>
                <c:pt idx="724">
                  <c:v>6.4333333333333318</c:v>
                </c:pt>
                <c:pt idx="725">
                  <c:v>6.4444444444444402</c:v>
                </c:pt>
                <c:pt idx="726">
                  <c:v>6.4222222222222198</c:v>
                </c:pt>
                <c:pt idx="727">
                  <c:v>6.4222222222222198</c:v>
                </c:pt>
                <c:pt idx="728">
                  <c:v>6.4222222222222198</c:v>
                </c:pt>
                <c:pt idx="729">
                  <c:v>6.4111111111111105</c:v>
                </c:pt>
                <c:pt idx="730">
                  <c:v>6.4222222222222198</c:v>
                </c:pt>
                <c:pt idx="731">
                  <c:v>6.4</c:v>
                </c:pt>
                <c:pt idx="732">
                  <c:v>6.4</c:v>
                </c:pt>
                <c:pt idx="733">
                  <c:v>6.36666666666666</c:v>
                </c:pt>
                <c:pt idx="734">
                  <c:v>6.3555555555555481</c:v>
                </c:pt>
                <c:pt idx="735">
                  <c:v>6.3222222222222202</c:v>
                </c:pt>
                <c:pt idx="736">
                  <c:v>6.2888888888888799</c:v>
                </c:pt>
                <c:pt idx="737">
                  <c:v>6.2777777777777697</c:v>
                </c:pt>
                <c:pt idx="738">
                  <c:v>6.2555555555555484</c:v>
                </c:pt>
                <c:pt idx="739">
                  <c:v>6.2333333333333316</c:v>
                </c:pt>
                <c:pt idx="740">
                  <c:v>6.2222222222222197</c:v>
                </c:pt>
                <c:pt idx="741">
                  <c:v>6.2</c:v>
                </c:pt>
                <c:pt idx="742">
                  <c:v>6.2</c:v>
                </c:pt>
                <c:pt idx="743">
                  <c:v>6.1888888888888891</c:v>
                </c:pt>
                <c:pt idx="744">
                  <c:v>6.1777777777777692</c:v>
                </c:pt>
                <c:pt idx="745">
                  <c:v>6.1555555555555479</c:v>
                </c:pt>
                <c:pt idx="746">
                  <c:v>6.1555555555555479</c:v>
                </c:pt>
                <c:pt idx="747">
                  <c:v>6.1333333333333311</c:v>
                </c:pt>
                <c:pt idx="748">
                  <c:v>6.12222222222222</c:v>
                </c:pt>
                <c:pt idx="749">
                  <c:v>6.12222222222222</c:v>
                </c:pt>
                <c:pt idx="750">
                  <c:v>6.0888888888888797</c:v>
                </c:pt>
                <c:pt idx="751">
                  <c:v>6.0666666666666602</c:v>
                </c:pt>
                <c:pt idx="752">
                  <c:v>6.0555555555555483</c:v>
                </c:pt>
                <c:pt idx="753">
                  <c:v>6.0555555555555483</c:v>
                </c:pt>
                <c:pt idx="754">
                  <c:v>6.0555555555555483</c:v>
                </c:pt>
                <c:pt idx="755">
                  <c:v>6.0444444444444398</c:v>
                </c:pt>
                <c:pt idx="756">
                  <c:v>6.0333333333333314</c:v>
                </c:pt>
                <c:pt idx="757">
                  <c:v>6.0222222222222204</c:v>
                </c:pt>
                <c:pt idx="758">
                  <c:v>6.0222222222222204</c:v>
                </c:pt>
                <c:pt idx="759">
                  <c:v>6.0222222222222204</c:v>
                </c:pt>
                <c:pt idx="760">
                  <c:v>5.98888888888888</c:v>
                </c:pt>
                <c:pt idx="761">
                  <c:v>5.9777777777777699</c:v>
                </c:pt>
                <c:pt idx="762">
                  <c:v>5.9777777777777699</c:v>
                </c:pt>
                <c:pt idx="763">
                  <c:v>5.9777777777777699</c:v>
                </c:pt>
                <c:pt idx="764">
                  <c:v>5.9444444444444402</c:v>
                </c:pt>
                <c:pt idx="765">
                  <c:v>5.9444444444444402</c:v>
                </c:pt>
                <c:pt idx="766">
                  <c:v>5.9444444444444402</c:v>
                </c:pt>
                <c:pt idx="767">
                  <c:v>5.9333333333333318</c:v>
                </c:pt>
                <c:pt idx="768">
                  <c:v>5.8999999999999897</c:v>
                </c:pt>
                <c:pt idx="769">
                  <c:v>5.8777777777777693</c:v>
                </c:pt>
                <c:pt idx="770">
                  <c:v>5.86666666666666</c:v>
                </c:pt>
                <c:pt idx="771">
                  <c:v>5.86666666666666</c:v>
                </c:pt>
                <c:pt idx="772">
                  <c:v>5.86666666666666</c:v>
                </c:pt>
                <c:pt idx="773">
                  <c:v>5.8555555555555481</c:v>
                </c:pt>
                <c:pt idx="774">
                  <c:v>5.8555555555555481</c:v>
                </c:pt>
                <c:pt idx="775">
                  <c:v>5.8444444444444397</c:v>
                </c:pt>
                <c:pt idx="776">
                  <c:v>5.8555555555555481</c:v>
                </c:pt>
                <c:pt idx="777">
                  <c:v>5.8555555555555481</c:v>
                </c:pt>
                <c:pt idx="778">
                  <c:v>5.8333333333333313</c:v>
                </c:pt>
                <c:pt idx="779">
                  <c:v>5.8333333333333313</c:v>
                </c:pt>
                <c:pt idx="780">
                  <c:v>5.81111111111111</c:v>
                </c:pt>
                <c:pt idx="781">
                  <c:v>5.8</c:v>
                </c:pt>
                <c:pt idx="782">
                  <c:v>5.7888888888888896</c:v>
                </c:pt>
                <c:pt idx="783">
                  <c:v>5.7888888888888896</c:v>
                </c:pt>
                <c:pt idx="784">
                  <c:v>5.7777777777777697</c:v>
                </c:pt>
                <c:pt idx="785">
                  <c:v>5.7555555555555484</c:v>
                </c:pt>
                <c:pt idx="786">
                  <c:v>5.74444444444444</c:v>
                </c:pt>
                <c:pt idx="787">
                  <c:v>5.7333333333333316</c:v>
                </c:pt>
                <c:pt idx="788">
                  <c:v>5.7</c:v>
                </c:pt>
                <c:pt idx="789">
                  <c:v>5.6888888888888793</c:v>
                </c:pt>
                <c:pt idx="790">
                  <c:v>5.6777777777777692</c:v>
                </c:pt>
                <c:pt idx="791">
                  <c:v>5.666666666666659</c:v>
                </c:pt>
                <c:pt idx="792">
                  <c:v>5.6555555555555479</c:v>
                </c:pt>
                <c:pt idx="793">
                  <c:v>5.62222222222222</c:v>
                </c:pt>
                <c:pt idx="794">
                  <c:v>5.6111111111111098</c:v>
                </c:pt>
                <c:pt idx="795">
                  <c:v>5.6</c:v>
                </c:pt>
                <c:pt idx="796">
                  <c:v>5.5888888888888797</c:v>
                </c:pt>
                <c:pt idx="797">
                  <c:v>5.5666666666666602</c:v>
                </c:pt>
                <c:pt idx="798">
                  <c:v>5.4999999999999902</c:v>
                </c:pt>
                <c:pt idx="799">
                  <c:v>5.4999999999999902</c:v>
                </c:pt>
                <c:pt idx="800">
                  <c:v>5.48888888888888</c:v>
                </c:pt>
                <c:pt idx="801">
                  <c:v>5.48888888888888</c:v>
                </c:pt>
                <c:pt idx="802">
                  <c:v>5.4777777777777699</c:v>
                </c:pt>
                <c:pt idx="803">
                  <c:v>5.4666666666666597</c:v>
                </c:pt>
                <c:pt idx="804">
                  <c:v>5.4555555555555486</c:v>
                </c:pt>
                <c:pt idx="805">
                  <c:v>5.4222222222222198</c:v>
                </c:pt>
                <c:pt idx="806">
                  <c:v>5.4222222222222198</c:v>
                </c:pt>
                <c:pt idx="807">
                  <c:v>5.4222222222222198</c:v>
                </c:pt>
                <c:pt idx="808">
                  <c:v>5.4222222222222198</c:v>
                </c:pt>
                <c:pt idx="809">
                  <c:v>5.4111111111111105</c:v>
                </c:pt>
                <c:pt idx="810">
                  <c:v>5.4111111111111105</c:v>
                </c:pt>
                <c:pt idx="811">
                  <c:v>5.4</c:v>
                </c:pt>
                <c:pt idx="812">
                  <c:v>5.36666666666666</c:v>
                </c:pt>
                <c:pt idx="813">
                  <c:v>5.36666666666666</c:v>
                </c:pt>
                <c:pt idx="814">
                  <c:v>5.3333333333333313</c:v>
                </c:pt>
                <c:pt idx="815">
                  <c:v>5.3222222222222202</c:v>
                </c:pt>
                <c:pt idx="816">
                  <c:v>5.31111111111111</c:v>
                </c:pt>
                <c:pt idx="817">
                  <c:v>5.3</c:v>
                </c:pt>
                <c:pt idx="818">
                  <c:v>5.3</c:v>
                </c:pt>
                <c:pt idx="819">
                  <c:v>5.2888888888888896</c:v>
                </c:pt>
                <c:pt idx="820">
                  <c:v>5.2888888888888896</c:v>
                </c:pt>
                <c:pt idx="821">
                  <c:v>5.2777777777777697</c:v>
                </c:pt>
                <c:pt idx="822">
                  <c:v>5.2777777777777697</c:v>
                </c:pt>
                <c:pt idx="823">
                  <c:v>5.24444444444444</c:v>
                </c:pt>
                <c:pt idx="824">
                  <c:v>5.24444444444444</c:v>
                </c:pt>
                <c:pt idx="825">
                  <c:v>5.2333333333333316</c:v>
                </c:pt>
                <c:pt idx="826">
                  <c:v>5.2222222222222197</c:v>
                </c:pt>
                <c:pt idx="827">
                  <c:v>5.2222222222222197</c:v>
                </c:pt>
                <c:pt idx="828">
                  <c:v>5.2</c:v>
                </c:pt>
                <c:pt idx="829">
                  <c:v>5.2</c:v>
                </c:pt>
                <c:pt idx="830">
                  <c:v>5.2</c:v>
                </c:pt>
                <c:pt idx="831">
                  <c:v>5.2</c:v>
                </c:pt>
                <c:pt idx="832">
                  <c:v>5.2</c:v>
                </c:pt>
                <c:pt idx="833">
                  <c:v>5.1888888888888793</c:v>
                </c:pt>
                <c:pt idx="834">
                  <c:v>5.166666666666659</c:v>
                </c:pt>
                <c:pt idx="835">
                  <c:v>5.166666666666659</c:v>
                </c:pt>
                <c:pt idx="836">
                  <c:v>5.166666666666659</c:v>
                </c:pt>
                <c:pt idx="837">
                  <c:v>5.1555555555555479</c:v>
                </c:pt>
                <c:pt idx="838">
                  <c:v>5.1444444444444395</c:v>
                </c:pt>
                <c:pt idx="839">
                  <c:v>5.1333333333333311</c:v>
                </c:pt>
                <c:pt idx="840">
                  <c:v>5.1111111111111098</c:v>
                </c:pt>
                <c:pt idx="841">
                  <c:v>5.0999999999999996</c:v>
                </c:pt>
                <c:pt idx="842">
                  <c:v>5.0888888888888797</c:v>
                </c:pt>
                <c:pt idx="843">
                  <c:v>5.0888888888888797</c:v>
                </c:pt>
                <c:pt idx="844">
                  <c:v>5.0666666666666602</c:v>
                </c:pt>
                <c:pt idx="845">
                  <c:v>5.0555555555555483</c:v>
                </c:pt>
                <c:pt idx="846">
                  <c:v>5.0333333333333314</c:v>
                </c:pt>
                <c:pt idx="847">
                  <c:v>5.0222222222222204</c:v>
                </c:pt>
                <c:pt idx="848">
                  <c:v>5.0222222222222204</c:v>
                </c:pt>
                <c:pt idx="849">
                  <c:v>5</c:v>
                </c:pt>
                <c:pt idx="850">
                  <c:v>4.98888888888888</c:v>
                </c:pt>
                <c:pt idx="851">
                  <c:v>4.9777777777777699</c:v>
                </c:pt>
                <c:pt idx="852">
                  <c:v>4.98888888888888</c:v>
                </c:pt>
                <c:pt idx="853">
                  <c:v>4.9777777777777699</c:v>
                </c:pt>
                <c:pt idx="854">
                  <c:v>4.9777777777777699</c:v>
                </c:pt>
                <c:pt idx="855">
                  <c:v>4.9777777777777699</c:v>
                </c:pt>
                <c:pt idx="856">
                  <c:v>4.9666666666666597</c:v>
                </c:pt>
                <c:pt idx="857">
                  <c:v>4.9444444444444402</c:v>
                </c:pt>
                <c:pt idx="858">
                  <c:v>4.9444444444444402</c:v>
                </c:pt>
                <c:pt idx="859">
                  <c:v>4.9444444444444402</c:v>
                </c:pt>
                <c:pt idx="860">
                  <c:v>4.9444444444444402</c:v>
                </c:pt>
                <c:pt idx="861">
                  <c:v>4.9222222222222198</c:v>
                </c:pt>
                <c:pt idx="862">
                  <c:v>4.9000000000000004</c:v>
                </c:pt>
                <c:pt idx="863">
                  <c:v>4.8777777777777693</c:v>
                </c:pt>
                <c:pt idx="864">
                  <c:v>4.86666666666666</c:v>
                </c:pt>
                <c:pt idx="865">
                  <c:v>4.86666666666666</c:v>
                </c:pt>
                <c:pt idx="866">
                  <c:v>4.86666666666666</c:v>
                </c:pt>
                <c:pt idx="867">
                  <c:v>4.8555555555555481</c:v>
                </c:pt>
                <c:pt idx="868">
                  <c:v>4.8333333333333313</c:v>
                </c:pt>
                <c:pt idx="869">
                  <c:v>4.8222222222222202</c:v>
                </c:pt>
                <c:pt idx="870">
                  <c:v>4.8222222222222202</c:v>
                </c:pt>
                <c:pt idx="871">
                  <c:v>4.81111111111111</c:v>
                </c:pt>
                <c:pt idx="872">
                  <c:v>4.7888888888888799</c:v>
                </c:pt>
                <c:pt idx="873">
                  <c:v>4.7888888888888799</c:v>
                </c:pt>
                <c:pt idx="874">
                  <c:v>4.7777777777777697</c:v>
                </c:pt>
                <c:pt idx="875">
                  <c:v>4.7555555555555484</c:v>
                </c:pt>
                <c:pt idx="876">
                  <c:v>4.7555555555555484</c:v>
                </c:pt>
                <c:pt idx="877">
                  <c:v>4.74444444444444</c:v>
                </c:pt>
                <c:pt idx="878">
                  <c:v>4.74444444444444</c:v>
                </c:pt>
                <c:pt idx="879">
                  <c:v>4.7222222222222197</c:v>
                </c:pt>
                <c:pt idx="880">
                  <c:v>4.6777777777777692</c:v>
                </c:pt>
                <c:pt idx="881">
                  <c:v>4.666666666666659</c:v>
                </c:pt>
                <c:pt idx="882">
                  <c:v>4.666666666666659</c:v>
                </c:pt>
                <c:pt idx="883">
                  <c:v>4.6555555555555479</c:v>
                </c:pt>
                <c:pt idx="884">
                  <c:v>4.6555555555555479</c:v>
                </c:pt>
                <c:pt idx="885">
                  <c:v>4.6555555555555479</c:v>
                </c:pt>
                <c:pt idx="886">
                  <c:v>4.6444444444444395</c:v>
                </c:pt>
                <c:pt idx="887">
                  <c:v>4.6333333333333311</c:v>
                </c:pt>
                <c:pt idx="888">
                  <c:v>4.62222222222222</c:v>
                </c:pt>
                <c:pt idx="889">
                  <c:v>4.6111111111111098</c:v>
                </c:pt>
                <c:pt idx="890">
                  <c:v>4.5888888888888797</c:v>
                </c:pt>
                <c:pt idx="891">
                  <c:v>4.5777777777777695</c:v>
                </c:pt>
                <c:pt idx="892">
                  <c:v>4.5555555555555483</c:v>
                </c:pt>
                <c:pt idx="893">
                  <c:v>4.5444444444444398</c:v>
                </c:pt>
                <c:pt idx="894">
                  <c:v>4.5444444444444398</c:v>
                </c:pt>
                <c:pt idx="895">
                  <c:v>4.5333333333333314</c:v>
                </c:pt>
                <c:pt idx="896">
                  <c:v>4.5333333333333314</c:v>
                </c:pt>
                <c:pt idx="897">
                  <c:v>4.5222222222222204</c:v>
                </c:pt>
                <c:pt idx="898">
                  <c:v>4.5222222222222204</c:v>
                </c:pt>
                <c:pt idx="899">
                  <c:v>4.5111111111111102</c:v>
                </c:pt>
                <c:pt idx="900">
                  <c:v>4.48888888888888</c:v>
                </c:pt>
                <c:pt idx="901">
                  <c:v>4.4777777777777699</c:v>
                </c:pt>
                <c:pt idx="902">
                  <c:v>4.4444444444444402</c:v>
                </c:pt>
                <c:pt idx="903">
                  <c:v>4.4222222222222198</c:v>
                </c:pt>
                <c:pt idx="904">
                  <c:v>4.3999999999999897</c:v>
                </c:pt>
                <c:pt idx="905">
                  <c:v>4.3999999999999897</c:v>
                </c:pt>
                <c:pt idx="906">
                  <c:v>4.3777777777777693</c:v>
                </c:pt>
                <c:pt idx="907">
                  <c:v>4.36666666666666</c:v>
                </c:pt>
                <c:pt idx="908">
                  <c:v>4.3555555555555481</c:v>
                </c:pt>
                <c:pt idx="909">
                  <c:v>4.3444444444444397</c:v>
                </c:pt>
                <c:pt idx="910">
                  <c:v>4.3333333333333313</c:v>
                </c:pt>
                <c:pt idx="911">
                  <c:v>4.3333333333333313</c:v>
                </c:pt>
                <c:pt idx="912">
                  <c:v>4.3222222222222202</c:v>
                </c:pt>
                <c:pt idx="913">
                  <c:v>4.31111111111111</c:v>
                </c:pt>
                <c:pt idx="914">
                  <c:v>4.31111111111111</c:v>
                </c:pt>
                <c:pt idx="915">
                  <c:v>4.31111111111111</c:v>
                </c:pt>
                <c:pt idx="916">
                  <c:v>4.3</c:v>
                </c:pt>
                <c:pt idx="917">
                  <c:v>4.2888888888888799</c:v>
                </c:pt>
                <c:pt idx="918">
                  <c:v>4.2888888888888799</c:v>
                </c:pt>
                <c:pt idx="919">
                  <c:v>4.2888888888888799</c:v>
                </c:pt>
                <c:pt idx="920">
                  <c:v>4.2777777777777697</c:v>
                </c:pt>
                <c:pt idx="921">
                  <c:v>4.2777777777777697</c:v>
                </c:pt>
                <c:pt idx="922">
                  <c:v>4.2777777777777697</c:v>
                </c:pt>
                <c:pt idx="923">
                  <c:v>4.2666666666666604</c:v>
                </c:pt>
                <c:pt idx="924">
                  <c:v>4.2555555555555484</c:v>
                </c:pt>
                <c:pt idx="925">
                  <c:v>4.2555555555555484</c:v>
                </c:pt>
                <c:pt idx="926">
                  <c:v>4.24444444444444</c:v>
                </c:pt>
                <c:pt idx="927">
                  <c:v>4.2333333333333316</c:v>
                </c:pt>
                <c:pt idx="928">
                  <c:v>4.2222222222222197</c:v>
                </c:pt>
                <c:pt idx="929">
                  <c:v>4.2111111111111104</c:v>
                </c:pt>
                <c:pt idx="930">
                  <c:v>4.2111111111111104</c:v>
                </c:pt>
                <c:pt idx="931">
                  <c:v>4.166666666666659</c:v>
                </c:pt>
                <c:pt idx="932">
                  <c:v>4.166666666666659</c:v>
                </c:pt>
                <c:pt idx="933">
                  <c:v>4.166666666666659</c:v>
                </c:pt>
                <c:pt idx="934">
                  <c:v>4.166666666666659</c:v>
                </c:pt>
                <c:pt idx="935">
                  <c:v>4.1333333333333311</c:v>
                </c:pt>
                <c:pt idx="936">
                  <c:v>4.12222222222222</c:v>
                </c:pt>
                <c:pt idx="937">
                  <c:v>4.1111111111111098</c:v>
                </c:pt>
                <c:pt idx="938">
                  <c:v>4.0888888888888797</c:v>
                </c:pt>
                <c:pt idx="939">
                  <c:v>4.0888888888888797</c:v>
                </c:pt>
                <c:pt idx="940">
                  <c:v>4.0777777777777695</c:v>
                </c:pt>
                <c:pt idx="941">
                  <c:v>4.0666666666666602</c:v>
                </c:pt>
                <c:pt idx="942">
                  <c:v>4.0444444444444398</c:v>
                </c:pt>
                <c:pt idx="943">
                  <c:v>4.0444444444444398</c:v>
                </c:pt>
                <c:pt idx="944">
                  <c:v>4.0333333333333314</c:v>
                </c:pt>
                <c:pt idx="945">
                  <c:v>4.0333333333333314</c:v>
                </c:pt>
                <c:pt idx="946">
                  <c:v>4.0222222222222204</c:v>
                </c:pt>
                <c:pt idx="947">
                  <c:v>4</c:v>
                </c:pt>
                <c:pt idx="948">
                  <c:v>3.9888888888888796</c:v>
                </c:pt>
                <c:pt idx="949">
                  <c:v>3.9666666666666597</c:v>
                </c:pt>
                <c:pt idx="950">
                  <c:v>3.9444444444444398</c:v>
                </c:pt>
                <c:pt idx="951">
                  <c:v>3.9222222222222198</c:v>
                </c:pt>
                <c:pt idx="952">
                  <c:v>3.9111111111111101</c:v>
                </c:pt>
                <c:pt idx="953">
                  <c:v>3.9</c:v>
                </c:pt>
                <c:pt idx="954">
                  <c:v>3.8777777777777707</c:v>
                </c:pt>
                <c:pt idx="955">
                  <c:v>3.8666666666666596</c:v>
                </c:pt>
                <c:pt idx="956">
                  <c:v>3.8555555555555494</c:v>
                </c:pt>
                <c:pt idx="957">
                  <c:v>3.8444444444444397</c:v>
                </c:pt>
                <c:pt idx="958">
                  <c:v>3.8333333333333295</c:v>
                </c:pt>
                <c:pt idx="959">
                  <c:v>3.8222222222222197</c:v>
                </c:pt>
                <c:pt idx="960">
                  <c:v>3.8222222222222197</c:v>
                </c:pt>
                <c:pt idx="961">
                  <c:v>3.81111111111111</c:v>
                </c:pt>
                <c:pt idx="962">
                  <c:v>3.8</c:v>
                </c:pt>
                <c:pt idx="963">
                  <c:v>3.7888888888888799</c:v>
                </c:pt>
                <c:pt idx="964">
                  <c:v>3.777777777777771</c:v>
                </c:pt>
                <c:pt idx="965">
                  <c:v>3.7555555555555502</c:v>
                </c:pt>
                <c:pt idx="966">
                  <c:v>3.74444444444444</c:v>
                </c:pt>
                <c:pt idx="967">
                  <c:v>3.74444444444444</c:v>
                </c:pt>
                <c:pt idx="968">
                  <c:v>3.7333333333333298</c:v>
                </c:pt>
                <c:pt idx="969">
                  <c:v>3.7333333333333298</c:v>
                </c:pt>
                <c:pt idx="970">
                  <c:v>3.7222222222222201</c:v>
                </c:pt>
                <c:pt idx="971">
                  <c:v>3.7222222222222201</c:v>
                </c:pt>
                <c:pt idx="972">
                  <c:v>3.7</c:v>
                </c:pt>
                <c:pt idx="973">
                  <c:v>3.6666666666666599</c:v>
                </c:pt>
                <c:pt idx="974">
                  <c:v>3.6666666666666599</c:v>
                </c:pt>
                <c:pt idx="975">
                  <c:v>3.6444444444444399</c:v>
                </c:pt>
                <c:pt idx="976">
                  <c:v>3.6444444444444399</c:v>
                </c:pt>
                <c:pt idx="977">
                  <c:v>3.6333333333333302</c:v>
                </c:pt>
                <c:pt idx="978">
                  <c:v>3.6333333333333302</c:v>
                </c:pt>
                <c:pt idx="979">
                  <c:v>3.6111111111111098</c:v>
                </c:pt>
                <c:pt idx="980">
                  <c:v>3.5777777777777708</c:v>
                </c:pt>
                <c:pt idx="981">
                  <c:v>3.5666666666666598</c:v>
                </c:pt>
                <c:pt idx="982">
                  <c:v>3.5666666666666598</c:v>
                </c:pt>
                <c:pt idx="983">
                  <c:v>3.5666666666666598</c:v>
                </c:pt>
                <c:pt idx="984">
                  <c:v>3.5444444444444398</c:v>
                </c:pt>
                <c:pt idx="985">
                  <c:v>3.5444444444444398</c:v>
                </c:pt>
                <c:pt idx="986">
                  <c:v>3.5333333333333301</c:v>
                </c:pt>
                <c:pt idx="987">
                  <c:v>3.4999999999999893</c:v>
                </c:pt>
                <c:pt idx="988">
                  <c:v>3.4999999999999893</c:v>
                </c:pt>
                <c:pt idx="989">
                  <c:v>3.4999999999999893</c:v>
                </c:pt>
                <c:pt idx="990">
                  <c:v>3.4555555555555495</c:v>
                </c:pt>
                <c:pt idx="991">
                  <c:v>3.4222222222222198</c:v>
                </c:pt>
                <c:pt idx="992">
                  <c:v>3.4444444444444398</c:v>
                </c:pt>
                <c:pt idx="993">
                  <c:v>3.4222222222222198</c:v>
                </c:pt>
                <c:pt idx="994">
                  <c:v>3.4222222222222198</c:v>
                </c:pt>
                <c:pt idx="995">
                  <c:v>3.3999999999999897</c:v>
                </c:pt>
                <c:pt idx="996">
                  <c:v>3.3888888888888795</c:v>
                </c:pt>
                <c:pt idx="997">
                  <c:v>3.3888888888888795</c:v>
                </c:pt>
                <c:pt idx="998">
                  <c:v>3.3888888888888795</c:v>
                </c:pt>
                <c:pt idx="999">
                  <c:v>3.3888888888888795</c:v>
                </c:pt>
                <c:pt idx="1000">
                  <c:v>3.3888888888888795</c:v>
                </c:pt>
                <c:pt idx="1001">
                  <c:v>3.3888888888888795</c:v>
                </c:pt>
                <c:pt idx="1002">
                  <c:v>3.3555555555555494</c:v>
                </c:pt>
                <c:pt idx="1003">
                  <c:v>3.3222222222222197</c:v>
                </c:pt>
                <c:pt idx="1004">
                  <c:v>3.3222222222222197</c:v>
                </c:pt>
                <c:pt idx="1005">
                  <c:v>3.3222222222222197</c:v>
                </c:pt>
                <c:pt idx="1006">
                  <c:v>3.31111111111111</c:v>
                </c:pt>
                <c:pt idx="1007">
                  <c:v>3.2888888888888799</c:v>
                </c:pt>
                <c:pt idx="1008">
                  <c:v>3.277777777777771</c:v>
                </c:pt>
                <c:pt idx="1009">
                  <c:v>3.2666666666666599</c:v>
                </c:pt>
                <c:pt idx="1010">
                  <c:v>3.24444444444444</c:v>
                </c:pt>
                <c:pt idx="1011">
                  <c:v>3.2333333333333298</c:v>
                </c:pt>
                <c:pt idx="1012">
                  <c:v>3.2333333333333298</c:v>
                </c:pt>
                <c:pt idx="1013">
                  <c:v>3.2333333333333298</c:v>
                </c:pt>
                <c:pt idx="1014">
                  <c:v>3.2222222222222201</c:v>
                </c:pt>
                <c:pt idx="1015">
                  <c:v>3.2222222222222201</c:v>
                </c:pt>
                <c:pt idx="1016">
                  <c:v>3.2111111111111099</c:v>
                </c:pt>
                <c:pt idx="1017">
                  <c:v>3.2111111111111099</c:v>
                </c:pt>
                <c:pt idx="1018">
                  <c:v>3.1888888888888798</c:v>
                </c:pt>
                <c:pt idx="1019">
                  <c:v>3.1777777777777709</c:v>
                </c:pt>
                <c:pt idx="1020">
                  <c:v>3.1777777777777709</c:v>
                </c:pt>
                <c:pt idx="1021">
                  <c:v>3.1777777777777709</c:v>
                </c:pt>
                <c:pt idx="1022">
                  <c:v>3.1666666666666599</c:v>
                </c:pt>
                <c:pt idx="1023">
                  <c:v>3.1555555555555501</c:v>
                </c:pt>
                <c:pt idx="1024">
                  <c:v>3.1333333333333302</c:v>
                </c:pt>
                <c:pt idx="1025">
                  <c:v>3.12222222222222</c:v>
                </c:pt>
                <c:pt idx="1026">
                  <c:v>3.1</c:v>
                </c:pt>
                <c:pt idx="1027">
                  <c:v>3.1</c:v>
                </c:pt>
                <c:pt idx="1028">
                  <c:v>3.0888888888888797</c:v>
                </c:pt>
                <c:pt idx="1029">
                  <c:v>3.0777777777777708</c:v>
                </c:pt>
                <c:pt idx="1030">
                  <c:v>3.0777777777777708</c:v>
                </c:pt>
                <c:pt idx="1031">
                  <c:v>3.0666666666666598</c:v>
                </c:pt>
                <c:pt idx="1032">
                  <c:v>3.0666666666666598</c:v>
                </c:pt>
                <c:pt idx="1033">
                  <c:v>3.0666666666666598</c:v>
                </c:pt>
                <c:pt idx="1034">
                  <c:v>3.0444444444444398</c:v>
                </c:pt>
                <c:pt idx="1035">
                  <c:v>3.0333333333333301</c:v>
                </c:pt>
                <c:pt idx="1036">
                  <c:v>3</c:v>
                </c:pt>
                <c:pt idx="1037">
                  <c:v>2.9888888888888796</c:v>
                </c:pt>
                <c:pt idx="1038">
                  <c:v>2.9777777777777703</c:v>
                </c:pt>
                <c:pt idx="1039">
                  <c:v>2.9555555555555495</c:v>
                </c:pt>
                <c:pt idx="1040">
                  <c:v>2.93333333333333</c:v>
                </c:pt>
                <c:pt idx="1041">
                  <c:v>2.93333333333333</c:v>
                </c:pt>
                <c:pt idx="1042">
                  <c:v>2.93333333333333</c:v>
                </c:pt>
                <c:pt idx="1043">
                  <c:v>2.9111111111111101</c:v>
                </c:pt>
                <c:pt idx="1044">
                  <c:v>2.9</c:v>
                </c:pt>
                <c:pt idx="1045">
                  <c:v>2.8777777777777707</c:v>
                </c:pt>
                <c:pt idx="1046">
                  <c:v>2.8444444444444397</c:v>
                </c:pt>
                <c:pt idx="1047">
                  <c:v>2.8333333333333295</c:v>
                </c:pt>
                <c:pt idx="1048">
                  <c:v>2.8222222222222197</c:v>
                </c:pt>
                <c:pt idx="1049">
                  <c:v>2.8222222222222197</c:v>
                </c:pt>
                <c:pt idx="1050">
                  <c:v>2.8222222222222197</c:v>
                </c:pt>
                <c:pt idx="1051">
                  <c:v>2.81111111111111</c:v>
                </c:pt>
                <c:pt idx="1052">
                  <c:v>2.81111111111111</c:v>
                </c:pt>
                <c:pt idx="1053">
                  <c:v>2.8</c:v>
                </c:pt>
                <c:pt idx="1054">
                  <c:v>2.7888888888888799</c:v>
                </c:pt>
                <c:pt idx="1055">
                  <c:v>2.777777777777771</c:v>
                </c:pt>
                <c:pt idx="1056">
                  <c:v>2.777777777777771</c:v>
                </c:pt>
                <c:pt idx="1057">
                  <c:v>2.7888888888888799</c:v>
                </c:pt>
                <c:pt idx="1058">
                  <c:v>2.777777777777771</c:v>
                </c:pt>
                <c:pt idx="1059">
                  <c:v>2.7555555555555502</c:v>
                </c:pt>
                <c:pt idx="1060">
                  <c:v>2.7555555555555502</c:v>
                </c:pt>
                <c:pt idx="1061">
                  <c:v>2.74444444444444</c:v>
                </c:pt>
                <c:pt idx="1062">
                  <c:v>2.7222222222222201</c:v>
                </c:pt>
                <c:pt idx="1063">
                  <c:v>2.7111111111111099</c:v>
                </c:pt>
                <c:pt idx="1064">
                  <c:v>2.6777777777777709</c:v>
                </c:pt>
                <c:pt idx="1065">
                  <c:v>2.6555555555555501</c:v>
                </c:pt>
                <c:pt idx="1066">
                  <c:v>2.6555555555555501</c:v>
                </c:pt>
                <c:pt idx="1067">
                  <c:v>2.6444444444444399</c:v>
                </c:pt>
                <c:pt idx="1068">
                  <c:v>2.6444444444444399</c:v>
                </c:pt>
                <c:pt idx="1069">
                  <c:v>2.62222222222222</c:v>
                </c:pt>
                <c:pt idx="1070">
                  <c:v>2.6</c:v>
                </c:pt>
                <c:pt idx="1071">
                  <c:v>2.6</c:v>
                </c:pt>
                <c:pt idx="1072">
                  <c:v>2.5888888888888797</c:v>
                </c:pt>
                <c:pt idx="1073">
                  <c:v>2.5888888888888797</c:v>
                </c:pt>
                <c:pt idx="1074">
                  <c:v>2.5777777777777708</c:v>
                </c:pt>
                <c:pt idx="1075">
                  <c:v>2.5777777777777708</c:v>
                </c:pt>
                <c:pt idx="1076">
                  <c:v>2.5777777777777708</c:v>
                </c:pt>
                <c:pt idx="1077">
                  <c:v>2.5666666666666598</c:v>
                </c:pt>
                <c:pt idx="1078">
                  <c:v>2.5444444444444398</c:v>
                </c:pt>
                <c:pt idx="1079">
                  <c:v>2.5444444444444398</c:v>
                </c:pt>
                <c:pt idx="1080">
                  <c:v>2.5333333333333301</c:v>
                </c:pt>
                <c:pt idx="1081">
                  <c:v>2.5111111111111102</c:v>
                </c:pt>
                <c:pt idx="1082">
                  <c:v>2.5111111111111102</c:v>
                </c:pt>
                <c:pt idx="1083">
                  <c:v>2.5111111111111102</c:v>
                </c:pt>
                <c:pt idx="1084">
                  <c:v>2.5111111111111102</c:v>
                </c:pt>
                <c:pt idx="1085">
                  <c:v>2.5111111111111102</c:v>
                </c:pt>
                <c:pt idx="1086">
                  <c:v>2.5</c:v>
                </c:pt>
                <c:pt idx="1087">
                  <c:v>2.4888888888888796</c:v>
                </c:pt>
                <c:pt idx="1088">
                  <c:v>2.4888888888888796</c:v>
                </c:pt>
                <c:pt idx="1089">
                  <c:v>2.4777777777777703</c:v>
                </c:pt>
                <c:pt idx="1090">
                  <c:v>2.4777777777777703</c:v>
                </c:pt>
                <c:pt idx="1091">
                  <c:v>2.4666666666666597</c:v>
                </c:pt>
                <c:pt idx="1092">
                  <c:v>2.4444444444444398</c:v>
                </c:pt>
                <c:pt idx="1093">
                  <c:v>2.4222222222222198</c:v>
                </c:pt>
                <c:pt idx="1094">
                  <c:v>2.4111111111111101</c:v>
                </c:pt>
                <c:pt idx="1095">
                  <c:v>2.4111111111111101</c:v>
                </c:pt>
                <c:pt idx="1096">
                  <c:v>2.4111111111111101</c:v>
                </c:pt>
                <c:pt idx="1097">
                  <c:v>2.4</c:v>
                </c:pt>
                <c:pt idx="1098">
                  <c:v>2.3888888888888795</c:v>
                </c:pt>
                <c:pt idx="1099">
                  <c:v>2.3666666666666596</c:v>
                </c:pt>
                <c:pt idx="1100">
                  <c:v>2.3555555555555494</c:v>
                </c:pt>
                <c:pt idx="1101">
                  <c:v>2.3444444444444397</c:v>
                </c:pt>
                <c:pt idx="1102">
                  <c:v>2.3333333333333295</c:v>
                </c:pt>
                <c:pt idx="1103">
                  <c:v>2.3222222222222197</c:v>
                </c:pt>
                <c:pt idx="1104">
                  <c:v>2.3222222222222197</c:v>
                </c:pt>
                <c:pt idx="1105">
                  <c:v>2.3222222222222197</c:v>
                </c:pt>
                <c:pt idx="1106">
                  <c:v>2.31111111111111</c:v>
                </c:pt>
                <c:pt idx="1107">
                  <c:v>2.31111111111111</c:v>
                </c:pt>
                <c:pt idx="1108">
                  <c:v>2.2999999999999998</c:v>
                </c:pt>
                <c:pt idx="1109">
                  <c:v>2.2666666666666599</c:v>
                </c:pt>
                <c:pt idx="1110">
                  <c:v>2.2666666666666599</c:v>
                </c:pt>
                <c:pt idx="1111">
                  <c:v>2.2555555555555502</c:v>
                </c:pt>
                <c:pt idx="1112">
                  <c:v>2.2555555555555502</c:v>
                </c:pt>
                <c:pt idx="1113">
                  <c:v>2.24444444444444</c:v>
                </c:pt>
                <c:pt idx="1114">
                  <c:v>2.24444444444444</c:v>
                </c:pt>
                <c:pt idx="1115">
                  <c:v>2.2333333333333298</c:v>
                </c:pt>
                <c:pt idx="1116">
                  <c:v>2.2333333333333298</c:v>
                </c:pt>
                <c:pt idx="1117">
                  <c:v>2.2333333333333298</c:v>
                </c:pt>
                <c:pt idx="1118">
                  <c:v>2.2222222222222201</c:v>
                </c:pt>
                <c:pt idx="1119">
                  <c:v>2.2222222222222201</c:v>
                </c:pt>
                <c:pt idx="1120">
                  <c:v>2.2111111111111099</c:v>
                </c:pt>
                <c:pt idx="1121">
                  <c:v>2.1888888888888798</c:v>
                </c:pt>
                <c:pt idx="1122">
                  <c:v>2.1888888888888798</c:v>
                </c:pt>
                <c:pt idx="1123">
                  <c:v>2.1888888888888798</c:v>
                </c:pt>
                <c:pt idx="1124">
                  <c:v>2.1888888888888798</c:v>
                </c:pt>
                <c:pt idx="1125">
                  <c:v>2.1666666666666599</c:v>
                </c:pt>
                <c:pt idx="1126">
                  <c:v>2.1666666666666599</c:v>
                </c:pt>
                <c:pt idx="1127">
                  <c:v>2.1666666666666599</c:v>
                </c:pt>
                <c:pt idx="1128">
                  <c:v>2.1555555555555501</c:v>
                </c:pt>
                <c:pt idx="1129">
                  <c:v>2.1444444444444399</c:v>
                </c:pt>
                <c:pt idx="1130">
                  <c:v>2.1444444444444399</c:v>
                </c:pt>
                <c:pt idx="1131">
                  <c:v>2.1444444444444399</c:v>
                </c:pt>
                <c:pt idx="1132">
                  <c:v>2.1444444444444399</c:v>
                </c:pt>
                <c:pt idx="1133">
                  <c:v>2.1444444444444399</c:v>
                </c:pt>
                <c:pt idx="1134">
                  <c:v>2.1333333333333302</c:v>
                </c:pt>
                <c:pt idx="1135">
                  <c:v>2.1333333333333302</c:v>
                </c:pt>
                <c:pt idx="1136">
                  <c:v>2.1333333333333302</c:v>
                </c:pt>
                <c:pt idx="1137">
                  <c:v>2.1111111111111098</c:v>
                </c:pt>
                <c:pt idx="1138">
                  <c:v>2.1111111111111098</c:v>
                </c:pt>
                <c:pt idx="1139">
                  <c:v>2.1111111111111098</c:v>
                </c:pt>
                <c:pt idx="1140">
                  <c:v>2.1</c:v>
                </c:pt>
                <c:pt idx="1141">
                  <c:v>2.1</c:v>
                </c:pt>
                <c:pt idx="1142">
                  <c:v>2.0777777777777708</c:v>
                </c:pt>
                <c:pt idx="1143">
                  <c:v>2.0777777777777708</c:v>
                </c:pt>
                <c:pt idx="1144">
                  <c:v>2.0777777777777708</c:v>
                </c:pt>
                <c:pt idx="1145">
                  <c:v>2.05555555555555</c:v>
                </c:pt>
                <c:pt idx="1146">
                  <c:v>2.05555555555555</c:v>
                </c:pt>
                <c:pt idx="1147">
                  <c:v>2.05555555555555</c:v>
                </c:pt>
                <c:pt idx="1148">
                  <c:v>2.05555555555555</c:v>
                </c:pt>
                <c:pt idx="1149">
                  <c:v>2.05555555555555</c:v>
                </c:pt>
                <c:pt idx="1150">
                  <c:v>2.0444444444444398</c:v>
                </c:pt>
                <c:pt idx="1151">
                  <c:v>2.0444444444444398</c:v>
                </c:pt>
                <c:pt idx="1152">
                  <c:v>2.0333333333333301</c:v>
                </c:pt>
                <c:pt idx="1153">
                  <c:v>2.0333333333333301</c:v>
                </c:pt>
                <c:pt idx="1154">
                  <c:v>2.0222222222222199</c:v>
                </c:pt>
                <c:pt idx="1155">
                  <c:v>2.0111111111111102</c:v>
                </c:pt>
                <c:pt idx="1156">
                  <c:v>2.0111111111111102</c:v>
                </c:pt>
                <c:pt idx="1157">
                  <c:v>2.0111111111111102</c:v>
                </c:pt>
                <c:pt idx="1158">
                  <c:v>1.9888888888888803</c:v>
                </c:pt>
                <c:pt idx="1159">
                  <c:v>1.9888888888888803</c:v>
                </c:pt>
                <c:pt idx="1160">
                  <c:v>1.9888888888888803</c:v>
                </c:pt>
                <c:pt idx="1161">
                  <c:v>1.9777777777777701</c:v>
                </c:pt>
                <c:pt idx="1162">
                  <c:v>1.9777777777777701</c:v>
                </c:pt>
                <c:pt idx="1163">
                  <c:v>1.9777777777777701</c:v>
                </c:pt>
                <c:pt idx="1164">
                  <c:v>1.9666666666666601</c:v>
                </c:pt>
                <c:pt idx="1165">
                  <c:v>1.9666666666666601</c:v>
                </c:pt>
                <c:pt idx="1166">
                  <c:v>1.9666666666666601</c:v>
                </c:pt>
                <c:pt idx="1167">
                  <c:v>1.93333333333333</c:v>
                </c:pt>
                <c:pt idx="1168">
                  <c:v>1.93333333333333</c:v>
                </c:pt>
                <c:pt idx="1169">
                  <c:v>1.9222222222222201</c:v>
                </c:pt>
                <c:pt idx="1170">
                  <c:v>1.9111111111111101</c:v>
                </c:pt>
                <c:pt idx="1171">
                  <c:v>1.9111111111111101</c:v>
                </c:pt>
                <c:pt idx="1172">
                  <c:v>1.9111111111111101</c:v>
                </c:pt>
                <c:pt idx="1173">
                  <c:v>1.9222222222222201</c:v>
                </c:pt>
                <c:pt idx="1174">
                  <c:v>1.9222222222222201</c:v>
                </c:pt>
                <c:pt idx="1175">
                  <c:v>1.9222222222222201</c:v>
                </c:pt>
                <c:pt idx="1176">
                  <c:v>1.9111111111111101</c:v>
                </c:pt>
                <c:pt idx="1177">
                  <c:v>1.8888888888888802</c:v>
                </c:pt>
                <c:pt idx="1178">
                  <c:v>1.8888888888888802</c:v>
                </c:pt>
                <c:pt idx="1179">
                  <c:v>1.87777777777777</c:v>
                </c:pt>
                <c:pt idx="1180">
                  <c:v>1.87777777777777</c:v>
                </c:pt>
                <c:pt idx="1181">
                  <c:v>1.87777777777777</c:v>
                </c:pt>
                <c:pt idx="1182">
                  <c:v>1.87777777777777</c:v>
                </c:pt>
                <c:pt idx="1183">
                  <c:v>1.86666666666666</c:v>
                </c:pt>
                <c:pt idx="1184">
                  <c:v>1.86666666666666</c:v>
                </c:pt>
                <c:pt idx="1185">
                  <c:v>1.8555555555555501</c:v>
                </c:pt>
                <c:pt idx="1186">
                  <c:v>1.8555555555555501</c:v>
                </c:pt>
                <c:pt idx="1187">
                  <c:v>1.82222222222222</c:v>
                </c:pt>
                <c:pt idx="1188">
                  <c:v>1.81111111111111</c:v>
                </c:pt>
                <c:pt idx="1189">
                  <c:v>1.81111111111111</c:v>
                </c:pt>
                <c:pt idx="1190">
                  <c:v>1.7999999999999896</c:v>
                </c:pt>
                <c:pt idx="1191">
                  <c:v>1.7888888888888801</c:v>
                </c:pt>
                <c:pt idx="1192">
                  <c:v>1.7777777777777699</c:v>
                </c:pt>
                <c:pt idx="1193">
                  <c:v>1.7666666666666599</c:v>
                </c:pt>
                <c:pt idx="1194">
                  <c:v>1.75555555555555</c:v>
                </c:pt>
                <c:pt idx="1195">
                  <c:v>1.7444444444444398</c:v>
                </c:pt>
                <c:pt idx="1196">
                  <c:v>1.7444444444444398</c:v>
                </c:pt>
                <c:pt idx="1197">
                  <c:v>1.7222222222222199</c:v>
                </c:pt>
                <c:pt idx="1198">
                  <c:v>1.7222222222222199</c:v>
                </c:pt>
                <c:pt idx="1199">
                  <c:v>1.7222222222222199</c:v>
                </c:pt>
                <c:pt idx="1200">
                  <c:v>1.7111111111111099</c:v>
                </c:pt>
                <c:pt idx="1201">
                  <c:v>1.7111111111111099</c:v>
                </c:pt>
                <c:pt idx="1202">
                  <c:v>1.6888888888888802</c:v>
                </c:pt>
                <c:pt idx="1203">
                  <c:v>1.6888888888888802</c:v>
                </c:pt>
                <c:pt idx="1204">
                  <c:v>1.6888888888888802</c:v>
                </c:pt>
                <c:pt idx="1205">
                  <c:v>1.67777777777777</c:v>
                </c:pt>
                <c:pt idx="1206">
                  <c:v>1.67777777777777</c:v>
                </c:pt>
                <c:pt idx="1207">
                  <c:v>1.67777777777777</c:v>
                </c:pt>
                <c:pt idx="1208">
                  <c:v>1.6666666666666601</c:v>
                </c:pt>
                <c:pt idx="1209">
                  <c:v>1.6666666666666601</c:v>
                </c:pt>
                <c:pt idx="1210">
                  <c:v>1.6555555555555501</c:v>
                </c:pt>
                <c:pt idx="1211">
                  <c:v>1.6555555555555501</c:v>
                </c:pt>
                <c:pt idx="1212">
                  <c:v>1.6555555555555501</c:v>
                </c:pt>
                <c:pt idx="1213">
                  <c:v>1.6555555555555501</c:v>
                </c:pt>
                <c:pt idx="1214">
                  <c:v>1.6444444444444399</c:v>
                </c:pt>
                <c:pt idx="1215">
                  <c:v>1.6444444444444399</c:v>
                </c:pt>
                <c:pt idx="1216">
                  <c:v>1.62222222222222</c:v>
                </c:pt>
                <c:pt idx="1217">
                  <c:v>1.62222222222222</c:v>
                </c:pt>
                <c:pt idx="1218">
                  <c:v>1.62222222222222</c:v>
                </c:pt>
                <c:pt idx="1219">
                  <c:v>1.6111111111111101</c:v>
                </c:pt>
                <c:pt idx="1220">
                  <c:v>1.6111111111111101</c:v>
                </c:pt>
                <c:pt idx="1221">
                  <c:v>1.6111111111111101</c:v>
                </c:pt>
                <c:pt idx="1222">
                  <c:v>1.6111111111111101</c:v>
                </c:pt>
                <c:pt idx="1223">
                  <c:v>1.6111111111111101</c:v>
                </c:pt>
                <c:pt idx="1224">
                  <c:v>1.6111111111111101</c:v>
                </c:pt>
                <c:pt idx="1225">
                  <c:v>1.6111111111111101</c:v>
                </c:pt>
                <c:pt idx="1226">
                  <c:v>1.6111111111111101</c:v>
                </c:pt>
                <c:pt idx="1227">
                  <c:v>1.6111111111111101</c:v>
                </c:pt>
                <c:pt idx="1228">
                  <c:v>1.6</c:v>
                </c:pt>
                <c:pt idx="1229">
                  <c:v>1.6</c:v>
                </c:pt>
                <c:pt idx="1230">
                  <c:v>1.6</c:v>
                </c:pt>
                <c:pt idx="1231">
                  <c:v>1.6</c:v>
                </c:pt>
                <c:pt idx="1232">
                  <c:v>1.6</c:v>
                </c:pt>
                <c:pt idx="1233">
                  <c:v>1.5888888888888801</c:v>
                </c:pt>
                <c:pt idx="1234">
                  <c:v>1.57777777777777</c:v>
                </c:pt>
                <c:pt idx="1235">
                  <c:v>1.56666666666666</c:v>
                </c:pt>
                <c:pt idx="1236">
                  <c:v>1.56666666666666</c:v>
                </c:pt>
                <c:pt idx="1237">
                  <c:v>1.55555555555555</c:v>
                </c:pt>
                <c:pt idx="1238">
                  <c:v>1.5444444444444398</c:v>
                </c:pt>
                <c:pt idx="1239">
                  <c:v>1.5444444444444398</c:v>
                </c:pt>
                <c:pt idx="1240">
                  <c:v>1.5444444444444398</c:v>
                </c:pt>
                <c:pt idx="1241">
                  <c:v>1.5444444444444398</c:v>
                </c:pt>
                <c:pt idx="1242">
                  <c:v>1.5333333333333299</c:v>
                </c:pt>
                <c:pt idx="1243">
                  <c:v>1.5333333333333299</c:v>
                </c:pt>
                <c:pt idx="1244">
                  <c:v>1.5333333333333299</c:v>
                </c:pt>
                <c:pt idx="1245">
                  <c:v>1.5222222222222199</c:v>
                </c:pt>
                <c:pt idx="1246">
                  <c:v>1.5222222222222199</c:v>
                </c:pt>
                <c:pt idx="1247">
                  <c:v>1.5222222222222199</c:v>
                </c:pt>
                <c:pt idx="1248">
                  <c:v>1.5222222222222199</c:v>
                </c:pt>
                <c:pt idx="1249">
                  <c:v>1.5222222222222199</c:v>
                </c:pt>
              </c:numCache>
            </c:numRef>
          </c:val>
        </c:ser>
        <c:marker val="1"/>
        <c:axId val="93532544"/>
        <c:axId val="93534464"/>
      </c:lineChart>
      <c:catAx>
        <c:axId val="93532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93534464"/>
        <c:crosses val="autoZero"/>
        <c:auto val="1"/>
        <c:lblAlgn val="ctr"/>
        <c:lblOffset val="100"/>
      </c:catAx>
      <c:valAx>
        <c:axId val="935344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935325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Dead(Mean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100%OfPopulation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populationParameterSweep!$E$2:$E$1251</c:f>
              <c:numCache>
                <c:formatCode>General</c:formatCode>
                <c:ptCount val="1250"/>
                <c:pt idx="0">
                  <c:v>0</c:v>
                </c:pt>
                <c:pt idx="1">
                  <c:v>4.0000000000000008E-2</c:v>
                </c:pt>
                <c:pt idx="2">
                  <c:v>0.1</c:v>
                </c:pt>
                <c:pt idx="3">
                  <c:v>0.13</c:v>
                </c:pt>
                <c:pt idx="4">
                  <c:v>0.2</c:v>
                </c:pt>
                <c:pt idx="5">
                  <c:v>0.27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0.43000000000000005</c:v>
                </c:pt>
                <c:pt idx="9">
                  <c:v>0.44</c:v>
                </c:pt>
                <c:pt idx="10">
                  <c:v>0.48000000000000004</c:v>
                </c:pt>
                <c:pt idx="11">
                  <c:v>0.52</c:v>
                </c:pt>
                <c:pt idx="12">
                  <c:v>0.60000000000000009</c:v>
                </c:pt>
                <c:pt idx="13">
                  <c:v>0.64000000000000012</c:v>
                </c:pt>
                <c:pt idx="14">
                  <c:v>0.67000000000000015</c:v>
                </c:pt>
                <c:pt idx="15">
                  <c:v>0.72000000000000008</c:v>
                </c:pt>
                <c:pt idx="16">
                  <c:v>0.7400000000000001</c:v>
                </c:pt>
                <c:pt idx="17">
                  <c:v>0.79</c:v>
                </c:pt>
                <c:pt idx="18">
                  <c:v>0.80999999999999905</c:v>
                </c:pt>
                <c:pt idx="19">
                  <c:v>0.82000000000000006</c:v>
                </c:pt>
                <c:pt idx="20">
                  <c:v>0.84999999999999909</c:v>
                </c:pt>
                <c:pt idx="21">
                  <c:v>0.89</c:v>
                </c:pt>
                <c:pt idx="22">
                  <c:v>0.91</c:v>
                </c:pt>
                <c:pt idx="23">
                  <c:v>0.92999999999999905</c:v>
                </c:pt>
                <c:pt idx="24">
                  <c:v>0.96000000000000008</c:v>
                </c:pt>
                <c:pt idx="25">
                  <c:v>0.98</c:v>
                </c:pt>
                <c:pt idx="26">
                  <c:v>1.0199999999999896</c:v>
                </c:pt>
                <c:pt idx="27">
                  <c:v>1.03</c:v>
                </c:pt>
                <c:pt idx="28">
                  <c:v>1.0999999999999897</c:v>
                </c:pt>
                <c:pt idx="29">
                  <c:v>1.1399999999999997</c:v>
                </c:pt>
                <c:pt idx="30">
                  <c:v>1.1599999999999997</c:v>
                </c:pt>
                <c:pt idx="31">
                  <c:v>1.1800000000000002</c:v>
                </c:pt>
                <c:pt idx="32">
                  <c:v>1.2</c:v>
                </c:pt>
                <c:pt idx="33">
                  <c:v>1.23</c:v>
                </c:pt>
                <c:pt idx="34">
                  <c:v>1.26</c:v>
                </c:pt>
                <c:pt idx="35">
                  <c:v>1.31</c:v>
                </c:pt>
                <c:pt idx="36">
                  <c:v>1.34</c:v>
                </c:pt>
                <c:pt idx="37">
                  <c:v>1.42</c:v>
                </c:pt>
                <c:pt idx="38">
                  <c:v>1.45</c:v>
                </c:pt>
                <c:pt idx="39">
                  <c:v>1.49</c:v>
                </c:pt>
                <c:pt idx="40">
                  <c:v>1.53</c:v>
                </c:pt>
                <c:pt idx="41">
                  <c:v>1.54</c:v>
                </c:pt>
                <c:pt idx="42">
                  <c:v>1.58</c:v>
                </c:pt>
                <c:pt idx="43">
                  <c:v>1.62</c:v>
                </c:pt>
                <c:pt idx="44">
                  <c:v>1.6700000000000002</c:v>
                </c:pt>
                <c:pt idx="45">
                  <c:v>1.73</c:v>
                </c:pt>
                <c:pt idx="46">
                  <c:v>1.75</c:v>
                </c:pt>
                <c:pt idx="47">
                  <c:v>1.78</c:v>
                </c:pt>
                <c:pt idx="48">
                  <c:v>1.8099999999999896</c:v>
                </c:pt>
                <c:pt idx="49">
                  <c:v>1.8499999999999897</c:v>
                </c:pt>
                <c:pt idx="50">
                  <c:v>1.8999999999999897</c:v>
                </c:pt>
                <c:pt idx="51">
                  <c:v>1.9499999999999897</c:v>
                </c:pt>
                <c:pt idx="52">
                  <c:v>1.9899999999999898</c:v>
                </c:pt>
                <c:pt idx="53">
                  <c:v>2.0399999999999894</c:v>
                </c:pt>
                <c:pt idx="54">
                  <c:v>2.0899999999999901</c:v>
                </c:pt>
                <c:pt idx="55">
                  <c:v>2.15</c:v>
                </c:pt>
                <c:pt idx="56">
                  <c:v>2.19999999999999</c:v>
                </c:pt>
                <c:pt idx="57">
                  <c:v>2.2299999999999902</c:v>
                </c:pt>
                <c:pt idx="58">
                  <c:v>2.25</c:v>
                </c:pt>
                <c:pt idx="59">
                  <c:v>2.3199999999999994</c:v>
                </c:pt>
                <c:pt idx="60">
                  <c:v>2.3699999999999997</c:v>
                </c:pt>
                <c:pt idx="61">
                  <c:v>2.4</c:v>
                </c:pt>
                <c:pt idx="62">
                  <c:v>2.4499999999999997</c:v>
                </c:pt>
                <c:pt idx="63">
                  <c:v>2.5</c:v>
                </c:pt>
                <c:pt idx="64">
                  <c:v>2.5499999999999998</c:v>
                </c:pt>
                <c:pt idx="65">
                  <c:v>2.58</c:v>
                </c:pt>
                <c:pt idx="66">
                  <c:v>2.59</c:v>
                </c:pt>
                <c:pt idx="67">
                  <c:v>2.66</c:v>
                </c:pt>
                <c:pt idx="68">
                  <c:v>2.69</c:v>
                </c:pt>
                <c:pt idx="69">
                  <c:v>2.71</c:v>
                </c:pt>
                <c:pt idx="70">
                  <c:v>2.73</c:v>
                </c:pt>
                <c:pt idx="71">
                  <c:v>2.7600000000000002</c:v>
                </c:pt>
                <c:pt idx="72">
                  <c:v>2.79</c:v>
                </c:pt>
                <c:pt idx="73">
                  <c:v>2.8299999999999996</c:v>
                </c:pt>
                <c:pt idx="74">
                  <c:v>2.8899999999999997</c:v>
                </c:pt>
                <c:pt idx="75">
                  <c:v>2.94</c:v>
                </c:pt>
                <c:pt idx="76">
                  <c:v>2.98</c:v>
                </c:pt>
                <c:pt idx="77">
                  <c:v>3.02</c:v>
                </c:pt>
                <c:pt idx="78">
                  <c:v>3.04</c:v>
                </c:pt>
                <c:pt idx="79">
                  <c:v>3.11</c:v>
                </c:pt>
                <c:pt idx="80">
                  <c:v>3.12</c:v>
                </c:pt>
                <c:pt idx="81">
                  <c:v>3.15</c:v>
                </c:pt>
                <c:pt idx="82">
                  <c:v>3.17</c:v>
                </c:pt>
                <c:pt idx="83">
                  <c:v>3.23</c:v>
                </c:pt>
                <c:pt idx="84">
                  <c:v>3.29</c:v>
                </c:pt>
                <c:pt idx="85">
                  <c:v>3.34</c:v>
                </c:pt>
                <c:pt idx="86">
                  <c:v>3.3899999999999997</c:v>
                </c:pt>
                <c:pt idx="87">
                  <c:v>3.44</c:v>
                </c:pt>
                <c:pt idx="88">
                  <c:v>3.46</c:v>
                </c:pt>
                <c:pt idx="89">
                  <c:v>3.54</c:v>
                </c:pt>
                <c:pt idx="90">
                  <c:v>3.6</c:v>
                </c:pt>
                <c:pt idx="91">
                  <c:v>3.66</c:v>
                </c:pt>
                <c:pt idx="92">
                  <c:v>3.72</c:v>
                </c:pt>
                <c:pt idx="93">
                  <c:v>3.74</c:v>
                </c:pt>
                <c:pt idx="94">
                  <c:v>3.79</c:v>
                </c:pt>
                <c:pt idx="95">
                  <c:v>3.84</c:v>
                </c:pt>
                <c:pt idx="96">
                  <c:v>3.8799999999999897</c:v>
                </c:pt>
                <c:pt idx="97">
                  <c:v>3.94999999999999</c:v>
                </c:pt>
                <c:pt idx="98">
                  <c:v>3.9999999999999893</c:v>
                </c:pt>
                <c:pt idx="99">
                  <c:v>4.0599999999999898</c:v>
                </c:pt>
                <c:pt idx="100">
                  <c:v>4.1099999999999897</c:v>
                </c:pt>
                <c:pt idx="101">
                  <c:v>4.1399999999999899</c:v>
                </c:pt>
                <c:pt idx="102">
                  <c:v>4.1899999999999897</c:v>
                </c:pt>
                <c:pt idx="103">
                  <c:v>4.22</c:v>
                </c:pt>
                <c:pt idx="104">
                  <c:v>4.3</c:v>
                </c:pt>
                <c:pt idx="105">
                  <c:v>4.3</c:v>
                </c:pt>
                <c:pt idx="106">
                  <c:v>4.3599999999999897</c:v>
                </c:pt>
                <c:pt idx="107">
                  <c:v>4.3999999999999897</c:v>
                </c:pt>
                <c:pt idx="108">
                  <c:v>4.45</c:v>
                </c:pt>
                <c:pt idx="109">
                  <c:v>4.5</c:v>
                </c:pt>
                <c:pt idx="110">
                  <c:v>4.55</c:v>
                </c:pt>
                <c:pt idx="111">
                  <c:v>4.5899999999999901</c:v>
                </c:pt>
                <c:pt idx="112">
                  <c:v>4.6099999999999897</c:v>
                </c:pt>
                <c:pt idx="113">
                  <c:v>4.6399999999999899</c:v>
                </c:pt>
                <c:pt idx="114">
                  <c:v>4.6699999999999893</c:v>
                </c:pt>
                <c:pt idx="115">
                  <c:v>4.7099999999999902</c:v>
                </c:pt>
                <c:pt idx="116">
                  <c:v>4.7499999999999902</c:v>
                </c:pt>
                <c:pt idx="117">
                  <c:v>4.7899999999999903</c:v>
                </c:pt>
                <c:pt idx="118">
                  <c:v>4.8</c:v>
                </c:pt>
                <c:pt idx="119">
                  <c:v>4.8399999999999901</c:v>
                </c:pt>
                <c:pt idx="120">
                  <c:v>4.8699999999999894</c:v>
                </c:pt>
                <c:pt idx="121">
                  <c:v>4.9300000000000006</c:v>
                </c:pt>
                <c:pt idx="122">
                  <c:v>4.9799999999999907</c:v>
                </c:pt>
                <c:pt idx="123">
                  <c:v>5.01</c:v>
                </c:pt>
                <c:pt idx="124">
                  <c:v>5.08</c:v>
                </c:pt>
                <c:pt idx="125">
                  <c:v>5.0999999999999996</c:v>
                </c:pt>
                <c:pt idx="126">
                  <c:v>5.1899999999999995</c:v>
                </c:pt>
                <c:pt idx="127">
                  <c:v>5.26</c:v>
                </c:pt>
                <c:pt idx="128">
                  <c:v>5.3199999999999994</c:v>
                </c:pt>
                <c:pt idx="129">
                  <c:v>5.4</c:v>
                </c:pt>
                <c:pt idx="130">
                  <c:v>5.4300000000000006</c:v>
                </c:pt>
                <c:pt idx="131">
                  <c:v>5.48</c:v>
                </c:pt>
                <c:pt idx="132">
                  <c:v>5.57</c:v>
                </c:pt>
                <c:pt idx="133">
                  <c:v>5.63</c:v>
                </c:pt>
                <c:pt idx="134">
                  <c:v>5.68</c:v>
                </c:pt>
                <c:pt idx="135">
                  <c:v>5.71</c:v>
                </c:pt>
                <c:pt idx="136">
                  <c:v>5.74</c:v>
                </c:pt>
                <c:pt idx="137">
                  <c:v>5.79</c:v>
                </c:pt>
                <c:pt idx="138">
                  <c:v>5.83</c:v>
                </c:pt>
                <c:pt idx="139">
                  <c:v>5.89</c:v>
                </c:pt>
                <c:pt idx="140">
                  <c:v>5.94</c:v>
                </c:pt>
                <c:pt idx="141">
                  <c:v>5.98</c:v>
                </c:pt>
                <c:pt idx="142">
                  <c:v>6.0399999999999903</c:v>
                </c:pt>
                <c:pt idx="143">
                  <c:v>6.07</c:v>
                </c:pt>
                <c:pt idx="144">
                  <c:v>6.14</c:v>
                </c:pt>
                <c:pt idx="145">
                  <c:v>6.22</c:v>
                </c:pt>
                <c:pt idx="146">
                  <c:v>6.26</c:v>
                </c:pt>
                <c:pt idx="147">
                  <c:v>6.28</c:v>
                </c:pt>
                <c:pt idx="148">
                  <c:v>6.3599999999999994</c:v>
                </c:pt>
                <c:pt idx="149">
                  <c:v>6.39</c:v>
                </c:pt>
                <c:pt idx="150">
                  <c:v>6.44</c:v>
                </c:pt>
                <c:pt idx="151">
                  <c:v>6.49</c:v>
                </c:pt>
                <c:pt idx="152">
                  <c:v>6.5299999999999896</c:v>
                </c:pt>
                <c:pt idx="153">
                  <c:v>6.57</c:v>
                </c:pt>
                <c:pt idx="154">
                  <c:v>6.6</c:v>
                </c:pt>
                <c:pt idx="155">
                  <c:v>6.6899999999999995</c:v>
                </c:pt>
                <c:pt idx="156">
                  <c:v>6.74</c:v>
                </c:pt>
                <c:pt idx="157">
                  <c:v>6.76</c:v>
                </c:pt>
                <c:pt idx="158">
                  <c:v>6.8199999999999994</c:v>
                </c:pt>
                <c:pt idx="159">
                  <c:v>6.87</c:v>
                </c:pt>
                <c:pt idx="160">
                  <c:v>6.9</c:v>
                </c:pt>
                <c:pt idx="161">
                  <c:v>6.92</c:v>
                </c:pt>
                <c:pt idx="162">
                  <c:v>6.96</c:v>
                </c:pt>
                <c:pt idx="163">
                  <c:v>6.99</c:v>
                </c:pt>
                <c:pt idx="164">
                  <c:v>7.0399999999999903</c:v>
                </c:pt>
                <c:pt idx="165">
                  <c:v>7.1</c:v>
                </c:pt>
                <c:pt idx="166">
                  <c:v>7.1499999999999897</c:v>
                </c:pt>
                <c:pt idx="167">
                  <c:v>7.1999999999999895</c:v>
                </c:pt>
                <c:pt idx="168">
                  <c:v>7.2699999999999898</c:v>
                </c:pt>
                <c:pt idx="169">
                  <c:v>7.3599999999999897</c:v>
                </c:pt>
                <c:pt idx="170">
                  <c:v>7.3999999999999897</c:v>
                </c:pt>
                <c:pt idx="171">
                  <c:v>7.42</c:v>
                </c:pt>
                <c:pt idx="172">
                  <c:v>7.4499999999999904</c:v>
                </c:pt>
                <c:pt idx="173">
                  <c:v>7.4999999999999902</c:v>
                </c:pt>
                <c:pt idx="174">
                  <c:v>7.5399999999999903</c:v>
                </c:pt>
                <c:pt idx="175">
                  <c:v>7.59</c:v>
                </c:pt>
                <c:pt idx="176">
                  <c:v>7.6399999999999899</c:v>
                </c:pt>
                <c:pt idx="177">
                  <c:v>7.6999999999999895</c:v>
                </c:pt>
                <c:pt idx="178">
                  <c:v>7.75999999999999</c:v>
                </c:pt>
                <c:pt idx="179">
                  <c:v>7.8199999999999896</c:v>
                </c:pt>
                <c:pt idx="180">
                  <c:v>7.8599999999999897</c:v>
                </c:pt>
                <c:pt idx="181">
                  <c:v>7.8999999999999897</c:v>
                </c:pt>
                <c:pt idx="182">
                  <c:v>7.9099999999999904</c:v>
                </c:pt>
                <c:pt idx="183">
                  <c:v>7.9799999999999907</c:v>
                </c:pt>
                <c:pt idx="184">
                  <c:v>8.01</c:v>
                </c:pt>
                <c:pt idx="185">
                  <c:v>8.0199999999999925</c:v>
                </c:pt>
                <c:pt idx="186">
                  <c:v>8.0499999999999918</c:v>
                </c:pt>
                <c:pt idx="187">
                  <c:v>8.0599999999999916</c:v>
                </c:pt>
                <c:pt idx="188">
                  <c:v>8.07</c:v>
                </c:pt>
                <c:pt idx="189">
                  <c:v>8.07</c:v>
                </c:pt>
                <c:pt idx="190">
                  <c:v>8.09</c:v>
                </c:pt>
                <c:pt idx="191">
                  <c:v>8.1</c:v>
                </c:pt>
                <c:pt idx="192">
                  <c:v>8.1</c:v>
                </c:pt>
                <c:pt idx="193">
                  <c:v>8.11</c:v>
                </c:pt>
                <c:pt idx="194">
                  <c:v>8.1199999999999921</c:v>
                </c:pt>
                <c:pt idx="195">
                  <c:v>8.1199999999999921</c:v>
                </c:pt>
                <c:pt idx="196">
                  <c:v>8.1299999999999919</c:v>
                </c:pt>
                <c:pt idx="197">
                  <c:v>8.1499999999999897</c:v>
                </c:pt>
                <c:pt idx="198">
                  <c:v>8.17</c:v>
                </c:pt>
                <c:pt idx="199">
                  <c:v>8.19</c:v>
                </c:pt>
                <c:pt idx="200">
                  <c:v>8.19</c:v>
                </c:pt>
                <c:pt idx="201">
                  <c:v>8.209999999999992</c:v>
                </c:pt>
                <c:pt idx="202">
                  <c:v>8.2199999999999918</c:v>
                </c:pt>
                <c:pt idx="203">
                  <c:v>8.2299999999999986</c:v>
                </c:pt>
                <c:pt idx="204">
                  <c:v>8.2499999999999893</c:v>
                </c:pt>
                <c:pt idx="205">
                  <c:v>8.2499999999999893</c:v>
                </c:pt>
                <c:pt idx="206">
                  <c:v>8.2999999999999918</c:v>
                </c:pt>
                <c:pt idx="207">
                  <c:v>8.2999999999999918</c:v>
                </c:pt>
                <c:pt idx="208">
                  <c:v>8.3099999999999916</c:v>
                </c:pt>
                <c:pt idx="209">
                  <c:v>8.3199999999999914</c:v>
                </c:pt>
                <c:pt idx="210">
                  <c:v>8.339999999999991</c:v>
                </c:pt>
                <c:pt idx="211">
                  <c:v>8.3500000000000014</c:v>
                </c:pt>
                <c:pt idx="212">
                  <c:v>8.3799999999999937</c:v>
                </c:pt>
                <c:pt idx="213">
                  <c:v>8.3799999999999937</c:v>
                </c:pt>
                <c:pt idx="214">
                  <c:v>8.3999999999999915</c:v>
                </c:pt>
                <c:pt idx="215">
                  <c:v>8.43</c:v>
                </c:pt>
                <c:pt idx="216">
                  <c:v>8.44</c:v>
                </c:pt>
                <c:pt idx="217">
                  <c:v>8.4500000000000011</c:v>
                </c:pt>
                <c:pt idx="218">
                  <c:v>8.4599999999999937</c:v>
                </c:pt>
                <c:pt idx="219">
                  <c:v>8.4799999999999915</c:v>
                </c:pt>
                <c:pt idx="220">
                  <c:v>8.5</c:v>
                </c:pt>
                <c:pt idx="221">
                  <c:v>8.5099999999999909</c:v>
                </c:pt>
                <c:pt idx="222">
                  <c:v>8.5199999999999925</c:v>
                </c:pt>
                <c:pt idx="223">
                  <c:v>8.5300000000000011</c:v>
                </c:pt>
                <c:pt idx="224">
                  <c:v>8.5499999999999918</c:v>
                </c:pt>
                <c:pt idx="225">
                  <c:v>8.5599999999999916</c:v>
                </c:pt>
                <c:pt idx="226">
                  <c:v>8.59</c:v>
                </c:pt>
                <c:pt idx="227">
                  <c:v>8.6099999999999923</c:v>
                </c:pt>
                <c:pt idx="228">
                  <c:v>8.6599999999999913</c:v>
                </c:pt>
                <c:pt idx="229">
                  <c:v>8.669999999999991</c:v>
                </c:pt>
                <c:pt idx="230">
                  <c:v>8.669999999999991</c:v>
                </c:pt>
                <c:pt idx="231">
                  <c:v>8.7000000000000011</c:v>
                </c:pt>
                <c:pt idx="232">
                  <c:v>8.7299999999999898</c:v>
                </c:pt>
                <c:pt idx="233">
                  <c:v>8.7299999999999898</c:v>
                </c:pt>
                <c:pt idx="234">
                  <c:v>8.7399999999999896</c:v>
                </c:pt>
                <c:pt idx="235">
                  <c:v>8.75</c:v>
                </c:pt>
                <c:pt idx="236">
                  <c:v>8.7699999999999925</c:v>
                </c:pt>
                <c:pt idx="237">
                  <c:v>8.7999999999999918</c:v>
                </c:pt>
                <c:pt idx="238">
                  <c:v>8.7999999999999918</c:v>
                </c:pt>
                <c:pt idx="239">
                  <c:v>8.8299999999999912</c:v>
                </c:pt>
                <c:pt idx="240">
                  <c:v>8.8299999999999912</c:v>
                </c:pt>
                <c:pt idx="241">
                  <c:v>8.8299999999999912</c:v>
                </c:pt>
                <c:pt idx="242">
                  <c:v>8.84</c:v>
                </c:pt>
                <c:pt idx="243">
                  <c:v>8.8500000000000014</c:v>
                </c:pt>
                <c:pt idx="244">
                  <c:v>8.8500000000000014</c:v>
                </c:pt>
                <c:pt idx="245">
                  <c:v>8.8799999999999937</c:v>
                </c:pt>
                <c:pt idx="246">
                  <c:v>8.8799999999999937</c:v>
                </c:pt>
                <c:pt idx="247">
                  <c:v>8.8799999999999937</c:v>
                </c:pt>
                <c:pt idx="248">
                  <c:v>8.8799999999999937</c:v>
                </c:pt>
                <c:pt idx="249">
                  <c:v>8.8799999999999937</c:v>
                </c:pt>
                <c:pt idx="250">
                  <c:v>8.8899999999999935</c:v>
                </c:pt>
                <c:pt idx="251">
                  <c:v>8.9099999999999913</c:v>
                </c:pt>
                <c:pt idx="252">
                  <c:v>8.9099999999999913</c:v>
                </c:pt>
                <c:pt idx="253">
                  <c:v>8.94</c:v>
                </c:pt>
                <c:pt idx="254">
                  <c:v>8.9500000000000011</c:v>
                </c:pt>
                <c:pt idx="255">
                  <c:v>8.9599999999999937</c:v>
                </c:pt>
                <c:pt idx="256">
                  <c:v>8.9799999999999915</c:v>
                </c:pt>
                <c:pt idx="257">
                  <c:v>9</c:v>
                </c:pt>
                <c:pt idx="258">
                  <c:v>9.0199999999999925</c:v>
                </c:pt>
                <c:pt idx="259">
                  <c:v>9.0299999999999923</c:v>
                </c:pt>
                <c:pt idx="260">
                  <c:v>9.0799999999999912</c:v>
                </c:pt>
                <c:pt idx="261">
                  <c:v>9.0799999999999912</c:v>
                </c:pt>
                <c:pt idx="262">
                  <c:v>9.0799999999999912</c:v>
                </c:pt>
                <c:pt idx="263">
                  <c:v>9.089999999999991</c:v>
                </c:pt>
                <c:pt idx="264">
                  <c:v>9.1199999999999921</c:v>
                </c:pt>
                <c:pt idx="265">
                  <c:v>9.1399999999999917</c:v>
                </c:pt>
                <c:pt idx="266">
                  <c:v>9.1399999999999917</c:v>
                </c:pt>
                <c:pt idx="267">
                  <c:v>9.1499999999999897</c:v>
                </c:pt>
                <c:pt idx="268">
                  <c:v>9.1499999999999897</c:v>
                </c:pt>
                <c:pt idx="269">
                  <c:v>9.1599999999999913</c:v>
                </c:pt>
                <c:pt idx="270">
                  <c:v>9.1899999999999924</c:v>
                </c:pt>
                <c:pt idx="271">
                  <c:v>9.2000000000000011</c:v>
                </c:pt>
                <c:pt idx="272">
                  <c:v>9.209999999999992</c:v>
                </c:pt>
                <c:pt idx="273">
                  <c:v>9.209999999999992</c:v>
                </c:pt>
                <c:pt idx="274">
                  <c:v>9.209999999999992</c:v>
                </c:pt>
                <c:pt idx="275">
                  <c:v>9.2199999999999918</c:v>
                </c:pt>
                <c:pt idx="276">
                  <c:v>9.2299999999999898</c:v>
                </c:pt>
                <c:pt idx="277">
                  <c:v>9.2399999999999896</c:v>
                </c:pt>
                <c:pt idx="278">
                  <c:v>9.2399999999999896</c:v>
                </c:pt>
                <c:pt idx="279">
                  <c:v>9.2399999999999896</c:v>
                </c:pt>
                <c:pt idx="280">
                  <c:v>9.2599999999999909</c:v>
                </c:pt>
                <c:pt idx="281">
                  <c:v>9.2699999999999925</c:v>
                </c:pt>
                <c:pt idx="282">
                  <c:v>9.2699999999999925</c:v>
                </c:pt>
                <c:pt idx="283">
                  <c:v>9.2699999999999925</c:v>
                </c:pt>
                <c:pt idx="284">
                  <c:v>9.2900000000000009</c:v>
                </c:pt>
                <c:pt idx="285">
                  <c:v>9.2999999999999918</c:v>
                </c:pt>
                <c:pt idx="286">
                  <c:v>9.3099999999999916</c:v>
                </c:pt>
                <c:pt idx="287">
                  <c:v>9.3099999999999916</c:v>
                </c:pt>
                <c:pt idx="288">
                  <c:v>9.3099999999999916</c:v>
                </c:pt>
                <c:pt idx="289">
                  <c:v>9.3099999999999916</c:v>
                </c:pt>
                <c:pt idx="290">
                  <c:v>9.3099999999999916</c:v>
                </c:pt>
                <c:pt idx="291">
                  <c:v>9.3199999999999914</c:v>
                </c:pt>
                <c:pt idx="292">
                  <c:v>9.3299999999999912</c:v>
                </c:pt>
                <c:pt idx="293">
                  <c:v>9.3299999999999912</c:v>
                </c:pt>
                <c:pt idx="294">
                  <c:v>9.339999999999991</c:v>
                </c:pt>
                <c:pt idx="295">
                  <c:v>9.3600000000000012</c:v>
                </c:pt>
                <c:pt idx="296">
                  <c:v>9.4099999999999913</c:v>
                </c:pt>
                <c:pt idx="297">
                  <c:v>9.4299999999999926</c:v>
                </c:pt>
                <c:pt idx="298">
                  <c:v>9.4299999999999926</c:v>
                </c:pt>
                <c:pt idx="299">
                  <c:v>9.4299999999999926</c:v>
                </c:pt>
                <c:pt idx="300">
                  <c:v>9.4399999999999924</c:v>
                </c:pt>
                <c:pt idx="301">
                  <c:v>9.4500000000000011</c:v>
                </c:pt>
                <c:pt idx="302">
                  <c:v>9.4599999999999937</c:v>
                </c:pt>
                <c:pt idx="303">
                  <c:v>9.4699999999999935</c:v>
                </c:pt>
                <c:pt idx="304">
                  <c:v>9.4899999999999913</c:v>
                </c:pt>
                <c:pt idx="305">
                  <c:v>9.51</c:v>
                </c:pt>
                <c:pt idx="306">
                  <c:v>9.5199999999999925</c:v>
                </c:pt>
                <c:pt idx="307">
                  <c:v>9.5299999999999923</c:v>
                </c:pt>
                <c:pt idx="308">
                  <c:v>9.5400000000000009</c:v>
                </c:pt>
                <c:pt idx="309">
                  <c:v>9.5400000000000009</c:v>
                </c:pt>
                <c:pt idx="310">
                  <c:v>9.5499999999999918</c:v>
                </c:pt>
                <c:pt idx="311">
                  <c:v>9.5599999999999916</c:v>
                </c:pt>
                <c:pt idx="312">
                  <c:v>9.5699999999999914</c:v>
                </c:pt>
                <c:pt idx="313">
                  <c:v>9.589999999999991</c:v>
                </c:pt>
                <c:pt idx="314">
                  <c:v>9.61</c:v>
                </c:pt>
                <c:pt idx="315">
                  <c:v>9.6299999999999919</c:v>
                </c:pt>
                <c:pt idx="316">
                  <c:v>9.6599999999999913</c:v>
                </c:pt>
                <c:pt idx="317">
                  <c:v>9.6799999999999926</c:v>
                </c:pt>
                <c:pt idx="318">
                  <c:v>9.6899999999999924</c:v>
                </c:pt>
                <c:pt idx="319">
                  <c:v>9.7000000000000011</c:v>
                </c:pt>
                <c:pt idx="320">
                  <c:v>9.709999999999992</c:v>
                </c:pt>
                <c:pt idx="321">
                  <c:v>9.709999999999992</c:v>
                </c:pt>
                <c:pt idx="322">
                  <c:v>9.709999999999992</c:v>
                </c:pt>
                <c:pt idx="323">
                  <c:v>9.7199999999999918</c:v>
                </c:pt>
                <c:pt idx="324">
                  <c:v>9.76</c:v>
                </c:pt>
                <c:pt idx="325">
                  <c:v>9.7699999999999925</c:v>
                </c:pt>
                <c:pt idx="326">
                  <c:v>9.7699999999999925</c:v>
                </c:pt>
                <c:pt idx="327">
                  <c:v>9.7699999999999925</c:v>
                </c:pt>
                <c:pt idx="328">
                  <c:v>9.7799999999999923</c:v>
                </c:pt>
                <c:pt idx="329">
                  <c:v>9.7900000000000009</c:v>
                </c:pt>
                <c:pt idx="330">
                  <c:v>9.7999999999999918</c:v>
                </c:pt>
                <c:pt idx="331">
                  <c:v>9.8099999999999916</c:v>
                </c:pt>
                <c:pt idx="332">
                  <c:v>9.839999999999991</c:v>
                </c:pt>
                <c:pt idx="333">
                  <c:v>9.839999999999991</c:v>
                </c:pt>
                <c:pt idx="334">
                  <c:v>9.8500000000000014</c:v>
                </c:pt>
                <c:pt idx="335">
                  <c:v>9.8799999999999937</c:v>
                </c:pt>
                <c:pt idx="336">
                  <c:v>9.8899999999999935</c:v>
                </c:pt>
                <c:pt idx="337">
                  <c:v>9.9299999999999926</c:v>
                </c:pt>
                <c:pt idx="338">
                  <c:v>9.9500000000000011</c:v>
                </c:pt>
                <c:pt idx="339">
                  <c:v>9.9799999999999915</c:v>
                </c:pt>
                <c:pt idx="340">
                  <c:v>9.9899999999999913</c:v>
                </c:pt>
                <c:pt idx="341">
                  <c:v>10</c:v>
                </c:pt>
                <c:pt idx="342">
                  <c:v>10.01</c:v>
                </c:pt>
                <c:pt idx="343">
                  <c:v>10.02</c:v>
                </c:pt>
                <c:pt idx="344">
                  <c:v>10.02</c:v>
                </c:pt>
                <c:pt idx="345">
                  <c:v>10.030000000000001</c:v>
                </c:pt>
                <c:pt idx="346">
                  <c:v>10.059999999999901</c:v>
                </c:pt>
                <c:pt idx="347">
                  <c:v>10.1</c:v>
                </c:pt>
                <c:pt idx="348">
                  <c:v>10.1</c:v>
                </c:pt>
                <c:pt idx="349">
                  <c:v>10.139999999999999</c:v>
                </c:pt>
                <c:pt idx="350">
                  <c:v>10.16</c:v>
                </c:pt>
                <c:pt idx="351">
                  <c:v>10.169999999999902</c:v>
                </c:pt>
                <c:pt idx="352">
                  <c:v>10.169999999999902</c:v>
                </c:pt>
                <c:pt idx="353">
                  <c:v>10.18</c:v>
                </c:pt>
                <c:pt idx="354">
                  <c:v>10.19</c:v>
                </c:pt>
                <c:pt idx="355">
                  <c:v>10.200000000000001</c:v>
                </c:pt>
                <c:pt idx="356">
                  <c:v>10.200000000000001</c:v>
                </c:pt>
                <c:pt idx="357">
                  <c:v>10.209999999999901</c:v>
                </c:pt>
                <c:pt idx="358">
                  <c:v>10.220000000000001</c:v>
                </c:pt>
                <c:pt idx="359">
                  <c:v>10.229999999999899</c:v>
                </c:pt>
                <c:pt idx="360">
                  <c:v>10.25</c:v>
                </c:pt>
                <c:pt idx="361">
                  <c:v>10.269999999999902</c:v>
                </c:pt>
                <c:pt idx="362">
                  <c:v>10.28</c:v>
                </c:pt>
                <c:pt idx="363">
                  <c:v>10.29</c:v>
                </c:pt>
                <c:pt idx="364">
                  <c:v>10.29</c:v>
                </c:pt>
                <c:pt idx="365">
                  <c:v>10.29</c:v>
                </c:pt>
                <c:pt idx="366">
                  <c:v>10.29</c:v>
                </c:pt>
                <c:pt idx="367">
                  <c:v>10.3</c:v>
                </c:pt>
                <c:pt idx="368">
                  <c:v>10.3</c:v>
                </c:pt>
                <c:pt idx="369">
                  <c:v>10.31</c:v>
                </c:pt>
                <c:pt idx="370">
                  <c:v>10.32</c:v>
                </c:pt>
                <c:pt idx="371">
                  <c:v>10.360000000000001</c:v>
                </c:pt>
                <c:pt idx="372">
                  <c:v>10.38</c:v>
                </c:pt>
                <c:pt idx="373">
                  <c:v>10.389999999999901</c:v>
                </c:pt>
                <c:pt idx="374">
                  <c:v>10.41</c:v>
                </c:pt>
                <c:pt idx="375">
                  <c:v>10.42</c:v>
                </c:pt>
                <c:pt idx="376">
                  <c:v>10.43</c:v>
                </c:pt>
                <c:pt idx="377">
                  <c:v>10.44</c:v>
                </c:pt>
                <c:pt idx="378">
                  <c:v>10.459999999999903</c:v>
                </c:pt>
                <c:pt idx="379">
                  <c:v>10.469999999999901</c:v>
                </c:pt>
                <c:pt idx="380">
                  <c:v>10.499999999999904</c:v>
                </c:pt>
                <c:pt idx="381">
                  <c:v>10.53</c:v>
                </c:pt>
                <c:pt idx="382">
                  <c:v>10.539999999999901</c:v>
                </c:pt>
                <c:pt idx="383">
                  <c:v>10.559999999999901</c:v>
                </c:pt>
                <c:pt idx="384">
                  <c:v>10.569999999999904</c:v>
                </c:pt>
                <c:pt idx="385">
                  <c:v>10.569999999999904</c:v>
                </c:pt>
                <c:pt idx="386">
                  <c:v>10.579999999999904</c:v>
                </c:pt>
                <c:pt idx="387">
                  <c:v>10.61</c:v>
                </c:pt>
                <c:pt idx="388">
                  <c:v>10.62</c:v>
                </c:pt>
                <c:pt idx="389">
                  <c:v>10.639999999999899</c:v>
                </c:pt>
                <c:pt idx="390">
                  <c:v>10.65</c:v>
                </c:pt>
                <c:pt idx="391">
                  <c:v>10.659999999999904</c:v>
                </c:pt>
                <c:pt idx="392">
                  <c:v>10.659999999999904</c:v>
                </c:pt>
                <c:pt idx="393">
                  <c:v>10.669999999999902</c:v>
                </c:pt>
                <c:pt idx="394">
                  <c:v>10.669999999999902</c:v>
                </c:pt>
                <c:pt idx="395">
                  <c:v>10.719999999999899</c:v>
                </c:pt>
                <c:pt idx="396">
                  <c:v>10.729999999999899</c:v>
                </c:pt>
                <c:pt idx="397">
                  <c:v>10.75</c:v>
                </c:pt>
                <c:pt idx="398">
                  <c:v>10.75</c:v>
                </c:pt>
                <c:pt idx="399">
                  <c:v>10.77</c:v>
                </c:pt>
                <c:pt idx="400">
                  <c:v>10.79</c:v>
                </c:pt>
                <c:pt idx="401">
                  <c:v>10.799999999999899</c:v>
                </c:pt>
                <c:pt idx="402">
                  <c:v>10.799999999999899</c:v>
                </c:pt>
                <c:pt idx="403">
                  <c:v>10.819999999999904</c:v>
                </c:pt>
                <c:pt idx="404">
                  <c:v>10.839999999999902</c:v>
                </c:pt>
                <c:pt idx="405">
                  <c:v>10.850000000000001</c:v>
                </c:pt>
                <c:pt idx="406">
                  <c:v>10.850000000000001</c:v>
                </c:pt>
                <c:pt idx="407">
                  <c:v>10.870000000000001</c:v>
                </c:pt>
                <c:pt idx="408">
                  <c:v>10.91</c:v>
                </c:pt>
                <c:pt idx="409">
                  <c:v>10.939999999999902</c:v>
                </c:pt>
                <c:pt idx="410">
                  <c:v>10.950000000000001</c:v>
                </c:pt>
                <c:pt idx="411">
                  <c:v>10.950000000000001</c:v>
                </c:pt>
                <c:pt idx="412">
                  <c:v>10.959999999999903</c:v>
                </c:pt>
                <c:pt idx="413">
                  <c:v>10.969999999999901</c:v>
                </c:pt>
                <c:pt idx="414">
                  <c:v>10.969999999999901</c:v>
                </c:pt>
                <c:pt idx="415">
                  <c:v>10.98</c:v>
                </c:pt>
                <c:pt idx="416">
                  <c:v>10.98</c:v>
                </c:pt>
                <c:pt idx="417">
                  <c:v>10.99</c:v>
                </c:pt>
                <c:pt idx="418">
                  <c:v>11</c:v>
                </c:pt>
                <c:pt idx="419">
                  <c:v>11.01</c:v>
                </c:pt>
                <c:pt idx="420">
                  <c:v>11.01</c:v>
                </c:pt>
                <c:pt idx="421">
                  <c:v>11.04</c:v>
                </c:pt>
                <c:pt idx="422">
                  <c:v>11.04</c:v>
                </c:pt>
                <c:pt idx="423">
                  <c:v>11.05</c:v>
                </c:pt>
                <c:pt idx="424">
                  <c:v>11.06</c:v>
                </c:pt>
                <c:pt idx="425">
                  <c:v>11.08</c:v>
                </c:pt>
                <c:pt idx="426">
                  <c:v>11.09</c:v>
                </c:pt>
                <c:pt idx="427">
                  <c:v>11.11</c:v>
                </c:pt>
                <c:pt idx="428">
                  <c:v>11.11</c:v>
                </c:pt>
                <c:pt idx="429">
                  <c:v>11.129999999999901</c:v>
                </c:pt>
                <c:pt idx="430">
                  <c:v>11.129999999999901</c:v>
                </c:pt>
                <c:pt idx="431">
                  <c:v>11.129999999999901</c:v>
                </c:pt>
                <c:pt idx="432">
                  <c:v>11.129999999999901</c:v>
                </c:pt>
                <c:pt idx="433">
                  <c:v>11.129999999999901</c:v>
                </c:pt>
                <c:pt idx="434">
                  <c:v>11.129999999999901</c:v>
                </c:pt>
                <c:pt idx="435">
                  <c:v>11.15</c:v>
                </c:pt>
                <c:pt idx="436">
                  <c:v>11.15</c:v>
                </c:pt>
                <c:pt idx="437">
                  <c:v>11.17</c:v>
                </c:pt>
                <c:pt idx="438">
                  <c:v>11.17</c:v>
                </c:pt>
                <c:pt idx="439">
                  <c:v>11.19</c:v>
                </c:pt>
                <c:pt idx="440">
                  <c:v>11.209999999999999</c:v>
                </c:pt>
                <c:pt idx="441">
                  <c:v>11.219999999999899</c:v>
                </c:pt>
                <c:pt idx="442">
                  <c:v>11.239999999999903</c:v>
                </c:pt>
                <c:pt idx="443">
                  <c:v>11.25</c:v>
                </c:pt>
                <c:pt idx="444">
                  <c:v>11.26</c:v>
                </c:pt>
                <c:pt idx="445">
                  <c:v>11.26</c:v>
                </c:pt>
                <c:pt idx="446">
                  <c:v>11.26</c:v>
                </c:pt>
                <c:pt idx="447">
                  <c:v>11.27</c:v>
                </c:pt>
                <c:pt idx="448">
                  <c:v>11.27</c:v>
                </c:pt>
                <c:pt idx="449">
                  <c:v>11.279999999999902</c:v>
                </c:pt>
                <c:pt idx="450">
                  <c:v>11.31</c:v>
                </c:pt>
                <c:pt idx="451">
                  <c:v>11.329999999999904</c:v>
                </c:pt>
                <c:pt idx="452">
                  <c:v>11.329999999999904</c:v>
                </c:pt>
                <c:pt idx="453">
                  <c:v>11.339999999999902</c:v>
                </c:pt>
                <c:pt idx="454">
                  <c:v>11.339999999999902</c:v>
                </c:pt>
                <c:pt idx="455">
                  <c:v>11.350000000000001</c:v>
                </c:pt>
                <c:pt idx="456">
                  <c:v>11.379999999999903</c:v>
                </c:pt>
                <c:pt idx="457">
                  <c:v>11.379999999999903</c:v>
                </c:pt>
                <c:pt idx="458">
                  <c:v>11.42</c:v>
                </c:pt>
                <c:pt idx="459">
                  <c:v>11.43</c:v>
                </c:pt>
                <c:pt idx="460">
                  <c:v>11.450000000000001</c:v>
                </c:pt>
                <c:pt idx="461">
                  <c:v>11.479999999999901</c:v>
                </c:pt>
                <c:pt idx="462">
                  <c:v>11.479999999999901</c:v>
                </c:pt>
                <c:pt idx="463">
                  <c:v>11.49</c:v>
                </c:pt>
                <c:pt idx="464">
                  <c:v>11.5</c:v>
                </c:pt>
                <c:pt idx="465">
                  <c:v>11.5</c:v>
                </c:pt>
                <c:pt idx="466">
                  <c:v>11.5</c:v>
                </c:pt>
                <c:pt idx="467">
                  <c:v>11.5</c:v>
                </c:pt>
                <c:pt idx="468">
                  <c:v>11.52</c:v>
                </c:pt>
                <c:pt idx="469">
                  <c:v>11.549999999999899</c:v>
                </c:pt>
                <c:pt idx="470">
                  <c:v>11.57</c:v>
                </c:pt>
                <c:pt idx="471">
                  <c:v>11.58</c:v>
                </c:pt>
                <c:pt idx="472">
                  <c:v>11.58</c:v>
                </c:pt>
                <c:pt idx="473">
                  <c:v>11.6</c:v>
                </c:pt>
                <c:pt idx="474">
                  <c:v>11.6</c:v>
                </c:pt>
                <c:pt idx="475">
                  <c:v>11.61</c:v>
                </c:pt>
                <c:pt idx="476">
                  <c:v>11.629999999999999</c:v>
                </c:pt>
                <c:pt idx="477">
                  <c:v>11.639999999999899</c:v>
                </c:pt>
                <c:pt idx="478">
                  <c:v>11.65</c:v>
                </c:pt>
                <c:pt idx="479">
                  <c:v>11.65</c:v>
                </c:pt>
                <c:pt idx="480">
                  <c:v>11.66</c:v>
                </c:pt>
                <c:pt idx="481">
                  <c:v>11.66</c:v>
                </c:pt>
                <c:pt idx="482">
                  <c:v>11.67</c:v>
                </c:pt>
                <c:pt idx="483">
                  <c:v>11.7</c:v>
                </c:pt>
                <c:pt idx="484">
                  <c:v>11.7</c:v>
                </c:pt>
                <c:pt idx="485">
                  <c:v>11.709999999999999</c:v>
                </c:pt>
                <c:pt idx="486">
                  <c:v>11.729999999999999</c:v>
                </c:pt>
                <c:pt idx="487">
                  <c:v>11.739999999999903</c:v>
                </c:pt>
                <c:pt idx="488">
                  <c:v>11.76</c:v>
                </c:pt>
                <c:pt idx="489">
                  <c:v>11.76</c:v>
                </c:pt>
                <c:pt idx="490">
                  <c:v>11.76</c:v>
                </c:pt>
                <c:pt idx="491">
                  <c:v>11.76</c:v>
                </c:pt>
                <c:pt idx="492">
                  <c:v>11.77</c:v>
                </c:pt>
                <c:pt idx="493">
                  <c:v>11.789999999999901</c:v>
                </c:pt>
                <c:pt idx="494">
                  <c:v>11.799999999999899</c:v>
                </c:pt>
                <c:pt idx="495">
                  <c:v>11.799999999999899</c:v>
                </c:pt>
                <c:pt idx="496">
                  <c:v>11.81</c:v>
                </c:pt>
                <c:pt idx="497">
                  <c:v>11.81</c:v>
                </c:pt>
                <c:pt idx="498">
                  <c:v>11.82</c:v>
                </c:pt>
                <c:pt idx="499">
                  <c:v>11.83</c:v>
                </c:pt>
                <c:pt idx="500">
                  <c:v>11.850000000000001</c:v>
                </c:pt>
                <c:pt idx="501">
                  <c:v>11.850000000000001</c:v>
                </c:pt>
                <c:pt idx="502">
                  <c:v>11.870000000000001</c:v>
                </c:pt>
                <c:pt idx="503">
                  <c:v>11.870000000000001</c:v>
                </c:pt>
                <c:pt idx="504">
                  <c:v>11.879999999999903</c:v>
                </c:pt>
                <c:pt idx="505">
                  <c:v>11.889999999999901</c:v>
                </c:pt>
                <c:pt idx="506">
                  <c:v>11.92</c:v>
                </c:pt>
                <c:pt idx="507">
                  <c:v>11.92</c:v>
                </c:pt>
                <c:pt idx="508">
                  <c:v>11.92</c:v>
                </c:pt>
                <c:pt idx="509">
                  <c:v>11.92</c:v>
                </c:pt>
                <c:pt idx="510">
                  <c:v>11.94</c:v>
                </c:pt>
                <c:pt idx="511">
                  <c:v>11.950000000000001</c:v>
                </c:pt>
                <c:pt idx="512">
                  <c:v>11.96</c:v>
                </c:pt>
                <c:pt idx="513">
                  <c:v>11.97</c:v>
                </c:pt>
                <c:pt idx="514">
                  <c:v>11.979999999999901</c:v>
                </c:pt>
                <c:pt idx="515">
                  <c:v>11.99</c:v>
                </c:pt>
                <c:pt idx="516">
                  <c:v>12.02</c:v>
                </c:pt>
                <c:pt idx="517">
                  <c:v>12.04</c:v>
                </c:pt>
                <c:pt idx="518">
                  <c:v>12.04</c:v>
                </c:pt>
                <c:pt idx="519">
                  <c:v>12.04</c:v>
                </c:pt>
                <c:pt idx="520">
                  <c:v>12.05</c:v>
                </c:pt>
                <c:pt idx="521">
                  <c:v>12.06</c:v>
                </c:pt>
                <c:pt idx="522">
                  <c:v>12.06</c:v>
                </c:pt>
                <c:pt idx="523">
                  <c:v>12.069999999999904</c:v>
                </c:pt>
                <c:pt idx="524">
                  <c:v>12.069999999999904</c:v>
                </c:pt>
                <c:pt idx="525">
                  <c:v>12.069999999999904</c:v>
                </c:pt>
                <c:pt idx="526">
                  <c:v>12.1</c:v>
                </c:pt>
                <c:pt idx="527">
                  <c:v>12.11</c:v>
                </c:pt>
                <c:pt idx="528">
                  <c:v>12.139999999999999</c:v>
                </c:pt>
                <c:pt idx="529">
                  <c:v>12.15</c:v>
                </c:pt>
                <c:pt idx="530">
                  <c:v>12.15</c:v>
                </c:pt>
                <c:pt idx="531">
                  <c:v>12.169999999999902</c:v>
                </c:pt>
                <c:pt idx="532">
                  <c:v>12.18</c:v>
                </c:pt>
                <c:pt idx="533">
                  <c:v>12.19</c:v>
                </c:pt>
                <c:pt idx="534">
                  <c:v>12.2</c:v>
                </c:pt>
                <c:pt idx="535">
                  <c:v>12.2</c:v>
                </c:pt>
                <c:pt idx="536">
                  <c:v>12.219999999999999</c:v>
                </c:pt>
                <c:pt idx="537">
                  <c:v>12.229999999999899</c:v>
                </c:pt>
                <c:pt idx="538">
                  <c:v>12.229999999999899</c:v>
                </c:pt>
                <c:pt idx="539">
                  <c:v>12.249999999999902</c:v>
                </c:pt>
                <c:pt idx="540">
                  <c:v>12.26</c:v>
                </c:pt>
                <c:pt idx="541">
                  <c:v>12.26</c:v>
                </c:pt>
                <c:pt idx="542">
                  <c:v>12.32</c:v>
                </c:pt>
                <c:pt idx="543">
                  <c:v>12.32</c:v>
                </c:pt>
                <c:pt idx="544">
                  <c:v>12.32</c:v>
                </c:pt>
                <c:pt idx="545">
                  <c:v>12.32</c:v>
                </c:pt>
                <c:pt idx="546">
                  <c:v>12.34</c:v>
                </c:pt>
                <c:pt idx="547">
                  <c:v>12.349999999999902</c:v>
                </c:pt>
                <c:pt idx="548">
                  <c:v>12.360000000000001</c:v>
                </c:pt>
                <c:pt idx="549">
                  <c:v>12.360000000000001</c:v>
                </c:pt>
                <c:pt idx="550">
                  <c:v>12.370000000000001</c:v>
                </c:pt>
                <c:pt idx="551">
                  <c:v>12.379999999999903</c:v>
                </c:pt>
                <c:pt idx="552">
                  <c:v>12.389999999999901</c:v>
                </c:pt>
                <c:pt idx="553">
                  <c:v>12.389999999999901</c:v>
                </c:pt>
                <c:pt idx="554">
                  <c:v>12.389999999999901</c:v>
                </c:pt>
                <c:pt idx="555">
                  <c:v>12.4</c:v>
                </c:pt>
                <c:pt idx="556">
                  <c:v>12.41</c:v>
                </c:pt>
                <c:pt idx="557">
                  <c:v>12.42</c:v>
                </c:pt>
                <c:pt idx="558">
                  <c:v>12.43</c:v>
                </c:pt>
                <c:pt idx="559">
                  <c:v>12.439999999999902</c:v>
                </c:pt>
                <c:pt idx="560">
                  <c:v>12.439999999999902</c:v>
                </c:pt>
                <c:pt idx="561">
                  <c:v>12.46</c:v>
                </c:pt>
                <c:pt idx="562">
                  <c:v>12.479999999999901</c:v>
                </c:pt>
                <c:pt idx="563">
                  <c:v>12.5</c:v>
                </c:pt>
                <c:pt idx="564">
                  <c:v>12.52</c:v>
                </c:pt>
                <c:pt idx="565">
                  <c:v>12.52</c:v>
                </c:pt>
                <c:pt idx="566">
                  <c:v>12.54</c:v>
                </c:pt>
                <c:pt idx="567">
                  <c:v>12.57</c:v>
                </c:pt>
                <c:pt idx="568">
                  <c:v>12.57</c:v>
                </c:pt>
                <c:pt idx="569">
                  <c:v>12.57</c:v>
                </c:pt>
                <c:pt idx="570">
                  <c:v>12.58</c:v>
                </c:pt>
                <c:pt idx="571">
                  <c:v>12.589999999999902</c:v>
                </c:pt>
                <c:pt idx="572">
                  <c:v>12.6</c:v>
                </c:pt>
                <c:pt idx="573">
                  <c:v>12.6</c:v>
                </c:pt>
                <c:pt idx="574">
                  <c:v>12.61</c:v>
                </c:pt>
                <c:pt idx="575">
                  <c:v>12.629999999999901</c:v>
                </c:pt>
                <c:pt idx="576">
                  <c:v>12.629999999999901</c:v>
                </c:pt>
                <c:pt idx="577">
                  <c:v>12.639999999999999</c:v>
                </c:pt>
                <c:pt idx="578">
                  <c:v>12.659999999999904</c:v>
                </c:pt>
                <c:pt idx="579">
                  <c:v>12.659999999999904</c:v>
                </c:pt>
                <c:pt idx="580">
                  <c:v>12.659999999999904</c:v>
                </c:pt>
                <c:pt idx="581">
                  <c:v>12.669999999999902</c:v>
                </c:pt>
                <c:pt idx="582">
                  <c:v>12.7</c:v>
                </c:pt>
                <c:pt idx="583">
                  <c:v>12.709999999999901</c:v>
                </c:pt>
                <c:pt idx="584">
                  <c:v>12.709999999999901</c:v>
                </c:pt>
                <c:pt idx="585">
                  <c:v>12.709999999999901</c:v>
                </c:pt>
                <c:pt idx="586">
                  <c:v>12.719999999999899</c:v>
                </c:pt>
                <c:pt idx="587">
                  <c:v>12.729999999999999</c:v>
                </c:pt>
                <c:pt idx="588">
                  <c:v>12.76</c:v>
                </c:pt>
                <c:pt idx="589">
                  <c:v>12.76</c:v>
                </c:pt>
                <c:pt idx="590">
                  <c:v>12.77</c:v>
                </c:pt>
                <c:pt idx="591">
                  <c:v>12.79</c:v>
                </c:pt>
                <c:pt idx="592">
                  <c:v>12.79</c:v>
                </c:pt>
                <c:pt idx="593">
                  <c:v>12.809999999999901</c:v>
                </c:pt>
                <c:pt idx="594">
                  <c:v>12.84</c:v>
                </c:pt>
                <c:pt idx="595">
                  <c:v>12.869999999999903</c:v>
                </c:pt>
                <c:pt idx="596">
                  <c:v>12.89</c:v>
                </c:pt>
                <c:pt idx="597">
                  <c:v>12.9</c:v>
                </c:pt>
                <c:pt idx="598">
                  <c:v>12.91</c:v>
                </c:pt>
                <c:pt idx="599">
                  <c:v>12.93</c:v>
                </c:pt>
                <c:pt idx="600">
                  <c:v>12.93</c:v>
                </c:pt>
                <c:pt idx="601">
                  <c:v>12.950000000000001</c:v>
                </c:pt>
                <c:pt idx="602">
                  <c:v>12.98</c:v>
                </c:pt>
                <c:pt idx="603">
                  <c:v>13.02</c:v>
                </c:pt>
                <c:pt idx="604">
                  <c:v>13.02</c:v>
                </c:pt>
                <c:pt idx="605">
                  <c:v>13.03</c:v>
                </c:pt>
                <c:pt idx="606">
                  <c:v>13.04</c:v>
                </c:pt>
                <c:pt idx="607">
                  <c:v>13.08</c:v>
                </c:pt>
                <c:pt idx="608">
                  <c:v>13.1</c:v>
                </c:pt>
                <c:pt idx="609">
                  <c:v>13.11</c:v>
                </c:pt>
                <c:pt idx="610">
                  <c:v>13.12</c:v>
                </c:pt>
                <c:pt idx="611">
                  <c:v>13.15</c:v>
                </c:pt>
                <c:pt idx="612">
                  <c:v>13.15</c:v>
                </c:pt>
                <c:pt idx="613">
                  <c:v>13.15</c:v>
                </c:pt>
                <c:pt idx="614">
                  <c:v>13.19</c:v>
                </c:pt>
                <c:pt idx="615">
                  <c:v>13.199999999999902</c:v>
                </c:pt>
                <c:pt idx="616">
                  <c:v>13.199999999999902</c:v>
                </c:pt>
                <c:pt idx="617">
                  <c:v>13.219999999999999</c:v>
                </c:pt>
                <c:pt idx="618">
                  <c:v>13.239999999999903</c:v>
                </c:pt>
                <c:pt idx="619">
                  <c:v>13.239999999999903</c:v>
                </c:pt>
                <c:pt idx="620">
                  <c:v>13.25</c:v>
                </c:pt>
                <c:pt idx="621">
                  <c:v>13.269999999999902</c:v>
                </c:pt>
                <c:pt idx="622">
                  <c:v>13.269999999999902</c:v>
                </c:pt>
                <c:pt idx="623">
                  <c:v>13.29</c:v>
                </c:pt>
                <c:pt idx="624">
                  <c:v>13.29</c:v>
                </c:pt>
                <c:pt idx="625">
                  <c:v>13.3</c:v>
                </c:pt>
                <c:pt idx="626">
                  <c:v>13.32</c:v>
                </c:pt>
                <c:pt idx="627">
                  <c:v>13.33</c:v>
                </c:pt>
                <c:pt idx="628">
                  <c:v>13.360000000000001</c:v>
                </c:pt>
                <c:pt idx="629">
                  <c:v>13.370000000000001</c:v>
                </c:pt>
                <c:pt idx="630">
                  <c:v>13.389999999999901</c:v>
                </c:pt>
                <c:pt idx="631">
                  <c:v>13.4</c:v>
                </c:pt>
                <c:pt idx="632">
                  <c:v>13.41</c:v>
                </c:pt>
                <c:pt idx="633">
                  <c:v>13.43</c:v>
                </c:pt>
                <c:pt idx="634">
                  <c:v>13.450000000000001</c:v>
                </c:pt>
                <c:pt idx="635">
                  <c:v>13.450000000000001</c:v>
                </c:pt>
                <c:pt idx="636">
                  <c:v>13.459999999999903</c:v>
                </c:pt>
                <c:pt idx="637">
                  <c:v>13.47</c:v>
                </c:pt>
                <c:pt idx="638">
                  <c:v>13.47</c:v>
                </c:pt>
                <c:pt idx="639">
                  <c:v>13.47</c:v>
                </c:pt>
                <c:pt idx="640">
                  <c:v>13.47</c:v>
                </c:pt>
                <c:pt idx="641">
                  <c:v>13.47</c:v>
                </c:pt>
                <c:pt idx="642">
                  <c:v>13.48</c:v>
                </c:pt>
                <c:pt idx="643">
                  <c:v>13.489999999999904</c:v>
                </c:pt>
                <c:pt idx="644">
                  <c:v>13.489999999999904</c:v>
                </c:pt>
                <c:pt idx="645">
                  <c:v>13.489999999999904</c:v>
                </c:pt>
                <c:pt idx="646">
                  <c:v>13.489999999999904</c:v>
                </c:pt>
                <c:pt idx="647">
                  <c:v>13.489999999999904</c:v>
                </c:pt>
                <c:pt idx="648">
                  <c:v>13.489999999999904</c:v>
                </c:pt>
                <c:pt idx="649">
                  <c:v>13.52</c:v>
                </c:pt>
                <c:pt idx="650">
                  <c:v>13.53</c:v>
                </c:pt>
                <c:pt idx="651">
                  <c:v>13.53</c:v>
                </c:pt>
                <c:pt idx="652">
                  <c:v>13.53</c:v>
                </c:pt>
                <c:pt idx="653">
                  <c:v>13.56</c:v>
                </c:pt>
                <c:pt idx="654">
                  <c:v>13.56</c:v>
                </c:pt>
                <c:pt idx="655">
                  <c:v>13.56</c:v>
                </c:pt>
                <c:pt idx="656">
                  <c:v>13.569999999999904</c:v>
                </c:pt>
                <c:pt idx="657">
                  <c:v>13.569999999999904</c:v>
                </c:pt>
                <c:pt idx="658">
                  <c:v>13.58</c:v>
                </c:pt>
                <c:pt idx="659">
                  <c:v>13.6</c:v>
                </c:pt>
                <c:pt idx="660">
                  <c:v>13.61</c:v>
                </c:pt>
                <c:pt idx="661">
                  <c:v>13.639999999999999</c:v>
                </c:pt>
                <c:pt idx="662">
                  <c:v>13.639999999999999</c:v>
                </c:pt>
                <c:pt idx="663">
                  <c:v>13.66</c:v>
                </c:pt>
                <c:pt idx="664">
                  <c:v>13.679999999999902</c:v>
                </c:pt>
                <c:pt idx="665">
                  <c:v>13.7</c:v>
                </c:pt>
                <c:pt idx="666">
                  <c:v>13.729999999999999</c:v>
                </c:pt>
                <c:pt idx="667">
                  <c:v>13.75</c:v>
                </c:pt>
                <c:pt idx="668">
                  <c:v>13.76</c:v>
                </c:pt>
                <c:pt idx="669">
                  <c:v>13.77</c:v>
                </c:pt>
                <c:pt idx="670">
                  <c:v>13.79</c:v>
                </c:pt>
                <c:pt idx="671">
                  <c:v>13.79</c:v>
                </c:pt>
                <c:pt idx="672">
                  <c:v>13.81</c:v>
                </c:pt>
                <c:pt idx="673">
                  <c:v>13.82</c:v>
                </c:pt>
                <c:pt idx="674">
                  <c:v>13.82</c:v>
                </c:pt>
                <c:pt idx="675">
                  <c:v>13.83</c:v>
                </c:pt>
                <c:pt idx="676">
                  <c:v>13.83</c:v>
                </c:pt>
                <c:pt idx="677">
                  <c:v>13.84</c:v>
                </c:pt>
                <c:pt idx="678">
                  <c:v>13.860000000000001</c:v>
                </c:pt>
                <c:pt idx="679">
                  <c:v>13.870000000000001</c:v>
                </c:pt>
                <c:pt idx="680">
                  <c:v>13.89</c:v>
                </c:pt>
                <c:pt idx="681">
                  <c:v>13.89</c:v>
                </c:pt>
                <c:pt idx="682">
                  <c:v>13.89</c:v>
                </c:pt>
                <c:pt idx="683">
                  <c:v>13.89</c:v>
                </c:pt>
                <c:pt idx="684">
                  <c:v>13.89</c:v>
                </c:pt>
                <c:pt idx="685">
                  <c:v>13.91</c:v>
                </c:pt>
                <c:pt idx="686">
                  <c:v>13.93</c:v>
                </c:pt>
                <c:pt idx="687">
                  <c:v>13.94</c:v>
                </c:pt>
                <c:pt idx="688">
                  <c:v>13.950000000000001</c:v>
                </c:pt>
                <c:pt idx="689">
                  <c:v>13.96</c:v>
                </c:pt>
                <c:pt idx="690">
                  <c:v>13.97</c:v>
                </c:pt>
                <c:pt idx="691">
                  <c:v>13.97</c:v>
                </c:pt>
                <c:pt idx="692">
                  <c:v>13.98</c:v>
                </c:pt>
                <c:pt idx="693">
                  <c:v>14</c:v>
                </c:pt>
                <c:pt idx="694">
                  <c:v>14.01</c:v>
                </c:pt>
                <c:pt idx="695">
                  <c:v>14.03</c:v>
                </c:pt>
                <c:pt idx="696">
                  <c:v>14.03</c:v>
                </c:pt>
                <c:pt idx="697">
                  <c:v>14.03</c:v>
                </c:pt>
                <c:pt idx="698">
                  <c:v>14.03</c:v>
                </c:pt>
                <c:pt idx="699">
                  <c:v>14.04</c:v>
                </c:pt>
                <c:pt idx="700">
                  <c:v>14.079999999999904</c:v>
                </c:pt>
                <c:pt idx="701">
                  <c:v>14.079999999999904</c:v>
                </c:pt>
                <c:pt idx="702">
                  <c:v>14.099999999999902</c:v>
                </c:pt>
                <c:pt idx="703">
                  <c:v>14.12</c:v>
                </c:pt>
                <c:pt idx="704">
                  <c:v>14.139999999999999</c:v>
                </c:pt>
                <c:pt idx="705">
                  <c:v>14.149999999999903</c:v>
                </c:pt>
                <c:pt idx="706">
                  <c:v>14.179999999999902</c:v>
                </c:pt>
                <c:pt idx="707">
                  <c:v>14.179999999999902</c:v>
                </c:pt>
                <c:pt idx="708">
                  <c:v>14.189999999999902</c:v>
                </c:pt>
                <c:pt idx="709">
                  <c:v>14.209999999999999</c:v>
                </c:pt>
                <c:pt idx="710">
                  <c:v>14.209999999999999</c:v>
                </c:pt>
                <c:pt idx="711">
                  <c:v>14.209999999999999</c:v>
                </c:pt>
                <c:pt idx="712">
                  <c:v>14.219999999999899</c:v>
                </c:pt>
                <c:pt idx="713">
                  <c:v>14.219999999999899</c:v>
                </c:pt>
                <c:pt idx="714">
                  <c:v>14.219999999999899</c:v>
                </c:pt>
                <c:pt idx="715">
                  <c:v>14.239999999999998</c:v>
                </c:pt>
                <c:pt idx="716">
                  <c:v>14.26</c:v>
                </c:pt>
                <c:pt idx="717">
                  <c:v>14.27</c:v>
                </c:pt>
                <c:pt idx="718">
                  <c:v>14.28</c:v>
                </c:pt>
                <c:pt idx="719">
                  <c:v>14.299999999999899</c:v>
                </c:pt>
                <c:pt idx="720">
                  <c:v>14.329999999999904</c:v>
                </c:pt>
                <c:pt idx="721">
                  <c:v>14.350000000000001</c:v>
                </c:pt>
                <c:pt idx="722">
                  <c:v>14.360000000000001</c:v>
                </c:pt>
                <c:pt idx="723">
                  <c:v>14.370000000000001</c:v>
                </c:pt>
                <c:pt idx="724">
                  <c:v>14.379999999999903</c:v>
                </c:pt>
                <c:pt idx="725">
                  <c:v>14.379999999999903</c:v>
                </c:pt>
                <c:pt idx="726">
                  <c:v>14.379999999999903</c:v>
                </c:pt>
                <c:pt idx="727">
                  <c:v>14.389999999999901</c:v>
                </c:pt>
                <c:pt idx="728">
                  <c:v>14.399999999999904</c:v>
                </c:pt>
                <c:pt idx="729">
                  <c:v>14.399999999999904</c:v>
                </c:pt>
                <c:pt idx="730">
                  <c:v>14.409999999999904</c:v>
                </c:pt>
                <c:pt idx="731">
                  <c:v>14.42</c:v>
                </c:pt>
                <c:pt idx="732">
                  <c:v>14.429999999999902</c:v>
                </c:pt>
                <c:pt idx="733">
                  <c:v>14.429999999999902</c:v>
                </c:pt>
                <c:pt idx="734">
                  <c:v>14.450000000000001</c:v>
                </c:pt>
                <c:pt idx="735">
                  <c:v>14.46</c:v>
                </c:pt>
                <c:pt idx="736">
                  <c:v>14.469999999999901</c:v>
                </c:pt>
                <c:pt idx="737">
                  <c:v>14.489999999999904</c:v>
                </c:pt>
                <c:pt idx="738">
                  <c:v>14.509999999999902</c:v>
                </c:pt>
                <c:pt idx="739">
                  <c:v>14.509999999999902</c:v>
                </c:pt>
                <c:pt idx="740">
                  <c:v>14.539999999999901</c:v>
                </c:pt>
                <c:pt idx="741">
                  <c:v>14.57</c:v>
                </c:pt>
                <c:pt idx="742">
                  <c:v>14.579999999999904</c:v>
                </c:pt>
                <c:pt idx="743">
                  <c:v>14.599999999999902</c:v>
                </c:pt>
                <c:pt idx="744">
                  <c:v>14.62</c:v>
                </c:pt>
                <c:pt idx="745">
                  <c:v>14.62</c:v>
                </c:pt>
                <c:pt idx="746">
                  <c:v>14.639999999999999</c:v>
                </c:pt>
                <c:pt idx="747">
                  <c:v>14.649999999999903</c:v>
                </c:pt>
                <c:pt idx="748">
                  <c:v>14.649999999999903</c:v>
                </c:pt>
                <c:pt idx="749">
                  <c:v>14.67</c:v>
                </c:pt>
                <c:pt idx="750">
                  <c:v>14.67</c:v>
                </c:pt>
                <c:pt idx="751">
                  <c:v>14.679999999999902</c:v>
                </c:pt>
                <c:pt idx="752">
                  <c:v>14.679999999999902</c:v>
                </c:pt>
                <c:pt idx="753">
                  <c:v>14.679999999999902</c:v>
                </c:pt>
                <c:pt idx="754">
                  <c:v>14.679999999999902</c:v>
                </c:pt>
                <c:pt idx="755">
                  <c:v>14.679999999999902</c:v>
                </c:pt>
                <c:pt idx="756">
                  <c:v>14.679999999999902</c:v>
                </c:pt>
                <c:pt idx="757">
                  <c:v>14.689999999999902</c:v>
                </c:pt>
                <c:pt idx="758">
                  <c:v>14.699999999999902</c:v>
                </c:pt>
                <c:pt idx="759">
                  <c:v>14.699999999999902</c:v>
                </c:pt>
                <c:pt idx="760">
                  <c:v>14.719999999999899</c:v>
                </c:pt>
                <c:pt idx="761">
                  <c:v>14.719999999999899</c:v>
                </c:pt>
                <c:pt idx="762">
                  <c:v>14.729999999999899</c:v>
                </c:pt>
                <c:pt idx="763">
                  <c:v>14.729999999999899</c:v>
                </c:pt>
                <c:pt idx="764">
                  <c:v>14.739999999999903</c:v>
                </c:pt>
                <c:pt idx="765">
                  <c:v>14.749999999999902</c:v>
                </c:pt>
                <c:pt idx="766">
                  <c:v>14.749999999999902</c:v>
                </c:pt>
                <c:pt idx="767">
                  <c:v>14.759999999999902</c:v>
                </c:pt>
                <c:pt idx="768">
                  <c:v>14.77</c:v>
                </c:pt>
                <c:pt idx="769">
                  <c:v>14.799999999999899</c:v>
                </c:pt>
                <c:pt idx="770">
                  <c:v>14.799999999999899</c:v>
                </c:pt>
                <c:pt idx="771">
                  <c:v>14.819999999999904</c:v>
                </c:pt>
                <c:pt idx="772">
                  <c:v>14.819999999999904</c:v>
                </c:pt>
                <c:pt idx="773">
                  <c:v>14.829999999999904</c:v>
                </c:pt>
                <c:pt idx="774">
                  <c:v>14.839999999999902</c:v>
                </c:pt>
                <c:pt idx="775">
                  <c:v>14.849999999999902</c:v>
                </c:pt>
                <c:pt idx="776">
                  <c:v>14.869999999999903</c:v>
                </c:pt>
                <c:pt idx="777">
                  <c:v>14.889999999999901</c:v>
                </c:pt>
                <c:pt idx="778">
                  <c:v>14.909999999999904</c:v>
                </c:pt>
                <c:pt idx="779">
                  <c:v>14.959999999999903</c:v>
                </c:pt>
                <c:pt idx="780">
                  <c:v>14.97</c:v>
                </c:pt>
                <c:pt idx="781">
                  <c:v>14.979999999999901</c:v>
                </c:pt>
                <c:pt idx="782">
                  <c:v>15</c:v>
                </c:pt>
                <c:pt idx="783">
                  <c:v>15</c:v>
                </c:pt>
                <c:pt idx="784">
                  <c:v>15</c:v>
                </c:pt>
                <c:pt idx="785">
                  <c:v>15</c:v>
                </c:pt>
                <c:pt idx="786">
                  <c:v>15.03</c:v>
                </c:pt>
                <c:pt idx="787">
                  <c:v>15.049999999999899</c:v>
                </c:pt>
                <c:pt idx="788">
                  <c:v>15.049999999999899</c:v>
                </c:pt>
                <c:pt idx="789">
                  <c:v>15.049999999999899</c:v>
                </c:pt>
                <c:pt idx="790">
                  <c:v>15.049999999999899</c:v>
                </c:pt>
                <c:pt idx="791">
                  <c:v>15.059999999999901</c:v>
                </c:pt>
                <c:pt idx="792">
                  <c:v>15.079999999999904</c:v>
                </c:pt>
                <c:pt idx="793">
                  <c:v>15.099999999999902</c:v>
                </c:pt>
                <c:pt idx="794">
                  <c:v>15.099999999999902</c:v>
                </c:pt>
                <c:pt idx="795">
                  <c:v>15.109999999999902</c:v>
                </c:pt>
                <c:pt idx="796">
                  <c:v>15.139999999999899</c:v>
                </c:pt>
                <c:pt idx="797">
                  <c:v>15.16</c:v>
                </c:pt>
                <c:pt idx="798">
                  <c:v>15.16</c:v>
                </c:pt>
                <c:pt idx="799">
                  <c:v>15.16</c:v>
                </c:pt>
                <c:pt idx="800">
                  <c:v>15.17</c:v>
                </c:pt>
                <c:pt idx="801">
                  <c:v>15.18</c:v>
                </c:pt>
                <c:pt idx="802">
                  <c:v>15.18</c:v>
                </c:pt>
                <c:pt idx="803">
                  <c:v>15.209999999999901</c:v>
                </c:pt>
                <c:pt idx="804">
                  <c:v>15.209999999999901</c:v>
                </c:pt>
                <c:pt idx="805">
                  <c:v>15.219999999999999</c:v>
                </c:pt>
                <c:pt idx="806">
                  <c:v>15.25</c:v>
                </c:pt>
                <c:pt idx="807">
                  <c:v>15.25</c:v>
                </c:pt>
                <c:pt idx="808">
                  <c:v>15.26</c:v>
                </c:pt>
                <c:pt idx="809">
                  <c:v>15.28</c:v>
                </c:pt>
                <c:pt idx="810">
                  <c:v>15.309999999999901</c:v>
                </c:pt>
                <c:pt idx="811">
                  <c:v>15.309999999999901</c:v>
                </c:pt>
                <c:pt idx="812">
                  <c:v>15.319999999999904</c:v>
                </c:pt>
                <c:pt idx="813">
                  <c:v>15.329999999999904</c:v>
                </c:pt>
                <c:pt idx="814">
                  <c:v>15.350000000000001</c:v>
                </c:pt>
                <c:pt idx="815">
                  <c:v>15.350000000000001</c:v>
                </c:pt>
                <c:pt idx="816">
                  <c:v>15.360000000000001</c:v>
                </c:pt>
                <c:pt idx="817">
                  <c:v>15.379999999999903</c:v>
                </c:pt>
                <c:pt idx="818">
                  <c:v>15.389999999999901</c:v>
                </c:pt>
                <c:pt idx="819">
                  <c:v>15.409999999999904</c:v>
                </c:pt>
                <c:pt idx="820">
                  <c:v>15.429999999999902</c:v>
                </c:pt>
                <c:pt idx="821">
                  <c:v>15.459999999999903</c:v>
                </c:pt>
                <c:pt idx="822">
                  <c:v>15.47</c:v>
                </c:pt>
                <c:pt idx="823">
                  <c:v>15.47</c:v>
                </c:pt>
                <c:pt idx="824">
                  <c:v>15.489999999999904</c:v>
                </c:pt>
                <c:pt idx="825">
                  <c:v>15.499999999999904</c:v>
                </c:pt>
                <c:pt idx="826">
                  <c:v>15.519999999999902</c:v>
                </c:pt>
                <c:pt idx="827">
                  <c:v>15.53</c:v>
                </c:pt>
                <c:pt idx="828">
                  <c:v>15.559999999999901</c:v>
                </c:pt>
                <c:pt idx="829">
                  <c:v>15.559999999999901</c:v>
                </c:pt>
                <c:pt idx="830">
                  <c:v>15.559999999999901</c:v>
                </c:pt>
                <c:pt idx="831">
                  <c:v>15.559999999999901</c:v>
                </c:pt>
                <c:pt idx="832">
                  <c:v>15.57</c:v>
                </c:pt>
                <c:pt idx="833">
                  <c:v>15.58</c:v>
                </c:pt>
                <c:pt idx="834">
                  <c:v>15.589999999999902</c:v>
                </c:pt>
                <c:pt idx="835">
                  <c:v>15.589999999999902</c:v>
                </c:pt>
                <c:pt idx="836">
                  <c:v>15.599999999999902</c:v>
                </c:pt>
                <c:pt idx="837">
                  <c:v>15.599999999999902</c:v>
                </c:pt>
                <c:pt idx="838">
                  <c:v>15.599999999999902</c:v>
                </c:pt>
                <c:pt idx="839">
                  <c:v>15.599999999999902</c:v>
                </c:pt>
                <c:pt idx="840">
                  <c:v>15.61</c:v>
                </c:pt>
                <c:pt idx="841">
                  <c:v>15.639999999999999</c:v>
                </c:pt>
                <c:pt idx="842">
                  <c:v>15.65</c:v>
                </c:pt>
                <c:pt idx="843">
                  <c:v>15.699999999999902</c:v>
                </c:pt>
                <c:pt idx="844">
                  <c:v>15.699999999999902</c:v>
                </c:pt>
                <c:pt idx="845">
                  <c:v>15.699999999999902</c:v>
                </c:pt>
                <c:pt idx="846">
                  <c:v>15.709999999999901</c:v>
                </c:pt>
                <c:pt idx="847">
                  <c:v>15.709999999999901</c:v>
                </c:pt>
                <c:pt idx="848">
                  <c:v>15.719999999999899</c:v>
                </c:pt>
                <c:pt idx="849">
                  <c:v>15.729999999999899</c:v>
                </c:pt>
                <c:pt idx="850">
                  <c:v>15.729999999999899</c:v>
                </c:pt>
                <c:pt idx="851">
                  <c:v>15.75</c:v>
                </c:pt>
                <c:pt idx="852">
                  <c:v>15.76</c:v>
                </c:pt>
                <c:pt idx="853">
                  <c:v>15.76</c:v>
                </c:pt>
                <c:pt idx="854">
                  <c:v>15.76</c:v>
                </c:pt>
                <c:pt idx="855">
                  <c:v>15.77</c:v>
                </c:pt>
                <c:pt idx="856">
                  <c:v>15.79</c:v>
                </c:pt>
                <c:pt idx="857">
                  <c:v>15.79</c:v>
                </c:pt>
                <c:pt idx="858">
                  <c:v>15.79</c:v>
                </c:pt>
                <c:pt idx="859">
                  <c:v>15.82</c:v>
                </c:pt>
                <c:pt idx="860">
                  <c:v>15.82</c:v>
                </c:pt>
                <c:pt idx="861">
                  <c:v>15.860000000000001</c:v>
                </c:pt>
                <c:pt idx="862">
                  <c:v>15.870000000000001</c:v>
                </c:pt>
                <c:pt idx="863">
                  <c:v>15.870000000000001</c:v>
                </c:pt>
                <c:pt idx="864">
                  <c:v>15.870000000000001</c:v>
                </c:pt>
                <c:pt idx="865">
                  <c:v>15.870000000000001</c:v>
                </c:pt>
                <c:pt idx="866">
                  <c:v>15.89</c:v>
                </c:pt>
                <c:pt idx="867">
                  <c:v>15.9</c:v>
                </c:pt>
                <c:pt idx="868">
                  <c:v>15.91</c:v>
                </c:pt>
                <c:pt idx="869">
                  <c:v>15.91</c:v>
                </c:pt>
                <c:pt idx="870">
                  <c:v>15.91</c:v>
                </c:pt>
                <c:pt idx="871">
                  <c:v>15.93</c:v>
                </c:pt>
                <c:pt idx="872">
                  <c:v>15.93</c:v>
                </c:pt>
                <c:pt idx="873">
                  <c:v>15.93</c:v>
                </c:pt>
                <c:pt idx="874">
                  <c:v>15.93</c:v>
                </c:pt>
                <c:pt idx="875">
                  <c:v>15.93</c:v>
                </c:pt>
                <c:pt idx="876">
                  <c:v>15.93</c:v>
                </c:pt>
                <c:pt idx="877">
                  <c:v>15.96</c:v>
                </c:pt>
                <c:pt idx="878">
                  <c:v>15.98</c:v>
                </c:pt>
                <c:pt idx="879">
                  <c:v>16</c:v>
                </c:pt>
                <c:pt idx="880">
                  <c:v>16.059999999999999</c:v>
                </c:pt>
                <c:pt idx="881">
                  <c:v>16.07</c:v>
                </c:pt>
                <c:pt idx="882">
                  <c:v>16.07</c:v>
                </c:pt>
                <c:pt idx="883">
                  <c:v>16.079999999999995</c:v>
                </c:pt>
                <c:pt idx="884">
                  <c:v>16.09</c:v>
                </c:pt>
                <c:pt idx="885">
                  <c:v>16.09</c:v>
                </c:pt>
                <c:pt idx="886">
                  <c:v>16.100000000000001</c:v>
                </c:pt>
                <c:pt idx="887">
                  <c:v>16.110000000000003</c:v>
                </c:pt>
                <c:pt idx="888">
                  <c:v>16.14</c:v>
                </c:pt>
                <c:pt idx="889">
                  <c:v>16.14</c:v>
                </c:pt>
                <c:pt idx="890">
                  <c:v>16.16</c:v>
                </c:pt>
                <c:pt idx="891">
                  <c:v>16.170000000000005</c:v>
                </c:pt>
                <c:pt idx="892">
                  <c:v>16.170000000000005</c:v>
                </c:pt>
                <c:pt idx="893">
                  <c:v>16.170000000000005</c:v>
                </c:pt>
                <c:pt idx="894">
                  <c:v>16.189999999999895</c:v>
                </c:pt>
                <c:pt idx="895">
                  <c:v>16.189999999999895</c:v>
                </c:pt>
                <c:pt idx="896">
                  <c:v>16.2</c:v>
                </c:pt>
                <c:pt idx="897">
                  <c:v>16.21</c:v>
                </c:pt>
                <c:pt idx="898">
                  <c:v>16.23</c:v>
                </c:pt>
                <c:pt idx="899">
                  <c:v>16.23</c:v>
                </c:pt>
                <c:pt idx="900">
                  <c:v>16.23</c:v>
                </c:pt>
                <c:pt idx="901">
                  <c:v>16.239999999999995</c:v>
                </c:pt>
                <c:pt idx="902">
                  <c:v>16.25</c:v>
                </c:pt>
                <c:pt idx="903">
                  <c:v>16.25</c:v>
                </c:pt>
                <c:pt idx="904">
                  <c:v>16.260000000000002</c:v>
                </c:pt>
                <c:pt idx="905">
                  <c:v>16.260000000000002</c:v>
                </c:pt>
                <c:pt idx="906">
                  <c:v>16.279999999999998</c:v>
                </c:pt>
                <c:pt idx="907">
                  <c:v>16.309999999999999</c:v>
                </c:pt>
                <c:pt idx="908">
                  <c:v>16.32</c:v>
                </c:pt>
                <c:pt idx="909">
                  <c:v>16.329999999999995</c:v>
                </c:pt>
                <c:pt idx="910">
                  <c:v>16.36</c:v>
                </c:pt>
                <c:pt idx="911">
                  <c:v>16.37</c:v>
                </c:pt>
                <c:pt idx="912">
                  <c:v>16.37</c:v>
                </c:pt>
                <c:pt idx="913">
                  <c:v>16.39</c:v>
                </c:pt>
                <c:pt idx="914">
                  <c:v>16.419999999999899</c:v>
                </c:pt>
                <c:pt idx="915">
                  <c:v>16.459999999999997</c:v>
                </c:pt>
                <c:pt idx="916">
                  <c:v>16.47</c:v>
                </c:pt>
                <c:pt idx="917">
                  <c:v>16.489999999999991</c:v>
                </c:pt>
                <c:pt idx="918">
                  <c:v>16.499999999999897</c:v>
                </c:pt>
                <c:pt idx="919">
                  <c:v>16.52</c:v>
                </c:pt>
                <c:pt idx="920">
                  <c:v>16.549999999999898</c:v>
                </c:pt>
                <c:pt idx="921">
                  <c:v>16.57</c:v>
                </c:pt>
                <c:pt idx="922">
                  <c:v>16.59</c:v>
                </c:pt>
                <c:pt idx="923">
                  <c:v>16.599999999999895</c:v>
                </c:pt>
                <c:pt idx="924">
                  <c:v>16.619999999999905</c:v>
                </c:pt>
                <c:pt idx="925">
                  <c:v>16.639999999999901</c:v>
                </c:pt>
                <c:pt idx="926">
                  <c:v>16.669999999999899</c:v>
                </c:pt>
                <c:pt idx="927">
                  <c:v>16.689999999999895</c:v>
                </c:pt>
                <c:pt idx="928">
                  <c:v>16.7</c:v>
                </c:pt>
                <c:pt idx="929">
                  <c:v>16.739999999999995</c:v>
                </c:pt>
                <c:pt idx="930">
                  <c:v>16.739999999999995</c:v>
                </c:pt>
                <c:pt idx="931">
                  <c:v>16.77</c:v>
                </c:pt>
                <c:pt idx="932">
                  <c:v>16.779999999999998</c:v>
                </c:pt>
                <c:pt idx="933">
                  <c:v>16.799999999999898</c:v>
                </c:pt>
                <c:pt idx="934">
                  <c:v>16.829999999999995</c:v>
                </c:pt>
                <c:pt idx="935">
                  <c:v>16.84</c:v>
                </c:pt>
                <c:pt idx="936">
                  <c:v>16.850000000000001</c:v>
                </c:pt>
                <c:pt idx="937">
                  <c:v>16.850000000000001</c:v>
                </c:pt>
                <c:pt idx="938">
                  <c:v>16.850000000000001</c:v>
                </c:pt>
                <c:pt idx="939">
                  <c:v>16.850000000000001</c:v>
                </c:pt>
                <c:pt idx="940">
                  <c:v>16.850000000000001</c:v>
                </c:pt>
                <c:pt idx="941">
                  <c:v>16.87</c:v>
                </c:pt>
                <c:pt idx="942">
                  <c:v>16.899999999999999</c:v>
                </c:pt>
                <c:pt idx="943">
                  <c:v>16.919999999999899</c:v>
                </c:pt>
                <c:pt idx="944">
                  <c:v>16.939999999999998</c:v>
                </c:pt>
                <c:pt idx="945">
                  <c:v>16.959999999999997</c:v>
                </c:pt>
                <c:pt idx="946">
                  <c:v>16.97</c:v>
                </c:pt>
                <c:pt idx="947">
                  <c:v>16.97</c:v>
                </c:pt>
                <c:pt idx="948">
                  <c:v>16.97</c:v>
                </c:pt>
                <c:pt idx="949">
                  <c:v>16.989999999999991</c:v>
                </c:pt>
                <c:pt idx="950">
                  <c:v>17.0199999999999</c:v>
                </c:pt>
                <c:pt idx="951">
                  <c:v>17.049999999999898</c:v>
                </c:pt>
                <c:pt idx="952">
                  <c:v>17.07</c:v>
                </c:pt>
                <c:pt idx="953">
                  <c:v>17.07</c:v>
                </c:pt>
                <c:pt idx="954">
                  <c:v>17.099999999999895</c:v>
                </c:pt>
                <c:pt idx="955">
                  <c:v>17.119999999999905</c:v>
                </c:pt>
                <c:pt idx="956">
                  <c:v>17.119999999999905</c:v>
                </c:pt>
                <c:pt idx="957">
                  <c:v>17.130000000000003</c:v>
                </c:pt>
                <c:pt idx="958">
                  <c:v>17.130000000000003</c:v>
                </c:pt>
                <c:pt idx="959">
                  <c:v>17.130000000000003</c:v>
                </c:pt>
                <c:pt idx="960">
                  <c:v>17.14</c:v>
                </c:pt>
                <c:pt idx="961">
                  <c:v>17.169999999999899</c:v>
                </c:pt>
                <c:pt idx="962">
                  <c:v>17.190000000000001</c:v>
                </c:pt>
                <c:pt idx="963">
                  <c:v>17.2</c:v>
                </c:pt>
                <c:pt idx="964">
                  <c:v>17.2</c:v>
                </c:pt>
                <c:pt idx="965">
                  <c:v>17.21</c:v>
                </c:pt>
                <c:pt idx="966">
                  <c:v>17.25</c:v>
                </c:pt>
                <c:pt idx="967">
                  <c:v>17.260000000000002</c:v>
                </c:pt>
                <c:pt idx="968">
                  <c:v>17.279999999999902</c:v>
                </c:pt>
                <c:pt idx="969">
                  <c:v>17.309999999999999</c:v>
                </c:pt>
                <c:pt idx="970">
                  <c:v>17.309999999999999</c:v>
                </c:pt>
                <c:pt idx="971">
                  <c:v>17.349999999999895</c:v>
                </c:pt>
                <c:pt idx="972">
                  <c:v>17.37</c:v>
                </c:pt>
                <c:pt idx="973">
                  <c:v>17.37</c:v>
                </c:pt>
                <c:pt idx="974">
                  <c:v>17.39</c:v>
                </c:pt>
                <c:pt idx="975">
                  <c:v>17.39</c:v>
                </c:pt>
                <c:pt idx="976">
                  <c:v>17.39</c:v>
                </c:pt>
                <c:pt idx="977">
                  <c:v>17.399999999999999</c:v>
                </c:pt>
                <c:pt idx="978">
                  <c:v>17.41</c:v>
                </c:pt>
                <c:pt idx="979">
                  <c:v>17.43</c:v>
                </c:pt>
                <c:pt idx="980">
                  <c:v>17.459999999999997</c:v>
                </c:pt>
                <c:pt idx="981">
                  <c:v>17.459999999999997</c:v>
                </c:pt>
                <c:pt idx="982">
                  <c:v>17.47</c:v>
                </c:pt>
                <c:pt idx="983">
                  <c:v>17.489999999999991</c:v>
                </c:pt>
                <c:pt idx="984">
                  <c:v>17.5</c:v>
                </c:pt>
                <c:pt idx="985">
                  <c:v>17.5199999999999</c:v>
                </c:pt>
                <c:pt idx="986">
                  <c:v>17.5399999999999</c:v>
                </c:pt>
                <c:pt idx="987">
                  <c:v>17.549999999999898</c:v>
                </c:pt>
                <c:pt idx="988">
                  <c:v>17.569999999999897</c:v>
                </c:pt>
                <c:pt idx="989">
                  <c:v>17.589999999999897</c:v>
                </c:pt>
                <c:pt idx="990">
                  <c:v>17.589999999999897</c:v>
                </c:pt>
                <c:pt idx="991">
                  <c:v>17.599999999999895</c:v>
                </c:pt>
                <c:pt idx="992">
                  <c:v>17.610000000000003</c:v>
                </c:pt>
                <c:pt idx="993">
                  <c:v>17.639999999999901</c:v>
                </c:pt>
                <c:pt idx="994">
                  <c:v>17.639999999999901</c:v>
                </c:pt>
                <c:pt idx="995">
                  <c:v>17.649999999999999</c:v>
                </c:pt>
                <c:pt idx="996">
                  <c:v>17.659999999999901</c:v>
                </c:pt>
                <c:pt idx="997">
                  <c:v>17.68</c:v>
                </c:pt>
                <c:pt idx="998">
                  <c:v>17.68</c:v>
                </c:pt>
                <c:pt idx="999">
                  <c:v>17.7</c:v>
                </c:pt>
                <c:pt idx="1000">
                  <c:v>17.72</c:v>
                </c:pt>
                <c:pt idx="1001">
                  <c:v>17.72</c:v>
                </c:pt>
                <c:pt idx="1002">
                  <c:v>17.72</c:v>
                </c:pt>
                <c:pt idx="1003">
                  <c:v>17.73</c:v>
                </c:pt>
                <c:pt idx="1004">
                  <c:v>17.77</c:v>
                </c:pt>
                <c:pt idx="1005">
                  <c:v>17.779999999999998</c:v>
                </c:pt>
                <c:pt idx="1006">
                  <c:v>17.779999999999998</c:v>
                </c:pt>
                <c:pt idx="1007">
                  <c:v>17.79</c:v>
                </c:pt>
                <c:pt idx="1008">
                  <c:v>17.809999999999999</c:v>
                </c:pt>
                <c:pt idx="1009">
                  <c:v>17.82</c:v>
                </c:pt>
                <c:pt idx="1010">
                  <c:v>17.82</c:v>
                </c:pt>
                <c:pt idx="1011">
                  <c:v>17.849999999999895</c:v>
                </c:pt>
                <c:pt idx="1012">
                  <c:v>17.86</c:v>
                </c:pt>
                <c:pt idx="1013">
                  <c:v>17.87</c:v>
                </c:pt>
                <c:pt idx="1014">
                  <c:v>17.87</c:v>
                </c:pt>
                <c:pt idx="1015">
                  <c:v>17.89</c:v>
                </c:pt>
                <c:pt idx="1016">
                  <c:v>17.919999999999899</c:v>
                </c:pt>
                <c:pt idx="1017">
                  <c:v>17.95</c:v>
                </c:pt>
                <c:pt idx="1018">
                  <c:v>17.959999999999997</c:v>
                </c:pt>
                <c:pt idx="1019">
                  <c:v>17.989999999999991</c:v>
                </c:pt>
                <c:pt idx="1020">
                  <c:v>17.989999999999991</c:v>
                </c:pt>
                <c:pt idx="1021">
                  <c:v>18.03</c:v>
                </c:pt>
                <c:pt idx="1022">
                  <c:v>18.059999999999999</c:v>
                </c:pt>
                <c:pt idx="1023">
                  <c:v>18.059999999999999</c:v>
                </c:pt>
                <c:pt idx="1024">
                  <c:v>18.059999999999999</c:v>
                </c:pt>
                <c:pt idx="1025">
                  <c:v>18.079999999999995</c:v>
                </c:pt>
                <c:pt idx="1026">
                  <c:v>18.089999999999897</c:v>
                </c:pt>
                <c:pt idx="1027">
                  <c:v>18.089999999999897</c:v>
                </c:pt>
                <c:pt idx="1028">
                  <c:v>18.110000000000003</c:v>
                </c:pt>
                <c:pt idx="1029">
                  <c:v>18.110000000000003</c:v>
                </c:pt>
                <c:pt idx="1030">
                  <c:v>18.119999999999905</c:v>
                </c:pt>
                <c:pt idx="1031">
                  <c:v>18.119999999999905</c:v>
                </c:pt>
                <c:pt idx="1032">
                  <c:v>18.149999999999999</c:v>
                </c:pt>
                <c:pt idx="1033">
                  <c:v>18.16</c:v>
                </c:pt>
                <c:pt idx="1034">
                  <c:v>18.16</c:v>
                </c:pt>
                <c:pt idx="1035">
                  <c:v>18.170000000000005</c:v>
                </c:pt>
                <c:pt idx="1036">
                  <c:v>18.18</c:v>
                </c:pt>
                <c:pt idx="1037">
                  <c:v>18.21</c:v>
                </c:pt>
                <c:pt idx="1038">
                  <c:v>18.22</c:v>
                </c:pt>
                <c:pt idx="1039">
                  <c:v>18.23</c:v>
                </c:pt>
                <c:pt idx="1040">
                  <c:v>18.23</c:v>
                </c:pt>
                <c:pt idx="1041">
                  <c:v>18.259999999999899</c:v>
                </c:pt>
                <c:pt idx="1042">
                  <c:v>18.269999999999897</c:v>
                </c:pt>
                <c:pt idx="1043">
                  <c:v>18.29</c:v>
                </c:pt>
                <c:pt idx="1044">
                  <c:v>18.3</c:v>
                </c:pt>
                <c:pt idx="1045">
                  <c:v>18.309999999999999</c:v>
                </c:pt>
                <c:pt idx="1046">
                  <c:v>18.309999999999999</c:v>
                </c:pt>
                <c:pt idx="1047">
                  <c:v>18.32</c:v>
                </c:pt>
                <c:pt idx="1048">
                  <c:v>18.329999999999995</c:v>
                </c:pt>
                <c:pt idx="1049">
                  <c:v>18.36</c:v>
                </c:pt>
                <c:pt idx="1050">
                  <c:v>18.39</c:v>
                </c:pt>
                <c:pt idx="1051">
                  <c:v>18.399999999999999</c:v>
                </c:pt>
                <c:pt idx="1052">
                  <c:v>18.399999999999999</c:v>
                </c:pt>
                <c:pt idx="1053">
                  <c:v>18.420000000000002</c:v>
                </c:pt>
                <c:pt idx="1054">
                  <c:v>18.45</c:v>
                </c:pt>
                <c:pt idx="1055">
                  <c:v>18.45</c:v>
                </c:pt>
                <c:pt idx="1056">
                  <c:v>18.47</c:v>
                </c:pt>
                <c:pt idx="1057">
                  <c:v>18.47</c:v>
                </c:pt>
                <c:pt idx="1058">
                  <c:v>18.489999999999991</c:v>
                </c:pt>
                <c:pt idx="1059">
                  <c:v>18.5199999999999</c:v>
                </c:pt>
                <c:pt idx="1060">
                  <c:v>18.529999999999902</c:v>
                </c:pt>
                <c:pt idx="1061">
                  <c:v>18.54</c:v>
                </c:pt>
                <c:pt idx="1062">
                  <c:v>18.559999999999999</c:v>
                </c:pt>
                <c:pt idx="1063">
                  <c:v>18.57</c:v>
                </c:pt>
                <c:pt idx="1064">
                  <c:v>18.600000000000001</c:v>
                </c:pt>
                <c:pt idx="1065">
                  <c:v>18.62</c:v>
                </c:pt>
                <c:pt idx="1066">
                  <c:v>18.649999999999999</c:v>
                </c:pt>
                <c:pt idx="1067">
                  <c:v>18.66</c:v>
                </c:pt>
                <c:pt idx="1068">
                  <c:v>18.68</c:v>
                </c:pt>
                <c:pt idx="1069">
                  <c:v>18.690000000000001</c:v>
                </c:pt>
                <c:pt idx="1070">
                  <c:v>18.739999999999995</c:v>
                </c:pt>
                <c:pt idx="1071">
                  <c:v>18.75</c:v>
                </c:pt>
                <c:pt idx="1072">
                  <c:v>18.779999999999998</c:v>
                </c:pt>
                <c:pt idx="1073">
                  <c:v>18.8</c:v>
                </c:pt>
                <c:pt idx="1074">
                  <c:v>18.82</c:v>
                </c:pt>
                <c:pt idx="1075">
                  <c:v>18.850000000000001</c:v>
                </c:pt>
                <c:pt idx="1076">
                  <c:v>18.86</c:v>
                </c:pt>
                <c:pt idx="1077">
                  <c:v>18.89</c:v>
                </c:pt>
                <c:pt idx="1078">
                  <c:v>18.899999999999999</c:v>
                </c:pt>
                <c:pt idx="1079">
                  <c:v>18.91</c:v>
                </c:pt>
                <c:pt idx="1080">
                  <c:v>18.920000000000002</c:v>
                </c:pt>
                <c:pt idx="1081">
                  <c:v>18.920000000000002</c:v>
                </c:pt>
                <c:pt idx="1082">
                  <c:v>18.939999999999998</c:v>
                </c:pt>
                <c:pt idx="1083">
                  <c:v>18.95</c:v>
                </c:pt>
                <c:pt idx="1084">
                  <c:v>18.95</c:v>
                </c:pt>
                <c:pt idx="1085">
                  <c:v>18.959999999999997</c:v>
                </c:pt>
                <c:pt idx="1086">
                  <c:v>18.97</c:v>
                </c:pt>
                <c:pt idx="1087">
                  <c:v>18.989999999999991</c:v>
                </c:pt>
                <c:pt idx="1088">
                  <c:v>18.989999999999991</c:v>
                </c:pt>
                <c:pt idx="1089">
                  <c:v>19</c:v>
                </c:pt>
                <c:pt idx="1090">
                  <c:v>19.04</c:v>
                </c:pt>
                <c:pt idx="1091">
                  <c:v>19.05</c:v>
                </c:pt>
                <c:pt idx="1092">
                  <c:v>19.059999999999999</c:v>
                </c:pt>
                <c:pt idx="1093">
                  <c:v>19.079999999999995</c:v>
                </c:pt>
                <c:pt idx="1094">
                  <c:v>19.110000000000003</c:v>
                </c:pt>
                <c:pt idx="1095">
                  <c:v>19.119999999999905</c:v>
                </c:pt>
                <c:pt idx="1096">
                  <c:v>19.149999999999999</c:v>
                </c:pt>
                <c:pt idx="1097">
                  <c:v>19.18</c:v>
                </c:pt>
                <c:pt idx="1098">
                  <c:v>19.18</c:v>
                </c:pt>
                <c:pt idx="1099">
                  <c:v>19.18</c:v>
                </c:pt>
                <c:pt idx="1100">
                  <c:v>19.18</c:v>
                </c:pt>
                <c:pt idx="1101">
                  <c:v>19.18</c:v>
                </c:pt>
                <c:pt idx="1102">
                  <c:v>19.18</c:v>
                </c:pt>
                <c:pt idx="1103">
                  <c:v>19.18</c:v>
                </c:pt>
                <c:pt idx="1104">
                  <c:v>19.190000000000001</c:v>
                </c:pt>
                <c:pt idx="1105">
                  <c:v>19.190000000000001</c:v>
                </c:pt>
                <c:pt idx="1106">
                  <c:v>19.190000000000001</c:v>
                </c:pt>
                <c:pt idx="1107">
                  <c:v>19.190000000000001</c:v>
                </c:pt>
                <c:pt idx="1108">
                  <c:v>19.190000000000001</c:v>
                </c:pt>
                <c:pt idx="1109">
                  <c:v>19.2</c:v>
                </c:pt>
                <c:pt idx="1110">
                  <c:v>19.22</c:v>
                </c:pt>
                <c:pt idx="1111">
                  <c:v>19.22</c:v>
                </c:pt>
                <c:pt idx="1112">
                  <c:v>19.22</c:v>
                </c:pt>
                <c:pt idx="1113">
                  <c:v>19.229999999999897</c:v>
                </c:pt>
                <c:pt idx="1114">
                  <c:v>19.229999999999897</c:v>
                </c:pt>
                <c:pt idx="1115">
                  <c:v>19.239999999999995</c:v>
                </c:pt>
                <c:pt idx="1116">
                  <c:v>19.249999999999897</c:v>
                </c:pt>
                <c:pt idx="1117">
                  <c:v>19.259999999999899</c:v>
                </c:pt>
                <c:pt idx="1118">
                  <c:v>19.259999999999899</c:v>
                </c:pt>
                <c:pt idx="1119">
                  <c:v>19.259999999999899</c:v>
                </c:pt>
                <c:pt idx="1120">
                  <c:v>19.279999999999998</c:v>
                </c:pt>
                <c:pt idx="1121">
                  <c:v>19.3</c:v>
                </c:pt>
                <c:pt idx="1122">
                  <c:v>19.3</c:v>
                </c:pt>
                <c:pt idx="1123">
                  <c:v>19.309999999999999</c:v>
                </c:pt>
                <c:pt idx="1124">
                  <c:v>19.329999999999995</c:v>
                </c:pt>
                <c:pt idx="1125">
                  <c:v>19.34</c:v>
                </c:pt>
                <c:pt idx="1126">
                  <c:v>19.36</c:v>
                </c:pt>
                <c:pt idx="1127">
                  <c:v>19.37</c:v>
                </c:pt>
                <c:pt idx="1128">
                  <c:v>19.37</c:v>
                </c:pt>
                <c:pt idx="1129">
                  <c:v>19.38</c:v>
                </c:pt>
                <c:pt idx="1130">
                  <c:v>19.38</c:v>
                </c:pt>
                <c:pt idx="1131">
                  <c:v>19.39</c:v>
                </c:pt>
                <c:pt idx="1132">
                  <c:v>19.39</c:v>
                </c:pt>
                <c:pt idx="1133">
                  <c:v>19.39</c:v>
                </c:pt>
                <c:pt idx="1134">
                  <c:v>19.399999999999999</c:v>
                </c:pt>
                <c:pt idx="1135">
                  <c:v>19.41</c:v>
                </c:pt>
                <c:pt idx="1136">
                  <c:v>19.41</c:v>
                </c:pt>
                <c:pt idx="1137">
                  <c:v>19.41</c:v>
                </c:pt>
                <c:pt idx="1138">
                  <c:v>19.43</c:v>
                </c:pt>
                <c:pt idx="1139">
                  <c:v>19.43</c:v>
                </c:pt>
                <c:pt idx="1140">
                  <c:v>19.439999999999895</c:v>
                </c:pt>
                <c:pt idx="1141">
                  <c:v>19.439999999999895</c:v>
                </c:pt>
                <c:pt idx="1142">
                  <c:v>19.45</c:v>
                </c:pt>
                <c:pt idx="1143">
                  <c:v>19.459999999999997</c:v>
                </c:pt>
                <c:pt idx="1144">
                  <c:v>19.459999999999997</c:v>
                </c:pt>
                <c:pt idx="1145">
                  <c:v>19.479999999999997</c:v>
                </c:pt>
                <c:pt idx="1146">
                  <c:v>19.489999999999991</c:v>
                </c:pt>
                <c:pt idx="1147">
                  <c:v>19.489999999999991</c:v>
                </c:pt>
                <c:pt idx="1148">
                  <c:v>19.489999999999991</c:v>
                </c:pt>
                <c:pt idx="1149">
                  <c:v>19.5</c:v>
                </c:pt>
                <c:pt idx="1150">
                  <c:v>19.5</c:v>
                </c:pt>
                <c:pt idx="1151">
                  <c:v>19.509999999999899</c:v>
                </c:pt>
                <c:pt idx="1152">
                  <c:v>19.52</c:v>
                </c:pt>
                <c:pt idx="1153">
                  <c:v>19.52</c:v>
                </c:pt>
                <c:pt idx="1154">
                  <c:v>19.529999999999902</c:v>
                </c:pt>
                <c:pt idx="1155">
                  <c:v>19.549999999999898</c:v>
                </c:pt>
                <c:pt idx="1156">
                  <c:v>19.559999999999999</c:v>
                </c:pt>
                <c:pt idx="1157">
                  <c:v>19.57</c:v>
                </c:pt>
                <c:pt idx="1158">
                  <c:v>19.579999999999995</c:v>
                </c:pt>
                <c:pt idx="1159">
                  <c:v>19.59</c:v>
                </c:pt>
                <c:pt idx="1160">
                  <c:v>19.600000000000001</c:v>
                </c:pt>
                <c:pt idx="1161">
                  <c:v>19.610000000000003</c:v>
                </c:pt>
                <c:pt idx="1162">
                  <c:v>19.610000000000003</c:v>
                </c:pt>
                <c:pt idx="1163">
                  <c:v>19.62</c:v>
                </c:pt>
                <c:pt idx="1164">
                  <c:v>19.62</c:v>
                </c:pt>
                <c:pt idx="1165">
                  <c:v>19.62</c:v>
                </c:pt>
                <c:pt idx="1166">
                  <c:v>19.62</c:v>
                </c:pt>
                <c:pt idx="1167">
                  <c:v>19.62</c:v>
                </c:pt>
                <c:pt idx="1168">
                  <c:v>19.62</c:v>
                </c:pt>
                <c:pt idx="1169">
                  <c:v>19.649999999999999</c:v>
                </c:pt>
                <c:pt idx="1170">
                  <c:v>19.66</c:v>
                </c:pt>
                <c:pt idx="1171">
                  <c:v>19.670000000000005</c:v>
                </c:pt>
                <c:pt idx="1172">
                  <c:v>19.670000000000005</c:v>
                </c:pt>
                <c:pt idx="1173">
                  <c:v>19.670000000000005</c:v>
                </c:pt>
                <c:pt idx="1174">
                  <c:v>19.670000000000005</c:v>
                </c:pt>
                <c:pt idx="1175">
                  <c:v>19.670000000000005</c:v>
                </c:pt>
                <c:pt idx="1176">
                  <c:v>19.670000000000005</c:v>
                </c:pt>
                <c:pt idx="1177">
                  <c:v>19.670000000000005</c:v>
                </c:pt>
                <c:pt idx="1178">
                  <c:v>19.670000000000005</c:v>
                </c:pt>
                <c:pt idx="1179">
                  <c:v>19.670000000000005</c:v>
                </c:pt>
                <c:pt idx="1180">
                  <c:v>19.68</c:v>
                </c:pt>
                <c:pt idx="1181">
                  <c:v>19.690000000000001</c:v>
                </c:pt>
                <c:pt idx="1182">
                  <c:v>19.7</c:v>
                </c:pt>
                <c:pt idx="1183">
                  <c:v>19.71</c:v>
                </c:pt>
                <c:pt idx="1184">
                  <c:v>19.72</c:v>
                </c:pt>
                <c:pt idx="1185">
                  <c:v>19.72</c:v>
                </c:pt>
                <c:pt idx="1186">
                  <c:v>19.73</c:v>
                </c:pt>
                <c:pt idx="1187">
                  <c:v>19.739999999999995</c:v>
                </c:pt>
                <c:pt idx="1188">
                  <c:v>19.75</c:v>
                </c:pt>
                <c:pt idx="1189">
                  <c:v>19.77</c:v>
                </c:pt>
                <c:pt idx="1190">
                  <c:v>19.79</c:v>
                </c:pt>
                <c:pt idx="1191">
                  <c:v>19.8</c:v>
                </c:pt>
                <c:pt idx="1192">
                  <c:v>19.82</c:v>
                </c:pt>
                <c:pt idx="1193">
                  <c:v>19.82</c:v>
                </c:pt>
                <c:pt idx="1194">
                  <c:v>19.829999999999995</c:v>
                </c:pt>
                <c:pt idx="1195">
                  <c:v>19.829999999999995</c:v>
                </c:pt>
                <c:pt idx="1196">
                  <c:v>19.850000000000001</c:v>
                </c:pt>
                <c:pt idx="1197">
                  <c:v>19.86</c:v>
                </c:pt>
                <c:pt idx="1198">
                  <c:v>19.87</c:v>
                </c:pt>
                <c:pt idx="1199">
                  <c:v>19.89</c:v>
                </c:pt>
                <c:pt idx="1200">
                  <c:v>19.91</c:v>
                </c:pt>
                <c:pt idx="1201">
                  <c:v>19.919999999999899</c:v>
                </c:pt>
                <c:pt idx="1202">
                  <c:v>19.919999999999899</c:v>
                </c:pt>
                <c:pt idx="1203">
                  <c:v>19.929999999999897</c:v>
                </c:pt>
                <c:pt idx="1204">
                  <c:v>19.939999999999895</c:v>
                </c:pt>
                <c:pt idx="1205">
                  <c:v>19.95</c:v>
                </c:pt>
                <c:pt idx="1206">
                  <c:v>19.959999999999898</c:v>
                </c:pt>
                <c:pt idx="1207">
                  <c:v>19.97</c:v>
                </c:pt>
                <c:pt idx="1208">
                  <c:v>19.97</c:v>
                </c:pt>
                <c:pt idx="1209">
                  <c:v>19.979999999999997</c:v>
                </c:pt>
                <c:pt idx="1210">
                  <c:v>19.989999999999991</c:v>
                </c:pt>
                <c:pt idx="1211">
                  <c:v>20</c:v>
                </c:pt>
                <c:pt idx="1212">
                  <c:v>20</c:v>
                </c:pt>
                <c:pt idx="1213">
                  <c:v>20.010000000000005</c:v>
                </c:pt>
                <c:pt idx="1214">
                  <c:v>20.010000000000005</c:v>
                </c:pt>
                <c:pt idx="1215">
                  <c:v>20.010000000000005</c:v>
                </c:pt>
                <c:pt idx="1216">
                  <c:v>20.02</c:v>
                </c:pt>
                <c:pt idx="1217">
                  <c:v>20.02</c:v>
                </c:pt>
                <c:pt idx="1218">
                  <c:v>20.02</c:v>
                </c:pt>
                <c:pt idx="1219">
                  <c:v>20.029999999999902</c:v>
                </c:pt>
                <c:pt idx="1220">
                  <c:v>20.04</c:v>
                </c:pt>
                <c:pt idx="1221">
                  <c:v>20.04</c:v>
                </c:pt>
                <c:pt idx="1222">
                  <c:v>20.04</c:v>
                </c:pt>
                <c:pt idx="1223">
                  <c:v>20.049999999999898</c:v>
                </c:pt>
                <c:pt idx="1224">
                  <c:v>20.049999999999898</c:v>
                </c:pt>
                <c:pt idx="1225">
                  <c:v>20.059999999999999</c:v>
                </c:pt>
                <c:pt idx="1226">
                  <c:v>20.059999999999999</c:v>
                </c:pt>
                <c:pt idx="1227">
                  <c:v>20.07</c:v>
                </c:pt>
                <c:pt idx="1228">
                  <c:v>20.079999999999995</c:v>
                </c:pt>
                <c:pt idx="1229">
                  <c:v>20.100000000000001</c:v>
                </c:pt>
                <c:pt idx="1230">
                  <c:v>20.100000000000001</c:v>
                </c:pt>
                <c:pt idx="1231">
                  <c:v>20.100000000000001</c:v>
                </c:pt>
                <c:pt idx="1232">
                  <c:v>20.110000000000003</c:v>
                </c:pt>
                <c:pt idx="1233">
                  <c:v>20.119999999999905</c:v>
                </c:pt>
                <c:pt idx="1234">
                  <c:v>20.119999999999905</c:v>
                </c:pt>
                <c:pt idx="1235">
                  <c:v>20.119999999999905</c:v>
                </c:pt>
                <c:pt idx="1236">
                  <c:v>20.119999999999905</c:v>
                </c:pt>
                <c:pt idx="1237">
                  <c:v>20.119999999999905</c:v>
                </c:pt>
                <c:pt idx="1238">
                  <c:v>20.119999999999905</c:v>
                </c:pt>
                <c:pt idx="1239">
                  <c:v>20.139999999999901</c:v>
                </c:pt>
                <c:pt idx="1240">
                  <c:v>20.149999999999999</c:v>
                </c:pt>
                <c:pt idx="1241">
                  <c:v>20.149999999999999</c:v>
                </c:pt>
                <c:pt idx="1242">
                  <c:v>20.149999999999999</c:v>
                </c:pt>
                <c:pt idx="1243">
                  <c:v>20.170000000000005</c:v>
                </c:pt>
                <c:pt idx="1244">
                  <c:v>20.170000000000005</c:v>
                </c:pt>
                <c:pt idx="1245">
                  <c:v>20.170000000000005</c:v>
                </c:pt>
                <c:pt idx="1246">
                  <c:v>20.190000000000001</c:v>
                </c:pt>
                <c:pt idx="1247">
                  <c:v>20.190000000000001</c:v>
                </c:pt>
                <c:pt idx="1248">
                  <c:v>20.2</c:v>
                </c:pt>
                <c:pt idx="1249">
                  <c:v>20.2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populationParameterSweep!$E$1254:$E$2503</c:f>
              <c:numCache>
                <c:formatCode>General</c:formatCode>
                <c:ptCount val="1250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  <c:pt idx="12">
                  <c:v>0.1</c:v>
                </c:pt>
                <c:pt idx="13">
                  <c:v>0.1</c:v>
                </c:pt>
                <c:pt idx="14">
                  <c:v>0.1</c:v>
                </c:pt>
                <c:pt idx="15">
                  <c:v>0.2</c:v>
                </c:pt>
                <c:pt idx="16">
                  <c:v>0.2</c:v>
                </c:pt>
                <c:pt idx="17">
                  <c:v>0.30000000000000004</c:v>
                </c:pt>
                <c:pt idx="18">
                  <c:v>0.4</c:v>
                </c:pt>
                <c:pt idx="19">
                  <c:v>0.4</c:v>
                </c:pt>
                <c:pt idx="20">
                  <c:v>0.5</c:v>
                </c:pt>
                <c:pt idx="21">
                  <c:v>0.5</c:v>
                </c:pt>
                <c:pt idx="22">
                  <c:v>0.8</c:v>
                </c:pt>
                <c:pt idx="23">
                  <c:v>0.9</c:v>
                </c:pt>
                <c:pt idx="24">
                  <c:v>0.9</c:v>
                </c:pt>
                <c:pt idx="25">
                  <c:v>1.0999999999999897</c:v>
                </c:pt>
                <c:pt idx="26">
                  <c:v>1.2</c:v>
                </c:pt>
                <c:pt idx="27">
                  <c:v>1.2</c:v>
                </c:pt>
                <c:pt idx="28">
                  <c:v>1.4</c:v>
                </c:pt>
                <c:pt idx="29">
                  <c:v>1.4</c:v>
                </c:pt>
                <c:pt idx="30">
                  <c:v>1.4</c:v>
                </c:pt>
                <c:pt idx="31">
                  <c:v>1.5</c:v>
                </c:pt>
                <c:pt idx="32">
                  <c:v>1.5</c:v>
                </c:pt>
                <c:pt idx="33">
                  <c:v>1.6999999999999897</c:v>
                </c:pt>
                <c:pt idx="34">
                  <c:v>1.6999999999999897</c:v>
                </c:pt>
                <c:pt idx="35">
                  <c:v>1.6999999999999897</c:v>
                </c:pt>
                <c:pt idx="36">
                  <c:v>1.6999999999999897</c:v>
                </c:pt>
                <c:pt idx="37">
                  <c:v>1.7999999999999896</c:v>
                </c:pt>
                <c:pt idx="38">
                  <c:v>1.9000000000000001</c:v>
                </c:pt>
                <c:pt idx="39">
                  <c:v>1.9000000000000001</c:v>
                </c:pt>
                <c:pt idx="40">
                  <c:v>1.9999999999999898</c:v>
                </c:pt>
                <c:pt idx="41">
                  <c:v>1.9999999999999898</c:v>
                </c:pt>
                <c:pt idx="42">
                  <c:v>2.0999999999999894</c:v>
                </c:pt>
                <c:pt idx="43">
                  <c:v>2.0999999999999894</c:v>
                </c:pt>
                <c:pt idx="44">
                  <c:v>2.19999999999999</c:v>
                </c:pt>
                <c:pt idx="45">
                  <c:v>2.19999999999999</c:v>
                </c:pt>
                <c:pt idx="46">
                  <c:v>2.19999999999999</c:v>
                </c:pt>
                <c:pt idx="47">
                  <c:v>2.2999999999999998</c:v>
                </c:pt>
                <c:pt idx="48">
                  <c:v>2.2999999999999998</c:v>
                </c:pt>
                <c:pt idx="49">
                  <c:v>2.5</c:v>
                </c:pt>
                <c:pt idx="50">
                  <c:v>2.5</c:v>
                </c:pt>
                <c:pt idx="51">
                  <c:v>2.5</c:v>
                </c:pt>
                <c:pt idx="52">
                  <c:v>2.5</c:v>
                </c:pt>
                <c:pt idx="53">
                  <c:v>2.5</c:v>
                </c:pt>
                <c:pt idx="54">
                  <c:v>2.5</c:v>
                </c:pt>
                <c:pt idx="55">
                  <c:v>2.6</c:v>
                </c:pt>
                <c:pt idx="56">
                  <c:v>2.6</c:v>
                </c:pt>
                <c:pt idx="57">
                  <c:v>2.6</c:v>
                </c:pt>
                <c:pt idx="58">
                  <c:v>2.6</c:v>
                </c:pt>
                <c:pt idx="59">
                  <c:v>2.6</c:v>
                </c:pt>
                <c:pt idx="60">
                  <c:v>2.6</c:v>
                </c:pt>
                <c:pt idx="61">
                  <c:v>2.6</c:v>
                </c:pt>
                <c:pt idx="62">
                  <c:v>2.6</c:v>
                </c:pt>
                <c:pt idx="63">
                  <c:v>2.69999999999999</c:v>
                </c:pt>
                <c:pt idx="64">
                  <c:v>2.69999999999999</c:v>
                </c:pt>
                <c:pt idx="65">
                  <c:v>2.69999999999999</c:v>
                </c:pt>
                <c:pt idx="66">
                  <c:v>2.69999999999999</c:v>
                </c:pt>
                <c:pt idx="67">
                  <c:v>2.69999999999999</c:v>
                </c:pt>
                <c:pt idx="68">
                  <c:v>2.69999999999999</c:v>
                </c:pt>
                <c:pt idx="69">
                  <c:v>2.69999999999999</c:v>
                </c:pt>
                <c:pt idx="70">
                  <c:v>2.69999999999999</c:v>
                </c:pt>
                <c:pt idx="71">
                  <c:v>2.8</c:v>
                </c:pt>
                <c:pt idx="72">
                  <c:v>2.8</c:v>
                </c:pt>
                <c:pt idx="73">
                  <c:v>2.8</c:v>
                </c:pt>
                <c:pt idx="74">
                  <c:v>2.8</c:v>
                </c:pt>
                <c:pt idx="75">
                  <c:v>2.8</c:v>
                </c:pt>
                <c:pt idx="76">
                  <c:v>2.9</c:v>
                </c:pt>
                <c:pt idx="77">
                  <c:v>2.9</c:v>
                </c:pt>
                <c:pt idx="78">
                  <c:v>2.9</c:v>
                </c:pt>
                <c:pt idx="79">
                  <c:v>2.9</c:v>
                </c:pt>
                <c:pt idx="80">
                  <c:v>3</c:v>
                </c:pt>
                <c:pt idx="81">
                  <c:v>3.2</c:v>
                </c:pt>
                <c:pt idx="82">
                  <c:v>3.2</c:v>
                </c:pt>
                <c:pt idx="83">
                  <c:v>3.4</c:v>
                </c:pt>
                <c:pt idx="84">
                  <c:v>3.5</c:v>
                </c:pt>
                <c:pt idx="85">
                  <c:v>3.6</c:v>
                </c:pt>
                <c:pt idx="86">
                  <c:v>3.6</c:v>
                </c:pt>
                <c:pt idx="87">
                  <c:v>3.6</c:v>
                </c:pt>
                <c:pt idx="88">
                  <c:v>3.6</c:v>
                </c:pt>
                <c:pt idx="89">
                  <c:v>3.6</c:v>
                </c:pt>
                <c:pt idx="90">
                  <c:v>3.8</c:v>
                </c:pt>
                <c:pt idx="91">
                  <c:v>3.8</c:v>
                </c:pt>
                <c:pt idx="92">
                  <c:v>3.9</c:v>
                </c:pt>
                <c:pt idx="93">
                  <c:v>3.9</c:v>
                </c:pt>
                <c:pt idx="94">
                  <c:v>4</c:v>
                </c:pt>
                <c:pt idx="95">
                  <c:v>4</c:v>
                </c:pt>
                <c:pt idx="96">
                  <c:v>4.0999999999999996</c:v>
                </c:pt>
                <c:pt idx="97">
                  <c:v>4.0999999999999996</c:v>
                </c:pt>
                <c:pt idx="98">
                  <c:v>4.1999999999999895</c:v>
                </c:pt>
                <c:pt idx="99">
                  <c:v>4.1999999999999895</c:v>
                </c:pt>
                <c:pt idx="100">
                  <c:v>4.3999999999999897</c:v>
                </c:pt>
                <c:pt idx="101">
                  <c:v>4.3999999999999897</c:v>
                </c:pt>
                <c:pt idx="102">
                  <c:v>4.3999999999999897</c:v>
                </c:pt>
                <c:pt idx="103">
                  <c:v>4.3999999999999897</c:v>
                </c:pt>
                <c:pt idx="104">
                  <c:v>4.5</c:v>
                </c:pt>
                <c:pt idx="105">
                  <c:v>4.5</c:v>
                </c:pt>
                <c:pt idx="106">
                  <c:v>4.5999999999999996</c:v>
                </c:pt>
                <c:pt idx="107">
                  <c:v>4.5999999999999996</c:v>
                </c:pt>
                <c:pt idx="108">
                  <c:v>4.5999999999999996</c:v>
                </c:pt>
                <c:pt idx="109">
                  <c:v>4.5999999999999996</c:v>
                </c:pt>
                <c:pt idx="110">
                  <c:v>4.7</c:v>
                </c:pt>
                <c:pt idx="111">
                  <c:v>4.8</c:v>
                </c:pt>
                <c:pt idx="112">
                  <c:v>4.8</c:v>
                </c:pt>
                <c:pt idx="113">
                  <c:v>4.8999999999999897</c:v>
                </c:pt>
                <c:pt idx="114">
                  <c:v>5.2</c:v>
                </c:pt>
                <c:pt idx="115">
                  <c:v>5.2</c:v>
                </c:pt>
                <c:pt idx="116">
                  <c:v>5.2</c:v>
                </c:pt>
                <c:pt idx="117">
                  <c:v>5.3</c:v>
                </c:pt>
                <c:pt idx="118">
                  <c:v>5.3999999999999897</c:v>
                </c:pt>
                <c:pt idx="119">
                  <c:v>5.4999999999999902</c:v>
                </c:pt>
                <c:pt idx="120">
                  <c:v>5.4999999999999902</c:v>
                </c:pt>
                <c:pt idx="121">
                  <c:v>5.6</c:v>
                </c:pt>
                <c:pt idx="122">
                  <c:v>5.6</c:v>
                </c:pt>
                <c:pt idx="123">
                  <c:v>5.6</c:v>
                </c:pt>
                <c:pt idx="124">
                  <c:v>5.8</c:v>
                </c:pt>
                <c:pt idx="125">
                  <c:v>5.8</c:v>
                </c:pt>
                <c:pt idx="126">
                  <c:v>6.1</c:v>
                </c:pt>
                <c:pt idx="127">
                  <c:v>6.1</c:v>
                </c:pt>
                <c:pt idx="128">
                  <c:v>6.3</c:v>
                </c:pt>
                <c:pt idx="129">
                  <c:v>6.3</c:v>
                </c:pt>
                <c:pt idx="130">
                  <c:v>6.3</c:v>
                </c:pt>
                <c:pt idx="131">
                  <c:v>6.4</c:v>
                </c:pt>
                <c:pt idx="132">
                  <c:v>6.4</c:v>
                </c:pt>
                <c:pt idx="133">
                  <c:v>6.5</c:v>
                </c:pt>
                <c:pt idx="134">
                  <c:v>6.5</c:v>
                </c:pt>
                <c:pt idx="135">
                  <c:v>6.5</c:v>
                </c:pt>
                <c:pt idx="136">
                  <c:v>6.5</c:v>
                </c:pt>
                <c:pt idx="137">
                  <c:v>6.6</c:v>
                </c:pt>
                <c:pt idx="138">
                  <c:v>6.7</c:v>
                </c:pt>
                <c:pt idx="139">
                  <c:v>6.7</c:v>
                </c:pt>
                <c:pt idx="140">
                  <c:v>6.7</c:v>
                </c:pt>
                <c:pt idx="141">
                  <c:v>6.8</c:v>
                </c:pt>
                <c:pt idx="142">
                  <c:v>6.8</c:v>
                </c:pt>
                <c:pt idx="143">
                  <c:v>6.8</c:v>
                </c:pt>
                <c:pt idx="144">
                  <c:v>6.9</c:v>
                </c:pt>
                <c:pt idx="145">
                  <c:v>6.9</c:v>
                </c:pt>
                <c:pt idx="146">
                  <c:v>6.9</c:v>
                </c:pt>
                <c:pt idx="147">
                  <c:v>7</c:v>
                </c:pt>
                <c:pt idx="148">
                  <c:v>7</c:v>
                </c:pt>
                <c:pt idx="149">
                  <c:v>7.1</c:v>
                </c:pt>
                <c:pt idx="150">
                  <c:v>7.1</c:v>
                </c:pt>
                <c:pt idx="151">
                  <c:v>7.2</c:v>
                </c:pt>
                <c:pt idx="152">
                  <c:v>7.3</c:v>
                </c:pt>
                <c:pt idx="153">
                  <c:v>7.3</c:v>
                </c:pt>
                <c:pt idx="154">
                  <c:v>7.3</c:v>
                </c:pt>
                <c:pt idx="155">
                  <c:v>7.3</c:v>
                </c:pt>
                <c:pt idx="156">
                  <c:v>7.3</c:v>
                </c:pt>
                <c:pt idx="157">
                  <c:v>7.3</c:v>
                </c:pt>
                <c:pt idx="158">
                  <c:v>7.3</c:v>
                </c:pt>
                <c:pt idx="159">
                  <c:v>7.3</c:v>
                </c:pt>
                <c:pt idx="160">
                  <c:v>7.3</c:v>
                </c:pt>
                <c:pt idx="161">
                  <c:v>7.4</c:v>
                </c:pt>
                <c:pt idx="162">
                  <c:v>7.5</c:v>
                </c:pt>
                <c:pt idx="163">
                  <c:v>7.5</c:v>
                </c:pt>
                <c:pt idx="164">
                  <c:v>7.5</c:v>
                </c:pt>
                <c:pt idx="165">
                  <c:v>7.6</c:v>
                </c:pt>
                <c:pt idx="166">
                  <c:v>7.7</c:v>
                </c:pt>
                <c:pt idx="167">
                  <c:v>7.8</c:v>
                </c:pt>
                <c:pt idx="168">
                  <c:v>7.8</c:v>
                </c:pt>
                <c:pt idx="169">
                  <c:v>7.8</c:v>
                </c:pt>
                <c:pt idx="170">
                  <c:v>8</c:v>
                </c:pt>
                <c:pt idx="171">
                  <c:v>8.1</c:v>
                </c:pt>
                <c:pt idx="172">
                  <c:v>8.2999999999999918</c:v>
                </c:pt>
                <c:pt idx="173">
                  <c:v>8.6</c:v>
                </c:pt>
                <c:pt idx="174">
                  <c:v>8.6</c:v>
                </c:pt>
                <c:pt idx="175">
                  <c:v>8.6</c:v>
                </c:pt>
                <c:pt idx="176">
                  <c:v>8.6</c:v>
                </c:pt>
                <c:pt idx="177">
                  <c:v>8.7999999999999918</c:v>
                </c:pt>
                <c:pt idx="178">
                  <c:v>8.7999999999999918</c:v>
                </c:pt>
                <c:pt idx="179">
                  <c:v>9</c:v>
                </c:pt>
                <c:pt idx="180">
                  <c:v>9.2000000000000011</c:v>
                </c:pt>
                <c:pt idx="181">
                  <c:v>9.3000000000000007</c:v>
                </c:pt>
                <c:pt idx="182">
                  <c:v>9.4</c:v>
                </c:pt>
                <c:pt idx="183">
                  <c:v>9.4</c:v>
                </c:pt>
                <c:pt idx="184">
                  <c:v>9.4</c:v>
                </c:pt>
                <c:pt idx="185">
                  <c:v>9.5</c:v>
                </c:pt>
                <c:pt idx="186">
                  <c:v>9.5</c:v>
                </c:pt>
                <c:pt idx="187">
                  <c:v>9.6</c:v>
                </c:pt>
                <c:pt idx="188">
                  <c:v>9.6</c:v>
                </c:pt>
                <c:pt idx="189">
                  <c:v>9.6</c:v>
                </c:pt>
                <c:pt idx="190">
                  <c:v>9.6</c:v>
                </c:pt>
                <c:pt idx="191">
                  <c:v>9.7000000000000011</c:v>
                </c:pt>
                <c:pt idx="192">
                  <c:v>9.7000000000000011</c:v>
                </c:pt>
                <c:pt idx="193">
                  <c:v>9.7000000000000011</c:v>
                </c:pt>
                <c:pt idx="194">
                  <c:v>9.7000000000000011</c:v>
                </c:pt>
                <c:pt idx="195">
                  <c:v>9.8000000000000007</c:v>
                </c:pt>
                <c:pt idx="196">
                  <c:v>9.8000000000000007</c:v>
                </c:pt>
                <c:pt idx="197">
                  <c:v>9.8000000000000007</c:v>
                </c:pt>
                <c:pt idx="198">
                  <c:v>9.8000000000000007</c:v>
                </c:pt>
                <c:pt idx="199">
                  <c:v>9.8000000000000007</c:v>
                </c:pt>
                <c:pt idx="200">
                  <c:v>9.8000000000000007</c:v>
                </c:pt>
                <c:pt idx="201">
                  <c:v>9.9</c:v>
                </c:pt>
                <c:pt idx="202">
                  <c:v>9.9</c:v>
                </c:pt>
                <c:pt idx="203">
                  <c:v>9.9</c:v>
                </c:pt>
                <c:pt idx="204">
                  <c:v>9.9</c:v>
                </c:pt>
                <c:pt idx="205">
                  <c:v>9.9</c:v>
                </c:pt>
                <c:pt idx="206">
                  <c:v>9.9</c:v>
                </c:pt>
                <c:pt idx="207">
                  <c:v>9.9</c:v>
                </c:pt>
                <c:pt idx="208">
                  <c:v>9.9</c:v>
                </c:pt>
                <c:pt idx="209">
                  <c:v>9.9</c:v>
                </c:pt>
                <c:pt idx="210">
                  <c:v>9.9</c:v>
                </c:pt>
                <c:pt idx="211">
                  <c:v>9.9</c:v>
                </c:pt>
                <c:pt idx="212">
                  <c:v>9.9</c:v>
                </c:pt>
                <c:pt idx="213">
                  <c:v>9.9</c:v>
                </c:pt>
                <c:pt idx="214">
                  <c:v>9.9</c:v>
                </c:pt>
                <c:pt idx="215">
                  <c:v>9.9</c:v>
                </c:pt>
                <c:pt idx="216">
                  <c:v>9.9</c:v>
                </c:pt>
                <c:pt idx="217">
                  <c:v>9.9</c:v>
                </c:pt>
                <c:pt idx="218">
                  <c:v>9.9</c:v>
                </c:pt>
                <c:pt idx="219">
                  <c:v>9.9</c:v>
                </c:pt>
                <c:pt idx="220">
                  <c:v>9.9</c:v>
                </c:pt>
                <c:pt idx="221">
                  <c:v>9.9</c:v>
                </c:pt>
                <c:pt idx="222">
                  <c:v>9.9</c:v>
                </c:pt>
                <c:pt idx="223">
                  <c:v>9.9</c:v>
                </c:pt>
                <c:pt idx="224">
                  <c:v>9.9</c:v>
                </c:pt>
                <c:pt idx="225">
                  <c:v>9.9</c:v>
                </c:pt>
                <c:pt idx="226">
                  <c:v>9.9</c:v>
                </c:pt>
                <c:pt idx="227">
                  <c:v>9.9</c:v>
                </c:pt>
                <c:pt idx="228">
                  <c:v>9.9</c:v>
                </c:pt>
                <c:pt idx="229">
                  <c:v>9.9</c:v>
                </c:pt>
                <c:pt idx="230">
                  <c:v>10</c:v>
                </c:pt>
                <c:pt idx="231">
                  <c:v>10</c:v>
                </c:pt>
                <c:pt idx="232">
                  <c:v>10</c:v>
                </c:pt>
                <c:pt idx="233">
                  <c:v>10</c:v>
                </c:pt>
                <c:pt idx="234">
                  <c:v>10</c:v>
                </c:pt>
                <c:pt idx="235">
                  <c:v>10</c:v>
                </c:pt>
                <c:pt idx="236">
                  <c:v>10</c:v>
                </c:pt>
                <c:pt idx="237">
                  <c:v>10</c:v>
                </c:pt>
                <c:pt idx="238">
                  <c:v>10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10.1</c:v>
                </c:pt>
                <c:pt idx="246">
                  <c:v>10.1</c:v>
                </c:pt>
                <c:pt idx="247">
                  <c:v>10.1</c:v>
                </c:pt>
                <c:pt idx="248">
                  <c:v>10.1</c:v>
                </c:pt>
                <c:pt idx="249">
                  <c:v>10.1</c:v>
                </c:pt>
                <c:pt idx="250">
                  <c:v>10.1</c:v>
                </c:pt>
                <c:pt idx="251">
                  <c:v>10.1</c:v>
                </c:pt>
                <c:pt idx="252">
                  <c:v>10.1</c:v>
                </c:pt>
                <c:pt idx="253">
                  <c:v>10.1</c:v>
                </c:pt>
                <c:pt idx="254">
                  <c:v>10.1</c:v>
                </c:pt>
                <c:pt idx="255">
                  <c:v>10.1</c:v>
                </c:pt>
                <c:pt idx="256">
                  <c:v>10.1</c:v>
                </c:pt>
                <c:pt idx="257">
                  <c:v>10.200000000000001</c:v>
                </c:pt>
                <c:pt idx="258">
                  <c:v>10.200000000000001</c:v>
                </c:pt>
                <c:pt idx="259">
                  <c:v>10.200000000000001</c:v>
                </c:pt>
                <c:pt idx="260">
                  <c:v>10.200000000000001</c:v>
                </c:pt>
                <c:pt idx="261">
                  <c:v>10.3</c:v>
                </c:pt>
                <c:pt idx="262">
                  <c:v>10.3</c:v>
                </c:pt>
                <c:pt idx="263">
                  <c:v>10.3</c:v>
                </c:pt>
                <c:pt idx="264">
                  <c:v>10.3</c:v>
                </c:pt>
                <c:pt idx="265">
                  <c:v>10.3</c:v>
                </c:pt>
                <c:pt idx="266">
                  <c:v>10.3</c:v>
                </c:pt>
                <c:pt idx="267">
                  <c:v>10.3</c:v>
                </c:pt>
                <c:pt idx="268">
                  <c:v>10.3</c:v>
                </c:pt>
                <c:pt idx="269">
                  <c:v>10.3</c:v>
                </c:pt>
                <c:pt idx="270">
                  <c:v>10.3</c:v>
                </c:pt>
                <c:pt idx="271">
                  <c:v>10.3</c:v>
                </c:pt>
                <c:pt idx="272">
                  <c:v>10.3</c:v>
                </c:pt>
                <c:pt idx="273">
                  <c:v>10.4</c:v>
                </c:pt>
                <c:pt idx="274">
                  <c:v>10.4</c:v>
                </c:pt>
                <c:pt idx="275">
                  <c:v>10.4</c:v>
                </c:pt>
                <c:pt idx="276">
                  <c:v>10.4</c:v>
                </c:pt>
                <c:pt idx="277">
                  <c:v>10.4</c:v>
                </c:pt>
                <c:pt idx="278">
                  <c:v>10.4</c:v>
                </c:pt>
                <c:pt idx="279">
                  <c:v>10.4</c:v>
                </c:pt>
                <c:pt idx="280">
                  <c:v>10.4</c:v>
                </c:pt>
                <c:pt idx="281">
                  <c:v>10.4</c:v>
                </c:pt>
                <c:pt idx="282">
                  <c:v>10.4</c:v>
                </c:pt>
                <c:pt idx="283">
                  <c:v>10.5</c:v>
                </c:pt>
                <c:pt idx="284">
                  <c:v>10.599999999999902</c:v>
                </c:pt>
                <c:pt idx="285">
                  <c:v>10.599999999999902</c:v>
                </c:pt>
                <c:pt idx="286">
                  <c:v>10.599999999999902</c:v>
                </c:pt>
                <c:pt idx="287">
                  <c:v>10.599999999999902</c:v>
                </c:pt>
                <c:pt idx="288">
                  <c:v>10.599999999999902</c:v>
                </c:pt>
                <c:pt idx="289">
                  <c:v>10.599999999999902</c:v>
                </c:pt>
                <c:pt idx="290">
                  <c:v>10.599999999999902</c:v>
                </c:pt>
                <c:pt idx="291">
                  <c:v>10.599999999999902</c:v>
                </c:pt>
                <c:pt idx="292">
                  <c:v>10.599999999999902</c:v>
                </c:pt>
                <c:pt idx="293">
                  <c:v>10.599999999999902</c:v>
                </c:pt>
                <c:pt idx="294">
                  <c:v>10.599999999999902</c:v>
                </c:pt>
                <c:pt idx="295">
                  <c:v>10.599999999999902</c:v>
                </c:pt>
                <c:pt idx="296">
                  <c:v>10.599999999999902</c:v>
                </c:pt>
                <c:pt idx="297">
                  <c:v>10.7</c:v>
                </c:pt>
                <c:pt idx="298">
                  <c:v>10.7</c:v>
                </c:pt>
                <c:pt idx="299">
                  <c:v>10.7</c:v>
                </c:pt>
                <c:pt idx="300">
                  <c:v>10.7</c:v>
                </c:pt>
                <c:pt idx="301">
                  <c:v>10.7</c:v>
                </c:pt>
                <c:pt idx="302">
                  <c:v>10.7</c:v>
                </c:pt>
                <c:pt idx="303">
                  <c:v>10.7</c:v>
                </c:pt>
                <c:pt idx="304">
                  <c:v>10.7</c:v>
                </c:pt>
                <c:pt idx="305">
                  <c:v>10.7</c:v>
                </c:pt>
                <c:pt idx="306">
                  <c:v>10.799999999999899</c:v>
                </c:pt>
                <c:pt idx="307">
                  <c:v>10.799999999999899</c:v>
                </c:pt>
                <c:pt idx="308">
                  <c:v>10.799999999999899</c:v>
                </c:pt>
                <c:pt idx="309">
                  <c:v>10.799999999999899</c:v>
                </c:pt>
                <c:pt idx="310">
                  <c:v>10.799999999999899</c:v>
                </c:pt>
                <c:pt idx="311">
                  <c:v>10.799999999999899</c:v>
                </c:pt>
                <c:pt idx="312">
                  <c:v>10.799999999999899</c:v>
                </c:pt>
                <c:pt idx="313">
                  <c:v>10.799999999999899</c:v>
                </c:pt>
                <c:pt idx="314">
                  <c:v>10.799999999999899</c:v>
                </c:pt>
                <c:pt idx="315">
                  <c:v>10.799999999999899</c:v>
                </c:pt>
                <c:pt idx="316">
                  <c:v>10.799999999999899</c:v>
                </c:pt>
                <c:pt idx="317">
                  <c:v>10.799999999999899</c:v>
                </c:pt>
                <c:pt idx="318">
                  <c:v>10.799999999999899</c:v>
                </c:pt>
                <c:pt idx="319">
                  <c:v>10.799999999999899</c:v>
                </c:pt>
                <c:pt idx="320">
                  <c:v>10.799999999999899</c:v>
                </c:pt>
                <c:pt idx="321">
                  <c:v>10.799999999999899</c:v>
                </c:pt>
                <c:pt idx="322">
                  <c:v>10.799999999999899</c:v>
                </c:pt>
                <c:pt idx="323">
                  <c:v>10.799999999999899</c:v>
                </c:pt>
                <c:pt idx="324">
                  <c:v>10.799999999999899</c:v>
                </c:pt>
                <c:pt idx="325">
                  <c:v>10.799999999999899</c:v>
                </c:pt>
                <c:pt idx="326">
                  <c:v>10.799999999999899</c:v>
                </c:pt>
                <c:pt idx="327">
                  <c:v>10.799999999999899</c:v>
                </c:pt>
                <c:pt idx="328">
                  <c:v>10.799999999999899</c:v>
                </c:pt>
                <c:pt idx="329">
                  <c:v>10.799999999999899</c:v>
                </c:pt>
                <c:pt idx="330">
                  <c:v>10.799999999999899</c:v>
                </c:pt>
                <c:pt idx="331">
                  <c:v>10.799999999999899</c:v>
                </c:pt>
                <c:pt idx="332">
                  <c:v>10.799999999999899</c:v>
                </c:pt>
                <c:pt idx="333">
                  <c:v>10.799999999999899</c:v>
                </c:pt>
                <c:pt idx="334">
                  <c:v>10.799999999999899</c:v>
                </c:pt>
                <c:pt idx="335">
                  <c:v>10.899999999999904</c:v>
                </c:pt>
                <c:pt idx="336">
                  <c:v>10.899999999999904</c:v>
                </c:pt>
                <c:pt idx="337">
                  <c:v>10.899999999999904</c:v>
                </c:pt>
                <c:pt idx="338">
                  <c:v>10.899999999999904</c:v>
                </c:pt>
                <c:pt idx="339">
                  <c:v>10.899999999999904</c:v>
                </c:pt>
                <c:pt idx="340">
                  <c:v>10.899999999999904</c:v>
                </c:pt>
                <c:pt idx="341">
                  <c:v>10.899999999999904</c:v>
                </c:pt>
                <c:pt idx="342">
                  <c:v>10.899999999999904</c:v>
                </c:pt>
                <c:pt idx="343">
                  <c:v>10.899999999999904</c:v>
                </c:pt>
                <c:pt idx="344">
                  <c:v>10.899999999999904</c:v>
                </c:pt>
                <c:pt idx="345">
                  <c:v>10.899999999999904</c:v>
                </c:pt>
                <c:pt idx="346">
                  <c:v>10.999999999999904</c:v>
                </c:pt>
                <c:pt idx="347">
                  <c:v>10.999999999999904</c:v>
                </c:pt>
                <c:pt idx="348">
                  <c:v>10.999999999999904</c:v>
                </c:pt>
                <c:pt idx="349">
                  <c:v>10.999999999999904</c:v>
                </c:pt>
                <c:pt idx="350">
                  <c:v>11.1</c:v>
                </c:pt>
                <c:pt idx="351">
                  <c:v>11.1</c:v>
                </c:pt>
                <c:pt idx="352">
                  <c:v>11.1</c:v>
                </c:pt>
                <c:pt idx="353">
                  <c:v>11.1</c:v>
                </c:pt>
                <c:pt idx="354">
                  <c:v>11.1</c:v>
                </c:pt>
                <c:pt idx="355">
                  <c:v>11.1</c:v>
                </c:pt>
                <c:pt idx="356">
                  <c:v>11.1</c:v>
                </c:pt>
                <c:pt idx="357">
                  <c:v>11.1</c:v>
                </c:pt>
                <c:pt idx="358">
                  <c:v>11.1</c:v>
                </c:pt>
                <c:pt idx="359">
                  <c:v>11.1</c:v>
                </c:pt>
                <c:pt idx="360">
                  <c:v>11.1</c:v>
                </c:pt>
                <c:pt idx="361">
                  <c:v>11.1</c:v>
                </c:pt>
                <c:pt idx="362">
                  <c:v>11.1</c:v>
                </c:pt>
                <c:pt idx="363">
                  <c:v>11.1</c:v>
                </c:pt>
                <c:pt idx="364">
                  <c:v>11.1</c:v>
                </c:pt>
                <c:pt idx="365">
                  <c:v>11.1</c:v>
                </c:pt>
                <c:pt idx="366">
                  <c:v>11.1</c:v>
                </c:pt>
                <c:pt idx="367">
                  <c:v>11.1</c:v>
                </c:pt>
                <c:pt idx="368">
                  <c:v>11.2</c:v>
                </c:pt>
                <c:pt idx="369">
                  <c:v>11.2</c:v>
                </c:pt>
                <c:pt idx="370">
                  <c:v>11.2</c:v>
                </c:pt>
                <c:pt idx="371">
                  <c:v>11.2</c:v>
                </c:pt>
                <c:pt idx="372">
                  <c:v>11.2</c:v>
                </c:pt>
                <c:pt idx="373">
                  <c:v>11.2</c:v>
                </c:pt>
                <c:pt idx="374">
                  <c:v>11.2</c:v>
                </c:pt>
                <c:pt idx="375">
                  <c:v>11.2</c:v>
                </c:pt>
                <c:pt idx="376">
                  <c:v>11.299999999999899</c:v>
                </c:pt>
                <c:pt idx="377">
                  <c:v>11.299999999999899</c:v>
                </c:pt>
                <c:pt idx="378">
                  <c:v>11.4</c:v>
                </c:pt>
                <c:pt idx="379">
                  <c:v>11.4</c:v>
                </c:pt>
                <c:pt idx="380">
                  <c:v>11.4</c:v>
                </c:pt>
                <c:pt idx="381">
                  <c:v>11.4</c:v>
                </c:pt>
                <c:pt idx="382">
                  <c:v>11.4</c:v>
                </c:pt>
                <c:pt idx="383">
                  <c:v>11.4</c:v>
                </c:pt>
                <c:pt idx="384">
                  <c:v>11.4</c:v>
                </c:pt>
                <c:pt idx="385">
                  <c:v>11.4</c:v>
                </c:pt>
                <c:pt idx="386">
                  <c:v>11.4</c:v>
                </c:pt>
                <c:pt idx="387">
                  <c:v>11.4</c:v>
                </c:pt>
                <c:pt idx="388">
                  <c:v>11.4</c:v>
                </c:pt>
                <c:pt idx="389">
                  <c:v>11.4</c:v>
                </c:pt>
                <c:pt idx="390">
                  <c:v>11.4</c:v>
                </c:pt>
                <c:pt idx="391">
                  <c:v>11.4</c:v>
                </c:pt>
                <c:pt idx="392">
                  <c:v>11.4</c:v>
                </c:pt>
                <c:pt idx="393">
                  <c:v>11.4</c:v>
                </c:pt>
                <c:pt idx="394">
                  <c:v>11.4</c:v>
                </c:pt>
                <c:pt idx="395">
                  <c:v>11.4</c:v>
                </c:pt>
                <c:pt idx="396">
                  <c:v>11.4</c:v>
                </c:pt>
                <c:pt idx="397">
                  <c:v>11.5</c:v>
                </c:pt>
                <c:pt idx="398">
                  <c:v>11.5</c:v>
                </c:pt>
                <c:pt idx="399">
                  <c:v>11.5</c:v>
                </c:pt>
                <c:pt idx="400">
                  <c:v>11.6</c:v>
                </c:pt>
                <c:pt idx="401">
                  <c:v>11.6</c:v>
                </c:pt>
                <c:pt idx="402">
                  <c:v>11.6</c:v>
                </c:pt>
                <c:pt idx="403">
                  <c:v>11.6</c:v>
                </c:pt>
                <c:pt idx="404">
                  <c:v>11.6</c:v>
                </c:pt>
                <c:pt idx="405">
                  <c:v>11.7</c:v>
                </c:pt>
                <c:pt idx="406">
                  <c:v>11.7</c:v>
                </c:pt>
                <c:pt idx="407">
                  <c:v>11.7</c:v>
                </c:pt>
                <c:pt idx="408">
                  <c:v>11.7</c:v>
                </c:pt>
                <c:pt idx="409">
                  <c:v>11.7</c:v>
                </c:pt>
                <c:pt idx="410">
                  <c:v>11.7</c:v>
                </c:pt>
                <c:pt idx="411">
                  <c:v>11.7</c:v>
                </c:pt>
                <c:pt idx="412">
                  <c:v>11.8</c:v>
                </c:pt>
                <c:pt idx="413">
                  <c:v>11.8</c:v>
                </c:pt>
                <c:pt idx="414">
                  <c:v>11.8</c:v>
                </c:pt>
                <c:pt idx="415">
                  <c:v>11.8</c:v>
                </c:pt>
                <c:pt idx="416">
                  <c:v>11.8</c:v>
                </c:pt>
                <c:pt idx="417">
                  <c:v>11.8</c:v>
                </c:pt>
                <c:pt idx="418">
                  <c:v>11.8</c:v>
                </c:pt>
                <c:pt idx="419">
                  <c:v>12.1</c:v>
                </c:pt>
                <c:pt idx="420">
                  <c:v>12.2</c:v>
                </c:pt>
                <c:pt idx="421">
                  <c:v>12.3</c:v>
                </c:pt>
                <c:pt idx="422">
                  <c:v>12.3</c:v>
                </c:pt>
                <c:pt idx="423">
                  <c:v>12.3</c:v>
                </c:pt>
                <c:pt idx="424">
                  <c:v>12.3</c:v>
                </c:pt>
                <c:pt idx="425">
                  <c:v>12.3</c:v>
                </c:pt>
                <c:pt idx="426">
                  <c:v>12.3</c:v>
                </c:pt>
                <c:pt idx="427">
                  <c:v>12.3</c:v>
                </c:pt>
                <c:pt idx="428">
                  <c:v>12.3</c:v>
                </c:pt>
                <c:pt idx="429">
                  <c:v>12.3</c:v>
                </c:pt>
                <c:pt idx="430">
                  <c:v>12.3</c:v>
                </c:pt>
                <c:pt idx="431">
                  <c:v>12.3</c:v>
                </c:pt>
                <c:pt idx="432">
                  <c:v>12.4</c:v>
                </c:pt>
                <c:pt idx="433">
                  <c:v>12.4</c:v>
                </c:pt>
                <c:pt idx="434">
                  <c:v>12.4</c:v>
                </c:pt>
                <c:pt idx="435">
                  <c:v>12.4</c:v>
                </c:pt>
                <c:pt idx="436">
                  <c:v>12.4</c:v>
                </c:pt>
                <c:pt idx="437">
                  <c:v>12.4</c:v>
                </c:pt>
                <c:pt idx="438">
                  <c:v>12.4</c:v>
                </c:pt>
                <c:pt idx="439">
                  <c:v>12.4</c:v>
                </c:pt>
                <c:pt idx="440">
                  <c:v>12.4</c:v>
                </c:pt>
                <c:pt idx="441">
                  <c:v>12.4</c:v>
                </c:pt>
                <c:pt idx="442">
                  <c:v>12.5</c:v>
                </c:pt>
                <c:pt idx="443">
                  <c:v>12.5</c:v>
                </c:pt>
                <c:pt idx="444">
                  <c:v>12.6</c:v>
                </c:pt>
                <c:pt idx="445">
                  <c:v>12.6</c:v>
                </c:pt>
                <c:pt idx="446">
                  <c:v>12.6</c:v>
                </c:pt>
                <c:pt idx="447">
                  <c:v>12.6</c:v>
                </c:pt>
                <c:pt idx="448">
                  <c:v>12.6</c:v>
                </c:pt>
                <c:pt idx="449">
                  <c:v>12.6</c:v>
                </c:pt>
                <c:pt idx="450">
                  <c:v>12.6</c:v>
                </c:pt>
                <c:pt idx="451">
                  <c:v>12.6</c:v>
                </c:pt>
                <c:pt idx="452">
                  <c:v>12.6</c:v>
                </c:pt>
                <c:pt idx="453">
                  <c:v>12.6</c:v>
                </c:pt>
                <c:pt idx="454">
                  <c:v>12.6</c:v>
                </c:pt>
                <c:pt idx="455">
                  <c:v>12.8</c:v>
                </c:pt>
                <c:pt idx="456">
                  <c:v>12.8</c:v>
                </c:pt>
                <c:pt idx="457">
                  <c:v>12.8</c:v>
                </c:pt>
                <c:pt idx="458">
                  <c:v>12.8</c:v>
                </c:pt>
                <c:pt idx="459">
                  <c:v>12.8</c:v>
                </c:pt>
                <c:pt idx="460">
                  <c:v>12.8</c:v>
                </c:pt>
                <c:pt idx="461">
                  <c:v>12.9</c:v>
                </c:pt>
                <c:pt idx="462">
                  <c:v>12.9</c:v>
                </c:pt>
                <c:pt idx="463">
                  <c:v>12.9</c:v>
                </c:pt>
                <c:pt idx="464">
                  <c:v>12.9</c:v>
                </c:pt>
                <c:pt idx="465">
                  <c:v>12.9</c:v>
                </c:pt>
                <c:pt idx="466">
                  <c:v>12.9</c:v>
                </c:pt>
                <c:pt idx="467">
                  <c:v>12.9</c:v>
                </c:pt>
                <c:pt idx="468">
                  <c:v>12.9</c:v>
                </c:pt>
                <c:pt idx="469">
                  <c:v>12.9</c:v>
                </c:pt>
                <c:pt idx="470">
                  <c:v>12.9</c:v>
                </c:pt>
                <c:pt idx="471">
                  <c:v>12.9</c:v>
                </c:pt>
                <c:pt idx="472">
                  <c:v>12.9</c:v>
                </c:pt>
                <c:pt idx="473">
                  <c:v>12.9</c:v>
                </c:pt>
                <c:pt idx="474">
                  <c:v>12.9</c:v>
                </c:pt>
                <c:pt idx="475">
                  <c:v>12.9</c:v>
                </c:pt>
                <c:pt idx="476">
                  <c:v>13</c:v>
                </c:pt>
                <c:pt idx="477">
                  <c:v>13</c:v>
                </c:pt>
                <c:pt idx="478">
                  <c:v>13.1</c:v>
                </c:pt>
                <c:pt idx="479">
                  <c:v>13.2</c:v>
                </c:pt>
                <c:pt idx="480">
                  <c:v>13.2</c:v>
                </c:pt>
                <c:pt idx="481">
                  <c:v>13.2</c:v>
                </c:pt>
                <c:pt idx="482">
                  <c:v>13.2</c:v>
                </c:pt>
                <c:pt idx="483">
                  <c:v>13.2</c:v>
                </c:pt>
                <c:pt idx="484">
                  <c:v>13.2</c:v>
                </c:pt>
                <c:pt idx="485">
                  <c:v>13.3</c:v>
                </c:pt>
                <c:pt idx="486">
                  <c:v>13.3</c:v>
                </c:pt>
                <c:pt idx="487">
                  <c:v>13.3</c:v>
                </c:pt>
                <c:pt idx="488">
                  <c:v>13.3</c:v>
                </c:pt>
                <c:pt idx="489">
                  <c:v>13.3</c:v>
                </c:pt>
                <c:pt idx="490">
                  <c:v>13.4</c:v>
                </c:pt>
                <c:pt idx="491">
                  <c:v>13.5</c:v>
                </c:pt>
                <c:pt idx="492">
                  <c:v>13.5</c:v>
                </c:pt>
                <c:pt idx="493">
                  <c:v>13.599999999999902</c:v>
                </c:pt>
                <c:pt idx="494">
                  <c:v>13.599999999999902</c:v>
                </c:pt>
                <c:pt idx="495">
                  <c:v>13.599999999999902</c:v>
                </c:pt>
                <c:pt idx="496">
                  <c:v>13.599999999999902</c:v>
                </c:pt>
                <c:pt idx="497">
                  <c:v>13.599999999999902</c:v>
                </c:pt>
                <c:pt idx="498">
                  <c:v>13.599999999999902</c:v>
                </c:pt>
                <c:pt idx="499">
                  <c:v>13.599999999999902</c:v>
                </c:pt>
                <c:pt idx="500">
                  <c:v>13.599999999999902</c:v>
                </c:pt>
                <c:pt idx="501">
                  <c:v>13.599999999999902</c:v>
                </c:pt>
                <c:pt idx="502">
                  <c:v>13.599999999999902</c:v>
                </c:pt>
                <c:pt idx="503">
                  <c:v>13.599999999999902</c:v>
                </c:pt>
                <c:pt idx="504">
                  <c:v>13.599999999999902</c:v>
                </c:pt>
                <c:pt idx="505">
                  <c:v>13.599999999999902</c:v>
                </c:pt>
                <c:pt idx="506">
                  <c:v>13.599999999999902</c:v>
                </c:pt>
                <c:pt idx="507">
                  <c:v>13.599999999999902</c:v>
                </c:pt>
                <c:pt idx="508">
                  <c:v>13.599999999999902</c:v>
                </c:pt>
                <c:pt idx="509">
                  <c:v>13.599999999999902</c:v>
                </c:pt>
                <c:pt idx="510">
                  <c:v>13.599999999999902</c:v>
                </c:pt>
                <c:pt idx="511">
                  <c:v>13.599999999999902</c:v>
                </c:pt>
                <c:pt idx="512">
                  <c:v>13.599999999999902</c:v>
                </c:pt>
                <c:pt idx="513">
                  <c:v>13.599999999999902</c:v>
                </c:pt>
                <c:pt idx="514">
                  <c:v>13.599999999999902</c:v>
                </c:pt>
                <c:pt idx="515">
                  <c:v>13.599999999999902</c:v>
                </c:pt>
                <c:pt idx="516">
                  <c:v>13.7</c:v>
                </c:pt>
                <c:pt idx="517">
                  <c:v>13.7</c:v>
                </c:pt>
                <c:pt idx="518">
                  <c:v>13.7</c:v>
                </c:pt>
                <c:pt idx="519">
                  <c:v>13.7</c:v>
                </c:pt>
                <c:pt idx="520">
                  <c:v>13.7</c:v>
                </c:pt>
                <c:pt idx="521">
                  <c:v>13.7</c:v>
                </c:pt>
                <c:pt idx="522">
                  <c:v>13.7</c:v>
                </c:pt>
                <c:pt idx="523">
                  <c:v>13.7</c:v>
                </c:pt>
                <c:pt idx="524">
                  <c:v>13.7</c:v>
                </c:pt>
                <c:pt idx="525">
                  <c:v>13.7</c:v>
                </c:pt>
                <c:pt idx="526">
                  <c:v>13.7</c:v>
                </c:pt>
                <c:pt idx="527">
                  <c:v>13.7</c:v>
                </c:pt>
                <c:pt idx="528">
                  <c:v>13.7</c:v>
                </c:pt>
                <c:pt idx="529">
                  <c:v>13.7</c:v>
                </c:pt>
                <c:pt idx="530">
                  <c:v>13.799999999999899</c:v>
                </c:pt>
                <c:pt idx="531">
                  <c:v>13.799999999999899</c:v>
                </c:pt>
                <c:pt idx="532">
                  <c:v>13.799999999999899</c:v>
                </c:pt>
                <c:pt idx="533">
                  <c:v>13.799999999999899</c:v>
                </c:pt>
                <c:pt idx="534">
                  <c:v>13.9</c:v>
                </c:pt>
                <c:pt idx="535">
                  <c:v>13.9</c:v>
                </c:pt>
                <c:pt idx="536">
                  <c:v>13.9</c:v>
                </c:pt>
                <c:pt idx="537">
                  <c:v>13.999999999999904</c:v>
                </c:pt>
                <c:pt idx="538">
                  <c:v>13.999999999999904</c:v>
                </c:pt>
                <c:pt idx="539">
                  <c:v>13.999999999999904</c:v>
                </c:pt>
                <c:pt idx="540">
                  <c:v>14.099999999999902</c:v>
                </c:pt>
                <c:pt idx="541">
                  <c:v>14.099999999999902</c:v>
                </c:pt>
                <c:pt idx="542">
                  <c:v>14.099999999999902</c:v>
                </c:pt>
                <c:pt idx="543">
                  <c:v>14.099999999999902</c:v>
                </c:pt>
                <c:pt idx="544">
                  <c:v>14.099999999999902</c:v>
                </c:pt>
                <c:pt idx="545">
                  <c:v>14.099999999999902</c:v>
                </c:pt>
                <c:pt idx="546">
                  <c:v>14.099999999999902</c:v>
                </c:pt>
                <c:pt idx="547">
                  <c:v>14.099999999999902</c:v>
                </c:pt>
                <c:pt idx="548">
                  <c:v>14.099999999999902</c:v>
                </c:pt>
                <c:pt idx="549">
                  <c:v>14.099999999999902</c:v>
                </c:pt>
                <c:pt idx="550">
                  <c:v>14.099999999999902</c:v>
                </c:pt>
                <c:pt idx="551">
                  <c:v>14.099999999999902</c:v>
                </c:pt>
                <c:pt idx="552">
                  <c:v>14.099999999999902</c:v>
                </c:pt>
                <c:pt idx="553">
                  <c:v>14.099999999999902</c:v>
                </c:pt>
                <c:pt idx="554">
                  <c:v>14.099999999999902</c:v>
                </c:pt>
                <c:pt idx="555">
                  <c:v>14.099999999999902</c:v>
                </c:pt>
                <c:pt idx="556">
                  <c:v>14.2</c:v>
                </c:pt>
                <c:pt idx="557">
                  <c:v>14.2</c:v>
                </c:pt>
                <c:pt idx="558">
                  <c:v>14.2</c:v>
                </c:pt>
                <c:pt idx="559">
                  <c:v>14.2</c:v>
                </c:pt>
                <c:pt idx="560">
                  <c:v>14.299999999999899</c:v>
                </c:pt>
                <c:pt idx="561">
                  <c:v>14.4</c:v>
                </c:pt>
                <c:pt idx="562">
                  <c:v>14.499999999999904</c:v>
                </c:pt>
                <c:pt idx="563">
                  <c:v>14.499999999999904</c:v>
                </c:pt>
                <c:pt idx="564">
                  <c:v>14.499999999999904</c:v>
                </c:pt>
                <c:pt idx="565">
                  <c:v>14.499999999999904</c:v>
                </c:pt>
                <c:pt idx="566">
                  <c:v>14.499999999999904</c:v>
                </c:pt>
                <c:pt idx="567">
                  <c:v>14.499999999999904</c:v>
                </c:pt>
                <c:pt idx="568">
                  <c:v>14.499999999999904</c:v>
                </c:pt>
                <c:pt idx="569">
                  <c:v>14.499999999999904</c:v>
                </c:pt>
                <c:pt idx="570">
                  <c:v>14.6</c:v>
                </c:pt>
                <c:pt idx="571">
                  <c:v>14.6</c:v>
                </c:pt>
                <c:pt idx="572">
                  <c:v>14.6</c:v>
                </c:pt>
                <c:pt idx="573">
                  <c:v>14.6</c:v>
                </c:pt>
                <c:pt idx="574">
                  <c:v>14.6</c:v>
                </c:pt>
                <c:pt idx="575">
                  <c:v>14.6</c:v>
                </c:pt>
                <c:pt idx="576">
                  <c:v>14.6</c:v>
                </c:pt>
                <c:pt idx="577">
                  <c:v>14.7</c:v>
                </c:pt>
                <c:pt idx="578">
                  <c:v>14.7</c:v>
                </c:pt>
                <c:pt idx="579">
                  <c:v>14.7</c:v>
                </c:pt>
                <c:pt idx="580">
                  <c:v>14.7</c:v>
                </c:pt>
                <c:pt idx="581">
                  <c:v>14.7</c:v>
                </c:pt>
                <c:pt idx="582">
                  <c:v>14.7</c:v>
                </c:pt>
                <c:pt idx="583">
                  <c:v>14.7</c:v>
                </c:pt>
                <c:pt idx="584">
                  <c:v>14.7</c:v>
                </c:pt>
                <c:pt idx="585">
                  <c:v>14.7</c:v>
                </c:pt>
                <c:pt idx="586">
                  <c:v>14.7</c:v>
                </c:pt>
                <c:pt idx="587">
                  <c:v>14.7</c:v>
                </c:pt>
                <c:pt idx="588">
                  <c:v>14.7</c:v>
                </c:pt>
                <c:pt idx="589">
                  <c:v>14.7</c:v>
                </c:pt>
                <c:pt idx="590">
                  <c:v>14.7</c:v>
                </c:pt>
                <c:pt idx="591">
                  <c:v>14.7</c:v>
                </c:pt>
                <c:pt idx="592">
                  <c:v>14.7</c:v>
                </c:pt>
                <c:pt idx="593">
                  <c:v>14.7</c:v>
                </c:pt>
                <c:pt idx="594">
                  <c:v>14.7</c:v>
                </c:pt>
                <c:pt idx="595">
                  <c:v>14.7</c:v>
                </c:pt>
                <c:pt idx="596">
                  <c:v>14.7</c:v>
                </c:pt>
                <c:pt idx="597">
                  <c:v>14.7</c:v>
                </c:pt>
                <c:pt idx="598">
                  <c:v>14.7</c:v>
                </c:pt>
                <c:pt idx="599">
                  <c:v>14.7</c:v>
                </c:pt>
                <c:pt idx="600">
                  <c:v>14.7</c:v>
                </c:pt>
                <c:pt idx="601">
                  <c:v>14.7</c:v>
                </c:pt>
                <c:pt idx="602">
                  <c:v>14.8</c:v>
                </c:pt>
                <c:pt idx="603">
                  <c:v>14.8</c:v>
                </c:pt>
                <c:pt idx="604">
                  <c:v>14.8</c:v>
                </c:pt>
                <c:pt idx="605">
                  <c:v>14.8</c:v>
                </c:pt>
                <c:pt idx="606">
                  <c:v>14.8</c:v>
                </c:pt>
                <c:pt idx="607">
                  <c:v>14.8</c:v>
                </c:pt>
                <c:pt idx="608">
                  <c:v>14.8</c:v>
                </c:pt>
                <c:pt idx="609">
                  <c:v>14.8</c:v>
                </c:pt>
                <c:pt idx="610">
                  <c:v>14.8</c:v>
                </c:pt>
                <c:pt idx="611">
                  <c:v>14.9</c:v>
                </c:pt>
                <c:pt idx="612">
                  <c:v>14.9</c:v>
                </c:pt>
                <c:pt idx="613">
                  <c:v>14.9</c:v>
                </c:pt>
                <c:pt idx="614">
                  <c:v>14.9</c:v>
                </c:pt>
                <c:pt idx="615">
                  <c:v>14.9</c:v>
                </c:pt>
                <c:pt idx="616">
                  <c:v>14.9</c:v>
                </c:pt>
                <c:pt idx="617">
                  <c:v>15</c:v>
                </c:pt>
                <c:pt idx="618">
                  <c:v>15</c:v>
                </c:pt>
                <c:pt idx="619">
                  <c:v>15</c:v>
                </c:pt>
                <c:pt idx="620">
                  <c:v>15</c:v>
                </c:pt>
                <c:pt idx="621">
                  <c:v>15</c:v>
                </c:pt>
                <c:pt idx="622">
                  <c:v>15</c:v>
                </c:pt>
                <c:pt idx="623">
                  <c:v>15</c:v>
                </c:pt>
                <c:pt idx="624">
                  <c:v>15</c:v>
                </c:pt>
                <c:pt idx="625">
                  <c:v>15</c:v>
                </c:pt>
                <c:pt idx="626">
                  <c:v>15</c:v>
                </c:pt>
                <c:pt idx="627">
                  <c:v>15</c:v>
                </c:pt>
                <c:pt idx="628">
                  <c:v>15</c:v>
                </c:pt>
                <c:pt idx="629">
                  <c:v>15</c:v>
                </c:pt>
                <c:pt idx="630">
                  <c:v>15.1</c:v>
                </c:pt>
                <c:pt idx="631">
                  <c:v>15.1</c:v>
                </c:pt>
                <c:pt idx="632">
                  <c:v>15.1</c:v>
                </c:pt>
                <c:pt idx="633">
                  <c:v>15.1</c:v>
                </c:pt>
                <c:pt idx="634">
                  <c:v>15.1</c:v>
                </c:pt>
                <c:pt idx="635">
                  <c:v>15.1</c:v>
                </c:pt>
                <c:pt idx="636">
                  <c:v>15.1</c:v>
                </c:pt>
                <c:pt idx="637">
                  <c:v>15.1</c:v>
                </c:pt>
                <c:pt idx="638">
                  <c:v>15.1</c:v>
                </c:pt>
                <c:pt idx="639">
                  <c:v>15.1</c:v>
                </c:pt>
                <c:pt idx="640">
                  <c:v>15.2</c:v>
                </c:pt>
                <c:pt idx="641">
                  <c:v>15.2</c:v>
                </c:pt>
                <c:pt idx="642">
                  <c:v>15.2</c:v>
                </c:pt>
                <c:pt idx="643">
                  <c:v>15.2</c:v>
                </c:pt>
                <c:pt idx="644">
                  <c:v>15.2</c:v>
                </c:pt>
                <c:pt idx="645">
                  <c:v>15.2</c:v>
                </c:pt>
                <c:pt idx="646">
                  <c:v>15.2</c:v>
                </c:pt>
                <c:pt idx="647">
                  <c:v>15.2</c:v>
                </c:pt>
                <c:pt idx="648">
                  <c:v>15.2</c:v>
                </c:pt>
                <c:pt idx="649">
                  <c:v>15.2</c:v>
                </c:pt>
                <c:pt idx="650">
                  <c:v>15.2</c:v>
                </c:pt>
                <c:pt idx="651">
                  <c:v>15.3</c:v>
                </c:pt>
                <c:pt idx="652">
                  <c:v>15.4</c:v>
                </c:pt>
                <c:pt idx="653">
                  <c:v>15.499999999999904</c:v>
                </c:pt>
                <c:pt idx="654">
                  <c:v>15.499999999999904</c:v>
                </c:pt>
                <c:pt idx="655">
                  <c:v>15.499999999999904</c:v>
                </c:pt>
                <c:pt idx="656">
                  <c:v>15.499999999999904</c:v>
                </c:pt>
                <c:pt idx="657">
                  <c:v>15.499999999999904</c:v>
                </c:pt>
                <c:pt idx="658">
                  <c:v>15.499999999999904</c:v>
                </c:pt>
                <c:pt idx="659">
                  <c:v>15.499999999999904</c:v>
                </c:pt>
                <c:pt idx="660">
                  <c:v>15.499999999999904</c:v>
                </c:pt>
                <c:pt idx="661">
                  <c:v>15.499999999999904</c:v>
                </c:pt>
                <c:pt idx="662">
                  <c:v>15.499999999999904</c:v>
                </c:pt>
                <c:pt idx="663">
                  <c:v>15.499999999999904</c:v>
                </c:pt>
                <c:pt idx="664">
                  <c:v>15.499999999999904</c:v>
                </c:pt>
                <c:pt idx="665">
                  <c:v>15.499999999999904</c:v>
                </c:pt>
                <c:pt idx="666">
                  <c:v>15.499999999999904</c:v>
                </c:pt>
                <c:pt idx="667">
                  <c:v>15.499999999999904</c:v>
                </c:pt>
                <c:pt idx="668">
                  <c:v>15.499999999999904</c:v>
                </c:pt>
                <c:pt idx="669">
                  <c:v>15.499999999999904</c:v>
                </c:pt>
                <c:pt idx="670">
                  <c:v>15.499999999999904</c:v>
                </c:pt>
                <c:pt idx="671">
                  <c:v>15.499999999999904</c:v>
                </c:pt>
                <c:pt idx="672">
                  <c:v>15.499999999999904</c:v>
                </c:pt>
                <c:pt idx="673">
                  <c:v>15.499999999999904</c:v>
                </c:pt>
                <c:pt idx="674">
                  <c:v>15.499999999999904</c:v>
                </c:pt>
                <c:pt idx="675">
                  <c:v>15.499999999999904</c:v>
                </c:pt>
                <c:pt idx="676">
                  <c:v>15.599999999999902</c:v>
                </c:pt>
                <c:pt idx="677">
                  <c:v>15.599999999999902</c:v>
                </c:pt>
                <c:pt idx="678">
                  <c:v>15.599999999999902</c:v>
                </c:pt>
                <c:pt idx="679">
                  <c:v>15.599999999999902</c:v>
                </c:pt>
                <c:pt idx="680">
                  <c:v>15.599999999999902</c:v>
                </c:pt>
                <c:pt idx="681">
                  <c:v>15.599999999999902</c:v>
                </c:pt>
                <c:pt idx="682">
                  <c:v>15.599999999999902</c:v>
                </c:pt>
                <c:pt idx="683">
                  <c:v>15.599999999999902</c:v>
                </c:pt>
                <c:pt idx="684">
                  <c:v>15.599999999999902</c:v>
                </c:pt>
                <c:pt idx="685">
                  <c:v>15.799999999999899</c:v>
                </c:pt>
                <c:pt idx="686">
                  <c:v>15.799999999999899</c:v>
                </c:pt>
                <c:pt idx="687">
                  <c:v>15.799999999999899</c:v>
                </c:pt>
                <c:pt idx="688">
                  <c:v>15.799999999999899</c:v>
                </c:pt>
                <c:pt idx="689">
                  <c:v>15.799999999999899</c:v>
                </c:pt>
                <c:pt idx="690">
                  <c:v>15.799999999999899</c:v>
                </c:pt>
                <c:pt idx="691">
                  <c:v>15.799999999999899</c:v>
                </c:pt>
                <c:pt idx="692">
                  <c:v>15.799999999999899</c:v>
                </c:pt>
                <c:pt idx="693">
                  <c:v>15.799999999999899</c:v>
                </c:pt>
                <c:pt idx="694">
                  <c:v>15.799999999999899</c:v>
                </c:pt>
                <c:pt idx="695">
                  <c:v>15.799999999999899</c:v>
                </c:pt>
                <c:pt idx="696">
                  <c:v>15.799999999999899</c:v>
                </c:pt>
                <c:pt idx="697">
                  <c:v>15.9</c:v>
                </c:pt>
                <c:pt idx="698">
                  <c:v>15.9</c:v>
                </c:pt>
                <c:pt idx="699">
                  <c:v>15.9</c:v>
                </c:pt>
                <c:pt idx="700">
                  <c:v>15.999999999999904</c:v>
                </c:pt>
                <c:pt idx="701">
                  <c:v>15.999999999999904</c:v>
                </c:pt>
                <c:pt idx="702">
                  <c:v>15.999999999999904</c:v>
                </c:pt>
                <c:pt idx="703">
                  <c:v>15.999999999999904</c:v>
                </c:pt>
                <c:pt idx="704">
                  <c:v>15.999999999999904</c:v>
                </c:pt>
                <c:pt idx="705">
                  <c:v>15.999999999999904</c:v>
                </c:pt>
                <c:pt idx="706">
                  <c:v>15.999999999999904</c:v>
                </c:pt>
                <c:pt idx="707">
                  <c:v>15.999999999999904</c:v>
                </c:pt>
                <c:pt idx="708">
                  <c:v>16.100000000000001</c:v>
                </c:pt>
                <c:pt idx="709">
                  <c:v>16.100000000000001</c:v>
                </c:pt>
                <c:pt idx="710">
                  <c:v>16.100000000000001</c:v>
                </c:pt>
                <c:pt idx="711">
                  <c:v>16.100000000000001</c:v>
                </c:pt>
                <c:pt idx="712">
                  <c:v>16.2</c:v>
                </c:pt>
                <c:pt idx="713">
                  <c:v>16.2</c:v>
                </c:pt>
                <c:pt idx="714">
                  <c:v>16.299999999999898</c:v>
                </c:pt>
                <c:pt idx="715">
                  <c:v>16.299999999999898</c:v>
                </c:pt>
                <c:pt idx="716">
                  <c:v>16.299999999999898</c:v>
                </c:pt>
                <c:pt idx="717">
                  <c:v>16.299999999999898</c:v>
                </c:pt>
                <c:pt idx="718">
                  <c:v>16.399999999999999</c:v>
                </c:pt>
                <c:pt idx="719">
                  <c:v>16.399999999999999</c:v>
                </c:pt>
                <c:pt idx="720">
                  <c:v>16.399999999999999</c:v>
                </c:pt>
                <c:pt idx="721">
                  <c:v>16.399999999999999</c:v>
                </c:pt>
                <c:pt idx="722">
                  <c:v>16.399999999999999</c:v>
                </c:pt>
                <c:pt idx="723">
                  <c:v>16.399999999999999</c:v>
                </c:pt>
                <c:pt idx="724">
                  <c:v>16.399999999999999</c:v>
                </c:pt>
                <c:pt idx="725">
                  <c:v>16.399999999999999</c:v>
                </c:pt>
                <c:pt idx="726">
                  <c:v>16.399999999999999</c:v>
                </c:pt>
                <c:pt idx="727">
                  <c:v>16.399999999999999</c:v>
                </c:pt>
                <c:pt idx="728">
                  <c:v>16.399999999999999</c:v>
                </c:pt>
                <c:pt idx="729">
                  <c:v>16.399999999999999</c:v>
                </c:pt>
                <c:pt idx="730">
                  <c:v>16.399999999999999</c:v>
                </c:pt>
                <c:pt idx="731">
                  <c:v>16.399999999999999</c:v>
                </c:pt>
                <c:pt idx="732">
                  <c:v>16.399999999999999</c:v>
                </c:pt>
                <c:pt idx="733">
                  <c:v>16.399999999999999</c:v>
                </c:pt>
                <c:pt idx="734">
                  <c:v>16.399999999999999</c:v>
                </c:pt>
                <c:pt idx="735">
                  <c:v>16.399999999999999</c:v>
                </c:pt>
                <c:pt idx="736">
                  <c:v>16.399999999999999</c:v>
                </c:pt>
                <c:pt idx="737">
                  <c:v>16.399999999999999</c:v>
                </c:pt>
                <c:pt idx="738">
                  <c:v>16.399999999999999</c:v>
                </c:pt>
                <c:pt idx="739">
                  <c:v>16.399999999999999</c:v>
                </c:pt>
                <c:pt idx="740">
                  <c:v>16.399999999999999</c:v>
                </c:pt>
                <c:pt idx="741">
                  <c:v>16.399999999999999</c:v>
                </c:pt>
                <c:pt idx="742">
                  <c:v>16.399999999999999</c:v>
                </c:pt>
                <c:pt idx="743">
                  <c:v>16.399999999999999</c:v>
                </c:pt>
                <c:pt idx="744">
                  <c:v>16.399999999999999</c:v>
                </c:pt>
                <c:pt idx="745">
                  <c:v>16.399999999999999</c:v>
                </c:pt>
                <c:pt idx="746">
                  <c:v>16.399999999999999</c:v>
                </c:pt>
                <c:pt idx="747">
                  <c:v>16.499999999999897</c:v>
                </c:pt>
                <c:pt idx="748">
                  <c:v>16.499999999999897</c:v>
                </c:pt>
                <c:pt idx="749">
                  <c:v>16.600000000000001</c:v>
                </c:pt>
                <c:pt idx="750">
                  <c:v>16.7</c:v>
                </c:pt>
                <c:pt idx="751">
                  <c:v>16.7</c:v>
                </c:pt>
                <c:pt idx="752">
                  <c:v>16.7</c:v>
                </c:pt>
                <c:pt idx="753">
                  <c:v>16.7</c:v>
                </c:pt>
                <c:pt idx="754">
                  <c:v>16.7</c:v>
                </c:pt>
                <c:pt idx="755">
                  <c:v>16.7</c:v>
                </c:pt>
                <c:pt idx="756">
                  <c:v>16.7</c:v>
                </c:pt>
                <c:pt idx="757">
                  <c:v>16.7</c:v>
                </c:pt>
                <c:pt idx="758">
                  <c:v>16.7</c:v>
                </c:pt>
                <c:pt idx="759">
                  <c:v>16.7</c:v>
                </c:pt>
                <c:pt idx="760">
                  <c:v>16.7</c:v>
                </c:pt>
                <c:pt idx="761">
                  <c:v>16.7</c:v>
                </c:pt>
                <c:pt idx="762">
                  <c:v>16.799999999999898</c:v>
                </c:pt>
                <c:pt idx="763">
                  <c:v>16.799999999999898</c:v>
                </c:pt>
                <c:pt idx="764">
                  <c:v>16.899999999999999</c:v>
                </c:pt>
                <c:pt idx="765">
                  <c:v>16.899999999999999</c:v>
                </c:pt>
                <c:pt idx="766">
                  <c:v>16.899999999999999</c:v>
                </c:pt>
                <c:pt idx="767">
                  <c:v>16.899999999999999</c:v>
                </c:pt>
                <c:pt idx="768">
                  <c:v>16.899999999999999</c:v>
                </c:pt>
                <c:pt idx="769">
                  <c:v>16.899999999999999</c:v>
                </c:pt>
                <c:pt idx="770">
                  <c:v>16.899999999999999</c:v>
                </c:pt>
                <c:pt idx="771">
                  <c:v>16.899999999999999</c:v>
                </c:pt>
                <c:pt idx="772">
                  <c:v>16.899999999999999</c:v>
                </c:pt>
                <c:pt idx="773">
                  <c:v>16.899999999999999</c:v>
                </c:pt>
                <c:pt idx="774">
                  <c:v>16.899999999999999</c:v>
                </c:pt>
                <c:pt idx="775">
                  <c:v>16.899999999999999</c:v>
                </c:pt>
                <c:pt idx="776">
                  <c:v>16.899999999999999</c:v>
                </c:pt>
                <c:pt idx="777">
                  <c:v>16.899999999999999</c:v>
                </c:pt>
                <c:pt idx="778">
                  <c:v>16.899999999999999</c:v>
                </c:pt>
                <c:pt idx="779">
                  <c:v>16.899999999999999</c:v>
                </c:pt>
                <c:pt idx="780">
                  <c:v>16.899999999999999</c:v>
                </c:pt>
                <c:pt idx="781">
                  <c:v>16.899999999999999</c:v>
                </c:pt>
                <c:pt idx="782">
                  <c:v>16.899999999999999</c:v>
                </c:pt>
                <c:pt idx="783">
                  <c:v>16.899999999999999</c:v>
                </c:pt>
                <c:pt idx="784">
                  <c:v>16.899999999999999</c:v>
                </c:pt>
                <c:pt idx="785">
                  <c:v>16.899999999999999</c:v>
                </c:pt>
                <c:pt idx="786">
                  <c:v>16.899999999999999</c:v>
                </c:pt>
                <c:pt idx="787">
                  <c:v>16.899999999999999</c:v>
                </c:pt>
                <c:pt idx="788">
                  <c:v>16.899999999999999</c:v>
                </c:pt>
                <c:pt idx="789">
                  <c:v>17</c:v>
                </c:pt>
                <c:pt idx="790">
                  <c:v>17</c:v>
                </c:pt>
                <c:pt idx="791">
                  <c:v>17</c:v>
                </c:pt>
                <c:pt idx="792">
                  <c:v>17</c:v>
                </c:pt>
                <c:pt idx="793">
                  <c:v>17</c:v>
                </c:pt>
                <c:pt idx="794">
                  <c:v>17</c:v>
                </c:pt>
                <c:pt idx="795">
                  <c:v>17.099999999999895</c:v>
                </c:pt>
                <c:pt idx="796">
                  <c:v>17.099999999999895</c:v>
                </c:pt>
                <c:pt idx="797">
                  <c:v>17.099999999999895</c:v>
                </c:pt>
                <c:pt idx="798">
                  <c:v>17.099999999999895</c:v>
                </c:pt>
                <c:pt idx="799">
                  <c:v>17.099999999999895</c:v>
                </c:pt>
                <c:pt idx="800">
                  <c:v>17.099999999999895</c:v>
                </c:pt>
                <c:pt idx="801">
                  <c:v>17.099999999999895</c:v>
                </c:pt>
                <c:pt idx="802">
                  <c:v>17.099999999999895</c:v>
                </c:pt>
                <c:pt idx="803">
                  <c:v>17.099999999999895</c:v>
                </c:pt>
                <c:pt idx="804">
                  <c:v>17.099999999999895</c:v>
                </c:pt>
                <c:pt idx="805">
                  <c:v>17.099999999999895</c:v>
                </c:pt>
                <c:pt idx="806">
                  <c:v>17.2</c:v>
                </c:pt>
                <c:pt idx="807">
                  <c:v>17.2</c:v>
                </c:pt>
                <c:pt idx="808">
                  <c:v>17.2</c:v>
                </c:pt>
                <c:pt idx="809">
                  <c:v>17.299999999999898</c:v>
                </c:pt>
                <c:pt idx="810">
                  <c:v>17.299999999999898</c:v>
                </c:pt>
                <c:pt idx="811">
                  <c:v>17.299999999999898</c:v>
                </c:pt>
                <c:pt idx="812">
                  <c:v>17.299999999999898</c:v>
                </c:pt>
                <c:pt idx="813">
                  <c:v>17.299999999999898</c:v>
                </c:pt>
                <c:pt idx="814">
                  <c:v>17.299999999999898</c:v>
                </c:pt>
                <c:pt idx="815">
                  <c:v>17.299999999999898</c:v>
                </c:pt>
                <c:pt idx="816">
                  <c:v>17.399999999999999</c:v>
                </c:pt>
                <c:pt idx="817">
                  <c:v>17.399999999999999</c:v>
                </c:pt>
                <c:pt idx="818">
                  <c:v>17.399999999999999</c:v>
                </c:pt>
                <c:pt idx="819">
                  <c:v>17.5</c:v>
                </c:pt>
                <c:pt idx="820">
                  <c:v>17.5</c:v>
                </c:pt>
                <c:pt idx="821">
                  <c:v>17.5</c:v>
                </c:pt>
                <c:pt idx="822">
                  <c:v>17.5</c:v>
                </c:pt>
                <c:pt idx="823">
                  <c:v>17.5</c:v>
                </c:pt>
                <c:pt idx="824">
                  <c:v>17.5</c:v>
                </c:pt>
                <c:pt idx="825">
                  <c:v>17.5</c:v>
                </c:pt>
                <c:pt idx="826">
                  <c:v>17.5</c:v>
                </c:pt>
                <c:pt idx="827">
                  <c:v>17.5</c:v>
                </c:pt>
                <c:pt idx="828">
                  <c:v>17.599999999999895</c:v>
                </c:pt>
                <c:pt idx="829">
                  <c:v>17.599999999999895</c:v>
                </c:pt>
                <c:pt idx="830">
                  <c:v>17.7</c:v>
                </c:pt>
                <c:pt idx="831">
                  <c:v>17.7</c:v>
                </c:pt>
                <c:pt idx="832">
                  <c:v>17.7</c:v>
                </c:pt>
                <c:pt idx="833">
                  <c:v>17.7</c:v>
                </c:pt>
                <c:pt idx="834">
                  <c:v>17.7</c:v>
                </c:pt>
                <c:pt idx="835">
                  <c:v>17.7</c:v>
                </c:pt>
                <c:pt idx="836">
                  <c:v>17.7</c:v>
                </c:pt>
                <c:pt idx="837">
                  <c:v>17.7</c:v>
                </c:pt>
                <c:pt idx="838">
                  <c:v>17.7</c:v>
                </c:pt>
                <c:pt idx="839">
                  <c:v>17.7</c:v>
                </c:pt>
                <c:pt idx="840">
                  <c:v>17.7</c:v>
                </c:pt>
                <c:pt idx="841">
                  <c:v>17.8</c:v>
                </c:pt>
                <c:pt idx="842">
                  <c:v>17.8</c:v>
                </c:pt>
                <c:pt idx="843">
                  <c:v>17.8</c:v>
                </c:pt>
                <c:pt idx="844">
                  <c:v>17.8</c:v>
                </c:pt>
                <c:pt idx="845">
                  <c:v>17.8</c:v>
                </c:pt>
                <c:pt idx="846">
                  <c:v>17.8</c:v>
                </c:pt>
                <c:pt idx="847">
                  <c:v>17.8</c:v>
                </c:pt>
                <c:pt idx="848">
                  <c:v>17.8</c:v>
                </c:pt>
                <c:pt idx="849">
                  <c:v>17.8</c:v>
                </c:pt>
                <c:pt idx="850">
                  <c:v>17.8</c:v>
                </c:pt>
                <c:pt idx="851">
                  <c:v>17.8</c:v>
                </c:pt>
                <c:pt idx="852">
                  <c:v>17.8</c:v>
                </c:pt>
                <c:pt idx="853">
                  <c:v>17.8</c:v>
                </c:pt>
                <c:pt idx="854">
                  <c:v>17.8</c:v>
                </c:pt>
                <c:pt idx="855">
                  <c:v>17.8</c:v>
                </c:pt>
                <c:pt idx="856">
                  <c:v>17.8</c:v>
                </c:pt>
                <c:pt idx="857">
                  <c:v>17.8</c:v>
                </c:pt>
                <c:pt idx="858">
                  <c:v>17.8</c:v>
                </c:pt>
                <c:pt idx="859">
                  <c:v>17.8</c:v>
                </c:pt>
                <c:pt idx="860">
                  <c:v>17.8</c:v>
                </c:pt>
                <c:pt idx="861">
                  <c:v>17.8</c:v>
                </c:pt>
                <c:pt idx="862">
                  <c:v>17.8</c:v>
                </c:pt>
                <c:pt idx="863">
                  <c:v>17.899999999999999</c:v>
                </c:pt>
                <c:pt idx="864">
                  <c:v>17.899999999999999</c:v>
                </c:pt>
                <c:pt idx="865">
                  <c:v>17.899999999999999</c:v>
                </c:pt>
                <c:pt idx="866">
                  <c:v>17.899999999999999</c:v>
                </c:pt>
                <c:pt idx="867">
                  <c:v>17.899999999999999</c:v>
                </c:pt>
                <c:pt idx="868">
                  <c:v>17.899999999999999</c:v>
                </c:pt>
                <c:pt idx="869">
                  <c:v>17.899999999999999</c:v>
                </c:pt>
                <c:pt idx="870">
                  <c:v>17.899999999999999</c:v>
                </c:pt>
                <c:pt idx="871">
                  <c:v>17.899999999999999</c:v>
                </c:pt>
                <c:pt idx="872">
                  <c:v>17.899999999999999</c:v>
                </c:pt>
                <c:pt idx="873">
                  <c:v>17.899999999999999</c:v>
                </c:pt>
                <c:pt idx="874">
                  <c:v>17.899999999999999</c:v>
                </c:pt>
                <c:pt idx="875">
                  <c:v>17.899999999999999</c:v>
                </c:pt>
                <c:pt idx="876">
                  <c:v>17.899999999999999</c:v>
                </c:pt>
                <c:pt idx="877">
                  <c:v>17.899999999999999</c:v>
                </c:pt>
                <c:pt idx="878">
                  <c:v>17.899999999999999</c:v>
                </c:pt>
                <c:pt idx="879">
                  <c:v>17.899999999999999</c:v>
                </c:pt>
                <c:pt idx="880">
                  <c:v>17.899999999999999</c:v>
                </c:pt>
                <c:pt idx="881">
                  <c:v>17.899999999999999</c:v>
                </c:pt>
                <c:pt idx="882">
                  <c:v>17.899999999999999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18.099999999999895</c:v>
                </c:pt>
                <c:pt idx="892">
                  <c:v>18.099999999999895</c:v>
                </c:pt>
                <c:pt idx="893">
                  <c:v>18.099999999999895</c:v>
                </c:pt>
                <c:pt idx="894">
                  <c:v>18.099999999999895</c:v>
                </c:pt>
                <c:pt idx="895">
                  <c:v>18.099999999999895</c:v>
                </c:pt>
                <c:pt idx="896">
                  <c:v>18.099999999999895</c:v>
                </c:pt>
                <c:pt idx="897">
                  <c:v>18.2</c:v>
                </c:pt>
                <c:pt idx="898">
                  <c:v>18.2</c:v>
                </c:pt>
                <c:pt idx="899">
                  <c:v>18.2</c:v>
                </c:pt>
                <c:pt idx="900">
                  <c:v>18.2</c:v>
                </c:pt>
                <c:pt idx="901">
                  <c:v>18.2</c:v>
                </c:pt>
                <c:pt idx="902">
                  <c:v>18.2</c:v>
                </c:pt>
                <c:pt idx="903">
                  <c:v>18.2</c:v>
                </c:pt>
                <c:pt idx="904">
                  <c:v>18.2</c:v>
                </c:pt>
                <c:pt idx="905">
                  <c:v>18.2</c:v>
                </c:pt>
                <c:pt idx="906">
                  <c:v>18.2</c:v>
                </c:pt>
                <c:pt idx="907">
                  <c:v>18.2</c:v>
                </c:pt>
                <c:pt idx="908">
                  <c:v>18.2</c:v>
                </c:pt>
                <c:pt idx="909">
                  <c:v>18.2</c:v>
                </c:pt>
                <c:pt idx="910">
                  <c:v>18.2</c:v>
                </c:pt>
                <c:pt idx="911">
                  <c:v>18.3</c:v>
                </c:pt>
                <c:pt idx="912">
                  <c:v>18.3</c:v>
                </c:pt>
                <c:pt idx="913">
                  <c:v>18.3</c:v>
                </c:pt>
                <c:pt idx="914">
                  <c:v>18.3</c:v>
                </c:pt>
                <c:pt idx="915">
                  <c:v>18.3</c:v>
                </c:pt>
                <c:pt idx="916">
                  <c:v>18.3</c:v>
                </c:pt>
                <c:pt idx="917">
                  <c:v>18.3</c:v>
                </c:pt>
                <c:pt idx="918">
                  <c:v>18.399999999999999</c:v>
                </c:pt>
                <c:pt idx="919">
                  <c:v>18.399999999999999</c:v>
                </c:pt>
                <c:pt idx="920">
                  <c:v>18.399999999999999</c:v>
                </c:pt>
                <c:pt idx="921">
                  <c:v>18.399999999999999</c:v>
                </c:pt>
                <c:pt idx="922">
                  <c:v>18.399999999999999</c:v>
                </c:pt>
                <c:pt idx="923">
                  <c:v>18.399999999999999</c:v>
                </c:pt>
                <c:pt idx="924">
                  <c:v>18.399999999999999</c:v>
                </c:pt>
                <c:pt idx="925">
                  <c:v>18.399999999999999</c:v>
                </c:pt>
                <c:pt idx="926">
                  <c:v>18.399999999999999</c:v>
                </c:pt>
                <c:pt idx="927">
                  <c:v>18.399999999999999</c:v>
                </c:pt>
                <c:pt idx="928">
                  <c:v>18.399999999999999</c:v>
                </c:pt>
                <c:pt idx="929">
                  <c:v>18.399999999999999</c:v>
                </c:pt>
                <c:pt idx="930">
                  <c:v>18.399999999999999</c:v>
                </c:pt>
                <c:pt idx="931">
                  <c:v>18.399999999999999</c:v>
                </c:pt>
                <c:pt idx="932">
                  <c:v>18.399999999999999</c:v>
                </c:pt>
                <c:pt idx="933">
                  <c:v>18.5</c:v>
                </c:pt>
                <c:pt idx="934">
                  <c:v>18.5</c:v>
                </c:pt>
                <c:pt idx="935">
                  <c:v>18.5</c:v>
                </c:pt>
                <c:pt idx="936">
                  <c:v>18.5</c:v>
                </c:pt>
                <c:pt idx="937">
                  <c:v>18.600000000000001</c:v>
                </c:pt>
                <c:pt idx="938">
                  <c:v>18.600000000000001</c:v>
                </c:pt>
                <c:pt idx="939">
                  <c:v>18.600000000000001</c:v>
                </c:pt>
                <c:pt idx="940">
                  <c:v>18.600000000000001</c:v>
                </c:pt>
                <c:pt idx="941">
                  <c:v>18.600000000000001</c:v>
                </c:pt>
                <c:pt idx="942">
                  <c:v>18.600000000000001</c:v>
                </c:pt>
                <c:pt idx="943">
                  <c:v>18.7</c:v>
                </c:pt>
                <c:pt idx="944">
                  <c:v>18.7</c:v>
                </c:pt>
                <c:pt idx="945">
                  <c:v>18.7</c:v>
                </c:pt>
                <c:pt idx="946">
                  <c:v>18.7</c:v>
                </c:pt>
                <c:pt idx="947">
                  <c:v>18.7</c:v>
                </c:pt>
                <c:pt idx="948">
                  <c:v>18.7</c:v>
                </c:pt>
                <c:pt idx="949">
                  <c:v>18.7</c:v>
                </c:pt>
                <c:pt idx="950">
                  <c:v>18.7</c:v>
                </c:pt>
                <c:pt idx="951">
                  <c:v>18.7</c:v>
                </c:pt>
                <c:pt idx="952">
                  <c:v>18.7</c:v>
                </c:pt>
                <c:pt idx="953">
                  <c:v>18.7</c:v>
                </c:pt>
                <c:pt idx="954">
                  <c:v>18.7</c:v>
                </c:pt>
                <c:pt idx="955">
                  <c:v>18.7</c:v>
                </c:pt>
                <c:pt idx="956">
                  <c:v>18.7</c:v>
                </c:pt>
                <c:pt idx="957">
                  <c:v>18.7</c:v>
                </c:pt>
                <c:pt idx="958">
                  <c:v>18.7</c:v>
                </c:pt>
                <c:pt idx="959">
                  <c:v>18.7</c:v>
                </c:pt>
                <c:pt idx="960">
                  <c:v>18.7</c:v>
                </c:pt>
                <c:pt idx="961">
                  <c:v>18.7</c:v>
                </c:pt>
                <c:pt idx="962">
                  <c:v>18.7</c:v>
                </c:pt>
                <c:pt idx="963">
                  <c:v>18.7</c:v>
                </c:pt>
                <c:pt idx="964">
                  <c:v>18.7</c:v>
                </c:pt>
                <c:pt idx="965">
                  <c:v>18.7</c:v>
                </c:pt>
                <c:pt idx="966">
                  <c:v>18.7</c:v>
                </c:pt>
                <c:pt idx="967">
                  <c:v>18.7</c:v>
                </c:pt>
                <c:pt idx="968">
                  <c:v>18.7</c:v>
                </c:pt>
                <c:pt idx="969">
                  <c:v>18.7</c:v>
                </c:pt>
                <c:pt idx="970">
                  <c:v>18.7</c:v>
                </c:pt>
                <c:pt idx="971">
                  <c:v>18.7</c:v>
                </c:pt>
                <c:pt idx="972">
                  <c:v>18.8</c:v>
                </c:pt>
                <c:pt idx="973">
                  <c:v>18.8</c:v>
                </c:pt>
                <c:pt idx="974">
                  <c:v>18.899999999999999</c:v>
                </c:pt>
                <c:pt idx="975">
                  <c:v>18.899999999999999</c:v>
                </c:pt>
                <c:pt idx="976">
                  <c:v>18.899999999999999</c:v>
                </c:pt>
                <c:pt idx="977">
                  <c:v>18.899999999999999</c:v>
                </c:pt>
                <c:pt idx="978">
                  <c:v>19</c:v>
                </c:pt>
                <c:pt idx="979">
                  <c:v>19.100000000000001</c:v>
                </c:pt>
                <c:pt idx="980">
                  <c:v>19.100000000000001</c:v>
                </c:pt>
                <c:pt idx="981">
                  <c:v>19.100000000000001</c:v>
                </c:pt>
                <c:pt idx="982">
                  <c:v>19.100000000000001</c:v>
                </c:pt>
                <c:pt idx="983">
                  <c:v>19.100000000000001</c:v>
                </c:pt>
                <c:pt idx="984">
                  <c:v>19.100000000000001</c:v>
                </c:pt>
                <c:pt idx="985">
                  <c:v>19.100000000000001</c:v>
                </c:pt>
                <c:pt idx="986">
                  <c:v>19.100000000000001</c:v>
                </c:pt>
                <c:pt idx="987">
                  <c:v>19.100000000000001</c:v>
                </c:pt>
                <c:pt idx="988">
                  <c:v>19.100000000000001</c:v>
                </c:pt>
                <c:pt idx="989">
                  <c:v>19.100000000000001</c:v>
                </c:pt>
                <c:pt idx="990">
                  <c:v>19.100000000000001</c:v>
                </c:pt>
                <c:pt idx="991">
                  <c:v>19.100000000000001</c:v>
                </c:pt>
                <c:pt idx="992">
                  <c:v>19.100000000000001</c:v>
                </c:pt>
                <c:pt idx="993">
                  <c:v>19.2</c:v>
                </c:pt>
                <c:pt idx="994">
                  <c:v>19.2</c:v>
                </c:pt>
                <c:pt idx="995">
                  <c:v>19.2</c:v>
                </c:pt>
                <c:pt idx="996">
                  <c:v>19.2</c:v>
                </c:pt>
                <c:pt idx="997">
                  <c:v>19.2</c:v>
                </c:pt>
                <c:pt idx="998">
                  <c:v>19.2</c:v>
                </c:pt>
                <c:pt idx="999">
                  <c:v>19.2</c:v>
                </c:pt>
                <c:pt idx="1000">
                  <c:v>19.2</c:v>
                </c:pt>
                <c:pt idx="1001">
                  <c:v>19.3</c:v>
                </c:pt>
                <c:pt idx="1002">
                  <c:v>19.3</c:v>
                </c:pt>
                <c:pt idx="1003">
                  <c:v>19.3</c:v>
                </c:pt>
                <c:pt idx="1004">
                  <c:v>19.399999999999999</c:v>
                </c:pt>
                <c:pt idx="1005">
                  <c:v>19.5</c:v>
                </c:pt>
                <c:pt idx="1006">
                  <c:v>19.5</c:v>
                </c:pt>
                <c:pt idx="1007">
                  <c:v>19.5</c:v>
                </c:pt>
                <c:pt idx="1008">
                  <c:v>19.5</c:v>
                </c:pt>
                <c:pt idx="1009">
                  <c:v>19.5</c:v>
                </c:pt>
                <c:pt idx="1010">
                  <c:v>19.5</c:v>
                </c:pt>
                <c:pt idx="1011">
                  <c:v>19.5</c:v>
                </c:pt>
                <c:pt idx="1012">
                  <c:v>19.599999999999895</c:v>
                </c:pt>
                <c:pt idx="1013">
                  <c:v>19.599999999999895</c:v>
                </c:pt>
                <c:pt idx="1014">
                  <c:v>19.599999999999895</c:v>
                </c:pt>
                <c:pt idx="1015">
                  <c:v>19.599999999999895</c:v>
                </c:pt>
                <c:pt idx="1016">
                  <c:v>19.599999999999895</c:v>
                </c:pt>
                <c:pt idx="1017">
                  <c:v>19.7</c:v>
                </c:pt>
                <c:pt idx="1018">
                  <c:v>19.7</c:v>
                </c:pt>
                <c:pt idx="1019">
                  <c:v>19.7</c:v>
                </c:pt>
                <c:pt idx="1020">
                  <c:v>19.7</c:v>
                </c:pt>
                <c:pt idx="1021">
                  <c:v>19.7</c:v>
                </c:pt>
                <c:pt idx="1022">
                  <c:v>19.7</c:v>
                </c:pt>
                <c:pt idx="1023">
                  <c:v>19.7</c:v>
                </c:pt>
                <c:pt idx="1024">
                  <c:v>19.7</c:v>
                </c:pt>
                <c:pt idx="1025">
                  <c:v>19.7</c:v>
                </c:pt>
                <c:pt idx="1026">
                  <c:v>19.799999999999898</c:v>
                </c:pt>
                <c:pt idx="1027">
                  <c:v>19.799999999999898</c:v>
                </c:pt>
                <c:pt idx="1028">
                  <c:v>19.799999999999898</c:v>
                </c:pt>
                <c:pt idx="1029">
                  <c:v>19.799999999999898</c:v>
                </c:pt>
                <c:pt idx="1030">
                  <c:v>19.899999999999999</c:v>
                </c:pt>
                <c:pt idx="1031">
                  <c:v>19.899999999999999</c:v>
                </c:pt>
                <c:pt idx="1032">
                  <c:v>19.899999999999999</c:v>
                </c:pt>
                <c:pt idx="1033">
                  <c:v>19.899999999999999</c:v>
                </c:pt>
                <c:pt idx="1034">
                  <c:v>19.899999999999999</c:v>
                </c:pt>
                <c:pt idx="1035">
                  <c:v>19.899999999999999</c:v>
                </c:pt>
                <c:pt idx="1036">
                  <c:v>19.899999999999999</c:v>
                </c:pt>
                <c:pt idx="1037">
                  <c:v>19.899999999999999</c:v>
                </c:pt>
                <c:pt idx="1038">
                  <c:v>19.899999999999999</c:v>
                </c:pt>
                <c:pt idx="1039">
                  <c:v>19.899999999999999</c:v>
                </c:pt>
                <c:pt idx="1040">
                  <c:v>19.899999999999999</c:v>
                </c:pt>
                <c:pt idx="1041">
                  <c:v>19.899999999999999</c:v>
                </c:pt>
                <c:pt idx="1042">
                  <c:v>19.899999999999999</c:v>
                </c:pt>
                <c:pt idx="1043">
                  <c:v>19.899999999999999</c:v>
                </c:pt>
                <c:pt idx="1044">
                  <c:v>19.899999999999999</c:v>
                </c:pt>
                <c:pt idx="1045">
                  <c:v>19.899999999999999</c:v>
                </c:pt>
                <c:pt idx="1046">
                  <c:v>19.899999999999999</c:v>
                </c:pt>
                <c:pt idx="1047">
                  <c:v>19.899999999999999</c:v>
                </c:pt>
                <c:pt idx="1048">
                  <c:v>19.899999999999999</c:v>
                </c:pt>
                <c:pt idx="1049">
                  <c:v>19.899999999999999</c:v>
                </c:pt>
                <c:pt idx="1050">
                  <c:v>19.899999999999999</c:v>
                </c:pt>
                <c:pt idx="1051">
                  <c:v>19.899999999999999</c:v>
                </c:pt>
                <c:pt idx="1052">
                  <c:v>19.899999999999999</c:v>
                </c:pt>
                <c:pt idx="1053">
                  <c:v>19.899999999999999</c:v>
                </c:pt>
                <c:pt idx="1054">
                  <c:v>19.899999999999999</c:v>
                </c:pt>
                <c:pt idx="1055">
                  <c:v>19.899999999999999</c:v>
                </c:pt>
                <c:pt idx="1056">
                  <c:v>19.899999999999999</c:v>
                </c:pt>
                <c:pt idx="1057">
                  <c:v>19.899999999999999</c:v>
                </c:pt>
                <c:pt idx="1058">
                  <c:v>19.899999999999999</c:v>
                </c:pt>
                <c:pt idx="1059">
                  <c:v>19.899999999999999</c:v>
                </c:pt>
                <c:pt idx="1060">
                  <c:v>19.899999999999999</c:v>
                </c:pt>
                <c:pt idx="1061">
                  <c:v>19.899999999999999</c:v>
                </c:pt>
                <c:pt idx="1062">
                  <c:v>19.899999999999999</c:v>
                </c:pt>
                <c:pt idx="1063">
                  <c:v>19.899999999999999</c:v>
                </c:pt>
                <c:pt idx="1064">
                  <c:v>19.899999999999999</c:v>
                </c:pt>
                <c:pt idx="1065">
                  <c:v>19.899999999999999</c:v>
                </c:pt>
                <c:pt idx="1066">
                  <c:v>19.899999999999999</c:v>
                </c:pt>
                <c:pt idx="1067">
                  <c:v>19.899999999999999</c:v>
                </c:pt>
                <c:pt idx="1068">
                  <c:v>19.899999999999999</c:v>
                </c:pt>
                <c:pt idx="1069">
                  <c:v>19.899999999999999</c:v>
                </c:pt>
                <c:pt idx="1070">
                  <c:v>19.899999999999999</c:v>
                </c:pt>
                <c:pt idx="1071">
                  <c:v>19.899999999999999</c:v>
                </c:pt>
                <c:pt idx="1072">
                  <c:v>20</c:v>
                </c:pt>
                <c:pt idx="1073">
                  <c:v>20</c:v>
                </c:pt>
                <c:pt idx="1074">
                  <c:v>20</c:v>
                </c:pt>
                <c:pt idx="1075">
                  <c:v>20.099999999999895</c:v>
                </c:pt>
                <c:pt idx="1076">
                  <c:v>20.099999999999895</c:v>
                </c:pt>
                <c:pt idx="1077">
                  <c:v>20.2</c:v>
                </c:pt>
                <c:pt idx="1078">
                  <c:v>20.2</c:v>
                </c:pt>
                <c:pt idx="1079">
                  <c:v>20.2</c:v>
                </c:pt>
                <c:pt idx="1080">
                  <c:v>20.2</c:v>
                </c:pt>
                <c:pt idx="1081">
                  <c:v>20.2</c:v>
                </c:pt>
                <c:pt idx="1082">
                  <c:v>20.2</c:v>
                </c:pt>
                <c:pt idx="1083">
                  <c:v>20.2</c:v>
                </c:pt>
                <c:pt idx="1084">
                  <c:v>20.2</c:v>
                </c:pt>
                <c:pt idx="1085">
                  <c:v>20.2</c:v>
                </c:pt>
                <c:pt idx="1086">
                  <c:v>20.2</c:v>
                </c:pt>
                <c:pt idx="1087">
                  <c:v>20.2</c:v>
                </c:pt>
                <c:pt idx="1088">
                  <c:v>20.2</c:v>
                </c:pt>
                <c:pt idx="1089">
                  <c:v>20.2</c:v>
                </c:pt>
                <c:pt idx="1090">
                  <c:v>20.2</c:v>
                </c:pt>
                <c:pt idx="1091">
                  <c:v>20.2</c:v>
                </c:pt>
                <c:pt idx="1092">
                  <c:v>20.2</c:v>
                </c:pt>
                <c:pt idx="1093">
                  <c:v>20.2</c:v>
                </c:pt>
                <c:pt idx="1094">
                  <c:v>20.2</c:v>
                </c:pt>
                <c:pt idx="1095">
                  <c:v>20.2</c:v>
                </c:pt>
                <c:pt idx="1096">
                  <c:v>20.2</c:v>
                </c:pt>
                <c:pt idx="1097">
                  <c:v>20.2</c:v>
                </c:pt>
                <c:pt idx="1098">
                  <c:v>20.2</c:v>
                </c:pt>
                <c:pt idx="1099">
                  <c:v>20.2</c:v>
                </c:pt>
                <c:pt idx="1100">
                  <c:v>20.2</c:v>
                </c:pt>
                <c:pt idx="1101">
                  <c:v>20.2</c:v>
                </c:pt>
                <c:pt idx="1102">
                  <c:v>20.2</c:v>
                </c:pt>
                <c:pt idx="1103">
                  <c:v>20.2</c:v>
                </c:pt>
                <c:pt idx="1104">
                  <c:v>20.2</c:v>
                </c:pt>
                <c:pt idx="1105">
                  <c:v>20.2</c:v>
                </c:pt>
                <c:pt idx="1106">
                  <c:v>20.2</c:v>
                </c:pt>
                <c:pt idx="1107">
                  <c:v>20.2</c:v>
                </c:pt>
                <c:pt idx="1108">
                  <c:v>20.2</c:v>
                </c:pt>
                <c:pt idx="1109">
                  <c:v>20.2</c:v>
                </c:pt>
                <c:pt idx="1110">
                  <c:v>20.2</c:v>
                </c:pt>
                <c:pt idx="1111">
                  <c:v>20.2</c:v>
                </c:pt>
                <c:pt idx="1112">
                  <c:v>20.2</c:v>
                </c:pt>
                <c:pt idx="1113">
                  <c:v>20.2</c:v>
                </c:pt>
                <c:pt idx="1114">
                  <c:v>20.2</c:v>
                </c:pt>
                <c:pt idx="1115">
                  <c:v>20.2</c:v>
                </c:pt>
                <c:pt idx="1116">
                  <c:v>20.2</c:v>
                </c:pt>
                <c:pt idx="1117">
                  <c:v>20.2</c:v>
                </c:pt>
                <c:pt idx="1118">
                  <c:v>20.2</c:v>
                </c:pt>
                <c:pt idx="1119">
                  <c:v>20.2</c:v>
                </c:pt>
                <c:pt idx="1120">
                  <c:v>20.2</c:v>
                </c:pt>
                <c:pt idx="1121">
                  <c:v>20.2</c:v>
                </c:pt>
                <c:pt idx="1122">
                  <c:v>20.2</c:v>
                </c:pt>
                <c:pt idx="1123">
                  <c:v>20.2</c:v>
                </c:pt>
                <c:pt idx="1124">
                  <c:v>20.2</c:v>
                </c:pt>
                <c:pt idx="1125">
                  <c:v>20.2</c:v>
                </c:pt>
                <c:pt idx="1126">
                  <c:v>20.2</c:v>
                </c:pt>
                <c:pt idx="1127">
                  <c:v>20.2</c:v>
                </c:pt>
                <c:pt idx="1128">
                  <c:v>20.2</c:v>
                </c:pt>
                <c:pt idx="1129">
                  <c:v>20.2</c:v>
                </c:pt>
                <c:pt idx="1130">
                  <c:v>20.2</c:v>
                </c:pt>
                <c:pt idx="1131">
                  <c:v>20.299999999999898</c:v>
                </c:pt>
                <c:pt idx="1132">
                  <c:v>20.299999999999898</c:v>
                </c:pt>
                <c:pt idx="1133">
                  <c:v>20.299999999999898</c:v>
                </c:pt>
                <c:pt idx="1134">
                  <c:v>20.299999999999898</c:v>
                </c:pt>
                <c:pt idx="1135">
                  <c:v>20.299999999999898</c:v>
                </c:pt>
                <c:pt idx="1136">
                  <c:v>20.299999999999898</c:v>
                </c:pt>
                <c:pt idx="1137">
                  <c:v>20.399999999999999</c:v>
                </c:pt>
                <c:pt idx="1138">
                  <c:v>20.399999999999999</c:v>
                </c:pt>
                <c:pt idx="1139">
                  <c:v>20.399999999999999</c:v>
                </c:pt>
                <c:pt idx="1140">
                  <c:v>20.399999999999999</c:v>
                </c:pt>
                <c:pt idx="1141">
                  <c:v>20.399999999999999</c:v>
                </c:pt>
                <c:pt idx="1142">
                  <c:v>20.399999999999999</c:v>
                </c:pt>
                <c:pt idx="1143">
                  <c:v>20.399999999999999</c:v>
                </c:pt>
                <c:pt idx="1144">
                  <c:v>20.399999999999999</c:v>
                </c:pt>
                <c:pt idx="1145">
                  <c:v>20.399999999999999</c:v>
                </c:pt>
                <c:pt idx="1146">
                  <c:v>20.399999999999999</c:v>
                </c:pt>
                <c:pt idx="1147">
                  <c:v>20.399999999999999</c:v>
                </c:pt>
                <c:pt idx="1148">
                  <c:v>20.399999999999999</c:v>
                </c:pt>
                <c:pt idx="1149">
                  <c:v>20.399999999999999</c:v>
                </c:pt>
                <c:pt idx="1150">
                  <c:v>20.399999999999999</c:v>
                </c:pt>
                <c:pt idx="1151">
                  <c:v>20.399999999999999</c:v>
                </c:pt>
                <c:pt idx="1152">
                  <c:v>20.399999999999999</c:v>
                </c:pt>
                <c:pt idx="1153">
                  <c:v>20.399999999999999</c:v>
                </c:pt>
                <c:pt idx="1154">
                  <c:v>20.399999999999999</c:v>
                </c:pt>
                <c:pt idx="1155">
                  <c:v>20.399999999999999</c:v>
                </c:pt>
                <c:pt idx="1156">
                  <c:v>20.399999999999999</c:v>
                </c:pt>
                <c:pt idx="1157">
                  <c:v>20.399999999999999</c:v>
                </c:pt>
                <c:pt idx="1158">
                  <c:v>20.399999999999999</c:v>
                </c:pt>
                <c:pt idx="1159">
                  <c:v>20.399999999999999</c:v>
                </c:pt>
                <c:pt idx="1160">
                  <c:v>20.399999999999999</c:v>
                </c:pt>
                <c:pt idx="1161">
                  <c:v>20.399999999999999</c:v>
                </c:pt>
                <c:pt idx="1162">
                  <c:v>20.399999999999999</c:v>
                </c:pt>
                <c:pt idx="1163">
                  <c:v>20.399999999999999</c:v>
                </c:pt>
                <c:pt idx="1164">
                  <c:v>20.399999999999999</c:v>
                </c:pt>
                <c:pt idx="1165">
                  <c:v>20.399999999999999</c:v>
                </c:pt>
                <c:pt idx="1166">
                  <c:v>20.399999999999999</c:v>
                </c:pt>
                <c:pt idx="1167">
                  <c:v>20.399999999999999</c:v>
                </c:pt>
                <c:pt idx="1168">
                  <c:v>20.399999999999999</c:v>
                </c:pt>
                <c:pt idx="1169">
                  <c:v>20.5</c:v>
                </c:pt>
                <c:pt idx="1170">
                  <c:v>20.5</c:v>
                </c:pt>
                <c:pt idx="1171">
                  <c:v>20.5</c:v>
                </c:pt>
                <c:pt idx="1172">
                  <c:v>20.5</c:v>
                </c:pt>
                <c:pt idx="1173">
                  <c:v>20.5</c:v>
                </c:pt>
                <c:pt idx="1174">
                  <c:v>20.5</c:v>
                </c:pt>
                <c:pt idx="1175">
                  <c:v>20.5</c:v>
                </c:pt>
                <c:pt idx="1176">
                  <c:v>20.5</c:v>
                </c:pt>
                <c:pt idx="1177">
                  <c:v>20.5</c:v>
                </c:pt>
                <c:pt idx="1178">
                  <c:v>20.5</c:v>
                </c:pt>
                <c:pt idx="1179">
                  <c:v>20.5</c:v>
                </c:pt>
                <c:pt idx="1180">
                  <c:v>20.5</c:v>
                </c:pt>
                <c:pt idx="1181">
                  <c:v>20.5</c:v>
                </c:pt>
                <c:pt idx="1182">
                  <c:v>20.5</c:v>
                </c:pt>
                <c:pt idx="1183">
                  <c:v>20.5</c:v>
                </c:pt>
                <c:pt idx="1184">
                  <c:v>20.5</c:v>
                </c:pt>
                <c:pt idx="1185">
                  <c:v>20.5</c:v>
                </c:pt>
                <c:pt idx="1186">
                  <c:v>20.5</c:v>
                </c:pt>
                <c:pt idx="1187">
                  <c:v>20.5</c:v>
                </c:pt>
                <c:pt idx="1188">
                  <c:v>20.5</c:v>
                </c:pt>
                <c:pt idx="1189">
                  <c:v>20.5</c:v>
                </c:pt>
                <c:pt idx="1190">
                  <c:v>20.5</c:v>
                </c:pt>
                <c:pt idx="1191">
                  <c:v>20.5</c:v>
                </c:pt>
                <c:pt idx="1192">
                  <c:v>20.5</c:v>
                </c:pt>
                <c:pt idx="1193">
                  <c:v>20.5</c:v>
                </c:pt>
                <c:pt idx="1194">
                  <c:v>20.5</c:v>
                </c:pt>
                <c:pt idx="1195">
                  <c:v>20.5</c:v>
                </c:pt>
                <c:pt idx="1196">
                  <c:v>20.5</c:v>
                </c:pt>
                <c:pt idx="1197">
                  <c:v>20.5</c:v>
                </c:pt>
                <c:pt idx="1198">
                  <c:v>20.5</c:v>
                </c:pt>
                <c:pt idx="1199">
                  <c:v>20.5</c:v>
                </c:pt>
                <c:pt idx="1200">
                  <c:v>20.5</c:v>
                </c:pt>
                <c:pt idx="1201">
                  <c:v>20.5</c:v>
                </c:pt>
                <c:pt idx="1202">
                  <c:v>20.5</c:v>
                </c:pt>
                <c:pt idx="1203">
                  <c:v>20.5</c:v>
                </c:pt>
                <c:pt idx="1204">
                  <c:v>20.5</c:v>
                </c:pt>
                <c:pt idx="1205">
                  <c:v>20.5</c:v>
                </c:pt>
                <c:pt idx="1206">
                  <c:v>20.5</c:v>
                </c:pt>
                <c:pt idx="1207">
                  <c:v>20.5</c:v>
                </c:pt>
                <c:pt idx="1208">
                  <c:v>20.5</c:v>
                </c:pt>
                <c:pt idx="1209">
                  <c:v>20.5</c:v>
                </c:pt>
                <c:pt idx="1210">
                  <c:v>20.5</c:v>
                </c:pt>
                <c:pt idx="1211">
                  <c:v>20.6</c:v>
                </c:pt>
                <c:pt idx="1212">
                  <c:v>20.6</c:v>
                </c:pt>
                <c:pt idx="1213">
                  <c:v>20.6</c:v>
                </c:pt>
                <c:pt idx="1214">
                  <c:v>20.6</c:v>
                </c:pt>
                <c:pt idx="1215">
                  <c:v>20.6</c:v>
                </c:pt>
                <c:pt idx="1216">
                  <c:v>20.6</c:v>
                </c:pt>
                <c:pt idx="1217">
                  <c:v>20.7</c:v>
                </c:pt>
                <c:pt idx="1218">
                  <c:v>20.7</c:v>
                </c:pt>
                <c:pt idx="1219">
                  <c:v>20.7</c:v>
                </c:pt>
                <c:pt idx="1220">
                  <c:v>20.7</c:v>
                </c:pt>
                <c:pt idx="1221">
                  <c:v>20.7</c:v>
                </c:pt>
                <c:pt idx="1222">
                  <c:v>20.7</c:v>
                </c:pt>
                <c:pt idx="1223">
                  <c:v>20.7</c:v>
                </c:pt>
                <c:pt idx="1224">
                  <c:v>20.7</c:v>
                </c:pt>
                <c:pt idx="1225">
                  <c:v>20.7</c:v>
                </c:pt>
                <c:pt idx="1226">
                  <c:v>20.7</c:v>
                </c:pt>
                <c:pt idx="1227">
                  <c:v>20.7</c:v>
                </c:pt>
                <c:pt idx="1228">
                  <c:v>20.7</c:v>
                </c:pt>
                <c:pt idx="1229">
                  <c:v>20.7</c:v>
                </c:pt>
                <c:pt idx="1230">
                  <c:v>20.7</c:v>
                </c:pt>
                <c:pt idx="1231">
                  <c:v>20.7</c:v>
                </c:pt>
                <c:pt idx="1232">
                  <c:v>20.7</c:v>
                </c:pt>
                <c:pt idx="1233">
                  <c:v>20.7</c:v>
                </c:pt>
                <c:pt idx="1234">
                  <c:v>20.7</c:v>
                </c:pt>
                <c:pt idx="1235">
                  <c:v>20.7</c:v>
                </c:pt>
                <c:pt idx="1236">
                  <c:v>20.7</c:v>
                </c:pt>
                <c:pt idx="1237">
                  <c:v>20.7</c:v>
                </c:pt>
                <c:pt idx="1238">
                  <c:v>20.7</c:v>
                </c:pt>
                <c:pt idx="1239">
                  <c:v>20.7</c:v>
                </c:pt>
                <c:pt idx="1240">
                  <c:v>20.7</c:v>
                </c:pt>
                <c:pt idx="1241">
                  <c:v>20.7</c:v>
                </c:pt>
                <c:pt idx="1242">
                  <c:v>20.7</c:v>
                </c:pt>
                <c:pt idx="1243">
                  <c:v>20.7</c:v>
                </c:pt>
                <c:pt idx="1244">
                  <c:v>20.7</c:v>
                </c:pt>
                <c:pt idx="1245">
                  <c:v>20.7</c:v>
                </c:pt>
                <c:pt idx="1246">
                  <c:v>20.8</c:v>
                </c:pt>
                <c:pt idx="1247">
                  <c:v>20.8</c:v>
                </c:pt>
                <c:pt idx="1248">
                  <c:v>20.8</c:v>
                </c:pt>
                <c:pt idx="1249">
                  <c:v>20.8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populationParameterSweep!$E$2506:$E$3755</c:f>
              <c:numCache>
                <c:formatCode>General</c:formatCode>
                <c:ptCount val="1250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</c:v>
                </c:pt>
                <c:pt idx="4">
                  <c:v>0.15000000000000002</c:v>
                </c:pt>
                <c:pt idx="5">
                  <c:v>0.15000000000000002</c:v>
                </c:pt>
                <c:pt idx="6">
                  <c:v>0.15000000000000002</c:v>
                </c:pt>
                <c:pt idx="7">
                  <c:v>0.25</c:v>
                </c:pt>
                <c:pt idx="8">
                  <c:v>0.25</c:v>
                </c:pt>
                <c:pt idx="9">
                  <c:v>0.30000000000000004</c:v>
                </c:pt>
                <c:pt idx="10">
                  <c:v>0.30000000000000004</c:v>
                </c:pt>
                <c:pt idx="11">
                  <c:v>0.39999999999999913</c:v>
                </c:pt>
                <c:pt idx="12">
                  <c:v>0.44999999999999907</c:v>
                </c:pt>
                <c:pt idx="13">
                  <c:v>0.49999999999999911</c:v>
                </c:pt>
                <c:pt idx="14">
                  <c:v>0.49999999999999911</c:v>
                </c:pt>
                <c:pt idx="15">
                  <c:v>0.49999999999999911</c:v>
                </c:pt>
                <c:pt idx="16">
                  <c:v>0.49999999999999911</c:v>
                </c:pt>
                <c:pt idx="17">
                  <c:v>0.54999999999999905</c:v>
                </c:pt>
                <c:pt idx="18">
                  <c:v>0.60000000000000009</c:v>
                </c:pt>
                <c:pt idx="19">
                  <c:v>0.60000000000000009</c:v>
                </c:pt>
                <c:pt idx="20">
                  <c:v>0.65000000000000013</c:v>
                </c:pt>
                <c:pt idx="21">
                  <c:v>0.70000000000000007</c:v>
                </c:pt>
                <c:pt idx="22">
                  <c:v>0.8</c:v>
                </c:pt>
                <c:pt idx="23">
                  <c:v>0.8</c:v>
                </c:pt>
                <c:pt idx="24">
                  <c:v>0.84999999999999909</c:v>
                </c:pt>
                <c:pt idx="25">
                  <c:v>0.89999999999999902</c:v>
                </c:pt>
                <c:pt idx="26">
                  <c:v>1.1000000000000001</c:v>
                </c:pt>
                <c:pt idx="27">
                  <c:v>1.1000000000000001</c:v>
                </c:pt>
                <c:pt idx="28">
                  <c:v>1.1000000000000001</c:v>
                </c:pt>
                <c:pt idx="29">
                  <c:v>1.1000000000000001</c:v>
                </c:pt>
                <c:pt idx="30">
                  <c:v>1.1000000000000001</c:v>
                </c:pt>
                <c:pt idx="31">
                  <c:v>1.1000000000000001</c:v>
                </c:pt>
                <c:pt idx="32">
                  <c:v>1.1499999999999997</c:v>
                </c:pt>
                <c:pt idx="33">
                  <c:v>1.1499999999999997</c:v>
                </c:pt>
                <c:pt idx="34">
                  <c:v>1.25</c:v>
                </c:pt>
                <c:pt idx="35">
                  <c:v>1.3</c:v>
                </c:pt>
                <c:pt idx="36">
                  <c:v>1.3</c:v>
                </c:pt>
                <c:pt idx="37">
                  <c:v>1.3</c:v>
                </c:pt>
                <c:pt idx="38">
                  <c:v>1.3</c:v>
                </c:pt>
                <c:pt idx="39">
                  <c:v>1.35</c:v>
                </c:pt>
                <c:pt idx="40">
                  <c:v>1.35</c:v>
                </c:pt>
                <c:pt idx="41">
                  <c:v>1.35</c:v>
                </c:pt>
                <c:pt idx="42">
                  <c:v>1.35</c:v>
                </c:pt>
                <c:pt idx="43">
                  <c:v>1.35</c:v>
                </c:pt>
                <c:pt idx="44">
                  <c:v>1.35</c:v>
                </c:pt>
                <c:pt idx="45">
                  <c:v>1.35</c:v>
                </c:pt>
                <c:pt idx="46">
                  <c:v>1.35</c:v>
                </c:pt>
                <c:pt idx="47">
                  <c:v>1.4</c:v>
                </c:pt>
                <c:pt idx="48">
                  <c:v>1.4</c:v>
                </c:pt>
                <c:pt idx="49">
                  <c:v>1.45</c:v>
                </c:pt>
                <c:pt idx="50">
                  <c:v>1.45</c:v>
                </c:pt>
                <c:pt idx="51">
                  <c:v>1.45</c:v>
                </c:pt>
                <c:pt idx="52">
                  <c:v>1.45</c:v>
                </c:pt>
                <c:pt idx="53">
                  <c:v>1.45</c:v>
                </c:pt>
                <c:pt idx="54">
                  <c:v>1.45</c:v>
                </c:pt>
                <c:pt idx="55">
                  <c:v>1.5</c:v>
                </c:pt>
                <c:pt idx="56">
                  <c:v>1.5</c:v>
                </c:pt>
                <c:pt idx="57">
                  <c:v>1.55</c:v>
                </c:pt>
                <c:pt idx="58">
                  <c:v>1.6500000000000001</c:v>
                </c:pt>
                <c:pt idx="59">
                  <c:v>1.6500000000000001</c:v>
                </c:pt>
                <c:pt idx="60">
                  <c:v>1.7999999999999896</c:v>
                </c:pt>
                <c:pt idx="61">
                  <c:v>1.7999999999999896</c:v>
                </c:pt>
                <c:pt idx="62">
                  <c:v>1.7999999999999896</c:v>
                </c:pt>
                <c:pt idx="63">
                  <c:v>1.8499999999999897</c:v>
                </c:pt>
                <c:pt idx="64">
                  <c:v>1.9000000000000001</c:v>
                </c:pt>
                <c:pt idx="65">
                  <c:v>1.9999999999999898</c:v>
                </c:pt>
                <c:pt idx="66">
                  <c:v>2.0499999999999998</c:v>
                </c:pt>
                <c:pt idx="67">
                  <c:v>2.0499999999999998</c:v>
                </c:pt>
                <c:pt idx="68">
                  <c:v>2.15</c:v>
                </c:pt>
                <c:pt idx="69">
                  <c:v>2.15</c:v>
                </c:pt>
                <c:pt idx="70">
                  <c:v>2.19999999999999</c:v>
                </c:pt>
                <c:pt idx="71">
                  <c:v>2.25</c:v>
                </c:pt>
                <c:pt idx="72">
                  <c:v>2.3499999999999996</c:v>
                </c:pt>
                <c:pt idx="73">
                  <c:v>2.4</c:v>
                </c:pt>
                <c:pt idx="74">
                  <c:v>2.5499999999999998</c:v>
                </c:pt>
                <c:pt idx="75">
                  <c:v>2.5499999999999998</c:v>
                </c:pt>
                <c:pt idx="76">
                  <c:v>2.5499999999999998</c:v>
                </c:pt>
                <c:pt idx="77">
                  <c:v>2.6</c:v>
                </c:pt>
                <c:pt idx="78">
                  <c:v>2.6</c:v>
                </c:pt>
                <c:pt idx="79">
                  <c:v>2.6</c:v>
                </c:pt>
                <c:pt idx="80">
                  <c:v>2.65</c:v>
                </c:pt>
                <c:pt idx="81">
                  <c:v>2.65</c:v>
                </c:pt>
                <c:pt idx="82">
                  <c:v>2.65</c:v>
                </c:pt>
                <c:pt idx="83">
                  <c:v>2.65</c:v>
                </c:pt>
                <c:pt idx="84">
                  <c:v>2.7</c:v>
                </c:pt>
                <c:pt idx="85">
                  <c:v>2.7</c:v>
                </c:pt>
                <c:pt idx="86">
                  <c:v>2.7</c:v>
                </c:pt>
                <c:pt idx="87">
                  <c:v>2.7</c:v>
                </c:pt>
                <c:pt idx="88">
                  <c:v>2.75</c:v>
                </c:pt>
                <c:pt idx="89">
                  <c:v>2.75</c:v>
                </c:pt>
                <c:pt idx="90">
                  <c:v>3</c:v>
                </c:pt>
                <c:pt idx="91">
                  <c:v>3.05</c:v>
                </c:pt>
                <c:pt idx="92">
                  <c:v>3.1</c:v>
                </c:pt>
                <c:pt idx="93">
                  <c:v>3.1</c:v>
                </c:pt>
                <c:pt idx="94">
                  <c:v>3.1</c:v>
                </c:pt>
                <c:pt idx="95">
                  <c:v>3.15</c:v>
                </c:pt>
                <c:pt idx="96">
                  <c:v>3.15</c:v>
                </c:pt>
                <c:pt idx="97">
                  <c:v>3.19999999999999</c:v>
                </c:pt>
                <c:pt idx="98">
                  <c:v>3.2499999999999898</c:v>
                </c:pt>
                <c:pt idx="99">
                  <c:v>3.2999999999999901</c:v>
                </c:pt>
                <c:pt idx="100">
                  <c:v>3.3499999999999894</c:v>
                </c:pt>
                <c:pt idx="101">
                  <c:v>3.3499999999999894</c:v>
                </c:pt>
                <c:pt idx="102">
                  <c:v>3.3499999999999894</c:v>
                </c:pt>
                <c:pt idx="103">
                  <c:v>3.3499999999999894</c:v>
                </c:pt>
                <c:pt idx="104">
                  <c:v>3.3499999999999894</c:v>
                </c:pt>
                <c:pt idx="105">
                  <c:v>3.3499999999999894</c:v>
                </c:pt>
                <c:pt idx="106">
                  <c:v>3.3999999999999897</c:v>
                </c:pt>
                <c:pt idx="107">
                  <c:v>3.44999999999999</c:v>
                </c:pt>
                <c:pt idx="108">
                  <c:v>3.4999999999999893</c:v>
                </c:pt>
                <c:pt idx="109">
                  <c:v>3.55</c:v>
                </c:pt>
                <c:pt idx="110">
                  <c:v>3.75</c:v>
                </c:pt>
                <c:pt idx="111">
                  <c:v>3.8499999999999996</c:v>
                </c:pt>
                <c:pt idx="112">
                  <c:v>3.9</c:v>
                </c:pt>
                <c:pt idx="113">
                  <c:v>3.9499999999999997</c:v>
                </c:pt>
                <c:pt idx="114">
                  <c:v>4</c:v>
                </c:pt>
                <c:pt idx="115">
                  <c:v>4.05</c:v>
                </c:pt>
                <c:pt idx="116">
                  <c:v>4.05</c:v>
                </c:pt>
                <c:pt idx="117">
                  <c:v>4.05</c:v>
                </c:pt>
                <c:pt idx="118">
                  <c:v>4.0999999999999996</c:v>
                </c:pt>
                <c:pt idx="119">
                  <c:v>4.0999999999999996</c:v>
                </c:pt>
                <c:pt idx="120">
                  <c:v>4.1499999999999995</c:v>
                </c:pt>
                <c:pt idx="121">
                  <c:v>4.2</c:v>
                </c:pt>
                <c:pt idx="122">
                  <c:v>4.25</c:v>
                </c:pt>
                <c:pt idx="123">
                  <c:v>4.3</c:v>
                </c:pt>
                <c:pt idx="124">
                  <c:v>4.3</c:v>
                </c:pt>
                <c:pt idx="125">
                  <c:v>4.3499999999999996</c:v>
                </c:pt>
                <c:pt idx="126">
                  <c:v>4.3999999999999897</c:v>
                </c:pt>
                <c:pt idx="127">
                  <c:v>4.55</c:v>
                </c:pt>
                <c:pt idx="128">
                  <c:v>4.5999999999999996</c:v>
                </c:pt>
                <c:pt idx="129">
                  <c:v>4.6499999999999995</c:v>
                </c:pt>
                <c:pt idx="130">
                  <c:v>4.6499999999999995</c:v>
                </c:pt>
                <c:pt idx="131">
                  <c:v>4.6499999999999995</c:v>
                </c:pt>
                <c:pt idx="132">
                  <c:v>4.7</c:v>
                </c:pt>
                <c:pt idx="133">
                  <c:v>4.8</c:v>
                </c:pt>
                <c:pt idx="134">
                  <c:v>4.8</c:v>
                </c:pt>
                <c:pt idx="135">
                  <c:v>4.9000000000000004</c:v>
                </c:pt>
                <c:pt idx="136">
                  <c:v>4.95</c:v>
                </c:pt>
                <c:pt idx="137">
                  <c:v>4.95</c:v>
                </c:pt>
                <c:pt idx="138">
                  <c:v>4.95</c:v>
                </c:pt>
                <c:pt idx="139">
                  <c:v>5</c:v>
                </c:pt>
                <c:pt idx="140">
                  <c:v>5</c:v>
                </c:pt>
                <c:pt idx="141">
                  <c:v>5.05</c:v>
                </c:pt>
                <c:pt idx="142">
                  <c:v>5.0999999999999996</c:v>
                </c:pt>
                <c:pt idx="143">
                  <c:v>5.1999999999999895</c:v>
                </c:pt>
                <c:pt idx="144">
                  <c:v>5.2999999999999901</c:v>
                </c:pt>
                <c:pt idx="145">
                  <c:v>5.2999999999999901</c:v>
                </c:pt>
                <c:pt idx="146">
                  <c:v>5.35</c:v>
                </c:pt>
                <c:pt idx="147">
                  <c:v>5.3999999999999897</c:v>
                </c:pt>
                <c:pt idx="148">
                  <c:v>5.3999999999999897</c:v>
                </c:pt>
                <c:pt idx="149">
                  <c:v>5.3999999999999897</c:v>
                </c:pt>
                <c:pt idx="150">
                  <c:v>5.4499999999999904</c:v>
                </c:pt>
                <c:pt idx="151">
                  <c:v>5.4999999999999902</c:v>
                </c:pt>
                <c:pt idx="152">
                  <c:v>5.4999999999999902</c:v>
                </c:pt>
                <c:pt idx="153">
                  <c:v>5.4999999999999902</c:v>
                </c:pt>
                <c:pt idx="154">
                  <c:v>5.55</c:v>
                </c:pt>
                <c:pt idx="155">
                  <c:v>5.6</c:v>
                </c:pt>
                <c:pt idx="156">
                  <c:v>5.7</c:v>
                </c:pt>
                <c:pt idx="157">
                  <c:v>5.8</c:v>
                </c:pt>
                <c:pt idx="158">
                  <c:v>5.85</c:v>
                </c:pt>
                <c:pt idx="159">
                  <c:v>5.85</c:v>
                </c:pt>
                <c:pt idx="160">
                  <c:v>5.85</c:v>
                </c:pt>
                <c:pt idx="161">
                  <c:v>5.85</c:v>
                </c:pt>
                <c:pt idx="162">
                  <c:v>5.85</c:v>
                </c:pt>
                <c:pt idx="163">
                  <c:v>5.85</c:v>
                </c:pt>
                <c:pt idx="164">
                  <c:v>5.9499999999999904</c:v>
                </c:pt>
                <c:pt idx="165">
                  <c:v>5.9499999999999904</c:v>
                </c:pt>
                <c:pt idx="166">
                  <c:v>6.1</c:v>
                </c:pt>
                <c:pt idx="167">
                  <c:v>6.1</c:v>
                </c:pt>
                <c:pt idx="168">
                  <c:v>6.1</c:v>
                </c:pt>
                <c:pt idx="169">
                  <c:v>6.1499999999999995</c:v>
                </c:pt>
                <c:pt idx="170">
                  <c:v>6.2999999999999901</c:v>
                </c:pt>
                <c:pt idx="171">
                  <c:v>6.2999999999999901</c:v>
                </c:pt>
                <c:pt idx="172">
                  <c:v>6.2999999999999901</c:v>
                </c:pt>
                <c:pt idx="173">
                  <c:v>6.35</c:v>
                </c:pt>
                <c:pt idx="174">
                  <c:v>6.45</c:v>
                </c:pt>
                <c:pt idx="175">
                  <c:v>6.45</c:v>
                </c:pt>
                <c:pt idx="176">
                  <c:v>6.45</c:v>
                </c:pt>
                <c:pt idx="177">
                  <c:v>6.45</c:v>
                </c:pt>
                <c:pt idx="178">
                  <c:v>6.4999999999999902</c:v>
                </c:pt>
                <c:pt idx="179">
                  <c:v>6.4999999999999902</c:v>
                </c:pt>
                <c:pt idx="180">
                  <c:v>6.55</c:v>
                </c:pt>
                <c:pt idx="181">
                  <c:v>6.6499999999999995</c:v>
                </c:pt>
                <c:pt idx="182">
                  <c:v>6.6999999999999895</c:v>
                </c:pt>
                <c:pt idx="183">
                  <c:v>6.75</c:v>
                </c:pt>
                <c:pt idx="184">
                  <c:v>6.7999999999999901</c:v>
                </c:pt>
                <c:pt idx="185">
                  <c:v>6.7999999999999901</c:v>
                </c:pt>
                <c:pt idx="186">
                  <c:v>6.85</c:v>
                </c:pt>
                <c:pt idx="187">
                  <c:v>6.85</c:v>
                </c:pt>
                <c:pt idx="188">
                  <c:v>6.85</c:v>
                </c:pt>
                <c:pt idx="189">
                  <c:v>6.85</c:v>
                </c:pt>
                <c:pt idx="190">
                  <c:v>6.9</c:v>
                </c:pt>
                <c:pt idx="191">
                  <c:v>6.9</c:v>
                </c:pt>
                <c:pt idx="192">
                  <c:v>6.9</c:v>
                </c:pt>
                <c:pt idx="193">
                  <c:v>6.9</c:v>
                </c:pt>
                <c:pt idx="194">
                  <c:v>6.95</c:v>
                </c:pt>
                <c:pt idx="195">
                  <c:v>6.9999999999999902</c:v>
                </c:pt>
                <c:pt idx="196">
                  <c:v>6.9999999999999902</c:v>
                </c:pt>
                <c:pt idx="197">
                  <c:v>6.9999999999999902</c:v>
                </c:pt>
                <c:pt idx="198">
                  <c:v>6.9999999999999902</c:v>
                </c:pt>
                <c:pt idx="199">
                  <c:v>7.05</c:v>
                </c:pt>
                <c:pt idx="200">
                  <c:v>7.05</c:v>
                </c:pt>
                <c:pt idx="201">
                  <c:v>7.05</c:v>
                </c:pt>
                <c:pt idx="202">
                  <c:v>7.1</c:v>
                </c:pt>
                <c:pt idx="203">
                  <c:v>7.1499999999999995</c:v>
                </c:pt>
                <c:pt idx="204">
                  <c:v>7.1499999999999995</c:v>
                </c:pt>
                <c:pt idx="205">
                  <c:v>7.1499999999999995</c:v>
                </c:pt>
                <c:pt idx="206">
                  <c:v>7.1499999999999995</c:v>
                </c:pt>
                <c:pt idx="207">
                  <c:v>7.1499999999999995</c:v>
                </c:pt>
                <c:pt idx="208">
                  <c:v>7.1499999999999995</c:v>
                </c:pt>
                <c:pt idx="209">
                  <c:v>7.1499999999999995</c:v>
                </c:pt>
                <c:pt idx="210">
                  <c:v>7.1499999999999995</c:v>
                </c:pt>
                <c:pt idx="211">
                  <c:v>7.1499999999999995</c:v>
                </c:pt>
                <c:pt idx="212">
                  <c:v>7.1499999999999995</c:v>
                </c:pt>
                <c:pt idx="213">
                  <c:v>7.1499999999999995</c:v>
                </c:pt>
                <c:pt idx="214">
                  <c:v>7.1499999999999995</c:v>
                </c:pt>
                <c:pt idx="215">
                  <c:v>7.1499999999999995</c:v>
                </c:pt>
                <c:pt idx="216">
                  <c:v>7.1499999999999995</c:v>
                </c:pt>
                <c:pt idx="217">
                  <c:v>7.1499999999999995</c:v>
                </c:pt>
                <c:pt idx="218">
                  <c:v>7.1499999999999995</c:v>
                </c:pt>
                <c:pt idx="219">
                  <c:v>7.1499999999999995</c:v>
                </c:pt>
                <c:pt idx="220">
                  <c:v>7.1499999999999995</c:v>
                </c:pt>
                <c:pt idx="221">
                  <c:v>7.1499999999999995</c:v>
                </c:pt>
                <c:pt idx="222">
                  <c:v>7.1499999999999995</c:v>
                </c:pt>
                <c:pt idx="223">
                  <c:v>7.1499999999999995</c:v>
                </c:pt>
                <c:pt idx="224">
                  <c:v>7.1999999999999895</c:v>
                </c:pt>
                <c:pt idx="225">
                  <c:v>7.2499999999999902</c:v>
                </c:pt>
                <c:pt idx="226">
                  <c:v>7.2499999999999902</c:v>
                </c:pt>
                <c:pt idx="227">
                  <c:v>7.2499999999999902</c:v>
                </c:pt>
                <c:pt idx="228">
                  <c:v>7.2499999999999902</c:v>
                </c:pt>
                <c:pt idx="229">
                  <c:v>7.2499999999999902</c:v>
                </c:pt>
                <c:pt idx="230">
                  <c:v>7.2499999999999902</c:v>
                </c:pt>
                <c:pt idx="231">
                  <c:v>7.2499999999999902</c:v>
                </c:pt>
                <c:pt idx="232">
                  <c:v>7.2499999999999902</c:v>
                </c:pt>
                <c:pt idx="233">
                  <c:v>7.2499999999999902</c:v>
                </c:pt>
                <c:pt idx="234">
                  <c:v>7.2499999999999902</c:v>
                </c:pt>
                <c:pt idx="235">
                  <c:v>7.2499999999999902</c:v>
                </c:pt>
                <c:pt idx="236">
                  <c:v>7.2499999999999902</c:v>
                </c:pt>
                <c:pt idx="237">
                  <c:v>7.3</c:v>
                </c:pt>
                <c:pt idx="238">
                  <c:v>7.3</c:v>
                </c:pt>
                <c:pt idx="239">
                  <c:v>7.3</c:v>
                </c:pt>
                <c:pt idx="240">
                  <c:v>7.3</c:v>
                </c:pt>
                <c:pt idx="241">
                  <c:v>7.3</c:v>
                </c:pt>
                <c:pt idx="242">
                  <c:v>7.3</c:v>
                </c:pt>
                <c:pt idx="243">
                  <c:v>7.3</c:v>
                </c:pt>
                <c:pt idx="244">
                  <c:v>7.35</c:v>
                </c:pt>
                <c:pt idx="245">
                  <c:v>7.35</c:v>
                </c:pt>
                <c:pt idx="246">
                  <c:v>7.35</c:v>
                </c:pt>
                <c:pt idx="247">
                  <c:v>7.35</c:v>
                </c:pt>
                <c:pt idx="248">
                  <c:v>7.35</c:v>
                </c:pt>
                <c:pt idx="249">
                  <c:v>7.35</c:v>
                </c:pt>
                <c:pt idx="250">
                  <c:v>7.3999999999999897</c:v>
                </c:pt>
                <c:pt idx="251">
                  <c:v>7.4499999999999904</c:v>
                </c:pt>
                <c:pt idx="252">
                  <c:v>7.4499999999999904</c:v>
                </c:pt>
                <c:pt idx="253">
                  <c:v>7.4499999999999904</c:v>
                </c:pt>
                <c:pt idx="254">
                  <c:v>7.5499999999999901</c:v>
                </c:pt>
                <c:pt idx="255">
                  <c:v>7.5499999999999901</c:v>
                </c:pt>
                <c:pt idx="256">
                  <c:v>7.5499999999999901</c:v>
                </c:pt>
                <c:pt idx="257">
                  <c:v>7.5499999999999901</c:v>
                </c:pt>
                <c:pt idx="258">
                  <c:v>7.6</c:v>
                </c:pt>
                <c:pt idx="259">
                  <c:v>7.6</c:v>
                </c:pt>
                <c:pt idx="260">
                  <c:v>7.6</c:v>
                </c:pt>
                <c:pt idx="261">
                  <c:v>7.6</c:v>
                </c:pt>
                <c:pt idx="262">
                  <c:v>7.6</c:v>
                </c:pt>
                <c:pt idx="263">
                  <c:v>7.6</c:v>
                </c:pt>
                <c:pt idx="264">
                  <c:v>7.6</c:v>
                </c:pt>
                <c:pt idx="265">
                  <c:v>7.6</c:v>
                </c:pt>
                <c:pt idx="266">
                  <c:v>7.6499999999999897</c:v>
                </c:pt>
                <c:pt idx="267">
                  <c:v>7.7</c:v>
                </c:pt>
                <c:pt idx="268">
                  <c:v>7.7</c:v>
                </c:pt>
                <c:pt idx="269">
                  <c:v>7.7</c:v>
                </c:pt>
                <c:pt idx="270">
                  <c:v>7.7</c:v>
                </c:pt>
                <c:pt idx="271">
                  <c:v>7.7</c:v>
                </c:pt>
                <c:pt idx="272">
                  <c:v>7.75</c:v>
                </c:pt>
                <c:pt idx="273">
                  <c:v>7.75</c:v>
                </c:pt>
                <c:pt idx="274">
                  <c:v>7.75</c:v>
                </c:pt>
                <c:pt idx="275">
                  <c:v>7.8</c:v>
                </c:pt>
                <c:pt idx="276">
                  <c:v>7.8</c:v>
                </c:pt>
                <c:pt idx="277">
                  <c:v>7.8</c:v>
                </c:pt>
                <c:pt idx="278">
                  <c:v>7.8</c:v>
                </c:pt>
                <c:pt idx="279">
                  <c:v>7.8</c:v>
                </c:pt>
                <c:pt idx="280">
                  <c:v>7.8</c:v>
                </c:pt>
                <c:pt idx="281">
                  <c:v>7.8</c:v>
                </c:pt>
                <c:pt idx="282">
                  <c:v>7.85</c:v>
                </c:pt>
                <c:pt idx="283">
                  <c:v>7.85</c:v>
                </c:pt>
                <c:pt idx="284">
                  <c:v>7.9</c:v>
                </c:pt>
                <c:pt idx="285">
                  <c:v>7.95</c:v>
                </c:pt>
                <c:pt idx="286">
                  <c:v>7.95</c:v>
                </c:pt>
                <c:pt idx="287">
                  <c:v>7.95</c:v>
                </c:pt>
                <c:pt idx="288">
                  <c:v>7.9999999999999902</c:v>
                </c:pt>
                <c:pt idx="289">
                  <c:v>7.9999999999999902</c:v>
                </c:pt>
                <c:pt idx="290">
                  <c:v>7.9999999999999902</c:v>
                </c:pt>
                <c:pt idx="291">
                  <c:v>7.9999999999999902</c:v>
                </c:pt>
                <c:pt idx="292">
                  <c:v>8.0500000000000007</c:v>
                </c:pt>
                <c:pt idx="293">
                  <c:v>8.0500000000000007</c:v>
                </c:pt>
                <c:pt idx="294">
                  <c:v>8.0500000000000007</c:v>
                </c:pt>
                <c:pt idx="295">
                  <c:v>8.0500000000000007</c:v>
                </c:pt>
                <c:pt idx="296">
                  <c:v>8.0500000000000007</c:v>
                </c:pt>
                <c:pt idx="297">
                  <c:v>8.0500000000000007</c:v>
                </c:pt>
                <c:pt idx="298">
                  <c:v>8.0500000000000007</c:v>
                </c:pt>
                <c:pt idx="299">
                  <c:v>8.0500000000000007</c:v>
                </c:pt>
                <c:pt idx="300">
                  <c:v>8.0500000000000007</c:v>
                </c:pt>
                <c:pt idx="301">
                  <c:v>8.0500000000000007</c:v>
                </c:pt>
                <c:pt idx="302">
                  <c:v>8.0500000000000007</c:v>
                </c:pt>
                <c:pt idx="303">
                  <c:v>8.0500000000000007</c:v>
                </c:pt>
                <c:pt idx="304">
                  <c:v>8.1</c:v>
                </c:pt>
                <c:pt idx="305">
                  <c:v>8.1499999999999897</c:v>
                </c:pt>
                <c:pt idx="306">
                  <c:v>8.2000000000000011</c:v>
                </c:pt>
                <c:pt idx="307">
                  <c:v>8.2000000000000011</c:v>
                </c:pt>
                <c:pt idx="308">
                  <c:v>8.2000000000000011</c:v>
                </c:pt>
                <c:pt idx="309">
                  <c:v>8.2499999999999893</c:v>
                </c:pt>
                <c:pt idx="310">
                  <c:v>8.2499999999999893</c:v>
                </c:pt>
                <c:pt idx="311">
                  <c:v>8.2999999999999918</c:v>
                </c:pt>
                <c:pt idx="312">
                  <c:v>8.2999999999999918</c:v>
                </c:pt>
                <c:pt idx="313">
                  <c:v>8.3500000000000014</c:v>
                </c:pt>
                <c:pt idx="314">
                  <c:v>8.3500000000000014</c:v>
                </c:pt>
                <c:pt idx="315">
                  <c:v>8.3500000000000014</c:v>
                </c:pt>
                <c:pt idx="316">
                  <c:v>8.3500000000000014</c:v>
                </c:pt>
                <c:pt idx="317">
                  <c:v>8.3500000000000014</c:v>
                </c:pt>
                <c:pt idx="318">
                  <c:v>8.3999999999999915</c:v>
                </c:pt>
                <c:pt idx="319">
                  <c:v>8.3999999999999915</c:v>
                </c:pt>
                <c:pt idx="320">
                  <c:v>8.3999999999999915</c:v>
                </c:pt>
                <c:pt idx="321">
                  <c:v>8.4500000000000011</c:v>
                </c:pt>
                <c:pt idx="322">
                  <c:v>8.4500000000000011</c:v>
                </c:pt>
                <c:pt idx="323">
                  <c:v>8.4500000000000011</c:v>
                </c:pt>
                <c:pt idx="324">
                  <c:v>8.4500000000000011</c:v>
                </c:pt>
                <c:pt idx="325">
                  <c:v>8.4500000000000011</c:v>
                </c:pt>
                <c:pt idx="326">
                  <c:v>8.5</c:v>
                </c:pt>
                <c:pt idx="327">
                  <c:v>8.5499999999999918</c:v>
                </c:pt>
                <c:pt idx="328">
                  <c:v>8.5499999999999918</c:v>
                </c:pt>
                <c:pt idx="329">
                  <c:v>8.6</c:v>
                </c:pt>
                <c:pt idx="330">
                  <c:v>8.6</c:v>
                </c:pt>
                <c:pt idx="331">
                  <c:v>8.6</c:v>
                </c:pt>
                <c:pt idx="332">
                  <c:v>8.6</c:v>
                </c:pt>
                <c:pt idx="333">
                  <c:v>8.6</c:v>
                </c:pt>
                <c:pt idx="334">
                  <c:v>8.6</c:v>
                </c:pt>
                <c:pt idx="335">
                  <c:v>8.7000000000000011</c:v>
                </c:pt>
                <c:pt idx="336">
                  <c:v>8.7000000000000011</c:v>
                </c:pt>
                <c:pt idx="337">
                  <c:v>8.7000000000000011</c:v>
                </c:pt>
                <c:pt idx="338">
                  <c:v>8.7000000000000011</c:v>
                </c:pt>
                <c:pt idx="339">
                  <c:v>8.75</c:v>
                </c:pt>
                <c:pt idx="340">
                  <c:v>8.75</c:v>
                </c:pt>
                <c:pt idx="341">
                  <c:v>8.75</c:v>
                </c:pt>
                <c:pt idx="342">
                  <c:v>8.75</c:v>
                </c:pt>
                <c:pt idx="343">
                  <c:v>8.75</c:v>
                </c:pt>
                <c:pt idx="344">
                  <c:v>8.7999999999999918</c:v>
                </c:pt>
                <c:pt idx="345">
                  <c:v>8.7999999999999918</c:v>
                </c:pt>
                <c:pt idx="346">
                  <c:v>8.7999999999999918</c:v>
                </c:pt>
                <c:pt idx="347">
                  <c:v>8.7999999999999918</c:v>
                </c:pt>
                <c:pt idx="348">
                  <c:v>8.7999999999999918</c:v>
                </c:pt>
                <c:pt idx="349">
                  <c:v>8.8500000000000014</c:v>
                </c:pt>
                <c:pt idx="350">
                  <c:v>8.8500000000000014</c:v>
                </c:pt>
                <c:pt idx="351">
                  <c:v>8.8500000000000014</c:v>
                </c:pt>
                <c:pt idx="352">
                  <c:v>8.9</c:v>
                </c:pt>
                <c:pt idx="353">
                  <c:v>8.9</c:v>
                </c:pt>
                <c:pt idx="354">
                  <c:v>8.9</c:v>
                </c:pt>
                <c:pt idx="355">
                  <c:v>8.9500000000000011</c:v>
                </c:pt>
                <c:pt idx="356">
                  <c:v>9</c:v>
                </c:pt>
                <c:pt idx="357">
                  <c:v>9</c:v>
                </c:pt>
                <c:pt idx="358">
                  <c:v>9</c:v>
                </c:pt>
                <c:pt idx="359">
                  <c:v>9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9.0499999999999918</c:v>
                </c:pt>
                <c:pt idx="367">
                  <c:v>9.0499999999999918</c:v>
                </c:pt>
                <c:pt idx="368">
                  <c:v>9.0499999999999918</c:v>
                </c:pt>
                <c:pt idx="369">
                  <c:v>9.0499999999999918</c:v>
                </c:pt>
                <c:pt idx="370">
                  <c:v>9.0499999999999918</c:v>
                </c:pt>
                <c:pt idx="371">
                  <c:v>9.0499999999999918</c:v>
                </c:pt>
                <c:pt idx="372">
                  <c:v>9.0499999999999918</c:v>
                </c:pt>
                <c:pt idx="373">
                  <c:v>9.0499999999999918</c:v>
                </c:pt>
                <c:pt idx="374">
                  <c:v>9.0499999999999918</c:v>
                </c:pt>
                <c:pt idx="375">
                  <c:v>9.0499999999999918</c:v>
                </c:pt>
                <c:pt idx="376">
                  <c:v>9.0499999999999918</c:v>
                </c:pt>
                <c:pt idx="377">
                  <c:v>9.0499999999999918</c:v>
                </c:pt>
                <c:pt idx="378">
                  <c:v>9.0499999999999918</c:v>
                </c:pt>
                <c:pt idx="379">
                  <c:v>9.0499999999999918</c:v>
                </c:pt>
                <c:pt idx="380">
                  <c:v>9.0499999999999918</c:v>
                </c:pt>
                <c:pt idx="381">
                  <c:v>9.0499999999999918</c:v>
                </c:pt>
                <c:pt idx="382">
                  <c:v>9.0499999999999918</c:v>
                </c:pt>
                <c:pt idx="383">
                  <c:v>9.0499999999999918</c:v>
                </c:pt>
                <c:pt idx="384">
                  <c:v>9.0499999999999918</c:v>
                </c:pt>
                <c:pt idx="385">
                  <c:v>9.0499999999999918</c:v>
                </c:pt>
                <c:pt idx="386">
                  <c:v>9.1</c:v>
                </c:pt>
                <c:pt idx="387">
                  <c:v>9.15</c:v>
                </c:pt>
                <c:pt idx="388">
                  <c:v>9.15</c:v>
                </c:pt>
                <c:pt idx="389">
                  <c:v>9.15</c:v>
                </c:pt>
                <c:pt idx="390">
                  <c:v>9.15</c:v>
                </c:pt>
                <c:pt idx="391">
                  <c:v>9.2000000000000011</c:v>
                </c:pt>
                <c:pt idx="392">
                  <c:v>9.2000000000000011</c:v>
                </c:pt>
                <c:pt idx="393">
                  <c:v>9.25</c:v>
                </c:pt>
                <c:pt idx="394">
                  <c:v>9.25</c:v>
                </c:pt>
                <c:pt idx="395">
                  <c:v>9.25</c:v>
                </c:pt>
                <c:pt idx="396">
                  <c:v>9.3000000000000007</c:v>
                </c:pt>
                <c:pt idx="397">
                  <c:v>9.3000000000000007</c:v>
                </c:pt>
                <c:pt idx="398">
                  <c:v>9.3500000000000014</c:v>
                </c:pt>
                <c:pt idx="399">
                  <c:v>9.3500000000000014</c:v>
                </c:pt>
                <c:pt idx="400">
                  <c:v>9.3500000000000014</c:v>
                </c:pt>
                <c:pt idx="401">
                  <c:v>9.3500000000000014</c:v>
                </c:pt>
                <c:pt idx="402">
                  <c:v>9.3500000000000014</c:v>
                </c:pt>
                <c:pt idx="403">
                  <c:v>9.4</c:v>
                </c:pt>
                <c:pt idx="404">
                  <c:v>9.4500000000000011</c:v>
                </c:pt>
                <c:pt idx="405">
                  <c:v>9.4500000000000011</c:v>
                </c:pt>
                <c:pt idx="406">
                  <c:v>9.4500000000000011</c:v>
                </c:pt>
                <c:pt idx="407">
                  <c:v>9.4500000000000011</c:v>
                </c:pt>
                <c:pt idx="408">
                  <c:v>9.4500000000000011</c:v>
                </c:pt>
                <c:pt idx="409">
                  <c:v>9.4500000000000011</c:v>
                </c:pt>
                <c:pt idx="410">
                  <c:v>9.4500000000000011</c:v>
                </c:pt>
                <c:pt idx="411">
                  <c:v>9.4500000000000011</c:v>
                </c:pt>
                <c:pt idx="412">
                  <c:v>9.4500000000000011</c:v>
                </c:pt>
                <c:pt idx="413">
                  <c:v>9.4500000000000011</c:v>
                </c:pt>
                <c:pt idx="414">
                  <c:v>9.4500000000000011</c:v>
                </c:pt>
                <c:pt idx="415">
                  <c:v>9.4500000000000011</c:v>
                </c:pt>
                <c:pt idx="416">
                  <c:v>9.4500000000000011</c:v>
                </c:pt>
                <c:pt idx="417">
                  <c:v>9.4500000000000011</c:v>
                </c:pt>
                <c:pt idx="418">
                  <c:v>9.4500000000000011</c:v>
                </c:pt>
                <c:pt idx="419">
                  <c:v>9.4500000000000011</c:v>
                </c:pt>
                <c:pt idx="420">
                  <c:v>9.4500000000000011</c:v>
                </c:pt>
                <c:pt idx="421">
                  <c:v>9.4500000000000011</c:v>
                </c:pt>
                <c:pt idx="422">
                  <c:v>9.4500000000000011</c:v>
                </c:pt>
                <c:pt idx="423">
                  <c:v>9.5</c:v>
                </c:pt>
                <c:pt idx="424">
                  <c:v>9.5500000000000007</c:v>
                </c:pt>
                <c:pt idx="425">
                  <c:v>9.5500000000000007</c:v>
                </c:pt>
                <c:pt idx="426">
                  <c:v>9.5500000000000007</c:v>
                </c:pt>
                <c:pt idx="427">
                  <c:v>9.5500000000000007</c:v>
                </c:pt>
                <c:pt idx="428">
                  <c:v>9.5500000000000007</c:v>
                </c:pt>
                <c:pt idx="429">
                  <c:v>9.5500000000000007</c:v>
                </c:pt>
                <c:pt idx="430">
                  <c:v>9.5500000000000007</c:v>
                </c:pt>
                <c:pt idx="431">
                  <c:v>9.5500000000000007</c:v>
                </c:pt>
                <c:pt idx="432">
                  <c:v>9.5500000000000007</c:v>
                </c:pt>
                <c:pt idx="433">
                  <c:v>9.5500000000000007</c:v>
                </c:pt>
                <c:pt idx="434">
                  <c:v>9.5500000000000007</c:v>
                </c:pt>
                <c:pt idx="435">
                  <c:v>9.6</c:v>
                </c:pt>
                <c:pt idx="436">
                  <c:v>9.6</c:v>
                </c:pt>
                <c:pt idx="437">
                  <c:v>9.6</c:v>
                </c:pt>
                <c:pt idx="438">
                  <c:v>9.6499999999999897</c:v>
                </c:pt>
                <c:pt idx="439">
                  <c:v>9.6499999999999897</c:v>
                </c:pt>
                <c:pt idx="440">
                  <c:v>9.6499999999999897</c:v>
                </c:pt>
                <c:pt idx="441">
                  <c:v>9.6499999999999897</c:v>
                </c:pt>
                <c:pt idx="442">
                  <c:v>9.7000000000000011</c:v>
                </c:pt>
                <c:pt idx="443">
                  <c:v>9.7000000000000011</c:v>
                </c:pt>
                <c:pt idx="444">
                  <c:v>9.7000000000000011</c:v>
                </c:pt>
                <c:pt idx="445">
                  <c:v>9.7000000000000011</c:v>
                </c:pt>
                <c:pt idx="446">
                  <c:v>9.75</c:v>
                </c:pt>
                <c:pt idx="447">
                  <c:v>9.75</c:v>
                </c:pt>
                <c:pt idx="448">
                  <c:v>9.75</c:v>
                </c:pt>
                <c:pt idx="449">
                  <c:v>9.75</c:v>
                </c:pt>
                <c:pt idx="450">
                  <c:v>9.75</c:v>
                </c:pt>
                <c:pt idx="451">
                  <c:v>9.7999999999999918</c:v>
                </c:pt>
                <c:pt idx="452">
                  <c:v>9.7999999999999918</c:v>
                </c:pt>
                <c:pt idx="453">
                  <c:v>9.7999999999999918</c:v>
                </c:pt>
                <c:pt idx="454">
                  <c:v>9.7999999999999918</c:v>
                </c:pt>
                <c:pt idx="455">
                  <c:v>9.7999999999999918</c:v>
                </c:pt>
                <c:pt idx="456">
                  <c:v>9.7999999999999918</c:v>
                </c:pt>
                <c:pt idx="457">
                  <c:v>9.8500000000000014</c:v>
                </c:pt>
                <c:pt idx="458">
                  <c:v>9.8500000000000014</c:v>
                </c:pt>
                <c:pt idx="459">
                  <c:v>9.9500000000000011</c:v>
                </c:pt>
                <c:pt idx="460">
                  <c:v>10</c:v>
                </c:pt>
                <c:pt idx="461">
                  <c:v>10</c:v>
                </c:pt>
                <c:pt idx="462">
                  <c:v>10</c:v>
                </c:pt>
                <c:pt idx="463">
                  <c:v>10</c:v>
                </c:pt>
                <c:pt idx="464">
                  <c:v>10</c:v>
                </c:pt>
                <c:pt idx="465">
                  <c:v>10</c:v>
                </c:pt>
                <c:pt idx="466">
                  <c:v>10</c:v>
                </c:pt>
                <c:pt idx="467">
                  <c:v>10</c:v>
                </c:pt>
                <c:pt idx="468">
                  <c:v>10</c:v>
                </c:pt>
                <c:pt idx="469">
                  <c:v>10</c:v>
                </c:pt>
                <c:pt idx="470">
                  <c:v>10</c:v>
                </c:pt>
                <c:pt idx="471">
                  <c:v>10</c:v>
                </c:pt>
                <c:pt idx="472">
                  <c:v>10.049999999999899</c:v>
                </c:pt>
                <c:pt idx="473">
                  <c:v>10.049999999999899</c:v>
                </c:pt>
                <c:pt idx="474">
                  <c:v>10.049999999999899</c:v>
                </c:pt>
                <c:pt idx="475">
                  <c:v>10.049999999999899</c:v>
                </c:pt>
                <c:pt idx="476">
                  <c:v>10.049999999999899</c:v>
                </c:pt>
                <c:pt idx="477">
                  <c:v>10.1</c:v>
                </c:pt>
                <c:pt idx="478">
                  <c:v>10.1</c:v>
                </c:pt>
                <c:pt idx="479">
                  <c:v>10.1</c:v>
                </c:pt>
                <c:pt idx="480">
                  <c:v>10.1</c:v>
                </c:pt>
                <c:pt idx="481">
                  <c:v>10.1</c:v>
                </c:pt>
                <c:pt idx="482">
                  <c:v>10.1</c:v>
                </c:pt>
                <c:pt idx="483">
                  <c:v>10.1</c:v>
                </c:pt>
                <c:pt idx="484">
                  <c:v>10.1</c:v>
                </c:pt>
                <c:pt idx="485">
                  <c:v>10.1</c:v>
                </c:pt>
                <c:pt idx="486">
                  <c:v>10.1</c:v>
                </c:pt>
                <c:pt idx="487">
                  <c:v>10.1</c:v>
                </c:pt>
                <c:pt idx="488">
                  <c:v>10.1</c:v>
                </c:pt>
                <c:pt idx="489">
                  <c:v>10.1</c:v>
                </c:pt>
                <c:pt idx="490">
                  <c:v>10.1</c:v>
                </c:pt>
                <c:pt idx="491">
                  <c:v>10.1</c:v>
                </c:pt>
                <c:pt idx="492">
                  <c:v>10.1</c:v>
                </c:pt>
                <c:pt idx="493">
                  <c:v>10.1</c:v>
                </c:pt>
                <c:pt idx="494">
                  <c:v>10.1</c:v>
                </c:pt>
                <c:pt idx="495">
                  <c:v>10.1</c:v>
                </c:pt>
                <c:pt idx="496">
                  <c:v>10.1</c:v>
                </c:pt>
                <c:pt idx="497">
                  <c:v>10.1</c:v>
                </c:pt>
                <c:pt idx="498">
                  <c:v>10.1</c:v>
                </c:pt>
                <c:pt idx="499">
                  <c:v>10.149999999999903</c:v>
                </c:pt>
                <c:pt idx="500">
                  <c:v>10.199999999999902</c:v>
                </c:pt>
                <c:pt idx="501">
                  <c:v>10.199999999999902</c:v>
                </c:pt>
                <c:pt idx="502">
                  <c:v>10.199999999999902</c:v>
                </c:pt>
                <c:pt idx="503">
                  <c:v>10.199999999999902</c:v>
                </c:pt>
                <c:pt idx="504">
                  <c:v>10.199999999999902</c:v>
                </c:pt>
                <c:pt idx="505">
                  <c:v>10.199999999999902</c:v>
                </c:pt>
                <c:pt idx="506">
                  <c:v>10.199999999999902</c:v>
                </c:pt>
                <c:pt idx="507">
                  <c:v>10.199999999999902</c:v>
                </c:pt>
                <c:pt idx="508">
                  <c:v>10.199999999999902</c:v>
                </c:pt>
                <c:pt idx="509">
                  <c:v>10.199999999999902</c:v>
                </c:pt>
                <c:pt idx="510">
                  <c:v>10.25</c:v>
                </c:pt>
                <c:pt idx="511">
                  <c:v>10.25</c:v>
                </c:pt>
                <c:pt idx="512">
                  <c:v>10.25</c:v>
                </c:pt>
                <c:pt idx="513">
                  <c:v>10.25</c:v>
                </c:pt>
                <c:pt idx="514">
                  <c:v>10.25</c:v>
                </c:pt>
                <c:pt idx="515">
                  <c:v>10.25</c:v>
                </c:pt>
                <c:pt idx="516">
                  <c:v>10.25</c:v>
                </c:pt>
                <c:pt idx="517">
                  <c:v>10.25</c:v>
                </c:pt>
                <c:pt idx="518">
                  <c:v>10.350000000000001</c:v>
                </c:pt>
                <c:pt idx="519">
                  <c:v>10.350000000000001</c:v>
                </c:pt>
                <c:pt idx="520">
                  <c:v>10.350000000000001</c:v>
                </c:pt>
                <c:pt idx="521">
                  <c:v>10.350000000000001</c:v>
                </c:pt>
                <c:pt idx="522">
                  <c:v>10.350000000000001</c:v>
                </c:pt>
                <c:pt idx="523">
                  <c:v>10.350000000000001</c:v>
                </c:pt>
                <c:pt idx="524">
                  <c:v>10.4</c:v>
                </c:pt>
                <c:pt idx="525">
                  <c:v>10.4</c:v>
                </c:pt>
                <c:pt idx="526">
                  <c:v>10.4</c:v>
                </c:pt>
                <c:pt idx="527">
                  <c:v>10.4</c:v>
                </c:pt>
                <c:pt idx="528">
                  <c:v>10.4</c:v>
                </c:pt>
                <c:pt idx="529">
                  <c:v>10.4</c:v>
                </c:pt>
                <c:pt idx="530">
                  <c:v>10.4</c:v>
                </c:pt>
                <c:pt idx="531">
                  <c:v>10.4</c:v>
                </c:pt>
                <c:pt idx="532">
                  <c:v>10.4</c:v>
                </c:pt>
                <c:pt idx="533">
                  <c:v>10.4</c:v>
                </c:pt>
                <c:pt idx="534">
                  <c:v>10.4</c:v>
                </c:pt>
                <c:pt idx="535">
                  <c:v>10.4</c:v>
                </c:pt>
                <c:pt idx="536">
                  <c:v>10.4</c:v>
                </c:pt>
                <c:pt idx="537">
                  <c:v>10.4</c:v>
                </c:pt>
                <c:pt idx="538">
                  <c:v>10.4</c:v>
                </c:pt>
                <c:pt idx="539">
                  <c:v>10.4</c:v>
                </c:pt>
                <c:pt idx="540">
                  <c:v>10.450000000000001</c:v>
                </c:pt>
                <c:pt idx="541">
                  <c:v>10.450000000000001</c:v>
                </c:pt>
                <c:pt idx="542">
                  <c:v>10.499999999999904</c:v>
                </c:pt>
                <c:pt idx="543">
                  <c:v>10.549999999999899</c:v>
                </c:pt>
                <c:pt idx="544">
                  <c:v>10.549999999999899</c:v>
                </c:pt>
                <c:pt idx="545">
                  <c:v>10.549999999999899</c:v>
                </c:pt>
                <c:pt idx="546">
                  <c:v>10.549999999999899</c:v>
                </c:pt>
                <c:pt idx="547">
                  <c:v>10.549999999999899</c:v>
                </c:pt>
                <c:pt idx="548">
                  <c:v>10.549999999999899</c:v>
                </c:pt>
                <c:pt idx="549">
                  <c:v>10.6</c:v>
                </c:pt>
                <c:pt idx="550">
                  <c:v>10.6</c:v>
                </c:pt>
                <c:pt idx="551">
                  <c:v>10.6</c:v>
                </c:pt>
                <c:pt idx="552">
                  <c:v>10.6</c:v>
                </c:pt>
                <c:pt idx="553">
                  <c:v>10.6</c:v>
                </c:pt>
                <c:pt idx="554">
                  <c:v>10.6</c:v>
                </c:pt>
                <c:pt idx="555">
                  <c:v>10.6</c:v>
                </c:pt>
                <c:pt idx="556">
                  <c:v>10.6</c:v>
                </c:pt>
                <c:pt idx="557">
                  <c:v>10.6</c:v>
                </c:pt>
                <c:pt idx="558">
                  <c:v>10.6</c:v>
                </c:pt>
                <c:pt idx="559">
                  <c:v>10.65</c:v>
                </c:pt>
                <c:pt idx="560">
                  <c:v>10.65</c:v>
                </c:pt>
                <c:pt idx="561">
                  <c:v>10.65</c:v>
                </c:pt>
                <c:pt idx="562">
                  <c:v>10.65</c:v>
                </c:pt>
                <c:pt idx="563">
                  <c:v>10.65</c:v>
                </c:pt>
                <c:pt idx="564">
                  <c:v>10.65</c:v>
                </c:pt>
                <c:pt idx="565">
                  <c:v>10.65</c:v>
                </c:pt>
                <c:pt idx="566">
                  <c:v>10.65</c:v>
                </c:pt>
                <c:pt idx="567">
                  <c:v>10.65</c:v>
                </c:pt>
                <c:pt idx="568">
                  <c:v>10.65</c:v>
                </c:pt>
                <c:pt idx="569">
                  <c:v>10.65</c:v>
                </c:pt>
                <c:pt idx="570">
                  <c:v>10.65</c:v>
                </c:pt>
                <c:pt idx="571">
                  <c:v>10.65</c:v>
                </c:pt>
                <c:pt idx="572">
                  <c:v>10.65</c:v>
                </c:pt>
                <c:pt idx="573">
                  <c:v>10.75</c:v>
                </c:pt>
                <c:pt idx="574">
                  <c:v>10.75</c:v>
                </c:pt>
                <c:pt idx="575">
                  <c:v>10.75</c:v>
                </c:pt>
                <c:pt idx="576">
                  <c:v>10.75</c:v>
                </c:pt>
                <c:pt idx="577">
                  <c:v>10.75</c:v>
                </c:pt>
                <c:pt idx="578">
                  <c:v>10.75</c:v>
                </c:pt>
                <c:pt idx="579">
                  <c:v>10.799999999999899</c:v>
                </c:pt>
                <c:pt idx="580">
                  <c:v>10.799999999999899</c:v>
                </c:pt>
                <c:pt idx="581">
                  <c:v>10.799999999999899</c:v>
                </c:pt>
                <c:pt idx="582">
                  <c:v>10.799999999999899</c:v>
                </c:pt>
                <c:pt idx="583">
                  <c:v>10.799999999999899</c:v>
                </c:pt>
                <c:pt idx="584">
                  <c:v>10.799999999999899</c:v>
                </c:pt>
                <c:pt idx="585">
                  <c:v>10.799999999999899</c:v>
                </c:pt>
                <c:pt idx="586">
                  <c:v>10.850000000000001</c:v>
                </c:pt>
                <c:pt idx="587">
                  <c:v>10.850000000000001</c:v>
                </c:pt>
                <c:pt idx="588">
                  <c:v>10.850000000000001</c:v>
                </c:pt>
                <c:pt idx="589">
                  <c:v>10.850000000000001</c:v>
                </c:pt>
                <c:pt idx="590">
                  <c:v>10.850000000000001</c:v>
                </c:pt>
                <c:pt idx="591">
                  <c:v>10.850000000000001</c:v>
                </c:pt>
                <c:pt idx="592">
                  <c:v>10.850000000000001</c:v>
                </c:pt>
                <c:pt idx="593">
                  <c:v>10.850000000000001</c:v>
                </c:pt>
                <c:pt idx="594">
                  <c:v>10.850000000000001</c:v>
                </c:pt>
                <c:pt idx="595">
                  <c:v>10.9</c:v>
                </c:pt>
                <c:pt idx="596">
                  <c:v>10.9</c:v>
                </c:pt>
                <c:pt idx="597">
                  <c:v>10.950000000000001</c:v>
                </c:pt>
                <c:pt idx="598">
                  <c:v>10.950000000000001</c:v>
                </c:pt>
                <c:pt idx="599">
                  <c:v>10.950000000000001</c:v>
                </c:pt>
                <c:pt idx="600">
                  <c:v>10.950000000000001</c:v>
                </c:pt>
                <c:pt idx="601">
                  <c:v>11</c:v>
                </c:pt>
                <c:pt idx="602">
                  <c:v>11</c:v>
                </c:pt>
                <c:pt idx="603">
                  <c:v>11</c:v>
                </c:pt>
                <c:pt idx="604">
                  <c:v>11.05</c:v>
                </c:pt>
                <c:pt idx="605">
                  <c:v>11.1</c:v>
                </c:pt>
                <c:pt idx="606">
                  <c:v>11.1</c:v>
                </c:pt>
                <c:pt idx="607">
                  <c:v>11.1</c:v>
                </c:pt>
                <c:pt idx="608">
                  <c:v>11.15</c:v>
                </c:pt>
                <c:pt idx="609">
                  <c:v>11.15</c:v>
                </c:pt>
                <c:pt idx="610">
                  <c:v>11.2</c:v>
                </c:pt>
                <c:pt idx="611">
                  <c:v>11.2</c:v>
                </c:pt>
                <c:pt idx="612">
                  <c:v>11.2</c:v>
                </c:pt>
                <c:pt idx="613">
                  <c:v>11.2</c:v>
                </c:pt>
                <c:pt idx="614">
                  <c:v>11.2</c:v>
                </c:pt>
                <c:pt idx="615">
                  <c:v>11.25</c:v>
                </c:pt>
                <c:pt idx="616">
                  <c:v>11.25</c:v>
                </c:pt>
                <c:pt idx="617">
                  <c:v>11.25</c:v>
                </c:pt>
                <c:pt idx="618">
                  <c:v>11.25</c:v>
                </c:pt>
                <c:pt idx="619">
                  <c:v>11.25</c:v>
                </c:pt>
                <c:pt idx="620">
                  <c:v>11.25</c:v>
                </c:pt>
                <c:pt idx="621">
                  <c:v>11.350000000000001</c:v>
                </c:pt>
                <c:pt idx="622">
                  <c:v>11.350000000000001</c:v>
                </c:pt>
                <c:pt idx="623">
                  <c:v>11.350000000000001</c:v>
                </c:pt>
                <c:pt idx="624">
                  <c:v>11.350000000000001</c:v>
                </c:pt>
                <c:pt idx="625">
                  <c:v>11.4</c:v>
                </c:pt>
                <c:pt idx="626">
                  <c:v>11.4</c:v>
                </c:pt>
                <c:pt idx="627">
                  <c:v>11.450000000000001</c:v>
                </c:pt>
                <c:pt idx="628">
                  <c:v>11.450000000000001</c:v>
                </c:pt>
                <c:pt idx="629">
                  <c:v>11.450000000000001</c:v>
                </c:pt>
                <c:pt idx="630">
                  <c:v>11.450000000000001</c:v>
                </c:pt>
                <c:pt idx="631">
                  <c:v>11.5</c:v>
                </c:pt>
                <c:pt idx="632">
                  <c:v>11.5</c:v>
                </c:pt>
                <c:pt idx="633">
                  <c:v>11.5</c:v>
                </c:pt>
                <c:pt idx="634">
                  <c:v>11.5</c:v>
                </c:pt>
                <c:pt idx="635">
                  <c:v>11.55</c:v>
                </c:pt>
                <c:pt idx="636">
                  <c:v>11.55</c:v>
                </c:pt>
                <c:pt idx="637">
                  <c:v>11.55</c:v>
                </c:pt>
                <c:pt idx="638">
                  <c:v>11.6</c:v>
                </c:pt>
                <c:pt idx="639">
                  <c:v>11.6</c:v>
                </c:pt>
                <c:pt idx="640">
                  <c:v>11.6</c:v>
                </c:pt>
                <c:pt idx="641">
                  <c:v>11.6</c:v>
                </c:pt>
                <c:pt idx="642">
                  <c:v>11.6</c:v>
                </c:pt>
                <c:pt idx="643">
                  <c:v>11.6</c:v>
                </c:pt>
                <c:pt idx="644">
                  <c:v>11.6</c:v>
                </c:pt>
                <c:pt idx="645">
                  <c:v>11.65</c:v>
                </c:pt>
                <c:pt idx="646">
                  <c:v>11.65</c:v>
                </c:pt>
                <c:pt idx="647">
                  <c:v>11.7</c:v>
                </c:pt>
                <c:pt idx="648">
                  <c:v>11.7</c:v>
                </c:pt>
                <c:pt idx="649">
                  <c:v>11.7</c:v>
                </c:pt>
                <c:pt idx="650">
                  <c:v>11.7</c:v>
                </c:pt>
                <c:pt idx="651">
                  <c:v>11.749999999999902</c:v>
                </c:pt>
                <c:pt idx="652">
                  <c:v>11.749999999999902</c:v>
                </c:pt>
                <c:pt idx="653">
                  <c:v>11.749999999999902</c:v>
                </c:pt>
                <c:pt idx="654">
                  <c:v>11.799999999999899</c:v>
                </c:pt>
                <c:pt idx="655">
                  <c:v>11.799999999999899</c:v>
                </c:pt>
                <c:pt idx="656">
                  <c:v>11.850000000000001</c:v>
                </c:pt>
                <c:pt idx="657">
                  <c:v>11.850000000000001</c:v>
                </c:pt>
                <c:pt idx="658">
                  <c:v>11.850000000000001</c:v>
                </c:pt>
                <c:pt idx="659">
                  <c:v>11.850000000000001</c:v>
                </c:pt>
                <c:pt idx="660">
                  <c:v>11.949999999999902</c:v>
                </c:pt>
                <c:pt idx="661">
                  <c:v>11.949999999999902</c:v>
                </c:pt>
                <c:pt idx="662">
                  <c:v>11.949999999999902</c:v>
                </c:pt>
                <c:pt idx="663">
                  <c:v>11.949999999999902</c:v>
                </c:pt>
                <c:pt idx="664">
                  <c:v>11.949999999999902</c:v>
                </c:pt>
                <c:pt idx="665">
                  <c:v>12</c:v>
                </c:pt>
                <c:pt idx="666">
                  <c:v>12</c:v>
                </c:pt>
                <c:pt idx="667">
                  <c:v>12.05</c:v>
                </c:pt>
                <c:pt idx="668">
                  <c:v>12.05</c:v>
                </c:pt>
                <c:pt idx="669">
                  <c:v>12.05</c:v>
                </c:pt>
                <c:pt idx="670">
                  <c:v>12.05</c:v>
                </c:pt>
                <c:pt idx="671">
                  <c:v>12.05</c:v>
                </c:pt>
                <c:pt idx="672">
                  <c:v>12.05</c:v>
                </c:pt>
                <c:pt idx="673">
                  <c:v>12.1</c:v>
                </c:pt>
                <c:pt idx="674">
                  <c:v>12.1</c:v>
                </c:pt>
                <c:pt idx="675">
                  <c:v>12.1</c:v>
                </c:pt>
                <c:pt idx="676">
                  <c:v>12.1</c:v>
                </c:pt>
                <c:pt idx="677">
                  <c:v>12.1</c:v>
                </c:pt>
                <c:pt idx="678">
                  <c:v>12.1</c:v>
                </c:pt>
                <c:pt idx="679">
                  <c:v>12.1</c:v>
                </c:pt>
                <c:pt idx="680">
                  <c:v>12.1</c:v>
                </c:pt>
                <c:pt idx="681">
                  <c:v>12.15</c:v>
                </c:pt>
                <c:pt idx="682">
                  <c:v>12.15</c:v>
                </c:pt>
                <c:pt idx="683">
                  <c:v>12.15</c:v>
                </c:pt>
                <c:pt idx="684">
                  <c:v>12.2</c:v>
                </c:pt>
                <c:pt idx="685">
                  <c:v>12.2</c:v>
                </c:pt>
                <c:pt idx="686">
                  <c:v>12.2</c:v>
                </c:pt>
                <c:pt idx="687">
                  <c:v>12.2</c:v>
                </c:pt>
                <c:pt idx="688">
                  <c:v>12.249999999999902</c:v>
                </c:pt>
                <c:pt idx="689">
                  <c:v>12.249999999999902</c:v>
                </c:pt>
                <c:pt idx="690">
                  <c:v>12.249999999999902</c:v>
                </c:pt>
                <c:pt idx="691">
                  <c:v>12.249999999999902</c:v>
                </c:pt>
                <c:pt idx="692">
                  <c:v>12.249999999999902</c:v>
                </c:pt>
                <c:pt idx="693">
                  <c:v>12.249999999999902</c:v>
                </c:pt>
                <c:pt idx="694">
                  <c:v>12.249999999999902</c:v>
                </c:pt>
                <c:pt idx="695">
                  <c:v>12.249999999999902</c:v>
                </c:pt>
                <c:pt idx="696">
                  <c:v>12.249999999999902</c:v>
                </c:pt>
                <c:pt idx="697">
                  <c:v>12.349999999999902</c:v>
                </c:pt>
                <c:pt idx="698">
                  <c:v>12.349999999999902</c:v>
                </c:pt>
                <c:pt idx="699">
                  <c:v>12.349999999999902</c:v>
                </c:pt>
                <c:pt idx="700">
                  <c:v>12.349999999999902</c:v>
                </c:pt>
                <c:pt idx="701">
                  <c:v>12.349999999999902</c:v>
                </c:pt>
                <c:pt idx="702">
                  <c:v>12.4</c:v>
                </c:pt>
                <c:pt idx="703">
                  <c:v>12.4</c:v>
                </c:pt>
                <c:pt idx="704">
                  <c:v>12.4</c:v>
                </c:pt>
                <c:pt idx="705">
                  <c:v>12.4</c:v>
                </c:pt>
                <c:pt idx="706">
                  <c:v>12.4</c:v>
                </c:pt>
                <c:pt idx="707">
                  <c:v>12.4</c:v>
                </c:pt>
                <c:pt idx="708">
                  <c:v>12.4</c:v>
                </c:pt>
                <c:pt idx="709">
                  <c:v>12.4</c:v>
                </c:pt>
                <c:pt idx="710">
                  <c:v>12.4</c:v>
                </c:pt>
                <c:pt idx="711">
                  <c:v>12.4</c:v>
                </c:pt>
                <c:pt idx="712">
                  <c:v>12.4</c:v>
                </c:pt>
                <c:pt idx="713">
                  <c:v>12.4</c:v>
                </c:pt>
                <c:pt idx="714">
                  <c:v>12.4</c:v>
                </c:pt>
                <c:pt idx="715">
                  <c:v>12.4</c:v>
                </c:pt>
                <c:pt idx="716">
                  <c:v>12.450000000000001</c:v>
                </c:pt>
                <c:pt idx="717">
                  <c:v>12.450000000000001</c:v>
                </c:pt>
                <c:pt idx="718">
                  <c:v>12.450000000000001</c:v>
                </c:pt>
                <c:pt idx="719">
                  <c:v>12.450000000000001</c:v>
                </c:pt>
                <c:pt idx="720">
                  <c:v>12.450000000000001</c:v>
                </c:pt>
                <c:pt idx="721">
                  <c:v>12.450000000000001</c:v>
                </c:pt>
                <c:pt idx="722">
                  <c:v>12.450000000000001</c:v>
                </c:pt>
                <c:pt idx="723">
                  <c:v>12.450000000000001</c:v>
                </c:pt>
                <c:pt idx="724">
                  <c:v>12.499999999999904</c:v>
                </c:pt>
                <c:pt idx="725">
                  <c:v>12.499999999999904</c:v>
                </c:pt>
                <c:pt idx="726">
                  <c:v>12.499999999999904</c:v>
                </c:pt>
                <c:pt idx="727">
                  <c:v>12.499999999999904</c:v>
                </c:pt>
                <c:pt idx="728">
                  <c:v>12.499999999999904</c:v>
                </c:pt>
                <c:pt idx="729">
                  <c:v>12.499999999999904</c:v>
                </c:pt>
                <c:pt idx="730">
                  <c:v>12.499999999999904</c:v>
                </c:pt>
                <c:pt idx="731">
                  <c:v>12.499999999999904</c:v>
                </c:pt>
                <c:pt idx="732">
                  <c:v>12.499999999999904</c:v>
                </c:pt>
                <c:pt idx="733">
                  <c:v>12.499999999999904</c:v>
                </c:pt>
                <c:pt idx="734">
                  <c:v>12.499999999999904</c:v>
                </c:pt>
                <c:pt idx="735">
                  <c:v>12.55</c:v>
                </c:pt>
                <c:pt idx="736">
                  <c:v>12.55</c:v>
                </c:pt>
                <c:pt idx="737">
                  <c:v>12.55</c:v>
                </c:pt>
                <c:pt idx="738">
                  <c:v>12.55</c:v>
                </c:pt>
                <c:pt idx="739">
                  <c:v>12.55</c:v>
                </c:pt>
                <c:pt idx="740">
                  <c:v>12.55</c:v>
                </c:pt>
                <c:pt idx="741">
                  <c:v>12.55</c:v>
                </c:pt>
                <c:pt idx="742">
                  <c:v>12.55</c:v>
                </c:pt>
                <c:pt idx="743">
                  <c:v>12.55</c:v>
                </c:pt>
                <c:pt idx="744">
                  <c:v>12.6</c:v>
                </c:pt>
                <c:pt idx="745">
                  <c:v>12.65</c:v>
                </c:pt>
                <c:pt idx="746">
                  <c:v>12.65</c:v>
                </c:pt>
                <c:pt idx="747">
                  <c:v>12.699999999999902</c:v>
                </c:pt>
                <c:pt idx="748">
                  <c:v>12.699999999999902</c:v>
                </c:pt>
                <c:pt idx="749">
                  <c:v>12.699999999999902</c:v>
                </c:pt>
                <c:pt idx="750">
                  <c:v>12.699999999999902</c:v>
                </c:pt>
                <c:pt idx="751">
                  <c:v>12.699999999999902</c:v>
                </c:pt>
                <c:pt idx="752">
                  <c:v>12.699999999999902</c:v>
                </c:pt>
                <c:pt idx="753">
                  <c:v>12.699999999999902</c:v>
                </c:pt>
                <c:pt idx="754">
                  <c:v>12.699999999999902</c:v>
                </c:pt>
                <c:pt idx="755">
                  <c:v>12.75</c:v>
                </c:pt>
                <c:pt idx="756">
                  <c:v>12.75</c:v>
                </c:pt>
                <c:pt idx="757">
                  <c:v>12.75</c:v>
                </c:pt>
                <c:pt idx="758">
                  <c:v>12.8</c:v>
                </c:pt>
                <c:pt idx="759">
                  <c:v>12.8</c:v>
                </c:pt>
                <c:pt idx="760">
                  <c:v>12.8</c:v>
                </c:pt>
                <c:pt idx="761">
                  <c:v>12.8</c:v>
                </c:pt>
                <c:pt idx="762">
                  <c:v>12.8</c:v>
                </c:pt>
                <c:pt idx="763">
                  <c:v>12.8</c:v>
                </c:pt>
                <c:pt idx="764">
                  <c:v>12.8</c:v>
                </c:pt>
                <c:pt idx="765">
                  <c:v>12.8</c:v>
                </c:pt>
                <c:pt idx="766">
                  <c:v>12.8</c:v>
                </c:pt>
                <c:pt idx="767">
                  <c:v>12.850000000000001</c:v>
                </c:pt>
                <c:pt idx="768">
                  <c:v>12.9</c:v>
                </c:pt>
                <c:pt idx="769">
                  <c:v>12.9</c:v>
                </c:pt>
                <c:pt idx="770">
                  <c:v>12.950000000000001</c:v>
                </c:pt>
                <c:pt idx="771">
                  <c:v>12.950000000000001</c:v>
                </c:pt>
                <c:pt idx="772">
                  <c:v>12.950000000000001</c:v>
                </c:pt>
                <c:pt idx="773">
                  <c:v>13</c:v>
                </c:pt>
                <c:pt idx="774">
                  <c:v>13</c:v>
                </c:pt>
                <c:pt idx="775">
                  <c:v>13</c:v>
                </c:pt>
                <c:pt idx="776">
                  <c:v>13</c:v>
                </c:pt>
                <c:pt idx="777">
                  <c:v>13</c:v>
                </c:pt>
                <c:pt idx="778">
                  <c:v>13</c:v>
                </c:pt>
                <c:pt idx="779">
                  <c:v>13</c:v>
                </c:pt>
                <c:pt idx="780">
                  <c:v>13</c:v>
                </c:pt>
                <c:pt idx="781">
                  <c:v>13.05</c:v>
                </c:pt>
                <c:pt idx="782">
                  <c:v>13.1</c:v>
                </c:pt>
                <c:pt idx="783">
                  <c:v>13.1</c:v>
                </c:pt>
                <c:pt idx="784">
                  <c:v>13.2</c:v>
                </c:pt>
                <c:pt idx="785">
                  <c:v>13.2</c:v>
                </c:pt>
                <c:pt idx="786">
                  <c:v>13.25</c:v>
                </c:pt>
                <c:pt idx="787">
                  <c:v>13.25</c:v>
                </c:pt>
                <c:pt idx="788">
                  <c:v>13.25</c:v>
                </c:pt>
                <c:pt idx="789">
                  <c:v>13.25</c:v>
                </c:pt>
                <c:pt idx="790">
                  <c:v>13.3</c:v>
                </c:pt>
                <c:pt idx="791">
                  <c:v>13.3</c:v>
                </c:pt>
                <c:pt idx="792">
                  <c:v>13.350000000000001</c:v>
                </c:pt>
                <c:pt idx="793">
                  <c:v>13.350000000000001</c:v>
                </c:pt>
                <c:pt idx="794">
                  <c:v>13.449999999999902</c:v>
                </c:pt>
                <c:pt idx="795">
                  <c:v>13.499999999999904</c:v>
                </c:pt>
                <c:pt idx="796">
                  <c:v>13.55</c:v>
                </c:pt>
                <c:pt idx="797">
                  <c:v>13.55</c:v>
                </c:pt>
                <c:pt idx="798">
                  <c:v>13.55</c:v>
                </c:pt>
                <c:pt idx="799">
                  <c:v>13.599999999999902</c:v>
                </c:pt>
                <c:pt idx="800">
                  <c:v>13.599999999999902</c:v>
                </c:pt>
                <c:pt idx="801">
                  <c:v>13.599999999999902</c:v>
                </c:pt>
                <c:pt idx="802">
                  <c:v>13.649999999999903</c:v>
                </c:pt>
                <c:pt idx="803">
                  <c:v>13.649999999999903</c:v>
                </c:pt>
                <c:pt idx="804">
                  <c:v>13.649999999999903</c:v>
                </c:pt>
                <c:pt idx="805">
                  <c:v>13.649999999999903</c:v>
                </c:pt>
                <c:pt idx="806">
                  <c:v>13.649999999999903</c:v>
                </c:pt>
                <c:pt idx="807">
                  <c:v>13.75</c:v>
                </c:pt>
                <c:pt idx="808">
                  <c:v>13.75</c:v>
                </c:pt>
                <c:pt idx="809">
                  <c:v>13.75</c:v>
                </c:pt>
                <c:pt idx="810">
                  <c:v>13.75</c:v>
                </c:pt>
                <c:pt idx="811">
                  <c:v>13.799999999999899</c:v>
                </c:pt>
                <c:pt idx="812">
                  <c:v>13.799999999999899</c:v>
                </c:pt>
                <c:pt idx="813">
                  <c:v>13.849999999999902</c:v>
                </c:pt>
                <c:pt idx="814">
                  <c:v>13.849999999999902</c:v>
                </c:pt>
                <c:pt idx="815">
                  <c:v>13.849999999999902</c:v>
                </c:pt>
                <c:pt idx="816">
                  <c:v>13.849999999999902</c:v>
                </c:pt>
                <c:pt idx="817">
                  <c:v>13.849999999999902</c:v>
                </c:pt>
                <c:pt idx="818">
                  <c:v>13.849999999999902</c:v>
                </c:pt>
                <c:pt idx="819">
                  <c:v>13.849999999999902</c:v>
                </c:pt>
                <c:pt idx="820">
                  <c:v>13.950000000000001</c:v>
                </c:pt>
                <c:pt idx="821">
                  <c:v>13.950000000000001</c:v>
                </c:pt>
                <c:pt idx="822">
                  <c:v>13.950000000000001</c:v>
                </c:pt>
                <c:pt idx="823">
                  <c:v>13.950000000000001</c:v>
                </c:pt>
                <c:pt idx="824">
                  <c:v>13.950000000000001</c:v>
                </c:pt>
                <c:pt idx="825">
                  <c:v>13.950000000000001</c:v>
                </c:pt>
                <c:pt idx="826">
                  <c:v>13.950000000000001</c:v>
                </c:pt>
                <c:pt idx="827">
                  <c:v>13.999999999999904</c:v>
                </c:pt>
                <c:pt idx="828">
                  <c:v>13.999999999999904</c:v>
                </c:pt>
                <c:pt idx="829">
                  <c:v>13.999999999999904</c:v>
                </c:pt>
                <c:pt idx="830">
                  <c:v>13.999999999999904</c:v>
                </c:pt>
                <c:pt idx="831">
                  <c:v>13.999999999999904</c:v>
                </c:pt>
                <c:pt idx="832">
                  <c:v>13.999999999999904</c:v>
                </c:pt>
                <c:pt idx="833">
                  <c:v>13.999999999999904</c:v>
                </c:pt>
                <c:pt idx="834">
                  <c:v>13.999999999999904</c:v>
                </c:pt>
                <c:pt idx="835">
                  <c:v>13.999999999999904</c:v>
                </c:pt>
                <c:pt idx="836">
                  <c:v>14.049999999999899</c:v>
                </c:pt>
                <c:pt idx="837">
                  <c:v>14.049999999999899</c:v>
                </c:pt>
                <c:pt idx="838">
                  <c:v>14.049999999999899</c:v>
                </c:pt>
                <c:pt idx="839">
                  <c:v>14.099999999999902</c:v>
                </c:pt>
                <c:pt idx="840">
                  <c:v>14.099999999999902</c:v>
                </c:pt>
                <c:pt idx="841">
                  <c:v>14.099999999999902</c:v>
                </c:pt>
                <c:pt idx="842">
                  <c:v>14.099999999999902</c:v>
                </c:pt>
                <c:pt idx="843">
                  <c:v>14.15</c:v>
                </c:pt>
                <c:pt idx="844">
                  <c:v>14.15</c:v>
                </c:pt>
                <c:pt idx="845">
                  <c:v>14.15</c:v>
                </c:pt>
                <c:pt idx="846">
                  <c:v>14.15</c:v>
                </c:pt>
                <c:pt idx="847">
                  <c:v>14.249999999999902</c:v>
                </c:pt>
                <c:pt idx="848">
                  <c:v>14.249999999999902</c:v>
                </c:pt>
                <c:pt idx="849">
                  <c:v>14.249999999999902</c:v>
                </c:pt>
                <c:pt idx="850">
                  <c:v>14.249999999999902</c:v>
                </c:pt>
                <c:pt idx="851">
                  <c:v>14.249999999999902</c:v>
                </c:pt>
                <c:pt idx="852">
                  <c:v>14.299999999999899</c:v>
                </c:pt>
                <c:pt idx="853">
                  <c:v>14.299999999999899</c:v>
                </c:pt>
                <c:pt idx="854">
                  <c:v>14.299999999999899</c:v>
                </c:pt>
                <c:pt idx="855">
                  <c:v>14.299999999999899</c:v>
                </c:pt>
                <c:pt idx="856">
                  <c:v>14.299999999999899</c:v>
                </c:pt>
                <c:pt idx="857">
                  <c:v>14.299999999999899</c:v>
                </c:pt>
                <c:pt idx="858">
                  <c:v>14.299999999999899</c:v>
                </c:pt>
                <c:pt idx="859">
                  <c:v>14.299999999999899</c:v>
                </c:pt>
                <c:pt idx="860">
                  <c:v>14.299999999999899</c:v>
                </c:pt>
                <c:pt idx="861">
                  <c:v>14.299999999999899</c:v>
                </c:pt>
                <c:pt idx="862">
                  <c:v>14.299999999999899</c:v>
                </c:pt>
                <c:pt idx="863">
                  <c:v>14.299999999999899</c:v>
                </c:pt>
                <c:pt idx="864">
                  <c:v>14.299999999999899</c:v>
                </c:pt>
                <c:pt idx="865">
                  <c:v>14.299999999999899</c:v>
                </c:pt>
                <c:pt idx="866">
                  <c:v>14.299999999999899</c:v>
                </c:pt>
                <c:pt idx="867">
                  <c:v>14.299999999999899</c:v>
                </c:pt>
                <c:pt idx="868">
                  <c:v>14.299999999999899</c:v>
                </c:pt>
                <c:pt idx="869">
                  <c:v>14.299999999999899</c:v>
                </c:pt>
                <c:pt idx="870">
                  <c:v>14.299999999999899</c:v>
                </c:pt>
                <c:pt idx="871">
                  <c:v>14.299999999999899</c:v>
                </c:pt>
                <c:pt idx="872">
                  <c:v>14.299999999999899</c:v>
                </c:pt>
                <c:pt idx="873">
                  <c:v>14.299999999999899</c:v>
                </c:pt>
                <c:pt idx="874">
                  <c:v>14.299999999999899</c:v>
                </c:pt>
                <c:pt idx="875">
                  <c:v>14.299999999999899</c:v>
                </c:pt>
                <c:pt idx="876">
                  <c:v>14.299999999999899</c:v>
                </c:pt>
                <c:pt idx="877">
                  <c:v>14.299999999999899</c:v>
                </c:pt>
                <c:pt idx="878">
                  <c:v>14.299999999999899</c:v>
                </c:pt>
                <c:pt idx="879">
                  <c:v>14.299999999999899</c:v>
                </c:pt>
                <c:pt idx="880">
                  <c:v>14.350000000000001</c:v>
                </c:pt>
                <c:pt idx="881">
                  <c:v>14.350000000000001</c:v>
                </c:pt>
                <c:pt idx="882">
                  <c:v>14.350000000000001</c:v>
                </c:pt>
                <c:pt idx="883">
                  <c:v>14.350000000000001</c:v>
                </c:pt>
                <c:pt idx="884">
                  <c:v>14.350000000000001</c:v>
                </c:pt>
                <c:pt idx="885">
                  <c:v>14.350000000000001</c:v>
                </c:pt>
                <c:pt idx="886">
                  <c:v>14.350000000000001</c:v>
                </c:pt>
                <c:pt idx="887">
                  <c:v>14.350000000000001</c:v>
                </c:pt>
                <c:pt idx="888">
                  <c:v>14.399999999999904</c:v>
                </c:pt>
                <c:pt idx="889">
                  <c:v>14.450000000000001</c:v>
                </c:pt>
                <c:pt idx="890">
                  <c:v>14.450000000000001</c:v>
                </c:pt>
                <c:pt idx="891">
                  <c:v>14.450000000000001</c:v>
                </c:pt>
                <c:pt idx="892">
                  <c:v>14.450000000000001</c:v>
                </c:pt>
                <c:pt idx="893">
                  <c:v>14.450000000000001</c:v>
                </c:pt>
                <c:pt idx="894">
                  <c:v>14.450000000000001</c:v>
                </c:pt>
                <c:pt idx="895">
                  <c:v>14.450000000000001</c:v>
                </c:pt>
                <c:pt idx="896">
                  <c:v>14.450000000000001</c:v>
                </c:pt>
                <c:pt idx="897">
                  <c:v>14.450000000000001</c:v>
                </c:pt>
                <c:pt idx="898">
                  <c:v>14.450000000000001</c:v>
                </c:pt>
                <c:pt idx="899">
                  <c:v>14.450000000000001</c:v>
                </c:pt>
                <c:pt idx="900">
                  <c:v>14.450000000000001</c:v>
                </c:pt>
                <c:pt idx="901">
                  <c:v>14.499999999999904</c:v>
                </c:pt>
                <c:pt idx="902">
                  <c:v>14.499999999999904</c:v>
                </c:pt>
                <c:pt idx="903">
                  <c:v>14.499999999999904</c:v>
                </c:pt>
                <c:pt idx="904">
                  <c:v>14.499999999999904</c:v>
                </c:pt>
                <c:pt idx="905">
                  <c:v>14.499999999999904</c:v>
                </c:pt>
                <c:pt idx="906">
                  <c:v>14.499999999999904</c:v>
                </c:pt>
                <c:pt idx="907">
                  <c:v>14.499999999999904</c:v>
                </c:pt>
                <c:pt idx="908">
                  <c:v>14.549999999999899</c:v>
                </c:pt>
                <c:pt idx="909">
                  <c:v>14.549999999999899</c:v>
                </c:pt>
                <c:pt idx="910">
                  <c:v>14.549999999999899</c:v>
                </c:pt>
                <c:pt idx="911">
                  <c:v>14.549999999999899</c:v>
                </c:pt>
                <c:pt idx="912">
                  <c:v>14.549999999999899</c:v>
                </c:pt>
                <c:pt idx="913">
                  <c:v>14.549999999999899</c:v>
                </c:pt>
                <c:pt idx="914">
                  <c:v>14.549999999999899</c:v>
                </c:pt>
                <c:pt idx="915">
                  <c:v>14.549999999999899</c:v>
                </c:pt>
                <c:pt idx="916">
                  <c:v>14.549999999999899</c:v>
                </c:pt>
                <c:pt idx="917">
                  <c:v>14.549999999999899</c:v>
                </c:pt>
                <c:pt idx="918">
                  <c:v>14.549999999999899</c:v>
                </c:pt>
                <c:pt idx="919">
                  <c:v>14.599999999999902</c:v>
                </c:pt>
                <c:pt idx="920">
                  <c:v>14.599999999999902</c:v>
                </c:pt>
                <c:pt idx="921">
                  <c:v>14.599999999999902</c:v>
                </c:pt>
                <c:pt idx="922">
                  <c:v>14.599999999999902</c:v>
                </c:pt>
                <c:pt idx="923">
                  <c:v>14.599999999999902</c:v>
                </c:pt>
                <c:pt idx="924">
                  <c:v>14.599999999999902</c:v>
                </c:pt>
                <c:pt idx="925">
                  <c:v>14.599999999999902</c:v>
                </c:pt>
                <c:pt idx="926">
                  <c:v>14.649999999999903</c:v>
                </c:pt>
                <c:pt idx="927">
                  <c:v>14.649999999999903</c:v>
                </c:pt>
                <c:pt idx="928">
                  <c:v>14.649999999999903</c:v>
                </c:pt>
                <c:pt idx="929">
                  <c:v>14.649999999999903</c:v>
                </c:pt>
                <c:pt idx="930">
                  <c:v>14.649999999999903</c:v>
                </c:pt>
                <c:pt idx="931">
                  <c:v>14.649999999999903</c:v>
                </c:pt>
                <c:pt idx="932">
                  <c:v>14.649999999999903</c:v>
                </c:pt>
                <c:pt idx="933">
                  <c:v>14.649999999999903</c:v>
                </c:pt>
                <c:pt idx="934">
                  <c:v>14.649999999999903</c:v>
                </c:pt>
                <c:pt idx="935">
                  <c:v>14.649999999999903</c:v>
                </c:pt>
                <c:pt idx="936">
                  <c:v>14.649999999999903</c:v>
                </c:pt>
                <c:pt idx="937">
                  <c:v>14.699999999999902</c:v>
                </c:pt>
                <c:pt idx="938">
                  <c:v>14.699999999999902</c:v>
                </c:pt>
                <c:pt idx="939">
                  <c:v>14.699999999999902</c:v>
                </c:pt>
                <c:pt idx="940">
                  <c:v>14.75</c:v>
                </c:pt>
                <c:pt idx="941">
                  <c:v>14.75</c:v>
                </c:pt>
                <c:pt idx="942">
                  <c:v>14.75</c:v>
                </c:pt>
                <c:pt idx="943">
                  <c:v>14.75</c:v>
                </c:pt>
                <c:pt idx="944">
                  <c:v>14.799999999999899</c:v>
                </c:pt>
                <c:pt idx="945">
                  <c:v>14.850000000000001</c:v>
                </c:pt>
                <c:pt idx="946">
                  <c:v>14.899999999999904</c:v>
                </c:pt>
                <c:pt idx="947">
                  <c:v>14.899999999999904</c:v>
                </c:pt>
                <c:pt idx="948">
                  <c:v>14.899999999999904</c:v>
                </c:pt>
                <c:pt idx="949">
                  <c:v>14.899999999999904</c:v>
                </c:pt>
                <c:pt idx="950">
                  <c:v>14.899999999999904</c:v>
                </c:pt>
                <c:pt idx="951">
                  <c:v>14.899999999999904</c:v>
                </c:pt>
                <c:pt idx="952">
                  <c:v>14.899999999999904</c:v>
                </c:pt>
                <c:pt idx="953">
                  <c:v>14.950000000000001</c:v>
                </c:pt>
                <c:pt idx="954">
                  <c:v>14.950000000000001</c:v>
                </c:pt>
                <c:pt idx="955">
                  <c:v>14.950000000000001</c:v>
                </c:pt>
                <c:pt idx="956">
                  <c:v>14.950000000000001</c:v>
                </c:pt>
                <c:pt idx="957">
                  <c:v>15.049999999999899</c:v>
                </c:pt>
                <c:pt idx="958">
                  <c:v>15.15</c:v>
                </c:pt>
                <c:pt idx="959">
                  <c:v>15.25</c:v>
                </c:pt>
                <c:pt idx="960">
                  <c:v>15.25</c:v>
                </c:pt>
                <c:pt idx="961">
                  <c:v>15.25</c:v>
                </c:pt>
                <c:pt idx="962">
                  <c:v>15.25</c:v>
                </c:pt>
                <c:pt idx="963">
                  <c:v>15.299999999999899</c:v>
                </c:pt>
                <c:pt idx="964">
                  <c:v>15.350000000000001</c:v>
                </c:pt>
                <c:pt idx="965">
                  <c:v>15.350000000000001</c:v>
                </c:pt>
                <c:pt idx="966">
                  <c:v>15.350000000000001</c:v>
                </c:pt>
                <c:pt idx="967">
                  <c:v>15.350000000000001</c:v>
                </c:pt>
                <c:pt idx="968">
                  <c:v>15.350000000000001</c:v>
                </c:pt>
                <c:pt idx="969">
                  <c:v>15.4</c:v>
                </c:pt>
                <c:pt idx="970">
                  <c:v>15.4</c:v>
                </c:pt>
                <c:pt idx="971">
                  <c:v>15.4</c:v>
                </c:pt>
                <c:pt idx="972">
                  <c:v>15.4</c:v>
                </c:pt>
                <c:pt idx="973">
                  <c:v>15.450000000000001</c:v>
                </c:pt>
                <c:pt idx="974">
                  <c:v>15.499999999999904</c:v>
                </c:pt>
                <c:pt idx="975">
                  <c:v>15.549999999999899</c:v>
                </c:pt>
                <c:pt idx="976">
                  <c:v>15.549999999999899</c:v>
                </c:pt>
                <c:pt idx="977">
                  <c:v>15.549999999999899</c:v>
                </c:pt>
                <c:pt idx="978">
                  <c:v>15.599999999999902</c:v>
                </c:pt>
                <c:pt idx="979">
                  <c:v>15.599999999999902</c:v>
                </c:pt>
                <c:pt idx="980">
                  <c:v>15.599999999999902</c:v>
                </c:pt>
                <c:pt idx="981">
                  <c:v>15.599999999999902</c:v>
                </c:pt>
                <c:pt idx="982">
                  <c:v>15.65</c:v>
                </c:pt>
                <c:pt idx="983">
                  <c:v>15.65</c:v>
                </c:pt>
                <c:pt idx="984">
                  <c:v>15.65</c:v>
                </c:pt>
                <c:pt idx="985">
                  <c:v>15.65</c:v>
                </c:pt>
                <c:pt idx="986">
                  <c:v>15.7</c:v>
                </c:pt>
                <c:pt idx="987">
                  <c:v>15.75</c:v>
                </c:pt>
                <c:pt idx="988">
                  <c:v>15.75</c:v>
                </c:pt>
                <c:pt idx="989">
                  <c:v>15.75</c:v>
                </c:pt>
                <c:pt idx="990">
                  <c:v>15.75</c:v>
                </c:pt>
                <c:pt idx="991">
                  <c:v>15.75</c:v>
                </c:pt>
                <c:pt idx="992">
                  <c:v>15.799999999999899</c:v>
                </c:pt>
                <c:pt idx="993">
                  <c:v>15.799999999999899</c:v>
                </c:pt>
                <c:pt idx="994">
                  <c:v>15.799999999999899</c:v>
                </c:pt>
                <c:pt idx="995">
                  <c:v>15.850000000000001</c:v>
                </c:pt>
                <c:pt idx="996">
                  <c:v>15.9</c:v>
                </c:pt>
                <c:pt idx="997">
                  <c:v>15.9</c:v>
                </c:pt>
                <c:pt idx="998">
                  <c:v>15.9</c:v>
                </c:pt>
                <c:pt idx="999">
                  <c:v>15.9</c:v>
                </c:pt>
                <c:pt idx="1000">
                  <c:v>15.9</c:v>
                </c:pt>
                <c:pt idx="1001">
                  <c:v>15.9</c:v>
                </c:pt>
                <c:pt idx="1002">
                  <c:v>15.9</c:v>
                </c:pt>
                <c:pt idx="1003">
                  <c:v>15.950000000000001</c:v>
                </c:pt>
                <c:pt idx="1004">
                  <c:v>15.950000000000001</c:v>
                </c:pt>
                <c:pt idx="1005">
                  <c:v>15.950000000000001</c:v>
                </c:pt>
                <c:pt idx="1006">
                  <c:v>15.950000000000001</c:v>
                </c:pt>
                <c:pt idx="1007">
                  <c:v>15.950000000000001</c:v>
                </c:pt>
                <c:pt idx="1008">
                  <c:v>15.950000000000001</c:v>
                </c:pt>
                <c:pt idx="1009">
                  <c:v>15.950000000000001</c:v>
                </c:pt>
                <c:pt idx="1010">
                  <c:v>15.950000000000001</c:v>
                </c:pt>
                <c:pt idx="1011">
                  <c:v>15.950000000000001</c:v>
                </c:pt>
                <c:pt idx="1012">
                  <c:v>15.950000000000001</c:v>
                </c:pt>
                <c:pt idx="1013">
                  <c:v>15.950000000000001</c:v>
                </c:pt>
                <c:pt idx="1014">
                  <c:v>15.950000000000001</c:v>
                </c:pt>
                <c:pt idx="1015">
                  <c:v>15.950000000000001</c:v>
                </c:pt>
                <c:pt idx="1016">
                  <c:v>15.950000000000001</c:v>
                </c:pt>
                <c:pt idx="1017">
                  <c:v>15.950000000000001</c:v>
                </c:pt>
                <c:pt idx="1018">
                  <c:v>15.950000000000001</c:v>
                </c:pt>
                <c:pt idx="1019">
                  <c:v>15.950000000000001</c:v>
                </c:pt>
                <c:pt idx="1020">
                  <c:v>15.950000000000001</c:v>
                </c:pt>
                <c:pt idx="1021">
                  <c:v>15.950000000000001</c:v>
                </c:pt>
                <c:pt idx="1022">
                  <c:v>15.950000000000001</c:v>
                </c:pt>
                <c:pt idx="1023">
                  <c:v>15.950000000000001</c:v>
                </c:pt>
                <c:pt idx="1024">
                  <c:v>16</c:v>
                </c:pt>
                <c:pt idx="1025">
                  <c:v>16</c:v>
                </c:pt>
                <c:pt idx="1026">
                  <c:v>16</c:v>
                </c:pt>
                <c:pt idx="1027">
                  <c:v>16</c:v>
                </c:pt>
                <c:pt idx="1028">
                  <c:v>16</c:v>
                </c:pt>
                <c:pt idx="1029">
                  <c:v>16</c:v>
                </c:pt>
                <c:pt idx="1030">
                  <c:v>16</c:v>
                </c:pt>
                <c:pt idx="1031">
                  <c:v>16.05</c:v>
                </c:pt>
                <c:pt idx="1032">
                  <c:v>16.099999999999895</c:v>
                </c:pt>
                <c:pt idx="1033">
                  <c:v>16.099999999999895</c:v>
                </c:pt>
                <c:pt idx="1034">
                  <c:v>16.149999999999999</c:v>
                </c:pt>
                <c:pt idx="1035">
                  <c:v>16.149999999999999</c:v>
                </c:pt>
                <c:pt idx="1036">
                  <c:v>16.149999999999999</c:v>
                </c:pt>
                <c:pt idx="1037">
                  <c:v>16.149999999999999</c:v>
                </c:pt>
                <c:pt idx="1038">
                  <c:v>16.149999999999999</c:v>
                </c:pt>
                <c:pt idx="1039">
                  <c:v>16.2</c:v>
                </c:pt>
                <c:pt idx="1040">
                  <c:v>16.2</c:v>
                </c:pt>
                <c:pt idx="1041">
                  <c:v>16.25</c:v>
                </c:pt>
                <c:pt idx="1042">
                  <c:v>16.3</c:v>
                </c:pt>
                <c:pt idx="1043">
                  <c:v>16.3</c:v>
                </c:pt>
                <c:pt idx="1044">
                  <c:v>16.3</c:v>
                </c:pt>
                <c:pt idx="1045">
                  <c:v>16.3</c:v>
                </c:pt>
                <c:pt idx="1046">
                  <c:v>16.3</c:v>
                </c:pt>
                <c:pt idx="1047">
                  <c:v>16.3</c:v>
                </c:pt>
                <c:pt idx="1048">
                  <c:v>16.3</c:v>
                </c:pt>
                <c:pt idx="1049">
                  <c:v>16.3</c:v>
                </c:pt>
                <c:pt idx="1050">
                  <c:v>16.3</c:v>
                </c:pt>
                <c:pt idx="1051">
                  <c:v>16.3</c:v>
                </c:pt>
                <c:pt idx="1052">
                  <c:v>16.350000000000001</c:v>
                </c:pt>
                <c:pt idx="1053">
                  <c:v>16.350000000000001</c:v>
                </c:pt>
                <c:pt idx="1054">
                  <c:v>16.350000000000001</c:v>
                </c:pt>
                <c:pt idx="1055">
                  <c:v>16.350000000000001</c:v>
                </c:pt>
                <c:pt idx="1056">
                  <c:v>16.350000000000001</c:v>
                </c:pt>
                <c:pt idx="1057">
                  <c:v>16.350000000000001</c:v>
                </c:pt>
                <c:pt idx="1058">
                  <c:v>16.350000000000001</c:v>
                </c:pt>
                <c:pt idx="1059">
                  <c:v>16.350000000000001</c:v>
                </c:pt>
                <c:pt idx="1060">
                  <c:v>16.350000000000001</c:v>
                </c:pt>
                <c:pt idx="1061">
                  <c:v>16.350000000000001</c:v>
                </c:pt>
                <c:pt idx="1062">
                  <c:v>16.350000000000001</c:v>
                </c:pt>
                <c:pt idx="1063">
                  <c:v>16.350000000000001</c:v>
                </c:pt>
                <c:pt idx="1064">
                  <c:v>16.350000000000001</c:v>
                </c:pt>
                <c:pt idx="1065">
                  <c:v>16.350000000000001</c:v>
                </c:pt>
                <c:pt idx="1066">
                  <c:v>16.399999999999999</c:v>
                </c:pt>
                <c:pt idx="1067">
                  <c:v>16.399999999999999</c:v>
                </c:pt>
                <c:pt idx="1068">
                  <c:v>16.399999999999999</c:v>
                </c:pt>
                <c:pt idx="1069">
                  <c:v>16.399999999999999</c:v>
                </c:pt>
                <c:pt idx="1070">
                  <c:v>16.399999999999999</c:v>
                </c:pt>
                <c:pt idx="1071">
                  <c:v>16.399999999999999</c:v>
                </c:pt>
                <c:pt idx="1072">
                  <c:v>16.399999999999999</c:v>
                </c:pt>
                <c:pt idx="1073">
                  <c:v>16.399999999999999</c:v>
                </c:pt>
                <c:pt idx="1074">
                  <c:v>16.45</c:v>
                </c:pt>
                <c:pt idx="1075">
                  <c:v>16.5</c:v>
                </c:pt>
                <c:pt idx="1076">
                  <c:v>16.5</c:v>
                </c:pt>
                <c:pt idx="1077">
                  <c:v>16.5</c:v>
                </c:pt>
                <c:pt idx="1078">
                  <c:v>16.5</c:v>
                </c:pt>
                <c:pt idx="1079">
                  <c:v>16.5</c:v>
                </c:pt>
                <c:pt idx="1080">
                  <c:v>16.5</c:v>
                </c:pt>
                <c:pt idx="1081">
                  <c:v>16.5</c:v>
                </c:pt>
                <c:pt idx="1082">
                  <c:v>16.5</c:v>
                </c:pt>
                <c:pt idx="1083">
                  <c:v>16.55</c:v>
                </c:pt>
                <c:pt idx="1084">
                  <c:v>16.55</c:v>
                </c:pt>
                <c:pt idx="1085">
                  <c:v>16.55</c:v>
                </c:pt>
                <c:pt idx="1086">
                  <c:v>16.55</c:v>
                </c:pt>
                <c:pt idx="1087">
                  <c:v>16.55</c:v>
                </c:pt>
                <c:pt idx="1088">
                  <c:v>16.55</c:v>
                </c:pt>
                <c:pt idx="1089">
                  <c:v>16.55</c:v>
                </c:pt>
                <c:pt idx="1090">
                  <c:v>16.55</c:v>
                </c:pt>
                <c:pt idx="1091">
                  <c:v>16.55</c:v>
                </c:pt>
                <c:pt idx="1092">
                  <c:v>16.55</c:v>
                </c:pt>
                <c:pt idx="1093">
                  <c:v>16.55</c:v>
                </c:pt>
                <c:pt idx="1094">
                  <c:v>16.55</c:v>
                </c:pt>
                <c:pt idx="1095">
                  <c:v>16.55</c:v>
                </c:pt>
                <c:pt idx="1096">
                  <c:v>16.600000000000001</c:v>
                </c:pt>
                <c:pt idx="1097">
                  <c:v>16.600000000000001</c:v>
                </c:pt>
                <c:pt idx="1098">
                  <c:v>16.600000000000001</c:v>
                </c:pt>
                <c:pt idx="1099">
                  <c:v>16.600000000000001</c:v>
                </c:pt>
                <c:pt idx="1100">
                  <c:v>16.600000000000001</c:v>
                </c:pt>
                <c:pt idx="1101">
                  <c:v>16.600000000000001</c:v>
                </c:pt>
                <c:pt idx="1102">
                  <c:v>16.600000000000001</c:v>
                </c:pt>
                <c:pt idx="1103">
                  <c:v>16.600000000000001</c:v>
                </c:pt>
                <c:pt idx="1104">
                  <c:v>16.600000000000001</c:v>
                </c:pt>
                <c:pt idx="1105">
                  <c:v>16.649999999999999</c:v>
                </c:pt>
                <c:pt idx="1106">
                  <c:v>16.649999999999999</c:v>
                </c:pt>
                <c:pt idx="1107">
                  <c:v>16.649999999999999</c:v>
                </c:pt>
                <c:pt idx="1108">
                  <c:v>16.649999999999999</c:v>
                </c:pt>
                <c:pt idx="1109">
                  <c:v>16.7</c:v>
                </c:pt>
                <c:pt idx="1110">
                  <c:v>16.7</c:v>
                </c:pt>
                <c:pt idx="1111">
                  <c:v>16.7</c:v>
                </c:pt>
                <c:pt idx="1112">
                  <c:v>16.7</c:v>
                </c:pt>
                <c:pt idx="1113">
                  <c:v>16.7</c:v>
                </c:pt>
                <c:pt idx="1114">
                  <c:v>16.75</c:v>
                </c:pt>
                <c:pt idx="1115">
                  <c:v>16.75</c:v>
                </c:pt>
                <c:pt idx="1116">
                  <c:v>16.75</c:v>
                </c:pt>
                <c:pt idx="1117">
                  <c:v>16.75</c:v>
                </c:pt>
                <c:pt idx="1118">
                  <c:v>16.75</c:v>
                </c:pt>
                <c:pt idx="1119">
                  <c:v>16.75</c:v>
                </c:pt>
                <c:pt idx="1120">
                  <c:v>16.75</c:v>
                </c:pt>
                <c:pt idx="1121">
                  <c:v>16.75</c:v>
                </c:pt>
                <c:pt idx="1122">
                  <c:v>16.75</c:v>
                </c:pt>
                <c:pt idx="1123">
                  <c:v>16.75</c:v>
                </c:pt>
                <c:pt idx="1124">
                  <c:v>16.8</c:v>
                </c:pt>
                <c:pt idx="1125">
                  <c:v>16.8</c:v>
                </c:pt>
                <c:pt idx="1126">
                  <c:v>16.8</c:v>
                </c:pt>
                <c:pt idx="1127">
                  <c:v>16.850000000000001</c:v>
                </c:pt>
                <c:pt idx="1128">
                  <c:v>16.850000000000001</c:v>
                </c:pt>
                <c:pt idx="1129">
                  <c:v>16.850000000000001</c:v>
                </c:pt>
                <c:pt idx="1130">
                  <c:v>16.899999999999999</c:v>
                </c:pt>
                <c:pt idx="1131">
                  <c:v>16.899999999999999</c:v>
                </c:pt>
                <c:pt idx="1132">
                  <c:v>16.899999999999999</c:v>
                </c:pt>
                <c:pt idx="1133">
                  <c:v>16.899999999999999</c:v>
                </c:pt>
                <c:pt idx="1134">
                  <c:v>16.899999999999999</c:v>
                </c:pt>
                <c:pt idx="1135">
                  <c:v>16.899999999999999</c:v>
                </c:pt>
                <c:pt idx="1136">
                  <c:v>16.899999999999999</c:v>
                </c:pt>
                <c:pt idx="1137">
                  <c:v>16.899999999999999</c:v>
                </c:pt>
                <c:pt idx="1138">
                  <c:v>16.899999999999999</c:v>
                </c:pt>
                <c:pt idx="1139">
                  <c:v>16.899999999999999</c:v>
                </c:pt>
                <c:pt idx="1140">
                  <c:v>16.899999999999999</c:v>
                </c:pt>
                <c:pt idx="1141">
                  <c:v>16.899999999999999</c:v>
                </c:pt>
                <c:pt idx="1142">
                  <c:v>16.899999999999999</c:v>
                </c:pt>
                <c:pt idx="1143">
                  <c:v>16.899999999999999</c:v>
                </c:pt>
                <c:pt idx="1144">
                  <c:v>16.899999999999999</c:v>
                </c:pt>
                <c:pt idx="1145">
                  <c:v>16.899999999999999</c:v>
                </c:pt>
                <c:pt idx="1146">
                  <c:v>16.899999999999999</c:v>
                </c:pt>
                <c:pt idx="1147">
                  <c:v>16.899999999999999</c:v>
                </c:pt>
                <c:pt idx="1148">
                  <c:v>16.899999999999999</c:v>
                </c:pt>
                <c:pt idx="1149">
                  <c:v>16.899999999999999</c:v>
                </c:pt>
                <c:pt idx="1150">
                  <c:v>16.899999999999999</c:v>
                </c:pt>
                <c:pt idx="1151">
                  <c:v>16.899999999999999</c:v>
                </c:pt>
                <c:pt idx="1152">
                  <c:v>16.899999999999999</c:v>
                </c:pt>
                <c:pt idx="1153">
                  <c:v>16.899999999999999</c:v>
                </c:pt>
                <c:pt idx="1154">
                  <c:v>16.95</c:v>
                </c:pt>
                <c:pt idx="1155">
                  <c:v>16.95</c:v>
                </c:pt>
                <c:pt idx="1156">
                  <c:v>16.95</c:v>
                </c:pt>
                <c:pt idx="1157">
                  <c:v>16.95</c:v>
                </c:pt>
                <c:pt idx="1158">
                  <c:v>16.95</c:v>
                </c:pt>
                <c:pt idx="1159">
                  <c:v>16.95</c:v>
                </c:pt>
                <c:pt idx="1160">
                  <c:v>16.95</c:v>
                </c:pt>
                <c:pt idx="1161">
                  <c:v>17</c:v>
                </c:pt>
                <c:pt idx="1162">
                  <c:v>17</c:v>
                </c:pt>
                <c:pt idx="1163">
                  <c:v>17</c:v>
                </c:pt>
                <c:pt idx="1164">
                  <c:v>17</c:v>
                </c:pt>
                <c:pt idx="1165">
                  <c:v>17</c:v>
                </c:pt>
                <c:pt idx="1166">
                  <c:v>17</c:v>
                </c:pt>
                <c:pt idx="1167">
                  <c:v>17</c:v>
                </c:pt>
                <c:pt idx="1168">
                  <c:v>17</c:v>
                </c:pt>
                <c:pt idx="1169">
                  <c:v>17.049999999999898</c:v>
                </c:pt>
                <c:pt idx="1170">
                  <c:v>17.049999999999898</c:v>
                </c:pt>
                <c:pt idx="1171">
                  <c:v>17.049999999999898</c:v>
                </c:pt>
                <c:pt idx="1172">
                  <c:v>17.049999999999898</c:v>
                </c:pt>
                <c:pt idx="1173">
                  <c:v>17.049999999999898</c:v>
                </c:pt>
                <c:pt idx="1174">
                  <c:v>17.049999999999898</c:v>
                </c:pt>
                <c:pt idx="1175">
                  <c:v>17.049999999999898</c:v>
                </c:pt>
                <c:pt idx="1176">
                  <c:v>17.049999999999898</c:v>
                </c:pt>
                <c:pt idx="1177">
                  <c:v>17.049999999999898</c:v>
                </c:pt>
                <c:pt idx="1178">
                  <c:v>17.049999999999898</c:v>
                </c:pt>
                <c:pt idx="1179">
                  <c:v>17.049999999999898</c:v>
                </c:pt>
                <c:pt idx="1180">
                  <c:v>17.049999999999898</c:v>
                </c:pt>
                <c:pt idx="1181">
                  <c:v>17.049999999999898</c:v>
                </c:pt>
                <c:pt idx="1182">
                  <c:v>17.049999999999898</c:v>
                </c:pt>
                <c:pt idx="1183">
                  <c:v>17.099999999999895</c:v>
                </c:pt>
                <c:pt idx="1184">
                  <c:v>17.099999999999895</c:v>
                </c:pt>
                <c:pt idx="1185">
                  <c:v>17.099999999999895</c:v>
                </c:pt>
                <c:pt idx="1186">
                  <c:v>17.099999999999895</c:v>
                </c:pt>
                <c:pt idx="1187">
                  <c:v>17.2</c:v>
                </c:pt>
                <c:pt idx="1188">
                  <c:v>17.2</c:v>
                </c:pt>
                <c:pt idx="1189">
                  <c:v>17.2</c:v>
                </c:pt>
                <c:pt idx="1190">
                  <c:v>17.2</c:v>
                </c:pt>
                <c:pt idx="1191">
                  <c:v>17.2</c:v>
                </c:pt>
                <c:pt idx="1192">
                  <c:v>17.2</c:v>
                </c:pt>
                <c:pt idx="1193">
                  <c:v>17.2</c:v>
                </c:pt>
                <c:pt idx="1194">
                  <c:v>17.2</c:v>
                </c:pt>
                <c:pt idx="1195">
                  <c:v>17.2</c:v>
                </c:pt>
                <c:pt idx="1196">
                  <c:v>17.2</c:v>
                </c:pt>
                <c:pt idx="1197">
                  <c:v>17.2</c:v>
                </c:pt>
                <c:pt idx="1198">
                  <c:v>17.2</c:v>
                </c:pt>
                <c:pt idx="1199">
                  <c:v>17.2</c:v>
                </c:pt>
                <c:pt idx="1200">
                  <c:v>17.2</c:v>
                </c:pt>
                <c:pt idx="1201">
                  <c:v>17.2</c:v>
                </c:pt>
                <c:pt idx="1202">
                  <c:v>17.2</c:v>
                </c:pt>
                <c:pt idx="1203">
                  <c:v>17.2</c:v>
                </c:pt>
                <c:pt idx="1204">
                  <c:v>17.2</c:v>
                </c:pt>
                <c:pt idx="1205">
                  <c:v>17.2</c:v>
                </c:pt>
                <c:pt idx="1206">
                  <c:v>17.2</c:v>
                </c:pt>
                <c:pt idx="1207">
                  <c:v>17.2</c:v>
                </c:pt>
                <c:pt idx="1208">
                  <c:v>17.2</c:v>
                </c:pt>
                <c:pt idx="1209">
                  <c:v>17.2</c:v>
                </c:pt>
                <c:pt idx="1210">
                  <c:v>17.2</c:v>
                </c:pt>
                <c:pt idx="1211">
                  <c:v>17.2</c:v>
                </c:pt>
                <c:pt idx="1212">
                  <c:v>17.2</c:v>
                </c:pt>
                <c:pt idx="1213">
                  <c:v>17.2</c:v>
                </c:pt>
                <c:pt idx="1214">
                  <c:v>17.2</c:v>
                </c:pt>
                <c:pt idx="1215">
                  <c:v>17.2</c:v>
                </c:pt>
                <c:pt idx="1216">
                  <c:v>17.2</c:v>
                </c:pt>
                <c:pt idx="1217">
                  <c:v>17.2</c:v>
                </c:pt>
                <c:pt idx="1218">
                  <c:v>17.2</c:v>
                </c:pt>
                <c:pt idx="1219">
                  <c:v>17.2</c:v>
                </c:pt>
                <c:pt idx="1220">
                  <c:v>17.2</c:v>
                </c:pt>
                <c:pt idx="1221">
                  <c:v>17.2</c:v>
                </c:pt>
                <c:pt idx="1222">
                  <c:v>17.2</c:v>
                </c:pt>
                <c:pt idx="1223">
                  <c:v>17.2</c:v>
                </c:pt>
                <c:pt idx="1224">
                  <c:v>17.2</c:v>
                </c:pt>
                <c:pt idx="1225">
                  <c:v>17.2</c:v>
                </c:pt>
                <c:pt idx="1226">
                  <c:v>17.2</c:v>
                </c:pt>
                <c:pt idx="1227">
                  <c:v>17.2</c:v>
                </c:pt>
                <c:pt idx="1228">
                  <c:v>17.2</c:v>
                </c:pt>
                <c:pt idx="1229">
                  <c:v>17.2</c:v>
                </c:pt>
                <c:pt idx="1230">
                  <c:v>17.2</c:v>
                </c:pt>
                <c:pt idx="1231">
                  <c:v>17.2</c:v>
                </c:pt>
                <c:pt idx="1232">
                  <c:v>17.25</c:v>
                </c:pt>
                <c:pt idx="1233">
                  <c:v>17.25</c:v>
                </c:pt>
                <c:pt idx="1234">
                  <c:v>17.25</c:v>
                </c:pt>
                <c:pt idx="1235">
                  <c:v>17.25</c:v>
                </c:pt>
                <c:pt idx="1236">
                  <c:v>17.25</c:v>
                </c:pt>
                <c:pt idx="1237">
                  <c:v>17.25</c:v>
                </c:pt>
                <c:pt idx="1238">
                  <c:v>17.25</c:v>
                </c:pt>
                <c:pt idx="1239">
                  <c:v>17.25</c:v>
                </c:pt>
                <c:pt idx="1240">
                  <c:v>17.299999999999898</c:v>
                </c:pt>
                <c:pt idx="1241">
                  <c:v>17.299999999999898</c:v>
                </c:pt>
                <c:pt idx="1242">
                  <c:v>17.299999999999898</c:v>
                </c:pt>
                <c:pt idx="1243">
                  <c:v>17.299999999999898</c:v>
                </c:pt>
                <c:pt idx="1244">
                  <c:v>17.299999999999898</c:v>
                </c:pt>
                <c:pt idx="1245">
                  <c:v>17.349999999999895</c:v>
                </c:pt>
                <c:pt idx="1246">
                  <c:v>17.399999999999999</c:v>
                </c:pt>
                <c:pt idx="1247">
                  <c:v>17.399999999999999</c:v>
                </c:pt>
                <c:pt idx="1248">
                  <c:v>17.399999999999999</c:v>
                </c:pt>
                <c:pt idx="1249">
                  <c:v>17.399999999999999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populationParameterSweep!$E$3758:$E$5007</c:f>
              <c:numCache>
                <c:formatCode>General</c:formatCode>
                <c:ptCount val="1250"/>
                <c:pt idx="0">
                  <c:v>0</c:v>
                </c:pt>
                <c:pt idx="1">
                  <c:v>0</c:v>
                </c:pt>
                <c:pt idx="2">
                  <c:v>6.6666666666666596E-2</c:v>
                </c:pt>
                <c:pt idx="3">
                  <c:v>0.13333333333333303</c:v>
                </c:pt>
                <c:pt idx="4">
                  <c:v>0.23333333333333303</c:v>
                </c:pt>
                <c:pt idx="5">
                  <c:v>0.30000000000000004</c:v>
                </c:pt>
                <c:pt idx="6">
                  <c:v>0.36666666666666603</c:v>
                </c:pt>
                <c:pt idx="7">
                  <c:v>0.43333333333333302</c:v>
                </c:pt>
                <c:pt idx="8">
                  <c:v>0.46666666666666606</c:v>
                </c:pt>
                <c:pt idx="9">
                  <c:v>0.53333333333333299</c:v>
                </c:pt>
                <c:pt idx="10">
                  <c:v>0.60000000000000009</c:v>
                </c:pt>
                <c:pt idx="11">
                  <c:v>0.60000000000000009</c:v>
                </c:pt>
                <c:pt idx="12">
                  <c:v>0.63333333333333308</c:v>
                </c:pt>
                <c:pt idx="13">
                  <c:v>0.66666666666666607</c:v>
                </c:pt>
                <c:pt idx="14">
                  <c:v>0.73333333333333295</c:v>
                </c:pt>
                <c:pt idx="15">
                  <c:v>0.83333333333333304</c:v>
                </c:pt>
                <c:pt idx="16">
                  <c:v>0.86666666666666603</c:v>
                </c:pt>
                <c:pt idx="17">
                  <c:v>0.86666666666666603</c:v>
                </c:pt>
                <c:pt idx="18">
                  <c:v>0.86666666666666603</c:v>
                </c:pt>
                <c:pt idx="19">
                  <c:v>0.86666666666666603</c:v>
                </c:pt>
                <c:pt idx="20">
                  <c:v>0.86666666666666603</c:v>
                </c:pt>
                <c:pt idx="21">
                  <c:v>0.89999999999999902</c:v>
                </c:pt>
                <c:pt idx="22">
                  <c:v>0.89999999999999902</c:v>
                </c:pt>
                <c:pt idx="23">
                  <c:v>0.93333333333333302</c:v>
                </c:pt>
                <c:pt idx="24">
                  <c:v>0.96666666666666601</c:v>
                </c:pt>
                <c:pt idx="25">
                  <c:v>1.0333333333333299</c:v>
                </c:pt>
                <c:pt idx="26">
                  <c:v>1.13333333333333</c:v>
                </c:pt>
                <c:pt idx="27">
                  <c:v>1.2</c:v>
                </c:pt>
                <c:pt idx="28">
                  <c:v>1.2666666666666599</c:v>
                </c:pt>
                <c:pt idx="29">
                  <c:v>1.36666666666666</c:v>
                </c:pt>
                <c:pt idx="30">
                  <c:v>1.4</c:v>
                </c:pt>
                <c:pt idx="31">
                  <c:v>1.4333333333333298</c:v>
                </c:pt>
                <c:pt idx="32">
                  <c:v>1.4666666666666599</c:v>
                </c:pt>
                <c:pt idx="33">
                  <c:v>1.5</c:v>
                </c:pt>
                <c:pt idx="34">
                  <c:v>1.5333333333333299</c:v>
                </c:pt>
                <c:pt idx="35">
                  <c:v>1.5999999999999897</c:v>
                </c:pt>
                <c:pt idx="36">
                  <c:v>1.7333333333333298</c:v>
                </c:pt>
                <c:pt idx="37">
                  <c:v>1.7666666666666599</c:v>
                </c:pt>
                <c:pt idx="38">
                  <c:v>1.8333333333333299</c:v>
                </c:pt>
                <c:pt idx="39">
                  <c:v>1.86666666666666</c:v>
                </c:pt>
                <c:pt idx="40">
                  <c:v>1.9000000000000001</c:v>
                </c:pt>
                <c:pt idx="41">
                  <c:v>1.9000000000000001</c:v>
                </c:pt>
                <c:pt idx="42">
                  <c:v>1.9000000000000001</c:v>
                </c:pt>
                <c:pt idx="43">
                  <c:v>1.9666666666666601</c:v>
                </c:pt>
                <c:pt idx="44">
                  <c:v>2.0666666666666598</c:v>
                </c:pt>
                <c:pt idx="45">
                  <c:v>2.1333333333333302</c:v>
                </c:pt>
                <c:pt idx="46">
                  <c:v>2.1333333333333302</c:v>
                </c:pt>
                <c:pt idx="47">
                  <c:v>2.1666666666666599</c:v>
                </c:pt>
                <c:pt idx="48">
                  <c:v>2.1666666666666599</c:v>
                </c:pt>
                <c:pt idx="49">
                  <c:v>2.2333333333333298</c:v>
                </c:pt>
                <c:pt idx="50">
                  <c:v>2.2999999999999998</c:v>
                </c:pt>
                <c:pt idx="51">
                  <c:v>2.3666666666666596</c:v>
                </c:pt>
                <c:pt idx="52">
                  <c:v>2.4666666666666597</c:v>
                </c:pt>
                <c:pt idx="53">
                  <c:v>2.4666666666666597</c:v>
                </c:pt>
                <c:pt idx="54">
                  <c:v>2.5</c:v>
                </c:pt>
                <c:pt idx="55">
                  <c:v>2.5333333333333301</c:v>
                </c:pt>
                <c:pt idx="56">
                  <c:v>2.6</c:v>
                </c:pt>
                <c:pt idx="57">
                  <c:v>2.6666666666666599</c:v>
                </c:pt>
                <c:pt idx="58">
                  <c:v>2.7</c:v>
                </c:pt>
                <c:pt idx="59">
                  <c:v>2.7666666666666599</c:v>
                </c:pt>
                <c:pt idx="60">
                  <c:v>2.8</c:v>
                </c:pt>
                <c:pt idx="61">
                  <c:v>2.8333333333333295</c:v>
                </c:pt>
                <c:pt idx="62">
                  <c:v>2.8666666666666596</c:v>
                </c:pt>
                <c:pt idx="63">
                  <c:v>2.8666666666666596</c:v>
                </c:pt>
                <c:pt idx="64">
                  <c:v>2.9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3.0666666666666598</c:v>
                </c:pt>
                <c:pt idx="69">
                  <c:v>3.1</c:v>
                </c:pt>
                <c:pt idx="70">
                  <c:v>3.1</c:v>
                </c:pt>
                <c:pt idx="71">
                  <c:v>3.1333333333333302</c:v>
                </c:pt>
                <c:pt idx="72">
                  <c:v>3.1666666666666599</c:v>
                </c:pt>
                <c:pt idx="73">
                  <c:v>3.2333333333333298</c:v>
                </c:pt>
                <c:pt idx="74">
                  <c:v>3.3</c:v>
                </c:pt>
                <c:pt idx="75">
                  <c:v>3.3333333333333295</c:v>
                </c:pt>
                <c:pt idx="76">
                  <c:v>3.3666666666666596</c:v>
                </c:pt>
                <c:pt idx="77">
                  <c:v>3.3666666666666596</c:v>
                </c:pt>
                <c:pt idx="78">
                  <c:v>3.3666666666666596</c:v>
                </c:pt>
                <c:pt idx="79">
                  <c:v>3.43333333333333</c:v>
                </c:pt>
                <c:pt idx="80">
                  <c:v>3.5333333333333301</c:v>
                </c:pt>
                <c:pt idx="81">
                  <c:v>3.5333333333333301</c:v>
                </c:pt>
                <c:pt idx="82">
                  <c:v>3.5333333333333301</c:v>
                </c:pt>
                <c:pt idx="83">
                  <c:v>3.5999999999999894</c:v>
                </c:pt>
                <c:pt idx="84">
                  <c:v>3.6333333333333302</c:v>
                </c:pt>
                <c:pt idx="85">
                  <c:v>3.7333333333333298</c:v>
                </c:pt>
                <c:pt idx="86">
                  <c:v>3.7333333333333298</c:v>
                </c:pt>
                <c:pt idx="87">
                  <c:v>3.7999999999999901</c:v>
                </c:pt>
                <c:pt idx="88">
                  <c:v>3.8666666666666596</c:v>
                </c:pt>
                <c:pt idx="89">
                  <c:v>3.93333333333333</c:v>
                </c:pt>
                <c:pt idx="90">
                  <c:v>3.9999999999999893</c:v>
                </c:pt>
                <c:pt idx="91">
                  <c:v>4.0999999999999996</c:v>
                </c:pt>
                <c:pt idx="92">
                  <c:v>4.166666666666659</c:v>
                </c:pt>
                <c:pt idx="93">
                  <c:v>4.1999999999999895</c:v>
                </c:pt>
                <c:pt idx="94">
                  <c:v>4.3333333333333313</c:v>
                </c:pt>
                <c:pt idx="95">
                  <c:v>4.3333333333333313</c:v>
                </c:pt>
                <c:pt idx="96">
                  <c:v>4.36666666666666</c:v>
                </c:pt>
                <c:pt idx="97">
                  <c:v>4.4000000000000004</c:v>
                </c:pt>
                <c:pt idx="98">
                  <c:v>4.4333333333333318</c:v>
                </c:pt>
                <c:pt idx="99">
                  <c:v>4.5</c:v>
                </c:pt>
                <c:pt idx="100">
                  <c:v>4.5333333333333314</c:v>
                </c:pt>
                <c:pt idx="101">
                  <c:v>4.5666666666666602</c:v>
                </c:pt>
                <c:pt idx="102">
                  <c:v>4.5999999999999996</c:v>
                </c:pt>
                <c:pt idx="103">
                  <c:v>4.6333333333333311</c:v>
                </c:pt>
                <c:pt idx="104">
                  <c:v>4.6333333333333311</c:v>
                </c:pt>
                <c:pt idx="105">
                  <c:v>4.7</c:v>
                </c:pt>
                <c:pt idx="106">
                  <c:v>4.7666666666666604</c:v>
                </c:pt>
                <c:pt idx="107">
                  <c:v>4.7666666666666604</c:v>
                </c:pt>
                <c:pt idx="108">
                  <c:v>4.8333333333333313</c:v>
                </c:pt>
                <c:pt idx="109">
                  <c:v>4.86666666666666</c:v>
                </c:pt>
                <c:pt idx="110">
                  <c:v>4.86666666666666</c:v>
                </c:pt>
                <c:pt idx="111">
                  <c:v>4.86666666666666</c:v>
                </c:pt>
                <c:pt idx="112">
                  <c:v>4.9000000000000004</c:v>
                </c:pt>
                <c:pt idx="113">
                  <c:v>4.9333333333333318</c:v>
                </c:pt>
                <c:pt idx="114">
                  <c:v>5</c:v>
                </c:pt>
                <c:pt idx="115">
                  <c:v>5</c:v>
                </c:pt>
                <c:pt idx="116">
                  <c:v>5.0333333333333314</c:v>
                </c:pt>
                <c:pt idx="117">
                  <c:v>5.0666666666666602</c:v>
                </c:pt>
                <c:pt idx="118">
                  <c:v>5.0666666666666602</c:v>
                </c:pt>
                <c:pt idx="119">
                  <c:v>5.166666666666659</c:v>
                </c:pt>
                <c:pt idx="120">
                  <c:v>5.166666666666659</c:v>
                </c:pt>
                <c:pt idx="121">
                  <c:v>5.2</c:v>
                </c:pt>
                <c:pt idx="122">
                  <c:v>5.2</c:v>
                </c:pt>
                <c:pt idx="123">
                  <c:v>5.2333333333333316</c:v>
                </c:pt>
                <c:pt idx="124">
                  <c:v>5.3</c:v>
                </c:pt>
                <c:pt idx="125">
                  <c:v>5.4</c:v>
                </c:pt>
                <c:pt idx="126">
                  <c:v>5.4666666666666597</c:v>
                </c:pt>
                <c:pt idx="127">
                  <c:v>5.5666666666666602</c:v>
                </c:pt>
                <c:pt idx="128">
                  <c:v>5.5666666666666602</c:v>
                </c:pt>
                <c:pt idx="129">
                  <c:v>5.6333333333333311</c:v>
                </c:pt>
                <c:pt idx="130">
                  <c:v>5.666666666666659</c:v>
                </c:pt>
                <c:pt idx="131">
                  <c:v>5.7</c:v>
                </c:pt>
                <c:pt idx="132">
                  <c:v>5.7666666666666604</c:v>
                </c:pt>
                <c:pt idx="133">
                  <c:v>5.8333333333333313</c:v>
                </c:pt>
                <c:pt idx="134">
                  <c:v>5.86666666666666</c:v>
                </c:pt>
                <c:pt idx="135">
                  <c:v>6</c:v>
                </c:pt>
                <c:pt idx="136">
                  <c:v>6.1</c:v>
                </c:pt>
                <c:pt idx="137">
                  <c:v>6.1333333333333311</c:v>
                </c:pt>
                <c:pt idx="138">
                  <c:v>6.166666666666659</c:v>
                </c:pt>
                <c:pt idx="139">
                  <c:v>6.2333333333333316</c:v>
                </c:pt>
                <c:pt idx="140">
                  <c:v>6.3333333333333313</c:v>
                </c:pt>
                <c:pt idx="141">
                  <c:v>6.36666666666666</c:v>
                </c:pt>
                <c:pt idx="142">
                  <c:v>6.4</c:v>
                </c:pt>
                <c:pt idx="143">
                  <c:v>6.4333333333333318</c:v>
                </c:pt>
                <c:pt idx="144">
                  <c:v>6.5333333333333314</c:v>
                </c:pt>
                <c:pt idx="145">
                  <c:v>6.5666666666666602</c:v>
                </c:pt>
                <c:pt idx="146">
                  <c:v>6.6999999999999895</c:v>
                </c:pt>
                <c:pt idx="147">
                  <c:v>6.6999999999999895</c:v>
                </c:pt>
                <c:pt idx="148">
                  <c:v>6.7666666666666604</c:v>
                </c:pt>
                <c:pt idx="149">
                  <c:v>6.7999999999999901</c:v>
                </c:pt>
                <c:pt idx="150">
                  <c:v>6.8333333333333313</c:v>
                </c:pt>
                <c:pt idx="151">
                  <c:v>6.8999999999999897</c:v>
                </c:pt>
                <c:pt idx="152">
                  <c:v>6.9666666666666597</c:v>
                </c:pt>
                <c:pt idx="153">
                  <c:v>6.9999999999999902</c:v>
                </c:pt>
                <c:pt idx="154">
                  <c:v>6.9999999999999902</c:v>
                </c:pt>
                <c:pt idx="155">
                  <c:v>7.0333333333333314</c:v>
                </c:pt>
                <c:pt idx="156">
                  <c:v>7.1</c:v>
                </c:pt>
                <c:pt idx="157">
                  <c:v>7.1</c:v>
                </c:pt>
                <c:pt idx="158">
                  <c:v>7.166666666666659</c:v>
                </c:pt>
                <c:pt idx="159">
                  <c:v>7.1999999999999895</c:v>
                </c:pt>
                <c:pt idx="160">
                  <c:v>7.1999999999999895</c:v>
                </c:pt>
                <c:pt idx="161">
                  <c:v>7.2666666666666604</c:v>
                </c:pt>
                <c:pt idx="162">
                  <c:v>7.3</c:v>
                </c:pt>
                <c:pt idx="163">
                  <c:v>7.3999999999999897</c:v>
                </c:pt>
                <c:pt idx="164">
                  <c:v>7.4666666666666597</c:v>
                </c:pt>
                <c:pt idx="165">
                  <c:v>7.666666666666659</c:v>
                </c:pt>
                <c:pt idx="166">
                  <c:v>7.666666666666659</c:v>
                </c:pt>
                <c:pt idx="167">
                  <c:v>7.7333333333333316</c:v>
                </c:pt>
                <c:pt idx="168">
                  <c:v>7.86666666666666</c:v>
                </c:pt>
                <c:pt idx="169">
                  <c:v>7.86666666666666</c:v>
                </c:pt>
                <c:pt idx="170">
                  <c:v>7.9</c:v>
                </c:pt>
                <c:pt idx="171">
                  <c:v>8.1</c:v>
                </c:pt>
                <c:pt idx="172">
                  <c:v>8.1333333333333275</c:v>
                </c:pt>
                <c:pt idx="173">
                  <c:v>8.2000000000000011</c:v>
                </c:pt>
                <c:pt idx="174">
                  <c:v>8.233333333333329</c:v>
                </c:pt>
                <c:pt idx="175">
                  <c:v>8.2666666666666622</c:v>
                </c:pt>
                <c:pt idx="176">
                  <c:v>8.3333333333333304</c:v>
                </c:pt>
                <c:pt idx="177">
                  <c:v>8.43333333333333</c:v>
                </c:pt>
                <c:pt idx="178">
                  <c:v>8.5</c:v>
                </c:pt>
                <c:pt idx="179">
                  <c:v>8.5666666666666611</c:v>
                </c:pt>
                <c:pt idx="180">
                  <c:v>8.6333333333333275</c:v>
                </c:pt>
                <c:pt idx="181">
                  <c:v>8.733333333333329</c:v>
                </c:pt>
                <c:pt idx="182">
                  <c:v>8.8000000000000007</c:v>
                </c:pt>
                <c:pt idx="183">
                  <c:v>8.8666666666666636</c:v>
                </c:pt>
                <c:pt idx="184">
                  <c:v>8.8666666666666636</c:v>
                </c:pt>
                <c:pt idx="185">
                  <c:v>8.8666666666666636</c:v>
                </c:pt>
                <c:pt idx="186">
                  <c:v>8.9</c:v>
                </c:pt>
                <c:pt idx="187">
                  <c:v>8.9666666666666615</c:v>
                </c:pt>
                <c:pt idx="188">
                  <c:v>8.9666666666666615</c:v>
                </c:pt>
                <c:pt idx="189">
                  <c:v>8.9666666666666615</c:v>
                </c:pt>
                <c:pt idx="190">
                  <c:v>8.9666666666666615</c:v>
                </c:pt>
                <c:pt idx="191">
                  <c:v>9</c:v>
                </c:pt>
                <c:pt idx="192">
                  <c:v>9</c:v>
                </c:pt>
                <c:pt idx="193">
                  <c:v>9</c:v>
                </c:pt>
                <c:pt idx="194">
                  <c:v>9.0333333333333279</c:v>
                </c:pt>
                <c:pt idx="195">
                  <c:v>9.0333333333333279</c:v>
                </c:pt>
                <c:pt idx="196">
                  <c:v>9.0333333333333279</c:v>
                </c:pt>
                <c:pt idx="197">
                  <c:v>9.0333333333333279</c:v>
                </c:pt>
                <c:pt idx="198">
                  <c:v>9.0333333333333279</c:v>
                </c:pt>
                <c:pt idx="199">
                  <c:v>9.0333333333333279</c:v>
                </c:pt>
                <c:pt idx="200">
                  <c:v>9.0666666666666611</c:v>
                </c:pt>
                <c:pt idx="201">
                  <c:v>9.0666666666666611</c:v>
                </c:pt>
                <c:pt idx="202">
                  <c:v>9.0666666666666611</c:v>
                </c:pt>
                <c:pt idx="203">
                  <c:v>9.0666666666666611</c:v>
                </c:pt>
                <c:pt idx="204">
                  <c:v>9.0666666666666611</c:v>
                </c:pt>
                <c:pt idx="205">
                  <c:v>9.0666666666666611</c:v>
                </c:pt>
                <c:pt idx="206">
                  <c:v>9.0666666666666611</c:v>
                </c:pt>
                <c:pt idx="207">
                  <c:v>9.0666666666666611</c:v>
                </c:pt>
                <c:pt idx="208">
                  <c:v>9.0666666666666611</c:v>
                </c:pt>
                <c:pt idx="209">
                  <c:v>9.0666666666666611</c:v>
                </c:pt>
                <c:pt idx="210">
                  <c:v>9.0666666666666611</c:v>
                </c:pt>
                <c:pt idx="211">
                  <c:v>9.0666666666666611</c:v>
                </c:pt>
                <c:pt idx="212">
                  <c:v>9.1</c:v>
                </c:pt>
                <c:pt idx="213">
                  <c:v>9.1</c:v>
                </c:pt>
                <c:pt idx="214">
                  <c:v>9.1</c:v>
                </c:pt>
                <c:pt idx="215">
                  <c:v>9.1</c:v>
                </c:pt>
                <c:pt idx="216">
                  <c:v>9.1333333333333275</c:v>
                </c:pt>
                <c:pt idx="217">
                  <c:v>9.1333333333333275</c:v>
                </c:pt>
                <c:pt idx="218">
                  <c:v>9.1333333333333275</c:v>
                </c:pt>
                <c:pt idx="219">
                  <c:v>9.1333333333333275</c:v>
                </c:pt>
                <c:pt idx="220">
                  <c:v>9.1666666666666625</c:v>
                </c:pt>
                <c:pt idx="221">
                  <c:v>9.2000000000000011</c:v>
                </c:pt>
                <c:pt idx="222">
                  <c:v>9.233333333333329</c:v>
                </c:pt>
                <c:pt idx="223">
                  <c:v>9.233333333333329</c:v>
                </c:pt>
                <c:pt idx="224">
                  <c:v>9.233333333333329</c:v>
                </c:pt>
                <c:pt idx="225">
                  <c:v>9.233333333333329</c:v>
                </c:pt>
                <c:pt idx="226">
                  <c:v>9.2666666666666622</c:v>
                </c:pt>
                <c:pt idx="227">
                  <c:v>9.3000000000000007</c:v>
                </c:pt>
                <c:pt idx="228">
                  <c:v>9.3333333333333304</c:v>
                </c:pt>
                <c:pt idx="229">
                  <c:v>9.3333333333333304</c:v>
                </c:pt>
                <c:pt idx="230">
                  <c:v>9.3666666666666636</c:v>
                </c:pt>
                <c:pt idx="231">
                  <c:v>9.3666666666666636</c:v>
                </c:pt>
                <c:pt idx="232">
                  <c:v>9.4</c:v>
                </c:pt>
                <c:pt idx="233">
                  <c:v>9.4</c:v>
                </c:pt>
                <c:pt idx="234">
                  <c:v>9.5333333333333279</c:v>
                </c:pt>
                <c:pt idx="235">
                  <c:v>9.5333333333333279</c:v>
                </c:pt>
                <c:pt idx="236">
                  <c:v>9.5333333333333279</c:v>
                </c:pt>
                <c:pt idx="237">
                  <c:v>9.5333333333333279</c:v>
                </c:pt>
                <c:pt idx="238">
                  <c:v>9.5333333333333279</c:v>
                </c:pt>
                <c:pt idx="239">
                  <c:v>9.5666666666666611</c:v>
                </c:pt>
                <c:pt idx="240">
                  <c:v>9.5666666666666611</c:v>
                </c:pt>
                <c:pt idx="241">
                  <c:v>9.5666666666666611</c:v>
                </c:pt>
                <c:pt idx="242">
                  <c:v>9.5666666666666611</c:v>
                </c:pt>
                <c:pt idx="243">
                  <c:v>9.5666666666666611</c:v>
                </c:pt>
                <c:pt idx="244">
                  <c:v>9.5666666666666611</c:v>
                </c:pt>
                <c:pt idx="245">
                  <c:v>9.6</c:v>
                </c:pt>
                <c:pt idx="246">
                  <c:v>9.6333333333333275</c:v>
                </c:pt>
                <c:pt idx="247">
                  <c:v>9.6666666666666625</c:v>
                </c:pt>
                <c:pt idx="248">
                  <c:v>9.7000000000000011</c:v>
                </c:pt>
                <c:pt idx="249">
                  <c:v>9.7000000000000011</c:v>
                </c:pt>
                <c:pt idx="250">
                  <c:v>9.733333333333329</c:v>
                </c:pt>
                <c:pt idx="251">
                  <c:v>9.7666666666666622</c:v>
                </c:pt>
                <c:pt idx="252">
                  <c:v>9.7666666666666622</c:v>
                </c:pt>
                <c:pt idx="253">
                  <c:v>9.7666666666666622</c:v>
                </c:pt>
                <c:pt idx="254">
                  <c:v>9.7666666666666622</c:v>
                </c:pt>
                <c:pt idx="255">
                  <c:v>9.8000000000000007</c:v>
                </c:pt>
                <c:pt idx="256">
                  <c:v>9.8000000000000007</c:v>
                </c:pt>
                <c:pt idx="257">
                  <c:v>9.8000000000000007</c:v>
                </c:pt>
                <c:pt idx="258">
                  <c:v>9.8000000000000007</c:v>
                </c:pt>
                <c:pt idx="259">
                  <c:v>9.8000000000000007</c:v>
                </c:pt>
                <c:pt idx="260">
                  <c:v>9.8000000000000007</c:v>
                </c:pt>
                <c:pt idx="261">
                  <c:v>9.8000000000000007</c:v>
                </c:pt>
                <c:pt idx="262">
                  <c:v>9.8666666666666636</c:v>
                </c:pt>
                <c:pt idx="263">
                  <c:v>9.8666666666666636</c:v>
                </c:pt>
                <c:pt idx="264">
                  <c:v>9.8666666666666636</c:v>
                </c:pt>
                <c:pt idx="265">
                  <c:v>9.9</c:v>
                </c:pt>
                <c:pt idx="266">
                  <c:v>9.9</c:v>
                </c:pt>
                <c:pt idx="267">
                  <c:v>9.9</c:v>
                </c:pt>
                <c:pt idx="268">
                  <c:v>9.9</c:v>
                </c:pt>
                <c:pt idx="269">
                  <c:v>10</c:v>
                </c:pt>
                <c:pt idx="270">
                  <c:v>10</c:v>
                </c:pt>
                <c:pt idx="271">
                  <c:v>10</c:v>
                </c:pt>
                <c:pt idx="272">
                  <c:v>10</c:v>
                </c:pt>
                <c:pt idx="273">
                  <c:v>10</c:v>
                </c:pt>
                <c:pt idx="274">
                  <c:v>10</c:v>
                </c:pt>
                <c:pt idx="275">
                  <c:v>10.033333333333299</c:v>
                </c:pt>
                <c:pt idx="276">
                  <c:v>10.033333333333299</c:v>
                </c:pt>
                <c:pt idx="277">
                  <c:v>10.033333333333299</c:v>
                </c:pt>
                <c:pt idx="278">
                  <c:v>10.033333333333299</c:v>
                </c:pt>
                <c:pt idx="279">
                  <c:v>10.066666666666604</c:v>
                </c:pt>
                <c:pt idx="280">
                  <c:v>10.1</c:v>
                </c:pt>
                <c:pt idx="281">
                  <c:v>10.1</c:v>
                </c:pt>
                <c:pt idx="282">
                  <c:v>10.133333333333301</c:v>
                </c:pt>
                <c:pt idx="283">
                  <c:v>10.166666666666602</c:v>
                </c:pt>
                <c:pt idx="284">
                  <c:v>10.200000000000001</c:v>
                </c:pt>
                <c:pt idx="285">
                  <c:v>10.200000000000001</c:v>
                </c:pt>
                <c:pt idx="286">
                  <c:v>10.233333333333301</c:v>
                </c:pt>
                <c:pt idx="287">
                  <c:v>10.233333333333301</c:v>
                </c:pt>
                <c:pt idx="288">
                  <c:v>10.233333333333301</c:v>
                </c:pt>
                <c:pt idx="289">
                  <c:v>10.266666666666602</c:v>
                </c:pt>
                <c:pt idx="290">
                  <c:v>10.3</c:v>
                </c:pt>
                <c:pt idx="291">
                  <c:v>10.3</c:v>
                </c:pt>
                <c:pt idx="292">
                  <c:v>10.3333333333333</c:v>
                </c:pt>
                <c:pt idx="293">
                  <c:v>10.366666666666603</c:v>
                </c:pt>
                <c:pt idx="294">
                  <c:v>10.366666666666603</c:v>
                </c:pt>
                <c:pt idx="295">
                  <c:v>10.366666666666603</c:v>
                </c:pt>
                <c:pt idx="296">
                  <c:v>10.4333333333333</c:v>
                </c:pt>
                <c:pt idx="297">
                  <c:v>10.4333333333333</c:v>
                </c:pt>
                <c:pt idx="298">
                  <c:v>10.466666666666601</c:v>
                </c:pt>
                <c:pt idx="299">
                  <c:v>10.466666666666601</c:v>
                </c:pt>
                <c:pt idx="300">
                  <c:v>10.5</c:v>
                </c:pt>
                <c:pt idx="301">
                  <c:v>10.5</c:v>
                </c:pt>
                <c:pt idx="302">
                  <c:v>10.5</c:v>
                </c:pt>
                <c:pt idx="303">
                  <c:v>10.5</c:v>
                </c:pt>
                <c:pt idx="304">
                  <c:v>10.533333333333299</c:v>
                </c:pt>
                <c:pt idx="305">
                  <c:v>10.533333333333299</c:v>
                </c:pt>
                <c:pt idx="306">
                  <c:v>10.533333333333299</c:v>
                </c:pt>
                <c:pt idx="307">
                  <c:v>10.566666666666604</c:v>
                </c:pt>
                <c:pt idx="308">
                  <c:v>10.566666666666604</c:v>
                </c:pt>
                <c:pt idx="309">
                  <c:v>10.566666666666604</c:v>
                </c:pt>
                <c:pt idx="310">
                  <c:v>10.566666666666604</c:v>
                </c:pt>
                <c:pt idx="311">
                  <c:v>10.566666666666604</c:v>
                </c:pt>
                <c:pt idx="312">
                  <c:v>10.6</c:v>
                </c:pt>
                <c:pt idx="313">
                  <c:v>10.6</c:v>
                </c:pt>
                <c:pt idx="314">
                  <c:v>10.6</c:v>
                </c:pt>
                <c:pt idx="315">
                  <c:v>10.6</c:v>
                </c:pt>
                <c:pt idx="316">
                  <c:v>10.6</c:v>
                </c:pt>
                <c:pt idx="317">
                  <c:v>10.633333333333301</c:v>
                </c:pt>
                <c:pt idx="318">
                  <c:v>10.633333333333301</c:v>
                </c:pt>
                <c:pt idx="319">
                  <c:v>10.633333333333301</c:v>
                </c:pt>
                <c:pt idx="320">
                  <c:v>10.633333333333301</c:v>
                </c:pt>
                <c:pt idx="321">
                  <c:v>10.666666666666602</c:v>
                </c:pt>
                <c:pt idx="322">
                  <c:v>10.666666666666602</c:v>
                </c:pt>
                <c:pt idx="323">
                  <c:v>10.666666666666602</c:v>
                </c:pt>
                <c:pt idx="324">
                  <c:v>10.666666666666602</c:v>
                </c:pt>
                <c:pt idx="325">
                  <c:v>10.666666666666602</c:v>
                </c:pt>
                <c:pt idx="326">
                  <c:v>10.7</c:v>
                </c:pt>
                <c:pt idx="327">
                  <c:v>10.7</c:v>
                </c:pt>
                <c:pt idx="328">
                  <c:v>10.733333333333301</c:v>
                </c:pt>
                <c:pt idx="329">
                  <c:v>10.733333333333301</c:v>
                </c:pt>
                <c:pt idx="330">
                  <c:v>10.733333333333301</c:v>
                </c:pt>
                <c:pt idx="331">
                  <c:v>10.733333333333301</c:v>
                </c:pt>
                <c:pt idx="332">
                  <c:v>10.766666666666602</c:v>
                </c:pt>
                <c:pt idx="333">
                  <c:v>10.799999999999899</c:v>
                </c:pt>
                <c:pt idx="334">
                  <c:v>10.799999999999899</c:v>
                </c:pt>
                <c:pt idx="335">
                  <c:v>10.799999999999899</c:v>
                </c:pt>
                <c:pt idx="336">
                  <c:v>10.8333333333333</c:v>
                </c:pt>
                <c:pt idx="337">
                  <c:v>10.899999999999904</c:v>
                </c:pt>
                <c:pt idx="338">
                  <c:v>10.899999999999904</c:v>
                </c:pt>
                <c:pt idx="339">
                  <c:v>10.899999999999904</c:v>
                </c:pt>
                <c:pt idx="340">
                  <c:v>10.899999999999904</c:v>
                </c:pt>
                <c:pt idx="341">
                  <c:v>10.899999999999904</c:v>
                </c:pt>
                <c:pt idx="342">
                  <c:v>10.9333333333333</c:v>
                </c:pt>
                <c:pt idx="343">
                  <c:v>10.9333333333333</c:v>
                </c:pt>
                <c:pt idx="344">
                  <c:v>10.9333333333333</c:v>
                </c:pt>
                <c:pt idx="345">
                  <c:v>10.9333333333333</c:v>
                </c:pt>
                <c:pt idx="346">
                  <c:v>10.966666666666601</c:v>
                </c:pt>
                <c:pt idx="347">
                  <c:v>10.966666666666601</c:v>
                </c:pt>
                <c:pt idx="348">
                  <c:v>10.966666666666601</c:v>
                </c:pt>
                <c:pt idx="349">
                  <c:v>10.966666666666601</c:v>
                </c:pt>
                <c:pt idx="350">
                  <c:v>11</c:v>
                </c:pt>
                <c:pt idx="351">
                  <c:v>11.033333333333299</c:v>
                </c:pt>
                <c:pt idx="352">
                  <c:v>11.033333333333299</c:v>
                </c:pt>
                <c:pt idx="353">
                  <c:v>11.033333333333299</c:v>
                </c:pt>
                <c:pt idx="354">
                  <c:v>11.033333333333299</c:v>
                </c:pt>
                <c:pt idx="355">
                  <c:v>11.033333333333299</c:v>
                </c:pt>
                <c:pt idx="356">
                  <c:v>11.033333333333299</c:v>
                </c:pt>
                <c:pt idx="357">
                  <c:v>11.033333333333299</c:v>
                </c:pt>
                <c:pt idx="358">
                  <c:v>11.033333333333299</c:v>
                </c:pt>
                <c:pt idx="359">
                  <c:v>11.033333333333299</c:v>
                </c:pt>
                <c:pt idx="360">
                  <c:v>11.066666666666604</c:v>
                </c:pt>
                <c:pt idx="361">
                  <c:v>11.1</c:v>
                </c:pt>
                <c:pt idx="362">
                  <c:v>11.133333333333301</c:v>
                </c:pt>
                <c:pt idx="363">
                  <c:v>11.133333333333301</c:v>
                </c:pt>
                <c:pt idx="364">
                  <c:v>11.133333333333301</c:v>
                </c:pt>
                <c:pt idx="365">
                  <c:v>11.133333333333301</c:v>
                </c:pt>
                <c:pt idx="366">
                  <c:v>11.133333333333301</c:v>
                </c:pt>
                <c:pt idx="367">
                  <c:v>11.133333333333301</c:v>
                </c:pt>
                <c:pt idx="368">
                  <c:v>11.133333333333301</c:v>
                </c:pt>
                <c:pt idx="369">
                  <c:v>11.133333333333301</c:v>
                </c:pt>
                <c:pt idx="370">
                  <c:v>11.133333333333301</c:v>
                </c:pt>
                <c:pt idx="371">
                  <c:v>11.133333333333301</c:v>
                </c:pt>
                <c:pt idx="372">
                  <c:v>11.133333333333301</c:v>
                </c:pt>
                <c:pt idx="373">
                  <c:v>11.166666666666602</c:v>
                </c:pt>
                <c:pt idx="374">
                  <c:v>11.166666666666602</c:v>
                </c:pt>
                <c:pt idx="375">
                  <c:v>11.166666666666602</c:v>
                </c:pt>
                <c:pt idx="376">
                  <c:v>11.166666666666602</c:v>
                </c:pt>
                <c:pt idx="377">
                  <c:v>11.166666666666602</c:v>
                </c:pt>
                <c:pt idx="378">
                  <c:v>11.166666666666602</c:v>
                </c:pt>
                <c:pt idx="379">
                  <c:v>11.166666666666602</c:v>
                </c:pt>
                <c:pt idx="380">
                  <c:v>11.166666666666602</c:v>
                </c:pt>
                <c:pt idx="381">
                  <c:v>11.2</c:v>
                </c:pt>
                <c:pt idx="382">
                  <c:v>11.2</c:v>
                </c:pt>
                <c:pt idx="383">
                  <c:v>11.2</c:v>
                </c:pt>
                <c:pt idx="384">
                  <c:v>11.2</c:v>
                </c:pt>
                <c:pt idx="385">
                  <c:v>11.2</c:v>
                </c:pt>
                <c:pt idx="386">
                  <c:v>11.2</c:v>
                </c:pt>
                <c:pt idx="387">
                  <c:v>11.266666666666602</c:v>
                </c:pt>
                <c:pt idx="388">
                  <c:v>11.266666666666602</c:v>
                </c:pt>
                <c:pt idx="389">
                  <c:v>11.266666666666602</c:v>
                </c:pt>
                <c:pt idx="390">
                  <c:v>11.299999999999899</c:v>
                </c:pt>
                <c:pt idx="391">
                  <c:v>11.299999999999899</c:v>
                </c:pt>
                <c:pt idx="392">
                  <c:v>11.299999999999899</c:v>
                </c:pt>
                <c:pt idx="393">
                  <c:v>11.3333333333333</c:v>
                </c:pt>
                <c:pt idx="394">
                  <c:v>11.3333333333333</c:v>
                </c:pt>
                <c:pt idx="395">
                  <c:v>11.3333333333333</c:v>
                </c:pt>
                <c:pt idx="396">
                  <c:v>11.3333333333333</c:v>
                </c:pt>
                <c:pt idx="397">
                  <c:v>11.3333333333333</c:v>
                </c:pt>
                <c:pt idx="398">
                  <c:v>11.3333333333333</c:v>
                </c:pt>
                <c:pt idx="399">
                  <c:v>11.366666666666603</c:v>
                </c:pt>
                <c:pt idx="400">
                  <c:v>11.4333333333333</c:v>
                </c:pt>
                <c:pt idx="401">
                  <c:v>11.4333333333333</c:v>
                </c:pt>
                <c:pt idx="402">
                  <c:v>11.4333333333333</c:v>
                </c:pt>
                <c:pt idx="403">
                  <c:v>11.4333333333333</c:v>
                </c:pt>
                <c:pt idx="404">
                  <c:v>11.4333333333333</c:v>
                </c:pt>
                <c:pt idx="405">
                  <c:v>11.4333333333333</c:v>
                </c:pt>
                <c:pt idx="406">
                  <c:v>11.466666666666601</c:v>
                </c:pt>
                <c:pt idx="407">
                  <c:v>11.466666666666601</c:v>
                </c:pt>
                <c:pt idx="408">
                  <c:v>11.5</c:v>
                </c:pt>
                <c:pt idx="409">
                  <c:v>11.5</c:v>
                </c:pt>
                <c:pt idx="410">
                  <c:v>11.5</c:v>
                </c:pt>
                <c:pt idx="411">
                  <c:v>11.5</c:v>
                </c:pt>
                <c:pt idx="412">
                  <c:v>11.533333333333299</c:v>
                </c:pt>
                <c:pt idx="413">
                  <c:v>11.533333333333299</c:v>
                </c:pt>
                <c:pt idx="414">
                  <c:v>11.533333333333299</c:v>
                </c:pt>
                <c:pt idx="415">
                  <c:v>11.533333333333299</c:v>
                </c:pt>
                <c:pt idx="416">
                  <c:v>11.566666666666604</c:v>
                </c:pt>
                <c:pt idx="417">
                  <c:v>11.566666666666604</c:v>
                </c:pt>
                <c:pt idx="418">
                  <c:v>11.6</c:v>
                </c:pt>
                <c:pt idx="419">
                  <c:v>11.6</c:v>
                </c:pt>
                <c:pt idx="420">
                  <c:v>11.6</c:v>
                </c:pt>
                <c:pt idx="421">
                  <c:v>11.6</c:v>
                </c:pt>
                <c:pt idx="422">
                  <c:v>11.6</c:v>
                </c:pt>
                <c:pt idx="423">
                  <c:v>11.6</c:v>
                </c:pt>
                <c:pt idx="424">
                  <c:v>11.6</c:v>
                </c:pt>
                <c:pt idx="425">
                  <c:v>11.633333333333301</c:v>
                </c:pt>
                <c:pt idx="426">
                  <c:v>11.666666666666602</c:v>
                </c:pt>
                <c:pt idx="427">
                  <c:v>11.7</c:v>
                </c:pt>
                <c:pt idx="428">
                  <c:v>11.7</c:v>
                </c:pt>
                <c:pt idx="429">
                  <c:v>11.7</c:v>
                </c:pt>
                <c:pt idx="430">
                  <c:v>11.7</c:v>
                </c:pt>
                <c:pt idx="431">
                  <c:v>11.7</c:v>
                </c:pt>
                <c:pt idx="432">
                  <c:v>11.7</c:v>
                </c:pt>
                <c:pt idx="433">
                  <c:v>11.733333333333301</c:v>
                </c:pt>
                <c:pt idx="434">
                  <c:v>11.766666666666602</c:v>
                </c:pt>
                <c:pt idx="435">
                  <c:v>11.766666666666602</c:v>
                </c:pt>
                <c:pt idx="436">
                  <c:v>11.8333333333333</c:v>
                </c:pt>
                <c:pt idx="437">
                  <c:v>11.866666666666603</c:v>
                </c:pt>
                <c:pt idx="438">
                  <c:v>11.866666666666603</c:v>
                </c:pt>
                <c:pt idx="439">
                  <c:v>11.899999999999904</c:v>
                </c:pt>
                <c:pt idx="440">
                  <c:v>11.899999999999904</c:v>
                </c:pt>
                <c:pt idx="441">
                  <c:v>11.9333333333333</c:v>
                </c:pt>
                <c:pt idx="442">
                  <c:v>11.9333333333333</c:v>
                </c:pt>
                <c:pt idx="443">
                  <c:v>11.9333333333333</c:v>
                </c:pt>
                <c:pt idx="444">
                  <c:v>11.966666666666601</c:v>
                </c:pt>
                <c:pt idx="445">
                  <c:v>11.966666666666601</c:v>
                </c:pt>
                <c:pt idx="446">
                  <c:v>11.966666666666601</c:v>
                </c:pt>
                <c:pt idx="447">
                  <c:v>12</c:v>
                </c:pt>
                <c:pt idx="448">
                  <c:v>12</c:v>
                </c:pt>
                <c:pt idx="449">
                  <c:v>12</c:v>
                </c:pt>
                <c:pt idx="450">
                  <c:v>12.033333333333299</c:v>
                </c:pt>
                <c:pt idx="451">
                  <c:v>12.033333333333299</c:v>
                </c:pt>
                <c:pt idx="452">
                  <c:v>12.033333333333299</c:v>
                </c:pt>
                <c:pt idx="453">
                  <c:v>12.033333333333299</c:v>
                </c:pt>
                <c:pt idx="454">
                  <c:v>12.033333333333299</c:v>
                </c:pt>
                <c:pt idx="455">
                  <c:v>12.033333333333299</c:v>
                </c:pt>
                <c:pt idx="456">
                  <c:v>12.033333333333299</c:v>
                </c:pt>
                <c:pt idx="457">
                  <c:v>12.033333333333299</c:v>
                </c:pt>
                <c:pt idx="458">
                  <c:v>12.033333333333299</c:v>
                </c:pt>
                <c:pt idx="459">
                  <c:v>12.033333333333299</c:v>
                </c:pt>
                <c:pt idx="460">
                  <c:v>12.033333333333299</c:v>
                </c:pt>
                <c:pt idx="461">
                  <c:v>12.033333333333299</c:v>
                </c:pt>
                <c:pt idx="462">
                  <c:v>12.033333333333299</c:v>
                </c:pt>
                <c:pt idx="463">
                  <c:v>12.033333333333299</c:v>
                </c:pt>
                <c:pt idx="464">
                  <c:v>12.033333333333299</c:v>
                </c:pt>
                <c:pt idx="465">
                  <c:v>12.033333333333299</c:v>
                </c:pt>
                <c:pt idx="466">
                  <c:v>12.066666666666604</c:v>
                </c:pt>
                <c:pt idx="467">
                  <c:v>12.066666666666604</c:v>
                </c:pt>
                <c:pt idx="468">
                  <c:v>12.066666666666604</c:v>
                </c:pt>
                <c:pt idx="469">
                  <c:v>12.133333333333301</c:v>
                </c:pt>
                <c:pt idx="470">
                  <c:v>12.133333333333301</c:v>
                </c:pt>
                <c:pt idx="471">
                  <c:v>12.133333333333301</c:v>
                </c:pt>
                <c:pt idx="472">
                  <c:v>12.166666666666602</c:v>
                </c:pt>
                <c:pt idx="473">
                  <c:v>12.166666666666602</c:v>
                </c:pt>
                <c:pt idx="474">
                  <c:v>12.166666666666602</c:v>
                </c:pt>
                <c:pt idx="475">
                  <c:v>12.2</c:v>
                </c:pt>
                <c:pt idx="476">
                  <c:v>12.2</c:v>
                </c:pt>
                <c:pt idx="477">
                  <c:v>12.2</c:v>
                </c:pt>
                <c:pt idx="478">
                  <c:v>12.2</c:v>
                </c:pt>
                <c:pt idx="479">
                  <c:v>12.233333333333301</c:v>
                </c:pt>
                <c:pt idx="480">
                  <c:v>12.233333333333301</c:v>
                </c:pt>
                <c:pt idx="481">
                  <c:v>12.266666666666602</c:v>
                </c:pt>
                <c:pt idx="482">
                  <c:v>12.266666666666602</c:v>
                </c:pt>
                <c:pt idx="483">
                  <c:v>12.3333333333333</c:v>
                </c:pt>
                <c:pt idx="484">
                  <c:v>12.3333333333333</c:v>
                </c:pt>
                <c:pt idx="485">
                  <c:v>12.366666666666603</c:v>
                </c:pt>
                <c:pt idx="486">
                  <c:v>12.4</c:v>
                </c:pt>
                <c:pt idx="487">
                  <c:v>12.4333333333333</c:v>
                </c:pt>
                <c:pt idx="488">
                  <c:v>12.4333333333333</c:v>
                </c:pt>
                <c:pt idx="489">
                  <c:v>12.4333333333333</c:v>
                </c:pt>
                <c:pt idx="490">
                  <c:v>12.4333333333333</c:v>
                </c:pt>
                <c:pt idx="491">
                  <c:v>12.466666666666601</c:v>
                </c:pt>
                <c:pt idx="492">
                  <c:v>12.466666666666601</c:v>
                </c:pt>
                <c:pt idx="493">
                  <c:v>12.5</c:v>
                </c:pt>
                <c:pt idx="494">
                  <c:v>12.5</c:v>
                </c:pt>
                <c:pt idx="495">
                  <c:v>12.5</c:v>
                </c:pt>
                <c:pt idx="496">
                  <c:v>12.5</c:v>
                </c:pt>
                <c:pt idx="497">
                  <c:v>12.5</c:v>
                </c:pt>
                <c:pt idx="498">
                  <c:v>12.5</c:v>
                </c:pt>
                <c:pt idx="499">
                  <c:v>12.533333333333299</c:v>
                </c:pt>
                <c:pt idx="500">
                  <c:v>12.566666666666604</c:v>
                </c:pt>
                <c:pt idx="501">
                  <c:v>12.6</c:v>
                </c:pt>
                <c:pt idx="502">
                  <c:v>12.6</c:v>
                </c:pt>
                <c:pt idx="503">
                  <c:v>12.6</c:v>
                </c:pt>
                <c:pt idx="504">
                  <c:v>12.6</c:v>
                </c:pt>
                <c:pt idx="505">
                  <c:v>12.6</c:v>
                </c:pt>
                <c:pt idx="506">
                  <c:v>12.6</c:v>
                </c:pt>
                <c:pt idx="507">
                  <c:v>12.633333333333301</c:v>
                </c:pt>
                <c:pt idx="508">
                  <c:v>12.633333333333301</c:v>
                </c:pt>
                <c:pt idx="509">
                  <c:v>12.666666666666602</c:v>
                </c:pt>
                <c:pt idx="510">
                  <c:v>12.666666666666602</c:v>
                </c:pt>
                <c:pt idx="511">
                  <c:v>12.733333333333301</c:v>
                </c:pt>
                <c:pt idx="512">
                  <c:v>12.733333333333301</c:v>
                </c:pt>
                <c:pt idx="513">
                  <c:v>12.733333333333301</c:v>
                </c:pt>
                <c:pt idx="514">
                  <c:v>12.733333333333301</c:v>
                </c:pt>
                <c:pt idx="515">
                  <c:v>12.733333333333301</c:v>
                </c:pt>
                <c:pt idx="516">
                  <c:v>12.766666666666602</c:v>
                </c:pt>
                <c:pt idx="517">
                  <c:v>12.766666666666602</c:v>
                </c:pt>
                <c:pt idx="518">
                  <c:v>12.766666666666602</c:v>
                </c:pt>
                <c:pt idx="519">
                  <c:v>12.766666666666602</c:v>
                </c:pt>
                <c:pt idx="520">
                  <c:v>12.766666666666602</c:v>
                </c:pt>
                <c:pt idx="521">
                  <c:v>12.766666666666602</c:v>
                </c:pt>
                <c:pt idx="522">
                  <c:v>12.766666666666602</c:v>
                </c:pt>
                <c:pt idx="523">
                  <c:v>12.8333333333333</c:v>
                </c:pt>
                <c:pt idx="524">
                  <c:v>12.8333333333333</c:v>
                </c:pt>
                <c:pt idx="525">
                  <c:v>12.8333333333333</c:v>
                </c:pt>
                <c:pt idx="526">
                  <c:v>12.8333333333333</c:v>
                </c:pt>
                <c:pt idx="527">
                  <c:v>12.9333333333333</c:v>
                </c:pt>
                <c:pt idx="528">
                  <c:v>12.9333333333333</c:v>
                </c:pt>
                <c:pt idx="529">
                  <c:v>13</c:v>
                </c:pt>
                <c:pt idx="530">
                  <c:v>13</c:v>
                </c:pt>
                <c:pt idx="531">
                  <c:v>13</c:v>
                </c:pt>
                <c:pt idx="532">
                  <c:v>13</c:v>
                </c:pt>
                <c:pt idx="533">
                  <c:v>13</c:v>
                </c:pt>
                <c:pt idx="534">
                  <c:v>13</c:v>
                </c:pt>
                <c:pt idx="535">
                  <c:v>13</c:v>
                </c:pt>
                <c:pt idx="536">
                  <c:v>13.066666666666604</c:v>
                </c:pt>
                <c:pt idx="537">
                  <c:v>13.066666666666604</c:v>
                </c:pt>
                <c:pt idx="538">
                  <c:v>13.1</c:v>
                </c:pt>
                <c:pt idx="539">
                  <c:v>13.1</c:v>
                </c:pt>
                <c:pt idx="540">
                  <c:v>13.1</c:v>
                </c:pt>
                <c:pt idx="541">
                  <c:v>13.1</c:v>
                </c:pt>
                <c:pt idx="542">
                  <c:v>13.1</c:v>
                </c:pt>
                <c:pt idx="543">
                  <c:v>13.1</c:v>
                </c:pt>
                <c:pt idx="544">
                  <c:v>13.133333333333301</c:v>
                </c:pt>
                <c:pt idx="545">
                  <c:v>13.166666666666602</c:v>
                </c:pt>
                <c:pt idx="546">
                  <c:v>13.166666666666602</c:v>
                </c:pt>
                <c:pt idx="547">
                  <c:v>13.166666666666602</c:v>
                </c:pt>
                <c:pt idx="548">
                  <c:v>13.166666666666602</c:v>
                </c:pt>
                <c:pt idx="549">
                  <c:v>13.166666666666602</c:v>
                </c:pt>
                <c:pt idx="550">
                  <c:v>13.166666666666602</c:v>
                </c:pt>
                <c:pt idx="551">
                  <c:v>13.166666666666602</c:v>
                </c:pt>
                <c:pt idx="552">
                  <c:v>13.166666666666602</c:v>
                </c:pt>
                <c:pt idx="553">
                  <c:v>13.2</c:v>
                </c:pt>
                <c:pt idx="554">
                  <c:v>13.266666666666602</c:v>
                </c:pt>
                <c:pt idx="555">
                  <c:v>13.266666666666602</c:v>
                </c:pt>
                <c:pt idx="556">
                  <c:v>13.266666666666602</c:v>
                </c:pt>
                <c:pt idx="557">
                  <c:v>13.266666666666602</c:v>
                </c:pt>
                <c:pt idx="558">
                  <c:v>13.266666666666602</c:v>
                </c:pt>
                <c:pt idx="559">
                  <c:v>13.266666666666602</c:v>
                </c:pt>
                <c:pt idx="560">
                  <c:v>13.3</c:v>
                </c:pt>
                <c:pt idx="561">
                  <c:v>13.3</c:v>
                </c:pt>
                <c:pt idx="562">
                  <c:v>13.3</c:v>
                </c:pt>
                <c:pt idx="563">
                  <c:v>13.3</c:v>
                </c:pt>
                <c:pt idx="564">
                  <c:v>13.3</c:v>
                </c:pt>
                <c:pt idx="565">
                  <c:v>13.3333333333333</c:v>
                </c:pt>
                <c:pt idx="566">
                  <c:v>13.3333333333333</c:v>
                </c:pt>
                <c:pt idx="567">
                  <c:v>13.3333333333333</c:v>
                </c:pt>
                <c:pt idx="568">
                  <c:v>13.366666666666603</c:v>
                </c:pt>
                <c:pt idx="569">
                  <c:v>13.4</c:v>
                </c:pt>
                <c:pt idx="570">
                  <c:v>13.4</c:v>
                </c:pt>
                <c:pt idx="571">
                  <c:v>13.4333333333333</c:v>
                </c:pt>
                <c:pt idx="572">
                  <c:v>13.4333333333333</c:v>
                </c:pt>
                <c:pt idx="573">
                  <c:v>13.4333333333333</c:v>
                </c:pt>
                <c:pt idx="574">
                  <c:v>13.4333333333333</c:v>
                </c:pt>
                <c:pt idx="575">
                  <c:v>13.4333333333333</c:v>
                </c:pt>
                <c:pt idx="576">
                  <c:v>13.4333333333333</c:v>
                </c:pt>
                <c:pt idx="577">
                  <c:v>13.4333333333333</c:v>
                </c:pt>
                <c:pt idx="578">
                  <c:v>13.4333333333333</c:v>
                </c:pt>
                <c:pt idx="579">
                  <c:v>13.4333333333333</c:v>
                </c:pt>
                <c:pt idx="580">
                  <c:v>13.4333333333333</c:v>
                </c:pt>
                <c:pt idx="581">
                  <c:v>13.5</c:v>
                </c:pt>
                <c:pt idx="582">
                  <c:v>13.533333333333299</c:v>
                </c:pt>
                <c:pt idx="583">
                  <c:v>13.533333333333299</c:v>
                </c:pt>
                <c:pt idx="584">
                  <c:v>13.533333333333299</c:v>
                </c:pt>
                <c:pt idx="585">
                  <c:v>13.566666666666604</c:v>
                </c:pt>
                <c:pt idx="586">
                  <c:v>13.599999999999902</c:v>
                </c:pt>
                <c:pt idx="587">
                  <c:v>13.599999999999902</c:v>
                </c:pt>
                <c:pt idx="588">
                  <c:v>13.599999999999902</c:v>
                </c:pt>
                <c:pt idx="589">
                  <c:v>13.599999999999902</c:v>
                </c:pt>
                <c:pt idx="590">
                  <c:v>13.599999999999902</c:v>
                </c:pt>
                <c:pt idx="591">
                  <c:v>13.599999999999902</c:v>
                </c:pt>
                <c:pt idx="592">
                  <c:v>13.599999999999902</c:v>
                </c:pt>
                <c:pt idx="593">
                  <c:v>13.633333333333301</c:v>
                </c:pt>
                <c:pt idx="594">
                  <c:v>13.633333333333301</c:v>
                </c:pt>
                <c:pt idx="595">
                  <c:v>13.633333333333301</c:v>
                </c:pt>
                <c:pt idx="596">
                  <c:v>13.666666666666602</c:v>
                </c:pt>
                <c:pt idx="597">
                  <c:v>13.666666666666602</c:v>
                </c:pt>
                <c:pt idx="598">
                  <c:v>13.699999999999902</c:v>
                </c:pt>
                <c:pt idx="599">
                  <c:v>13.699999999999902</c:v>
                </c:pt>
                <c:pt idx="600">
                  <c:v>13.699999999999902</c:v>
                </c:pt>
                <c:pt idx="601">
                  <c:v>13.699999999999902</c:v>
                </c:pt>
                <c:pt idx="602">
                  <c:v>13.699999999999902</c:v>
                </c:pt>
                <c:pt idx="603">
                  <c:v>13.733333333333301</c:v>
                </c:pt>
                <c:pt idx="604">
                  <c:v>13.733333333333301</c:v>
                </c:pt>
                <c:pt idx="605">
                  <c:v>13.799999999999899</c:v>
                </c:pt>
                <c:pt idx="606">
                  <c:v>13.8333333333333</c:v>
                </c:pt>
                <c:pt idx="607">
                  <c:v>13.8333333333333</c:v>
                </c:pt>
                <c:pt idx="608">
                  <c:v>13.8333333333333</c:v>
                </c:pt>
                <c:pt idx="609">
                  <c:v>13.8333333333333</c:v>
                </c:pt>
                <c:pt idx="610">
                  <c:v>13.899999999999904</c:v>
                </c:pt>
                <c:pt idx="611">
                  <c:v>13.899999999999904</c:v>
                </c:pt>
                <c:pt idx="612">
                  <c:v>13.899999999999904</c:v>
                </c:pt>
                <c:pt idx="613">
                  <c:v>13.9333333333333</c:v>
                </c:pt>
                <c:pt idx="614">
                  <c:v>13.9333333333333</c:v>
                </c:pt>
                <c:pt idx="615">
                  <c:v>13.9333333333333</c:v>
                </c:pt>
                <c:pt idx="616">
                  <c:v>13.9333333333333</c:v>
                </c:pt>
                <c:pt idx="617">
                  <c:v>13.9333333333333</c:v>
                </c:pt>
                <c:pt idx="618">
                  <c:v>13.999999999999904</c:v>
                </c:pt>
                <c:pt idx="619">
                  <c:v>14.033333333333299</c:v>
                </c:pt>
                <c:pt idx="620">
                  <c:v>14.033333333333299</c:v>
                </c:pt>
                <c:pt idx="621">
                  <c:v>14.033333333333299</c:v>
                </c:pt>
                <c:pt idx="622">
                  <c:v>14.033333333333299</c:v>
                </c:pt>
                <c:pt idx="623">
                  <c:v>14.033333333333299</c:v>
                </c:pt>
                <c:pt idx="624">
                  <c:v>14.033333333333299</c:v>
                </c:pt>
                <c:pt idx="625">
                  <c:v>14.066666666666604</c:v>
                </c:pt>
                <c:pt idx="626">
                  <c:v>14.066666666666604</c:v>
                </c:pt>
                <c:pt idx="627">
                  <c:v>14.099999999999902</c:v>
                </c:pt>
                <c:pt idx="628">
                  <c:v>14.133333333333301</c:v>
                </c:pt>
                <c:pt idx="629">
                  <c:v>14.133333333333301</c:v>
                </c:pt>
                <c:pt idx="630">
                  <c:v>14.133333333333301</c:v>
                </c:pt>
                <c:pt idx="631">
                  <c:v>14.166666666666602</c:v>
                </c:pt>
                <c:pt idx="632">
                  <c:v>14.166666666666602</c:v>
                </c:pt>
                <c:pt idx="633">
                  <c:v>14.166666666666602</c:v>
                </c:pt>
                <c:pt idx="634">
                  <c:v>14.166666666666602</c:v>
                </c:pt>
                <c:pt idx="635">
                  <c:v>14.166666666666602</c:v>
                </c:pt>
                <c:pt idx="636">
                  <c:v>14.166666666666602</c:v>
                </c:pt>
                <c:pt idx="637">
                  <c:v>14.166666666666602</c:v>
                </c:pt>
                <c:pt idx="638">
                  <c:v>14.166666666666602</c:v>
                </c:pt>
                <c:pt idx="639">
                  <c:v>14.166666666666602</c:v>
                </c:pt>
                <c:pt idx="640">
                  <c:v>14.166666666666602</c:v>
                </c:pt>
                <c:pt idx="641">
                  <c:v>14.166666666666602</c:v>
                </c:pt>
                <c:pt idx="642">
                  <c:v>14.166666666666602</c:v>
                </c:pt>
                <c:pt idx="643">
                  <c:v>14.166666666666602</c:v>
                </c:pt>
                <c:pt idx="644">
                  <c:v>14.166666666666602</c:v>
                </c:pt>
                <c:pt idx="645">
                  <c:v>14.2</c:v>
                </c:pt>
                <c:pt idx="646">
                  <c:v>14.2</c:v>
                </c:pt>
                <c:pt idx="647">
                  <c:v>14.233333333333301</c:v>
                </c:pt>
                <c:pt idx="648">
                  <c:v>14.233333333333301</c:v>
                </c:pt>
                <c:pt idx="649">
                  <c:v>14.233333333333301</c:v>
                </c:pt>
                <c:pt idx="650">
                  <c:v>14.233333333333301</c:v>
                </c:pt>
                <c:pt idx="651">
                  <c:v>14.233333333333301</c:v>
                </c:pt>
                <c:pt idx="652">
                  <c:v>14.266666666666602</c:v>
                </c:pt>
                <c:pt idx="653">
                  <c:v>14.266666666666602</c:v>
                </c:pt>
                <c:pt idx="654">
                  <c:v>14.3</c:v>
                </c:pt>
                <c:pt idx="655">
                  <c:v>14.3</c:v>
                </c:pt>
                <c:pt idx="656">
                  <c:v>14.3</c:v>
                </c:pt>
                <c:pt idx="657">
                  <c:v>14.3333333333333</c:v>
                </c:pt>
                <c:pt idx="658">
                  <c:v>14.366666666666603</c:v>
                </c:pt>
                <c:pt idx="659">
                  <c:v>14.366666666666603</c:v>
                </c:pt>
                <c:pt idx="660">
                  <c:v>14.466666666666601</c:v>
                </c:pt>
                <c:pt idx="661">
                  <c:v>14.466666666666601</c:v>
                </c:pt>
                <c:pt idx="662">
                  <c:v>14.533333333333299</c:v>
                </c:pt>
                <c:pt idx="663">
                  <c:v>14.566666666666604</c:v>
                </c:pt>
                <c:pt idx="664">
                  <c:v>14.566666666666604</c:v>
                </c:pt>
                <c:pt idx="665">
                  <c:v>14.566666666666604</c:v>
                </c:pt>
                <c:pt idx="666">
                  <c:v>14.599999999999902</c:v>
                </c:pt>
                <c:pt idx="667">
                  <c:v>14.633333333333301</c:v>
                </c:pt>
                <c:pt idx="668">
                  <c:v>14.633333333333301</c:v>
                </c:pt>
                <c:pt idx="669">
                  <c:v>14.633333333333301</c:v>
                </c:pt>
                <c:pt idx="670">
                  <c:v>14.633333333333301</c:v>
                </c:pt>
                <c:pt idx="671">
                  <c:v>14.666666666666602</c:v>
                </c:pt>
                <c:pt idx="672">
                  <c:v>14.666666666666602</c:v>
                </c:pt>
                <c:pt idx="673">
                  <c:v>14.666666666666602</c:v>
                </c:pt>
                <c:pt idx="674">
                  <c:v>14.666666666666602</c:v>
                </c:pt>
                <c:pt idx="675">
                  <c:v>14.666666666666602</c:v>
                </c:pt>
                <c:pt idx="676">
                  <c:v>14.666666666666602</c:v>
                </c:pt>
                <c:pt idx="677">
                  <c:v>14.699999999999902</c:v>
                </c:pt>
                <c:pt idx="678">
                  <c:v>14.733333333333301</c:v>
                </c:pt>
                <c:pt idx="679">
                  <c:v>14.733333333333301</c:v>
                </c:pt>
                <c:pt idx="680">
                  <c:v>14.733333333333301</c:v>
                </c:pt>
                <c:pt idx="681">
                  <c:v>14.766666666666602</c:v>
                </c:pt>
                <c:pt idx="682">
                  <c:v>14.766666666666602</c:v>
                </c:pt>
                <c:pt idx="683">
                  <c:v>14.766666666666602</c:v>
                </c:pt>
                <c:pt idx="684">
                  <c:v>14.766666666666602</c:v>
                </c:pt>
                <c:pt idx="685">
                  <c:v>14.766666666666602</c:v>
                </c:pt>
                <c:pt idx="686">
                  <c:v>14.799999999999899</c:v>
                </c:pt>
                <c:pt idx="687">
                  <c:v>14.799999999999899</c:v>
                </c:pt>
                <c:pt idx="688">
                  <c:v>14.8333333333333</c:v>
                </c:pt>
                <c:pt idx="689">
                  <c:v>14.8333333333333</c:v>
                </c:pt>
                <c:pt idx="690">
                  <c:v>14.8333333333333</c:v>
                </c:pt>
                <c:pt idx="691">
                  <c:v>14.866666666666603</c:v>
                </c:pt>
                <c:pt idx="692">
                  <c:v>14.866666666666603</c:v>
                </c:pt>
                <c:pt idx="693">
                  <c:v>14.866666666666603</c:v>
                </c:pt>
                <c:pt idx="694">
                  <c:v>14.866666666666603</c:v>
                </c:pt>
                <c:pt idx="695">
                  <c:v>14.899999999999904</c:v>
                </c:pt>
                <c:pt idx="696">
                  <c:v>14.966666666666601</c:v>
                </c:pt>
                <c:pt idx="697">
                  <c:v>15</c:v>
                </c:pt>
                <c:pt idx="698">
                  <c:v>15</c:v>
                </c:pt>
                <c:pt idx="699">
                  <c:v>15</c:v>
                </c:pt>
                <c:pt idx="700">
                  <c:v>15</c:v>
                </c:pt>
                <c:pt idx="701">
                  <c:v>15.033333333333299</c:v>
                </c:pt>
                <c:pt idx="702">
                  <c:v>15.033333333333299</c:v>
                </c:pt>
                <c:pt idx="703">
                  <c:v>15.066666666666604</c:v>
                </c:pt>
                <c:pt idx="704">
                  <c:v>15.066666666666604</c:v>
                </c:pt>
                <c:pt idx="705">
                  <c:v>15.066666666666604</c:v>
                </c:pt>
                <c:pt idx="706">
                  <c:v>15.066666666666604</c:v>
                </c:pt>
                <c:pt idx="707">
                  <c:v>15.1</c:v>
                </c:pt>
                <c:pt idx="708">
                  <c:v>15.1</c:v>
                </c:pt>
                <c:pt idx="709">
                  <c:v>15.1</c:v>
                </c:pt>
                <c:pt idx="710">
                  <c:v>15.133333333333301</c:v>
                </c:pt>
                <c:pt idx="711">
                  <c:v>15.166666666666602</c:v>
                </c:pt>
                <c:pt idx="712">
                  <c:v>15.166666666666602</c:v>
                </c:pt>
                <c:pt idx="713">
                  <c:v>15.2</c:v>
                </c:pt>
                <c:pt idx="714">
                  <c:v>15.233333333333301</c:v>
                </c:pt>
                <c:pt idx="715">
                  <c:v>15.266666666666602</c:v>
                </c:pt>
                <c:pt idx="716">
                  <c:v>15.266666666666602</c:v>
                </c:pt>
                <c:pt idx="717">
                  <c:v>15.299999999999899</c:v>
                </c:pt>
                <c:pt idx="718">
                  <c:v>15.299999999999899</c:v>
                </c:pt>
                <c:pt idx="719">
                  <c:v>15.299999999999899</c:v>
                </c:pt>
                <c:pt idx="720">
                  <c:v>15.3333333333333</c:v>
                </c:pt>
                <c:pt idx="721">
                  <c:v>15.3333333333333</c:v>
                </c:pt>
                <c:pt idx="722">
                  <c:v>15.366666666666603</c:v>
                </c:pt>
                <c:pt idx="723">
                  <c:v>15.366666666666603</c:v>
                </c:pt>
                <c:pt idx="724">
                  <c:v>15.366666666666603</c:v>
                </c:pt>
                <c:pt idx="725">
                  <c:v>15.366666666666603</c:v>
                </c:pt>
                <c:pt idx="726">
                  <c:v>15.4</c:v>
                </c:pt>
                <c:pt idx="727">
                  <c:v>15.4</c:v>
                </c:pt>
                <c:pt idx="728">
                  <c:v>15.4333333333333</c:v>
                </c:pt>
                <c:pt idx="729">
                  <c:v>15.4333333333333</c:v>
                </c:pt>
                <c:pt idx="730">
                  <c:v>15.4333333333333</c:v>
                </c:pt>
                <c:pt idx="731">
                  <c:v>15.4333333333333</c:v>
                </c:pt>
                <c:pt idx="732">
                  <c:v>15.466666666666601</c:v>
                </c:pt>
                <c:pt idx="733">
                  <c:v>15.566666666666604</c:v>
                </c:pt>
                <c:pt idx="734">
                  <c:v>15.566666666666604</c:v>
                </c:pt>
                <c:pt idx="735">
                  <c:v>15.566666666666604</c:v>
                </c:pt>
                <c:pt idx="736">
                  <c:v>15.6</c:v>
                </c:pt>
                <c:pt idx="737">
                  <c:v>15.6</c:v>
                </c:pt>
                <c:pt idx="738">
                  <c:v>15.633333333333301</c:v>
                </c:pt>
                <c:pt idx="739">
                  <c:v>15.666666666666602</c:v>
                </c:pt>
                <c:pt idx="740">
                  <c:v>15.666666666666602</c:v>
                </c:pt>
                <c:pt idx="741">
                  <c:v>15.666666666666602</c:v>
                </c:pt>
                <c:pt idx="742">
                  <c:v>15.666666666666602</c:v>
                </c:pt>
                <c:pt idx="743">
                  <c:v>15.666666666666602</c:v>
                </c:pt>
                <c:pt idx="744">
                  <c:v>15.666666666666602</c:v>
                </c:pt>
                <c:pt idx="745">
                  <c:v>15.7</c:v>
                </c:pt>
                <c:pt idx="746">
                  <c:v>15.733333333333301</c:v>
                </c:pt>
                <c:pt idx="747">
                  <c:v>15.799999999999899</c:v>
                </c:pt>
                <c:pt idx="748">
                  <c:v>15.799999999999899</c:v>
                </c:pt>
                <c:pt idx="749">
                  <c:v>15.799999999999899</c:v>
                </c:pt>
                <c:pt idx="750">
                  <c:v>15.799999999999899</c:v>
                </c:pt>
                <c:pt idx="751">
                  <c:v>15.799999999999899</c:v>
                </c:pt>
                <c:pt idx="752">
                  <c:v>15.799999999999899</c:v>
                </c:pt>
                <c:pt idx="753">
                  <c:v>15.799999999999899</c:v>
                </c:pt>
                <c:pt idx="754">
                  <c:v>15.799999999999899</c:v>
                </c:pt>
                <c:pt idx="755">
                  <c:v>15.799999999999899</c:v>
                </c:pt>
                <c:pt idx="756">
                  <c:v>15.799999999999899</c:v>
                </c:pt>
                <c:pt idx="757">
                  <c:v>15.799999999999899</c:v>
                </c:pt>
                <c:pt idx="758">
                  <c:v>15.799999999999899</c:v>
                </c:pt>
                <c:pt idx="759">
                  <c:v>15.799999999999899</c:v>
                </c:pt>
                <c:pt idx="760">
                  <c:v>15.799999999999899</c:v>
                </c:pt>
                <c:pt idx="761">
                  <c:v>15.799999999999899</c:v>
                </c:pt>
                <c:pt idx="762">
                  <c:v>15.799999999999899</c:v>
                </c:pt>
                <c:pt idx="763">
                  <c:v>15.799999999999899</c:v>
                </c:pt>
                <c:pt idx="764">
                  <c:v>15.799999999999899</c:v>
                </c:pt>
                <c:pt idx="765">
                  <c:v>15.799999999999899</c:v>
                </c:pt>
                <c:pt idx="766">
                  <c:v>15.799999999999899</c:v>
                </c:pt>
                <c:pt idx="767">
                  <c:v>15.8333333333333</c:v>
                </c:pt>
                <c:pt idx="768">
                  <c:v>15.8333333333333</c:v>
                </c:pt>
                <c:pt idx="769">
                  <c:v>15.8333333333333</c:v>
                </c:pt>
                <c:pt idx="770">
                  <c:v>15.8333333333333</c:v>
                </c:pt>
                <c:pt idx="771">
                  <c:v>15.8333333333333</c:v>
                </c:pt>
                <c:pt idx="772">
                  <c:v>15.8333333333333</c:v>
                </c:pt>
                <c:pt idx="773">
                  <c:v>15.8333333333333</c:v>
                </c:pt>
                <c:pt idx="774">
                  <c:v>15.8333333333333</c:v>
                </c:pt>
                <c:pt idx="775">
                  <c:v>15.8333333333333</c:v>
                </c:pt>
                <c:pt idx="776">
                  <c:v>15.8333333333333</c:v>
                </c:pt>
                <c:pt idx="777">
                  <c:v>15.8333333333333</c:v>
                </c:pt>
                <c:pt idx="778">
                  <c:v>15.8333333333333</c:v>
                </c:pt>
                <c:pt idx="779">
                  <c:v>15.8333333333333</c:v>
                </c:pt>
                <c:pt idx="780">
                  <c:v>15.8333333333333</c:v>
                </c:pt>
                <c:pt idx="781">
                  <c:v>15.8333333333333</c:v>
                </c:pt>
                <c:pt idx="782">
                  <c:v>15.866666666666603</c:v>
                </c:pt>
                <c:pt idx="783">
                  <c:v>15.899999999999904</c:v>
                </c:pt>
                <c:pt idx="784">
                  <c:v>15.899999999999904</c:v>
                </c:pt>
                <c:pt idx="785">
                  <c:v>15.899999999999904</c:v>
                </c:pt>
                <c:pt idx="786">
                  <c:v>15.899999999999904</c:v>
                </c:pt>
                <c:pt idx="787">
                  <c:v>15.9333333333333</c:v>
                </c:pt>
                <c:pt idx="788">
                  <c:v>15.966666666666601</c:v>
                </c:pt>
                <c:pt idx="789">
                  <c:v>15.966666666666601</c:v>
                </c:pt>
                <c:pt idx="790">
                  <c:v>15.966666666666601</c:v>
                </c:pt>
                <c:pt idx="791">
                  <c:v>15.966666666666601</c:v>
                </c:pt>
                <c:pt idx="792">
                  <c:v>16</c:v>
                </c:pt>
                <c:pt idx="793">
                  <c:v>16</c:v>
                </c:pt>
                <c:pt idx="794">
                  <c:v>16</c:v>
                </c:pt>
                <c:pt idx="795">
                  <c:v>16</c:v>
                </c:pt>
                <c:pt idx="796">
                  <c:v>16</c:v>
                </c:pt>
                <c:pt idx="797">
                  <c:v>16</c:v>
                </c:pt>
                <c:pt idx="798">
                  <c:v>16</c:v>
                </c:pt>
                <c:pt idx="799">
                  <c:v>16</c:v>
                </c:pt>
                <c:pt idx="800">
                  <c:v>16.033333333333292</c:v>
                </c:pt>
                <c:pt idx="801">
                  <c:v>16.066666666666599</c:v>
                </c:pt>
                <c:pt idx="802">
                  <c:v>16.066666666666599</c:v>
                </c:pt>
                <c:pt idx="803">
                  <c:v>16.066666666666599</c:v>
                </c:pt>
                <c:pt idx="804">
                  <c:v>16.066666666666599</c:v>
                </c:pt>
                <c:pt idx="805">
                  <c:v>16.066666666666599</c:v>
                </c:pt>
                <c:pt idx="806">
                  <c:v>16.066666666666599</c:v>
                </c:pt>
                <c:pt idx="807">
                  <c:v>16.066666666666599</c:v>
                </c:pt>
                <c:pt idx="808">
                  <c:v>16.066666666666599</c:v>
                </c:pt>
                <c:pt idx="809">
                  <c:v>16.066666666666599</c:v>
                </c:pt>
                <c:pt idx="810">
                  <c:v>16.066666666666599</c:v>
                </c:pt>
                <c:pt idx="811">
                  <c:v>16.066666666666599</c:v>
                </c:pt>
                <c:pt idx="812">
                  <c:v>16.099999999999895</c:v>
                </c:pt>
                <c:pt idx="813">
                  <c:v>16.133333333333294</c:v>
                </c:pt>
                <c:pt idx="814">
                  <c:v>16.1666666666666</c:v>
                </c:pt>
                <c:pt idx="815">
                  <c:v>16.2</c:v>
                </c:pt>
                <c:pt idx="816">
                  <c:v>16.2</c:v>
                </c:pt>
                <c:pt idx="817">
                  <c:v>16.2</c:v>
                </c:pt>
                <c:pt idx="818">
                  <c:v>16.2</c:v>
                </c:pt>
                <c:pt idx="819">
                  <c:v>16.2</c:v>
                </c:pt>
                <c:pt idx="820">
                  <c:v>16.2</c:v>
                </c:pt>
                <c:pt idx="821">
                  <c:v>16.233333333333292</c:v>
                </c:pt>
                <c:pt idx="822">
                  <c:v>16.233333333333292</c:v>
                </c:pt>
                <c:pt idx="823">
                  <c:v>16.266666666666602</c:v>
                </c:pt>
                <c:pt idx="824">
                  <c:v>16.266666666666602</c:v>
                </c:pt>
                <c:pt idx="825">
                  <c:v>16.266666666666602</c:v>
                </c:pt>
                <c:pt idx="826">
                  <c:v>16.399999999999999</c:v>
                </c:pt>
                <c:pt idx="827">
                  <c:v>16.399999999999999</c:v>
                </c:pt>
                <c:pt idx="828">
                  <c:v>16.399999999999999</c:v>
                </c:pt>
                <c:pt idx="829">
                  <c:v>16.433333333333294</c:v>
                </c:pt>
                <c:pt idx="830">
                  <c:v>16.433333333333294</c:v>
                </c:pt>
                <c:pt idx="831">
                  <c:v>16.433333333333294</c:v>
                </c:pt>
                <c:pt idx="832">
                  <c:v>16.466666666666598</c:v>
                </c:pt>
                <c:pt idx="833">
                  <c:v>16.5</c:v>
                </c:pt>
                <c:pt idx="834">
                  <c:v>16.5</c:v>
                </c:pt>
                <c:pt idx="835">
                  <c:v>16.566666666666599</c:v>
                </c:pt>
                <c:pt idx="836">
                  <c:v>16.566666666666599</c:v>
                </c:pt>
                <c:pt idx="837">
                  <c:v>16.599999999999895</c:v>
                </c:pt>
                <c:pt idx="838">
                  <c:v>16.599999999999895</c:v>
                </c:pt>
                <c:pt idx="839">
                  <c:v>16.633333333333294</c:v>
                </c:pt>
                <c:pt idx="840">
                  <c:v>16.633333333333294</c:v>
                </c:pt>
                <c:pt idx="841">
                  <c:v>16.633333333333294</c:v>
                </c:pt>
                <c:pt idx="842">
                  <c:v>16.633333333333294</c:v>
                </c:pt>
                <c:pt idx="843">
                  <c:v>16.7</c:v>
                </c:pt>
                <c:pt idx="844">
                  <c:v>16.766666666666602</c:v>
                </c:pt>
                <c:pt idx="845">
                  <c:v>16.799999999999898</c:v>
                </c:pt>
                <c:pt idx="846">
                  <c:v>16.799999999999898</c:v>
                </c:pt>
                <c:pt idx="847">
                  <c:v>16.833333333333293</c:v>
                </c:pt>
                <c:pt idx="848">
                  <c:v>16.833333333333293</c:v>
                </c:pt>
                <c:pt idx="849">
                  <c:v>16.833333333333293</c:v>
                </c:pt>
                <c:pt idx="850">
                  <c:v>16.833333333333293</c:v>
                </c:pt>
                <c:pt idx="851">
                  <c:v>16.899999999999999</c:v>
                </c:pt>
                <c:pt idx="852">
                  <c:v>16.966666666666598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17</c:v>
                </c:pt>
                <c:pt idx="858">
                  <c:v>17.066666666666599</c:v>
                </c:pt>
                <c:pt idx="859">
                  <c:v>17.066666666666599</c:v>
                </c:pt>
                <c:pt idx="860">
                  <c:v>17.133333333333294</c:v>
                </c:pt>
                <c:pt idx="861">
                  <c:v>17.1666666666666</c:v>
                </c:pt>
                <c:pt idx="862">
                  <c:v>17.1666666666666</c:v>
                </c:pt>
                <c:pt idx="863">
                  <c:v>17.1666666666666</c:v>
                </c:pt>
                <c:pt idx="864">
                  <c:v>17.1666666666666</c:v>
                </c:pt>
                <c:pt idx="865">
                  <c:v>17.2</c:v>
                </c:pt>
                <c:pt idx="866">
                  <c:v>17.2</c:v>
                </c:pt>
                <c:pt idx="867">
                  <c:v>17.2</c:v>
                </c:pt>
                <c:pt idx="868">
                  <c:v>17.233333333333292</c:v>
                </c:pt>
                <c:pt idx="869">
                  <c:v>17.233333333333292</c:v>
                </c:pt>
                <c:pt idx="870">
                  <c:v>17.233333333333292</c:v>
                </c:pt>
                <c:pt idx="871">
                  <c:v>17.233333333333292</c:v>
                </c:pt>
                <c:pt idx="872">
                  <c:v>17.233333333333292</c:v>
                </c:pt>
                <c:pt idx="873">
                  <c:v>17.266666666666602</c:v>
                </c:pt>
                <c:pt idx="874">
                  <c:v>17.299999999999898</c:v>
                </c:pt>
                <c:pt idx="875">
                  <c:v>17.299999999999898</c:v>
                </c:pt>
                <c:pt idx="876">
                  <c:v>17.299999999999898</c:v>
                </c:pt>
                <c:pt idx="877">
                  <c:v>17.299999999999898</c:v>
                </c:pt>
                <c:pt idx="878">
                  <c:v>17.299999999999898</c:v>
                </c:pt>
                <c:pt idx="879">
                  <c:v>17.299999999999898</c:v>
                </c:pt>
                <c:pt idx="880">
                  <c:v>17.299999999999898</c:v>
                </c:pt>
                <c:pt idx="881">
                  <c:v>17.333333333333293</c:v>
                </c:pt>
                <c:pt idx="882">
                  <c:v>17.333333333333293</c:v>
                </c:pt>
                <c:pt idx="883">
                  <c:v>17.333333333333293</c:v>
                </c:pt>
                <c:pt idx="884">
                  <c:v>17.399999999999999</c:v>
                </c:pt>
                <c:pt idx="885">
                  <c:v>17.433333333333294</c:v>
                </c:pt>
                <c:pt idx="886">
                  <c:v>17.466666666666598</c:v>
                </c:pt>
                <c:pt idx="887">
                  <c:v>17.466666666666598</c:v>
                </c:pt>
                <c:pt idx="888">
                  <c:v>17.466666666666598</c:v>
                </c:pt>
                <c:pt idx="889">
                  <c:v>17.533333333333292</c:v>
                </c:pt>
                <c:pt idx="890">
                  <c:v>17.533333333333292</c:v>
                </c:pt>
                <c:pt idx="891">
                  <c:v>17.566666666666599</c:v>
                </c:pt>
                <c:pt idx="892">
                  <c:v>17.566666666666599</c:v>
                </c:pt>
                <c:pt idx="893">
                  <c:v>17.633333333333294</c:v>
                </c:pt>
                <c:pt idx="894">
                  <c:v>17.633333333333294</c:v>
                </c:pt>
                <c:pt idx="895">
                  <c:v>17.6666666666666</c:v>
                </c:pt>
                <c:pt idx="896">
                  <c:v>17.6666666666666</c:v>
                </c:pt>
                <c:pt idx="897">
                  <c:v>17.7</c:v>
                </c:pt>
                <c:pt idx="898">
                  <c:v>17.7</c:v>
                </c:pt>
                <c:pt idx="899">
                  <c:v>17.733333333333292</c:v>
                </c:pt>
                <c:pt idx="900">
                  <c:v>17.733333333333292</c:v>
                </c:pt>
                <c:pt idx="901">
                  <c:v>17.766666666666602</c:v>
                </c:pt>
                <c:pt idx="902">
                  <c:v>17.766666666666602</c:v>
                </c:pt>
                <c:pt idx="903">
                  <c:v>17.766666666666602</c:v>
                </c:pt>
                <c:pt idx="904">
                  <c:v>17.8</c:v>
                </c:pt>
                <c:pt idx="905">
                  <c:v>17.8</c:v>
                </c:pt>
                <c:pt idx="906">
                  <c:v>17.833333333333293</c:v>
                </c:pt>
                <c:pt idx="907">
                  <c:v>17.8666666666666</c:v>
                </c:pt>
                <c:pt idx="908">
                  <c:v>17.8666666666666</c:v>
                </c:pt>
                <c:pt idx="909">
                  <c:v>17.899999999999999</c:v>
                </c:pt>
                <c:pt idx="910">
                  <c:v>17.899999999999999</c:v>
                </c:pt>
                <c:pt idx="911">
                  <c:v>17.899999999999999</c:v>
                </c:pt>
                <c:pt idx="912">
                  <c:v>17.899999999999999</c:v>
                </c:pt>
                <c:pt idx="913">
                  <c:v>17.933333333333294</c:v>
                </c:pt>
                <c:pt idx="914">
                  <c:v>17.933333333333294</c:v>
                </c:pt>
                <c:pt idx="915">
                  <c:v>17.933333333333294</c:v>
                </c:pt>
                <c:pt idx="916">
                  <c:v>17.933333333333294</c:v>
                </c:pt>
                <c:pt idx="917">
                  <c:v>17.966666666666598</c:v>
                </c:pt>
                <c:pt idx="918">
                  <c:v>17.966666666666598</c:v>
                </c:pt>
                <c:pt idx="919">
                  <c:v>18.033333333333292</c:v>
                </c:pt>
                <c:pt idx="920">
                  <c:v>18.033333333333292</c:v>
                </c:pt>
                <c:pt idx="921">
                  <c:v>18.033333333333292</c:v>
                </c:pt>
                <c:pt idx="922">
                  <c:v>18.033333333333292</c:v>
                </c:pt>
                <c:pt idx="923">
                  <c:v>18.099999999999895</c:v>
                </c:pt>
                <c:pt idx="924">
                  <c:v>18.099999999999895</c:v>
                </c:pt>
                <c:pt idx="925">
                  <c:v>18.1666666666666</c:v>
                </c:pt>
                <c:pt idx="926">
                  <c:v>18.2</c:v>
                </c:pt>
                <c:pt idx="927">
                  <c:v>18.2</c:v>
                </c:pt>
                <c:pt idx="928">
                  <c:v>18.2</c:v>
                </c:pt>
                <c:pt idx="929">
                  <c:v>18.2</c:v>
                </c:pt>
                <c:pt idx="930">
                  <c:v>18.2</c:v>
                </c:pt>
                <c:pt idx="931">
                  <c:v>18.2</c:v>
                </c:pt>
                <c:pt idx="932">
                  <c:v>18.2</c:v>
                </c:pt>
                <c:pt idx="933">
                  <c:v>18.2</c:v>
                </c:pt>
                <c:pt idx="934">
                  <c:v>18.2</c:v>
                </c:pt>
                <c:pt idx="935">
                  <c:v>18.233333333333292</c:v>
                </c:pt>
                <c:pt idx="936">
                  <c:v>18.233333333333292</c:v>
                </c:pt>
                <c:pt idx="937">
                  <c:v>18.233333333333292</c:v>
                </c:pt>
                <c:pt idx="938">
                  <c:v>18.266666666666602</c:v>
                </c:pt>
                <c:pt idx="939">
                  <c:v>18.3666666666666</c:v>
                </c:pt>
                <c:pt idx="940">
                  <c:v>18.3666666666666</c:v>
                </c:pt>
                <c:pt idx="941">
                  <c:v>18.399999999999999</c:v>
                </c:pt>
                <c:pt idx="942">
                  <c:v>18.399999999999999</c:v>
                </c:pt>
                <c:pt idx="943">
                  <c:v>18.433333333333294</c:v>
                </c:pt>
                <c:pt idx="944">
                  <c:v>18.433333333333294</c:v>
                </c:pt>
                <c:pt idx="945">
                  <c:v>18.433333333333294</c:v>
                </c:pt>
                <c:pt idx="946">
                  <c:v>18.433333333333294</c:v>
                </c:pt>
                <c:pt idx="947">
                  <c:v>18.466666666666598</c:v>
                </c:pt>
                <c:pt idx="948">
                  <c:v>18.466666666666598</c:v>
                </c:pt>
                <c:pt idx="949">
                  <c:v>18.566666666666599</c:v>
                </c:pt>
                <c:pt idx="950">
                  <c:v>18.600000000000001</c:v>
                </c:pt>
                <c:pt idx="951">
                  <c:v>18.633333333333294</c:v>
                </c:pt>
                <c:pt idx="952">
                  <c:v>18.6666666666666</c:v>
                </c:pt>
                <c:pt idx="953">
                  <c:v>18.6666666666666</c:v>
                </c:pt>
                <c:pt idx="954">
                  <c:v>18.6666666666666</c:v>
                </c:pt>
                <c:pt idx="955">
                  <c:v>18.7</c:v>
                </c:pt>
                <c:pt idx="956">
                  <c:v>18.733333333333292</c:v>
                </c:pt>
                <c:pt idx="957">
                  <c:v>18.733333333333292</c:v>
                </c:pt>
                <c:pt idx="958">
                  <c:v>18.733333333333292</c:v>
                </c:pt>
                <c:pt idx="959">
                  <c:v>18.733333333333292</c:v>
                </c:pt>
                <c:pt idx="960">
                  <c:v>18.733333333333292</c:v>
                </c:pt>
                <c:pt idx="961">
                  <c:v>18.766666666666602</c:v>
                </c:pt>
                <c:pt idx="962">
                  <c:v>18.766666666666602</c:v>
                </c:pt>
                <c:pt idx="963">
                  <c:v>18.8</c:v>
                </c:pt>
                <c:pt idx="964">
                  <c:v>18.8</c:v>
                </c:pt>
                <c:pt idx="965">
                  <c:v>18.8</c:v>
                </c:pt>
                <c:pt idx="966">
                  <c:v>18.8</c:v>
                </c:pt>
                <c:pt idx="967">
                  <c:v>18.8</c:v>
                </c:pt>
                <c:pt idx="968">
                  <c:v>18.833333333333293</c:v>
                </c:pt>
                <c:pt idx="969">
                  <c:v>18.833333333333293</c:v>
                </c:pt>
                <c:pt idx="970">
                  <c:v>18.833333333333293</c:v>
                </c:pt>
                <c:pt idx="971">
                  <c:v>18.8666666666666</c:v>
                </c:pt>
                <c:pt idx="972">
                  <c:v>18.899999999999999</c:v>
                </c:pt>
                <c:pt idx="973">
                  <c:v>18.899999999999999</c:v>
                </c:pt>
                <c:pt idx="974">
                  <c:v>18.899999999999999</c:v>
                </c:pt>
                <c:pt idx="975">
                  <c:v>18.899999999999999</c:v>
                </c:pt>
                <c:pt idx="976">
                  <c:v>18.899999999999999</c:v>
                </c:pt>
                <c:pt idx="977">
                  <c:v>18.899999999999999</c:v>
                </c:pt>
                <c:pt idx="978">
                  <c:v>18.933333333333294</c:v>
                </c:pt>
                <c:pt idx="979">
                  <c:v>18.933333333333294</c:v>
                </c:pt>
                <c:pt idx="980">
                  <c:v>18.933333333333294</c:v>
                </c:pt>
                <c:pt idx="981">
                  <c:v>18.933333333333294</c:v>
                </c:pt>
                <c:pt idx="982">
                  <c:v>18.933333333333294</c:v>
                </c:pt>
                <c:pt idx="983">
                  <c:v>18.933333333333294</c:v>
                </c:pt>
                <c:pt idx="984">
                  <c:v>18.966666666666598</c:v>
                </c:pt>
                <c:pt idx="985">
                  <c:v>18.966666666666598</c:v>
                </c:pt>
                <c:pt idx="986">
                  <c:v>18.966666666666598</c:v>
                </c:pt>
                <c:pt idx="987">
                  <c:v>18.999999999999897</c:v>
                </c:pt>
                <c:pt idx="988">
                  <c:v>19.033333333333292</c:v>
                </c:pt>
                <c:pt idx="989">
                  <c:v>19.033333333333292</c:v>
                </c:pt>
                <c:pt idx="990">
                  <c:v>19.033333333333292</c:v>
                </c:pt>
                <c:pt idx="991">
                  <c:v>19.033333333333292</c:v>
                </c:pt>
                <c:pt idx="992">
                  <c:v>19.033333333333292</c:v>
                </c:pt>
                <c:pt idx="993">
                  <c:v>19.033333333333292</c:v>
                </c:pt>
                <c:pt idx="994">
                  <c:v>19.033333333333292</c:v>
                </c:pt>
                <c:pt idx="995">
                  <c:v>19.033333333333292</c:v>
                </c:pt>
                <c:pt idx="996">
                  <c:v>19.033333333333292</c:v>
                </c:pt>
                <c:pt idx="997">
                  <c:v>19.033333333333292</c:v>
                </c:pt>
                <c:pt idx="998">
                  <c:v>19.033333333333292</c:v>
                </c:pt>
                <c:pt idx="999">
                  <c:v>19.100000000000001</c:v>
                </c:pt>
                <c:pt idx="1000">
                  <c:v>19.100000000000001</c:v>
                </c:pt>
                <c:pt idx="1001">
                  <c:v>19.100000000000001</c:v>
                </c:pt>
                <c:pt idx="1002">
                  <c:v>19.100000000000001</c:v>
                </c:pt>
                <c:pt idx="1003">
                  <c:v>19.100000000000001</c:v>
                </c:pt>
                <c:pt idx="1004">
                  <c:v>19.100000000000001</c:v>
                </c:pt>
                <c:pt idx="1005">
                  <c:v>19.133333333333294</c:v>
                </c:pt>
                <c:pt idx="1006">
                  <c:v>19.1666666666666</c:v>
                </c:pt>
                <c:pt idx="1007">
                  <c:v>19.2</c:v>
                </c:pt>
                <c:pt idx="1008">
                  <c:v>19.233333333333292</c:v>
                </c:pt>
                <c:pt idx="1009">
                  <c:v>19.233333333333292</c:v>
                </c:pt>
                <c:pt idx="1010">
                  <c:v>19.233333333333292</c:v>
                </c:pt>
                <c:pt idx="1011">
                  <c:v>19.233333333333292</c:v>
                </c:pt>
                <c:pt idx="1012">
                  <c:v>19.266666666666602</c:v>
                </c:pt>
                <c:pt idx="1013">
                  <c:v>19.266666666666602</c:v>
                </c:pt>
                <c:pt idx="1014">
                  <c:v>19.266666666666602</c:v>
                </c:pt>
                <c:pt idx="1015">
                  <c:v>19.333333333333293</c:v>
                </c:pt>
                <c:pt idx="1016">
                  <c:v>19.3666666666666</c:v>
                </c:pt>
                <c:pt idx="1017">
                  <c:v>19.3666666666666</c:v>
                </c:pt>
                <c:pt idx="1018">
                  <c:v>19.3666666666666</c:v>
                </c:pt>
                <c:pt idx="1019">
                  <c:v>19.3666666666666</c:v>
                </c:pt>
                <c:pt idx="1020">
                  <c:v>19.3666666666666</c:v>
                </c:pt>
                <c:pt idx="1021">
                  <c:v>19.3666666666666</c:v>
                </c:pt>
                <c:pt idx="1022">
                  <c:v>19.3666666666666</c:v>
                </c:pt>
                <c:pt idx="1023">
                  <c:v>19.3666666666666</c:v>
                </c:pt>
                <c:pt idx="1024">
                  <c:v>19.3666666666666</c:v>
                </c:pt>
                <c:pt idx="1025">
                  <c:v>19.3666666666666</c:v>
                </c:pt>
                <c:pt idx="1026">
                  <c:v>19.3666666666666</c:v>
                </c:pt>
                <c:pt idx="1027">
                  <c:v>19.433333333333294</c:v>
                </c:pt>
                <c:pt idx="1028">
                  <c:v>19.466666666666598</c:v>
                </c:pt>
                <c:pt idx="1029">
                  <c:v>19.466666666666598</c:v>
                </c:pt>
                <c:pt idx="1030">
                  <c:v>19.466666666666598</c:v>
                </c:pt>
                <c:pt idx="1031">
                  <c:v>19.466666666666598</c:v>
                </c:pt>
                <c:pt idx="1032">
                  <c:v>19.466666666666598</c:v>
                </c:pt>
                <c:pt idx="1033">
                  <c:v>19.5</c:v>
                </c:pt>
                <c:pt idx="1034">
                  <c:v>19.5</c:v>
                </c:pt>
                <c:pt idx="1035">
                  <c:v>19.5</c:v>
                </c:pt>
                <c:pt idx="1036">
                  <c:v>19.5</c:v>
                </c:pt>
                <c:pt idx="1037">
                  <c:v>19.5</c:v>
                </c:pt>
                <c:pt idx="1038">
                  <c:v>19.533333333333292</c:v>
                </c:pt>
                <c:pt idx="1039">
                  <c:v>19.600000000000001</c:v>
                </c:pt>
                <c:pt idx="1040">
                  <c:v>19.600000000000001</c:v>
                </c:pt>
                <c:pt idx="1041">
                  <c:v>19.600000000000001</c:v>
                </c:pt>
                <c:pt idx="1042">
                  <c:v>19.600000000000001</c:v>
                </c:pt>
                <c:pt idx="1043">
                  <c:v>19.633333333333294</c:v>
                </c:pt>
                <c:pt idx="1044">
                  <c:v>19.633333333333294</c:v>
                </c:pt>
                <c:pt idx="1045">
                  <c:v>19.6666666666666</c:v>
                </c:pt>
                <c:pt idx="1046">
                  <c:v>19.6666666666666</c:v>
                </c:pt>
                <c:pt idx="1047">
                  <c:v>19.7</c:v>
                </c:pt>
                <c:pt idx="1048">
                  <c:v>19.7</c:v>
                </c:pt>
                <c:pt idx="1049">
                  <c:v>19.7</c:v>
                </c:pt>
                <c:pt idx="1050">
                  <c:v>19.7</c:v>
                </c:pt>
                <c:pt idx="1051">
                  <c:v>19.7</c:v>
                </c:pt>
                <c:pt idx="1052">
                  <c:v>19.7</c:v>
                </c:pt>
                <c:pt idx="1053">
                  <c:v>19.7</c:v>
                </c:pt>
                <c:pt idx="1054">
                  <c:v>19.7</c:v>
                </c:pt>
                <c:pt idx="1055">
                  <c:v>19.7</c:v>
                </c:pt>
                <c:pt idx="1056">
                  <c:v>19.7</c:v>
                </c:pt>
                <c:pt idx="1057">
                  <c:v>19.7</c:v>
                </c:pt>
                <c:pt idx="1058">
                  <c:v>19.7</c:v>
                </c:pt>
                <c:pt idx="1059">
                  <c:v>19.7</c:v>
                </c:pt>
                <c:pt idx="1060">
                  <c:v>19.7</c:v>
                </c:pt>
                <c:pt idx="1061">
                  <c:v>19.7</c:v>
                </c:pt>
                <c:pt idx="1062">
                  <c:v>19.7</c:v>
                </c:pt>
                <c:pt idx="1063">
                  <c:v>19.733333333333292</c:v>
                </c:pt>
                <c:pt idx="1064">
                  <c:v>19.766666666666602</c:v>
                </c:pt>
                <c:pt idx="1065">
                  <c:v>19.766666666666602</c:v>
                </c:pt>
                <c:pt idx="1066">
                  <c:v>19.766666666666602</c:v>
                </c:pt>
                <c:pt idx="1067">
                  <c:v>19.766666666666602</c:v>
                </c:pt>
                <c:pt idx="1068">
                  <c:v>19.8</c:v>
                </c:pt>
                <c:pt idx="1069">
                  <c:v>19.8</c:v>
                </c:pt>
                <c:pt idx="1070">
                  <c:v>19.833333333333293</c:v>
                </c:pt>
                <c:pt idx="1071">
                  <c:v>19.833333333333293</c:v>
                </c:pt>
                <c:pt idx="1072">
                  <c:v>19.8666666666666</c:v>
                </c:pt>
                <c:pt idx="1073">
                  <c:v>19.899999999999999</c:v>
                </c:pt>
                <c:pt idx="1074">
                  <c:v>19.933333333333294</c:v>
                </c:pt>
                <c:pt idx="1075">
                  <c:v>19.966666666666598</c:v>
                </c:pt>
                <c:pt idx="1076">
                  <c:v>19.966666666666598</c:v>
                </c:pt>
                <c:pt idx="1077">
                  <c:v>19.966666666666598</c:v>
                </c:pt>
                <c:pt idx="1078">
                  <c:v>19.966666666666598</c:v>
                </c:pt>
                <c:pt idx="1079">
                  <c:v>20</c:v>
                </c:pt>
                <c:pt idx="1080">
                  <c:v>20</c:v>
                </c:pt>
                <c:pt idx="1081">
                  <c:v>20</c:v>
                </c:pt>
                <c:pt idx="1082">
                  <c:v>20.066666666666599</c:v>
                </c:pt>
                <c:pt idx="1083">
                  <c:v>20.066666666666599</c:v>
                </c:pt>
                <c:pt idx="1084">
                  <c:v>20.066666666666599</c:v>
                </c:pt>
                <c:pt idx="1085">
                  <c:v>20.066666666666599</c:v>
                </c:pt>
                <c:pt idx="1086">
                  <c:v>20.066666666666599</c:v>
                </c:pt>
                <c:pt idx="1087">
                  <c:v>20.066666666666599</c:v>
                </c:pt>
                <c:pt idx="1088">
                  <c:v>20.066666666666599</c:v>
                </c:pt>
                <c:pt idx="1089">
                  <c:v>20.1666666666666</c:v>
                </c:pt>
                <c:pt idx="1090">
                  <c:v>20.2</c:v>
                </c:pt>
                <c:pt idx="1091">
                  <c:v>20.2</c:v>
                </c:pt>
                <c:pt idx="1092">
                  <c:v>20.2</c:v>
                </c:pt>
                <c:pt idx="1093">
                  <c:v>20.233333333333292</c:v>
                </c:pt>
                <c:pt idx="1094">
                  <c:v>20.266666666666602</c:v>
                </c:pt>
                <c:pt idx="1095">
                  <c:v>20.266666666666602</c:v>
                </c:pt>
                <c:pt idx="1096">
                  <c:v>20.266666666666602</c:v>
                </c:pt>
                <c:pt idx="1097">
                  <c:v>20.266666666666602</c:v>
                </c:pt>
                <c:pt idx="1098">
                  <c:v>20.266666666666602</c:v>
                </c:pt>
                <c:pt idx="1099">
                  <c:v>20.266666666666602</c:v>
                </c:pt>
                <c:pt idx="1100">
                  <c:v>20.266666666666602</c:v>
                </c:pt>
                <c:pt idx="1101">
                  <c:v>20.266666666666602</c:v>
                </c:pt>
                <c:pt idx="1102">
                  <c:v>20.266666666666602</c:v>
                </c:pt>
                <c:pt idx="1103">
                  <c:v>20.266666666666602</c:v>
                </c:pt>
                <c:pt idx="1104">
                  <c:v>20.266666666666602</c:v>
                </c:pt>
                <c:pt idx="1105">
                  <c:v>20.266666666666602</c:v>
                </c:pt>
                <c:pt idx="1106">
                  <c:v>20.266666666666602</c:v>
                </c:pt>
                <c:pt idx="1107">
                  <c:v>20.266666666666602</c:v>
                </c:pt>
                <c:pt idx="1108">
                  <c:v>20.3</c:v>
                </c:pt>
                <c:pt idx="1109">
                  <c:v>20.333333333333293</c:v>
                </c:pt>
                <c:pt idx="1110">
                  <c:v>20.3666666666666</c:v>
                </c:pt>
                <c:pt idx="1111">
                  <c:v>20.3666666666666</c:v>
                </c:pt>
                <c:pt idx="1112">
                  <c:v>20.3666666666666</c:v>
                </c:pt>
                <c:pt idx="1113">
                  <c:v>20.3666666666666</c:v>
                </c:pt>
                <c:pt idx="1114">
                  <c:v>20.3666666666666</c:v>
                </c:pt>
                <c:pt idx="1115">
                  <c:v>20.3666666666666</c:v>
                </c:pt>
                <c:pt idx="1116">
                  <c:v>20.3666666666666</c:v>
                </c:pt>
                <c:pt idx="1117">
                  <c:v>20.3666666666666</c:v>
                </c:pt>
                <c:pt idx="1118">
                  <c:v>20.3666666666666</c:v>
                </c:pt>
                <c:pt idx="1119">
                  <c:v>20.3666666666666</c:v>
                </c:pt>
                <c:pt idx="1120">
                  <c:v>20.3666666666666</c:v>
                </c:pt>
                <c:pt idx="1121">
                  <c:v>20.399999999999899</c:v>
                </c:pt>
                <c:pt idx="1122">
                  <c:v>20.399999999999899</c:v>
                </c:pt>
                <c:pt idx="1123">
                  <c:v>20.433333333333294</c:v>
                </c:pt>
                <c:pt idx="1124">
                  <c:v>20.433333333333294</c:v>
                </c:pt>
                <c:pt idx="1125">
                  <c:v>20.433333333333294</c:v>
                </c:pt>
                <c:pt idx="1126">
                  <c:v>20.433333333333294</c:v>
                </c:pt>
                <c:pt idx="1127">
                  <c:v>20.466666666666598</c:v>
                </c:pt>
                <c:pt idx="1128">
                  <c:v>20.466666666666598</c:v>
                </c:pt>
                <c:pt idx="1129">
                  <c:v>20.5</c:v>
                </c:pt>
                <c:pt idx="1130">
                  <c:v>20.5</c:v>
                </c:pt>
                <c:pt idx="1131">
                  <c:v>20.5</c:v>
                </c:pt>
                <c:pt idx="1132">
                  <c:v>20.5</c:v>
                </c:pt>
                <c:pt idx="1133">
                  <c:v>20.5</c:v>
                </c:pt>
                <c:pt idx="1134">
                  <c:v>20.5</c:v>
                </c:pt>
                <c:pt idx="1135">
                  <c:v>20.5</c:v>
                </c:pt>
                <c:pt idx="1136">
                  <c:v>20.5</c:v>
                </c:pt>
                <c:pt idx="1137">
                  <c:v>20.5</c:v>
                </c:pt>
                <c:pt idx="1138">
                  <c:v>20.5</c:v>
                </c:pt>
                <c:pt idx="1139">
                  <c:v>20.5</c:v>
                </c:pt>
                <c:pt idx="1140">
                  <c:v>20.533333333333292</c:v>
                </c:pt>
                <c:pt idx="1141">
                  <c:v>20.533333333333292</c:v>
                </c:pt>
                <c:pt idx="1142">
                  <c:v>20.533333333333292</c:v>
                </c:pt>
                <c:pt idx="1143">
                  <c:v>20.533333333333292</c:v>
                </c:pt>
                <c:pt idx="1144">
                  <c:v>20.533333333333292</c:v>
                </c:pt>
                <c:pt idx="1145">
                  <c:v>20.533333333333292</c:v>
                </c:pt>
                <c:pt idx="1146">
                  <c:v>20.533333333333292</c:v>
                </c:pt>
                <c:pt idx="1147">
                  <c:v>20.566666666666599</c:v>
                </c:pt>
                <c:pt idx="1148">
                  <c:v>20.566666666666599</c:v>
                </c:pt>
                <c:pt idx="1149">
                  <c:v>20.566666666666599</c:v>
                </c:pt>
                <c:pt idx="1150">
                  <c:v>20.566666666666599</c:v>
                </c:pt>
                <c:pt idx="1151">
                  <c:v>20.566666666666599</c:v>
                </c:pt>
                <c:pt idx="1152">
                  <c:v>20.6</c:v>
                </c:pt>
                <c:pt idx="1153">
                  <c:v>20.6</c:v>
                </c:pt>
                <c:pt idx="1154">
                  <c:v>20.6</c:v>
                </c:pt>
                <c:pt idx="1155">
                  <c:v>20.6</c:v>
                </c:pt>
                <c:pt idx="1156">
                  <c:v>20.6</c:v>
                </c:pt>
                <c:pt idx="1157">
                  <c:v>20.6</c:v>
                </c:pt>
                <c:pt idx="1158">
                  <c:v>20.6</c:v>
                </c:pt>
                <c:pt idx="1159">
                  <c:v>20.6</c:v>
                </c:pt>
                <c:pt idx="1160">
                  <c:v>20.6</c:v>
                </c:pt>
                <c:pt idx="1161">
                  <c:v>20.633333333333294</c:v>
                </c:pt>
                <c:pt idx="1162">
                  <c:v>20.633333333333294</c:v>
                </c:pt>
                <c:pt idx="1163">
                  <c:v>20.633333333333294</c:v>
                </c:pt>
                <c:pt idx="1164">
                  <c:v>20.633333333333294</c:v>
                </c:pt>
                <c:pt idx="1165">
                  <c:v>20.633333333333294</c:v>
                </c:pt>
                <c:pt idx="1166">
                  <c:v>20.633333333333294</c:v>
                </c:pt>
                <c:pt idx="1167">
                  <c:v>20.633333333333294</c:v>
                </c:pt>
                <c:pt idx="1168">
                  <c:v>20.633333333333294</c:v>
                </c:pt>
                <c:pt idx="1169">
                  <c:v>20.633333333333294</c:v>
                </c:pt>
                <c:pt idx="1170">
                  <c:v>20.633333333333294</c:v>
                </c:pt>
                <c:pt idx="1171">
                  <c:v>20.6666666666666</c:v>
                </c:pt>
                <c:pt idx="1172">
                  <c:v>20.7</c:v>
                </c:pt>
                <c:pt idx="1173">
                  <c:v>20.7</c:v>
                </c:pt>
                <c:pt idx="1174">
                  <c:v>20.7</c:v>
                </c:pt>
                <c:pt idx="1175">
                  <c:v>20.7</c:v>
                </c:pt>
                <c:pt idx="1176">
                  <c:v>20.7</c:v>
                </c:pt>
                <c:pt idx="1177">
                  <c:v>20.7</c:v>
                </c:pt>
                <c:pt idx="1178">
                  <c:v>20.7</c:v>
                </c:pt>
                <c:pt idx="1179">
                  <c:v>20.7</c:v>
                </c:pt>
                <c:pt idx="1180">
                  <c:v>20.733333333333292</c:v>
                </c:pt>
                <c:pt idx="1181">
                  <c:v>20.733333333333292</c:v>
                </c:pt>
                <c:pt idx="1182">
                  <c:v>20.733333333333292</c:v>
                </c:pt>
                <c:pt idx="1183">
                  <c:v>20.733333333333292</c:v>
                </c:pt>
                <c:pt idx="1184">
                  <c:v>20.733333333333292</c:v>
                </c:pt>
                <c:pt idx="1185">
                  <c:v>20.733333333333292</c:v>
                </c:pt>
                <c:pt idx="1186">
                  <c:v>20.733333333333292</c:v>
                </c:pt>
                <c:pt idx="1187">
                  <c:v>20.733333333333292</c:v>
                </c:pt>
                <c:pt idx="1188">
                  <c:v>20.733333333333292</c:v>
                </c:pt>
                <c:pt idx="1189">
                  <c:v>20.8</c:v>
                </c:pt>
                <c:pt idx="1190">
                  <c:v>20.8</c:v>
                </c:pt>
                <c:pt idx="1191">
                  <c:v>20.8</c:v>
                </c:pt>
                <c:pt idx="1192">
                  <c:v>20.8</c:v>
                </c:pt>
                <c:pt idx="1193">
                  <c:v>20.8</c:v>
                </c:pt>
                <c:pt idx="1194">
                  <c:v>20.8</c:v>
                </c:pt>
                <c:pt idx="1195">
                  <c:v>20.8</c:v>
                </c:pt>
                <c:pt idx="1196">
                  <c:v>20.8</c:v>
                </c:pt>
                <c:pt idx="1197">
                  <c:v>20.8</c:v>
                </c:pt>
                <c:pt idx="1198">
                  <c:v>20.8</c:v>
                </c:pt>
                <c:pt idx="1199">
                  <c:v>20.8</c:v>
                </c:pt>
                <c:pt idx="1200">
                  <c:v>20.8</c:v>
                </c:pt>
                <c:pt idx="1201">
                  <c:v>20.833333333333293</c:v>
                </c:pt>
                <c:pt idx="1202">
                  <c:v>20.833333333333293</c:v>
                </c:pt>
                <c:pt idx="1203">
                  <c:v>20.833333333333293</c:v>
                </c:pt>
                <c:pt idx="1204">
                  <c:v>20.833333333333293</c:v>
                </c:pt>
                <c:pt idx="1205">
                  <c:v>20.833333333333293</c:v>
                </c:pt>
                <c:pt idx="1206">
                  <c:v>20.833333333333293</c:v>
                </c:pt>
                <c:pt idx="1207">
                  <c:v>20.833333333333293</c:v>
                </c:pt>
                <c:pt idx="1208">
                  <c:v>20.833333333333293</c:v>
                </c:pt>
                <c:pt idx="1209">
                  <c:v>20.833333333333293</c:v>
                </c:pt>
                <c:pt idx="1210">
                  <c:v>20.833333333333293</c:v>
                </c:pt>
                <c:pt idx="1211">
                  <c:v>20.833333333333293</c:v>
                </c:pt>
                <c:pt idx="1212">
                  <c:v>20.833333333333293</c:v>
                </c:pt>
                <c:pt idx="1213">
                  <c:v>20.833333333333293</c:v>
                </c:pt>
                <c:pt idx="1214">
                  <c:v>20.9</c:v>
                </c:pt>
                <c:pt idx="1215">
                  <c:v>20.9</c:v>
                </c:pt>
                <c:pt idx="1216">
                  <c:v>20.9</c:v>
                </c:pt>
                <c:pt idx="1217">
                  <c:v>20.9</c:v>
                </c:pt>
                <c:pt idx="1218">
                  <c:v>20.9</c:v>
                </c:pt>
                <c:pt idx="1219">
                  <c:v>20.9</c:v>
                </c:pt>
                <c:pt idx="1220">
                  <c:v>20.9</c:v>
                </c:pt>
                <c:pt idx="1221">
                  <c:v>20.9</c:v>
                </c:pt>
                <c:pt idx="1222">
                  <c:v>20.9</c:v>
                </c:pt>
                <c:pt idx="1223">
                  <c:v>20.933333333333294</c:v>
                </c:pt>
                <c:pt idx="1224">
                  <c:v>20.966666666666598</c:v>
                </c:pt>
                <c:pt idx="1225">
                  <c:v>20.966666666666598</c:v>
                </c:pt>
                <c:pt idx="1226">
                  <c:v>21</c:v>
                </c:pt>
                <c:pt idx="1227">
                  <c:v>21</c:v>
                </c:pt>
                <c:pt idx="1228">
                  <c:v>21.033333333333292</c:v>
                </c:pt>
                <c:pt idx="1229">
                  <c:v>21.033333333333292</c:v>
                </c:pt>
                <c:pt idx="1230">
                  <c:v>21.099999999999895</c:v>
                </c:pt>
                <c:pt idx="1231">
                  <c:v>21.133333333333294</c:v>
                </c:pt>
                <c:pt idx="1232">
                  <c:v>21.1666666666666</c:v>
                </c:pt>
                <c:pt idx="1233">
                  <c:v>21.1666666666666</c:v>
                </c:pt>
                <c:pt idx="1234">
                  <c:v>21.1666666666666</c:v>
                </c:pt>
                <c:pt idx="1235">
                  <c:v>21.1666666666666</c:v>
                </c:pt>
                <c:pt idx="1236">
                  <c:v>21.2</c:v>
                </c:pt>
                <c:pt idx="1237">
                  <c:v>21.2</c:v>
                </c:pt>
                <c:pt idx="1238">
                  <c:v>21.2</c:v>
                </c:pt>
                <c:pt idx="1239">
                  <c:v>21.2</c:v>
                </c:pt>
                <c:pt idx="1240">
                  <c:v>21.2</c:v>
                </c:pt>
                <c:pt idx="1241">
                  <c:v>21.2</c:v>
                </c:pt>
                <c:pt idx="1242">
                  <c:v>21.2</c:v>
                </c:pt>
                <c:pt idx="1243">
                  <c:v>21.2</c:v>
                </c:pt>
                <c:pt idx="1244">
                  <c:v>21.2</c:v>
                </c:pt>
                <c:pt idx="1245">
                  <c:v>21.2</c:v>
                </c:pt>
                <c:pt idx="1246">
                  <c:v>21.2</c:v>
                </c:pt>
                <c:pt idx="1247">
                  <c:v>21.2</c:v>
                </c:pt>
                <c:pt idx="1248">
                  <c:v>21.233333333333292</c:v>
                </c:pt>
                <c:pt idx="1249">
                  <c:v>21.233333333333292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populationParameterSweep!$E$5010:$E$6259</c:f>
              <c:numCache>
                <c:formatCode>General</c:formatCode>
                <c:ptCount val="1250"/>
                <c:pt idx="0">
                  <c:v>0</c:v>
                </c:pt>
                <c:pt idx="1">
                  <c:v>7.5000000000000011E-2</c:v>
                </c:pt>
                <c:pt idx="2">
                  <c:v>0.125</c:v>
                </c:pt>
                <c:pt idx="3">
                  <c:v>0.15000000000000002</c:v>
                </c:pt>
                <c:pt idx="4">
                  <c:v>0.17500000000000002</c:v>
                </c:pt>
                <c:pt idx="5">
                  <c:v>0.2</c:v>
                </c:pt>
                <c:pt idx="6">
                  <c:v>0.2</c:v>
                </c:pt>
                <c:pt idx="7">
                  <c:v>0.32500000000000007</c:v>
                </c:pt>
                <c:pt idx="8">
                  <c:v>0.35000000000000003</c:v>
                </c:pt>
                <c:pt idx="9">
                  <c:v>0.37500000000000006</c:v>
                </c:pt>
                <c:pt idx="10">
                  <c:v>0.4</c:v>
                </c:pt>
                <c:pt idx="11">
                  <c:v>0.4249999999999991</c:v>
                </c:pt>
                <c:pt idx="12">
                  <c:v>0.47500000000000003</c:v>
                </c:pt>
                <c:pt idx="13">
                  <c:v>0.5</c:v>
                </c:pt>
                <c:pt idx="14">
                  <c:v>0.54999999999999905</c:v>
                </c:pt>
                <c:pt idx="15">
                  <c:v>0.54999999999999905</c:v>
                </c:pt>
                <c:pt idx="16">
                  <c:v>0.65000000000000013</c:v>
                </c:pt>
                <c:pt idx="17">
                  <c:v>0.70000000000000007</c:v>
                </c:pt>
                <c:pt idx="18">
                  <c:v>0.72500000000000009</c:v>
                </c:pt>
                <c:pt idx="19">
                  <c:v>0.77500000000000013</c:v>
                </c:pt>
                <c:pt idx="20">
                  <c:v>0.77500000000000013</c:v>
                </c:pt>
                <c:pt idx="21">
                  <c:v>0.77500000000000013</c:v>
                </c:pt>
                <c:pt idx="22">
                  <c:v>0.84999999999999909</c:v>
                </c:pt>
                <c:pt idx="23">
                  <c:v>0.87499999999999911</c:v>
                </c:pt>
                <c:pt idx="24">
                  <c:v>0.89999999999999902</c:v>
                </c:pt>
                <c:pt idx="25">
                  <c:v>0.97500000000000009</c:v>
                </c:pt>
                <c:pt idx="26">
                  <c:v>1</c:v>
                </c:pt>
                <c:pt idx="27">
                  <c:v>1.0249999999999997</c:v>
                </c:pt>
                <c:pt idx="28">
                  <c:v>1.0999999999999897</c:v>
                </c:pt>
                <c:pt idx="29">
                  <c:v>1.2</c:v>
                </c:pt>
                <c:pt idx="30">
                  <c:v>1.25</c:v>
                </c:pt>
                <c:pt idx="31">
                  <c:v>1.2749999999999997</c:v>
                </c:pt>
                <c:pt idx="32">
                  <c:v>1.2749999999999997</c:v>
                </c:pt>
                <c:pt idx="33">
                  <c:v>1.2749999999999997</c:v>
                </c:pt>
                <c:pt idx="34">
                  <c:v>1.3</c:v>
                </c:pt>
                <c:pt idx="35">
                  <c:v>1.325</c:v>
                </c:pt>
                <c:pt idx="36">
                  <c:v>1.325</c:v>
                </c:pt>
                <c:pt idx="37">
                  <c:v>1.325</c:v>
                </c:pt>
                <c:pt idx="38">
                  <c:v>1.4749999999999897</c:v>
                </c:pt>
                <c:pt idx="39">
                  <c:v>1.4749999999999897</c:v>
                </c:pt>
                <c:pt idx="40">
                  <c:v>1.5249999999999997</c:v>
                </c:pt>
                <c:pt idx="41">
                  <c:v>1.5249999999999997</c:v>
                </c:pt>
                <c:pt idx="42">
                  <c:v>1.5999999999999897</c:v>
                </c:pt>
                <c:pt idx="43">
                  <c:v>1.6249999999999898</c:v>
                </c:pt>
                <c:pt idx="44">
                  <c:v>1.6499999999999897</c:v>
                </c:pt>
                <c:pt idx="45">
                  <c:v>1.7249999999999897</c:v>
                </c:pt>
                <c:pt idx="46">
                  <c:v>1.7749999999999997</c:v>
                </c:pt>
                <c:pt idx="47">
                  <c:v>1.7999999999999896</c:v>
                </c:pt>
                <c:pt idx="48">
                  <c:v>1.8499999999999897</c:v>
                </c:pt>
                <c:pt idx="49">
                  <c:v>1.875</c:v>
                </c:pt>
                <c:pt idx="50">
                  <c:v>1.925</c:v>
                </c:pt>
                <c:pt idx="51">
                  <c:v>1.9500000000000002</c:v>
                </c:pt>
                <c:pt idx="52">
                  <c:v>2</c:v>
                </c:pt>
                <c:pt idx="53">
                  <c:v>2.0749999999999997</c:v>
                </c:pt>
                <c:pt idx="54">
                  <c:v>2.15</c:v>
                </c:pt>
                <c:pt idx="55">
                  <c:v>2.19999999999999</c:v>
                </c:pt>
                <c:pt idx="56">
                  <c:v>2.2250000000000001</c:v>
                </c:pt>
                <c:pt idx="57">
                  <c:v>2.2749999999999999</c:v>
                </c:pt>
                <c:pt idx="58">
                  <c:v>2.3749999999999893</c:v>
                </c:pt>
                <c:pt idx="59">
                  <c:v>2.3749999999999893</c:v>
                </c:pt>
                <c:pt idx="60">
                  <c:v>2.4249999999999998</c:v>
                </c:pt>
                <c:pt idx="61">
                  <c:v>2.4749999999999894</c:v>
                </c:pt>
                <c:pt idx="62">
                  <c:v>2.5499999999999998</c:v>
                </c:pt>
                <c:pt idx="63">
                  <c:v>2.57499999999999</c:v>
                </c:pt>
                <c:pt idx="64">
                  <c:v>2.6</c:v>
                </c:pt>
                <c:pt idx="65">
                  <c:v>2.65</c:v>
                </c:pt>
                <c:pt idx="66">
                  <c:v>2.7</c:v>
                </c:pt>
                <c:pt idx="67">
                  <c:v>2.8</c:v>
                </c:pt>
                <c:pt idx="68">
                  <c:v>2.8</c:v>
                </c:pt>
                <c:pt idx="69">
                  <c:v>2.9249999999999998</c:v>
                </c:pt>
                <c:pt idx="70">
                  <c:v>2.9749999999999894</c:v>
                </c:pt>
                <c:pt idx="71">
                  <c:v>2.9749999999999894</c:v>
                </c:pt>
                <c:pt idx="72">
                  <c:v>3.0249999999999999</c:v>
                </c:pt>
                <c:pt idx="73">
                  <c:v>3.0749999999999997</c:v>
                </c:pt>
                <c:pt idx="74">
                  <c:v>3.15</c:v>
                </c:pt>
                <c:pt idx="75">
                  <c:v>3.2</c:v>
                </c:pt>
                <c:pt idx="76">
                  <c:v>3.2250000000000001</c:v>
                </c:pt>
                <c:pt idx="77">
                  <c:v>3.2749999999999999</c:v>
                </c:pt>
                <c:pt idx="78">
                  <c:v>3.3499999999999996</c:v>
                </c:pt>
                <c:pt idx="79">
                  <c:v>3.3499999999999996</c:v>
                </c:pt>
                <c:pt idx="80">
                  <c:v>3.4</c:v>
                </c:pt>
                <c:pt idx="81">
                  <c:v>3.4</c:v>
                </c:pt>
                <c:pt idx="82">
                  <c:v>3.44999999999999</c:v>
                </c:pt>
                <c:pt idx="83">
                  <c:v>3.4999999999999893</c:v>
                </c:pt>
                <c:pt idx="84">
                  <c:v>3.5249999999999901</c:v>
                </c:pt>
                <c:pt idx="85">
                  <c:v>3.5999999999999894</c:v>
                </c:pt>
                <c:pt idx="86">
                  <c:v>3.5999999999999894</c:v>
                </c:pt>
                <c:pt idx="87">
                  <c:v>3.6249999999999898</c:v>
                </c:pt>
                <c:pt idx="88">
                  <c:v>3.6249999999999898</c:v>
                </c:pt>
                <c:pt idx="89">
                  <c:v>3.7249999999999899</c:v>
                </c:pt>
                <c:pt idx="90">
                  <c:v>3.7749999999999999</c:v>
                </c:pt>
                <c:pt idx="91">
                  <c:v>3.7749999999999999</c:v>
                </c:pt>
                <c:pt idx="92">
                  <c:v>3.8</c:v>
                </c:pt>
                <c:pt idx="93">
                  <c:v>3.8</c:v>
                </c:pt>
                <c:pt idx="94">
                  <c:v>3.8749999999999996</c:v>
                </c:pt>
                <c:pt idx="95">
                  <c:v>3.94999999999999</c:v>
                </c:pt>
                <c:pt idx="96">
                  <c:v>3.9749999999999894</c:v>
                </c:pt>
                <c:pt idx="97">
                  <c:v>4.0249999999999888</c:v>
                </c:pt>
                <c:pt idx="98">
                  <c:v>4.05</c:v>
                </c:pt>
                <c:pt idx="99">
                  <c:v>4.05</c:v>
                </c:pt>
                <c:pt idx="100">
                  <c:v>4.0999999999999996</c:v>
                </c:pt>
                <c:pt idx="101">
                  <c:v>4.1499999999999897</c:v>
                </c:pt>
                <c:pt idx="102">
                  <c:v>4.1749999999999989</c:v>
                </c:pt>
                <c:pt idx="103">
                  <c:v>4.1999999999999895</c:v>
                </c:pt>
                <c:pt idx="104">
                  <c:v>4.2749999999999897</c:v>
                </c:pt>
                <c:pt idx="105">
                  <c:v>4.3249999999999886</c:v>
                </c:pt>
                <c:pt idx="106">
                  <c:v>4.375</c:v>
                </c:pt>
                <c:pt idx="107">
                  <c:v>4.375</c:v>
                </c:pt>
                <c:pt idx="108">
                  <c:v>4.45</c:v>
                </c:pt>
                <c:pt idx="109">
                  <c:v>4.55</c:v>
                </c:pt>
                <c:pt idx="110">
                  <c:v>4.5750000000000002</c:v>
                </c:pt>
                <c:pt idx="111">
                  <c:v>4.6749999999999989</c:v>
                </c:pt>
                <c:pt idx="112">
                  <c:v>4.7</c:v>
                </c:pt>
                <c:pt idx="113">
                  <c:v>4.7249999999999988</c:v>
                </c:pt>
                <c:pt idx="114">
                  <c:v>4.75</c:v>
                </c:pt>
                <c:pt idx="115">
                  <c:v>4.7750000000000004</c:v>
                </c:pt>
                <c:pt idx="116">
                  <c:v>4.8249999999999993</c:v>
                </c:pt>
                <c:pt idx="117">
                  <c:v>4.875</c:v>
                </c:pt>
                <c:pt idx="118">
                  <c:v>4.9249999999999989</c:v>
                </c:pt>
                <c:pt idx="119">
                  <c:v>4.95</c:v>
                </c:pt>
                <c:pt idx="120">
                  <c:v>4.9749999999999996</c:v>
                </c:pt>
                <c:pt idx="121">
                  <c:v>5.05</c:v>
                </c:pt>
                <c:pt idx="122">
                  <c:v>5.2</c:v>
                </c:pt>
                <c:pt idx="123">
                  <c:v>5.2749999999999897</c:v>
                </c:pt>
                <c:pt idx="124">
                  <c:v>5.375</c:v>
                </c:pt>
                <c:pt idx="125">
                  <c:v>5.4</c:v>
                </c:pt>
                <c:pt idx="126">
                  <c:v>5.5749999999999895</c:v>
                </c:pt>
                <c:pt idx="127">
                  <c:v>5.6249999999999991</c:v>
                </c:pt>
                <c:pt idx="128">
                  <c:v>5.6749999999999892</c:v>
                </c:pt>
                <c:pt idx="129">
                  <c:v>5.75</c:v>
                </c:pt>
                <c:pt idx="130">
                  <c:v>5.7749999999999897</c:v>
                </c:pt>
                <c:pt idx="131">
                  <c:v>5.85</c:v>
                </c:pt>
                <c:pt idx="132">
                  <c:v>5.875</c:v>
                </c:pt>
                <c:pt idx="133">
                  <c:v>5.9499999999999904</c:v>
                </c:pt>
                <c:pt idx="134">
                  <c:v>6.0249999999999995</c:v>
                </c:pt>
                <c:pt idx="135">
                  <c:v>6.05</c:v>
                </c:pt>
                <c:pt idx="136">
                  <c:v>6.0999999999999899</c:v>
                </c:pt>
                <c:pt idx="137">
                  <c:v>6.1249999999999991</c:v>
                </c:pt>
                <c:pt idx="138">
                  <c:v>6.1499999999999995</c:v>
                </c:pt>
                <c:pt idx="139">
                  <c:v>6.2249999999999988</c:v>
                </c:pt>
                <c:pt idx="140">
                  <c:v>6.2249999999999988</c:v>
                </c:pt>
                <c:pt idx="141">
                  <c:v>6.25</c:v>
                </c:pt>
                <c:pt idx="142">
                  <c:v>6.2750000000000004</c:v>
                </c:pt>
                <c:pt idx="143">
                  <c:v>6.4249999999999989</c:v>
                </c:pt>
                <c:pt idx="144">
                  <c:v>6.4749999999999996</c:v>
                </c:pt>
                <c:pt idx="145">
                  <c:v>6.4749999999999996</c:v>
                </c:pt>
                <c:pt idx="146">
                  <c:v>6.4999999999999902</c:v>
                </c:pt>
                <c:pt idx="147">
                  <c:v>6.5750000000000002</c:v>
                </c:pt>
                <c:pt idx="148">
                  <c:v>6.7</c:v>
                </c:pt>
                <c:pt idx="149">
                  <c:v>6.7750000000000004</c:v>
                </c:pt>
                <c:pt idx="150">
                  <c:v>6.8249999999999993</c:v>
                </c:pt>
                <c:pt idx="151">
                  <c:v>6.9249999999999989</c:v>
                </c:pt>
                <c:pt idx="152">
                  <c:v>6.9249999999999989</c:v>
                </c:pt>
                <c:pt idx="153">
                  <c:v>6.9749999999999996</c:v>
                </c:pt>
                <c:pt idx="154">
                  <c:v>7.0750000000000002</c:v>
                </c:pt>
                <c:pt idx="155">
                  <c:v>7.1</c:v>
                </c:pt>
                <c:pt idx="156">
                  <c:v>7.1749999999999989</c:v>
                </c:pt>
                <c:pt idx="157">
                  <c:v>7.1749999999999989</c:v>
                </c:pt>
                <c:pt idx="158">
                  <c:v>7.2249999999999988</c:v>
                </c:pt>
                <c:pt idx="159">
                  <c:v>7.3</c:v>
                </c:pt>
                <c:pt idx="160">
                  <c:v>7.3249999999999993</c:v>
                </c:pt>
                <c:pt idx="161">
                  <c:v>7.35</c:v>
                </c:pt>
                <c:pt idx="162">
                  <c:v>7.45</c:v>
                </c:pt>
                <c:pt idx="163">
                  <c:v>7.5249999999999888</c:v>
                </c:pt>
                <c:pt idx="164">
                  <c:v>7.5249999999999888</c:v>
                </c:pt>
                <c:pt idx="165">
                  <c:v>7.5249999999999888</c:v>
                </c:pt>
                <c:pt idx="166">
                  <c:v>7.5499999999999901</c:v>
                </c:pt>
                <c:pt idx="167">
                  <c:v>7.6</c:v>
                </c:pt>
                <c:pt idx="168">
                  <c:v>7.6749999999999892</c:v>
                </c:pt>
                <c:pt idx="169">
                  <c:v>7.7</c:v>
                </c:pt>
                <c:pt idx="170">
                  <c:v>7.7499999999999902</c:v>
                </c:pt>
                <c:pt idx="171">
                  <c:v>7.8249999999999993</c:v>
                </c:pt>
                <c:pt idx="172">
                  <c:v>8</c:v>
                </c:pt>
                <c:pt idx="173">
                  <c:v>8.0499999999999918</c:v>
                </c:pt>
                <c:pt idx="174">
                  <c:v>8.0750000000000011</c:v>
                </c:pt>
                <c:pt idx="175">
                  <c:v>8.125</c:v>
                </c:pt>
                <c:pt idx="176">
                  <c:v>8.1749999999999918</c:v>
                </c:pt>
                <c:pt idx="177">
                  <c:v>8.2000000000000011</c:v>
                </c:pt>
                <c:pt idx="178">
                  <c:v>8.2999999999999918</c:v>
                </c:pt>
                <c:pt idx="179">
                  <c:v>8.2999999999999918</c:v>
                </c:pt>
                <c:pt idx="180">
                  <c:v>8.2999999999999918</c:v>
                </c:pt>
                <c:pt idx="181">
                  <c:v>8.3999999999999915</c:v>
                </c:pt>
                <c:pt idx="182">
                  <c:v>8.4500000000000011</c:v>
                </c:pt>
                <c:pt idx="183">
                  <c:v>8.5249999999999897</c:v>
                </c:pt>
                <c:pt idx="184">
                  <c:v>8.5750000000000011</c:v>
                </c:pt>
                <c:pt idx="185">
                  <c:v>8.6</c:v>
                </c:pt>
                <c:pt idx="186">
                  <c:v>8.625</c:v>
                </c:pt>
                <c:pt idx="187">
                  <c:v>8.625</c:v>
                </c:pt>
                <c:pt idx="188">
                  <c:v>8.6499999999999897</c:v>
                </c:pt>
                <c:pt idx="189">
                  <c:v>8.6749999999999918</c:v>
                </c:pt>
                <c:pt idx="190">
                  <c:v>8.6749999999999918</c:v>
                </c:pt>
                <c:pt idx="191">
                  <c:v>8.6749999999999918</c:v>
                </c:pt>
                <c:pt idx="192">
                  <c:v>8.6749999999999918</c:v>
                </c:pt>
                <c:pt idx="193">
                  <c:v>8.6749999999999918</c:v>
                </c:pt>
                <c:pt idx="194">
                  <c:v>8.7249999999999996</c:v>
                </c:pt>
                <c:pt idx="195">
                  <c:v>8.75</c:v>
                </c:pt>
                <c:pt idx="196">
                  <c:v>8.7749999999999897</c:v>
                </c:pt>
                <c:pt idx="197">
                  <c:v>8.7749999999999897</c:v>
                </c:pt>
                <c:pt idx="198">
                  <c:v>8.7999999999999918</c:v>
                </c:pt>
                <c:pt idx="199">
                  <c:v>8.8250000000000011</c:v>
                </c:pt>
                <c:pt idx="200">
                  <c:v>8.8250000000000011</c:v>
                </c:pt>
                <c:pt idx="201">
                  <c:v>8.8500000000000014</c:v>
                </c:pt>
                <c:pt idx="202">
                  <c:v>8.8750000000000018</c:v>
                </c:pt>
                <c:pt idx="203">
                  <c:v>8.8750000000000018</c:v>
                </c:pt>
                <c:pt idx="204">
                  <c:v>8.8750000000000018</c:v>
                </c:pt>
                <c:pt idx="205">
                  <c:v>8.8750000000000018</c:v>
                </c:pt>
                <c:pt idx="206">
                  <c:v>8.9</c:v>
                </c:pt>
                <c:pt idx="207">
                  <c:v>8.9</c:v>
                </c:pt>
                <c:pt idx="208">
                  <c:v>8.9</c:v>
                </c:pt>
                <c:pt idx="209">
                  <c:v>8.9250000000000007</c:v>
                </c:pt>
                <c:pt idx="210">
                  <c:v>8.9250000000000007</c:v>
                </c:pt>
                <c:pt idx="211">
                  <c:v>8.9250000000000007</c:v>
                </c:pt>
                <c:pt idx="212">
                  <c:v>8.9750000000000014</c:v>
                </c:pt>
                <c:pt idx="213">
                  <c:v>8.9750000000000014</c:v>
                </c:pt>
                <c:pt idx="214">
                  <c:v>8.9750000000000014</c:v>
                </c:pt>
                <c:pt idx="215">
                  <c:v>9</c:v>
                </c:pt>
                <c:pt idx="216">
                  <c:v>9.0250000000000004</c:v>
                </c:pt>
                <c:pt idx="217">
                  <c:v>9.0250000000000004</c:v>
                </c:pt>
                <c:pt idx="218">
                  <c:v>9.0499999999999918</c:v>
                </c:pt>
                <c:pt idx="219">
                  <c:v>9.0499999999999918</c:v>
                </c:pt>
                <c:pt idx="220">
                  <c:v>9.0499999999999918</c:v>
                </c:pt>
                <c:pt idx="221">
                  <c:v>9.0999999999999925</c:v>
                </c:pt>
                <c:pt idx="222">
                  <c:v>9.1249999999999893</c:v>
                </c:pt>
                <c:pt idx="223">
                  <c:v>9.1249999999999893</c:v>
                </c:pt>
                <c:pt idx="224">
                  <c:v>9.1499999999999897</c:v>
                </c:pt>
                <c:pt idx="225">
                  <c:v>9.1749999999999918</c:v>
                </c:pt>
                <c:pt idx="226">
                  <c:v>9.1749999999999918</c:v>
                </c:pt>
                <c:pt idx="227">
                  <c:v>9.1749999999999918</c:v>
                </c:pt>
                <c:pt idx="228">
                  <c:v>9.2249999999999996</c:v>
                </c:pt>
                <c:pt idx="229">
                  <c:v>9.2249999999999996</c:v>
                </c:pt>
                <c:pt idx="230">
                  <c:v>9.2249999999999996</c:v>
                </c:pt>
                <c:pt idx="231">
                  <c:v>9.25</c:v>
                </c:pt>
                <c:pt idx="232">
                  <c:v>9.3000000000000007</c:v>
                </c:pt>
                <c:pt idx="233">
                  <c:v>9.3000000000000007</c:v>
                </c:pt>
                <c:pt idx="234">
                  <c:v>9.3250000000000011</c:v>
                </c:pt>
                <c:pt idx="235">
                  <c:v>9.3250000000000011</c:v>
                </c:pt>
                <c:pt idx="236">
                  <c:v>9.3250000000000011</c:v>
                </c:pt>
                <c:pt idx="237">
                  <c:v>9.3250000000000011</c:v>
                </c:pt>
                <c:pt idx="238">
                  <c:v>9.3500000000000014</c:v>
                </c:pt>
                <c:pt idx="239">
                  <c:v>9.3500000000000014</c:v>
                </c:pt>
                <c:pt idx="240">
                  <c:v>9.3750000000000018</c:v>
                </c:pt>
                <c:pt idx="241">
                  <c:v>9.3750000000000018</c:v>
                </c:pt>
                <c:pt idx="242">
                  <c:v>9.4</c:v>
                </c:pt>
                <c:pt idx="243">
                  <c:v>9.4</c:v>
                </c:pt>
                <c:pt idx="244">
                  <c:v>9.4500000000000011</c:v>
                </c:pt>
                <c:pt idx="245">
                  <c:v>9.4500000000000011</c:v>
                </c:pt>
                <c:pt idx="246">
                  <c:v>9.4500000000000011</c:v>
                </c:pt>
                <c:pt idx="247">
                  <c:v>9.4500000000000011</c:v>
                </c:pt>
                <c:pt idx="248">
                  <c:v>9.4750000000000014</c:v>
                </c:pt>
                <c:pt idx="249">
                  <c:v>9.4750000000000014</c:v>
                </c:pt>
                <c:pt idx="250">
                  <c:v>9.4750000000000014</c:v>
                </c:pt>
                <c:pt idx="251">
                  <c:v>9.4750000000000014</c:v>
                </c:pt>
                <c:pt idx="252">
                  <c:v>9.4750000000000014</c:v>
                </c:pt>
                <c:pt idx="253">
                  <c:v>9.5</c:v>
                </c:pt>
                <c:pt idx="254">
                  <c:v>9.5250000000000004</c:v>
                </c:pt>
                <c:pt idx="255">
                  <c:v>9.5500000000000007</c:v>
                </c:pt>
                <c:pt idx="256">
                  <c:v>9.6</c:v>
                </c:pt>
                <c:pt idx="257">
                  <c:v>9.6</c:v>
                </c:pt>
                <c:pt idx="258">
                  <c:v>9.625</c:v>
                </c:pt>
                <c:pt idx="259">
                  <c:v>9.625</c:v>
                </c:pt>
                <c:pt idx="260">
                  <c:v>9.625</c:v>
                </c:pt>
                <c:pt idx="261">
                  <c:v>9.625</c:v>
                </c:pt>
                <c:pt idx="262">
                  <c:v>9.65</c:v>
                </c:pt>
                <c:pt idx="263">
                  <c:v>9.65</c:v>
                </c:pt>
                <c:pt idx="264">
                  <c:v>9.6750000000000007</c:v>
                </c:pt>
                <c:pt idx="265">
                  <c:v>9.7000000000000011</c:v>
                </c:pt>
                <c:pt idx="266">
                  <c:v>9.7000000000000011</c:v>
                </c:pt>
                <c:pt idx="267">
                  <c:v>9.7000000000000011</c:v>
                </c:pt>
                <c:pt idx="268">
                  <c:v>9.7000000000000011</c:v>
                </c:pt>
                <c:pt idx="269">
                  <c:v>9.7000000000000011</c:v>
                </c:pt>
                <c:pt idx="270">
                  <c:v>9.7249999999999996</c:v>
                </c:pt>
                <c:pt idx="271">
                  <c:v>9.7249999999999996</c:v>
                </c:pt>
                <c:pt idx="272">
                  <c:v>9.7249999999999996</c:v>
                </c:pt>
                <c:pt idx="273">
                  <c:v>9.7750000000000004</c:v>
                </c:pt>
                <c:pt idx="274">
                  <c:v>9.8000000000000007</c:v>
                </c:pt>
                <c:pt idx="275">
                  <c:v>9.8500000000000014</c:v>
                </c:pt>
                <c:pt idx="276">
                  <c:v>9.8749999999999911</c:v>
                </c:pt>
                <c:pt idx="277">
                  <c:v>9.8749999999999911</c:v>
                </c:pt>
                <c:pt idx="278">
                  <c:v>9.8749999999999911</c:v>
                </c:pt>
                <c:pt idx="279">
                  <c:v>9.8749999999999911</c:v>
                </c:pt>
                <c:pt idx="280">
                  <c:v>9.8749999999999911</c:v>
                </c:pt>
                <c:pt idx="281">
                  <c:v>9.9</c:v>
                </c:pt>
                <c:pt idx="282">
                  <c:v>9.9</c:v>
                </c:pt>
                <c:pt idx="283">
                  <c:v>9.9</c:v>
                </c:pt>
                <c:pt idx="284">
                  <c:v>9.9249999999999918</c:v>
                </c:pt>
                <c:pt idx="285">
                  <c:v>9.9500000000000011</c:v>
                </c:pt>
                <c:pt idx="286">
                  <c:v>9.9750000000000014</c:v>
                </c:pt>
                <c:pt idx="287">
                  <c:v>9.9750000000000014</c:v>
                </c:pt>
                <c:pt idx="288">
                  <c:v>10</c:v>
                </c:pt>
                <c:pt idx="289">
                  <c:v>10</c:v>
                </c:pt>
                <c:pt idx="290">
                  <c:v>10.024999999999903</c:v>
                </c:pt>
                <c:pt idx="291">
                  <c:v>10.024999999999903</c:v>
                </c:pt>
                <c:pt idx="292">
                  <c:v>10.024999999999903</c:v>
                </c:pt>
                <c:pt idx="293">
                  <c:v>10.049999999999899</c:v>
                </c:pt>
                <c:pt idx="294">
                  <c:v>10.049999999999899</c:v>
                </c:pt>
                <c:pt idx="295">
                  <c:v>10.074999999999902</c:v>
                </c:pt>
                <c:pt idx="296">
                  <c:v>10.074999999999902</c:v>
                </c:pt>
                <c:pt idx="297">
                  <c:v>10.074999999999902</c:v>
                </c:pt>
                <c:pt idx="298">
                  <c:v>10.074999999999902</c:v>
                </c:pt>
                <c:pt idx="299">
                  <c:v>10.074999999999902</c:v>
                </c:pt>
                <c:pt idx="300">
                  <c:v>10.074999999999902</c:v>
                </c:pt>
                <c:pt idx="301">
                  <c:v>10.074999999999902</c:v>
                </c:pt>
                <c:pt idx="302">
                  <c:v>10.149999999999903</c:v>
                </c:pt>
                <c:pt idx="303">
                  <c:v>10.149999999999903</c:v>
                </c:pt>
                <c:pt idx="304">
                  <c:v>10.149999999999903</c:v>
                </c:pt>
                <c:pt idx="305">
                  <c:v>10.149999999999903</c:v>
                </c:pt>
                <c:pt idx="306">
                  <c:v>10.149999999999903</c:v>
                </c:pt>
                <c:pt idx="307">
                  <c:v>10.174999999999899</c:v>
                </c:pt>
                <c:pt idx="308">
                  <c:v>10.200000000000001</c:v>
                </c:pt>
                <c:pt idx="309">
                  <c:v>10.225</c:v>
                </c:pt>
                <c:pt idx="310">
                  <c:v>10.225</c:v>
                </c:pt>
                <c:pt idx="311">
                  <c:v>10.225</c:v>
                </c:pt>
                <c:pt idx="312">
                  <c:v>10.25</c:v>
                </c:pt>
                <c:pt idx="313">
                  <c:v>10.274999999999903</c:v>
                </c:pt>
                <c:pt idx="314">
                  <c:v>10.274999999999903</c:v>
                </c:pt>
                <c:pt idx="315">
                  <c:v>10.3</c:v>
                </c:pt>
                <c:pt idx="316">
                  <c:v>10.3</c:v>
                </c:pt>
                <c:pt idx="317">
                  <c:v>10.325000000000001</c:v>
                </c:pt>
                <c:pt idx="318">
                  <c:v>10.350000000000001</c:v>
                </c:pt>
                <c:pt idx="319">
                  <c:v>10.350000000000001</c:v>
                </c:pt>
                <c:pt idx="320">
                  <c:v>10.350000000000001</c:v>
                </c:pt>
                <c:pt idx="321">
                  <c:v>10.375000000000002</c:v>
                </c:pt>
                <c:pt idx="322">
                  <c:v>10.4</c:v>
                </c:pt>
                <c:pt idx="323">
                  <c:v>10.4</c:v>
                </c:pt>
                <c:pt idx="324">
                  <c:v>10.4</c:v>
                </c:pt>
                <c:pt idx="325">
                  <c:v>10.4</c:v>
                </c:pt>
                <c:pt idx="326">
                  <c:v>10.4</c:v>
                </c:pt>
                <c:pt idx="327">
                  <c:v>10.4</c:v>
                </c:pt>
                <c:pt idx="328">
                  <c:v>10.450000000000001</c:v>
                </c:pt>
                <c:pt idx="329">
                  <c:v>10.450000000000001</c:v>
                </c:pt>
                <c:pt idx="330">
                  <c:v>10.450000000000001</c:v>
                </c:pt>
                <c:pt idx="331">
                  <c:v>10.475000000000001</c:v>
                </c:pt>
                <c:pt idx="332">
                  <c:v>10.475000000000001</c:v>
                </c:pt>
                <c:pt idx="333">
                  <c:v>10.475000000000001</c:v>
                </c:pt>
                <c:pt idx="334">
                  <c:v>10.5</c:v>
                </c:pt>
                <c:pt idx="335">
                  <c:v>10.5</c:v>
                </c:pt>
                <c:pt idx="336">
                  <c:v>10.525</c:v>
                </c:pt>
                <c:pt idx="337">
                  <c:v>10.525</c:v>
                </c:pt>
                <c:pt idx="338">
                  <c:v>10.55</c:v>
                </c:pt>
                <c:pt idx="339">
                  <c:v>10.6</c:v>
                </c:pt>
                <c:pt idx="340">
                  <c:v>10.65</c:v>
                </c:pt>
                <c:pt idx="341">
                  <c:v>10.65</c:v>
                </c:pt>
                <c:pt idx="342">
                  <c:v>10.65</c:v>
                </c:pt>
                <c:pt idx="343">
                  <c:v>10.65</c:v>
                </c:pt>
                <c:pt idx="344">
                  <c:v>10.675000000000002</c:v>
                </c:pt>
                <c:pt idx="345">
                  <c:v>10.675000000000002</c:v>
                </c:pt>
                <c:pt idx="346">
                  <c:v>10.675000000000002</c:v>
                </c:pt>
                <c:pt idx="347">
                  <c:v>10.7</c:v>
                </c:pt>
                <c:pt idx="348">
                  <c:v>10.725</c:v>
                </c:pt>
                <c:pt idx="349">
                  <c:v>10.75</c:v>
                </c:pt>
                <c:pt idx="350">
                  <c:v>10.75</c:v>
                </c:pt>
                <c:pt idx="351">
                  <c:v>10.75</c:v>
                </c:pt>
                <c:pt idx="352">
                  <c:v>10.75</c:v>
                </c:pt>
                <c:pt idx="353">
                  <c:v>10.775</c:v>
                </c:pt>
                <c:pt idx="354">
                  <c:v>10.775</c:v>
                </c:pt>
                <c:pt idx="355">
                  <c:v>10.775</c:v>
                </c:pt>
                <c:pt idx="356">
                  <c:v>10.775</c:v>
                </c:pt>
                <c:pt idx="357">
                  <c:v>10.775</c:v>
                </c:pt>
                <c:pt idx="358">
                  <c:v>10.8</c:v>
                </c:pt>
                <c:pt idx="359">
                  <c:v>10.825000000000001</c:v>
                </c:pt>
                <c:pt idx="360">
                  <c:v>10.825000000000001</c:v>
                </c:pt>
                <c:pt idx="361">
                  <c:v>10.825000000000001</c:v>
                </c:pt>
                <c:pt idx="362">
                  <c:v>10.825000000000001</c:v>
                </c:pt>
                <c:pt idx="363">
                  <c:v>10.825000000000001</c:v>
                </c:pt>
                <c:pt idx="364">
                  <c:v>10.825000000000001</c:v>
                </c:pt>
                <c:pt idx="365">
                  <c:v>10.825000000000001</c:v>
                </c:pt>
                <c:pt idx="366">
                  <c:v>10.875000000000002</c:v>
                </c:pt>
                <c:pt idx="367">
                  <c:v>10.9</c:v>
                </c:pt>
                <c:pt idx="368">
                  <c:v>10.925000000000002</c:v>
                </c:pt>
                <c:pt idx="369">
                  <c:v>10.925000000000002</c:v>
                </c:pt>
                <c:pt idx="370">
                  <c:v>10.950000000000001</c:v>
                </c:pt>
                <c:pt idx="371">
                  <c:v>10.950000000000001</c:v>
                </c:pt>
                <c:pt idx="372">
                  <c:v>10.950000000000001</c:v>
                </c:pt>
                <c:pt idx="373">
                  <c:v>10.974999999999902</c:v>
                </c:pt>
                <c:pt idx="374">
                  <c:v>10.974999999999902</c:v>
                </c:pt>
                <c:pt idx="375">
                  <c:v>10.974999999999902</c:v>
                </c:pt>
                <c:pt idx="376">
                  <c:v>11</c:v>
                </c:pt>
                <c:pt idx="377">
                  <c:v>11.025</c:v>
                </c:pt>
                <c:pt idx="378">
                  <c:v>11.075000000000001</c:v>
                </c:pt>
                <c:pt idx="379">
                  <c:v>11.075000000000001</c:v>
                </c:pt>
                <c:pt idx="380">
                  <c:v>11.075000000000001</c:v>
                </c:pt>
                <c:pt idx="381">
                  <c:v>11.1</c:v>
                </c:pt>
                <c:pt idx="382">
                  <c:v>11.1</c:v>
                </c:pt>
                <c:pt idx="383">
                  <c:v>11.125</c:v>
                </c:pt>
                <c:pt idx="384">
                  <c:v>11.125</c:v>
                </c:pt>
                <c:pt idx="385">
                  <c:v>11.15</c:v>
                </c:pt>
                <c:pt idx="386">
                  <c:v>11.174999999999899</c:v>
                </c:pt>
                <c:pt idx="387">
                  <c:v>11.2</c:v>
                </c:pt>
                <c:pt idx="388">
                  <c:v>11.225</c:v>
                </c:pt>
                <c:pt idx="389">
                  <c:v>11.25</c:v>
                </c:pt>
                <c:pt idx="390">
                  <c:v>11.25</c:v>
                </c:pt>
                <c:pt idx="391">
                  <c:v>11.25</c:v>
                </c:pt>
                <c:pt idx="392">
                  <c:v>11.25</c:v>
                </c:pt>
                <c:pt idx="393">
                  <c:v>11.25</c:v>
                </c:pt>
                <c:pt idx="394">
                  <c:v>11.274999999999903</c:v>
                </c:pt>
                <c:pt idx="395">
                  <c:v>11.274999999999903</c:v>
                </c:pt>
                <c:pt idx="396">
                  <c:v>11.325000000000001</c:v>
                </c:pt>
                <c:pt idx="397">
                  <c:v>11.325000000000001</c:v>
                </c:pt>
                <c:pt idx="398">
                  <c:v>11.325000000000001</c:v>
                </c:pt>
                <c:pt idx="399">
                  <c:v>11.325000000000001</c:v>
                </c:pt>
                <c:pt idx="400">
                  <c:v>11.350000000000001</c:v>
                </c:pt>
                <c:pt idx="401">
                  <c:v>11.375000000000002</c:v>
                </c:pt>
                <c:pt idx="402">
                  <c:v>11.4</c:v>
                </c:pt>
                <c:pt idx="403">
                  <c:v>11.425000000000002</c:v>
                </c:pt>
                <c:pt idx="404">
                  <c:v>11.425000000000002</c:v>
                </c:pt>
                <c:pt idx="405">
                  <c:v>11.475000000000001</c:v>
                </c:pt>
                <c:pt idx="406">
                  <c:v>11.475000000000001</c:v>
                </c:pt>
                <c:pt idx="407">
                  <c:v>11.5</c:v>
                </c:pt>
                <c:pt idx="408">
                  <c:v>11.525</c:v>
                </c:pt>
                <c:pt idx="409">
                  <c:v>11.575000000000001</c:v>
                </c:pt>
                <c:pt idx="410">
                  <c:v>11.6</c:v>
                </c:pt>
                <c:pt idx="411">
                  <c:v>11.625</c:v>
                </c:pt>
                <c:pt idx="412">
                  <c:v>11.625</c:v>
                </c:pt>
                <c:pt idx="413">
                  <c:v>11.625</c:v>
                </c:pt>
                <c:pt idx="414">
                  <c:v>11.625</c:v>
                </c:pt>
                <c:pt idx="415">
                  <c:v>11.65</c:v>
                </c:pt>
                <c:pt idx="416">
                  <c:v>11.65</c:v>
                </c:pt>
                <c:pt idx="417">
                  <c:v>11.674999999999899</c:v>
                </c:pt>
                <c:pt idx="418">
                  <c:v>11.7</c:v>
                </c:pt>
                <c:pt idx="419">
                  <c:v>11.7</c:v>
                </c:pt>
                <c:pt idx="420">
                  <c:v>11.7</c:v>
                </c:pt>
                <c:pt idx="421">
                  <c:v>11.725</c:v>
                </c:pt>
                <c:pt idx="422">
                  <c:v>11.725</c:v>
                </c:pt>
                <c:pt idx="423">
                  <c:v>11.75</c:v>
                </c:pt>
                <c:pt idx="424">
                  <c:v>11.774999999999903</c:v>
                </c:pt>
                <c:pt idx="425">
                  <c:v>11.774999999999903</c:v>
                </c:pt>
                <c:pt idx="426">
                  <c:v>11.774999999999903</c:v>
                </c:pt>
                <c:pt idx="427">
                  <c:v>11.774999999999903</c:v>
                </c:pt>
                <c:pt idx="428">
                  <c:v>11.799999999999899</c:v>
                </c:pt>
                <c:pt idx="429">
                  <c:v>11.799999999999899</c:v>
                </c:pt>
                <c:pt idx="430">
                  <c:v>11.799999999999899</c:v>
                </c:pt>
                <c:pt idx="431">
                  <c:v>11.825000000000001</c:v>
                </c:pt>
                <c:pt idx="432">
                  <c:v>11.849999999999902</c:v>
                </c:pt>
                <c:pt idx="433">
                  <c:v>11.875000000000002</c:v>
                </c:pt>
                <c:pt idx="434">
                  <c:v>11.875000000000002</c:v>
                </c:pt>
                <c:pt idx="435">
                  <c:v>11.875000000000002</c:v>
                </c:pt>
                <c:pt idx="436">
                  <c:v>11.875000000000002</c:v>
                </c:pt>
                <c:pt idx="437">
                  <c:v>11.899999999999904</c:v>
                </c:pt>
                <c:pt idx="438">
                  <c:v>11.899999999999904</c:v>
                </c:pt>
                <c:pt idx="439">
                  <c:v>11.924999999999899</c:v>
                </c:pt>
                <c:pt idx="440">
                  <c:v>11.949999999999902</c:v>
                </c:pt>
                <c:pt idx="441">
                  <c:v>11.949999999999902</c:v>
                </c:pt>
                <c:pt idx="442">
                  <c:v>11.949999999999902</c:v>
                </c:pt>
                <c:pt idx="443">
                  <c:v>11.974999999999902</c:v>
                </c:pt>
                <c:pt idx="444">
                  <c:v>12</c:v>
                </c:pt>
                <c:pt idx="445">
                  <c:v>12.025</c:v>
                </c:pt>
                <c:pt idx="446">
                  <c:v>12.025</c:v>
                </c:pt>
                <c:pt idx="447">
                  <c:v>12.05</c:v>
                </c:pt>
                <c:pt idx="448">
                  <c:v>12.075000000000001</c:v>
                </c:pt>
                <c:pt idx="449">
                  <c:v>12.075000000000001</c:v>
                </c:pt>
                <c:pt idx="450">
                  <c:v>12.075000000000001</c:v>
                </c:pt>
                <c:pt idx="451">
                  <c:v>12.075000000000001</c:v>
                </c:pt>
                <c:pt idx="452">
                  <c:v>12.125</c:v>
                </c:pt>
                <c:pt idx="453">
                  <c:v>12.15</c:v>
                </c:pt>
                <c:pt idx="454">
                  <c:v>12.15</c:v>
                </c:pt>
                <c:pt idx="455">
                  <c:v>12.15</c:v>
                </c:pt>
                <c:pt idx="456">
                  <c:v>12.15</c:v>
                </c:pt>
                <c:pt idx="457">
                  <c:v>12.15</c:v>
                </c:pt>
                <c:pt idx="458">
                  <c:v>12.2</c:v>
                </c:pt>
                <c:pt idx="459">
                  <c:v>12.3</c:v>
                </c:pt>
                <c:pt idx="460">
                  <c:v>12.325000000000001</c:v>
                </c:pt>
                <c:pt idx="461">
                  <c:v>12.350000000000001</c:v>
                </c:pt>
                <c:pt idx="462">
                  <c:v>12.350000000000001</c:v>
                </c:pt>
                <c:pt idx="463">
                  <c:v>12.350000000000001</c:v>
                </c:pt>
                <c:pt idx="464">
                  <c:v>12.350000000000001</c:v>
                </c:pt>
                <c:pt idx="465">
                  <c:v>12.375000000000002</c:v>
                </c:pt>
                <c:pt idx="466">
                  <c:v>12.4</c:v>
                </c:pt>
                <c:pt idx="467">
                  <c:v>12.4</c:v>
                </c:pt>
                <c:pt idx="468">
                  <c:v>12.425000000000002</c:v>
                </c:pt>
                <c:pt idx="469">
                  <c:v>12.425000000000002</c:v>
                </c:pt>
                <c:pt idx="470">
                  <c:v>12.450000000000001</c:v>
                </c:pt>
                <c:pt idx="471">
                  <c:v>12.475000000000001</c:v>
                </c:pt>
                <c:pt idx="472">
                  <c:v>12.475000000000001</c:v>
                </c:pt>
                <c:pt idx="473">
                  <c:v>12.475000000000001</c:v>
                </c:pt>
                <c:pt idx="474">
                  <c:v>12.475000000000001</c:v>
                </c:pt>
                <c:pt idx="475">
                  <c:v>12.475000000000001</c:v>
                </c:pt>
                <c:pt idx="476">
                  <c:v>12.475000000000001</c:v>
                </c:pt>
                <c:pt idx="477">
                  <c:v>12.475000000000001</c:v>
                </c:pt>
                <c:pt idx="478">
                  <c:v>12.475000000000001</c:v>
                </c:pt>
                <c:pt idx="479">
                  <c:v>12.5</c:v>
                </c:pt>
                <c:pt idx="480">
                  <c:v>12.5</c:v>
                </c:pt>
                <c:pt idx="481">
                  <c:v>12.525</c:v>
                </c:pt>
                <c:pt idx="482">
                  <c:v>12.525</c:v>
                </c:pt>
                <c:pt idx="483">
                  <c:v>12.525</c:v>
                </c:pt>
                <c:pt idx="484">
                  <c:v>12.575000000000001</c:v>
                </c:pt>
                <c:pt idx="485">
                  <c:v>12.575000000000001</c:v>
                </c:pt>
                <c:pt idx="486">
                  <c:v>12.575000000000001</c:v>
                </c:pt>
                <c:pt idx="487">
                  <c:v>12.575000000000001</c:v>
                </c:pt>
                <c:pt idx="488">
                  <c:v>12.575000000000001</c:v>
                </c:pt>
                <c:pt idx="489">
                  <c:v>12.575000000000001</c:v>
                </c:pt>
                <c:pt idx="490">
                  <c:v>12.575000000000001</c:v>
                </c:pt>
                <c:pt idx="491">
                  <c:v>12.575000000000001</c:v>
                </c:pt>
                <c:pt idx="492">
                  <c:v>12.575000000000001</c:v>
                </c:pt>
                <c:pt idx="493">
                  <c:v>12.575000000000001</c:v>
                </c:pt>
                <c:pt idx="494">
                  <c:v>12.575000000000001</c:v>
                </c:pt>
                <c:pt idx="495">
                  <c:v>12.65</c:v>
                </c:pt>
                <c:pt idx="496">
                  <c:v>12.675000000000002</c:v>
                </c:pt>
                <c:pt idx="497">
                  <c:v>12.725</c:v>
                </c:pt>
                <c:pt idx="498">
                  <c:v>12.75</c:v>
                </c:pt>
                <c:pt idx="499">
                  <c:v>12.775</c:v>
                </c:pt>
                <c:pt idx="500">
                  <c:v>12.775</c:v>
                </c:pt>
                <c:pt idx="501">
                  <c:v>12.8</c:v>
                </c:pt>
                <c:pt idx="502">
                  <c:v>12.8</c:v>
                </c:pt>
                <c:pt idx="503">
                  <c:v>12.850000000000001</c:v>
                </c:pt>
                <c:pt idx="504">
                  <c:v>12.850000000000001</c:v>
                </c:pt>
                <c:pt idx="505">
                  <c:v>12.875000000000002</c:v>
                </c:pt>
                <c:pt idx="506">
                  <c:v>12.875000000000002</c:v>
                </c:pt>
                <c:pt idx="507">
                  <c:v>12.875000000000002</c:v>
                </c:pt>
                <c:pt idx="508">
                  <c:v>12.875000000000002</c:v>
                </c:pt>
                <c:pt idx="509">
                  <c:v>12.875000000000002</c:v>
                </c:pt>
                <c:pt idx="510">
                  <c:v>12.875000000000002</c:v>
                </c:pt>
                <c:pt idx="511">
                  <c:v>12.875000000000002</c:v>
                </c:pt>
                <c:pt idx="512">
                  <c:v>12.9</c:v>
                </c:pt>
                <c:pt idx="513">
                  <c:v>12.925000000000002</c:v>
                </c:pt>
                <c:pt idx="514">
                  <c:v>12.950000000000001</c:v>
                </c:pt>
                <c:pt idx="515">
                  <c:v>12.975000000000001</c:v>
                </c:pt>
                <c:pt idx="516">
                  <c:v>13.025</c:v>
                </c:pt>
                <c:pt idx="517">
                  <c:v>13.05</c:v>
                </c:pt>
                <c:pt idx="518">
                  <c:v>13.075000000000001</c:v>
                </c:pt>
                <c:pt idx="519">
                  <c:v>13.1</c:v>
                </c:pt>
                <c:pt idx="520">
                  <c:v>13.1</c:v>
                </c:pt>
                <c:pt idx="521">
                  <c:v>13.125</c:v>
                </c:pt>
                <c:pt idx="522">
                  <c:v>13.125</c:v>
                </c:pt>
                <c:pt idx="523">
                  <c:v>13.15</c:v>
                </c:pt>
                <c:pt idx="524">
                  <c:v>13.174999999999899</c:v>
                </c:pt>
                <c:pt idx="525">
                  <c:v>13.174999999999899</c:v>
                </c:pt>
                <c:pt idx="526">
                  <c:v>13.199999999999902</c:v>
                </c:pt>
                <c:pt idx="527">
                  <c:v>13.199999999999902</c:v>
                </c:pt>
                <c:pt idx="528">
                  <c:v>13.199999999999902</c:v>
                </c:pt>
                <c:pt idx="529">
                  <c:v>13.199999999999902</c:v>
                </c:pt>
                <c:pt idx="530">
                  <c:v>13.225</c:v>
                </c:pt>
                <c:pt idx="531">
                  <c:v>13.25</c:v>
                </c:pt>
                <c:pt idx="532">
                  <c:v>13.275</c:v>
                </c:pt>
                <c:pt idx="533">
                  <c:v>13.275</c:v>
                </c:pt>
                <c:pt idx="534">
                  <c:v>13.275</c:v>
                </c:pt>
                <c:pt idx="535">
                  <c:v>13.275</c:v>
                </c:pt>
                <c:pt idx="536">
                  <c:v>13.275</c:v>
                </c:pt>
                <c:pt idx="537">
                  <c:v>13.275</c:v>
                </c:pt>
                <c:pt idx="538">
                  <c:v>13.275</c:v>
                </c:pt>
                <c:pt idx="539">
                  <c:v>13.3</c:v>
                </c:pt>
                <c:pt idx="540">
                  <c:v>13.325000000000001</c:v>
                </c:pt>
                <c:pt idx="541">
                  <c:v>13.325000000000001</c:v>
                </c:pt>
                <c:pt idx="542">
                  <c:v>13.374999999999904</c:v>
                </c:pt>
                <c:pt idx="543">
                  <c:v>13.424999999999899</c:v>
                </c:pt>
                <c:pt idx="544">
                  <c:v>13.424999999999899</c:v>
                </c:pt>
                <c:pt idx="545">
                  <c:v>13.450000000000001</c:v>
                </c:pt>
                <c:pt idx="546">
                  <c:v>13.525</c:v>
                </c:pt>
                <c:pt idx="547">
                  <c:v>13.55</c:v>
                </c:pt>
                <c:pt idx="548">
                  <c:v>13.55</c:v>
                </c:pt>
                <c:pt idx="549">
                  <c:v>13.55</c:v>
                </c:pt>
                <c:pt idx="550">
                  <c:v>13.55</c:v>
                </c:pt>
                <c:pt idx="551">
                  <c:v>13.55</c:v>
                </c:pt>
                <c:pt idx="552">
                  <c:v>13.55</c:v>
                </c:pt>
                <c:pt idx="553">
                  <c:v>13.599999999999902</c:v>
                </c:pt>
                <c:pt idx="554">
                  <c:v>13.625</c:v>
                </c:pt>
                <c:pt idx="555">
                  <c:v>13.65</c:v>
                </c:pt>
                <c:pt idx="556">
                  <c:v>13.65</c:v>
                </c:pt>
                <c:pt idx="557">
                  <c:v>13.674999999999899</c:v>
                </c:pt>
                <c:pt idx="558">
                  <c:v>13.7</c:v>
                </c:pt>
                <c:pt idx="559">
                  <c:v>13.725</c:v>
                </c:pt>
                <c:pt idx="560">
                  <c:v>13.75</c:v>
                </c:pt>
                <c:pt idx="561">
                  <c:v>13.75</c:v>
                </c:pt>
                <c:pt idx="562">
                  <c:v>13.75</c:v>
                </c:pt>
                <c:pt idx="563">
                  <c:v>13.75</c:v>
                </c:pt>
                <c:pt idx="564">
                  <c:v>13.75</c:v>
                </c:pt>
                <c:pt idx="565">
                  <c:v>13.774999999999903</c:v>
                </c:pt>
                <c:pt idx="566">
                  <c:v>13.774999999999903</c:v>
                </c:pt>
                <c:pt idx="567">
                  <c:v>13.774999999999903</c:v>
                </c:pt>
                <c:pt idx="568">
                  <c:v>13.774999999999903</c:v>
                </c:pt>
                <c:pt idx="569">
                  <c:v>13.774999999999903</c:v>
                </c:pt>
                <c:pt idx="570">
                  <c:v>13.8</c:v>
                </c:pt>
                <c:pt idx="571">
                  <c:v>13.850000000000001</c:v>
                </c:pt>
                <c:pt idx="572">
                  <c:v>13.9</c:v>
                </c:pt>
                <c:pt idx="573">
                  <c:v>13.950000000000001</c:v>
                </c:pt>
                <c:pt idx="574">
                  <c:v>13.950000000000001</c:v>
                </c:pt>
                <c:pt idx="575">
                  <c:v>13.950000000000001</c:v>
                </c:pt>
                <c:pt idx="576">
                  <c:v>13.950000000000001</c:v>
                </c:pt>
                <c:pt idx="577">
                  <c:v>13.950000000000001</c:v>
                </c:pt>
                <c:pt idx="578">
                  <c:v>13.950000000000001</c:v>
                </c:pt>
                <c:pt idx="579">
                  <c:v>13.950000000000001</c:v>
                </c:pt>
                <c:pt idx="580">
                  <c:v>13.974999999999902</c:v>
                </c:pt>
                <c:pt idx="581">
                  <c:v>13.974999999999902</c:v>
                </c:pt>
                <c:pt idx="582">
                  <c:v>14</c:v>
                </c:pt>
                <c:pt idx="583">
                  <c:v>14.05</c:v>
                </c:pt>
                <c:pt idx="584">
                  <c:v>14.05</c:v>
                </c:pt>
                <c:pt idx="585">
                  <c:v>14.05</c:v>
                </c:pt>
                <c:pt idx="586">
                  <c:v>14.075000000000001</c:v>
                </c:pt>
                <c:pt idx="587">
                  <c:v>14.075000000000001</c:v>
                </c:pt>
                <c:pt idx="588">
                  <c:v>14.075000000000001</c:v>
                </c:pt>
                <c:pt idx="589">
                  <c:v>14.099999999999902</c:v>
                </c:pt>
                <c:pt idx="590">
                  <c:v>14.099999999999902</c:v>
                </c:pt>
                <c:pt idx="591">
                  <c:v>14.099999999999902</c:v>
                </c:pt>
                <c:pt idx="592">
                  <c:v>14.125</c:v>
                </c:pt>
                <c:pt idx="593">
                  <c:v>14.125</c:v>
                </c:pt>
                <c:pt idx="594">
                  <c:v>14.125</c:v>
                </c:pt>
                <c:pt idx="595">
                  <c:v>14.15</c:v>
                </c:pt>
                <c:pt idx="596">
                  <c:v>14.15</c:v>
                </c:pt>
                <c:pt idx="597">
                  <c:v>14.15</c:v>
                </c:pt>
                <c:pt idx="598">
                  <c:v>14.15</c:v>
                </c:pt>
                <c:pt idx="599">
                  <c:v>14.15</c:v>
                </c:pt>
                <c:pt idx="600">
                  <c:v>14.15</c:v>
                </c:pt>
                <c:pt idx="601">
                  <c:v>14.15</c:v>
                </c:pt>
                <c:pt idx="602">
                  <c:v>14.174999999999899</c:v>
                </c:pt>
                <c:pt idx="603">
                  <c:v>14.2</c:v>
                </c:pt>
                <c:pt idx="604">
                  <c:v>14.2</c:v>
                </c:pt>
                <c:pt idx="605">
                  <c:v>14.2</c:v>
                </c:pt>
                <c:pt idx="606">
                  <c:v>14.2</c:v>
                </c:pt>
                <c:pt idx="607">
                  <c:v>14.2</c:v>
                </c:pt>
                <c:pt idx="608">
                  <c:v>14.2249999999999</c:v>
                </c:pt>
                <c:pt idx="609">
                  <c:v>14.249999999999902</c:v>
                </c:pt>
                <c:pt idx="610">
                  <c:v>14.249999999999902</c:v>
                </c:pt>
                <c:pt idx="611">
                  <c:v>14.249999999999902</c:v>
                </c:pt>
                <c:pt idx="612">
                  <c:v>14.249999999999902</c:v>
                </c:pt>
                <c:pt idx="613">
                  <c:v>14.249999999999902</c:v>
                </c:pt>
                <c:pt idx="614">
                  <c:v>14.274999999999903</c:v>
                </c:pt>
                <c:pt idx="615">
                  <c:v>14.274999999999903</c:v>
                </c:pt>
                <c:pt idx="616">
                  <c:v>14.274999999999903</c:v>
                </c:pt>
                <c:pt idx="617">
                  <c:v>14.274999999999903</c:v>
                </c:pt>
                <c:pt idx="618">
                  <c:v>14.299999999999899</c:v>
                </c:pt>
                <c:pt idx="619">
                  <c:v>14.350000000000001</c:v>
                </c:pt>
                <c:pt idx="620">
                  <c:v>14.350000000000001</c:v>
                </c:pt>
                <c:pt idx="621">
                  <c:v>14.350000000000001</c:v>
                </c:pt>
                <c:pt idx="622">
                  <c:v>14.375000000000002</c:v>
                </c:pt>
                <c:pt idx="623">
                  <c:v>14.4</c:v>
                </c:pt>
                <c:pt idx="624">
                  <c:v>14.4</c:v>
                </c:pt>
                <c:pt idx="625">
                  <c:v>14.475000000000001</c:v>
                </c:pt>
                <c:pt idx="626">
                  <c:v>14.499999999999904</c:v>
                </c:pt>
                <c:pt idx="627">
                  <c:v>14.499999999999904</c:v>
                </c:pt>
                <c:pt idx="628">
                  <c:v>14.524999999999903</c:v>
                </c:pt>
                <c:pt idx="629">
                  <c:v>14.524999999999903</c:v>
                </c:pt>
                <c:pt idx="630">
                  <c:v>14.55</c:v>
                </c:pt>
                <c:pt idx="631">
                  <c:v>14.625</c:v>
                </c:pt>
                <c:pt idx="632">
                  <c:v>14.625</c:v>
                </c:pt>
                <c:pt idx="633">
                  <c:v>14.625</c:v>
                </c:pt>
                <c:pt idx="634">
                  <c:v>14.625</c:v>
                </c:pt>
                <c:pt idx="635">
                  <c:v>14.625</c:v>
                </c:pt>
                <c:pt idx="636">
                  <c:v>14.625</c:v>
                </c:pt>
                <c:pt idx="637">
                  <c:v>14.625</c:v>
                </c:pt>
                <c:pt idx="638">
                  <c:v>14.625</c:v>
                </c:pt>
                <c:pt idx="639">
                  <c:v>14.675000000000002</c:v>
                </c:pt>
                <c:pt idx="640">
                  <c:v>14.675000000000002</c:v>
                </c:pt>
                <c:pt idx="641">
                  <c:v>14.675000000000002</c:v>
                </c:pt>
                <c:pt idx="642">
                  <c:v>14.675000000000002</c:v>
                </c:pt>
                <c:pt idx="643">
                  <c:v>14.7</c:v>
                </c:pt>
                <c:pt idx="644">
                  <c:v>14.725</c:v>
                </c:pt>
                <c:pt idx="645">
                  <c:v>14.725</c:v>
                </c:pt>
                <c:pt idx="646">
                  <c:v>14.725</c:v>
                </c:pt>
                <c:pt idx="647">
                  <c:v>14.725</c:v>
                </c:pt>
                <c:pt idx="648">
                  <c:v>14.725</c:v>
                </c:pt>
                <c:pt idx="649">
                  <c:v>14.725</c:v>
                </c:pt>
                <c:pt idx="650">
                  <c:v>14.725</c:v>
                </c:pt>
                <c:pt idx="651">
                  <c:v>14.725</c:v>
                </c:pt>
                <c:pt idx="652">
                  <c:v>14.725</c:v>
                </c:pt>
                <c:pt idx="653">
                  <c:v>14.75</c:v>
                </c:pt>
                <c:pt idx="654">
                  <c:v>14.75</c:v>
                </c:pt>
                <c:pt idx="655">
                  <c:v>14.75</c:v>
                </c:pt>
                <c:pt idx="656">
                  <c:v>14.774999999999903</c:v>
                </c:pt>
                <c:pt idx="657">
                  <c:v>14.799999999999899</c:v>
                </c:pt>
                <c:pt idx="658">
                  <c:v>14.825000000000001</c:v>
                </c:pt>
                <c:pt idx="659">
                  <c:v>14.825000000000001</c:v>
                </c:pt>
                <c:pt idx="660">
                  <c:v>14.825000000000001</c:v>
                </c:pt>
                <c:pt idx="661">
                  <c:v>14.850000000000001</c:v>
                </c:pt>
                <c:pt idx="662">
                  <c:v>14.850000000000001</c:v>
                </c:pt>
                <c:pt idx="663">
                  <c:v>14.850000000000001</c:v>
                </c:pt>
                <c:pt idx="664">
                  <c:v>14.875000000000002</c:v>
                </c:pt>
                <c:pt idx="665">
                  <c:v>14.875000000000002</c:v>
                </c:pt>
                <c:pt idx="666">
                  <c:v>14.899999999999904</c:v>
                </c:pt>
                <c:pt idx="667">
                  <c:v>14.924999999999899</c:v>
                </c:pt>
                <c:pt idx="668">
                  <c:v>14.924999999999899</c:v>
                </c:pt>
                <c:pt idx="669">
                  <c:v>14.924999999999899</c:v>
                </c:pt>
                <c:pt idx="670">
                  <c:v>14.950000000000001</c:v>
                </c:pt>
                <c:pt idx="671">
                  <c:v>14.975000000000001</c:v>
                </c:pt>
                <c:pt idx="672">
                  <c:v>14.975000000000001</c:v>
                </c:pt>
                <c:pt idx="673">
                  <c:v>15</c:v>
                </c:pt>
                <c:pt idx="674">
                  <c:v>15</c:v>
                </c:pt>
                <c:pt idx="675">
                  <c:v>15</c:v>
                </c:pt>
                <c:pt idx="676">
                  <c:v>15.05</c:v>
                </c:pt>
                <c:pt idx="677">
                  <c:v>15.05</c:v>
                </c:pt>
                <c:pt idx="678">
                  <c:v>15.075000000000001</c:v>
                </c:pt>
                <c:pt idx="679">
                  <c:v>15.075000000000001</c:v>
                </c:pt>
                <c:pt idx="680">
                  <c:v>15.075000000000001</c:v>
                </c:pt>
                <c:pt idx="681">
                  <c:v>15.1</c:v>
                </c:pt>
                <c:pt idx="682">
                  <c:v>15.125</c:v>
                </c:pt>
                <c:pt idx="683">
                  <c:v>15.125</c:v>
                </c:pt>
                <c:pt idx="684">
                  <c:v>15.125</c:v>
                </c:pt>
                <c:pt idx="685">
                  <c:v>15.125</c:v>
                </c:pt>
                <c:pt idx="686">
                  <c:v>15.15</c:v>
                </c:pt>
                <c:pt idx="687">
                  <c:v>15.15</c:v>
                </c:pt>
                <c:pt idx="688">
                  <c:v>15.174999999999899</c:v>
                </c:pt>
                <c:pt idx="689">
                  <c:v>15.2</c:v>
                </c:pt>
                <c:pt idx="690">
                  <c:v>15.2</c:v>
                </c:pt>
                <c:pt idx="691">
                  <c:v>15.2</c:v>
                </c:pt>
                <c:pt idx="692">
                  <c:v>15.2</c:v>
                </c:pt>
                <c:pt idx="693">
                  <c:v>15.2</c:v>
                </c:pt>
                <c:pt idx="694">
                  <c:v>15.225</c:v>
                </c:pt>
                <c:pt idx="695">
                  <c:v>15.225</c:v>
                </c:pt>
                <c:pt idx="696">
                  <c:v>15.225</c:v>
                </c:pt>
                <c:pt idx="697">
                  <c:v>15.25</c:v>
                </c:pt>
                <c:pt idx="698">
                  <c:v>15.25</c:v>
                </c:pt>
                <c:pt idx="699">
                  <c:v>15.25</c:v>
                </c:pt>
                <c:pt idx="700">
                  <c:v>15.25</c:v>
                </c:pt>
                <c:pt idx="701">
                  <c:v>15.25</c:v>
                </c:pt>
                <c:pt idx="702">
                  <c:v>15.275</c:v>
                </c:pt>
                <c:pt idx="703">
                  <c:v>15.275</c:v>
                </c:pt>
                <c:pt idx="704">
                  <c:v>15.3</c:v>
                </c:pt>
                <c:pt idx="705">
                  <c:v>15.3</c:v>
                </c:pt>
                <c:pt idx="706">
                  <c:v>15.3</c:v>
                </c:pt>
                <c:pt idx="707">
                  <c:v>15.3</c:v>
                </c:pt>
                <c:pt idx="708">
                  <c:v>15.3</c:v>
                </c:pt>
                <c:pt idx="709">
                  <c:v>15.3</c:v>
                </c:pt>
                <c:pt idx="710">
                  <c:v>15.3</c:v>
                </c:pt>
                <c:pt idx="711">
                  <c:v>15.325000000000001</c:v>
                </c:pt>
                <c:pt idx="712">
                  <c:v>15.350000000000001</c:v>
                </c:pt>
                <c:pt idx="713">
                  <c:v>15.350000000000001</c:v>
                </c:pt>
                <c:pt idx="714">
                  <c:v>15.350000000000001</c:v>
                </c:pt>
                <c:pt idx="715">
                  <c:v>15.350000000000001</c:v>
                </c:pt>
                <c:pt idx="716">
                  <c:v>15.350000000000001</c:v>
                </c:pt>
                <c:pt idx="717">
                  <c:v>15.375000000000002</c:v>
                </c:pt>
                <c:pt idx="718">
                  <c:v>15.375000000000002</c:v>
                </c:pt>
                <c:pt idx="719">
                  <c:v>15.450000000000001</c:v>
                </c:pt>
                <c:pt idx="720">
                  <c:v>15.450000000000001</c:v>
                </c:pt>
                <c:pt idx="721">
                  <c:v>15.475000000000001</c:v>
                </c:pt>
                <c:pt idx="722">
                  <c:v>15.475000000000001</c:v>
                </c:pt>
                <c:pt idx="723">
                  <c:v>15.475000000000001</c:v>
                </c:pt>
                <c:pt idx="724">
                  <c:v>15.5</c:v>
                </c:pt>
                <c:pt idx="725">
                  <c:v>15.5</c:v>
                </c:pt>
                <c:pt idx="726">
                  <c:v>15.5</c:v>
                </c:pt>
                <c:pt idx="727">
                  <c:v>15.525</c:v>
                </c:pt>
                <c:pt idx="728">
                  <c:v>15.525</c:v>
                </c:pt>
                <c:pt idx="729">
                  <c:v>15.525</c:v>
                </c:pt>
                <c:pt idx="730">
                  <c:v>15.55</c:v>
                </c:pt>
                <c:pt idx="731">
                  <c:v>15.55</c:v>
                </c:pt>
                <c:pt idx="732">
                  <c:v>15.55</c:v>
                </c:pt>
                <c:pt idx="733">
                  <c:v>15.55</c:v>
                </c:pt>
                <c:pt idx="734">
                  <c:v>15.55</c:v>
                </c:pt>
                <c:pt idx="735">
                  <c:v>15.575000000000001</c:v>
                </c:pt>
                <c:pt idx="736">
                  <c:v>15.575000000000001</c:v>
                </c:pt>
                <c:pt idx="737">
                  <c:v>15.625</c:v>
                </c:pt>
                <c:pt idx="738">
                  <c:v>15.625</c:v>
                </c:pt>
                <c:pt idx="739">
                  <c:v>15.65</c:v>
                </c:pt>
                <c:pt idx="740">
                  <c:v>15.675000000000002</c:v>
                </c:pt>
                <c:pt idx="741">
                  <c:v>15.675000000000002</c:v>
                </c:pt>
                <c:pt idx="742">
                  <c:v>15.675000000000002</c:v>
                </c:pt>
                <c:pt idx="743">
                  <c:v>15.675000000000002</c:v>
                </c:pt>
                <c:pt idx="744">
                  <c:v>15.675000000000002</c:v>
                </c:pt>
                <c:pt idx="745">
                  <c:v>15.675000000000002</c:v>
                </c:pt>
                <c:pt idx="746">
                  <c:v>15.675000000000002</c:v>
                </c:pt>
                <c:pt idx="747">
                  <c:v>15.675000000000002</c:v>
                </c:pt>
                <c:pt idx="748">
                  <c:v>15.699999999999902</c:v>
                </c:pt>
                <c:pt idx="749">
                  <c:v>15.725</c:v>
                </c:pt>
                <c:pt idx="750">
                  <c:v>15.775</c:v>
                </c:pt>
                <c:pt idx="751">
                  <c:v>15.850000000000001</c:v>
                </c:pt>
                <c:pt idx="752">
                  <c:v>15.850000000000001</c:v>
                </c:pt>
                <c:pt idx="753">
                  <c:v>15.850000000000001</c:v>
                </c:pt>
                <c:pt idx="754">
                  <c:v>15.850000000000001</c:v>
                </c:pt>
                <c:pt idx="755">
                  <c:v>15.850000000000001</c:v>
                </c:pt>
                <c:pt idx="756">
                  <c:v>15.850000000000001</c:v>
                </c:pt>
                <c:pt idx="757">
                  <c:v>15.850000000000001</c:v>
                </c:pt>
                <c:pt idx="758">
                  <c:v>15.899999999999904</c:v>
                </c:pt>
                <c:pt idx="759">
                  <c:v>15.899999999999904</c:v>
                </c:pt>
                <c:pt idx="760">
                  <c:v>15.925000000000002</c:v>
                </c:pt>
                <c:pt idx="761">
                  <c:v>15.925000000000002</c:v>
                </c:pt>
                <c:pt idx="762">
                  <c:v>15.925000000000002</c:v>
                </c:pt>
                <c:pt idx="763">
                  <c:v>15.925000000000002</c:v>
                </c:pt>
                <c:pt idx="764">
                  <c:v>15.925000000000002</c:v>
                </c:pt>
                <c:pt idx="765">
                  <c:v>15.925000000000002</c:v>
                </c:pt>
                <c:pt idx="766">
                  <c:v>15.950000000000001</c:v>
                </c:pt>
                <c:pt idx="767">
                  <c:v>16</c:v>
                </c:pt>
                <c:pt idx="768">
                  <c:v>16.024999999999999</c:v>
                </c:pt>
                <c:pt idx="769">
                  <c:v>16.074999999999999</c:v>
                </c:pt>
                <c:pt idx="770">
                  <c:v>16.074999999999999</c:v>
                </c:pt>
                <c:pt idx="771">
                  <c:v>16.125</c:v>
                </c:pt>
                <c:pt idx="772">
                  <c:v>16.125</c:v>
                </c:pt>
                <c:pt idx="773">
                  <c:v>16.125</c:v>
                </c:pt>
                <c:pt idx="774">
                  <c:v>16.149999999999999</c:v>
                </c:pt>
                <c:pt idx="775">
                  <c:v>16.149999999999999</c:v>
                </c:pt>
                <c:pt idx="776">
                  <c:v>16.149999999999999</c:v>
                </c:pt>
                <c:pt idx="777">
                  <c:v>16.149999999999999</c:v>
                </c:pt>
                <c:pt idx="778">
                  <c:v>16.175000000000001</c:v>
                </c:pt>
                <c:pt idx="779">
                  <c:v>16.175000000000001</c:v>
                </c:pt>
                <c:pt idx="780">
                  <c:v>16.2</c:v>
                </c:pt>
                <c:pt idx="781">
                  <c:v>16.224999999999998</c:v>
                </c:pt>
                <c:pt idx="782">
                  <c:v>16.224999999999998</c:v>
                </c:pt>
                <c:pt idx="783">
                  <c:v>16.224999999999998</c:v>
                </c:pt>
                <c:pt idx="784">
                  <c:v>16.224999999999998</c:v>
                </c:pt>
                <c:pt idx="785">
                  <c:v>16.25</c:v>
                </c:pt>
                <c:pt idx="786">
                  <c:v>16.25</c:v>
                </c:pt>
                <c:pt idx="787">
                  <c:v>16.25</c:v>
                </c:pt>
                <c:pt idx="788">
                  <c:v>16.274999999999999</c:v>
                </c:pt>
                <c:pt idx="789">
                  <c:v>16.274999999999999</c:v>
                </c:pt>
                <c:pt idx="790">
                  <c:v>16.274999999999999</c:v>
                </c:pt>
                <c:pt idx="791">
                  <c:v>16.299999999999898</c:v>
                </c:pt>
                <c:pt idx="792">
                  <c:v>16.324999999999999</c:v>
                </c:pt>
                <c:pt idx="793">
                  <c:v>16.375</c:v>
                </c:pt>
                <c:pt idx="794">
                  <c:v>16.375</c:v>
                </c:pt>
                <c:pt idx="795">
                  <c:v>16.424999999999997</c:v>
                </c:pt>
                <c:pt idx="796">
                  <c:v>16.424999999999997</c:v>
                </c:pt>
                <c:pt idx="797">
                  <c:v>16.424999999999997</c:v>
                </c:pt>
                <c:pt idx="798">
                  <c:v>16.424999999999997</c:v>
                </c:pt>
                <c:pt idx="799">
                  <c:v>16.424999999999997</c:v>
                </c:pt>
                <c:pt idx="800">
                  <c:v>16.45</c:v>
                </c:pt>
                <c:pt idx="801">
                  <c:v>16.474999999999998</c:v>
                </c:pt>
                <c:pt idx="802">
                  <c:v>16.474999999999998</c:v>
                </c:pt>
                <c:pt idx="803">
                  <c:v>16.474999999999998</c:v>
                </c:pt>
                <c:pt idx="804">
                  <c:v>16.499999999999897</c:v>
                </c:pt>
                <c:pt idx="805">
                  <c:v>16.499999999999897</c:v>
                </c:pt>
                <c:pt idx="806">
                  <c:v>16.499999999999897</c:v>
                </c:pt>
                <c:pt idx="807">
                  <c:v>16.499999999999897</c:v>
                </c:pt>
                <c:pt idx="808">
                  <c:v>16.499999999999897</c:v>
                </c:pt>
                <c:pt idx="809">
                  <c:v>16.524999999999999</c:v>
                </c:pt>
                <c:pt idx="810">
                  <c:v>16.524999999999999</c:v>
                </c:pt>
                <c:pt idx="811">
                  <c:v>16.524999999999999</c:v>
                </c:pt>
                <c:pt idx="812">
                  <c:v>16.55</c:v>
                </c:pt>
                <c:pt idx="813">
                  <c:v>16.574999999999999</c:v>
                </c:pt>
                <c:pt idx="814">
                  <c:v>16.574999999999999</c:v>
                </c:pt>
                <c:pt idx="815">
                  <c:v>16.574999999999999</c:v>
                </c:pt>
                <c:pt idx="816">
                  <c:v>16.574999999999999</c:v>
                </c:pt>
                <c:pt idx="817">
                  <c:v>16.574999999999999</c:v>
                </c:pt>
                <c:pt idx="818">
                  <c:v>16.574999999999999</c:v>
                </c:pt>
                <c:pt idx="819">
                  <c:v>16.599999999999895</c:v>
                </c:pt>
                <c:pt idx="820">
                  <c:v>16.624999999999901</c:v>
                </c:pt>
                <c:pt idx="821">
                  <c:v>16.624999999999901</c:v>
                </c:pt>
                <c:pt idx="822">
                  <c:v>16.624999999999901</c:v>
                </c:pt>
                <c:pt idx="823">
                  <c:v>16.675000000000001</c:v>
                </c:pt>
                <c:pt idx="824">
                  <c:v>16.675000000000001</c:v>
                </c:pt>
                <c:pt idx="825">
                  <c:v>16.675000000000001</c:v>
                </c:pt>
                <c:pt idx="826">
                  <c:v>16.675000000000001</c:v>
                </c:pt>
                <c:pt idx="827">
                  <c:v>16.724999999999895</c:v>
                </c:pt>
                <c:pt idx="828">
                  <c:v>16.75</c:v>
                </c:pt>
                <c:pt idx="829">
                  <c:v>16.774999999999999</c:v>
                </c:pt>
                <c:pt idx="830">
                  <c:v>16.774999999999999</c:v>
                </c:pt>
                <c:pt idx="831">
                  <c:v>16.799999999999898</c:v>
                </c:pt>
                <c:pt idx="832">
                  <c:v>16.824999999999999</c:v>
                </c:pt>
                <c:pt idx="833">
                  <c:v>16.824999999999999</c:v>
                </c:pt>
                <c:pt idx="834">
                  <c:v>16.849999999999895</c:v>
                </c:pt>
                <c:pt idx="835">
                  <c:v>16.849999999999895</c:v>
                </c:pt>
                <c:pt idx="836">
                  <c:v>16.875</c:v>
                </c:pt>
                <c:pt idx="837">
                  <c:v>16.924999999999997</c:v>
                </c:pt>
                <c:pt idx="838">
                  <c:v>16.924999999999997</c:v>
                </c:pt>
                <c:pt idx="839">
                  <c:v>16.924999999999997</c:v>
                </c:pt>
                <c:pt idx="840">
                  <c:v>16.974999999999998</c:v>
                </c:pt>
                <c:pt idx="841">
                  <c:v>16.974999999999998</c:v>
                </c:pt>
                <c:pt idx="842">
                  <c:v>16.974999999999998</c:v>
                </c:pt>
                <c:pt idx="843">
                  <c:v>17.024999999999999</c:v>
                </c:pt>
                <c:pt idx="844">
                  <c:v>17.024999999999999</c:v>
                </c:pt>
                <c:pt idx="845">
                  <c:v>17.024999999999999</c:v>
                </c:pt>
                <c:pt idx="846">
                  <c:v>17.024999999999999</c:v>
                </c:pt>
                <c:pt idx="847">
                  <c:v>17.049999999999898</c:v>
                </c:pt>
                <c:pt idx="848">
                  <c:v>17.049999999999898</c:v>
                </c:pt>
                <c:pt idx="849">
                  <c:v>17.049999999999898</c:v>
                </c:pt>
                <c:pt idx="850">
                  <c:v>17.074999999999999</c:v>
                </c:pt>
                <c:pt idx="851">
                  <c:v>17.074999999999999</c:v>
                </c:pt>
                <c:pt idx="852">
                  <c:v>17.074999999999999</c:v>
                </c:pt>
                <c:pt idx="853">
                  <c:v>17.074999999999999</c:v>
                </c:pt>
                <c:pt idx="854">
                  <c:v>17.099999999999895</c:v>
                </c:pt>
                <c:pt idx="855">
                  <c:v>17.124999999999901</c:v>
                </c:pt>
                <c:pt idx="856">
                  <c:v>17.149999999999999</c:v>
                </c:pt>
                <c:pt idx="857">
                  <c:v>17.149999999999999</c:v>
                </c:pt>
                <c:pt idx="858">
                  <c:v>17.149999999999999</c:v>
                </c:pt>
                <c:pt idx="859">
                  <c:v>17.175000000000001</c:v>
                </c:pt>
                <c:pt idx="860">
                  <c:v>17.224999999999998</c:v>
                </c:pt>
                <c:pt idx="861">
                  <c:v>17.25</c:v>
                </c:pt>
                <c:pt idx="862">
                  <c:v>17.274999999999999</c:v>
                </c:pt>
                <c:pt idx="863">
                  <c:v>17.3</c:v>
                </c:pt>
                <c:pt idx="864">
                  <c:v>17.3</c:v>
                </c:pt>
                <c:pt idx="865">
                  <c:v>17.3</c:v>
                </c:pt>
                <c:pt idx="866">
                  <c:v>17.324999999999999</c:v>
                </c:pt>
                <c:pt idx="867">
                  <c:v>17.324999999999999</c:v>
                </c:pt>
                <c:pt idx="868">
                  <c:v>17.324999999999999</c:v>
                </c:pt>
                <c:pt idx="869">
                  <c:v>17.324999999999999</c:v>
                </c:pt>
                <c:pt idx="870">
                  <c:v>17.350000000000001</c:v>
                </c:pt>
                <c:pt idx="871">
                  <c:v>17.350000000000001</c:v>
                </c:pt>
                <c:pt idx="872">
                  <c:v>17.375</c:v>
                </c:pt>
                <c:pt idx="873">
                  <c:v>17.375</c:v>
                </c:pt>
                <c:pt idx="874">
                  <c:v>17.375</c:v>
                </c:pt>
                <c:pt idx="875">
                  <c:v>17.375</c:v>
                </c:pt>
                <c:pt idx="876">
                  <c:v>17.375</c:v>
                </c:pt>
                <c:pt idx="877">
                  <c:v>17.375</c:v>
                </c:pt>
                <c:pt idx="878">
                  <c:v>17.375</c:v>
                </c:pt>
                <c:pt idx="879">
                  <c:v>17.399999999999999</c:v>
                </c:pt>
                <c:pt idx="880">
                  <c:v>17.399999999999999</c:v>
                </c:pt>
                <c:pt idx="881">
                  <c:v>17.424999999999898</c:v>
                </c:pt>
                <c:pt idx="882">
                  <c:v>17.424999999999898</c:v>
                </c:pt>
                <c:pt idx="883">
                  <c:v>17.424999999999898</c:v>
                </c:pt>
                <c:pt idx="884">
                  <c:v>17.424999999999898</c:v>
                </c:pt>
                <c:pt idx="885">
                  <c:v>17.45</c:v>
                </c:pt>
                <c:pt idx="886">
                  <c:v>17.45</c:v>
                </c:pt>
                <c:pt idx="887">
                  <c:v>17.45</c:v>
                </c:pt>
                <c:pt idx="888">
                  <c:v>17.45</c:v>
                </c:pt>
                <c:pt idx="889">
                  <c:v>17.45</c:v>
                </c:pt>
                <c:pt idx="890">
                  <c:v>17.474999999999895</c:v>
                </c:pt>
                <c:pt idx="891">
                  <c:v>17.474999999999895</c:v>
                </c:pt>
                <c:pt idx="892">
                  <c:v>17.474999999999895</c:v>
                </c:pt>
                <c:pt idx="893">
                  <c:v>17.474999999999895</c:v>
                </c:pt>
                <c:pt idx="894">
                  <c:v>17.524999999999999</c:v>
                </c:pt>
                <c:pt idx="895">
                  <c:v>17.524999999999999</c:v>
                </c:pt>
                <c:pt idx="896">
                  <c:v>17.524999999999999</c:v>
                </c:pt>
                <c:pt idx="897">
                  <c:v>17.524999999999999</c:v>
                </c:pt>
                <c:pt idx="898">
                  <c:v>17.524999999999999</c:v>
                </c:pt>
                <c:pt idx="899">
                  <c:v>17.574999999999999</c:v>
                </c:pt>
                <c:pt idx="900">
                  <c:v>17.574999999999999</c:v>
                </c:pt>
                <c:pt idx="901">
                  <c:v>17.574999999999999</c:v>
                </c:pt>
                <c:pt idx="902">
                  <c:v>17.574999999999999</c:v>
                </c:pt>
                <c:pt idx="903">
                  <c:v>17.599999999999895</c:v>
                </c:pt>
                <c:pt idx="904">
                  <c:v>17.649999999999999</c:v>
                </c:pt>
                <c:pt idx="905">
                  <c:v>17.649999999999999</c:v>
                </c:pt>
                <c:pt idx="906">
                  <c:v>17.675000000000001</c:v>
                </c:pt>
                <c:pt idx="907">
                  <c:v>17.7</c:v>
                </c:pt>
                <c:pt idx="908">
                  <c:v>17.7</c:v>
                </c:pt>
                <c:pt idx="909">
                  <c:v>17.7</c:v>
                </c:pt>
                <c:pt idx="910">
                  <c:v>17.7</c:v>
                </c:pt>
                <c:pt idx="911">
                  <c:v>17.7</c:v>
                </c:pt>
                <c:pt idx="912">
                  <c:v>17.75</c:v>
                </c:pt>
                <c:pt idx="913">
                  <c:v>17.75</c:v>
                </c:pt>
                <c:pt idx="914">
                  <c:v>17.774999999999999</c:v>
                </c:pt>
                <c:pt idx="915">
                  <c:v>17.774999999999999</c:v>
                </c:pt>
                <c:pt idx="916">
                  <c:v>17.774999999999999</c:v>
                </c:pt>
                <c:pt idx="917">
                  <c:v>17.774999999999999</c:v>
                </c:pt>
                <c:pt idx="918">
                  <c:v>17.774999999999999</c:v>
                </c:pt>
                <c:pt idx="919">
                  <c:v>17.8</c:v>
                </c:pt>
                <c:pt idx="920">
                  <c:v>17.8</c:v>
                </c:pt>
                <c:pt idx="921">
                  <c:v>17.8</c:v>
                </c:pt>
                <c:pt idx="922">
                  <c:v>17.8</c:v>
                </c:pt>
                <c:pt idx="923">
                  <c:v>17.8</c:v>
                </c:pt>
                <c:pt idx="924">
                  <c:v>17.8249999999999</c:v>
                </c:pt>
                <c:pt idx="925">
                  <c:v>17.8249999999999</c:v>
                </c:pt>
                <c:pt idx="926">
                  <c:v>17.849999999999895</c:v>
                </c:pt>
                <c:pt idx="927">
                  <c:v>17.849999999999895</c:v>
                </c:pt>
                <c:pt idx="928">
                  <c:v>17.849999999999895</c:v>
                </c:pt>
                <c:pt idx="929">
                  <c:v>17.899999999999999</c:v>
                </c:pt>
                <c:pt idx="930">
                  <c:v>17.899999999999999</c:v>
                </c:pt>
                <c:pt idx="931">
                  <c:v>17.899999999999999</c:v>
                </c:pt>
                <c:pt idx="932">
                  <c:v>17.974999999999895</c:v>
                </c:pt>
                <c:pt idx="933">
                  <c:v>17.974999999999895</c:v>
                </c:pt>
                <c:pt idx="934">
                  <c:v>18</c:v>
                </c:pt>
                <c:pt idx="935">
                  <c:v>18.024999999999899</c:v>
                </c:pt>
                <c:pt idx="936">
                  <c:v>18.05</c:v>
                </c:pt>
                <c:pt idx="937">
                  <c:v>18.05</c:v>
                </c:pt>
                <c:pt idx="938">
                  <c:v>18.125</c:v>
                </c:pt>
                <c:pt idx="939">
                  <c:v>18.149999999999999</c:v>
                </c:pt>
                <c:pt idx="940">
                  <c:v>18.149999999999999</c:v>
                </c:pt>
                <c:pt idx="941">
                  <c:v>18.149999999999999</c:v>
                </c:pt>
                <c:pt idx="942">
                  <c:v>18.149999999999999</c:v>
                </c:pt>
                <c:pt idx="943">
                  <c:v>18.175000000000001</c:v>
                </c:pt>
                <c:pt idx="944">
                  <c:v>18.175000000000001</c:v>
                </c:pt>
                <c:pt idx="945">
                  <c:v>18.175000000000001</c:v>
                </c:pt>
                <c:pt idx="946">
                  <c:v>18.2</c:v>
                </c:pt>
                <c:pt idx="947">
                  <c:v>18.2</c:v>
                </c:pt>
                <c:pt idx="948">
                  <c:v>18.2</c:v>
                </c:pt>
                <c:pt idx="949">
                  <c:v>18.224999999999998</c:v>
                </c:pt>
                <c:pt idx="950">
                  <c:v>18.224999999999998</c:v>
                </c:pt>
                <c:pt idx="951">
                  <c:v>18.224999999999998</c:v>
                </c:pt>
                <c:pt idx="952">
                  <c:v>18.25</c:v>
                </c:pt>
                <c:pt idx="953">
                  <c:v>18.3</c:v>
                </c:pt>
                <c:pt idx="954">
                  <c:v>18.324999999999999</c:v>
                </c:pt>
                <c:pt idx="955">
                  <c:v>18.324999999999999</c:v>
                </c:pt>
                <c:pt idx="956">
                  <c:v>18.324999999999999</c:v>
                </c:pt>
                <c:pt idx="957">
                  <c:v>18.324999999999999</c:v>
                </c:pt>
                <c:pt idx="958">
                  <c:v>18.350000000000001</c:v>
                </c:pt>
                <c:pt idx="959">
                  <c:v>18.350000000000001</c:v>
                </c:pt>
                <c:pt idx="960">
                  <c:v>18.375</c:v>
                </c:pt>
                <c:pt idx="961">
                  <c:v>18.399999999999999</c:v>
                </c:pt>
                <c:pt idx="962">
                  <c:v>18.399999999999999</c:v>
                </c:pt>
                <c:pt idx="963">
                  <c:v>18.399999999999999</c:v>
                </c:pt>
                <c:pt idx="964">
                  <c:v>18.45</c:v>
                </c:pt>
                <c:pt idx="965">
                  <c:v>18.474999999999998</c:v>
                </c:pt>
                <c:pt idx="966">
                  <c:v>18.474999999999998</c:v>
                </c:pt>
                <c:pt idx="967">
                  <c:v>18.474999999999998</c:v>
                </c:pt>
                <c:pt idx="968">
                  <c:v>18.5</c:v>
                </c:pt>
                <c:pt idx="969">
                  <c:v>18.5</c:v>
                </c:pt>
                <c:pt idx="970">
                  <c:v>18.5</c:v>
                </c:pt>
                <c:pt idx="971">
                  <c:v>18.5</c:v>
                </c:pt>
                <c:pt idx="972">
                  <c:v>18.524999999999999</c:v>
                </c:pt>
                <c:pt idx="973">
                  <c:v>18.55</c:v>
                </c:pt>
                <c:pt idx="974">
                  <c:v>18.600000000000001</c:v>
                </c:pt>
                <c:pt idx="975">
                  <c:v>18.600000000000001</c:v>
                </c:pt>
                <c:pt idx="976">
                  <c:v>18.600000000000001</c:v>
                </c:pt>
                <c:pt idx="977">
                  <c:v>18.600000000000001</c:v>
                </c:pt>
                <c:pt idx="978">
                  <c:v>18.600000000000001</c:v>
                </c:pt>
                <c:pt idx="979">
                  <c:v>18.600000000000001</c:v>
                </c:pt>
                <c:pt idx="980">
                  <c:v>18.600000000000001</c:v>
                </c:pt>
                <c:pt idx="981">
                  <c:v>18.600000000000001</c:v>
                </c:pt>
                <c:pt idx="982">
                  <c:v>18.600000000000001</c:v>
                </c:pt>
                <c:pt idx="983">
                  <c:v>18.600000000000001</c:v>
                </c:pt>
                <c:pt idx="984">
                  <c:v>18.625</c:v>
                </c:pt>
                <c:pt idx="985">
                  <c:v>18.675000000000001</c:v>
                </c:pt>
                <c:pt idx="986">
                  <c:v>18.675000000000001</c:v>
                </c:pt>
                <c:pt idx="987">
                  <c:v>18.675000000000001</c:v>
                </c:pt>
                <c:pt idx="988">
                  <c:v>18.675000000000001</c:v>
                </c:pt>
                <c:pt idx="989">
                  <c:v>18.7</c:v>
                </c:pt>
                <c:pt idx="990">
                  <c:v>18.7</c:v>
                </c:pt>
                <c:pt idx="991">
                  <c:v>18.7</c:v>
                </c:pt>
                <c:pt idx="992">
                  <c:v>18.724999999999998</c:v>
                </c:pt>
                <c:pt idx="993">
                  <c:v>18.724999999999998</c:v>
                </c:pt>
                <c:pt idx="994">
                  <c:v>18.724999999999998</c:v>
                </c:pt>
                <c:pt idx="995">
                  <c:v>18.774999999999999</c:v>
                </c:pt>
                <c:pt idx="996">
                  <c:v>18.8</c:v>
                </c:pt>
                <c:pt idx="997">
                  <c:v>18.850000000000001</c:v>
                </c:pt>
                <c:pt idx="998">
                  <c:v>18.850000000000001</c:v>
                </c:pt>
                <c:pt idx="999">
                  <c:v>18.875</c:v>
                </c:pt>
                <c:pt idx="1000">
                  <c:v>18.899999999999999</c:v>
                </c:pt>
                <c:pt idx="1001">
                  <c:v>18.924999999999997</c:v>
                </c:pt>
                <c:pt idx="1002">
                  <c:v>18.924999999999997</c:v>
                </c:pt>
                <c:pt idx="1003">
                  <c:v>18.95</c:v>
                </c:pt>
                <c:pt idx="1004">
                  <c:v>18.974999999999998</c:v>
                </c:pt>
                <c:pt idx="1005">
                  <c:v>19</c:v>
                </c:pt>
                <c:pt idx="1006">
                  <c:v>19.074999999999999</c:v>
                </c:pt>
                <c:pt idx="1007">
                  <c:v>19.100000000000001</c:v>
                </c:pt>
                <c:pt idx="1008">
                  <c:v>19.100000000000001</c:v>
                </c:pt>
                <c:pt idx="1009">
                  <c:v>19.125</c:v>
                </c:pt>
                <c:pt idx="1010">
                  <c:v>19.125</c:v>
                </c:pt>
                <c:pt idx="1011">
                  <c:v>19.125</c:v>
                </c:pt>
                <c:pt idx="1012">
                  <c:v>19.125</c:v>
                </c:pt>
                <c:pt idx="1013">
                  <c:v>19.125</c:v>
                </c:pt>
                <c:pt idx="1014">
                  <c:v>19.149999999999999</c:v>
                </c:pt>
                <c:pt idx="1015">
                  <c:v>19.149999999999999</c:v>
                </c:pt>
                <c:pt idx="1016">
                  <c:v>19.175000000000001</c:v>
                </c:pt>
                <c:pt idx="1017">
                  <c:v>19.175000000000001</c:v>
                </c:pt>
                <c:pt idx="1018">
                  <c:v>19.175000000000001</c:v>
                </c:pt>
                <c:pt idx="1019">
                  <c:v>19.175000000000001</c:v>
                </c:pt>
                <c:pt idx="1020">
                  <c:v>19.274999999999999</c:v>
                </c:pt>
                <c:pt idx="1021">
                  <c:v>19.274999999999999</c:v>
                </c:pt>
                <c:pt idx="1022">
                  <c:v>19.274999999999999</c:v>
                </c:pt>
                <c:pt idx="1023">
                  <c:v>19.324999999999999</c:v>
                </c:pt>
                <c:pt idx="1024">
                  <c:v>19.324999999999999</c:v>
                </c:pt>
                <c:pt idx="1025">
                  <c:v>19.324999999999999</c:v>
                </c:pt>
                <c:pt idx="1026">
                  <c:v>19.350000000000001</c:v>
                </c:pt>
                <c:pt idx="1027">
                  <c:v>19.350000000000001</c:v>
                </c:pt>
                <c:pt idx="1028">
                  <c:v>19.350000000000001</c:v>
                </c:pt>
                <c:pt idx="1029">
                  <c:v>19.350000000000001</c:v>
                </c:pt>
                <c:pt idx="1030">
                  <c:v>19.350000000000001</c:v>
                </c:pt>
                <c:pt idx="1031">
                  <c:v>19.375</c:v>
                </c:pt>
                <c:pt idx="1032">
                  <c:v>19.375</c:v>
                </c:pt>
                <c:pt idx="1033">
                  <c:v>19.45</c:v>
                </c:pt>
                <c:pt idx="1034">
                  <c:v>19.45</c:v>
                </c:pt>
                <c:pt idx="1035">
                  <c:v>19.45</c:v>
                </c:pt>
                <c:pt idx="1036">
                  <c:v>19.474999999999998</c:v>
                </c:pt>
                <c:pt idx="1037">
                  <c:v>19.474999999999998</c:v>
                </c:pt>
                <c:pt idx="1038">
                  <c:v>19.474999999999998</c:v>
                </c:pt>
                <c:pt idx="1039">
                  <c:v>19.5</c:v>
                </c:pt>
                <c:pt idx="1040">
                  <c:v>19.524999999999999</c:v>
                </c:pt>
                <c:pt idx="1041">
                  <c:v>19.524999999999999</c:v>
                </c:pt>
                <c:pt idx="1042">
                  <c:v>19.549999999999898</c:v>
                </c:pt>
                <c:pt idx="1043">
                  <c:v>19.549999999999898</c:v>
                </c:pt>
                <c:pt idx="1044">
                  <c:v>19.574999999999999</c:v>
                </c:pt>
                <c:pt idx="1045">
                  <c:v>19.599999999999895</c:v>
                </c:pt>
                <c:pt idx="1046">
                  <c:v>19.625</c:v>
                </c:pt>
                <c:pt idx="1047">
                  <c:v>19.625</c:v>
                </c:pt>
                <c:pt idx="1048">
                  <c:v>19.649999999999999</c:v>
                </c:pt>
                <c:pt idx="1049">
                  <c:v>19.649999999999999</c:v>
                </c:pt>
                <c:pt idx="1050">
                  <c:v>19.675000000000001</c:v>
                </c:pt>
                <c:pt idx="1051">
                  <c:v>19.724999999999895</c:v>
                </c:pt>
                <c:pt idx="1052">
                  <c:v>19.774999999999999</c:v>
                </c:pt>
                <c:pt idx="1053">
                  <c:v>19.774999999999999</c:v>
                </c:pt>
                <c:pt idx="1054">
                  <c:v>19.774999999999999</c:v>
                </c:pt>
                <c:pt idx="1055">
                  <c:v>19.824999999999999</c:v>
                </c:pt>
                <c:pt idx="1056">
                  <c:v>19.824999999999999</c:v>
                </c:pt>
                <c:pt idx="1057">
                  <c:v>19.824999999999999</c:v>
                </c:pt>
                <c:pt idx="1058">
                  <c:v>19.850000000000001</c:v>
                </c:pt>
                <c:pt idx="1059">
                  <c:v>19.850000000000001</c:v>
                </c:pt>
                <c:pt idx="1060">
                  <c:v>19.850000000000001</c:v>
                </c:pt>
                <c:pt idx="1061">
                  <c:v>19.875</c:v>
                </c:pt>
                <c:pt idx="1062">
                  <c:v>19.875</c:v>
                </c:pt>
                <c:pt idx="1063">
                  <c:v>19.875</c:v>
                </c:pt>
                <c:pt idx="1064">
                  <c:v>19.875</c:v>
                </c:pt>
                <c:pt idx="1065">
                  <c:v>19.899999999999999</c:v>
                </c:pt>
                <c:pt idx="1066">
                  <c:v>19.95</c:v>
                </c:pt>
                <c:pt idx="1067">
                  <c:v>19.974999999999998</c:v>
                </c:pt>
                <c:pt idx="1068">
                  <c:v>19.974999999999998</c:v>
                </c:pt>
                <c:pt idx="1069">
                  <c:v>20</c:v>
                </c:pt>
                <c:pt idx="1070">
                  <c:v>20.049999999999898</c:v>
                </c:pt>
                <c:pt idx="1071">
                  <c:v>20.074999999999999</c:v>
                </c:pt>
                <c:pt idx="1072">
                  <c:v>20.125</c:v>
                </c:pt>
                <c:pt idx="1073">
                  <c:v>20.149999999999999</c:v>
                </c:pt>
                <c:pt idx="1074">
                  <c:v>20.175000000000001</c:v>
                </c:pt>
                <c:pt idx="1075">
                  <c:v>20.224999999999998</c:v>
                </c:pt>
                <c:pt idx="1076">
                  <c:v>20.224999999999998</c:v>
                </c:pt>
                <c:pt idx="1077">
                  <c:v>20.25</c:v>
                </c:pt>
                <c:pt idx="1078">
                  <c:v>20.25</c:v>
                </c:pt>
                <c:pt idx="1079">
                  <c:v>20.3</c:v>
                </c:pt>
                <c:pt idx="1080">
                  <c:v>20.3</c:v>
                </c:pt>
                <c:pt idx="1081">
                  <c:v>20.350000000000001</c:v>
                </c:pt>
                <c:pt idx="1082">
                  <c:v>20.350000000000001</c:v>
                </c:pt>
                <c:pt idx="1083">
                  <c:v>20.350000000000001</c:v>
                </c:pt>
                <c:pt idx="1084">
                  <c:v>20.375</c:v>
                </c:pt>
                <c:pt idx="1085">
                  <c:v>20.399999999999999</c:v>
                </c:pt>
                <c:pt idx="1086">
                  <c:v>20.399999999999999</c:v>
                </c:pt>
                <c:pt idx="1087">
                  <c:v>20.424999999999898</c:v>
                </c:pt>
                <c:pt idx="1088">
                  <c:v>20.424999999999898</c:v>
                </c:pt>
                <c:pt idx="1089">
                  <c:v>20.424999999999898</c:v>
                </c:pt>
                <c:pt idx="1090">
                  <c:v>20.45</c:v>
                </c:pt>
                <c:pt idx="1091">
                  <c:v>20.474999999999895</c:v>
                </c:pt>
                <c:pt idx="1092">
                  <c:v>20.474999999999895</c:v>
                </c:pt>
                <c:pt idx="1093">
                  <c:v>20.5</c:v>
                </c:pt>
                <c:pt idx="1094">
                  <c:v>20.524999999999999</c:v>
                </c:pt>
                <c:pt idx="1095">
                  <c:v>20.524999999999999</c:v>
                </c:pt>
                <c:pt idx="1096">
                  <c:v>20.524999999999999</c:v>
                </c:pt>
                <c:pt idx="1097">
                  <c:v>20.524999999999999</c:v>
                </c:pt>
                <c:pt idx="1098">
                  <c:v>20.574999999999999</c:v>
                </c:pt>
                <c:pt idx="1099">
                  <c:v>20.574999999999999</c:v>
                </c:pt>
                <c:pt idx="1100">
                  <c:v>20.574999999999999</c:v>
                </c:pt>
                <c:pt idx="1101">
                  <c:v>20.574999999999999</c:v>
                </c:pt>
                <c:pt idx="1102">
                  <c:v>20.6</c:v>
                </c:pt>
                <c:pt idx="1103">
                  <c:v>20.625</c:v>
                </c:pt>
                <c:pt idx="1104">
                  <c:v>20.625</c:v>
                </c:pt>
                <c:pt idx="1105">
                  <c:v>20.650000000000002</c:v>
                </c:pt>
                <c:pt idx="1106">
                  <c:v>20.650000000000002</c:v>
                </c:pt>
                <c:pt idx="1107">
                  <c:v>20.650000000000002</c:v>
                </c:pt>
                <c:pt idx="1108">
                  <c:v>20.674999999999901</c:v>
                </c:pt>
                <c:pt idx="1109">
                  <c:v>20.674999999999901</c:v>
                </c:pt>
                <c:pt idx="1110">
                  <c:v>20.7</c:v>
                </c:pt>
                <c:pt idx="1111">
                  <c:v>20.724999999999895</c:v>
                </c:pt>
                <c:pt idx="1112">
                  <c:v>20.724999999999895</c:v>
                </c:pt>
                <c:pt idx="1113">
                  <c:v>20.724999999999895</c:v>
                </c:pt>
                <c:pt idx="1114">
                  <c:v>20.724999999999895</c:v>
                </c:pt>
                <c:pt idx="1115">
                  <c:v>20.724999999999895</c:v>
                </c:pt>
                <c:pt idx="1116">
                  <c:v>20.724999999999895</c:v>
                </c:pt>
                <c:pt idx="1117">
                  <c:v>20.724999999999895</c:v>
                </c:pt>
                <c:pt idx="1118">
                  <c:v>20.724999999999895</c:v>
                </c:pt>
                <c:pt idx="1119">
                  <c:v>20.75</c:v>
                </c:pt>
                <c:pt idx="1120">
                  <c:v>20.75</c:v>
                </c:pt>
                <c:pt idx="1121">
                  <c:v>20.75</c:v>
                </c:pt>
                <c:pt idx="1122">
                  <c:v>20.75</c:v>
                </c:pt>
                <c:pt idx="1123">
                  <c:v>20.75</c:v>
                </c:pt>
                <c:pt idx="1124">
                  <c:v>20.774999999999999</c:v>
                </c:pt>
                <c:pt idx="1125">
                  <c:v>20.8</c:v>
                </c:pt>
                <c:pt idx="1126">
                  <c:v>20.8</c:v>
                </c:pt>
                <c:pt idx="1127">
                  <c:v>20.8</c:v>
                </c:pt>
                <c:pt idx="1128">
                  <c:v>20.8</c:v>
                </c:pt>
                <c:pt idx="1129">
                  <c:v>20.8</c:v>
                </c:pt>
                <c:pt idx="1130">
                  <c:v>20.8</c:v>
                </c:pt>
                <c:pt idx="1131">
                  <c:v>20.824999999999999</c:v>
                </c:pt>
                <c:pt idx="1132">
                  <c:v>20.824999999999999</c:v>
                </c:pt>
                <c:pt idx="1133">
                  <c:v>20.824999999999999</c:v>
                </c:pt>
                <c:pt idx="1134">
                  <c:v>20.824999999999999</c:v>
                </c:pt>
                <c:pt idx="1135">
                  <c:v>20.824999999999999</c:v>
                </c:pt>
                <c:pt idx="1136">
                  <c:v>20.849999999999895</c:v>
                </c:pt>
                <c:pt idx="1137">
                  <c:v>20.849999999999895</c:v>
                </c:pt>
                <c:pt idx="1138">
                  <c:v>20.849999999999895</c:v>
                </c:pt>
                <c:pt idx="1139">
                  <c:v>20.849999999999895</c:v>
                </c:pt>
                <c:pt idx="1140">
                  <c:v>20.875</c:v>
                </c:pt>
                <c:pt idx="1141">
                  <c:v>20.875</c:v>
                </c:pt>
                <c:pt idx="1142">
                  <c:v>20.875</c:v>
                </c:pt>
                <c:pt idx="1143">
                  <c:v>20.9</c:v>
                </c:pt>
                <c:pt idx="1144">
                  <c:v>20.924999999999997</c:v>
                </c:pt>
                <c:pt idx="1145">
                  <c:v>20.924999999999997</c:v>
                </c:pt>
                <c:pt idx="1146">
                  <c:v>20.949999999999896</c:v>
                </c:pt>
                <c:pt idx="1147">
                  <c:v>20.974999999999895</c:v>
                </c:pt>
                <c:pt idx="1148">
                  <c:v>20.974999999999895</c:v>
                </c:pt>
                <c:pt idx="1149">
                  <c:v>20.999999999999897</c:v>
                </c:pt>
                <c:pt idx="1150">
                  <c:v>20.999999999999897</c:v>
                </c:pt>
                <c:pt idx="1151">
                  <c:v>21.024999999999999</c:v>
                </c:pt>
                <c:pt idx="1152">
                  <c:v>21.024999999999999</c:v>
                </c:pt>
                <c:pt idx="1153">
                  <c:v>21.05</c:v>
                </c:pt>
                <c:pt idx="1154">
                  <c:v>21.05</c:v>
                </c:pt>
                <c:pt idx="1155">
                  <c:v>21.05</c:v>
                </c:pt>
                <c:pt idx="1156">
                  <c:v>21.05</c:v>
                </c:pt>
                <c:pt idx="1157">
                  <c:v>21.05</c:v>
                </c:pt>
                <c:pt idx="1158">
                  <c:v>21.074999999999999</c:v>
                </c:pt>
                <c:pt idx="1159">
                  <c:v>21.074999999999999</c:v>
                </c:pt>
                <c:pt idx="1160">
                  <c:v>21.074999999999999</c:v>
                </c:pt>
                <c:pt idx="1161">
                  <c:v>21.074999999999999</c:v>
                </c:pt>
                <c:pt idx="1162">
                  <c:v>21.074999999999999</c:v>
                </c:pt>
                <c:pt idx="1163">
                  <c:v>21.074999999999999</c:v>
                </c:pt>
                <c:pt idx="1164">
                  <c:v>21.074999999999999</c:v>
                </c:pt>
                <c:pt idx="1165">
                  <c:v>21.074999999999999</c:v>
                </c:pt>
                <c:pt idx="1166">
                  <c:v>21.074999999999999</c:v>
                </c:pt>
                <c:pt idx="1167">
                  <c:v>21.099999999999895</c:v>
                </c:pt>
                <c:pt idx="1168">
                  <c:v>21.099999999999895</c:v>
                </c:pt>
                <c:pt idx="1169">
                  <c:v>21.099999999999895</c:v>
                </c:pt>
                <c:pt idx="1170">
                  <c:v>21.099999999999895</c:v>
                </c:pt>
                <c:pt idx="1171">
                  <c:v>21.099999999999895</c:v>
                </c:pt>
                <c:pt idx="1172">
                  <c:v>21.099999999999895</c:v>
                </c:pt>
                <c:pt idx="1173">
                  <c:v>21.099999999999895</c:v>
                </c:pt>
                <c:pt idx="1174">
                  <c:v>21.099999999999895</c:v>
                </c:pt>
                <c:pt idx="1175">
                  <c:v>21.099999999999895</c:v>
                </c:pt>
                <c:pt idx="1176">
                  <c:v>21.099999999999895</c:v>
                </c:pt>
                <c:pt idx="1177">
                  <c:v>21.099999999999895</c:v>
                </c:pt>
                <c:pt idx="1178">
                  <c:v>21.099999999999895</c:v>
                </c:pt>
                <c:pt idx="1179">
                  <c:v>21.099999999999895</c:v>
                </c:pt>
                <c:pt idx="1180">
                  <c:v>21.125</c:v>
                </c:pt>
                <c:pt idx="1181">
                  <c:v>21.125</c:v>
                </c:pt>
                <c:pt idx="1182">
                  <c:v>21.150000000000002</c:v>
                </c:pt>
                <c:pt idx="1183">
                  <c:v>21.150000000000002</c:v>
                </c:pt>
                <c:pt idx="1184">
                  <c:v>21.150000000000002</c:v>
                </c:pt>
                <c:pt idx="1185">
                  <c:v>21.150000000000002</c:v>
                </c:pt>
                <c:pt idx="1186">
                  <c:v>21.150000000000002</c:v>
                </c:pt>
                <c:pt idx="1187">
                  <c:v>21.175000000000001</c:v>
                </c:pt>
                <c:pt idx="1188">
                  <c:v>21.175000000000001</c:v>
                </c:pt>
                <c:pt idx="1189">
                  <c:v>21.175000000000001</c:v>
                </c:pt>
                <c:pt idx="1190">
                  <c:v>21.2</c:v>
                </c:pt>
                <c:pt idx="1191">
                  <c:v>21.2</c:v>
                </c:pt>
                <c:pt idx="1192">
                  <c:v>21.2</c:v>
                </c:pt>
                <c:pt idx="1193">
                  <c:v>21.2</c:v>
                </c:pt>
                <c:pt idx="1194">
                  <c:v>21.2</c:v>
                </c:pt>
                <c:pt idx="1195">
                  <c:v>21.2</c:v>
                </c:pt>
                <c:pt idx="1196">
                  <c:v>21.224999999999998</c:v>
                </c:pt>
                <c:pt idx="1197">
                  <c:v>21.25</c:v>
                </c:pt>
                <c:pt idx="1198">
                  <c:v>21.25</c:v>
                </c:pt>
                <c:pt idx="1199">
                  <c:v>21.25</c:v>
                </c:pt>
                <c:pt idx="1200">
                  <c:v>21.25</c:v>
                </c:pt>
                <c:pt idx="1201">
                  <c:v>21.274999999999999</c:v>
                </c:pt>
                <c:pt idx="1202">
                  <c:v>21.274999999999999</c:v>
                </c:pt>
                <c:pt idx="1203">
                  <c:v>21.3</c:v>
                </c:pt>
                <c:pt idx="1204">
                  <c:v>21.324999999999999</c:v>
                </c:pt>
                <c:pt idx="1205">
                  <c:v>21.324999999999999</c:v>
                </c:pt>
                <c:pt idx="1206">
                  <c:v>21.324999999999999</c:v>
                </c:pt>
                <c:pt idx="1207">
                  <c:v>21.324999999999999</c:v>
                </c:pt>
                <c:pt idx="1208">
                  <c:v>21.35</c:v>
                </c:pt>
                <c:pt idx="1209">
                  <c:v>21.35</c:v>
                </c:pt>
                <c:pt idx="1210">
                  <c:v>21.375</c:v>
                </c:pt>
                <c:pt idx="1211">
                  <c:v>21.4</c:v>
                </c:pt>
                <c:pt idx="1212">
                  <c:v>21.4</c:v>
                </c:pt>
                <c:pt idx="1213">
                  <c:v>21.4</c:v>
                </c:pt>
                <c:pt idx="1214">
                  <c:v>21.4</c:v>
                </c:pt>
                <c:pt idx="1215">
                  <c:v>21.4</c:v>
                </c:pt>
                <c:pt idx="1216">
                  <c:v>21.424999999999997</c:v>
                </c:pt>
                <c:pt idx="1217">
                  <c:v>21.424999999999997</c:v>
                </c:pt>
                <c:pt idx="1218">
                  <c:v>21.45</c:v>
                </c:pt>
                <c:pt idx="1219">
                  <c:v>21.45</c:v>
                </c:pt>
                <c:pt idx="1220">
                  <c:v>21.45</c:v>
                </c:pt>
                <c:pt idx="1221">
                  <c:v>21.45</c:v>
                </c:pt>
                <c:pt idx="1222">
                  <c:v>21.45</c:v>
                </c:pt>
                <c:pt idx="1223">
                  <c:v>21.474999999999998</c:v>
                </c:pt>
                <c:pt idx="1224">
                  <c:v>21.474999999999998</c:v>
                </c:pt>
                <c:pt idx="1225">
                  <c:v>21.474999999999998</c:v>
                </c:pt>
                <c:pt idx="1226">
                  <c:v>21.474999999999998</c:v>
                </c:pt>
                <c:pt idx="1227">
                  <c:v>21.474999999999998</c:v>
                </c:pt>
                <c:pt idx="1228">
                  <c:v>21.474999999999998</c:v>
                </c:pt>
                <c:pt idx="1229">
                  <c:v>21.5</c:v>
                </c:pt>
                <c:pt idx="1230">
                  <c:v>21.524999999999999</c:v>
                </c:pt>
                <c:pt idx="1231">
                  <c:v>21.524999999999999</c:v>
                </c:pt>
                <c:pt idx="1232">
                  <c:v>21.524999999999999</c:v>
                </c:pt>
                <c:pt idx="1233">
                  <c:v>21.55</c:v>
                </c:pt>
                <c:pt idx="1234">
                  <c:v>21.55</c:v>
                </c:pt>
                <c:pt idx="1235">
                  <c:v>21.574999999999999</c:v>
                </c:pt>
                <c:pt idx="1236">
                  <c:v>21.6</c:v>
                </c:pt>
                <c:pt idx="1237">
                  <c:v>21.6</c:v>
                </c:pt>
                <c:pt idx="1238">
                  <c:v>21.625</c:v>
                </c:pt>
                <c:pt idx="1239">
                  <c:v>21.625</c:v>
                </c:pt>
                <c:pt idx="1240">
                  <c:v>21.625</c:v>
                </c:pt>
                <c:pt idx="1241">
                  <c:v>21.650000000000002</c:v>
                </c:pt>
                <c:pt idx="1242">
                  <c:v>21.650000000000002</c:v>
                </c:pt>
                <c:pt idx="1243">
                  <c:v>21.650000000000002</c:v>
                </c:pt>
                <c:pt idx="1244">
                  <c:v>21.650000000000002</c:v>
                </c:pt>
                <c:pt idx="1245">
                  <c:v>21.675000000000001</c:v>
                </c:pt>
                <c:pt idx="1246">
                  <c:v>21.675000000000001</c:v>
                </c:pt>
                <c:pt idx="1247">
                  <c:v>21.724999999999998</c:v>
                </c:pt>
                <c:pt idx="1248">
                  <c:v>21.724999999999998</c:v>
                </c:pt>
                <c:pt idx="1249">
                  <c:v>21.724999999999998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populationParameterSweep!$E$6262:$E$7511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2.0000000000000004E-2</c:v>
                </c:pt>
                <c:pt idx="2">
                  <c:v>4.0000000000000008E-2</c:v>
                </c:pt>
                <c:pt idx="3">
                  <c:v>8.0000000000000016E-2</c:v>
                </c:pt>
                <c:pt idx="4">
                  <c:v>0.12000000000000001</c:v>
                </c:pt>
                <c:pt idx="5">
                  <c:v>0.18000000000000002</c:v>
                </c:pt>
                <c:pt idx="6">
                  <c:v>0.24000000000000002</c:v>
                </c:pt>
                <c:pt idx="7">
                  <c:v>0.32000000000000006</c:v>
                </c:pt>
                <c:pt idx="8">
                  <c:v>0.34</c:v>
                </c:pt>
                <c:pt idx="9">
                  <c:v>0.36000000000000004</c:v>
                </c:pt>
                <c:pt idx="10">
                  <c:v>0.48000000000000004</c:v>
                </c:pt>
                <c:pt idx="11">
                  <c:v>0.58000000000000007</c:v>
                </c:pt>
                <c:pt idx="12">
                  <c:v>0.62000000000000011</c:v>
                </c:pt>
                <c:pt idx="13">
                  <c:v>0.68</c:v>
                </c:pt>
                <c:pt idx="14">
                  <c:v>0.72000000000000008</c:v>
                </c:pt>
                <c:pt idx="15">
                  <c:v>0.78</c:v>
                </c:pt>
                <c:pt idx="16">
                  <c:v>0.84000000000000008</c:v>
                </c:pt>
                <c:pt idx="17">
                  <c:v>0.91999999999999904</c:v>
                </c:pt>
                <c:pt idx="18">
                  <c:v>0.91999999999999904</c:v>
                </c:pt>
                <c:pt idx="19">
                  <c:v>1.02</c:v>
                </c:pt>
                <c:pt idx="20">
                  <c:v>1.0399999999999896</c:v>
                </c:pt>
                <c:pt idx="21">
                  <c:v>1.0599999999999896</c:v>
                </c:pt>
                <c:pt idx="22">
                  <c:v>1.0599999999999896</c:v>
                </c:pt>
                <c:pt idx="23">
                  <c:v>1.0799999999999896</c:v>
                </c:pt>
                <c:pt idx="24">
                  <c:v>1.1199999999999897</c:v>
                </c:pt>
                <c:pt idx="25">
                  <c:v>1.2</c:v>
                </c:pt>
                <c:pt idx="26">
                  <c:v>1.22</c:v>
                </c:pt>
                <c:pt idx="27">
                  <c:v>1.26</c:v>
                </c:pt>
                <c:pt idx="28">
                  <c:v>1.3</c:v>
                </c:pt>
                <c:pt idx="29">
                  <c:v>1.34</c:v>
                </c:pt>
                <c:pt idx="30">
                  <c:v>1.44</c:v>
                </c:pt>
                <c:pt idx="31">
                  <c:v>1.46</c:v>
                </c:pt>
                <c:pt idx="32">
                  <c:v>1.48</c:v>
                </c:pt>
                <c:pt idx="33">
                  <c:v>1.48</c:v>
                </c:pt>
                <c:pt idx="34">
                  <c:v>1.54</c:v>
                </c:pt>
                <c:pt idx="35">
                  <c:v>1.56</c:v>
                </c:pt>
                <c:pt idx="36">
                  <c:v>1.6</c:v>
                </c:pt>
                <c:pt idx="37">
                  <c:v>1.6</c:v>
                </c:pt>
                <c:pt idx="38">
                  <c:v>1.62</c:v>
                </c:pt>
                <c:pt idx="39">
                  <c:v>1.6600000000000001</c:v>
                </c:pt>
                <c:pt idx="40">
                  <c:v>1.8</c:v>
                </c:pt>
                <c:pt idx="41">
                  <c:v>1.86</c:v>
                </c:pt>
                <c:pt idx="42">
                  <c:v>1.9200000000000002</c:v>
                </c:pt>
                <c:pt idx="43">
                  <c:v>1.9800000000000002</c:v>
                </c:pt>
                <c:pt idx="44">
                  <c:v>1.9999999999999898</c:v>
                </c:pt>
                <c:pt idx="45">
                  <c:v>1.9999999999999898</c:v>
                </c:pt>
                <c:pt idx="46">
                  <c:v>2.02</c:v>
                </c:pt>
                <c:pt idx="47">
                  <c:v>2.1399999999999895</c:v>
                </c:pt>
                <c:pt idx="48">
                  <c:v>2.1800000000000002</c:v>
                </c:pt>
                <c:pt idx="49">
                  <c:v>2.2200000000000002</c:v>
                </c:pt>
                <c:pt idx="50">
                  <c:v>2.2599999999999998</c:v>
                </c:pt>
                <c:pt idx="51">
                  <c:v>2.34</c:v>
                </c:pt>
                <c:pt idx="52">
                  <c:v>2.36</c:v>
                </c:pt>
                <c:pt idx="53">
                  <c:v>2.42</c:v>
                </c:pt>
                <c:pt idx="54">
                  <c:v>2.44</c:v>
                </c:pt>
                <c:pt idx="55">
                  <c:v>2.48</c:v>
                </c:pt>
                <c:pt idx="56">
                  <c:v>2.52</c:v>
                </c:pt>
                <c:pt idx="57">
                  <c:v>2.5599999999999894</c:v>
                </c:pt>
                <c:pt idx="58">
                  <c:v>2.6199999999999894</c:v>
                </c:pt>
                <c:pt idx="59">
                  <c:v>2.6599999999999895</c:v>
                </c:pt>
                <c:pt idx="60">
                  <c:v>2.74</c:v>
                </c:pt>
                <c:pt idx="61">
                  <c:v>2.7600000000000002</c:v>
                </c:pt>
                <c:pt idx="62">
                  <c:v>2.7600000000000002</c:v>
                </c:pt>
                <c:pt idx="63">
                  <c:v>2.82</c:v>
                </c:pt>
                <c:pt idx="64">
                  <c:v>2.92</c:v>
                </c:pt>
                <c:pt idx="65">
                  <c:v>2.92</c:v>
                </c:pt>
                <c:pt idx="66">
                  <c:v>2.94</c:v>
                </c:pt>
                <c:pt idx="67">
                  <c:v>2.94</c:v>
                </c:pt>
                <c:pt idx="68">
                  <c:v>3.06</c:v>
                </c:pt>
                <c:pt idx="69">
                  <c:v>3.1</c:v>
                </c:pt>
                <c:pt idx="70">
                  <c:v>3.14</c:v>
                </c:pt>
                <c:pt idx="71">
                  <c:v>3.18</c:v>
                </c:pt>
                <c:pt idx="72">
                  <c:v>3.2600000000000002</c:v>
                </c:pt>
                <c:pt idx="73">
                  <c:v>3.3</c:v>
                </c:pt>
                <c:pt idx="74">
                  <c:v>3.34</c:v>
                </c:pt>
                <c:pt idx="75">
                  <c:v>3.34</c:v>
                </c:pt>
                <c:pt idx="76">
                  <c:v>3.38</c:v>
                </c:pt>
                <c:pt idx="77">
                  <c:v>3.4</c:v>
                </c:pt>
                <c:pt idx="78">
                  <c:v>3.42</c:v>
                </c:pt>
                <c:pt idx="79">
                  <c:v>3.5</c:v>
                </c:pt>
                <c:pt idx="80">
                  <c:v>3.54</c:v>
                </c:pt>
                <c:pt idx="81">
                  <c:v>3.56</c:v>
                </c:pt>
                <c:pt idx="82">
                  <c:v>3.6</c:v>
                </c:pt>
                <c:pt idx="83">
                  <c:v>3.6</c:v>
                </c:pt>
                <c:pt idx="84">
                  <c:v>3.66</c:v>
                </c:pt>
                <c:pt idx="85">
                  <c:v>3.69999999999999</c:v>
                </c:pt>
                <c:pt idx="86">
                  <c:v>3.7600000000000002</c:v>
                </c:pt>
                <c:pt idx="87">
                  <c:v>3.82</c:v>
                </c:pt>
                <c:pt idx="88">
                  <c:v>3.9</c:v>
                </c:pt>
                <c:pt idx="89">
                  <c:v>3.98</c:v>
                </c:pt>
                <c:pt idx="90">
                  <c:v>4.0599999999999996</c:v>
                </c:pt>
                <c:pt idx="91">
                  <c:v>4.08</c:v>
                </c:pt>
                <c:pt idx="92">
                  <c:v>4.1199999999999992</c:v>
                </c:pt>
                <c:pt idx="93">
                  <c:v>4.1599999999999993</c:v>
                </c:pt>
                <c:pt idx="94">
                  <c:v>4.22</c:v>
                </c:pt>
                <c:pt idx="95">
                  <c:v>4.25999999999999</c:v>
                </c:pt>
                <c:pt idx="96">
                  <c:v>4.2799999999999905</c:v>
                </c:pt>
                <c:pt idx="97">
                  <c:v>4.3</c:v>
                </c:pt>
                <c:pt idx="98">
                  <c:v>4.3599999999999897</c:v>
                </c:pt>
                <c:pt idx="99">
                  <c:v>4.4199999999999902</c:v>
                </c:pt>
                <c:pt idx="100">
                  <c:v>4.4399999999999906</c:v>
                </c:pt>
                <c:pt idx="101">
                  <c:v>4.4599999999999902</c:v>
                </c:pt>
                <c:pt idx="102">
                  <c:v>4.4799999999999907</c:v>
                </c:pt>
                <c:pt idx="103">
                  <c:v>4.5399999999999903</c:v>
                </c:pt>
                <c:pt idx="104">
                  <c:v>4.5599999999999898</c:v>
                </c:pt>
                <c:pt idx="105">
                  <c:v>4.5999999999999996</c:v>
                </c:pt>
                <c:pt idx="106">
                  <c:v>4.6599999999999895</c:v>
                </c:pt>
                <c:pt idx="107">
                  <c:v>4.6599999999999895</c:v>
                </c:pt>
                <c:pt idx="108">
                  <c:v>4.68</c:v>
                </c:pt>
                <c:pt idx="109">
                  <c:v>4.7399999999999904</c:v>
                </c:pt>
                <c:pt idx="110">
                  <c:v>4.7799999999999905</c:v>
                </c:pt>
                <c:pt idx="111">
                  <c:v>4.8599999999999897</c:v>
                </c:pt>
                <c:pt idx="112">
                  <c:v>4.9399999999999906</c:v>
                </c:pt>
                <c:pt idx="113">
                  <c:v>5.0199999999999996</c:v>
                </c:pt>
                <c:pt idx="114">
                  <c:v>5.04</c:v>
                </c:pt>
                <c:pt idx="115">
                  <c:v>5.1199999999999992</c:v>
                </c:pt>
                <c:pt idx="116">
                  <c:v>5.18</c:v>
                </c:pt>
                <c:pt idx="117">
                  <c:v>5.18</c:v>
                </c:pt>
                <c:pt idx="118">
                  <c:v>5.22</c:v>
                </c:pt>
                <c:pt idx="119">
                  <c:v>5.28</c:v>
                </c:pt>
                <c:pt idx="120">
                  <c:v>5.3199999999999994</c:v>
                </c:pt>
                <c:pt idx="121">
                  <c:v>5.4</c:v>
                </c:pt>
                <c:pt idx="122">
                  <c:v>5.48</c:v>
                </c:pt>
                <c:pt idx="123">
                  <c:v>5.5</c:v>
                </c:pt>
                <c:pt idx="124">
                  <c:v>5.54</c:v>
                </c:pt>
                <c:pt idx="125">
                  <c:v>5.56</c:v>
                </c:pt>
                <c:pt idx="126">
                  <c:v>5.6199999999999992</c:v>
                </c:pt>
                <c:pt idx="127">
                  <c:v>5.64</c:v>
                </c:pt>
                <c:pt idx="128">
                  <c:v>5.68</c:v>
                </c:pt>
                <c:pt idx="129">
                  <c:v>5.7</c:v>
                </c:pt>
                <c:pt idx="130">
                  <c:v>5.74</c:v>
                </c:pt>
                <c:pt idx="131">
                  <c:v>5.76</c:v>
                </c:pt>
                <c:pt idx="132">
                  <c:v>5.78</c:v>
                </c:pt>
                <c:pt idx="133">
                  <c:v>5.8</c:v>
                </c:pt>
                <c:pt idx="134">
                  <c:v>5.84</c:v>
                </c:pt>
                <c:pt idx="135">
                  <c:v>5.96</c:v>
                </c:pt>
                <c:pt idx="136">
                  <c:v>6.02</c:v>
                </c:pt>
                <c:pt idx="137">
                  <c:v>6.1599999999999993</c:v>
                </c:pt>
                <c:pt idx="138">
                  <c:v>6.22</c:v>
                </c:pt>
                <c:pt idx="139">
                  <c:v>6.22</c:v>
                </c:pt>
                <c:pt idx="140">
                  <c:v>6.22</c:v>
                </c:pt>
                <c:pt idx="141">
                  <c:v>6.22</c:v>
                </c:pt>
                <c:pt idx="142">
                  <c:v>6.24</c:v>
                </c:pt>
                <c:pt idx="143">
                  <c:v>6.28</c:v>
                </c:pt>
                <c:pt idx="144">
                  <c:v>6.34</c:v>
                </c:pt>
                <c:pt idx="145">
                  <c:v>6.38</c:v>
                </c:pt>
                <c:pt idx="146">
                  <c:v>6.4</c:v>
                </c:pt>
                <c:pt idx="147">
                  <c:v>6.4399999999999906</c:v>
                </c:pt>
                <c:pt idx="148">
                  <c:v>6.5</c:v>
                </c:pt>
                <c:pt idx="149">
                  <c:v>6.52</c:v>
                </c:pt>
                <c:pt idx="150">
                  <c:v>6.56</c:v>
                </c:pt>
                <c:pt idx="151">
                  <c:v>6.6199999999999992</c:v>
                </c:pt>
                <c:pt idx="152">
                  <c:v>6.7</c:v>
                </c:pt>
                <c:pt idx="153">
                  <c:v>6.8199999999999994</c:v>
                </c:pt>
                <c:pt idx="154">
                  <c:v>6.84</c:v>
                </c:pt>
                <c:pt idx="155">
                  <c:v>6.84</c:v>
                </c:pt>
                <c:pt idx="156">
                  <c:v>6.88</c:v>
                </c:pt>
                <c:pt idx="157">
                  <c:v>7</c:v>
                </c:pt>
                <c:pt idx="158">
                  <c:v>7.02</c:v>
                </c:pt>
                <c:pt idx="159">
                  <c:v>7.06</c:v>
                </c:pt>
                <c:pt idx="160">
                  <c:v>7.06</c:v>
                </c:pt>
                <c:pt idx="161">
                  <c:v>7.1199999999999992</c:v>
                </c:pt>
                <c:pt idx="162">
                  <c:v>7.18</c:v>
                </c:pt>
                <c:pt idx="163">
                  <c:v>7.22</c:v>
                </c:pt>
                <c:pt idx="164">
                  <c:v>7.26</c:v>
                </c:pt>
                <c:pt idx="165">
                  <c:v>7.28</c:v>
                </c:pt>
                <c:pt idx="166">
                  <c:v>7.38</c:v>
                </c:pt>
                <c:pt idx="167">
                  <c:v>7.44</c:v>
                </c:pt>
                <c:pt idx="168">
                  <c:v>7.52</c:v>
                </c:pt>
                <c:pt idx="169">
                  <c:v>7.54</c:v>
                </c:pt>
                <c:pt idx="170">
                  <c:v>7.6</c:v>
                </c:pt>
                <c:pt idx="171">
                  <c:v>7.6199999999999992</c:v>
                </c:pt>
                <c:pt idx="172">
                  <c:v>7.68</c:v>
                </c:pt>
                <c:pt idx="173">
                  <c:v>7.7</c:v>
                </c:pt>
                <c:pt idx="174">
                  <c:v>7.72</c:v>
                </c:pt>
                <c:pt idx="175">
                  <c:v>7.72</c:v>
                </c:pt>
                <c:pt idx="176">
                  <c:v>7.7799999999999905</c:v>
                </c:pt>
                <c:pt idx="177">
                  <c:v>7.7999999999999901</c:v>
                </c:pt>
                <c:pt idx="178">
                  <c:v>7.7999999999999901</c:v>
                </c:pt>
                <c:pt idx="179">
                  <c:v>7.84</c:v>
                </c:pt>
                <c:pt idx="180">
                  <c:v>7.88</c:v>
                </c:pt>
                <c:pt idx="181">
                  <c:v>7.9199999999999902</c:v>
                </c:pt>
                <c:pt idx="182">
                  <c:v>7.9799999999999907</c:v>
                </c:pt>
                <c:pt idx="183">
                  <c:v>7.9999999999999902</c:v>
                </c:pt>
                <c:pt idx="184">
                  <c:v>8.02</c:v>
                </c:pt>
                <c:pt idx="185">
                  <c:v>8.0400000000000009</c:v>
                </c:pt>
                <c:pt idx="186">
                  <c:v>8.1</c:v>
                </c:pt>
                <c:pt idx="187">
                  <c:v>8.1</c:v>
                </c:pt>
                <c:pt idx="188">
                  <c:v>8.1399999999999988</c:v>
                </c:pt>
                <c:pt idx="189">
                  <c:v>8.1399999999999988</c:v>
                </c:pt>
                <c:pt idx="190">
                  <c:v>8.18</c:v>
                </c:pt>
                <c:pt idx="191">
                  <c:v>8.18</c:v>
                </c:pt>
                <c:pt idx="192">
                  <c:v>8.2000000000000011</c:v>
                </c:pt>
                <c:pt idx="193">
                  <c:v>8.2199999999999918</c:v>
                </c:pt>
                <c:pt idx="194">
                  <c:v>8.2399999999999984</c:v>
                </c:pt>
                <c:pt idx="195">
                  <c:v>8.2399999999999984</c:v>
                </c:pt>
                <c:pt idx="196">
                  <c:v>8.2399999999999984</c:v>
                </c:pt>
                <c:pt idx="197">
                  <c:v>8.2399999999999984</c:v>
                </c:pt>
                <c:pt idx="198">
                  <c:v>8.2399999999999984</c:v>
                </c:pt>
                <c:pt idx="199">
                  <c:v>8.2399999999999984</c:v>
                </c:pt>
                <c:pt idx="200">
                  <c:v>8.26</c:v>
                </c:pt>
                <c:pt idx="201">
                  <c:v>8.2800000000000011</c:v>
                </c:pt>
                <c:pt idx="202">
                  <c:v>8.2999999999999918</c:v>
                </c:pt>
                <c:pt idx="203">
                  <c:v>8.2999999999999918</c:v>
                </c:pt>
                <c:pt idx="204">
                  <c:v>8.2999999999999918</c:v>
                </c:pt>
                <c:pt idx="205">
                  <c:v>8.32</c:v>
                </c:pt>
                <c:pt idx="206">
                  <c:v>8.32</c:v>
                </c:pt>
                <c:pt idx="207">
                  <c:v>8.34</c:v>
                </c:pt>
                <c:pt idx="208">
                  <c:v>8.34</c:v>
                </c:pt>
                <c:pt idx="209">
                  <c:v>8.34</c:v>
                </c:pt>
                <c:pt idx="210">
                  <c:v>8.34</c:v>
                </c:pt>
                <c:pt idx="211">
                  <c:v>8.34</c:v>
                </c:pt>
                <c:pt idx="212">
                  <c:v>8.3599999999999941</c:v>
                </c:pt>
                <c:pt idx="213">
                  <c:v>8.44</c:v>
                </c:pt>
                <c:pt idx="214">
                  <c:v>8.4599999999999937</c:v>
                </c:pt>
                <c:pt idx="215">
                  <c:v>8.4799999999999915</c:v>
                </c:pt>
                <c:pt idx="216">
                  <c:v>8.4999999999999911</c:v>
                </c:pt>
                <c:pt idx="217">
                  <c:v>8.4999999999999911</c:v>
                </c:pt>
                <c:pt idx="218">
                  <c:v>8.539999999999992</c:v>
                </c:pt>
                <c:pt idx="219">
                  <c:v>8.539999999999992</c:v>
                </c:pt>
                <c:pt idx="220">
                  <c:v>8.5599999999999916</c:v>
                </c:pt>
                <c:pt idx="221">
                  <c:v>8.5599999999999916</c:v>
                </c:pt>
                <c:pt idx="222">
                  <c:v>8.5799999999999912</c:v>
                </c:pt>
                <c:pt idx="223">
                  <c:v>8.5799999999999912</c:v>
                </c:pt>
                <c:pt idx="224">
                  <c:v>8.5799999999999912</c:v>
                </c:pt>
                <c:pt idx="225">
                  <c:v>8.6199999999999921</c:v>
                </c:pt>
                <c:pt idx="226">
                  <c:v>8.6399999999999917</c:v>
                </c:pt>
                <c:pt idx="227">
                  <c:v>8.6599999999999913</c:v>
                </c:pt>
                <c:pt idx="228">
                  <c:v>8.6799999999999926</c:v>
                </c:pt>
                <c:pt idx="229">
                  <c:v>8.6799999999999926</c:v>
                </c:pt>
                <c:pt idx="230">
                  <c:v>8.6799999999999926</c:v>
                </c:pt>
                <c:pt idx="231">
                  <c:v>8.6999999999999922</c:v>
                </c:pt>
                <c:pt idx="232">
                  <c:v>8.7199999999999918</c:v>
                </c:pt>
                <c:pt idx="233">
                  <c:v>8.7399999999999896</c:v>
                </c:pt>
                <c:pt idx="234">
                  <c:v>8.7599999999999909</c:v>
                </c:pt>
                <c:pt idx="235">
                  <c:v>8.7599999999999909</c:v>
                </c:pt>
                <c:pt idx="236">
                  <c:v>8.7599999999999909</c:v>
                </c:pt>
                <c:pt idx="237">
                  <c:v>8.7599999999999909</c:v>
                </c:pt>
                <c:pt idx="238">
                  <c:v>8.7799999999999923</c:v>
                </c:pt>
                <c:pt idx="239">
                  <c:v>8.7799999999999923</c:v>
                </c:pt>
                <c:pt idx="240">
                  <c:v>8.8199999999999914</c:v>
                </c:pt>
                <c:pt idx="241">
                  <c:v>8.839999999999991</c:v>
                </c:pt>
                <c:pt idx="242">
                  <c:v>8.8599999999999941</c:v>
                </c:pt>
                <c:pt idx="243">
                  <c:v>8.8799999999999937</c:v>
                </c:pt>
                <c:pt idx="244">
                  <c:v>8.919999999999991</c:v>
                </c:pt>
                <c:pt idx="245">
                  <c:v>8.9399999999999924</c:v>
                </c:pt>
                <c:pt idx="246">
                  <c:v>8.9599999999999937</c:v>
                </c:pt>
                <c:pt idx="247">
                  <c:v>8.9999999999999911</c:v>
                </c:pt>
                <c:pt idx="248">
                  <c:v>8.9999999999999911</c:v>
                </c:pt>
                <c:pt idx="249">
                  <c:v>9.0199999999999925</c:v>
                </c:pt>
                <c:pt idx="250">
                  <c:v>9.039999999999992</c:v>
                </c:pt>
                <c:pt idx="251">
                  <c:v>9.0599999999999916</c:v>
                </c:pt>
                <c:pt idx="252">
                  <c:v>9.0799999999999912</c:v>
                </c:pt>
                <c:pt idx="253">
                  <c:v>9.0799999999999912</c:v>
                </c:pt>
                <c:pt idx="254">
                  <c:v>9.1399999999999917</c:v>
                </c:pt>
                <c:pt idx="255">
                  <c:v>9.1599999999999913</c:v>
                </c:pt>
                <c:pt idx="256">
                  <c:v>9.1599999999999913</c:v>
                </c:pt>
                <c:pt idx="257">
                  <c:v>9.1599999999999913</c:v>
                </c:pt>
                <c:pt idx="258">
                  <c:v>9.1599999999999913</c:v>
                </c:pt>
                <c:pt idx="259">
                  <c:v>9.1599999999999913</c:v>
                </c:pt>
                <c:pt idx="260">
                  <c:v>9.1799999999999926</c:v>
                </c:pt>
                <c:pt idx="261">
                  <c:v>9.2000000000000011</c:v>
                </c:pt>
                <c:pt idx="262">
                  <c:v>9.2000000000000011</c:v>
                </c:pt>
                <c:pt idx="263">
                  <c:v>9.2199999999999918</c:v>
                </c:pt>
                <c:pt idx="264">
                  <c:v>9.2199999999999918</c:v>
                </c:pt>
                <c:pt idx="265">
                  <c:v>9.2199999999999918</c:v>
                </c:pt>
                <c:pt idx="266">
                  <c:v>9.2399999999999896</c:v>
                </c:pt>
                <c:pt idx="267">
                  <c:v>9.2399999999999896</c:v>
                </c:pt>
                <c:pt idx="268">
                  <c:v>9.2599999999999909</c:v>
                </c:pt>
                <c:pt idx="269">
                  <c:v>9.2599999999999909</c:v>
                </c:pt>
                <c:pt idx="270">
                  <c:v>9.2799999999999923</c:v>
                </c:pt>
                <c:pt idx="271">
                  <c:v>9.3199999999999914</c:v>
                </c:pt>
                <c:pt idx="272">
                  <c:v>9.3199999999999914</c:v>
                </c:pt>
                <c:pt idx="273">
                  <c:v>9.3600000000000012</c:v>
                </c:pt>
                <c:pt idx="274">
                  <c:v>9.4399999999999924</c:v>
                </c:pt>
                <c:pt idx="275">
                  <c:v>9.4599999999999937</c:v>
                </c:pt>
                <c:pt idx="276">
                  <c:v>9.4999999999999911</c:v>
                </c:pt>
                <c:pt idx="277">
                  <c:v>9.5400000000000009</c:v>
                </c:pt>
                <c:pt idx="278">
                  <c:v>9.5599999999999916</c:v>
                </c:pt>
                <c:pt idx="279">
                  <c:v>9.5599999999999916</c:v>
                </c:pt>
                <c:pt idx="280">
                  <c:v>9.6</c:v>
                </c:pt>
                <c:pt idx="281">
                  <c:v>9.6</c:v>
                </c:pt>
                <c:pt idx="282">
                  <c:v>9.6399999999999917</c:v>
                </c:pt>
                <c:pt idx="283">
                  <c:v>9.6599999999999913</c:v>
                </c:pt>
                <c:pt idx="284">
                  <c:v>9.6799999999999926</c:v>
                </c:pt>
                <c:pt idx="285">
                  <c:v>9.6799999999999926</c:v>
                </c:pt>
                <c:pt idx="286">
                  <c:v>9.7000000000000011</c:v>
                </c:pt>
                <c:pt idx="287">
                  <c:v>9.7000000000000011</c:v>
                </c:pt>
                <c:pt idx="288">
                  <c:v>9.7199999999999918</c:v>
                </c:pt>
                <c:pt idx="289">
                  <c:v>9.7399999999999896</c:v>
                </c:pt>
                <c:pt idx="290">
                  <c:v>9.7399999999999896</c:v>
                </c:pt>
                <c:pt idx="291">
                  <c:v>9.7399999999999896</c:v>
                </c:pt>
                <c:pt idx="292">
                  <c:v>9.76</c:v>
                </c:pt>
                <c:pt idx="293">
                  <c:v>9.7799999999999923</c:v>
                </c:pt>
                <c:pt idx="294">
                  <c:v>9.7999999999999918</c:v>
                </c:pt>
                <c:pt idx="295">
                  <c:v>9.7999999999999918</c:v>
                </c:pt>
                <c:pt idx="296">
                  <c:v>9.8199999999999914</c:v>
                </c:pt>
                <c:pt idx="297">
                  <c:v>9.8600000000000012</c:v>
                </c:pt>
                <c:pt idx="298">
                  <c:v>9.8600000000000012</c:v>
                </c:pt>
                <c:pt idx="299">
                  <c:v>9.8799999999999937</c:v>
                </c:pt>
                <c:pt idx="300">
                  <c:v>9.8799999999999937</c:v>
                </c:pt>
                <c:pt idx="301">
                  <c:v>9.8799999999999937</c:v>
                </c:pt>
                <c:pt idx="302">
                  <c:v>9.8999999999999915</c:v>
                </c:pt>
                <c:pt idx="303">
                  <c:v>9.8999999999999915</c:v>
                </c:pt>
                <c:pt idx="304">
                  <c:v>9.8999999999999915</c:v>
                </c:pt>
                <c:pt idx="305">
                  <c:v>9.8999999999999915</c:v>
                </c:pt>
                <c:pt idx="306">
                  <c:v>9.919999999999991</c:v>
                </c:pt>
                <c:pt idx="307">
                  <c:v>9.9599999999999937</c:v>
                </c:pt>
                <c:pt idx="308">
                  <c:v>10</c:v>
                </c:pt>
                <c:pt idx="309">
                  <c:v>10.040000000000001</c:v>
                </c:pt>
                <c:pt idx="310">
                  <c:v>10.040000000000001</c:v>
                </c:pt>
                <c:pt idx="311">
                  <c:v>10.059999999999901</c:v>
                </c:pt>
                <c:pt idx="312">
                  <c:v>10.059999999999901</c:v>
                </c:pt>
                <c:pt idx="313">
                  <c:v>10.059999999999901</c:v>
                </c:pt>
                <c:pt idx="314">
                  <c:v>10.08</c:v>
                </c:pt>
                <c:pt idx="315">
                  <c:v>10.099999999999902</c:v>
                </c:pt>
                <c:pt idx="316">
                  <c:v>10.099999999999902</c:v>
                </c:pt>
                <c:pt idx="317">
                  <c:v>10.099999999999902</c:v>
                </c:pt>
                <c:pt idx="318">
                  <c:v>10.099999999999902</c:v>
                </c:pt>
                <c:pt idx="319">
                  <c:v>10.099999999999902</c:v>
                </c:pt>
                <c:pt idx="320">
                  <c:v>10.120000000000001</c:v>
                </c:pt>
                <c:pt idx="321">
                  <c:v>10.120000000000001</c:v>
                </c:pt>
                <c:pt idx="322">
                  <c:v>10.139999999999899</c:v>
                </c:pt>
                <c:pt idx="323">
                  <c:v>10.139999999999899</c:v>
                </c:pt>
                <c:pt idx="324">
                  <c:v>10.16</c:v>
                </c:pt>
                <c:pt idx="325">
                  <c:v>10.16</c:v>
                </c:pt>
                <c:pt idx="326">
                  <c:v>10.16</c:v>
                </c:pt>
                <c:pt idx="327">
                  <c:v>10.179999999999902</c:v>
                </c:pt>
                <c:pt idx="328">
                  <c:v>10.179999999999902</c:v>
                </c:pt>
                <c:pt idx="329">
                  <c:v>10.179999999999902</c:v>
                </c:pt>
                <c:pt idx="330">
                  <c:v>10.179999999999902</c:v>
                </c:pt>
                <c:pt idx="331">
                  <c:v>10.200000000000001</c:v>
                </c:pt>
                <c:pt idx="332">
                  <c:v>10.219999999999899</c:v>
                </c:pt>
                <c:pt idx="333">
                  <c:v>10.259999999999902</c:v>
                </c:pt>
                <c:pt idx="334">
                  <c:v>10.259999999999902</c:v>
                </c:pt>
                <c:pt idx="335">
                  <c:v>10.259999999999902</c:v>
                </c:pt>
                <c:pt idx="336">
                  <c:v>10.299999999999899</c:v>
                </c:pt>
                <c:pt idx="337">
                  <c:v>10.339999999999902</c:v>
                </c:pt>
                <c:pt idx="338">
                  <c:v>10.339999999999902</c:v>
                </c:pt>
                <c:pt idx="339">
                  <c:v>10.360000000000001</c:v>
                </c:pt>
                <c:pt idx="340">
                  <c:v>10.4</c:v>
                </c:pt>
                <c:pt idx="341">
                  <c:v>10.419999999999902</c:v>
                </c:pt>
                <c:pt idx="342">
                  <c:v>10.459999999999903</c:v>
                </c:pt>
                <c:pt idx="343">
                  <c:v>10.459999999999903</c:v>
                </c:pt>
                <c:pt idx="344">
                  <c:v>10.48</c:v>
                </c:pt>
                <c:pt idx="345">
                  <c:v>10.48</c:v>
                </c:pt>
                <c:pt idx="346">
                  <c:v>10.48</c:v>
                </c:pt>
                <c:pt idx="347">
                  <c:v>10.48</c:v>
                </c:pt>
                <c:pt idx="348">
                  <c:v>10.499999999999904</c:v>
                </c:pt>
                <c:pt idx="349">
                  <c:v>10.499999999999904</c:v>
                </c:pt>
                <c:pt idx="350">
                  <c:v>10.499999999999904</c:v>
                </c:pt>
                <c:pt idx="351">
                  <c:v>10.52</c:v>
                </c:pt>
                <c:pt idx="352">
                  <c:v>10.539999999999901</c:v>
                </c:pt>
                <c:pt idx="353">
                  <c:v>10.579999999999904</c:v>
                </c:pt>
                <c:pt idx="354">
                  <c:v>10.579999999999904</c:v>
                </c:pt>
                <c:pt idx="355">
                  <c:v>10.579999999999904</c:v>
                </c:pt>
                <c:pt idx="356">
                  <c:v>10.6</c:v>
                </c:pt>
                <c:pt idx="357">
                  <c:v>10.62</c:v>
                </c:pt>
                <c:pt idx="358">
                  <c:v>10.62</c:v>
                </c:pt>
                <c:pt idx="359">
                  <c:v>10.62</c:v>
                </c:pt>
                <c:pt idx="360">
                  <c:v>10.62</c:v>
                </c:pt>
                <c:pt idx="361">
                  <c:v>10.639999999999999</c:v>
                </c:pt>
                <c:pt idx="362">
                  <c:v>10.639999999999999</c:v>
                </c:pt>
                <c:pt idx="363">
                  <c:v>10.639999999999999</c:v>
                </c:pt>
                <c:pt idx="364">
                  <c:v>10.639999999999999</c:v>
                </c:pt>
                <c:pt idx="365">
                  <c:v>10.639999999999999</c:v>
                </c:pt>
                <c:pt idx="366">
                  <c:v>10.639999999999999</c:v>
                </c:pt>
                <c:pt idx="367">
                  <c:v>10.639999999999999</c:v>
                </c:pt>
                <c:pt idx="368">
                  <c:v>10.659999999999904</c:v>
                </c:pt>
                <c:pt idx="369">
                  <c:v>10.659999999999904</c:v>
                </c:pt>
                <c:pt idx="370">
                  <c:v>10.68</c:v>
                </c:pt>
                <c:pt idx="371">
                  <c:v>10.7</c:v>
                </c:pt>
                <c:pt idx="372">
                  <c:v>10.739999999999903</c:v>
                </c:pt>
                <c:pt idx="373">
                  <c:v>10.739999999999903</c:v>
                </c:pt>
                <c:pt idx="374">
                  <c:v>10.739999999999903</c:v>
                </c:pt>
                <c:pt idx="375">
                  <c:v>10.739999999999903</c:v>
                </c:pt>
                <c:pt idx="376">
                  <c:v>10.76</c:v>
                </c:pt>
                <c:pt idx="377">
                  <c:v>10.76</c:v>
                </c:pt>
                <c:pt idx="378">
                  <c:v>10.76</c:v>
                </c:pt>
                <c:pt idx="379">
                  <c:v>10.76</c:v>
                </c:pt>
                <c:pt idx="380">
                  <c:v>10.779999999999902</c:v>
                </c:pt>
                <c:pt idx="381">
                  <c:v>10.8</c:v>
                </c:pt>
                <c:pt idx="382">
                  <c:v>10.819999999999904</c:v>
                </c:pt>
                <c:pt idx="383">
                  <c:v>10.819999999999904</c:v>
                </c:pt>
                <c:pt idx="384">
                  <c:v>10.84</c:v>
                </c:pt>
                <c:pt idx="385">
                  <c:v>10.84</c:v>
                </c:pt>
                <c:pt idx="386">
                  <c:v>10.84</c:v>
                </c:pt>
                <c:pt idx="387">
                  <c:v>10.860000000000001</c:v>
                </c:pt>
                <c:pt idx="388">
                  <c:v>10.88</c:v>
                </c:pt>
                <c:pt idx="389">
                  <c:v>10.88</c:v>
                </c:pt>
                <c:pt idx="390">
                  <c:v>10.899999999999904</c:v>
                </c:pt>
                <c:pt idx="391">
                  <c:v>10.899999999999904</c:v>
                </c:pt>
                <c:pt idx="392">
                  <c:v>10.939999999999902</c:v>
                </c:pt>
                <c:pt idx="393">
                  <c:v>10.979999999999901</c:v>
                </c:pt>
                <c:pt idx="394">
                  <c:v>11</c:v>
                </c:pt>
                <c:pt idx="395">
                  <c:v>11.02</c:v>
                </c:pt>
                <c:pt idx="396">
                  <c:v>11.02</c:v>
                </c:pt>
                <c:pt idx="397">
                  <c:v>11.02</c:v>
                </c:pt>
                <c:pt idx="398">
                  <c:v>11.02</c:v>
                </c:pt>
                <c:pt idx="399">
                  <c:v>11.02</c:v>
                </c:pt>
                <c:pt idx="400">
                  <c:v>11.02</c:v>
                </c:pt>
                <c:pt idx="401">
                  <c:v>11.04</c:v>
                </c:pt>
                <c:pt idx="402">
                  <c:v>11.04</c:v>
                </c:pt>
                <c:pt idx="403">
                  <c:v>11.059999999999901</c:v>
                </c:pt>
                <c:pt idx="404">
                  <c:v>11.08</c:v>
                </c:pt>
                <c:pt idx="405">
                  <c:v>11.08</c:v>
                </c:pt>
                <c:pt idx="406">
                  <c:v>11.08</c:v>
                </c:pt>
                <c:pt idx="407">
                  <c:v>11.08</c:v>
                </c:pt>
                <c:pt idx="408">
                  <c:v>11.08</c:v>
                </c:pt>
                <c:pt idx="409">
                  <c:v>11.12</c:v>
                </c:pt>
                <c:pt idx="410">
                  <c:v>11.12</c:v>
                </c:pt>
                <c:pt idx="411">
                  <c:v>11.16</c:v>
                </c:pt>
                <c:pt idx="412">
                  <c:v>11.16</c:v>
                </c:pt>
                <c:pt idx="413">
                  <c:v>11.16</c:v>
                </c:pt>
                <c:pt idx="414">
                  <c:v>11.16</c:v>
                </c:pt>
                <c:pt idx="415">
                  <c:v>11.16</c:v>
                </c:pt>
                <c:pt idx="416">
                  <c:v>11.16</c:v>
                </c:pt>
                <c:pt idx="417">
                  <c:v>11.179999999999902</c:v>
                </c:pt>
                <c:pt idx="418">
                  <c:v>11.2</c:v>
                </c:pt>
                <c:pt idx="419">
                  <c:v>11.239999999999998</c:v>
                </c:pt>
                <c:pt idx="420">
                  <c:v>11.239999999999998</c:v>
                </c:pt>
                <c:pt idx="421">
                  <c:v>11.239999999999998</c:v>
                </c:pt>
                <c:pt idx="422">
                  <c:v>11.239999999999998</c:v>
                </c:pt>
                <c:pt idx="423">
                  <c:v>11.239999999999998</c:v>
                </c:pt>
                <c:pt idx="424">
                  <c:v>11.239999999999998</c:v>
                </c:pt>
                <c:pt idx="425">
                  <c:v>11.26</c:v>
                </c:pt>
                <c:pt idx="426">
                  <c:v>11.28</c:v>
                </c:pt>
                <c:pt idx="427">
                  <c:v>11.299999999999899</c:v>
                </c:pt>
                <c:pt idx="428">
                  <c:v>11.32</c:v>
                </c:pt>
                <c:pt idx="429">
                  <c:v>11.32</c:v>
                </c:pt>
                <c:pt idx="430">
                  <c:v>11.339999999999902</c:v>
                </c:pt>
                <c:pt idx="431">
                  <c:v>11.339999999999902</c:v>
                </c:pt>
                <c:pt idx="432">
                  <c:v>11.360000000000001</c:v>
                </c:pt>
                <c:pt idx="433">
                  <c:v>11.360000000000001</c:v>
                </c:pt>
                <c:pt idx="434">
                  <c:v>11.360000000000001</c:v>
                </c:pt>
                <c:pt idx="435">
                  <c:v>11.360000000000001</c:v>
                </c:pt>
                <c:pt idx="436">
                  <c:v>11.42</c:v>
                </c:pt>
                <c:pt idx="437">
                  <c:v>11.44</c:v>
                </c:pt>
                <c:pt idx="438">
                  <c:v>11.44</c:v>
                </c:pt>
                <c:pt idx="439">
                  <c:v>11.44</c:v>
                </c:pt>
                <c:pt idx="440">
                  <c:v>11.44</c:v>
                </c:pt>
                <c:pt idx="441">
                  <c:v>11.44</c:v>
                </c:pt>
                <c:pt idx="442">
                  <c:v>11.459999999999903</c:v>
                </c:pt>
                <c:pt idx="443">
                  <c:v>11.459999999999903</c:v>
                </c:pt>
                <c:pt idx="444">
                  <c:v>11.459999999999903</c:v>
                </c:pt>
                <c:pt idx="445">
                  <c:v>11.459999999999903</c:v>
                </c:pt>
                <c:pt idx="446">
                  <c:v>11.459999999999903</c:v>
                </c:pt>
                <c:pt idx="447">
                  <c:v>11.459999999999903</c:v>
                </c:pt>
                <c:pt idx="448">
                  <c:v>11.459999999999903</c:v>
                </c:pt>
                <c:pt idx="449">
                  <c:v>11.48</c:v>
                </c:pt>
                <c:pt idx="450">
                  <c:v>11.5</c:v>
                </c:pt>
                <c:pt idx="451">
                  <c:v>11.52</c:v>
                </c:pt>
                <c:pt idx="452">
                  <c:v>11.52</c:v>
                </c:pt>
                <c:pt idx="453">
                  <c:v>11.54</c:v>
                </c:pt>
                <c:pt idx="454">
                  <c:v>11.54</c:v>
                </c:pt>
                <c:pt idx="455">
                  <c:v>11.54</c:v>
                </c:pt>
                <c:pt idx="456">
                  <c:v>11.56</c:v>
                </c:pt>
                <c:pt idx="457">
                  <c:v>11.579999999999904</c:v>
                </c:pt>
                <c:pt idx="458">
                  <c:v>11.579999999999904</c:v>
                </c:pt>
                <c:pt idx="459">
                  <c:v>11.579999999999904</c:v>
                </c:pt>
                <c:pt idx="460">
                  <c:v>11.579999999999904</c:v>
                </c:pt>
                <c:pt idx="461">
                  <c:v>11.6</c:v>
                </c:pt>
                <c:pt idx="462">
                  <c:v>11.6</c:v>
                </c:pt>
                <c:pt idx="463">
                  <c:v>11.6</c:v>
                </c:pt>
                <c:pt idx="464">
                  <c:v>11.6</c:v>
                </c:pt>
                <c:pt idx="465">
                  <c:v>11.6</c:v>
                </c:pt>
                <c:pt idx="466">
                  <c:v>11.6</c:v>
                </c:pt>
                <c:pt idx="467">
                  <c:v>11.62</c:v>
                </c:pt>
                <c:pt idx="468">
                  <c:v>11.62</c:v>
                </c:pt>
                <c:pt idx="469">
                  <c:v>11.62</c:v>
                </c:pt>
                <c:pt idx="470">
                  <c:v>11.62</c:v>
                </c:pt>
                <c:pt idx="471">
                  <c:v>11.639999999999999</c:v>
                </c:pt>
                <c:pt idx="472">
                  <c:v>11.639999999999999</c:v>
                </c:pt>
                <c:pt idx="473">
                  <c:v>11.639999999999999</c:v>
                </c:pt>
                <c:pt idx="474">
                  <c:v>11.68</c:v>
                </c:pt>
                <c:pt idx="475">
                  <c:v>11.68</c:v>
                </c:pt>
                <c:pt idx="476">
                  <c:v>11.68</c:v>
                </c:pt>
                <c:pt idx="477">
                  <c:v>11.68</c:v>
                </c:pt>
                <c:pt idx="478">
                  <c:v>11.68</c:v>
                </c:pt>
                <c:pt idx="479">
                  <c:v>11.68</c:v>
                </c:pt>
                <c:pt idx="480">
                  <c:v>11.719999999999999</c:v>
                </c:pt>
                <c:pt idx="481">
                  <c:v>11.739999999999903</c:v>
                </c:pt>
                <c:pt idx="482">
                  <c:v>11.739999999999903</c:v>
                </c:pt>
                <c:pt idx="483">
                  <c:v>11.739999999999903</c:v>
                </c:pt>
                <c:pt idx="484">
                  <c:v>11.76</c:v>
                </c:pt>
                <c:pt idx="485">
                  <c:v>11.76</c:v>
                </c:pt>
                <c:pt idx="486">
                  <c:v>11.76</c:v>
                </c:pt>
                <c:pt idx="487">
                  <c:v>11.78</c:v>
                </c:pt>
                <c:pt idx="488">
                  <c:v>11.78</c:v>
                </c:pt>
                <c:pt idx="489">
                  <c:v>11.8</c:v>
                </c:pt>
                <c:pt idx="490">
                  <c:v>11.8</c:v>
                </c:pt>
                <c:pt idx="491">
                  <c:v>11.82</c:v>
                </c:pt>
                <c:pt idx="492">
                  <c:v>11.82</c:v>
                </c:pt>
                <c:pt idx="493">
                  <c:v>11.82</c:v>
                </c:pt>
                <c:pt idx="494">
                  <c:v>11.82</c:v>
                </c:pt>
                <c:pt idx="495">
                  <c:v>11.88</c:v>
                </c:pt>
                <c:pt idx="496">
                  <c:v>11.92</c:v>
                </c:pt>
                <c:pt idx="497">
                  <c:v>11.92</c:v>
                </c:pt>
                <c:pt idx="498">
                  <c:v>11.92</c:v>
                </c:pt>
                <c:pt idx="499">
                  <c:v>11.96</c:v>
                </c:pt>
                <c:pt idx="500">
                  <c:v>11.96</c:v>
                </c:pt>
                <c:pt idx="501">
                  <c:v>11.96</c:v>
                </c:pt>
                <c:pt idx="502">
                  <c:v>11.96</c:v>
                </c:pt>
                <c:pt idx="503">
                  <c:v>11.96</c:v>
                </c:pt>
                <c:pt idx="504">
                  <c:v>11.979999999999901</c:v>
                </c:pt>
                <c:pt idx="505">
                  <c:v>11.979999999999901</c:v>
                </c:pt>
                <c:pt idx="506">
                  <c:v>12</c:v>
                </c:pt>
                <c:pt idx="507">
                  <c:v>12</c:v>
                </c:pt>
                <c:pt idx="508">
                  <c:v>12.04</c:v>
                </c:pt>
                <c:pt idx="509">
                  <c:v>12.04</c:v>
                </c:pt>
                <c:pt idx="510">
                  <c:v>12.06</c:v>
                </c:pt>
                <c:pt idx="511">
                  <c:v>12.12</c:v>
                </c:pt>
                <c:pt idx="512">
                  <c:v>12.139999999999899</c:v>
                </c:pt>
                <c:pt idx="513">
                  <c:v>12.139999999999899</c:v>
                </c:pt>
                <c:pt idx="514">
                  <c:v>12.18</c:v>
                </c:pt>
                <c:pt idx="515">
                  <c:v>12.2</c:v>
                </c:pt>
                <c:pt idx="516">
                  <c:v>12.239999999999998</c:v>
                </c:pt>
                <c:pt idx="517">
                  <c:v>12.26</c:v>
                </c:pt>
                <c:pt idx="518">
                  <c:v>12.28</c:v>
                </c:pt>
                <c:pt idx="519">
                  <c:v>12.28</c:v>
                </c:pt>
                <c:pt idx="520">
                  <c:v>12.28</c:v>
                </c:pt>
                <c:pt idx="521">
                  <c:v>12.3</c:v>
                </c:pt>
                <c:pt idx="522">
                  <c:v>12.3</c:v>
                </c:pt>
                <c:pt idx="523">
                  <c:v>12.32</c:v>
                </c:pt>
                <c:pt idx="524">
                  <c:v>12.34</c:v>
                </c:pt>
                <c:pt idx="525">
                  <c:v>12.360000000000001</c:v>
                </c:pt>
                <c:pt idx="526">
                  <c:v>12.379999999999903</c:v>
                </c:pt>
                <c:pt idx="527">
                  <c:v>12.379999999999903</c:v>
                </c:pt>
                <c:pt idx="528">
                  <c:v>12.379999999999903</c:v>
                </c:pt>
                <c:pt idx="529">
                  <c:v>12.379999999999903</c:v>
                </c:pt>
                <c:pt idx="530">
                  <c:v>12.4</c:v>
                </c:pt>
                <c:pt idx="531">
                  <c:v>12.4</c:v>
                </c:pt>
                <c:pt idx="532">
                  <c:v>12.4</c:v>
                </c:pt>
                <c:pt idx="533">
                  <c:v>12.4</c:v>
                </c:pt>
                <c:pt idx="534">
                  <c:v>12.4</c:v>
                </c:pt>
                <c:pt idx="535">
                  <c:v>12.4</c:v>
                </c:pt>
                <c:pt idx="536">
                  <c:v>12.44</c:v>
                </c:pt>
                <c:pt idx="537">
                  <c:v>12.44</c:v>
                </c:pt>
                <c:pt idx="538">
                  <c:v>12.44</c:v>
                </c:pt>
                <c:pt idx="539">
                  <c:v>12.46</c:v>
                </c:pt>
                <c:pt idx="540">
                  <c:v>12.48</c:v>
                </c:pt>
                <c:pt idx="541">
                  <c:v>12.48</c:v>
                </c:pt>
                <c:pt idx="542">
                  <c:v>12.48</c:v>
                </c:pt>
                <c:pt idx="543">
                  <c:v>12.48</c:v>
                </c:pt>
                <c:pt idx="544">
                  <c:v>12.5</c:v>
                </c:pt>
                <c:pt idx="545">
                  <c:v>12.5</c:v>
                </c:pt>
                <c:pt idx="546">
                  <c:v>12.5</c:v>
                </c:pt>
                <c:pt idx="547">
                  <c:v>12.5</c:v>
                </c:pt>
                <c:pt idx="548">
                  <c:v>12.5</c:v>
                </c:pt>
                <c:pt idx="549">
                  <c:v>12.52</c:v>
                </c:pt>
                <c:pt idx="550">
                  <c:v>12.52</c:v>
                </c:pt>
                <c:pt idx="551">
                  <c:v>12.52</c:v>
                </c:pt>
                <c:pt idx="552">
                  <c:v>12.52</c:v>
                </c:pt>
                <c:pt idx="553">
                  <c:v>12.52</c:v>
                </c:pt>
                <c:pt idx="554">
                  <c:v>12.54</c:v>
                </c:pt>
                <c:pt idx="555">
                  <c:v>12.54</c:v>
                </c:pt>
                <c:pt idx="556">
                  <c:v>12.54</c:v>
                </c:pt>
                <c:pt idx="557">
                  <c:v>12.58</c:v>
                </c:pt>
                <c:pt idx="558">
                  <c:v>12.58</c:v>
                </c:pt>
                <c:pt idx="559">
                  <c:v>12.6</c:v>
                </c:pt>
                <c:pt idx="560">
                  <c:v>12.62</c:v>
                </c:pt>
                <c:pt idx="561">
                  <c:v>12.62</c:v>
                </c:pt>
                <c:pt idx="562">
                  <c:v>12.639999999999999</c:v>
                </c:pt>
                <c:pt idx="563">
                  <c:v>12.659999999999904</c:v>
                </c:pt>
                <c:pt idx="564">
                  <c:v>12.659999999999904</c:v>
                </c:pt>
                <c:pt idx="565">
                  <c:v>12.68</c:v>
                </c:pt>
                <c:pt idx="566">
                  <c:v>12.68</c:v>
                </c:pt>
                <c:pt idx="567">
                  <c:v>12.7</c:v>
                </c:pt>
                <c:pt idx="568">
                  <c:v>12.7</c:v>
                </c:pt>
                <c:pt idx="569">
                  <c:v>12.7</c:v>
                </c:pt>
                <c:pt idx="570">
                  <c:v>12.719999999999999</c:v>
                </c:pt>
                <c:pt idx="571">
                  <c:v>12.739999999999998</c:v>
                </c:pt>
                <c:pt idx="572">
                  <c:v>12.739999999999998</c:v>
                </c:pt>
                <c:pt idx="573">
                  <c:v>12.76</c:v>
                </c:pt>
                <c:pt idx="574">
                  <c:v>12.78</c:v>
                </c:pt>
                <c:pt idx="575">
                  <c:v>12.78</c:v>
                </c:pt>
                <c:pt idx="576">
                  <c:v>12.78</c:v>
                </c:pt>
                <c:pt idx="577">
                  <c:v>12.78</c:v>
                </c:pt>
                <c:pt idx="578">
                  <c:v>12.78</c:v>
                </c:pt>
                <c:pt idx="579">
                  <c:v>12.78</c:v>
                </c:pt>
                <c:pt idx="580">
                  <c:v>12.78</c:v>
                </c:pt>
                <c:pt idx="581">
                  <c:v>12.78</c:v>
                </c:pt>
                <c:pt idx="582">
                  <c:v>12.78</c:v>
                </c:pt>
                <c:pt idx="583">
                  <c:v>12.78</c:v>
                </c:pt>
                <c:pt idx="584">
                  <c:v>12.78</c:v>
                </c:pt>
                <c:pt idx="585">
                  <c:v>12.78</c:v>
                </c:pt>
                <c:pt idx="586">
                  <c:v>12.78</c:v>
                </c:pt>
                <c:pt idx="587">
                  <c:v>12.78</c:v>
                </c:pt>
                <c:pt idx="588">
                  <c:v>12.78</c:v>
                </c:pt>
                <c:pt idx="589">
                  <c:v>12.78</c:v>
                </c:pt>
                <c:pt idx="590">
                  <c:v>12.78</c:v>
                </c:pt>
                <c:pt idx="591">
                  <c:v>12.839999999999902</c:v>
                </c:pt>
                <c:pt idx="592">
                  <c:v>12.839999999999902</c:v>
                </c:pt>
                <c:pt idx="593">
                  <c:v>12.860000000000001</c:v>
                </c:pt>
                <c:pt idx="594">
                  <c:v>12.860000000000001</c:v>
                </c:pt>
                <c:pt idx="595">
                  <c:v>12.879999999999903</c:v>
                </c:pt>
                <c:pt idx="596">
                  <c:v>12.879999999999903</c:v>
                </c:pt>
                <c:pt idx="597">
                  <c:v>12.879999999999903</c:v>
                </c:pt>
                <c:pt idx="598">
                  <c:v>12.9</c:v>
                </c:pt>
                <c:pt idx="599">
                  <c:v>12.9</c:v>
                </c:pt>
                <c:pt idx="600">
                  <c:v>12.919999999999902</c:v>
                </c:pt>
                <c:pt idx="601">
                  <c:v>12.94</c:v>
                </c:pt>
                <c:pt idx="602">
                  <c:v>12.94</c:v>
                </c:pt>
                <c:pt idx="603">
                  <c:v>12.94</c:v>
                </c:pt>
                <c:pt idx="604">
                  <c:v>12.959999999999903</c:v>
                </c:pt>
                <c:pt idx="605">
                  <c:v>12.959999999999903</c:v>
                </c:pt>
                <c:pt idx="606">
                  <c:v>12.959999999999903</c:v>
                </c:pt>
                <c:pt idx="607">
                  <c:v>12.98</c:v>
                </c:pt>
                <c:pt idx="608">
                  <c:v>12.999999999999904</c:v>
                </c:pt>
                <c:pt idx="609">
                  <c:v>12.999999999999904</c:v>
                </c:pt>
                <c:pt idx="610">
                  <c:v>12.999999999999904</c:v>
                </c:pt>
                <c:pt idx="611">
                  <c:v>12.999999999999904</c:v>
                </c:pt>
                <c:pt idx="612">
                  <c:v>13.02</c:v>
                </c:pt>
                <c:pt idx="613">
                  <c:v>13.04</c:v>
                </c:pt>
                <c:pt idx="614">
                  <c:v>13.04</c:v>
                </c:pt>
                <c:pt idx="615">
                  <c:v>13.059999999999901</c:v>
                </c:pt>
                <c:pt idx="616">
                  <c:v>13.079999999999904</c:v>
                </c:pt>
                <c:pt idx="617">
                  <c:v>13.1</c:v>
                </c:pt>
                <c:pt idx="618">
                  <c:v>13.139999999999999</c:v>
                </c:pt>
                <c:pt idx="619">
                  <c:v>13.139999999999999</c:v>
                </c:pt>
                <c:pt idx="620">
                  <c:v>13.139999999999999</c:v>
                </c:pt>
                <c:pt idx="621">
                  <c:v>13.16</c:v>
                </c:pt>
                <c:pt idx="622">
                  <c:v>13.16</c:v>
                </c:pt>
                <c:pt idx="623">
                  <c:v>13.16</c:v>
                </c:pt>
                <c:pt idx="624">
                  <c:v>13.18</c:v>
                </c:pt>
                <c:pt idx="625">
                  <c:v>13.18</c:v>
                </c:pt>
                <c:pt idx="626">
                  <c:v>13.18</c:v>
                </c:pt>
                <c:pt idx="627">
                  <c:v>13.199999999999902</c:v>
                </c:pt>
                <c:pt idx="628">
                  <c:v>13.199999999999902</c:v>
                </c:pt>
                <c:pt idx="629">
                  <c:v>13.219999999999999</c:v>
                </c:pt>
                <c:pt idx="630">
                  <c:v>13.219999999999999</c:v>
                </c:pt>
                <c:pt idx="631">
                  <c:v>13.239999999999903</c:v>
                </c:pt>
                <c:pt idx="632">
                  <c:v>13.26</c:v>
                </c:pt>
                <c:pt idx="633">
                  <c:v>13.279999999999902</c:v>
                </c:pt>
                <c:pt idx="634">
                  <c:v>13.3</c:v>
                </c:pt>
                <c:pt idx="635">
                  <c:v>13.34</c:v>
                </c:pt>
                <c:pt idx="636">
                  <c:v>13.399999999999904</c:v>
                </c:pt>
                <c:pt idx="637">
                  <c:v>13.399999999999904</c:v>
                </c:pt>
                <c:pt idx="638">
                  <c:v>13.42</c:v>
                </c:pt>
                <c:pt idx="639">
                  <c:v>13.42</c:v>
                </c:pt>
                <c:pt idx="640">
                  <c:v>13.42</c:v>
                </c:pt>
                <c:pt idx="641">
                  <c:v>13.459999999999903</c:v>
                </c:pt>
                <c:pt idx="642">
                  <c:v>13.479999999999901</c:v>
                </c:pt>
                <c:pt idx="643">
                  <c:v>13.479999999999901</c:v>
                </c:pt>
                <c:pt idx="644">
                  <c:v>13.479999999999901</c:v>
                </c:pt>
                <c:pt idx="645">
                  <c:v>13.479999999999901</c:v>
                </c:pt>
                <c:pt idx="646">
                  <c:v>13.479999999999901</c:v>
                </c:pt>
                <c:pt idx="647">
                  <c:v>13.52</c:v>
                </c:pt>
                <c:pt idx="648">
                  <c:v>13.52</c:v>
                </c:pt>
                <c:pt idx="649">
                  <c:v>13.52</c:v>
                </c:pt>
                <c:pt idx="650">
                  <c:v>13.52</c:v>
                </c:pt>
                <c:pt idx="651">
                  <c:v>13.52</c:v>
                </c:pt>
                <c:pt idx="652">
                  <c:v>13.54</c:v>
                </c:pt>
                <c:pt idx="653">
                  <c:v>13.54</c:v>
                </c:pt>
                <c:pt idx="654">
                  <c:v>13.56</c:v>
                </c:pt>
                <c:pt idx="655">
                  <c:v>13.56</c:v>
                </c:pt>
                <c:pt idx="656">
                  <c:v>13.56</c:v>
                </c:pt>
                <c:pt idx="657">
                  <c:v>13.58</c:v>
                </c:pt>
                <c:pt idx="658">
                  <c:v>13.58</c:v>
                </c:pt>
                <c:pt idx="659">
                  <c:v>13.6</c:v>
                </c:pt>
                <c:pt idx="660">
                  <c:v>13.6</c:v>
                </c:pt>
                <c:pt idx="661">
                  <c:v>13.62</c:v>
                </c:pt>
                <c:pt idx="662">
                  <c:v>13.639999999999999</c:v>
                </c:pt>
                <c:pt idx="663">
                  <c:v>13.639999999999999</c:v>
                </c:pt>
                <c:pt idx="664">
                  <c:v>13.66</c:v>
                </c:pt>
                <c:pt idx="665">
                  <c:v>13.66</c:v>
                </c:pt>
                <c:pt idx="666">
                  <c:v>13.66</c:v>
                </c:pt>
                <c:pt idx="667">
                  <c:v>13.66</c:v>
                </c:pt>
                <c:pt idx="668">
                  <c:v>13.66</c:v>
                </c:pt>
                <c:pt idx="669">
                  <c:v>13.68</c:v>
                </c:pt>
                <c:pt idx="670">
                  <c:v>13.719999999999999</c:v>
                </c:pt>
                <c:pt idx="671">
                  <c:v>13.719999999999999</c:v>
                </c:pt>
                <c:pt idx="672">
                  <c:v>13.719999999999999</c:v>
                </c:pt>
                <c:pt idx="673">
                  <c:v>13.76</c:v>
                </c:pt>
                <c:pt idx="674">
                  <c:v>13.78</c:v>
                </c:pt>
                <c:pt idx="675">
                  <c:v>13.8</c:v>
                </c:pt>
                <c:pt idx="676">
                  <c:v>13.8</c:v>
                </c:pt>
                <c:pt idx="677">
                  <c:v>13.8</c:v>
                </c:pt>
                <c:pt idx="678">
                  <c:v>13.82</c:v>
                </c:pt>
                <c:pt idx="679">
                  <c:v>13.88</c:v>
                </c:pt>
                <c:pt idx="680">
                  <c:v>13.88</c:v>
                </c:pt>
                <c:pt idx="681">
                  <c:v>13.9</c:v>
                </c:pt>
                <c:pt idx="682">
                  <c:v>13.94</c:v>
                </c:pt>
                <c:pt idx="683">
                  <c:v>13.94</c:v>
                </c:pt>
                <c:pt idx="684">
                  <c:v>13.98</c:v>
                </c:pt>
                <c:pt idx="685">
                  <c:v>13.98</c:v>
                </c:pt>
                <c:pt idx="686">
                  <c:v>13.98</c:v>
                </c:pt>
                <c:pt idx="687">
                  <c:v>14.02</c:v>
                </c:pt>
                <c:pt idx="688">
                  <c:v>14.06</c:v>
                </c:pt>
                <c:pt idx="689">
                  <c:v>14.06</c:v>
                </c:pt>
                <c:pt idx="690">
                  <c:v>14.08</c:v>
                </c:pt>
                <c:pt idx="691">
                  <c:v>14.08</c:v>
                </c:pt>
                <c:pt idx="692">
                  <c:v>14.1</c:v>
                </c:pt>
                <c:pt idx="693">
                  <c:v>14.12</c:v>
                </c:pt>
                <c:pt idx="694">
                  <c:v>14.139999999999899</c:v>
                </c:pt>
                <c:pt idx="695">
                  <c:v>14.139999999999899</c:v>
                </c:pt>
                <c:pt idx="696">
                  <c:v>14.139999999999899</c:v>
                </c:pt>
                <c:pt idx="697">
                  <c:v>14.159999999999904</c:v>
                </c:pt>
                <c:pt idx="698">
                  <c:v>14.179999999999902</c:v>
                </c:pt>
                <c:pt idx="699">
                  <c:v>14.219999999999899</c:v>
                </c:pt>
                <c:pt idx="700">
                  <c:v>14.219999999999899</c:v>
                </c:pt>
                <c:pt idx="701">
                  <c:v>14.239999999999998</c:v>
                </c:pt>
                <c:pt idx="702">
                  <c:v>14.279999999999902</c:v>
                </c:pt>
                <c:pt idx="703">
                  <c:v>14.299999999999899</c:v>
                </c:pt>
                <c:pt idx="704">
                  <c:v>14.299999999999899</c:v>
                </c:pt>
                <c:pt idx="705">
                  <c:v>14.299999999999899</c:v>
                </c:pt>
                <c:pt idx="706">
                  <c:v>14.32</c:v>
                </c:pt>
                <c:pt idx="707">
                  <c:v>14.32</c:v>
                </c:pt>
                <c:pt idx="708">
                  <c:v>14.34</c:v>
                </c:pt>
                <c:pt idx="709">
                  <c:v>14.360000000000001</c:v>
                </c:pt>
                <c:pt idx="710">
                  <c:v>14.399999999999904</c:v>
                </c:pt>
                <c:pt idx="711">
                  <c:v>14.399999999999904</c:v>
                </c:pt>
                <c:pt idx="712">
                  <c:v>14.419999999999902</c:v>
                </c:pt>
                <c:pt idx="713">
                  <c:v>14.46</c:v>
                </c:pt>
                <c:pt idx="714">
                  <c:v>14.499999999999904</c:v>
                </c:pt>
                <c:pt idx="715">
                  <c:v>14.499999999999904</c:v>
                </c:pt>
                <c:pt idx="716">
                  <c:v>14.52</c:v>
                </c:pt>
                <c:pt idx="717">
                  <c:v>14.52</c:v>
                </c:pt>
                <c:pt idx="718">
                  <c:v>14.52</c:v>
                </c:pt>
                <c:pt idx="719">
                  <c:v>14.56</c:v>
                </c:pt>
                <c:pt idx="720">
                  <c:v>14.56</c:v>
                </c:pt>
                <c:pt idx="721">
                  <c:v>14.579999999999904</c:v>
                </c:pt>
                <c:pt idx="722">
                  <c:v>14.579999999999904</c:v>
                </c:pt>
                <c:pt idx="723">
                  <c:v>14.599999999999902</c:v>
                </c:pt>
                <c:pt idx="724">
                  <c:v>14.62</c:v>
                </c:pt>
                <c:pt idx="725">
                  <c:v>14.639999999999899</c:v>
                </c:pt>
                <c:pt idx="726">
                  <c:v>14.639999999999899</c:v>
                </c:pt>
                <c:pt idx="727">
                  <c:v>14.639999999999899</c:v>
                </c:pt>
                <c:pt idx="728">
                  <c:v>14.639999999999899</c:v>
                </c:pt>
                <c:pt idx="729">
                  <c:v>14.639999999999899</c:v>
                </c:pt>
                <c:pt idx="730">
                  <c:v>14.639999999999899</c:v>
                </c:pt>
                <c:pt idx="731">
                  <c:v>14.639999999999899</c:v>
                </c:pt>
                <c:pt idx="732">
                  <c:v>14.639999999999899</c:v>
                </c:pt>
                <c:pt idx="733">
                  <c:v>14.639999999999899</c:v>
                </c:pt>
                <c:pt idx="734">
                  <c:v>14.639999999999899</c:v>
                </c:pt>
                <c:pt idx="735">
                  <c:v>14.66</c:v>
                </c:pt>
                <c:pt idx="736">
                  <c:v>14.679999999999902</c:v>
                </c:pt>
                <c:pt idx="737">
                  <c:v>14.719999999999899</c:v>
                </c:pt>
                <c:pt idx="738">
                  <c:v>14.76</c:v>
                </c:pt>
                <c:pt idx="739">
                  <c:v>14.76</c:v>
                </c:pt>
                <c:pt idx="740">
                  <c:v>14.78</c:v>
                </c:pt>
                <c:pt idx="741">
                  <c:v>14.799999999999899</c:v>
                </c:pt>
                <c:pt idx="742">
                  <c:v>14.819999999999904</c:v>
                </c:pt>
                <c:pt idx="743">
                  <c:v>14.819999999999904</c:v>
                </c:pt>
                <c:pt idx="744">
                  <c:v>14.819999999999904</c:v>
                </c:pt>
                <c:pt idx="745">
                  <c:v>14.819999999999904</c:v>
                </c:pt>
                <c:pt idx="746">
                  <c:v>14.859999999999904</c:v>
                </c:pt>
                <c:pt idx="747">
                  <c:v>14.859999999999904</c:v>
                </c:pt>
                <c:pt idx="748">
                  <c:v>14.859999999999904</c:v>
                </c:pt>
                <c:pt idx="749">
                  <c:v>14.879999999999903</c:v>
                </c:pt>
                <c:pt idx="750">
                  <c:v>14.879999999999903</c:v>
                </c:pt>
                <c:pt idx="751">
                  <c:v>14.879999999999903</c:v>
                </c:pt>
                <c:pt idx="752">
                  <c:v>14.899999999999904</c:v>
                </c:pt>
                <c:pt idx="753">
                  <c:v>14.899999999999904</c:v>
                </c:pt>
                <c:pt idx="754">
                  <c:v>14.899999999999904</c:v>
                </c:pt>
                <c:pt idx="755">
                  <c:v>14.899999999999904</c:v>
                </c:pt>
                <c:pt idx="756">
                  <c:v>14.94</c:v>
                </c:pt>
                <c:pt idx="757">
                  <c:v>14.94</c:v>
                </c:pt>
                <c:pt idx="758">
                  <c:v>14.959999999999903</c:v>
                </c:pt>
                <c:pt idx="759">
                  <c:v>14.979999999999901</c:v>
                </c:pt>
                <c:pt idx="760">
                  <c:v>15.019999999999902</c:v>
                </c:pt>
                <c:pt idx="761">
                  <c:v>15.019999999999902</c:v>
                </c:pt>
                <c:pt idx="762">
                  <c:v>15.019999999999902</c:v>
                </c:pt>
                <c:pt idx="763">
                  <c:v>15.019999999999902</c:v>
                </c:pt>
                <c:pt idx="764">
                  <c:v>15.019999999999902</c:v>
                </c:pt>
                <c:pt idx="765">
                  <c:v>15.019999999999902</c:v>
                </c:pt>
                <c:pt idx="766">
                  <c:v>15.039999999999901</c:v>
                </c:pt>
                <c:pt idx="767">
                  <c:v>15.039999999999901</c:v>
                </c:pt>
                <c:pt idx="768">
                  <c:v>15.059999999999901</c:v>
                </c:pt>
                <c:pt idx="769">
                  <c:v>15.059999999999901</c:v>
                </c:pt>
                <c:pt idx="770">
                  <c:v>15.079999999999904</c:v>
                </c:pt>
                <c:pt idx="771">
                  <c:v>15.099999999999902</c:v>
                </c:pt>
                <c:pt idx="772">
                  <c:v>15.099999999999902</c:v>
                </c:pt>
                <c:pt idx="773">
                  <c:v>15.099999999999902</c:v>
                </c:pt>
                <c:pt idx="774">
                  <c:v>15.099999999999902</c:v>
                </c:pt>
                <c:pt idx="775">
                  <c:v>15.099999999999902</c:v>
                </c:pt>
                <c:pt idx="776">
                  <c:v>15.099999999999902</c:v>
                </c:pt>
                <c:pt idx="777">
                  <c:v>15.139999999999899</c:v>
                </c:pt>
                <c:pt idx="778">
                  <c:v>15.159999999999904</c:v>
                </c:pt>
                <c:pt idx="779">
                  <c:v>15.199999999999902</c:v>
                </c:pt>
                <c:pt idx="780">
                  <c:v>15.239999999999903</c:v>
                </c:pt>
                <c:pt idx="781">
                  <c:v>15.239999999999903</c:v>
                </c:pt>
                <c:pt idx="782">
                  <c:v>15.28</c:v>
                </c:pt>
                <c:pt idx="783">
                  <c:v>15.28</c:v>
                </c:pt>
                <c:pt idx="784">
                  <c:v>15.28</c:v>
                </c:pt>
                <c:pt idx="785">
                  <c:v>15.299999999999899</c:v>
                </c:pt>
                <c:pt idx="786">
                  <c:v>15.299999999999899</c:v>
                </c:pt>
                <c:pt idx="787">
                  <c:v>15.339999999999902</c:v>
                </c:pt>
                <c:pt idx="788">
                  <c:v>15.339999999999902</c:v>
                </c:pt>
                <c:pt idx="789">
                  <c:v>15.360000000000001</c:v>
                </c:pt>
                <c:pt idx="790">
                  <c:v>15.360000000000001</c:v>
                </c:pt>
                <c:pt idx="791">
                  <c:v>15.379999999999903</c:v>
                </c:pt>
                <c:pt idx="792">
                  <c:v>15.439999999999902</c:v>
                </c:pt>
                <c:pt idx="793">
                  <c:v>15.439999999999902</c:v>
                </c:pt>
                <c:pt idx="794">
                  <c:v>15.439999999999902</c:v>
                </c:pt>
                <c:pt idx="795">
                  <c:v>15.439999999999902</c:v>
                </c:pt>
                <c:pt idx="796">
                  <c:v>15.479999999999901</c:v>
                </c:pt>
                <c:pt idx="797">
                  <c:v>15.499999999999904</c:v>
                </c:pt>
                <c:pt idx="798">
                  <c:v>15.519999999999902</c:v>
                </c:pt>
                <c:pt idx="799">
                  <c:v>15.519999999999902</c:v>
                </c:pt>
                <c:pt idx="800">
                  <c:v>15.519999999999902</c:v>
                </c:pt>
                <c:pt idx="801">
                  <c:v>15.54</c:v>
                </c:pt>
                <c:pt idx="802">
                  <c:v>15.54</c:v>
                </c:pt>
                <c:pt idx="803">
                  <c:v>15.559999999999901</c:v>
                </c:pt>
                <c:pt idx="804">
                  <c:v>15.559999999999901</c:v>
                </c:pt>
                <c:pt idx="805">
                  <c:v>15.559999999999901</c:v>
                </c:pt>
                <c:pt idx="806">
                  <c:v>15.559999999999901</c:v>
                </c:pt>
                <c:pt idx="807">
                  <c:v>15.559999999999901</c:v>
                </c:pt>
                <c:pt idx="808">
                  <c:v>15.58</c:v>
                </c:pt>
                <c:pt idx="809">
                  <c:v>15.58</c:v>
                </c:pt>
                <c:pt idx="810">
                  <c:v>15.619999999999902</c:v>
                </c:pt>
                <c:pt idx="811">
                  <c:v>15.619999999999902</c:v>
                </c:pt>
                <c:pt idx="812">
                  <c:v>15.619999999999902</c:v>
                </c:pt>
                <c:pt idx="813">
                  <c:v>15.639999999999899</c:v>
                </c:pt>
                <c:pt idx="814">
                  <c:v>15.639999999999899</c:v>
                </c:pt>
                <c:pt idx="815">
                  <c:v>15.639999999999899</c:v>
                </c:pt>
                <c:pt idx="816">
                  <c:v>15.659999999999904</c:v>
                </c:pt>
                <c:pt idx="817">
                  <c:v>15.699999999999902</c:v>
                </c:pt>
                <c:pt idx="818">
                  <c:v>15.719999999999899</c:v>
                </c:pt>
                <c:pt idx="819">
                  <c:v>15.76</c:v>
                </c:pt>
                <c:pt idx="820">
                  <c:v>15.76</c:v>
                </c:pt>
                <c:pt idx="821">
                  <c:v>15.76</c:v>
                </c:pt>
                <c:pt idx="822">
                  <c:v>15.76</c:v>
                </c:pt>
                <c:pt idx="823">
                  <c:v>15.78</c:v>
                </c:pt>
                <c:pt idx="824">
                  <c:v>15.78</c:v>
                </c:pt>
                <c:pt idx="825">
                  <c:v>15.78</c:v>
                </c:pt>
                <c:pt idx="826">
                  <c:v>15.78</c:v>
                </c:pt>
                <c:pt idx="827">
                  <c:v>15.819999999999904</c:v>
                </c:pt>
                <c:pt idx="828">
                  <c:v>15.839999999999902</c:v>
                </c:pt>
                <c:pt idx="829">
                  <c:v>15.839999999999902</c:v>
                </c:pt>
                <c:pt idx="830">
                  <c:v>15.839999999999902</c:v>
                </c:pt>
                <c:pt idx="831">
                  <c:v>15.839999999999902</c:v>
                </c:pt>
                <c:pt idx="832">
                  <c:v>15.839999999999902</c:v>
                </c:pt>
                <c:pt idx="833">
                  <c:v>15.860000000000001</c:v>
                </c:pt>
                <c:pt idx="834">
                  <c:v>15.879999999999903</c:v>
                </c:pt>
                <c:pt idx="835">
                  <c:v>15.879999999999903</c:v>
                </c:pt>
                <c:pt idx="836">
                  <c:v>15.899999999999904</c:v>
                </c:pt>
                <c:pt idx="837">
                  <c:v>15.939999999999902</c:v>
                </c:pt>
                <c:pt idx="838">
                  <c:v>15.959999999999903</c:v>
                </c:pt>
                <c:pt idx="839">
                  <c:v>15.98</c:v>
                </c:pt>
                <c:pt idx="840">
                  <c:v>15.98</c:v>
                </c:pt>
                <c:pt idx="841">
                  <c:v>16.04</c:v>
                </c:pt>
                <c:pt idx="842">
                  <c:v>16.04</c:v>
                </c:pt>
                <c:pt idx="843">
                  <c:v>16.059999999999999</c:v>
                </c:pt>
                <c:pt idx="844">
                  <c:v>16.059999999999999</c:v>
                </c:pt>
                <c:pt idx="845">
                  <c:v>16.059999999999999</c:v>
                </c:pt>
                <c:pt idx="846">
                  <c:v>16.059999999999999</c:v>
                </c:pt>
                <c:pt idx="847">
                  <c:v>16.099999999999895</c:v>
                </c:pt>
                <c:pt idx="848">
                  <c:v>16.119999999999905</c:v>
                </c:pt>
                <c:pt idx="849">
                  <c:v>16.18</c:v>
                </c:pt>
                <c:pt idx="850">
                  <c:v>16.2</c:v>
                </c:pt>
                <c:pt idx="851">
                  <c:v>16.22</c:v>
                </c:pt>
                <c:pt idx="852">
                  <c:v>16.239999999999995</c:v>
                </c:pt>
                <c:pt idx="853">
                  <c:v>16.259999999999899</c:v>
                </c:pt>
                <c:pt idx="854">
                  <c:v>16.259999999999899</c:v>
                </c:pt>
                <c:pt idx="855">
                  <c:v>16.279999999999998</c:v>
                </c:pt>
                <c:pt idx="856">
                  <c:v>16.319999999999901</c:v>
                </c:pt>
                <c:pt idx="857">
                  <c:v>16.34</c:v>
                </c:pt>
                <c:pt idx="858">
                  <c:v>16.34</c:v>
                </c:pt>
                <c:pt idx="859">
                  <c:v>16.38</c:v>
                </c:pt>
                <c:pt idx="860">
                  <c:v>16.419999999999899</c:v>
                </c:pt>
                <c:pt idx="861">
                  <c:v>16.419999999999899</c:v>
                </c:pt>
                <c:pt idx="862">
                  <c:v>16.419999999999899</c:v>
                </c:pt>
                <c:pt idx="863">
                  <c:v>16.439999999999895</c:v>
                </c:pt>
                <c:pt idx="864">
                  <c:v>16.459999999999898</c:v>
                </c:pt>
                <c:pt idx="865">
                  <c:v>16.479999999999897</c:v>
                </c:pt>
                <c:pt idx="866">
                  <c:v>16.479999999999897</c:v>
                </c:pt>
                <c:pt idx="867">
                  <c:v>16.499999999999897</c:v>
                </c:pt>
                <c:pt idx="868">
                  <c:v>16.5199999999999</c:v>
                </c:pt>
                <c:pt idx="869">
                  <c:v>16.5399999999999</c:v>
                </c:pt>
                <c:pt idx="870">
                  <c:v>16.5399999999999</c:v>
                </c:pt>
                <c:pt idx="871">
                  <c:v>16.579999999999995</c:v>
                </c:pt>
                <c:pt idx="872">
                  <c:v>16.579999999999995</c:v>
                </c:pt>
                <c:pt idx="873">
                  <c:v>16.599999999999895</c:v>
                </c:pt>
                <c:pt idx="874">
                  <c:v>16.619999999999905</c:v>
                </c:pt>
                <c:pt idx="875">
                  <c:v>16.619999999999905</c:v>
                </c:pt>
                <c:pt idx="876">
                  <c:v>16.619999999999905</c:v>
                </c:pt>
                <c:pt idx="877">
                  <c:v>16.659999999999901</c:v>
                </c:pt>
                <c:pt idx="878">
                  <c:v>16.6799999999999</c:v>
                </c:pt>
                <c:pt idx="879">
                  <c:v>16.7</c:v>
                </c:pt>
                <c:pt idx="880">
                  <c:v>16.7</c:v>
                </c:pt>
                <c:pt idx="881">
                  <c:v>16.719999999999899</c:v>
                </c:pt>
                <c:pt idx="882">
                  <c:v>16.719999999999899</c:v>
                </c:pt>
                <c:pt idx="883">
                  <c:v>16.759999999999899</c:v>
                </c:pt>
                <c:pt idx="884">
                  <c:v>16.759999999999899</c:v>
                </c:pt>
                <c:pt idx="885">
                  <c:v>16.759999999999899</c:v>
                </c:pt>
                <c:pt idx="886">
                  <c:v>16.779999999999902</c:v>
                </c:pt>
                <c:pt idx="887">
                  <c:v>16.779999999999902</c:v>
                </c:pt>
                <c:pt idx="888">
                  <c:v>16.819999999999901</c:v>
                </c:pt>
                <c:pt idx="889">
                  <c:v>16.819999999999901</c:v>
                </c:pt>
                <c:pt idx="890">
                  <c:v>16.8399999999999</c:v>
                </c:pt>
                <c:pt idx="891">
                  <c:v>16.8799999999999</c:v>
                </c:pt>
                <c:pt idx="892">
                  <c:v>16.8799999999999</c:v>
                </c:pt>
                <c:pt idx="893">
                  <c:v>16.8799999999999</c:v>
                </c:pt>
                <c:pt idx="894">
                  <c:v>16.919999999999899</c:v>
                </c:pt>
                <c:pt idx="895">
                  <c:v>16.919999999999899</c:v>
                </c:pt>
                <c:pt idx="896">
                  <c:v>16.919999999999899</c:v>
                </c:pt>
                <c:pt idx="897">
                  <c:v>16.939999999999895</c:v>
                </c:pt>
                <c:pt idx="898">
                  <c:v>16.959999999999898</c:v>
                </c:pt>
                <c:pt idx="899">
                  <c:v>16.959999999999898</c:v>
                </c:pt>
                <c:pt idx="900">
                  <c:v>16.959999999999898</c:v>
                </c:pt>
                <c:pt idx="901">
                  <c:v>16.959999999999898</c:v>
                </c:pt>
                <c:pt idx="902">
                  <c:v>16.979999999999897</c:v>
                </c:pt>
                <c:pt idx="903">
                  <c:v>16.979999999999897</c:v>
                </c:pt>
                <c:pt idx="904">
                  <c:v>16.999999999999897</c:v>
                </c:pt>
                <c:pt idx="905">
                  <c:v>17.0199999999999</c:v>
                </c:pt>
                <c:pt idx="906">
                  <c:v>17.0399999999999</c:v>
                </c:pt>
                <c:pt idx="907">
                  <c:v>17.0399999999999</c:v>
                </c:pt>
                <c:pt idx="908">
                  <c:v>17.059999999999899</c:v>
                </c:pt>
                <c:pt idx="909">
                  <c:v>17.079999999999899</c:v>
                </c:pt>
                <c:pt idx="910">
                  <c:v>17.099999999999895</c:v>
                </c:pt>
                <c:pt idx="911">
                  <c:v>17.119999999999905</c:v>
                </c:pt>
                <c:pt idx="912">
                  <c:v>17.119999999999905</c:v>
                </c:pt>
                <c:pt idx="913">
                  <c:v>17.139999999999901</c:v>
                </c:pt>
                <c:pt idx="914">
                  <c:v>17.139999999999901</c:v>
                </c:pt>
                <c:pt idx="915">
                  <c:v>17.139999999999901</c:v>
                </c:pt>
                <c:pt idx="916">
                  <c:v>17.139999999999901</c:v>
                </c:pt>
                <c:pt idx="917">
                  <c:v>17.139999999999901</c:v>
                </c:pt>
                <c:pt idx="918">
                  <c:v>17.139999999999901</c:v>
                </c:pt>
                <c:pt idx="919">
                  <c:v>17.139999999999901</c:v>
                </c:pt>
                <c:pt idx="920">
                  <c:v>17.1799999999999</c:v>
                </c:pt>
                <c:pt idx="921">
                  <c:v>17.1799999999999</c:v>
                </c:pt>
                <c:pt idx="922">
                  <c:v>17.1799999999999</c:v>
                </c:pt>
                <c:pt idx="923">
                  <c:v>17.1799999999999</c:v>
                </c:pt>
                <c:pt idx="924">
                  <c:v>17.1999999999999</c:v>
                </c:pt>
                <c:pt idx="925">
                  <c:v>17.1999999999999</c:v>
                </c:pt>
                <c:pt idx="926">
                  <c:v>17.1999999999999</c:v>
                </c:pt>
                <c:pt idx="927">
                  <c:v>17.1999999999999</c:v>
                </c:pt>
                <c:pt idx="928">
                  <c:v>17.219999999999899</c:v>
                </c:pt>
                <c:pt idx="929">
                  <c:v>17.219999999999899</c:v>
                </c:pt>
                <c:pt idx="930">
                  <c:v>17.219999999999899</c:v>
                </c:pt>
                <c:pt idx="931">
                  <c:v>17.219999999999899</c:v>
                </c:pt>
                <c:pt idx="932">
                  <c:v>17.219999999999899</c:v>
                </c:pt>
                <c:pt idx="933">
                  <c:v>17.259999999999899</c:v>
                </c:pt>
                <c:pt idx="934">
                  <c:v>17.259999999999899</c:v>
                </c:pt>
                <c:pt idx="935">
                  <c:v>17.259999999999899</c:v>
                </c:pt>
                <c:pt idx="936">
                  <c:v>17.259999999999899</c:v>
                </c:pt>
                <c:pt idx="937">
                  <c:v>17.259999999999899</c:v>
                </c:pt>
                <c:pt idx="938">
                  <c:v>17.279999999999902</c:v>
                </c:pt>
                <c:pt idx="939">
                  <c:v>17.279999999999902</c:v>
                </c:pt>
                <c:pt idx="940">
                  <c:v>17.279999999999902</c:v>
                </c:pt>
                <c:pt idx="941">
                  <c:v>17.299999999999898</c:v>
                </c:pt>
                <c:pt idx="942">
                  <c:v>17.299999999999898</c:v>
                </c:pt>
                <c:pt idx="943">
                  <c:v>17.3799999999999</c:v>
                </c:pt>
                <c:pt idx="944">
                  <c:v>17.3799999999999</c:v>
                </c:pt>
                <c:pt idx="945">
                  <c:v>17.3799999999999</c:v>
                </c:pt>
                <c:pt idx="946">
                  <c:v>17.399999999999899</c:v>
                </c:pt>
                <c:pt idx="947">
                  <c:v>17.419999999999899</c:v>
                </c:pt>
                <c:pt idx="948">
                  <c:v>17.419999999999899</c:v>
                </c:pt>
                <c:pt idx="949">
                  <c:v>17.439999999999895</c:v>
                </c:pt>
                <c:pt idx="950">
                  <c:v>17.439999999999895</c:v>
                </c:pt>
                <c:pt idx="951">
                  <c:v>17.439999999999895</c:v>
                </c:pt>
                <c:pt idx="952">
                  <c:v>17.479999999999897</c:v>
                </c:pt>
                <c:pt idx="953">
                  <c:v>17.479999999999897</c:v>
                </c:pt>
                <c:pt idx="954">
                  <c:v>17.499999999999897</c:v>
                </c:pt>
                <c:pt idx="955">
                  <c:v>17.499999999999897</c:v>
                </c:pt>
                <c:pt idx="956">
                  <c:v>17.499999999999897</c:v>
                </c:pt>
                <c:pt idx="957">
                  <c:v>17.5399999999999</c:v>
                </c:pt>
                <c:pt idx="958">
                  <c:v>17.5399999999999</c:v>
                </c:pt>
                <c:pt idx="959">
                  <c:v>17.5399999999999</c:v>
                </c:pt>
                <c:pt idx="960">
                  <c:v>17.559999999999899</c:v>
                </c:pt>
                <c:pt idx="961">
                  <c:v>17.559999999999899</c:v>
                </c:pt>
                <c:pt idx="962">
                  <c:v>17.559999999999899</c:v>
                </c:pt>
                <c:pt idx="963">
                  <c:v>17.579999999999899</c:v>
                </c:pt>
                <c:pt idx="964">
                  <c:v>17.579999999999899</c:v>
                </c:pt>
                <c:pt idx="965">
                  <c:v>17.579999999999899</c:v>
                </c:pt>
                <c:pt idx="966">
                  <c:v>17.599999999999895</c:v>
                </c:pt>
                <c:pt idx="967">
                  <c:v>17.619999999999905</c:v>
                </c:pt>
                <c:pt idx="968">
                  <c:v>17.639999999999901</c:v>
                </c:pt>
                <c:pt idx="969">
                  <c:v>17.639999999999901</c:v>
                </c:pt>
                <c:pt idx="970">
                  <c:v>17.639999999999901</c:v>
                </c:pt>
                <c:pt idx="971">
                  <c:v>17.639999999999901</c:v>
                </c:pt>
                <c:pt idx="972">
                  <c:v>17.639999999999901</c:v>
                </c:pt>
                <c:pt idx="973">
                  <c:v>17.639999999999901</c:v>
                </c:pt>
                <c:pt idx="974">
                  <c:v>17.639999999999901</c:v>
                </c:pt>
                <c:pt idx="975">
                  <c:v>17.659999999999901</c:v>
                </c:pt>
                <c:pt idx="976">
                  <c:v>17.659999999999901</c:v>
                </c:pt>
                <c:pt idx="977">
                  <c:v>17.659999999999901</c:v>
                </c:pt>
                <c:pt idx="978">
                  <c:v>17.6799999999999</c:v>
                </c:pt>
                <c:pt idx="979">
                  <c:v>17.6799999999999</c:v>
                </c:pt>
                <c:pt idx="980">
                  <c:v>17.6999999999999</c:v>
                </c:pt>
                <c:pt idx="981">
                  <c:v>17.6999999999999</c:v>
                </c:pt>
                <c:pt idx="982">
                  <c:v>17.719999999999899</c:v>
                </c:pt>
                <c:pt idx="983">
                  <c:v>17.719999999999899</c:v>
                </c:pt>
                <c:pt idx="984">
                  <c:v>17.739999999999899</c:v>
                </c:pt>
                <c:pt idx="985">
                  <c:v>17.739999999999899</c:v>
                </c:pt>
                <c:pt idx="986">
                  <c:v>17.739999999999899</c:v>
                </c:pt>
                <c:pt idx="987">
                  <c:v>17.759999999999899</c:v>
                </c:pt>
                <c:pt idx="988">
                  <c:v>17.779999999999902</c:v>
                </c:pt>
                <c:pt idx="989">
                  <c:v>17.8399999999999</c:v>
                </c:pt>
                <c:pt idx="990">
                  <c:v>17.8599999999999</c:v>
                </c:pt>
                <c:pt idx="991">
                  <c:v>17.8599999999999</c:v>
                </c:pt>
                <c:pt idx="992">
                  <c:v>17.8599999999999</c:v>
                </c:pt>
                <c:pt idx="993">
                  <c:v>17.8599999999999</c:v>
                </c:pt>
                <c:pt idx="994">
                  <c:v>17.8599999999999</c:v>
                </c:pt>
                <c:pt idx="995">
                  <c:v>17.8799999999999</c:v>
                </c:pt>
                <c:pt idx="996">
                  <c:v>17.8799999999999</c:v>
                </c:pt>
                <c:pt idx="997">
                  <c:v>17.8799999999999</c:v>
                </c:pt>
                <c:pt idx="998">
                  <c:v>17.899999999999899</c:v>
                </c:pt>
                <c:pt idx="999">
                  <c:v>17.899999999999899</c:v>
                </c:pt>
                <c:pt idx="1000">
                  <c:v>17.899999999999899</c:v>
                </c:pt>
                <c:pt idx="1001">
                  <c:v>17.919999999999899</c:v>
                </c:pt>
                <c:pt idx="1002">
                  <c:v>17.959999999999898</c:v>
                </c:pt>
                <c:pt idx="1003">
                  <c:v>17.959999999999898</c:v>
                </c:pt>
                <c:pt idx="1004">
                  <c:v>17.959999999999898</c:v>
                </c:pt>
                <c:pt idx="1005">
                  <c:v>17.959999999999898</c:v>
                </c:pt>
                <c:pt idx="1006">
                  <c:v>17.959999999999898</c:v>
                </c:pt>
                <c:pt idx="1007">
                  <c:v>17.979999999999897</c:v>
                </c:pt>
                <c:pt idx="1008">
                  <c:v>17.979999999999897</c:v>
                </c:pt>
                <c:pt idx="1009">
                  <c:v>17.979999999999897</c:v>
                </c:pt>
                <c:pt idx="1010">
                  <c:v>17.999999999999897</c:v>
                </c:pt>
                <c:pt idx="1011">
                  <c:v>17.999999999999897</c:v>
                </c:pt>
                <c:pt idx="1012">
                  <c:v>18.0399999999999</c:v>
                </c:pt>
                <c:pt idx="1013">
                  <c:v>18.079999999999899</c:v>
                </c:pt>
                <c:pt idx="1014">
                  <c:v>18.099999999999895</c:v>
                </c:pt>
                <c:pt idx="1015">
                  <c:v>18.099999999999895</c:v>
                </c:pt>
                <c:pt idx="1016">
                  <c:v>18.119999999999905</c:v>
                </c:pt>
                <c:pt idx="1017">
                  <c:v>18.139999999999901</c:v>
                </c:pt>
                <c:pt idx="1018">
                  <c:v>18.139999999999901</c:v>
                </c:pt>
                <c:pt idx="1019">
                  <c:v>18.159999999999901</c:v>
                </c:pt>
                <c:pt idx="1020">
                  <c:v>18.159999999999901</c:v>
                </c:pt>
                <c:pt idx="1021">
                  <c:v>18.239999999999899</c:v>
                </c:pt>
                <c:pt idx="1022">
                  <c:v>18.239999999999899</c:v>
                </c:pt>
                <c:pt idx="1023">
                  <c:v>18.299999999999898</c:v>
                </c:pt>
                <c:pt idx="1024">
                  <c:v>18.299999999999898</c:v>
                </c:pt>
                <c:pt idx="1025">
                  <c:v>18.319999999999901</c:v>
                </c:pt>
                <c:pt idx="1026">
                  <c:v>18.3399999999999</c:v>
                </c:pt>
                <c:pt idx="1027">
                  <c:v>18.3399999999999</c:v>
                </c:pt>
                <c:pt idx="1028">
                  <c:v>18.3799999999999</c:v>
                </c:pt>
                <c:pt idx="1029">
                  <c:v>18.399999999999999</c:v>
                </c:pt>
                <c:pt idx="1030">
                  <c:v>18.419999999999899</c:v>
                </c:pt>
                <c:pt idx="1031">
                  <c:v>18.419999999999899</c:v>
                </c:pt>
                <c:pt idx="1032">
                  <c:v>18.419999999999899</c:v>
                </c:pt>
                <c:pt idx="1033">
                  <c:v>18.459999999999898</c:v>
                </c:pt>
                <c:pt idx="1034">
                  <c:v>18.459999999999898</c:v>
                </c:pt>
                <c:pt idx="1035">
                  <c:v>18.459999999999898</c:v>
                </c:pt>
                <c:pt idx="1036">
                  <c:v>18.479999999999897</c:v>
                </c:pt>
                <c:pt idx="1037">
                  <c:v>18.5199999999999</c:v>
                </c:pt>
                <c:pt idx="1038">
                  <c:v>18.5199999999999</c:v>
                </c:pt>
                <c:pt idx="1039">
                  <c:v>18.559999999999899</c:v>
                </c:pt>
                <c:pt idx="1040">
                  <c:v>18.579999999999995</c:v>
                </c:pt>
                <c:pt idx="1041">
                  <c:v>18.599999999999895</c:v>
                </c:pt>
                <c:pt idx="1042">
                  <c:v>18.639999999999901</c:v>
                </c:pt>
                <c:pt idx="1043">
                  <c:v>18.639999999999901</c:v>
                </c:pt>
                <c:pt idx="1044">
                  <c:v>18.639999999999901</c:v>
                </c:pt>
                <c:pt idx="1045">
                  <c:v>18.6799999999999</c:v>
                </c:pt>
                <c:pt idx="1046">
                  <c:v>18.6799999999999</c:v>
                </c:pt>
                <c:pt idx="1047">
                  <c:v>18.72</c:v>
                </c:pt>
                <c:pt idx="1048">
                  <c:v>18.72</c:v>
                </c:pt>
                <c:pt idx="1049">
                  <c:v>18.72</c:v>
                </c:pt>
                <c:pt idx="1050">
                  <c:v>18.72</c:v>
                </c:pt>
                <c:pt idx="1051">
                  <c:v>18.72</c:v>
                </c:pt>
                <c:pt idx="1052">
                  <c:v>18.72</c:v>
                </c:pt>
                <c:pt idx="1053">
                  <c:v>18.739999999999899</c:v>
                </c:pt>
                <c:pt idx="1054">
                  <c:v>18.739999999999899</c:v>
                </c:pt>
                <c:pt idx="1055">
                  <c:v>18.799999999999898</c:v>
                </c:pt>
                <c:pt idx="1056">
                  <c:v>18.819999999999901</c:v>
                </c:pt>
                <c:pt idx="1057">
                  <c:v>18.819999999999901</c:v>
                </c:pt>
                <c:pt idx="1058">
                  <c:v>18.819999999999901</c:v>
                </c:pt>
                <c:pt idx="1059">
                  <c:v>18.8399999999999</c:v>
                </c:pt>
                <c:pt idx="1060">
                  <c:v>18.8399999999999</c:v>
                </c:pt>
                <c:pt idx="1061">
                  <c:v>18.8399999999999</c:v>
                </c:pt>
                <c:pt idx="1062">
                  <c:v>18.8399999999999</c:v>
                </c:pt>
                <c:pt idx="1063">
                  <c:v>18.8399999999999</c:v>
                </c:pt>
                <c:pt idx="1064">
                  <c:v>18.899999999999999</c:v>
                </c:pt>
                <c:pt idx="1065">
                  <c:v>18.899999999999999</c:v>
                </c:pt>
                <c:pt idx="1066">
                  <c:v>18.919999999999899</c:v>
                </c:pt>
                <c:pt idx="1067">
                  <c:v>18.919999999999899</c:v>
                </c:pt>
                <c:pt idx="1068">
                  <c:v>18.939999999999895</c:v>
                </c:pt>
                <c:pt idx="1069">
                  <c:v>18.959999999999898</c:v>
                </c:pt>
                <c:pt idx="1070">
                  <c:v>18.959999999999898</c:v>
                </c:pt>
                <c:pt idx="1071">
                  <c:v>18.999999999999897</c:v>
                </c:pt>
                <c:pt idx="1072">
                  <c:v>18.999999999999897</c:v>
                </c:pt>
                <c:pt idx="1073">
                  <c:v>18.999999999999897</c:v>
                </c:pt>
                <c:pt idx="1074">
                  <c:v>18.999999999999897</c:v>
                </c:pt>
                <c:pt idx="1075">
                  <c:v>19.02</c:v>
                </c:pt>
                <c:pt idx="1076">
                  <c:v>19.0399999999999</c:v>
                </c:pt>
                <c:pt idx="1077">
                  <c:v>19.059999999999899</c:v>
                </c:pt>
                <c:pt idx="1078">
                  <c:v>19.059999999999899</c:v>
                </c:pt>
                <c:pt idx="1079">
                  <c:v>19.079999999999995</c:v>
                </c:pt>
                <c:pt idx="1080">
                  <c:v>19.139999999999901</c:v>
                </c:pt>
                <c:pt idx="1081">
                  <c:v>19.159999999999901</c:v>
                </c:pt>
                <c:pt idx="1082">
                  <c:v>19.1799999999999</c:v>
                </c:pt>
                <c:pt idx="1083">
                  <c:v>19.2</c:v>
                </c:pt>
                <c:pt idx="1084">
                  <c:v>19.2</c:v>
                </c:pt>
                <c:pt idx="1085">
                  <c:v>19.2</c:v>
                </c:pt>
                <c:pt idx="1086">
                  <c:v>19.2</c:v>
                </c:pt>
                <c:pt idx="1087">
                  <c:v>19.2</c:v>
                </c:pt>
                <c:pt idx="1088">
                  <c:v>19.2</c:v>
                </c:pt>
                <c:pt idx="1089">
                  <c:v>19.2</c:v>
                </c:pt>
                <c:pt idx="1090">
                  <c:v>19.239999999999899</c:v>
                </c:pt>
                <c:pt idx="1091">
                  <c:v>19.239999999999899</c:v>
                </c:pt>
                <c:pt idx="1092">
                  <c:v>19.239999999999899</c:v>
                </c:pt>
                <c:pt idx="1093">
                  <c:v>19.279999999999902</c:v>
                </c:pt>
                <c:pt idx="1094">
                  <c:v>19.319999999999901</c:v>
                </c:pt>
                <c:pt idx="1095">
                  <c:v>19.3599999999999</c:v>
                </c:pt>
                <c:pt idx="1096">
                  <c:v>19.3599999999999</c:v>
                </c:pt>
                <c:pt idx="1097">
                  <c:v>19.3599999999999</c:v>
                </c:pt>
                <c:pt idx="1098">
                  <c:v>19.3599999999999</c:v>
                </c:pt>
                <c:pt idx="1099">
                  <c:v>19.3599999999999</c:v>
                </c:pt>
                <c:pt idx="1100">
                  <c:v>19.3599999999999</c:v>
                </c:pt>
                <c:pt idx="1101">
                  <c:v>19.3799999999999</c:v>
                </c:pt>
                <c:pt idx="1102">
                  <c:v>19.3799999999999</c:v>
                </c:pt>
                <c:pt idx="1103">
                  <c:v>19.399999999999999</c:v>
                </c:pt>
                <c:pt idx="1104">
                  <c:v>19.399999999999999</c:v>
                </c:pt>
                <c:pt idx="1105">
                  <c:v>19.399999999999999</c:v>
                </c:pt>
                <c:pt idx="1106">
                  <c:v>19.399999999999999</c:v>
                </c:pt>
                <c:pt idx="1107">
                  <c:v>19.399999999999999</c:v>
                </c:pt>
                <c:pt idx="1108">
                  <c:v>19.399999999999999</c:v>
                </c:pt>
                <c:pt idx="1109">
                  <c:v>19.439999999999895</c:v>
                </c:pt>
                <c:pt idx="1110">
                  <c:v>19.459999999999898</c:v>
                </c:pt>
                <c:pt idx="1111">
                  <c:v>19.459999999999898</c:v>
                </c:pt>
                <c:pt idx="1112">
                  <c:v>19.479999999999897</c:v>
                </c:pt>
                <c:pt idx="1113">
                  <c:v>19.479999999999897</c:v>
                </c:pt>
                <c:pt idx="1114">
                  <c:v>19.479999999999897</c:v>
                </c:pt>
                <c:pt idx="1115">
                  <c:v>19.479999999999897</c:v>
                </c:pt>
                <c:pt idx="1116">
                  <c:v>19.479999999999897</c:v>
                </c:pt>
                <c:pt idx="1117">
                  <c:v>19.479999999999897</c:v>
                </c:pt>
                <c:pt idx="1118">
                  <c:v>19.479999999999897</c:v>
                </c:pt>
                <c:pt idx="1119">
                  <c:v>19.479999999999897</c:v>
                </c:pt>
                <c:pt idx="1120">
                  <c:v>19.499999999999897</c:v>
                </c:pt>
                <c:pt idx="1121">
                  <c:v>19.499999999999897</c:v>
                </c:pt>
                <c:pt idx="1122">
                  <c:v>19.499999999999897</c:v>
                </c:pt>
                <c:pt idx="1123">
                  <c:v>19.499999999999897</c:v>
                </c:pt>
                <c:pt idx="1124">
                  <c:v>19.499999999999897</c:v>
                </c:pt>
                <c:pt idx="1125">
                  <c:v>19.5399999999999</c:v>
                </c:pt>
                <c:pt idx="1126">
                  <c:v>19.5399999999999</c:v>
                </c:pt>
                <c:pt idx="1127">
                  <c:v>19.599999999999895</c:v>
                </c:pt>
                <c:pt idx="1128">
                  <c:v>19.599999999999895</c:v>
                </c:pt>
                <c:pt idx="1129">
                  <c:v>19.599999999999895</c:v>
                </c:pt>
                <c:pt idx="1130">
                  <c:v>19.599999999999895</c:v>
                </c:pt>
                <c:pt idx="1131">
                  <c:v>19.599999999999895</c:v>
                </c:pt>
                <c:pt idx="1132">
                  <c:v>19.619999999999905</c:v>
                </c:pt>
                <c:pt idx="1133">
                  <c:v>19.639999999999901</c:v>
                </c:pt>
                <c:pt idx="1134">
                  <c:v>19.639999999999901</c:v>
                </c:pt>
                <c:pt idx="1135">
                  <c:v>19.639999999999901</c:v>
                </c:pt>
                <c:pt idx="1136">
                  <c:v>19.659999999999901</c:v>
                </c:pt>
                <c:pt idx="1137">
                  <c:v>19.6799999999999</c:v>
                </c:pt>
                <c:pt idx="1138">
                  <c:v>19.6799999999999</c:v>
                </c:pt>
                <c:pt idx="1139">
                  <c:v>19.6799999999999</c:v>
                </c:pt>
                <c:pt idx="1140">
                  <c:v>19.6799999999999</c:v>
                </c:pt>
                <c:pt idx="1141">
                  <c:v>19.6799999999999</c:v>
                </c:pt>
                <c:pt idx="1142">
                  <c:v>19.6799999999999</c:v>
                </c:pt>
                <c:pt idx="1143">
                  <c:v>19.6799999999999</c:v>
                </c:pt>
                <c:pt idx="1144">
                  <c:v>19.6799999999999</c:v>
                </c:pt>
                <c:pt idx="1145">
                  <c:v>19.6799999999999</c:v>
                </c:pt>
                <c:pt idx="1146">
                  <c:v>19.6799999999999</c:v>
                </c:pt>
                <c:pt idx="1147">
                  <c:v>19.6799999999999</c:v>
                </c:pt>
                <c:pt idx="1148">
                  <c:v>19.6799999999999</c:v>
                </c:pt>
                <c:pt idx="1149">
                  <c:v>19.6799999999999</c:v>
                </c:pt>
                <c:pt idx="1150">
                  <c:v>19.6799999999999</c:v>
                </c:pt>
                <c:pt idx="1151">
                  <c:v>19.6799999999999</c:v>
                </c:pt>
                <c:pt idx="1152">
                  <c:v>19.6799999999999</c:v>
                </c:pt>
                <c:pt idx="1153">
                  <c:v>19.6799999999999</c:v>
                </c:pt>
                <c:pt idx="1154">
                  <c:v>19.6799999999999</c:v>
                </c:pt>
                <c:pt idx="1155">
                  <c:v>19.6799999999999</c:v>
                </c:pt>
                <c:pt idx="1156">
                  <c:v>19.6799999999999</c:v>
                </c:pt>
                <c:pt idx="1157">
                  <c:v>19.6799999999999</c:v>
                </c:pt>
                <c:pt idx="1158">
                  <c:v>19.6799999999999</c:v>
                </c:pt>
                <c:pt idx="1159">
                  <c:v>19.7</c:v>
                </c:pt>
                <c:pt idx="1160">
                  <c:v>19.739999999999899</c:v>
                </c:pt>
                <c:pt idx="1161">
                  <c:v>19.739999999999899</c:v>
                </c:pt>
                <c:pt idx="1162">
                  <c:v>19.739999999999899</c:v>
                </c:pt>
                <c:pt idx="1163">
                  <c:v>19.739999999999899</c:v>
                </c:pt>
                <c:pt idx="1164">
                  <c:v>19.759999999999899</c:v>
                </c:pt>
                <c:pt idx="1165">
                  <c:v>19.759999999999899</c:v>
                </c:pt>
                <c:pt idx="1166">
                  <c:v>19.779999999999902</c:v>
                </c:pt>
                <c:pt idx="1167">
                  <c:v>19.779999999999902</c:v>
                </c:pt>
                <c:pt idx="1168">
                  <c:v>19.779999999999902</c:v>
                </c:pt>
                <c:pt idx="1169">
                  <c:v>19.799999999999898</c:v>
                </c:pt>
                <c:pt idx="1170">
                  <c:v>19.82</c:v>
                </c:pt>
                <c:pt idx="1171">
                  <c:v>19.8399999999999</c:v>
                </c:pt>
                <c:pt idx="1172">
                  <c:v>19.8399999999999</c:v>
                </c:pt>
                <c:pt idx="1173">
                  <c:v>19.88</c:v>
                </c:pt>
                <c:pt idx="1174">
                  <c:v>19.88</c:v>
                </c:pt>
                <c:pt idx="1175">
                  <c:v>19.88</c:v>
                </c:pt>
                <c:pt idx="1176">
                  <c:v>19.88</c:v>
                </c:pt>
                <c:pt idx="1177">
                  <c:v>19.88</c:v>
                </c:pt>
                <c:pt idx="1178">
                  <c:v>19.899999999999999</c:v>
                </c:pt>
                <c:pt idx="1179">
                  <c:v>19.899999999999999</c:v>
                </c:pt>
                <c:pt idx="1180">
                  <c:v>19.919999999999899</c:v>
                </c:pt>
                <c:pt idx="1181">
                  <c:v>19.919999999999899</c:v>
                </c:pt>
                <c:pt idx="1182">
                  <c:v>19.939999999999895</c:v>
                </c:pt>
                <c:pt idx="1183">
                  <c:v>19.959999999999898</c:v>
                </c:pt>
                <c:pt idx="1184">
                  <c:v>19.959999999999898</c:v>
                </c:pt>
                <c:pt idx="1185">
                  <c:v>19.979999999999897</c:v>
                </c:pt>
                <c:pt idx="1186">
                  <c:v>19.979999999999897</c:v>
                </c:pt>
                <c:pt idx="1187">
                  <c:v>19.979999999999897</c:v>
                </c:pt>
                <c:pt idx="1188">
                  <c:v>19.979999999999897</c:v>
                </c:pt>
                <c:pt idx="1189">
                  <c:v>19.979999999999897</c:v>
                </c:pt>
                <c:pt idx="1190">
                  <c:v>20.04</c:v>
                </c:pt>
                <c:pt idx="1191">
                  <c:v>20.04</c:v>
                </c:pt>
                <c:pt idx="1192">
                  <c:v>20.059999999999999</c:v>
                </c:pt>
                <c:pt idx="1193">
                  <c:v>20.059999999999999</c:v>
                </c:pt>
                <c:pt idx="1194">
                  <c:v>20.079999999999995</c:v>
                </c:pt>
                <c:pt idx="1195">
                  <c:v>20.079999999999995</c:v>
                </c:pt>
                <c:pt idx="1196">
                  <c:v>20.079999999999995</c:v>
                </c:pt>
                <c:pt idx="1197">
                  <c:v>20.079999999999995</c:v>
                </c:pt>
                <c:pt idx="1198">
                  <c:v>20.099999999999895</c:v>
                </c:pt>
                <c:pt idx="1199">
                  <c:v>20.119999999999905</c:v>
                </c:pt>
                <c:pt idx="1200">
                  <c:v>20.139999999999901</c:v>
                </c:pt>
                <c:pt idx="1201">
                  <c:v>20.16</c:v>
                </c:pt>
                <c:pt idx="1202">
                  <c:v>20.18</c:v>
                </c:pt>
                <c:pt idx="1203">
                  <c:v>20.18</c:v>
                </c:pt>
                <c:pt idx="1204">
                  <c:v>20.2</c:v>
                </c:pt>
                <c:pt idx="1205">
                  <c:v>20.2</c:v>
                </c:pt>
                <c:pt idx="1206">
                  <c:v>20.279999999999998</c:v>
                </c:pt>
                <c:pt idx="1207">
                  <c:v>20.279999999999998</c:v>
                </c:pt>
                <c:pt idx="1208">
                  <c:v>20.32</c:v>
                </c:pt>
                <c:pt idx="1209">
                  <c:v>20.3399999999999</c:v>
                </c:pt>
                <c:pt idx="1210">
                  <c:v>20.3399999999999</c:v>
                </c:pt>
                <c:pt idx="1211">
                  <c:v>20.36</c:v>
                </c:pt>
                <c:pt idx="1212">
                  <c:v>20.36</c:v>
                </c:pt>
                <c:pt idx="1213">
                  <c:v>20.36</c:v>
                </c:pt>
                <c:pt idx="1214">
                  <c:v>20.36</c:v>
                </c:pt>
                <c:pt idx="1215">
                  <c:v>20.36</c:v>
                </c:pt>
                <c:pt idx="1216">
                  <c:v>20.38</c:v>
                </c:pt>
                <c:pt idx="1217">
                  <c:v>20.38</c:v>
                </c:pt>
                <c:pt idx="1218">
                  <c:v>20.38</c:v>
                </c:pt>
                <c:pt idx="1219">
                  <c:v>20.38</c:v>
                </c:pt>
                <c:pt idx="1220">
                  <c:v>20.38</c:v>
                </c:pt>
                <c:pt idx="1221">
                  <c:v>20.38</c:v>
                </c:pt>
                <c:pt idx="1222">
                  <c:v>20.399999999999999</c:v>
                </c:pt>
                <c:pt idx="1223">
                  <c:v>20.419999999999899</c:v>
                </c:pt>
                <c:pt idx="1224">
                  <c:v>20.419999999999899</c:v>
                </c:pt>
                <c:pt idx="1225">
                  <c:v>20.439999999999998</c:v>
                </c:pt>
                <c:pt idx="1226">
                  <c:v>20.439999999999998</c:v>
                </c:pt>
                <c:pt idx="1227">
                  <c:v>20.439999999999998</c:v>
                </c:pt>
                <c:pt idx="1228">
                  <c:v>20.439999999999998</c:v>
                </c:pt>
                <c:pt idx="1229">
                  <c:v>20.439999999999998</c:v>
                </c:pt>
                <c:pt idx="1230">
                  <c:v>20.459999999999898</c:v>
                </c:pt>
                <c:pt idx="1231">
                  <c:v>20.479999999999997</c:v>
                </c:pt>
                <c:pt idx="1232">
                  <c:v>20.479999999999997</c:v>
                </c:pt>
                <c:pt idx="1233">
                  <c:v>20.479999999999997</c:v>
                </c:pt>
                <c:pt idx="1234">
                  <c:v>20.5</c:v>
                </c:pt>
                <c:pt idx="1235">
                  <c:v>20.5</c:v>
                </c:pt>
                <c:pt idx="1236">
                  <c:v>20.5</c:v>
                </c:pt>
                <c:pt idx="1237">
                  <c:v>20.5</c:v>
                </c:pt>
                <c:pt idx="1238">
                  <c:v>20.5</c:v>
                </c:pt>
                <c:pt idx="1239">
                  <c:v>20.5</c:v>
                </c:pt>
                <c:pt idx="1240">
                  <c:v>20.5</c:v>
                </c:pt>
                <c:pt idx="1241">
                  <c:v>20.5</c:v>
                </c:pt>
                <c:pt idx="1242">
                  <c:v>20.52</c:v>
                </c:pt>
                <c:pt idx="1243">
                  <c:v>20.52</c:v>
                </c:pt>
                <c:pt idx="1244">
                  <c:v>20.52</c:v>
                </c:pt>
                <c:pt idx="1245">
                  <c:v>20.52</c:v>
                </c:pt>
                <c:pt idx="1246">
                  <c:v>20.52</c:v>
                </c:pt>
                <c:pt idx="1247">
                  <c:v>20.52</c:v>
                </c:pt>
                <c:pt idx="1248">
                  <c:v>20.52</c:v>
                </c:pt>
                <c:pt idx="1249">
                  <c:v>20.52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populationParameterSweep!$E$7514:$E$8763</c:f>
              <c:numCache>
                <c:formatCode>General</c:formatCode>
                <c:ptCount val="1250"/>
                <c:pt idx="0">
                  <c:v>0</c:v>
                </c:pt>
                <c:pt idx="1">
                  <c:v>6.6666666666666596E-2</c:v>
                </c:pt>
                <c:pt idx="2">
                  <c:v>0.1</c:v>
                </c:pt>
                <c:pt idx="3">
                  <c:v>0.18333333333333302</c:v>
                </c:pt>
                <c:pt idx="4">
                  <c:v>0.18333333333333302</c:v>
                </c:pt>
                <c:pt idx="5">
                  <c:v>0.2</c:v>
                </c:pt>
                <c:pt idx="6">
                  <c:v>0.21666666666666601</c:v>
                </c:pt>
                <c:pt idx="7">
                  <c:v>0.23333333333333303</c:v>
                </c:pt>
                <c:pt idx="8">
                  <c:v>0.26666666666666605</c:v>
                </c:pt>
                <c:pt idx="9">
                  <c:v>0.28333333333333299</c:v>
                </c:pt>
                <c:pt idx="10">
                  <c:v>0.30000000000000004</c:v>
                </c:pt>
                <c:pt idx="11">
                  <c:v>0.35000000000000003</c:v>
                </c:pt>
                <c:pt idx="12">
                  <c:v>0.38333333333333308</c:v>
                </c:pt>
                <c:pt idx="13">
                  <c:v>0.46666666666666606</c:v>
                </c:pt>
                <c:pt idx="14">
                  <c:v>0.483333333333333</c:v>
                </c:pt>
                <c:pt idx="15">
                  <c:v>0.53333333333333299</c:v>
                </c:pt>
                <c:pt idx="16">
                  <c:v>0.56666666666666599</c:v>
                </c:pt>
                <c:pt idx="17">
                  <c:v>0.60000000000000009</c:v>
                </c:pt>
                <c:pt idx="18">
                  <c:v>0.64999999999999913</c:v>
                </c:pt>
                <c:pt idx="19">
                  <c:v>0.68333333333333302</c:v>
                </c:pt>
                <c:pt idx="20">
                  <c:v>0.71666666666666601</c:v>
                </c:pt>
                <c:pt idx="21">
                  <c:v>0.78333333333333299</c:v>
                </c:pt>
                <c:pt idx="22">
                  <c:v>0.78333333333333299</c:v>
                </c:pt>
                <c:pt idx="23">
                  <c:v>0.8</c:v>
                </c:pt>
                <c:pt idx="24">
                  <c:v>0.81666666666666599</c:v>
                </c:pt>
                <c:pt idx="25">
                  <c:v>0.86666666666666603</c:v>
                </c:pt>
                <c:pt idx="26">
                  <c:v>0.89999999999999902</c:v>
                </c:pt>
                <c:pt idx="27">
                  <c:v>0.93333333333333302</c:v>
                </c:pt>
                <c:pt idx="28">
                  <c:v>0.95000000000000007</c:v>
                </c:pt>
                <c:pt idx="29">
                  <c:v>1.0166666666666599</c:v>
                </c:pt>
                <c:pt idx="30">
                  <c:v>1.0999999999999897</c:v>
                </c:pt>
                <c:pt idx="31">
                  <c:v>1.11666666666666</c:v>
                </c:pt>
                <c:pt idx="32">
                  <c:v>1.1499999999999997</c:v>
                </c:pt>
                <c:pt idx="33">
                  <c:v>1.2</c:v>
                </c:pt>
                <c:pt idx="34">
                  <c:v>1.2</c:v>
                </c:pt>
                <c:pt idx="35">
                  <c:v>1.3</c:v>
                </c:pt>
                <c:pt idx="36">
                  <c:v>1.3333333333333299</c:v>
                </c:pt>
                <c:pt idx="37">
                  <c:v>1.38333333333333</c:v>
                </c:pt>
                <c:pt idx="38">
                  <c:v>1.4</c:v>
                </c:pt>
                <c:pt idx="39">
                  <c:v>1.4333333333333298</c:v>
                </c:pt>
                <c:pt idx="40">
                  <c:v>1.4333333333333298</c:v>
                </c:pt>
                <c:pt idx="41">
                  <c:v>1.4333333333333298</c:v>
                </c:pt>
                <c:pt idx="42">
                  <c:v>1.45</c:v>
                </c:pt>
                <c:pt idx="43">
                  <c:v>1.4833333333333298</c:v>
                </c:pt>
                <c:pt idx="44">
                  <c:v>1.5333333333333299</c:v>
                </c:pt>
                <c:pt idx="45">
                  <c:v>1.56666666666666</c:v>
                </c:pt>
                <c:pt idx="46">
                  <c:v>1.63333333333333</c:v>
                </c:pt>
                <c:pt idx="47">
                  <c:v>1.6666666666666601</c:v>
                </c:pt>
                <c:pt idx="48">
                  <c:v>1.7166666666666599</c:v>
                </c:pt>
                <c:pt idx="49">
                  <c:v>1.7833333333333299</c:v>
                </c:pt>
                <c:pt idx="50">
                  <c:v>1.8</c:v>
                </c:pt>
                <c:pt idx="51">
                  <c:v>1.8499999999999897</c:v>
                </c:pt>
                <c:pt idx="52">
                  <c:v>1.88333333333333</c:v>
                </c:pt>
                <c:pt idx="53">
                  <c:v>1.9166666666666601</c:v>
                </c:pt>
                <c:pt idx="54">
                  <c:v>1.9666666666666601</c:v>
                </c:pt>
                <c:pt idx="55">
                  <c:v>2</c:v>
                </c:pt>
                <c:pt idx="56">
                  <c:v>2.0333333333333301</c:v>
                </c:pt>
                <c:pt idx="57">
                  <c:v>2.0666666666666598</c:v>
                </c:pt>
                <c:pt idx="58">
                  <c:v>2.1333333333333302</c:v>
                </c:pt>
                <c:pt idx="59">
                  <c:v>2.19999999999999</c:v>
                </c:pt>
                <c:pt idx="60">
                  <c:v>2.2666666666666599</c:v>
                </c:pt>
                <c:pt idx="61">
                  <c:v>2.2999999999999998</c:v>
                </c:pt>
                <c:pt idx="62">
                  <c:v>2.3499999999999996</c:v>
                </c:pt>
                <c:pt idx="63">
                  <c:v>2.4166666666666594</c:v>
                </c:pt>
                <c:pt idx="64">
                  <c:v>2.43333333333333</c:v>
                </c:pt>
                <c:pt idx="65">
                  <c:v>2.4833333333333298</c:v>
                </c:pt>
                <c:pt idx="66">
                  <c:v>2.5499999999999998</c:v>
                </c:pt>
                <c:pt idx="67">
                  <c:v>2.5499999999999998</c:v>
                </c:pt>
                <c:pt idx="68">
                  <c:v>2.6333333333333302</c:v>
                </c:pt>
                <c:pt idx="69">
                  <c:v>2.65</c:v>
                </c:pt>
                <c:pt idx="70">
                  <c:v>2.7166666666666597</c:v>
                </c:pt>
                <c:pt idx="71">
                  <c:v>2.75</c:v>
                </c:pt>
                <c:pt idx="72">
                  <c:v>2.8333333333333295</c:v>
                </c:pt>
                <c:pt idx="73">
                  <c:v>2.8833333333333302</c:v>
                </c:pt>
                <c:pt idx="74">
                  <c:v>2.93333333333333</c:v>
                </c:pt>
                <c:pt idx="75">
                  <c:v>2.9833333333333298</c:v>
                </c:pt>
                <c:pt idx="76">
                  <c:v>3.0166666666666595</c:v>
                </c:pt>
                <c:pt idx="77">
                  <c:v>3.0666666666666598</c:v>
                </c:pt>
                <c:pt idx="78">
                  <c:v>3.0833333333333299</c:v>
                </c:pt>
                <c:pt idx="79">
                  <c:v>3.15</c:v>
                </c:pt>
                <c:pt idx="80">
                  <c:v>3.1833333333333305</c:v>
                </c:pt>
                <c:pt idx="81">
                  <c:v>3.2166666666666597</c:v>
                </c:pt>
                <c:pt idx="82">
                  <c:v>3.2333333333333298</c:v>
                </c:pt>
                <c:pt idx="83">
                  <c:v>3.25</c:v>
                </c:pt>
                <c:pt idx="84">
                  <c:v>3.3499999999999996</c:v>
                </c:pt>
                <c:pt idx="85">
                  <c:v>3.4166666666666594</c:v>
                </c:pt>
                <c:pt idx="86">
                  <c:v>3.44999999999999</c:v>
                </c:pt>
                <c:pt idx="87">
                  <c:v>3.4999999999999893</c:v>
                </c:pt>
                <c:pt idx="88">
                  <c:v>3.4999999999999893</c:v>
                </c:pt>
                <c:pt idx="89">
                  <c:v>3.5333333333333301</c:v>
                </c:pt>
                <c:pt idx="90">
                  <c:v>3.55</c:v>
                </c:pt>
                <c:pt idx="91">
                  <c:v>3.5999999999999894</c:v>
                </c:pt>
                <c:pt idx="92">
                  <c:v>3.5999999999999894</c:v>
                </c:pt>
                <c:pt idx="93">
                  <c:v>3.6166666666666596</c:v>
                </c:pt>
                <c:pt idx="94">
                  <c:v>3.7166666666666597</c:v>
                </c:pt>
                <c:pt idx="95">
                  <c:v>3.7666666666666599</c:v>
                </c:pt>
                <c:pt idx="96">
                  <c:v>3.7833333333333306</c:v>
                </c:pt>
                <c:pt idx="97">
                  <c:v>3.8499999999999894</c:v>
                </c:pt>
                <c:pt idx="98">
                  <c:v>3.9166666666666594</c:v>
                </c:pt>
                <c:pt idx="99">
                  <c:v>4</c:v>
                </c:pt>
                <c:pt idx="100">
                  <c:v>4.0166666666666604</c:v>
                </c:pt>
                <c:pt idx="101">
                  <c:v>4.05</c:v>
                </c:pt>
                <c:pt idx="102">
                  <c:v>4.1333333333333311</c:v>
                </c:pt>
                <c:pt idx="103">
                  <c:v>4.166666666666659</c:v>
                </c:pt>
                <c:pt idx="104">
                  <c:v>4.2333333333333316</c:v>
                </c:pt>
                <c:pt idx="105">
                  <c:v>4.3</c:v>
                </c:pt>
                <c:pt idx="106">
                  <c:v>4.3166666666666602</c:v>
                </c:pt>
                <c:pt idx="107">
                  <c:v>4.3499999999999996</c:v>
                </c:pt>
                <c:pt idx="108">
                  <c:v>4.3499999999999996</c:v>
                </c:pt>
                <c:pt idx="109">
                  <c:v>4.4166666666666599</c:v>
                </c:pt>
                <c:pt idx="110">
                  <c:v>4.4666666666666597</c:v>
                </c:pt>
                <c:pt idx="111">
                  <c:v>4.4833333333333316</c:v>
                </c:pt>
                <c:pt idx="112">
                  <c:v>4.5166666666666604</c:v>
                </c:pt>
                <c:pt idx="113">
                  <c:v>4.5666666666666602</c:v>
                </c:pt>
                <c:pt idx="114">
                  <c:v>4.5999999999999996</c:v>
                </c:pt>
                <c:pt idx="115">
                  <c:v>4.6333333333333311</c:v>
                </c:pt>
                <c:pt idx="116">
                  <c:v>4.666666666666659</c:v>
                </c:pt>
                <c:pt idx="117">
                  <c:v>4.7333333333333316</c:v>
                </c:pt>
                <c:pt idx="118">
                  <c:v>4.8333333333333313</c:v>
                </c:pt>
                <c:pt idx="119">
                  <c:v>4.8333333333333313</c:v>
                </c:pt>
                <c:pt idx="120">
                  <c:v>4.8499999999999996</c:v>
                </c:pt>
                <c:pt idx="121">
                  <c:v>4.8833333333333311</c:v>
                </c:pt>
                <c:pt idx="122">
                  <c:v>4.95</c:v>
                </c:pt>
                <c:pt idx="123">
                  <c:v>4.9666666666666597</c:v>
                </c:pt>
                <c:pt idx="124">
                  <c:v>5.0333333333333314</c:v>
                </c:pt>
                <c:pt idx="125">
                  <c:v>5.05</c:v>
                </c:pt>
                <c:pt idx="126">
                  <c:v>5.05</c:v>
                </c:pt>
                <c:pt idx="127">
                  <c:v>5.0666666666666602</c:v>
                </c:pt>
                <c:pt idx="128">
                  <c:v>5.0666666666666602</c:v>
                </c:pt>
                <c:pt idx="129">
                  <c:v>5.0999999999999996</c:v>
                </c:pt>
                <c:pt idx="130">
                  <c:v>5.2166666666666597</c:v>
                </c:pt>
                <c:pt idx="131">
                  <c:v>5.2666666666666604</c:v>
                </c:pt>
                <c:pt idx="132">
                  <c:v>5.2833333333333314</c:v>
                </c:pt>
                <c:pt idx="133">
                  <c:v>5.3166666666666602</c:v>
                </c:pt>
                <c:pt idx="134">
                  <c:v>5.3833333333333311</c:v>
                </c:pt>
                <c:pt idx="135">
                  <c:v>5.4166666666666599</c:v>
                </c:pt>
                <c:pt idx="136">
                  <c:v>5.4666666666666597</c:v>
                </c:pt>
                <c:pt idx="137">
                  <c:v>5.4833333333333316</c:v>
                </c:pt>
                <c:pt idx="138">
                  <c:v>5.55</c:v>
                </c:pt>
                <c:pt idx="139">
                  <c:v>5.6499999999999995</c:v>
                </c:pt>
                <c:pt idx="140">
                  <c:v>5.7</c:v>
                </c:pt>
                <c:pt idx="141">
                  <c:v>5.75</c:v>
                </c:pt>
                <c:pt idx="142">
                  <c:v>5.7833333333333314</c:v>
                </c:pt>
                <c:pt idx="143">
                  <c:v>5.8333333333333313</c:v>
                </c:pt>
                <c:pt idx="144">
                  <c:v>5.85</c:v>
                </c:pt>
                <c:pt idx="145">
                  <c:v>5.9333333333333318</c:v>
                </c:pt>
                <c:pt idx="146">
                  <c:v>5.9666666666666597</c:v>
                </c:pt>
                <c:pt idx="147">
                  <c:v>6.0166666666666604</c:v>
                </c:pt>
                <c:pt idx="148">
                  <c:v>6.0666666666666602</c:v>
                </c:pt>
                <c:pt idx="149">
                  <c:v>6.1333333333333311</c:v>
                </c:pt>
                <c:pt idx="150">
                  <c:v>6.166666666666659</c:v>
                </c:pt>
                <c:pt idx="151">
                  <c:v>6.2166666666666597</c:v>
                </c:pt>
                <c:pt idx="152">
                  <c:v>6.2666666666666604</c:v>
                </c:pt>
                <c:pt idx="153">
                  <c:v>6.3333333333333313</c:v>
                </c:pt>
                <c:pt idx="154">
                  <c:v>6.36666666666666</c:v>
                </c:pt>
                <c:pt idx="155">
                  <c:v>6.45</c:v>
                </c:pt>
                <c:pt idx="156">
                  <c:v>6.4833333333333316</c:v>
                </c:pt>
                <c:pt idx="157">
                  <c:v>6.55</c:v>
                </c:pt>
                <c:pt idx="158">
                  <c:v>6.5833333333333313</c:v>
                </c:pt>
                <c:pt idx="159">
                  <c:v>6.6</c:v>
                </c:pt>
                <c:pt idx="160">
                  <c:v>6.666666666666659</c:v>
                </c:pt>
                <c:pt idx="161">
                  <c:v>6.7166666666666597</c:v>
                </c:pt>
                <c:pt idx="162">
                  <c:v>6.7833333333333314</c:v>
                </c:pt>
                <c:pt idx="163">
                  <c:v>6.7999999999999901</c:v>
                </c:pt>
                <c:pt idx="164">
                  <c:v>6.8333333333333313</c:v>
                </c:pt>
                <c:pt idx="165">
                  <c:v>6.8833333333333311</c:v>
                </c:pt>
                <c:pt idx="166">
                  <c:v>6.9333333333333318</c:v>
                </c:pt>
                <c:pt idx="167">
                  <c:v>6.9333333333333318</c:v>
                </c:pt>
                <c:pt idx="168">
                  <c:v>6.9833333333333316</c:v>
                </c:pt>
                <c:pt idx="169">
                  <c:v>7.0333333333333314</c:v>
                </c:pt>
                <c:pt idx="170">
                  <c:v>7.1</c:v>
                </c:pt>
                <c:pt idx="171">
                  <c:v>7.1833333333333309</c:v>
                </c:pt>
                <c:pt idx="172">
                  <c:v>7.2333333333333316</c:v>
                </c:pt>
                <c:pt idx="173">
                  <c:v>7.2833333333333314</c:v>
                </c:pt>
                <c:pt idx="174">
                  <c:v>7.2833333333333314</c:v>
                </c:pt>
                <c:pt idx="175">
                  <c:v>7.3166666666666602</c:v>
                </c:pt>
                <c:pt idx="176">
                  <c:v>7.36666666666666</c:v>
                </c:pt>
                <c:pt idx="177">
                  <c:v>7.4333333333333318</c:v>
                </c:pt>
                <c:pt idx="178">
                  <c:v>7.4499999999999904</c:v>
                </c:pt>
                <c:pt idx="179">
                  <c:v>7.4833333333333316</c:v>
                </c:pt>
                <c:pt idx="180">
                  <c:v>7.5166666666666604</c:v>
                </c:pt>
                <c:pt idx="181">
                  <c:v>7.5666666666666602</c:v>
                </c:pt>
                <c:pt idx="182">
                  <c:v>7.5833333333333313</c:v>
                </c:pt>
                <c:pt idx="183">
                  <c:v>7.6</c:v>
                </c:pt>
                <c:pt idx="184">
                  <c:v>7.6</c:v>
                </c:pt>
                <c:pt idx="185">
                  <c:v>7.6333333333333311</c:v>
                </c:pt>
                <c:pt idx="186">
                  <c:v>7.6333333333333311</c:v>
                </c:pt>
                <c:pt idx="187">
                  <c:v>7.6499999999999995</c:v>
                </c:pt>
                <c:pt idx="188">
                  <c:v>7.666666666666659</c:v>
                </c:pt>
                <c:pt idx="189">
                  <c:v>7.666666666666659</c:v>
                </c:pt>
                <c:pt idx="190">
                  <c:v>7.6833333333333309</c:v>
                </c:pt>
                <c:pt idx="191">
                  <c:v>7.6833333333333309</c:v>
                </c:pt>
                <c:pt idx="192">
                  <c:v>7.7166666666666597</c:v>
                </c:pt>
                <c:pt idx="193">
                  <c:v>7.7166666666666597</c:v>
                </c:pt>
                <c:pt idx="194">
                  <c:v>7.7333333333333316</c:v>
                </c:pt>
                <c:pt idx="195">
                  <c:v>7.75</c:v>
                </c:pt>
                <c:pt idx="196">
                  <c:v>7.7833333333333314</c:v>
                </c:pt>
                <c:pt idx="197">
                  <c:v>7.7833333333333314</c:v>
                </c:pt>
                <c:pt idx="198">
                  <c:v>7.7833333333333314</c:v>
                </c:pt>
                <c:pt idx="199">
                  <c:v>7.8166666666666602</c:v>
                </c:pt>
                <c:pt idx="200">
                  <c:v>7.8166666666666602</c:v>
                </c:pt>
                <c:pt idx="201">
                  <c:v>7.8166666666666602</c:v>
                </c:pt>
                <c:pt idx="202">
                  <c:v>7.8166666666666602</c:v>
                </c:pt>
                <c:pt idx="203">
                  <c:v>7.8166666666666602</c:v>
                </c:pt>
                <c:pt idx="204">
                  <c:v>7.8166666666666602</c:v>
                </c:pt>
                <c:pt idx="205">
                  <c:v>7.86666666666666</c:v>
                </c:pt>
                <c:pt idx="206">
                  <c:v>7.8833333333333311</c:v>
                </c:pt>
                <c:pt idx="207">
                  <c:v>7.8833333333333311</c:v>
                </c:pt>
                <c:pt idx="208">
                  <c:v>7.8833333333333311</c:v>
                </c:pt>
                <c:pt idx="209">
                  <c:v>7.9</c:v>
                </c:pt>
                <c:pt idx="210">
                  <c:v>7.9166666666666599</c:v>
                </c:pt>
                <c:pt idx="211">
                  <c:v>7.9333333333333318</c:v>
                </c:pt>
                <c:pt idx="212">
                  <c:v>7.9666666666666597</c:v>
                </c:pt>
                <c:pt idx="213">
                  <c:v>7.9833333333333316</c:v>
                </c:pt>
                <c:pt idx="214">
                  <c:v>7.9833333333333316</c:v>
                </c:pt>
                <c:pt idx="215">
                  <c:v>8</c:v>
                </c:pt>
                <c:pt idx="216">
                  <c:v>8.0333333333333279</c:v>
                </c:pt>
                <c:pt idx="217">
                  <c:v>8.0500000000000007</c:v>
                </c:pt>
                <c:pt idx="218">
                  <c:v>8.0833333333333304</c:v>
                </c:pt>
                <c:pt idx="219">
                  <c:v>8.0833333333333304</c:v>
                </c:pt>
                <c:pt idx="220">
                  <c:v>8.0833333333333304</c:v>
                </c:pt>
                <c:pt idx="221">
                  <c:v>8.0833333333333304</c:v>
                </c:pt>
                <c:pt idx="222">
                  <c:v>8.1166666666666618</c:v>
                </c:pt>
                <c:pt idx="223">
                  <c:v>8.1333333333333275</c:v>
                </c:pt>
                <c:pt idx="224">
                  <c:v>8.1499999999999897</c:v>
                </c:pt>
                <c:pt idx="225">
                  <c:v>8.1499999999999897</c:v>
                </c:pt>
                <c:pt idx="226">
                  <c:v>8.1499999999999897</c:v>
                </c:pt>
                <c:pt idx="227">
                  <c:v>8.18333333333333</c:v>
                </c:pt>
                <c:pt idx="228">
                  <c:v>8.18333333333333</c:v>
                </c:pt>
                <c:pt idx="229">
                  <c:v>8.2000000000000011</c:v>
                </c:pt>
                <c:pt idx="230">
                  <c:v>8.233333333333329</c:v>
                </c:pt>
                <c:pt idx="231">
                  <c:v>8.2499999999999893</c:v>
                </c:pt>
                <c:pt idx="232">
                  <c:v>8.2499999999999893</c:v>
                </c:pt>
                <c:pt idx="233">
                  <c:v>8.2666666666666622</c:v>
                </c:pt>
                <c:pt idx="234">
                  <c:v>8.2666666666666622</c:v>
                </c:pt>
                <c:pt idx="235">
                  <c:v>8.2833333333333279</c:v>
                </c:pt>
                <c:pt idx="236">
                  <c:v>8.2999999999999918</c:v>
                </c:pt>
                <c:pt idx="237">
                  <c:v>8.3166666666666611</c:v>
                </c:pt>
                <c:pt idx="238">
                  <c:v>8.3500000000000014</c:v>
                </c:pt>
                <c:pt idx="239">
                  <c:v>8.3833333333333293</c:v>
                </c:pt>
                <c:pt idx="240">
                  <c:v>8.3833333333333293</c:v>
                </c:pt>
                <c:pt idx="241">
                  <c:v>8.4166666666666625</c:v>
                </c:pt>
                <c:pt idx="242">
                  <c:v>8.43333333333333</c:v>
                </c:pt>
                <c:pt idx="243">
                  <c:v>8.4500000000000011</c:v>
                </c:pt>
                <c:pt idx="244">
                  <c:v>8.4666666666666615</c:v>
                </c:pt>
                <c:pt idx="245">
                  <c:v>8.5</c:v>
                </c:pt>
                <c:pt idx="246">
                  <c:v>8.5</c:v>
                </c:pt>
                <c:pt idx="247">
                  <c:v>8.5166666666666622</c:v>
                </c:pt>
                <c:pt idx="248">
                  <c:v>8.5499999999999918</c:v>
                </c:pt>
                <c:pt idx="249">
                  <c:v>8.5666666666666611</c:v>
                </c:pt>
                <c:pt idx="250">
                  <c:v>8.5833333333333304</c:v>
                </c:pt>
                <c:pt idx="251">
                  <c:v>8.5833333333333304</c:v>
                </c:pt>
                <c:pt idx="252">
                  <c:v>8.5833333333333304</c:v>
                </c:pt>
                <c:pt idx="253">
                  <c:v>8.6</c:v>
                </c:pt>
                <c:pt idx="254">
                  <c:v>8.6</c:v>
                </c:pt>
                <c:pt idx="255">
                  <c:v>8.6166666666666618</c:v>
                </c:pt>
                <c:pt idx="256">
                  <c:v>8.6166666666666618</c:v>
                </c:pt>
                <c:pt idx="257">
                  <c:v>8.6166666666666618</c:v>
                </c:pt>
                <c:pt idx="258">
                  <c:v>8.6333333333333275</c:v>
                </c:pt>
                <c:pt idx="259">
                  <c:v>8.6333333333333275</c:v>
                </c:pt>
                <c:pt idx="260">
                  <c:v>8.6333333333333275</c:v>
                </c:pt>
                <c:pt idx="261">
                  <c:v>8.6499999999999897</c:v>
                </c:pt>
                <c:pt idx="262">
                  <c:v>8.6499999999999897</c:v>
                </c:pt>
                <c:pt idx="263">
                  <c:v>8.68333333333333</c:v>
                </c:pt>
                <c:pt idx="264">
                  <c:v>8.68333333333333</c:v>
                </c:pt>
                <c:pt idx="265">
                  <c:v>8.68333333333333</c:v>
                </c:pt>
                <c:pt idx="266">
                  <c:v>8.7000000000000011</c:v>
                </c:pt>
                <c:pt idx="267">
                  <c:v>8.7166666666666597</c:v>
                </c:pt>
                <c:pt idx="268">
                  <c:v>8.7166666666666597</c:v>
                </c:pt>
                <c:pt idx="269">
                  <c:v>8.7166666666666597</c:v>
                </c:pt>
                <c:pt idx="270">
                  <c:v>8.75</c:v>
                </c:pt>
                <c:pt idx="271">
                  <c:v>8.7666666666666622</c:v>
                </c:pt>
                <c:pt idx="272">
                  <c:v>8.8166666666666611</c:v>
                </c:pt>
                <c:pt idx="273">
                  <c:v>8.8166666666666611</c:v>
                </c:pt>
                <c:pt idx="274">
                  <c:v>8.8166666666666611</c:v>
                </c:pt>
                <c:pt idx="275">
                  <c:v>8.8166666666666611</c:v>
                </c:pt>
                <c:pt idx="276">
                  <c:v>8.8166666666666611</c:v>
                </c:pt>
                <c:pt idx="277">
                  <c:v>8.8166666666666611</c:v>
                </c:pt>
                <c:pt idx="278">
                  <c:v>8.8333333333333304</c:v>
                </c:pt>
                <c:pt idx="279">
                  <c:v>8.8500000000000014</c:v>
                </c:pt>
                <c:pt idx="280">
                  <c:v>8.8500000000000014</c:v>
                </c:pt>
                <c:pt idx="281">
                  <c:v>8.8500000000000014</c:v>
                </c:pt>
                <c:pt idx="282">
                  <c:v>8.8500000000000014</c:v>
                </c:pt>
                <c:pt idx="283">
                  <c:v>8.8666666666666636</c:v>
                </c:pt>
                <c:pt idx="284">
                  <c:v>8.8833333333333293</c:v>
                </c:pt>
                <c:pt idx="285">
                  <c:v>8.9</c:v>
                </c:pt>
                <c:pt idx="286">
                  <c:v>8.9166666666666625</c:v>
                </c:pt>
                <c:pt idx="287">
                  <c:v>8.93333333333333</c:v>
                </c:pt>
                <c:pt idx="288">
                  <c:v>8.9666666666666615</c:v>
                </c:pt>
                <c:pt idx="289">
                  <c:v>8.9833333333333307</c:v>
                </c:pt>
                <c:pt idx="290">
                  <c:v>9</c:v>
                </c:pt>
                <c:pt idx="291">
                  <c:v>9</c:v>
                </c:pt>
                <c:pt idx="292">
                  <c:v>9.0166666666666622</c:v>
                </c:pt>
                <c:pt idx="293">
                  <c:v>9.0499999999999918</c:v>
                </c:pt>
                <c:pt idx="294">
                  <c:v>9.0499999999999918</c:v>
                </c:pt>
                <c:pt idx="295">
                  <c:v>9.0499999999999918</c:v>
                </c:pt>
                <c:pt idx="296">
                  <c:v>9.0499999999999918</c:v>
                </c:pt>
                <c:pt idx="297">
                  <c:v>9.0499999999999918</c:v>
                </c:pt>
                <c:pt idx="298">
                  <c:v>9.0666666666666611</c:v>
                </c:pt>
                <c:pt idx="299">
                  <c:v>9.1</c:v>
                </c:pt>
                <c:pt idx="300">
                  <c:v>9.1166666666666618</c:v>
                </c:pt>
                <c:pt idx="301">
                  <c:v>9.1333333333333275</c:v>
                </c:pt>
                <c:pt idx="302">
                  <c:v>9.1333333333333275</c:v>
                </c:pt>
                <c:pt idx="303">
                  <c:v>9.15</c:v>
                </c:pt>
                <c:pt idx="304">
                  <c:v>9.1666666666666625</c:v>
                </c:pt>
                <c:pt idx="305">
                  <c:v>9.1666666666666625</c:v>
                </c:pt>
                <c:pt idx="306">
                  <c:v>9.1666666666666625</c:v>
                </c:pt>
                <c:pt idx="307">
                  <c:v>9.1666666666666625</c:v>
                </c:pt>
                <c:pt idx="308">
                  <c:v>9.18333333333333</c:v>
                </c:pt>
                <c:pt idx="309">
                  <c:v>9.2166666666666597</c:v>
                </c:pt>
                <c:pt idx="310">
                  <c:v>9.2833333333333279</c:v>
                </c:pt>
                <c:pt idx="311">
                  <c:v>9.3166666666666611</c:v>
                </c:pt>
                <c:pt idx="312">
                  <c:v>9.3333333333333304</c:v>
                </c:pt>
                <c:pt idx="313">
                  <c:v>9.3333333333333304</c:v>
                </c:pt>
                <c:pt idx="314">
                  <c:v>9.3500000000000014</c:v>
                </c:pt>
                <c:pt idx="315">
                  <c:v>9.3500000000000014</c:v>
                </c:pt>
                <c:pt idx="316">
                  <c:v>9.3666666666666636</c:v>
                </c:pt>
                <c:pt idx="317">
                  <c:v>9.3666666666666636</c:v>
                </c:pt>
                <c:pt idx="318">
                  <c:v>9.3666666666666636</c:v>
                </c:pt>
                <c:pt idx="319">
                  <c:v>9.3833333333333293</c:v>
                </c:pt>
                <c:pt idx="320">
                  <c:v>9.3833333333333293</c:v>
                </c:pt>
                <c:pt idx="321">
                  <c:v>9.43333333333333</c:v>
                </c:pt>
                <c:pt idx="322">
                  <c:v>9.43333333333333</c:v>
                </c:pt>
                <c:pt idx="323">
                  <c:v>9.4500000000000011</c:v>
                </c:pt>
                <c:pt idx="324">
                  <c:v>9.4500000000000011</c:v>
                </c:pt>
                <c:pt idx="325">
                  <c:v>9.4500000000000011</c:v>
                </c:pt>
                <c:pt idx="326">
                  <c:v>9.4833333333333307</c:v>
                </c:pt>
                <c:pt idx="327">
                  <c:v>9.4833333333333307</c:v>
                </c:pt>
                <c:pt idx="328">
                  <c:v>9.4833333333333307</c:v>
                </c:pt>
                <c:pt idx="329">
                  <c:v>9.4833333333333307</c:v>
                </c:pt>
                <c:pt idx="330">
                  <c:v>9.5333333333333279</c:v>
                </c:pt>
                <c:pt idx="331">
                  <c:v>9.5333333333333279</c:v>
                </c:pt>
                <c:pt idx="332">
                  <c:v>9.5666666666666611</c:v>
                </c:pt>
                <c:pt idx="333">
                  <c:v>9.5666666666666611</c:v>
                </c:pt>
                <c:pt idx="334">
                  <c:v>9.5666666666666611</c:v>
                </c:pt>
                <c:pt idx="335">
                  <c:v>9.5833333333333304</c:v>
                </c:pt>
                <c:pt idx="336">
                  <c:v>9.6</c:v>
                </c:pt>
                <c:pt idx="337">
                  <c:v>9.6333333333333275</c:v>
                </c:pt>
                <c:pt idx="338">
                  <c:v>9.6333333333333275</c:v>
                </c:pt>
                <c:pt idx="339">
                  <c:v>9.6333333333333275</c:v>
                </c:pt>
                <c:pt idx="340">
                  <c:v>9.65</c:v>
                </c:pt>
                <c:pt idx="341">
                  <c:v>9.6666666666666625</c:v>
                </c:pt>
                <c:pt idx="342">
                  <c:v>9.7000000000000011</c:v>
                </c:pt>
                <c:pt idx="343">
                  <c:v>9.7166666666666597</c:v>
                </c:pt>
                <c:pt idx="344">
                  <c:v>9.733333333333329</c:v>
                </c:pt>
                <c:pt idx="345">
                  <c:v>9.733333333333329</c:v>
                </c:pt>
                <c:pt idx="346">
                  <c:v>9.7833333333333279</c:v>
                </c:pt>
                <c:pt idx="347">
                  <c:v>9.8000000000000007</c:v>
                </c:pt>
                <c:pt idx="348">
                  <c:v>9.8166666666666611</c:v>
                </c:pt>
                <c:pt idx="349">
                  <c:v>9.8166666666666611</c:v>
                </c:pt>
                <c:pt idx="350">
                  <c:v>9.8166666666666611</c:v>
                </c:pt>
                <c:pt idx="351">
                  <c:v>9.8166666666666611</c:v>
                </c:pt>
                <c:pt idx="352">
                  <c:v>9.8333333333333304</c:v>
                </c:pt>
                <c:pt idx="353">
                  <c:v>9.9166666666666625</c:v>
                </c:pt>
                <c:pt idx="354">
                  <c:v>9.9666666666666615</c:v>
                </c:pt>
                <c:pt idx="355">
                  <c:v>9.9666666666666615</c:v>
                </c:pt>
                <c:pt idx="356">
                  <c:v>9.9833333333333307</c:v>
                </c:pt>
                <c:pt idx="357">
                  <c:v>9.9833333333333307</c:v>
                </c:pt>
                <c:pt idx="358">
                  <c:v>10.016666666666602</c:v>
                </c:pt>
                <c:pt idx="359">
                  <c:v>10.016666666666602</c:v>
                </c:pt>
                <c:pt idx="360">
                  <c:v>10.016666666666602</c:v>
                </c:pt>
                <c:pt idx="361">
                  <c:v>10.049999999999899</c:v>
                </c:pt>
                <c:pt idx="362">
                  <c:v>10.066666666666604</c:v>
                </c:pt>
                <c:pt idx="363">
                  <c:v>10.0833333333333</c:v>
                </c:pt>
                <c:pt idx="364">
                  <c:v>10.1</c:v>
                </c:pt>
                <c:pt idx="365">
                  <c:v>10.133333333333301</c:v>
                </c:pt>
                <c:pt idx="366">
                  <c:v>10.133333333333301</c:v>
                </c:pt>
                <c:pt idx="367">
                  <c:v>10.149999999999903</c:v>
                </c:pt>
                <c:pt idx="368">
                  <c:v>10.149999999999903</c:v>
                </c:pt>
                <c:pt idx="369">
                  <c:v>10.149999999999903</c:v>
                </c:pt>
                <c:pt idx="370">
                  <c:v>10.166666666666602</c:v>
                </c:pt>
                <c:pt idx="371">
                  <c:v>10.1833333333333</c:v>
                </c:pt>
                <c:pt idx="372">
                  <c:v>10.199999999999902</c:v>
                </c:pt>
                <c:pt idx="373">
                  <c:v>10.233333333333301</c:v>
                </c:pt>
                <c:pt idx="374">
                  <c:v>10.25</c:v>
                </c:pt>
                <c:pt idx="375">
                  <c:v>10.25</c:v>
                </c:pt>
                <c:pt idx="376">
                  <c:v>10.266666666666602</c:v>
                </c:pt>
                <c:pt idx="377">
                  <c:v>10.283333333333299</c:v>
                </c:pt>
                <c:pt idx="378">
                  <c:v>10.283333333333299</c:v>
                </c:pt>
                <c:pt idx="379">
                  <c:v>10.283333333333299</c:v>
                </c:pt>
                <c:pt idx="380">
                  <c:v>10.283333333333299</c:v>
                </c:pt>
                <c:pt idx="381">
                  <c:v>10.3</c:v>
                </c:pt>
                <c:pt idx="382">
                  <c:v>10.3</c:v>
                </c:pt>
                <c:pt idx="383">
                  <c:v>10.3333333333333</c:v>
                </c:pt>
                <c:pt idx="384">
                  <c:v>10.3333333333333</c:v>
                </c:pt>
                <c:pt idx="385">
                  <c:v>10.3333333333333</c:v>
                </c:pt>
                <c:pt idx="386">
                  <c:v>10.350000000000001</c:v>
                </c:pt>
                <c:pt idx="387">
                  <c:v>10.366666666666603</c:v>
                </c:pt>
                <c:pt idx="388">
                  <c:v>10.383333333333303</c:v>
                </c:pt>
                <c:pt idx="389">
                  <c:v>10.399999999999904</c:v>
                </c:pt>
                <c:pt idx="390">
                  <c:v>10.416666666666602</c:v>
                </c:pt>
                <c:pt idx="391">
                  <c:v>10.416666666666602</c:v>
                </c:pt>
                <c:pt idx="392">
                  <c:v>10.416666666666602</c:v>
                </c:pt>
                <c:pt idx="393">
                  <c:v>10.416666666666602</c:v>
                </c:pt>
                <c:pt idx="394">
                  <c:v>10.4333333333333</c:v>
                </c:pt>
                <c:pt idx="395">
                  <c:v>10.4333333333333</c:v>
                </c:pt>
                <c:pt idx="396">
                  <c:v>10.450000000000001</c:v>
                </c:pt>
                <c:pt idx="397">
                  <c:v>10.5</c:v>
                </c:pt>
                <c:pt idx="398">
                  <c:v>10.533333333333299</c:v>
                </c:pt>
                <c:pt idx="399">
                  <c:v>10.549999999999899</c:v>
                </c:pt>
                <c:pt idx="400">
                  <c:v>10.599999999999902</c:v>
                </c:pt>
                <c:pt idx="401">
                  <c:v>10.599999999999902</c:v>
                </c:pt>
                <c:pt idx="402">
                  <c:v>10.616666666666601</c:v>
                </c:pt>
                <c:pt idx="403">
                  <c:v>10.633333333333301</c:v>
                </c:pt>
                <c:pt idx="404">
                  <c:v>10.633333333333301</c:v>
                </c:pt>
                <c:pt idx="405">
                  <c:v>10.633333333333301</c:v>
                </c:pt>
                <c:pt idx="406">
                  <c:v>10.65</c:v>
                </c:pt>
                <c:pt idx="407">
                  <c:v>10.666666666666602</c:v>
                </c:pt>
                <c:pt idx="408">
                  <c:v>10.6833333333333</c:v>
                </c:pt>
                <c:pt idx="409">
                  <c:v>10.7</c:v>
                </c:pt>
                <c:pt idx="410">
                  <c:v>10.716666666666599</c:v>
                </c:pt>
                <c:pt idx="411">
                  <c:v>10.733333333333301</c:v>
                </c:pt>
                <c:pt idx="412">
                  <c:v>10.733333333333301</c:v>
                </c:pt>
                <c:pt idx="413">
                  <c:v>10.733333333333301</c:v>
                </c:pt>
                <c:pt idx="414">
                  <c:v>10.733333333333301</c:v>
                </c:pt>
                <c:pt idx="415">
                  <c:v>10.733333333333301</c:v>
                </c:pt>
                <c:pt idx="416">
                  <c:v>10.75</c:v>
                </c:pt>
                <c:pt idx="417">
                  <c:v>10.75</c:v>
                </c:pt>
                <c:pt idx="418">
                  <c:v>10.783333333333299</c:v>
                </c:pt>
                <c:pt idx="419">
                  <c:v>10.783333333333299</c:v>
                </c:pt>
                <c:pt idx="420">
                  <c:v>10.783333333333299</c:v>
                </c:pt>
                <c:pt idx="421">
                  <c:v>10.783333333333299</c:v>
                </c:pt>
                <c:pt idx="422">
                  <c:v>10.783333333333299</c:v>
                </c:pt>
                <c:pt idx="423">
                  <c:v>10.8</c:v>
                </c:pt>
                <c:pt idx="424">
                  <c:v>10.8333333333333</c:v>
                </c:pt>
                <c:pt idx="425">
                  <c:v>10.8333333333333</c:v>
                </c:pt>
                <c:pt idx="426">
                  <c:v>10.883333333333303</c:v>
                </c:pt>
                <c:pt idx="427">
                  <c:v>10.9</c:v>
                </c:pt>
                <c:pt idx="428">
                  <c:v>10.9</c:v>
                </c:pt>
                <c:pt idx="429">
                  <c:v>10.9</c:v>
                </c:pt>
                <c:pt idx="430">
                  <c:v>10.916666666666602</c:v>
                </c:pt>
                <c:pt idx="431">
                  <c:v>10.916666666666602</c:v>
                </c:pt>
                <c:pt idx="432">
                  <c:v>10.9333333333333</c:v>
                </c:pt>
                <c:pt idx="433">
                  <c:v>10.9333333333333</c:v>
                </c:pt>
                <c:pt idx="434">
                  <c:v>10.950000000000001</c:v>
                </c:pt>
                <c:pt idx="435">
                  <c:v>10.950000000000001</c:v>
                </c:pt>
                <c:pt idx="436">
                  <c:v>10.966666666666601</c:v>
                </c:pt>
                <c:pt idx="437">
                  <c:v>10.983333333333302</c:v>
                </c:pt>
                <c:pt idx="438">
                  <c:v>10.983333333333302</c:v>
                </c:pt>
                <c:pt idx="439">
                  <c:v>10.999999999999904</c:v>
                </c:pt>
                <c:pt idx="440">
                  <c:v>11.016666666666602</c:v>
                </c:pt>
                <c:pt idx="441">
                  <c:v>11.033333333333299</c:v>
                </c:pt>
                <c:pt idx="442">
                  <c:v>11.05</c:v>
                </c:pt>
                <c:pt idx="443">
                  <c:v>11.0833333333333</c:v>
                </c:pt>
                <c:pt idx="444">
                  <c:v>11.1</c:v>
                </c:pt>
                <c:pt idx="445">
                  <c:v>11.133333333333301</c:v>
                </c:pt>
                <c:pt idx="446">
                  <c:v>11.133333333333301</c:v>
                </c:pt>
                <c:pt idx="447">
                  <c:v>11.133333333333301</c:v>
                </c:pt>
                <c:pt idx="448">
                  <c:v>11.133333333333301</c:v>
                </c:pt>
                <c:pt idx="449">
                  <c:v>11.133333333333301</c:v>
                </c:pt>
                <c:pt idx="450">
                  <c:v>11.15</c:v>
                </c:pt>
                <c:pt idx="451">
                  <c:v>11.15</c:v>
                </c:pt>
                <c:pt idx="452">
                  <c:v>11.15</c:v>
                </c:pt>
                <c:pt idx="453">
                  <c:v>11.166666666666602</c:v>
                </c:pt>
                <c:pt idx="454">
                  <c:v>11.1833333333333</c:v>
                </c:pt>
                <c:pt idx="455">
                  <c:v>11.1833333333333</c:v>
                </c:pt>
                <c:pt idx="456">
                  <c:v>11.1833333333333</c:v>
                </c:pt>
                <c:pt idx="457">
                  <c:v>11.1833333333333</c:v>
                </c:pt>
                <c:pt idx="458">
                  <c:v>11.2</c:v>
                </c:pt>
                <c:pt idx="459">
                  <c:v>11.2</c:v>
                </c:pt>
                <c:pt idx="460">
                  <c:v>11.2</c:v>
                </c:pt>
                <c:pt idx="461">
                  <c:v>11.2</c:v>
                </c:pt>
                <c:pt idx="462">
                  <c:v>11.216666666666599</c:v>
                </c:pt>
                <c:pt idx="463">
                  <c:v>11.25</c:v>
                </c:pt>
                <c:pt idx="464">
                  <c:v>11.266666666666602</c:v>
                </c:pt>
                <c:pt idx="465">
                  <c:v>11.316666666666604</c:v>
                </c:pt>
                <c:pt idx="466">
                  <c:v>11.3333333333333</c:v>
                </c:pt>
                <c:pt idx="467">
                  <c:v>11.3333333333333</c:v>
                </c:pt>
                <c:pt idx="468">
                  <c:v>11.350000000000001</c:v>
                </c:pt>
                <c:pt idx="469">
                  <c:v>11.366666666666603</c:v>
                </c:pt>
                <c:pt idx="470">
                  <c:v>11.383333333333303</c:v>
                </c:pt>
                <c:pt idx="471">
                  <c:v>11.383333333333303</c:v>
                </c:pt>
                <c:pt idx="472">
                  <c:v>11.383333333333303</c:v>
                </c:pt>
                <c:pt idx="473">
                  <c:v>11.383333333333303</c:v>
                </c:pt>
                <c:pt idx="474">
                  <c:v>11.383333333333303</c:v>
                </c:pt>
                <c:pt idx="475">
                  <c:v>11.383333333333303</c:v>
                </c:pt>
                <c:pt idx="476">
                  <c:v>11.383333333333303</c:v>
                </c:pt>
                <c:pt idx="477">
                  <c:v>11.383333333333303</c:v>
                </c:pt>
                <c:pt idx="478">
                  <c:v>11.399999999999904</c:v>
                </c:pt>
                <c:pt idx="479">
                  <c:v>11.399999999999904</c:v>
                </c:pt>
                <c:pt idx="480">
                  <c:v>11.416666666666602</c:v>
                </c:pt>
                <c:pt idx="481">
                  <c:v>11.4333333333333</c:v>
                </c:pt>
                <c:pt idx="482">
                  <c:v>11.466666666666601</c:v>
                </c:pt>
                <c:pt idx="483">
                  <c:v>11.483333333333302</c:v>
                </c:pt>
                <c:pt idx="484">
                  <c:v>11.516666666666602</c:v>
                </c:pt>
                <c:pt idx="485">
                  <c:v>11.533333333333299</c:v>
                </c:pt>
                <c:pt idx="486">
                  <c:v>11.566666666666604</c:v>
                </c:pt>
                <c:pt idx="487">
                  <c:v>11.566666666666604</c:v>
                </c:pt>
                <c:pt idx="488">
                  <c:v>11.5833333333333</c:v>
                </c:pt>
                <c:pt idx="489">
                  <c:v>11.6</c:v>
                </c:pt>
                <c:pt idx="490">
                  <c:v>11.6</c:v>
                </c:pt>
                <c:pt idx="491">
                  <c:v>11.6</c:v>
                </c:pt>
                <c:pt idx="492">
                  <c:v>11.6</c:v>
                </c:pt>
                <c:pt idx="493">
                  <c:v>11.6</c:v>
                </c:pt>
                <c:pt idx="494">
                  <c:v>11.616666666666601</c:v>
                </c:pt>
                <c:pt idx="495">
                  <c:v>11.65</c:v>
                </c:pt>
                <c:pt idx="496">
                  <c:v>11.6833333333333</c:v>
                </c:pt>
                <c:pt idx="497">
                  <c:v>11.7</c:v>
                </c:pt>
                <c:pt idx="498">
                  <c:v>11.716666666666599</c:v>
                </c:pt>
                <c:pt idx="499">
                  <c:v>11.716666666666599</c:v>
                </c:pt>
                <c:pt idx="500">
                  <c:v>11.75</c:v>
                </c:pt>
                <c:pt idx="501">
                  <c:v>11.766666666666602</c:v>
                </c:pt>
                <c:pt idx="502">
                  <c:v>11.766666666666602</c:v>
                </c:pt>
                <c:pt idx="503">
                  <c:v>11.766666666666602</c:v>
                </c:pt>
                <c:pt idx="504">
                  <c:v>11.783333333333299</c:v>
                </c:pt>
                <c:pt idx="505">
                  <c:v>11.783333333333299</c:v>
                </c:pt>
                <c:pt idx="506">
                  <c:v>11.816666666666604</c:v>
                </c:pt>
                <c:pt idx="507">
                  <c:v>11.849999999999902</c:v>
                </c:pt>
                <c:pt idx="508">
                  <c:v>11.866666666666603</c:v>
                </c:pt>
                <c:pt idx="509">
                  <c:v>11.866666666666603</c:v>
                </c:pt>
                <c:pt idx="510">
                  <c:v>11.866666666666603</c:v>
                </c:pt>
                <c:pt idx="511">
                  <c:v>11.866666666666603</c:v>
                </c:pt>
                <c:pt idx="512">
                  <c:v>11.883333333333303</c:v>
                </c:pt>
                <c:pt idx="513">
                  <c:v>11.9</c:v>
                </c:pt>
                <c:pt idx="514">
                  <c:v>11.916666666666602</c:v>
                </c:pt>
                <c:pt idx="515">
                  <c:v>11.9333333333333</c:v>
                </c:pt>
                <c:pt idx="516">
                  <c:v>11.9333333333333</c:v>
                </c:pt>
                <c:pt idx="517">
                  <c:v>11.950000000000001</c:v>
                </c:pt>
                <c:pt idx="518">
                  <c:v>11.966666666666601</c:v>
                </c:pt>
                <c:pt idx="519">
                  <c:v>11.983333333333302</c:v>
                </c:pt>
                <c:pt idx="520">
                  <c:v>11.983333333333302</c:v>
                </c:pt>
                <c:pt idx="521">
                  <c:v>12</c:v>
                </c:pt>
                <c:pt idx="522">
                  <c:v>12</c:v>
                </c:pt>
                <c:pt idx="523">
                  <c:v>12</c:v>
                </c:pt>
                <c:pt idx="524">
                  <c:v>12</c:v>
                </c:pt>
                <c:pt idx="525">
                  <c:v>12</c:v>
                </c:pt>
                <c:pt idx="526">
                  <c:v>12.016666666666602</c:v>
                </c:pt>
                <c:pt idx="527">
                  <c:v>12.016666666666602</c:v>
                </c:pt>
                <c:pt idx="528">
                  <c:v>12.016666666666602</c:v>
                </c:pt>
                <c:pt idx="529">
                  <c:v>12.016666666666602</c:v>
                </c:pt>
                <c:pt idx="530">
                  <c:v>12.033333333333299</c:v>
                </c:pt>
                <c:pt idx="531">
                  <c:v>12.033333333333299</c:v>
                </c:pt>
                <c:pt idx="532">
                  <c:v>12.033333333333299</c:v>
                </c:pt>
                <c:pt idx="533">
                  <c:v>12.05</c:v>
                </c:pt>
                <c:pt idx="534">
                  <c:v>12.05</c:v>
                </c:pt>
                <c:pt idx="535">
                  <c:v>12.066666666666604</c:v>
                </c:pt>
                <c:pt idx="536">
                  <c:v>12.066666666666604</c:v>
                </c:pt>
                <c:pt idx="537">
                  <c:v>12.0833333333333</c:v>
                </c:pt>
                <c:pt idx="538">
                  <c:v>12.0833333333333</c:v>
                </c:pt>
                <c:pt idx="539">
                  <c:v>12.1</c:v>
                </c:pt>
                <c:pt idx="540">
                  <c:v>12.116666666666601</c:v>
                </c:pt>
                <c:pt idx="541">
                  <c:v>12.133333333333301</c:v>
                </c:pt>
                <c:pt idx="542">
                  <c:v>12.15</c:v>
                </c:pt>
                <c:pt idx="543">
                  <c:v>12.15</c:v>
                </c:pt>
                <c:pt idx="544">
                  <c:v>12.166666666666602</c:v>
                </c:pt>
                <c:pt idx="545">
                  <c:v>12.2</c:v>
                </c:pt>
                <c:pt idx="546">
                  <c:v>12.2</c:v>
                </c:pt>
                <c:pt idx="547">
                  <c:v>12.216666666666599</c:v>
                </c:pt>
                <c:pt idx="548">
                  <c:v>12.233333333333301</c:v>
                </c:pt>
                <c:pt idx="549">
                  <c:v>12.266666666666602</c:v>
                </c:pt>
                <c:pt idx="550">
                  <c:v>12.283333333333299</c:v>
                </c:pt>
                <c:pt idx="551">
                  <c:v>12.283333333333299</c:v>
                </c:pt>
                <c:pt idx="552">
                  <c:v>12.283333333333299</c:v>
                </c:pt>
                <c:pt idx="553">
                  <c:v>12.283333333333299</c:v>
                </c:pt>
                <c:pt idx="554">
                  <c:v>12.3</c:v>
                </c:pt>
                <c:pt idx="555">
                  <c:v>12.316666666666604</c:v>
                </c:pt>
                <c:pt idx="556">
                  <c:v>12.316666666666604</c:v>
                </c:pt>
                <c:pt idx="557">
                  <c:v>12.316666666666604</c:v>
                </c:pt>
                <c:pt idx="558">
                  <c:v>12.3333333333333</c:v>
                </c:pt>
                <c:pt idx="559">
                  <c:v>12.349999999999902</c:v>
                </c:pt>
                <c:pt idx="560">
                  <c:v>12.349999999999902</c:v>
                </c:pt>
                <c:pt idx="561">
                  <c:v>12.383333333333303</c:v>
                </c:pt>
                <c:pt idx="562">
                  <c:v>12.383333333333303</c:v>
                </c:pt>
                <c:pt idx="563">
                  <c:v>12.383333333333303</c:v>
                </c:pt>
                <c:pt idx="564">
                  <c:v>12.416666666666602</c:v>
                </c:pt>
                <c:pt idx="565">
                  <c:v>12.4333333333333</c:v>
                </c:pt>
                <c:pt idx="566">
                  <c:v>12.483333333333302</c:v>
                </c:pt>
                <c:pt idx="567">
                  <c:v>12.5</c:v>
                </c:pt>
                <c:pt idx="568">
                  <c:v>12.566666666666604</c:v>
                </c:pt>
                <c:pt idx="569">
                  <c:v>12.5833333333333</c:v>
                </c:pt>
                <c:pt idx="570">
                  <c:v>12.6</c:v>
                </c:pt>
                <c:pt idx="571">
                  <c:v>12.6</c:v>
                </c:pt>
                <c:pt idx="572">
                  <c:v>12.633333333333301</c:v>
                </c:pt>
                <c:pt idx="573">
                  <c:v>12.633333333333301</c:v>
                </c:pt>
                <c:pt idx="574">
                  <c:v>12.65</c:v>
                </c:pt>
                <c:pt idx="575">
                  <c:v>12.666666666666602</c:v>
                </c:pt>
                <c:pt idx="576">
                  <c:v>12.666666666666602</c:v>
                </c:pt>
                <c:pt idx="577">
                  <c:v>12.6833333333333</c:v>
                </c:pt>
                <c:pt idx="578">
                  <c:v>12.7</c:v>
                </c:pt>
                <c:pt idx="579">
                  <c:v>12.733333333333301</c:v>
                </c:pt>
                <c:pt idx="580">
                  <c:v>12.733333333333301</c:v>
                </c:pt>
                <c:pt idx="581">
                  <c:v>12.75</c:v>
                </c:pt>
                <c:pt idx="582">
                  <c:v>12.75</c:v>
                </c:pt>
                <c:pt idx="583">
                  <c:v>12.783333333333299</c:v>
                </c:pt>
                <c:pt idx="584">
                  <c:v>12.816666666666604</c:v>
                </c:pt>
                <c:pt idx="585">
                  <c:v>12.8333333333333</c:v>
                </c:pt>
                <c:pt idx="586">
                  <c:v>12.850000000000001</c:v>
                </c:pt>
                <c:pt idx="587">
                  <c:v>12.883333333333303</c:v>
                </c:pt>
                <c:pt idx="588">
                  <c:v>12.916666666666602</c:v>
                </c:pt>
                <c:pt idx="589">
                  <c:v>12.916666666666602</c:v>
                </c:pt>
                <c:pt idx="590">
                  <c:v>12.916666666666602</c:v>
                </c:pt>
                <c:pt idx="591">
                  <c:v>12.916666666666602</c:v>
                </c:pt>
                <c:pt idx="592">
                  <c:v>12.950000000000001</c:v>
                </c:pt>
                <c:pt idx="593">
                  <c:v>12.966666666666601</c:v>
                </c:pt>
                <c:pt idx="594">
                  <c:v>12.983333333333302</c:v>
                </c:pt>
                <c:pt idx="595">
                  <c:v>13.033333333333299</c:v>
                </c:pt>
                <c:pt idx="596">
                  <c:v>13.033333333333299</c:v>
                </c:pt>
                <c:pt idx="597">
                  <c:v>13.05</c:v>
                </c:pt>
                <c:pt idx="598">
                  <c:v>13.05</c:v>
                </c:pt>
                <c:pt idx="599">
                  <c:v>13.066666666666604</c:v>
                </c:pt>
                <c:pt idx="600">
                  <c:v>13.0833333333333</c:v>
                </c:pt>
                <c:pt idx="601">
                  <c:v>13.0833333333333</c:v>
                </c:pt>
                <c:pt idx="602">
                  <c:v>13.133333333333301</c:v>
                </c:pt>
                <c:pt idx="603">
                  <c:v>13.133333333333301</c:v>
                </c:pt>
                <c:pt idx="604">
                  <c:v>13.15</c:v>
                </c:pt>
                <c:pt idx="605">
                  <c:v>13.15</c:v>
                </c:pt>
                <c:pt idx="606">
                  <c:v>13.1833333333333</c:v>
                </c:pt>
                <c:pt idx="607">
                  <c:v>13.1833333333333</c:v>
                </c:pt>
                <c:pt idx="608">
                  <c:v>13.1833333333333</c:v>
                </c:pt>
                <c:pt idx="609">
                  <c:v>13.233333333333301</c:v>
                </c:pt>
                <c:pt idx="610">
                  <c:v>13.233333333333301</c:v>
                </c:pt>
                <c:pt idx="611">
                  <c:v>13.233333333333301</c:v>
                </c:pt>
                <c:pt idx="612">
                  <c:v>13.266666666666602</c:v>
                </c:pt>
                <c:pt idx="613">
                  <c:v>13.266666666666602</c:v>
                </c:pt>
                <c:pt idx="614">
                  <c:v>13.266666666666602</c:v>
                </c:pt>
                <c:pt idx="615">
                  <c:v>13.266666666666602</c:v>
                </c:pt>
                <c:pt idx="616">
                  <c:v>13.3</c:v>
                </c:pt>
                <c:pt idx="617">
                  <c:v>13.3</c:v>
                </c:pt>
                <c:pt idx="618">
                  <c:v>13.3</c:v>
                </c:pt>
                <c:pt idx="619">
                  <c:v>13.316666666666604</c:v>
                </c:pt>
                <c:pt idx="620">
                  <c:v>13.350000000000001</c:v>
                </c:pt>
                <c:pt idx="621">
                  <c:v>13.350000000000001</c:v>
                </c:pt>
                <c:pt idx="622">
                  <c:v>13.366666666666603</c:v>
                </c:pt>
                <c:pt idx="623">
                  <c:v>13.383333333333303</c:v>
                </c:pt>
                <c:pt idx="624">
                  <c:v>13.4</c:v>
                </c:pt>
                <c:pt idx="625">
                  <c:v>13.4333333333333</c:v>
                </c:pt>
                <c:pt idx="626">
                  <c:v>13.449999999999902</c:v>
                </c:pt>
                <c:pt idx="627">
                  <c:v>13.466666666666601</c:v>
                </c:pt>
                <c:pt idx="628">
                  <c:v>13.5</c:v>
                </c:pt>
                <c:pt idx="629">
                  <c:v>13.516666666666602</c:v>
                </c:pt>
                <c:pt idx="630">
                  <c:v>13.516666666666602</c:v>
                </c:pt>
                <c:pt idx="631">
                  <c:v>13.533333333333299</c:v>
                </c:pt>
                <c:pt idx="632">
                  <c:v>13.566666666666604</c:v>
                </c:pt>
                <c:pt idx="633">
                  <c:v>13.6</c:v>
                </c:pt>
                <c:pt idx="634">
                  <c:v>13.6</c:v>
                </c:pt>
                <c:pt idx="635">
                  <c:v>13.6</c:v>
                </c:pt>
                <c:pt idx="636">
                  <c:v>13.633333333333301</c:v>
                </c:pt>
                <c:pt idx="637">
                  <c:v>13.666666666666602</c:v>
                </c:pt>
                <c:pt idx="638">
                  <c:v>13.6833333333333</c:v>
                </c:pt>
                <c:pt idx="639">
                  <c:v>13.6833333333333</c:v>
                </c:pt>
                <c:pt idx="640">
                  <c:v>13.6833333333333</c:v>
                </c:pt>
                <c:pt idx="641">
                  <c:v>13.6833333333333</c:v>
                </c:pt>
                <c:pt idx="642">
                  <c:v>13.7</c:v>
                </c:pt>
                <c:pt idx="643">
                  <c:v>13.7</c:v>
                </c:pt>
                <c:pt idx="644">
                  <c:v>13.75</c:v>
                </c:pt>
                <c:pt idx="645">
                  <c:v>13.783333333333299</c:v>
                </c:pt>
                <c:pt idx="646">
                  <c:v>13.783333333333299</c:v>
                </c:pt>
                <c:pt idx="647">
                  <c:v>13.783333333333299</c:v>
                </c:pt>
                <c:pt idx="648">
                  <c:v>13.783333333333299</c:v>
                </c:pt>
                <c:pt idx="649">
                  <c:v>13.783333333333299</c:v>
                </c:pt>
                <c:pt idx="650">
                  <c:v>13.816666666666604</c:v>
                </c:pt>
                <c:pt idx="651">
                  <c:v>13.816666666666604</c:v>
                </c:pt>
                <c:pt idx="652">
                  <c:v>13.816666666666604</c:v>
                </c:pt>
                <c:pt idx="653">
                  <c:v>13.8333333333333</c:v>
                </c:pt>
                <c:pt idx="654">
                  <c:v>13.8333333333333</c:v>
                </c:pt>
                <c:pt idx="655">
                  <c:v>13.8333333333333</c:v>
                </c:pt>
                <c:pt idx="656">
                  <c:v>13.8333333333333</c:v>
                </c:pt>
                <c:pt idx="657">
                  <c:v>13.866666666666603</c:v>
                </c:pt>
                <c:pt idx="658">
                  <c:v>13.866666666666603</c:v>
                </c:pt>
                <c:pt idx="659">
                  <c:v>13.883333333333303</c:v>
                </c:pt>
                <c:pt idx="660">
                  <c:v>13.916666666666602</c:v>
                </c:pt>
                <c:pt idx="661">
                  <c:v>13.916666666666602</c:v>
                </c:pt>
                <c:pt idx="662">
                  <c:v>13.950000000000001</c:v>
                </c:pt>
                <c:pt idx="663">
                  <c:v>13.966666666666601</c:v>
                </c:pt>
                <c:pt idx="664">
                  <c:v>13.966666666666601</c:v>
                </c:pt>
                <c:pt idx="665">
                  <c:v>13.966666666666601</c:v>
                </c:pt>
                <c:pt idx="666">
                  <c:v>13.966666666666601</c:v>
                </c:pt>
                <c:pt idx="667">
                  <c:v>13.966666666666601</c:v>
                </c:pt>
                <c:pt idx="668">
                  <c:v>13.966666666666601</c:v>
                </c:pt>
                <c:pt idx="669">
                  <c:v>13.999999999999904</c:v>
                </c:pt>
                <c:pt idx="670">
                  <c:v>14.033333333333299</c:v>
                </c:pt>
                <c:pt idx="671">
                  <c:v>14.033333333333299</c:v>
                </c:pt>
                <c:pt idx="672">
                  <c:v>14.05</c:v>
                </c:pt>
                <c:pt idx="673">
                  <c:v>14.05</c:v>
                </c:pt>
                <c:pt idx="674">
                  <c:v>14.05</c:v>
                </c:pt>
                <c:pt idx="675">
                  <c:v>14.0833333333333</c:v>
                </c:pt>
                <c:pt idx="676">
                  <c:v>14.0833333333333</c:v>
                </c:pt>
                <c:pt idx="677">
                  <c:v>14.0833333333333</c:v>
                </c:pt>
                <c:pt idx="678">
                  <c:v>14.1</c:v>
                </c:pt>
                <c:pt idx="679">
                  <c:v>14.166666666666602</c:v>
                </c:pt>
                <c:pt idx="680">
                  <c:v>14.216666666666599</c:v>
                </c:pt>
                <c:pt idx="681">
                  <c:v>14.249999999999902</c:v>
                </c:pt>
                <c:pt idx="682">
                  <c:v>14.283333333333299</c:v>
                </c:pt>
                <c:pt idx="683">
                  <c:v>14.283333333333299</c:v>
                </c:pt>
                <c:pt idx="684">
                  <c:v>14.283333333333299</c:v>
                </c:pt>
                <c:pt idx="685">
                  <c:v>14.283333333333299</c:v>
                </c:pt>
                <c:pt idx="686">
                  <c:v>14.3</c:v>
                </c:pt>
                <c:pt idx="687">
                  <c:v>14.3</c:v>
                </c:pt>
                <c:pt idx="688">
                  <c:v>14.3333333333333</c:v>
                </c:pt>
                <c:pt idx="689">
                  <c:v>14.366666666666603</c:v>
                </c:pt>
                <c:pt idx="690">
                  <c:v>14.416666666666602</c:v>
                </c:pt>
                <c:pt idx="691">
                  <c:v>14.416666666666602</c:v>
                </c:pt>
                <c:pt idx="692">
                  <c:v>14.4333333333333</c:v>
                </c:pt>
                <c:pt idx="693">
                  <c:v>14.466666666666601</c:v>
                </c:pt>
                <c:pt idx="694">
                  <c:v>14.466666666666601</c:v>
                </c:pt>
                <c:pt idx="695">
                  <c:v>14.466666666666601</c:v>
                </c:pt>
                <c:pt idx="696">
                  <c:v>14.466666666666601</c:v>
                </c:pt>
                <c:pt idx="697">
                  <c:v>14.483333333333302</c:v>
                </c:pt>
                <c:pt idx="698">
                  <c:v>14.483333333333302</c:v>
                </c:pt>
                <c:pt idx="699">
                  <c:v>14.516666666666602</c:v>
                </c:pt>
                <c:pt idx="700">
                  <c:v>14.533333333333299</c:v>
                </c:pt>
                <c:pt idx="701">
                  <c:v>14.533333333333299</c:v>
                </c:pt>
                <c:pt idx="702">
                  <c:v>14.533333333333299</c:v>
                </c:pt>
                <c:pt idx="703">
                  <c:v>14.533333333333299</c:v>
                </c:pt>
                <c:pt idx="704">
                  <c:v>14.549999999999899</c:v>
                </c:pt>
                <c:pt idx="705">
                  <c:v>14.5833333333333</c:v>
                </c:pt>
                <c:pt idx="706">
                  <c:v>14.5833333333333</c:v>
                </c:pt>
                <c:pt idx="707">
                  <c:v>14.599999999999902</c:v>
                </c:pt>
                <c:pt idx="708">
                  <c:v>14.599999999999902</c:v>
                </c:pt>
                <c:pt idx="709">
                  <c:v>14.633333333333301</c:v>
                </c:pt>
                <c:pt idx="710">
                  <c:v>14.649999999999903</c:v>
                </c:pt>
                <c:pt idx="711">
                  <c:v>14.649999999999903</c:v>
                </c:pt>
                <c:pt idx="712">
                  <c:v>14.6833333333333</c:v>
                </c:pt>
                <c:pt idx="713">
                  <c:v>14.716666666666599</c:v>
                </c:pt>
                <c:pt idx="714">
                  <c:v>14.75</c:v>
                </c:pt>
                <c:pt idx="715">
                  <c:v>14.75</c:v>
                </c:pt>
                <c:pt idx="716">
                  <c:v>14.75</c:v>
                </c:pt>
                <c:pt idx="717">
                  <c:v>14.75</c:v>
                </c:pt>
                <c:pt idx="718">
                  <c:v>14.75</c:v>
                </c:pt>
                <c:pt idx="719">
                  <c:v>14.816666666666604</c:v>
                </c:pt>
                <c:pt idx="720">
                  <c:v>14.816666666666604</c:v>
                </c:pt>
                <c:pt idx="721">
                  <c:v>14.816666666666604</c:v>
                </c:pt>
                <c:pt idx="722">
                  <c:v>14.850000000000001</c:v>
                </c:pt>
                <c:pt idx="723">
                  <c:v>14.866666666666603</c:v>
                </c:pt>
                <c:pt idx="724">
                  <c:v>14.899999999999904</c:v>
                </c:pt>
                <c:pt idx="725">
                  <c:v>14.899999999999904</c:v>
                </c:pt>
                <c:pt idx="726">
                  <c:v>14.899999999999904</c:v>
                </c:pt>
                <c:pt idx="727">
                  <c:v>14.9333333333333</c:v>
                </c:pt>
                <c:pt idx="728">
                  <c:v>14.950000000000001</c:v>
                </c:pt>
                <c:pt idx="729">
                  <c:v>14.966666666666601</c:v>
                </c:pt>
                <c:pt idx="730">
                  <c:v>14.966666666666601</c:v>
                </c:pt>
                <c:pt idx="731">
                  <c:v>14.983333333333302</c:v>
                </c:pt>
                <c:pt idx="732">
                  <c:v>15</c:v>
                </c:pt>
                <c:pt idx="733">
                  <c:v>15.016666666666602</c:v>
                </c:pt>
                <c:pt idx="734">
                  <c:v>15.049999999999899</c:v>
                </c:pt>
                <c:pt idx="735">
                  <c:v>15.066666666666604</c:v>
                </c:pt>
                <c:pt idx="736">
                  <c:v>15.066666666666604</c:v>
                </c:pt>
                <c:pt idx="737">
                  <c:v>15.066666666666604</c:v>
                </c:pt>
                <c:pt idx="738">
                  <c:v>15.1</c:v>
                </c:pt>
                <c:pt idx="739">
                  <c:v>15.1</c:v>
                </c:pt>
                <c:pt idx="740">
                  <c:v>15.133333333333301</c:v>
                </c:pt>
                <c:pt idx="741">
                  <c:v>15.15</c:v>
                </c:pt>
                <c:pt idx="742">
                  <c:v>15.15</c:v>
                </c:pt>
                <c:pt idx="743">
                  <c:v>15.1833333333333</c:v>
                </c:pt>
                <c:pt idx="744">
                  <c:v>15.1833333333333</c:v>
                </c:pt>
                <c:pt idx="745">
                  <c:v>15.216666666666599</c:v>
                </c:pt>
                <c:pt idx="746">
                  <c:v>15.233333333333301</c:v>
                </c:pt>
                <c:pt idx="747">
                  <c:v>15.25</c:v>
                </c:pt>
                <c:pt idx="748">
                  <c:v>15.25</c:v>
                </c:pt>
                <c:pt idx="749">
                  <c:v>15.25</c:v>
                </c:pt>
                <c:pt idx="750">
                  <c:v>15.266666666666602</c:v>
                </c:pt>
                <c:pt idx="751">
                  <c:v>15.266666666666602</c:v>
                </c:pt>
                <c:pt idx="752">
                  <c:v>15.266666666666602</c:v>
                </c:pt>
                <c:pt idx="753">
                  <c:v>15.266666666666602</c:v>
                </c:pt>
                <c:pt idx="754">
                  <c:v>15.299999999999899</c:v>
                </c:pt>
                <c:pt idx="755">
                  <c:v>15.299999999999899</c:v>
                </c:pt>
                <c:pt idx="756">
                  <c:v>15.299999999999899</c:v>
                </c:pt>
                <c:pt idx="757">
                  <c:v>15.3333333333333</c:v>
                </c:pt>
                <c:pt idx="758">
                  <c:v>15.3333333333333</c:v>
                </c:pt>
                <c:pt idx="759">
                  <c:v>15.3333333333333</c:v>
                </c:pt>
                <c:pt idx="760">
                  <c:v>15.350000000000001</c:v>
                </c:pt>
                <c:pt idx="761">
                  <c:v>15.366666666666603</c:v>
                </c:pt>
                <c:pt idx="762">
                  <c:v>15.383333333333303</c:v>
                </c:pt>
                <c:pt idx="763">
                  <c:v>15.4</c:v>
                </c:pt>
                <c:pt idx="764">
                  <c:v>15.416666666666602</c:v>
                </c:pt>
                <c:pt idx="765">
                  <c:v>15.4333333333333</c:v>
                </c:pt>
                <c:pt idx="766">
                  <c:v>15.4333333333333</c:v>
                </c:pt>
                <c:pt idx="767">
                  <c:v>15.450000000000001</c:v>
                </c:pt>
                <c:pt idx="768">
                  <c:v>15.466666666666601</c:v>
                </c:pt>
                <c:pt idx="769">
                  <c:v>15.466666666666601</c:v>
                </c:pt>
                <c:pt idx="770">
                  <c:v>15.5</c:v>
                </c:pt>
                <c:pt idx="771">
                  <c:v>15.5</c:v>
                </c:pt>
                <c:pt idx="772">
                  <c:v>15.516666666666602</c:v>
                </c:pt>
                <c:pt idx="773">
                  <c:v>15.533333333333299</c:v>
                </c:pt>
                <c:pt idx="774">
                  <c:v>15.566666666666604</c:v>
                </c:pt>
                <c:pt idx="775">
                  <c:v>15.566666666666604</c:v>
                </c:pt>
                <c:pt idx="776">
                  <c:v>15.5833333333333</c:v>
                </c:pt>
                <c:pt idx="777">
                  <c:v>15.5833333333333</c:v>
                </c:pt>
                <c:pt idx="778">
                  <c:v>15.616666666666601</c:v>
                </c:pt>
                <c:pt idx="779">
                  <c:v>15.616666666666601</c:v>
                </c:pt>
                <c:pt idx="780">
                  <c:v>15.633333333333301</c:v>
                </c:pt>
                <c:pt idx="781">
                  <c:v>15.65</c:v>
                </c:pt>
                <c:pt idx="782">
                  <c:v>15.65</c:v>
                </c:pt>
                <c:pt idx="783">
                  <c:v>15.6833333333333</c:v>
                </c:pt>
                <c:pt idx="784">
                  <c:v>15.716666666666599</c:v>
                </c:pt>
                <c:pt idx="785">
                  <c:v>15.733333333333301</c:v>
                </c:pt>
                <c:pt idx="786">
                  <c:v>15.733333333333301</c:v>
                </c:pt>
                <c:pt idx="787">
                  <c:v>15.733333333333301</c:v>
                </c:pt>
                <c:pt idx="788">
                  <c:v>15.75</c:v>
                </c:pt>
                <c:pt idx="789">
                  <c:v>15.766666666666602</c:v>
                </c:pt>
                <c:pt idx="790">
                  <c:v>15.766666666666602</c:v>
                </c:pt>
                <c:pt idx="791">
                  <c:v>15.766666666666602</c:v>
                </c:pt>
                <c:pt idx="792">
                  <c:v>15.783333333333299</c:v>
                </c:pt>
                <c:pt idx="793">
                  <c:v>15.783333333333299</c:v>
                </c:pt>
                <c:pt idx="794">
                  <c:v>15.783333333333299</c:v>
                </c:pt>
                <c:pt idx="795">
                  <c:v>15.783333333333299</c:v>
                </c:pt>
                <c:pt idx="796">
                  <c:v>15.783333333333299</c:v>
                </c:pt>
                <c:pt idx="797">
                  <c:v>15.8</c:v>
                </c:pt>
                <c:pt idx="798">
                  <c:v>15.816666666666604</c:v>
                </c:pt>
                <c:pt idx="799">
                  <c:v>15.866666666666603</c:v>
                </c:pt>
                <c:pt idx="800">
                  <c:v>15.866666666666603</c:v>
                </c:pt>
                <c:pt idx="801">
                  <c:v>15.866666666666603</c:v>
                </c:pt>
                <c:pt idx="802">
                  <c:v>15.883333333333303</c:v>
                </c:pt>
                <c:pt idx="803">
                  <c:v>15.899999999999904</c:v>
                </c:pt>
                <c:pt idx="804">
                  <c:v>15.899999999999904</c:v>
                </c:pt>
                <c:pt idx="805">
                  <c:v>15.899999999999904</c:v>
                </c:pt>
                <c:pt idx="806">
                  <c:v>15.899999999999904</c:v>
                </c:pt>
                <c:pt idx="807">
                  <c:v>15.916666666666602</c:v>
                </c:pt>
                <c:pt idx="808">
                  <c:v>15.949999999999902</c:v>
                </c:pt>
                <c:pt idx="809">
                  <c:v>15.966666666666601</c:v>
                </c:pt>
                <c:pt idx="810">
                  <c:v>15.966666666666601</c:v>
                </c:pt>
                <c:pt idx="811">
                  <c:v>15.966666666666601</c:v>
                </c:pt>
                <c:pt idx="812">
                  <c:v>15.966666666666601</c:v>
                </c:pt>
                <c:pt idx="813">
                  <c:v>15.966666666666601</c:v>
                </c:pt>
                <c:pt idx="814">
                  <c:v>15.966666666666601</c:v>
                </c:pt>
                <c:pt idx="815">
                  <c:v>15.999999999999904</c:v>
                </c:pt>
                <c:pt idx="816">
                  <c:v>16.016666666666605</c:v>
                </c:pt>
                <c:pt idx="817">
                  <c:v>16.049999999999898</c:v>
                </c:pt>
                <c:pt idx="818">
                  <c:v>16.049999999999898</c:v>
                </c:pt>
                <c:pt idx="819">
                  <c:v>16.08333333333329</c:v>
                </c:pt>
                <c:pt idx="820">
                  <c:v>16.116666666666603</c:v>
                </c:pt>
                <c:pt idx="821">
                  <c:v>16.116666666666603</c:v>
                </c:pt>
                <c:pt idx="822">
                  <c:v>16.149999999999999</c:v>
                </c:pt>
                <c:pt idx="823">
                  <c:v>16.1666666666666</c:v>
                </c:pt>
                <c:pt idx="824">
                  <c:v>16.1666666666666</c:v>
                </c:pt>
                <c:pt idx="825">
                  <c:v>16.183333333333294</c:v>
                </c:pt>
                <c:pt idx="826">
                  <c:v>16.2</c:v>
                </c:pt>
                <c:pt idx="827">
                  <c:v>16.216666666666601</c:v>
                </c:pt>
                <c:pt idx="828">
                  <c:v>16.216666666666601</c:v>
                </c:pt>
                <c:pt idx="829">
                  <c:v>16.216666666666601</c:v>
                </c:pt>
                <c:pt idx="830">
                  <c:v>16.233333333333292</c:v>
                </c:pt>
                <c:pt idx="831">
                  <c:v>16.233333333333292</c:v>
                </c:pt>
                <c:pt idx="832">
                  <c:v>16.233333333333292</c:v>
                </c:pt>
                <c:pt idx="833">
                  <c:v>16.25</c:v>
                </c:pt>
                <c:pt idx="834">
                  <c:v>16.283333333333289</c:v>
                </c:pt>
                <c:pt idx="835">
                  <c:v>16.283333333333289</c:v>
                </c:pt>
                <c:pt idx="836">
                  <c:v>16.299999999999898</c:v>
                </c:pt>
                <c:pt idx="837">
                  <c:v>16.333333333333293</c:v>
                </c:pt>
                <c:pt idx="838">
                  <c:v>16.333333333333293</c:v>
                </c:pt>
                <c:pt idx="839">
                  <c:v>16.333333333333293</c:v>
                </c:pt>
                <c:pt idx="840">
                  <c:v>16.349999999999895</c:v>
                </c:pt>
                <c:pt idx="841">
                  <c:v>16.349999999999895</c:v>
                </c:pt>
                <c:pt idx="842">
                  <c:v>16.3666666666666</c:v>
                </c:pt>
                <c:pt idx="843">
                  <c:v>16.3666666666666</c:v>
                </c:pt>
                <c:pt idx="844">
                  <c:v>16.38333333333329</c:v>
                </c:pt>
                <c:pt idx="845">
                  <c:v>16.399999999999999</c:v>
                </c:pt>
                <c:pt idx="846">
                  <c:v>16.399999999999999</c:v>
                </c:pt>
                <c:pt idx="847">
                  <c:v>16.399999999999999</c:v>
                </c:pt>
                <c:pt idx="848">
                  <c:v>16.399999999999999</c:v>
                </c:pt>
                <c:pt idx="849">
                  <c:v>16.4166666666666</c:v>
                </c:pt>
                <c:pt idx="850">
                  <c:v>16.433333333333294</c:v>
                </c:pt>
                <c:pt idx="851">
                  <c:v>16.45</c:v>
                </c:pt>
                <c:pt idx="852">
                  <c:v>16.45</c:v>
                </c:pt>
                <c:pt idx="853">
                  <c:v>16.466666666666598</c:v>
                </c:pt>
                <c:pt idx="854">
                  <c:v>16.466666666666598</c:v>
                </c:pt>
                <c:pt idx="855">
                  <c:v>16.483333333333288</c:v>
                </c:pt>
                <c:pt idx="856">
                  <c:v>16.483333333333288</c:v>
                </c:pt>
                <c:pt idx="857">
                  <c:v>16.483333333333288</c:v>
                </c:pt>
                <c:pt idx="858">
                  <c:v>16.516666666666605</c:v>
                </c:pt>
                <c:pt idx="859">
                  <c:v>16.516666666666605</c:v>
                </c:pt>
                <c:pt idx="860">
                  <c:v>16.533333333333292</c:v>
                </c:pt>
                <c:pt idx="861">
                  <c:v>16.533333333333292</c:v>
                </c:pt>
                <c:pt idx="862">
                  <c:v>16.533333333333292</c:v>
                </c:pt>
                <c:pt idx="863">
                  <c:v>16.533333333333292</c:v>
                </c:pt>
                <c:pt idx="864">
                  <c:v>16.533333333333292</c:v>
                </c:pt>
                <c:pt idx="865">
                  <c:v>16.55</c:v>
                </c:pt>
                <c:pt idx="866">
                  <c:v>16.55</c:v>
                </c:pt>
                <c:pt idx="867">
                  <c:v>16.566666666666599</c:v>
                </c:pt>
                <c:pt idx="868">
                  <c:v>16.566666666666599</c:v>
                </c:pt>
                <c:pt idx="869">
                  <c:v>16.58333333333329</c:v>
                </c:pt>
                <c:pt idx="870">
                  <c:v>16.616666666666603</c:v>
                </c:pt>
                <c:pt idx="871">
                  <c:v>16.633333333333294</c:v>
                </c:pt>
                <c:pt idx="872">
                  <c:v>16.633333333333294</c:v>
                </c:pt>
                <c:pt idx="873">
                  <c:v>16.6666666666666</c:v>
                </c:pt>
                <c:pt idx="874">
                  <c:v>16.6666666666666</c:v>
                </c:pt>
                <c:pt idx="875">
                  <c:v>16.7</c:v>
                </c:pt>
                <c:pt idx="876">
                  <c:v>16.716666666666601</c:v>
                </c:pt>
                <c:pt idx="877">
                  <c:v>16.716666666666601</c:v>
                </c:pt>
                <c:pt idx="878">
                  <c:v>16.716666666666601</c:v>
                </c:pt>
                <c:pt idx="879">
                  <c:v>16.733333333333292</c:v>
                </c:pt>
                <c:pt idx="880">
                  <c:v>16.75</c:v>
                </c:pt>
                <c:pt idx="881">
                  <c:v>16.766666666666602</c:v>
                </c:pt>
                <c:pt idx="882">
                  <c:v>16.783333333333289</c:v>
                </c:pt>
                <c:pt idx="883">
                  <c:v>16.783333333333289</c:v>
                </c:pt>
                <c:pt idx="884">
                  <c:v>16.8</c:v>
                </c:pt>
                <c:pt idx="885">
                  <c:v>16.850000000000001</c:v>
                </c:pt>
                <c:pt idx="886">
                  <c:v>16.850000000000001</c:v>
                </c:pt>
                <c:pt idx="887">
                  <c:v>16.88333333333329</c:v>
                </c:pt>
                <c:pt idx="888">
                  <c:v>16.899999999999999</c:v>
                </c:pt>
                <c:pt idx="889">
                  <c:v>16.9166666666666</c:v>
                </c:pt>
                <c:pt idx="890">
                  <c:v>16.9166666666666</c:v>
                </c:pt>
                <c:pt idx="891">
                  <c:v>16.966666666666598</c:v>
                </c:pt>
                <c:pt idx="892">
                  <c:v>16.983333333333288</c:v>
                </c:pt>
                <c:pt idx="893">
                  <c:v>17</c:v>
                </c:pt>
                <c:pt idx="894">
                  <c:v>17.033333333333292</c:v>
                </c:pt>
                <c:pt idx="895">
                  <c:v>17.066666666666599</c:v>
                </c:pt>
                <c:pt idx="896">
                  <c:v>17.149999999999999</c:v>
                </c:pt>
                <c:pt idx="897">
                  <c:v>17.149999999999999</c:v>
                </c:pt>
                <c:pt idx="898">
                  <c:v>17.149999999999999</c:v>
                </c:pt>
                <c:pt idx="899">
                  <c:v>17.1666666666666</c:v>
                </c:pt>
                <c:pt idx="900">
                  <c:v>17.1666666666666</c:v>
                </c:pt>
                <c:pt idx="901">
                  <c:v>17.1666666666666</c:v>
                </c:pt>
                <c:pt idx="902">
                  <c:v>17.183333333333294</c:v>
                </c:pt>
                <c:pt idx="903">
                  <c:v>17.2</c:v>
                </c:pt>
                <c:pt idx="904">
                  <c:v>17.216666666666601</c:v>
                </c:pt>
                <c:pt idx="905">
                  <c:v>17.216666666666601</c:v>
                </c:pt>
                <c:pt idx="906">
                  <c:v>17.25</c:v>
                </c:pt>
                <c:pt idx="907">
                  <c:v>17.283333333333289</c:v>
                </c:pt>
                <c:pt idx="908">
                  <c:v>17.299999999999898</c:v>
                </c:pt>
                <c:pt idx="909">
                  <c:v>17.299999999999898</c:v>
                </c:pt>
                <c:pt idx="910">
                  <c:v>17.299999999999898</c:v>
                </c:pt>
                <c:pt idx="911">
                  <c:v>17.350000000000001</c:v>
                </c:pt>
                <c:pt idx="912">
                  <c:v>17.38333333333329</c:v>
                </c:pt>
                <c:pt idx="913">
                  <c:v>17.399999999999999</c:v>
                </c:pt>
                <c:pt idx="914">
                  <c:v>17.399999999999999</c:v>
                </c:pt>
                <c:pt idx="915">
                  <c:v>17.399999999999999</c:v>
                </c:pt>
                <c:pt idx="916">
                  <c:v>17.433333333333294</c:v>
                </c:pt>
                <c:pt idx="917">
                  <c:v>17.433333333333294</c:v>
                </c:pt>
                <c:pt idx="918">
                  <c:v>17.466666666666598</c:v>
                </c:pt>
                <c:pt idx="919">
                  <c:v>17.466666666666598</c:v>
                </c:pt>
                <c:pt idx="920">
                  <c:v>17.5</c:v>
                </c:pt>
                <c:pt idx="921">
                  <c:v>17.5</c:v>
                </c:pt>
                <c:pt idx="922">
                  <c:v>17.533333333333292</c:v>
                </c:pt>
                <c:pt idx="923">
                  <c:v>17.533333333333292</c:v>
                </c:pt>
                <c:pt idx="924">
                  <c:v>17.566666666666599</c:v>
                </c:pt>
                <c:pt idx="925">
                  <c:v>17.58333333333329</c:v>
                </c:pt>
                <c:pt idx="926">
                  <c:v>17.616666666666603</c:v>
                </c:pt>
                <c:pt idx="927">
                  <c:v>17.6666666666666</c:v>
                </c:pt>
                <c:pt idx="928">
                  <c:v>17.6666666666666</c:v>
                </c:pt>
                <c:pt idx="929">
                  <c:v>17.6666666666666</c:v>
                </c:pt>
                <c:pt idx="930">
                  <c:v>17.6666666666666</c:v>
                </c:pt>
                <c:pt idx="931">
                  <c:v>17.6666666666666</c:v>
                </c:pt>
                <c:pt idx="932">
                  <c:v>17.6666666666666</c:v>
                </c:pt>
                <c:pt idx="933">
                  <c:v>17.716666666666601</c:v>
                </c:pt>
                <c:pt idx="934">
                  <c:v>17.716666666666601</c:v>
                </c:pt>
                <c:pt idx="935">
                  <c:v>17.716666666666601</c:v>
                </c:pt>
                <c:pt idx="936">
                  <c:v>17.733333333333292</c:v>
                </c:pt>
                <c:pt idx="937">
                  <c:v>17.733333333333292</c:v>
                </c:pt>
                <c:pt idx="938">
                  <c:v>17.733333333333292</c:v>
                </c:pt>
                <c:pt idx="939">
                  <c:v>17.733333333333292</c:v>
                </c:pt>
                <c:pt idx="940">
                  <c:v>17.75</c:v>
                </c:pt>
                <c:pt idx="941">
                  <c:v>17.766666666666602</c:v>
                </c:pt>
                <c:pt idx="942">
                  <c:v>17.766666666666602</c:v>
                </c:pt>
                <c:pt idx="943">
                  <c:v>17.783333333333289</c:v>
                </c:pt>
                <c:pt idx="944">
                  <c:v>17.783333333333289</c:v>
                </c:pt>
                <c:pt idx="945">
                  <c:v>17.8</c:v>
                </c:pt>
                <c:pt idx="946">
                  <c:v>17.8</c:v>
                </c:pt>
                <c:pt idx="947">
                  <c:v>17.8</c:v>
                </c:pt>
                <c:pt idx="948">
                  <c:v>17.8</c:v>
                </c:pt>
                <c:pt idx="949">
                  <c:v>17.8</c:v>
                </c:pt>
                <c:pt idx="950">
                  <c:v>17.833333333333293</c:v>
                </c:pt>
                <c:pt idx="951">
                  <c:v>17.850000000000001</c:v>
                </c:pt>
                <c:pt idx="952">
                  <c:v>17.850000000000001</c:v>
                </c:pt>
                <c:pt idx="953">
                  <c:v>17.850000000000001</c:v>
                </c:pt>
                <c:pt idx="954">
                  <c:v>17.8666666666666</c:v>
                </c:pt>
                <c:pt idx="955">
                  <c:v>17.88333333333329</c:v>
                </c:pt>
                <c:pt idx="956">
                  <c:v>17.88333333333329</c:v>
                </c:pt>
                <c:pt idx="957">
                  <c:v>17.88333333333329</c:v>
                </c:pt>
                <c:pt idx="958">
                  <c:v>17.88333333333329</c:v>
                </c:pt>
                <c:pt idx="959">
                  <c:v>17.88333333333329</c:v>
                </c:pt>
                <c:pt idx="960">
                  <c:v>17.899999999999999</c:v>
                </c:pt>
                <c:pt idx="961">
                  <c:v>17.9166666666666</c:v>
                </c:pt>
                <c:pt idx="962">
                  <c:v>17.9166666666666</c:v>
                </c:pt>
                <c:pt idx="963">
                  <c:v>17.933333333333294</c:v>
                </c:pt>
                <c:pt idx="964">
                  <c:v>17.933333333333294</c:v>
                </c:pt>
                <c:pt idx="965">
                  <c:v>17.966666666666598</c:v>
                </c:pt>
                <c:pt idx="966">
                  <c:v>17.966666666666598</c:v>
                </c:pt>
                <c:pt idx="967">
                  <c:v>17.983333333333288</c:v>
                </c:pt>
                <c:pt idx="968">
                  <c:v>17.983333333333288</c:v>
                </c:pt>
                <c:pt idx="969">
                  <c:v>17.983333333333288</c:v>
                </c:pt>
                <c:pt idx="970">
                  <c:v>17.983333333333288</c:v>
                </c:pt>
                <c:pt idx="971">
                  <c:v>17.983333333333288</c:v>
                </c:pt>
                <c:pt idx="972">
                  <c:v>18</c:v>
                </c:pt>
                <c:pt idx="973">
                  <c:v>18</c:v>
                </c:pt>
                <c:pt idx="974">
                  <c:v>18.016666666666605</c:v>
                </c:pt>
                <c:pt idx="975">
                  <c:v>18.016666666666605</c:v>
                </c:pt>
                <c:pt idx="976">
                  <c:v>18.066666666666599</c:v>
                </c:pt>
                <c:pt idx="977">
                  <c:v>18.08333333333329</c:v>
                </c:pt>
                <c:pt idx="978">
                  <c:v>18.099999999999895</c:v>
                </c:pt>
                <c:pt idx="979">
                  <c:v>18.099999999999895</c:v>
                </c:pt>
                <c:pt idx="980">
                  <c:v>18.099999999999895</c:v>
                </c:pt>
                <c:pt idx="981">
                  <c:v>18.099999999999895</c:v>
                </c:pt>
                <c:pt idx="982">
                  <c:v>18.099999999999895</c:v>
                </c:pt>
                <c:pt idx="983">
                  <c:v>18.099999999999895</c:v>
                </c:pt>
                <c:pt idx="984">
                  <c:v>18.133333333333294</c:v>
                </c:pt>
                <c:pt idx="985">
                  <c:v>18.149999999999999</c:v>
                </c:pt>
                <c:pt idx="986">
                  <c:v>18.149999999999999</c:v>
                </c:pt>
                <c:pt idx="987">
                  <c:v>18.1666666666666</c:v>
                </c:pt>
                <c:pt idx="988">
                  <c:v>18.183333333333294</c:v>
                </c:pt>
                <c:pt idx="989">
                  <c:v>18.2</c:v>
                </c:pt>
                <c:pt idx="990">
                  <c:v>18.216666666666601</c:v>
                </c:pt>
                <c:pt idx="991">
                  <c:v>18.233333333333292</c:v>
                </c:pt>
                <c:pt idx="992">
                  <c:v>18.25</c:v>
                </c:pt>
                <c:pt idx="993">
                  <c:v>18.25</c:v>
                </c:pt>
                <c:pt idx="994">
                  <c:v>18.25</c:v>
                </c:pt>
                <c:pt idx="995">
                  <c:v>18.266666666666602</c:v>
                </c:pt>
                <c:pt idx="996">
                  <c:v>18.283333333333289</c:v>
                </c:pt>
                <c:pt idx="997">
                  <c:v>18.3</c:v>
                </c:pt>
                <c:pt idx="998">
                  <c:v>18.333333333333293</c:v>
                </c:pt>
                <c:pt idx="999">
                  <c:v>18.333333333333293</c:v>
                </c:pt>
                <c:pt idx="1000">
                  <c:v>18.350000000000001</c:v>
                </c:pt>
                <c:pt idx="1001">
                  <c:v>18.3666666666666</c:v>
                </c:pt>
                <c:pt idx="1002">
                  <c:v>18.3666666666666</c:v>
                </c:pt>
                <c:pt idx="1003">
                  <c:v>18.3666666666666</c:v>
                </c:pt>
                <c:pt idx="1004">
                  <c:v>18.3666666666666</c:v>
                </c:pt>
                <c:pt idx="1005">
                  <c:v>18.399999999999999</c:v>
                </c:pt>
                <c:pt idx="1006">
                  <c:v>18.4166666666666</c:v>
                </c:pt>
                <c:pt idx="1007">
                  <c:v>18.433333333333294</c:v>
                </c:pt>
                <c:pt idx="1008">
                  <c:v>18.45</c:v>
                </c:pt>
                <c:pt idx="1009">
                  <c:v>18.45</c:v>
                </c:pt>
                <c:pt idx="1010">
                  <c:v>18.483333333333288</c:v>
                </c:pt>
                <c:pt idx="1011">
                  <c:v>18.533333333333292</c:v>
                </c:pt>
                <c:pt idx="1012">
                  <c:v>18.55</c:v>
                </c:pt>
                <c:pt idx="1013">
                  <c:v>18.55</c:v>
                </c:pt>
                <c:pt idx="1014">
                  <c:v>18.55</c:v>
                </c:pt>
                <c:pt idx="1015">
                  <c:v>18.55</c:v>
                </c:pt>
                <c:pt idx="1016">
                  <c:v>18.566666666666599</c:v>
                </c:pt>
                <c:pt idx="1017">
                  <c:v>18.600000000000001</c:v>
                </c:pt>
                <c:pt idx="1018">
                  <c:v>18.633333333333294</c:v>
                </c:pt>
                <c:pt idx="1019">
                  <c:v>18.649999999999999</c:v>
                </c:pt>
                <c:pt idx="1020">
                  <c:v>18.6666666666666</c:v>
                </c:pt>
                <c:pt idx="1021">
                  <c:v>18.7</c:v>
                </c:pt>
                <c:pt idx="1022">
                  <c:v>18.749999999999897</c:v>
                </c:pt>
                <c:pt idx="1023">
                  <c:v>18.749999999999897</c:v>
                </c:pt>
                <c:pt idx="1024">
                  <c:v>18.783333333333289</c:v>
                </c:pt>
                <c:pt idx="1025">
                  <c:v>18.849999999999895</c:v>
                </c:pt>
                <c:pt idx="1026">
                  <c:v>18.849999999999895</c:v>
                </c:pt>
                <c:pt idx="1027">
                  <c:v>18.88333333333329</c:v>
                </c:pt>
                <c:pt idx="1028">
                  <c:v>18.88333333333329</c:v>
                </c:pt>
                <c:pt idx="1029">
                  <c:v>18.88333333333329</c:v>
                </c:pt>
                <c:pt idx="1030">
                  <c:v>18.88333333333329</c:v>
                </c:pt>
                <c:pt idx="1031">
                  <c:v>18.899999999999999</c:v>
                </c:pt>
                <c:pt idx="1032">
                  <c:v>18.9166666666666</c:v>
                </c:pt>
                <c:pt idx="1033">
                  <c:v>18.95</c:v>
                </c:pt>
                <c:pt idx="1034">
                  <c:v>18.95</c:v>
                </c:pt>
                <c:pt idx="1035">
                  <c:v>18.966666666666598</c:v>
                </c:pt>
                <c:pt idx="1036">
                  <c:v>18.966666666666598</c:v>
                </c:pt>
                <c:pt idx="1037">
                  <c:v>18.966666666666598</c:v>
                </c:pt>
                <c:pt idx="1038">
                  <c:v>18.983333333333288</c:v>
                </c:pt>
                <c:pt idx="1039">
                  <c:v>19.016666666666605</c:v>
                </c:pt>
                <c:pt idx="1040">
                  <c:v>19.033333333333292</c:v>
                </c:pt>
                <c:pt idx="1041">
                  <c:v>19.033333333333292</c:v>
                </c:pt>
                <c:pt idx="1042">
                  <c:v>19.033333333333292</c:v>
                </c:pt>
                <c:pt idx="1043">
                  <c:v>19.05</c:v>
                </c:pt>
                <c:pt idx="1044">
                  <c:v>19.05</c:v>
                </c:pt>
                <c:pt idx="1045">
                  <c:v>19.08333333333329</c:v>
                </c:pt>
                <c:pt idx="1046">
                  <c:v>19.08333333333329</c:v>
                </c:pt>
                <c:pt idx="1047">
                  <c:v>19.08333333333329</c:v>
                </c:pt>
                <c:pt idx="1048">
                  <c:v>19.100000000000001</c:v>
                </c:pt>
                <c:pt idx="1049">
                  <c:v>19.116666666666603</c:v>
                </c:pt>
                <c:pt idx="1050">
                  <c:v>19.149999999999999</c:v>
                </c:pt>
                <c:pt idx="1051">
                  <c:v>19.149999999999999</c:v>
                </c:pt>
                <c:pt idx="1052">
                  <c:v>19.149999999999999</c:v>
                </c:pt>
                <c:pt idx="1053">
                  <c:v>19.149999999999999</c:v>
                </c:pt>
                <c:pt idx="1054">
                  <c:v>19.149999999999999</c:v>
                </c:pt>
                <c:pt idx="1055">
                  <c:v>19.1666666666666</c:v>
                </c:pt>
                <c:pt idx="1056">
                  <c:v>19.1666666666666</c:v>
                </c:pt>
                <c:pt idx="1057">
                  <c:v>19.1666666666666</c:v>
                </c:pt>
                <c:pt idx="1058">
                  <c:v>19.183333333333294</c:v>
                </c:pt>
                <c:pt idx="1059">
                  <c:v>19.183333333333294</c:v>
                </c:pt>
                <c:pt idx="1060">
                  <c:v>19.2</c:v>
                </c:pt>
                <c:pt idx="1061">
                  <c:v>19.2</c:v>
                </c:pt>
                <c:pt idx="1062">
                  <c:v>19.2</c:v>
                </c:pt>
                <c:pt idx="1063">
                  <c:v>19.216666666666601</c:v>
                </c:pt>
                <c:pt idx="1064">
                  <c:v>19.216666666666601</c:v>
                </c:pt>
                <c:pt idx="1065">
                  <c:v>19.216666666666601</c:v>
                </c:pt>
                <c:pt idx="1066">
                  <c:v>19.233333333333292</c:v>
                </c:pt>
                <c:pt idx="1067">
                  <c:v>19.233333333333292</c:v>
                </c:pt>
                <c:pt idx="1068">
                  <c:v>19.25</c:v>
                </c:pt>
                <c:pt idx="1069">
                  <c:v>19.25</c:v>
                </c:pt>
                <c:pt idx="1070">
                  <c:v>19.266666666666602</c:v>
                </c:pt>
                <c:pt idx="1071">
                  <c:v>19.283333333333289</c:v>
                </c:pt>
                <c:pt idx="1072">
                  <c:v>19.283333333333289</c:v>
                </c:pt>
                <c:pt idx="1073">
                  <c:v>19.283333333333289</c:v>
                </c:pt>
                <c:pt idx="1074">
                  <c:v>19.283333333333289</c:v>
                </c:pt>
                <c:pt idx="1075">
                  <c:v>19.283333333333289</c:v>
                </c:pt>
                <c:pt idx="1076">
                  <c:v>19.3</c:v>
                </c:pt>
                <c:pt idx="1077">
                  <c:v>19.333333333333293</c:v>
                </c:pt>
                <c:pt idx="1078">
                  <c:v>19.3666666666666</c:v>
                </c:pt>
                <c:pt idx="1079">
                  <c:v>19.38333333333329</c:v>
                </c:pt>
                <c:pt idx="1080">
                  <c:v>19.38333333333329</c:v>
                </c:pt>
                <c:pt idx="1081">
                  <c:v>19.4166666666666</c:v>
                </c:pt>
                <c:pt idx="1082">
                  <c:v>19.433333333333294</c:v>
                </c:pt>
                <c:pt idx="1083">
                  <c:v>19.433333333333294</c:v>
                </c:pt>
                <c:pt idx="1084">
                  <c:v>19.433333333333294</c:v>
                </c:pt>
                <c:pt idx="1085">
                  <c:v>19.466666666666598</c:v>
                </c:pt>
                <c:pt idx="1086">
                  <c:v>19.466666666666598</c:v>
                </c:pt>
                <c:pt idx="1087">
                  <c:v>19.516666666666605</c:v>
                </c:pt>
                <c:pt idx="1088">
                  <c:v>19.516666666666605</c:v>
                </c:pt>
                <c:pt idx="1089">
                  <c:v>19.533333333333292</c:v>
                </c:pt>
                <c:pt idx="1090">
                  <c:v>19.55</c:v>
                </c:pt>
                <c:pt idx="1091">
                  <c:v>19.55</c:v>
                </c:pt>
                <c:pt idx="1092">
                  <c:v>19.55</c:v>
                </c:pt>
                <c:pt idx="1093">
                  <c:v>19.55</c:v>
                </c:pt>
                <c:pt idx="1094">
                  <c:v>19.55</c:v>
                </c:pt>
                <c:pt idx="1095">
                  <c:v>19.566666666666599</c:v>
                </c:pt>
                <c:pt idx="1096">
                  <c:v>19.58333333333329</c:v>
                </c:pt>
                <c:pt idx="1097">
                  <c:v>19.600000000000001</c:v>
                </c:pt>
                <c:pt idx="1098">
                  <c:v>19.600000000000001</c:v>
                </c:pt>
                <c:pt idx="1099">
                  <c:v>19.600000000000001</c:v>
                </c:pt>
                <c:pt idx="1100">
                  <c:v>19.600000000000001</c:v>
                </c:pt>
                <c:pt idx="1101">
                  <c:v>19.600000000000001</c:v>
                </c:pt>
                <c:pt idx="1102">
                  <c:v>19.600000000000001</c:v>
                </c:pt>
                <c:pt idx="1103">
                  <c:v>19.616666666666603</c:v>
                </c:pt>
                <c:pt idx="1104">
                  <c:v>19.616666666666603</c:v>
                </c:pt>
                <c:pt idx="1105">
                  <c:v>19.616666666666603</c:v>
                </c:pt>
                <c:pt idx="1106">
                  <c:v>19.633333333333294</c:v>
                </c:pt>
                <c:pt idx="1107">
                  <c:v>19.633333333333294</c:v>
                </c:pt>
                <c:pt idx="1108">
                  <c:v>19.633333333333294</c:v>
                </c:pt>
                <c:pt idx="1109">
                  <c:v>19.633333333333294</c:v>
                </c:pt>
                <c:pt idx="1110">
                  <c:v>19.633333333333294</c:v>
                </c:pt>
                <c:pt idx="1111">
                  <c:v>19.633333333333294</c:v>
                </c:pt>
                <c:pt idx="1112">
                  <c:v>19.633333333333294</c:v>
                </c:pt>
                <c:pt idx="1113">
                  <c:v>19.633333333333294</c:v>
                </c:pt>
                <c:pt idx="1114">
                  <c:v>19.649999999999999</c:v>
                </c:pt>
                <c:pt idx="1115">
                  <c:v>19.6666666666666</c:v>
                </c:pt>
                <c:pt idx="1116">
                  <c:v>19.6666666666666</c:v>
                </c:pt>
                <c:pt idx="1117">
                  <c:v>19.6666666666666</c:v>
                </c:pt>
                <c:pt idx="1118">
                  <c:v>19.683333333333294</c:v>
                </c:pt>
                <c:pt idx="1119">
                  <c:v>19.683333333333294</c:v>
                </c:pt>
                <c:pt idx="1120">
                  <c:v>19.683333333333294</c:v>
                </c:pt>
                <c:pt idx="1121">
                  <c:v>19.683333333333294</c:v>
                </c:pt>
                <c:pt idx="1122">
                  <c:v>19.683333333333294</c:v>
                </c:pt>
                <c:pt idx="1123">
                  <c:v>19.683333333333294</c:v>
                </c:pt>
                <c:pt idx="1124">
                  <c:v>19.7</c:v>
                </c:pt>
                <c:pt idx="1125">
                  <c:v>19.7</c:v>
                </c:pt>
                <c:pt idx="1126">
                  <c:v>19.733333333333292</c:v>
                </c:pt>
                <c:pt idx="1127">
                  <c:v>19.733333333333292</c:v>
                </c:pt>
                <c:pt idx="1128">
                  <c:v>19.733333333333292</c:v>
                </c:pt>
                <c:pt idx="1129">
                  <c:v>19.733333333333292</c:v>
                </c:pt>
                <c:pt idx="1130">
                  <c:v>19.733333333333292</c:v>
                </c:pt>
                <c:pt idx="1131">
                  <c:v>19.733333333333292</c:v>
                </c:pt>
                <c:pt idx="1132">
                  <c:v>19.733333333333292</c:v>
                </c:pt>
                <c:pt idx="1133">
                  <c:v>19.733333333333292</c:v>
                </c:pt>
                <c:pt idx="1134">
                  <c:v>19.733333333333292</c:v>
                </c:pt>
                <c:pt idx="1135">
                  <c:v>19.733333333333292</c:v>
                </c:pt>
                <c:pt idx="1136">
                  <c:v>19.733333333333292</c:v>
                </c:pt>
                <c:pt idx="1137">
                  <c:v>19.733333333333292</c:v>
                </c:pt>
                <c:pt idx="1138">
                  <c:v>19.733333333333292</c:v>
                </c:pt>
                <c:pt idx="1139">
                  <c:v>19.733333333333292</c:v>
                </c:pt>
                <c:pt idx="1140">
                  <c:v>19.733333333333292</c:v>
                </c:pt>
                <c:pt idx="1141">
                  <c:v>19.733333333333292</c:v>
                </c:pt>
                <c:pt idx="1142">
                  <c:v>19.733333333333292</c:v>
                </c:pt>
                <c:pt idx="1143">
                  <c:v>19.733333333333292</c:v>
                </c:pt>
                <c:pt idx="1144">
                  <c:v>19.733333333333292</c:v>
                </c:pt>
                <c:pt idx="1145">
                  <c:v>19.733333333333292</c:v>
                </c:pt>
                <c:pt idx="1146">
                  <c:v>19.766666666666602</c:v>
                </c:pt>
                <c:pt idx="1147">
                  <c:v>19.766666666666602</c:v>
                </c:pt>
                <c:pt idx="1148">
                  <c:v>19.766666666666602</c:v>
                </c:pt>
                <c:pt idx="1149">
                  <c:v>19.766666666666602</c:v>
                </c:pt>
                <c:pt idx="1150">
                  <c:v>19.766666666666602</c:v>
                </c:pt>
                <c:pt idx="1151">
                  <c:v>19.816666666666602</c:v>
                </c:pt>
                <c:pt idx="1152">
                  <c:v>19.833333333333293</c:v>
                </c:pt>
                <c:pt idx="1153">
                  <c:v>19.850000000000001</c:v>
                </c:pt>
                <c:pt idx="1154">
                  <c:v>19.850000000000001</c:v>
                </c:pt>
                <c:pt idx="1155">
                  <c:v>19.850000000000001</c:v>
                </c:pt>
                <c:pt idx="1156">
                  <c:v>19.850000000000001</c:v>
                </c:pt>
                <c:pt idx="1157">
                  <c:v>19.850000000000001</c:v>
                </c:pt>
                <c:pt idx="1158">
                  <c:v>19.8666666666666</c:v>
                </c:pt>
                <c:pt idx="1159">
                  <c:v>19.88333333333329</c:v>
                </c:pt>
                <c:pt idx="1160">
                  <c:v>19.88333333333329</c:v>
                </c:pt>
                <c:pt idx="1161">
                  <c:v>19.9166666666666</c:v>
                </c:pt>
                <c:pt idx="1162">
                  <c:v>19.9166666666666</c:v>
                </c:pt>
                <c:pt idx="1163">
                  <c:v>19.9166666666666</c:v>
                </c:pt>
                <c:pt idx="1164">
                  <c:v>19.933333333333294</c:v>
                </c:pt>
                <c:pt idx="1165">
                  <c:v>19.933333333333294</c:v>
                </c:pt>
                <c:pt idx="1166">
                  <c:v>19.933333333333294</c:v>
                </c:pt>
                <c:pt idx="1167">
                  <c:v>19.933333333333294</c:v>
                </c:pt>
                <c:pt idx="1168">
                  <c:v>19.933333333333294</c:v>
                </c:pt>
                <c:pt idx="1169">
                  <c:v>19.95</c:v>
                </c:pt>
                <c:pt idx="1170">
                  <c:v>19.983333333333288</c:v>
                </c:pt>
                <c:pt idx="1171">
                  <c:v>20</c:v>
                </c:pt>
                <c:pt idx="1172">
                  <c:v>20</c:v>
                </c:pt>
                <c:pt idx="1173">
                  <c:v>20</c:v>
                </c:pt>
                <c:pt idx="1174">
                  <c:v>20</c:v>
                </c:pt>
                <c:pt idx="1175">
                  <c:v>20</c:v>
                </c:pt>
                <c:pt idx="1176">
                  <c:v>20.016666666666605</c:v>
                </c:pt>
                <c:pt idx="1177">
                  <c:v>20.033333333333292</c:v>
                </c:pt>
                <c:pt idx="1178">
                  <c:v>20.033333333333292</c:v>
                </c:pt>
                <c:pt idx="1179">
                  <c:v>20.033333333333292</c:v>
                </c:pt>
                <c:pt idx="1180">
                  <c:v>20.033333333333292</c:v>
                </c:pt>
                <c:pt idx="1181">
                  <c:v>20.033333333333292</c:v>
                </c:pt>
                <c:pt idx="1182">
                  <c:v>20.066666666666599</c:v>
                </c:pt>
                <c:pt idx="1183">
                  <c:v>20.08333333333329</c:v>
                </c:pt>
                <c:pt idx="1184">
                  <c:v>20.133333333333294</c:v>
                </c:pt>
                <c:pt idx="1185">
                  <c:v>20.133333333333294</c:v>
                </c:pt>
                <c:pt idx="1186">
                  <c:v>20.149999999999999</c:v>
                </c:pt>
                <c:pt idx="1187">
                  <c:v>20.149999999999999</c:v>
                </c:pt>
                <c:pt idx="1188">
                  <c:v>20.149999999999999</c:v>
                </c:pt>
                <c:pt idx="1189">
                  <c:v>20.149999999999999</c:v>
                </c:pt>
                <c:pt idx="1190">
                  <c:v>20.149999999999999</c:v>
                </c:pt>
                <c:pt idx="1191">
                  <c:v>20.1666666666666</c:v>
                </c:pt>
                <c:pt idx="1192">
                  <c:v>20.1666666666666</c:v>
                </c:pt>
                <c:pt idx="1193">
                  <c:v>20.1666666666666</c:v>
                </c:pt>
                <c:pt idx="1194">
                  <c:v>20.183333333333294</c:v>
                </c:pt>
                <c:pt idx="1195">
                  <c:v>20.183333333333294</c:v>
                </c:pt>
                <c:pt idx="1196">
                  <c:v>20.2</c:v>
                </c:pt>
                <c:pt idx="1197">
                  <c:v>20.2</c:v>
                </c:pt>
                <c:pt idx="1198">
                  <c:v>20.233333333333292</c:v>
                </c:pt>
                <c:pt idx="1199">
                  <c:v>20.25</c:v>
                </c:pt>
                <c:pt idx="1200">
                  <c:v>20.25</c:v>
                </c:pt>
                <c:pt idx="1201">
                  <c:v>20.266666666666602</c:v>
                </c:pt>
                <c:pt idx="1202">
                  <c:v>20.283333333333289</c:v>
                </c:pt>
                <c:pt idx="1203">
                  <c:v>20.283333333333289</c:v>
                </c:pt>
                <c:pt idx="1204">
                  <c:v>20.283333333333289</c:v>
                </c:pt>
                <c:pt idx="1205">
                  <c:v>20.299999999999898</c:v>
                </c:pt>
                <c:pt idx="1206">
                  <c:v>20.316666666666602</c:v>
                </c:pt>
                <c:pt idx="1207">
                  <c:v>20.316666666666602</c:v>
                </c:pt>
                <c:pt idx="1208">
                  <c:v>20.333333333333293</c:v>
                </c:pt>
                <c:pt idx="1209">
                  <c:v>20.333333333333293</c:v>
                </c:pt>
                <c:pt idx="1210">
                  <c:v>20.350000000000001</c:v>
                </c:pt>
                <c:pt idx="1211">
                  <c:v>20.350000000000001</c:v>
                </c:pt>
                <c:pt idx="1212">
                  <c:v>20.3666666666666</c:v>
                </c:pt>
                <c:pt idx="1213">
                  <c:v>20.3666666666666</c:v>
                </c:pt>
                <c:pt idx="1214">
                  <c:v>20.3666666666666</c:v>
                </c:pt>
                <c:pt idx="1215">
                  <c:v>20.3666666666666</c:v>
                </c:pt>
                <c:pt idx="1216">
                  <c:v>20.38333333333329</c:v>
                </c:pt>
                <c:pt idx="1217">
                  <c:v>20.38333333333329</c:v>
                </c:pt>
                <c:pt idx="1218">
                  <c:v>20.38333333333329</c:v>
                </c:pt>
                <c:pt idx="1219">
                  <c:v>20.38333333333329</c:v>
                </c:pt>
                <c:pt idx="1220">
                  <c:v>20.38333333333329</c:v>
                </c:pt>
                <c:pt idx="1221">
                  <c:v>20.38333333333329</c:v>
                </c:pt>
                <c:pt idx="1222">
                  <c:v>20.38333333333329</c:v>
                </c:pt>
                <c:pt idx="1223">
                  <c:v>20.38333333333329</c:v>
                </c:pt>
                <c:pt idx="1224">
                  <c:v>20.38333333333329</c:v>
                </c:pt>
                <c:pt idx="1225">
                  <c:v>20.38333333333329</c:v>
                </c:pt>
                <c:pt idx="1226">
                  <c:v>20.399999999999999</c:v>
                </c:pt>
                <c:pt idx="1227">
                  <c:v>20.399999999999999</c:v>
                </c:pt>
                <c:pt idx="1228">
                  <c:v>20.399999999999999</c:v>
                </c:pt>
                <c:pt idx="1229">
                  <c:v>20.433333333333294</c:v>
                </c:pt>
                <c:pt idx="1230">
                  <c:v>20.433333333333294</c:v>
                </c:pt>
                <c:pt idx="1231">
                  <c:v>20.433333333333294</c:v>
                </c:pt>
                <c:pt idx="1232">
                  <c:v>20.433333333333294</c:v>
                </c:pt>
                <c:pt idx="1233">
                  <c:v>20.433333333333294</c:v>
                </c:pt>
                <c:pt idx="1234">
                  <c:v>20.433333333333294</c:v>
                </c:pt>
                <c:pt idx="1235">
                  <c:v>20.433333333333294</c:v>
                </c:pt>
                <c:pt idx="1236">
                  <c:v>20.433333333333294</c:v>
                </c:pt>
                <c:pt idx="1237">
                  <c:v>20.433333333333294</c:v>
                </c:pt>
                <c:pt idx="1238">
                  <c:v>20.433333333333294</c:v>
                </c:pt>
                <c:pt idx="1239">
                  <c:v>20.433333333333294</c:v>
                </c:pt>
                <c:pt idx="1240">
                  <c:v>20.433333333333294</c:v>
                </c:pt>
                <c:pt idx="1241">
                  <c:v>20.433333333333294</c:v>
                </c:pt>
                <c:pt idx="1242">
                  <c:v>20.433333333333294</c:v>
                </c:pt>
                <c:pt idx="1243">
                  <c:v>20.433333333333294</c:v>
                </c:pt>
                <c:pt idx="1244">
                  <c:v>20.433333333333294</c:v>
                </c:pt>
                <c:pt idx="1245">
                  <c:v>20.433333333333294</c:v>
                </c:pt>
                <c:pt idx="1246">
                  <c:v>20.466666666666598</c:v>
                </c:pt>
                <c:pt idx="1247">
                  <c:v>20.466666666666598</c:v>
                </c:pt>
                <c:pt idx="1248">
                  <c:v>20.483333333333288</c:v>
                </c:pt>
                <c:pt idx="1249">
                  <c:v>20.483333333333288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populationParameterSweep!$E$8766:$E$10015</c:f>
              <c:numCache>
                <c:formatCode>General</c:formatCode>
                <c:ptCount val="1250"/>
                <c:pt idx="0">
                  <c:v>0</c:v>
                </c:pt>
                <c:pt idx="1">
                  <c:v>1.42857142857142E-2</c:v>
                </c:pt>
                <c:pt idx="2">
                  <c:v>7.1428571428571411E-2</c:v>
                </c:pt>
                <c:pt idx="3">
                  <c:v>0.12857142857142803</c:v>
                </c:pt>
                <c:pt idx="4">
                  <c:v>0.18571428571428505</c:v>
                </c:pt>
                <c:pt idx="5">
                  <c:v>0.22857142857142804</c:v>
                </c:pt>
                <c:pt idx="6">
                  <c:v>0.22857142857142804</c:v>
                </c:pt>
                <c:pt idx="7">
                  <c:v>0.27142857142857107</c:v>
                </c:pt>
                <c:pt idx="8">
                  <c:v>0.32857142857142801</c:v>
                </c:pt>
                <c:pt idx="9">
                  <c:v>0.37142857142857111</c:v>
                </c:pt>
                <c:pt idx="10">
                  <c:v>0.44285714285714201</c:v>
                </c:pt>
                <c:pt idx="11">
                  <c:v>0.47142857142857103</c:v>
                </c:pt>
                <c:pt idx="12">
                  <c:v>0.51428571428571401</c:v>
                </c:pt>
                <c:pt idx="13">
                  <c:v>0.58571428571428485</c:v>
                </c:pt>
                <c:pt idx="14">
                  <c:v>0.62857142857142811</c:v>
                </c:pt>
                <c:pt idx="15">
                  <c:v>0.67142857142857126</c:v>
                </c:pt>
                <c:pt idx="16">
                  <c:v>0.68571428571428494</c:v>
                </c:pt>
                <c:pt idx="17">
                  <c:v>0.71428571428571408</c:v>
                </c:pt>
                <c:pt idx="18">
                  <c:v>0.72857142857142809</c:v>
                </c:pt>
                <c:pt idx="19">
                  <c:v>0.74285714285714299</c:v>
                </c:pt>
                <c:pt idx="20">
                  <c:v>0.8</c:v>
                </c:pt>
                <c:pt idx="21">
                  <c:v>0.82857142857142807</c:v>
                </c:pt>
                <c:pt idx="22">
                  <c:v>0.8857142857142849</c:v>
                </c:pt>
                <c:pt idx="23">
                  <c:v>0.91428571428571404</c:v>
                </c:pt>
                <c:pt idx="24">
                  <c:v>0.92857142857142805</c:v>
                </c:pt>
                <c:pt idx="25">
                  <c:v>0.9714285714285712</c:v>
                </c:pt>
                <c:pt idx="26">
                  <c:v>1.02857142857142</c:v>
                </c:pt>
                <c:pt idx="27">
                  <c:v>1.0857142857142796</c:v>
                </c:pt>
                <c:pt idx="28">
                  <c:v>1.0857142857142796</c:v>
                </c:pt>
                <c:pt idx="29">
                  <c:v>1.0999999999999897</c:v>
                </c:pt>
                <c:pt idx="30">
                  <c:v>1.1428571428571401</c:v>
                </c:pt>
                <c:pt idx="31">
                  <c:v>1.1857142857142797</c:v>
                </c:pt>
                <c:pt idx="32">
                  <c:v>1.2142857142857102</c:v>
                </c:pt>
                <c:pt idx="33">
                  <c:v>1.3142857142857103</c:v>
                </c:pt>
                <c:pt idx="34">
                  <c:v>1.4285714285714199</c:v>
                </c:pt>
                <c:pt idx="35">
                  <c:v>1.5142857142857102</c:v>
                </c:pt>
                <c:pt idx="36">
                  <c:v>1.5571428571428498</c:v>
                </c:pt>
                <c:pt idx="37">
                  <c:v>1.6142857142857103</c:v>
                </c:pt>
                <c:pt idx="38">
                  <c:v>1.6428571428571401</c:v>
                </c:pt>
                <c:pt idx="39">
                  <c:v>1.7142857142857102</c:v>
                </c:pt>
                <c:pt idx="40">
                  <c:v>1.72857142857142</c:v>
                </c:pt>
                <c:pt idx="41">
                  <c:v>1.74285714285714</c:v>
                </c:pt>
                <c:pt idx="42">
                  <c:v>1.7857142857142796</c:v>
                </c:pt>
                <c:pt idx="43">
                  <c:v>1.8428571428571401</c:v>
                </c:pt>
                <c:pt idx="44">
                  <c:v>1.8857142857142797</c:v>
                </c:pt>
                <c:pt idx="45">
                  <c:v>1.95714285714285</c:v>
                </c:pt>
                <c:pt idx="46">
                  <c:v>1.9999999999999898</c:v>
                </c:pt>
                <c:pt idx="47">
                  <c:v>1.9999999999999898</c:v>
                </c:pt>
                <c:pt idx="48">
                  <c:v>2.0285714285714205</c:v>
                </c:pt>
                <c:pt idx="49">
                  <c:v>2.0999999999999894</c:v>
                </c:pt>
                <c:pt idx="50">
                  <c:v>2.1571428571428499</c:v>
                </c:pt>
                <c:pt idx="51">
                  <c:v>2.21428571428571</c:v>
                </c:pt>
                <c:pt idx="52">
                  <c:v>2.2428571428571402</c:v>
                </c:pt>
                <c:pt idx="53">
                  <c:v>2.2999999999999998</c:v>
                </c:pt>
                <c:pt idx="54">
                  <c:v>2.3285714285714203</c:v>
                </c:pt>
                <c:pt idx="55">
                  <c:v>2.4142857142857097</c:v>
                </c:pt>
                <c:pt idx="56">
                  <c:v>2.48571428571428</c:v>
                </c:pt>
                <c:pt idx="57">
                  <c:v>2.48571428571428</c:v>
                </c:pt>
                <c:pt idx="58">
                  <c:v>2.5285714285714205</c:v>
                </c:pt>
                <c:pt idx="59">
                  <c:v>2.6142857142857094</c:v>
                </c:pt>
                <c:pt idx="60">
                  <c:v>2.6571428571428499</c:v>
                </c:pt>
                <c:pt idx="61">
                  <c:v>2.6857142857142802</c:v>
                </c:pt>
                <c:pt idx="62">
                  <c:v>2.77142857142857</c:v>
                </c:pt>
                <c:pt idx="63">
                  <c:v>2.8</c:v>
                </c:pt>
                <c:pt idx="64">
                  <c:v>2.8714285714285697</c:v>
                </c:pt>
                <c:pt idx="65">
                  <c:v>2.9285714285714204</c:v>
                </c:pt>
                <c:pt idx="66">
                  <c:v>2.9714285714285698</c:v>
                </c:pt>
                <c:pt idx="67">
                  <c:v>3</c:v>
                </c:pt>
                <c:pt idx="68">
                  <c:v>3.0142857142857093</c:v>
                </c:pt>
                <c:pt idx="69">
                  <c:v>3.0571428571428498</c:v>
                </c:pt>
                <c:pt idx="70">
                  <c:v>3.0714285714285694</c:v>
                </c:pt>
                <c:pt idx="71">
                  <c:v>3.1</c:v>
                </c:pt>
                <c:pt idx="72">
                  <c:v>3.1571428571428499</c:v>
                </c:pt>
                <c:pt idx="73">
                  <c:v>3.21428571428571</c:v>
                </c:pt>
                <c:pt idx="74">
                  <c:v>3.2285714285714207</c:v>
                </c:pt>
                <c:pt idx="75">
                  <c:v>3.2999999999999901</c:v>
                </c:pt>
                <c:pt idx="76">
                  <c:v>3.3571428571428501</c:v>
                </c:pt>
                <c:pt idx="77">
                  <c:v>3.4285714285714204</c:v>
                </c:pt>
                <c:pt idx="78">
                  <c:v>3.4571428571428502</c:v>
                </c:pt>
                <c:pt idx="79">
                  <c:v>3.4999999999999893</c:v>
                </c:pt>
                <c:pt idx="80">
                  <c:v>3.54285714285714</c:v>
                </c:pt>
                <c:pt idx="81">
                  <c:v>3.6</c:v>
                </c:pt>
                <c:pt idx="82">
                  <c:v>3.6571428571428499</c:v>
                </c:pt>
                <c:pt idx="83">
                  <c:v>3.6857142857142802</c:v>
                </c:pt>
                <c:pt idx="84">
                  <c:v>3.7428571428571402</c:v>
                </c:pt>
                <c:pt idx="85">
                  <c:v>3.8</c:v>
                </c:pt>
                <c:pt idx="86">
                  <c:v>3.8428571428571399</c:v>
                </c:pt>
                <c:pt idx="87">
                  <c:v>3.8714285714285697</c:v>
                </c:pt>
                <c:pt idx="88">
                  <c:v>3.9</c:v>
                </c:pt>
                <c:pt idx="89">
                  <c:v>3.9571428571428502</c:v>
                </c:pt>
                <c:pt idx="90">
                  <c:v>4.0142857142857089</c:v>
                </c:pt>
                <c:pt idx="91">
                  <c:v>4.0142857142857089</c:v>
                </c:pt>
                <c:pt idx="92">
                  <c:v>4.0285714285714187</c:v>
                </c:pt>
                <c:pt idx="93">
                  <c:v>4.0999999999999996</c:v>
                </c:pt>
                <c:pt idx="94">
                  <c:v>4.1285714285714192</c:v>
                </c:pt>
                <c:pt idx="95">
                  <c:v>4.1857142857142797</c:v>
                </c:pt>
                <c:pt idx="96">
                  <c:v>4.2714285714285705</c:v>
                </c:pt>
                <c:pt idx="97">
                  <c:v>4.3</c:v>
                </c:pt>
                <c:pt idx="98">
                  <c:v>4.3999999999999897</c:v>
                </c:pt>
                <c:pt idx="99">
                  <c:v>4.4428571428571404</c:v>
                </c:pt>
                <c:pt idx="100">
                  <c:v>4.4571428571428493</c:v>
                </c:pt>
                <c:pt idx="101">
                  <c:v>4.4714285714285706</c:v>
                </c:pt>
                <c:pt idx="102">
                  <c:v>4.5142857142857089</c:v>
                </c:pt>
                <c:pt idx="103">
                  <c:v>4.5714285714285703</c:v>
                </c:pt>
                <c:pt idx="104">
                  <c:v>4.5999999999999996</c:v>
                </c:pt>
                <c:pt idx="105">
                  <c:v>4.7</c:v>
                </c:pt>
                <c:pt idx="106">
                  <c:v>4.7571428571428491</c:v>
                </c:pt>
                <c:pt idx="107">
                  <c:v>4.8285714285714194</c:v>
                </c:pt>
                <c:pt idx="108">
                  <c:v>4.8571428571428488</c:v>
                </c:pt>
                <c:pt idx="109">
                  <c:v>4.9142857142857093</c:v>
                </c:pt>
                <c:pt idx="110">
                  <c:v>4.9428571428571404</c:v>
                </c:pt>
                <c:pt idx="111">
                  <c:v>4.9714285714285706</c:v>
                </c:pt>
                <c:pt idx="112">
                  <c:v>5.0142857142857089</c:v>
                </c:pt>
                <c:pt idx="113">
                  <c:v>5.04285714285714</c:v>
                </c:pt>
                <c:pt idx="114">
                  <c:v>5.0857142857142801</c:v>
                </c:pt>
                <c:pt idx="115">
                  <c:v>5.0999999999999996</c:v>
                </c:pt>
                <c:pt idx="116">
                  <c:v>5.1714285714285699</c:v>
                </c:pt>
                <c:pt idx="117">
                  <c:v>5.1999999999999895</c:v>
                </c:pt>
                <c:pt idx="118">
                  <c:v>5.2714285714285705</c:v>
                </c:pt>
                <c:pt idx="119">
                  <c:v>5.2999999999999901</c:v>
                </c:pt>
                <c:pt idx="120">
                  <c:v>5.3571428571428488</c:v>
                </c:pt>
                <c:pt idx="121">
                  <c:v>5.4</c:v>
                </c:pt>
                <c:pt idx="122">
                  <c:v>5.4428571428571404</c:v>
                </c:pt>
                <c:pt idx="123">
                  <c:v>5.5285714285714187</c:v>
                </c:pt>
                <c:pt idx="124">
                  <c:v>5.6</c:v>
                </c:pt>
                <c:pt idx="125">
                  <c:v>5.6428571428571397</c:v>
                </c:pt>
                <c:pt idx="126">
                  <c:v>5.6857142857142797</c:v>
                </c:pt>
                <c:pt idx="127">
                  <c:v>5.7428571428571402</c:v>
                </c:pt>
                <c:pt idx="128">
                  <c:v>5.7857142857142803</c:v>
                </c:pt>
                <c:pt idx="129">
                  <c:v>5.8428571428571399</c:v>
                </c:pt>
                <c:pt idx="130">
                  <c:v>5.8714285714285701</c:v>
                </c:pt>
                <c:pt idx="131">
                  <c:v>5.9142857142857093</c:v>
                </c:pt>
                <c:pt idx="132">
                  <c:v>6.0142857142857089</c:v>
                </c:pt>
                <c:pt idx="133">
                  <c:v>6.0285714285714187</c:v>
                </c:pt>
                <c:pt idx="134">
                  <c:v>6.0714285714285703</c:v>
                </c:pt>
                <c:pt idx="135">
                  <c:v>6.1</c:v>
                </c:pt>
                <c:pt idx="136">
                  <c:v>6.1571428571428486</c:v>
                </c:pt>
                <c:pt idx="137">
                  <c:v>6.1857142857142797</c:v>
                </c:pt>
                <c:pt idx="138">
                  <c:v>6.2714285714285705</c:v>
                </c:pt>
                <c:pt idx="139">
                  <c:v>6.3285714285714194</c:v>
                </c:pt>
                <c:pt idx="140">
                  <c:v>6.3857142857142799</c:v>
                </c:pt>
                <c:pt idx="141">
                  <c:v>6.4714285714285706</c:v>
                </c:pt>
                <c:pt idx="142">
                  <c:v>6.4857142857142804</c:v>
                </c:pt>
                <c:pt idx="143">
                  <c:v>6.5</c:v>
                </c:pt>
                <c:pt idx="144">
                  <c:v>6.5714285714285703</c:v>
                </c:pt>
                <c:pt idx="145">
                  <c:v>6.628571428571429</c:v>
                </c:pt>
                <c:pt idx="146">
                  <c:v>6.6571428571428486</c:v>
                </c:pt>
                <c:pt idx="147">
                  <c:v>6.7571428571428491</c:v>
                </c:pt>
                <c:pt idx="148">
                  <c:v>6.8142857142857087</c:v>
                </c:pt>
                <c:pt idx="149">
                  <c:v>6.8428571428571399</c:v>
                </c:pt>
                <c:pt idx="150">
                  <c:v>6.8857142857142799</c:v>
                </c:pt>
                <c:pt idx="151">
                  <c:v>6.8999999999999897</c:v>
                </c:pt>
                <c:pt idx="152">
                  <c:v>6.9714285714285706</c:v>
                </c:pt>
                <c:pt idx="153">
                  <c:v>7</c:v>
                </c:pt>
                <c:pt idx="154">
                  <c:v>7.04285714285714</c:v>
                </c:pt>
                <c:pt idx="155">
                  <c:v>7.1142857142857086</c:v>
                </c:pt>
                <c:pt idx="156">
                  <c:v>7.1571428571428486</c:v>
                </c:pt>
                <c:pt idx="157">
                  <c:v>7.1999999999999895</c:v>
                </c:pt>
                <c:pt idx="158">
                  <c:v>7.2428571428571402</c:v>
                </c:pt>
                <c:pt idx="159">
                  <c:v>7.2857142857142803</c:v>
                </c:pt>
                <c:pt idx="160">
                  <c:v>7.3571428571428488</c:v>
                </c:pt>
                <c:pt idx="161">
                  <c:v>7.3857142857142799</c:v>
                </c:pt>
                <c:pt idx="162">
                  <c:v>7.5</c:v>
                </c:pt>
                <c:pt idx="163">
                  <c:v>7.5</c:v>
                </c:pt>
                <c:pt idx="164">
                  <c:v>7.5285714285714187</c:v>
                </c:pt>
                <c:pt idx="165">
                  <c:v>7.6142857142857086</c:v>
                </c:pt>
                <c:pt idx="166">
                  <c:v>7.6714285714285699</c:v>
                </c:pt>
                <c:pt idx="167">
                  <c:v>7.7285714285714189</c:v>
                </c:pt>
                <c:pt idx="168">
                  <c:v>7.8285714285714194</c:v>
                </c:pt>
                <c:pt idx="169">
                  <c:v>7.9428571428571404</c:v>
                </c:pt>
                <c:pt idx="170">
                  <c:v>8.0285714285714267</c:v>
                </c:pt>
                <c:pt idx="171">
                  <c:v>8.0714285714285694</c:v>
                </c:pt>
                <c:pt idx="172">
                  <c:v>8.1571428571428513</c:v>
                </c:pt>
                <c:pt idx="173">
                  <c:v>8.1571428571428513</c:v>
                </c:pt>
                <c:pt idx="174">
                  <c:v>8.2571428571428509</c:v>
                </c:pt>
                <c:pt idx="175">
                  <c:v>8.3285714285714167</c:v>
                </c:pt>
                <c:pt idx="176">
                  <c:v>8.3714285714285701</c:v>
                </c:pt>
                <c:pt idx="177">
                  <c:v>8.3857142857142826</c:v>
                </c:pt>
                <c:pt idx="178">
                  <c:v>8.457142857142852</c:v>
                </c:pt>
                <c:pt idx="179">
                  <c:v>8.5142857142857107</c:v>
                </c:pt>
                <c:pt idx="180">
                  <c:v>8.5714285714285694</c:v>
                </c:pt>
                <c:pt idx="181">
                  <c:v>8.6428571428571388</c:v>
                </c:pt>
                <c:pt idx="182">
                  <c:v>8.6857142857142797</c:v>
                </c:pt>
                <c:pt idx="183">
                  <c:v>8.71428571428571</c:v>
                </c:pt>
                <c:pt idx="184">
                  <c:v>8.7428571428571384</c:v>
                </c:pt>
                <c:pt idx="185">
                  <c:v>8.7571428571428509</c:v>
                </c:pt>
                <c:pt idx="186">
                  <c:v>8.7714285714285687</c:v>
                </c:pt>
                <c:pt idx="187">
                  <c:v>8.7857142857142794</c:v>
                </c:pt>
                <c:pt idx="188">
                  <c:v>8.8285714285714167</c:v>
                </c:pt>
                <c:pt idx="189">
                  <c:v>8.8285714285714167</c:v>
                </c:pt>
                <c:pt idx="190">
                  <c:v>8.8571428571428523</c:v>
                </c:pt>
                <c:pt idx="191">
                  <c:v>8.8857142857142826</c:v>
                </c:pt>
                <c:pt idx="192">
                  <c:v>8.9285714285714182</c:v>
                </c:pt>
                <c:pt idx="193">
                  <c:v>8.9714285714285698</c:v>
                </c:pt>
                <c:pt idx="194">
                  <c:v>8.9857142857142822</c:v>
                </c:pt>
                <c:pt idx="195">
                  <c:v>8.9857142857142822</c:v>
                </c:pt>
                <c:pt idx="196">
                  <c:v>9.0142857142857107</c:v>
                </c:pt>
                <c:pt idx="197">
                  <c:v>9.028571428571416</c:v>
                </c:pt>
                <c:pt idx="198">
                  <c:v>9.028571428571416</c:v>
                </c:pt>
                <c:pt idx="199">
                  <c:v>9.028571428571416</c:v>
                </c:pt>
                <c:pt idx="200">
                  <c:v>9.028571428571416</c:v>
                </c:pt>
                <c:pt idx="201">
                  <c:v>9.0428571428571374</c:v>
                </c:pt>
                <c:pt idx="202">
                  <c:v>9.0571428571428516</c:v>
                </c:pt>
                <c:pt idx="203">
                  <c:v>9.0571428571428516</c:v>
                </c:pt>
                <c:pt idx="204">
                  <c:v>9.1</c:v>
                </c:pt>
                <c:pt idx="205">
                  <c:v>9.1428571428571388</c:v>
                </c:pt>
                <c:pt idx="206">
                  <c:v>9.1571428571428513</c:v>
                </c:pt>
                <c:pt idx="207">
                  <c:v>9.1857142857142797</c:v>
                </c:pt>
                <c:pt idx="208">
                  <c:v>9.2000000000000011</c:v>
                </c:pt>
                <c:pt idx="209">
                  <c:v>9.2000000000000011</c:v>
                </c:pt>
                <c:pt idx="210">
                  <c:v>9.2000000000000011</c:v>
                </c:pt>
                <c:pt idx="211">
                  <c:v>9.2428571428571384</c:v>
                </c:pt>
                <c:pt idx="212">
                  <c:v>9.2428571428571384</c:v>
                </c:pt>
                <c:pt idx="213">
                  <c:v>9.2428571428571384</c:v>
                </c:pt>
                <c:pt idx="214">
                  <c:v>9.2571428571428509</c:v>
                </c:pt>
                <c:pt idx="215">
                  <c:v>9.2857142857142794</c:v>
                </c:pt>
                <c:pt idx="216">
                  <c:v>9.3000000000000007</c:v>
                </c:pt>
                <c:pt idx="217">
                  <c:v>9.3142857142857096</c:v>
                </c:pt>
                <c:pt idx="218">
                  <c:v>9.3285714285714167</c:v>
                </c:pt>
                <c:pt idx="219">
                  <c:v>9.3428571428571399</c:v>
                </c:pt>
                <c:pt idx="220">
                  <c:v>9.3428571428571399</c:v>
                </c:pt>
                <c:pt idx="221">
                  <c:v>9.3428571428571399</c:v>
                </c:pt>
                <c:pt idx="222">
                  <c:v>9.3714285714285701</c:v>
                </c:pt>
                <c:pt idx="223">
                  <c:v>9.3857142857142826</c:v>
                </c:pt>
                <c:pt idx="224">
                  <c:v>9.4142857142857093</c:v>
                </c:pt>
                <c:pt idx="225">
                  <c:v>9.4285714285714182</c:v>
                </c:pt>
                <c:pt idx="226">
                  <c:v>9.457142857142852</c:v>
                </c:pt>
                <c:pt idx="227">
                  <c:v>9.4714285714285698</c:v>
                </c:pt>
                <c:pt idx="228">
                  <c:v>9.5142857142857107</c:v>
                </c:pt>
                <c:pt idx="229">
                  <c:v>9.528571428571416</c:v>
                </c:pt>
                <c:pt idx="230">
                  <c:v>9.5428571428571374</c:v>
                </c:pt>
                <c:pt idx="231">
                  <c:v>9.5428571428571374</c:v>
                </c:pt>
                <c:pt idx="232">
                  <c:v>9.5571428571428516</c:v>
                </c:pt>
                <c:pt idx="233">
                  <c:v>9.5714285714285694</c:v>
                </c:pt>
                <c:pt idx="234">
                  <c:v>9.5714285714285694</c:v>
                </c:pt>
                <c:pt idx="235">
                  <c:v>9.5857142857142819</c:v>
                </c:pt>
                <c:pt idx="236">
                  <c:v>9.5857142857142819</c:v>
                </c:pt>
                <c:pt idx="237">
                  <c:v>9.6</c:v>
                </c:pt>
                <c:pt idx="238">
                  <c:v>9.6</c:v>
                </c:pt>
                <c:pt idx="239">
                  <c:v>9.6285714285714157</c:v>
                </c:pt>
                <c:pt idx="240">
                  <c:v>9.6285714285714157</c:v>
                </c:pt>
                <c:pt idx="241">
                  <c:v>9.6285714285714157</c:v>
                </c:pt>
                <c:pt idx="242">
                  <c:v>9.6571428571428513</c:v>
                </c:pt>
                <c:pt idx="243">
                  <c:v>9.671428571428569</c:v>
                </c:pt>
                <c:pt idx="244">
                  <c:v>9.671428571428569</c:v>
                </c:pt>
                <c:pt idx="245">
                  <c:v>9.6857142857142797</c:v>
                </c:pt>
                <c:pt idx="246">
                  <c:v>9.71428571428571</c:v>
                </c:pt>
                <c:pt idx="247">
                  <c:v>9.71428571428571</c:v>
                </c:pt>
                <c:pt idx="248">
                  <c:v>9.71428571428571</c:v>
                </c:pt>
                <c:pt idx="249">
                  <c:v>9.7285714285714153</c:v>
                </c:pt>
                <c:pt idx="250">
                  <c:v>9.7428571428571384</c:v>
                </c:pt>
                <c:pt idx="251">
                  <c:v>9.7714285714285687</c:v>
                </c:pt>
                <c:pt idx="252">
                  <c:v>9.7857142857142794</c:v>
                </c:pt>
                <c:pt idx="253">
                  <c:v>9.8142857142857096</c:v>
                </c:pt>
                <c:pt idx="254">
                  <c:v>9.8285714285714167</c:v>
                </c:pt>
                <c:pt idx="255">
                  <c:v>9.8285714285714167</c:v>
                </c:pt>
                <c:pt idx="256">
                  <c:v>9.8285714285714167</c:v>
                </c:pt>
                <c:pt idx="257">
                  <c:v>9.8285714285714167</c:v>
                </c:pt>
                <c:pt idx="258">
                  <c:v>9.8428571428571399</c:v>
                </c:pt>
                <c:pt idx="259">
                  <c:v>9.8571428571428523</c:v>
                </c:pt>
                <c:pt idx="260">
                  <c:v>9.8714285714285701</c:v>
                </c:pt>
                <c:pt idx="261">
                  <c:v>9.8857142857142826</c:v>
                </c:pt>
                <c:pt idx="262">
                  <c:v>9.8857142857142826</c:v>
                </c:pt>
                <c:pt idx="263">
                  <c:v>9.9</c:v>
                </c:pt>
                <c:pt idx="264">
                  <c:v>9.9</c:v>
                </c:pt>
                <c:pt idx="265">
                  <c:v>9.9</c:v>
                </c:pt>
                <c:pt idx="266">
                  <c:v>9.9</c:v>
                </c:pt>
                <c:pt idx="267">
                  <c:v>9.9</c:v>
                </c:pt>
                <c:pt idx="268">
                  <c:v>9.9142857142857093</c:v>
                </c:pt>
                <c:pt idx="269">
                  <c:v>9.957142857142852</c:v>
                </c:pt>
                <c:pt idx="270">
                  <c:v>9.957142857142852</c:v>
                </c:pt>
                <c:pt idx="271">
                  <c:v>9.9714285714285698</c:v>
                </c:pt>
                <c:pt idx="272">
                  <c:v>9.9714285714285698</c:v>
                </c:pt>
                <c:pt idx="273">
                  <c:v>9.9714285714285698</c:v>
                </c:pt>
                <c:pt idx="274">
                  <c:v>10.028571428571396</c:v>
                </c:pt>
                <c:pt idx="275">
                  <c:v>10.042857142857098</c:v>
                </c:pt>
                <c:pt idx="276">
                  <c:v>10.042857142857098</c:v>
                </c:pt>
                <c:pt idx="277">
                  <c:v>10.042857142857098</c:v>
                </c:pt>
                <c:pt idx="278">
                  <c:v>10.042857142857098</c:v>
                </c:pt>
                <c:pt idx="279">
                  <c:v>10.042857142857098</c:v>
                </c:pt>
                <c:pt idx="280">
                  <c:v>10.042857142857098</c:v>
                </c:pt>
                <c:pt idx="281">
                  <c:v>10.057142857142802</c:v>
                </c:pt>
                <c:pt idx="282">
                  <c:v>10.057142857142802</c:v>
                </c:pt>
                <c:pt idx="283">
                  <c:v>10.1</c:v>
                </c:pt>
                <c:pt idx="284">
                  <c:v>10.128571428571396</c:v>
                </c:pt>
                <c:pt idx="285">
                  <c:v>10.185714285714202</c:v>
                </c:pt>
                <c:pt idx="286">
                  <c:v>10.185714285714202</c:v>
                </c:pt>
                <c:pt idx="287">
                  <c:v>10.200000000000001</c:v>
                </c:pt>
                <c:pt idx="288">
                  <c:v>10.214285714285699</c:v>
                </c:pt>
                <c:pt idx="289">
                  <c:v>10.228571428571396</c:v>
                </c:pt>
                <c:pt idx="290">
                  <c:v>10.228571428571396</c:v>
                </c:pt>
                <c:pt idx="291">
                  <c:v>10.257142857142801</c:v>
                </c:pt>
                <c:pt idx="292">
                  <c:v>10.285714285714199</c:v>
                </c:pt>
                <c:pt idx="293">
                  <c:v>10.299999999999899</c:v>
                </c:pt>
                <c:pt idx="294">
                  <c:v>10.314285714285703</c:v>
                </c:pt>
                <c:pt idx="295">
                  <c:v>10.342857142857101</c:v>
                </c:pt>
                <c:pt idx="296">
                  <c:v>10.342857142857101</c:v>
                </c:pt>
                <c:pt idx="297">
                  <c:v>10.357142857142804</c:v>
                </c:pt>
                <c:pt idx="298">
                  <c:v>10.371428571428503</c:v>
                </c:pt>
                <c:pt idx="299">
                  <c:v>10.4</c:v>
                </c:pt>
                <c:pt idx="300">
                  <c:v>10.4</c:v>
                </c:pt>
                <c:pt idx="301">
                  <c:v>10.4142857142857</c:v>
                </c:pt>
                <c:pt idx="302">
                  <c:v>10.442857142857099</c:v>
                </c:pt>
                <c:pt idx="303">
                  <c:v>10.457142857142802</c:v>
                </c:pt>
                <c:pt idx="304">
                  <c:v>10.4714285714285</c:v>
                </c:pt>
                <c:pt idx="305">
                  <c:v>10.485714285714202</c:v>
                </c:pt>
                <c:pt idx="306">
                  <c:v>10.485714285714202</c:v>
                </c:pt>
                <c:pt idx="307">
                  <c:v>10.485714285714202</c:v>
                </c:pt>
                <c:pt idx="308">
                  <c:v>10.485714285714202</c:v>
                </c:pt>
                <c:pt idx="309">
                  <c:v>10.5142857142857</c:v>
                </c:pt>
                <c:pt idx="310">
                  <c:v>10.528571428571396</c:v>
                </c:pt>
                <c:pt idx="311">
                  <c:v>10.557142857142802</c:v>
                </c:pt>
                <c:pt idx="312">
                  <c:v>10.557142857142802</c:v>
                </c:pt>
                <c:pt idx="313">
                  <c:v>10.6</c:v>
                </c:pt>
                <c:pt idx="314">
                  <c:v>10.6142857142857</c:v>
                </c:pt>
                <c:pt idx="315">
                  <c:v>10.642857142857098</c:v>
                </c:pt>
                <c:pt idx="316">
                  <c:v>10.6714285714285</c:v>
                </c:pt>
                <c:pt idx="317">
                  <c:v>10.7</c:v>
                </c:pt>
                <c:pt idx="318">
                  <c:v>10.714285714285699</c:v>
                </c:pt>
                <c:pt idx="319">
                  <c:v>10.714285714285699</c:v>
                </c:pt>
                <c:pt idx="320">
                  <c:v>10.742857142857098</c:v>
                </c:pt>
                <c:pt idx="321">
                  <c:v>10.742857142857098</c:v>
                </c:pt>
                <c:pt idx="322">
                  <c:v>10.742857142857098</c:v>
                </c:pt>
                <c:pt idx="323">
                  <c:v>10.757142857142801</c:v>
                </c:pt>
                <c:pt idx="324">
                  <c:v>10.757142857142801</c:v>
                </c:pt>
                <c:pt idx="325">
                  <c:v>10.757142857142801</c:v>
                </c:pt>
                <c:pt idx="326">
                  <c:v>10.757142857142801</c:v>
                </c:pt>
                <c:pt idx="327">
                  <c:v>10.771428571428499</c:v>
                </c:pt>
                <c:pt idx="328">
                  <c:v>10.785714285714199</c:v>
                </c:pt>
                <c:pt idx="329">
                  <c:v>10.8</c:v>
                </c:pt>
                <c:pt idx="330">
                  <c:v>10.814285714285703</c:v>
                </c:pt>
                <c:pt idx="331">
                  <c:v>10.814285714285703</c:v>
                </c:pt>
                <c:pt idx="332">
                  <c:v>10.828571428571399</c:v>
                </c:pt>
                <c:pt idx="333">
                  <c:v>10.842857142857101</c:v>
                </c:pt>
                <c:pt idx="334">
                  <c:v>10.857142857142804</c:v>
                </c:pt>
                <c:pt idx="335">
                  <c:v>10.871428571428503</c:v>
                </c:pt>
                <c:pt idx="336">
                  <c:v>10.871428571428503</c:v>
                </c:pt>
                <c:pt idx="337">
                  <c:v>10.885714285714204</c:v>
                </c:pt>
                <c:pt idx="338">
                  <c:v>10.885714285714204</c:v>
                </c:pt>
                <c:pt idx="339">
                  <c:v>10.885714285714204</c:v>
                </c:pt>
                <c:pt idx="340">
                  <c:v>10.9</c:v>
                </c:pt>
                <c:pt idx="341">
                  <c:v>10.9714285714285</c:v>
                </c:pt>
                <c:pt idx="342">
                  <c:v>11</c:v>
                </c:pt>
                <c:pt idx="343">
                  <c:v>11.028571428571396</c:v>
                </c:pt>
                <c:pt idx="344">
                  <c:v>11.028571428571396</c:v>
                </c:pt>
                <c:pt idx="345">
                  <c:v>11.028571428571396</c:v>
                </c:pt>
                <c:pt idx="346">
                  <c:v>11.028571428571396</c:v>
                </c:pt>
                <c:pt idx="347">
                  <c:v>11.028571428571396</c:v>
                </c:pt>
                <c:pt idx="348">
                  <c:v>11.057142857142802</c:v>
                </c:pt>
                <c:pt idx="349">
                  <c:v>11.0714285714285</c:v>
                </c:pt>
                <c:pt idx="350">
                  <c:v>11.099999999999902</c:v>
                </c:pt>
                <c:pt idx="351">
                  <c:v>11.128571428571396</c:v>
                </c:pt>
                <c:pt idx="352">
                  <c:v>11.142857142857098</c:v>
                </c:pt>
                <c:pt idx="353">
                  <c:v>11.1714285714285</c:v>
                </c:pt>
                <c:pt idx="354">
                  <c:v>11.1714285714285</c:v>
                </c:pt>
                <c:pt idx="355">
                  <c:v>11.1714285714285</c:v>
                </c:pt>
                <c:pt idx="356">
                  <c:v>11.2</c:v>
                </c:pt>
                <c:pt idx="357">
                  <c:v>11.2</c:v>
                </c:pt>
                <c:pt idx="358">
                  <c:v>11.2</c:v>
                </c:pt>
                <c:pt idx="359">
                  <c:v>11.214285714285699</c:v>
                </c:pt>
                <c:pt idx="360">
                  <c:v>11.214285714285699</c:v>
                </c:pt>
                <c:pt idx="361">
                  <c:v>11.228571428571396</c:v>
                </c:pt>
                <c:pt idx="362">
                  <c:v>11.242857142857098</c:v>
                </c:pt>
                <c:pt idx="363">
                  <c:v>11.285714285714199</c:v>
                </c:pt>
                <c:pt idx="364">
                  <c:v>11.299999999999899</c:v>
                </c:pt>
                <c:pt idx="365">
                  <c:v>11.299999999999899</c:v>
                </c:pt>
                <c:pt idx="366">
                  <c:v>11.299999999999899</c:v>
                </c:pt>
                <c:pt idx="367">
                  <c:v>11.299999999999899</c:v>
                </c:pt>
                <c:pt idx="368">
                  <c:v>11.299999999999899</c:v>
                </c:pt>
                <c:pt idx="369">
                  <c:v>11.314285714285703</c:v>
                </c:pt>
                <c:pt idx="370">
                  <c:v>11.342857142857101</c:v>
                </c:pt>
                <c:pt idx="371">
                  <c:v>11.342857142857101</c:v>
                </c:pt>
                <c:pt idx="372">
                  <c:v>11.357142857142804</c:v>
                </c:pt>
                <c:pt idx="373">
                  <c:v>11.385714285714204</c:v>
                </c:pt>
                <c:pt idx="374">
                  <c:v>11.4</c:v>
                </c:pt>
                <c:pt idx="375">
                  <c:v>11.4142857142857</c:v>
                </c:pt>
                <c:pt idx="376">
                  <c:v>11.4142857142857</c:v>
                </c:pt>
                <c:pt idx="377">
                  <c:v>11.4142857142857</c:v>
                </c:pt>
                <c:pt idx="378">
                  <c:v>11.4142857142857</c:v>
                </c:pt>
                <c:pt idx="379">
                  <c:v>11.4142857142857</c:v>
                </c:pt>
                <c:pt idx="380">
                  <c:v>11.4142857142857</c:v>
                </c:pt>
                <c:pt idx="381">
                  <c:v>11.428571428571397</c:v>
                </c:pt>
                <c:pt idx="382">
                  <c:v>11.457142857142802</c:v>
                </c:pt>
                <c:pt idx="383">
                  <c:v>11.4714285714285</c:v>
                </c:pt>
                <c:pt idx="384">
                  <c:v>11.485714285714202</c:v>
                </c:pt>
                <c:pt idx="385">
                  <c:v>11.5</c:v>
                </c:pt>
                <c:pt idx="386">
                  <c:v>11.5</c:v>
                </c:pt>
                <c:pt idx="387">
                  <c:v>11.5142857142857</c:v>
                </c:pt>
                <c:pt idx="388">
                  <c:v>11.528571428571396</c:v>
                </c:pt>
                <c:pt idx="389">
                  <c:v>11.528571428571396</c:v>
                </c:pt>
                <c:pt idx="390">
                  <c:v>11.528571428571396</c:v>
                </c:pt>
                <c:pt idx="391">
                  <c:v>11.528571428571396</c:v>
                </c:pt>
                <c:pt idx="392">
                  <c:v>11.557142857142802</c:v>
                </c:pt>
                <c:pt idx="393">
                  <c:v>11.557142857142802</c:v>
                </c:pt>
                <c:pt idx="394">
                  <c:v>11.5714285714285</c:v>
                </c:pt>
                <c:pt idx="395">
                  <c:v>11.5714285714285</c:v>
                </c:pt>
                <c:pt idx="396">
                  <c:v>11.585714285714202</c:v>
                </c:pt>
                <c:pt idx="397">
                  <c:v>11.585714285714202</c:v>
                </c:pt>
                <c:pt idx="398">
                  <c:v>11.6</c:v>
                </c:pt>
                <c:pt idx="399">
                  <c:v>11.642857142857098</c:v>
                </c:pt>
                <c:pt idx="400">
                  <c:v>11.657142857142802</c:v>
                </c:pt>
                <c:pt idx="401">
                  <c:v>11.685714285714202</c:v>
                </c:pt>
                <c:pt idx="402">
                  <c:v>11.757142857142801</c:v>
                </c:pt>
                <c:pt idx="403">
                  <c:v>11.757142857142801</c:v>
                </c:pt>
                <c:pt idx="404">
                  <c:v>11.771428571428499</c:v>
                </c:pt>
                <c:pt idx="405">
                  <c:v>11.771428571428499</c:v>
                </c:pt>
                <c:pt idx="406">
                  <c:v>11.771428571428499</c:v>
                </c:pt>
                <c:pt idx="407">
                  <c:v>11.785714285714199</c:v>
                </c:pt>
                <c:pt idx="408">
                  <c:v>11.8</c:v>
                </c:pt>
                <c:pt idx="409">
                  <c:v>11.814285714285703</c:v>
                </c:pt>
                <c:pt idx="410">
                  <c:v>11.842857142857101</c:v>
                </c:pt>
                <c:pt idx="411">
                  <c:v>11.857142857142804</c:v>
                </c:pt>
                <c:pt idx="412">
                  <c:v>11.871428571428503</c:v>
                </c:pt>
                <c:pt idx="413">
                  <c:v>11.871428571428503</c:v>
                </c:pt>
                <c:pt idx="414">
                  <c:v>11.871428571428503</c:v>
                </c:pt>
                <c:pt idx="415">
                  <c:v>11.871428571428503</c:v>
                </c:pt>
                <c:pt idx="416">
                  <c:v>11.871428571428503</c:v>
                </c:pt>
                <c:pt idx="417">
                  <c:v>11.9142857142857</c:v>
                </c:pt>
                <c:pt idx="418">
                  <c:v>11.928571428571397</c:v>
                </c:pt>
                <c:pt idx="419">
                  <c:v>11.928571428571397</c:v>
                </c:pt>
                <c:pt idx="420">
                  <c:v>11.928571428571397</c:v>
                </c:pt>
                <c:pt idx="421">
                  <c:v>11.928571428571397</c:v>
                </c:pt>
                <c:pt idx="422">
                  <c:v>11.942857142857099</c:v>
                </c:pt>
                <c:pt idx="423">
                  <c:v>11.957142857142802</c:v>
                </c:pt>
                <c:pt idx="424">
                  <c:v>11.9714285714285</c:v>
                </c:pt>
                <c:pt idx="425">
                  <c:v>11.9714285714285</c:v>
                </c:pt>
                <c:pt idx="426">
                  <c:v>11.985714285714202</c:v>
                </c:pt>
                <c:pt idx="427">
                  <c:v>11.985714285714202</c:v>
                </c:pt>
                <c:pt idx="428">
                  <c:v>12.028571428571396</c:v>
                </c:pt>
                <c:pt idx="429">
                  <c:v>12.028571428571396</c:v>
                </c:pt>
                <c:pt idx="430">
                  <c:v>12.042857142857098</c:v>
                </c:pt>
                <c:pt idx="431">
                  <c:v>12.042857142857098</c:v>
                </c:pt>
                <c:pt idx="432">
                  <c:v>12.057142857142802</c:v>
                </c:pt>
                <c:pt idx="433">
                  <c:v>12.0714285714285</c:v>
                </c:pt>
                <c:pt idx="434">
                  <c:v>12.0714285714285</c:v>
                </c:pt>
                <c:pt idx="435">
                  <c:v>12.085714285714202</c:v>
                </c:pt>
                <c:pt idx="436">
                  <c:v>12.1</c:v>
                </c:pt>
                <c:pt idx="437">
                  <c:v>12.128571428571396</c:v>
                </c:pt>
                <c:pt idx="438">
                  <c:v>12.142857142857098</c:v>
                </c:pt>
                <c:pt idx="439">
                  <c:v>12.142857142857098</c:v>
                </c:pt>
                <c:pt idx="440">
                  <c:v>12.157142857142802</c:v>
                </c:pt>
                <c:pt idx="441">
                  <c:v>12.157142857142802</c:v>
                </c:pt>
                <c:pt idx="442">
                  <c:v>12.157142857142802</c:v>
                </c:pt>
                <c:pt idx="443">
                  <c:v>12.1714285714285</c:v>
                </c:pt>
                <c:pt idx="444">
                  <c:v>12.185714285714202</c:v>
                </c:pt>
                <c:pt idx="445">
                  <c:v>12.185714285714202</c:v>
                </c:pt>
                <c:pt idx="446">
                  <c:v>12.185714285714202</c:v>
                </c:pt>
                <c:pt idx="447">
                  <c:v>12.185714285714202</c:v>
                </c:pt>
                <c:pt idx="448">
                  <c:v>12.185714285714202</c:v>
                </c:pt>
                <c:pt idx="449">
                  <c:v>12.199999999999902</c:v>
                </c:pt>
                <c:pt idx="450">
                  <c:v>12.257142857142801</c:v>
                </c:pt>
                <c:pt idx="451">
                  <c:v>12.257142857142801</c:v>
                </c:pt>
                <c:pt idx="452">
                  <c:v>12.3</c:v>
                </c:pt>
                <c:pt idx="453">
                  <c:v>12.328571428571399</c:v>
                </c:pt>
                <c:pt idx="454">
                  <c:v>12.328571428571399</c:v>
                </c:pt>
                <c:pt idx="455">
                  <c:v>12.357142857142804</c:v>
                </c:pt>
                <c:pt idx="456">
                  <c:v>12.371428571428503</c:v>
                </c:pt>
                <c:pt idx="457">
                  <c:v>12.371428571428503</c:v>
                </c:pt>
                <c:pt idx="458">
                  <c:v>12.385714285714204</c:v>
                </c:pt>
                <c:pt idx="459">
                  <c:v>12.4142857142857</c:v>
                </c:pt>
                <c:pt idx="460">
                  <c:v>12.4142857142857</c:v>
                </c:pt>
                <c:pt idx="461">
                  <c:v>12.4142857142857</c:v>
                </c:pt>
                <c:pt idx="462">
                  <c:v>12.428571428571397</c:v>
                </c:pt>
                <c:pt idx="463">
                  <c:v>12.442857142857099</c:v>
                </c:pt>
                <c:pt idx="464">
                  <c:v>12.442857142857099</c:v>
                </c:pt>
                <c:pt idx="465">
                  <c:v>12.442857142857099</c:v>
                </c:pt>
                <c:pt idx="466">
                  <c:v>12.457142857142802</c:v>
                </c:pt>
                <c:pt idx="467">
                  <c:v>12.457142857142802</c:v>
                </c:pt>
                <c:pt idx="468">
                  <c:v>12.485714285714202</c:v>
                </c:pt>
                <c:pt idx="469">
                  <c:v>12.5</c:v>
                </c:pt>
                <c:pt idx="470">
                  <c:v>12.5</c:v>
                </c:pt>
                <c:pt idx="471">
                  <c:v>12.5</c:v>
                </c:pt>
                <c:pt idx="472">
                  <c:v>12.5142857142857</c:v>
                </c:pt>
                <c:pt idx="473">
                  <c:v>12.5142857142857</c:v>
                </c:pt>
                <c:pt idx="474">
                  <c:v>12.528571428571396</c:v>
                </c:pt>
                <c:pt idx="475">
                  <c:v>12.557142857142802</c:v>
                </c:pt>
                <c:pt idx="476">
                  <c:v>12.5714285714285</c:v>
                </c:pt>
                <c:pt idx="477">
                  <c:v>12.585714285714202</c:v>
                </c:pt>
                <c:pt idx="478">
                  <c:v>12.6</c:v>
                </c:pt>
                <c:pt idx="479">
                  <c:v>12.6142857142857</c:v>
                </c:pt>
                <c:pt idx="480">
                  <c:v>12.628571428571396</c:v>
                </c:pt>
                <c:pt idx="481">
                  <c:v>12.657142857142802</c:v>
                </c:pt>
                <c:pt idx="482">
                  <c:v>12.6714285714285</c:v>
                </c:pt>
                <c:pt idx="483">
                  <c:v>12.685714285714202</c:v>
                </c:pt>
                <c:pt idx="484">
                  <c:v>12.714285714285699</c:v>
                </c:pt>
                <c:pt idx="485">
                  <c:v>12.728571428571396</c:v>
                </c:pt>
                <c:pt idx="486">
                  <c:v>12.728571428571396</c:v>
                </c:pt>
                <c:pt idx="487">
                  <c:v>12.728571428571396</c:v>
                </c:pt>
                <c:pt idx="488">
                  <c:v>12.728571428571396</c:v>
                </c:pt>
                <c:pt idx="489">
                  <c:v>12.728571428571396</c:v>
                </c:pt>
                <c:pt idx="490">
                  <c:v>12.742857142857098</c:v>
                </c:pt>
                <c:pt idx="491">
                  <c:v>12.757142857142801</c:v>
                </c:pt>
                <c:pt idx="492">
                  <c:v>12.757142857142801</c:v>
                </c:pt>
                <c:pt idx="493">
                  <c:v>12.757142857142801</c:v>
                </c:pt>
                <c:pt idx="494">
                  <c:v>12.757142857142801</c:v>
                </c:pt>
                <c:pt idx="495">
                  <c:v>12.771428571428499</c:v>
                </c:pt>
                <c:pt idx="496">
                  <c:v>12.771428571428499</c:v>
                </c:pt>
                <c:pt idx="497">
                  <c:v>12.771428571428499</c:v>
                </c:pt>
                <c:pt idx="498">
                  <c:v>12.771428571428499</c:v>
                </c:pt>
                <c:pt idx="499">
                  <c:v>12.771428571428499</c:v>
                </c:pt>
                <c:pt idx="500">
                  <c:v>12.785714285714199</c:v>
                </c:pt>
                <c:pt idx="501">
                  <c:v>12.785714285714199</c:v>
                </c:pt>
                <c:pt idx="502">
                  <c:v>12.8</c:v>
                </c:pt>
                <c:pt idx="503">
                  <c:v>12.8</c:v>
                </c:pt>
                <c:pt idx="504">
                  <c:v>12.814285714285703</c:v>
                </c:pt>
                <c:pt idx="505">
                  <c:v>12.828571428571399</c:v>
                </c:pt>
                <c:pt idx="506">
                  <c:v>12.857142857142804</c:v>
                </c:pt>
                <c:pt idx="507">
                  <c:v>12.871428571428503</c:v>
                </c:pt>
                <c:pt idx="508">
                  <c:v>12.871428571428503</c:v>
                </c:pt>
                <c:pt idx="509">
                  <c:v>12.885714285714204</c:v>
                </c:pt>
                <c:pt idx="510">
                  <c:v>12.9142857142857</c:v>
                </c:pt>
                <c:pt idx="511">
                  <c:v>12.928571428571397</c:v>
                </c:pt>
                <c:pt idx="512">
                  <c:v>12.928571428571397</c:v>
                </c:pt>
                <c:pt idx="513">
                  <c:v>12.942857142857099</c:v>
                </c:pt>
                <c:pt idx="514">
                  <c:v>12.942857142857099</c:v>
                </c:pt>
                <c:pt idx="515">
                  <c:v>12.9714285714285</c:v>
                </c:pt>
                <c:pt idx="516">
                  <c:v>12.999999999999904</c:v>
                </c:pt>
                <c:pt idx="517">
                  <c:v>13.0142857142857</c:v>
                </c:pt>
                <c:pt idx="518">
                  <c:v>13.042857142857098</c:v>
                </c:pt>
                <c:pt idx="519">
                  <c:v>13.0714285714285</c:v>
                </c:pt>
                <c:pt idx="520">
                  <c:v>13.1</c:v>
                </c:pt>
                <c:pt idx="521">
                  <c:v>13.128571428571396</c:v>
                </c:pt>
                <c:pt idx="522">
                  <c:v>13.128571428571396</c:v>
                </c:pt>
                <c:pt idx="523">
                  <c:v>13.128571428571396</c:v>
                </c:pt>
                <c:pt idx="524">
                  <c:v>13.128571428571396</c:v>
                </c:pt>
                <c:pt idx="525">
                  <c:v>13.157142857142802</c:v>
                </c:pt>
                <c:pt idx="526">
                  <c:v>13.1714285714285</c:v>
                </c:pt>
                <c:pt idx="527">
                  <c:v>13.1714285714285</c:v>
                </c:pt>
                <c:pt idx="528">
                  <c:v>13.1714285714285</c:v>
                </c:pt>
                <c:pt idx="529">
                  <c:v>13.214285714285699</c:v>
                </c:pt>
                <c:pt idx="530">
                  <c:v>13.242857142857098</c:v>
                </c:pt>
                <c:pt idx="531">
                  <c:v>13.257142857142801</c:v>
                </c:pt>
                <c:pt idx="532">
                  <c:v>13.271428571428499</c:v>
                </c:pt>
                <c:pt idx="533">
                  <c:v>13.271428571428499</c:v>
                </c:pt>
                <c:pt idx="534">
                  <c:v>13.271428571428499</c:v>
                </c:pt>
                <c:pt idx="535">
                  <c:v>13.3</c:v>
                </c:pt>
                <c:pt idx="536">
                  <c:v>13.342857142857101</c:v>
                </c:pt>
                <c:pt idx="537">
                  <c:v>13.357142857142804</c:v>
                </c:pt>
                <c:pt idx="538">
                  <c:v>13.357142857142804</c:v>
                </c:pt>
                <c:pt idx="539">
                  <c:v>13.357142857142804</c:v>
                </c:pt>
                <c:pt idx="540">
                  <c:v>13.371428571428503</c:v>
                </c:pt>
                <c:pt idx="541">
                  <c:v>13.371428571428503</c:v>
                </c:pt>
                <c:pt idx="542">
                  <c:v>13.371428571428503</c:v>
                </c:pt>
                <c:pt idx="543">
                  <c:v>13.385714285714204</c:v>
                </c:pt>
                <c:pt idx="544">
                  <c:v>13.399999999999904</c:v>
                </c:pt>
                <c:pt idx="545">
                  <c:v>13.4142857142857</c:v>
                </c:pt>
                <c:pt idx="546">
                  <c:v>13.428571428571397</c:v>
                </c:pt>
                <c:pt idx="547">
                  <c:v>13.428571428571397</c:v>
                </c:pt>
                <c:pt idx="548">
                  <c:v>13.442857142857099</c:v>
                </c:pt>
                <c:pt idx="549">
                  <c:v>13.457142857142802</c:v>
                </c:pt>
                <c:pt idx="550">
                  <c:v>13.4714285714285</c:v>
                </c:pt>
                <c:pt idx="551">
                  <c:v>13.485714285714202</c:v>
                </c:pt>
                <c:pt idx="552">
                  <c:v>13.485714285714202</c:v>
                </c:pt>
                <c:pt idx="553">
                  <c:v>13.485714285714202</c:v>
                </c:pt>
                <c:pt idx="554">
                  <c:v>13.485714285714202</c:v>
                </c:pt>
                <c:pt idx="555">
                  <c:v>13.5142857142857</c:v>
                </c:pt>
                <c:pt idx="556">
                  <c:v>13.5142857142857</c:v>
                </c:pt>
                <c:pt idx="557">
                  <c:v>13.5142857142857</c:v>
                </c:pt>
                <c:pt idx="558">
                  <c:v>13.5142857142857</c:v>
                </c:pt>
                <c:pt idx="559">
                  <c:v>13.528571428571396</c:v>
                </c:pt>
                <c:pt idx="560">
                  <c:v>13.542857142857098</c:v>
                </c:pt>
                <c:pt idx="561">
                  <c:v>13.557142857142802</c:v>
                </c:pt>
                <c:pt idx="562">
                  <c:v>13.5714285714285</c:v>
                </c:pt>
                <c:pt idx="563">
                  <c:v>13.585714285714202</c:v>
                </c:pt>
                <c:pt idx="564">
                  <c:v>13.599999999999902</c:v>
                </c:pt>
                <c:pt idx="565">
                  <c:v>13.6142857142857</c:v>
                </c:pt>
                <c:pt idx="566">
                  <c:v>13.6142857142857</c:v>
                </c:pt>
                <c:pt idx="567">
                  <c:v>13.6142857142857</c:v>
                </c:pt>
                <c:pt idx="568">
                  <c:v>13.628571428571396</c:v>
                </c:pt>
                <c:pt idx="569">
                  <c:v>13.657142857142802</c:v>
                </c:pt>
                <c:pt idx="570">
                  <c:v>13.657142857142802</c:v>
                </c:pt>
                <c:pt idx="571">
                  <c:v>13.657142857142802</c:v>
                </c:pt>
                <c:pt idx="572">
                  <c:v>13.657142857142802</c:v>
                </c:pt>
                <c:pt idx="573">
                  <c:v>13.657142857142802</c:v>
                </c:pt>
                <c:pt idx="574">
                  <c:v>13.6714285714285</c:v>
                </c:pt>
                <c:pt idx="575">
                  <c:v>13.6714285714285</c:v>
                </c:pt>
                <c:pt idx="576">
                  <c:v>13.6714285714285</c:v>
                </c:pt>
                <c:pt idx="577">
                  <c:v>13.714285714285699</c:v>
                </c:pt>
                <c:pt idx="578">
                  <c:v>13.757142857142801</c:v>
                </c:pt>
                <c:pt idx="579">
                  <c:v>13.757142857142801</c:v>
                </c:pt>
                <c:pt idx="580">
                  <c:v>13.757142857142801</c:v>
                </c:pt>
                <c:pt idx="581">
                  <c:v>13.785714285714199</c:v>
                </c:pt>
                <c:pt idx="582">
                  <c:v>13.799999999999899</c:v>
                </c:pt>
                <c:pt idx="583">
                  <c:v>13.814285714285703</c:v>
                </c:pt>
                <c:pt idx="584">
                  <c:v>13.842857142857101</c:v>
                </c:pt>
                <c:pt idx="585">
                  <c:v>13.871428571428503</c:v>
                </c:pt>
                <c:pt idx="586">
                  <c:v>13.9</c:v>
                </c:pt>
                <c:pt idx="587">
                  <c:v>13.9142857142857</c:v>
                </c:pt>
                <c:pt idx="588">
                  <c:v>13.9142857142857</c:v>
                </c:pt>
                <c:pt idx="589">
                  <c:v>13.942857142857099</c:v>
                </c:pt>
                <c:pt idx="590">
                  <c:v>13.942857142857099</c:v>
                </c:pt>
                <c:pt idx="591">
                  <c:v>13.957142857142802</c:v>
                </c:pt>
                <c:pt idx="592">
                  <c:v>13.9714285714285</c:v>
                </c:pt>
                <c:pt idx="593">
                  <c:v>13.9714285714285</c:v>
                </c:pt>
                <c:pt idx="594">
                  <c:v>13.9714285714285</c:v>
                </c:pt>
                <c:pt idx="595">
                  <c:v>13.9714285714285</c:v>
                </c:pt>
                <c:pt idx="596">
                  <c:v>13.999999999999904</c:v>
                </c:pt>
                <c:pt idx="597">
                  <c:v>14.028571428571396</c:v>
                </c:pt>
                <c:pt idx="598">
                  <c:v>14.028571428571396</c:v>
                </c:pt>
                <c:pt idx="599">
                  <c:v>14.042857142857098</c:v>
                </c:pt>
                <c:pt idx="600">
                  <c:v>14.057142857142802</c:v>
                </c:pt>
                <c:pt idx="601">
                  <c:v>14.057142857142802</c:v>
                </c:pt>
                <c:pt idx="602">
                  <c:v>14.0714285714285</c:v>
                </c:pt>
                <c:pt idx="603">
                  <c:v>14.0714285714285</c:v>
                </c:pt>
                <c:pt idx="604">
                  <c:v>14.099999999999902</c:v>
                </c:pt>
                <c:pt idx="605">
                  <c:v>14.128571428571396</c:v>
                </c:pt>
                <c:pt idx="606">
                  <c:v>14.128571428571396</c:v>
                </c:pt>
                <c:pt idx="607">
                  <c:v>14.142857142857098</c:v>
                </c:pt>
                <c:pt idx="608">
                  <c:v>14.142857142857098</c:v>
                </c:pt>
                <c:pt idx="609">
                  <c:v>14.142857142857098</c:v>
                </c:pt>
                <c:pt idx="610">
                  <c:v>14.157142857142802</c:v>
                </c:pt>
                <c:pt idx="611">
                  <c:v>14.1714285714285</c:v>
                </c:pt>
                <c:pt idx="612">
                  <c:v>14.185714285714202</c:v>
                </c:pt>
                <c:pt idx="613">
                  <c:v>14.214285714285699</c:v>
                </c:pt>
                <c:pt idx="614">
                  <c:v>14.214285714285699</c:v>
                </c:pt>
                <c:pt idx="615">
                  <c:v>14.228571428571396</c:v>
                </c:pt>
                <c:pt idx="616">
                  <c:v>14.228571428571396</c:v>
                </c:pt>
                <c:pt idx="617">
                  <c:v>14.257142857142801</c:v>
                </c:pt>
                <c:pt idx="618">
                  <c:v>14.257142857142801</c:v>
                </c:pt>
                <c:pt idx="619">
                  <c:v>14.271428571428499</c:v>
                </c:pt>
                <c:pt idx="620">
                  <c:v>14.285714285714199</c:v>
                </c:pt>
                <c:pt idx="621">
                  <c:v>14.285714285714199</c:v>
                </c:pt>
                <c:pt idx="622">
                  <c:v>14.3</c:v>
                </c:pt>
                <c:pt idx="623">
                  <c:v>14.328571428571399</c:v>
                </c:pt>
                <c:pt idx="624">
                  <c:v>14.328571428571399</c:v>
                </c:pt>
                <c:pt idx="625">
                  <c:v>14.328571428571399</c:v>
                </c:pt>
                <c:pt idx="626">
                  <c:v>14.342857142857101</c:v>
                </c:pt>
                <c:pt idx="627">
                  <c:v>14.371428571428503</c:v>
                </c:pt>
                <c:pt idx="628">
                  <c:v>14.4</c:v>
                </c:pt>
                <c:pt idx="629">
                  <c:v>14.4142857142857</c:v>
                </c:pt>
                <c:pt idx="630">
                  <c:v>14.4142857142857</c:v>
                </c:pt>
                <c:pt idx="631">
                  <c:v>14.457142857142802</c:v>
                </c:pt>
                <c:pt idx="632">
                  <c:v>14.457142857142802</c:v>
                </c:pt>
                <c:pt idx="633">
                  <c:v>14.485714285714202</c:v>
                </c:pt>
                <c:pt idx="634">
                  <c:v>14.499999999999904</c:v>
                </c:pt>
                <c:pt idx="635">
                  <c:v>14.499999999999904</c:v>
                </c:pt>
                <c:pt idx="636">
                  <c:v>14.5142857142857</c:v>
                </c:pt>
                <c:pt idx="637">
                  <c:v>14.528571428571396</c:v>
                </c:pt>
                <c:pt idx="638">
                  <c:v>14.528571428571396</c:v>
                </c:pt>
                <c:pt idx="639">
                  <c:v>14.542857142857098</c:v>
                </c:pt>
                <c:pt idx="640">
                  <c:v>14.542857142857098</c:v>
                </c:pt>
                <c:pt idx="641">
                  <c:v>14.542857142857098</c:v>
                </c:pt>
                <c:pt idx="642">
                  <c:v>14.557142857142802</c:v>
                </c:pt>
                <c:pt idx="643">
                  <c:v>14.5714285714285</c:v>
                </c:pt>
                <c:pt idx="644">
                  <c:v>14.6</c:v>
                </c:pt>
                <c:pt idx="645">
                  <c:v>14.628571428571396</c:v>
                </c:pt>
                <c:pt idx="646">
                  <c:v>14.628571428571396</c:v>
                </c:pt>
                <c:pt idx="647">
                  <c:v>14.628571428571396</c:v>
                </c:pt>
                <c:pt idx="648">
                  <c:v>14.642857142857098</c:v>
                </c:pt>
                <c:pt idx="649">
                  <c:v>14.642857142857098</c:v>
                </c:pt>
                <c:pt idx="650">
                  <c:v>14.642857142857098</c:v>
                </c:pt>
                <c:pt idx="651">
                  <c:v>14.642857142857098</c:v>
                </c:pt>
                <c:pt idx="652">
                  <c:v>14.657142857142802</c:v>
                </c:pt>
                <c:pt idx="653">
                  <c:v>14.657142857142802</c:v>
                </c:pt>
                <c:pt idx="654">
                  <c:v>14.7</c:v>
                </c:pt>
                <c:pt idx="655">
                  <c:v>14.728571428571396</c:v>
                </c:pt>
                <c:pt idx="656">
                  <c:v>14.742857142857098</c:v>
                </c:pt>
                <c:pt idx="657">
                  <c:v>14.757142857142801</c:v>
                </c:pt>
                <c:pt idx="658">
                  <c:v>14.771428571428499</c:v>
                </c:pt>
                <c:pt idx="659">
                  <c:v>14.771428571428499</c:v>
                </c:pt>
                <c:pt idx="660">
                  <c:v>14.771428571428499</c:v>
                </c:pt>
                <c:pt idx="661">
                  <c:v>14.799999999999899</c:v>
                </c:pt>
                <c:pt idx="662">
                  <c:v>14.799999999999899</c:v>
                </c:pt>
                <c:pt idx="663">
                  <c:v>14.828571428571399</c:v>
                </c:pt>
                <c:pt idx="664">
                  <c:v>14.842857142857101</c:v>
                </c:pt>
                <c:pt idx="665">
                  <c:v>14.857142857142804</c:v>
                </c:pt>
                <c:pt idx="666">
                  <c:v>14.899999999999904</c:v>
                </c:pt>
                <c:pt idx="667">
                  <c:v>14.899999999999904</c:v>
                </c:pt>
                <c:pt idx="668">
                  <c:v>14.899999999999904</c:v>
                </c:pt>
                <c:pt idx="669">
                  <c:v>14.9142857142857</c:v>
                </c:pt>
                <c:pt idx="670">
                  <c:v>14.9142857142857</c:v>
                </c:pt>
                <c:pt idx="671">
                  <c:v>14.9142857142857</c:v>
                </c:pt>
                <c:pt idx="672">
                  <c:v>14.9142857142857</c:v>
                </c:pt>
                <c:pt idx="673">
                  <c:v>14.928571428571397</c:v>
                </c:pt>
                <c:pt idx="674">
                  <c:v>14.942857142857099</c:v>
                </c:pt>
                <c:pt idx="675">
                  <c:v>14.942857142857099</c:v>
                </c:pt>
                <c:pt idx="676">
                  <c:v>14.942857142857099</c:v>
                </c:pt>
                <c:pt idx="677">
                  <c:v>14.957142857142802</c:v>
                </c:pt>
                <c:pt idx="678">
                  <c:v>14.957142857142802</c:v>
                </c:pt>
                <c:pt idx="679">
                  <c:v>14.957142857142802</c:v>
                </c:pt>
                <c:pt idx="680">
                  <c:v>14.985714285714202</c:v>
                </c:pt>
                <c:pt idx="681">
                  <c:v>15</c:v>
                </c:pt>
                <c:pt idx="682">
                  <c:v>15.0142857142857</c:v>
                </c:pt>
                <c:pt idx="683">
                  <c:v>15.042857142857098</c:v>
                </c:pt>
                <c:pt idx="684">
                  <c:v>15.0714285714285</c:v>
                </c:pt>
                <c:pt idx="685">
                  <c:v>15.085714285714202</c:v>
                </c:pt>
                <c:pt idx="686">
                  <c:v>15.1</c:v>
                </c:pt>
                <c:pt idx="687">
                  <c:v>15.1142857142857</c:v>
                </c:pt>
                <c:pt idx="688">
                  <c:v>15.157142857142802</c:v>
                </c:pt>
                <c:pt idx="689">
                  <c:v>15.214285714285699</c:v>
                </c:pt>
                <c:pt idx="690">
                  <c:v>15.228571428571396</c:v>
                </c:pt>
                <c:pt idx="691">
                  <c:v>15.242857142857098</c:v>
                </c:pt>
                <c:pt idx="692">
                  <c:v>15.271428571428499</c:v>
                </c:pt>
                <c:pt idx="693">
                  <c:v>15.271428571428499</c:v>
                </c:pt>
                <c:pt idx="694">
                  <c:v>15.271428571428499</c:v>
                </c:pt>
                <c:pt idx="695">
                  <c:v>15.271428571428499</c:v>
                </c:pt>
                <c:pt idx="696">
                  <c:v>15.271428571428499</c:v>
                </c:pt>
                <c:pt idx="697">
                  <c:v>15.271428571428499</c:v>
                </c:pt>
                <c:pt idx="698">
                  <c:v>15.285714285714199</c:v>
                </c:pt>
                <c:pt idx="699">
                  <c:v>15.299999999999899</c:v>
                </c:pt>
                <c:pt idx="700">
                  <c:v>15.299999999999899</c:v>
                </c:pt>
                <c:pt idx="701">
                  <c:v>15.342857142857101</c:v>
                </c:pt>
                <c:pt idx="702">
                  <c:v>15.357142857142804</c:v>
                </c:pt>
                <c:pt idx="703">
                  <c:v>15.371428571428503</c:v>
                </c:pt>
                <c:pt idx="704">
                  <c:v>15.428571428571397</c:v>
                </c:pt>
                <c:pt idx="705">
                  <c:v>15.428571428571397</c:v>
                </c:pt>
                <c:pt idx="706">
                  <c:v>15.428571428571397</c:v>
                </c:pt>
                <c:pt idx="707">
                  <c:v>15.428571428571397</c:v>
                </c:pt>
                <c:pt idx="708">
                  <c:v>15.428571428571397</c:v>
                </c:pt>
                <c:pt idx="709">
                  <c:v>15.442857142857099</c:v>
                </c:pt>
                <c:pt idx="710">
                  <c:v>15.442857142857099</c:v>
                </c:pt>
                <c:pt idx="711">
                  <c:v>15.457142857142802</c:v>
                </c:pt>
                <c:pt idx="712">
                  <c:v>15.485714285714202</c:v>
                </c:pt>
                <c:pt idx="713">
                  <c:v>15.5</c:v>
                </c:pt>
                <c:pt idx="714">
                  <c:v>15.5</c:v>
                </c:pt>
                <c:pt idx="715">
                  <c:v>15.5</c:v>
                </c:pt>
                <c:pt idx="716">
                  <c:v>15.5</c:v>
                </c:pt>
                <c:pt idx="717">
                  <c:v>15.5142857142857</c:v>
                </c:pt>
                <c:pt idx="718">
                  <c:v>15.5142857142857</c:v>
                </c:pt>
                <c:pt idx="719">
                  <c:v>15.557142857142802</c:v>
                </c:pt>
                <c:pt idx="720">
                  <c:v>15.557142857142802</c:v>
                </c:pt>
                <c:pt idx="721">
                  <c:v>15.5714285714285</c:v>
                </c:pt>
                <c:pt idx="722">
                  <c:v>15.6</c:v>
                </c:pt>
                <c:pt idx="723">
                  <c:v>15.6142857142857</c:v>
                </c:pt>
                <c:pt idx="724">
                  <c:v>15.628571428571396</c:v>
                </c:pt>
                <c:pt idx="725">
                  <c:v>15.628571428571396</c:v>
                </c:pt>
                <c:pt idx="726">
                  <c:v>15.6714285714285</c:v>
                </c:pt>
                <c:pt idx="727">
                  <c:v>15.685714285714202</c:v>
                </c:pt>
                <c:pt idx="728">
                  <c:v>15.685714285714202</c:v>
                </c:pt>
                <c:pt idx="729">
                  <c:v>15.7</c:v>
                </c:pt>
                <c:pt idx="730">
                  <c:v>15.7</c:v>
                </c:pt>
                <c:pt idx="731">
                  <c:v>15.7</c:v>
                </c:pt>
                <c:pt idx="732">
                  <c:v>15.714285714285699</c:v>
                </c:pt>
                <c:pt idx="733">
                  <c:v>15.714285714285699</c:v>
                </c:pt>
                <c:pt idx="734">
                  <c:v>15.714285714285699</c:v>
                </c:pt>
                <c:pt idx="735">
                  <c:v>15.714285714285699</c:v>
                </c:pt>
                <c:pt idx="736">
                  <c:v>15.771428571428499</c:v>
                </c:pt>
                <c:pt idx="737">
                  <c:v>15.771428571428499</c:v>
                </c:pt>
                <c:pt idx="738">
                  <c:v>15.8</c:v>
                </c:pt>
                <c:pt idx="739">
                  <c:v>15.828571428571399</c:v>
                </c:pt>
                <c:pt idx="740">
                  <c:v>15.857142857142804</c:v>
                </c:pt>
                <c:pt idx="741">
                  <c:v>15.885714285714204</c:v>
                </c:pt>
                <c:pt idx="742">
                  <c:v>15.885714285714204</c:v>
                </c:pt>
                <c:pt idx="743">
                  <c:v>15.885714285714204</c:v>
                </c:pt>
                <c:pt idx="744">
                  <c:v>15.9</c:v>
                </c:pt>
                <c:pt idx="745">
                  <c:v>15.9714285714285</c:v>
                </c:pt>
                <c:pt idx="746">
                  <c:v>16.014285714285702</c:v>
                </c:pt>
                <c:pt idx="747">
                  <c:v>16.0285714285714</c:v>
                </c:pt>
                <c:pt idx="748">
                  <c:v>16.042857142857098</c:v>
                </c:pt>
                <c:pt idx="749">
                  <c:v>16.057142857142797</c:v>
                </c:pt>
                <c:pt idx="750">
                  <c:v>16.057142857142797</c:v>
                </c:pt>
                <c:pt idx="751">
                  <c:v>16.085714285714193</c:v>
                </c:pt>
                <c:pt idx="752">
                  <c:v>16.100000000000001</c:v>
                </c:pt>
                <c:pt idx="753">
                  <c:v>16.142857142857103</c:v>
                </c:pt>
                <c:pt idx="754">
                  <c:v>16.142857142857103</c:v>
                </c:pt>
                <c:pt idx="755">
                  <c:v>16.1714285714285</c:v>
                </c:pt>
                <c:pt idx="756">
                  <c:v>16.1714285714285</c:v>
                </c:pt>
                <c:pt idx="757">
                  <c:v>16.2</c:v>
                </c:pt>
                <c:pt idx="758">
                  <c:v>16.214285714285705</c:v>
                </c:pt>
                <c:pt idx="759">
                  <c:v>16.214285714285705</c:v>
                </c:pt>
                <c:pt idx="760">
                  <c:v>16.214285714285705</c:v>
                </c:pt>
                <c:pt idx="761">
                  <c:v>16.214285714285705</c:v>
                </c:pt>
                <c:pt idx="762">
                  <c:v>16.228571428571396</c:v>
                </c:pt>
                <c:pt idx="763">
                  <c:v>16.228571428571396</c:v>
                </c:pt>
                <c:pt idx="764">
                  <c:v>16.228571428571396</c:v>
                </c:pt>
                <c:pt idx="765">
                  <c:v>16.271428571428498</c:v>
                </c:pt>
                <c:pt idx="766">
                  <c:v>16.3</c:v>
                </c:pt>
                <c:pt idx="767">
                  <c:v>16.314285714285706</c:v>
                </c:pt>
                <c:pt idx="768">
                  <c:v>16.314285714285706</c:v>
                </c:pt>
                <c:pt idx="769">
                  <c:v>16.314285714285706</c:v>
                </c:pt>
                <c:pt idx="770">
                  <c:v>16.328571428571401</c:v>
                </c:pt>
                <c:pt idx="771">
                  <c:v>16.328571428571401</c:v>
                </c:pt>
                <c:pt idx="772">
                  <c:v>16.328571428571401</c:v>
                </c:pt>
                <c:pt idx="773">
                  <c:v>16.328571428571401</c:v>
                </c:pt>
                <c:pt idx="774">
                  <c:v>16.342857142857103</c:v>
                </c:pt>
                <c:pt idx="775">
                  <c:v>16.357142857142797</c:v>
                </c:pt>
                <c:pt idx="776">
                  <c:v>16.357142857142797</c:v>
                </c:pt>
                <c:pt idx="777">
                  <c:v>16.371428571428499</c:v>
                </c:pt>
                <c:pt idx="778">
                  <c:v>16.385714285714194</c:v>
                </c:pt>
                <c:pt idx="779">
                  <c:v>16.414285714285704</c:v>
                </c:pt>
                <c:pt idx="780">
                  <c:v>16.414285714285704</c:v>
                </c:pt>
                <c:pt idx="781">
                  <c:v>16.428571428571395</c:v>
                </c:pt>
                <c:pt idx="782">
                  <c:v>16.428571428571395</c:v>
                </c:pt>
                <c:pt idx="783">
                  <c:v>16.4428571428571</c:v>
                </c:pt>
                <c:pt idx="784">
                  <c:v>16.471428571428497</c:v>
                </c:pt>
                <c:pt idx="785">
                  <c:v>16.485714285714192</c:v>
                </c:pt>
                <c:pt idx="786">
                  <c:v>16.5</c:v>
                </c:pt>
                <c:pt idx="787">
                  <c:v>16.514285714285702</c:v>
                </c:pt>
                <c:pt idx="788">
                  <c:v>16.514285714285702</c:v>
                </c:pt>
                <c:pt idx="789">
                  <c:v>16.5285714285714</c:v>
                </c:pt>
                <c:pt idx="790">
                  <c:v>16.5285714285714</c:v>
                </c:pt>
                <c:pt idx="791">
                  <c:v>16.542857142857098</c:v>
                </c:pt>
                <c:pt idx="792">
                  <c:v>16.557142857142797</c:v>
                </c:pt>
                <c:pt idx="793">
                  <c:v>16.600000000000001</c:v>
                </c:pt>
                <c:pt idx="794">
                  <c:v>16.628571428571401</c:v>
                </c:pt>
                <c:pt idx="795">
                  <c:v>16.628571428571401</c:v>
                </c:pt>
                <c:pt idx="796">
                  <c:v>16.628571428571401</c:v>
                </c:pt>
                <c:pt idx="797">
                  <c:v>16.657142857142802</c:v>
                </c:pt>
                <c:pt idx="798">
                  <c:v>16.6714285714285</c:v>
                </c:pt>
                <c:pt idx="799">
                  <c:v>16.6714285714285</c:v>
                </c:pt>
                <c:pt idx="800">
                  <c:v>16.685714285714198</c:v>
                </c:pt>
                <c:pt idx="801">
                  <c:v>16.685714285714198</c:v>
                </c:pt>
                <c:pt idx="802">
                  <c:v>16.714285714285705</c:v>
                </c:pt>
                <c:pt idx="803">
                  <c:v>16.728571428571396</c:v>
                </c:pt>
                <c:pt idx="804">
                  <c:v>16.728571428571396</c:v>
                </c:pt>
                <c:pt idx="805">
                  <c:v>16.742857142857101</c:v>
                </c:pt>
                <c:pt idx="806">
                  <c:v>16.757142857142796</c:v>
                </c:pt>
                <c:pt idx="807">
                  <c:v>16.771428571428498</c:v>
                </c:pt>
                <c:pt idx="808">
                  <c:v>16.785714285714192</c:v>
                </c:pt>
                <c:pt idx="809">
                  <c:v>16.8</c:v>
                </c:pt>
                <c:pt idx="810">
                  <c:v>16.842857142857103</c:v>
                </c:pt>
                <c:pt idx="811">
                  <c:v>16.885714285714194</c:v>
                </c:pt>
                <c:pt idx="812">
                  <c:v>16.899999999999999</c:v>
                </c:pt>
                <c:pt idx="813">
                  <c:v>16.914285714285704</c:v>
                </c:pt>
                <c:pt idx="814">
                  <c:v>16.914285714285704</c:v>
                </c:pt>
                <c:pt idx="815">
                  <c:v>16.914285714285704</c:v>
                </c:pt>
                <c:pt idx="816">
                  <c:v>16.9428571428571</c:v>
                </c:pt>
                <c:pt idx="817">
                  <c:v>16.9428571428571</c:v>
                </c:pt>
                <c:pt idx="818">
                  <c:v>16.9428571428571</c:v>
                </c:pt>
                <c:pt idx="819">
                  <c:v>16.9428571428571</c:v>
                </c:pt>
                <c:pt idx="820">
                  <c:v>16.9428571428571</c:v>
                </c:pt>
                <c:pt idx="821">
                  <c:v>16.971428571428497</c:v>
                </c:pt>
                <c:pt idx="822">
                  <c:v>16.985714285714192</c:v>
                </c:pt>
                <c:pt idx="823">
                  <c:v>17</c:v>
                </c:pt>
                <c:pt idx="824">
                  <c:v>17</c:v>
                </c:pt>
                <c:pt idx="825">
                  <c:v>17.014285714285702</c:v>
                </c:pt>
                <c:pt idx="826">
                  <c:v>17.0285714285714</c:v>
                </c:pt>
                <c:pt idx="827">
                  <c:v>17.042857142857098</c:v>
                </c:pt>
                <c:pt idx="828">
                  <c:v>17.071428571428495</c:v>
                </c:pt>
                <c:pt idx="829">
                  <c:v>17.085714285714193</c:v>
                </c:pt>
                <c:pt idx="830">
                  <c:v>17.128571428571401</c:v>
                </c:pt>
                <c:pt idx="831">
                  <c:v>17.142857142857103</c:v>
                </c:pt>
                <c:pt idx="832">
                  <c:v>17.142857142857103</c:v>
                </c:pt>
                <c:pt idx="833">
                  <c:v>17.157142857142802</c:v>
                </c:pt>
                <c:pt idx="834">
                  <c:v>17.1714285714285</c:v>
                </c:pt>
                <c:pt idx="835">
                  <c:v>17.1714285714285</c:v>
                </c:pt>
                <c:pt idx="836">
                  <c:v>17.1714285714285</c:v>
                </c:pt>
                <c:pt idx="837">
                  <c:v>17.2</c:v>
                </c:pt>
                <c:pt idx="838">
                  <c:v>17.214285714285705</c:v>
                </c:pt>
                <c:pt idx="839">
                  <c:v>17.214285714285705</c:v>
                </c:pt>
                <c:pt idx="840">
                  <c:v>17.242857142857101</c:v>
                </c:pt>
                <c:pt idx="841">
                  <c:v>17.242857142857101</c:v>
                </c:pt>
                <c:pt idx="842">
                  <c:v>17.242857142857101</c:v>
                </c:pt>
                <c:pt idx="843">
                  <c:v>17.257142857142796</c:v>
                </c:pt>
                <c:pt idx="844">
                  <c:v>17.257142857142796</c:v>
                </c:pt>
                <c:pt idx="845">
                  <c:v>17.257142857142796</c:v>
                </c:pt>
                <c:pt idx="846">
                  <c:v>17.271428571428498</c:v>
                </c:pt>
                <c:pt idx="847">
                  <c:v>17.285714285714192</c:v>
                </c:pt>
                <c:pt idx="848">
                  <c:v>17.299999999999898</c:v>
                </c:pt>
                <c:pt idx="849">
                  <c:v>17.299999999999898</c:v>
                </c:pt>
                <c:pt idx="850">
                  <c:v>17.299999999999898</c:v>
                </c:pt>
                <c:pt idx="851">
                  <c:v>17.328571428571401</c:v>
                </c:pt>
                <c:pt idx="852">
                  <c:v>17.342857142857103</c:v>
                </c:pt>
                <c:pt idx="853">
                  <c:v>17.357142857142797</c:v>
                </c:pt>
                <c:pt idx="854">
                  <c:v>17.371428571428499</c:v>
                </c:pt>
                <c:pt idx="855">
                  <c:v>17.399999999999999</c:v>
                </c:pt>
                <c:pt idx="856">
                  <c:v>17.428571428571395</c:v>
                </c:pt>
                <c:pt idx="857">
                  <c:v>17.428571428571395</c:v>
                </c:pt>
                <c:pt idx="858">
                  <c:v>17.428571428571395</c:v>
                </c:pt>
                <c:pt idx="859">
                  <c:v>17.457142857142795</c:v>
                </c:pt>
                <c:pt idx="860">
                  <c:v>17.471428571428497</c:v>
                </c:pt>
                <c:pt idx="861">
                  <c:v>17.5</c:v>
                </c:pt>
                <c:pt idx="862">
                  <c:v>17.514285714285702</c:v>
                </c:pt>
                <c:pt idx="863">
                  <c:v>17.5285714285714</c:v>
                </c:pt>
                <c:pt idx="864">
                  <c:v>17.557142857142797</c:v>
                </c:pt>
                <c:pt idx="865">
                  <c:v>17.571428571428495</c:v>
                </c:pt>
                <c:pt idx="866">
                  <c:v>17.585714285714193</c:v>
                </c:pt>
                <c:pt idx="867">
                  <c:v>17.585714285714193</c:v>
                </c:pt>
                <c:pt idx="868">
                  <c:v>17.585714285714193</c:v>
                </c:pt>
                <c:pt idx="869">
                  <c:v>17.599999999999895</c:v>
                </c:pt>
                <c:pt idx="870">
                  <c:v>17.599999999999895</c:v>
                </c:pt>
                <c:pt idx="871">
                  <c:v>17.614285714285707</c:v>
                </c:pt>
                <c:pt idx="872">
                  <c:v>17.614285714285707</c:v>
                </c:pt>
                <c:pt idx="873">
                  <c:v>17.614285714285707</c:v>
                </c:pt>
                <c:pt idx="874">
                  <c:v>17.628571428571401</c:v>
                </c:pt>
                <c:pt idx="875">
                  <c:v>17.628571428571401</c:v>
                </c:pt>
                <c:pt idx="876">
                  <c:v>17.628571428571401</c:v>
                </c:pt>
                <c:pt idx="877">
                  <c:v>17.628571428571401</c:v>
                </c:pt>
                <c:pt idx="878">
                  <c:v>17.628571428571401</c:v>
                </c:pt>
                <c:pt idx="879">
                  <c:v>17.657142857142802</c:v>
                </c:pt>
                <c:pt idx="880">
                  <c:v>17.657142857142802</c:v>
                </c:pt>
                <c:pt idx="881">
                  <c:v>17.657142857142802</c:v>
                </c:pt>
                <c:pt idx="882">
                  <c:v>17.6714285714285</c:v>
                </c:pt>
                <c:pt idx="883">
                  <c:v>17.6714285714285</c:v>
                </c:pt>
                <c:pt idx="884">
                  <c:v>17.714285714285705</c:v>
                </c:pt>
                <c:pt idx="885">
                  <c:v>17.742857142857101</c:v>
                </c:pt>
                <c:pt idx="886">
                  <c:v>17.757142857142796</c:v>
                </c:pt>
                <c:pt idx="887">
                  <c:v>17.757142857142796</c:v>
                </c:pt>
                <c:pt idx="888">
                  <c:v>17.757142857142796</c:v>
                </c:pt>
                <c:pt idx="889">
                  <c:v>17.757142857142796</c:v>
                </c:pt>
                <c:pt idx="890">
                  <c:v>17.757142857142796</c:v>
                </c:pt>
                <c:pt idx="891">
                  <c:v>17.757142857142796</c:v>
                </c:pt>
                <c:pt idx="892">
                  <c:v>17.757142857142796</c:v>
                </c:pt>
                <c:pt idx="893">
                  <c:v>17.771428571428498</c:v>
                </c:pt>
                <c:pt idx="894">
                  <c:v>17.785714285714192</c:v>
                </c:pt>
                <c:pt idx="895">
                  <c:v>17.785714285714192</c:v>
                </c:pt>
                <c:pt idx="896">
                  <c:v>17.8</c:v>
                </c:pt>
                <c:pt idx="897">
                  <c:v>17.8</c:v>
                </c:pt>
                <c:pt idx="898">
                  <c:v>17.814285714285706</c:v>
                </c:pt>
                <c:pt idx="899">
                  <c:v>17.828571428571401</c:v>
                </c:pt>
                <c:pt idx="900">
                  <c:v>17.828571428571401</c:v>
                </c:pt>
                <c:pt idx="901">
                  <c:v>17.871428571428499</c:v>
                </c:pt>
                <c:pt idx="902">
                  <c:v>17.885714285714194</c:v>
                </c:pt>
                <c:pt idx="903">
                  <c:v>17.885714285714194</c:v>
                </c:pt>
                <c:pt idx="904">
                  <c:v>17.899999999999999</c:v>
                </c:pt>
                <c:pt idx="905">
                  <c:v>17.914285714285704</c:v>
                </c:pt>
                <c:pt idx="906">
                  <c:v>17.914285714285704</c:v>
                </c:pt>
                <c:pt idx="907">
                  <c:v>17.914285714285704</c:v>
                </c:pt>
                <c:pt idx="908">
                  <c:v>17.9428571428571</c:v>
                </c:pt>
                <c:pt idx="909">
                  <c:v>17.957142857142795</c:v>
                </c:pt>
                <c:pt idx="910">
                  <c:v>18</c:v>
                </c:pt>
                <c:pt idx="911">
                  <c:v>18.014285714285702</c:v>
                </c:pt>
                <c:pt idx="912">
                  <c:v>18.0285714285714</c:v>
                </c:pt>
                <c:pt idx="913">
                  <c:v>18.042857142857098</c:v>
                </c:pt>
                <c:pt idx="914">
                  <c:v>18.042857142857098</c:v>
                </c:pt>
                <c:pt idx="915">
                  <c:v>18.071428571428495</c:v>
                </c:pt>
                <c:pt idx="916">
                  <c:v>18.085714285714193</c:v>
                </c:pt>
                <c:pt idx="917">
                  <c:v>18.099999999999895</c:v>
                </c:pt>
                <c:pt idx="918">
                  <c:v>18.099999999999895</c:v>
                </c:pt>
                <c:pt idx="919">
                  <c:v>18.114285714285707</c:v>
                </c:pt>
                <c:pt idx="920">
                  <c:v>18.114285714285707</c:v>
                </c:pt>
                <c:pt idx="921">
                  <c:v>18.142857142857103</c:v>
                </c:pt>
                <c:pt idx="922">
                  <c:v>18.142857142857103</c:v>
                </c:pt>
                <c:pt idx="923">
                  <c:v>18.157142857142802</c:v>
                </c:pt>
                <c:pt idx="924">
                  <c:v>18.157142857142802</c:v>
                </c:pt>
                <c:pt idx="925">
                  <c:v>18.157142857142802</c:v>
                </c:pt>
                <c:pt idx="926">
                  <c:v>18.157142857142802</c:v>
                </c:pt>
                <c:pt idx="927">
                  <c:v>18.157142857142802</c:v>
                </c:pt>
                <c:pt idx="928">
                  <c:v>18.157142857142802</c:v>
                </c:pt>
                <c:pt idx="929">
                  <c:v>18.157142857142802</c:v>
                </c:pt>
                <c:pt idx="930">
                  <c:v>18.1714285714285</c:v>
                </c:pt>
                <c:pt idx="931">
                  <c:v>18.1714285714285</c:v>
                </c:pt>
                <c:pt idx="932">
                  <c:v>18.1714285714285</c:v>
                </c:pt>
                <c:pt idx="933">
                  <c:v>18.185714285714198</c:v>
                </c:pt>
                <c:pt idx="934">
                  <c:v>18.2</c:v>
                </c:pt>
                <c:pt idx="935">
                  <c:v>18.214285714285705</c:v>
                </c:pt>
                <c:pt idx="936">
                  <c:v>18.228571428571396</c:v>
                </c:pt>
                <c:pt idx="937">
                  <c:v>18.257142857142796</c:v>
                </c:pt>
                <c:pt idx="938">
                  <c:v>18.257142857142796</c:v>
                </c:pt>
                <c:pt idx="939">
                  <c:v>18.3</c:v>
                </c:pt>
                <c:pt idx="940">
                  <c:v>18.314285714285706</c:v>
                </c:pt>
                <c:pt idx="941">
                  <c:v>18.328571428571401</c:v>
                </c:pt>
                <c:pt idx="942">
                  <c:v>18.328571428571401</c:v>
                </c:pt>
                <c:pt idx="943">
                  <c:v>18.371428571428499</c:v>
                </c:pt>
                <c:pt idx="944">
                  <c:v>18.371428571428499</c:v>
                </c:pt>
                <c:pt idx="945">
                  <c:v>18.371428571428499</c:v>
                </c:pt>
                <c:pt idx="946">
                  <c:v>18.385714285714194</c:v>
                </c:pt>
                <c:pt idx="947">
                  <c:v>18.385714285714194</c:v>
                </c:pt>
                <c:pt idx="948">
                  <c:v>18.385714285714194</c:v>
                </c:pt>
                <c:pt idx="949">
                  <c:v>18.428571428571395</c:v>
                </c:pt>
                <c:pt idx="950">
                  <c:v>18.457142857142795</c:v>
                </c:pt>
                <c:pt idx="951">
                  <c:v>18.471428571428497</c:v>
                </c:pt>
                <c:pt idx="952">
                  <c:v>18.471428571428497</c:v>
                </c:pt>
                <c:pt idx="953">
                  <c:v>18.5</c:v>
                </c:pt>
                <c:pt idx="954">
                  <c:v>18.5285714285714</c:v>
                </c:pt>
                <c:pt idx="955">
                  <c:v>18.5285714285714</c:v>
                </c:pt>
                <c:pt idx="956">
                  <c:v>18.542857142857098</c:v>
                </c:pt>
                <c:pt idx="957">
                  <c:v>18.571428571428495</c:v>
                </c:pt>
                <c:pt idx="958">
                  <c:v>18.571428571428495</c:v>
                </c:pt>
                <c:pt idx="959">
                  <c:v>18.585714285714193</c:v>
                </c:pt>
                <c:pt idx="960">
                  <c:v>18.585714285714193</c:v>
                </c:pt>
                <c:pt idx="961">
                  <c:v>18.585714285714193</c:v>
                </c:pt>
                <c:pt idx="962">
                  <c:v>18.614285714285707</c:v>
                </c:pt>
                <c:pt idx="963">
                  <c:v>18.628571428571401</c:v>
                </c:pt>
                <c:pt idx="964">
                  <c:v>18.628571428571401</c:v>
                </c:pt>
                <c:pt idx="965">
                  <c:v>18.657142857142802</c:v>
                </c:pt>
                <c:pt idx="966">
                  <c:v>18.657142857142802</c:v>
                </c:pt>
                <c:pt idx="967">
                  <c:v>18.6714285714285</c:v>
                </c:pt>
                <c:pt idx="968">
                  <c:v>18.6714285714285</c:v>
                </c:pt>
                <c:pt idx="969">
                  <c:v>18.714285714285705</c:v>
                </c:pt>
                <c:pt idx="970">
                  <c:v>18.728571428571396</c:v>
                </c:pt>
                <c:pt idx="971">
                  <c:v>18.771428571428498</c:v>
                </c:pt>
                <c:pt idx="972">
                  <c:v>18.8</c:v>
                </c:pt>
                <c:pt idx="973">
                  <c:v>18.8</c:v>
                </c:pt>
                <c:pt idx="974">
                  <c:v>18.8</c:v>
                </c:pt>
                <c:pt idx="975">
                  <c:v>18.8</c:v>
                </c:pt>
                <c:pt idx="976">
                  <c:v>18.814285714285706</c:v>
                </c:pt>
                <c:pt idx="977">
                  <c:v>18.828571428571401</c:v>
                </c:pt>
                <c:pt idx="978">
                  <c:v>18.842857142857103</c:v>
                </c:pt>
                <c:pt idx="979">
                  <c:v>18.857142857142797</c:v>
                </c:pt>
                <c:pt idx="980">
                  <c:v>18.899999999999999</c:v>
                </c:pt>
                <c:pt idx="981">
                  <c:v>18.899999999999999</c:v>
                </c:pt>
                <c:pt idx="982">
                  <c:v>18.914285714285704</c:v>
                </c:pt>
                <c:pt idx="983">
                  <c:v>18.928571428571395</c:v>
                </c:pt>
                <c:pt idx="984">
                  <c:v>18.9428571428571</c:v>
                </c:pt>
                <c:pt idx="985">
                  <c:v>18.9428571428571</c:v>
                </c:pt>
                <c:pt idx="986">
                  <c:v>18.9428571428571</c:v>
                </c:pt>
                <c:pt idx="987">
                  <c:v>18.9428571428571</c:v>
                </c:pt>
                <c:pt idx="988">
                  <c:v>18.9428571428571</c:v>
                </c:pt>
                <c:pt idx="989">
                  <c:v>18.957142857142795</c:v>
                </c:pt>
                <c:pt idx="990">
                  <c:v>19.014285714285702</c:v>
                </c:pt>
                <c:pt idx="991">
                  <c:v>19.0285714285714</c:v>
                </c:pt>
                <c:pt idx="992">
                  <c:v>19.042857142857098</c:v>
                </c:pt>
                <c:pt idx="993">
                  <c:v>19.071428571428495</c:v>
                </c:pt>
                <c:pt idx="994">
                  <c:v>19.085714285714193</c:v>
                </c:pt>
                <c:pt idx="995">
                  <c:v>19.085714285714193</c:v>
                </c:pt>
                <c:pt idx="996">
                  <c:v>19.100000000000001</c:v>
                </c:pt>
                <c:pt idx="997">
                  <c:v>19.114285714285707</c:v>
                </c:pt>
                <c:pt idx="998">
                  <c:v>19.128571428571401</c:v>
                </c:pt>
                <c:pt idx="999">
                  <c:v>19.128571428571401</c:v>
                </c:pt>
                <c:pt idx="1000">
                  <c:v>19.142857142857103</c:v>
                </c:pt>
                <c:pt idx="1001">
                  <c:v>19.142857142857103</c:v>
                </c:pt>
                <c:pt idx="1002">
                  <c:v>19.1714285714285</c:v>
                </c:pt>
                <c:pt idx="1003">
                  <c:v>19.1714285714285</c:v>
                </c:pt>
                <c:pt idx="1004">
                  <c:v>19.1714285714285</c:v>
                </c:pt>
                <c:pt idx="1005">
                  <c:v>19.1714285714285</c:v>
                </c:pt>
                <c:pt idx="1006">
                  <c:v>19.1714285714285</c:v>
                </c:pt>
                <c:pt idx="1007">
                  <c:v>19.2</c:v>
                </c:pt>
                <c:pt idx="1008">
                  <c:v>19.2</c:v>
                </c:pt>
                <c:pt idx="1009">
                  <c:v>19.214285714285705</c:v>
                </c:pt>
                <c:pt idx="1010">
                  <c:v>19.214285714285705</c:v>
                </c:pt>
                <c:pt idx="1011">
                  <c:v>19.228571428571396</c:v>
                </c:pt>
                <c:pt idx="1012">
                  <c:v>19.242857142857101</c:v>
                </c:pt>
                <c:pt idx="1013">
                  <c:v>19.242857142857101</c:v>
                </c:pt>
                <c:pt idx="1014">
                  <c:v>19.242857142857101</c:v>
                </c:pt>
                <c:pt idx="1015">
                  <c:v>19.257142857142796</c:v>
                </c:pt>
                <c:pt idx="1016">
                  <c:v>19.257142857142796</c:v>
                </c:pt>
                <c:pt idx="1017">
                  <c:v>19.257142857142796</c:v>
                </c:pt>
                <c:pt idx="1018">
                  <c:v>19.271428571428498</c:v>
                </c:pt>
                <c:pt idx="1019">
                  <c:v>19.271428571428498</c:v>
                </c:pt>
                <c:pt idx="1020">
                  <c:v>19.3</c:v>
                </c:pt>
                <c:pt idx="1021">
                  <c:v>19.3</c:v>
                </c:pt>
                <c:pt idx="1022">
                  <c:v>19.3</c:v>
                </c:pt>
                <c:pt idx="1023">
                  <c:v>19.314285714285706</c:v>
                </c:pt>
                <c:pt idx="1024">
                  <c:v>19.314285714285706</c:v>
                </c:pt>
                <c:pt idx="1025">
                  <c:v>19.314285714285706</c:v>
                </c:pt>
                <c:pt idx="1026">
                  <c:v>19.328571428571401</c:v>
                </c:pt>
                <c:pt idx="1027">
                  <c:v>19.328571428571401</c:v>
                </c:pt>
                <c:pt idx="1028">
                  <c:v>19.328571428571401</c:v>
                </c:pt>
                <c:pt idx="1029">
                  <c:v>19.328571428571401</c:v>
                </c:pt>
                <c:pt idx="1030">
                  <c:v>19.342857142857103</c:v>
                </c:pt>
                <c:pt idx="1031">
                  <c:v>19.342857142857103</c:v>
                </c:pt>
                <c:pt idx="1032">
                  <c:v>19.357142857142797</c:v>
                </c:pt>
                <c:pt idx="1033">
                  <c:v>19.399999999999999</c:v>
                </c:pt>
                <c:pt idx="1034">
                  <c:v>19.428571428571395</c:v>
                </c:pt>
                <c:pt idx="1035">
                  <c:v>19.428571428571395</c:v>
                </c:pt>
                <c:pt idx="1036">
                  <c:v>19.4428571428571</c:v>
                </c:pt>
                <c:pt idx="1037">
                  <c:v>19.471428571428497</c:v>
                </c:pt>
                <c:pt idx="1038">
                  <c:v>19.485714285714192</c:v>
                </c:pt>
                <c:pt idx="1039">
                  <c:v>19.514285714285702</c:v>
                </c:pt>
                <c:pt idx="1040">
                  <c:v>19.514285714285702</c:v>
                </c:pt>
                <c:pt idx="1041">
                  <c:v>19.514285714285702</c:v>
                </c:pt>
                <c:pt idx="1042">
                  <c:v>19.5285714285714</c:v>
                </c:pt>
                <c:pt idx="1043">
                  <c:v>19.542857142857098</c:v>
                </c:pt>
                <c:pt idx="1044">
                  <c:v>19.557142857142797</c:v>
                </c:pt>
                <c:pt idx="1045">
                  <c:v>19.571428571428495</c:v>
                </c:pt>
                <c:pt idx="1046">
                  <c:v>19.599999999999895</c:v>
                </c:pt>
                <c:pt idx="1047">
                  <c:v>19.628571428571401</c:v>
                </c:pt>
                <c:pt idx="1048">
                  <c:v>19.628571428571401</c:v>
                </c:pt>
                <c:pt idx="1049">
                  <c:v>19.657142857142802</c:v>
                </c:pt>
                <c:pt idx="1050">
                  <c:v>19.657142857142802</c:v>
                </c:pt>
                <c:pt idx="1051">
                  <c:v>19.657142857142802</c:v>
                </c:pt>
                <c:pt idx="1052">
                  <c:v>19.6714285714285</c:v>
                </c:pt>
                <c:pt idx="1053">
                  <c:v>19.728571428571396</c:v>
                </c:pt>
                <c:pt idx="1054">
                  <c:v>19.728571428571396</c:v>
                </c:pt>
                <c:pt idx="1055">
                  <c:v>19.728571428571396</c:v>
                </c:pt>
                <c:pt idx="1056">
                  <c:v>19.728571428571396</c:v>
                </c:pt>
                <c:pt idx="1057">
                  <c:v>19.742857142857101</c:v>
                </c:pt>
                <c:pt idx="1058">
                  <c:v>19.757142857142796</c:v>
                </c:pt>
                <c:pt idx="1059">
                  <c:v>19.757142857142796</c:v>
                </c:pt>
                <c:pt idx="1060">
                  <c:v>19.771428571428498</c:v>
                </c:pt>
                <c:pt idx="1061">
                  <c:v>19.771428571428498</c:v>
                </c:pt>
                <c:pt idx="1062">
                  <c:v>19.771428571428498</c:v>
                </c:pt>
                <c:pt idx="1063">
                  <c:v>19.771428571428498</c:v>
                </c:pt>
                <c:pt idx="1064">
                  <c:v>19.771428571428498</c:v>
                </c:pt>
                <c:pt idx="1065">
                  <c:v>19.785714285714192</c:v>
                </c:pt>
                <c:pt idx="1066">
                  <c:v>19.814285714285706</c:v>
                </c:pt>
                <c:pt idx="1067">
                  <c:v>19.842857142857103</c:v>
                </c:pt>
                <c:pt idx="1068">
                  <c:v>19.842857142857103</c:v>
                </c:pt>
                <c:pt idx="1069">
                  <c:v>19.842857142857103</c:v>
                </c:pt>
                <c:pt idx="1070">
                  <c:v>19.857142857142797</c:v>
                </c:pt>
                <c:pt idx="1071">
                  <c:v>19.857142857142797</c:v>
                </c:pt>
                <c:pt idx="1072">
                  <c:v>19.857142857142797</c:v>
                </c:pt>
                <c:pt idx="1073">
                  <c:v>19.871428571428499</c:v>
                </c:pt>
                <c:pt idx="1074">
                  <c:v>19.928571428571395</c:v>
                </c:pt>
                <c:pt idx="1075">
                  <c:v>19.9428571428571</c:v>
                </c:pt>
                <c:pt idx="1076">
                  <c:v>19.985714285714192</c:v>
                </c:pt>
                <c:pt idx="1077">
                  <c:v>20</c:v>
                </c:pt>
                <c:pt idx="1078">
                  <c:v>20</c:v>
                </c:pt>
                <c:pt idx="1079">
                  <c:v>20.014285714285702</c:v>
                </c:pt>
                <c:pt idx="1080">
                  <c:v>20.014285714285702</c:v>
                </c:pt>
                <c:pt idx="1081">
                  <c:v>20.0285714285714</c:v>
                </c:pt>
                <c:pt idx="1082">
                  <c:v>20.042857142857098</c:v>
                </c:pt>
                <c:pt idx="1083">
                  <c:v>20.057142857142797</c:v>
                </c:pt>
                <c:pt idx="1084">
                  <c:v>20.071428571428495</c:v>
                </c:pt>
                <c:pt idx="1085">
                  <c:v>20.085714285714193</c:v>
                </c:pt>
                <c:pt idx="1086">
                  <c:v>20.099999999999895</c:v>
                </c:pt>
                <c:pt idx="1087">
                  <c:v>20.114285714285707</c:v>
                </c:pt>
                <c:pt idx="1088">
                  <c:v>20.114285714285707</c:v>
                </c:pt>
                <c:pt idx="1089">
                  <c:v>20.157142857142802</c:v>
                </c:pt>
                <c:pt idx="1090">
                  <c:v>20.157142857142802</c:v>
                </c:pt>
                <c:pt idx="1091">
                  <c:v>20.1714285714285</c:v>
                </c:pt>
                <c:pt idx="1092">
                  <c:v>20.228571428571396</c:v>
                </c:pt>
                <c:pt idx="1093">
                  <c:v>20.242857142857101</c:v>
                </c:pt>
                <c:pt idx="1094">
                  <c:v>20.242857142857101</c:v>
                </c:pt>
                <c:pt idx="1095">
                  <c:v>20.242857142857101</c:v>
                </c:pt>
                <c:pt idx="1096">
                  <c:v>20.271428571428498</c:v>
                </c:pt>
                <c:pt idx="1097">
                  <c:v>20.299999999999898</c:v>
                </c:pt>
                <c:pt idx="1098">
                  <c:v>20.299999999999898</c:v>
                </c:pt>
                <c:pt idx="1099">
                  <c:v>20.299999999999898</c:v>
                </c:pt>
                <c:pt idx="1100">
                  <c:v>20.299999999999898</c:v>
                </c:pt>
                <c:pt idx="1101">
                  <c:v>20.299999999999898</c:v>
                </c:pt>
                <c:pt idx="1102">
                  <c:v>20.299999999999898</c:v>
                </c:pt>
                <c:pt idx="1103">
                  <c:v>20.299999999999898</c:v>
                </c:pt>
                <c:pt idx="1104">
                  <c:v>20.299999999999898</c:v>
                </c:pt>
                <c:pt idx="1105">
                  <c:v>20.314285714285706</c:v>
                </c:pt>
                <c:pt idx="1106">
                  <c:v>20.328571428571401</c:v>
                </c:pt>
                <c:pt idx="1107">
                  <c:v>20.357142857142797</c:v>
                </c:pt>
                <c:pt idx="1108">
                  <c:v>20.357142857142797</c:v>
                </c:pt>
                <c:pt idx="1109">
                  <c:v>20.371428571428499</c:v>
                </c:pt>
                <c:pt idx="1110">
                  <c:v>20.371428571428499</c:v>
                </c:pt>
                <c:pt idx="1111">
                  <c:v>20.371428571428499</c:v>
                </c:pt>
                <c:pt idx="1112">
                  <c:v>20.385714285714194</c:v>
                </c:pt>
                <c:pt idx="1113">
                  <c:v>20.428571428571395</c:v>
                </c:pt>
                <c:pt idx="1114">
                  <c:v>20.457142857142795</c:v>
                </c:pt>
                <c:pt idx="1115">
                  <c:v>20.457142857142795</c:v>
                </c:pt>
                <c:pt idx="1116">
                  <c:v>20.457142857142795</c:v>
                </c:pt>
                <c:pt idx="1117">
                  <c:v>20.485714285714192</c:v>
                </c:pt>
                <c:pt idx="1118">
                  <c:v>20.485714285714192</c:v>
                </c:pt>
                <c:pt idx="1119">
                  <c:v>20.5</c:v>
                </c:pt>
                <c:pt idx="1120">
                  <c:v>20.514285714285702</c:v>
                </c:pt>
                <c:pt idx="1121">
                  <c:v>20.542857142857098</c:v>
                </c:pt>
                <c:pt idx="1122">
                  <c:v>20.542857142857098</c:v>
                </c:pt>
                <c:pt idx="1123">
                  <c:v>20.557142857142797</c:v>
                </c:pt>
                <c:pt idx="1124">
                  <c:v>20.585714285714193</c:v>
                </c:pt>
                <c:pt idx="1125">
                  <c:v>20.585714285714193</c:v>
                </c:pt>
                <c:pt idx="1126">
                  <c:v>20.585714285714193</c:v>
                </c:pt>
                <c:pt idx="1127">
                  <c:v>20.585714285714193</c:v>
                </c:pt>
                <c:pt idx="1128">
                  <c:v>20.585714285714193</c:v>
                </c:pt>
                <c:pt idx="1129">
                  <c:v>20.6</c:v>
                </c:pt>
                <c:pt idx="1130">
                  <c:v>20.6</c:v>
                </c:pt>
                <c:pt idx="1131">
                  <c:v>20.614285714285707</c:v>
                </c:pt>
                <c:pt idx="1132">
                  <c:v>20.614285714285707</c:v>
                </c:pt>
                <c:pt idx="1133">
                  <c:v>20.614285714285707</c:v>
                </c:pt>
                <c:pt idx="1134">
                  <c:v>20.628571428571401</c:v>
                </c:pt>
                <c:pt idx="1135">
                  <c:v>20.628571428571401</c:v>
                </c:pt>
                <c:pt idx="1136">
                  <c:v>20.642857142857103</c:v>
                </c:pt>
                <c:pt idx="1137">
                  <c:v>20.642857142857103</c:v>
                </c:pt>
                <c:pt idx="1138">
                  <c:v>20.642857142857103</c:v>
                </c:pt>
                <c:pt idx="1139">
                  <c:v>20.657142857142802</c:v>
                </c:pt>
                <c:pt idx="1140">
                  <c:v>20.685714285714198</c:v>
                </c:pt>
                <c:pt idx="1141">
                  <c:v>20.7</c:v>
                </c:pt>
                <c:pt idx="1142">
                  <c:v>20.7</c:v>
                </c:pt>
                <c:pt idx="1143">
                  <c:v>20.7</c:v>
                </c:pt>
                <c:pt idx="1144">
                  <c:v>20.7</c:v>
                </c:pt>
                <c:pt idx="1145">
                  <c:v>20.7</c:v>
                </c:pt>
                <c:pt idx="1146">
                  <c:v>20.7</c:v>
                </c:pt>
                <c:pt idx="1147">
                  <c:v>20.714285714285705</c:v>
                </c:pt>
                <c:pt idx="1148">
                  <c:v>20.714285714285705</c:v>
                </c:pt>
                <c:pt idx="1149">
                  <c:v>20.714285714285705</c:v>
                </c:pt>
                <c:pt idx="1150">
                  <c:v>20.714285714285705</c:v>
                </c:pt>
                <c:pt idx="1151">
                  <c:v>20.714285714285705</c:v>
                </c:pt>
                <c:pt idx="1152">
                  <c:v>20.714285714285705</c:v>
                </c:pt>
                <c:pt idx="1153">
                  <c:v>20.714285714285705</c:v>
                </c:pt>
                <c:pt idx="1154">
                  <c:v>20.714285714285705</c:v>
                </c:pt>
                <c:pt idx="1155">
                  <c:v>20.714285714285705</c:v>
                </c:pt>
                <c:pt idx="1156">
                  <c:v>20.714285714285705</c:v>
                </c:pt>
                <c:pt idx="1157">
                  <c:v>20.714285714285705</c:v>
                </c:pt>
                <c:pt idx="1158">
                  <c:v>20.714285714285705</c:v>
                </c:pt>
                <c:pt idx="1159">
                  <c:v>20.728571428571396</c:v>
                </c:pt>
                <c:pt idx="1160">
                  <c:v>20.742857142857101</c:v>
                </c:pt>
                <c:pt idx="1161">
                  <c:v>20.757142857142796</c:v>
                </c:pt>
                <c:pt idx="1162">
                  <c:v>20.771428571428498</c:v>
                </c:pt>
                <c:pt idx="1163">
                  <c:v>20.771428571428498</c:v>
                </c:pt>
                <c:pt idx="1164">
                  <c:v>20.771428571428498</c:v>
                </c:pt>
                <c:pt idx="1165">
                  <c:v>20.771428571428498</c:v>
                </c:pt>
                <c:pt idx="1166">
                  <c:v>20.771428571428498</c:v>
                </c:pt>
                <c:pt idx="1167">
                  <c:v>20.771428571428498</c:v>
                </c:pt>
                <c:pt idx="1168">
                  <c:v>20.771428571428498</c:v>
                </c:pt>
                <c:pt idx="1169">
                  <c:v>20.8</c:v>
                </c:pt>
                <c:pt idx="1170">
                  <c:v>20.8</c:v>
                </c:pt>
                <c:pt idx="1171">
                  <c:v>20.8</c:v>
                </c:pt>
                <c:pt idx="1172">
                  <c:v>20.8</c:v>
                </c:pt>
                <c:pt idx="1173">
                  <c:v>20.814285714285706</c:v>
                </c:pt>
                <c:pt idx="1174">
                  <c:v>20.814285714285706</c:v>
                </c:pt>
                <c:pt idx="1175">
                  <c:v>20.814285714285706</c:v>
                </c:pt>
                <c:pt idx="1176">
                  <c:v>20.814285714285706</c:v>
                </c:pt>
                <c:pt idx="1177">
                  <c:v>20.814285714285706</c:v>
                </c:pt>
                <c:pt idx="1178">
                  <c:v>20.814285714285706</c:v>
                </c:pt>
                <c:pt idx="1179">
                  <c:v>20.814285714285706</c:v>
                </c:pt>
                <c:pt idx="1180">
                  <c:v>20.828571428571401</c:v>
                </c:pt>
                <c:pt idx="1181">
                  <c:v>20.828571428571401</c:v>
                </c:pt>
                <c:pt idx="1182">
                  <c:v>20.828571428571401</c:v>
                </c:pt>
                <c:pt idx="1183">
                  <c:v>20.828571428571401</c:v>
                </c:pt>
                <c:pt idx="1184">
                  <c:v>20.842857142857103</c:v>
                </c:pt>
                <c:pt idx="1185">
                  <c:v>20.857142857142797</c:v>
                </c:pt>
                <c:pt idx="1186">
                  <c:v>20.857142857142797</c:v>
                </c:pt>
                <c:pt idx="1187">
                  <c:v>20.871428571428499</c:v>
                </c:pt>
                <c:pt idx="1188">
                  <c:v>20.885714285714194</c:v>
                </c:pt>
                <c:pt idx="1189">
                  <c:v>20.914285714285704</c:v>
                </c:pt>
                <c:pt idx="1190">
                  <c:v>20.914285714285704</c:v>
                </c:pt>
                <c:pt idx="1191">
                  <c:v>20.928571428571395</c:v>
                </c:pt>
                <c:pt idx="1192">
                  <c:v>20.928571428571395</c:v>
                </c:pt>
                <c:pt idx="1193">
                  <c:v>20.9428571428571</c:v>
                </c:pt>
                <c:pt idx="1194">
                  <c:v>20.9428571428571</c:v>
                </c:pt>
                <c:pt idx="1195">
                  <c:v>20.9428571428571</c:v>
                </c:pt>
                <c:pt idx="1196">
                  <c:v>20.9428571428571</c:v>
                </c:pt>
                <c:pt idx="1197">
                  <c:v>20.957142857142795</c:v>
                </c:pt>
                <c:pt idx="1198">
                  <c:v>20.971428571428497</c:v>
                </c:pt>
                <c:pt idx="1199">
                  <c:v>20.971428571428497</c:v>
                </c:pt>
                <c:pt idx="1200">
                  <c:v>20.971428571428497</c:v>
                </c:pt>
                <c:pt idx="1201">
                  <c:v>20.971428571428497</c:v>
                </c:pt>
                <c:pt idx="1202">
                  <c:v>20.985714285714192</c:v>
                </c:pt>
                <c:pt idx="1203">
                  <c:v>21</c:v>
                </c:pt>
                <c:pt idx="1204">
                  <c:v>21</c:v>
                </c:pt>
                <c:pt idx="1205">
                  <c:v>21</c:v>
                </c:pt>
                <c:pt idx="1206">
                  <c:v>21</c:v>
                </c:pt>
                <c:pt idx="1207">
                  <c:v>21</c:v>
                </c:pt>
                <c:pt idx="1208">
                  <c:v>21</c:v>
                </c:pt>
                <c:pt idx="1209">
                  <c:v>21</c:v>
                </c:pt>
                <c:pt idx="1210">
                  <c:v>21.014285714285702</c:v>
                </c:pt>
                <c:pt idx="1211">
                  <c:v>21.014285714285702</c:v>
                </c:pt>
                <c:pt idx="1212">
                  <c:v>21.014285714285702</c:v>
                </c:pt>
                <c:pt idx="1213">
                  <c:v>21.014285714285702</c:v>
                </c:pt>
                <c:pt idx="1214">
                  <c:v>21.014285714285702</c:v>
                </c:pt>
                <c:pt idx="1215">
                  <c:v>21.014285714285702</c:v>
                </c:pt>
                <c:pt idx="1216">
                  <c:v>21.0285714285714</c:v>
                </c:pt>
                <c:pt idx="1217">
                  <c:v>21.0285714285714</c:v>
                </c:pt>
                <c:pt idx="1218">
                  <c:v>21.042857142857098</c:v>
                </c:pt>
                <c:pt idx="1219">
                  <c:v>21.057142857142797</c:v>
                </c:pt>
                <c:pt idx="1220">
                  <c:v>21.057142857142797</c:v>
                </c:pt>
                <c:pt idx="1221">
                  <c:v>21.057142857142797</c:v>
                </c:pt>
                <c:pt idx="1222">
                  <c:v>21.071428571428495</c:v>
                </c:pt>
                <c:pt idx="1223">
                  <c:v>21.071428571428495</c:v>
                </c:pt>
                <c:pt idx="1224">
                  <c:v>21.085714285714193</c:v>
                </c:pt>
                <c:pt idx="1225">
                  <c:v>21.085714285714193</c:v>
                </c:pt>
                <c:pt idx="1226">
                  <c:v>21.085714285714193</c:v>
                </c:pt>
                <c:pt idx="1227">
                  <c:v>21.099999999999895</c:v>
                </c:pt>
                <c:pt idx="1228">
                  <c:v>21.099999999999895</c:v>
                </c:pt>
                <c:pt idx="1229">
                  <c:v>21.114285714285707</c:v>
                </c:pt>
                <c:pt idx="1230">
                  <c:v>21.114285714285707</c:v>
                </c:pt>
                <c:pt idx="1231">
                  <c:v>21.114285714285707</c:v>
                </c:pt>
                <c:pt idx="1232">
                  <c:v>21.114285714285707</c:v>
                </c:pt>
                <c:pt idx="1233">
                  <c:v>21.114285714285707</c:v>
                </c:pt>
                <c:pt idx="1234">
                  <c:v>21.128571428571401</c:v>
                </c:pt>
                <c:pt idx="1235">
                  <c:v>21.128571428571401</c:v>
                </c:pt>
                <c:pt idx="1236">
                  <c:v>21.128571428571401</c:v>
                </c:pt>
                <c:pt idx="1237">
                  <c:v>21.128571428571401</c:v>
                </c:pt>
                <c:pt idx="1238">
                  <c:v>21.142857142857103</c:v>
                </c:pt>
                <c:pt idx="1239">
                  <c:v>21.157142857142802</c:v>
                </c:pt>
                <c:pt idx="1240">
                  <c:v>21.157142857142802</c:v>
                </c:pt>
                <c:pt idx="1241">
                  <c:v>21.157142857142802</c:v>
                </c:pt>
                <c:pt idx="1242">
                  <c:v>21.1714285714285</c:v>
                </c:pt>
                <c:pt idx="1243">
                  <c:v>21.1714285714285</c:v>
                </c:pt>
                <c:pt idx="1244">
                  <c:v>21.2</c:v>
                </c:pt>
                <c:pt idx="1245">
                  <c:v>21.2</c:v>
                </c:pt>
                <c:pt idx="1246">
                  <c:v>21.228571428571396</c:v>
                </c:pt>
                <c:pt idx="1247">
                  <c:v>21.257142857142796</c:v>
                </c:pt>
                <c:pt idx="1248">
                  <c:v>21.257142857142796</c:v>
                </c:pt>
                <c:pt idx="1249">
                  <c:v>21.257142857142796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populationParameterSweep!$E$10018:$E$11267</c:f>
              <c:numCache>
                <c:formatCode>General</c:formatCode>
                <c:ptCount val="1250"/>
                <c:pt idx="0">
                  <c:v>0</c:v>
                </c:pt>
                <c:pt idx="1">
                  <c:v>2.5000000000000001E-2</c:v>
                </c:pt>
                <c:pt idx="2">
                  <c:v>6.25E-2</c:v>
                </c:pt>
                <c:pt idx="3">
                  <c:v>0.11249999999999899</c:v>
                </c:pt>
                <c:pt idx="4">
                  <c:v>0.11249999999999899</c:v>
                </c:pt>
                <c:pt idx="5">
                  <c:v>0.13749999999999904</c:v>
                </c:pt>
                <c:pt idx="6">
                  <c:v>0.18750000000000003</c:v>
                </c:pt>
                <c:pt idx="7">
                  <c:v>0.22500000000000001</c:v>
                </c:pt>
                <c:pt idx="8">
                  <c:v>0.26249999999999907</c:v>
                </c:pt>
                <c:pt idx="9">
                  <c:v>0.28750000000000003</c:v>
                </c:pt>
                <c:pt idx="10">
                  <c:v>0.37500000000000006</c:v>
                </c:pt>
                <c:pt idx="11">
                  <c:v>0.41249999999999903</c:v>
                </c:pt>
                <c:pt idx="12">
                  <c:v>0.4874999999999991</c:v>
                </c:pt>
                <c:pt idx="13">
                  <c:v>0.51249999999999996</c:v>
                </c:pt>
                <c:pt idx="14">
                  <c:v>0.54999999999999905</c:v>
                </c:pt>
                <c:pt idx="15">
                  <c:v>0.58749999999999991</c:v>
                </c:pt>
                <c:pt idx="16">
                  <c:v>0.58749999999999991</c:v>
                </c:pt>
                <c:pt idx="17">
                  <c:v>0.65000000000000013</c:v>
                </c:pt>
                <c:pt idx="18">
                  <c:v>0.70000000000000007</c:v>
                </c:pt>
                <c:pt idx="19">
                  <c:v>0.75000000000000011</c:v>
                </c:pt>
                <c:pt idx="20">
                  <c:v>0.78749999999999998</c:v>
                </c:pt>
                <c:pt idx="21">
                  <c:v>0.8</c:v>
                </c:pt>
                <c:pt idx="22">
                  <c:v>0.82500000000000007</c:v>
                </c:pt>
                <c:pt idx="23">
                  <c:v>0.86250000000000004</c:v>
                </c:pt>
                <c:pt idx="24">
                  <c:v>0.86250000000000004</c:v>
                </c:pt>
                <c:pt idx="25">
                  <c:v>0.88749999999999996</c:v>
                </c:pt>
                <c:pt idx="26">
                  <c:v>0.91249999999999998</c:v>
                </c:pt>
                <c:pt idx="27">
                  <c:v>0.96250000000000002</c:v>
                </c:pt>
                <c:pt idx="28">
                  <c:v>1.0374999999999999</c:v>
                </c:pt>
                <c:pt idx="29">
                  <c:v>1.0625</c:v>
                </c:pt>
                <c:pt idx="30">
                  <c:v>1.075</c:v>
                </c:pt>
                <c:pt idx="31">
                  <c:v>1.0999999999999897</c:v>
                </c:pt>
                <c:pt idx="32">
                  <c:v>1.1499999999999997</c:v>
                </c:pt>
                <c:pt idx="33">
                  <c:v>1.2</c:v>
                </c:pt>
                <c:pt idx="34">
                  <c:v>1.2625</c:v>
                </c:pt>
                <c:pt idx="35">
                  <c:v>1.2874999999999999</c:v>
                </c:pt>
                <c:pt idx="36">
                  <c:v>1.3</c:v>
                </c:pt>
                <c:pt idx="37">
                  <c:v>1.3374999999999997</c:v>
                </c:pt>
                <c:pt idx="38">
                  <c:v>1.3374999999999997</c:v>
                </c:pt>
                <c:pt idx="39">
                  <c:v>1.4249999999999998</c:v>
                </c:pt>
                <c:pt idx="40">
                  <c:v>1.4624999999999997</c:v>
                </c:pt>
                <c:pt idx="41">
                  <c:v>1.4749999999999999</c:v>
                </c:pt>
                <c:pt idx="42">
                  <c:v>1.55</c:v>
                </c:pt>
                <c:pt idx="43">
                  <c:v>1.5874999999999997</c:v>
                </c:pt>
                <c:pt idx="44">
                  <c:v>1.6500000000000001</c:v>
                </c:pt>
                <c:pt idx="45">
                  <c:v>1.675</c:v>
                </c:pt>
                <c:pt idx="46">
                  <c:v>1.7</c:v>
                </c:pt>
                <c:pt idx="47">
                  <c:v>1.7749999999999997</c:v>
                </c:pt>
                <c:pt idx="48">
                  <c:v>1.7874999999999999</c:v>
                </c:pt>
                <c:pt idx="49">
                  <c:v>1.8</c:v>
                </c:pt>
                <c:pt idx="50">
                  <c:v>1.85</c:v>
                </c:pt>
                <c:pt idx="51">
                  <c:v>1.875</c:v>
                </c:pt>
                <c:pt idx="52">
                  <c:v>1.9125000000000001</c:v>
                </c:pt>
                <c:pt idx="53">
                  <c:v>1.9750000000000001</c:v>
                </c:pt>
                <c:pt idx="54">
                  <c:v>2</c:v>
                </c:pt>
                <c:pt idx="55">
                  <c:v>2.0874999999999999</c:v>
                </c:pt>
                <c:pt idx="56">
                  <c:v>2.1124999999999994</c:v>
                </c:pt>
                <c:pt idx="57">
                  <c:v>2.13749999999999</c:v>
                </c:pt>
                <c:pt idx="58">
                  <c:v>2.1875000000000004</c:v>
                </c:pt>
                <c:pt idx="59">
                  <c:v>2.25</c:v>
                </c:pt>
                <c:pt idx="60">
                  <c:v>2.2999999999999998</c:v>
                </c:pt>
                <c:pt idx="61">
                  <c:v>2.4</c:v>
                </c:pt>
                <c:pt idx="62">
                  <c:v>2.4874999999999998</c:v>
                </c:pt>
                <c:pt idx="63">
                  <c:v>2.5</c:v>
                </c:pt>
                <c:pt idx="64">
                  <c:v>2.5874999999999999</c:v>
                </c:pt>
                <c:pt idx="65">
                  <c:v>2.6749999999999998</c:v>
                </c:pt>
                <c:pt idx="66">
                  <c:v>2.69999999999999</c:v>
                </c:pt>
                <c:pt idx="67">
                  <c:v>2.7124999999999995</c:v>
                </c:pt>
                <c:pt idx="68">
                  <c:v>2.7749999999999999</c:v>
                </c:pt>
                <c:pt idx="69">
                  <c:v>2.8</c:v>
                </c:pt>
                <c:pt idx="70">
                  <c:v>2.8499999999999996</c:v>
                </c:pt>
                <c:pt idx="71">
                  <c:v>2.8499999999999996</c:v>
                </c:pt>
                <c:pt idx="72">
                  <c:v>2.8749999999999996</c:v>
                </c:pt>
                <c:pt idx="73">
                  <c:v>2.9249999999999998</c:v>
                </c:pt>
                <c:pt idx="74">
                  <c:v>2.9624999999999995</c:v>
                </c:pt>
                <c:pt idx="75">
                  <c:v>2.9874999999999998</c:v>
                </c:pt>
                <c:pt idx="76">
                  <c:v>3.0375000000000001</c:v>
                </c:pt>
                <c:pt idx="77">
                  <c:v>3.0749999999999997</c:v>
                </c:pt>
                <c:pt idx="78">
                  <c:v>3.125</c:v>
                </c:pt>
                <c:pt idx="79">
                  <c:v>3.15</c:v>
                </c:pt>
                <c:pt idx="80">
                  <c:v>3.2250000000000001</c:v>
                </c:pt>
                <c:pt idx="81">
                  <c:v>3.2749999999999999</c:v>
                </c:pt>
                <c:pt idx="82">
                  <c:v>3.3124999999999996</c:v>
                </c:pt>
                <c:pt idx="83">
                  <c:v>3.3875000000000002</c:v>
                </c:pt>
                <c:pt idx="84">
                  <c:v>3.5249999999999999</c:v>
                </c:pt>
                <c:pt idx="85">
                  <c:v>3.6124999999999994</c:v>
                </c:pt>
                <c:pt idx="86">
                  <c:v>3.63749999999999</c:v>
                </c:pt>
                <c:pt idx="87">
                  <c:v>3.6875000000000004</c:v>
                </c:pt>
                <c:pt idx="88">
                  <c:v>3.7374999999999998</c:v>
                </c:pt>
                <c:pt idx="89">
                  <c:v>3.76249999999999</c:v>
                </c:pt>
                <c:pt idx="90">
                  <c:v>3.7749999999999901</c:v>
                </c:pt>
                <c:pt idx="91">
                  <c:v>3.8124999999999996</c:v>
                </c:pt>
                <c:pt idx="92">
                  <c:v>3.82499999999999</c:v>
                </c:pt>
                <c:pt idx="93">
                  <c:v>3.8749999999999996</c:v>
                </c:pt>
                <c:pt idx="94">
                  <c:v>3.9249999999999901</c:v>
                </c:pt>
                <c:pt idx="95">
                  <c:v>3.9749999999999894</c:v>
                </c:pt>
                <c:pt idx="96">
                  <c:v>4.0249999999999888</c:v>
                </c:pt>
                <c:pt idx="97">
                  <c:v>4.0374999999999996</c:v>
                </c:pt>
                <c:pt idx="98">
                  <c:v>4.0749999999999895</c:v>
                </c:pt>
                <c:pt idx="99">
                  <c:v>4.1124999999999892</c:v>
                </c:pt>
                <c:pt idx="100">
                  <c:v>4.1249999999999885</c:v>
                </c:pt>
                <c:pt idx="101">
                  <c:v>4.1749999999999989</c:v>
                </c:pt>
                <c:pt idx="102">
                  <c:v>4.2624999999999895</c:v>
                </c:pt>
                <c:pt idx="103">
                  <c:v>4.2874999999999996</c:v>
                </c:pt>
                <c:pt idx="104">
                  <c:v>4.3499999999999996</c:v>
                </c:pt>
                <c:pt idx="105">
                  <c:v>4.4124999999999899</c:v>
                </c:pt>
                <c:pt idx="106">
                  <c:v>4.45</c:v>
                </c:pt>
                <c:pt idx="107">
                  <c:v>4.5</c:v>
                </c:pt>
                <c:pt idx="108">
                  <c:v>4.5249999999999888</c:v>
                </c:pt>
                <c:pt idx="109">
                  <c:v>4.6374999999999895</c:v>
                </c:pt>
                <c:pt idx="110">
                  <c:v>4.6749999999999989</c:v>
                </c:pt>
                <c:pt idx="111">
                  <c:v>4.7249999999999988</c:v>
                </c:pt>
                <c:pt idx="112">
                  <c:v>4.8</c:v>
                </c:pt>
                <c:pt idx="113">
                  <c:v>4.9000000000000004</c:v>
                </c:pt>
                <c:pt idx="114">
                  <c:v>4.9249999999999989</c:v>
                </c:pt>
                <c:pt idx="115">
                  <c:v>4.9624999999999897</c:v>
                </c:pt>
                <c:pt idx="116">
                  <c:v>5.0749999999999895</c:v>
                </c:pt>
                <c:pt idx="117">
                  <c:v>5.0874999999999897</c:v>
                </c:pt>
                <c:pt idx="118">
                  <c:v>5.1374999999999993</c:v>
                </c:pt>
                <c:pt idx="119">
                  <c:v>5.1749999999999989</c:v>
                </c:pt>
                <c:pt idx="120">
                  <c:v>5.2124999999999897</c:v>
                </c:pt>
                <c:pt idx="121">
                  <c:v>5.25</c:v>
                </c:pt>
                <c:pt idx="122">
                  <c:v>5.3</c:v>
                </c:pt>
                <c:pt idx="123">
                  <c:v>5.3374999999999995</c:v>
                </c:pt>
                <c:pt idx="124">
                  <c:v>5.375</c:v>
                </c:pt>
                <c:pt idx="125">
                  <c:v>5.4249999999999989</c:v>
                </c:pt>
                <c:pt idx="126">
                  <c:v>5.4874999999999998</c:v>
                </c:pt>
                <c:pt idx="127">
                  <c:v>5.5124999999999993</c:v>
                </c:pt>
                <c:pt idx="128">
                  <c:v>5.5750000000000002</c:v>
                </c:pt>
                <c:pt idx="129">
                  <c:v>5.6499999999999995</c:v>
                </c:pt>
                <c:pt idx="130">
                  <c:v>5.6624999999999988</c:v>
                </c:pt>
                <c:pt idx="131">
                  <c:v>5.7</c:v>
                </c:pt>
                <c:pt idx="132">
                  <c:v>5.7374999999999998</c:v>
                </c:pt>
                <c:pt idx="133">
                  <c:v>5.8</c:v>
                </c:pt>
                <c:pt idx="134">
                  <c:v>5.8374999999999995</c:v>
                </c:pt>
                <c:pt idx="135">
                  <c:v>5.8624999999999989</c:v>
                </c:pt>
                <c:pt idx="136">
                  <c:v>5.9124999999999996</c:v>
                </c:pt>
                <c:pt idx="137">
                  <c:v>5.9375</c:v>
                </c:pt>
                <c:pt idx="138">
                  <c:v>5.9874999999999998</c:v>
                </c:pt>
                <c:pt idx="139">
                  <c:v>6.0124999999999993</c:v>
                </c:pt>
                <c:pt idx="140">
                  <c:v>6.0624999999999991</c:v>
                </c:pt>
                <c:pt idx="141">
                  <c:v>6.0874999999999897</c:v>
                </c:pt>
                <c:pt idx="142">
                  <c:v>6.1249999999999991</c:v>
                </c:pt>
                <c:pt idx="143">
                  <c:v>6.1749999999999989</c:v>
                </c:pt>
                <c:pt idx="144">
                  <c:v>6.1874999999999991</c:v>
                </c:pt>
                <c:pt idx="145">
                  <c:v>6.2374999999999998</c:v>
                </c:pt>
                <c:pt idx="146">
                  <c:v>6.2874999999999996</c:v>
                </c:pt>
                <c:pt idx="147">
                  <c:v>6.3</c:v>
                </c:pt>
                <c:pt idx="148">
                  <c:v>6.3249999999999993</c:v>
                </c:pt>
                <c:pt idx="149">
                  <c:v>6.35</c:v>
                </c:pt>
                <c:pt idx="150">
                  <c:v>6.3874999999999895</c:v>
                </c:pt>
                <c:pt idx="151">
                  <c:v>6.4374999999999902</c:v>
                </c:pt>
                <c:pt idx="152">
                  <c:v>6.4749999999999996</c:v>
                </c:pt>
                <c:pt idx="153">
                  <c:v>6.5874999999999897</c:v>
                </c:pt>
                <c:pt idx="154">
                  <c:v>6.6499999999999897</c:v>
                </c:pt>
                <c:pt idx="155">
                  <c:v>6.6999999999999895</c:v>
                </c:pt>
                <c:pt idx="156">
                  <c:v>6.7374999999999901</c:v>
                </c:pt>
                <c:pt idx="157">
                  <c:v>6.7624999999999993</c:v>
                </c:pt>
                <c:pt idx="158">
                  <c:v>6.8249999999999886</c:v>
                </c:pt>
                <c:pt idx="159">
                  <c:v>6.9249999999999989</c:v>
                </c:pt>
                <c:pt idx="160">
                  <c:v>6.9874999999999998</c:v>
                </c:pt>
                <c:pt idx="161">
                  <c:v>7.0249999999999995</c:v>
                </c:pt>
                <c:pt idx="162">
                  <c:v>7.1</c:v>
                </c:pt>
                <c:pt idx="163">
                  <c:v>7.1499999999999995</c:v>
                </c:pt>
                <c:pt idx="164">
                  <c:v>7.1624999999999988</c:v>
                </c:pt>
                <c:pt idx="165">
                  <c:v>7.2124999999999897</c:v>
                </c:pt>
                <c:pt idx="166">
                  <c:v>7.2874999999999996</c:v>
                </c:pt>
                <c:pt idx="167">
                  <c:v>7.3124999999999991</c:v>
                </c:pt>
                <c:pt idx="168">
                  <c:v>7.3374999999999897</c:v>
                </c:pt>
                <c:pt idx="169">
                  <c:v>7.3999999999999897</c:v>
                </c:pt>
                <c:pt idx="170">
                  <c:v>7.4124999999999996</c:v>
                </c:pt>
                <c:pt idx="171">
                  <c:v>7.4749999999999996</c:v>
                </c:pt>
                <c:pt idx="172">
                  <c:v>7.4749999999999996</c:v>
                </c:pt>
                <c:pt idx="173">
                  <c:v>7.5124999999999895</c:v>
                </c:pt>
                <c:pt idx="174">
                  <c:v>7.5624999999999991</c:v>
                </c:pt>
                <c:pt idx="175">
                  <c:v>7.6</c:v>
                </c:pt>
                <c:pt idx="176">
                  <c:v>7.6499999999999897</c:v>
                </c:pt>
                <c:pt idx="177">
                  <c:v>7.6624999999999988</c:v>
                </c:pt>
                <c:pt idx="178">
                  <c:v>7.6624999999999988</c:v>
                </c:pt>
                <c:pt idx="179">
                  <c:v>7.7249999999999988</c:v>
                </c:pt>
                <c:pt idx="180">
                  <c:v>7.7374999999999998</c:v>
                </c:pt>
                <c:pt idx="181">
                  <c:v>7.8</c:v>
                </c:pt>
                <c:pt idx="182">
                  <c:v>7.8249999999999993</c:v>
                </c:pt>
                <c:pt idx="183">
                  <c:v>7.8624999999999892</c:v>
                </c:pt>
                <c:pt idx="184">
                  <c:v>7.9</c:v>
                </c:pt>
                <c:pt idx="185">
                  <c:v>7.9124999999999996</c:v>
                </c:pt>
                <c:pt idx="186">
                  <c:v>7.9499999999999904</c:v>
                </c:pt>
                <c:pt idx="187">
                  <c:v>7.9499999999999904</c:v>
                </c:pt>
                <c:pt idx="188">
                  <c:v>7.9749999999999996</c:v>
                </c:pt>
                <c:pt idx="189">
                  <c:v>7.9749999999999996</c:v>
                </c:pt>
                <c:pt idx="190">
                  <c:v>7.9749999999999996</c:v>
                </c:pt>
                <c:pt idx="191">
                  <c:v>7.9749999999999996</c:v>
                </c:pt>
                <c:pt idx="192">
                  <c:v>7.9874999999999998</c:v>
                </c:pt>
                <c:pt idx="193">
                  <c:v>7.9999999999999902</c:v>
                </c:pt>
                <c:pt idx="194">
                  <c:v>8.0250000000000004</c:v>
                </c:pt>
                <c:pt idx="195">
                  <c:v>8.0375000000000014</c:v>
                </c:pt>
                <c:pt idx="196">
                  <c:v>8.0375000000000014</c:v>
                </c:pt>
                <c:pt idx="197">
                  <c:v>8.0500000000000007</c:v>
                </c:pt>
                <c:pt idx="198">
                  <c:v>8.0750000000000011</c:v>
                </c:pt>
                <c:pt idx="199">
                  <c:v>8.1</c:v>
                </c:pt>
                <c:pt idx="200">
                  <c:v>8.125</c:v>
                </c:pt>
                <c:pt idx="201">
                  <c:v>8.1750000000000007</c:v>
                </c:pt>
                <c:pt idx="202">
                  <c:v>8.2000000000000011</c:v>
                </c:pt>
                <c:pt idx="203">
                  <c:v>8.2124999999999915</c:v>
                </c:pt>
                <c:pt idx="204">
                  <c:v>8.2124999999999915</c:v>
                </c:pt>
                <c:pt idx="205">
                  <c:v>8.2124999999999915</c:v>
                </c:pt>
                <c:pt idx="206">
                  <c:v>8.2249999999999996</c:v>
                </c:pt>
                <c:pt idx="207">
                  <c:v>8.2374999999999989</c:v>
                </c:pt>
                <c:pt idx="208">
                  <c:v>8.2499999999999893</c:v>
                </c:pt>
                <c:pt idx="209">
                  <c:v>8.2625000000000028</c:v>
                </c:pt>
                <c:pt idx="210">
                  <c:v>8.3125000000000018</c:v>
                </c:pt>
                <c:pt idx="211">
                  <c:v>8.3125000000000018</c:v>
                </c:pt>
                <c:pt idx="212">
                  <c:v>8.3625000000000025</c:v>
                </c:pt>
                <c:pt idx="213">
                  <c:v>8.3875000000000028</c:v>
                </c:pt>
                <c:pt idx="214">
                  <c:v>8.4249999999999918</c:v>
                </c:pt>
                <c:pt idx="215">
                  <c:v>8.4249999999999918</c:v>
                </c:pt>
                <c:pt idx="216">
                  <c:v>8.4249999999999918</c:v>
                </c:pt>
                <c:pt idx="217">
                  <c:v>8.4375</c:v>
                </c:pt>
                <c:pt idx="218">
                  <c:v>8.4375</c:v>
                </c:pt>
                <c:pt idx="219">
                  <c:v>8.4375</c:v>
                </c:pt>
                <c:pt idx="220">
                  <c:v>8.4624999999999932</c:v>
                </c:pt>
                <c:pt idx="221">
                  <c:v>8.4875000000000007</c:v>
                </c:pt>
                <c:pt idx="222">
                  <c:v>8.4875000000000007</c:v>
                </c:pt>
                <c:pt idx="223">
                  <c:v>8.5</c:v>
                </c:pt>
                <c:pt idx="224">
                  <c:v>8.5249999999999897</c:v>
                </c:pt>
                <c:pt idx="225">
                  <c:v>8.5249999999999897</c:v>
                </c:pt>
                <c:pt idx="226">
                  <c:v>8.5625000000000018</c:v>
                </c:pt>
                <c:pt idx="227">
                  <c:v>8.5750000000000011</c:v>
                </c:pt>
                <c:pt idx="228">
                  <c:v>8.5750000000000011</c:v>
                </c:pt>
                <c:pt idx="229">
                  <c:v>8.5875000000000004</c:v>
                </c:pt>
                <c:pt idx="230">
                  <c:v>8.6125000000000007</c:v>
                </c:pt>
                <c:pt idx="231">
                  <c:v>8.625</c:v>
                </c:pt>
                <c:pt idx="232">
                  <c:v>8.6375000000000011</c:v>
                </c:pt>
                <c:pt idx="233">
                  <c:v>8.6375000000000011</c:v>
                </c:pt>
                <c:pt idx="234">
                  <c:v>8.6625000000000032</c:v>
                </c:pt>
                <c:pt idx="235">
                  <c:v>8.6750000000000007</c:v>
                </c:pt>
                <c:pt idx="236">
                  <c:v>8.6875</c:v>
                </c:pt>
                <c:pt idx="237">
                  <c:v>8.6875</c:v>
                </c:pt>
                <c:pt idx="238">
                  <c:v>8.7000000000000011</c:v>
                </c:pt>
                <c:pt idx="239">
                  <c:v>8.7249999999999996</c:v>
                </c:pt>
                <c:pt idx="240">
                  <c:v>8.7249999999999996</c:v>
                </c:pt>
                <c:pt idx="241">
                  <c:v>8.7625000000000028</c:v>
                </c:pt>
                <c:pt idx="242">
                  <c:v>8.7750000000000004</c:v>
                </c:pt>
                <c:pt idx="243">
                  <c:v>8.7999999999999918</c:v>
                </c:pt>
                <c:pt idx="244">
                  <c:v>8.8250000000000011</c:v>
                </c:pt>
                <c:pt idx="245">
                  <c:v>8.8375000000000004</c:v>
                </c:pt>
                <c:pt idx="246">
                  <c:v>8.8500000000000014</c:v>
                </c:pt>
                <c:pt idx="247">
                  <c:v>8.8624999999999954</c:v>
                </c:pt>
                <c:pt idx="248">
                  <c:v>8.8749999999999911</c:v>
                </c:pt>
                <c:pt idx="249">
                  <c:v>8.8875000000000028</c:v>
                </c:pt>
                <c:pt idx="250">
                  <c:v>8.9</c:v>
                </c:pt>
                <c:pt idx="251">
                  <c:v>8.9249999999999918</c:v>
                </c:pt>
                <c:pt idx="252">
                  <c:v>8.9249999999999918</c:v>
                </c:pt>
                <c:pt idx="253">
                  <c:v>8.9375</c:v>
                </c:pt>
                <c:pt idx="254">
                  <c:v>8.9375</c:v>
                </c:pt>
                <c:pt idx="255">
                  <c:v>8.9500000000000011</c:v>
                </c:pt>
                <c:pt idx="256">
                  <c:v>8.9625000000000021</c:v>
                </c:pt>
                <c:pt idx="257">
                  <c:v>9.0125000000000028</c:v>
                </c:pt>
                <c:pt idx="258">
                  <c:v>9.0250000000000004</c:v>
                </c:pt>
                <c:pt idx="259">
                  <c:v>9.0250000000000004</c:v>
                </c:pt>
                <c:pt idx="260">
                  <c:v>9.0750000000000011</c:v>
                </c:pt>
                <c:pt idx="261">
                  <c:v>9.0750000000000011</c:v>
                </c:pt>
                <c:pt idx="262">
                  <c:v>9.1</c:v>
                </c:pt>
                <c:pt idx="263">
                  <c:v>9.1124999999999936</c:v>
                </c:pt>
                <c:pt idx="264">
                  <c:v>9.1124999999999936</c:v>
                </c:pt>
                <c:pt idx="265">
                  <c:v>9.1124999999999936</c:v>
                </c:pt>
                <c:pt idx="266">
                  <c:v>9.15</c:v>
                </c:pt>
                <c:pt idx="267">
                  <c:v>9.1875</c:v>
                </c:pt>
                <c:pt idx="268">
                  <c:v>9.1875</c:v>
                </c:pt>
                <c:pt idx="269">
                  <c:v>9.2124999999999915</c:v>
                </c:pt>
                <c:pt idx="270">
                  <c:v>9.2374999999999918</c:v>
                </c:pt>
                <c:pt idx="271">
                  <c:v>9.2499999999999893</c:v>
                </c:pt>
                <c:pt idx="272">
                  <c:v>9.2750000000000004</c:v>
                </c:pt>
                <c:pt idx="273">
                  <c:v>9.2875000000000014</c:v>
                </c:pt>
                <c:pt idx="274">
                  <c:v>9.3000000000000007</c:v>
                </c:pt>
                <c:pt idx="275">
                  <c:v>9.3000000000000007</c:v>
                </c:pt>
                <c:pt idx="276">
                  <c:v>9.3250000000000011</c:v>
                </c:pt>
                <c:pt idx="277">
                  <c:v>9.3375000000000004</c:v>
                </c:pt>
                <c:pt idx="278">
                  <c:v>9.3500000000000014</c:v>
                </c:pt>
                <c:pt idx="279">
                  <c:v>9.3500000000000014</c:v>
                </c:pt>
                <c:pt idx="280">
                  <c:v>9.3625000000000025</c:v>
                </c:pt>
                <c:pt idx="281">
                  <c:v>9.3625000000000025</c:v>
                </c:pt>
                <c:pt idx="282">
                  <c:v>9.4</c:v>
                </c:pt>
                <c:pt idx="283">
                  <c:v>9.4124999999999943</c:v>
                </c:pt>
                <c:pt idx="284">
                  <c:v>9.4249999999999918</c:v>
                </c:pt>
                <c:pt idx="285">
                  <c:v>9.4625000000000021</c:v>
                </c:pt>
                <c:pt idx="286">
                  <c:v>9.4750000000000014</c:v>
                </c:pt>
                <c:pt idx="287">
                  <c:v>9.4875000000000007</c:v>
                </c:pt>
                <c:pt idx="288">
                  <c:v>9.5250000000000004</c:v>
                </c:pt>
                <c:pt idx="289">
                  <c:v>9.5375000000000014</c:v>
                </c:pt>
                <c:pt idx="290">
                  <c:v>9.5625000000000018</c:v>
                </c:pt>
                <c:pt idx="291">
                  <c:v>9.6125000000000007</c:v>
                </c:pt>
                <c:pt idx="292">
                  <c:v>9.6125000000000007</c:v>
                </c:pt>
                <c:pt idx="293">
                  <c:v>9.6375000000000011</c:v>
                </c:pt>
                <c:pt idx="294">
                  <c:v>9.6375000000000011</c:v>
                </c:pt>
                <c:pt idx="295">
                  <c:v>9.65</c:v>
                </c:pt>
                <c:pt idx="296">
                  <c:v>9.6750000000000007</c:v>
                </c:pt>
                <c:pt idx="297">
                  <c:v>9.7125000000000004</c:v>
                </c:pt>
                <c:pt idx="298">
                  <c:v>9.75</c:v>
                </c:pt>
                <c:pt idx="299">
                  <c:v>9.7625000000000028</c:v>
                </c:pt>
                <c:pt idx="300">
                  <c:v>9.7749999999999897</c:v>
                </c:pt>
                <c:pt idx="301">
                  <c:v>9.7749999999999897</c:v>
                </c:pt>
                <c:pt idx="302">
                  <c:v>9.7875000000000014</c:v>
                </c:pt>
                <c:pt idx="303">
                  <c:v>9.8124999999999929</c:v>
                </c:pt>
                <c:pt idx="304">
                  <c:v>9.8374999999999915</c:v>
                </c:pt>
                <c:pt idx="305">
                  <c:v>9.8374999999999915</c:v>
                </c:pt>
                <c:pt idx="306">
                  <c:v>9.8374999999999915</c:v>
                </c:pt>
                <c:pt idx="307">
                  <c:v>9.8500000000000014</c:v>
                </c:pt>
                <c:pt idx="308">
                  <c:v>9.8500000000000014</c:v>
                </c:pt>
                <c:pt idx="309">
                  <c:v>9.8624999999999954</c:v>
                </c:pt>
                <c:pt idx="310">
                  <c:v>9.8875000000000028</c:v>
                </c:pt>
                <c:pt idx="311">
                  <c:v>9.9</c:v>
                </c:pt>
                <c:pt idx="312">
                  <c:v>9.9125000000000032</c:v>
                </c:pt>
                <c:pt idx="313">
                  <c:v>9.9250000000000007</c:v>
                </c:pt>
                <c:pt idx="314">
                  <c:v>9.9250000000000007</c:v>
                </c:pt>
                <c:pt idx="315">
                  <c:v>9.9375</c:v>
                </c:pt>
                <c:pt idx="316">
                  <c:v>9.9500000000000011</c:v>
                </c:pt>
                <c:pt idx="317">
                  <c:v>9.9750000000000014</c:v>
                </c:pt>
                <c:pt idx="318">
                  <c:v>9.9875000000000007</c:v>
                </c:pt>
                <c:pt idx="319">
                  <c:v>10</c:v>
                </c:pt>
                <c:pt idx="320">
                  <c:v>10.012500000000003</c:v>
                </c:pt>
                <c:pt idx="321">
                  <c:v>10.024999999999903</c:v>
                </c:pt>
                <c:pt idx="322">
                  <c:v>10.049999999999899</c:v>
                </c:pt>
                <c:pt idx="323">
                  <c:v>10.074999999999902</c:v>
                </c:pt>
                <c:pt idx="324">
                  <c:v>10.1</c:v>
                </c:pt>
                <c:pt idx="325">
                  <c:v>10.1</c:v>
                </c:pt>
                <c:pt idx="326">
                  <c:v>10.112499999999901</c:v>
                </c:pt>
                <c:pt idx="327">
                  <c:v>10.112499999999901</c:v>
                </c:pt>
                <c:pt idx="328">
                  <c:v>10.125</c:v>
                </c:pt>
                <c:pt idx="329">
                  <c:v>10.125</c:v>
                </c:pt>
                <c:pt idx="330">
                  <c:v>10.125</c:v>
                </c:pt>
                <c:pt idx="331">
                  <c:v>10.137500000000001</c:v>
                </c:pt>
                <c:pt idx="332">
                  <c:v>10.137500000000001</c:v>
                </c:pt>
                <c:pt idx="333">
                  <c:v>10.15</c:v>
                </c:pt>
                <c:pt idx="334">
                  <c:v>10.162500000000001</c:v>
                </c:pt>
                <c:pt idx="335">
                  <c:v>10.1875</c:v>
                </c:pt>
                <c:pt idx="336">
                  <c:v>10.1875</c:v>
                </c:pt>
                <c:pt idx="337">
                  <c:v>10.200000000000001</c:v>
                </c:pt>
                <c:pt idx="338">
                  <c:v>10.225</c:v>
                </c:pt>
                <c:pt idx="339">
                  <c:v>10.237499999999899</c:v>
                </c:pt>
                <c:pt idx="340">
                  <c:v>10.262500000000003</c:v>
                </c:pt>
                <c:pt idx="341">
                  <c:v>10.2875</c:v>
                </c:pt>
                <c:pt idx="342">
                  <c:v>10.3</c:v>
                </c:pt>
                <c:pt idx="343">
                  <c:v>10.3</c:v>
                </c:pt>
                <c:pt idx="344">
                  <c:v>10.312500000000002</c:v>
                </c:pt>
                <c:pt idx="345">
                  <c:v>10.337499999999904</c:v>
                </c:pt>
                <c:pt idx="346">
                  <c:v>10.337499999999904</c:v>
                </c:pt>
                <c:pt idx="347">
                  <c:v>10.337499999999904</c:v>
                </c:pt>
                <c:pt idx="348">
                  <c:v>10.350000000000001</c:v>
                </c:pt>
                <c:pt idx="349">
                  <c:v>10.387499999999903</c:v>
                </c:pt>
                <c:pt idx="350">
                  <c:v>10.387499999999903</c:v>
                </c:pt>
                <c:pt idx="351">
                  <c:v>10.4</c:v>
                </c:pt>
                <c:pt idx="352">
                  <c:v>10.4</c:v>
                </c:pt>
                <c:pt idx="353">
                  <c:v>10.4</c:v>
                </c:pt>
                <c:pt idx="354">
                  <c:v>10.4</c:v>
                </c:pt>
                <c:pt idx="355">
                  <c:v>10.424999999999899</c:v>
                </c:pt>
                <c:pt idx="356">
                  <c:v>10.424999999999899</c:v>
                </c:pt>
                <c:pt idx="357">
                  <c:v>10.424999999999899</c:v>
                </c:pt>
                <c:pt idx="358">
                  <c:v>10.424999999999899</c:v>
                </c:pt>
                <c:pt idx="359">
                  <c:v>10.424999999999899</c:v>
                </c:pt>
                <c:pt idx="360">
                  <c:v>10.424999999999899</c:v>
                </c:pt>
                <c:pt idx="361">
                  <c:v>10.424999999999899</c:v>
                </c:pt>
                <c:pt idx="362">
                  <c:v>10.450000000000001</c:v>
                </c:pt>
                <c:pt idx="363">
                  <c:v>10.462500000000002</c:v>
                </c:pt>
                <c:pt idx="364">
                  <c:v>10.462500000000002</c:v>
                </c:pt>
                <c:pt idx="365">
                  <c:v>10.462500000000002</c:v>
                </c:pt>
                <c:pt idx="366">
                  <c:v>10.487499999999901</c:v>
                </c:pt>
                <c:pt idx="367">
                  <c:v>10.487499999999901</c:v>
                </c:pt>
                <c:pt idx="368">
                  <c:v>10.5</c:v>
                </c:pt>
                <c:pt idx="369">
                  <c:v>10.525</c:v>
                </c:pt>
                <c:pt idx="370">
                  <c:v>10.5375</c:v>
                </c:pt>
                <c:pt idx="371">
                  <c:v>10.549999999999899</c:v>
                </c:pt>
                <c:pt idx="372">
                  <c:v>10.549999999999899</c:v>
                </c:pt>
                <c:pt idx="373">
                  <c:v>10.549999999999899</c:v>
                </c:pt>
                <c:pt idx="374">
                  <c:v>10.562500000000002</c:v>
                </c:pt>
                <c:pt idx="375">
                  <c:v>10.562500000000002</c:v>
                </c:pt>
                <c:pt idx="376">
                  <c:v>10.6</c:v>
                </c:pt>
                <c:pt idx="377">
                  <c:v>10.612499999999901</c:v>
                </c:pt>
                <c:pt idx="378">
                  <c:v>10.637500000000001</c:v>
                </c:pt>
                <c:pt idx="379">
                  <c:v>10.637500000000001</c:v>
                </c:pt>
                <c:pt idx="380">
                  <c:v>10.65</c:v>
                </c:pt>
                <c:pt idx="381">
                  <c:v>10.65</c:v>
                </c:pt>
                <c:pt idx="382">
                  <c:v>10.65</c:v>
                </c:pt>
                <c:pt idx="383">
                  <c:v>10.662500000000001</c:v>
                </c:pt>
                <c:pt idx="384">
                  <c:v>10.662500000000001</c:v>
                </c:pt>
                <c:pt idx="385">
                  <c:v>10.6875</c:v>
                </c:pt>
                <c:pt idx="386">
                  <c:v>10.6875</c:v>
                </c:pt>
                <c:pt idx="387">
                  <c:v>10.7125</c:v>
                </c:pt>
                <c:pt idx="388">
                  <c:v>10.737500000000001</c:v>
                </c:pt>
                <c:pt idx="389">
                  <c:v>10.75</c:v>
                </c:pt>
                <c:pt idx="390">
                  <c:v>10.775</c:v>
                </c:pt>
                <c:pt idx="391">
                  <c:v>10.8</c:v>
                </c:pt>
                <c:pt idx="392">
                  <c:v>10.812499999999906</c:v>
                </c:pt>
                <c:pt idx="393">
                  <c:v>10.812499999999906</c:v>
                </c:pt>
                <c:pt idx="394">
                  <c:v>10.812499999999906</c:v>
                </c:pt>
                <c:pt idx="395">
                  <c:v>10.812499999999906</c:v>
                </c:pt>
                <c:pt idx="396">
                  <c:v>10.825000000000001</c:v>
                </c:pt>
                <c:pt idx="397">
                  <c:v>10.850000000000001</c:v>
                </c:pt>
                <c:pt idx="398">
                  <c:v>10.850000000000001</c:v>
                </c:pt>
                <c:pt idx="399">
                  <c:v>10.874999999999904</c:v>
                </c:pt>
                <c:pt idx="400">
                  <c:v>10.887500000000003</c:v>
                </c:pt>
                <c:pt idx="401">
                  <c:v>10.9</c:v>
                </c:pt>
                <c:pt idx="402">
                  <c:v>10.9</c:v>
                </c:pt>
                <c:pt idx="403">
                  <c:v>10.925000000000002</c:v>
                </c:pt>
                <c:pt idx="404">
                  <c:v>10.925000000000002</c:v>
                </c:pt>
                <c:pt idx="405">
                  <c:v>10.9375</c:v>
                </c:pt>
                <c:pt idx="406">
                  <c:v>10.9375</c:v>
                </c:pt>
                <c:pt idx="407">
                  <c:v>10.950000000000001</c:v>
                </c:pt>
                <c:pt idx="408">
                  <c:v>10.962500000000002</c:v>
                </c:pt>
                <c:pt idx="409">
                  <c:v>10.962500000000002</c:v>
                </c:pt>
                <c:pt idx="410">
                  <c:v>10.962500000000002</c:v>
                </c:pt>
                <c:pt idx="411">
                  <c:v>10.987500000000002</c:v>
                </c:pt>
                <c:pt idx="412">
                  <c:v>11</c:v>
                </c:pt>
                <c:pt idx="413">
                  <c:v>11.012500000000003</c:v>
                </c:pt>
                <c:pt idx="414">
                  <c:v>11.025</c:v>
                </c:pt>
                <c:pt idx="415">
                  <c:v>11.062500000000002</c:v>
                </c:pt>
                <c:pt idx="416">
                  <c:v>11.0875</c:v>
                </c:pt>
                <c:pt idx="417">
                  <c:v>11.0875</c:v>
                </c:pt>
                <c:pt idx="418">
                  <c:v>11.0875</c:v>
                </c:pt>
                <c:pt idx="419">
                  <c:v>11.0875</c:v>
                </c:pt>
                <c:pt idx="420">
                  <c:v>11.112500000000002</c:v>
                </c:pt>
                <c:pt idx="421">
                  <c:v>11.125</c:v>
                </c:pt>
                <c:pt idx="422">
                  <c:v>11.137500000000001</c:v>
                </c:pt>
                <c:pt idx="423">
                  <c:v>11.162500000000001</c:v>
                </c:pt>
                <c:pt idx="424">
                  <c:v>11.1875</c:v>
                </c:pt>
                <c:pt idx="425">
                  <c:v>11.2</c:v>
                </c:pt>
                <c:pt idx="426">
                  <c:v>11.2125</c:v>
                </c:pt>
                <c:pt idx="427">
                  <c:v>11.237500000000001</c:v>
                </c:pt>
                <c:pt idx="428">
                  <c:v>11.237500000000001</c:v>
                </c:pt>
                <c:pt idx="429">
                  <c:v>11.25</c:v>
                </c:pt>
                <c:pt idx="430">
                  <c:v>11.25</c:v>
                </c:pt>
                <c:pt idx="431">
                  <c:v>11.312500000000002</c:v>
                </c:pt>
                <c:pt idx="432">
                  <c:v>11.350000000000001</c:v>
                </c:pt>
                <c:pt idx="433">
                  <c:v>11.350000000000001</c:v>
                </c:pt>
                <c:pt idx="434">
                  <c:v>11.374999999999904</c:v>
                </c:pt>
                <c:pt idx="435">
                  <c:v>11.374999999999904</c:v>
                </c:pt>
                <c:pt idx="436">
                  <c:v>11.399999999999904</c:v>
                </c:pt>
                <c:pt idx="437">
                  <c:v>11.412500000000001</c:v>
                </c:pt>
                <c:pt idx="438">
                  <c:v>11.425000000000002</c:v>
                </c:pt>
                <c:pt idx="439">
                  <c:v>11.4375</c:v>
                </c:pt>
                <c:pt idx="440">
                  <c:v>11.462500000000002</c:v>
                </c:pt>
                <c:pt idx="441">
                  <c:v>11.475000000000001</c:v>
                </c:pt>
                <c:pt idx="442">
                  <c:v>11.475000000000001</c:v>
                </c:pt>
                <c:pt idx="443">
                  <c:v>11.487499999999901</c:v>
                </c:pt>
                <c:pt idx="444">
                  <c:v>11.487499999999901</c:v>
                </c:pt>
                <c:pt idx="445">
                  <c:v>11.487499999999901</c:v>
                </c:pt>
                <c:pt idx="446">
                  <c:v>11.487499999999901</c:v>
                </c:pt>
                <c:pt idx="447">
                  <c:v>11.487499999999901</c:v>
                </c:pt>
                <c:pt idx="448">
                  <c:v>11.5</c:v>
                </c:pt>
                <c:pt idx="449">
                  <c:v>11.5</c:v>
                </c:pt>
                <c:pt idx="450">
                  <c:v>11.512500000000003</c:v>
                </c:pt>
                <c:pt idx="451">
                  <c:v>11.525</c:v>
                </c:pt>
                <c:pt idx="452">
                  <c:v>11.5375</c:v>
                </c:pt>
                <c:pt idx="453">
                  <c:v>11.5375</c:v>
                </c:pt>
                <c:pt idx="454">
                  <c:v>11.55</c:v>
                </c:pt>
                <c:pt idx="455">
                  <c:v>11.575000000000001</c:v>
                </c:pt>
                <c:pt idx="456">
                  <c:v>11.6</c:v>
                </c:pt>
                <c:pt idx="457">
                  <c:v>11.612499999999901</c:v>
                </c:pt>
                <c:pt idx="458">
                  <c:v>11.625</c:v>
                </c:pt>
                <c:pt idx="459">
                  <c:v>11.65</c:v>
                </c:pt>
                <c:pt idx="460">
                  <c:v>11.674999999999899</c:v>
                </c:pt>
                <c:pt idx="461">
                  <c:v>11.712499999999904</c:v>
                </c:pt>
                <c:pt idx="462">
                  <c:v>11.725</c:v>
                </c:pt>
                <c:pt idx="463">
                  <c:v>11.737499999999899</c:v>
                </c:pt>
                <c:pt idx="464">
                  <c:v>11.774999999999903</c:v>
                </c:pt>
                <c:pt idx="465">
                  <c:v>11.799999999999899</c:v>
                </c:pt>
                <c:pt idx="466">
                  <c:v>11.8375</c:v>
                </c:pt>
                <c:pt idx="467">
                  <c:v>11.850000000000001</c:v>
                </c:pt>
                <c:pt idx="468">
                  <c:v>11.862500000000004</c:v>
                </c:pt>
                <c:pt idx="469">
                  <c:v>11.887500000000003</c:v>
                </c:pt>
                <c:pt idx="470">
                  <c:v>11.887500000000003</c:v>
                </c:pt>
                <c:pt idx="471">
                  <c:v>11.912500000000001</c:v>
                </c:pt>
                <c:pt idx="472">
                  <c:v>11.925000000000002</c:v>
                </c:pt>
                <c:pt idx="473">
                  <c:v>11.925000000000002</c:v>
                </c:pt>
                <c:pt idx="474">
                  <c:v>11.9375</c:v>
                </c:pt>
                <c:pt idx="475">
                  <c:v>11.962500000000002</c:v>
                </c:pt>
                <c:pt idx="476">
                  <c:v>12</c:v>
                </c:pt>
                <c:pt idx="477">
                  <c:v>12.025</c:v>
                </c:pt>
                <c:pt idx="478">
                  <c:v>12.037499999999902</c:v>
                </c:pt>
                <c:pt idx="479">
                  <c:v>12.037499999999902</c:v>
                </c:pt>
                <c:pt idx="480">
                  <c:v>12.062500000000002</c:v>
                </c:pt>
                <c:pt idx="481">
                  <c:v>12.1</c:v>
                </c:pt>
                <c:pt idx="482">
                  <c:v>12.112499999999901</c:v>
                </c:pt>
                <c:pt idx="483">
                  <c:v>12.137499999999902</c:v>
                </c:pt>
                <c:pt idx="484">
                  <c:v>12.137499999999902</c:v>
                </c:pt>
                <c:pt idx="485">
                  <c:v>12.137499999999902</c:v>
                </c:pt>
                <c:pt idx="486">
                  <c:v>12.137499999999902</c:v>
                </c:pt>
                <c:pt idx="487">
                  <c:v>12.137499999999902</c:v>
                </c:pt>
                <c:pt idx="488">
                  <c:v>12.137499999999902</c:v>
                </c:pt>
                <c:pt idx="489">
                  <c:v>12.137499999999902</c:v>
                </c:pt>
                <c:pt idx="490">
                  <c:v>12.149999999999903</c:v>
                </c:pt>
                <c:pt idx="491">
                  <c:v>12.149999999999903</c:v>
                </c:pt>
                <c:pt idx="492">
                  <c:v>12.149999999999903</c:v>
                </c:pt>
                <c:pt idx="493">
                  <c:v>12.162499999999904</c:v>
                </c:pt>
                <c:pt idx="494">
                  <c:v>12.174999999999899</c:v>
                </c:pt>
                <c:pt idx="495">
                  <c:v>12.187499999999904</c:v>
                </c:pt>
                <c:pt idx="496">
                  <c:v>12.2125</c:v>
                </c:pt>
                <c:pt idx="497">
                  <c:v>12.275</c:v>
                </c:pt>
                <c:pt idx="498">
                  <c:v>12.275</c:v>
                </c:pt>
                <c:pt idx="499">
                  <c:v>12.3</c:v>
                </c:pt>
                <c:pt idx="500">
                  <c:v>12.325000000000001</c:v>
                </c:pt>
                <c:pt idx="501">
                  <c:v>12.3375</c:v>
                </c:pt>
                <c:pt idx="502">
                  <c:v>12.3375</c:v>
                </c:pt>
                <c:pt idx="503">
                  <c:v>12.3375</c:v>
                </c:pt>
                <c:pt idx="504">
                  <c:v>12.3375</c:v>
                </c:pt>
                <c:pt idx="505">
                  <c:v>12.350000000000001</c:v>
                </c:pt>
                <c:pt idx="506">
                  <c:v>12.350000000000001</c:v>
                </c:pt>
                <c:pt idx="507">
                  <c:v>12.362500000000004</c:v>
                </c:pt>
                <c:pt idx="508">
                  <c:v>12.362500000000004</c:v>
                </c:pt>
                <c:pt idx="509">
                  <c:v>12.375000000000002</c:v>
                </c:pt>
                <c:pt idx="510">
                  <c:v>12.375000000000002</c:v>
                </c:pt>
                <c:pt idx="511">
                  <c:v>12.4</c:v>
                </c:pt>
                <c:pt idx="512">
                  <c:v>12.412500000000001</c:v>
                </c:pt>
                <c:pt idx="513">
                  <c:v>12.425000000000002</c:v>
                </c:pt>
                <c:pt idx="514">
                  <c:v>12.437499999999904</c:v>
                </c:pt>
                <c:pt idx="515">
                  <c:v>12.450000000000001</c:v>
                </c:pt>
                <c:pt idx="516">
                  <c:v>12.462500000000002</c:v>
                </c:pt>
                <c:pt idx="517">
                  <c:v>12.462500000000002</c:v>
                </c:pt>
                <c:pt idx="518">
                  <c:v>12.487500000000002</c:v>
                </c:pt>
                <c:pt idx="519">
                  <c:v>12.5</c:v>
                </c:pt>
                <c:pt idx="520">
                  <c:v>12.5375</c:v>
                </c:pt>
                <c:pt idx="521">
                  <c:v>12.55</c:v>
                </c:pt>
                <c:pt idx="522">
                  <c:v>12.562500000000002</c:v>
                </c:pt>
                <c:pt idx="523">
                  <c:v>12.6</c:v>
                </c:pt>
                <c:pt idx="524">
                  <c:v>12.625</c:v>
                </c:pt>
                <c:pt idx="525">
                  <c:v>12.65</c:v>
                </c:pt>
                <c:pt idx="526">
                  <c:v>12.65</c:v>
                </c:pt>
                <c:pt idx="527">
                  <c:v>12.65</c:v>
                </c:pt>
                <c:pt idx="528">
                  <c:v>12.662500000000001</c:v>
                </c:pt>
                <c:pt idx="529">
                  <c:v>12.675000000000002</c:v>
                </c:pt>
                <c:pt idx="530">
                  <c:v>12.675000000000002</c:v>
                </c:pt>
                <c:pt idx="531">
                  <c:v>12.675000000000002</c:v>
                </c:pt>
                <c:pt idx="532">
                  <c:v>12.675000000000002</c:v>
                </c:pt>
                <c:pt idx="533">
                  <c:v>12.6875</c:v>
                </c:pt>
                <c:pt idx="534">
                  <c:v>12.712499999999904</c:v>
                </c:pt>
                <c:pt idx="535">
                  <c:v>12.725</c:v>
                </c:pt>
                <c:pt idx="536">
                  <c:v>12.75</c:v>
                </c:pt>
                <c:pt idx="537">
                  <c:v>12.762500000000003</c:v>
                </c:pt>
                <c:pt idx="538">
                  <c:v>12.8</c:v>
                </c:pt>
                <c:pt idx="539">
                  <c:v>12.812499999999906</c:v>
                </c:pt>
                <c:pt idx="540">
                  <c:v>12.812499999999906</c:v>
                </c:pt>
                <c:pt idx="541">
                  <c:v>12.825000000000001</c:v>
                </c:pt>
                <c:pt idx="542">
                  <c:v>12.825000000000001</c:v>
                </c:pt>
                <c:pt idx="543">
                  <c:v>12.825000000000001</c:v>
                </c:pt>
                <c:pt idx="544">
                  <c:v>12.837499999999904</c:v>
                </c:pt>
                <c:pt idx="545">
                  <c:v>12.862500000000004</c:v>
                </c:pt>
                <c:pt idx="546">
                  <c:v>12.887500000000003</c:v>
                </c:pt>
                <c:pt idx="547">
                  <c:v>12.887500000000003</c:v>
                </c:pt>
                <c:pt idx="548">
                  <c:v>12.912500000000001</c:v>
                </c:pt>
                <c:pt idx="549">
                  <c:v>12.912500000000001</c:v>
                </c:pt>
                <c:pt idx="550">
                  <c:v>12.950000000000001</c:v>
                </c:pt>
                <c:pt idx="551">
                  <c:v>12.975000000000001</c:v>
                </c:pt>
                <c:pt idx="552">
                  <c:v>12.975000000000001</c:v>
                </c:pt>
                <c:pt idx="553">
                  <c:v>13.025</c:v>
                </c:pt>
                <c:pt idx="554">
                  <c:v>13.0375</c:v>
                </c:pt>
                <c:pt idx="555">
                  <c:v>13.0375</c:v>
                </c:pt>
                <c:pt idx="556">
                  <c:v>13.05</c:v>
                </c:pt>
                <c:pt idx="557">
                  <c:v>13.075000000000001</c:v>
                </c:pt>
                <c:pt idx="558">
                  <c:v>13.075000000000001</c:v>
                </c:pt>
                <c:pt idx="559">
                  <c:v>13.1</c:v>
                </c:pt>
                <c:pt idx="560">
                  <c:v>13.125</c:v>
                </c:pt>
                <c:pt idx="561">
                  <c:v>13.125</c:v>
                </c:pt>
                <c:pt idx="562">
                  <c:v>13.162500000000001</c:v>
                </c:pt>
                <c:pt idx="563">
                  <c:v>13.162500000000001</c:v>
                </c:pt>
                <c:pt idx="564">
                  <c:v>13.1875</c:v>
                </c:pt>
                <c:pt idx="565">
                  <c:v>13.212499999999904</c:v>
                </c:pt>
                <c:pt idx="566">
                  <c:v>13.225</c:v>
                </c:pt>
                <c:pt idx="567">
                  <c:v>13.25</c:v>
                </c:pt>
                <c:pt idx="568">
                  <c:v>13.2875</c:v>
                </c:pt>
                <c:pt idx="569">
                  <c:v>13.325000000000001</c:v>
                </c:pt>
                <c:pt idx="570">
                  <c:v>13.350000000000001</c:v>
                </c:pt>
                <c:pt idx="571">
                  <c:v>13.362499999999903</c:v>
                </c:pt>
                <c:pt idx="572">
                  <c:v>13.387500000000003</c:v>
                </c:pt>
                <c:pt idx="573">
                  <c:v>13.387500000000003</c:v>
                </c:pt>
                <c:pt idx="574">
                  <c:v>13.412500000000001</c:v>
                </c:pt>
                <c:pt idx="575">
                  <c:v>13.425000000000002</c:v>
                </c:pt>
                <c:pt idx="576">
                  <c:v>13.450000000000001</c:v>
                </c:pt>
                <c:pt idx="577">
                  <c:v>13.450000000000001</c:v>
                </c:pt>
                <c:pt idx="578">
                  <c:v>13.462499999999906</c:v>
                </c:pt>
                <c:pt idx="579">
                  <c:v>13.475000000000001</c:v>
                </c:pt>
                <c:pt idx="580">
                  <c:v>13.487500000000002</c:v>
                </c:pt>
                <c:pt idx="581">
                  <c:v>13.512500000000003</c:v>
                </c:pt>
                <c:pt idx="582">
                  <c:v>13.525</c:v>
                </c:pt>
                <c:pt idx="583">
                  <c:v>13.525</c:v>
                </c:pt>
                <c:pt idx="584">
                  <c:v>13.525</c:v>
                </c:pt>
                <c:pt idx="585">
                  <c:v>13.5375</c:v>
                </c:pt>
                <c:pt idx="586">
                  <c:v>13.5375</c:v>
                </c:pt>
                <c:pt idx="587">
                  <c:v>13.55</c:v>
                </c:pt>
                <c:pt idx="588">
                  <c:v>13.562500000000002</c:v>
                </c:pt>
                <c:pt idx="589">
                  <c:v>13.5875</c:v>
                </c:pt>
                <c:pt idx="590">
                  <c:v>13.5875</c:v>
                </c:pt>
                <c:pt idx="591">
                  <c:v>13.599999999999902</c:v>
                </c:pt>
                <c:pt idx="592">
                  <c:v>13.637499999999902</c:v>
                </c:pt>
                <c:pt idx="593">
                  <c:v>13.662500000000001</c:v>
                </c:pt>
                <c:pt idx="594">
                  <c:v>13.6875</c:v>
                </c:pt>
                <c:pt idx="595">
                  <c:v>13.699999999999902</c:v>
                </c:pt>
                <c:pt idx="596">
                  <c:v>13.725</c:v>
                </c:pt>
                <c:pt idx="597">
                  <c:v>13.75</c:v>
                </c:pt>
                <c:pt idx="598">
                  <c:v>13.75</c:v>
                </c:pt>
                <c:pt idx="599">
                  <c:v>13.774999999999903</c:v>
                </c:pt>
                <c:pt idx="600">
                  <c:v>13.799999999999899</c:v>
                </c:pt>
                <c:pt idx="601">
                  <c:v>13.812500000000002</c:v>
                </c:pt>
                <c:pt idx="602">
                  <c:v>13.812500000000002</c:v>
                </c:pt>
                <c:pt idx="603">
                  <c:v>13.812500000000002</c:v>
                </c:pt>
                <c:pt idx="604">
                  <c:v>13.812500000000002</c:v>
                </c:pt>
                <c:pt idx="605">
                  <c:v>13.812500000000002</c:v>
                </c:pt>
                <c:pt idx="606">
                  <c:v>13.812500000000002</c:v>
                </c:pt>
                <c:pt idx="607">
                  <c:v>13.825000000000001</c:v>
                </c:pt>
                <c:pt idx="608">
                  <c:v>13.825000000000001</c:v>
                </c:pt>
                <c:pt idx="609">
                  <c:v>13.8375</c:v>
                </c:pt>
                <c:pt idx="610">
                  <c:v>13.849999999999902</c:v>
                </c:pt>
                <c:pt idx="611">
                  <c:v>13.849999999999902</c:v>
                </c:pt>
                <c:pt idx="612">
                  <c:v>13.849999999999902</c:v>
                </c:pt>
                <c:pt idx="613">
                  <c:v>13.849999999999902</c:v>
                </c:pt>
                <c:pt idx="614">
                  <c:v>13.849999999999902</c:v>
                </c:pt>
                <c:pt idx="615">
                  <c:v>13.862500000000004</c:v>
                </c:pt>
                <c:pt idx="616">
                  <c:v>13.862500000000004</c:v>
                </c:pt>
                <c:pt idx="617">
                  <c:v>13.887500000000003</c:v>
                </c:pt>
                <c:pt idx="618">
                  <c:v>13.887500000000003</c:v>
                </c:pt>
                <c:pt idx="619">
                  <c:v>13.887500000000003</c:v>
                </c:pt>
                <c:pt idx="620">
                  <c:v>13.899999999999904</c:v>
                </c:pt>
                <c:pt idx="621">
                  <c:v>13.899999999999904</c:v>
                </c:pt>
                <c:pt idx="622">
                  <c:v>13.899999999999904</c:v>
                </c:pt>
                <c:pt idx="623">
                  <c:v>13.899999999999904</c:v>
                </c:pt>
                <c:pt idx="624">
                  <c:v>13.925000000000002</c:v>
                </c:pt>
                <c:pt idx="625">
                  <c:v>13.950000000000001</c:v>
                </c:pt>
                <c:pt idx="626">
                  <c:v>13.974999999999902</c:v>
                </c:pt>
                <c:pt idx="627">
                  <c:v>14.012499999999903</c:v>
                </c:pt>
                <c:pt idx="628">
                  <c:v>14.024999999999903</c:v>
                </c:pt>
                <c:pt idx="629">
                  <c:v>14.0375</c:v>
                </c:pt>
                <c:pt idx="630">
                  <c:v>14.075000000000001</c:v>
                </c:pt>
                <c:pt idx="631">
                  <c:v>14.0875</c:v>
                </c:pt>
                <c:pt idx="632">
                  <c:v>14.1</c:v>
                </c:pt>
                <c:pt idx="633">
                  <c:v>14.1</c:v>
                </c:pt>
                <c:pt idx="634">
                  <c:v>14.1</c:v>
                </c:pt>
                <c:pt idx="635">
                  <c:v>14.1</c:v>
                </c:pt>
                <c:pt idx="636">
                  <c:v>14.1</c:v>
                </c:pt>
                <c:pt idx="637">
                  <c:v>14.1</c:v>
                </c:pt>
                <c:pt idx="638">
                  <c:v>14.137500000000001</c:v>
                </c:pt>
                <c:pt idx="639">
                  <c:v>14.137500000000001</c:v>
                </c:pt>
                <c:pt idx="640">
                  <c:v>14.137500000000001</c:v>
                </c:pt>
                <c:pt idx="641">
                  <c:v>14.15</c:v>
                </c:pt>
                <c:pt idx="642">
                  <c:v>14.15</c:v>
                </c:pt>
                <c:pt idx="643">
                  <c:v>14.162500000000001</c:v>
                </c:pt>
                <c:pt idx="644">
                  <c:v>14.1875</c:v>
                </c:pt>
                <c:pt idx="645">
                  <c:v>14.1875</c:v>
                </c:pt>
                <c:pt idx="646">
                  <c:v>14.2125</c:v>
                </c:pt>
                <c:pt idx="647">
                  <c:v>14.2125</c:v>
                </c:pt>
                <c:pt idx="648">
                  <c:v>14.225</c:v>
                </c:pt>
                <c:pt idx="649">
                  <c:v>14.237500000000001</c:v>
                </c:pt>
                <c:pt idx="650">
                  <c:v>14.25</c:v>
                </c:pt>
                <c:pt idx="651">
                  <c:v>14.25</c:v>
                </c:pt>
                <c:pt idx="652">
                  <c:v>14.25</c:v>
                </c:pt>
                <c:pt idx="653">
                  <c:v>14.25</c:v>
                </c:pt>
                <c:pt idx="654">
                  <c:v>14.274999999999903</c:v>
                </c:pt>
                <c:pt idx="655">
                  <c:v>14.274999999999903</c:v>
                </c:pt>
                <c:pt idx="656">
                  <c:v>14.312500000000002</c:v>
                </c:pt>
                <c:pt idx="657">
                  <c:v>14.337499999999904</c:v>
                </c:pt>
                <c:pt idx="658">
                  <c:v>14.337499999999904</c:v>
                </c:pt>
                <c:pt idx="659">
                  <c:v>14.350000000000001</c:v>
                </c:pt>
                <c:pt idx="660">
                  <c:v>14.350000000000001</c:v>
                </c:pt>
                <c:pt idx="661">
                  <c:v>14.387500000000003</c:v>
                </c:pt>
                <c:pt idx="662">
                  <c:v>14.424999999999899</c:v>
                </c:pt>
                <c:pt idx="663">
                  <c:v>14.424999999999899</c:v>
                </c:pt>
                <c:pt idx="664">
                  <c:v>14.4375</c:v>
                </c:pt>
                <c:pt idx="665">
                  <c:v>14.450000000000001</c:v>
                </c:pt>
                <c:pt idx="666">
                  <c:v>14.462500000000002</c:v>
                </c:pt>
                <c:pt idx="667">
                  <c:v>14.475000000000001</c:v>
                </c:pt>
                <c:pt idx="668">
                  <c:v>14.499999999999904</c:v>
                </c:pt>
                <c:pt idx="669">
                  <c:v>14.499999999999904</c:v>
                </c:pt>
                <c:pt idx="670">
                  <c:v>14.524999999999903</c:v>
                </c:pt>
                <c:pt idx="671">
                  <c:v>14.5375</c:v>
                </c:pt>
                <c:pt idx="672">
                  <c:v>14.5375</c:v>
                </c:pt>
                <c:pt idx="673">
                  <c:v>14.562499999999906</c:v>
                </c:pt>
                <c:pt idx="674">
                  <c:v>14.562499999999906</c:v>
                </c:pt>
                <c:pt idx="675">
                  <c:v>14.562499999999906</c:v>
                </c:pt>
                <c:pt idx="676">
                  <c:v>14.562499999999906</c:v>
                </c:pt>
                <c:pt idx="677">
                  <c:v>14.575000000000001</c:v>
                </c:pt>
                <c:pt idx="678">
                  <c:v>14.5875</c:v>
                </c:pt>
                <c:pt idx="679">
                  <c:v>14.6</c:v>
                </c:pt>
                <c:pt idx="680">
                  <c:v>14.612500000000002</c:v>
                </c:pt>
                <c:pt idx="681">
                  <c:v>14.662499999999904</c:v>
                </c:pt>
                <c:pt idx="682">
                  <c:v>14.662499999999904</c:v>
                </c:pt>
                <c:pt idx="683">
                  <c:v>14.674999999999899</c:v>
                </c:pt>
                <c:pt idx="684">
                  <c:v>14.6875</c:v>
                </c:pt>
                <c:pt idx="685">
                  <c:v>14.6875</c:v>
                </c:pt>
                <c:pt idx="686">
                  <c:v>14.7</c:v>
                </c:pt>
                <c:pt idx="687">
                  <c:v>14.7125</c:v>
                </c:pt>
                <c:pt idx="688">
                  <c:v>14.737499999999899</c:v>
                </c:pt>
                <c:pt idx="689">
                  <c:v>14.75</c:v>
                </c:pt>
                <c:pt idx="690">
                  <c:v>14.75</c:v>
                </c:pt>
                <c:pt idx="691">
                  <c:v>14.75</c:v>
                </c:pt>
                <c:pt idx="692">
                  <c:v>14.774999999999903</c:v>
                </c:pt>
                <c:pt idx="693">
                  <c:v>14.787499999999902</c:v>
                </c:pt>
                <c:pt idx="694">
                  <c:v>14.799999999999899</c:v>
                </c:pt>
                <c:pt idx="695">
                  <c:v>14.824999999999902</c:v>
                </c:pt>
                <c:pt idx="696">
                  <c:v>14.850000000000001</c:v>
                </c:pt>
                <c:pt idx="697">
                  <c:v>14.862500000000004</c:v>
                </c:pt>
                <c:pt idx="698">
                  <c:v>14.875000000000002</c:v>
                </c:pt>
                <c:pt idx="699">
                  <c:v>14.875000000000002</c:v>
                </c:pt>
                <c:pt idx="700">
                  <c:v>14.875000000000002</c:v>
                </c:pt>
                <c:pt idx="701">
                  <c:v>14.875000000000002</c:v>
                </c:pt>
                <c:pt idx="702">
                  <c:v>14.887500000000003</c:v>
                </c:pt>
                <c:pt idx="703">
                  <c:v>14.912500000000001</c:v>
                </c:pt>
                <c:pt idx="704">
                  <c:v>14.937499999999904</c:v>
                </c:pt>
                <c:pt idx="705">
                  <c:v>14.950000000000001</c:v>
                </c:pt>
                <c:pt idx="706">
                  <c:v>14.987500000000002</c:v>
                </c:pt>
                <c:pt idx="707">
                  <c:v>14.987500000000002</c:v>
                </c:pt>
                <c:pt idx="708">
                  <c:v>15</c:v>
                </c:pt>
                <c:pt idx="709">
                  <c:v>15.0375</c:v>
                </c:pt>
                <c:pt idx="710">
                  <c:v>15.0375</c:v>
                </c:pt>
                <c:pt idx="711">
                  <c:v>15.0375</c:v>
                </c:pt>
                <c:pt idx="712">
                  <c:v>15.062500000000002</c:v>
                </c:pt>
                <c:pt idx="713">
                  <c:v>15.075000000000001</c:v>
                </c:pt>
                <c:pt idx="714">
                  <c:v>15.0875</c:v>
                </c:pt>
                <c:pt idx="715">
                  <c:v>15.1</c:v>
                </c:pt>
                <c:pt idx="716">
                  <c:v>15.112500000000002</c:v>
                </c:pt>
                <c:pt idx="717">
                  <c:v>15.112500000000002</c:v>
                </c:pt>
                <c:pt idx="718">
                  <c:v>15.112500000000002</c:v>
                </c:pt>
                <c:pt idx="719">
                  <c:v>15.125</c:v>
                </c:pt>
                <c:pt idx="720">
                  <c:v>15.125</c:v>
                </c:pt>
                <c:pt idx="721">
                  <c:v>15.15</c:v>
                </c:pt>
                <c:pt idx="722">
                  <c:v>15.15</c:v>
                </c:pt>
                <c:pt idx="723">
                  <c:v>15.174999999999899</c:v>
                </c:pt>
                <c:pt idx="724">
                  <c:v>15.1875</c:v>
                </c:pt>
                <c:pt idx="725">
                  <c:v>15.2125</c:v>
                </c:pt>
                <c:pt idx="726">
                  <c:v>15.2125</c:v>
                </c:pt>
                <c:pt idx="727">
                  <c:v>15.225</c:v>
                </c:pt>
                <c:pt idx="728">
                  <c:v>15.237500000000001</c:v>
                </c:pt>
                <c:pt idx="729">
                  <c:v>15.262500000000003</c:v>
                </c:pt>
                <c:pt idx="730">
                  <c:v>15.275</c:v>
                </c:pt>
                <c:pt idx="731">
                  <c:v>15.2875</c:v>
                </c:pt>
                <c:pt idx="732">
                  <c:v>15.2875</c:v>
                </c:pt>
                <c:pt idx="733">
                  <c:v>15.2875</c:v>
                </c:pt>
                <c:pt idx="734">
                  <c:v>15.2875</c:v>
                </c:pt>
                <c:pt idx="735">
                  <c:v>15.3</c:v>
                </c:pt>
                <c:pt idx="736">
                  <c:v>15.312500000000002</c:v>
                </c:pt>
                <c:pt idx="737">
                  <c:v>15.375000000000002</c:v>
                </c:pt>
                <c:pt idx="738">
                  <c:v>15.375000000000002</c:v>
                </c:pt>
                <c:pt idx="739">
                  <c:v>15.412500000000001</c:v>
                </c:pt>
                <c:pt idx="740">
                  <c:v>15.437499999999904</c:v>
                </c:pt>
                <c:pt idx="741">
                  <c:v>15.437499999999904</c:v>
                </c:pt>
                <c:pt idx="742">
                  <c:v>15.475000000000001</c:v>
                </c:pt>
                <c:pt idx="743">
                  <c:v>15.487499999999901</c:v>
                </c:pt>
                <c:pt idx="744">
                  <c:v>15.5</c:v>
                </c:pt>
                <c:pt idx="745">
                  <c:v>15.512500000000003</c:v>
                </c:pt>
                <c:pt idx="746">
                  <c:v>15.512500000000003</c:v>
                </c:pt>
                <c:pt idx="747">
                  <c:v>15.512500000000003</c:v>
                </c:pt>
                <c:pt idx="748">
                  <c:v>15.55</c:v>
                </c:pt>
                <c:pt idx="749">
                  <c:v>15.562499999999906</c:v>
                </c:pt>
                <c:pt idx="750">
                  <c:v>15.575000000000001</c:v>
                </c:pt>
                <c:pt idx="751">
                  <c:v>15.6</c:v>
                </c:pt>
                <c:pt idx="752">
                  <c:v>15.612500000000002</c:v>
                </c:pt>
                <c:pt idx="753">
                  <c:v>15.612500000000002</c:v>
                </c:pt>
                <c:pt idx="754">
                  <c:v>15.612500000000002</c:v>
                </c:pt>
                <c:pt idx="755">
                  <c:v>15.625</c:v>
                </c:pt>
                <c:pt idx="756">
                  <c:v>15.637500000000001</c:v>
                </c:pt>
                <c:pt idx="757">
                  <c:v>15.65</c:v>
                </c:pt>
                <c:pt idx="758">
                  <c:v>15.675000000000002</c:v>
                </c:pt>
                <c:pt idx="759">
                  <c:v>15.687499999999904</c:v>
                </c:pt>
                <c:pt idx="760">
                  <c:v>15.687499999999904</c:v>
                </c:pt>
                <c:pt idx="761">
                  <c:v>15.687499999999904</c:v>
                </c:pt>
                <c:pt idx="762">
                  <c:v>15.7125</c:v>
                </c:pt>
                <c:pt idx="763">
                  <c:v>15.7249999999999</c:v>
                </c:pt>
                <c:pt idx="764">
                  <c:v>15.749999999999902</c:v>
                </c:pt>
                <c:pt idx="765">
                  <c:v>15.762500000000003</c:v>
                </c:pt>
                <c:pt idx="766">
                  <c:v>15.775</c:v>
                </c:pt>
                <c:pt idx="767">
                  <c:v>15.775</c:v>
                </c:pt>
                <c:pt idx="768">
                  <c:v>15.775</c:v>
                </c:pt>
                <c:pt idx="769">
                  <c:v>15.787499999999902</c:v>
                </c:pt>
                <c:pt idx="770">
                  <c:v>15.825000000000001</c:v>
                </c:pt>
                <c:pt idx="771">
                  <c:v>15.825000000000001</c:v>
                </c:pt>
                <c:pt idx="772">
                  <c:v>15.850000000000001</c:v>
                </c:pt>
                <c:pt idx="773">
                  <c:v>15.875000000000002</c:v>
                </c:pt>
                <c:pt idx="774">
                  <c:v>15.899999999999904</c:v>
                </c:pt>
                <c:pt idx="775">
                  <c:v>15.899999999999904</c:v>
                </c:pt>
                <c:pt idx="776">
                  <c:v>15.899999999999904</c:v>
                </c:pt>
                <c:pt idx="777">
                  <c:v>15.912500000000001</c:v>
                </c:pt>
                <c:pt idx="778">
                  <c:v>15.949999999999902</c:v>
                </c:pt>
                <c:pt idx="779">
                  <c:v>15.949999999999902</c:v>
                </c:pt>
                <c:pt idx="780">
                  <c:v>15.949999999999902</c:v>
                </c:pt>
                <c:pt idx="781">
                  <c:v>15.962499999999906</c:v>
                </c:pt>
                <c:pt idx="782">
                  <c:v>15.974999999999902</c:v>
                </c:pt>
                <c:pt idx="783">
                  <c:v>15.999999999999904</c:v>
                </c:pt>
                <c:pt idx="784">
                  <c:v>15.999999999999904</c:v>
                </c:pt>
                <c:pt idx="785">
                  <c:v>16.012499999999996</c:v>
                </c:pt>
                <c:pt idx="786">
                  <c:v>16.024999999999999</c:v>
                </c:pt>
                <c:pt idx="787">
                  <c:v>16.037499999999895</c:v>
                </c:pt>
                <c:pt idx="788">
                  <c:v>16.087499999999995</c:v>
                </c:pt>
                <c:pt idx="789">
                  <c:v>16.099999999999895</c:v>
                </c:pt>
                <c:pt idx="790">
                  <c:v>16.112500000000001</c:v>
                </c:pt>
                <c:pt idx="791">
                  <c:v>16.112500000000001</c:v>
                </c:pt>
                <c:pt idx="792">
                  <c:v>16.112500000000001</c:v>
                </c:pt>
                <c:pt idx="793">
                  <c:v>16.125</c:v>
                </c:pt>
                <c:pt idx="794">
                  <c:v>16.125</c:v>
                </c:pt>
                <c:pt idx="795">
                  <c:v>16.137499999999999</c:v>
                </c:pt>
                <c:pt idx="796">
                  <c:v>16.137499999999999</c:v>
                </c:pt>
                <c:pt idx="797">
                  <c:v>16.149999999999999</c:v>
                </c:pt>
                <c:pt idx="798">
                  <c:v>16.162499999999891</c:v>
                </c:pt>
                <c:pt idx="799">
                  <c:v>16.1875</c:v>
                </c:pt>
                <c:pt idx="800">
                  <c:v>16.2</c:v>
                </c:pt>
                <c:pt idx="801">
                  <c:v>16.224999999999998</c:v>
                </c:pt>
                <c:pt idx="802">
                  <c:v>16.25</c:v>
                </c:pt>
                <c:pt idx="803">
                  <c:v>16.25</c:v>
                </c:pt>
                <c:pt idx="804">
                  <c:v>16.25</c:v>
                </c:pt>
                <c:pt idx="805">
                  <c:v>16.262499999999992</c:v>
                </c:pt>
                <c:pt idx="806">
                  <c:v>16.262499999999992</c:v>
                </c:pt>
                <c:pt idx="807">
                  <c:v>16.3</c:v>
                </c:pt>
                <c:pt idx="808">
                  <c:v>16.3</c:v>
                </c:pt>
                <c:pt idx="809">
                  <c:v>16.3</c:v>
                </c:pt>
                <c:pt idx="810">
                  <c:v>16.3125</c:v>
                </c:pt>
                <c:pt idx="811">
                  <c:v>16.337499999999999</c:v>
                </c:pt>
                <c:pt idx="812">
                  <c:v>16.362499999999997</c:v>
                </c:pt>
                <c:pt idx="813">
                  <c:v>16.375</c:v>
                </c:pt>
                <c:pt idx="814">
                  <c:v>16.375</c:v>
                </c:pt>
                <c:pt idx="815">
                  <c:v>16.399999999999999</c:v>
                </c:pt>
                <c:pt idx="816">
                  <c:v>16.424999999999997</c:v>
                </c:pt>
                <c:pt idx="817">
                  <c:v>16.4375</c:v>
                </c:pt>
                <c:pt idx="818">
                  <c:v>16.4375</c:v>
                </c:pt>
                <c:pt idx="819">
                  <c:v>16.462499999999991</c:v>
                </c:pt>
                <c:pt idx="820">
                  <c:v>16.462499999999991</c:v>
                </c:pt>
                <c:pt idx="821">
                  <c:v>16.499999999999897</c:v>
                </c:pt>
                <c:pt idx="822">
                  <c:v>16.512499999999996</c:v>
                </c:pt>
                <c:pt idx="823">
                  <c:v>16.524999999999999</c:v>
                </c:pt>
                <c:pt idx="824">
                  <c:v>16.524999999999999</c:v>
                </c:pt>
                <c:pt idx="825">
                  <c:v>16.55</c:v>
                </c:pt>
                <c:pt idx="826">
                  <c:v>16.587499999999995</c:v>
                </c:pt>
                <c:pt idx="827">
                  <c:v>16.587499999999995</c:v>
                </c:pt>
                <c:pt idx="828">
                  <c:v>16.587499999999995</c:v>
                </c:pt>
                <c:pt idx="829">
                  <c:v>16.624999999999901</c:v>
                </c:pt>
                <c:pt idx="830">
                  <c:v>16.624999999999901</c:v>
                </c:pt>
                <c:pt idx="831">
                  <c:v>16.649999999999999</c:v>
                </c:pt>
                <c:pt idx="832">
                  <c:v>16.662499999999891</c:v>
                </c:pt>
                <c:pt idx="833">
                  <c:v>16.662499999999891</c:v>
                </c:pt>
                <c:pt idx="834">
                  <c:v>16.674999999999901</c:v>
                </c:pt>
                <c:pt idx="835">
                  <c:v>16.6875</c:v>
                </c:pt>
                <c:pt idx="836">
                  <c:v>16.6875</c:v>
                </c:pt>
                <c:pt idx="837">
                  <c:v>16.6875</c:v>
                </c:pt>
                <c:pt idx="838">
                  <c:v>16.7</c:v>
                </c:pt>
                <c:pt idx="839">
                  <c:v>16.724999999999895</c:v>
                </c:pt>
                <c:pt idx="840">
                  <c:v>16.762499999999893</c:v>
                </c:pt>
                <c:pt idx="841">
                  <c:v>16.774999999999999</c:v>
                </c:pt>
                <c:pt idx="842">
                  <c:v>16.8</c:v>
                </c:pt>
                <c:pt idx="843">
                  <c:v>16.824999999999999</c:v>
                </c:pt>
                <c:pt idx="844">
                  <c:v>16.837499999999999</c:v>
                </c:pt>
                <c:pt idx="845">
                  <c:v>16.837499999999999</c:v>
                </c:pt>
                <c:pt idx="846">
                  <c:v>16.887499999999996</c:v>
                </c:pt>
                <c:pt idx="847">
                  <c:v>16.899999999999999</c:v>
                </c:pt>
                <c:pt idx="848">
                  <c:v>16.912499999999998</c:v>
                </c:pt>
                <c:pt idx="849">
                  <c:v>16.924999999999898</c:v>
                </c:pt>
                <c:pt idx="850">
                  <c:v>16.9375</c:v>
                </c:pt>
                <c:pt idx="851">
                  <c:v>16.95</c:v>
                </c:pt>
                <c:pt idx="852">
                  <c:v>16.95</c:v>
                </c:pt>
                <c:pt idx="853">
                  <c:v>16.974999999999998</c:v>
                </c:pt>
                <c:pt idx="854">
                  <c:v>16.987499999999997</c:v>
                </c:pt>
                <c:pt idx="855">
                  <c:v>16.987499999999997</c:v>
                </c:pt>
                <c:pt idx="856">
                  <c:v>17.012499999999996</c:v>
                </c:pt>
                <c:pt idx="857">
                  <c:v>17.024999999999999</c:v>
                </c:pt>
                <c:pt idx="858">
                  <c:v>17.024999999999999</c:v>
                </c:pt>
                <c:pt idx="859">
                  <c:v>17.05</c:v>
                </c:pt>
                <c:pt idx="860">
                  <c:v>17.087499999999995</c:v>
                </c:pt>
                <c:pt idx="861">
                  <c:v>17.087499999999995</c:v>
                </c:pt>
                <c:pt idx="862">
                  <c:v>17.087499999999995</c:v>
                </c:pt>
                <c:pt idx="863">
                  <c:v>17.087499999999995</c:v>
                </c:pt>
                <c:pt idx="864">
                  <c:v>17.087499999999995</c:v>
                </c:pt>
                <c:pt idx="865">
                  <c:v>17.112500000000001</c:v>
                </c:pt>
                <c:pt idx="866">
                  <c:v>17.112500000000001</c:v>
                </c:pt>
                <c:pt idx="867">
                  <c:v>17.112500000000001</c:v>
                </c:pt>
                <c:pt idx="868">
                  <c:v>17.125</c:v>
                </c:pt>
                <c:pt idx="869">
                  <c:v>17.162499999999998</c:v>
                </c:pt>
                <c:pt idx="870">
                  <c:v>17.174999999999901</c:v>
                </c:pt>
                <c:pt idx="871">
                  <c:v>17.174999999999901</c:v>
                </c:pt>
                <c:pt idx="872">
                  <c:v>17.174999999999901</c:v>
                </c:pt>
                <c:pt idx="873">
                  <c:v>17.1875</c:v>
                </c:pt>
                <c:pt idx="874">
                  <c:v>17.224999999999895</c:v>
                </c:pt>
                <c:pt idx="875">
                  <c:v>17.237500000000001</c:v>
                </c:pt>
                <c:pt idx="876">
                  <c:v>17.25</c:v>
                </c:pt>
                <c:pt idx="877">
                  <c:v>17.25</c:v>
                </c:pt>
                <c:pt idx="878">
                  <c:v>17.25</c:v>
                </c:pt>
                <c:pt idx="879">
                  <c:v>17.25</c:v>
                </c:pt>
                <c:pt idx="880">
                  <c:v>17.25</c:v>
                </c:pt>
                <c:pt idx="881">
                  <c:v>17.274999999999999</c:v>
                </c:pt>
                <c:pt idx="882">
                  <c:v>17.3125</c:v>
                </c:pt>
                <c:pt idx="883">
                  <c:v>17.349999999999895</c:v>
                </c:pt>
                <c:pt idx="884">
                  <c:v>17.349999999999895</c:v>
                </c:pt>
                <c:pt idx="885">
                  <c:v>17.375</c:v>
                </c:pt>
                <c:pt idx="886">
                  <c:v>17.375</c:v>
                </c:pt>
                <c:pt idx="887">
                  <c:v>17.387499999999896</c:v>
                </c:pt>
                <c:pt idx="888">
                  <c:v>17.387499999999896</c:v>
                </c:pt>
                <c:pt idx="889">
                  <c:v>17.399999999999999</c:v>
                </c:pt>
                <c:pt idx="890">
                  <c:v>17.412499999999998</c:v>
                </c:pt>
                <c:pt idx="891">
                  <c:v>17.424999999999898</c:v>
                </c:pt>
                <c:pt idx="892">
                  <c:v>17.424999999999898</c:v>
                </c:pt>
                <c:pt idx="893">
                  <c:v>17.462499999999991</c:v>
                </c:pt>
                <c:pt idx="894">
                  <c:v>17.512499999999896</c:v>
                </c:pt>
                <c:pt idx="895">
                  <c:v>17.524999999999999</c:v>
                </c:pt>
                <c:pt idx="896">
                  <c:v>17.537500000000001</c:v>
                </c:pt>
                <c:pt idx="897">
                  <c:v>17.537500000000001</c:v>
                </c:pt>
                <c:pt idx="898">
                  <c:v>17.549999999999898</c:v>
                </c:pt>
                <c:pt idx="899">
                  <c:v>17.549999999999898</c:v>
                </c:pt>
                <c:pt idx="900">
                  <c:v>17.574999999999999</c:v>
                </c:pt>
                <c:pt idx="901">
                  <c:v>17.587499999999995</c:v>
                </c:pt>
                <c:pt idx="902">
                  <c:v>17.599999999999895</c:v>
                </c:pt>
                <c:pt idx="903">
                  <c:v>17.612500000000001</c:v>
                </c:pt>
                <c:pt idx="904">
                  <c:v>17.624999999999901</c:v>
                </c:pt>
                <c:pt idx="905">
                  <c:v>17.624999999999901</c:v>
                </c:pt>
                <c:pt idx="906">
                  <c:v>17.624999999999901</c:v>
                </c:pt>
                <c:pt idx="907">
                  <c:v>17.637499999999999</c:v>
                </c:pt>
                <c:pt idx="908">
                  <c:v>17.649999999999999</c:v>
                </c:pt>
                <c:pt idx="909">
                  <c:v>17.662499999999891</c:v>
                </c:pt>
                <c:pt idx="910">
                  <c:v>17.662499999999891</c:v>
                </c:pt>
                <c:pt idx="911">
                  <c:v>17.662499999999891</c:v>
                </c:pt>
                <c:pt idx="912">
                  <c:v>17.687499999999897</c:v>
                </c:pt>
                <c:pt idx="913">
                  <c:v>17.687499999999897</c:v>
                </c:pt>
                <c:pt idx="914">
                  <c:v>17.687499999999897</c:v>
                </c:pt>
                <c:pt idx="915">
                  <c:v>17.7</c:v>
                </c:pt>
                <c:pt idx="916">
                  <c:v>17.724999999999998</c:v>
                </c:pt>
                <c:pt idx="917">
                  <c:v>17.737500000000001</c:v>
                </c:pt>
                <c:pt idx="918">
                  <c:v>17.762499999999992</c:v>
                </c:pt>
                <c:pt idx="919">
                  <c:v>17.787499999999998</c:v>
                </c:pt>
                <c:pt idx="920">
                  <c:v>17.8</c:v>
                </c:pt>
                <c:pt idx="921">
                  <c:v>17.8</c:v>
                </c:pt>
                <c:pt idx="922">
                  <c:v>17.8125</c:v>
                </c:pt>
                <c:pt idx="923">
                  <c:v>17.8125</c:v>
                </c:pt>
                <c:pt idx="924">
                  <c:v>17.8125</c:v>
                </c:pt>
                <c:pt idx="925">
                  <c:v>17.8249999999999</c:v>
                </c:pt>
                <c:pt idx="926">
                  <c:v>17.862499999999894</c:v>
                </c:pt>
                <c:pt idx="927">
                  <c:v>17.862499999999894</c:v>
                </c:pt>
                <c:pt idx="928">
                  <c:v>17.912499999999998</c:v>
                </c:pt>
                <c:pt idx="929">
                  <c:v>17.924999999999997</c:v>
                </c:pt>
                <c:pt idx="930">
                  <c:v>17.9375</c:v>
                </c:pt>
                <c:pt idx="931">
                  <c:v>17.962499999999991</c:v>
                </c:pt>
                <c:pt idx="932">
                  <c:v>17.962499999999991</c:v>
                </c:pt>
                <c:pt idx="933">
                  <c:v>17.962499999999991</c:v>
                </c:pt>
                <c:pt idx="934">
                  <c:v>17.974999999999998</c:v>
                </c:pt>
                <c:pt idx="935">
                  <c:v>17.987499999999997</c:v>
                </c:pt>
                <c:pt idx="936">
                  <c:v>18</c:v>
                </c:pt>
                <c:pt idx="937">
                  <c:v>18</c:v>
                </c:pt>
                <c:pt idx="938">
                  <c:v>18.012499999999996</c:v>
                </c:pt>
                <c:pt idx="939">
                  <c:v>18.037500000000001</c:v>
                </c:pt>
                <c:pt idx="940">
                  <c:v>18.062499999999996</c:v>
                </c:pt>
                <c:pt idx="941">
                  <c:v>18.087499999999995</c:v>
                </c:pt>
                <c:pt idx="942">
                  <c:v>18.125</c:v>
                </c:pt>
                <c:pt idx="943">
                  <c:v>18.137499999999999</c:v>
                </c:pt>
                <c:pt idx="944">
                  <c:v>18.137499999999999</c:v>
                </c:pt>
                <c:pt idx="945">
                  <c:v>18.137499999999999</c:v>
                </c:pt>
                <c:pt idx="946">
                  <c:v>18.162499999999891</c:v>
                </c:pt>
                <c:pt idx="947">
                  <c:v>18.175000000000001</c:v>
                </c:pt>
                <c:pt idx="948">
                  <c:v>18.175000000000001</c:v>
                </c:pt>
                <c:pt idx="949">
                  <c:v>18.175000000000001</c:v>
                </c:pt>
                <c:pt idx="950">
                  <c:v>18.2</c:v>
                </c:pt>
                <c:pt idx="951">
                  <c:v>18.2</c:v>
                </c:pt>
                <c:pt idx="952">
                  <c:v>18.2</c:v>
                </c:pt>
                <c:pt idx="953">
                  <c:v>18.2</c:v>
                </c:pt>
                <c:pt idx="954">
                  <c:v>18.2</c:v>
                </c:pt>
                <c:pt idx="955">
                  <c:v>18.212499999999995</c:v>
                </c:pt>
                <c:pt idx="956">
                  <c:v>18.212499999999995</c:v>
                </c:pt>
                <c:pt idx="957">
                  <c:v>18.237500000000001</c:v>
                </c:pt>
                <c:pt idx="958">
                  <c:v>18.237500000000001</c:v>
                </c:pt>
                <c:pt idx="959">
                  <c:v>18.25</c:v>
                </c:pt>
                <c:pt idx="960">
                  <c:v>18.25</c:v>
                </c:pt>
                <c:pt idx="961">
                  <c:v>18.262499999999992</c:v>
                </c:pt>
                <c:pt idx="962">
                  <c:v>18.274999999999999</c:v>
                </c:pt>
                <c:pt idx="963">
                  <c:v>18.274999999999999</c:v>
                </c:pt>
                <c:pt idx="964">
                  <c:v>18.274999999999999</c:v>
                </c:pt>
                <c:pt idx="965">
                  <c:v>18.287499999999891</c:v>
                </c:pt>
                <c:pt idx="966">
                  <c:v>18.3125</c:v>
                </c:pt>
                <c:pt idx="967">
                  <c:v>18.3125</c:v>
                </c:pt>
                <c:pt idx="968">
                  <c:v>18.349999999999895</c:v>
                </c:pt>
                <c:pt idx="969">
                  <c:v>18.349999999999895</c:v>
                </c:pt>
                <c:pt idx="970">
                  <c:v>18.349999999999895</c:v>
                </c:pt>
                <c:pt idx="971">
                  <c:v>18.399999999999999</c:v>
                </c:pt>
                <c:pt idx="972">
                  <c:v>18.412499999999891</c:v>
                </c:pt>
                <c:pt idx="973">
                  <c:v>18.449999999999896</c:v>
                </c:pt>
                <c:pt idx="974">
                  <c:v>18.449999999999896</c:v>
                </c:pt>
                <c:pt idx="975">
                  <c:v>18.462499999999991</c:v>
                </c:pt>
                <c:pt idx="976">
                  <c:v>18.462499999999991</c:v>
                </c:pt>
                <c:pt idx="977">
                  <c:v>18.462499999999991</c:v>
                </c:pt>
                <c:pt idx="978">
                  <c:v>18.487499999999894</c:v>
                </c:pt>
                <c:pt idx="979">
                  <c:v>18.487499999999894</c:v>
                </c:pt>
                <c:pt idx="980">
                  <c:v>18.487499999999894</c:v>
                </c:pt>
                <c:pt idx="981">
                  <c:v>18.512499999999996</c:v>
                </c:pt>
                <c:pt idx="982">
                  <c:v>18.549999999999898</c:v>
                </c:pt>
                <c:pt idx="983">
                  <c:v>18.562499999999996</c:v>
                </c:pt>
                <c:pt idx="984">
                  <c:v>18.562499999999996</c:v>
                </c:pt>
                <c:pt idx="985">
                  <c:v>18.562499999999996</c:v>
                </c:pt>
                <c:pt idx="986">
                  <c:v>18.574999999999999</c:v>
                </c:pt>
                <c:pt idx="987">
                  <c:v>18.600000000000001</c:v>
                </c:pt>
                <c:pt idx="988">
                  <c:v>18.612499999999898</c:v>
                </c:pt>
                <c:pt idx="989">
                  <c:v>18.625</c:v>
                </c:pt>
                <c:pt idx="990">
                  <c:v>18.662499999999891</c:v>
                </c:pt>
                <c:pt idx="991">
                  <c:v>18.675000000000001</c:v>
                </c:pt>
                <c:pt idx="992">
                  <c:v>18.7</c:v>
                </c:pt>
                <c:pt idx="993">
                  <c:v>18.7</c:v>
                </c:pt>
                <c:pt idx="994">
                  <c:v>18.737500000000001</c:v>
                </c:pt>
                <c:pt idx="995">
                  <c:v>18.737500000000001</c:v>
                </c:pt>
                <c:pt idx="996">
                  <c:v>18.762499999999992</c:v>
                </c:pt>
                <c:pt idx="997">
                  <c:v>18.762499999999992</c:v>
                </c:pt>
                <c:pt idx="998">
                  <c:v>18.762499999999992</c:v>
                </c:pt>
                <c:pt idx="999">
                  <c:v>18.762499999999992</c:v>
                </c:pt>
                <c:pt idx="1000">
                  <c:v>18.762499999999992</c:v>
                </c:pt>
                <c:pt idx="1001">
                  <c:v>18.774999999999999</c:v>
                </c:pt>
                <c:pt idx="1002">
                  <c:v>18.774999999999999</c:v>
                </c:pt>
                <c:pt idx="1003">
                  <c:v>18.8</c:v>
                </c:pt>
                <c:pt idx="1004">
                  <c:v>18.837499999999999</c:v>
                </c:pt>
                <c:pt idx="1005">
                  <c:v>18.850000000000001</c:v>
                </c:pt>
                <c:pt idx="1006">
                  <c:v>18.850000000000001</c:v>
                </c:pt>
                <c:pt idx="1007">
                  <c:v>18.850000000000001</c:v>
                </c:pt>
                <c:pt idx="1008">
                  <c:v>18.862499999999997</c:v>
                </c:pt>
                <c:pt idx="1009">
                  <c:v>18.875</c:v>
                </c:pt>
                <c:pt idx="1010">
                  <c:v>18.899999999999999</c:v>
                </c:pt>
                <c:pt idx="1011">
                  <c:v>18.899999999999999</c:v>
                </c:pt>
                <c:pt idx="1012">
                  <c:v>18.912499999999998</c:v>
                </c:pt>
                <c:pt idx="1013">
                  <c:v>18.912499999999998</c:v>
                </c:pt>
                <c:pt idx="1014">
                  <c:v>18.912499999999998</c:v>
                </c:pt>
                <c:pt idx="1015">
                  <c:v>18.9375</c:v>
                </c:pt>
                <c:pt idx="1016">
                  <c:v>18.962499999999991</c:v>
                </c:pt>
                <c:pt idx="1017">
                  <c:v>18.987499999999997</c:v>
                </c:pt>
                <c:pt idx="1018">
                  <c:v>19</c:v>
                </c:pt>
                <c:pt idx="1019">
                  <c:v>19</c:v>
                </c:pt>
                <c:pt idx="1020">
                  <c:v>19</c:v>
                </c:pt>
                <c:pt idx="1021">
                  <c:v>19.012499999999996</c:v>
                </c:pt>
                <c:pt idx="1022">
                  <c:v>19.037500000000001</c:v>
                </c:pt>
                <c:pt idx="1023">
                  <c:v>19.05</c:v>
                </c:pt>
                <c:pt idx="1024">
                  <c:v>19.062499999999996</c:v>
                </c:pt>
                <c:pt idx="1025">
                  <c:v>19.074999999999999</c:v>
                </c:pt>
                <c:pt idx="1026">
                  <c:v>19.100000000000001</c:v>
                </c:pt>
                <c:pt idx="1027">
                  <c:v>19.125</c:v>
                </c:pt>
                <c:pt idx="1028">
                  <c:v>19.137499999999999</c:v>
                </c:pt>
                <c:pt idx="1029">
                  <c:v>19.137499999999999</c:v>
                </c:pt>
                <c:pt idx="1030">
                  <c:v>19.149999999999999</c:v>
                </c:pt>
                <c:pt idx="1031">
                  <c:v>19.149999999999999</c:v>
                </c:pt>
                <c:pt idx="1032">
                  <c:v>19.149999999999999</c:v>
                </c:pt>
                <c:pt idx="1033">
                  <c:v>19.162499999999891</c:v>
                </c:pt>
                <c:pt idx="1034">
                  <c:v>19.175000000000001</c:v>
                </c:pt>
                <c:pt idx="1035">
                  <c:v>19.175000000000001</c:v>
                </c:pt>
                <c:pt idx="1036">
                  <c:v>19.2</c:v>
                </c:pt>
                <c:pt idx="1037">
                  <c:v>19.224999999999998</c:v>
                </c:pt>
                <c:pt idx="1038">
                  <c:v>19.25</c:v>
                </c:pt>
                <c:pt idx="1039">
                  <c:v>19.25</c:v>
                </c:pt>
                <c:pt idx="1040">
                  <c:v>19.25</c:v>
                </c:pt>
                <c:pt idx="1041">
                  <c:v>19.25</c:v>
                </c:pt>
                <c:pt idx="1042">
                  <c:v>19.274999999999999</c:v>
                </c:pt>
                <c:pt idx="1043">
                  <c:v>19.274999999999999</c:v>
                </c:pt>
                <c:pt idx="1044">
                  <c:v>19.287499999999891</c:v>
                </c:pt>
                <c:pt idx="1045">
                  <c:v>19.3</c:v>
                </c:pt>
                <c:pt idx="1046">
                  <c:v>19.3125</c:v>
                </c:pt>
                <c:pt idx="1047">
                  <c:v>19.324999999999999</c:v>
                </c:pt>
                <c:pt idx="1048">
                  <c:v>19.324999999999999</c:v>
                </c:pt>
                <c:pt idx="1049">
                  <c:v>19.324999999999999</c:v>
                </c:pt>
                <c:pt idx="1050">
                  <c:v>19.337499999999999</c:v>
                </c:pt>
                <c:pt idx="1051">
                  <c:v>19.350000000000001</c:v>
                </c:pt>
                <c:pt idx="1052">
                  <c:v>19.350000000000001</c:v>
                </c:pt>
                <c:pt idx="1053">
                  <c:v>19.375</c:v>
                </c:pt>
                <c:pt idx="1054">
                  <c:v>19.387499999999996</c:v>
                </c:pt>
                <c:pt idx="1055">
                  <c:v>19.387499999999996</c:v>
                </c:pt>
                <c:pt idx="1056">
                  <c:v>19.412499999999891</c:v>
                </c:pt>
                <c:pt idx="1057">
                  <c:v>19.412499999999891</c:v>
                </c:pt>
                <c:pt idx="1058">
                  <c:v>19.4375</c:v>
                </c:pt>
                <c:pt idx="1059">
                  <c:v>19.4375</c:v>
                </c:pt>
                <c:pt idx="1060">
                  <c:v>19.4375</c:v>
                </c:pt>
                <c:pt idx="1061">
                  <c:v>19.474999999999895</c:v>
                </c:pt>
                <c:pt idx="1062">
                  <c:v>19.474999999999895</c:v>
                </c:pt>
                <c:pt idx="1063">
                  <c:v>19.487499999999894</c:v>
                </c:pt>
                <c:pt idx="1064">
                  <c:v>19.512499999999996</c:v>
                </c:pt>
                <c:pt idx="1065">
                  <c:v>19.537499999999895</c:v>
                </c:pt>
                <c:pt idx="1066">
                  <c:v>19.549999999999898</c:v>
                </c:pt>
                <c:pt idx="1067">
                  <c:v>19.549999999999898</c:v>
                </c:pt>
                <c:pt idx="1068">
                  <c:v>19.549999999999898</c:v>
                </c:pt>
                <c:pt idx="1069">
                  <c:v>19.549999999999898</c:v>
                </c:pt>
                <c:pt idx="1070">
                  <c:v>19.587499999999896</c:v>
                </c:pt>
                <c:pt idx="1071">
                  <c:v>19.600000000000001</c:v>
                </c:pt>
                <c:pt idx="1072">
                  <c:v>19.612500000000001</c:v>
                </c:pt>
                <c:pt idx="1073">
                  <c:v>19.637499999999999</c:v>
                </c:pt>
                <c:pt idx="1074">
                  <c:v>19.649999999999999</c:v>
                </c:pt>
                <c:pt idx="1075">
                  <c:v>19.662499999999891</c:v>
                </c:pt>
                <c:pt idx="1076">
                  <c:v>19.662499999999891</c:v>
                </c:pt>
                <c:pt idx="1077">
                  <c:v>19.674999999999901</c:v>
                </c:pt>
                <c:pt idx="1078">
                  <c:v>19.6875</c:v>
                </c:pt>
                <c:pt idx="1079">
                  <c:v>19.7</c:v>
                </c:pt>
                <c:pt idx="1080">
                  <c:v>19.724999999999895</c:v>
                </c:pt>
                <c:pt idx="1081">
                  <c:v>19.737500000000001</c:v>
                </c:pt>
                <c:pt idx="1082">
                  <c:v>19.737500000000001</c:v>
                </c:pt>
                <c:pt idx="1083">
                  <c:v>19.737500000000001</c:v>
                </c:pt>
                <c:pt idx="1084">
                  <c:v>19.737500000000001</c:v>
                </c:pt>
                <c:pt idx="1085">
                  <c:v>19.737500000000001</c:v>
                </c:pt>
                <c:pt idx="1086">
                  <c:v>19.749999999999897</c:v>
                </c:pt>
                <c:pt idx="1087">
                  <c:v>19.749999999999897</c:v>
                </c:pt>
                <c:pt idx="1088">
                  <c:v>19.774999999999999</c:v>
                </c:pt>
                <c:pt idx="1089">
                  <c:v>19.774999999999999</c:v>
                </c:pt>
                <c:pt idx="1090">
                  <c:v>19.774999999999999</c:v>
                </c:pt>
                <c:pt idx="1091">
                  <c:v>19.774999999999999</c:v>
                </c:pt>
                <c:pt idx="1092">
                  <c:v>19.787499999999891</c:v>
                </c:pt>
                <c:pt idx="1093">
                  <c:v>19.8125</c:v>
                </c:pt>
                <c:pt idx="1094">
                  <c:v>19.8125</c:v>
                </c:pt>
                <c:pt idx="1095">
                  <c:v>19.824999999999999</c:v>
                </c:pt>
                <c:pt idx="1096">
                  <c:v>19.824999999999999</c:v>
                </c:pt>
                <c:pt idx="1097">
                  <c:v>19.824999999999999</c:v>
                </c:pt>
                <c:pt idx="1098">
                  <c:v>19.862499999999997</c:v>
                </c:pt>
                <c:pt idx="1099">
                  <c:v>19.862499999999997</c:v>
                </c:pt>
                <c:pt idx="1100">
                  <c:v>19.862499999999997</c:v>
                </c:pt>
                <c:pt idx="1101">
                  <c:v>19.862499999999997</c:v>
                </c:pt>
                <c:pt idx="1102">
                  <c:v>19.875</c:v>
                </c:pt>
                <c:pt idx="1103">
                  <c:v>19.875</c:v>
                </c:pt>
                <c:pt idx="1104">
                  <c:v>19.887499999999996</c:v>
                </c:pt>
                <c:pt idx="1105">
                  <c:v>19.899999999999999</c:v>
                </c:pt>
                <c:pt idx="1106">
                  <c:v>19.912499999999998</c:v>
                </c:pt>
                <c:pt idx="1107">
                  <c:v>19.962499999999991</c:v>
                </c:pt>
                <c:pt idx="1108">
                  <c:v>19.962499999999991</c:v>
                </c:pt>
                <c:pt idx="1109">
                  <c:v>19.962499999999991</c:v>
                </c:pt>
                <c:pt idx="1110">
                  <c:v>19.974999999999895</c:v>
                </c:pt>
                <c:pt idx="1111">
                  <c:v>19.974999999999895</c:v>
                </c:pt>
                <c:pt idx="1112">
                  <c:v>19.987499999999997</c:v>
                </c:pt>
                <c:pt idx="1113">
                  <c:v>20</c:v>
                </c:pt>
                <c:pt idx="1114">
                  <c:v>20.05</c:v>
                </c:pt>
                <c:pt idx="1115">
                  <c:v>20.062499999999996</c:v>
                </c:pt>
                <c:pt idx="1116">
                  <c:v>20.074999999999999</c:v>
                </c:pt>
                <c:pt idx="1117">
                  <c:v>20.074999999999999</c:v>
                </c:pt>
                <c:pt idx="1118">
                  <c:v>20.074999999999999</c:v>
                </c:pt>
                <c:pt idx="1119">
                  <c:v>20.087499999999995</c:v>
                </c:pt>
                <c:pt idx="1120">
                  <c:v>20.087499999999995</c:v>
                </c:pt>
                <c:pt idx="1121">
                  <c:v>20.100000000000001</c:v>
                </c:pt>
                <c:pt idx="1122">
                  <c:v>20.100000000000001</c:v>
                </c:pt>
                <c:pt idx="1123">
                  <c:v>20.100000000000001</c:v>
                </c:pt>
                <c:pt idx="1124">
                  <c:v>20.100000000000001</c:v>
                </c:pt>
                <c:pt idx="1125">
                  <c:v>20.100000000000001</c:v>
                </c:pt>
                <c:pt idx="1126">
                  <c:v>20.112500000000001</c:v>
                </c:pt>
                <c:pt idx="1127">
                  <c:v>20.125</c:v>
                </c:pt>
                <c:pt idx="1128">
                  <c:v>20.125</c:v>
                </c:pt>
                <c:pt idx="1129">
                  <c:v>20.125</c:v>
                </c:pt>
                <c:pt idx="1130">
                  <c:v>20.137499999999999</c:v>
                </c:pt>
                <c:pt idx="1131">
                  <c:v>20.137499999999999</c:v>
                </c:pt>
                <c:pt idx="1132">
                  <c:v>20.137499999999999</c:v>
                </c:pt>
                <c:pt idx="1133">
                  <c:v>20.137499999999999</c:v>
                </c:pt>
                <c:pt idx="1134">
                  <c:v>20.137499999999999</c:v>
                </c:pt>
                <c:pt idx="1135">
                  <c:v>20.137499999999999</c:v>
                </c:pt>
                <c:pt idx="1136">
                  <c:v>20.162499999999998</c:v>
                </c:pt>
                <c:pt idx="1137">
                  <c:v>20.1875</c:v>
                </c:pt>
                <c:pt idx="1138">
                  <c:v>20.2</c:v>
                </c:pt>
                <c:pt idx="1139">
                  <c:v>20.2</c:v>
                </c:pt>
                <c:pt idx="1140">
                  <c:v>20.2</c:v>
                </c:pt>
                <c:pt idx="1141">
                  <c:v>20.2</c:v>
                </c:pt>
                <c:pt idx="1142">
                  <c:v>20.2</c:v>
                </c:pt>
                <c:pt idx="1143">
                  <c:v>20.212499999999995</c:v>
                </c:pt>
                <c:pt idx="1144">
                  <c:v>20.237500000000001</c:v>
                </c:pt>
                <c:pt idx="1145">
                  <c:v>20.237500000000001</c:v>
                </c:pt>
                <c:pt idx="1146">
                  <c:v>20.237500000000001</c:v>
                </c:pt>
                <c:pt idx="1147">
                  <c:v>20.25</c:v>
                </c:pt>
                <c:pt idx="1148">
                  <c:v>20.262499999999992</c:v>
                </c:pt>
                <c:pt idx="1149">
                  <c:v>20.262499999999992</c:v>
                </c:pt>
                <c:pt idx="1150">
                  <c:v>20.262499999999992</c:v>
                </c:pt>
                <c:pt idx="1151">
                  <c:v>20.262499999999992</c:v>
                </c:pt>
                <c:pt idx="1152">
                  <c:v>20.274999999999999</c:v>
                </c:pt>
                <c:pt idx="1153">
                  <c:v>20.274999999999999</c:v>
                </c:pt>
                <c:pt idx="1154">
                  <c:v>20.287499999999998</c:v>
                </c:pt>
                <c:pt idx="1155">
                  <c:v>20.287499999999998</c:v>
                </c:pt>
                <c:pt idx="1156">
                  <c:v>20.287499999999998</c:v>
                </c:pt>
                <c:pt idx="1157">
                  <c:v>20.3125</c:v>
                </c:pt>
                <c:pt idx="1158">
                  <c:v>20.3125</c:v>
                </c:pt>
                <c:pt idx="1159">
                  <c:v>20.324999999999999</c:v>
                </c:pt>
                <c:pt idx="1160">
                  <c:v>20.324999999999999</c:v>
                </c:pt>
                <c:pt idx="1161">
                  <c:v>20.324999999999999</c:v>
                </c:pt>
                <c:pt idx="1162">
                  <c:v>20.337499999999999</c:v>
                </c:pt>
                <c:pt idx="1163">
                  <c:v>20.337499999999999</c:v>
                </c:pt>
                <c:pt idx="1164">
                  <c:v>20.337499999999999</c:v>
                </c:pt>
                <c:pt idx="1165">
                  <c:v>20.337499999999999</c:v>
                </c:pt>
                <c:pt idx="1166">
                  <c:v>20.337499999999999</c:v>
                </c:pt>
                <c:pt idx="1167">
                  <c:v>20.337499999999999</c:v>
                </c:pt>
                <c:pt idx="1168">
                  <c:v>20.350000000000001</c:v>
                </c:pt>
                <c:pt idx="1169">
                  <c:v>20.350000000000001</c:v>
                </c:pt>
                <c:pt idx="1170">
                  <c:v>20.350000000000001</c:v>
                </c:pt>
                <c:pt idx="1171">
                  <c:v>20.362499999999997</c:v>
                </c:pt>
                <c:pt idx="1172">
                  <c:v>20.362499999999997</c:v>
                </c:pt>
                <c:pt idx="1173">
                  <c:v>20.362499999999997</c:v>
                </c:pt>
                <c:pt idx="1174">
                  <c:v>20.362499999999997</c:v>
                </c:pt>
                <c:pt idx="1175">
                  <c:v>20.362499999999997</c:v>
                </c:pt>
                <c:pt idx="1176">
                  <c:v>20.375</c:v>
                </c:pt>
                <c:pt idx="1177">
                  <c:v>20.375</c:v>
                </c:pt>
                <c:pt idx="1178">
                  <c:v>20.375</c:v>
                </c:pt>
                <c:pt idx="1179">
                  <c:v>20.375</c:v>
                </c:pt>
                <c:pt idx="1180">
                  <c:v>20.375</c:v>
                </c:pt>
                <c:pt idx="1181">
                  <c:v>20.375</c:v>
                </c:pt>
                <c:pt idx="1182">
                  <c:v>20.375</c:v>
                </c:pt>
                <c:pt idx="1183">
                  <c:v>20.387499999999896</c:v>
                </c:pt>
                <c:pt idx="1184">
                  <c:v>20.387499999999896</c:v>
                </c:pt>
                <c:pt idx="1185">
                  <c:v>20.387499999999896</c:v>
                </c:pt>
                <c:pt idx="1186">
                  <c:v>20.399999999999999</c:v>
                </c:pt>
                <c:pt idx="1187">
                  <c:v>20.412499999999891</c:v>
                </c:pt>
                <c:pt idx="1188">
                  <c:v>20.412499999999891</c:v>
                </c:pt>
                <c:pt idx="1189">
                  <c:v>20.412499999999891</c:v>
                </c:pt>
                <c:pt idx="1190">
                  <c:v>20.424999999999898</c:v>
                </c:pt>
                <c:pt idx="1191">
                  <c:v>20.424999999999898</c:v>
                </c:pt>
                <c:pt idx="1192">
                  <c:v>20.424999999999898</c:v>
                </c:pt>
                <c:pt idx="1193">
                  <c:v>20.424999999999898</c:v>
                </c:pt>
                <c:pt idx="1194">
                  <c:v>20.424999999999898</c:v>
                </c:pt>
                <c:pt idx="1195">
                  <c:v>20.45</c:v>
                </c:pt>
                <c:pt idx="1196">
                  <c:v>20.45</c:v>
                </c:pt>
                <c:pt idx="1197">
                  <c:v>20.462499999999991</c:v>
                </c:pt>
                <c:pt idx="1198">
                  <c:v>20.474999999999895</c:v>
                </c:pt>
                <c:pt idx="1199">
                  <c:v>20.474999999999895</c:v>
                </c:pt>
                <c:pt idx="1200">
                  <c:v>20.5</c:v>
                </c:pt>
                <c:pt idx="1201">
                  <c:v>20.512499999999996</c:v>
                </c:pt>
                <c:pt idx="1202">
                  <c:v>20.512499999999996</c:v>
                </c:pt>
                <c:pt idx="1203">
                  <c:v>20.524999999999999</c:v>
                </c:pt>
                <c:pt idx="1204">
                  <c:v>20.524999999999999</c:v>
                </c:pt>
                <c:pt idx="1205">
                  <c:v>20.537500000000001</c:v>
                </c:pt>
                <c:pt idx="1206">
                  <c:v>20.537500000000001</c:v>
                </c:pt>
                <c:pt idx="1207">
                  <c:v>20.537500000000001</c:v>
                </c:pt>
                <c:pt idx="1208">
                  <c:v>20.537500000000001</c:v>
                </c:pt>
                <c:pt idx="1209">
                  <c:v>20.549999999999898</c:v>
                </c:pt>
                <c:pt idx="1210">
                  <c:v>20.549999999999898</c:v>
                </c:pt>
                <c:pt idx="1211">
                  <c:v>20.562499999999996</c:v>
                </c:pt>
                <c:pt idx="1212">
                  <c:v>20.574999999999999</c:v>
                </c:pt>
                <c:pt idx="1213">
                  <c:v>20.574999999999999</c:v>
                </c:pt>
                <c:pt idx="1214">
                  <c:v>20.587499999999995</c:v>
                </c:pt>
                <c:pt idx="1215">
                  <c:v>20.587499999999995</c:v>
                </c:pt>
                <c:pt idx="1216">
                  <c:v>20.6</c:v>
                </c:pt>
                <c:pt idx="1217">
                  <c:v>20.625</c:v>
                </c:pt>
                <c:pt idx="1218">
                  <c:v>20.637499999999999</c:v>
                </c:pt>
                <c:pt idx="1219">
                  <c:v>20.637499999999999</c:v>
                </c:pt>
                <c:pt idx="1220">
                  <c:v>20.650000000000002</c:v>
                </c:pt>
                <c:pt idx="1221">
                  <c:v>20.650000000000002</c:v>
                </c:pt>
                <c:pt idx="1222">
                  <c:v>20.650000000000002</c:v>
                </c:pt>
                <c:pt idx="1223">
                  <c:v>20.650000000000002</c:v>
                </c:pt>
                <c:pt idx="1224">
                  <c:v>20.674999999999901</c:v>
                </c:pt>
                <c:pt idx="1225">
                  <c:v>20.6875</c:v>
                </c:pt>
                <c:pt idx="1226">
                  <c:v>20.7</c:v>
                </c:pt>
                <c:pt idx="1227">
                  <c:v>20.7</c:v>
                </c:pt>
                <c:pt idx="1228">
                  <c:v>20.7</c:v>
                </c:pt>
                <c:pt idx="1229">
                  <c:v>20.7</c:v>
                </c:pt>
                <c:pt idx="1230">
                  <c:v>20.712499999999995</c:v>
                </c:pt>
                <c:pt idx="1231">
                  <c:v>20.712499999999995</c:v>
                </c:pt>
                <c:pt idx="1232">
                  <c:v>20.724999999999895</c:v>
                </c:pt>
                <c:pt idx="1233">
                  <c:v>20.737500000000001</c:v>
                </c:pt>
                <c:pt idx="1234">
                  <c:v>20.737500000000001</c:v>
                </c:pt>
                <c:pt idx="1235">
                  <c:v>20.749999999999897</c:v>
                </c:pt>
                <c:pt idx="1236">
                  <c:v>20.749999999999897</c:v>
                </c:pt>
                <c:pt idx="1237">
                  <c:v>20.762499999999992</c:v>
                </c:pt>
                <c:pt idx="1238">
                  <c:v>20.762499999999992</c:v>
                </c:pt>
                <c:pt idx="1239">
                  <c:v>20.762499999999992</c:v>
                </c:pt>
                <c:pt idx="1240">
                  <c:v>20.774999999999999</c:v>
                </c:pt>
                <c:pt idx="1241">
                  <c:v>20.774999999999999</c:v>
                </c:pt>
                <c:pt idx="1242">
                  <c:v>20.774999999999999</c:v>
                </c:pt>
                <c:pt idx="1243">
                  <c:v>20.787499999999891</c:v>
                </c:pt>
                <c:pt idx="1244">
                  <c:v>20.812499999999897</c:v>
                </c:pt>
                <c:pt idx="1245">
                  <c:v>20.8249999999999</c:v>
                </c:pt>
                <c:pt idx="1246">
                  <c:v>20.8249999999999</c:v>
                </c:pt>
                <c:pt idx="1247">
                  <c:v>20.8249999999999</c:v>
                </c:pt>
                <c:pt idx="1248">
                  <c:v>20.837499999999999</c:v>
                </c:pt>
                <c:pt idx="1249">
                  <c:v>20.837499999999999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populationParameterSweep!$E$11270:$E$12519</c:f>
              <c:numCache>
                <c:formatCode>General</c:formatCode>
                <c:ptCount val="1250"/>
                <c:pt idx="0">
                  <c:v>0</c:v>
                </c:pt>
                <c:pt idx="1">
                  <c:v>2.2222222222222202E-2</c:v>
                </c:pt>
                <c:pt idx="2">
                  <c:v>6.6666666666666596E-2</c:v>
                </c:pt>
                <c:pt idx="3">
                  <c:v>8.8888888888888795E-2</c:v>
                </c:pt>
                <c:pt idx="4">
                  <c:v>0.1</c:v>
                </c:pt>
                <c:pt idx="5">
                  <c:v>0.11111111111111099</c:v>
                </c:pt>
                <c:pt idx="6">
                  <c:v>0.13333333333333303</c:v>
                </c:pt>
                <c:pt idx="7">
                  <c:v>0.17777777777777701</c:v>
                </c:pt>
                <c:pt idx="8">
                  <c:v>0.21111111111111103</c:v>
                </c:pt>
                <c:pt idx="9">
                  <c:v>0.24444444444444405</c:v>
                </c:pt>
                <c:pt idx="10">
                  <c:v>0.32222222222222208</c:v>
                </c:pt>
                <c:pt idx="11">
                  <c:v>0.34444444444444405</c:v>
                </c:pt>
                <c:pt idx="12">
                  <c:v>0.38888888888888817</c:v>
                </c:pt>
                <c:pt idx="13">
                  <c:v>0.42222222222222205</c:v>
                </c:pt>
                <c:pt idx="14">
                  <c:v>0.44444444444444398</c:v>
                </c:pt>
                <c:pt idx="15">
                  <c:v>0.47777777777777708</c:v>
                </c:pt>
                <c:pt idx="16">
                  <c:v>0.4888888888888881</c:v>
                </c:pt>
                <c:pt idx="17">
                  <c:v>0.4888888888888881</c:v>
                </c:pt>
                <c:pt idx="18">
                  <c:v>0.4888888888888881</c:v>
                </c:pt>
                <c:pt idx="19">
                  <c:v>0.53333333333333299</c:v>
                </c:pt>
                <c:pt idx="20">
                  <c:v>0.58888888888888902</c:v>
                </c:pt>
                <c:pt idx="21">
                  <c:v>0.61111111111111105</c:v>
                </c:pt>
                <c:pt idx="22">
                  <c:v>0.65555555555555511</c:v>
                </c:pt>
                <c:pt idx="23">
                  <c:v>0.68888888888888811</c:v>
                </c:pt>
                <c:pt idx="24">
                  <c:v>0.72222222222222199</c:v>
                </c:pt>
                <c:pt idx="25">
                  <c:v>0.76666666666666605</c:v>
                </c:pt>
                <c:pt idx="26">
                  <c:v>0.82222222222222197</c:v>
                </c:pt>
                <c:pt idx="27">
                  <c:v>0.84444444444444411</c:v>
                </c:pt>
                <c:pt idx="28">
                  <c:v>0.8777777777777771</c:v>
                </c:pt>
                <c:pt idx="29">
                  <c:v>0.88888888888888795</c:v>
                </c:pt>
                <c:pt idx="30">
                  <c:v>0.92222222222222194</c:v>
                </c:pt>
                <c:pt idx="31">
                  <c:v>0.96666666666666601</c:v>
                </c:pt>
                <c:pt idx="32">
                  <c:v>1</c:v>
                </c:pt>
                <c:pt idx="33">
                  <c:v>1.0222222222222199</c:v>
                </c:pt>
                <c:pt idx="34">
                  <c:v>1.06666666666666</c:v>
                </c:pt>
                <c:pt idx="35">
                  <c:v>1.0999999999999897</c:v>
                </c:pt>
                <c:pt idx="36">
                  <c:v>1.1555555555555501</c:v>
                </c:pt>
                <c:pt idx="37">
                  <c:v>1.2</c:v>
                </c:pt>
                <c:pt idx="38">
                  <c:v>1.2333333333333298</c:v>
                </c:pt>
                <c:pt idx="39">
                  <c:v>1.2444444444444398</c:v>
                </c:pt>
                <c:pt idx="40">
                  <c:v>1.2666666666666599</c:v>
                </c:pt>
                <c:pt idx="41">
                  <c:v>1.2888888888888801</c:v>
                </c:pt>
                <c:pt idx="42">
                  <c:v>1.32222222222222</c:v>
                </c:pt>
                <c:pt idx="43">
                  <c:v>1.4</c:v>
                </c:pt>
                <c:pt idx="44">
                  <c:v>1.4444444444444398</c:v>
                </c:pt>
                <c:pt idx="45">
                  <c:v>1.4555555555555499</c:v>
                </c:pt>
                <c:pt idx="46">
                  <c:v>1.5</c:v>
                </c:pt>
                <c:pt idx="47">
                  <c:v>1.55555555555555</c:v>
                </c:pt>
                <c:pt idx="48">
                  <c:v>1.5888888888888801</c:v>
                </c:pt>
                <c:pt idx="49">
                  <c:v>1.62222222222222</c:v>
                </c:pt>
                <c:pt idx="50">
                  <c:v>1.67777777777777</c:v>
                </c:pt>
                <c:pt idx="51">
                  <c:v>1.7111111111111099</c:v>
                </c:pt>
                <c:pt idx="52">
                  <c:v>1.7444444444444398</c:v>
                </c:pt>
                <c:pt idx="53">
                  <c:v>1.81111111111111</c:v>
                </c:pt>
                <c:pt idx="54">
                  <c:v>1.86666666666666</c:v>
                </c:pt>
                <c:pt idx="55">
                  <c:v>1.9111111111111101</c:v>
                </c:pt>
                <c:pt idx="56">
                  <c:v>1.9222222222222201</c:v>
                </c:pt>
                <c:pt idx="57">
                  <c:v>1.9888888888888803</c:v>
                </c:pt>
                <c:pt idx="58">
                  <c:v>2.0333333333333301</c:v>
                </c:pt>
                <c:pt idx="59">
                  <c:v>2.0666666666666598</c:v>
                </c:pt>
                <c:pt idx="60">
                  <c:v>2.12222222222222</c:v>
                </c:pt>
                <c:pt idx="61">
                  <c:v>2.1666666666666599</c:v>
                </c:pt>
                <c:pt idx="62">
                  <c:v>2.2111111111111099</c:v>
                </c:pt>
                <c:pt idx="63">
                  <c:v>2.277777777777771</c:v>
                </c:pt>
                <c:pt idx="64">
                  <c:v>2.2999999999999998</c:v>
                </c:pt>
                <c:pt idx="65">
                  <c:v>2.3444444444444397</c:v>
                </c:pt>
                <c:pt idx="66">
                  <c:v>2.3666666666666596</c:v>
                </c:pt>
                <c:pt idx="67">
                  <c:v>2.4</c:v>
                </c:pt>
                <c:pt idx="68">
                  <c:v>2.43333333333333</c:v>
                </c:pt>
                <c:pt idx="69">
                  <c:v>2.5111111111111102</c:v>
                </c:pt>
                <c:pt idx="70">
                  <c:v>2.55555555555555</c:v>
                </c:pt>
                <c:pt idx="71">
                  <c:v>2.6</c:v>
                </c:pt>
                <c:pt idx="72">
                  <c:v>2.6</c:v>
                </c:pt>
                <c:pt idx="73">
                  <c:v>2.62222222222222</c:v>
                </c:pt>
                <c:pt idx="74">
                  <c:v>2.6555555555555501</c:v>
                </c:pt>
                <c:pt idx="75">
                  <c:v>2.6666666666666599</c:v>
                </c:pt>
                <c:pt idx="76">
                  <c:v>2.6777777777777709</c:v>
                </c:pt>
                <c:pt idx="77">
                  <c:v>2.6888888888888798</c:v>
                </c:pt>
                <c:pt idx="78">
                  <c:v>2.7222222222222201</c:v>
                </c:pt>
                <c:pt idx="79">
                  <c:v>2.7555555555555502</c:v>
                </c:pt>
                <c:pt idx="80">
                  <c:v>2.8222222222222197</c:v>
                </c:pt>
                <c:pt idx="81">
                  <c:v>2.8888888888888795</c:v>
                </c:pt>
                <c:pt idx="82">
                  <c:v>2.8888888888888795</c:v>
                </c:pt>
                <c:pt idx="83">
                  <c:v>2.9555555555555495</c:v>
                </c:pt>
                <c:pt idx="84">
                  <c:v>3.0222222222222199</c:v>
                </c:pt>
                <c:pt idx="85">
                  <c:v>3.05555555555555</c:v>
                </c:pt>
                <c:pt idx="86">
                  <c:v>3.1333333333333302</c:v>
                </c:pt>
                <c:pt idx="87">
                  <c:v>3.1555555555555501</c:v>
                </c:pt>
                <c:pt idx="88">
                  <c:v>3.24444444444444</c:v>
                </c:pt>
                <c:pt idx="89">
                  <c:v>3.2555555555555502</c:v>
                </c:pt>
                <c:pt idx="90">
                  <c:v>3.3</c:v>
                </c:pt>
                <c:pt idx="91">
                  <c:v>3.3444444444444397</c:v>
                </c:pt>
                <c:pt idx="92">
                  <c:v>3.4111111111111101</c:v>
                </c:pt>
                <c:pt idx="93">
                  <c:v>3.4555555555555495</c:v>
                </c:pt>
                <c:pt idx="94">
                  <c:v>3.5</c:v>
                </c:pt>
                <c:pt idx="95">
                  <c:v>3.5666666666666598</c:v>
                </c:pt>
                <c:pt idx="96">
                  <c:v>3.5999999999999894</c:v>
                </c:pt>
                <c:pt idx="97">
                  <c:v>3.6444444444444399</c:v>
                </c:pt>
                <c:pt idx="98">
                  <c:v>3.6777777777777709</c:v>
                </c:pt>
                <c:pt idx="99">
                  <c:v>3.7111111111111099</c:v>
                </c:pt>
                <c:pt idx="100">
                  <c:v>3.8</c:v>
                </c:pt>
                <c:pt idx="101">
                  <c:v>3.81111111111111</c:v>
                </c:pt>
                <c:pt idx="102">
                  <c:v>3.8444444444444397</c:v>
                </c:pt>
                <c:pt idx="103">
                  <c:v>3.9111111111111101</c:v>
                </c:pt>
                <c:pt idx="104">
                  <c:v>4.0666666666666602</c:v>
                </c:pt>
                <c:pt idx="105">
                  <c:v>4.1444444444444395</c:v>
                </c:pt>
                <c:pt idx="106">
                  <c:v>4.1444444444444395</c:v>
                </c:pt>
                <c:pt idx="107">
                  <c:v>4.2333333333333316</c:v>
                </c:pt>
                <c:pt idx="108">
                  <c:v>4.2555555555555484</c:v>
                </c:pt>
                <c:pt idx="109">
                  <c:v>4.3333333333333313</c:v>
                </c:pt>
                <c:pt idx="110">
                  <c:v>4.3999999999999897</c:v>
                </c:pt>
                <c:pt idx="111">
                  <c:v>4.4555555555555486</c:v>
                </c:pt>
                <c:pt idx="112">
                  <c:v>4.5222222222222204</c:v>
                </c:pt>
                <c:pt idx="113">
                  <c:v>4.5555555555555483</c:v>
                </c:pt>
                <c:pt idx="114">
                  <c:v>4.5777777777777695</c:v>
                </c:pt>
                <c:pt idx="115">
                  <c:v>4.6777777777777692</c:v>
                </c:pt>
                <c:pt idx="116">
                  <c:v>4.7333333333333316</c:v>
                </c:pt>
                <c:pt idx="117">
                  <c:v>4.7777777777777697</c:v>
                </c:pt>
                <c:pt idx="118">
                  <c:v>4.8555555555555481</c:v>
                </c:pt>
                <c:pt idx="119">
                  <c:v>4.9222222222222198</c:v>
                </c:pt>
                <c:pt idx="120">
                  <c:v>4.9555555555555486</c:v>
                </c:pt>
                <c:pt idx="121">
                  <c:v>5</c:v>
                </c:pt>
                <c:pt idx="122">
                  <c:v>5.0222222222222204</c:v>
                </c:pt>
                <c:pt idx="123">
                  <c:v>5.0444444444444398</c:v>
                </c:pt>
                <c:pt idx="124">
                  <c:v>5.0555555555555483</c:v>
                </c:pt>
                <c:pt idx="125">
                  <c:v>5.0999999999999996</c:v>
                </c:pt>
                <c:pt idx="126">
                  <c:v>5.1444444444444395</c:v>
                </c:pt>
                <c:pt idx="127">
                  <c:v>5.1888888888888793</c:v>
                </c:pt>
                <c:pt idx="128">
                  <c:v>5.2111111111111104</c:v>
                </c:pt>
                <c:pt idx="129">
                  <c:v>5.2222222222222197</c:v>
                </c:pt>
                <c:pt idx="130">
                  <c:v>5.2333333333333316</c:v>
                </c:pt>
                <c:pt idx="131">
                  <c:v>5.2666666666666604</c:v>
                </c:pt>
                <c:pt idx="132">
                  <c:v>5.2888888888888896</c:v>
                </c:pt>
                <c:pt idx="133">
                  <c:v>5.3222222222222202</c:v>
                </c:pt>
                <c:pt idx="134">
                  <c:v>5.36666666666666</c:v>
                </c:pt>
                <c:pt idx="135">
                  <c:v>5.3888888888888795</c:v>
                </c:pt>
                <c:pt idx="136">
                  <c:v>5.4444444444444402</c:v>
                </c:pt>
                <c:pt idx="137">
                  <c:v>5.5</c:v>
                </c:pt>
                <c:pt idx="138">
                  <c:v>5.5777777777777695</c:v>
                </c:pt>
                <c:pt idx="139">
                  <c:v>5.5777777777777695</c:v>
                </c:pt>
                <c:pt idx="140">
                  <c:v>5.6444444444444395</c:v>
                </c:pt>
                <c:pt idx="141">
                  <c:v>5.6777777777777692</c:v>
                </c:pt>
                <c:pt idx="142">
                  <c:v>5.7111111111110997</c:v>
                </c:pt>
                <c:pt idx="143">
                  <c:v>5.7555555555555484</c:v>
                </c:pt>
                <c:pt idx="144">
                  <c:v>5.7888888888888896</c:v>
                </c:pt>
                <c:pt idx="145">
                  <c:v>5.86666666666666</c:v>
                </c:pt>
                <c:pt idx="146">
                  <c:v>5.9666666666666597</c:v>
                </c:pt>
                <c:pt idx="147">
                  <c:v>6.0333333333333314</c:v>
                </c:pt>
                <c:pt idx="148">
                  <c:v>6.0777777777777695</c:v>
                </c:pt>
                <c:pt idx="149">
                  <c:v>6.1111111111111098</c:v>
                </c:pt>
                <c:pt idx="150">
                  <c:v>6.1777777777777692</c:v>
                </c:pt>
                <c:pt idx="151">
                  <c:v>6.2111111111111104</c:v>
                </c:pt>
                <c:pt idx="152">
                  <c:v>6.2666666666666604</c:v>
                </c:pt>
                <c:pt idx="153">
                  <c:v>6.2777777777777697</c:v>
                </c:pt>
                <c:pt idx="154">
                  <c:v>6.3222222222222202</c:v>
                </c:pt>
                <c:pt idx="155">
                  <c:v>6.4</c:v>
                </c:pt>
                <c:pt idx="156">
                  <c:v>6.4333333333333318</c:v>
                </c:pt>
                <c:pt idx="157">
                  <c:v>6.48888888888888</c:v>
                </c:pt>
                <c:pt idx="158">
                  <c:v>6.6111111111111098</c:v>
                </c:pt>
                <c:pt idx="159">
                  <c:v>6.6444444444444395</c:v>
                </c:pt>
                <c:pt idx="160">
                  <c:v>6.7333333333333316</c:v>
                </c:pt>
                <c:pt idx="161">
                  <c:v>6.7999999999999901</c:v>
                </c:pt>
                <c:pt idx="162">
                  <c:v>6.8333333333333313</c:v>
                </c:pt>
                <c:pt idx="163">
                  <c:v>6.86666666666666</c:v>
                </c:pt>
                <c:pt idx="164">
                  <c:v>6.9333333333333318</c:v>
                </c:pt>
                <c:pt idx="165">
                  <c:v>6.9666666666666597</c:v>
                </c:pt>
                <c:pt idx="166">
                  <c:v>7.0222222222222204</c:v>
                </c:pt>
                <c:pt idx="167">
                  <c:v>7.0666666666666602</c:v>
                </c:pt>
                <c:pt idx="168">
                  <c:v>7.1111111111111098</c:v>
                </c:pt>
                <c:pt idx="169">
                  <c:v>7.12222222222222</c:v>
                </c:pt>
                <c:pt idx="170">
                  <c:v>7.1333333333333311</c:v>
                </c:pt>
                <c:pt idx="171">
                  <c:v>7.2555555555555484</c:v>
                </c:pt>
                <c:pt idx="172">
                  <c:v>7.2888888888888896</c:v>
                </c:pt>
                <c:pt idx="173">
                  <c:v>7.31111111111111</c:v>
                </c:pt>
                <c:pt idx="174">
                  <c:v>7.3777777777777693</c:v>
                </c:pt>
                <c:pt idx="175">
                  <c:v>7.4333333333333318</c:v>
                </c:pt>
                <c:pt idx="176">
                  <c:v>7.4777777777777699</c:v>
                </c:pt>
                <c:pt idx="177">
                  <c:v>7.4777777777777699</c:v>
                </c:pt>
                <c:pt idx="178">
                  <c:v>7.5</c:v>
                </c:pt>
                <c:pt idx="179">
                  <c:v>7.5333333333333314</c:v>
                </c:pt>
                <c:pt idx="180">
                  <c:v>7.6111111111111098</c:v>
                </c:pt>
                <c:pt idx="181">
                  <c:v>7.666666666666659</c:v>
                </c:pt>
                <c:pt idx="182">
                  <c:v>7.7333333333333316</c:v>
                </c:pt>
                <c:pt idx="183">
                  <c:v>7.7333333333333316</c:v>
                </c:pt>
                <c:pt idx="184">
                  <c:v>7.74444444444444</c:v>
                </c:pt>
                <c:pt idx="185">
                  <c:v>7.74444444444444</c:v>
                </c:pt>
                <c:pt idx="186">
                  <c:v>7.7555555555555484</c:v>
                </c:pt>
                <c:pt idx="187">
                  <c:v>7.7666666666666604</c:v>
                </c:pt>
                <c:pt idx="188">
                  <c:v>7.7666666666666604</c:v>
                </c:pt>
                <c:pt idx="189">
                  <c:v>7.7777777777777697</c:v>
                </c:pt>
                <c:pt idx="190">
                  <c:v>7.8</c:v>
                </c:pt>
                <c:pt idx="191">
                  <c:v>7.8</c:v>
                </c:pt>
                <c:pt idx="192">
                  <c:v>7.8</c:v>
                </c:pt>
                <c:pt idx="193">
                  <c:v>7.81111111111111</c:v>
                </c:pt>
                <c:pt idx="194">
                  <c:v>7.8222222222222202</c:v>
                </c:pt>
                <c:pt idx="195">
                  <c:v>7.8333333333333313</c:v>
                </c:pt>
                <c:pt idx="196">
                  <c:v>7.8333333333333313</c:v>
                </c:pt>
                <c:pt idx="197">
                  <c:v>7.8555555555555481</c:v>
                </c:pt>
                <c:pt idx="198">
                  <c:v>7.8888888888888795</c:v>
                </c:pt>
                <c:pt idx="199">
                  <c:v>7.9222222222222198</c:v>
                </c:pt>
                <c:pt idx="200">
                  <c:v>7.9333333333333318</c:v>
                </c:pt>
                <c:pt idx="201">
                  <c:v>7.9444444444444402</c:v>
                </c:pt>
                <c:pt idx="202">
                  <c:v>7.9777777777777796</c:v>
                </c:pt>
                <c:pt idx="203">
                  <c:v>7.9888888888888898</c:v>
                </c:pt>
                <c:pt idx="204">
                  <c:v>8</c:v>
                </c:pt>
                <c:pt idx="205">
                  <c:v>8.0333333333333279</c:v>
                </c:pt>
                <c:pt idx="206">
                  <c:v>8.0444444444444407</c:v>
                </c:pt>
                <c:pt idx="207">
                  <c:v>8.0555555555555518</c:v>
                </c:pt>
                <c:pt idx="208">
                  <c:v>8.0888888888888903</c:v>
                </c:pt>
                <c:pt idx="209">
                  <c:v>8.12222222222222</c:v>
                </c:pt>
                <c:pt idx="210">
                  <c:v>8.12222222222222</c:v>
                </c:pt>
                <c:pt idx="211">
                  <c:v>8.12222222222222</c:v>
                </c:pt>
                <c:pt idx="212">
                  <c:v>8.12222222222222</c:v>
                </c:pt>
                <c:pt idx="213">
                  <c:v>8.12222222222222</c:v>
                </c:pt>
                <c:pt idx="214">
                  <c:v>8.1333333333333275</c:v>
                </c:pt>
                <c:pt idx="215">
                  <c:v>8.1555555555555515</c:v>
                </c:pt>
                <c:pt idx="216">
                  <c:v>8.1555555555555515</c:v>
                </c:pt>
                <c:pt idx="217">
                  <c:v>8.1777777777777683</c:v>
                </c:pt>
                <c:pt idx="218">
                  <c:v>8.1888888888888776</c:v>
                </c:pt>
                <c:pt idx="219">
                  <c:v>8.2000000000000011</c:v>
                </c:pt>
                <c:pt idx="220">
                  <c:v>8.233333333333329</c:v>
                </c:pt>
                <c:pt idx="221">
                  <c:v>8.24444444444444</c:v>
                </c:pt>
                <c:pt idx="222">
                  <c:v>8.24444444444444</c:v>
                </c:pt>
                <c:pt idx="223">
                  <c:v>8.2555555555555511</c:v>
                </c:pt>
                <c:pt idx="224">
                  <c:v>8.2777777777777679</c:v>
                </c:pt>
                <c:pt idx="225">
                  <c:v>8.288888888888879</c:v>
                </c:pt>
                <c:pt idx="226">
                  <c:v>8.3333333333333304</c:v>
                </c:pt>
                <c:pt idx="227">
                  <c:v>8.3333333333333304</c:v>
                </c:pt>
                <c:pt idx="228">
                  <c:v>8.3333333333333304</c:v>
                </c:pt>
                <c:pt idx="229">
                  <c:v>8.3555555555555525</c:v>
                </c:pt>
                <c:pt idx="230">
                  <c:v>8.3555555555555525</c:v>
                </c:pt>
                <c:pt idx="231">
                  <c:v>8.3555555555555525</c:v>
                </c:pt>
                <c:pt idx="232">
                  <c:v>8.3777777777777693</c:v>
                </c:pt>
                <c:pt idx="233">
                  <c:v>8.4111111111111061</c:v>
                </c:pt>
                <c:pt idx="234">
                  <c:v>8.4111111111111061</c:v>
                </c:pt>
                <c:pt idx="235">
                  <c:v>8.43333333333333</c:v>
                </c:pt>
                <c:pt idx="236">
                  <c:v>8.43333333333333</c:v>
                </c:pt>
                <c:pt idx="237">
                  <c:v>8.43333333333333</c:v>
                </c:pt>
                <c:pt idx="238">
                  <c:v>8.43333333333333</c:v>
                </c:pt>
                <c:pt idx="239">
                  <c:v>8.4444444444444393</c:v>
                </c:pt>
                <c:pt idx="240">
                  <c:v>8.4555555555555522</c:v>
                </c:pt>
                <c:pt idx="241">
                  <c:v>8.4666666666666615</c:v>
                </c:pt>
                <c:pt idx="242">
                  <c:v>8.477777777777769</c:v>
                </c:pt>
                <c:pt idx="243">
                  <c:v>8.48888888888888</c:v>
                </c:pt>
                <c:pt idx="244">
                  <c:v>8.5</c:v>
                </c:pt>
                <c:pt idx="245">
                  <c:v>8.5111111111111057</c:v>
                </c:pt>
                <c:pt idx="246">
                  <c:v>8.5444444444444407</c:v>
                </c:pt>
                <c:pt idx="247">
                  <c:v>8.5555555555555518</c:v>
                </c:pt>
                <c:pt idx="248">
                  <c:v>8.5666666666666611</c:v>
                </c:pt>
                <c:pt idx="249">
                  <c:v>8.5666666666666611</c:v>
                </c:pt>
                <c:pt idx="250">
                  <c:v>8.5777777777777686</c:v>
                </c:pt>
                <c:pt idx="251">
                  <c:v>8.5888888888888779</c:v>
                </c:pt>
                <c:pt idx="252">
                  <c:v>8.6</c:v>
                </c:pt>
                <c:pt idx="253">
                  <c:v>8.6111111111111072</c:v>
                </c:pt>
                <c:pt idx="254">
                  <c:v>8.62222222222222</c:v>
                </c:pt>
                <c:pt idx="255">
                  <c:v>8.62222222222222</c:v>
                </c:pt>
                <c:pt idx="256">
                  <c:v>8.6333333333333275</c:v>
                </c:pt>
                <c:pt idx="257">
                  <c:v>8.6333333333333275</c:v>
                </c:pt>
                <c:pt idx="258">
                  <c:v>8.6333333333333275</c:v>
                </c:pt>
                <c:pt idx="259">
                  <c:v>8.6666666666666625</c:v>
                </c:pt>
                <c:pt idx="260">
                  <c:v>8.6666666666666625</c:v>
                </c:pt>
                <c:pt idx="261">
                  <c:v>8.6777777777777683</c:v>
                </c:pt>
                <c:pt idx="262">
                  <c:v>8.7111111111111068</c:v>
                </c:pt>
                <c:pt idx="263">
                  <c:v>8.7111111111111068</c:v>
                </c:pt>
                <c:pt idx="264">
                  <c:v>8.7111111111111068</c:v>
                </c:pt>
                <c:pt idx="265">
                  <c:v>8.7222222222222197</c:v>
                </c:pt>
                <c:pt idx="266">
                  <c:v>8.7555555555555511</c:v>
                </c:pt>
                <c:pt idx="267">
                  <c:v>8.7666666666666622</c:v>
                </c:pt>
                <c:pt idx="268">
                  <c:v>8.7777777777777679</c:v>
                </c:pt>
                <c:pt idx="269">
                  <c:v>8.7888888888888879</c:v>
                </c:pt>
                <c:pt idx="270">
                  <c:v>8.8111111111111082</c:v>
                </c:pt>
                <c:pt idx="271">
                  <c:v>8.8222222222222211</c:v>
                </c:pt>
                <c:pt idx="272">
                  <c:v>8.8444444444444397</c:v>
                </c:pt>
                <c:pt idx="273">
                  <c:v>8.8888888888888893</c:v>
                </c:pt>
                <c:pt idx="274">
                  <c:v>8.9</c:v>
                </c:pt>
                <c:pt idx="275">
                  <c:v>8.9222222222222207</c:v>
                </c:pt>
                <c:pt idx="276">
                  <c:v>8.93333333333333</c:v>
                </c:pt>
                <c:pt idx="277">
                  <c:v>8.9444444444444393</c:v>
                </c:pt>
                <c:pt idx="278">
                  <c:v>8.9555555555555522</c:v>
                </c:pt>
                <c:pt idx="279">
                  <c:v>8.9666666666666615</c:v>
                </c:pt>
                <c:pt idx="280">
                  <c:v>8.9666666666666615</c:v>
                </c:pt>
                <c:pt idx="281">
                  <c:v>8.98888888888888</c:v>
                </c:pt>
                <c:pt idx="282">
                  <c:v>9</c:v>
                </c:pt>
                <c:pt idx="283">
                  <c:v>9.0111111111111057</c:v>
                </c:pt>
                <c:pt idx="284">
                  <c:v>9.0333333333333279</c:v>
                </c:pt>
                <c:pt idx="285">
                  <c:v>9.0555555555555518</c:v>
                </c:pt>
                <c:pt idx="286">
                  <c:v>9.0666666666666611</c:v>
                </c:pt>
                <c:pt idx="287">
                  <c:v>9.0888888888888779</c:v>
                </c:pt>
                <c:pt idx="288">
                  <c:v>9.1</c:v>
                </c:pt>
                <c:pt idx="289">
                  <c:v>9.1333333333333275</c:v>
                </c:pt>
                <c:pt idx="290">
                  <c:v>9.1555555555555515</c:v>
                </c:pt>
                <c:pt idx="291">
                  <c:v>9.1666666666666625</c:v>
                </c:pt>
                <c:pt idx="292">
                  <c:v>9.18888888888889</c:v>
                </c:pt>
                <c:pt idx="293">
                  <c:v>9.2000000000000011</c:v>
                </c:pt>
                <c:pt idx="294">
                  <c:v>9.2222222222222197</c:v>
                </c:pt>
                <c:pt idx="295">
                  <c:v>9.233333333333329</c:v>
                </c:pt>
                <c:pt idx="296">
                  <c:v>9.2777777777777679</c:v>
                </c:pt>
                <c:pt idx="297">
                  <c:v>9.2777777777777679</c:v>
                </c:pt>
                <c:pt idx="298">
                  <c:v>9.288888888888879</c:v>
                </c:pt>
                <c:pt idx="299">
                  <c:v>9.3111111111111082</c:v>
                </c:pt>
                <c:pt idx="300">
                  <c:v>9.3333333333333304</c:v>
                </c:pt>
                <c:pt idx="301">
                  <c:v>9.3555555555555525</c:v>
                </c:pt>
                <c:pt idx="302">
                  <c:v>9.3777777777777693</c:v>
                </c:pt>
                <c:pt idx="303">
                  <c:v>9.3888888888888804</c:v>
                </c:pt>
                <c:pt idx="304">
                  <c:v>9.3888888888888804</c:v>
                </c:pt>
                <c:pt idx="305">
                  <c:v>9.3888888888888804</c:v>
                </c:pt>
                <c:pt idx="306">
                  <c:v>9.4</c:v>
                </c:pt>
                <c:pt idx="307">
                  <c:v>9.4</c:v>
                </c:pt>
                <c:pt idx="308">
                  <c:v>9.4111111111111061</c:v>
                </c:pt>
                <c:pt idx="309">
                  <c:v>9.4111111111111061</c:v>
                </c:pt>
                <c:pt idx="310">
                  <c:v>9.4666666666666615</c:v>
                </c:pt>
                <c:pt idx="311">
                  <c:v>9.48888888888888</c:v>
                </c:pt>
                <c:pt idx="312">
                  <c:v>9.48888888888888</c:v>
                </c:pt>
                <c:pt idx="313">
                  <c:v>9.48888888888888</c:v>
                </c:pt>
                <c:pt idx="314">
                  <c:v>9.48888888888888</c:v>
                </c:pt>
                <c:pt idx="315">
                  <c:v>9.5111111111111057</c:v>
                </c:pt>
                <c:pt idx="316">
                  <c:v>9.5222222222222204</c:v>
                </c:pt>
                <c:pt idx="317">
                  <c:v>9.5222222222222204</c:v>
                </c:pt>
                <c:pt idx="318">
                  <c:v>9.5333333333333279</c:v>
                </c:pt>
                <c:pt idx="319">
                  <c:v>9.5444444444444407</c:v>
                </c:pt>
                <c:pt idx="320">
                  <c:v>9.5666666666666611</c:v>
                </c:pt>
                <c:pt idx="321">
                  <c:v>9.5777777777777686</c:v>
                </c:pt>
                <c:pt idx="322">
                  <c:v>9.6</c:v>
                </c:pt>
                <c:pt idx="323">
                  <c:v>9.6111111111111072</c:v>
                </c:pt>
                <c:pt idx="324">
                  <c:v>9.62222222222222</c:v>
                </c:pt>
                <c:pt idx="325">
                  <c:v>9.6333333333333275</c:v>
                </c:pt>
                <c:pt idx="326">
                  <c:v>9.6333333333333275</c:v>
                </c:pt>
                <c:pt idx="327">
                  <c:v>9.6333333333333275</c:v>
                </c:pt>
                <c:pt idx="328">
                  <c:v>9.6333333333333275</c:v>
                </c:pt>
                <c:pt idx="329">
                  <c:v>9.6444444444444404</c:v>
                </c:pt>
                <c:pt idx="330">
                  <c:v>9.6555555555555515</c:v>
                </c:pt>
                <c:pt idx="331">
                  <c:v>9.68888888888889</c:v>
                </c:pt>
                <c:pt idx="332">
                  <c:v>9.68888888888889</c:v>
                </c:pt>
                <c:pt idx="333">
                  <c:v>9.7222222222222197</c:v>
                </c:pt>
                <c:pt idx="334">
                  <c:v>9.74444444444444</c:v>
                </c:pt>
                <c:pt idx="335">
                  <c:v>9.7555555555555511</c:v>
                </c:pt>
                <c:pt idx="336">
                  <c:v>9.7777777777777679</c:v>
                </c:pt>
                <c:pt idx="337">
                  <c:v>9.788888888888879</c:v>
                </c:pt>
                <c:pt idx="338">
                  <c:v>9.788888888888879</c:v>
                </c:pt>
                <c:pt idx="339">
                  <c:v>9.788888888888879</c:v>
                </c:pt>
                <c:pt idx="340">
                  <c:v>9.8333333333333304</c:v>
                </c:pt>
                <c:pt idx="341">
                  <c:v>9.8666666666666636</c:v>
                </c:pt>
                <c:pt idx="342">
                  <c:v>9.8777777777777693</c:v>
                </c:pt>
                <c:pt idx="343">
                  <c:v>9.8777777777777693</c:v>
                </c:pt>
                <c:pt idx="344">
                  <c:v>9.8888888888888893</c:v>
                </c:pt>
                <c:pt idx="345">
                  <c:v>9.9222222222222207</c:v>
                </c:pt>
                <c:pt idx="346">
                  <c:v>9.9444444444444393</c:v>
                </c:pt>
                <c:pt idx="347">
                  <c:v>9.9666666666666615</c:v>
                </c:pt>
                <c:pt idx="348">
                  <c:v>10</c:v>
                </c:pt>
                <c:pt idx="349">
                  <c:v>10.011111111111097</c:v>
                </c:pt>
                <c:pt idx="350">
                  <c:v>10.011111111111097</c:v>
                </c:pt>
                <c:pt idx="351">
                  <c:v>10.011111111111097</c:v>
                </c:pt>
                <c:pt idx="352">
                  <c:v>10.011111111111097</c:v>
                </c:pt>
                <c:pt idx="353">
                  <c:v>10.011111111111097</c:v>
                </c:pt>
                <c:pt idx="354">
                  <c:v>10.022222222222203</c:v>
                </c:pt>
                <c:pt idx="355">
                  <c:v>10.022222222222203</c:v>
                </c:pt>
                <c:pt idx="356">
                  <c:v>10.033333333333299</c:v>
                </c:pt>
                <c:pt idx="357">
                  <c:v>10.077777777777699</c:v>
                </c:pt>
                <c:pt idx="358">
                  <c:v>10.111111111111097</c:v>
                </c:pt>
                <c:pt idx="359">
                  <c:v>10.111111111111097</c:v>
                </c:pt>
                <c:pt idx="360">
                  <c:v>10.1222222222222</c:v>
                </c:pt>
                <c:pt idx="361">
                  <c:v>10.1222222222222</c:v>
                </c:pt>
                <c:pt idx="362">
                  <c:v>10.1222222222222</c:v>
                </c:pt>
                <c:pt idx="363">
                  <c:v>10.1444444444444</c:v>
                </c:pt>
                <c:pt idx="364">
                  <c:v>10.1444444444444</c:v>
                </c:pt>
                <c:pt idx="365">
                  <c:v>10.155555555555502</c:v>
                </c:pt>
                <c:pt idx="366">
                  <c:v>10.155555555555502</c:v>
                </c:pt>
                <c:pt idx="367">
                  <c:v>10.155555555555502</c:v>
                </c:pt>
                <c:pt idx="368">
                  <c:v>10.177777777777701</c:v>
                </c:pt>
                <c:pt idx="369">
                  <c:v>10.177777777777701</c:v>
                </c:pt>
                <c:pt idx="370">
                  <c:v>10.188888888888799</c:v>
                </c:pt>
                <c:pt idx="371">
                  <c:v>10.200000000000001</c:v>
                </c:pt>
                <c:pt idx="372">
                  <c:v>10.200000000000001</c:v>
                </c:pt>
                <c:pt idx="373">
                  <c:v>10.233333333333301</c:v>
                </c:pt>
                <c:pt idx="374">
                  <c:v>10.255555555555501</c:v>
                </c:pt>
                <c:pt idx="375">
                  <c:v>10.255555555555501</c:v>
                </c:pt>
                <c:pt idx="376">
                  <c:v>10.255555555555501</c:v>
                </c:pt>
                <c:pt idx="377">
                  <c:v>10.266666666666602</c:v>
                </c:pt>
                <c:pt idx="378">
                  <c:v>10.266666666666602</c:v>
                </c:pt>
                <c:pt idx="379">
                  <c:v>10.3</c:v>
                </c:pt>
                <c:pt idx="380">
                  <c:v>10.311111111111098</c:v>
                </c:pt>
                <c:pt idx="381">
                  <c:v>10.3333333333333</c:v>
                </c:pt>
                <c:pt idx="382">
                  <c:v>10.366666666666603</c:v>
                </c:pt>
                <c:pt idx="383">
                  <c:v>10.411111111111099</c:v>
                </c:pt>
                <c:pt idx="384">
                  <c:v>10.411111111111099</c:v>
                </c:pt>
                <c:pt idx="385">
                  <c:v>10.4444444444444</c:v>
                </c:pt>
                <c:pt idx="386">
                  <c:v>10.455555555555504</c:v>
                </c:pt>
                <c:pt idx="387">
                  <c:v>10.455555555555504</c:v>
                </c:pt>
                <c:pt idx="388">
                  <c:v>10.4777777777777</c:v>
                </c:pt>
                <c:pt idx="389">
                  <c:v>10.5</c:v>
                </c:pt>
                <c:pt idx="390">
                  <c:v>10.511111111111097</c:v>
                </c:pt>
                <c:pt idx="391">
                  <c:v>10.522222222222203</c:v>
                </c:pt>
                <c:pt idx="392">
                  <c:v>10.522222222222203</c:v>
                </c:pt>
                <c:pt idx="393">
                  <c:v>10.533333333333299</c:v>
                </c:pt>
                <c:pt idx="394">
                  <c:v>10.533333333333299</c:v>
                </c:pt>
                <c:pt idx="395">
                  <c:v>10.577777777777699</c:v>
                </c:pt>
                <c:pt idx="396">
                  <c:v>10.5888888888888</c:v>
                </c:pt>
                <c:pt idx="397">
                  <c:v>10.5888888888888</c:v>
                </c:pt>
                <c:pt idx="398">
                  <c:v>10.5888888888888</c:v>
                </c:pt>
                <c:pt idx="399">
                  <c:v>10.599999999999902</c:v>
                </c:pt>
                <c:pt idx="400">
                  <c:v>10.599999999999902</c:v>
                </c:pt>
                <c:pt idx="401">
                  <c:v>10.599999999999902</c:v>
                </c:pt>
                <c:pt idx="402">
                  <c:v>10.633333333333301</c:v>
                </c:pt>
                <c:pt idx="403">
                  <c:v>10.633333333333301</c:v>
                </c:pt>
                <c:pt idx="404">
                  <c:v>10.6444444444444</c:v>
                </c:pt>
                <c:pt idx="405">
                  <c:v>10.666666666666602</c:v>
                </c:pt>
                <c:pt idx="406">
                  <c:v>10.688888888888799</c:v>
                </c:pt>
                <c:pt idx="407">
                  <c:v>10.7</c:v>
                </c:pt>
                <c:pt idx="408">
                  <c:v>10.711111111111096</c:v>
                </c:pt>
                <c:pt idx="409">
                  <c:v>10.711111111111096</c:v>
                </c:pt>
                <c:pt idx="410">
                  <c:v>10.711111111111096</c:v>
                </c:pt>
                <c:pt idx="411">
                  <c:v>10.7222222222222</c:v>
                </c:pt>
                <c:pt idx="412">
                  <c:v>10.7222222222222</c:v>
                </c:pt>
                <c:pt idx="413">
                  <c:v>10.7222222222222</c:v>
                </c:pt>
                <c:pt idx="414">
                  <c:v>10.733333333333301</c:v>
                </c:pt>
                <c:pt idx="415">
                  <c:v>10.744444444444399</c:v>
                </c:pt>
                <c:pt idx="416">
                  <c:v>10.755555555555501</c:v>
                </c:pt>
                <c:pt idx="417">
                  <c:v>10.766666666666602</c:v>
                </c:pt>
                <c:pt idx="418">
                  <c:v>10.788888888888801</c:v>
                </c:pt>
                <c:pt idx="419">
                  <c:v>10.8</c:v>
                </c:pt>
                <c:pt idx="420">
                  <c:v>10.8</c:v>
                </c:pt>
                <c:pt idx="421">
                  <c:v>10.822222222222202</c:v>
                </c:pt>
                <c:pt idx="422">
                  <c:v>10.8777777777777</c:v>
                </c:pt>
                <c:pt idx="423">
                  <c:v>10.8888888888888</c:v>
                </c:pt>
                <c:pt idx="424">
                  <c:v>10.8888888888888</c:v>
                </c:pt>
                <c:pt idx="425">
                  <c:v>10.899999999999904</c:v>
                </c:pt>
                <c:pt idx="426">
                  <c:v>10.911111111111099</c:v>
                </c:pt>
                <c:pt idx="427">
                  <c:v>10.911111111111099</c:v>
                </c:pt>
                <c:pt idx="428">
                  <c:v>10.922222222222199</c:v>
                </c:pt>
                <c:pt idx="429">
                  <c:v>10.9333333333333</c:v>
                </c:pt>
                <c:pt idx="430">
                  <c:v>10.9333333333333</c:v>
                </c:pt>
                <c:pt idx="431">
                  <c:v>10.9444444444444</c:v>
                </c:pt>
                <c:pt idx="432">
                  <c:v>10.955555555555504</c:v>
                </c:pt>
                <c:pt idx="433">
                  <c:v>10.966666666666601</c:v>
                </c:pt>
                <c:pt idx="434">
                  <c:v>10.966666666666601</c:v>
                </c:pt>
                <c:pt idx="435">
                  <c:v>10.9777777777777</c:v>
                </c:pt>
                <c:pt idx="436">
                  <c:v>10.9777777777777</c:v>
                </c:pt>
                <c:pt idx="437">
                  <c:v>10.9888888888888</c:v>
                </c:pt>
                <c:pt idx="438">
                  <c:v>10.9888888888888</c:v>
                </c:pt>
                <c:pt idx="439">
                  <c:v>10.9888888888888</c:v>
                </c:pt>
                <c:pt idx="440">
                  <c:v>10.9888888888888</c:v>
                </c:pt>
                <c:pt idx="441">
                  <c:v>11.022222222222203</c:v>
                </c:pt>
                <c:pt idx="442">
                  <c:v>11.033333333333299</c:v>
                </c:pt>
                <c:pt idx="443">
                  <c:v>11.033333333333299</c:v>
                </c:pt>
                <c:pt idx="444">
                  <c:v>11.0444444444444</c:v>
                </c:pt>
                <c:pt idx="445">
                  <c:v>11.055555555555502</c:v>
                </c:pt>
                <c:pt idx="446">
                  <c:v>11.055555555555502</c:v>
                </c:pt>
                <c:pt idx="447">
                  <c:v>11.066666666666604</c:v>
                </c:pt>
                <c:pt idx="448">
                  <c:v>11.077777777777699</c:v>
                </c:pt>
                <c:pt idx="449">
                  <c:v>11.099999999999902</c:v>
                </c:pt>
                <c:pt idx="450">
                  <c:v>11.111111111111097</c:v>
                </c:pt>
                <c:pt idx="451">
                  <c:v>11.111111111111097</c:v>
                </c:pt>
                <c:pt idx="452">
                  <c:v>11.1222222222222</c:v>
                </c:pt>
                <c:pt idx="453">
                  <c:v>11.133333333333301</c:v>
                </c:pt>
                <c:pt idx="454">
                  <c:v>11.1444444444444</c:v>
                </c:pt>
                <c:pt idx="455">
                  <c:v>11.1444444444444</c:v>
                </c:pt>
                <c:pt idx="456">
                  <c:v>11.166666666666602</c:v>
                </c:pt>
                <c:pt idx="457">
                  <c:v>11.166666666666602</c:v>
                </c:pt>
                <c:pt idx="458">
                  <c:v>11.2</c:v>
                </c:pt>
                <c:pt idx="459">
                  <c:v>11.2222222222222</c:v>
                </c:pt>
                <c:pt idx="460">
                  <c:v>11.2222222222222</c:v>
                </c:pt>
                <c:pt idx="461">
                  <c:v>11.233333333333301</c:v>
                </c:pt>
                <c:pt idx="462">
                  <c:v>11.233333333333301</c:v>
                </c:pt>
                <c:pt idx="463">
                  <c:v>11.244444444444399</c:v>
                </c:pt>
                <c:pt idx="464">
                  <c:v>11.244444444444399</c:v>
                </c:pt>
                <c:pt idx="465">
                  <c:v>11.255555555555501</c:v>
                </c:pt>
                <c:pt idx="466">
                  <c:v>11.266666666666602</c:v>
                </c:pt>
                <c:pt idx="467">
                  <c:v>11.288888888888801</c:v>
                </c:pt>
                <c:pt idx="468">
                  <c:v>11.288888888888801</c:v>
                </c:pt>
                <c:pt idx="469">
                  <c:v>11.311111111111098</c:v>
                </c:pt>
                <c:pt idx="470">
                  <c:v>11.311111111111098</c:v>
                </c:pt>
                <c:pt idx="471">
                  <c:v>11.311111111111098</c:v>
                </c:pt>
                <c:pt idx="472">
                  <c:v>11.311111111111098</c:v>
                </c:pt>
                <c:pt idx="473">
                  <c:v>11.3333333333333</c:v>
                </c:pt>
                <c:pt idx="474">
                  <c:v>11.3333333333333</c:v>
                </c:pt>
                <c:pt idx="475">
                  <c:v>11.3333333333333</c:v>
                </c:pt>
                <c:pt idx="476">
                  <c:v>11.3333333333333</c:v>
                </c:pt>
                <c:pt idx="477">
                  <c:v>11.355555555555503</c:v>
                </c:pt>
                <c:pt idx="478">
                  <c:v>11.355555555555503</c:v>
                </c:pt>
                <c:pt idx="479">
                  <c:v>11.355555555555503</c:v>
                </c:pt>
                <c:pt idx="480">
                  <c:v>11.366666666666603</c:v>
                </c:pt>
                <c:pt idx="481">
                  <c:v>11.3777777777777</c:v>
                </c:pt>
                <c:pt idx="482">
                  <c:v>11.3888888888888</c:v>
                </c:pt>
                <c:pt idx="483">
                  <c:v>11.3888888888888</c:v>
                </c:pt>
                <c:pt idx="484">
                  <c:v>11.422222222222199</c:v>
                </c:pt>
                <c:pt idx="485">
                  <c:v>11.422222222222199</c:v>
                </c:pt>
                <c:pt idx="486">
                  <c:v>11.4333333333333</c:v>
                </c:pt>
                <c:pt idx="487">
                  <c:v>11.4444444444444</c:v>
                </c:pt>
                <c:pt idx="488">
                  <c:v>11.466666666666601</c:v>
                </c:pt>
                <c:pt idx="489">
                  <c:v>11.4777777777777</c:v>
                </c:pt>
                <c:pt idx="490">
                  <c:v>11.4888888888888</c:v>
                </c:pt>
                <c:pt idx="491">
                  <c:v>11.4888888888888</c:v>
                </c:pt>
                <c:pt idx="492">
                  <c:v>11.511111111111097</c:v>
                </c:pt>
                <c:pt idx="493">
                  <c:v>11.511111111111097</c:v>
                </c:pt>
                <c:pt idx="494">
                  <c:v>11.522222222222203</c:v>
                </c:pt>
                <c:pt idx="495">
                  <c:v>11.522222222222203</c:v>
                </c:pt>
                <c:pt idx="496">
                  <c:v>11.522222222222203</c:v>
                </c:pt>
                <c:pt idx="497">
                  <c:v>11.5444444444444</c:v>
                </c:pt>
                <c:pt idx="498">
                  <c:v>11.555555555555502</c:v>
                </c:pt>
                <c:pt idx="499">
                  <c:v>11.566666666666604</c:v>
                </c:pt>
                <c:pt idx="500">
                  <c:v>11.577777777777699</c:v>
                </c:pt>
                <c:pt idx="501">
                  <c:v>11.5888888888888</c:v>
                </c:pt>
                <c:pt idx="502">
                  <c:v>11.6</c:v>
                </c:pt>
                <c:pt idx="503">
                  <c:v>11.6222222222222</c:v>
                </c:pt>
                <c:pt idx="504">
                  <c:v>11.6222222222222</c:v>
                </c:pt>
                <c:pt idx="505">
                  <c:v>11.6222222222222</c:v>
                </c:pt>
                <c:pt idx="506">
                  <c:v>11.655555555555502</c:v>
                </c:pt>
                <c:pt idx="507">
                  <c:v>11.666666666666602</c:v>
                </c:pt>
                <c:pt idx="508">
                  <c:v>11.677777777777701</c:v>
                </c:pt>
                <c:pt idx="509">
                  <c:v>11.7222222222222</c:v>
                </c:pt>
                <c:pt idx="510">
                  <c:v>11.7222222222222</c:v>
                </c:pt>
                <c:pt idx="511">
                  <c:v>11.7222222222222</c:v>
                </c:pt>
                <c:pt idx="512">
                  <c:v>11.733333333333301</c:v>
                </c:pt>
                <c:pt idx="513">
                  <c:v>11.755555555555501</c:v>
                </c:pt>
                <c:pt idx="514">
                  <c:v>11.755555555555501</c:v>
                </c:pt>
                <c:pt idx="515">
                  <c:v>11.777777777777699</c:v>
                </c:pt>
                <c:pt idx="516">
                  <c:v>11.788888888888801</c:v>
                </c:pt>
                <c:pt idx="517">
                  <c:v>11.788888888888801</c:v>
                </c:pt>
                <c:pt idx="518">
                  <c:v>11.788888888888801</c:v>
                </c:pt>
                <c:pt idx="519">
                  <c:v>11.799999999999899</c:v>
                </c:pt>
                <c:pt idx="520">
                  <c:v>11.822222222222202</c:v>
                </c:pt>
                <c:pt idx="521">
                  <c:v>11.8333333333333</c:v>
                </c:pt>
                <c:pt idx="522">
                  <c:v>11.855555555555503</c:v>
                </c:pt>
                <c:pt idx="523">
                  <c:v>11.866666666666603</c:v>
                </c:pt>
                <c:pt idx="524">
                  <c:v>11.8777777777777</c:v>
                </c:pt>
                <c:pt idx="525">
                  <c:v>11.8777777777777</c:v>
                </c:pt>
                <c:pt idx="526">
                  <c:v>11.8888888888888</c:v>
                </c:pt>
                <c:pt idx="527">
                  <c:v>11.911111111111099</c:v>
                </c:pt>
                <c:pt idx="528">
                  <c:v>11.911111111111099</c:v>
                </c:pt>
                <c:pt idx="529">
                  <c:v>11.922222222222199</c:v>
                </c:pt>
                <c:pt idx="530">
                  <c:v>11.922222222222199</c:v>
                </c:pt>
                <c:pt idx="531">
                  <c:v>11.922222222222199</c:v>
                </c:pt>
                <c:pt idx="532">
                  <c:v>11.9444444444444</c:v>
                </c:pt>
                <c:pt idx="533">
                  <c:v>11.9444444444444</c:v>
                </c:pt>
                <c:pt idx="534">
                  <c:v>11.955555555555504</c:v>
                </c:pt>
                <c:pt idx="535">
                  <c:v>11.9888888888888</c:v>
                </c:pt>
                <c:pt idx="536">
                  <c:v>11.999999999999904</c:v>
                </c:pt>
                <c:pt idx="537">
                  <c:v>12.011111111111097</c:v>
                </c:pt>
                <c:pt idx="538">
                  <c:v>12.0444444444444</c:v>
                </c:pt>
                <c:pt idx="539">
                  <c:v>12.0444444444444</c:v>
                </c:pt>
                <c:pt idx="540">
                  <c:v>12.0444444444444</c:v>
                </c:pt>
                <c:pt idx="541">
                  <c:v>12.0444444444444</c:v>
                </c:pt>
                <c:pt idx="542">
                  <c:v>12.055555555555502</c:v>
                </c:pt>
                <c:pt idx="543">
                  <c:v>12.055555555555502</c:v>
                </c:pt>
                <c:pt idx="544">
                  <c:v>12.055555555555502</c:v>
                </c:pt>
                <c:pt idx="545">
                  <c:v>12.077777777777699</c:v>
                </c:pt>
                <c:pt idx="546">
                  <c:v>12.077777777777699</c:v>
                </c:pt>
                <c:pt idx="547">
                  <c:v>12.077777777777699</c:v>
                </c:pt>
                <c:pt idx="548">
                  <c:v>12.077777777777699</c:v>
                </c:pt>
                <c:pt idx="549">
                  <c:v>12.0888888888888</c:v>
                </c:pt>
                <c:pt idx="550">
                  <c:v>12.1</c:v>
                </c:pt>
                <c:pt idx="551">
                  <c:v>12.1</c:v>
                </c:pt>
                <c:pt idx="552">
                  <c:v>12.1</c:v>
                </c:pt>
                <c:pt idx="553">
                  <c:v>12.111111111111097</c:v>
                </c:pt>
                <c:pt idx="554">
                  <c:v>12.111111111111097</c:v>
                </c:pt>
                <c:pt idx="555">
                  <c:v>12.1444444444444</c:v>
                </c:pt>
                <c:pt idx="556">
                  <c:v>12.155555555555502</c:v>
                </c:pt>
                <c:pt idx="557">
                  <c:v>12.155555555555502</c:v>
                </c:pt>
                <c:pt idx="558">
                  <c:v>12.188888888888799</c:v>
                </c:pt>
                <c:pt idx="559">
                  <c:v>12.199999999999902</c:v>
                </c:pt>
                <c:pt idx="560">
                  <c:v>12.211111111111096</c:v>
                </c:pt>
                <c:pt idx="561">
                  <c:v>12.233333333333301</c:v>
                </c:pt>
                <c:pt idx="562">
                  <c:v>12.244444444444399</c:v>
                </c:pt>
                <c:pt idx="563">
                  <c:v>12.266666666666602</c:v>
                </c:pt>
                <c:pt idx="564">
                  <c:v>12.266666666666602</c:v>
                </c:pt>
                <c:pt idx="565">
                  <c:v>12.266666666666602</c:v>
                </c:pt>
                <c:pt idx="566">
                  <c:v>12.288888888888801</c:v>
                </c:pt>
                <c:pt idx="567">
                  <c:v>12.3</c:v>
                </c:pt>
                <c:pt idx="568">
                  <c:v>12.322222222222202</c:v>
                </c:pt>
                <c:pt idx="569">
                  <c:v>12.344444444444402</c:v>
                </c:pt>
                <c:pt idx="570">
                  <c:v>12.344444444444402</c:v>
                </c:pt>
                <c:pt idx="571">
                  <c:v>12.355555555555503</c:v>
                </c:pt>
                <c:pt idx="572">
                  <c:v>12.3777777777777</c:v>
                </c:pt>
                <c:pt idx="573">
                  <c:v>12.3888888888888</c:v>
                </c:pt>
                <c:pt idx="574">
                  <c:v>12.4</c:v>
                </c:pt>
                <c:pt idx="575">
                  <c:v>12.422222222222199</c:v>
                </c:pt>
                <c:pt idx="576">
                  <c:v>12.455555555555504</c:v>
                </c:pt>
                <c:pt idx="577">
                  <c:v>12.455555555555504</c:v>
                </c:pt>
                <c:pt idx="578">
                  <c:v>12.466666666666601</c:v>
                </c:pt>
                <c:pt idx="579">
                  <c:v>12.4777777777777</c:v>
                </c:pt>
                <c:pt idx="580">
                  <c:v>12.4777777777777</c:v>
                </c:pt>
                <c:pt idx="581">
                  <c:v>12.4777777777777</c:v>
                </c:pt>
                <c:pt idx="582">
                  <c:v>12.4777777777777</c:v>
                </c:pt>
                <c:pt idx="583">
                  <c:v>12.5</c:v>
                </c:pt>
                <c:pt idx="584">
                  <c:v>12.5</c:v>
                </c:pt>
                <c:pt idx="585">
                  <c:v>12.511111111111097</c:v>
                </c:pt>
                <c:pt idx="586">
                  <c:v>12.533333333333299</c:v>
                </c:pt>
                <c:pt idx="587">
                  <c:v>12.566666666666604</c:v>
                </c:pt>
                <c:pt idx="588">
                  <c:v>12.5888888888888</c:v>
                </c:pt>
                <c:pt idx="589">
                  <c:v>12.611111111111097</c:v>
                </c:pt>
                <c:pt idx="590">
                  <c:v>12.6222222222222</c:v>
                </c:pt>
                <c:pt idx="591">
                  <c:v>12.6444444444444</c:v>
                </c:pt>
                <c:pt idx="592">
                  <c:v>12.655555555555502</c:v>
                </c:pt>
                <c:pt idx="593">
                  <c:v>12.666666666666602</c:v>
                </c:pt>
                <c:pt idx="594">
                  <c:v>12.688888888888799</c:v>
                </c:pt>
                <c:pt idx="595">
                  <c:v>12.688888888888799</c:v>
                </c:pt>
                <c:pt idx="596">
                  <c:v>12.711111111111096</c:v>
                </c:pt>
                <c:pt idx="597">
                  <c:v>12.711111111111096</c:v>
                </c:pt>
                <c:pt idx="598">
                  <c:v>12.711111111111096</c:v>
                </c:pt>
                <c:pt idx="599">
                  <c:v>12.7222222222222</c:v>
                </c:pt>
                <c:pt idx="600">
                  <c:v>12.7222222222222</c:v>
                </c:pt>
                <c:pt idx="601">
                  <c:v>12.744444444444399</c:v>
                </c:pt>
                <c:pt idx="602">
                  <c:v>12.766666666666602</c:v>
                </c:pt>
                <c:pt idx="603">
                  <c:v>12.766666666666602</c:v>
                </c:pt>
                <c:pt idx="604">
                  <c:v>12.777777777777699</c:v>
                </c:pt>
                <c:pt idx="605">
                  <c:v>12.777777777777699</c:v>
                </c:pt>
                <c:pt idx="606">
                  <c:v>12.777777777777699</c:v>
                </c:pt>
                <c:pt idx="607">
                  <c:v>12.777777777777699</c:v>
                </c:pt>
                <c:pt idx="608">
                  <c:v>12.8</c:v>
                </c:pt>
                <c:pt idx="609">
                  <c:v>12.8</c:v>
                </c:pt>
                <c:pt idx="610">
                  <c:v>12.811111111111098</c:v>
                </c:pt>
                <c:pt idx="611">
                  <c:v>12.811111111111098</c:v>
                </c:pt>
                <c:pt idx="612">
                  <c:v>12.811111111111098</c:v>
                </c:pt>
                <c:pt idx="613">
                  <c:v>12.811111111111098</c:v>
                </c:pt>
                <c:pt idx="614">
                  <c:v>12.822222222222202</c:v>
                </c:pt>
                <c:pt idx="615">
                  <c:v>12.822222222222202</c:v>
                </c:pt>
                <c:pt idx="616">
                  <c:v>12.8333333333333</c:v>
                </c:pt>
                <c:pt idx="617">
                  <c:v>12.8333333333333</c:v>
                </c:pt>
                <c:pt idx="618">
                  <c:v>12.844444444444402</c:v>
                </c:pt>
                <c:pt idx="619">
                  <c:v>12.866666666666603</c:v>
                </c:pt>
                <c:pt idx="620">
                  <c:v>12.8777777777777</c:v>
                </c:pt>
                <c:pt idx="621">
                  <c:v>12.8888888888888</c:v>
                </c:pt>
                <c:pt idx="622">
                  <c:v>12.9</c:v>
                </c:pt>
                <c:pt idx="623">
                  <c:v>12.922222222222199</c:v>
                </c:pt>
                <c:pt idx="624">
                  <c:v>12.9333333333333</c:v>
                </c:pt>
                <c:pt idx="625">
                  <c:v>12.9333333333333</c:v>
                </c:pt>
                <c:pt idx="626">
                  <c:v>12.9333333333333</c:v>
                </c:pt>
                <c:pt idx="627">
                  <c:v>12.9333333333333</c:v>
                </c:pt>
                <c:pt idx="628">
                  <c:v>12.9333333333333</c:v>
                </c:pt>
                <c:pt idx="629">
                  <c:v>12.955555555555504</c:v>
                </c:pt>
                <c:pt idx="630">
                  <c:v>12.966666666666601</c:v>
                </c:pt>
                <c:pt idx="631">
                  <c:v>12.9888888888888</c:v>
                </c:pt>
                <c:pt idx="632">
                  <c:v>12.9888888888888</c:v>
                </c:pt>
                <c:pt idx="633">
                  <c:v>12.9888888888888</c:v>
                </c:pt>
                <c:pt idx="634">
                  <c:v>13.011111111111097</c:v>
                </c:pt>
                <c:pt idx="635">
                  <c:v>13.011111111111097</c:v>
                </c:pt>
                <c:pt idx="636">
                  <c:v>13.011111111111097</c:v>
                </c:pt>
                <c:pt idx="637">
                  <c:v>13.022222222222203</c:v>
                </c:pt>
                <c:pt idx="638">
                  <c:v>13.0444444444444</c:v>
                </c:pt>
                <c:pt idx="639">
                  <c:v>13.077777777777699</c:v>
                </c:pt>
                <c:pt idx="640">
                  <c:v>13.099999999999902</c:v>
                </c:pt>
                <c:pt idx="641">
                  <c:v>13.1222222222222</c:v>
                </c:pt>
                <c:pt idx="642">
                  <c:v>13.1444444444444</c:v>
                </c:pt>
                <c:pt idx="643">
                  <c:v>13.155555555555502</c:v>
                </c:pt>
                <c:pt idx="644">
                  <c:v>13.166666666666602</c:v>
                </c:pt>
                <c:pt idx="645">
                  <c:v>13.166666666666602</c:v>
                </c:pt>
                <c:pt idx="646">
                  <c:v>13.177777777777701</c:v>
                </c:pt>
                <c:pt idx="647">
                  <c:v>13.211111111111096</c:v>
                </c:pt>
                <c:pt idx="648">
                  <c:v>13.244444444444399</c:v>
                </c:pt>
                <c:pt idx="649">
                  <c:v>13.244444444444399</c:v>
                </c:pt>
                <c:pt idx="650">
                  <c:v>13.255555555555501</c:v>
                </c:pt>
                <c:pt idx="651">
                  <c:v>13.255555555555501</c:v>
                </c:pt>
                <c:pt idx="652">
                  <c:v>13.288888888888801</c:v>
                </c:pt>
                <c:pt idx="653">
                  <c:v>13.288888888888801</c:v>
                </c:pt>
                <c:pt idx="654">
                  <c:v>13.311111111111098</c:v>
                </c:pt>
                <c:pt idx="655">
                  <c:v>13.322222222222202</c:v>
                </c:pt>
                <c:pt idx="656">
                  <c:v>13.3333333333333</c:v>
                </c:pt>
                <c:pt idx="657">
                  <c:v>13.366666666666603</c:v>
                </c:pt>
                <c:pt idx="658">
                  <c:v>13.3777777777777</c:v>
                </c:pt>
                <c:pt idx="659">
                  <c:v>13.3888888888888</c:v>
                </c:pt>
                <c:pt idx="660">
                  <c:v>13.3888888888888</c:v>
                </c:pt>
                <c:pt idx="661">
                  <c:v>13.3888888888888</c:v>
                </c:pt>
                <c:pt idx="662">
                  <c:v>13.4</c:v>
                </c:pt>
                <c:pt idx="663">
                  <c:v>13.411111111111099</c:v>
                </c:pt>
                <c:pt idx="664">
                  <c:v>13.422222222222199</c:v>
                </c:pt>
                <c:pt idx="665">
                  <c:v>13.4333333333333</c:v>
                </c:pt>
                <c:pt idx="666">
                  <c:v>13.4333333333333</c:v>
                </c:pt>
                <c:pt idx="667">
                  <c:v>13.4333333333333</c:v>
                </c:pt>
                <c:pt idx="668">
                  <c:v>13.455555555555504</c:v>
                </c:pt>
                <c:pt idx="669">
                  <c:v>13.455555555555504</c:v>
                </c:pt>
                <c:pt idx="670">
                  <c:v>13.466666666666601</c:v>
                </c:pt>
                <c:pt idx="671">
                  <c:v>13.466666666666601</c:v>
                </c:pt>
                <c:pt idx="672">
                  <c:v>13.4777777777777</c:v>
                </c:pt>
                <c:pt idx="673">
                  <c:v>13.4888888888888</c:v>
                </c:pt>
                <c:pt idx="674">
                  <c:v>13.5</c:v>
                </c:pt>
                <c:pt idx="675">
                  <c:v>13.5</c:v>
                </c:pt>
                <c:pt idx="676">
                  <c:v>13.522222222222203</c:v>
                </c:pt>
                <c:pt idx="677">
                  <c:v>13.522222222222203</c:v>
                </c:pt>
                <c:pt idx="678">
                  <c:v>13.555555555555502</c:v>
                </c:pt>
                <c:pt idx="679">
                  <c:v>13.555555555555502</c:v>
                </c:pt>
                <c:pt idx="680">
                  <c:v>13.566666666666604</c:v>
                </c:pt>
                <c:pt idx="681">
                  <c:v>13.566666666666604</c:v>
                </c:pt>
                <c:pt idx="682">
                  <c:v>13.566666666666604</c:v>
                </c:pt>
                <c:pt idx="683">
                  <c:v>13.566666666666604</c:v>
                </c:pt>
                <c:pt idx="684">
                  <c:v>13.566666666666604</c:v>
                </c:pt>
                <c:pt idx="685">
                  <c:v>13.5888888888888</c:v>
                </c:pt>
                <c:pt idx="686">
                  <c:v>13.6222222222222</c:v>
                </c:pt>
                <c:pt idx="687">
                  <c:v>13.633333333333301</c:v>
                </c:pt>
                <c:pt idx="688">
                  <c:v>13.655555555555502</c:v>
                </c:pt>
                <c:pt idx="689">
                  <c:v>13.666666666666602</c:v>
                </c:pt>
                <c:pt idx="690">
                  <c:v>13.677777777777701</c:v>
                </c:pt>
                <c:pt idx="691">
                  <c:v>13.688888888888799</c:v>
                </c:pt>
                <c:pt idx="692">
                  <c:v>13.699999999999902</c:v>
                </c:pt>
                <c:pt idx="693">
                  <c:v>13.699999999999902</c:v>
                </c:pt>
                <c:pt idx="694">
                  <c:v>13.7222222222222</c:v>
                </c:pt>
                <c:pt idx="695">
                  <c:v>13.7222222222222</c:v>
                </c:pt>
                <c:pt idx="696">
                  <c:v>13.766666666666602</c:v>
                </c:pt>
                <c:pt idx="697">
                  <c:v>13.777777777777699</c:v>
                </c:pt>
                <c:pt idx="698">
                  <c:v>13.799999999999899</c:v>
                </c:pt>
                <c:pt idx="699">
                  <c:v>13.822222222222202</c:v>
                </c:pt>
                <c:pt idx="700">
                  <c:v>13.8333333333333</c:v>
                </c:pt>
                <c:pt idx="701">
                  <c:v>13.8333333333333</c:v>
                </c:pt>
                <c:pt idx="702">
                  <c:v>13.8333333333333</c:v>
                </c:pt>
                <c:pt idx="703">
                  <c:v>13.866666666666603</c:v>
                </c:pt>
                <c:pt idx="704">
                  <c:v>13.866666666666603</c:v>
                </c:pt>
                <c:pt idx="705">
                  <c:v>13.866666666666603</c:v>
                </c:pt>
                <c:pt idx="706">
                  <c:v>13.866666666666603</c:v>
                </c:pt>
                <c:pt idx="707">
                  <c:v>13.866666666666603</c:v>
                </c:pt>
                <c:pt idx="708">
                  <c:v>13.8777777777777</c:v>
                </c:pt>
                <c:pt idx="709">
                  <c:v>13.8888888888888</c:v>
                </c:pt>
                <c:pt idx="710">
                  <c:v>13.9</c:v>
                </c:pt>
                <c:pt idx="711">
                  <c:v>13.9333333333333</c:v>
                </c:pt>
                <c:pt idx="712">
                  <c:v>13.9333333333333</c:v>
                </c:pt>
                <c:pt idx="713">
                  <c:v>13.966666666666601</c:v>
                </c:pt>
                <c:pt idx="714">
                  <c:v>13.966666666666601</c:v>
                </c:pt>
                <c:pt idx="715">
                  <c:v>13.9888888888888</c:v>
                </c:pt>
                <c:pt idx="716">
                  <c:v>14.011111111111097</c:v>
                </c:pt>
                <c:pt idx="717">
                  <c:v>14.022222222222203</c:v>
                </c:pt>
                <c:pt idx="718">
                  <c:v>14.033333333333299</c:v>
                </c:pt>
                <c:pt idx="719">
                  <c:v>14.055555555555502</c:v>
                </c:pt>
                <c:pt idx="720">
                  <c:v>14.077777777777699</c:v>
                </c:pt>
                <c:pt idx="721">
                  <c:v>14.077777777777699</c:v>
                </c:pt>
                <c:pt idx="722">
                  <c:v>14.077777777777699</c:v>
                </c:pt>
                <c:pt idx="723">
                  <c:v>14.0888888888888</c:v>
                </c:pt>
                <c:pt idx="724">
                  <c:v>14.0888888888888</c:v>
                </c:pt>
                <c:pt idx="725">
                  <c:v>14.0888888888888</c:v>
                </c:pt>
                <c:pt idx="726">
                  <c:v>14.1222222222222</c:v>
                </c:pt>
                <c:pt idx="727">
                  <c:v>14.1222222222222</c:v>
                </c:pt>
                <c:pt idx="728">
                  <c:v>14.1444444444444</c:v>
                </c:pt>
                <c:pt idx="729">
                  <c:v>14.155555555555502</c:v>
                </c:pt>
                <c:pt idx="730">
                  <c:v>14.155555555555502</c:v>
                </c:pt>
                <c:pt idx="731">
                  <c:v>14.177777777777701</c:v>
                </c:pt>
                <c:pt idx="732">
                  <c:v>14.188888888888799</c:v>
                </c:pt>
                <c:pt idx="733">
                  <c:v>14.2222222222222</c:v>
                </c:pt>
                <c:pt idx="734">
                  <c:v>14.233333333333301</c:v>
                </c:pt>
                <c:pt idx="735">
                  <c:v>14.266666666666602</c:v>
                </c:pt>
                <c:pt idx="736">
                  <c:v>14.3</c:v>
                </c:pt>
                <c:pt idx="737">
                  <c:v>14.311111111111098</c:v>
                </c:pt>
                <c:pt idx="738">
                  <c:v>14.3333333333333</c:v>
                </c:pt>
                <c:pt idx="739">
                  <c:v>14.355555555555503</c:v>
                </c:pt>
                <c:pt idx="740">
                  <c:v>14.366666666666603</c:v>
                </c:pt>
                <c:pt idx="741">
                  <c:v>14.3888888888888</c:v>
                </c:pt>
                <c:pt idx="742">
                  <c:v>14.3888888888888</c:v>
                </c:pt>
                <c:pt idx="743">
                  <c:v>14.399999999999904</c:v>
                </c:pt>
                <c:pt idx="744">
                  <c:v>14.411111111111099</c:v>
                </c:pt>
                <c:pt idx="745">
                  <c:v>14.4333333333333</c:v>
                </c:pt>
                <c:pt idx="746">
                  <c:v>14.4333333333333</c:v>
                </c:pt>
                <c:pt idx="747">
                  <c:v>14.466666666666601</c:v>
                </c:pt>
                <c:pt idx="748">
                  <c:v>14.4777777777777</c:v>
                </c:pt>
                <c:pt idx="749">
                  <c:v>14.4777777777777</c:v>
                </c:pt>
                <c:pt idx="750">
                  <c:v>14.511111111111097</c:v>
                </c:pt>
                <c:pt idx="751">
                  <c:v>14.533333333333299</c:v>
                </c:pt>
                <c:pt idx="752">
                  <c:v>14.5444444444444</c:v>
                </c:pt>
                <c:pt idx="753">
                  <c:v>14.5444444444444</c:v>
                </c:pt>
                <c:pt idx="754">
                  <c:v>14.555555555555502</c:v>
                </c:pt>
                <c:pt idx="755">
                  <c:v>14.566666666666604</c:v>
                </c:pt>
                <c:pt idx="756">
                  <c:v>14.577777777777699</c:v>
                </c:pt>
                <c:pt idx="757">
                  <c:v>14.5888888888888</c:v>
                </c:pt>
                <c:pt idx="758">
                  <c:v>14.5888888888888</c:v>
                </c:pt>
                <c:pt idx="759">
                  <c:v>14.5888888888888</c:v>
                </c:pt>
                <c:pt idx="760">
                  <c:v>14.6222222222222</c:v>
                </c:pt>
                <c:pt idx="761">
                  <c:v>14.633333333333301</c:v>
                </c:pt>
                <c:pt idx="762">
                  <c:v>14.633333333333301</c:v>
                </c:pt>
                <c:pt idx="763">
                  <c:v>14.633333333333301</c:v>
                </c:pt>
                <c:pt idx="764">
                  <c:v>14.666666666666602</c:v>
                </c:pt>
                <c:pt idx="765">
                  <c:v>14.666666666666602</c:v>
                </c:pt>
                <c:pt idx="766">
                  <c:v>14.666666666666602</c:v>
                </c:pt>
                <c:pt idx="767">
                  <c:v>14.677777777777701</c:v>
                </c:pt>
                <c:pt idx="768">
                  <c:v>14.7222222222222</c:v>
                </c:pt>
                <c:pt idx="769">
                  <c:v>14.744444444444399</c:v>
                </c:pt>
                <c:pt idx="770">
                  <c:v>14.755555555555501</c:v>
                </c:pt>
                <c:pt idx="771">
                  <c:v>14.766666666666602</c:v>
                </c:pt>
                <c:pt idx="772">
                  <c:v>14.766666666666602</c:v>
                </c:pt>
                <c:pt idx="773">
                  <c:v>14.777777777777699</c:v>
                </c:pt>
                <c:pt idx="774">
                  <c:v>14.777777777777699</c:v>
                </c:pt>
                <c:pt idx="775">
                  <c:v>14.788888888888801</c:v>
                </c:pt>
                <c:pt idx="776">
                  <c:v>14.799999999999899</c:v>
                </c:pt>
                <c:pt idx="777">
                  <c:v>14.799999999999899</c:v>
                </c:pt>
                <c:pt idx="778">
                  <c:v>14.822222222222202</c:v>
                </c:pt>
                <c:pt idx="779">
                  <c:v>14.822222222222202</c:v>
                </c:pt>
                <c:pt idx="780">
                  <c:v>14.844444444444402</c:v>
                </c:pt>
                <c:pt idx="781">
                  <c:v>14.855555555555503</c:v>
                </c:pt>
                <c:pt idx="782">
                  <c:v>14.866666666666603</c:v>
                </c:pt>
                <c:pt idx="783">
                  <c:v>14.866666666666603</c:v>
                </c:pt>
                <c:pt idx="784">
                  <c:v>14.8777777777777</c:v>
                </c:pt>
                <c:pt idx="785">
                  <c:v>14.9</c:v>
                </c:pt>
                <c:pt idx="786">
                  <c:v>14.911111111111099</c:v>
                </c:pt>
                <c:pt idx="787">
                  <c:v>14.922222222222199</c:v>
                </c:pt>
                <c:pt idx="788">
                  <c:v>14.955555555555504</c:v>
                </c:pt>
                <c:pt idx="789">
                  <c:v>14.966666666666601</c:v>
                </c:pt>
                <c:pt idx="790">
                  <c:v>14.9777777777777</c:v>
                </c:pt>
                <c:pt idx="791">
                  <c:v>14.9888888888888</c:v>
                </c:pt>
                <c:pt idx="792">
                  <c:v>15</c:v>
                </c:pt>
                <c:pt idx="793">
                  <c:v>15.033333333333299</c:v>
                </c:pt>
                <c:pt idx="794">
                  <c:v>15.0444444444444</c:v>
                </c:pt>
                <c:pt idx="795">
                  <c:v>15.055555555555502</c:v>
                </c:pt>
                <c:pt idx="796">
                  <c:v>15.066666666666604</c:v>
                </c:pt>
                <c:pt idx="797">
                  <c:v>15.0888888888888</c:v>
                </c:pt>
                <c:pt idx="798">
                  <c:v>15.155555555555502</c:v>
                </c:pt>
                <c:pt idx="799">
                  <c:v>15.166666666666602</c:v>
                </c:pt>
                <c:pt idx="800">
                  <c:v>15.177777777777701</c:v>
                </c:pt>
                <c:pt idx="801">
                  <c:v>15.177777777777701</c:v>
                </c:pt>
                <c:pt idx="802">
                  <c:v>15.188888888888799</c:v>
                </c:pt>
                <c:pt idx="803">
                  <c:v>15.2</c:v>
                </c:pt>
                <c:pt idx="804">
                  <c:v>15.211111111111096</c:v>
                </c:pt>
                <c:pt idx="805">
                  <c:v>15.244444444444399</c:v>
                </c:pt>
                <c:pt idx="806">
                  <c:v>15.244444444444399</c:v>
                </c:pt>
                <c:pt idx="807">
                  <c:v>15.244444444444399</c:v>
                </c:pt>
                <c:pt idx="808">
                  <c:v>15.244444444444399</c:v>
                </c:pt>
                <c:pt idx="809">
                  <c:v>15.255555555555501</c:v>
                </c:pt>
                <c:pt idx="810">
                  <c:v>15.255555555555501</c:v>
                </c:pt>
                <c:pt idx="811">
                  <c:v>15.266666666666602</c:v>
                </c:pt>
                <c:pt idx="812">
                  <c:v>15.299999999999899</c:v>
                </c:pt>
                <c:pt idx="813">
                  <c:v>15.322222222222202</c:v>
                </c:pt>
                <c:pt idx="814">
                  <c:v>15.366666666666603</c:v>
                </c:pt>
                <c:pt idx="815">
                  <c:v>15.3777777777777</c:v>
                </c:pt>
                <c:pt idx="816">
                  <c:v>15.3888888888888</c:v>
                </c:pt>
                <c:pt idx="817">
                  <c:v>15.4</c:v>
                </c:pt>
                <c:pt idx="818">
                  <c:v>15.4</c:v>
                </c:pt>
                <c:pt idx="819">
                  <c:v>15.411111111111099</c:v>
                </c:pt>
                <c:pt idx="820">
                  <c:v>15.411111111111099</c:v>
                </c:pt>
                <c:pt idx="821">
                  <c:v>15.4333333333333</c:v>
                </c:pt>
                <c:pt idx="822">
                  <c:v>15.4333333333333</c:v>
                </c:pt>
                <c:pt idx="823">
                  <c:v>15.466666666666601</c:v>
                </c:pt>
                <c:pt idx="824">
                  <c:v>15.466666666666601</c:v>
                </c:pt>
                <c:pt idx="825">
                  <c:v>15.4777777777777</c:v>
                </c:pt>
                <c:pt idx="826">
                  <c:v>15.4888888888888</c:v>
                </c:pt>
                <c:pt idx="827">
                  <c:v>15.4888888888888</c:v>
                </c:pt>
                <c:pt idx="828">
                  <c:v>15.511111111111097</c:v>
                </c:pt>
                <c:pt idx="829">
                  <c:v>15.511111111111097</c:v>
                </c:pt>
                <c:pt idx="830">
                  <c:v>15.522222222222203</c:v>
                </c:pt>
                <c:pt idx="831">
                  <c:v>15.522222222222203</c:v>
                </c:pt>
                <c:pt idx="832">
                  <c:v>15.522222222222203</c:v>
                </c:pt>
                <c:pt idx="833">
                  <c:v>15.533333333333299</c:v>
                </c:pt>
                <c:pt idx="834">
                  <c:v>15.555555555555502</c:v>
                </c:pt>
                <c:pt idx="835">
                  <c:v>15.555555555555502</c:v>
                </c:pt>
                <c:pt idx="836">
                  <c:v>15.555555555555502</c:v>
                </c:pt>
                <c:pt idx="837">
                  <c:v>15.566666666666604</c:v>
                </c:pt>
                <c:pt idx="838">
                  <c:v>15.577777777777699</c:v>
                </c:pt>
                <c:pt idx="839">
                  <c:v>15.5888888888888</c:v>
                </c:pt>
                <c:pt idx="840">
                  <c:v>15.611111111111097</c:v>
                </c:pt>
                <c:pt idx="841">
                  <c:v>15.6222222222222</c:v>
                </c:pt>
                <c:pt idx="842">
                  <c:v>15.633333333333301</c:v>
                </c:pt>
                <c:pt idx="843">
                  <c:v>15.633333333333301</c:v>
                </c:pt>
                <c:pt idx="844">
                  <c:v>15.655555555555502</c:v>
                </c:pt>
                <c:pt idx="845">
                  <c:v>15.666666666666602</c:v>
                </c:pt>
                <c:pt idx="846">
                  <c:v>15.688888888888799</c:v>
                </c:pt>
                <c:pt idx="847">
                  <c:v>15.7</c:v>
                </c:pt>
                <c:pt idx="848">
                  <c:v>15.711111111111096</c:v>
                </c:pt>
                <c:pt idx="849">
                  <c:v>15.733333333333301</c:v>
                </c:pt>
                <c:pt idx="850">
                  <c:v>15.744444444444399</c:v>
                </c:pt>
                <c:pt idx="851">
                  <c:v>15.755555555555501</c:v>
                </c:pt>
                <c:pt idx="852">
                  <c:v>15.766666666666602</c:v>
                </c:pt>
                <c:pt idx="853">
                  <c:v>15.777777777777699</c:v>
                </c:pt>
                <c:pt idx="854">
                  <c:v>15.777777777777699</c:v>
                </c:pt>
                <c:pt idx="855">
                  <c:v>15.777777777777699</c:v>
                </c:pt>
                <c:pt idx="856">
                  <c:v>15.788888888888801</c:v>
                </c:pt>
                <c:pt idx="857">
                  <c:v>15.811111111111098</c:v>
                </c:pt>
                <c:pt idx="858">
                  <c:v>15.811111111111098</c:v>
                </c:pt>
                <c:pt idx="859">
                  <c:v>15.811111111111098</c:v>
                </c:pt>
                <c:pt idx="860">
                  <c:v>15.811111111111098</c:v>
                </c:pt>
                <c:pt idx="861">
                  <c:v>15.8333333333333</c:v>
                </c:pt>
                <c:pt idx="862">
                  <c:v>15.855555555555503</c:v>
                </c:pt>
                <c:pt idx="863">
                  <c:v>15.8777777777777</c:v>
                </c:pt>
                <c:pt idx="864">
                  <c:v>15.8888888888888</c:v>
                </c:pt>
                <c:pt idx="865">
                  <c:v>15.8888888888888</c:v>
                </c:pt>
                <c:pt idx="866">
                  <c:v>15.8888888888888</c:v>
                </c:pt>
                <c:pt idx="867">
                  <c:v>15.9</c:v>
                </c:pt>
                <c:pt idx="868">
                  <c:v>15.922222222222199</c:v>
                </c:pt>
                <c:pt idx="869">
                  <c:v>15.9333333333333</c:v>
                </c:pt>
                <c:pt idx="870">
                  <c:v>15.9333333333333</c:v>
                </c:pt>
                <c:pt idx="871">
                  <c:v>15.9444444444444</c:v>
                </c:pt>
                <c:pt idx="872">
                  <c:v>15.966666666666601</c:v>
                </c:pt>
                <c:pt idx="873">
                  <c:v>15.966666666666601</c:v>
                </c:pt>
                <c:pt idx="874">
                  <c:v>15.9777777777777</c:v>
                </c:pt>
                <c:pt idx="875">
                  <c:v>16</c:v>
                </c:pt>
                <c:pt idx="876">
                  <c:v>16</c:v>
                </c:pt>
                <c:pt idx="877">
                  <c:v>16.022222222222194</c:v>
                </c:pt>
                <c:pt idx="878">
                  <c:v>16.022222222222194</c:v>
                </c:pt>
                <c:pt idx="879">
                  <c:v>16.0555555555555</c:v>
                </c:pt>
                <c:pt idx="880">
                  <c:v>16.099999999999895</c:v>
                </c:pt>
                <c:pt idx="881">
                  <c:v>16.111111111111104</c:v>
                </c:pt>
                <c:pt idx="882">
                  <c:v>16.111111111111104</c:v>
                </c:pt>
                <c:pt idx="883">
                  <c:v>16.133333333333294</c:v>
                </c:pt>
                <c:pt idx="884">
                  <c:v>16.133333333333294</c:v>
                </c:pt>
                <c:pt idx="885">
                  <c:v>16.133333333333294</c:v>
                </c:pt>
                <c:pt idx="886">
                  <c:v>16.144444444444403</c:v>
                </c:pt>
                <c:pt idx="887">
                  <c:v>16.155555555555505</c:v>
                </c:pt>
                <c:pt idx="888">
                  <c:v>16.177777777777699</c:v>
                </c:pt>
                <c:pt idx="889">
                  <c:v>16.188888888888801</c:v>
                </c:pt>
                <c:pt idx="890">
                  <c:v>16.211111111111101</c:v>
                </c:pt>
                <c:pt idx="891">
                  <c:v>16.222222222222193</c:v>
                </c:pt>
                <c:pt idx="892">
                  <c:v>16.244444444444401</c:v>
                </c:pt>
                <c:pt idx="893">
                  <c:v>16.266666666666602</c:v>
                </c:pt>
                <c:pt idx="894">
                  <c:v>16.266666666666602</c:v>
                </c:pt>
                <c:pt idx="895">
                  <c:v>16.288888888888799</c:v>
                </c:pt>
                <c:pt idx="896">
                  <c:v>16.288888888888799</c:v>
                </c:pt>
                <c:pt idx="897">
                  <c:v>16.3</c:v>
                </c:pt>
                <c:pt idx="898">
                  <c:v>16.3</c:v>
                </c:pt>
                <c:pt idx="899">
                  <c:v>16.311111111111103</c:v>
                </c:pt>
                <c:pt idx="900">
                  <c:v>16.333333333333293</c:v>
                </c:pt>
                <c:pt idx="901">
                  <c:v>16.344444444444399</c:v>
                </c:pt>
                <c:pt idx="902">
                  <c:v>16.377777777777695</c:v>
                </c:pt>
                <c:pt idx="903">
                  <c:v>16.399999999999999</c:v>
                </c:pt>
                <c:pt idx="904">
                  <c:v>16.422222222222192</c:v>
                </c:pt>
                <c:pt idx="905">
                  <c:v>16.422222222222192</c:v>
                </c:pt>
                <c:pt idx="906">
                  <c:v>16.4444444444444</c:v>
                </c:pt>
                <c:pt idx="907">
                  <c:v>16.455555555555499</c:v>
                </c:pt>
                <c:pt idx="908">
                  <c:v>16.466666666666598</c:v>
                </c:pt>
                <c:pt idx="909">
                  <c:v>16.477777777777696</c:v>
                </c:pt>
                <c:pt idx="910">
                  <c:v>16.488888888888795</c:v>
                </c:pt>
                <c:pt idx="911">
                  <c:v>16.488888888888795</c:v>
                </c:pt>
                <c:pt idx="912">
                  <c:v>16.511111111111102</c:v>
                </c:pt>
                <c:pt idx="913">
                  <c:v>16.522222222222194</c:v>
                </c:pt>
                <c:pt idx="914">
                  <c:v>16.522222222222194</c:v>
                </c:pt>
                <c:pt idx="915">
                  <c:v>16.533333333333292</c:v>
                </c:pt>
                <c:pt idx="916">
                  <c:v>16.544444444444405</c:v>
                </c:pt>
                <c:pt idx="917">
                  <c:v>16.5555555555555</c:v>
                </c:pt>
                <c:pt idx="918">
                  <c:v>16.5555555555555</c:v>
                </c:pt>
                <c:pt idx="919">
                  <c:v>16.5555555555555</c:v>
                </c:pt>
                <c:pt idx="920">
                  <c:v>16.577777777777698</c:v>
                </c:pt>
                <c:pt idx="921">
                  <c:v>16.577777777777698</c:v>
                </c:pt>
                <c:pt idx="922">
                  <c:v>16.577777777777698</c:v>
                </c:pt>
                <c:pt idx="923">
                  <c:v>16.5888888888888</c:v>
                </c:pt>
                <c:pt idx="924">
                  <c:v>16.599999999999895</c:v>
                </c:pt>
                <c:pt idx="925">
                  <c:v>16.599999999999895</c:v>
                </c:pt>
                <c:pt idx="926">
                  <c:v>16.611111111111104</c:v>
                </c:pt>
                <c:pt idx="927">
                  <c:v>16.622222222222195</c:v>
                </c:pt>
                <c:pt idx="928">
                  <c:v>16.633333333333294</c:v>
                </c:pt>
                <c:pt idx="929">
                  <c:v>16.644444444444403</c:v>
                </c:pt>
                <c:pt idx="930">
                  <c:v>16.644444444444403</c:v>
                </c:pt>
                <c:pt idx="931">
                  <c:v>16.688888888888801</c:v>
                </c:pt>
                <c:pt idx="932">
                  <c:v>16.688888888888801</c:v>
                </c:pt>
                <c:pt idx="933">
                  <c:v>16.688888888888801</c:v>
                </c:pt>
                <c:pt idx="934">
                  <c:v>16.688888888888801</c:v>
                </c:pt>
                <c:pt idx="935">
                  <c:v>16.722222222222193</c:v>
                </c:pt>
                <c:pt idx="936">
                  <c:v>16.733333333333292</c:v>
                </c:pt>
                <c:pt idx="937">
                  <c:v>16.744444444444401</c:v>
                </c:pt>
                <c:pt idx="938">
                  <c:v>16.766666666666602</c:v>
                </c:pt>
                <c:pt idx="939">
                  <c:v>16.777777777777697</c:v>
                </c:pt>
                <c:pt idx="940">
                  <c:v>16.799999999999898</c:v>
                </c:pt>
                <c:pt idx="941">
                  <c:v>16.811111111111103</c:v>
                </c:pt>
                <c:pt idx="942">
                  <c:v>16.833333333333293</c:v>
                </c:pt>
                <c:pt idx="943">
                  <c:v>16.844444444444399</c:v>
                </c:pt>
                <c:pt idx="944">
                  <c:v>16.855555555555501</c:v>
                </c:pt>
                <c:pt idx="945">
                  <c:v>16.855555555555501</c:v>
                </c:pt>
                <c:pt idx="946">
                  <c:v>16.877777777777695</c:v>
                </c:pt>
                <c:pt idx="947">
                  <c:v>16.922222222222192</c:v>
                </c:pt>
                <c:pt idx="948">
                  <c:v>16.933333333333294</c:v>
                </c:pt>
                <c:pt idx="949">
                  <c:v>16.955555555555499</c:v>
                </c:pt>
                <c:pt idx="950">
                  <c:v>16.977777777777696</c:v>
                </c:pt>
                <c:pt idx="951">
                  <c:v>17</c:v>
                </c:pt>
                <c:pt idx="952">
                  <c:v>17.011111111111102</c:v>
                </c:pt>
                <c:pt idx="953">
                  <c:v>17.022222222222194</c:v>
                </c:pt>
                <c:pt idx="954">
                  <c:v>17.044444444444405</c:v>
                </c:pt>
                <c:pt idx="955">
                  <c:v>17.0555555555555</c:v>
                </c:pt>
                <c:pt idx="956">
                  <c:v>17.066666666666599</c:v>
                </c:pt>
                <c:pt idx="957">
                  <c:v>17.0888888888888</c:v>
                </c:pt>
                <c:pt idx="958">
                  <c:v>17.099999999999895</c:v>
                </c:pt>
                <c:pt idx="959">
                  <c:v>17.111111111111104</c:v>
                </c:pt>
                <c:pt idx="960">
                  <c:v>17.111111111111104</c:v>
                </c:pt>
                <c:pt idx="961">
                  <c:v>17.122222222222195</c:v>
                </c:pt>
                <c:pt idx="962">
                  <c:v>17.133333333333294</c:v>
                </c:pt>
                <c:pt idx="963">
                  <c:v>17.144444444444403</c:v>
                </c:pt>
                <c:pt idx="964">
                  <c:v>17.155555555555505</c:v>
                </c:pt>
                <c:pt idx="965">
                  <c:v>17.177777777777699</c:v>
                </c:pt>
                <c:pt idx="966">
                  <c:v>17.188888888888801</c:v>
                </c:pt>
                <c:pt idx="967">
                  <c:v>17.188888888888801</c:v>
                </c:pt>
                <c:pt idx="968">
                  <c:v>17.2</c:v>
                </c:pt>
                <c:pt idx="969">
                  <c:v>17.2</c:v>
                </c:pt>
                <c:pt idx="970">
                  <c:v>17.222222222222193</c:v>
                </c:pt>
                <c:pt idx="971">
                  <c:v>17.233333333333292</c:v>
                </c:pt>
                <c:pt idx="972">
                  <c:v>17.2555555555555</c:v>
                </c:pt>
                <c:pt idx="973">
                  <c:v>17.288888888888799</c:v>
                </c:pt>
                <c:pt idx="974">
                  <c:v>17.288888888888799</c:v>
                </c:pt>
                <c:pt idx="975">
                  <c:v>17.311111111111103</c:v>
                </c:pt>
                <c:pt idx="976">
                  <c:v>17.311111111111103</c:v>
                </c:pt>
                <c:pt idx="977">
                  <c:v>17.322222222222198</c:v>
                </c:pt>
                <c:pt idx="978">
                  <c:v>17.322222222222198</c:v>
                </c:pt>
                <c:pt idx="979">
                  <c:v>17.344444444444399</c:v>
                </c:pt>
                <c:pt idx="980">
                  <c:v>17.377777777777695</c:v>
                </c:pt>
                <c:pt idx="981">
                  <c:v>17.399999999999999</c:v>
                </c:pt>
                <c:pt idx="982">
                  <c:v>17.399999999999999</c:v>
                </c:pt>
                <c:pt idx="983">
                  <c:v>17.399999999999999</c:v>
                </c:pt>
                <c:pt idx="984">
                  <c:v>17.422222222222192</c:v>
                </c:pt>
                <c:pt idx="985">
                  <c:v>17.422222222222192</c:v>
                </c:pt>
                <c:pt idx="986">
                  <c:v>17.4444444444444</c:v>
                </c:pt>
                <c:pt idx="987">
                  <c:v>17.477777777777696</c:v>
                </c:pt>
                <c:pt idx="988">
                  <c:v>17.477777777777696</c:v>
                </c:pt>
                <c:pt idx="989">
                  <c:v>17.488888888888795</c:v>
                </c:pt>
                <c:pt idx="990">
                  <c:v>17.533333333333292</c:v>
                </c:pt>
                <c:pt idx="991">
                  <c:v>17.566666666666599</c:v>
                </c:pt>
                <c:pt idx="992">
                  <c:v>17.577777777777698</c:v>
                </c:pt>
                <c:pt idx="993">
                  <c:v>17.599999999999895</c:v>
                </c:pt>
                <c:pt idx="994">
                  <c:v>17.611111111111104</c:v>
                </c:pt>
                <c:pt idx="995">
                  <c:v>17.633333333333294</c:v>
                </c:pt>
                <c:pt idx="996">
                  <c:v>17.644444444444403</c:v>
                </c:pt>
                <c:pt idx="997">
                  <c:v>17.644444444444403</c:v>
                </c:pt>
                <c:pt idx="998">
                  <c:v>17.644444444444403</c:v>
                </c:pt>
                <c:pt idx="999">
                  <c:v>17.644444444444403</c:v>
                </c:pt>
                <c:pt idx="1000">
                  <c:v>17.644444444444403</c:v>
                </c:pt>
                <c:pt idx="1001">
                  <c:v>17.644444444444403</c:v>
                </c:pt>
                <c:pt idx="1002">
                  <c:v>17.677777777777699</c:v>
                </c:pt>
                <c:pt idx="1003">
                  <c:v>17.711111111111101</c:v>
                </c:pt>
                <c:pt idx="1004">
                  <c:v>17.711111111111101</c:v>
                </c:pt>
                <c:pt idx="1005">
                  <c:v>17.711111111111101</c:v>
                </c:pt>
                <c:pt idx="1006">
                  <c:v>17.722222222222193</c:v>
                </c:pt>
                <c:pt idx="1007">
                  <c:v>17.744444444444401</c:v>
                </c:pt>
                <c:pt idx="1008">
                  <c:v>17.7555555555555</c:v>
                </c:pt>
                <c:pt idx="1009">
                  <c:v>17.766666666666602</c:v>
                </c:pt>
                <c:pt idx="1010">
                  <c:v>17.788888888888799</c:v>
                </c:pt>
                <c:pt idx="1011">
                  <c:v>17.8</c:v>
                </c:pt>
                <c:pt idx="1012">
                  <c:v>17.8</c:v>
                </c:pt>
                <c:pt idx="1013">
                  <c:v>17.8</c:v>
                </c:pt>
                <c:pt idx="1014">
                  <c:v>17.822222222222198</c:v>
                </c:pt>
                <c:pt idx="1015">
                  <c:v>17.822222222222198</c:v>
                </c:pt>
                <c:pt idx="1016">
                  <c:v>17.833333333333293</c:v>
                </c:pt>
                <c:pt idx="1017">
                  <c:v>17.833333333333293</c:v>
                </c:pt>
                <c:pt idx="1018">
                  <c:v>17.855555555555501</c:v>
                </c:pt>
                <c:pt idx="1019">
                  <c:v>17.8666666666666</c:v>
                </c:pt>
                <c:pt idx="1020">
                  <c:v>17.8666666666666</c:v>
                </c:pt>
                <c:pt idx="1021">
                  <c:v>17.8666666666666</c:v>
                </c:pt>
                <c:pt idx="1022">
                  <c:v>17.877777777777695</c:v>
                </c:pt>
                <c:pt idx="1023">
                  <c:v>17.8888888888888</c:v>
                </c:pt>
                <c:pt idx="1024">
                  <c:v>17.922222222222192</c:v>
                </c:pt>
                <c:pt idx="1025">
                  <c:v>17.933333333333294</c:v>
                </c:pt>
                <c:pt idx="1026">
                  <c:v>17.955555555555499</c:v>
                </c:pt>
                <c:pt idx="1027">
                  <c:v>17.966666666666598</c:v>
                </c:pt>
                <c:pt idx="1028">
                  <c:v>17.977777777777696</c:v>
                </c:pt>
                <c:pt idx="1029">
                  <c:v>17.988888888888795</c:v>
                </c:pt>
                <c:pt idx="1030">
                  <c:v>17.988888888888795</c:v>
                </c:pt>
                <c:pt idx="1031">
                  <c:v>18.011111111111102</c:v>
                </c:pt>
                <c:pt idx="1032">
                  <c:v>18.011111111111102</c:v>
                </c:pt>
                <c:pt idx="1033">
                  <c:v>18.011111111111102</c:v>
                </c:pt>
                <c:pt idx="1034">
                  <c:v>18.033333333333292</c:v>
                </c:pt>
                <c:pt idx="1035">
                  <c:v>18.044444444444405</c:v>
                </c:pt>
                <c:pt idx="1036">
                  <c:v>18.077777777777698</c:v>
                </c:pt>
                <c:pt idx="1037">
                  <c:v>18.0888888888888</c:v>
                </c:pt>
                <c:pt idx="1038">
                  <c:v>18.099999999999895</c:v>
                </c:pt>
                <c:pt idx="1039">
                  <c:v>18.122222222222195</c:v>
                </c:pt>
                <c:pt idx="1040">
                  <c:v>18.144444444444403</c:v>
                </c:pt>
                <c:pt idx="1041">
                  <c:v>18.144444444444403</c:v>
                </c:pt>
                <c:pt idx="1042">
                  <c:v>18.144444444444403</c:v>
                </c:pt>
                <c:pt idx="1043">
                  <c:v>18.1666666666666</c:v>
                </c:pt>
                <c:pt idx="1044">
                  <c:v>18.177777777777699</c:v>
                </c:pt>
                <c:pt idx="1045">
                  <c:v>18.2</c:v>
                </c:pt>
                <c:pt idx="1046">
                  <c:v>18.244444444444401</c:v>
                </c:pt>
                <c:pt idx="1047">
                  <c:v>18.2555555555555</c:v>
                </c:pt>
                <c:pt idx="1048">
                  <c:v>18.266666666666602</c:v>
                </c:pt>
                <c:pt idx="1049">
                  <c:v>18.266666666666602</c:v>
                </c:pt>
                <c:pt idx="1050">
                  <c:v>18.266666666666602</c:v>
                </c:pt>
                <c:pt idx="1051">
                  <c:v>18.277777777777697</c:v>
                </c:pt>
                <c:pt idx="1052">
                  <c:v>18.277777777777697</c:v>
                </c:pt>
                <c:pt idx="1053">
                  <c:v>18.288888888888799</c:v>
                </c:pt>
                <c:pt idx="1054">
                  <c:v>18.3</c:v>
                </c:pt>
                <c:pt idx="1055">
                  <c:v>18.311111111111103</c:v>
                </c:pt>
                <c:pt idx="1056">
                  <c:v>18.322222222222198</c:v>
                </c:pt>
                <c:pt idx="1057">
                  <c:v>18.333333333333293</c:v>
                </c:pt>
                <c:pt idx="1058">
                  <c:v>18.344444444444399</c:v>
                </c:pt>
                <c:pt idx="1059">
                  <c:v>18.3666666666666</c:v>
                </c:pt>
                <c:pt idx="1060">
                  <c:v>18.377777777777695</c:v>
                </c:pt>
                <c:pt idx="1061">
                  <c:v>18.3888888888888</c:v>
                </c:pt>
                <c:pt idx="1062">
                  <c:v>18.411111111111101</c:v>
                </c:pt>
                <c:pt idx="1063">
                  <c:v>18.422222222222192</c:v>
                </c:pt>
                <c:pt idx="1064">
                  <c:v>18.455555555555499</c:v>
                </c:pt>
                <c:pt idx="1065">
                  <c:v>18.477777777777696</c:v>
                </c:pt>
                <c:pt idx="1066">
                  <c:v>18.477777777777696</c:v>
                </c:pt>
                <c:pt idx="1067">
                  <c:v>18.488888888888795</c:v>
                </c:pt>
                <c:pt idx="1068">
                  <c:v>18.488888888888795</c:v>
                </c:pt>
                <c:pt idx="1069">
                  <c:v>18.511111111111102</c:v>
                </c:pt>
                <c:pt idx="1070">
                  <c:v>18.533333333333292</c:v>
                </c:pt>
                <c:pt idx="1071">
                  <c:v>18.533333333333292</c:v>
                </c:pt>
                <c:pt idx="1072">
                  <c:v>18.544444444444405</c:v>
                </c:pt>
                <c:pt idx="1073">
                  <c:v>18.544444444444405</c:v>
                </c:pt>
                <c:pt idx="1074">
                  <c:v>18.5555555555555</c:v>
                </c:pt>
                <c:pt idx="1075">
                  <c:v>18.5555555555555</c:v>
                </c:pt>
                <c:pt idx="1076">
                  <c:v>18.5555555555555</c:v>
                </c:pt>
                <c:pt idx="1077">
                  <c:v>18.566666666666599</c:v>
                </c:pt>
                <c:pt idx="1078">
                  <c:v>18.5888888888888</c:v>
                </c:pt>
                <c:pt idx="1079">
                  <c:v>18.5888888888888</c:v>
                </c:pt>
                <c:pt idx="1080">
                  <c:v>18.611111111111104</c:v>
                </c:pt>
                <c:pt idx="1081">
                  <c:v>18.633333333333294</c:v>
                </c:pt>
                <c:pt idx="1082">
                  <c:v>18.644444444444403</c:v>
                </c:pt>
                <c:pt idx="1083">
                  <c:v>18.644444444444403</c:v>
                </c:pt>
                <c:pt idx="1084">
                  <c:v>18.644444444444403</c:v>
                </c:pt>
                <c:pt idx="1085">
                  <c:v>18.644444444444403</c:v>
                </c:pt>
                <c:pt idx="1086">
                  <c:v>18.6666666666666</c:v>
                </c:pt>
                <c:pt idx="1087">
                  <c:v>18.677777777777699</c:v>
                </c:pt>
                <c:pt idx="1088">
                  <c:v>18.677777777777699</c:v>
                </c:pt>
                <c:pt idx="1089">
                  <c:v>18.688888888888801</c:v>
                </c:pt>
                <c:pt idx="1090">
                  <c:v>18.688888888888801</c:v>
                </c:pt>
                <c:pt idx="1091">
                  <c:v>18.711111111111101</c:v>
                </c:pt>
                <c:pt idx="1092">
                  <c:v>18.733333333333292</c:v>
                </c:pt>
                <c:pt idx="1093">
                  <c:v>18.766666666666602</c:v>
                </c:pt>
                <c:pt idx="1094">
                  <c:v>18.777777777777697</c:v>
                </c:pt>
                <c:pt idx="1095">
                  <c:v>18.777777777777697</c:v>
                </c:pt>
                <c:pt idx="1096">
                  <c:v>18.777777777777697</c:v>
                </c:pt>
                <c:pt idx="1097">
                  <c:v>18.788888888888799</c:v>
                </c:pt>
                <c:pt idx="1098">
                  <c:v>18.8</c:v>
                </c:pt>
                <c:pt idx="1099">
                  <c:v>18.822222222222198</c:v>
                </c:pt>
                <c:pt idx="1100">
                  <c:v>18.833333333333293</c:v>
                </c:pt>
                <c:pt idx="1101">
                  <c:v>18.855555555555501</c:v>
                </c:pt>
                <c:pt idx="1102">
                  <c:v>18.8666666666666</c:v>
                </c:pt>
                <c:pt idx="1103">
                  <c:v>18.877777777777695</c:v>
                </c:pt>
                <c:pt idx="1104">
                  <c:v>18.877777777777695</c:v>
                </c:pt>
                <c:pt idx="1105">
                  <c:v>18.877777777777695</c:v>
                </c:pt>
                <c:pt idx="1106">
                  <c:v>18.8888888888888</c:v>
                </c:pt>
                <c:pt idx="1107">
                  <c:v>18.8888888888888</c:v>
                </c:pt>
                <c:pt idx="1108">
                  <c:v>18.899999999999999</c:v>
                </c:pt>
                <c:pt idx="1109">
                  <c:v>18.933333333333294</c:v>
                </c:pt>
                <c:pt idx="1110">
                  <c:v>18.933333333333294</c:v>
                </c:pt>
                <c:pt idx="1111">
                  <c:v>18.9444444444444</c:v>
                </c:pt>
                <c:pt idx="1112">
                  <c:v>18.9444444444444</c:v>
                </c:pt>
                <c:pt idx="1113">
                  <c:v>18.955555555555499</c:v>
                </c:pt>
                <c:pt idx="1114">
                  <c:v>18.955555555555499</c:v>
                </c:pt>
                <c:pt idx="1115">
                  <c:v>18.966666666666598</c:v>
                </c:pt>
                <c:pt idx="1116">
                  <c:v>18.966666666666598</c:v>
                </c:pt>
                <c:pt idx="1117">
                  <c:v>18.966666666666598</c:v>
                </c:pt>
                <c:pt idx="1118">
                  <c:v>18.977777777777696</c:v>
                </c:pt>
                <c:pt idx="1119">
                  <c:v>18.977777777777696</c:v>
                </c:pt>
                <c:pt idx="1120">
                  <c:v>18.988888888888795</c:v>
                </c:pt>
                <c:pt idx="1121">
                  <c:v>19.011111111111102</c:v>
                </c:pt>
                <c:pt idx="1122">
                  <c:v>19.022222222222194</c:v>
                </c:pt>
                <c:pt idx="1123">
                  <c:v>19.022222222222194</c:v>
                </c:pt>
                <c:pt idx="1124">
                  <c:v>19.022222222222194</c:v>
                </c:pt>
                <c:pt idx="1125">
                  <c:v>19.044444444444405</c:v>
                </c:pt>
                <c:pt idx="1126">
                  <c:v>19.0555555555555</c:v>
                </c:pt>
                <c:pt idx="1127">
                  <c:v>19.0555555555555</c:v>
                </c:pt>
                <c:pt idx="1128">
                  <c:v>19.066666666666599</c:v>
                </c:pt>
                <c:pt idx="1129">
                  <c:v>19.077777777777698</c:v>
                </c:pt>
                <c:pt idx="1130">
                  <c:v>19.0888888888888</c:v>
                </c:pt>
                <c:pt idx="1131">
                  <c:v>19.0888888888888</c:v>
                </c:pt>
                <c:pt idx="1132">
                  <c:v>19.0888888888888</c:v>
                </c:pt>
                <c:pt idx="1133">
                  <c:v>19.0888888888888</c:v>
                </c:pt>
                <c:pt idx="1134">
                  <c:v>19.111111111111104</c:v>
                </c:pt>
                <c:pt idx="1135">
                  <c:v>19.111111111111104</c:v>
                </c:pt>
                <c:pt idx="1136">
                  <c:v>19.111111111111104</c:v>
                </c:pt>
                <c:pt idx="1137">
                  <c:v>19.133333333333294</c:v>
                </c:pt>
                <c:pt idx="1138">
                  <c:v>19.133333333333294</c:v>
                </c:pt>
                <c:pt idx="1139">
                  <c:v>19.133333333333294</c:v>
                </c:pt>
                <c:pt idx="1140">
                  <c:v>19.144444444444403</c:v>
                </c:pt>
                <c:pt idx="1141">
                  <c:v>19.144444444444403</c:v>
                </c:pt>
                <c:pt idx="1142">
                  <c:v>19.1666666666666</c:v>
                </c:pt>
                <c:pt idx="1143">
                  <c:v>19.1666666666666</c:v>
                </c:pt>
                <c:pt idx="1144">
                  <c:v>19.1666666666666</c:v>
                </c:pt>
                <c:pt idx="1145">
                  <c:v>19.188888888888801</c:v>
                </c:pt>
                <c:pt idx="1146">
                  <c:v>19.188888888888801</c:v>
                </c:pt>
                <c:pt idx="1147">
                  <c:v>19.188888888888801</c:v>
                </c:pt>
                <c:pt idx="1148">
                  <c:v>19.188888888888801</c:v>
                </c:pt>
                <c:pt idx="1149">
                  <c:v>19.2</c:v>
                </c:pt>
                <c:pt idx="1150">
                  <c:v>19.211111111111101</c:v>
                </c:pt>
                <c:pt idx="1151">
                  <c:v>19.222222222222193</c:v>
                </c:pt>
                <c:pt idx="1152">
                  <c:v>19.233333333333292</c:v>
                </c:pt>
                <c:pt idx="1153">
                  <c:v>19.233333333333292</c:v>
                </c:pt>
                <c:pt idx="1154">
                  <c:v>19.244444444444401</c:v>
                </c:pt>
                <c:pt idx="1155">
                  <c:v>19.2555555555555</c:v>
                </c:pt>
                <c:pt idx="1156">
                  <c:v>19.266666666666602</c:v>
                </c:pt>
                <c:pt idx="1157">
                  <c:v>19.266666666666602</c:v>
                </c:pt>
                <c:pt idx="1158">
                  <c:v>19.311111111111103</c:v>
                </c:pt>
                <c:pt idx="1159">
                  <c:v>19.311111111111103</c:v>
                </c:pt>
                <c:pt idx="1160">
                  <c:v>19.322222222222198</c:v>
                </c:pt>
                <c:pt idx="1161">
                  <c:v>19.333333333333293</c:v>
                </c:pt>
                <c:pt idx="1162">
                  <c:v>19.333333333333293</c:v>
                </c:pt>
                <c:pt idx="1163">
                  <c:v>19.333333333333293</c:v>
                </c:pt>
                <c:pt idx="1164">
                  <c:v>19.344444444444399</c:v>
                </c:pt>
                <c:pt idx="1165">
                  <c:v>19.344444444444399</c:v>
                </c:pt>
                <c:pt idx="1166">
                  <c:v>19.344444444444399</c:v>
                </c:pt>
                <c:pt idx="1167">
                  <c:v>19.377777777777695</c:v>
                </c:pt>
                <c:pt idx="1168">
                  <c:v>19.377777777777695</c:v>
                </c:pt>
                <c:pt idx="1169">
                  <c:v>19.3888888888888</c:v>
                </c:pt>
                <c:pt idx="1170">
                  <c:v>19.399999999999999</c:v>
                </c:pt>
                <c:pt idx="1171">
                  <c:v>19.399999999999999</c:v>
                </c:pt>
                <c:pt idx="1172">
                  <c:v>19.399999999999999</c:v>
                </c:pt>
                <c:pt idx="1173">
                  <c:v>19.411111111111101</c:v>
                </c:pt>
                <c:pt idx="1174">
                  <c:v>19.411111111111101</c:v>
                </c:pt>
                <c:pt idx="1175">
                  <c:v>19.411111111111101</c:v>
                </c:pt>
                <c:pt idx="1176">
                  <c:v>19.422222222222192</c:v>
                </c:pt>
                <c:pt idx="1177">
                  <c:v>19.4444444444444</c:v>
                </c:pt>
                <c:pt idx="1178">
                  <c:v>19.4444444444444</c:v>
                </c:pt>
                <c:pt idx="1179">
                  <c:v>19.455555555555499</c:v>
                </c:pt>
                <c:pt idx="1180">
                  <c:v>19.455555555555499</c:v>
                </c:pt>
                <c:pt idx="1181">
                  <c:v>19.455555555555499</c:v>
                </c:pt>
                <c:pt idx="1182">
                  <c:v>19.455555555555499</c:v>
                </c:pt>
                <c:pt idx="1183">
                  <c:v>19.466666666666598</c:v>
                </c:pt>
                <c:pt idx="1184">
                  <c:v>19.466666666666598</c:v>
                </c:pt>
                <c:pt idx="1185">
                  <c:v>19.477777777777696</c:v>
                </c:pt>
                <c:pt idx="1186">
                  <c:v>19.477777777777696</c:v>
                </c:pt>
                <c:pt idx="1187">
                  <c:v>19.511111111111102</c:v>
                </c:pt>
                <c:pt idx="1188">
                  <c:v>19.533333333333292</c:v>
                </c:pt>
                <c:pt idx="1189">
                  <c:v>19.533333333333292</c:v>
                </c:pt>
                <c:pt idx="1190">
                  <c:v>19.544444444444405</c:v>
                </c:pt>
                <c:pt idx="1191">
                  <c:v>19.5555555555555</c:v>
                </c:pt>
                <c:pt idx="1192">
                  <c:v>19.566666666666599</c:v>
                </c:pt>
                <c:pt idx="1193">
                  <c:v>19.5888888888888</c:v>
                </c:pt>
                <c:pt idx="1194">
                  <c:v>19.599999999999895</c:v>
                </c:pt>
                <c:pt idx="1195">
                  <c:v>19.622222222222195</c:v>
                </c:pt>
                <c:pt idx="1196">
                  <c:v>19.622222222222195</c:v>
                </c:pt>
                <c:pt idx="1197">
                  <c:v>19.644444444444403</c:v>
                </c:pt>
                <c:pt idx="1198">
                  <c:v>19.644444444444403</c:v>
                </c:pt>
                <c:pt idx="1199">
                  <c:v>19.644444444444403</c:v>
                </c:pt>
                <c:pt idx="1200">
                  <c:v>19.655555555555505</c:v>
                </c:pt>
                <c:pt idx="1201">
                  <c:v>19.655555555555505</c:v>
                </c:pt>
                <c:pt idx="1202">
                  <c:v>19.677777777777699</c:v>
                </c:pt>
                <c:pt idx="1203">
                  <c:v>19.677777777777699</c:v>
                </c:pt>
                <c:pt idx="1204">
                  <c:v>19.677777777777699</c:v>
                </c:pt>
                <c:pt idx="1205">
                  <c:v>19.688888888888801</c:v>
                </c:pt>
                <c:pt idx="1206">
                  <c:v>19.688888888888801</c:v>
                </c:pt>
                <c:pt idx="1207">
                  <c:v>19.688888888888801</c:v>
                </c:pt>
                <c:pt idx="1208">
                  <c:v>19.7</c:v>
                </c:pt>
                <c:pt idx="1209">
                  <c:v>19.7</c:v>
                </c:pt>
                <c:pt idx="1210">
                  <c:v>19.711111111111101</c:v>
                </c:pt>
                <c:pt idx="1211">
                  <c:v>19.711111111111101</c:v>
                </c:pt>
                <c:pt idx="1212">
                  <c:v>19.711111111111101</c:v>
                </c:pt>
                <c:pt idx="1213">
                  <c:v>19.711111111111101</c:v>
                </c:pt>
                <c:pt idx="1214">
                  <c:v>19.722222222222193</c:v>
                </c:pt>
                <c:pt idx="1215">
                  <c:v>19.722222222222193</c:v>
                </c:pt>
                <c:pt idx="1216">
                  <c:v>19.744444444444401</c:v>
                </c:pt>
                <c:pt idx="1217">
                  <c:v>19.744444444444401</c:v>
                </c:pt>
                <c:pt idx="1218">
                  <c:v>19.744444444444401</c:v>
                </c:pt>
                <c:pt idx="1219">
                  <c:v>19.766666666666602</c:v>
                </c:pt>
                <c:pt idx="1220">
                  <c:v>19.766666666666602</c:v>
                </c:pt>
                <c:pt idx="1221">
                  <c:v>19.766666666666602</c:v>
                </c:pt>
                <c:pt idx="1222">
                  <c:v>19.766666666666602</c:v>
                </c:pt>
                <c:pt idx="1223">
                  <c:v>19.766666666666602</c:v>
                </c:pt>
                <c:pt idx="1224">
                  <c:v>19.766666666666602</c:v>
                </c:pt>
                <c:pt idx="1225">
                  <c:v>19.766666666666602</c:v>
                </c:pt>
                <c:pt idx="1226">
                  <c:v>19.766666666666602</c:v>
                </c:pt>
                <c:pt idx="1227">
                  <c:v>19.777777777777697</c:v>
                </c:pt>
                <c:pt idx="1228">
                  <c:v>19.788888888888799</c:v>
                </c:pt>
                <c:pt idx="1229">
                  <c:v>19.788888888888799</c:v>
                </c:pt>
                <c:pt idx="1230">
                  <c:v>19.788888888888799</c:v>
                </c:pt>
                <c:pt idx="1231">
                  <c:v>19.788888888888799</c:v>
                </c:pt>
                <c:pt idx="1232">
                  <c:v>19.788888888888799</c:v>
                </c:pt>
                <c:pt idx="1233">
                  <c:v>19.799999999999898</c:v>
                </c:pt>
                <c:pt idx="1234">
                  <c:v>19.811111111111103</c:v>
                </c:pt>
                <c:pt idx="1235">
                  <c:v>19.822222222222198</c:v>
                </c:pt>
                <c:pt idx="1236">
                  <c:v>19.822222222222198</c:v>
                </c:pt>
                <c:pt idx="1237">
                  <c:v>19.833333333333293</c:v>
                </c:pt>
                <c:pt idx="1238">
                  <c:v>19.844444444444399</c:v>
                </c:pt>
                <c:pt idx="1239">
                  <c:v>19.844444444444399</c:v>
                </c:pt>
                <c:pt idx="1240">
                  <c:v>19.844444444444399</c:v>
                </c:pt>
                <c:pt idx="1241">
                  <c:v>19.844444444444399</c:v>
                </c:pt>
                <c:pt idx="1242">
                  <c:v>19.855555555555501</c:v>
                </c:pt>
                <c:pt idx="1243">
                  <c:v>19.8666666666666</c:v>
                </c:pt>
                <c:pt idx="1244">
                  <c:v>19.8666666666666</c:v>
                </c:pt>
                <c:pt idx="1245">
                  <c:v>19.877777777777695</c:v>
                </c:pt>
                <c:pt idx="1246">
                  <c:v>19.877777777777695</c:v>
                </c:pt>
                <c:pt idx="1247">
                  <c:v>19.877777777777695</c:v>
                </c:pt>
                <c:pt idx="1248">
                  <c:v>19.877777777777695</c:v>
                </c:pt>
                <c:pt idx="1249">
                  <c:v>19.877777777777695</c:v>
                </c:pt>
              </c:numCache>
            </c:numRef>
          </c:val>
        </c:ser>
        <c:marker val="1"/>
        <c:axId val="94316416"/>
        <c:axId val="94326784"/>
      </c:lineChart>
      <c:catAx>
        <c:axId val="943164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94326784"/>
        <c:crosses val="autoZero"/>
        <c:auto val="1"/>
        <c:lblAlgn val="ctr"/>
        <c:lblOffset val="100"/>
      </c:catAx>
      <c:valAx>
        <c:axId val="94326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943164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Dead(Mean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100%OfPopulation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populationParameterSweep!$E$2:$E$1251</c:f>
              <c:numCache>
                <c:formatCode>General</c:formatCode>
                <c:ptCount val="1250"/>
                <c:pt idx="0">
                  <c:v>0</c:v>
                </c:pt>
                <c:pt idx="1">
                  <c:v>0.05</c:v>
                </c:pt>
                <c:pt idx="2">
                  <c:v>6.9999999999999923E-2</c:v>
                </c:pt>
                <c:pt idx="3">
                  <c:v>0.15000000000000013</c:v>
                </c:pt>
                <c:pt idx="4">
                  <c:v>0.21000000000000013</c:v>
                </c:pt>
                <c:pt idx="5">
                  <c:v>0.24000000000000013</c:v>
                </c:pt>
                <c:pt idx="6">
                  <c:v>0.26</c:v>
                </c:pt>
                <c:pt idx="7">
                  <c:v>0.30999999999999955</c:v>
                </c:pt>
                <c:pt idx="8">
                  <c:v>0.34</c:v>
                </c:pt>
                <c:pt idx="9">
                  <c:v>0.4</c:v>
                </c:pt>
                <c:pt idx="10">
                  <c:v>0.45</c:v>
                </c:pt>
                <c:pt idx="11">
                  <c:v>0.48000000000000026</c:v>
                </c:pt>
                <c:pt idx="12">
                  <c:v>0.52</c:v>
                </c:pt>
                <c:pt idx="13">
                  <c:v>0.59</c:v>
                </c:pt>
                <c:pt idx="14">
                  <c:v>0.63000000000000056</c:v>
                </c:pt>
                <c:pt idx="15">
                  <c:v>0.6500000000000008</c:v>
                </c:pt>
                <c:pt idx="16">
                  <c:v>0.72000000000000053</c:v>
                </c:pt>
                <c:pt idx="17">
                  <c:v>0.77000000000000068</c:v>
                </c:pt>
                <c:pt idx="18">
                  <c:v>0.83000000000000052</c:v>
                </c:pt>
                <c:pt idx="19">
                  <c:v>0.88</c:v>
                </c:pt>
                <c:pt idx="20">
                  <c:v>0.92999999999999905</c:v>
                </c:pt>
                <c:pt idx="21">
                  <c:v>0.97000000000000053</c:v>
                </c:pt>
                <c:pt idx="22">
                  <c:v>0.999999999999999</c:v>
                </c:pt>
                <c:pt idx="23">
                  <c:v>1.0399999999999885</c:v>
                </c:pt>
                <c:pt idx="24">
                  <c:v>1.0999999999999888</c:v>
                </c:pt>
                <c:pt idx="25">
                  <c:v>1.1299999999999888</c:v>
                </c:pt>
                <c:pt idx="26">
                  <c:v>1.1499999999999988</c:v>
                </c:pt>
                <c:pt idx="27">
                  <c:v>1.2099999999999878</c:v>
                </c:pt>
                <c:pt idx="28">
                  <c:v>1.32</c:v>
                </c:pt>
                <c:pt idx="29">
                  <c:v>1.3800000000000001</c:v>
                </c:pt>
                <c:pt idx="30">
                  <c:v>1.43</c:v>
                </c:pt>
                <c:pt idx="31">
                  <c:v>1.46</c:v>
                </c:pt>
                <c:pt idx="32">
                  <c:v>1.48</c:v>
                </c:pt>
                <c:pt idx="33">
                  <c:v>1.51</c:v>
                </c:pt>
                <c:pt idx="34">
                  <c:v>1.52</c:v>
                </c:pt>
                <c:pt idx="35">
                  <c:v>1.59</c:v>
                </c:pt>
                <c:pt idx="36">
                  <c:v>1.6600000000000001</c:v>
                </c:pt>
                <c:pt idx="37">
                  <c:v>1.680000000000001</c:v>
                </c:pt>
                <c:pt idx="38">
                  <c:v>1.74</c:v>
                </c:pt>
                <c:pt idx="39">
                  <c:v>1.78</c:v>
                </c:pt>
                <c:pt idx="40">
                  <c:v>1.82</c:v>
                </c:pt>
                <c:pt idx="41">
                  <c:v>1.8900000000000001</c:v>
                </c:pt>
                <c:pt idx="42">
                  <c:v>1.9000000000000001</c:v>
                </c:pt>
                <c:pt idx="43">
                  <c:v>1.9400000000000011</c:v>
                </c:pt>
                <c:pt idx="44">
                  <c:v>1.9700000000000011</c:v>
                </c:pt>
                <c:pt idx="45">
                  <c:v>1.9900000000000011</c:v>
                </c:pt>
                <c:pt idx="46">
                  <c:v>2.0499999999999998</c:v>
                </c:pt>
                <c:pt idx="47">
                  <c:v>2.0899999999999901</c:v>
                </c:pt>
                <c:pt idx="48">
                  <c:v>2.1599999999999877</c:v>
                </c:pt>
                <c:pt idx="49">
                  <c:v>2.1899999999999902</c:v>
                </c:pt>
                <c:pt idx="50">
                  <c:v>2.21999999999999</c:v>
                </c:pt>
                <c:pt idx="51">
                  <c:v>2.2499999999999898</c:v>
                </c:pt>
                <c:pt idx="52">
                  <c:v>2.2899999999999898</c:v>
                </c:pt>
                <c:pt idx="53">
                  <c:v>2.3099999999999876</c:v>
                </c:pt>
                <c:pt idx="54">
                  <c:v>2.3499999999999877</c:v>
                </c:pt>
                <c:pt idx="55">
                  <c:v>2.3699999999999877</c:v>
                </c:pt>
                <c:pt idx="56">
                  <c:v>2.3899999999999877</c:v>
                </c:pt>
                <c:pt idx="57">
                  <c:v>2.4299999999999877</c:v>
                </c:pt>
                <c:pt idx="58">
                  <c:v>2.5</c:v>
                </c:pt>
                <c:pt idx="59">
                  <c:v>2.56</c:v>
                </c:pt>
                <c:pt idx="60">
                  <c:v>2.61</c:v>
                </c:pt>
                <c:pt idx="61">
                  <c:v>2.69999999999999</c:v>
                </c:pt>
                <c:pt idx="62">
                  <c:v>2.7699999999999898</c:v>
                </c:pt>
                <c:pt idx="63">
                  <c:v>2.84</c:v>
                </c:pt>
                <c:pt idx="64">
                  <c:v>2.88</c:v>
                </c:pt>
                <c:pt idx="65">
                  <c:v>2.9</c:v>
                </c:pt>
                <c:pt idx="66">
                  <c:v>2.9099999999999997</c:v>
                </c:pt>
                <c:pt idx="67">
                  <c:v>2.92</c:v>
                </c:pt>
                <c:pt idx="68">
                  <c:v>2.9499999999999997</c:v>
                </c:pt>
                <c:pt idx="69">
                  <c:v>3</c:v>
                </c:pt>
                <c:pt idx="70">
                  <c:v>3.03</c:v>
                </c:pt>
                <c:pt idx="71">
                  <c:v>3.04</c:v>
                </c:pt>
                <c:pt idx="72">
                  <c:v>3.09</c:v>
                </c:pt>
                <c:pt idx="73">
                  <c:v>3.16</c:v>
                </c:pt>
                <c:pt idx="74">
                  <c:v>3.2</c:v>
                </c:pt>
                <c:pt idx="75">
                  <c:v>3.23999999999999</c:v>
                </c:pt>
                <c:pt idx="76">
                  <c:v>3.2600000000000002</c:v>
                </c:pt>
                <c:pt idx="77">
                  <c:v>3.3099999999999876</c:v>
                </c:pt>
                <c:pt idx="78">
                  <c:v>3.3499999999999877</c:v>
                </c:pt>
                <c:pt idx="79">
                  <c:v>3.3899999999999997</c:v>
                </c:pt>
                <c:pt idx="80">
                  <c:v>3.4199999999999879</c:v>
                </c:pt>
                <c:pt idx="81">
                  <c:v>3.46999999999999</c:v>
                </c:pt>
                <c:pt idx="82">
                  <c:v>3.51</c:v>
                </c:pt>
                <c:pt idx="83">
                  <c:v>3.51</c:v>
                </c:pt>
                <c:pt idx="84">
                  <c:v>3.56</c:v>
                </c:pt>
                <c:pt idx="85">
                  <c:v>3.59</c:v>
                </c:pt>
                <c:pt idx="86">
                  <c:v>3.5999999999999877</c:v>
                </c:pt>
                <c:pt idx="87">
                  <c:v>3.64</c:v>
                </c:pt>
                <c:pt idx="88">
                  <c:v>3.66</c:v>
                </c:pt>
                <c:pt idx="89">
                  <c:v>3.6799999999999877</c:v>
                </c:pt>
                <c:pt idx="90">
                  <c:v>3.75</c:v>
                </c:pt>
                <c:pt idx="91">
                  <c:v>3.7699999999999898</c:v>
                </c:pt>
                <c:pt idx="92">
                  <c:v>3.79</c:v>
                </c:pt>
                <c:pt idx="93">
                  <c:v>3.82</c:v>
                </c:pt>
                <c:pt idx="94">
                  <c:v>3.84</c:v>
                </c:pt>
                <c:pt idx="95">
                  <c:v>3.8499999999999988</c:v>
                </c:pt>
                <c:pt idx="96">
                  <c:v>3.86</c:v>
                </c:pt>
                <c:pt idx="97">
                  <c:v>3.88</c:v>
                </c:pt>
                <c:pt idx="98">
                  <c:v>3.9099999999999997</c:v>
                </c:pt>
                <c:pt idx="99">
                  <c:v>3.9299999999999997</c:v>
                </c:pt>
                <c:pt idx="100">
                  <c:v>3.9499999999999997</c:v>
                </c:pt>
                <c:pt idx="101">
                  <c:v>3.98</c:v>
                </c:pt>
                <c:pt idx="102">
                  <c:v>3.98</c:v>
                </c:pt>
                <c:pt idx="103">
                  <c:v>4</c:v>
                </c:pt>
                <c:pt idx="104">
                  <c:v>4.0199999999999996</c:v>
                </c:pt>
                <c:pt idx="105">
                  <c:v>4.0599999999999996</c:v>
                </c:pt>
                <c:pt idx="106">
                  <c:v>4.0999999999999996</c:v>
                </c:pt>
                <c:pt idx="107">
                  <c:v>4.1299999999999875</c:v>
                </c:pt>
                <c:pt idx="108">
                  <c:v>4.1399999999999899</c:v>
                </c:pt>
                <c:pt idx="109">
                  <c:v>4.1599999999999895</c:v>
                </c:pt>
                <c:pt idx="110">
                  <c:v>4.1699999999999875</c:v>
                </c:pt>
                <c:pt idx="111">
                  <c:v>4.1699999999999875</c:v>
                </c:pt>
                <c:pt idx="112">
                  <c:v>4.1999999999999895</c:v>
                </c:pt>
                <c:pt idx="113">
                  <c:v>4.2399999999999904</c:v>
                </c:pt>
                <c:pt idx="114">
                  <c:v>4.2799999999999914</c:v>
                </c:pt>
                <c:pt idx="115">
                  <c:v>4.2999999999999901</c:v>
                </c:pt>
                <c:pt idx="116">
                  <c:v>4.3299999999999885</c:v>
                </c:pt>
                <c:pt idx="117">
                  <c:v>4.3799999999999901</c:v>
                </c:pt>
                <c:pt idx="118">
                  <c:v>4.3999999999999897</c:v>
                </c:pt>
                <c:pt idx="119">
                  <c:v>4.4199999999999902</c:v>
                </c:pt>
                <c:pt idx="120">
                  <c:v>4.4499999999999904</c:v>
                </c:pt>
                <c:pt idx="121">
                  <c:v>4.4899999999999904</c:v>
                </c:pt>
                <c:pt idx="122">
                  <c:v>4.50999999999999</c:v>
                </c:pt>
                <c:pt idx="123">
                  <c:v>4.5299999999999896</c:v>
                </c:pt>
                <c:pt idx="124">
                  <c:v>4.5499999999999901</c:v>
                </c:pt>
                <c:pt idx="125">
                  <c:v>4.5599999999999898</c:v>
                </c:pt>
                <c:pt idx="126">
                  <c:v>4.5799999999999903</c:v>
                </c:pt>
                <c:pt idx="127">
                  <c:v>4.5999999999999996</c:v>
                </c:pt>
                <c:pt idx="128">
                  <c:v>4.6099999999999897</c:v>
                </c:pt>
                <c:pt idx="129">
                  <c:v>4.6599999999999895</c:v>
                </c:pt>
                <c:pt idx="130">
                  <c:v>4.6699999999999875</c:v>
                </c:pt>
                <c:pt idx="131">
                  <c:v>4.6899999999999897</c:v>
                </c:pt>
                <c:pt idx="132">
                  <c:v>4.7099999999999902</c:v>
                </c:pt>
                <c:pt idx="133">
                  <c:v>4.7099999999999902</c:v>
                </c:pt>
                <c:pt idx="134">
                  <c:v>4.7299999999999898</c:v>
                </c:pt>
                <c:pt idx="135">
                  <c:v>4.7899999999999903</c:v>
                </c:pt>
                <c:pt idx="136">
                  <c:v>4.7899999999999903</c:v>
                </c:pt>
                <c:pt idx="137">
                  <c:v>4.8199999999999896</c:v>
                </c:pt>
                <c:pt idx="138">
                  <c:v>4.8399999999999901</c:v>
                </c:pt>
                <c:pt idx="139">
                  <c:v>4.8499999999999996</c:v>
                </c:pt>
                <c:pt idx="140">
                  <c:v>4.88</c:v>
                </c:pt>
                <c:pt idx="141">
                  <c:v>4.8999999999999897</c:v>
                </c:pt>
                <c:pt idx="142">
                  <c:v>4.9199999999999902</c:v>
                </c:pt>
                <c:pt idx="143">
                  <c:v>4.9700000000000024</c:v>
                </c:pt>
                <c:pt idx="144">
                  <c:v>4.9799999999999924</c:v>
                </c:pt>
                <c:pt idx="145">
                  <c:v>5</c:v>
                </c:pt>
                <c:pt idx="146">
                  <c:v>5.07</c:v>
                </c:pt>
                <c:pt idx="147">
                  <c:v>5.09</c:v>
                </c:pt>
                <c:pt idx="148">
                  <c:v>5.0999999999999996</c:v>
                </c:pt>
                <c:pt idx="149">
                  <c:v>5.1499999999999995</c:v>
                </c:pt>
                <c:pt idx="150">
                  <c:v>5.1499999999999995</c:v>
                </c:pt>
                <c:pt idx="151">
                  <c:v>5.1899999999999995</c:v>
                </c:pt>
                <c:pt idx="152">
                  <c:v>5.1899999999999995</c:v>
                </c:pt>
                <c:pt idx="153">
                  <c:v>5.21</c:v>
                </c:pt>
                <c:pt idx="154">
                  <c:v>5.25</c:v>
                </c:pt>
                <c:pt idx="155">
                  <c:v>5.29</c:v>
                </c:pt>
                <c:pt idx="156">
                  <c:v>5.3</c:v>
                </c:pt>
                <c:pt idx="157">
                  <c:v>5.3199999999999985</c:v>
                </c:pt>
                <c:pt idx="158">
                  <c:v>5.35</c:v>
                </c:pt>
                <c:pt idx="159">
                  <c:v>5.3599999999999985</c:v>
                </c:pt>
                <c:pt idx="160">
                  <c:v>5.39</c:v>
                </c:pt>
                <c:pt idx="161">
                  <c:v>5.42</c:v>
                </c:pt>
                <c:pt idx="162">
                  <c:v>5.46</c:v>
                </c:pt>
                <c:pt idx="163">
                  <c:v>5.5</c:v>
                </c:pt>
                <c:pt idx="164">
                  <c:v>5.52</c:v>
                </c:pt>
                <c:pt idx="165">
                  <c:v>5.53</c:v>
                </c:pt>
                <c:pt idx="166">
                  <c:v>5.56</c:v>
                </c:pt>
                <c:pt idx="167">
                  <c:v>5.5899999999999901</c:v>
                </c:pt>
                <c:pt idx="168">
                  <c:v>5.63</c:v>
                </c:pt>
                <c:pt idx="169">
                  <c:v>5.68</c:v>
                </c:pt>
                <c:pt idx="170">
                  <c:v>5.68</c:v>
                </c:pt>
                <c:pt idx="171">
                  <c:v>5.7</c:v>
                </c:pt>
                <c:pt idx="172">
                  <c:v>5.71</c:v>
                </c:pt>
                <c:pt idx="173">
                  <c:v>5.7299999999999898</c:v>
                </c:pt>
                <c:pt idx="174">
                  <c:v>5.74</c:v>
                </c:pt>
                <c:pt idx="175">
                  <c:v>5.76</c:v>
                </c:pt>
                <c:pt idx="176">
                  <c:v>5.78</c:v>
                </c:pt>
                <c:pt idx="177">
                  <c:v>5.8</c:v>
                </c:pt>
                <c:pt idx="178">
                  <c:v>5.83</c:v>
                </c:pt>
                <c:pt idx="179">
                  <c:v>5.88</c:v>
                </c:pt>
                <c:pt idx="180">
                  <c:v>5.89</c:v>
                </c:pt>
                <c:pt idx="181">
                  <c:v>5.92</c:v>
                </c:pt>
                <c:pt idx="182">
                  <c:v>5.9300000000000024</c:v>
                </c:pt>
                <c:pt idx="183">
                  <c:v>5.9499999999999904</c:v>
                </c:pt>
                <c:pt idx="184">
                  <c:v>5.96</c:v>
                </c:pt>
                <c:pt idx="185">
                  <c:v>5.98</c:v>
                </c:pt>
                <c:pt idx="186">
                  <c:v>5.98</c:v>
                </c:pt>
                <c:pt idx="187">
                  <c:v>5.9899999999999904</c:v>
                </c:pt>
                <c:pt idx="188">
                  <c:v>6.02</c:v>
                </c:pt>
                <c:pt idx="189">
                  <c:v>6.03</c:v>
                </c:pt>
                <c:pt idx="190">
                  <c:v>6.03</c:v>
                </c:pt>
                <c:pt idx="191">
                  <c:v>6.04</c:v>
                </c:pt>
                <c:pt idx="192">
                  <c:v>6.04</c:v>
                </c:pt>
                <c:pt idx="193">
                  <c:v>6.04</c:v>
                </c:pt>
                <c:pt idx="194">
                  <c:v>6.0699999999999896</c:v>
                </c:pt>
                <c:pt idx="195">
                  <c:v>6.08</c:v>
                </c:pt>
                <c:pt idx="196">
                  <c:v>6.09</c:v>
                </c:pt>
                <c:pt idx="197">
                  <c:v>6.09</c:v>
                </c:pt>
                <c:pt idx="198">
                  <c:v>6.09</c:v>
                </c:pt>
                <c:pt idx="199">
                  <c:v>6.09</c:v>
                </c:pt>
                <c:pt idx="200">
                  <c:v>6.09</c:v>
                </c:pt>
                <c:pt idx="201">
                  <c:v>6.09</c:v>
                </c:pt>
                <c:pt idx="202">
                  <c:v>6.1</c:v>
                </c:pt>
                <c:pt idx="203">
                  <c:v>6.1</c:v>
                </c:pt>
                <c:pt idx="204">
                  <c:v>6.1099999999999985</c:v>
                </c:pt>
                <c:pt idx="205">
                  <c:v>6.1099999999999985</c:v>
                </c:pt>
                <c:pt idx="206">
                  <c:v>6.1099999999999985</c:v>
                </c:pt>
                <c:pt idx="207">
                  <c:v>6.1399999999999899</c:v>
                </c:pt>
                <c:pt idx="208">
                  <c:v>6.1499999999999995</c:v>
                </c:pt>
                <c:pt idx="209">
                  <c:v>6.1599999999999895</c:v>
                </c:pt>
                <c:pt idx="210">
                  <c:v>6.17</c:v>
                </c:pt>
                <c:pt idx="211">
                  <c:v>6.1799999999999899</c:v>
                </c:pt>
                <c:pt idx="212">
                  <c:v>6.1799999999999899</c:v>
                </c:pt>
                <c:pt idx="213">
                  <c:v>6.1999999999999895</c:v>
                </c:pt>
                <c:pt idx="214">
                  <c:v>6.21</c:v>
                </c:pt>
                <c:pt idx="215">
                  <c:v>6.21</c:v>
                </c:pt>
                <c:pt idx="216">
                  <c:v>6.21999999999999</c:v>
                </c:pt>
                <c:pt idx="217">
                  <c:v>6.21999999999999</c:v>
                </c:pt>
                <c:pt idx="218">
                  <c:v>6.21999999999999</c:v>
                </c:pt>
                <c:pt idx="219">
                  <c:v>6.21999999999999</c:v>
                </c:pt>
                <c:pt idx="220">
                  <c:v>6.21999999999999</c:v>
                </c:pt>
                <c:pt idx="221">
                  <c:v>6.21999999999999</c:v>
                </c:pt>
                <c:pt idx="222">
                  <c:v>6.21999999999999</c:v>
                </c:pt>
                <c:pt idx="223">
                  <c:v>6.23</c:v>
                </c:pt>
                <c:pt idx="224">
                  <c:v>6.23</c:v>
                </c:pt>
                <c:pt idx="225">
                  <c:v>6.23</c:v>
                </c:pt>
                <c:pt idx="226">
                  <c:v>6.23</c:v>
                </c:pt>
                <c:pt idx="227">
                  <c:v>6.2399999999999904</c:v>
                </c:pt>
                <c:pt idx="228">
                  <c:v>6.2399999999999904</c:v>
                </c:pt>
                <c:pt idx="229">
                  <c:v>6.2399999999999904</c:v>
                </c:pt>
                <c:pt idx="230">
                  <c:v>6.25</c:v>
                </c:pt>
                <c:pt idx="231">
                  <c:v>6.25</c:v>
                </c:pt>
                <c:pt idx="232">
                  <c:v>6.25</c:v>
                </c:pt>
                <c:pt idx="233">
                  <c:v>6.25</c:v>
                </c:pt>
                <c:pt idx="234">
                  <c:v>6.2700000000000014</c:v>
                </c:pt>
                <c:pt idx="235">
                  <c:v>6.2799999999999914</c:v>
                </c:pt>
                <c:pt idx="236">
                  <c:v>6.2999999999999901</c:v>
                </c:pt>
                <c:pt idx="237">
                  <c:v>6.31</c:v>
                </c:pt>
                <c:pt idx="238">
                  <c:v>6.31</c:v>
                </c:pt>
                <c:pt idx="239">
                  <c:v>6.3199999999999896</c:v>
                </c:pt>
                <c:pt idx="240">
                  <c:v>6.3299999999999885</c:v>
                </c:pt>
                <c:pt idx="241">
                  <c:v>6.35</c:v>
                </c:pt>
                <c:pt idx="242">
                  <c:v>6.35</c:v>
                </c:pt>
                <c:pt idx="243">
                  <c:v>6.35</c:v>
                </c:pt>
                <c:pt idx="244">
                  <c:v>6.3599999999999897</c:v>
                </c:pt>
                <c:pt idx="245">
                  <c:v>6.37</c:v>
                </c:pt>
                <c:pt idx="246">
                  <c:v>6.37</c:v>
                </c:pt>
                <c:pt idx="247">
                  <c:v>6.37</c:v>
                </c:pt>
                <c:pt idx="248">
                  <c:v>6.37</c:v>
                </c:pt>
                <c:pt idx="249">
                  <c:v>6.38</c:v>
                </c:pt>
                <c:pt idx="250">
                  <c:v>6.3999999999999897</c:v>
                </c:pt>
                <c:pt idx="251">
                  <c:v>6.41</c:v>
                </c:pt>
                <c:pt idx="252">
                  <c:v>6.41</c:v>
                </c:pt>
                <c:pt idx="253">
                  <c:v>6.4199999999999902</c:v>
                </c:pt>
                <c:pt idx="254">
                  <c:v>6.4199999999999902</c:v>
                </c:pt>
                <c:pt idx="255">
                  <c:v>6.4199999999999902</c:v>
                </c:pt>
                <c:pt idx="256">
                  <c:v>6.4399999999999924</c:v>
                </c:pt>
                <c:pt idx="257">
                  <c:v>6.4399999999999924</c:v>
                </c:pt>
                <c:pt idx="258">
                  <c:v>6.4399999999999924</c:v>
                </c:pt>
                <c:pt idx="259">
                  <c:v>6.4499999999999904</c:v>
                </c:pt>
                <c:pt idx="260">
                  <c:v>6.4499999999999904</c:v>
                </c:pt>
                <c:pt idx="261">
                  <c:v>6.4599999999999902</c:v>
                </c:pt>
                <c:pt idx="262">
                  <c:v>6.4700000000000024</c:v>
                </c:pt>
                <c:pt idx="263">
                  <c:v>6.4700000000000024</c:v>
                </c:pt>
                <c:pt idx="264">
                  <c:v>6.4999999999999902</c:v>
                </c:pt>
                <c:pt idx="265">
                  <c:v>6.4999999999999902</c:v>
                </c:pt>
                <c:pt idx="266">
                  <c:v>6.50999999999999</c:v>
                </c:pt>
                <c:pt idx="267">
                  <c:v>6.50999999999999</c:v>
                </c:pt>
                <c:pt idx="268">
                  <c:v>6.52</c:v>
                </c:pt>
                <c:pt idx="269">
                  <c:v>6.52</c:v>
                </c:pt>
                <c:pt idx="270">
                  <c:v>6.52</c:v>
                </c:pt>
                <c:pt idx="271">
                  <c:v>6.52</c:v>
                </c:pt>
                <c:pt idx="272">
                  <c:v>6.5399999999999903</c:v>
                </c:pt>
                <c:pt idx="273">
                  <c:v>6.5399999999999903</c:v>
                </c:pt>
                <c:pt idx="274">
                  <c:v>6.5399999999999903</c:v>
                </c:pt>
                <c:pt idx="275">
                  <c:v>6.5399999999999903</c:v>
                </c:pt>
                <c:pt idx="276">
                  <c:v>6.5499999999999901</c:v>
                </c:pt>
                <c:pt idx="277">
                  <c:v>6.5599999999999898</c:v>
                </c:pt>
                <c:pt idx="278">
                  <c:v>6.5699999999999896</c:v>
                </c:pt>
                <c:pt idx="279">
                  <c:v>6.5699999999999896</c:v>
                </c:pt>
                <c:pt idx="280">
                  <c:v>6.58</c:v>
                </c:pt>
                <c:pt idx="281">
                  <c:v>6.5999999999999899</c:v>
                </c:pt>
                <c:pt idx="282">
                  <c:v>6.5999999999999899</c:v>
                </c:pt>
                <c:pt idx="283">
                  <c:v>6.6099999999999897</c:v>
                </c:pt>
                <c:pt idx="284">
                  <c:v>6.6099999999999897</c:v>
                </c:pt>
                <c:pt idx="285">
                  <c:v>6.6199999999999886</c:v>
                </c:pt>
                <c:pt idx="286">
                  <c:v>6.6199999999999886</c:v>
                </c:pt>
                <c:pt idx="287">
                  <c:v>6.63</c:v>
                </c:pt>
                <c:pt idx="288">
                  <c:v>6.63</c:v>
                </c:pt>
                <c:pt idx="289">
                  <c:v>6.6499999999999897</c:v>
                </c:pt>
                <c:pt idx="290">
                  <c:v>6.67</c:v>
                </c:pt>
                <c:pt idx="291">
                  <c:v>6.67</c:v>
                </c:pt>
                <c:pt idx="292">
                  <c:v>6.6899999999999897</c:v>
                </c:pt>
                <c:pt idx="293">
                  <c:v>6.6999999999999895</c:v>
                </c:pt>
                <c:pt idx="294">
                  <c:v>6.6999999999999895</c:v>
                </c:pt>
                <c:pt idx="295">
                  <c:v>6.7099999999999902</c:v>
                </c:pt>
                <c:pt idx="296">
                  <c:v>6.7099999999999902</c:v>
                </c:pt>
                <c:pt idx="297">
                  <c:v>6.7099999999999902</c:v>
                </c:pt>
                <c:pt idx="298">
                  <c:v>6.7099999999999902</c:v>
                </c:pt>
                <c:pt idx="299">
                  <c:v>6.7099999999999902</c:v>
                </c:pt>
                <c:pt idx="300">
                  <c:v>6.72</c:v>
                </c:pt>
                <c:pt idx="301">
                  <c:v>6.7299999999999898</c:v>
                </c:pt>
                <c:pt idx="302">
                  <c:v>6.7399999999999904</c:v>
                </c:pt>
                <c:pt idx="303">
                  <c:v>6.7399999999999904</c:v>
                </c:pt>
                <c:pt idx="304">
                  <c:v>6.7399999999999904</c:v>
                </c:pt>
                <c:pt idx="305">
                  <c:v>6.7499999999999902</c:v>
                </c:pt>
                <c:pt idx="306">
                  <c:v>6.76</c:v>
                </c:pt>
                <c:pt idx="307">
                  <c:v>6.78</c:v>
                </c:pt>
                <c:pt idx="308">
                  <c:v>6.7899999999999903</c:v>
                </c:pt>
                <c:pt idx="309">
                  <c:v>6.7899999999999903</c:v>
                </c:pt>
                <c:pt idx="310">
                  <c:v>6.7899999999999903</c:v>
                </c:pt>
                <c:pt idx="311">
                  <c:v>6.7999999999999901</c:v>
                </c:pt>
                <c:pt idx="312">
                  <c:v>6.7999999999999901</c:v>
                </c:pt>
                <c:pt idx="313">
                  <c:v>6.7999999999999901</c:v>
                </c:pt>
                <c:pt idx="314">
                  <c:v>6.81</c:v>
                </c:pt>
                <c:pt idx="315">
                  <c:v>6.81</c:v>
                </c:pt>
                <c:pt idx="316">
                  <c:v>6.8199999999999896</c:v>
                </c:pt>
                <c:pt idx="317">
                  <c:v>6.83</c:v>
                </c:pt>
                <c:pt idx="318">
                  <c:v>6.83</c:v>
                </c:pt>
                <c:pt idx="319">
                  <c:v>6.8499999999999899</c:v>
                </c:pt>
                <c:pt idx="320">
                  <c:v>6.8599999999999897</c:v>
                </c:pt>
                <c:pt idx="321">
                  <c:v>6.87</c:v>
                </c:pt>
                <c:pt idx="322">
                  <c:v>6.88</c:v>
                </c:pt>
                <c:pt idx="323">
                  <c:v>6.88</c:v>
                </c:pt>
                <c:pt idx="324">
                  <c:v>6.88</c:v>
                </c:pt>
                <c:pt idx="325">
                  <c:v>6.8899999999999899</c:v>
                </c:pt>
                <c:pt idx="326">
                  <c:v>6.8999999999999897</c:v>
                </c:pt>
                <c:pt idx="327">
                  <c:v>6.8999999999999897</c:v>
                </c:pt>
                <c:pt idx="328">
                  <c:v>6.8999999999999897</c:v>
                </c:pt>
                <c:pt idx="329">
                  <c:v>6.9099999999999904</c:v>
                </c:pt>
                <c:pt idx="330">
                  <c:v>6.92</c:v>
                </c:pt>
                <c:pt idx="331">
                  <c:v>6.9399999999999924</c:v>
                </c:pt>
                <c:pt idx="332">
                  <c:v>6.9499999999999904</c:v>
                </c:pt>
                <c:pt idx="333">
                  <c:v>6.9499999999999904</c:v>
                </c:pt>
                <c:pt idx="334">
                  <c:v>6.9599999999999902</c:v>
                </c:pt>
                <c:pt idx="335">
                  <c:v>6.98</c:v>
                </c:pt>
                <c:pt idx="336">
                  <c:v>6.9899999999999904</c:v>
                </c:pt>
                <c:pt idx="337">
                  <c:v>6.9899999999999904</c:v>
                </c:pt>
                <c:pt idx="338">
                  <c:v>6.9999999999999902</c:v>
                </c:pt>
                <c:pt idx="339">
                  <c:v>6.9999999999999902</c:v>
                </c:pt>
                <c:pt idx="340">
                  <c:v>6.9999999999999902</c:v>
                </c:pt>
                <c:pt idx="341">
                  <c:v>7.03</c:v>
                </c:pt>
                <c:pt idx="342">
                  <c:v>7.03</c:v>
                </c:pt>
                <c:pt idx="343">
                  <c:v>7.0399999999999903</c:v>
                </c:pt>
                <c:pt idx="344">
                  <c:v>7.0399999999999903</c:v>
                </c:pt>
                <c:pt idx="345">
                  <c:v>7.0399999999999903</c:v>
                </c:pt>
                <c:pt idx="346">
                  <c:v>7.0399999999999903</c:v>
                </c:pt>
                <c:pt idx="347">
                  <c:v>7.0399999999999903</c:v>
                </c:pt>
                <c:pt idx="348">
                  <c:v>7.0399999999999903</c:v>
                </c:pt>
                <c:pt idx="349">
                  <c:v>7.0399999999999903</c:v>
                </c:pt>
                <c:pt idx="350">
                  <c:v>7.0399999999999903</c:v>
                </c:pt>
                <c:pt idx="351">
                  <c:v>7.0399999999999903</c:v>
                </c:pt>
                <c:pt idx="352">
                  <c:v>7.0499999999999901</c:v>
                </c:pt>
                <c:pt idx="353">
                  <c:v>7.06</c:v>
                </c:pt>
                <c:pt idx="354">
                  <c:v>7.07</c:v>
                </c:pt>
                <c:pt idx="355">
                  <c:v>7.1</c:v>
                </c:pt>
                <c:pt idx="356">
                  <c:v>7.1</c:v>
                </c:pt>
                <c:pt idx="357">
                  <c:v>7.1099999999999897</c:v>
                </c:pt>
                <c:pt idx="358">
                  <c:v>7.1199999999999966</c:v>
                </c:pt>
                <c:pt idx="359">
                  <c:v>7.1199999999999966</c:v>
                </c:pt>
                <c:pt idx="360">
                  <c:v>7.13</c:v>
                </c:pt>
                <c:pt idx="361">
                  <c:v>7.13</c:v>
                </c:pt>
                <c:pt idx="362">
                  <c:v>7.13</c:v>
                </c:pt>
                <c:pt idx="363">
                  <c:v>7.13</c:v>
                </c:pt>
                <c:pt idx="364">
                  <c:v>7.13</c:v>
                </c:pt>
                <c:pt idx="365">
                  <c:v>7.1399999999999899</c:v>
                </c:pt>
                <c:pt idx="366">
                  <c:v>7.1399999999999899</c:v>
                </c:pt>
                <c:pt idx="367">
                  <c:v>7.1599999999999975</c:v>
                </c:pt>
                <c:pt idx="368">
                  <c:v>7.1599999999999975</c:v>
                </c:pt>
                <c:pt idx="369">
                  <c:v>7.1599999999999975</c:v>
                </c:pt>
                <c:pt idx="370">
                  <c:v>7.1599999999999975</c:v>
                </c:pt>
                <c:pt idx="371">
                  <c:v>7.17</c:v>
                </c:pt>
                <c:pt idx="372">
                  <c:v>7.17</c:v>
                </c:pt>
                <c:pt idx="373">
                  <c:v>7.17</c:v>
                </c:pt>
                <c:pt idx="374">
                  <c:v>7.17</c:v>
                </c:pt>
                <c:pt idx="375">
                  <c:v>7.17</c:v>
                </c:pt>
                <c:pt idx="376">
                  <c:v>7.18</c:v>
                </c:pt>
                <c:pt idx="377">
                  <c:v>7.1999999999999895</c:v>
                </c:pt>
                <c:pt idx="378">
                  <c:v>7.1999999999999895</c:v>
                </c:pt>
                <c:pt idx="379">
                  <c:v>7.21</c:v>
                </c:pt>
                <c:pt idx="380">
                  <c:v>7.21</c:v>
                </c:pt>
                <c:pt idx="381">
                  <c:v>7.2399999999999904</c:v>
                </c:pt>
                <c:pt idx="382">
                  <c:v>7.2499999999999902</c:v>
                </c:pt>
                <c:pt idx="383">
                  <c:v>7.2499999999999902</c:v>
                </c:pt>
                <c:pt idx="384">
                  <c:v>7.2499999999999902</c:v>
                </c:pt>
                <c:pt idx="385">
                  <c:v>7.2499999999999902</c:v>
                </c:pt>
                <c:pt idx="386">
                  <c:v>7.2700000000000014</c:v>
                </c:pt>
                <c:pt idx="387">
                  <c:v>7.3</c:v>
                </c:pt>
                <c:pt idx="388">
                  <c:v>7.3</c:v>
                </c:pt>
                <c:pt idx="389">
                  <c:v>7.3</c:v>
                </c:pt>
                <c:pt idx="390">
                  <c:v>7.3</c:v>
                </c:pt>
                <c:pt idx="391">
                  <c:v>7.3</c:v>
                </c:pt>
                <c:pt idx="392">
                  <c:v>7.3</c:v>
                </c:pt>
                <c:pt idx="393">
                  <c:v>7.31</c:v>
                </c:pt>
                <c:pt idx="394">
                  <c:v>7.33</c:v>
                </c:pt>
                <c:pt idx="395">
                  <c:v>7.3399999999999901</c:v>
                </c:pt>
                <c:pt idx="396">
                  <c:v>7.3599999999999897</c:v>
                </c:pt>
                <c:pt idx="397">
                  <c:v>7.3699999999999886</c:v>
                </c:pt>
                <c:pt idx="398">
                  <c:v>7.3699999999999886</c:v>
                </c:pt>
                <c:pt idx="399">
                  <c:v>7.3699999999999886</c:v>
                </c:pt>
                <c:pt idx="400">
                  <c:v>7.3699999999999886</c:v>
                </c:pt>
                <c:pt idx="401">
                  <c:v>7.3699999999999886</c:v>
                </c:pt>
                <c:pt idx="402">
                  <c:v>7.3699999999999886</c:v>
                </c:pt>
                <c:pt idx="403">
                  <c:v>7.38</c:v>
                </c:pt>
                <c:pt idx="404">
                  <c:v>7.38</c:v>
                </c:pt>
                <c:pt idx="405">
                  <c:v>7.39</c:v>
                </c:pt>
                <c:pt idx="406">
                  <c:v>7.39</c:v>
                </c:pt>
                <c:pt idx="407">
                  <c:v>7.4099999999999904</c:v>
                </c:pt>
                <c:pt idx="408">
                  <c:v>7.4199999999999902</c:v>
                </c:pt>
                <c:pt idx="409">
                  <c:v>7.4300000000000024</c:v>
                </c:pt>
                <c:pt idx="410">
                  <c:v>7.4300000000000024</c:v>
                </c:pt>
                <c:pt idx="411">
                  <c:v>7.4399999999999924</c:v>
                </c:pt>
                <c:pt idx="412">
                  <c:v>7.4499999999999904</c:v>
                </c:pt>
                <c:pt idx="413">
                  <c:v>7.4499999999999904</c:v>
                </c:pt>
                <c:pt idx="414">
                  <c:v>7.4499999999999904</c:v>
                </c:pt>
                <c:pt idx="415">
                  <c:v>7.4599999999999902</c:v>
                </c:pt>
                <c:pt idx="416">
                  <c:v>7.4599999999999902</c:v>
                </c:pt>
                <c:pt idx="417">
                  <c:v>7.4599999999999902</c:v>
                </c:pt>
                <c:pt idx="418">
                  <c:v>7.4599999999999902</c:v>
                </c:pt>
                <c:pt idx="419">
                  <c:v>7.4599999999999902</c:v>
                </c:pt>
                <c:pt idx="420">
                  <c:v>7.4599999999999902</c:v>
                </c:pt>
                <c:pt idx="421">
                  <c:v>7.4799999999999924</c:v>
                </c:pt>
                <c:pt idx="422">
                  <c:v>7.4799999999999924</c:v>
                </c:pt>
                <c:pt idx="423">
                  <c:v>7.4999999999999902</c:v>
                </c:pt>
                <c:pt idx="424">
                  <c:v>7.50999999999999</c:v>
                </c:pt>
                <c:pt idx="425">
                  <c:v>7.50999999999999</c:v>
                </c:pt>
                <c:pt idx="426">
                  <c:v>7.5199999999999898</c:v>
                </c:pt>
                <c:pt idx="427">
                  <c:v>7.5199999999999898</c:v>
                </c:pt>
                <c:pt idx="428">
                  <c:v>7.5299999999999896</c:v>
                </c:pt>
                <c:pt idx="429">
                  <c:v>7.5299999999999896</c:v>
                </c:pt>
                <c:pt idx="430">
                  <c:v>7.5399999999999903</c:v>
                </c:pt>
                <c:pt idx="431">
                  <c:v>7.5399999999999903</c:v>
                </c:pt>
                <c:pt idx="432">
                  <c:v>7.5399999999999903</c:v>
                </c:pt>
                <c:pt idx="433">
                  <c:v>7.5599999999999898</c:v>
                </c:pt>
                <c:pt idx="434">
                  <c:v>7.5599999999999898</c:v>
                </c:pt>
                <c:pt idx="435">
                  <c:v>7.5699999999999896</c:v>
                </c:pt>
                <c:pt idx="436">
                  <c:v>7.59</c:v>
                </c:pt>
                <c:pt idx="437">
                  <c:v>7.59</c:v>
                </c:pt>
                <c:pt idx="438">
                  <c:v>7.59</c:v>
                </c:pt>
                <c:pt idx="439">
                  <c:v>7.59</c:v>
                </c:pt>
                <c:pt idx="440">
                  <c:v>7.59</c:v>
                </c:pt>
                <c:pt idx="441">
                  <c:v>7.59</c:v>
                </c:pt>
                <c:pt idx="442">
                  <c:v>7.5999999999999899</c:v>
                </c:pt>
                <c:pt idx="443">
                  <c:v>7.6099999999999897</c:v>
                </c:pt>
                <c:pt idx="444">
                  <c:v>7.6099999999999897</c:v>
                </c:pt>
                <c:pt idx="445">
                  <c:v>7.6199999999999886</c:v>
                </c:pt>
                <c:pt idx="446">
                  <c:v>7.6199999999999886</c:v>
                </c:pt>
                <c:pt idx="447">
                  <c:v>7.6299999999999875</c:v>
                </c:pt>
                <c:pt idx="448">
                  <c:v>7.6299999999999875</c:v>
                </c:pt>
                <c:pt idx="449">
                  <c:v>7.64</c:v>
                </c:pt>
                <c:pt idx="450">
                  <c:v>7.6499999999999897</c:v>
                </c:pt>
                <c:pt idx="451">
                  <c:v>7.6599999999999895</c:v>
                </c:pt>
                <c:pt idx="452">
                  <c:v>7.6699999999999875</c:v>
                </c:pt>
                <c:pt idx="453">
                  <c:v>7.68</c:v>
                </c:pt>
                <c:pt idx="454">
                  <c:v>7.68</c:v>
                </c:pt>
                <c:pt idx="455">
                  <c:v>7.68</c:v>
                </c:pt>
                <c:pt idx="456">
                  <c:v>7.68</c:v>
                </c:pt>
                <c:pt idx="457">
                  <c:v>7.68</c:v>
                </c:pt>
                <c:pt idx="458">
                  <c:v>7.6899999999999897</c:v>
                </c:pt>
                <c:pt idx="459">
                  <c:v>7.6899999999999897</c:v>
                </c:pt>
                <c:pt idx="460">
                  <c:v>7.6899999999999897</c:v>
                </c:pt>
                <c:pt idx="461">
                  <c:v>7.7099999999999902</c:v>
                </c:pt>
                <c:pt idx="462">
                  <c:v>7.71999999999999</c:v>
                </c:pt>
                <c:pt idx="463">
                  <c:v>7.7499999999999902</c:v>
                </c:pt>
                <c:pt idx="464">
                  <c:v>7.7499999999999902</c:v>
                </c:pt>
                <c:pt idx="465">
                  <c:v>7.7499999999999902</c:v>
                </c:pt>
                <c:pt idx="466">
                  <c:v>7.75999999999999</c:v>
                </c:pt>
                <c:pt idx="467">
                  <c:v>7.75999999999999</c:v>
                </c:pt>
                <c:pt idx="468">
                  <c:v>7.7700000000000014</c:v>
                </c:pt>
                <c:pt idx="469">
                  <c:v>7.7700000000000014</c:v>
                </c:pt>
                <c:pt idx="470">
                  <c:v>7.79</c:v>
                </c:pt>
                <c:pt idx="471">
                  <c:v>7.79</c:v>
                </c:pt>
                <c:pt idx="472">
                  <c:v>7.79</c:v>
                </c:pt>
                <c:pt idx="473">
                  <c:v>7.79</c:v>
                </c:pt>
                <c:pt idx="474">
                  <c:v>7.79</c:v>
                </c:pt>
                <c:pt idx="475">
                  <c:v>7.79</c:v>
                </c:pt>
                <c:pt idx="476">
                  <c:v>7.79</c:v>
                </c:pt>
                <c:pt idx="477">
                  <c:v>7.79</c:v>
                </c:pt>
                <c:pt idx="478">
                  <c:v>7.7999999999999901</c:v>
                </c:pt>
                <c:pt idx="479">
                  <c:v>7.8099999999999898</c:v>
                </c:pt>
                <c:pt idx="480">
                  <c:v>7.8199999999999896</c:v>
                </c:pt>
                <c:pt idx="481">
                  <c:v>7.8199999999999896</c:v>
                </c:pt>
                <c:pt idx="482">
                  <c:v>7.8199999999999896</c:v>
                </c:pt>
                <c:pt idx="483">
                  <c:v>7.8199999999999896</c:v>
                </c:pt>
                <c:pt idx="484">
                  <c:v>7.8299999999999885</c:v>
                </c:pt>
                <c:pt idx="485">
                  <c:v>7.84</c:v>
                </c:pt>
                <c:pt idx="486">
                  <c:v>7.84</c:v>
                </c:pt>
                <c:pt idx="487">
                  <c:v>7.84</c:v>
                </c:pt>
                <c:pt idx="488">
                  <c:v>7.84</c:v>
                </c:pt>
                <c:pt idx="489">
                  <c:v>7.8599999999999897</c:v>
                </c:pt>
                <c:pt idx="490">
                  <c:v>7.8599999999999897</c:v>
                </c:pt>
                <c:pt idx="491">
                  <c:v>7.8599999999999897</c:v>
                </c:pt>
                <c:pt idx="492">
                  <c:v>7.88</c:v>
                </c:pt>
                <c:pt idx="493">
                  <c:v>7.89</c:v>
                </c:pt>
                <c:pt idx="494">
                  <c:v>7.89</c:v>
                </c:pt>
                <c:pt idx="495">
                  <c:v>7.89</c:v>
                </c:pt>
                <c:pt idx="496">
                  <c:v>7.8999999999999897</c:v>
                </c:pt>
                <c:pt idx="497">
                  <c:v>7.8999999999999897</c:v>
                </c:pt>
                <c:pt idx="498">
                  <c:v>7.9199999999999902</c:v>
                </c:pt>
                <c:pt idx="499">
                  <c:v>7.9300000000000024</c:v>
                </c:pt>
                <c:pt idx="500">
                  <c:v>7.9599999999999902</c:v>
                </c:pt>
                <c:pt idx="501">
                  <c:v>7.9599999999999902</c:v>
                </c:pt>
                <c:pt idx="502">
                  <c:v>7.96999999999999</c:v>
                </c:pt>
                <c:pt idx="503">
                  <c:v>7.96999999999999</c:v>
                </c:pt>
                <c:pt idx="504">
                  <c:v>7.96999999999999</c:v>
                </c:pt>
                <c:pt idx="505">
                  <c:v>7.9799999999999924</c:v>
                </c:pt>
                <c:pt idx="506">
                  <c:v>7.9799999999999924</c:v>
                </c:pt>
                <c:pt idx="507">
                  <c:v>7.9999999999999902</c:v>
                </c:pt>
                <c:pt idx="508">
                  <c:v>8.01</c:v>
                </c:pt>
                <c:pt idx="509">
                  <c:v>8.0300000000000011</c:v>
                </c:pt>
                <c:pt idx="510">
                  <c:v>8.0300000000000011</c:v>
                </c:pt>
                <c:pt idx="511">
                  <c:v>8.0400000000000009</c:v>
                </c:pt>
                <c:pt idx="512">
                  <c:v>8.0499999999999989</c:v>
                </c:pt>
                <c:pt idx="513">
                  <c:v>8.0499999999999989</c:v>
                </c:pt>
                <c:pt idx="514">
                  <c:v>8.0499999999999989</c:v>
                </c:pt>
                <c:pt idx="515">
                  <c:v>8.0499999999999989</c:v>
                </c:pt>
                <c:pt idx="516">
                  <c:v>8.0600000000000023</c:v>
                </c:pt>
                <c:pt idx="517">
                  <c:v>8.0600000000000023</c:v>
                </c:pt>
                <c:pt idx="518">
                  <c:v>8.0600000000000023</c:v>
                </c:pt>
                <c:pt idx="519">
                  <c:v>8.0600000000000023</c:v>
                </c:pt>
                <c:pt idx="520">
                  <c:v>8.0600000000000023</c:v>
                </c:pt>
                <c:pt idx="521">
                  <c:v>8.07</c:v>
                </c:pt>
                <c:pt idx="522">
                  <c:v>8.09</c:v>
                </c:pt>
                <c:pt idx="523">
                  <c:v>8.09</c:v>
                </c:pt>
                <c:pt idx="524">
                  <c:v>8.120000000000001</c:v>
                </c:pt>
                <c:pt idx="525">
                  <c:v>8.1399999999999988</c:v>
                </c:pt>
                <c:pt idx="526">
                  <c:v>8.1499999999999897</c:v>
                </c:pt>
                <c:pt idx="527">
                  <c:v>8.1499999999999897</c:v>
                </c:pt>
                <c:pt idx="528">
                  <c:v>8.17</c:v>
                </c:pt>
                <c:pt idx="529">
                  <c:v>8.17</c:v>
                </c:pt>
                <c:pt idx="530">
                  <c:v>8.18</c:v>
                </c:pt>
                <c:pt idx="531">
                  <c:v>8.18</c:v>
                </c:pt>
                <c:pt idx="532">
                  <c:v>8.19</c:v>
                </c:pt>
                <c:pt idx="533">
                  <c:v>8.2000000000000011</c:v>
                </c:pt>
                <c:pt idx="534">
                  <c:v>8.2199999999999989</c:v>
                </c:pt>
                <c:pt idx="535">
                  <c:v>8.2199999999999989</c:v>
                </c:pt>
                <c:pt idx="536">
                  <c:v>8.2199999999999989</c:v>
                </c:pt>
                <c:pt idx="537">
                  <c:v>8.2199999999999989</c:v>
                </c:pt>
                <c:pt idx="538">
                  <c:v>8.2399999999999984</c:v>
                </c:pt>
                <c:pt idx="539">
                  <c:v>8.26</c:v>
                </c:pt>
                <c:pt idx="540">
                  <c:v>8.26</c:v>
                </c:pt>
                <c:pt idx="541">
                  <c:v>8.26</c:v>
                </c:pt>
                <c:pt idx="542">
                  <c:v>8.26</c:v>
                </c:pt>
                <c:pt idx="543">
                  <c:v>8.26</c:v>
                </c:pt>
                <c:pt idx="544">
                  <c:v>8.27</c:v>
                </c:pt>
                <c:pt idx="545">
                  <c:v>8.27</c:v>
                </c:pt>
                <c:pt idx="546">
                  <c:v>8.2900000000000009</c:v>
                </c:pt>
                <c:pt idx="547">
                  <c:v>8.2999999999999989</c:v>
                </c:pt>
                <c:pt idx="548">
                  <c:v>8.3100000000000023</c:v>
                </c:pt>
                <c:pt idx="549">
                  <c:v>8.3100000000000023</c:v>
                </c:pt>
                <c:pt idx="550">
                  <c:v>8.3100000000000023</c:v>
                </c:pt>
                <c:pt idx="551">
                  <c:v>8.33</c:v>
                </c:pt>
                <c:pt idx="552">
                  <c:v>8.33</c:v>
                </c:pt>
                <c:pt idx="553">
                  <c:v>8.33</c:v>
                </c:pt>
                <c:pt idx="554">
                  <c:v>8.33</c:v>
                </c:pt>
                <c:pt idx="555">
                  <c:v>8.33</c:v>
                </c:pt>
                <c:pt idx="556">
                  <c:v>8.33</c:v>
                </c:pt>
                <c:pt idx="557">
                  <c:v>8.33</c:v>
                </c:pt>
                <c:pt idx="558">
                  <c:v>8.34</c:v>
                </c:pt>
                <c:pt idx="559">
                  <c:v>8.34</c:v>
                </c:pt>
                <c:pt idx="560">
                  <c:v>8.34</c:v>
                </c:pt>
                <c:pt idx="561">
                  <c:v>8.34</c:v>
                </c:pt>
                <c:pt idx="562">
                  <c:v>8.34</c:v>
                </c:pt>
                <c:pt idx="563">
                  <c:v>8.3500000000000068</c:v>
                </c:pt>
                <c:pt idx="564">
                  <c:v>8.3500000000000068</c:v>
                </c:pt>
                <c:pt idx="565">
                  <c:v>8.3600000000000048</c:v>
                </c:pt>
                <c:pt idx="566">
                  <c:v>8.3700000000000028</c:v>
                </c:pt>
                <c:pt idx="567">
                  <c:v>8.3800000000000008</c:v>
                </c:pt>
                <c:pt idx="568">
                  <c:v>8.3800000000000008</c:v>
                </c:pt>
                <c:pt idx="569">
                  <c:v>8.3800000000000008</c:v>
                </c:pt>
                <c:pt idx="570">
                  <c:v>8.3800000000000008</c:v>
                </c:pt>
                <c:pt idx="571">
                  <c:v>8.3800000000000008</c:v>
                </c:pt>
                <c:pt idx="572">
                  <c:v>8.3800000000000008</c:v>
                </c:pt>
                <c:pt idx="573">
                  <c:v>8.39</c:v>
                </c:pt>
                <c:pt idx="574">
                  <c:v>8.39</c:v>
                </c:pt>
                <c:pt idx="575">
                  <c:v>8.39</c:v>
                </c:pt>
                <c:pt idx="576">
                  <c:v>8.39</c:v>
                </c:pt>
                <c:pt idx="577">
                  <c:v>8.42</c:v>
                </c:pt>
                <c:pt idx="578">
                  <c:v>8.42</c:v>
                </c:pt>
                <c:pt idx="579">
                  <c:v>8.43</c:v>
                </c:pt>
                <c:pt idx="580">
                  <c:v>8.43</c:v>
                </c:pt>
                <c:pt idx="581">
                  <c:v>8.43</c:v>
                </c:pt>
                <c:pt idx="582">
                  <c:v>8.44</c:v>
                </c:pt>
                <c:pt idx="583">
                  <c:v>8.44</c:v>
                </c:pt>
                <c:pt idx="584">
                  <c:v>8.4500000000000028</c:v>
                </c:pt>
                <c:pt idx="585">
                  <c:v>8.4600000000000026</c:v>
                </c:pt>
                <c:pt idx="586">
                  <c:v>8.4600000000000026</c:v>
                </c:pt>
                <c:pt idx="587">
                  <c:v>8.4600000000000026</c:v>
                </c:pt>
                <c:pt idx="588">
                  <c:v>8.48</c:v>
                </c:pt>
                <c:pt idx="589">
                  <c:v>8.49</c:v>
                </c:pt>
                <c:pt idx="590">
                  <c:v>8.49</c:v>
                </c:pt>
                <c:pt idx="591">
                  <c:v>8.49</c:v>
                </c:pt>
                <c:pt idx="592">
                  <c:v>8.5</c:v>
                </c:pt>
                <c:pt idx="593">
                  <c:v>8.51</c:v>
                </c:pt>
                <c:pt idx="594">
                  <c:v>8.52</c:v>
                </c:pt>
                <c:pt idx="595">
                  <c:v>8.52</c:v>
                </c:pt>
                <c:pt idx="596">
                  <c:v>8.5300000000000011</c:v>
                </c:pt>
                <c:pt idx="597">
                  <c:v>8.5300000000000011</c:v>
                </c:pt>
                <c:pt idx="598">
                  <c:v>8.5300000000000011</c:v>
                </c:pt>
                <c:pt idx="599">
                  <c:v>8.5300000000000011</c:v>
                </c:pt>
                <c:pt idx="600">
                  <c:v>8.5400000000000009</c:v>
                </c:pt>
                <c:pt idx="601">
                  <c:v>8.5600000000000023</c:v>
                </c:pt>
                <c:pt idx="602">
                  <c:v>8.5600000000000023</c:v>
                </c:pt>
                <c:pt idx="603">
                  <c:v>8.5600000000000023</c:v>
                </c:pt>
                <c:pt idx="604">
                  <c:v>8.5600000000000023</c:v>
                </c:pt>
                <c:pt idx="605">
                  <c:v>8.5600000000000023</c:v>
                </c:pt>
                <c:pt idx="606">
                  <c:v>8.5600000000000023</c:v>
                </c:pt>
                <c:pt idx="607">
                  <c:v>8.5600000000000023</c:v>
                </c:pt>
                <c:pt idx="608">
                  <c:v>8.5600000000000023</c:v>
                </c:pt>
                <c:pt idx="609">
                  <c:v>8.5600000000000023</c:v>
                </c:pt>
                <c:pt idx="610">
                  <c:v>8.5600000000000023</c:v>
                </c:pt>
                <c:pt idx="611">
                  <c:v>8.5600000000000023</c:v>
                </c:pt>
                <c:pt idx="612">
                  <c:v>8.57</c:v>
                </c:pt>
                <c:pt idx="613">
                  <c:v>8.57</c:v>
                </c:pt>
                <c:pt idx="614">
                  <c:v>8.57</c:v>
                </c:pt>
                <c:pt idx="615">
                  <c:v>8.58</c:v>
                </c:pt>
                <c:pt idx="616">
                  <c:v>8.58</c:v>
                </c:pt>
                <c:pt idx="617">
                  <c:v>8.61</c:v>
                </c:pt>
                <c:pt idx="618">
                  <c:v>8.61</c:v>
                </c:pt>
                <c:pt idx="619">
                  <c:v>8.61</c:v>
                </c:pt>
                <c:pt idx="620">
                  <c:v>8.61</c:v>
                </c:pt>
                <c:pt idx="621">
                  <c:v>8.61</c:v>
                </c:pt>
                <c:pt idx="622">
                  <c:v>8.620000000000001</c:v>
                </c:pt>
                <c:pt idx="623">
                  <c:v>8.629999999999999</c:v>
                </c:pt>
                <c:pt idx="624">
                  <c:v>8.6399999999999988</c:v>
                </c:pt>
                <c:pt idx="625">
                  <c:v>8.6600000000000019</c:v>
                </c:pt>
                <c:pt idx="626">
                  <c:v>8.68</c:v>
                </c:pt>
                <c:pt idx="627">
                  <c:v>8.68</c:v>
                </c:pt>
                <c:pt idx="628">
                  <c:v>8.68</c:v>
                </c:pt>
                <c:pt idx="629">
                  <c:v>8.68</c:v>
                </c:pt>
                <c:pt idx="630">
                  <c:v>8.69</c:v>
                </c:pt>
                <c:pt idx="631">
                  <c:v>8.69</c:v>
                </c:pt>
                <c:pt idx="632">
                  <c:v>8.7000000000000011</c:v>
                </c:pt>
                <c:pt idx="633">
                  <c:v>8.7000000000000011</c:v>
                </c:pt>
                <c:pt idx="634">
                  <c:v>8.7000000000000011</c:v>
                </c:pt>
                <c:pt idx="635">
                  <c:v>8.7299999999999898</c:v>
                </c:pt>
                <c:pt idx="636">
                  <c:v>8.7399999999999896</c:v>
                </c:pt>
                <c:pt idx="637">
                  <c:v>8.7399999999999896</c:v>
                </c:pt>
                <c:pt idx="638">
                  <c:v>8.75</c:v>
                </c:pt>
                <c:pt idx="639">
                  <c:v>8.75</c:v>
                </c:pt>
                <c:pt idx="640">
                  <c:v>8.7600000000000016</c:v>
                </c:pt>
                <c:pt idx="641">
                  <c:v>8.77</c:v>
                </c:pt>
                <c:pt idx="642">
                  <c:v>8.77</c:v>
                </c:pt>
                <c:pt idx="643">
                  <c:v>8.7800000000000011</c:v>
                </c:pt>
                <c:pt idx="644">
                  <c:v>8.7900000000000009</c:v>
                </c:pt>
                <c:pt idx="645">
                  <c:v>8.7999999999999989</c:v>
                </c:pt>
                <c:pt idx="646">
                  <c:v>8.7999999999999989</c:v>
                </c:pt>
                <c:pt idx="647">
                  <c:v>8.8100000000000023</c:v>
                </c:pt>
                <c:pt idx="648">
                  <c:v>8.8200000000000021</c:v>
                </c:pt>
                <c:pt idx="649">
                  <c:v>8.8200000000000021</c:v>
                </c:pt>
                <c:pt idx="650">
                  <c:v>8.8200000000000021</c:v>
                </c:pt>
                <c:pt idx="651">
                  <c:v>8.84</c:v>
                </c:pt>
                <c:pt idx="652">
                  <c:v>8.8600000000000048</c:v>
                </c:pt>
                <c:pt idx="653">
                  <c:v>8.8600000000000048</c:v>
                </c:pt>
                <c:pt idx="654">
                  <c:v>8.8600000000000048</c:v>
                </c:pt>
                <c:pt idx="655">
                  <c:v>8.8800000000000008</c:v>
                </c:pt>
                <c:pt idx="656">
                  <c:v>8.9100000000000019</c:v>
                </c:pt>
                <c:pt idx="657">
                  <c:v>8.9100000000000019</c:v>
                </c:pt>
                <c:pt idx="658">
                  <c:v>8.9100000000000019</c:v>
                </c:pt>
                <c:pt idx="659">
                  <c:v>8.9300000000000015</c:v>
                </c:pt>
                <c:pt idx="660">
                  <c:v>8.94</c:v>
                </c:pt>
                <c:pt idx="661">
                  <c:v>8.9499999999999993</c:v>
                </c:pt>
                <c:pt idx="662">
                  <c:v>8.9600000000000026</c:v>
                </c:pt>
                <c:pt idx="663">
                  <c:v>8.9600000000000026</c:v>
                </c:pt>
                <c:pt idx="664">
                  <c:v>8.9700000000000006</c:v>
                </c:pt>
                <c:pt idx="665">
                  <c:v>8.9700000000000006</c:v>
                </c:pt>
                <c:pt idx="666">
                  <c:v>8.9800000000000022</c:v>
                </c:pt>
                <c:pt idx="667">
                  <c:v>8.9800000000000022</c:v>
                </c:pt>
                <c:pt idx="668">
                  <c:v>9.0000000000000018</c:v>
                </c:pt>
                <c:pt idx="669">
                  <c:v>9.0000000000000018</c:v>
                </c:pt>
                <c:pt idx="670">
                  <c:v>9.0100000000000016</c:v>
                </c:pt>
                <c:pt idx="671">
                  <c:v>9.0100000000000016</c:v>
                </c:pt>
                <c:pt idx="672">
                  <c:v>9.02</c:v>
                </c:pt>
                <c:pt idx="673">
                  <c:v>9.0299999999999994</c:v>
                </c:pt>
                <c:pt idx="674">
                  <c:v>9.0299999999999994</c:v>
                </c:pt>
                <c:pt idx="675">
                  <c:v>9.0299999999999994</c:v>
                </c:pt>
                <c:pt idx="676">
                  <c:v>9.0299999999999994</c:v>
                </c:pt>
                <c:pt idx="677">
                  <c:v>9.0299999999999994</c:v>
                </c:pt>
                <c:pt idx="678">
                  <c:v>9.0399999999999991</c:v>
                </c:pt>
                <c:pt idx="679">
                  <c:v>9.0700000000000021</c:v>
                </c:pt>
                <c:pt idx="680">
                  <c:v>9.0800000000000018</c:v>
                </c:pt>
                <c:pt idx="681">
                  <c:v>9.0800000000000018</c:v>
                </c:pt>
                <c:pt idx="682">
                  <c:v>9.120000000000001</c:v>
                </c:pt>
                <c:pt idx="683">
                  <c:v>9.120000000000001</c:v>
                </c:pt>
                <c:pt idx="684">
                  <c:v>9.120000000000001</c:v>
                </c:pt>
                <c:pt idx="685">
                  <c:v>9.1300000000000008</c:v>
                </c:pt>
                <c:pt idx="686">
                  <c:v>9.1300000000000008</c:v>
                </c:pt>
                <c:pt idx="687">
                  <c:v>9.1399999999999988</c:v>
                </c:pt>
                <c:pt idx="688">
                  <c:v>9.1700000000000017</c:v>
                </c:pt>
                <c:pt idx="689">
                  <c:v>9.1700000000000017</c:v>
                </c:pt>
                <c:pt idx="690">
                  <c:v>9.19</c:v>
                </c:pt>
                <c:pt idx="691">
                  <c:v>9.19</c:v>
                </c:pt>
                <c:pt idx="692">
                  <c:v>9.19</c:v>
                </c:pt>
                <c:pt idx="693">
                  <c:v>9.2000000000000011</c:v>
                </c:pt>
                <c:pt idx="694">
                  <c:v>9.2099999999999991</c:v>
                </c:pt>
                <c:pt idx="695">
                  <c:v>9.2099999999999991</c:v>
                </c:pt>
                <c:pt idx="696">
                  <c:v>9.2099999999999991</c:v>
                </c:pt>
                <c:pt idx="697">
                  <c:v>9.2199999999999989</c:v>
                </c:pt>
                <c:pt idx="698">
                  <c:v>9.2199999999999989</c:v>
                </c:pt>
                <c:pt idx="699">
                  <c:v>9.2199999999999989</c:v>
                </c:pt>
                <c:pt idx="700">
                  <c:v>9.2199999999999989</c:v>
                </c:pt>
                <c:pt idx="701">
                  <c:v>9.2199999999999989</c:v>
                </c:pt>
                <c:pt idx="702">
                  <c:v>9.2299999999999898</c:v>
                </c:pt>
                <c:pt idx="703">
                  <c:v>9.2399999999999896</c:v>
                </c:pt>
                <c:pt idx="704">
                  <c:v>9.2499999999999893</c:v>
                </c:pt>
                <c:pt idx="705">
                  <c:v>9.2600000000000016</c:v>
                </c:pt>
                <c:pt idx="706">
                  <c:v>9.27</c:v>
                </c:pt>
                <c:pt idx="707">
                  <c:v>9.2900000000000009</c:v>
                </c:pt>
                <c:pt idx="708">
                  <c:v>9.3100000000000023</c:v>
                </c:pt>
                <c:pt idx="709">
                  <c:v>9.3100000000000023</c:v>
                </c:pt>
                <c:pt idx="710">
                  <c:v>9.3100000000000023</c:v>
                </c:pt>
                <c:pt idx="711">
                  <c:v>9.3100000000000023</c:v>
                </c:pt>
                <c:pt idx="712">
                  <c:v>9.3100000000000023</c:v>
                </c:pt>
                <c:pt idx="713">
                  <c:v>9.3100000000000023</c:v>
                </c:pt>
                <c:pt idx="714">
                  <c:v>9.3100000000000023</c:v>
                </c:pt>
                <c:pt idx="715">
                  <c:v>9.3100000000000023</c:v>
                </c:pt>
                <c:pt idx="716">
                  <c:v>9.3200000000000021</c:v>
                </c:pt>
                <c:pt idx="717">
                  <c:v>9.3300000000000018</c:v>
                </c:pt>
                <c:pt idx="718">
                  <c:v>9.3300000000000018</c:v>
                </c:pt>
                <c:pt idx="719">
                  <c:v>9.3400000000000016</c:v>
                </c:pt>
                <c:pt idx="720">
                  <c:v>9.3400000000000016</c:v>
                </c:pt>
                <c:pt idx="721">
                  <c:v>9.3400000000000016</c:v>
                </c:pt>
                <c:pt idx="722">
                  <c:v>9.3400000000000016</c:v>
                </c:pt>
                <c:pt idx="723">
                  <c:v>9.3400000000000016</c:v>
                </c:pt>
                <c:pt idx="724">
                  <c:v>9.3500000000000014</c:v>
                </c:pt>
                <c:pt idx="725">
                  <c:v>9.3600000000000048</c:v>
                </c:pt>
                <c:pt idx="726">
                  <c:v>9.3700000000000028</c:v>
                </c:pt>
                <c:pt idx="727">
                  <c:v>9.3800000000000008</c:v>
                </c:pt>
                <c:pt idx="728">
                  <c:v>9.3800000000000008</c:v>
                </c:pt>
                <c:pt idx="729">
                  <c:v>9.39</c:v>
                </c:pt>
                <c:pt idx="730">
                  <c:v>9.4000000000000021</c:v>
                </c:pt>
                <c:pt idx="731">
                  <c:v>9.4000000000000021</c:v>
                </c:pt>
                <c:pt idx="732">
                  <c:v>9.4000000000000021</c:v>
                </c:pt>
                <c:pt idx="733">
                  <c:v>9.4000000000000021</c:v>
                </c:pt>
                <c:pt idx="734">
                  <c:v>9.4000000000000021</c:v>
                </c:pt>
                <c:pt idx="735">
                  <c:v>9.4100000000000019</c:v>
                </c:pt>
                <c:pt idx="736">
                  <c:v>9.4200000000000017</c:v>
                </c:pt>
                <c:pt idx="737">
                  <c:v>9.4300000000000015</c:v>
                </c:pt>
                <c:pt idx="738">
                  <c:v>9.44</c:v>
                </c:pt>
                <c:pt idx="739">
                  <c:v>9.44</c:v>
                </c:pt>
                <c:pt idx="740">
                  <c:v>9.4500000000000028</c:v>
                </c:pt>
                <c:pt idx="741">
                  <c:v>9.4500000000000028</c:v>
                </c:pt>
                <c:pt idx="742">
                  <c:v>9.4500000000000028</c:v>
                </c:pt>
                <c:pt idx="743">
                  <c:v>9.4600000000000026</c:v>
                </c:pt>
                <c:pt idx="744">
                  <c:v>9.4700000000000006</c:v>
                </c:pt>
                <c:pt idx="745">
                  <c:v>9.4700000000000006</c:v>
                </c:pt>
                <c:pt idx="746">
                  <c:v>9.4700000000000006</c:v>
                </c:pt>
                <c:pt idx="747">
                  <c:v>9.51</c:v>
                </c:pt>
                <c:pt idx="748">
                  <c:v>9.52</c:v>
                </c:pt>
                <c:pt idx="749">
                  <c:v>9.5400000000000009</c:v>
                </c:pt>
                <c:pt idx="750">
                  <c:v>9.5400000000000009</c:v>
                </c:pt>
                <c:pt idx="751">
                  <c:v>9.5499999999999989</c:v>
                </c:pt>
                <c:pt idx="752">
                  <c:v>9.5499999999999989</c:v>
                </c:pt>
                <c:pt idx="753">
                  <c:v>9.5700000000000021</c:v>
                </c:pt>
                <c:pt idx="754">
                  <c:v>9.5800000000000018</c:v>
                </c:pt>
                <c:pt idx="755">
                  <c:v>9.5900000000000016</c:v>
                </c:pt>
                <c:pt idx="756">
                  <c:v>9.5900000000000016</c:v>
                </c:pt>
                <c:pt idx="757">
                  <c:v>9.6</c:v>
                </c:pt>
                <c:pt idx="758">
                  <c:v>9.6</c:v>
                </c:pt>
                <c:pt idx="759">
                  <c:v>9.61</c:v>
                </c:pt>
                <c:pt idx="760">
                  <c:v>9.620000000000001</c:v>
                </c:pt>
                <c:pt idx="761">
                  <c:v>9.6300000000000008</c:v>
                </c:pt>
                <c:pt idx="762">
                  <c:v>9.6300000000000008</c:v>
                </c:pt>
                <c:pt idx="763">
                  <c:v>9.6300000000000008</c:v>
                </c:pt>
                <c:pt idx="764">
                  <c:v>9.6300000000000008</c:v>
                </c:pt>
                <c:pt idx="765">
                  <c:v>9.6399999999999988</c:v>
                </c:pt>
                <c:pt idx="766">
                  <c:v>9.6499999999999897</c:v>
                </c:pt>
                <c:pt idx="767">
                  <c:v>9.6499999999999897</c:v>
                </c:pt>
                <c:pt idx="768">
                  <c:v>9.6499999999999897</c:v>
                </c:pt>
                <c:pt idx="769">
                  <c:v>9.6700000000000017</c:v>
                </c:pt>
                <c:pt idx="770">
                  <c:v>9.6800000000000015</c:v>
                </c:pt>
                <c:pt idx="771">
                  <c:v>9.7199999999999989</c:v>
                </c:pt>
                <c:pt idx="772">
                  <c:v>9.7299999999999898</c:v>
                </c:pt>
                <c:pt idx="773">
                  <c:v>9.7499999999999893</c:v>
                </c:pt>
                <c:pt idx="774">
                  <c:v>9.7499999999999893</c:v>
                </c:pt>
                <c:pt idx="775">
                  <c:v>9.7499999999999893</c:v>
                </c:pt>
                <c:pt idx="776">
                  <c:v>9.7499999999999893</c:v>
                </c:pt>
                <c:pt idx="777">
                  <c:v>9.7799999999999994</c:v>
                </c:pt>
                <c:pt idx="778">
                  <c:v>9.7900000000000009</c:v>
                </c:pt>
                <c:pt idx="779">
                  <c:v>9.7900000000000009</c:v>
                </c:pt>
                <c:pt idx="780">
                  <c:v>9.7999999999999989</c:v>
                </c:pt>
                <c:pt idx="781">
                  <c:v>9.7999999999999989</c:v>
                </c:pt>
                <c:pt idx="782">
                  <c:v>9.7999999999999989</c:v>
                </c:pt>
                <c:pt idx="783">
                  <c:v>9.8100000000000023</c:v>
                </c:pt>
                <c:pt idx="784">
                  <c:v>9.8100000000000023</c:v>
                </c:pt>
                <c:pt idx="785">
                  <c:v>9.8200000000000021</c:v>
                </c:pt>
                <c:pt idx="786">
                  <c:v>9.8400000000000016</c:v>
                </c:pt>
                <c:pt idx="787">
                  <c:v>9.8400000000000016</c:v>
                </c:pt>
                <c:pt idx="788">
                  <c:v>9.8400000000000016</c:v>
                </c:pt>
                <c:pt idx="789">
                  <c:v>9.8600000000000048</c:v>
                </c:pt>
                <c:pt idx="790">
                  <c:v>9.8600000000000048</c:v>
                </c:pt>
                <c:pt idx="791">
                  <c:v>9.8700000000000028</c:v>
                </c:pt>
                <c:pt idx="792">
                  <c:v>9.8700000000000028</c:v>
                </c:pt>
                <c:pt idx="793">
                  <c:v>9.89</c:v>
                </c:pt>
                <c:pt idx="794">
                  <c:v>9.9000000000000021</c:v>
                </c:pt>
                <c:pt idx="795">
                  <c:v>9.91</c:v>
                </c:pt>
                <c:pt idx="796">
                  <c:v>9.9200000000000017</c:v>
                </c:pt>
                <c:pt idx="797">
                  <c:v>9.9300000000000015</c:v>
                </c:pt>
                <c:pt idx="798">
                  <c:v>9.94</c:v>
                </c:pt>
                <c:pt idx="799">
                  <c:v>9.94</c:v>
                </c:pt>
                <c:pt idx="800">
                  <c:v>9.94</c:v>
                </c:pt>
                <c:pt idx="801">
                  <c:v>9.9700000000000006</c:v>
                </c:pt>
                <c:pt idx="802">
                  <c:v>9.9700000000000006</c:v>
                </c:pt>
                <c:pt idx="803">
                  <c:v>9.9700000000000006</c:v>
                </c:pt>
                <c:pt idx="804">
                  <c:v>9.990000000000002</c:v>
                </c:pt>
                <c:pt idx="805">
                  <c:v>10.01</c:v>
                </c:pt>
                <c:pt idx="806">
                  <c:v>10.030000000000001</c:v>
                </c:pt>
                <c:pt idx="807">
                  <c:v>10.040000000000001</c:v>
                </c:pt>
                <c:pt idx="808">
                  <c:v>10.040000000000001</c:v>
                </c:pt>
                <c:pt idx="809">
                  <c:v>10.040000000000001</c:v>
                </c:pt>
                <c:pt idx="810">
                  <c:v>10.049999999999899</c:v>
                </c:pt>
                <c:pt idx="811">
                  <c:v>10.059999999999915</c:v>
                </c:pt>
                <c:pt idx="812">
                  <c:v>10.059999999999915</c:v>
                </c:pt>
                <c:pt idx="813">
                  <c:v>10.059999999999915</c:v>
                </c:pt>
                <c:pt idx="814">
                  <c:v>10.069999999999915</c:v>
                </c:pt>
                <c:pt idx="815">
                  <c:v>10.069999999999915</c:v>
                </c:pt>
                <c:pt idx="816">
                  <c:v>10.08</c:v>
                </c:pt>
                <c:pt idx="817">
                  <c:v>10.08</c:v>
                </c:pt>
                <c:pt idx="818">
                  <c:v>10.09</c:v>
                </c:pt>
                <c:pt idx="819">
                  <c:v>10.1</c:v>
                </c:pt>
                <c:pt idx="820">
                  <c:v>10.11</c:v>
                </c:pt>
                <c:pt idx="821">
                  <c:v>10.120000000000001</c:v>
                </c:pt>
                <c:pt idx="822">
                  <c:v>10.120000000000001</c:v>
                </c:pt>
                <c:pt idx="823">
                  <c:v>10.149999999999904</c:v>
                </c:pt>
                <c:pt idx="824">
                  <c:v>10.18</c:v>
                </c:pt>
                <c:pt idx="825">
                  <c:v>10.19</c:v>
                </c:pt>
                <c:pt idx="826">
                  <c:v>10.19</c:v>
                </c:pt>
                <c:pt idx="827">
                  <c:v>10.200000000000001</c:v>
                </c:pt>
                <c:pt idx="828">
                  <c:v>10.220000000000001</c:v>
                </c:pt>
                <c:pt idx="829">
                  <c:v>10.220000000000001</c:v>
                </c:pt>
                <c:pt idx="830">
                  <c:v>10.229999999999899</c:v>
                </c:pt>
                <c:pt idx="831">
                  <c:v>10.229999999999899</c:v>
                </c:pt>
                <c:pt idx="832">
                  <c:v>10.239999999999998</c:v>
                </c:pt>
                <c:pt idx="833">
                  <c:v>10.25</c:v>
                </c:pt>
                <c:pt idx="834">
                  <c:v>10.25</c:v>
                </c:pt>
                <c:pt idx="835">
                  <c:v>10.25</c:v>
                </c:pt>
                <c:pt idx="836">
                  <c:v>10.26</c:v>
                </c:pt>
                <c:pt idx="837">
                  <c:v>10.26</c:v>
                </c:pt>
                <c:pt idx="838">
                  <c:v>10.269999999999909</c:v>
                </c:pt>
                <c:pt idx="839">
                  <c:v>10.269999999999909</c:v>
                </c:pt>
                <c:pt idx="840">
                  <c:v>10.28</c:v>
                </c:pt>
                <c:pt idx="841">
                  <c:v>10.28</c:v>
                </c:pt>
                <c:pt idx="842">
                  <c:v>10.28</c:v>
                </c:pt>
                <c:pt idx="843">
                  <c:v>10.29</c:v>
                </c:pt>
                <c:pt idx="844">
                  <c:v>10.3</c:v>
                </c:pt>
                <c:pt idx="845">
                  <c:v>10.31</c:v>
                </c:pt>
                <c:pt idx="846">
                  <c:v>10.31</c:v>
                </c:pt>
                <c:pt idx="847">
                  <c:v>10.31</c:v>
                </c:pt>
                <c:pt idx="848">
                  <c:v>10.32</c:v>
                </c:pt>
                <c:pt idx="849">
                  <c:v>10.32</c:v>
                </c:pt>
                <c:pt idx="850">
                  <c:v>10.32</c:v>
                </c:pt>
                <c:pt idx="851">
                  <c:v>10.32</c:v>
                </c:pt>
                <c:pt idx="852">
                  <c:v>10.329999999999915</c:v>
                </c:pt>
                <c:pt idx="853">
                  <c:v>10.329999999999915</c:v>
                </c:pt>
                <c:pt idx="854">
                  <c:v>10.34</c:v>
                </c:pt>
                <c:pt idx="855">
                  <c:v>10.34</c:v>
                </c:pt>
                <c:pt idx="856">
                  <c:v>10.34</c:v>
                </c:pt>
                <c:pt idx="857">
                  <c:v>10.34</c:v>
                </c:pt>
                <c:pt idx="858">
                  <c:v>10.34</c:v>
                </c:pt>
                <c:pt idx="859">
                  <c:v>10.34</c:v>
                </c:pt>
                <c:pt idx="860">
                  <c:v>10.34</c:v>
                </c:pt>
                <c:pt idx="861">
                  <c:v>10.350000000000009</c:v>
                </c:pt>
                <c:pt idx="862">
                  <c:v>10.370000000000006</c:v>
                </c:pt>
                <c:pt idx="863">
                  <c:v>10.370000000000006</c:v>
                </c:pt>
                <c:pt idx="864">
                  <c:v>10.389999999999915</c:v>
                </c:pt>
                <c:pt idx="865">
                  <c:v>10.4</c:v>
                </c:pt>
                <c:pt idx="866">
                  <c:v>10.4</c:v>
                </c:pt>
                <c:pt idx="867">
                  <c:v>10.41</c:v>
                </c:pt>
                <c:pt idx="868">
                  <c:v>10.43</c:v>
                </c:pt>
                <c:pt idx="869">
                  <c:v>10.44</c:v>
                </c:pt>
                <c:pt idx="870">
                  <c:v>10.459999999999917</c:v>
                </c:pt>
                <c:pt idx="871">
                  <c:v>10.459999999999917</c:v>
                </c:pt>
                <c:pt idx="872">
                  <c:v>10.459999999999917</c:v>
                </c:pt>
                <c:pt idx="873">
                  <c:v>10.469999999999915</c:v>
                </c:pt>
                <c:pt idx="874">
                  <c:v>10.48</c:v>
                </c:pt>
                <c:pt idx="875">
                  <c:v>10.489999999999915</c:v>
                </c:pt>
                <c:pt idx="876">
                  <c:v>10.489999999999915</c:v>
                </c:pt>
                <c:pt idx="877">
                  <c:v>10.489999999999915</c:v>
                </c:pt>
                <c:pt idx="878">
                  <c:v>10.489999999999915</c:v>
                </c:pt>
                <c:pt idx="879">
                  <c:v>10.489999999999915</c:v>
                </c:pt>
                <c:pt idx="880">
                  <c:v>10.489999999999915</c:v>
                </c:pt>
                <c:pt idx="881">
                  <c:v>10.489999999999915</c:v>
                </c:pt>
                <c:pt idx="882">
                  <c:v>10.5</c:v>
                </c:pt>
                <c:pt idx="883">
                  <c:v>10.5</c:v>
                </c:pt>
                <c:pt idx="884">
                  <c:v>10.51</c:v>
                </c:pt>
                <c:pt idx="885">
                  <c:v>10.51</c:v>
                </c:pt>
                <c:pt idx="886">
                  <c:v>10.52</c:v>
                </c:pt>
                <c:pt idx="887">
                  <c:v>10.53</c:v>
                </c:pt>
                <c:pt idx="888">
                  <c:v>10.54</c:v>
                </c:pt>
                <c:pt idx="889">
                  <c:v>10.56</c:v>
                </c:pt>
                <c:pt idx="890">
                  <c:v>10.569999999999915</c:v>
                </c:pt>
                <c:pt idx="891">
                  <c:v>10.59</c:v>
                </c:pt>
                <c:pt idx="892">
                  <c:v>10.59</c:v>
                </c:pt>
                <c:pt idx="893">
                  <c:v>10.59</c:v>
                </c:pt>
                <c:pt idx="894">
                  <c:v>10.59</c:v>
                </c:pt>
                <c:pt idx="895">
                  <c:v>10.59</c:v>
                </c:pt>
                <c:pt idx="896">
                  <c:v>10.6</c:v>
                </c:pt>
                <c:pt idx="897">
                  <c:v>10.62</c:v>
                </c:pt>
                <c:pt idx="898">
                  <c:v>10.629999999999908</c:v>
                </c:pt>
                <c:pt idx="899">
                  <c:v>10.639999999999999</c:v>
                </c:pt>
                <c:pt idx="900">
                  <c:v>10.65</c:v>
                </c:pt>
                <c:pt idx="901">
                  <c:v>10.66</c:v>
                </c:pt>
                <c:pt idx="902">
                  <c:v>10.66</c:v>
                </c:pt>
                <c:pt idx="903">
                  <c:v>10.66</c:v>
                </c:pt>
                <c:pt idx="904">
                  <c:v>10.669999999999911</c:v>
                </c:pt>
                <c:pt idx="905">
                  <c:v>10.669999999999911</c:v>
                </c:pt>
                <c:pt idx="906">
                  <c:v>10.69</c:v>
                </c:pt>
                <c:pt idx="907">
                  <c:v>10.7</c:v>
                </c:pt>
                <c:pt idx="908">
                  <c:v>10.7</c:v>
                </c:pt>
                <c:pt idx="909">
                  <c:v>10.719999999999999</c:v>
                </c:pt>
                <c:pt idx="910">
                  <c:v>10.719999999999999</c:v>
                </c:pt>
                <c:pt idx="911">
                  <c:v>10.719999999999999</c:v>
                </c:pt>
                <c:pt idx="912">
                  <c:v>10.729999999999899</c:v>
                </c:pt>
                <c:pt idx="913">
                  <c:v>10.729999999999899</c:v>
                </c:pt>
                <c:pt idx="914">
                  <c:v>10.729999999999899</c:v>
                </c:pt>
                <c:pt idx="915">
                  <c:v>10.729999999999899</c:v>
                </c:pt>
                <c:pt idx="916">
                  <c:v>10.739999999999904</c:v>
                </c:pt>
                <c:pt idx="917">
                  <c:v>10.739999999999904</c:v>
                </c:pt>
                <c:pt idx="918">
                  <c:v>10.77</c:v>
                </c:pt>
                <c:pt idx="919">
                  <c:v>10.77</c:v>
                </c:pt>
                <c:pt idx="920">
                  <c:v>10.779999999999909</c:v>
                </c:pt>
                <c:pt idx="921">
                  <c:v>10.779999999999909</c:v>
                </c:pt>
                <c:pt idx="922">
                  <c:v>10.79</c:v>
                </c:pt>
                <c:pt idx="923">
                  <c:v>10.8</c:v>
                </c:pt>
                <c:pt idx="924">
                  <c:v>10.81</c:v>
                </c:pt>
                <c:pt idx="925">
                  <c:v>10.81</c:v>
                </c:pt>
                <c:pt idx="926">
                  <c:v>10.83</c:v>
                </c:pt>
                <c:pt idx="927">
                  <c:v>10.84</c:v>
                </c:pt>
                <c:pt idx="928">
                  <c:v>10.84</c:v>
                </c:pt>
                <c:pt idx="929">
                  <c:v>10.84</c:v>
                </c:pt>
                <c:pt idx="930">
                  <c:v>10.850000000000009</c:v>
                </c:pt>
                <c:pt idx="931">
                  <c:v>10.860000000000008</c:v>
                </c:pt>
                <c:pt idx="932">
                  <c:v>10.870000000000006</c:v>
                </c:pt>
                <c:pt idx="933">
                  <c:v>10.88</c:v>
                </c:pt>
                <c:pt idx="934">
                  <c:v>10.88</c:v>
                </c:pt>
                <c:pt idx="935">
                  <c:v>10.88</c:v>
                </c:pt>
                <c:pt idx="936">
                  <c:v>10.89</c:v>
                </c:pt>
                <c:pt idx="937">
                  <c:v>10.899999999999915</c:v>
                </c:pt>
                <c:pt idx="938">
                  <c:v>10.899999999999915</c:v>
                </c:pt>
                <c:pt idx="939">
                  <c:v>10.899999999999915</c:v>
                </c:pt>
                <c:pt idx="940">
                  <c:v>10.91</c:v>
                </c:pt>
                <c:pt idx="941">
                  <c:v>10.91</c:v>
                </c:pt>
                <c:pt idx="942">
                  <c:v>10.92</c:v>
                </c:pt>
                <c:pt idx="943">
                  <c:v>10.93</c:v>
                </c:pt>
                <c:pt idx="944">
                  <c:v>10.939999999999909</c:v>
                </c:pt>
                <c:pt idx="945">
                  <c:v>10.939999999999909</c:v>
                </c:pt>
                <c:pt idx="946">
                  <c:v>10.939999999999909</c:v>
                </c:pt>
                <c:pt idx="947">
                  <c:v>10.939999999999909</c:v>
                </c:pt>
                <c:pt idx="948">
                  <c:v>10.939999999999909</c:v>
                </c:pt>
                <c:pt idx="949">
                  <c:v>10.939999999999909</c:v>
                </c:pt>
                <c:pt idx="950">
                  <c:v>10.949999999999909</c:v>
                </c:pt>
                <c:pt idx="951">
                  <c:v>10.949999999999909</c:v>
                </c:pt>
                <c:pt idx="952">
                  <c:v>10.949999999999909</c:v>
                </c:pt>
                <c:pt idx="953">
                  <c:v>10.959999999999917</c:v>
                </c:pt>
                <c:pt idx="954">
                  <c:v>10.959999999999917</c:v>
                </c:pt>
                <c:pt idx="955">
                  <c:v>10.969999999999915</c:v>
                </c:pt>
                <c:pt idx="956">
                  <c:v>10.969999999999915</c:v>
                </c:pt>
                <c:pt idx="957">
                  <c:v>10.969999999999915</c:v>
                </c:pt>
                <c:pt idx="958">
                  <c:v>10.969999999999915</c:v>
                </c:pt>
                <c:pt idx="959">
                  <c:v>10.969999999999915</c:v>
                </c:pt>
                <c:pt idx="960">
                  <c:v>10.989999999999915</c:v>
                </c:pt>
                <c:pt idx="961">
                  <c:v>10.999999999999915</c:v>
                </c:pt>
                <c:pt idx="962">
                  <c:v>10.999999999999915</c:v>
                </c:pt>
                <c:pt idx="963">
                  <c:v>10.999999999999915</c:v>
                </c:pt>
                <c:pt idx="964">
                  <c:v>10.999999999999915</c:v>
                </c:pt>
                <c:pt idx="965">
                  <c:v>11.01</c:v>
                </c:pt>
                <c:pt idx="966">
                  <c:v>11.01</c:v>
                </c:pt>
                <c:pt idx="967">
                  <c:v>11.02</c:v>
                </c:pt>
                <c:pt idx="968">
                  <c:v>11.029999999999909</c:v>
                </c:pt>
                <c:pt idx="969">
                  <c:v>11.029999999999909</c:v>
                </c:pt>
                <c:pt idx="970">
                  <c:v>11.029999999999909</c:v>
                </c:pt>
                <c:pt idx="971">
                  <c:v>11.05</c:v>
                </c:pt>
                <c:pt idx="972">
                  <c:v>11.059999999999915</c:v>
                </c:pt>
                <c:pt idx="973">
                  <c:v>11.069999999999915</c:v>
                </c:pt>
                <c:pt idx="974">
                  <c:v>11.079999999999915</c:v>
                </c:pt>
                <c:pt idx="975">
                  <c:v>11.09</c:v>
                </c:pt>
                <c:pt idx="976">
                  <c:v>11.09</c:v>
                </c:pt>
                <c:pt idx="977">
                  <c:v>11.099999999999909</c:v>
                </c:pt>
                <c:pt idx="978">
                  <c:v>11.099999999999909</c:v>
                </c:pt>
                <c:pt idx="979">
                  <c:v>11.099999999999909</c:v>
                </c:pt>
                <c:pt idx="980">
                  <c:v>11.12</c:v>
                </c:pt>
                <c:pt idx="981">
                  <c:v>11.12</c:v>
                </c:pt>
                <c:pt idx="982">
                  <c:v>11.129999999999908</c:v>
                </c:pt>
                <c:pt idx="983">
                  <c:v>11.139999999999899</c:v>
                </c:pt>
                <c:pt idx="984">
                  <c:v>11.139999999999899</c:v>
                </c:pt>
                <c:pt idx="985">
                  <c:v>11.139999999999899</c:v>
                </c:pt>
                <c:pt idx="986">
                  <c:v>11.139999999999899</c:v>
                </c:pt>
                <c:pt idx="987">
                  <c:v>11.149999999999904</c:v>
                </c:pt>
                <c:pt idx="988">
                  <c:v>11.159999999999915</c:v>
                </c:pt>
                <c:pt idx="989">
                  <c:v>11.159999999999915</c:v>
                </c:pt>
                <c:pt idx="990">
                  <c:v>11.17</c:v>
                </c:pt>
                <c:pt idx="991">
                  <c:v>11.179999999999909</c:v>
                </c:pt>
                <c:pt idx="992">
                  <c:v>11.179999999999909</c:v>
                </c:pt>
                <c:pt idx="993">
                  <c:v>11.179999999999909</c:v>
                </c:pt>
                <c:pt idx="994">
                  <c:v>11.209999999999999</c:v>
                </c:pt>
                <c:pt idx="995">
                  <c:v>11.209999999999999</c:v>
                </c:pt>
                <c:pt idx="996">
                  <c:v>11.209999999999999</c:v>
                </c:pt>
                <c:pt idx="997">
                  <c:v>11.219999999999899</c:v>
                </c:pt>
                <c:pt idx="998">
                  <c:v>11.219999999999899</c:v>
                </c:pt>
                <c:pt idx="999">
                  <c:v>11.229999999999899</c:v>
                </c:pt>
                <c:pt idx="1000">
                  <c:v>11.239999999999904</c:v>
                </c:pt>
                <c:pt idx="1001">
                  <c:v>11.239999999999904</c:v>
                </c:pt>
                <c:pt idx="1002">
                  <c:v>11.239999999999904</c:v>
                </c:pt>
                <c:pt idx="1003">
                  <c:v>11.25</c:v>
                </c:pt>
                <c:pt idx="1004">
                  <c:v>11.25</c:v>
                </c:pt>
                <c:pt idx="1005">
                  <c:v>11.26</c:v>
                </c:pt>
                <c:pt idx="1006">
                  <c:v>11.269999999999909</c:v>
                </c:pt>
                <c:pt idx="1007">
                  <c:v>11.269999999999909</c:v>
                </c:pt>
                <c:pt idx="1008">
                  <c:v>11.269999999999909</c:v>
                </c:pt>
                <c:pt idx="1009">
                  <c:v>11.279999999999909</c:v>
                </c:pt>
                <c:pt idx="1010">
                  <c:v>11.279999999999909</c:v>
                </c:pt>
                <c:pt idx="1011">
                  <c:v>11.279999999999909</c:v>
                </c:pt>
                <c:pt idx="1012">
                  <c:v>11.29</c:v>
                </c:pt>
                <c:pt idx="1013">
                  <c:v>11.299999999999899</c:v>
                </c:pt>
                <c:pt idx="1014">
                  <c:v>11.299999999999899</c:v>
                </c:pt>
                <c:pt idx="1015">
                  <c:v>11.299999999999899</c:v>
                </c:pt>
                <c:pt idx="1016">
                  <c:v>11.299999999999899</c:v>
                </c:pt>
                <c:pt idx="1017">
                  <c:v>11.309999999999915</c:v>
                </c:pt>
                <c:pt idx="1018">
                  <c:v>11.32</c:v>
                </c:pt>
                <c:pt idx="1019">
                  <c:v>11.32</c:v>
                </c:pt>
                <c:pt idx="1020">
                  <c:v>11.33</c:v>
                </c:pt>
                <c:pt idx="1021">
                  <c:v>11.349999999999909</c:v>
                </c:pt>
                <c:pt idx="1022">
                  <c:v>11.360000000000008</c:v>
                </c:pt>
                <c:pt idx="1023">
                  <c:v>11.360000000000008</c:v>
                </c:pt>
                <c:pt idx="1024">
                  <c:v>11.369999999999918</c:v>
                </c:pt>
                <c:pt idx="1025">
                  <c:v>11.379999999999917</c:v>
                </c:pt>
                <c:pt idx="1026">
                  <c:v>11.379999999999917</c:v>
                </c:pt>
                <c:pt idx="1027">
                  <c:v>11.379999999999917</c:v>
                </c:pt>
                <c:pt idx="1028">
                  <c:v>11.379999999999917</c:v>
                </c:pt>
                <c:pt idx="1029">
                  <c:v>11.39</c:v>
                </c:pt>
                <c:pt idx="1030">
                  <c:v>11.399999999999915</c:v>
                </c:pt>
                <c:pt idx="1031">
                  <c:v>11.41</c:v>
                </c:pt>
                <c:pt idx="1032">
                  <c:v>11.41</c:v>
                </c:pt>
                <c:pt idx="1033">
                  <c:v>11.42</c:v>
                </c:pt>
                <c:pt idx="1034">
                  <c:v>11.42</c:v>
                </c:pt>
                <c:pt idx="1035">
                  <c:v>11.42</c:v>
                </c:pt>
                <c:pt idx="1036">
                  <c:v>11.429999999999909</c:v>
                </c:pt>
                <c:pt idx="1037">
                  <c:v>11.429999999999909</c:v>
                </c:pt>
                <c:pt idx="1038">
                  <c:v>11.429999999999909</c:v>
                </c:pt>
                <c:pt idx="1039">
                  <c:v>11.429999999999909</c:v>
                </c:pt>
                <c:pt idx="1040">
                  <c:v>11.429999999999909</c:v>
                </c:pt>
                <c:pt idx="1041">
                  <c:v>11.44</c:v>
                </c:pt>
                <c:pt idx="1042">
                  <c:v>11.44</c:v>
                </c:pt>
                <c:pt idx="1043">
                  <c:v>11.459999999999917</c:v>
                </c:pt>
                <c:pt idx="1044">
                  <c:v>11.459999999999917</c:v>
                </c:pt>
                <c:pt idx="1045">
                  <c:v>11.459999999999917</c:v>
                </c:pt>
                <c:pt idx="1046">
                  <c:v>11.459999999999917</c:v>
                </c:pt>
                <c:pt idx="1047">
                  <c:v>11.479999999999915</c:v>
                </c:pt>
                <c:pt idx="1048">
                  <c:v>11.479999999999915</c:v>
                </c:pt>
                <c:pt idx="1049">
                  <c:v>11.479999999999915</c:v>
                </c:pt>
                <c:pt idx="1050">
                  <c:v>11.49</c:v>
                </c:pt>
                <c:pt idx="1051">
                  <c:v>11.49</c:v>
                </c:pt>
                <c:pt idx="1052">
                  <c:v>11.49</c:v>
                </c:pt>
                <c:pt idx="1053">
                  <c:v>11.49</c:v>
                </c:pt>
                <c:pt idx="1054">
                  <c:v>11.5</c:v>
                </c:pt>
                <c:pt idx="1055">
                  <c:v>11.5</c:v>
                </c:pt>
                <c:pt idx="1056">
                  <c:v>11.509999999999909</c:v>
                </c:pt>
                <c:pt idx="1057">
                  <c:v>11.53</c:v>
                </c:pt>
                <c:pt idx="1058">
                  <c:v>11.54</c:v>
                </c:pt>
                <c:pt idx="1059">
                  <c:v>11.549999999999899</c:v>
                </c:pt>
                <c:pt idx="1060">
                  <c:v>11.559999999999915</c:v>
                </c:pt>
                <c:pt idx="1061">
                  <c:v>11.579999999999915</c:v>
                </c:pt>
                <c:pt idx="1062">
                  <c:v>11.599999999999909</c:v>
                </c:pt>
                <c:pt idx="1063">
                  <c:v>11.629999999999908</c:v>
                </c:pt>
                <c:pt idx="1064">
                  <c:v>11.639999999999899</c:v>
                </c:pt>
                <c:pt idx="1065">
                  <c:v>11.639999999999899</c:v>
                </c:pt>
                <c:pt idx="1066">
                  <c:v>11.639999999999899</c:v>
                </c:pt>
                <c:pt idx="1067">
                  <c:v>11.65</c:v>
                </c:pt>
                <c:pt idx="1068">
                  <c:v>11.65</c:v>
                </c:pt>
                <c:pt idx="1069">
                  <c:v>11.66</c:v>
                </c:pt>
                <c:pt idx="1070">
                  <c:v>11.67</c:v>
                </c:pt>
                <c:pt idx="1071">
                  <c:v>11.689999999999909</c:v>
                </c:pt>
                <c:pt idx="1072">
                  <c:v>11.719999999999999</c:v>
                </c:pt>
                <c:pt idx="1073">
                  <c:v>11.719999999999999</c:v>
                </c:pt>
                <c:pt idx="1074">
                  <c:v>11.719999999999999</c:v>
                </c:pt>
                <c:pt idx="1075">
                  <c:v>11.749999999999902</c:v>
                </c:pt>
                <c:pt idx="1076">
                  <c:v>11.749999999999902</c:v>
                </c:pt>
                <c:pt idx="1077">
                  <c:v>11.76</c:v>
                </c:pt>
                <c:pt idx="1078">
                  <c:v>11.77</c:v>
                </c:pt>
                <c:pt idx="1079">
                  <c:v>11.789999999999909</c:v>
                </c:pt>
                <c:pt idx="1080">
                  <c:v>11.799999999999899</c:v>
                </c:pt>
                <c:pt idx="1081">
                  <c:v>11.799999999999899</c:v>
                </c:pt>
                <c:pt idx="1082">
                  <c:v>11.81</c:v>
                </c:pt>
                <c:pt idx="1083">
                  <c:v>11.850000000000009</c:v>
                </c:pt>
                <c:pt idx="1084">
                  <c:v>11.860000000000008</c:v>
                </c:pt>
                <c:pt idx="1085">
                  <c:v>11.860000000000008</c:v>
                </c:pt>
                <c:pt idx="1086">
                  <c:v>11.860000000000008</c:v>
                </c:pt>
                <c:pt idx="1087">
                  <c:v>11.879999999999917</c:v>
                </c:pt>
                <c:pt idx="1088">
                  <c:v>11.879999999999917</c:v>
                </c:pt>
                <c:pt idx="1089">
                  <c:v>11.879999999999917</c:v>
                </c:pt>
                <c:pt idx="1090">
                  <c:v>11.879999999999917</c:v>
                </c:pt>
                <c:pt idx="1091">
                  <c:v>11.879999999999917</c:v>
                </c:pt>
                <c:pt idx="1092">
                  <c:v>11.89</c:v>
                </c:pt>
                <c:pt idx="1093">
                  <c:v>11.89</c:v>
                </c:pt>
                <c:pt idx="1094">
                  <c:v>11.89</c:v>
                </c:pt>
                <c:pt idx="1095">
                  <c:v>11.899999999999915</c:v>
                </c:pt>
                <c:pt idx="1096">
                  <c:v>11.899999999999915</c:v>
                </c:pt>
                <c:pt idx="1097">
                  <c:v>11.899999999999915</c:v>
                </c:pt>
                <c:pt idx="1098">
                  <c:v>11.899999999999915</c:v>
                </c:pt>
                <c:pt idx="1099">
                  <c:v>11.899999999999915</c:v>
                </c:pt>
                <c:pt idx="1100">
                  <c:v>11.919999999999911</c:v>
                </c:pt>
                <c:pt idx="1101">
                  <c:v>11.919999999999911</c:v>
                </c:pt>
                <c:pt idx="1102">
                  <c:v>11.919999999999911</c:v>
                </c:pt>
                <c:pt idx="1103">
                  <c:v>11.93</c:v>
                </c:pt>
                <c:pt idx="1104">
                  <c:v>11.93</c:v>
                </c:pt>
                <c:pt idx="1105">
                  <c:v>11.93</c:v>
                </c:pt>
                <c:pt idx="1106">
                  <c:v>11.93</c:v>
                </c:pt>
                <c:pt idx="1107">
                  <c:v>11.93</c:v>
                </c:pt>
                <c:pt idx="1108">
                  <c:v>11.93</c:v>
                </c:pt>
                <c:pt idx="1109">
                  <c:v>11.94</c:v>
                </c:pt>
                <c:pt idx="1110">
                  <c:v>11.94</c:v>
                </c:pt>
                <c:pt idx="1111">
                  <c:v>11.959999999999917</c:v>
                </c:pt>
                <c:pt idx="1112">
                  <c:v>11.959999999999917</c:v>
                </c:pt>
                <c:pt idx="1113">
                  <c:v>11.959999999999917</c:v>
                </c:pt>
                <c:pt idx="1114">
                  <c:v>11.959999999999917</c:v>
                </c:pt>
                <c:pt idx="1115">
                  <c:v>11.959999999999917</c:v>
                </c:pt>
                <c:pt idx="1116">
                  <c:v>11.959999999999917</c:v>
                </c:pt>
                <c:pt idx="1117">
                  <c:v>11.979999999999915</c:v>
                </c:pt>
                <c:pt idx="1118">
                  <c:v>11.979999999999915</c:v>
                </c:pt>
                <c:pt idx="1119">
                  <c:v>11.989999999999915</c:v>
                </c:pt>
                <c:pt idx="1120">
                  <c:v>11.989999999999915</c:v>
                </c:pt>
                <c:pt idx="1121">
                  <c:v>11.999999999999915</c:v>
                </c:pt>
                <c:pt idx="1122">
                  <c:v>12.01</c:v>
                </c:pt>
                <c:pt idx="1123">
                  <c:v>12.02</c:v>
                </c:pt>
                <c:pt idx="1124">
                  <c:v>12.03</c:v>
                </c:pt>
                <c:pt idx="1125">
                  <c:v>12.03</c:v>
                </c:pt>
                <c:pt idx="1126">
                  <c:v>12.04</c:v>
                </c:pt>
                <c:pt idx="1127">
                  <c:v>12.049999999999899</c:v>
                </c:pt>
                <c:pt idx="1128">
                  <c:v>12.049999999999899</c:v>
                </c:pt>
                <c:pt idx="1129">
                  <c:v>12.049999999999899</c:v>
                </c:pt>
                <c:pt idx="1130">
                  <c:v>12.049999999999899</c:v>
                </c:pt>
                <c:pt idx="1131">
                  <c:v>12.049999999999899</c:v>
                </c:pt>
                <c:pt idx="1132">
                  <c:v>12.06</c:v>
                </c:pt>
                <c:pt idx="1133">
                  <c:v>12.07</c:v>
                </c:pt>
                <c:pt idx="1134">
                  <c:v>12.07</c:v>
                </c:pt>
                <c:pt idx="1135">
                  <c:v>12.07</c:v>
                </c:pt>
                <c:pt idx="1136">
                  <c:v>12.089999999999909</c:v>
                </c:pt>
                <c:pt idx="1137">
                  <c:v>12.1</c:v>
                </c:pt>
                <c:pt idx="1138">
                  <c:v>12.1</c:v>
                </c:pt>
                <c:pt idx="1139">
                  <c:v>12.1</c:v>
                </c:pt>
                <c:pt idx="1140">
                  <c:v>12.1</c:v>
                </c:pt>
                <c:pt idx="1141">
                  <c:v>12.1</c:v>
                </c:pt>
                <c:pt idx="1142">
                  <c:v>12.1</c:v>
                </c:pt>
                <c:pt idx="1143">
                  <c:v>12.1</c:v>
                </c:pt>
                <c:pt idx="1144">
                  <c:v>12.11</c:v>
                </c:pt>
                <c:pt idx="1145">
                  <c:v>12.12</c:v>
                </c:pt>
                <c:pt idx="1146">
                  <c:v>12.129999999999908</c:v>
                </c:pt>
                <c:pt idx="1147">
                  <c:v>12.129999999999908</c:v>
                </c:pt>
                <c:pt idx="1148">
                  <c:v>12.139999999999899</c:v>
                </c:pt>
                <c:pt idx="1149">
                  <c:v>12.139999999999899</c:v>
                </c:pt>
                <c:pt idx="1150">
                  <c:v>12.139999999999899</c:v>
                </c:pt>
                <c:pt idx="1151">
                  <c:v>12.139999999999899</c:v>
                </c:pt>
                <c:pt idx="1152">
                  <c:v>12.139999999999899</c:v>
                </c:pt>
                <c:pt idx="1153">
                  <c:v>12.139999999999899</c:v>
                </c:pt>
                <c:pt idx="1154">
                  <c:v>12.139999999999899</c:v>
                </c:pt>
                <c:pt idx="1155">
                  <c:v>12.15</c:v>
                </c:pt>
                <c:pt idx="1156">
                  <c:v>12.169999999999911</c:v>
                </c:pt>
                <c:pt idx="1157">
                  <c:v>12.19</c:v>
                </c:pt>
                <c:pt idx="1158">
                  <c:v>12.19</c:v>
                </c:pt>
                <c:pt idx="1159">
                  <c:v>12.19</c:v>
                </c:pt>
                <c:pt idx="1160">
                  <c:v>12.19</c:v>
                </c:pt>
                <c:pt idx="1161">
                  <c:v>12.2</c:v>
                </c:pt>
                <c:pt idx="1162">
                  <c:v>12.2</c:v>
                </c:pt>
                <c:pt idx="1163">
                  <c:v>12.209999999999908</c:v>
                </c:pt>
                <c:pt idx="1164">
                  <c:v>12.209999999999908</c:v>
                </c:pt>
                <c:pt idx="1165">
                  <c:v>12.219999999999999</c:v>
                </c:pt>
                <c:pt idx="1166">
                  <c:v>12.219999999999999</c:v>
                </c:pt>
                <c:pt idx="1167">
                  <c:v>12.219999999999999</c:v>
                </c:pt>
                <c:pt idx="1168">
                  <c:v>12.219999999999999</c:v>
                </c:pt>
                <c:pt idx="1169">
                  <c:v>12.219999999999999</c:v>
                </c:pt>
                <c:pt idx="1170">
                  <c:v>12.219999999999999</c:v>
                </c:pt>
                <c:pt idx="1171">
                  <c:v>12.219999999999999</c:v>
                </c:pt>
                <c:pt idx="1172">
                  <c:v>12.239999999999998</c:v>
                </c:pt>
                <c:pt idx="1173">
                  <c:v>12.25</c:v>
                </c:pt>
                <c:pt idx="1174">
                  <c:v>12.25</c:v>
                </c:pt>
                <c:pt idx="1175">
                  <c:v>12.26</c:v>
                </c:pt>
                <c:pt idx="1176">
                  <c:v>12.27</c:v>
                </c:pt>
                <c:pt idx="1177">
                  <c:v>12.27</c:v>
                </c:pt>
                <c:pt idx="1178">
                  <c:v>12.29</c:v>
                </c:pt>
                <c:pt idx="1179">
                  <c:v>12.29</c:v>
                </c:pt>
                <c:pt idx="1180">
                  <c:v>12.29</c:v>
                </c:pt>
                <c:pt idx="1181">
                  <c:v>12.29</c:v>
                </c:pt>
                <c:pt idx="1182">
                  <c:v>12.29</c:v>
                </c:pt>
                <c:pt idx="1183">
                  <c:v>12.29</c:v>
                </c:pt>
                <c:pt idx="1184">
                  <c:v>12.29</c:v>
                </c:pt>
                <c:pt idx="1185">
                  <c:v>12.309999999999915</c:v>
                </c:pt>
                <c:pt idx="1186">
                  <c:v>12.309999999999915</c:v>
                </c:pt>
                <c:pt idx="1187">
                  <c:v>12.32</c:v>
                </c:pt>
                <c:pt idx="1188">
                  <c:v>12.32</c:v>
                </c:pt>
                <c:pt idx="1189">
                  <c:v>12.32</c:v>
                </c:pt>
                <c:pt idx="1190">
                  <c:v>12.32</c:v>
                </c:pt>
                <c:pt idx="1191">
                  <c:v>12.32</c:v>
                </c:pt>
                <c:pt idx="1192">
                  <c:v>12.32</c:v>
                </c:pt>
                <c:pt idx="1193">
                  <c:v>12.33</c:v>
                </c:pt>
                <c:pt idx="1194">
                  <c:v>12.33</c:v>
                </c:pt>
                <c:pt idx="1195">
                  <c:v>12.34</c:v>
                </c:pt>
                <c:pt idx="1196">
                  <c:v>12.349999999999909</c:v>
                </c:pt>
                <c:pt idx="1197">
                  <c:v>12.349999999999909</c:v>
                </c:pt>
                <c:pt idx="1198">
                  <c:v>12.360000000000008</c:v>
                </c:pt>
                <c:pt idx="1199">
                  <c:v>12.360000000000008</c:v>
                </c:pt>
                <c:pt idx="1200">
                  <c:v>12.370000000000006</c:v>
                </c:pt>
                <c:pt idx="1201">
                  <c:v>12.370000000000006</c:v>
                </c:pt>
                <c:pt idx="1202">
                  <c:v>12.389999999999915</c:v>
                </c:pt>
                <c:pt idx="1203">
                  <c:v>12.399999999999915</c:v>
                </c:pt>
                <c:pt idx="1204">
                  <c:v>12.41</c:v>
                </c:pt>
                <c:pt idx="1205">
                  <c:v>12.41</c:v>
                </c:pt>
                <c:pt idx="1206">
                  <c:v>12.41</c:v>
                </c:pt>
                <c:pt idx="1207">
                  <c:v>12.41</c:v>
                </c:pt>
                <c:pt idx="1208">
                  <c:v>12.41</c:v>
                </c:pt>
                <c:pt idx="1209">
                  <c:v>12.42</c:v>
                </c:pt>
                <c:pt idx="1210">
                  <c:v>12.43</c:v>
                </c:pt>
                <c:pt idx="1211">
                  <c:v>12.43</c:v>
                </c:pt>
                <c:pt idx="1212">
                  <c:v>12.43</c:v>
                </c:pt>
                <c:pt idx="1213">
                  <c:v>12.43</c:v>
                </c:pt>
                <c:pt idx="1214">
                  <c:v>12.439999999999909</c:v>
                </c:pt>
                <c:pt idx="1215">
                  <c:v>12.439999999999909</c:v>
                </c:pt>
                <c:pt idx="1216">
                  <c:v>12.450000000000006</c:v>
                </c:pt>
                <c:pt idx="1217">
                  <c:v>12.450000000000006</c:v>
                </c:pt>
                <c:pt idx="1218">
                  <c:v>12.46</c:v>
                </c:pt>
                <c:pt idx="1219">
                  <c:v>12.46</c:v>
                </c:pt>
                <c:pt idx="1220">
                  <c:v>12.469999999999915</c:v>
                </c:pt>
                <c:pt idx="1221">
                  <c:v>12.469999999999915</c:v>
                </c:pt>
                <c:pt idx="1222">
                  <c:v>12.469999999999915</c:v>
                </c:pt>
                <c:pt idx="1223">
                  <c:v>12.469999999999915</c:v>
                </c:pt>
                <c:pt idx="1224">
                  <c:v>12.469999999999915</c:v>
                </c:pt>
                <c:pt idx="1225">
                  <c:v>12.469999999999915</c:v>
                </c:pt>
                <c:pt idx="1226">
                  <c:v>12.469999999999915</c:v>
                </c:pt>
                <c:pt idx="1227">
                  <c:v>12.469999999999915</c:v>
                </c:pt>
                <c:pt idx="1228">
                  <c:v>12.479999999999915</c:v>
                </c:pt>
                <c:pt idx="1229">
                  <c:v>12.49</c:v>
                </c:pt>
                <c:pt idx="1230">
                  <c:v>12.49</c:v>
                </c:pt>
                <c:pt idx="1231">
                  <c:v>12.49</c:v>
                </c:pt>
                <c:pt idx="1232">
                  <c:v>12.51</c:v>
                </c:pt>
                <c:pt idx="1233">
                  <c:v>12.51</c:v>
                </c:pt>
                <c:pt idx="1234">
                  <c:v>12.51</c:v>
                </c:pt>
                <c:pt idx="1235">
                  <c:v>12.51</c:v>
                </c:pt>
                <c:pt idx="1236">
                  <c:v>12.51</c:v>
                </c:pt>
                <c:pt idx="1237">
                  <c:v>12.51</c:v>
                </c:pt>
                <c:pt idx="1238">
                  <c:v>12.51</c:v>
                </c:pt>
                <c:pt idx="1239">
                  <c:v>12.51</c:v>
                </c:pt>
                <c:pt idx="1240">
                  <c:v>12.51</c:v>
                </c:pt>
                <c:pt idx="1241">
                  <c:v>12.51</c:v>
                </c:pt>
                <c:pt idx="1242">
                  <c:v>12.51</c:v>
                </c:pt>
                <c:pt idx="1243">
                  <c:v>12.51</c:v>
                </c:pt>
                <c:pt idx="1244">
                  <c:v>12.52</c:v>
                </c:pt>
                <c:pt idx="1245">
                  <c:v>12.52</c:v>
                </c:pt>
                <c:pt idx="1246">
                  <c:v>12.52</c:v>
                </c:pt>
                <c:pt idx="1247">
                  <c:v>12.53</c:v>
                </c:pt>
                <c:pt idx="1248">
                  <c:v>12.53</c:v>
                </c:pt>
                <c:pt idx="1249">
                  <c:v>12.53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populationParameterSweep!$E$1254:$E$2503</c:f>
              <c:numCache>
                <c:formatCode>General</c:formatCode>
                <c:ptCount val="12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0.2</c:v>
                </c:pt>
                <c:pt idx="12">
                  <c:v>0.30000000000000027</c:v>
                </c:pt>
                <c:pt idx="13">
                  <c:v>0.30000000000000027</c:v>
                </c:pt>
                <c:pt idx="14">
                  <c:v>0.30000000000000027</c:v>
                </c:pt>
                <c:pt idx="15">
                  <c:v>0.30000000000000027</c:v>
                </c:pt>
                <c:pt idx="16">
                  <c:v>0.4</c:v>
                </c:pt>
                <c:pt idx="17">
                  <c:v>0.4</c:v>
                </c:pt>
                <c:pt idx="18">
                  <c:v>0.5</c:v>
                </c:pt>
                <c:pt idx="19">
                  <c:v>0.5</c:v>
                </c:pt>
                <c:pt idx="20">
                  <c:v>0.60000000000000053</c:v>
                </c:pt>
                <c:pt idx="21">
                  <c:v>0.60000000000000053</c:v>
                </c:pt>
                <c:pt idx="22">
                  <c:v>0.70000000000000051</c:v>
                </c:pt>
                <c:pt idx="23">
                  <c:v>0.70000000000000051</c:v>
                </c:pt>
                <c:pt idx="24">
                  <c:v>0.70000000000000051</c:v>
                </c:pt>
                <c:pt idx="25">
                  <c:v>0.8</c:v>
                </c:pt>
                <c:pt idx="26">
                  <c:v>0.8</c:v>
                </c:pt>
                <c:pt idx="27">
                  <c:v>1</c:v>
                </c:pt>
                <c:pt idx="28">
                  <c:v>1.1000000000000001</c:v>
                </c:pt>
                <c:pt idx="29">
                  <c:v>1.1000000000000001</c:v>
                </c:pt>
                <c:pt idx="30">
                  <c:v>1.1000000000000001</c:v>
                </c:pt>
                <c:pt idx="31">
                  <c:v>1.1000000000000001</c:v>
                </c:pt>
                <c:pt idx="32">
                  <c:v>1.1000000000000001</c:v>
                </c:pt>
                <c:pt idx="33">
                  <c:v>1.1000000000000001</c:v>
                </c:pt>
                <c:pt idx="34">
                  <c:v>1.1000000000000001</c:v>
                </c:pt>
                <c:pt idx="35">
                  <c:v>1.3</c:v>
                </c:pt>
                <c:pt idx="36">
                  <c:v>1.3</c:v>
                </c:pt>
                <c:pt idx="37">
                  <c:v>1.3</c:v>
                </c:pt>
                <c:pt idx="38">
                  <c:v>1.4</c:v>
                </c:pt>
                <c:pt idx="39">
                  <c:v>1.4</c:v>
                </c:pt>
                <c:pt idx="40">
                  <c:v>1.5</c:v>
                </c:pt>
                <c:pt idx="41">
                  <c:v>1.5</c:v>
                </c:pt>
                <c:pt idx="42">
                  <c:v>1.5</c:v>
                </c:pt>
                <c:pt idx="43">
                  <c:v>1.5</c:v>
                </c:pt>
                <c:pt idx="44">
                  <c:v>1.6</c:v>
                </c:pt>
                <c:pt idx="45">
                  <c:v>1.7</c:v>
                </c:pt>
                <c:pt idx="46">
                  <c:v>1.7</c:v>
                </c:pt>
                <c:pt idx="47">
                  <c:v>1.7</c:v>
                </c:pt>
                <c:pt idx="48">
                  <c:v>1.7</c:v>
                </c:pt>
                <c:pt idx="49">
                  <c:v>1.7</c:v>
                </c:pt>
                <c:pt idx="50">
                  <c:v>1.7</c:v>
                </c:pt>
                <c:pt idx="51">
                  <c:v>1.7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2.1</c:v>
                </c:pt>
                <c:pt idx="57">
                  <c:v>2.1</c:v>
                </c:pt>
                <c:pt idx="58">
                  <c:v>2.2999999999999998</c:v>
                </c:pt>
                <c:pt idx="59">
                  <c:v>2.4</c:v>
                </c:pt>
                <c:pt idx="60">
                  <c:v>2.4</c:v>
                </c:pt>
                <c:pt idx="61">
                  <c:v>2.5</c:v>
                </c:pt>
                <c:pt idx="62">
                  <c:v>2.6</c:v>
                </c:pt>
                <c:pt idx="63">
                  <c:v>2.6</c:v>
                </c:pt>
                <c:pt idx="64">
                  <c:v>2.6</c:v>
                </c:pt>
                <c:pt idx="65">
                  <c:v>2.6</c:v>
                </c:pt>
                <c:pt idx="66">
                  <c:v>2.6</c:v>
                </c:pt>
                <c:pt idx="67">
                  <c:v>2.8</c:v>
                </c:pt>
                <c:pt idx="68">
                  <c:v>2.8</c:v>
                </c:pt>
                <c:pt idx="69">
                  <c:v>2.9</c:v>
                </c:pt>
                <c:pt idx="70">
                  <c:v>2.9</c:v>
                </c:pt>
                <c:pt idx="71">
                  <c:v>2.9</c:v>
                </c:pt>
                <c:pt idx="72">
                  <c:v>2.9</c:v>
                </c:pt>
                <c:pt idx="73">
                  <c:v>2.9</c:v>
                </c:pt>
                <c:pt idx="74">
                  <c:v>2.9</c:v>
                </c:pt>
                <c:pt idx="75">
                  <c:v>2.9</c:v>
                </c:pt>
                <c:pt idx="76">
                  <c:v>2.9</c:v>
                </c:pt>
                <c:pt idx="77">
                  <c:v>2.9</c:v>
                </c:pt>
                <c:pt idx="78">
                  <c:v>3</c:v>
                </c:pt>
                <c:pt idx="79">
                  <c:v>3</c:v>
                </c:pt>
                <c:pt idx="80">
                  <c:v>3.1</c:v>
                </c:pt>
                <c:pt idx="81">
                  <c:v>3.1</c:v>
                </c:pt>
                <c:pt idx="82">
                  <c:v>3.1</c:v>
                </c:pt>
                <c:pt idx="83">
                  <c:v>3.1</c:v>
                </c:pt>
                <c:pt idx="84">
                  <c:v>3.1</c:v>
                </c:pt>
                <c:pt idx="85">
                  <c:v>3.1</c:v>
                </c:pt>
                <c:pt idx="86">
                  <c:v>3.1</c:v>
                </c:pt>
                <c:pt idx="87">
                  <c:v>3.1</c:v>
                </c:pt>
                <c:pt idx="88">
                  <c:v>3.1</c:v>
                </c:pt>
                <c:pt idx="89">
                  <c:v>3.1</c:v>
                </c:pt>
                <c:pt idx="90">
                  <c:v>3.2</c:v>
                </c:pt>
                <c:pt idx="91">
                  <c:v>3.2</c:v>
                </c:pt>
                <c:pt idx="92">
                  <c:v>3.3</c:v>
                </c:pt>
                <c:pt idx="93">
                  <c:v>3.3</c:v>
                </c:pt>
                <c:pt idx="94">
                  <c:v>3.3</c:v>
                </c:pt>
                <c:pt idx="95">
                  <c:v>3.3</c:v>
                </c:pt>
                <c:pt idx="96">
                  <c:v>3.3</c:v>
                </c:pt>
                <c:pt idx="97">
                  <c:v>3.4</c:v>
                </c:pt>
                <c:pt idx="98">
                  <c:v>3.4</c:v>
                </c:pt>
                <c:pt idx="99">
                  <c:v>3.4</c:v>
                </c:pt>
                <c:pt idx="100">
                  <c:v>3.5</c:v>
                </c:pt>
                <c:pt idx="101">
                  <c:v>3.5</c:v>
                </c:pt>
                <c:pt idx="102">
                  <c:v>3.5</c:v>
                </c:pt>
                <c:pt idx="103">
                  <c:v>3.5</c:v>
                </c:pt>
                <c:pt idx="104">
                  <c:v>3.5</c:v>
                </c:pt>
                <c:pt idx="105">
                  <c:v>3.5</c:v>
                </c:pt>
                <c:pt idx="106">
                  <c:v>3.6</c:v>
                </c:pt>
                <c:pt idx="107">
                  <c:v>3.6</c:v>
                </c:pt>
                <c:pt idx="108">
                  <c:v>3.6</c:v>
                </c:pt>
                <c:pt idx="109">
                  <c:v>3.6</c:v>
                </c:pt>
                <c:pt idx="110">
                  <c:v>3.6</c:v>
                </c:pt>
                <c:pt idx="111">
                  <c:v>3.6</c:v>
                </c:pt>
                <c:pt idx="112">
                  <c:v>3.7</c:v>
                </c:pt>
                <c:pt idx="113">
                  <c:v>3.7</c:v>
                </c:pt>
                <c:pt idx="114">
                  <c:v>3.8</c:v>
                </c:pt>
                <c:pt idx="115">
                  <c:v>3.8</c:v>
                </c:pt>
                <c:pt idx="116">
                  <c:v>3.8</c:v>
                </c:pt>
                <c:pt idx="117">
                  <c:v>3.8</c:v>
                </c:pt>
                <c:pt idx="118">
                  <c:v>3.8</c:v>
                </c:pt>
                <c:pt idx="119">
                  <c:v>3.8</c:v>
                </c:pt>
                <c:pt idx="120">
                  <c:v>3.8999999999999879</c:v>
                </c:pt>
                <c:pt idx="121">
                  <c:v>3.9999999999999876</c:v>
                </c:pt>
                <c:pt idx="122">
                  <c:v>4.0999999999999996</c:v>
                </c:pt>
                <c:pt idx="123">
                  <c:v>4.0999999999999996</c:v>
                </c:pt>
                <c:pt idx="124">
                  <c:v>4.0999999999999996</c:v>
                </c:pt>
                <c:pt idx="125">
                  <c:v>4.0999999999999996</c:v>
                </c:pt>
                <c:pt idx="126">
                  <c:v>4.0999999999999996</c:v>
                </c:pt>
                <c:pt idx="127">
                  <c:v>4.1999999999999895</c:v>
                </c:pt>
                <c:pt idx="128">
                  <c:v>4.1999999999999895</c:v>
                </c:pt>
                <c:pt idx="129">
                  <c:v>4.3</c:v>
                </c:pt>
                <c:pt idx="130">
                  <c:v>4.3</c:v>
                </c:pt>
                <c:pt idx="131">
                  <c:v>4.3</c:v>
                </c:pt>
                <c:pt idx="132">
                  <c:v>4.3</c:v>
                </c:pt>
                <c:pt idx="133">
                  <c:v>4.3999999999999897</c:v>
                </c:pt>
                <c:pt idx="134">
                  <c:v>4.3999999999999897</c:v>
                </c:pt>
                <c:pt idx="135">
                  <c:v>4.3999999999999897</c:v>
                </c:pt>
                <c:pt idx="136">
                  <c:v>4.3999999999999897</c:v>
                </c:pt>
                <c:pt idx="137">
                  <c:v>4.3999999999999897</c:v>
                </c:pt>
                <c:pt idx="138">
                  <c:v>4.3999999999999897</c:v>
                </c:pt>
                <c:pt idx="139">
                  <c:v>4.3999999999999897</c:v>
                </c:pt>
                <c:pt idx="140">
                  <c:v>4.3999999999999897</c:v>
                </c:pt>
                <c:pt idx="141">
                  <c:v>4.3999999999999897</c:v>
                </c:pt>
                <c:pt idx="142">
                  <c:v>4.3999999999999897</c:v>
                </c:pt>
                <c:pt idx="143">
                  <c:v>4.3999999999999897</c:v>
                </c:pt>
                <c:pt idx="144">
                  <c:v>4.3999999999999897</c:v>
                </c:pt>
                <c:pt idx="145">
                  <c:v>4.3999999999999897</c:v>
                </c:pt>
                <c:pt idx="146">
                  <c:v>4.5</c:v>
                </c:pt>
                <c:pt idx="147">
                  <c:v>4.5999999999999996</c:v>
                </c:pt>
                <c:pt idx="148">
                  <c:v>4.5999999999999996</c:v>
                </c:pt>
                <c:pt idx="149">
                  <c:v>4.7</c:v>
                </c:pt>
                <c:pt idx="150">
                  <c:v>4.7</c:v>
                </c:pt>
                <c:pt idx="151">
                  <c:v>4.8</c:v>
                </c:pt>
                <c:pt idx="152">
                  <c:v>4.8</c:v>
                </c:pt>
                <c:pt idx="153">
                  <c:v>4.8</c:v>
                </c:pt>
                <c:pt idx="154">
                  <c:v>4.8</c:v>
                </c:pt>
                <c:pt idx="155">
                  <c:v>4.8</c:v>
                </c:pt>
                <c:pt idx="156">
                  <c:v>4.8</c:v>
                </c:pt>
                <c:pt idx="157">
                  <c:v>4.8</c:v>
                </c:pt>
                <c:pt idx="158">
                  <c:v>5</c:v>
                </c:pt>
                <c:pt idx="159">
                  <c:v>5.1999999999999895</c:v>
                </c:pt>
                <c:pt idx="160">
                  <c:v>5.1999999999999895</c:v>
                </c:pt>
                <c:pt idx="161">
                  <c:v>5.2999999999999901</c:v>
                </c:pt>
                <c:pt idx="162">
                  <c:v>5.2999999999999901</c:v>
                </c:pt>
                <c:pt idx="163">
                  <c:v>5.2999999999999901</c:v>
                </c:pt>
                <c:pt idx="164">
                  <c:v>5.2999999999999901</c:v>
                </c:pt>
                <c:pt idx="165">
                  <c:v>5.3999999999999897</c:v>
                </c:pt>
                <c:pt idx="166">
                  <c:v>5.3999999999999897</c:v>
                </c:pt>
                <c:pt idx="167">
                  <c:v>5.3999999999999897</c:v>
                </c:pt>
                <c:pt idx="168">
                  <c:v>5.3999999999999897</c:v>
                </c:pt>
                <c:pt idx="169">
                  <c:v>5.3999999999999897</c:v>
                </c:pt>
                <c:pt idx="170">
                  <c:v>5.3999999999999897</c:v>
                </c:pt>
                <c:pt idx="171">
                  <c:v>5.3999999999999897</c:v>
                </c:pt>
                <c:pt idx="172">
                  <c:v>5.3999999999999897</c:v>
                </c:pt>
                <c:pt idx="173">
                  <c:v>5.4999999999999902</c:v>
                </c:pt>
                <c:pt idx="174">
                  <c:v>5.6</c:v>
                </c:pt>
                <c:pt idx="175">
                  <c:v>5.6</c:v>
                </c:pt>
                <c:pt idx="176">
                  <c:v>5.6</c:v>
                </c:pt>
                <c:pt idx="177">
                  <c:v>5.6999999999999895</c:v>
                </c:pt>
                <c:pt idx="178">
                  <c:v>5.6999999999999895</c:v>
                </c:pt>
                <c:pt idx="179">
                  <c:v>5.6999999999999895</c:v>
                </c:pt>
                <c:pt idx="180">
                  <c:v>5.8</c:v>
                </c:pt>
                <c:pt idx="181">
                  <c:v>5.8</c:v>
                </c:pt>
                <c:pt idx="182">
                  <c:v>5.8</c:v>
                </c:pt>
                <c:pt idx="183">
                  <c:v>5.8</c:v>
                </c:pt>
                <c:pt idx="184">
                  <c:v>5.8</c:v>
                </c:pt>
                <c:pt idx="185">
                  <c:v>5.8</c:v>
                </c:pt>
                <c:pt idx="186">
                  <c:v>5.8999999999999897</c:v>
                </c:pt>
                <c:pt idx="187">
                  <c:v>5.8999999999999897</c:v>
                </c:pt>
                <c:pt idx="188">
                  <c:v>5.8999999999999897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6.1</c:v>
                </c:pt>
                <c:pt idx="202">
                  <c:v>6.1</c:v>
                </c:pt>
                <c:pt idx="203">
                  <c:v>6.1</c:v>
                </c:pt>
                <c:pt idx="204">
                  <c:v>6.1</c:v>
                </c:pt>
                <c:pt idx="205">
                  <c:v>6.1</c:v>
                </c:pt>
                <c:pt idx="206">
                  <c:v>6.1</c:v>
                </c:pt>
                <c:pt idx="207">
                  <c:v>6.1</c:v>
                </c:pt>
                <c:pt idx="208">
                  <c:v>6.1</c:v>
                </c:pt>
                <c:pt idx="209">
                  <c:v>6.1</c:v>
                </c:pt>
                <c:pt idx="210">
                  <c:v>6.1</c:v>
                </c:pt>
                <c:pt idx="211">
                  <c:v>6.1</c:v>
                </c:pt>
                <c:pt idx="212">
                  <c:v>6.1</c:v>
                </c:pt>
                <c:pt idx="213">
                  <c:v>6.1</c:v>
                </c:pt>
                <c:pt idx="214">
                  <c:v>6.1</c:v>
                </c:pt>
                <c:pt idx="215">
                  <c:v>6.2</c:v>
                </c:pt>
                <c:pt idx="216">
                  <c:v>6.2</c:v>
                </c:pt>
                <c:pt idx="217">
                  <c:v>6.2</c:v>
                </c:pt>
                <c:pt idx="218">
                  <c:v>6.2</c:v>
                </c:pt>
                <c:pt idx="219">
                  <c:v>6.2</c:v>
                </c:pt>
                <c:pt idx="220">
                  <c:v>6.2</c:v>
                </c:pt>
                <c:pt idx="221">
                  <c:v>6.2</c:v>
                </c:pt>
                <c:pt idx="222">
                  <c:v>6.2</c:v>
                </c:pt>
                <c:pt idx="223">
                  <c:v>6.2</c:v>
                </c:pt>
                <c:pt idx="224">
                  <c:v>6.2</c:v>
                </c:pt>
                <c:pt idx="225">
                  <c:v>6.2</c:v>
                </c:pt>
                <c:pt idx="226">
                  <c:v>6.2</c:v>
                </c:pt>
                <c:pt idx="227">
                  <c:v>6.2</c:v>
                </c:pt>
                <c:pt idx="228">
                  <c:v>6.2</c:v>
                </c:pt>
                <c:pt idx="229">
                  <c:v>6.3</c:v>
                </c:pt>
                <c:pt idx="230">
                  <c:v>6.3</c:v>
                </c:pt>
                <c:pt idx="231">
                  <c:v>6.3</c:v>
                </c:pt>
                <c:pt idx="232">
                  <c:v>6.3</c:v>
                </c:pt>
                <c:pt idx="233">
                  <c:v>6.3</c:v>
                </c:pt>
                <c:pt idx="234">
                  <c:v>6.3</c:v>
                </c:pt>
                <c:pt idx="235">
                  <c:v>6.3</c:v>
                </c:pt>
                <c:pt idx="236">
                  <c:v>6.3</c:v>
                </c:pt>
                <c:pt idx="237">
                  <c:v>6.3</c:v>
                </c:pt>
                <c:pt idx="238">
                  <c:v>6.3</c:v>
                </c:pt>
                <c:pt idx="239">
                  <c:v>6.3</c:v>
                </c:pt>
                <c:pt idx="240">
                  <c:v>6.3</c:v>
                </c:pt>
                <c:pt idx="241">
                  <c:v>6.3</c:v>
                </c:pt>
                <c:pt idx="242">
                  <c:v>6.3</c:v>
                </c:pt>
                <c:pt idx="243">
                  <c:v>6.3</c:v>
                </c:pt>
                <c:pt idx="244">
                  <c:v>6.3</c:v>
                </c:pt>
                <c:pt idx="245">
                  <c:v>6.3</c:v>
                </c:pt>
                <c:pt idx="246">
                  <c:v>6.4</c:v>
                </c:pt>
                <c:pt idx="247">
                  <c:v>6.4</c:v>
                </c:pt>
                <c:pt idx="248">
                  <c:v>6.4</c:v>
                </c:pt>
                <c:pt idx="249">
                  <c:v>6.4</c:v>
                </c:pt>
                <c:pt idx="250">
                  <c:v>6.4</c:v>
                </c:pt>
                <c:pt idx="251">
                  <c:v>6.4</c:v>
                </c:pt>
                <c:pt idx="252">
                  <c:v>6.4</c:v>
                </c:pt>
                <c:pt idx="253">
                  <c:v>6.4</c:v>
                </c:pt>
                <c:pt idx="254">
                  <c:v>6.4</c:v>
                </c:pt>
                <c:pt idx="255">
                  <c:v>6.4</c:v>
                </c:pt>
                <c:pt idx="256">
                  <c:v>6.4</c:v>
                </c:pt>
                <c:pt idx="257">
                  <c:v>6.4</c:v>
                </c:pt>
                <c:pt idx="258">
                  <c:v>6.4</c:v>
                </c:pt>
                <c:pt idx="259">
                  <c:v>6.4</c:v>
                </c:pt>
                <c:pt idx="260">
                  <c:v>6.4</c:v>
                </c:pt>
                <c:pt idx="261">
                  <c:v>6.4</c:v>
                </c:pt>
                <c:pt idx="262">
                  <c:v>6.4</c:v>
                </c:pt>
                <c:pt idx="263">
                  <c:v>6.4</c:v>
                </c:pt>
                <c:pt idx="264">
                  <c:v>6.4</c:v>
                </c:pt>
                <c:pt idx="265">
                  <c:v>6.4</c:v>
                </c:pt>
                <c:pt idx="266">
                  <c:v>6.4</c:v>
                </c:pt>
                <c:pt idx="267">
                  <c:v>6.5</c:v>
                </c:pt>
                <c:pt idx="268">
                  <c:v>6.5</c:v>
                </c:pt>
                <c:pt idx="269">
                  <c:v>6.5</c:v>
                </c:pt>
                <c:pt idx="270">
                  <c:v>6.5</c:v>
                </c:pt>
                <c:pt idx="271">
                  <c:v>6.5</c:v>
                </c:pt>
                <c:pt idx="272">
                  <c:v>6.5</c:v>
                </c:pt>
                <c:pt idx="273">
                  <c:v>6.5</c:v>
                </c:pt>
                <c:pt idx="274">
                  <c:v>6.5</c:v>
                </c:pt>
                <c:pt idx="275">
                  <c:v>6.5</c:v>
                </c:pt>
                <c:pt idx="276">
                  <c:v>6.5</c:v>
                </c:pt>
                <c:pt idx="277">
                  <c:v>6.5</c:v>
                </c:pt>
                <c:pt idx="278">
                  <c:v>6.5</c:v>
                </c:pt>
                <c:pt idx="279">
                  <c:v>6.5</c:v>
                </c:pt>
                <c:pt idx="280">
                  <c:v>6.5</c:v>
                </c:pt>
                <c:pt idx="281">
                  <c:v>6.5</c:v>
                </c:pt>
                <c:pt idx="282">
                  <c:v>6.6</c:v>
                </c:pt>
                <c:pt idx="283">
                  <c:v>6.6</c:v>
                </c:pt>
                <c:pt idx="284">
                  <c:v>6.6</c:v>
                </c:pt>
                <c:pt idx="285">
                  <c:v>6.6</c:v>
                </c:pt>
                <c:pt idx="286">
                  <c:v>6.6</c:v>
                </c:pt>
                <c:pt idx="287">
                  <c:v>6.6</c:v>
                </c:pt>
                <c:pt idx="288">
                  <c:v>6.6</c:v>
                </c:pt>
                <c:pt idx="289">
                  <c:v>6.6</c:v>
                </c:pt>
                <c:pt idx="290">
                  <c:v>6.6</c:v>
                </c:pt>
                <c:pt idx="291">
                  <c:v>6.6</c:v>
                </c:pt>
                <c:pt idx="292">
                  <c:v>6.6</c:v>
                </c:pt>
                <c:pt idx="293">
                  <c:v>6.6</c:v>
                </c:pt>
                <c:pt idx="294">
                  <c:v>6.6</c:v>
                </c:pt>
                <c:pt idx="295">
                  <c:v>6.6</c:v>
                </c:pt>
                <c:pt idx="296">
                  <c:v>6.6</c:v>
                </c:pt>
                <c:pt idx="297">
                  <c:v>6.6</c:v>
                </c:pt>
                <c:pt idx="298">
                  <c:v>6.6</c:v>
                </c:pt>
                <c:pt idx="299">
                  <c:v>6.6</c:v>
                </c:pt>
                <c:pt idx="300">
                  <c:v>6.6</c:v>
                </c:pt>
                <c:pt idx="301">
                  <c:v>6.7</c:v>
                </c:pt>
                <c:pt idx="302">
                  <c:v>6.7</c:v>
                </c:pt>
                <c:pt idx="303">
                  <c:v>6.7</c:v>
                </c:pt>
                <c:pt idx="304">
                  <c:v>6.7</c:v>
                </c:pt>
                <c:pt idx="305">
                  <c:v>6.7</c:v>
                </c:pt>
                <c:pt idx="306">
                  <c:v>6.7</c:v>
                </c:pt>
                <c:pt idx="307">
                  <c:v>6.7</c:v>
                </c:pt>
                <c:pt idx="308">
                  <c:v>6.8</c:v>
                </c:pt>
                <c:pt idx="309">
                  <c:v>6.8</c:v>
                </c:pt>
                <c:pt idx="310">
                  <c:v>6.8</c:v>
                </c:pt>
                <c:pt idx="311">
                  <c:v>6.8</c:v>
                </c:pt>
                <c:pt idx="312">
                  <c:v>6.8</c:v>
                </c:pt>
                <c:pt idx="313">
                  <c:v>6.8</c:v>
                </c:pt>
                <c:pt idx="314">
                  <c:v>6.8</c:v>
                </c:pt>
                <c:pt idx="315">
                  <c:v>6.8</c:v>
                </c:pt>
                <c:pt idx="316">
                  <c:v>6.8</c:v>
                </c:pt>
                <c:pt idx="317">
                  <c:v>6.8</c:v>
                </c:pt>
                <c:pt idx="318">
                  <c:v>6.8</c:v>
                </c:pt>
                <c:pt idx="319">
                  <c:v>6.8</c:v>
                </c:pt>
                <c:pt idx="320">
                  <c:v>6.8</c:v>
                </c:pt>
                <c:pt idx="321">
                  <c:v>6.8</c:v>
                </c:pt>
                <c:pt idx="322">
                  <c:v>6.8</c:v>
                </c:pt>
                <c:pt idx="323">
                  <c:v>6.8</c:v>
                </c:pt>
                <c:pt idx="324">
                  <c:v>6.8</c:v>
                </c:pt>
                <c:pt idx="325">
                  <c:v>6.8</c:v>
                </c:pt>
                <c:pt idx="326">
                  <c:v>6.8</c:v>
                </c:pt>
                <c:pt idx="327">
                  <c:v>6.8</c:v>
                </c:pt>
                <c:pt idx="328">
                  <c:v>6.8</c:v>
                </c:pt>
                <c:pt idx="329">
                  <c:v>6.8</c:v>
                </c:pt>
                <c:pt idx="330">
                  <c:v>6.8</c:v>
                </c:pt>
                <c:pt idx="331">
                  <c:v>6.9</c:v>
                </c:pt>
                <c:pt idx="332">
                  <c:v>6.9</c:v>
                </c:pt>
                <c:pt idx="333">
                  <c:v>6.9</c:v>
                </c:pt>
                <c:pt idx="334">
                  <c:v>6.9</c:v>
                </c:pt>
                <c:pt idx="335">
                  <c:v>6.9</c:v>
                </c:pt>
                <c:pt idx="336">
                  <c:v>6.9</c:v>
                </c:pt>
                <c:pt idx="337">
                  <c:v>6.9</c:v>
                </c:pt>
                <c:pt idx="338">
                  <c:v>6.9</c:v>
                </c:pt>
                <c:pt idx="339">
                  <c:v>6.9</c:v>
                </c:pt>
                <c:pt idx="340">
                  <c:v>6.9</c:v>
                </c:pt>
                <c:pt idx="341">
                  <c:v>6.9</c:v>
                </c:pt>
                <c:pt idx="342">
                  <c:v>6.9</c:v>
                </c:pt>
                <c:pt idx="343">
                  <c:v>6.9999999999999902</c:v>
                </c:pt>
                <c:pt idx="344">
                  <c:v>7.0999999999999899</c:v>
                </c:pt>
                <c:pt idx="345">
                  <c:v>7.0999999999999899</c:v>
                </c:pt>
                <c:pt idx="346">
                  <c:v>7.0999999999999899</c:v>
                </c:pt>
                <c:pt idx="347">
                  <c:v>7.0999999999999899</c:v>
                </c:pt>
                <c:pt idx="348">
                  <c:v>7.0999999999999899</c:v>
                </c:pt>
                <c:pt idx="349">
                  <c:v>7.0999999999999899</c:v>
                </c:pt>
                <c:pt idx="350">
                  <c:v>7.0999999999999899</c:v>
                </c:pt>
                <c:pt idx="351">
                  <c:v>7.0999999999999899</c:v>
                </c:pt>
                <c:pt idx="352">
                  <c:v>7.0999999999999899</c:v>
                </c:pt>
                <c:pt idx="353">
                  <c:v>7.0999999999999899</c:v>
                </c:pt>
                <c:pt idx="354">
                  <c:v>7.0999999999999899</c:v>
                </c:pt>
                <c:pt idx="355">
                  <c:v>7.0999999999999899</c:v>
                </c:pt>
                <c:pt idx="356">
                  <c:v>7.0999999999999899</c:v>
                </c:pt>
                <c:pt idx="357">
                  <c:v>7.0999999999999899</c:v>
                </c:pt>
                <c:pt idx="358">
                  <c:v>7.0999999999999899</c:v>
                </c:pt>
                <c:pt idx="359">
                  <c:v>7.0999999999999899</c:v>
                </c:pt>
                <c:pt idx="360">
                  <c:v>7.0999999999999899</c:v>
                </c:pt>
                <c:pt idx="361">
                  <c:v>7.0999999999999899</c:v>
                </c:pt>
                <c:pt idx="362">
                  <c:v>7.0999999999999899</c:v>
                </c:pt>
                <c:pt idx="363">
                  <c:v>7.0999999999999899</c:v>
                </c:pt>
                <c:pt idx="364">
                  <c:v>7.0999999999999899</c:v>
                </c:pt>
                <c:pt idx="365">
                  <c:v>7.0999999999999899</c:v>
                </c:pt>
                <c:pt idx="366">
                  <c:v>7.0999999999999899</c:v>
                </c:pt>
                <c:pt idx="367">
                  <c:v>7.0999999999999899</c:v>
                </c:pt>
                <c:pt idx="368">
                  <c:v>7.0999999999999899</c:v>
                </c:pt>
                <c:pt idx="369">
                  <c:v>7.0999999999999899</c:v>
                </c:pt>
                <c:pt idx="370">
                  <c:v>7.0999999999999899</c:v>
                </c:pt>
                <c:pt idx="371">
                  <c:v>7.0999999999999899</c:v>
                </c:pt>
                <c:pt idx="372">
                  <c:v>7.0999999999999899</c:v>
                </c:pt>
                <c:pt idx="373">
                  <c:v>7.0999999999999899</c:v>
                </c:pt>
                <c:pt idx="374">
                  <c:v>7.0999999999999899</c:v>
                </c:pt>
                <c:pt idx="375">
                  <c:v>7.0999999999999899</c:v>
                </c:pt>
                <c:pt idx="376">
                  <c:v>7.0999999999999899</c:v>
                </c:pt>
                <c:pt idx="377">
                  <c:v>7.0999999999999899</c:v>
                </c:pt>
                <c:pt idx="378">
                  <c:v>7.0999999999999899</c:v>
                </c:pt>
                <c:pt idx="379">
                  <c:v>7.0999999999999899</c:v>
                </c:pt>
                <c:pt idx="380">
                  <c:v>7.0999999999999899</c:v>
                </c:pt>
                <c:pt idx="381">
                  <c:v>7.0999999999999899</c:v>
                </c:pt>
                <c:pt idx="382">
                  <c:v>7.0999999999999899</c:v>
                </c:pt>
                <c:pt idx="383">
                  <c:v>7.0999999999999899</c:v>
                </c:pt>
                <c:pt idx="384">
                  <c:v>7.0999999999999899</c:v>
                </c:pt>
                <c:pt idx="385">
                  <c:v>7.0999999999999899</c:v>
                </c:pt>
                <c:pt idx="386">
                  <c:v>7.0999999999999899</c:v>
                </c:pt>
                <c:pt idx="387">
                  <c:v>7.0999999999999899</c:v>
                </c:pt>
                <c:pt idx="388">
                  <c:v>7.0999999999999899</c:v>
                </c:pt>
                <c:pt idx="389">
                  <c:v>7.0999999999999899</c:v>
                </c:pt>
                <c:pt idx="390">
                  <c:v>7.0999999999999899</c:v>
                </c:pt>
                <c:pt idx="391">
                  <c:v>7.0999999999999899</c:v>
                </c:pt>
                <c:pt idx="392">
                  <c:v>7.0999999999999899</c:v>
                </c:pt>
                <c:pt idx="393">
                  <c:v>7.0999999999999899</c:v>
                </c:pt>
                <c:pt idx="394">
                  <c:v>7.1999999999999895</c:v>
                </c:pt>
                <c:pt idx="395">
                  <c:v>7.1999999999999895</c:v>
                </c:pt>
                <c:pt idx="396">
                  <c:v>7.1999999999999895</c:v>
                </c:pt>
                <c:pt idx="397">
                  <c:v>7.1999999999999895</c:v>
                </c:pt>
                <c:pt idx="398">
                  <c:v>7.1999999999999895</c:v>
                </c:pt>
                <c:pt idx="399">
                  <c:v>7.1999999999999895</c:v>
                </c:pt>
                <c:pt idx="400">
                  <c:v>7.1999999999999895</c:v>
                </c:pt>
                <c:pt idx="401">
                  <c:v>7.1999999999999895</c:v>
                </c:pt>
                <c:pt idx="402">
                  <c:v>7.1999999999999895</c:v>
                </c:pt>
                <c:pt idx="403">
                  <c:v>7.1999999999999895</c:v>
                </c:pt>
                <c:pt idx="404">
                  <c:v>7.1999999999999895</c:v>
                </c:pt>
                <c:pt idx="405">
                  <c:v>7.1999999999999895</c:v>
                </c:pt>
                <c:pt idx="406">
                  <c:v>7.1999999999999895</c:v>
                </c:pt>
                <c:pt idx="407">
                  <c:v>7.1999999999999895</c:v>
                </c:pt>
                <c:pt idx="408">
                  <c:v>7.1999999999999895</c:v>
                </c:pt>
                <c:pt idx="409">
                  <c:v>7.1999999999999895</c:v>
                </c:pt>
                <c:pt idx="410">
                  <c:v>7.1999999999999895</c:v>
                </c:pt>
                <c:pt idx="411">
                  <c:v>7.1999999999999895</c:v>
                </c:pt>
                <c:pt idx="412">
                  <c:v>7.1999999999999895</c:v>
                </c:pt>
                <c:pt idx="413">
                  <c:v>7.1999999999999895</c:v>
                </c:pt>
                <c:pt idx="414">
                  <c:v>7.1999999999999895</c:v>
                </c:pt>
                <c:pt idx="415">
                  <c:v>7.1999999999999895</c:v>
                </c:pt>
                <c:pt idx="416">
                  <c:v>7.1999999999999895</c:v>
                </c:pt>
                <c:pt idx="417">
                  <c:v>7.1999999999999895</c:v>
                </c:pt>
                <c:pt idx="418">
                  <c:v>7.1999999999999895</c:v>
                </c:pt>
                <c:pt idx="419">
                  <c:v>7.1999999999999895</c:v>
                </c:pt>
                <c:pt idx="420">
                  <c:v>7.1999999999999895</c:v>
                </c:pt>
                <c:pt idx="421">
                  <c:v>7.1999999999999895</c:v>
                </c:pt>
                <c:pt idx="422">
                  <c:v>7.1999999999999895</c:v>
                </c:pt>
                <c:pt idx="423">
                  <c:v>7.3</c:v>
                </c:pt>
                <c:pt idx="424">
                  <c:v>7.3</c:v>
                </c:pt>
                <c:pt idx="425">
                  <c:v>7.3</c:v>
                </c:pt>
                <c:pt idx="426">
                  <c:v>7.3</c:v>
                </c:pt>
                <c:pt idx="427">
                  <c:v>7.3</c:v>
                </c:pt>
                <c:pt idx="428">
                  <c:v>7.3</c:v>
                </c:pt>
                <c:pt idx="429">
                  <c:v>7.3</c:v>
                </c:pt>
                <c:pt idx="430">
                  <c:v>7.3</c:v>
                </c:pt>
                <c:pt idx="431">
                  <c:v>7.3</c:v>
                </c:pt>
                <c:pt idx="432">
                  <c:v>7.3</c:v>
                </c:pt>
                <c:pt idx="433">
                  <c:v>7.3</c:v>
                </c:pt>
                <c:pt idx="434">
                  <c:v>7.3</c:v>
                </c:pt>
                <c:pt idx="435">
                  <c:v>7.3</c:v>
                </c:pt>
                <c:pt idx="436">
                  <c:v>7.3</c:v>
                </c:pt>
                <c:pt idx="437">
                  <c:v>7.3</c:v>
                </c:pt>
                <c:pt idx="438">
                  <c:v>7.3</c:v>
                </c:pt>
                <c:pt idx="439">
                  <c:v>7.3</c:v>
                </c:pt>
                <c:pt idx="440">
                  <c:v>7.3</c:v>
                </c:pt>
                <c:pt idx="441">
                  <c:v>7.3</c:v>
                </c:pt>
                <c:pt idx="442">
                  <c:v>7.3</c:v>
                </c:pt>
                <c:pt idx="443">
                  <c:v>7.3</c:v>
                </c:pt>
                <c:pt idx="444">
                  <c:v>7.4</c:v>
                </c:pt>
                <c:pt idx="445">
                  <c:v>7.4</c:v>
                </c:pt>
                <c:pt idx="446">
                  <c:v>7.4</c:v>
                </c:pt>
                <c:pt idx="447">
                  <c:v>7.4</c:v>
                </c:pt>
                <c:pt idx="448">
                  <c:v>7.4</c:v>
                </c:pt>
                <c:pt idx="449">
                  <c:v>7.4</c:v>
                </c:pt>
                <c:pt idx="450">
                  <c:v>7.4</c:v>
                </c:pt>
                <c:pt idx="451">
                  <c:v>7.4</c:v>
                </c:pt>
                <c:pt idx="452">
                  <c:v>7.4</c:v>
                </c:pt>
                <c:pt idx="453">
                  <c:v>7.4</c:v>
                </c:pt>
                <c:pt idx="454">
                  <c:v>7.4</c:v>
                </c:pt>
                <c:pt idx="455">
                  <c:v>7.4</c:v>
                </c:pt>
                <c:pt idx="456">
                  <c:v>7.4</c:v>
                </c:pt>
                <c:pt idx="457">
                  <c:v>7.4</c:v>
                </c:pt>
                <c:pt idx="458">
                  <c:v>7.4</c:v>
                </c:pt>
                <c:pt idx="459">
                  <c:v>7.5</c:v>
                </c:pt>
                <c:pt idx="460">
                  <c:v>7.5</c:v>
                </c:pt>
                <c:pt idx="461">
                  <c:v>7.6</c:v>
                </c:pt>
                <c:pt idx="462">
                  <c:v>7.6</c:v>
                </c:pt>
                <c:pt idx="463">
                  <c:v>7.6</c:v>
                </c:pt>
                <c:pt idx="464">
                  <c:v>7.6</c:v>
                </c:pt>
                <c:pt idx="465">
                  <c:v>7.6</c:v>
                </c:pt>
                <c:pt idx="466">
                  <c:v>7.6</c:v>
                </c:pt>
                <c:pt idx="467">
                  <c:v>7.6</c:v>
                </c:pt>
                <c:pt idx="468">
                  <c:v>7.6</c:v>
                </c:pt>
                <c:pt idx="469">
                  <c:v>7.7</c:v>
                </c:pt>
                <c:pt idx="470">
                  <c:v>7.7</c:v>
                </c:pt>
                <c:pt idx="471">
                  <c:v>7.7</c:v>
                </c:pt>
                <c:pt idx="472">
                  <c:v>7.7</c:v>
                </c:pt>
                <c:pt idx="473">
                  <c:v>7.7</c:v>
                </c:pt>
                <c:pt idx="474">
                  <c:v>7.7</c:v>
                </c:pt>
                <c:pt idx="475">
                  <c:v>7.7</c:v>
                </c:pt>
                <c:pt idx="476">
                  <c:v>7.7</c:v>
                </c:pt>
                <c:pt idx="477">
                  <c:v>7.7</c:v>
                </c:pt>
                <c:pt idx="478">
                  <c:v>7.7</c:v>
                </c:pt>
                <c:pt idx="479">
                  <c:v>7.7</c:v>
                </c:pt>
                <c:pt idx="480">
                  <c:v>7.7</c:v>
                </c:pt>
                <c:pt idx="481">
                  <c:v>7.7</c:v>
                </c:pt>
                <c:pt idx="482">
                  <c:v>7.7</c:v>
                </c:pt>
                <c:pt idx="483">
                  <c:v>7.7</c:v>
                </c:pt>
                <c:pt idx="484">
                  <c:v>7.7</c:v>
                </c:pt>
                <c:pt idx="485">
                  <c:v>7.7</c:v>
                </c:pt>
                <c:pt idx="486">
                  <c:v>7.8</c:v>
                </c:pt>
                <c:pt idx="487">
                  <c:v>7.8</c:v>
                </c:pt>
                <c:pt idx="488">
                  <c:v>7.8</c:v>
                </c:pt>
                <c:pt idx="489">
                  <c:v>7.8</c:v>
                </c:pt>
                <c:pt idx="490">
                  <c:v>7.8</c:v>
                </c:pt>
                <c:pt idx="491">
                  <c:v>7.8</c:v>
                </c:pt>
                <c:pt idx="492">
                  <c:v>7.8</c:v>
                </c:pt>
                <c:pt idx="493">
                  <c:v>7.8</c:v>
                </c:pt>
                <c:pt idx="494">
                  <c:v>7.8</c:v>
                </c:pt>
                <c:pt idx="495">
                  <c:v>7.8</c:v>
                </c:pt>
                <c:pt idx="496">
                  <c:v>7.8</c:v>
                </c:pt>
                <c:pt idx="497">
                  <c:v>7.8</c:v>
                </c:pt>
                <c:pt idx="498">
                  <c:v>7.8</c:v>
                </c:pt>
                <c:pt idx="499">
                  <c:v>7.8999999999999897</c:v>
                </c:pt>
                <c:pt idx="500">
                  <c:v>7.8999999999999897</c:v>
                </c:pt>
                <c:pt idx="501">
                  <c:v>7.8999999999999897</c:v>
                </c:pt>
                <c:pt idx="502">
                  <c:v>7.8999999999999897</c:v>
                </c:pt>
                <c:pt idx="503">
                  <c:v>7.8999999999999897</c:v>
                </c:pt>
                <c:pt idx="504">
                  <c:v>7.8999999999999897</c:v>
                </c:pt>
                <c:pt idx="505">
                  <c:v>7.8999999999999897</c:v>
                </c:pt>
                <c:pt idx="506">
                  <c:v>7.8999999999999897</c:v>
                </c:pt>
                <c:pt idx="507">
                  <c:v>7.8999999999999897</c:v>
                </c:pt>
                <c:pt idx="508">
                  <c:v>7.8999999999999897</c:v>
                </c:pt>
                <c:pt idx="509">
                  <c:v>7.8999999999999897</c:v>
                </c:pt>
                <c:pt idx="510">
                  <c:v>7.8999999999999897</c:v>
                </c:pt>
                <c:pt idx="511">
                  <c:v>7.8999999999999897</c:v>
                </c:pt>
                <c:pt idx="512">
                  <c:v>7.8999999999999897</c:v>
                </c:pt>
                <c:pt idx="513">
                  <c:v>7.8999999999999897</c:v>
                </c:pt>
                <c:pt idx="514">
                  <c:v>7.8999999999999897</c:v>
                </c:pt>
                <c:pt idx="515">
                  <c:v>7.8999999999999897</c:v>
                </c:pt>
                <c:pt idx="516">
                  <c:v>7.8999999999999897</c:v>
                </c:pt>
                <c:pt idx="517">
                  <c:v>7.8999999999999897</c:v>
                </c:pt>
                <c:pt idx="518">
                  <c:v>7.8999999999999897</c:v>
                </c:pt>
                <c:pt idx="519">
                  <c:v>7.8999999999999897</c:v>
                </c:pt>
                <c:pt idx="520">
                  <c:v>7.8999999999999897</c:v>
                </c:pt>
                <c:pt idx="521">
                  <c:v>7.8999999999999897</c:v>
                </c:pt>
                <c:pt idx="522">
                  <c:v>7.8999999999999897</c:v>
                </c:pt>
                <c:pt idx="523">
                  <c:v>7.8999999999999897</c:v>
                </c:pt>
                <c:pt idx="524">
                  <c:v>7.8999999999999897</c:v>
                </c:pt>
                <c:pt idx="525">
                  <c:v>7.8999999999999897</c:v>
                </c:pt>
                <c:pt idx="526">
                  <c:v>7.8999999999999897</c:v>
                </c:pt>
                <c:pt idx="527">
                  <c:v>7.8999999999999897</c:v>
                </c:pt>
                <c:pt idx="528">
                  <c:v>7.8999999999999897</c:v>
                </c:pt>
                <c:pt idx="529">
                  <c:v>7.8999999999999897</c:v>
                </c:pt>
                <c:pt idx="530">
                  <c:v>7.8999999999999897</c:v>
                </c:pt>
                <c:pt idx="531">
                  <c:v>7.8999999999999897</c:v>
                </c:pt>
                <c:pt idx="532">
                  <c:v>7.8999999999999897</c:v>
                </c:pt>
                <c:pt idx="533">
                  <c:v>7.8999999999999897</c:v>
                </c:pt>
                <c:pt idx="534">
                  <c:v>7.8999999999999897</c:v>
                </c:pt>
                <c:pt idx="535">
                  <c:v>7.8999999999999897</c:v>
                </c:pt>
                <c:pt idx="536">
                  <c:v>7.9999999999999902</c:v>
                </c:pt>
                <c:pt idx="537">
                  <c:v>7.9999999999999902</c:v>
                </c:pt>
                <c:pt idx="538">
                  <c:v>7.9999999999999902</c:v>
                </c:pt>
                <c:pt idx="539">
                  <c:v>7.9999999999999902</c:v>
                </c:pt>
                <c:pt idx="540">
                  <c:v>7.9999999999999902</c:v>
                </c:pt>
                <c:pt idx="541">
                  <c:v>7.9999999999999902</c:v>
                </c:pt>
                <c:pt idx="542">
                  <c:v>7.9999999999999902</c:v>
                </c:pt>
                <c:pt idx="543">
                  <c:v>7.9999999999999902</c:v>
                </c:pt>
                <c:pt idx="544">
                  <c:v>8.1</c:v>
                </c:pt>
                <c:pt idx="545">
                  <c:v>8.1</c:v>
                </c:pt>
                <c:pt idx="546">
                  <c:v>8.1</c:v>
                </c:pt>
                <c:pt idx="547">
                  <c:v>8.1</c:v>
                </c:pt>
                <c:pt idx="548">
                  <c:v>8.1</c:v>
                </c:pt>
                <c:pt idx="549">
                  <c:v>8.1</c:v>
                </c:pt>
                <c:pt idx="550">
                  <c:v>8.1</c:v>
                </c:pt>
                <c:pt idx="551">
                  <c:v>8.1</c:v>
                </c:pt>
                <c:pt idx="552">
                  <c:v>8.1</c:v>
                </c:pt>
                <c:pt idx="553">
                  <c:v>8.1</c:v>
                </c:pt>
                <c:pt idx="554">
                  <c:v>8.1</c:v>
                </c:pt>
                <c:pt idx="555">
                  <c:v>8.1</c:v>
                </c:pt>
                <c:pt idx="556">
                  <c:v>8.1</c:v>
                </c:pt>
                <c:pt idx="557">
                  <c:v>8.1</c:v>
                </c:pt>
                <c:pt idx="558">
                  <c:v>8.1</c:v>
                </c:pt>
                <c:pt idx="559">
                  <c:v>8.2000000000000011</c:v>
                </c:pt>
                <c:pt idx="560">
                  <c:v>8.2000000000000011</c:v>
                </c:pt>
                <c:pt idx="561">
                  <c:v>8.2000000000000011</c:v>
                </c:pt>
                <c:pt idx="562">
                  <c:v>8.2000000000000011</c:v>
                </c:pt>
                <c:pt idx="563">
                  <c:v>8.2000000000000011</c:v>
                </c:pt>
                <c:pt idx="564">
                  <c:v>8.2000000000000011</c:v>
                </c:pt>
                <c:pt idx="565">
                  <c:v>8.2000000000000011</c:v>
                </c:pt>
                <c:pt idx="566">
                  <c:v>8.2000000000000011</c:v>
                </c:pt>
                <c:pt idx="567">
                  <c:v>8.2000000000000011</c:v>
                </c:pt>
                <c:pt idx="568">
                  <c:v>8.2000000000000011</c:v>
                </c:pt>
                <c:pt idx="569">
                  <c:v>8.2000000000000011</c:v>
                </c:pt>
                <c:pt idx="570">
                  <c:v>8.2000000000000011</c:v>
                </c:pt>
                <c:pt idx="571">
                  <c:v>8.2000000000000011</c:v>
                </c:pt>
                <c:pt idx="572">
                  <c:v>8.2000000000000011</c:v>
                </c:pt>
                <c:pt idx="573">
                  <c:v>8.2999999999999989</c:v>
                </c:pt>
                <c:pt idx="574">
                  <c:v>8.2999999999999989</c:v>
                </c:pt>
                <c:pt idx="575">
                  <c:v>8.2999999999999989</c:v>
                </c:pt>
                <c:pt idx="576">
                  <c:v>8.2999999999999989</c:v>
                </c:pt>
                <c:pt idx="577">
                  <c:v>8.2999999999999989</c:v>
                </c:pt>
                <c:pt idx="578">
                  <c:v>8.2999999999999989</c:v>
                </c:pt>
                <c:pt idx="579">
                  <c:v>8.2999999999999989</c:v>
                </c:pt>
                <c:pt idx="580">
                  <c:v>8.2999999999999989</c:v>
                </c:pt>
                <c:pt idx="581">
                  <c:v>8.2999999999999989</c:v>
                </c:pt>
                <c:pt idx="582">
                  <c:v>8.2999999999999989</c:v>
                </c:pt>
                <c:pt idx="583">
                  <c:v>8.2999999999999989</c:v>
                </c:pt>
                <c:pt idx="584">
                  <c:v>8.2999999999999989</c:v>
                </c:pt>
                <c:pt idx="585">
                  <c:v>8.2999999999999989</c:v>
                </c:pt>
                <c:pt idx="586">
                  <c:v>8.2999999999999989</c:v>
                </c:pt>
                <c:pt idx="587">
                  <c:v>8.2999999999999989</c:v>
                </c:pt>
                <c:pt idx="588">
                  <c:v>8.2999999999999989</c:v>
                </c:pt>
                <c:pt idx="589">
                  <c:v>8.2999999999999989</c:v>
                </c:pt>
                <c:pt idx="590">
                  <c:v>8.2999999999999989</c:v>
                </c:pt>
                <c:pt idx="591">
                  <c:v>8.2999999999999989</c:v>
                </c:pt>
                <c:pt idx="592">
                  <c:v>8.2999999999999989</c:v>
                </c:pt>
                <c:pt idx="593">
                  <c:v>8.2999999999999989</c:v>
                </c:pt>
                <c:pt idx="594">
                  <c:v>8.2999999999999989</c:v>
                </c:pt>
                <c:pt idx="595">
                  <c:v>8.2999999999999989</c:v>
                </c:pt>
                <c:pt idx="596">
                  <c:v>8.2999999999999989</c:v>
                </c:pt>
                <c:pt idx="597">
                  <c:v>8.2999999999999989</c:v>
                </c:pt>
                <c:pt idx="598">
                  <c:v>8.2999999999999989</c:v>
                </c:pt>
                <c:pt idx="599">
                  <c:v>8.2999999999999989</c:v>
                </c:pt>
                <c:pt idx="600">
                  <c:v>8.2999999999999989</c:v>
                </c:pt>
                <c:pt idx="601">
                  <c:v>8.2999999999999989</c:v>
                </c:pt>
                <c:pt idx="602">
                  <c:v>8.2999999999999989</c:v>
                </c:pt>
                <c:pt idx="603">
                  <c:v>8.4000000000000021</c:v>
                </c:pt>
                <c:pt idx="604">
                  <c:v>8.4000000000000021</c:v>
                </c:pt>
                <c:pt idx="605">
                  <c:v>8.4000000000000021</c:v>
                </c:pt>
                <c:pt idx="606">
                  <c:v>8.4000000000000021</c:v>
                </c:pt>
                <c:pt idx="607">
                  <c:v>8.4000000000000021</c:v>
                </c:pt>
                <c:pt idx="608">
                  <c:v>8.4000000000000021</c:v>
                </c:pt>
                <c:pt idx="609">
                  <c:v>8.4000000000000021</c:v>
                </c:pt>
                <c:pt idx="610">
                  <c:v>8.4000000000000021</c:v>
                </c:pt>
                <c:pt idx="611">
                  <c:v>8.4000000000000021</c:v>
                </c:pt>
                <c:pt idx="612">
                  <c:v>8.5</c:v>
                </c:pt>
                <c:pt idx="613">
                  <c:v>8.5</c:v>
                </c:pt>
                <c:pt idx="614">
                  <c:v>8.5</c:v>
                </c:pt>
                <c:pt idx="615">
                  <c:v>8.5</c:v>
                </c:pt>
                <c:pt idx="616">
                  <c:v>8.5</c:v>
                </c:pt>
                <c:pt idx="617">
                  <c:v>8.5</c:v>
                </c:pt>
                <c:pt idx="618">
                  <c:v>8.5</c:v>
                </c:pt>
                <c:pt idx="619">
                  <c:v>8.5</c:v>
                </c:pt>
                <c:pt idx="620">
                  <c:v>8.5</c:v>
                </c:pt>
                <c:pt idx="621">
                  <c:v>8.5</c:v>
                </c:pt>
                <c:pt idx="622">
                  <c:v>8.5</c:v>
                </c:pt>
                <c:pt idx="623">
                  <c:v>8.5</c:v>
                </c:pt>
                <c:pt idx="624">
                  <c:v>8.5</c:v>
                </c:pt>
                <c:pt idx="625">
                  <c:v>8.5</c:v>
                </c:pt>
                <c:pt idx="626">
                  <c:v>8.6</c:v>
                </c:pt>
                <c:pt idx="627">
                  <c:v>8.6</c:v>
                </c:pt>
                <c:pt idx="628">
                  <c:v>8.6</c:v>
                </c:pt>
                <c:pt idx="629">
                  <c:v>8.6</c:v>
                </c:pt>
                <c:pt idx="630">
                  <c:v>8.6</c:v>
                </c:pt>
                <c:pt idx="631">
                  <c:v>8.6</c:v>
                </c:pt>
                <c:pt idx="632">
                  <c:v>8.6</c:v>
                </c:pt>
                <c:pt idx="633">
                  <c:v>8.6</c:v>
                </c:pt>
                <c:pt idx="634">
                  <c:v>8.6</c:v>
                </c:pt>
                <c:pt idx="635">
                  <c:v>8.6</c:v>
                </c:pt>
                <c:pt idx="636">
                  <c:v>8.6</c:v>
                </c:pt>
                <c:pt idx="637">
                  <c:v>8.6</c:v>
                </c:pt>
                <c:pt idx="638">
                  <c:v>8.7000000000000011</c:v>
                </c:pt>
                <c:pt idx="639">
                  <c:v>8.7000000000000011</c:v>
                </c:pt>
                <c:pt idx="640">
                  <c:v>8.7000000000000011</c:v>
                </c:pt>
                <c:pt idx="641">
                  <c:v>8.7000000000000011</c:v>
                </c:pt>
                <c:pt idx="642">
                  <c:v>8.7000000000000011</c:v>
                </c:pt>
                <c:pt idx="643">
                  <c:v>8.7000000000000011</c:v>
                </c:pt>
                <c:pt idx="644">
                  <c:v>8.7000000000000011</c:v>
                </c:pt>
                <c:pt idx="645">
                  <c:v>8.7000000000000011</c:v>
                </c:pt>
                <c:pt idx="646">
                  <c:v>8.7999999999999989</c:v>
                </c:pt>
                <c:pt idx="647">
                  <c:v>8.7999999999999989</c:v>
                </c:pt>
                <c:pt idx="648">
                  <c:v>8.7999999999999989</c:v>
                </c:pt>
                <c:pt idx="649">
                  <c:v>8.7999999999999989</c:v>
                </c:pt>
                <c:pt idx="650">
                  <c:v>8.7999999999999989</c:v>
                </c:pt>
                <c:pt idx="651">
                  <c:v>8.7999999999999989</c:v>
                </c:pt>
                <c:pt idx="652">
                  <c:v>8.7999999999999989</c:v>
                </c:pt>
                <c:pt idx="653">
                  <c:v>8.7999999999999989</c:v>
                </c:pt>
                <c:pt idx="654">
                  <c:v>8.7999999999999989</c:v>
                </c:pt>
                <c:pt idx="655">
                  <c:v>8.7999999999999989</c:v>
                </c:pt>
                <c:pt idx="656">
                  <c:v>8.7999999999999989</c:v>
                </c:pt>
                <c:pt idx="657">
                  <c:v>8.7999999999999989</c:v>
                </c:pt>
                <c:pt idx="658">
                  <c:v>8.7999999999999989</c:v>
                </c:pt>
                <c:pt idx="659">
                  <c:v>8.7999999999999989</c:v>
                </c:pt>
                <c:pt idx="660">
                  <c:v>8.7999999999999989</c:v>
                </c:pt>
                <c:pt idx="661">
                  <c:v>8.7999999999999989</c:v>
                </c:pt>
                <c:pt idx="662">
                  <c:v>8.7999999999999989</c:v>
                </c:pt>
                <c:pt idx="663">
                  <c:v>8.9</c:v>
                </c:pt>
                <c:pt idx="664">
                  <c:v>8.9</c:v>
                </c:pt>
                <c:pt idx="665">
                  <c:v>8.9</c:v>
                </c:pt>
                <c:pt idx="666">
                  <c:v>8.9</c:v>
                </c:pt>
                <c:pt idx="667">
                  <c:v>8.9</c:v>
                </c:pt>
                <c:pt idx="668">
                  <c:v>8.9</c:v>
                </c:pt>
                <c:pt idx="669">
                  <c:v>8.9</c:v>
                </c:pt>
                <c:pt idx="670">
                  <c:v>8.9</c:v>
                </c:pt>
                <c:pt idx="671">
                  <c:v>8.9</c:v>
                </c:pt>
                <c:pt idx="672">
                  <c:v>8.9</c:v>
                </c:pt>
                <c:pt idx="673">
                  <c:v>8.9</c:v>
                </c:pt>
                <c:pt idx="674">
                  <c:v>8.9</c:v>
                </c:pt>
                <c:pt idx="675">
                  <c:v>8.9</c:v>
                </c:pt>
                <c:pt idx="676">
                  <c:v>8.9</c:v>
                </c:pt>
                <c:pt idx="677">
                  <c:v>8.9</c:v>
                </c:pt>
                <c:pt idx="678">
                  <c:v>8.9</c:v>
                </c:pt>
                <c:pt idx="679">
                  <c:v>8.9</c:v>
                </c:pt>
                <c:pt idx="680">
                  <c:v>8.9</c:v>
                </c:pt>
                <c:pt idx="681">
                  <c:v>8.9</c:v>
                </c:pt>
                <c:pt idx="682">
                  <c:v>8.9</c:v>
                </c:pt>
                <c:pt idx="683">
                  <c:v>8.9</c:v>
                </c:pt>
                <c:pt idx="684">
                  <c:v>8.9</c:v>
                </c:pt>
                <c:pt idx="685">
                  <c:v>9.1</c:v>
                </c:pt>
                <c:pt idx="686">
                  <c:v>9.1</c:v>
                </c:pt>
                <c:pt idx="687">
                  <c:v>9.1</c:v>
                </c:pt>
                <c:pt idx="688">
                  <c:v>9.1</c:v>
                </c:pt>
                <c:pt idx="689">
                  <c:v>9.1</c:v>
                </c:pt>
                <c:pt idx="690">
                  <c:v>9.1</c:v>
                </c:pt>
                <c:pt idx="691">
                  <c:v>9.1</c:v>
                </c:pt>
                <c:pt idx="692">
                  <c:v>9.1</c:v>
                </c:pt>
                <c:pt idx="693">
                  <c:v>9.1</c:v>
                </c:pt>
                <c:pt idx="694">
                  <c:v>9.1</c:v>
                </c:pt>
                <c:pt idx="695">
                  <c:v>9.2000000000000011</c:v>
                </c:pt>
                <c:pt idx="696">
                  <c:v>9.2000000000000011</c:v>
                </c:pt>
                <c:pt idx="697">
                  <c:v>9.2000000000000011</c:v>
                </c:pt>
                <c:pt idx="698">
                  <c:v>9.2000000000000011</c:v>
                </c:pt>
                <c:pt idx="699">
                  <c:v>9.2000000000000011</c:v>
                </c:pt>
                <c:pt idx="700">
                  <c:v>9.2000000000000011</c:v>
                </c:pt>
                <c:pt idx="701">
                  <c:v>9.2000000000000011</c:v>
                </c:pt>
                <c:pt idx="702">
                  <c:v>9.2000000000000011</c:v>
                </c:pt>
                <c:pt idx="703">
                  <c:v>9.2000000000000011</c:v>
                </c:pt>
                <c:pt idx="704">
                  <c:v>9.2000000000000011</c:v>
                </c:pt>
                <c:pt idx="705">
                  <c:v>9.2000000000000011</c:v>
                </c:pt>
                <c:pt idx="706">
                  <c:v>9.2000000000000011</c:v>
                </c:pt>
                <c:pt idx="707">
                  <c:v>9.3000000000000007</c:v>
                </c:pt>
                <c:pt idx="708">
                  <c:v>9.3000000000000007</c:v>
                </c:pt>
                <c:pt idx="709">
                  <c:v>9.3000000000000007</c:v>
                </c:pt>
                <c:pt idx="710">
                  <c:v>9.3000000000000007</c:v>
                </c:pt>
                <c:pt idx="711">
                  <c:v>9.3000000000000007</c:v>
                </c:pt>
                <c:pt idx="712">
                  <c:v>9.3000000000000007</c:v>
                </c:pt>
                <c:pt idx="713">
                  <c:v>9.3000000000000007</c:v>
                </c:pt>
                <c:pt idx="714">
                  <c:v>9.3000000000000007</c:v>
                </c:pt>
                <c:pt idx="715">
                  <c:v>9.3000000000000007</c:v>
                </c:pt>
                <c:pt idx="716">
                  <c:v>9.3000000000000007</c:v>
                </c:pt>
                <c:pt idx="717">
                  <c:v>9.4</c:v>
                </c:pt>
                <c:pt idx="718">
                  <c:v>9.4</c:v>
                </c:pt>
                <c:pt idx="719">
                  <c:v>9.4</c:v>
                </c:pt>
                <c:pt idx="720">
                  <c:v>9.4</c:v>
                </c:pt>
                <c:pt idx="721">
                  <c:v>9.4</c:v>
                </c:pt>
                <c:pt idx="722">
                  <c:v>9.4</c:v>
                </c:pt>
                <c:pt idx="723">
                  <c:v>9.4</c:v>
                </c:pt>
                <c:pt idx="724">
                  <c:v>9.4</c:v>
                </c:pt>
                <c:pt idx="725">
                  <c:v>9.4</c:v>
                </c:pt>
                <c:pt idx="726">
                  <c:v>9.4</c:v>
                </c:pt>
                <c:pt idx="727">
                  <c:v>9.4</c:v>
                </c:pt>
                <c:pt idx="728">
                  <c:v>9.4</c:v>
                </c:pt>
                <c:pt idx="729">
                  <c:v>9.4</c:v>
                </c:pt>
                <c:pt idx="730">
                  <c:v>9.4</c:v>
                </c:pt>
                <c:pt idx="731">
                  <c:v>9.4</c:v>
                </c:pt>
                <c:pt idx="732">
                  <c:v>9.4</c:v>
                </c:pt>
                <c:pt idx="733">
                  <c:v>9.4</c:v>
                </c:pt>
                <c:pt idx="734">
                  <c:v>9.4</c:v>
                </c:pt>
                <c:pt idx="735">
                  <c:v>9.5</c:v>
                </c:pt>
                <c:pt idx="736">
                  <c:v>9.5</c:v>
                </c:pt>
                <c:pt idx="737">
                  <c:v>9.5</c:v>
                </c:pt>
                <c:pt idx="738">
                  <c:v>9.5</c:v>
                </c:pt>
                <c:pt idx="739">
                  <c:v>9.5</c:v>
                </c:pt>
                <c:pt idx="740">
                  <c:v>9.6</c:v>
                </c:pt>
                <c:pt idx="741">
                  <c:v>9.6</c:v>
                </c:pt>
                <c:pt idx="742">
                  <c:v>9.7000000000000011</c:v>
                </c:pt>
                <c:pt idx="743">
                  <c:v>9.7000000000000011</c:v>
                </c:pt>
                <c:pt idx="744">
                  <c:v>9.7000000000000011</c:v>
                </c:pt>
                <c:pt idx="745">
                  <c:v>9.7000000000000011</c:v>
                </c:pt>
                <c:pt idx="746">
                  <c:v>9.7999999999999989</c:v>
                </c:pt>
                <c:pt idx="747">
                  <c:v>9.7999999999999989</c:v>
                </c:pt>
                <c:pt idx="748">
                  <c:v>9.7999999999999989</c:v>
                </c:pt>
                <c:pt idx="749">
                  <c:v>9.9000000000000021</c:v>
                </c:pt>
                <c:pt idx="750">
                  <c:v>9.9000000000000021</c:v>
                </c:pt>
                <c:pt idx="751">
                  <c:v>9.9000000000000021</c:v>
                </c:pt>
                <c:pt idx="752">
                  <c:v>9.9000000000000021</c:v>
                </c:pt>
                <c:pt idx="753">
                  <c:v>9.9000000000000021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10</c:v>
                </c:pt>
                <c:pt idx="770">
                  <c:v>10.099999999999909</c:v>
                </c:pt>
                <c:pt idx="771">
                  <c:v>10.099999999999909</c:v>
                </c:pt>
                <c:pt idx="772">
                  <c:v>10.099999999999909</c:v>
                </c:pt>
                <c:pt idx="773">
                  <c:v>10.099999999999909</c:v>
                </c:pt>
                <c:pt idx="774">
                  <c:v>10.099999999999909</c:v>
                </c:pt>
                <c:pt idx="775">
                  <c:v>10.099999999999909</c:v>
                </c:pt>
                <c:pt idx="776">
                  <c:v>10.099999999999909</c:v>
                </c:pt>
                <c:pt idx="777">
                  <c:v>10.200000000000001</c:v>
                </c:pt>
                <c:pt idx="778">
                  <c:v>10.200000000000001</c:v>
                </c:pt>
                <c:pt idx="779">
                  <c:v>10.200000000000001</c:v>
                </c:pt>
                <c:pt idx="780">
                  <c:v>10.200000000000001</c:v>
                </c:pt>
                <c:pt idx="781">
                  <c:v>10.200000000000001</c:v>
                </c:pt>
                <c:pt idx="782">
                  <c:v>10.200000000000001</c:v>
                </c:pt>
                <c:pt idx="783">
                  <c:v>10.200000000000001</c:v>
                </c:pt>
                <c:pt idx="784">
                  <c:v>10.200000000000001</c:v>
                </c:pt>
                <c:pt idx="785">
                  <c:v>10.200000000000001</c:v>
                </c:pt>
                <c:pt idx="786">
                  <c:v>10.200000000000001</c:v>
                </c:pt>
                <c:pt idx="787">
                  <c:v>10.200000000000001</c:v>
                </c:pt>
                <c:pt idx="788">
                  <c:v>10.200000000000001</c:v>
                </c:pt>
                <c:pt idx="789">
                  <c:v>10.200000000000001</c:v>
                </c:pt>
                <c:pt idx="790">
                  <c:v>10.200000000000001</c:v>
                </c:pt>
                <c:pt idx="791">
                  <c:v>10.200000000000001</c:v>
                </c:pt>
                <c:pt idx="792">
                  <c:v>10.200000000000001</c:v>
                </c:pt>
                <c:pt idx="793">
                  <c:v>10.200000000000001</c:v>
                </c:pt>
                <c:pt idx="794">
                  <c:v>10.200000000000001</c:v>
                </c:pt>
                <c:pt idx="795">
                  <c:v>10.200000000000001</c:v>
                </c:pt>
                <c:pt idx="796">
                  <c:v>10.200000000000001</c:v>
                </c:pt>
                <c:pt idx="797">
                  <c:v>10.200000000000001</c:v>
                </c:pt>
                <c:pt idx="798">
                  <c:v>10.200000000000001</c:v>
                </c:pt>
                <c:pt idx="799">
                  <c:v>10.200000000000001</c:v>
                </c:pt>
                <c:pt idx="800">
                  <c:v>10.200000000000001</c:v>
                </c:pt>
                <c:pt idx="801">
                  <c:v>10.200000000000001</c:v>
                </c:pt>
                <c:pt idx="802">
                  <c:v>10.200000000000001</c:v>
                </c:pt>
                <c:pt idx="803">
                  <c:v>10.200000000000001</c:v>
                </c:pt>
                <c:pt idx="804">
                  <c:v>10.200000000000001</c:v>
                </c:pt>
                <c:pt idx="805">
                  <c:v>10.200000000000001</c:v>
                </c:pt>
                <c:pt idx="806">
                  <c:v>10.200000000000001</c:v>
                </c:pt>
                <c:pt idx="807">
                  <c:v>10.200000000000001</c:v>
                </c:pt>
                <c:pt idx="808">
                  <c:v>10.200000000000001</c:v>
                </c:pt>
                <c:pt idx="809">
                  <c:v>10.200000000000001</c:v>
                </c:pt>
                <c:pt idx="810">
                  <c:v>10.200000000000001</c:v>
                </c:pt>
                <c:pt idx="811">
                  <c:v>10.200000000000001</c:v>
                </c:pt>
                <c:pt idx="812">
                  <c:v>10.299999999999899</c:v>
                </c:pt>
                <c:pt idx="813">
                  <c:v>10.299999999999899</c:v>
                </c:pt>
                <c:pt idx="814">
                  <c:v>10.299999999999899</c:v>
                </c:pt>
                <c:pt idx="815">
                  <c:v>10.299999999999899</c:v>
                </c:pt>
                <c:pt idx="816">
                  <c:v>10.299999999999899</c:v>
                </c:pt>
                <c:pt idx="817">
                  <c:v>10.4</c:v>
                </c:pt>
                <c:pt idx="818">
                  <c:v>10.4</c:v>
                </c:pt>
                <c:pt idx="819">
                  <c:v>10.4</c:v>
                </c:pt>
                <c:pt idx="820">
                  <c:v>10.4</c:v>
                </c:pt>
                <c:pt idx="821">
                  <c:v>10.4</c:v>
                </c:pt>
                <c:pt idx="822">
                  <c:v>10.4</c:v>
                </c:pt>
                <c:pt idx="823">
                  <c:v>10.4</c:v>
                </c:pt>
                <c:pt idx="824">
                  <c:v>10.4</c:v>
                </c:pt>
                <c:pt idx="825">
                  <c:v>10.4</c:v>
                </c:pt>
                <c:pt idx="826">
                  <c:v>10.4</c:v>
                </c:pt>
                <c:pt idx="827">
                  <c:v>10.4</c:v>
                </c:pt>
                <c:pt idx="828">
                  <c:v>10.4</c:v>
                </c:pt>
                <c:pt idx="829">
                  <c:v>10.4</c:v>
                </c:pt>
                <c:pt idx="830">
                  <c:v>10.4</c:v>
                </c:pt>
                <c:pt idx="831">
                  <c:v>10.4</c:v>
                </c:pt>
                <c:pt idx="832">
                  <c:v>10.4</c:v>
                </c:pt>
                <c:pt idx="833">
                  <c:v>10.4</c:v>
                </c:pt>
                <c:pt idx="834">
                  <c:v>10.4</c:v>
                </c:pt>
                <c:pt idx="835">
                  <c:v>10.4</c:v>
                </c:pt>
                <c:pt idx="836">
                  <c:v>10.4</c:v>
                </c:pt>
                <c:pt idx="837">
                  <c:v>10.4</c:v>
                </c:pt>
                <c:pt idx="838">
                  <c:v>10.4</c:v>
                </c:pt>
                <c:pt idx="839">
                  <c:v>10.4</c:v>
                </c:pt>
                <c:pt idx="840">
                  <c:v>10.4</c:v>
                </c:pt>
                <c:pt idx="841">
                  <c:v>10.4</c:v>
                </c:pt>
                <c:pt idx="842">
                  <c:v>10.4</c:v>
                </c:pt>
                <c:pt idx="843">
                  <c:v>10.4</c:v>
                </c:pt>
                <c:pt idx="844">
                  <c:v>10.4</c:v>
                </c:pt>
                <c:pt idx="845">
                  <c:v>10.4</c:v>
                </c:pt>
                <c:pt idx="846">
                  <c:v>10.4</c:v>
                </c:pt>
                <c:pt idx="847">
                  <c:v>10.4</c:v>
                </c:pt>
                <c:pt idx="848">
                  <c:v>10.4</c:v>
                </c:pt>
                <c:pt idx="849">
                  <c:v>10.4</c:v>
                </c:pt>
                <c:pt idx="850">
                  <c:v>10.4</c:v>
                </c:pt>
                <c:pt idx="851">
                  <c:v>10.4</c:v>
                </c:pt>
                <c:pt idx="852">
                  <c:v>10.4</c:v>
                </c:pt>
                <c:pt idx="853">
                  <c:v>10.4</c:v>
                </c:pt>
                <c:pt idx="854">
                  <c:v>10.4</c:v>
                </c:pt>
                <c:pt idx="855">
                  <c:v>10.4</c:v>
                </c:pt>
                <c:pt idx="856">
                  <c:v>10.4</c:v>
                </c:pt>
                <c:pt idx="857">
                  <c:v>10.4</c:v>
                </c:pt>
                <c:pt idx="858">
                  <c:v>10.4</c:v>
                </c:pt>
                <c:pt idx="859">
                  <c:v>10.4</c:v>
                </c:pt>
                <c:pt idx="860">
                  <c:v>10.4</c:v>
                </c:pt>
                <c:pt idx="861">
                  <c:v>10.4</c:v>
                </c:pt>
                <c:pt idx="862">
                  <c:v>10.4</c:v>
                </c:pt>
                <c:pt idx="863">
                  <c:v>10.4</c:v>
                </c:pt>
                <c:pt idx="864">
                  <c:v>10.4</c:v>
                </c:pt>
                <c:pt idx="865">
                  <c:v>10.4</c:v>
                </c:pt>
                <c:pt idx="866">
                  <c:v>10.4</c:v>
                </c:pt>
                <c:pt idx="867">
                  <c:v>10.499999999999915</c:v>
                </c:pt>
                <c:pt idx="868">
                  <c:v>10.499999999999915</c:v>
                </c:pt>
                <c:pt idx="869">
                  <c:v>10.499999999999915</c:v>
                </c:pt>
                <c:pt idx="870">
                  <c:v>10.499999999999915</c:v>
                </c:pt>
                <c:pt idx="871">
                  <c:v>10.499999999999915</c:v>
                </c:pt>
                <c:pt idx="872">
                  <c:v>10.499999999999915</c:v>
                </c:pt>
                <c:pt idx="873">
                  <c:v>10.499999999999915</c:v>
                </c:pt>
                <c:pt idx="874">
                  <c:v>10.499999999999915</c:v>
                </c:pt>
                <c:pt idx="875">
                  <c:v>10.499999999999915</c:v>
                </c:pt>
                <c:pt idx="876">
                  <c:v>10.499999999999915</c:v>
                </c:pt>
                <c:pt idx="877">
                  <c:v>10.499999999999915</c:v>
                </c:pt>
                <c:pt idx="878">
                  <c:v>10.499999999999915</c:v>
                </c:pt>
                <c:pt idx="879">
                  <c:v>10.499999999999915</c:v>
                </c:pt>
                <c:pt idx="880">
                  <c:v>10.499999999999915</c:v>
                </c:pt>
                <c:pt idx="881">
                  <c:v>10.499999999999915</c:v>
                </c:pt>
                <c:pt idx="882">
                  <c:v>10.499999999999915</c:v>
                </c:pt>
                <c:pt idx="883">
                  <c:v>10.6</c:v>
                </c:pt>
                <c:pt idx="884">
                  <c:v>10.6</c:v>
                </c:pt>
                <c:pt idx="885">
                  <c:v>10.6</c:v>
                </c:pt>
                <c:pt idx="886">
                  <c:v>10.6</c:v>
                </c:pt>
                <c:pt idx="887">
                  <c:v>10.6</c:v>
                </c:pt>
                <c:pt idx="888">
                  <c:v>10.6</c:v>
                </c:pt>
                <c:pt idx="889">
                  <c:v>10.6</c:v>
                </c:pt>
                <c:pt idx="890">
                  <c:v>10.6</c:v>
                </c:pt>
                <c:pt idx="891">
                  <c:v>10.6</c:v>
                </c:pt>
                <c:pt idx="892">
                  <c:v>10.6</c:v>
                </c:pt>
                <c:pt idx="893">
                  <c:v>10.6</c:v>
                </c:pt>
                <c:pt idx="894">
                  <c:v>10.6</c:v>
                </c:pt>
                <c:pt idx="895">
                  <c:v>10.6</c:v>
                </c:pt>
                <c:pt idx="896">
                  <c:v>10.6</c:v>
                </c:pt>
                <c:pt idx="897">
                  <c:v>10.6</c:v>
                </c:pt>
                <c:pt idx="898">
                  <c:v>10.6</c:v>
                </c:pt>
                <c:pt idx="899">
                  <c:v>10.7</c:v>
                </c:pt>
                <c:pt idx="900">
                  <c:v>10.7</c:v>
                </c:pt>
                <c:pt idx="901">
                  <c:v>10.7</c:v>
                </c:pt>
                <c:pt idx="902">
                  <c:v>10.7</c:v>
                </c:pt>
                <c:pt idx="903">
                  <c:v>10.7</c:v>
                </c:pt>
                <c:pt idx="904">
                  <c:v>10.8</c:v>
                </c:pt>
                <c:pt idx="905">
                  <c:v>10.8</c:v>
                </c:pt>
                <c:pt idx="906">
                  <c:v>10.8</c:v>
                </c:pt>
                <c:pt idx="907">
                  <c:v>10.8</c:v>
                </c:pt>
                <c:pt idx="908">
                  <c:v>10.8</c:v>
                </c:pt>
                <c:pt idx="909">
                  <c:v>10.899999999999915</c:v>
                </c:pt>
                <c:pt idx="910">
                  <c:v>10.899999999999915</c:v>
                </c:pt>
                <c:pt idx="911">
                  <c:v>10.899999999999915</c:v>
                </c:pt>
                <c:pt idx="912">
                  <c:v>10.899999999999915</c:v>
                </c:pt>
                <c:pt idx="913">
                  <c:v>10.899999999999915</c:v>
                </c:pt>
                <c:pt idx="914">
                  <c:v>10.899999999999915</c:v>
                </c:pt>
                <c:pt idx="915">
                  <c:v>10.899999999999915</c:v>
                </c:pt>
                <c:pt idx="916">
                  <c:v>11</c:v>
                </c:pt>
                <c:pt idx="917">
                  <c:v>11</c:v>
                </c:pt>
                <c:pt idx="918">
                  <c:v>11</c:v>
                </c:pt>
                <c:pt idx="919">
                  <c:v>11</c:v>
                </c:pt>
                <c:pt idx="920">
                  <c:v>11</c:v>
                </c:pt>
                <c:pt idx="921">
                  <c:v>11</c:v>
                </c:pt>
                <c:pt idx="922">
                  <c:v>11</c:v>
                </c:pt>
                <c:pt idx="923">
                  <c:v>11.099999999999909</c:v>
                </c:pt>
                <c:pt idx="924">
                  <c:v>11.099999999999909</c:v>
                </c:pt>
                <c:pt idx="925">
                  <c:v>11.099999999999909</c:v>
                </c:pt>
                <c:pt idx="926">
                  <c:v>11.099999999999909</c:v>
                </c:pt>
                <c:pt idx="927">
                  <c:v>11.099999999999909</c:v>
                </c:pt>
                <c:pt idx="928">
                  <c:v>11.099999999999909</c:v>
                </c:pt>
                <c:pt idx="929">
                  <c:v>11.099999999999909</c:v>
                </c:pt>
                <c:pt idx="930">
                  <c:v>11.099999999999909</c:v>
                </c:pt>
                <c:pt idx="931">
                  <c:v>11.099999999999909</c:v>
                </c:pt>
                <c:pt idx="932">
                  <c:v>11.099999999999909</c:v>
                </c:pt>
                <c:pt idx="933">
                  <c:v>11.099999999999909</c:v>
                </c:pt>
                <c:pt idx="934">
                  <c:v>11.099999999999909</c:v>
                </c:pt>
                <c:pt idx="935">
                  <c:v>11.099999999999909</c:v>
                </c:pt>
                <c:pt idx="936">
                  <c:v>11.099999999999909</c:v>
                </c:pt>
                <c:pt idx="937">
                  <c:v>11.099999999999909</c:v>
                </c:pt>
                <c:pt idx="938">
                  <c:v>11.099999999999909</c:v>
                </c:pt>
                <c:pt idx="939">
                  <c:v>11.099999999999909</c:v>
                </c:pt>
                <c:pt idx="940">
                  <c:v>11.099999999999909</c:v>
                </c:pt>
                <c:pt idx="941">
                  <c:v>11.099999999999909</c:v>
                </c:pt>
                <c:pt idx="942">
                  <c:v>11.099999999999909</c:v>
                </c:pt>
                <c:pt idx="943">
                  <c:v>11.2</c:v>
                </c:pt>
                <c:pt idx="944">
                  <c:v>11.2</c:v>
                </c:pt>
                <c:pt idx="945">
                  <c:v>11.2</c:v>
                </c:pt>
                <c:pt idx="946">
                  <c:v>11.2</c:v>
                </c:pt>
                <c:pt idx="947">
                  <c:v>11.2</c:v>
                </c:pt>
                <c:pt idx="948">
                  <c:v>11.2</c:v>
                </c:pt>
                <c:pt idx="949">
                  <c:v>11.2</c:v>
                </c:pt>
                <c:pt idx="950">
                  <c:v>11.2</c:v>
                </c:pt>
                <c:pt idx="951">
                  <c:v>11.2</c:v>
                </c:pt>
                <c:pt idx="952">
                  <c:v>11.2</c:v>
                </c:pt>
                <c:pt idx="953">
                  <c:v>11.2</c:v>
                </c:pt>
                <c:pt idx="954">
                  <c:v>11.2</c:v>
                </c:pt>
                <c:pt idx="955">
                  <c:v>11.2</c:v>
                </c:pt>
                <c:pt idx="956">
                  <c:v>11.2</c:v>
                </c:pt>
                <c:pt idx="957">
                  <c:v>11.2</c:v>
                </c:pt>
                <c:pt idx="958">
                  <c:v>11.2</c:v>
                </c:pt>
                <c:pt idx="959">
                  <c:v>11.2</c:v>
                </c:pt>
                <c:pt idx="960">
                  <c:v>11.2</c:v>
                </c:pt>
                <c:pt idx="961">
                  <c:v>11.2</c:v>
                </c:pt>
                <c:pt idx="962">
                  <c:v>11.2</c:v>
                </c:pt>
                <c:pt idx="963">
                  <c:v>11.2</c:v>
                </c:pt>
                <c:pt idx="964">
                  <c:v>11.2</c:v>
                </c:pt>
                <c:pt idx="965">
                  <c:v>11.299999999999899</c:v>
                </c:pt>
                <c:pt idx="966">
                  <c:v>11.299999999999899</c:v>
                </c:pt>
                <c:pt idx="967">
                  <c:v>11.299999999999899</c:v>
                </c:pt>
                <c:pt idx="968">
                  <c:v>11.299999999999899</c:v>
                </c:pt>
                <c:pt idx="969">
                  <c:v>11.299999999999899</c:v>
                </c:pt>
                <c:pt idx="970">
                  <c:v>11.299999999999899</c:v>
                </c:pt>
                <c:pt idx="971">
                  <c:v>11.299999999999899</c:v>
                </c:pt>
                <c:pt idx="972">
                  <c:v>11.299999999999899</c:v>
                </c:pt>
                <c:pt idx="973">
                  <c:v>11.299999999999899</c:v>
                </c:pt>
                <c:pt idx="974">
                  <c:v>11.299999999999899</c:v>
                </c:pt>
                <c:pt idx="975">
                  <c:v>11.299999999999899</c:v>
                </c:pt>
                <c:pt idx="976">
                  <c:v>11.299999999999899</c:v>
                </c:pt>
                <c:pt idx="977">
                  <c:v>11.299999999999899</c:v>
                </c:pt>
                <c:pt idx="978">
                  <c:v>11.299999999999899</c:v>
                </c:pt>
                <c:pt idx="979">
                  <c:v>11.299999999999899</c:v>
                </c:pt>
                <c:pt idx="980">
                  <c:v>11.299999999999899</c:v>
                </c:pt>
                <c:pt idx="981">
                  <c:v>11.299999999999899</c:v>
                </c:pt>
                <c:pt idx="982">
                  <c:v>11.299999999999899</c:v>
                </c:pt>
                <c:pt idx="983">
                  <c:v>11.299999999999899</c:v>
                </c:pt>
                <c:pt idx="984">
                  <c:v>11.299999999999899</c:v>
                </c:pt>
                <c:pt idx="985">
                  <c:v>11.299999999999899</c:v>
                </c:pt>
                <c:pt idx="986">
                  <c:v>11.299999999999899</c:v>
                </c:pt>
                <c:pt idx="987">
                  <c:v>11.299999999999899</c:v>
                </c:pt>
                <c:pt idx="988">
                  <c:v>11.299999999999899</c:v>
                </c:pt>
                <c:pt idx="989">
                  <c:v>11.299999999999899</c:v>
                </c:pt>
                <c:pt idx="990">
                  <c:v>11.299999999999899</c:v>
                </c:pt>
                <c:pt idx="991">
                  <c:v>11.299999999999899</c:v>
                </c:pt>
                <c:pt idx="992">
                  <c:v>11.299999999999899</c:v>
                </c:pt>
                <c:pt idx="993">
                  <c:v>11.299999999999899</c:v>
                </c:pt>
                <c:pt idx="994">
                  <c:v>11.299999999999899</c:v>
                </c:pt>
                <c:pt idx="995">
                  <c:v>11.299999999999899</c:v>
                </c:pt>
                <c:pt idx="996">
                  <c:v>11.4</c:v>
                </c:pt>
                <c:pt idx="997">
                  <c:v>11.4</c:v>
                </c:pt>
                <c:pt idx="998">
                  <c:v>11.4</c:v>
                </c:pt>
                <c:pt idx="999">
                  <c:v>11.4</c:v>
                </c:pt>
                <c:pt idx="1000">
                  <c:v>11.4</c:v>
                </c:pt>
                <c:pt idx="1001">
                  <c:v>11.4</c:v>
                </c:pt>
                <c:pt idx="1002">
                  <c:v>11.4</c:v>
                </c:pt>
                <c:pt idx="1003">
                  <c:v>11.4</c:v>
                </c:pt>
                <c:pt idx="1004">
                  <c:v>11.4</c:v>
                </c:pt>
                <c:pt idx="1005">
                  <c:v>11.4</c:v>
                </c:pt>
                <c:pt idx="1006">
                  <c:v>11.4</c:v>
                </c:pt>
                <c:pt idx="1007">
                  <c:v>11.4</c:v>
                </c:pt>
                <c:pt idx="1008">
                  <c:v>11.4</c:v>
                </c:pt>
                <c:pt idx="1009">
                  <c:v>11.4</c:v>
                </c:pt>
                <c:pt idx="1010">
                  <c:v>11.4</c:v>
                </c:pt>
                <c:pt idx="1011">
                  <c:v>11.4</c:v>
                </c:pt>
                <c:pt idx="1012">
                  <c:v>11.4</c:v>
                </c:pt>
                <c:pt idx="1013">
                  <c:v>11.4</c:v>
                </c:pt>
                <c:pt idx="1014">
                  <c:v>11.4</c:v>
                </c:pt>
                <c:pt idx="1015">
                  <c:v>11.4</c:v>
                </c:pt>
                <c:pt idx="1016">
                  <c:v>11.4</c:v>
                </c:pt>
                <c:pt idx="1017">
                  <c:v>11.4</c:v>
                </c:pt>
                <c:pt idx="1018">
                  <c:v>11.4</c:v>
                </c:pt>
                <c:pt idx="1019">
                  <c:v>11.5</c:v>
                </c:pt>
                <c:pt idx="1020">
                  <c:v>11.5</c:v>
                </c:pt>
                <c:pt idx="1021">
                  <c:v>11.5</c:v>
                </c:pt>
                <c:pt idx="1022">
                  <c:v>11.5</c:v>
                </c:pt>
                <c:pt idx="1023">
                  <c:v>11.6</c:v>
                </c:pt>
                <c:pt idx="1024">
                  <c:v>11.6</c:v>
                </c:pt>
                <c:pt idx="1025">
                  <c:v>11.6</c:v>
                </c:pt>
                <c:pt idx="1026">
                  <c:v>11.6</c:v>
                </c:pt>
                <c:pt idx="1027">
                  <c:v>11.7</c:v>
                </c:pt>
                <c:pt idx="1028">
                  <c:v>11.7</c:v>
                </c:pt>
                <c:pt idx="1029">
                  <c:v>11.8</c:v>
                </c:pt>
                <c:pt idx="1030">
                  <c:v>11.8</c:v>
                </c:pt>
                <c:pt idx="1031">
                  <c:v>11.8</c:v>
                </c:pt>
                <c:pt idx="1032">
                  <c:v>11.8</c:v>
                </c:pt>
                <c:pt idx="1033">
                  <c:v>11.8</c:v>
                </c:pt>
                <c:pt idx="1034">
                  <c:v>11.8</c:v>
                </c:pt>
                <c:pt idx="1035">
                  <c:v>11.899999999999915</c:v>
                </c:pt>
                <c:pt idx="1036">
                  <c:v>11.899999999999915</c:v>
                </c:pt>
                <c:pt idx="1037">
                  <c:v>11.899999999999915</c:v>
                </c:pt>
                <c:pt idx="1038">
                  <c:v>12</c:v>
                </c:pt>
                <c:pt idx="1039">
                  <c:v>12</c:v>
                </c:pt>
                <c:pt idx="1040">
                  <c:v>12</c:v>
                </c:pt>
                <c:pt idx="1041">
                  <c:v>12.1</c:v>
                </c:pt>
                <c:pt idx="1042">
                  <c:v>12.1</c:v>
                </c:pt>
                <c:pt idx="1043">
                  <c:v>12.2</c:v>
                </c:pt>
                <c:pt idx="1044">
                  <c:v>12.2</c:v>
                </c:pt>
                <c:pt idx="1045">
                  <c:v>12.2</c:v>
                </c:pt>
                <c:pt idx="1046">
                  <c:v>12.2</c:v>
                </c:pt>
                <c:pt idx="1047">
                  <c:v>12.2</c:v>
                </c:pt>
                <c:pt idx="1048">
                  <c:v>12.2</c:v>
                </c:pt>
                <c:pt idx="1049">
                  <c:v>12.2</c:v>
                </c:pt>
                <c:pt idx="1050">
                  <c:v>12.2</c:v>
                </c:pt>
                <c:pt idx="1051">
                  <c:v>12.2</c:v>
                </c:pt>
                <c:pt idx="1052">
                  <c:v>12.2</c:v>
                </c:pt>
                <c:pt idx="1053">
                  <c:v>12.2</c:v>
                </c:pt>
                <c:pt idx="1054">
                  <c:v>12.2</c:v>
                </c:pt>
                <c:pt idx="1055">
                  <c:v>12.2</c:v>
                </c:pt>
                <c:pt idx="1056">
                  <c:v>12.2</c:v>
                </c:pt>
                <c:pt idx="1057">
                  <c:v>12.3</c:v>
                </c:pt>
                <c:pt idx="1058">
                  <c:v>12.3</c:v>
                </c:pt>
                <c:pt idx="1059">
                  <c:v>12.3</c:v>
                </c:pt>
                <c:pt idx="1060">
                  <c:v>12.3</c:v>
                </c:pt>
                <c:pt idx="1061">
                  <c:v>12.3</c:v>
                </c:pt>
                <c:pt idx="1062">
                  <c:v>12.3</c:v>
                </c:pt>
                <c:pt idx="1063">
                  <c:v>12.4</c:v>
                </c:pt>
                <c:pt idx="1064">
                  <c:v>12.4</c:v>
                </c:pt>
                <c:pt idx="1065">
                  <c:v>12.4</c:v>
                </c:pt>
                <c:pt idx="1066">
                  <c:v>12.5</c:v>
                </c:pt>
                <c:pt idx="1067">
                  <c:v>12.5</c:v>
                </c:pt>
                <c:pt idx="1068">
                  <c:v>12.5</c:v>
                </c:pt>
                <c:pt idx="1069">
                  <c:v>12.5</c:v>
                </c:pt>
                <c:pt idx="1070">
                  <c:v>12.5</c:v>
                </c:pt>
                <c:pt idx="1071">
                  <c:v>12.5</c:v>
                </c:pt>
                <c:pt idx="1072">
                  <c:v>12.5</c:v>
                </c:pt>
                <c:pt idx="1073">
                  <c:v>12.5</c:v>
                </c:pt>
                <c:pt idx="1074">
                  <c:v>12.5</c:v>
                </c:pt>
                <c:pt idx="1075">
                  <c:v>12.5</c:v>
                </c:pt>
                <c:pt idx="1076">
                  <c:v>12.5</c:v>
                </c:pt>
                <c:pt idx="1077">
                  <c:v>12.5</c:v>
                </c:pt>
                <c:pt idx="1078">
                  <c:v>12.5</c:v>
                </c:pt>
                <c:pt idx="1079">
                  <c:v>12.5</c:v>
                </c:pt>
                <c:pt idx="1080">
                  <c:v>12.5</c:v>
                </c:pt>
                <c:pt idx="1081">
                  <c:v>12.5</c:v>
                </c:pt>
                <c:pt idx="1082">
                  <c:v>12.5</c:v>
                </c:pt>
                <c:pt idx="1083">
                  <c:v>12.5</c:v>
                </c:pt>
                <c:pt idx="1084">
                  <c:v>12.5</c:v>
                </c:pt>
                <c:pt idx="1085">
                  <c:v>12.5</c:v>
                </c:pt>
                <c:pt idx="1086">
                  <c:v>12.5</c:v>
                </c:pt>
                <c:pt idx="1087">
                  <c:v>12.5</c:v>
                </c:pt>
                <c:pt idx="1088">
                  <c:v>12.5</c:v>
                </c:pt>
                <c:pt idx="1089">
                  <c:v>12.5</c:v>
                </c:pt>
                <c:pt idx="1090">
                  <c:v>12.6</c:v>
                </c:pt>
                <c:pt idx="1091">
                  <c:v>12.6</c:v>
                </c:pt>
                <c:pt idx="1092">
                  <c:v>12.7</c:v>
                </c:pt>
                <c:pt idx="1093">
                  <c:v>12.7</c:v>
                </c:pt>
                <c:pt idx="1094">
                  <c:v>12.7</c:v>
                </c:pt>
                <c:pt idx="1095">
                  <c:v>12.7</c:v>
                </c:pt>
                <c:pt idx="1096">
                  <c:v>12.7</c:v>
                </c:pt>
                <c:pt idx="1097">
                  <c:v>12.7</c:v>
                </c:pt>
                <c:pt idx="1098">
                  <c:v>12.7</c:v>
                </c:pt>
                <c:pt idx="1099">
                  <c:v>12.7</c:v>
                </c:pt>
                <c:pt idx="1100">
                  <c:v>12.8</c:v>
                </c:pt>
                <c:pt idx="1101">
                  <c:v>12.8</c:v>
                </c:pt>
                <c:pt idx="1102">
                  <c:v>12.8</c:v>
                </c:pt>
                <c:pt idx="1103">
                  <c:v>12.8</c:v>
                </c:pt>
                <c:pt idx="1104">
                  <c:v>12.8</c:v>
                </c:pt>
                <c:pt idx="1105">
                  <c:v>12.8</c:v>
                </c:pt>
                <c:pt idx="1106">
                  <c:v>12.8</c:v>
                </c:pt>
                <c:pt idx="1107">
                  <c:v>12.8</c:v>
                </c:pt>
                <c:pt idx="1108">
                  <c:v>12.8</c:v>
                </c:pt>
                <c:pt idx="1109">
                  <c:v>12.8</c:v>
                </c:pt>
                <c:pt idx="1110">
                  <c:v>12.8</c:v>
                </c:pt>
                <c:pt idx="1111">
                  <c:v>12.8</c:v>
                </c:pt>
                <c:pt idx="1112">
                  <c:v>12.8</c:v>
                </c:pt>
                <c:pt idx="1113">
                  <c:v>12.8</c:v>
                </c:pt>
                <c:pt idx="1114">
                  <c:v>12.8</c:v>
                </c:pt>
                <c:pt idx="1115">
                  <c:v>12.8</c:v>
                </c:pt>
                <c:pt idx="1116">
                  <c:v>12.8</c:v>
                </c:pt>
                <c:pt idx="1117">
                  <c:v>12.8</c:v>
                </c:pt>
                <c:pt idx="1118">
                  <c:v>12.8</c:v>
                </c:pt>
                <c:pt idx="1119">
                  <c:v>12.8</c:v>
                </c:pt>
                <c:pt idx="1120">
                  <c:v>12.8</c:v>
                </c:pt>
                <c:pt idx="1121">
                  <c:v>12.8</c:v>
                </c:pt>
                <c:pt idx="1122">
                  <c:v>12.8</c:v>
                </c:pt>
                <c:pt idx="1123">
                  <c:v>12.9</c:v>
                </c:pt>
                <c:pt idx="1124">
                  <c:v>12.9</c:v>
                </c:pt>
                <c:pt idx="1125">
                  <c:v>12.9</c:v>
                </c:pt>
                <c:pt idx="1126">
                  <c:v>12.9</c:v>
                </c:pt>
                <c:pt idx="1127">
                  <c:v>12.9</c:v>
                </c:pt>
                <c:pt idx="1128">
                  <c:v>12.9</c:v>
                </c:pt>
                <c:pt idx="1129">
                  <c:v>12.9</c:v>
                </c:pt>
                <c:pt idx="1130">
                  <c:v>12.9</c:v>
                </c:pt>
                <c:pt idx="1131">
                  <c:v>12.9</c:v>
                </c:pt>
                <c:pt idx="1132">
                  <c:v>12.9</c:v>
                </c:pt>
                <c:pt idx="1133">
                  <c:v>12.9</c:v>
                </c:pt>
                <c:pt idx="1134">
                  <c:v>12.9</c:v>
                </c:pt>
                <c:pt idx="1135">
                  <c:v>12.9</c:v>
                </c:pt>
                <c:pt idx="1136">
                  <c:v>12.9</c:v>
                </c:pt>
                <c:pt idx="1137">
                  <c:v>12.9</c:v>
                </c:pt>
                <c:pt idx="1138">
                  <c:v>12.9</c:v>
                </c:pt>
                <c:pt idx="1139">
                  <c:v>12.9</c:v>
                </c:pt>
                <c:pt idx="1140">
                  <c:v>12.9</c:v>
                </c:pt>
                <c:pt idx="1141">
                  <c:v>12.9</c:v>
                </c:pt>
                <c:pt idx="1142">
                  <c:v>12.9</c:v>
                </c:pt>
                <c:pt idx="1143">
                  <c:v>12.9</c:v>
                </c:pt>
                <c:pt idx="1144">
                  <c:v>12.9</c:v>
                </c:pt>
                <c:pt idx="1145">
                  <c:v>12.9</c:v>
                </c:pt>
                <c:pt idx="1146">
                  <c:v>12.9</c:v>
                </c:pt>
                <c:pt idx="1147">
                  <c:v>12.9</c:v>
                </c:pt>
                <c:pt idx="1148">
                  <c:v>12.9</c:v>
                </c:pt>
                <c:pt idx="1149">
                  <c:v>12.9</c:v>
                </c:pt>
                <c:pt idx="1150">
                  <c:v>12.9</c:v>
                </c:pt>
                <c:pt idx="1151">
                  <c:v>12.9</c:v>
                </c:pt>
                <c:pt idx="1152">
                  <c:v>12.9</c:v>
                </c:pt>
                <c:pt idx="1153">
                  <c:v>12.9</c:v>
                </c:pt>
                <c:pt idx="1154">
                  <c:v>12.9</c:v>
                </c:pt>
                <c:pt idx="1155">
                  <c:v>12.9</c:v>
                </c:pt>
                <c:pt idx="1156">
                  <c:v>12.9</c:v>
                </c:pt>
                <c:pt idx="1157">
                  <c:v>12.9</c:v>
                </c:pt>
                <c:pt idx="1158">
                  <c:v>12.9</c:v>
                </c:pt>
                <c:pt idx="1159">
                  <c:v>12.9</c:v>
                </c:pt>
                <c:pt idx="1160">
                  <c:v>12.9</c:v>
                </c:pt>
                <c:pt idx="1161">
                  <c:v>12.9</c:v>
                </c:pt>
                <c:pt idx="1162">
                  <c:v>12.9</c:v>
                </c:pt>
                <c:pt idx="1163">
                  <c:v>13</c:v>
                </c:pt>
                <c:pt idx="1164">
                  <c:v>13</c:v>
                </c:pt>
                <c:pt idx="1165">
                  <c:v>13</c:v>
                </c:pt>
                <c:pt idx="1166">
                  <c:v>13</c:v>
                </c:pt>
                <c:pt idx="1167">
                  <c:v>13</c:v>
                </c:pt>
                <c:pt idx="1168">
                  <c:v>13</c:v>
                </c:pt>
                <c:pt idx="1169">
                  <c:v>13</c:v>
                </c:pt>
                <c:pt idx="1170">
                  <c:v>13</c:v>
                </c:pt>
                <c:pt idx="1171">
                  <c:v>13.1</c:v>
                </c:pt>
                <c:pt idx="1172">
                  <c:v>13.1</c:v>
                </c:pt>
                <c:pt idx="1173">
                  <c:v>13.1</c:v>
                </c:pt>
                <c:pt idx="1174">
                  <c:v>13.1</c:v>
                </c:pt>
                <c:pt idx="1175">
                  <c:v>13.1</c:v>
                </c:pt>
                <c:pt idx="1176">
                  <c:v>13.1</c:v>
                </c:pt>
                <c:pt idx="1177">
                  <c:v>13.1</c:v>
                </c:pt>
                <c:pt idx="1178">
                  <c:v>13.1</c:v>
                </c:pt>
                <c:pt idx="1179">
                  <c:v>13.1</c:v>
                </c:pt>
                <c:pt idx="1180">
                  <c:v>13.1</c:v>
                </c:pt>
                <c:pt idx="1181">
                  <c:v>13.1</c:v>
                </c:pt>
                <c:pt idx="1182">
                  <c:v>13.1</c:v>
                </c:pt>
                <c:pt idx="1183">
                  <c:v>13.1</c:v>
                </c:pt>
                <c:pt idx="1184">
                  <c:v>13.1</c:v>
                </c:pt>
                <c:pt idx="1185">
                  <c:v>13.1</c:v>
                </c:pt>
                <c:pt idx="1186">
                  <c:v>13.1</c:v>
                </c:pt>
                <c:pt idx="1187">
                  <c:v>13.1</c:v>
                </c:pt>
                <c:pt idx="1188">
                  <c:v>13.1</c:v>
                </c:pt>
                <c:pt idx="1189">
                  <c:v>13.1</c:v>
                </c:pt>
                <c:pt idx="1190">
                  <c:v>13.1</c:v>
                </c:pt>
                <c:pt idx="1191">
                  <c:v>13.1</c:v>
                </c:pt>
                <c:pt idx="1192">
                  <c:v>13.1</c:v>
                </c:pt>
                <c:pt idx="1193">
                  <c:v>13.1</c:v>
                </c:pt>
                <c:pt idx="1194">
                  <c:v>13.1</c:v>
                </c:pt>
                <c:pt idx="1195">
                  <c:v>13.1</c:v>
                </c:pt>
                <c:pt idx="1196">
                  <c:v>13.1</c:v>
                </c:pt>
                <c:pt idx="1197">
                  <c:v>13.1</c:v>
                </c:pt>
                <c:pt idx="1198">
                  <c:v>13.199999999999909</c:v>
                </c:pt>
                <c:pt idx="1199">
                  <c:v>13.199999999999909</c:v>
                </c:pt>
                <c:pt idx="1200">
                  <c:v>13.199999999999909</c:v>
                </c:pt>
                <c:pt idx="1201">
                  <c:v>13.199999999999909</c:v>
                </c:pt>
                <c:pt idx="1202">
                  <c:v>13.199999999999909</c:v>
                </c:pt>
                <c:pt idx="1203">
                  <c:v>13.199999999999909</c:v>
                </c:pt>
                <c:pt idx="1204">
                  <c:v>13.199999999999909</c:v>
                </c:pt>
                <c:pt idx="1205">
                  <c:v>13.199999999999909</c:v>
                </c:pt>
                <c:pt idx="1206">
                  <c:v>13.199999999999909</c:v>
                </c:pt>
                <c:pt idx="1207">
                  <c:v>13.199999999999909</c:v>
                </c:pt>
                <c:pt idx="1208">
                  <c:v>13.199999999999909</c:v>
                </c:pt>
                <c:pt idx="1209">
                  <c:v>13.199999999999909</c:v>
                </c:pt>
                <c:pt idx="1210">
                  <c:v>13.199999999999909</c:v>
                </c:pt>
                <c:pt idx="1211">
                  <c:v>13.199999999999909</c:v>
                </c:pt>
                <c:pt idx="1212">
                  <c:v>13.199999999999909</c:v>
                </c:pt>
                <c:pt idx="1213">
                  <c:v>13.199999999999909</c:v>
                </c:pt>
                <c:pt idx="1214">
                  <c:v>13.199999999999909</c:v>
                </c:pt>
                <c:pt idx="1215">
                  <c:v>13.199999999999909</c:v>
                </c:pt>
                <c:pt idx="1216">
                  <c:v>13.199999999999909</c:v>
                </c:pt>
                <c:pt idx="1217">
                  <c:v>13.199999999999909</c:v>
                </c:pt>
                <c:pt idx="1218">
                  <c:v>13.199999999999909</c:v>
                </c:pt>
                <c:pt idx="1219">
                  <c:v>13.199999999999909</c:v>
                </c:pt>
                <c:pt idx="1220">
                  <c:v>13.199999999999909</c:v>
                </c:pt>
                <c:pt idx="1221">
                  <c:v>13.199999999999909</c:v>
                </c:pt>
                <c:pt idx="1222">
                  <c:v>13.199999999999909</c:v>
                </c:pt>
                <c:pt idx="1223">
                  <c:v>13.199999999999909</c:v>
                </c:pt>
                <c:pt idx="1224">
                  <c:v>13.199999999999909</c:v>
                </c:pt>
                <c:pt idx="1225">
                  <c:v>13.199999999999909</c:v>
                </c:pt>
                <c:pt idx="1226">
                  <c:v>13.199999999999909</c:v>
                </c:pt>
                <c:pt idx="1227">
                  <c:v>13.3</c:v>
                </c:pt>
                <c:pt idx="1228">
                  <c:v>13.3</c:v>
                </c:pt>
                <c:pt idx="1229">
                  <c:v>13.3</c:v>
                </c:pt>
                <c:pt idx="1230">
                  <c:v>13.3</c:v>
                </c:pt>
                <c:pt idx="1231">
                  <c:v>13.3</c:v>
                </c:pt>
                <c:pt idx="1232">
                  <c:v>13.3</c:v>
                </c:pt>
                <c:pt idx="1233">
                  <c:v>13.3</c:v>
                </c:pt>
                <c:pt idx="1234">
                  <c:v>13.3</c:v>
                </c:pt>
                <c:pt idx="1235">
                  <c:v>13.3</c:v>
                </c:pt>
                <c:pt idx="1236">
                  <c:v>13.3</c:v>
                </c:pt>
                <c:pt idx="1237">
                  <c:v>13.3</c:v>
                </c:pt>
                <c:pt idx="1238">
                  <c:v>13.3</c:v>
                </c:pt>
                <c:pt idx="1239">
                  <c:v>13.3</c:v>
                </c:pt>
                <c:pt idx="1240">
                  <c:v>13.3</c:v>
                </c:pt>
                <c:pt idx="1241">
                  <c:v>13.3</c:v>
                </c:pt>
                <c:pt idx="1242">
                  <c:v>13.3</c:v>
                </c:pt>
                <c:pt idx="1243">
                  <c:v>13.3</c:v>
                </c:pt>
                <c:pt idx="1244">
                  <c:v>13.3</c:v>
                </c:pt>
                <c:pt idx="1245">
                  <c:v>13.3</c:v>
                </c:pt>
                <c:pt idx="1246">
                  <c:v>13.3</c:v>
                </c:pt>
                <c:pt idx="1247">
                  <c:v>13.3</c:v>
                </c:pt>
                <c:pt idx="1248">
                  <c:v>13.3</c:v>
                </c:pt>
                <c:pt idx="1249">
                  <c:v>13.3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populationParameterSweep!$E$2506:$E$3755</c:f>
              <c:numCache>
                <c:formatCode>General</c:formatCode>
                <c:ptCount val="1250"/>
                <c:pt idx="0">
                  <c:v>0</c:v>
                </c:pt>
                <c:pt idx="1">
                  <c:v>0</c:v>
                </c:pt>
                <c:pt idx="2">
                  <c:v>0.05</c:v>
                </c:pt>
                <c:pt idx="3">
                  <c:v>0.15000000000000013</c:v>
                </c:pt>
                <c:pt idx="4">
                  <c:v>0.15000000000000013</c:v>
                </c:pt>
                <c:pt idx="5">
                  <c:v>0.15000000000000013</c:v>
                </c:pt>
                <c:pt idx="6">
                  <c:v>0.2</c:v>
                </c:pt>
                <c:pt idx="7">
                  <c:v>0.25</c:v>
                </c:pt>
                <c:pt idx="8">
                  <c:v>0.39999999999999963</c:v>
                </c:pt>
                <c:pt idx="9">
                  <c:v>0.49999999999999956</c:v>
                </c:pt>
                <c:pt idx="10">
                  <c:v>0.54999999999999905</c:v>
                </c:pt>
                <c:pt idx="11">
                  <c:v>0.60000000000000053</c:v>
                </c:pt>
                <c:pt idx="12">
                  <c:v>0.70000000000000051</c:v>
                </c:pt>
                <c:pt idx="13">
                  <c:v>0.70000000000000051</c:v>
                </c:pt>
                <c:pt idx="14">
                  <c:v>0.8</c:v>
                </c:pt>
                <c:pt idx="15">
                  <c:v>0.84999999999999953</c:v>
                </c:pt>
                <c:pt idx="16">
                  <c:v>0.95000000000000051</c:v>
                </c:pt>
                <c:pt idx="17">
                  <c:v>0.95000000000000051</c:v>
                </c:pt>
                <c:pt idx="18">
                  <c:v>0.999999999999999</c:v>
                </c:pt>
                <c:pt idx="19">
                  <c:v>1.0499999999999885</c:v>
                </c:pt>
                <c:pt idx="20">
                  <c:v>1.0499999999999885</c:v>
                </c:pt>
                <c:pt idx="21">
                  <c:v>1.0999999999999888</c:v>
                </c:pt>
                <c:pt idx="22">
                  <c:v>1.1499999999999988</c:v>
                </c:pt>
                <c:pt idx="23">
                  <c:v>1.2</c:v>
                </c:pt>
                <c:pt idx="24">
                  <c:v>1.2</c:v>
                </c:pt>
                <c:pt idx="25">
                  <c:v>1.2</c:v>
                </c:pt>
                <c:pt idx="26">
                  <c:v>1.2</c:v>
                </c:pt>
                <c:pt idx="27">
                  <c:v>1.25</c:v>
                </c:pt>
                <c:pt idx="28">
                  <c:v>1.25</c:v>
                </c:pt>
                <c:pt idx="29">
                  <c:v>1.3</c:v>
                </c:pt>
                <c:pt idx="30">
                  <c:v>1.3</c:v>
                </c:pt>
                <c:pt idx="31">
                  <c:v>1.3</c:v>
                </c:pt>
                <c:pt idx="32">
                  <c:v>1.4</c:v>
                </c:pt>
                <c:pt idx="33">
                  <c:v>1.45</c:v>
                </c:pt>
                <c:pt idx="34">
                  <c:v>1.6</c:v>
                </c:pt>
                <c:pt idx="35">
                  <c:v>1.6</c:v>
                </c:pt>
                <c:pt idx="36">
                  <c:v>1.6</c:v>
                </c:pt>
                <c:pt idx="37">
                  <c:v>1.6</c:v>
                </c:pt>
                <c:pt idx="38">
                  <c:v>1.6</c:v>
                </c:pt>
                <c:pt idx="39">
                  <c:v>1.6</c:v>
                </c:pt>
                <c:pt idx="40">
                  <c:v>1.6500000000000001</c:v>
                </c:pt>
                <c:pt idx="41">
                  <c:v>1.6500000000000001</c:v>
                </c:pt>
                <c:pt idx="42">
                  <c:v>1.6999999999999889</c:v>
                </c:pt>
                <c:pt idx="43">
                  <c:v>1.7999999999999885</c:v>
                </c:pt>
                <c:pt idx="44">
                  <c:v>1.7999999999999885</c:v>
                </c:pt>
                <c:pt idx="45">
                  <c:v>1.7999999999999885</c:v>
                </c:pt>
                <c:pt idx="46">
                  <c:v>1.8499999999999888</c:v>
                </c:pt>
                <c:pt idx="47">
                  <c:v>1.8499999999999888</c:v>
                </c:pt>
                <c:pt idx="48">
                  <c:v>1.9000000000000001</c:v>
                </c:pt>
                <c:pt idx="49">
                  <c:v>1.9499999999999889</c:v>
                </c:pt>
                <c:pt idx="50">
                  <c:v>1.9999999999999898</c:v>
                </c:pt>
                <c:pt idx="51">
                  <c:v>2.0999999999999877</c:v>
                </c:pt>
                <c:pt idx="52">
                  <c:v>2.0999999999999877</c:v>
                </c:pt>
                <c:pt idx="53">
                  <c:v>2.15</c:v>
                </c:pt>
                <c:pt idx="54">
                  <c:v>2.15</c:v>
                </c:pt>
                <c:pt idx="55">
                  <c:v>2.25</c:v>
                </c:pt>
                <c:pt idx="56">
                  <c:v>2.25</c:v>
                </c:pt>
                <c:pt idx="57">
                  <c:v>2.2999999999999998</c:v>
                </c:pt>
                <c:pt idx="58">
                  <c:v>2.3499999999999988</c:v>
                </c:pt>
                <c:pt idx="59">
                  <c:v>2.3499999999999988</c:v>
                </c:pt>
                <c:pt idx="60">
                  <c:v>2.3499999999999988</c:v>
                </c:pt>
                <c:pt idx="61">
                  <c:v>2.3499999999999988</c:v>
                </c:pt>
                <c:pt idx="62">
                  <c:v>2.3499999999999988</c:v>
                </c:pt>
                <c:pt idx="63">
                  <c:v>2.4</c:v>
                </c:pt>
                <c:pt idx="64">
                  <c:v>2.4499999999999997</c:v>
                </c:pt>
                <c:pt idx="65">
                  <c:v>2.5</c:v>
                </c:pt>
                <c:pt idx="66">
                  <c:v>2.5499999999999998</c:v>
                </c:pt>
                <c:pt idx="67">
                  <c:v>2.5499999999999998</c:v>
                </c:pt>
                <c:pt idx="68">
                  <c:v>2.5499999999999998</c:v>
                </c:pt>
                <c:pt idx="69">
                  <c:v>2.5499999999999998</c:v>
                </c:pt>
                <c:pt idx="70">
                  <c:v>2.5499999999999998</c:v>
                </c:pt>
                <c:pt idx="71">
                  <c:v>2.5499999999999998</c:v>
                </c:pt>
                <c:pt idx="72">
                  <c:v>2.5499999999999998</c:v>
                </c:pt>
                <c:pt idx="73">
                  <c:v>2.5499999999999998</c:v>
                </c:pt>
                <c:pt idx="74">
                  <c:v>2.5499999999999998</c:v>
                </c:pt>
                <c:pt idx="75">
                  <c:v>2.5499999999999998</c:v>
                </c:pt>
                <c:pt idx="76">
                  <c:v>2.5499999999999998</c:v>
                </c:pt>
                <c:pt idx="77">
                  <c:v>2.5499999999999998</c:v>
                </c:pt>
                <c:pt idx="78">
                  <c:v>2.5499999999999998</c:v>
                </c:pt>
                <c:pt idx="79">
                  <c:v>2.5499999999999998</c:v>
                </c:pt>
                <c:pt idx="80">
                  <c:v>2.5499999999999998</c:v>
                </c:pt>
                <c:pt idx="81">
                  <c:v>2.5499999999999998</c:v>
                </c:pt>
                <c:pt idx="82">
                  <c:v>2.6</c:v>
                </c:pt>
                <c:pt idx="83">
                  <c:v>2.6</c:v>
                </c:pt>
                <c:pt idx="84">
                  <c:v>2.7</c:v>
                </c:pt>
                <c:pt idx="85">
                  <c:v>2.7</c:v>
                </c:pt>
                <c:pt idx="86">
                  <c:v>2.75</c:v>
                </c:pt>
                <c:pt idx="87">
                  <c:v>2.8</c:v>
                </c:pt>
                <c:pt idx="88">
                  <c:v>2.8</c:v>
                </c:pt>
                <c:pt idx="89">
                  <c:v>2.8</c:v>
                </c:pt>
                <c:pt idx="90">
                  <c:v>2.8499999999999988</c:v>
                </c:pt>
                <c:pt idx="91">
                  <c:v>2.9499999999999997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3.05</c:v>
                </c:pt>
                <c:pt idx="96">
                  <c:v>3.1</c:v>
                </c:pt>
                <c:pt idx="97">
                  <c:v>3.1</c:v>
                </c:pt>
                <c:pt idx="98">
                  <c:v>3.15</c:v>
                </c:pt>
                <c:pt idx="99">
                  <c:v>3.15</c:v>
                </c:pt>
                <c:pt idx="100">
                  <c:v>3.2</c:v>
                </c:pt>
                <c:pt idx="101">
                  <c:v>3.2</c:v>
                </c:pt>
                <c:pt idx="102">
                  <c:v>3.2</c:v>
                </c:pt>
                <c:pt idx="103">
                  <c:v>3.25</c:v>
                </c:pt>
                <c:pt idx="104">
                  <c:v>3.25</c:v>
                </c:pt>
                <c:pt idx="105">
                  <c:v>3.25</c:v>
                </c:pt>
                <c:pt idx="106">
                  <c:v>3.25</c:v>
                </c:pt>
                <c:pt idx="107">
                  <c:v>3.3499999999999877</c:v>
                </c:pt>
                <c:pt idx="108">
                  <c:v>3.3499999999999877</c:v>
                </c:pt>
                <c:pt idx="109">
                  <c:v>3.3499999999999877</c:v>
                </c:pt>
                <c:pt idx="110">
                  <c:v>3.4</c:v>
                </c:pt>
                <c:pt idx="111">
                  <c:v>3.4499999999999997</c:v>
                </c:pt>
                <c:pt idx="112">
                  <c:v>3.4499999999999997</c:v>
                </c:pt>
                <c:pt idx="113">
                  <c:v>3.4499999999999997</c:v>
                </c:pt>
                <c:pt idx="114">
                  <c:v>3.4499999999999997</c:v>
                </c:pt>
                <c:pt idx="115">
                  <c:v>3.4499999999999997</c:v>
                </c:pt>
                <c:pt idx="116">
                  <c:v>3.55</c:v>
                </c:pt>
                <c:pt idx="117">
                  <c:v>3.55</c:v>
                </c:pt>
                <c:pt idx="118">
                  <c:v>3.55</c:v>
                </c:pt>
                <c:pt idx="119">
                  <c:v>3.6</c:v>
                </c:pt>
                <c:pt idx="120">
                  <c:v>3.65</c:v>
                </c:pt>
                <c:pt idx="121">
                  <c:v>3.75</c:v>
                </c:pt>
                <c:pt idx="122">
                  <c:v>3.75</c:v>
                </c:pt>
                <c:pt idx="123">
                  <c:v>3.8499999999999988</c:v>
                </c:pt>
                <c:pt idx="124">
                  <c:v>3.8499999999999988</c:v>
                </c:pt>
                <c:pt idx="125">
                  <c:v>3.9</c:v>
                </c:pt>
                <c:pt idx="126">
                  <c:v>3.9</c:v>
                </c:pt>
                <c:pt idx="127">
                  <c:v>3.9</c:v>
                </c:pt>
                <c:pt idx="128">
                  <c:v>3.9</c:v>
                </c:pt>
                <c:pt idx="129">
                  <c:v>3.9499999999999997</c:v>
                </c:pt>
                <c:pt idx="130">
                  <c:v>3.9499999999999997</c:v>
                </c:pt>
                <c:pt idx="131">
                  <c:v>3.9499999999999997</c:v>
                </c:pt>
                <c:pt idx="132">
                  <c:v>3.9499999999999997</c:v>
                </c:pt>
                <c:pt idx="133">
                  <c:v>3.9499999999999997</c:v>
                </c:pt>
                <c:pt idx="134">
                  <c:v>4</c:v>
                </c:pt>
                <c:pt idx="135">
                  <c:v>4.05</c:v>
                </c:pt>
                <c:pt idx="136">
                  <c:v>4.05</c:v>
                </c:pt>
                <c:pt idx="137">
                  <c:v>4.0999999999999996</c:v>
                </c:pt>
                <c:pt idx="138">
                  <c:v>4.0999999999999996</c:v>
                </c:pt>
                <c:pt idx="139">
                  <c:v>4.0999999999999996</c:v>
                </c:pt>
                <c:pt idx="140">
                  <c:v>4.0999999999999996</c:v>
                </c:pt>
                <c:pt idx="141">
                  <c:v>4.2</c:v>
                </c:pt>
                <c:pt idx="142">
                  <c:v>4.2</c:v>
                </c:pt>
                <c:pt idx="143">
                  <c:v>4.2</c:v>
                </c:pt>
                <c:pt idx="144">
                  <c:v>4.2</c:v>
                </c:pt>
                <c:pt idx="145">
                  <c:v>4.2</c:v>
                </c:pt>
                <c:pt idx="146">
                  <c:v>4.2</c:v>
                </c:pt>
                <c:pt idx="147">
                  <c:v>4.2</c:v>
                </c:pt>
                <c:pt idx="148">
                  <c:v>4.25</c:v>
                </c:pt>
                <c:pt idx="149">
                  <c:v>4.25</c:v>
                </c:pt>
                <c:pt idx="150">
                  <c:v>4.25</c:v>
                </c:pt>
                <c:pt idx="151">
                  <c:v>4.25</c:v>
                </c:pt>
                <c:pt idx="152">
                  <c:v>4.3</c:v>
                </c:pt>
                <c:pt idx="153">
                  <c:v>4.3</c:v>
                </c:pt>
                <c:pt idx="154">
                  <c:v>4.55</c:v>
                </c:pt>
                <c:pt idx="155">
                  <c:v>4.55</c:v>
                </c:pt>
                <c:pt idx="156">
                  <c:v>4.6499999999999995</c:v>
                </c:pt>
                <c:pt idx="157">
                  <c:v>4.6499999999999995</c:v>
                </c:pt>
                <c:pt idx="158">
                  <c:v>4.75</c:v>
                </c:pt>
                <c:pt idx="159">
                  <c:v>4.8</c:v>
                </c:pt>
                <c:pt idx="160">
                  <c:v>4.8</c:v>
                </c:pt>
                <c:pt idx="161">
                  <c:v>4.8499999999999996</c:v>
                </c:pt>
                <c:pt idx="162">
                  <c:v>4.9000000000000004</c:v>
                </c:pt>
                <c:pt idx="163">
                  <c:v>5</c:v>
                </c:pt>
                <c:pt idx="164">
                  <c:v>5</c:v>
                </c:pt>
                <c:pt idx="165">
                  <c:v>5.05</c:v>
                </c:pt>
                <c:pt idx="166">
                  <c:v>5.05</c:v>
                </c:pt>
                <c:pt idx="167">
                  <c:v>5.05</c:v>
                </c:pt>
                <c:pt idx="168">
                  <c:v>5.0999999999999996</c:v>
                </c:pt>
                <c:pt idx="169">
                  <c:v>5.2</c:v>
                </c:pt>
                <c:pt idx="170">
                  <c:v>5.2</c:v>
                </c:pt>
                <c:pt idx="171">
                  <c:v>5.2999999999999901</c:v>
                </c:pt>
                <c:pt idx="172">
                  <c:v>5.2999999999999901</c:v>
                </c:pt>
                <c:pt idx="173">
                  <c:v>5.2999999999999901</c:v>
                </c:pt>
                <c:pt idx="174">
                  <c:v>5.2999999999999901</c:v>
                </c:pt>
                <c:pt idx="175">
                  <c:v>5.3999999999999897</c:v>
                </c:pt>
                <c:pt idx="176">
                  <c:v>5.3999999999999897</c:v>
                </c:pt>
                <c:pt idx="177">
                  <c:v>5.45</c:v>
                </c:pt>
                <c:pt idx="178">
                  <c:v>5.45</c:v>
                </c:pt>
                <c:pt idx="179">
                  <c:v>5.4999999999999902</c:v>
                </c:pt>
                <c:pt idx="180">
                  <c:v>5.6</c:v>
                </c:pt>
                <c:pt idx="181">
                  <c:v>5.6</c:v>
                </c:pt>
                <c:pt idx="182">
                  <c:v>5.6999999999999895</c:v>
                </c:pt>
                <c:pt idx="183">
                  <c:v>5.6999999999999895</c:v>
                </c:pt>
                <c:pt idx="184">
                  <c:v>5.6999999999999895</c:v>
                </c:pt>
                <c:pt idx="185">
                  <c:v>5.6999999999999895</c:v>
                </c:pt>
                <c:pt idx="186">
                  <c:v>5.6999999999999895</c:v>
                </c:pt>
                <c:pt idx="187">
                  <c:v>5.6999999999999895</c:v>
                </c:pt>
                <c:pt idx="188">
                  <c:v>5.6999999999999895</c:v>
                </c:pt>
                <c:pt idx="189">
                  <c:v>5.6999999999999895</c:v>
                </c:pt>
                <c:pt idx="190">
                  <c:v>5.6999999999999895</c:v>
                </c:pt>
                <c:pt idx="191">
                  <c:v>5.6999999999999895</c:v>
                </c:pt>
                <c:pt idx="192">
                  <c:v>5.75</c:v>
                </c:pt>
                <c:pt idx="193">
                  <c:v>5.8</c:v>
                </c:pt>
                <c:pt idx="194">
                  <c:v>5.8</c:v>
                </c:pt>
                <c:pt idx="195">
                  <c:v>5.85</c:v>
                </c:pt>
                <c:pt idx="196">
                  <c:v>5.85</c:v>
                </c:pt>
                <c:pt idx="197">
                  <c:v>5.85</c:v>
                </c:pt>
                <c:pt idx="198">
                  <c:v>5.85</c:v>
                </c:pt>
                <c:pt idx="199">
                  <c:v>5.8999999999999897</c:v>
                </c:pt>
                <c:pt idx="200">
                  <c:v>5.8999999999999897</c:v>
                </c:pt>
                <c:pt idx="201">
                  <c:v>5.8999999999999897</c:v>
                </c:pt>
                <c:pt idx="202">
                  <c:v>5.8999999999999897</c:v>
                </c:pt>
                <c:pt idx="203">
                  <c:v>5.8999999999999897</c:v>
                </c:pt>
                <c:pt idx="204">
                  <c:v>5.8999999999999897</c:v>
                </c:pt>
                <c:pt idx="205">
                  <c:v>5.8999999999999897</c:v>
                </c:pt>
                <c:pt idx="206">
                  <c:v>5.8999999999999897</c:v>
                </c:pt>
                <c:pt idx="207">
                  <c:v>5.8999999999999897</c:v>
                </c:pt>
                <c:pt idx="208">
                  <c:v>5.8999999999999897</c:v>
                </c:pt>
                <c:pt idx="209">
                  <c:v>5.8999999999999897</c:v>
                </c:pt>
                <c:pt idx="210">
                  <c:v>5.8999999999999897</c:v>
                </c:pt>
                <c:pt idx="211">
                  <c:v>5.8999999999999897</c:v>
                </c:pt>
                <c:pt idx="212">
                  <c:v>5.8999999999999897</c:v>
                </c:pt>
                <c:pt idx="213">
                  <c:v>5.8999999999999897</c:v>
                </c:pt>
                <c:pt idx="214">
                  <c:v>5.8999999999999897</c:v>
                </c:pt>
                <c:pt idx="215">
                  <c:v>5.9499999999999904</c:v>
                </c:pt>
                <c:pt idx="216">
                  <c:v>5.9499999999999904</c:v>
                </c:pt>
                <c:pt idx="217">
                  <c:v>5.9499999999999904</c:v>
                </c:pt>
                <c:pt idx="218">
                  <c:v>5.9499999999999904</c:v>
                </c:pt>
                <c:pt idx="219">
                  <c:v>5.9499999999999904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6.05</c:v>
                </c:pt>
                <c:pt idx="229">
                  <c:v>6.05</c:v>
                </c:pt>
                <c:pt idx="230">
                  <c:v>6.05</c:v>
                </c:pt>
                <c:pt idx="231">
                  <c:v>6.05</c:v>
                </c:pt>
                <c:pt idx="232">
                  <c:v>6.05</c:v>
                </c:pt>
                <c:pt idx="233">
                  <c:v>6.1</c:v>
                </c:pt>
                <c:pt idx="234">
                  <c:v>6.1</c:v>
                </c:pt>
                <c:pt idx="235">
                  <c:v>6.1</c:v>
                </c:pt>
                <c:pt idx="236">
                  <c:v>6.1499999999999995</c:v>
                </c:pt>
                <c:pt idx="237">
                  <c:v>6.1499999999999995</c:v>
                </c:pt>
                <c:pt idx="238">
                  <c:v>6.1499999999999995</c:v>
                </c:pt>
                <c:pt idx="239">
                  <c:v>6.2</c:v>
                </c:pt>
                <c:pt idx="240">
                  <c:v>6.2</c:v>
                </c:pt>
                <c:pt idx="241">
                  <c:v>6.2</c:v>
                </c:pt>
                <c:pt idx="242">
                  <c:v>6.2</c:v>
                </c:pt>
                <c:pt idx="243">
                  <c:v>6.2</c:v>
                </c:pt>
                <c:pt idx="244">
                  <c:v>6.2</c:v>
                </c:pt>
                <c:pt idx="245">
                  <c:v>6.2</c:v>
                </c:pt>
                <c:pt idx="246">
                  <c:v>6.2</c:v>
                </c:pt>
                <c:pt idx="247">
                  <c:v>6.2</c:v>
                </c:pt>
                <c:pt idx="248">
                  <c:v>6.2</c:v>
                </c:pt>
                <c:pt idx="249">
                  <c:v>6.25</c:v>
                </c:pt>
                <c:pt idx="250">
                  <c:v>6.25</c:v>
                </c:pt>
                <c:pt idx="251">
                  <c:v>6.25</c:v>
                </c:pt>
                <c:pt idx="252">
                  <c:v>6.25</c:v>
                </c:pt>
                <c:pt idx="253">
                  <c:v>6.25</c:v>
                </c:pt>
                <c:pt idx="254">
                  <c:v>6.25</c:v>
                </c:pt>
                <c:pt idx="255">
                  <c:v>6.25</c:v>
                </c:pt>
                <c:pt idx="256">
                  <c:v>6.25</c:v>
                </c:pt>
                <c:pt idx="257">
                  <c:v>6.25</c:v>
                </c:pt>
                <c:pt idx="258">
                  <c:v>6.25</c:v>
                </c:pt>
                <c:pt idx="259">
                  <c:v>6.25</c:v>
                </c:pt>
                <c:pt idx="260">
                  <c:v>6.3</c:v>
                </c:pt>
                <c:pt idx="261">
                  <c:v>6.35</c:v>
                </c:pt>
                <c:pt idx="262">
                  <c:v>6.35</c:v>
                </c:pt>
                <c:pt idx="263">
                  <c:v>6.35</c:v>
                </c:pt>
                <c:pt idx="264">
                  <c:v>6.4</c:v>
                </c:pt>
                <c:pt idx="265">
                  <c:v>6.4</c:v>
                </c:pt>
                <c:pt idx="266">
                  <c:v>6.4</c:v>
                </c:pt>
                <c:pt idx="267">
                  <c:v>6.4</c:v>
                </c:pt>
                <c:pt idx="268">
                  <c:v>6.4</c:v>
                </c:pt>
                <c:pt idx="269">
                  <c:v>6.4</c:v>
                </c:pt>
                <c:pt idx="270">
                  <c:v>6.4</c:v>
                </c:pt>
                <c:pt idx="271">
                  <c:v>6.45</c:v>
                </c:pt>
                <c:pt idx="272">
                  <c:v>6.45</c:v>
                </c:pt>
                <c:pt idx="273">
                  <c:v>6.45</c:v>
                </c:pt>
                <c:pt idx="274">
                  <c:v>6.45</c:v>
                </c:pt>
                <c:pt idx="275">
                  <c:v>6.45</c:v>
                </c:pt>
                <c:pt idx="276">
                  <c:v>6.45</c:v>
                </c:pt>
                <c:pt idx="277">
                  <c:v>6.45</c:v>
                </c:pt>
                <c:pt idx="278">
                  <c:v>6.45</c:v>
                </c:pt>
                <c:pt idx="279">
                  <c:v>6.45</c:v>
                </c:pt>
                <c:pt idx="280">
                  <c:v>6.45</c:v>
                </c:pt>
                <c:pt idx="281">
                  <c:v>6.45</c:v>
                </c:pt>
                <c:pt idx="282">
                  <c:v>6.45</c:v>
                </c:pt>
                <c:pt idx="283">
                  <c:v>6.45</c:v>
                </c:pt>
                <c:pt idx="284">
                  <c:v>6.45</c:v>
                </c:pt>
                <c:pt idx="285">
                  <c:v>6.45</c:v>
                </c:pt>
                <c:pt idx="286">
                  <c:v>6.45</c:v>
                </c:pt>
                <c:pt idx="287">
                  <c:v>6.45</c:v>
                </c:pt>
                <c:pt idx="288">
                  <c:v>6.45</c:v>
                </c:pt>
                <c:pt idx="289">
                  <c:v>6.45</c:v>
                </c:pt>
                <c:pt idx="290">
                  <c:v>6.45</c:v>
                </c:pt>
                <c:pt idx="291">
                  <c:v>6.45</c:v>
                </c:pt>
                <c:pt idx="292">
                  <c:v>6.45</c:v>
                </c:pt>
                <c:pt idx="293">
                  <c:v>6.45</c:v>
                </c:pt>
                <c:pt idx="294">
                  <c:v>6.45</c:v>
                </c:pt>
                <c:pt idx="295">
                  <c:v>6.45</c:v>
                </c:pt>
                <c:pt idx="296">
                  <c:v>6.45</c:v>
                </c:pt>
                <c:pt idx="297">
                  <c:v>6.5</c:v>
                </c:pt>
                <c:pt idx="298">
                  <c:v>6.5</c:v>
                </c:pt>
                <c:pt idx="299">
                  <c:v>6.5</c:v>
                </c:pt>
                <c:pt idx="300">
                  <c:v>6.5</c:v>
                </c:pt>
                <c:pt idx="301">
                  <c:v>6.55</c:v>
                </c:pt>
                <c:pt idx="302">
                  <c:v>6.55</c:v>
                </c:pt>
                <c:pt idx="303">
                  <c:v>6.55</c:v>
                </c:pt>
                <c:pt idx="304">
                  <c:v>6.55</c:v>
                </c:pt>
                <c:pt idx="305">
                  <c:v>6.55</c:v>
                </c:pt>
                <c:pt idx="306">
                  <c:v>6.55</c:v>
                </c:pt>
                <c:pt idx="307">
                  <c:v>6.55</c:v>
                </c:pt>
                <c:pt idx="308">
                  <c:v>6.55</c:v>
                </c:pt>
                <c:pt idx="309">
                  <c:v>6.55</c:v>
                </c:pt>
                <c:pt idx="310">
                  <c:v>6.55</c:v>
                </c:pt>
                <c:pt idx="311">
                  <c:v>6.6</c:v>
                </c:pt>
                <c:pt idx="312">
                  <c:v>6.6</c:v>
                </c:pt>
                <c:pt idx="313">
                  <c:v>6.6</c:v>
                </c:pt>
                <c:pt idx="314">
                  <c:v>6.6</c:v>
                </c:pt>
                <c:pt idx="315">
                  <c:v>6.6</c:v>
                </c:pt>
                <c:pt idx="316">
                  <c:v>6.6</c:v>
                </c:pt>
                <c:pt idx="317">
                  <c:v>6.6</c:v>
                </c:pt>
                <c:pt idx="318">
                  <c:v>6.6</c:v>
                </c:pt>
                <c:pt idx="319">
                  <c:v>6.6</c:v>
                </c:pt>
                <c:pt idx="320">
                  <c:v>6.6</c:v>
                </c:pt>
                <c:pt idx="321">
                  <c:v>6.6</c:v>
                </c:pt>
                <c:pt idx="322">
                  <c:v>6.6</c:v>
                </c:pt>
                <c:pt idx="323">
                  <c:v>6.6</c:v>
                </c:pt>
                <c:pt idx="324">
                  <c:v>6.6</c:v>
                </c:pt>
                <c:pt idx="325">
                  <c:v>6.6</c:v>
                </c:pt>
                <c:pt idx="326">
                  <c:v>6.6499999999999995</c:v>
                </c:pt>
                <c:pt idx="327">
                  <c:v>6.6499999999999995</c:v>
                </c:pt>
                <c:pt idx="328">
                  <c:v>6.6499999999999995</c:v>
                </c:pt>
                <c:pt idx="329">
                  <c:v>6.6499999999999995</c:v>
                </c:pt>
                <c:pt idx="330">
                  <c:v>6.7</c:v>
                </c:pt>
                <c:pt idx="331">
                  <c:v>6.7</c:v>
                </c:pt>
                <c:pt idx="332">
                  <c:v>6.7</c:v>
                </c:pt>
                <c:pt idx="333">
                  <c:v>6.7</c:v>
                </c:pt>
                <c:pt idx="334">
                  <c:v>6.7</c:v>
                </c:pt>
                <c:pt idx="335">
                  <c:v>6.7</c:v>
                </c:pt>
                <c:pt idx="336">
                  <c:v>6.7</c:v>
                </c:pt>
                <c:pt idx="337">
                  <c:v>6.7</c:v>
                </c:pt>
                <c:pt idx="338">
                  <c:v>6.7</c:v>
                </c:pt>
                <c:pt idx="339">
                  <c:v>6.7</c:v>
                </c:pt>
                <c:pt idx="340">
                  <c:v>6.75</c:v>
                </c:pt>
                <c:pt idx="341">
                  <c:v>6.75</c:v>
                </c:pt>
                <c:pt idx="342">
                  <c:v>6.75</c:v>
                </c:pt>
                <c:pt idx="343">
                  <c:v>6.75</c:v>
                </c:pt>
                <c:pt idx="344">
                  <c:v>6.75</c:v>
                </c:pt>
                <c:pt idx="345">
                  <c:v>6.75</c:v>
                </c:pt>
                <c:pt idx="346">
                  <c:v>6.75</c:v>
                </c:pt>
                <c:pt idx="347">
                  <c:v>6.75</c:v>
                </c:pt>
                <c:pt idx="348">
                  <c:v>6.75</c:v>
                </c:pt>
                <c:pt idx="349">
                  <c:v>6.75</c:v>
                </c:pt>
                <c:pt idx="350">
                  <c:v>6.8</c:v>
                </c:pt>
                <c:pt idx="351">
                  <c:v>6.8</c:v>
                </c:pt>
                <c:pt idx="352">
                  <c:v>6.8</c:v>
                </c:pt>
                <c:pt idx="353">
                  <c:v>6.8</c:v>
                </c:pt>
                <c:pt idx="354">
                  <c:v>6.8</c:v>
                </c:pt>
                <c:pt idx="355">
                  <c:v>6.85</c:v>
                </c:pt>
                <c:pt idx="356">
                  <c:v>6.85</c:v>
                </c:pt>
                <c:pt idx="357">
                  <c:v>6.85</c:v>
                </c:pt>
                <c:pt idx="358">
                  <c:v>6.85</c:v>
                </c:pt>
                <c:pt idx="359">
                  <c:v>6.85</c:v>
                </c:pt>
                <c:pt idx="360">
                  <c:v>6.85</c:v>
                </c:pt>
                <c:pt idx="361">
                  <c:v>6.85</c:v>
                </c:pt>
                <c:pt idx="362">
                  <c:v>6.85</c:v>
                </c:pt>
                <c:pt idx="363">
                  <c:v>6.85</c:v>
                </c:pt>
                <c:pt idx="364">
                  <c:v>6.85</c:v>
                </c:pt>
                <c:pt idx="365">
                  <c:v>6.85</c:v>
                </c:pt>
                <c:pt idx="366">
                  <c:v>6.85</c:v>
                </c:pt>
                <c:pt idx="367">
                  <c:v>6.9</c:v>
                </c:pt>
                <c:pt idx="368">
                  <c:v>6.9</c:v>
                </c:pt>
                <c:pt idx="369">
                  <c:v>6.9499999999999904</c:v>
                </c:pt>
                <c:pt idx="370">
                  <c:v>6.9499999999999904</c:v>
                </c:pt>
                <c:pt idx="371">
                  <c:v>6.9499999999999904</c:v>
                </c:pt>
                <c:pt idx="372">
                  <c:v>6.9499999999999904</c:v>
                </c:pt>
                <c:pt idx="373">
                  <c:v>6.9499999999999904</c:v>
                </c:pt>
                <c:pt idx="374">
                  <c:v>6.9499999999999904</c:v>
                </c:pt>
                <c:pt idx="375">
                  <c:v>6.9499999999999904</c:v>
                </c:pt>
                <c:pt idx="376">
                  <c:v>6.9499999999999904</c:v>
                </c:pt>
                <c:pt idx="377">
                  <c:v>6.9499999999999904</c:v>
                </c:pt>
                <c:pt idx="378">
                  <c:v>6.9499999999999904</c:v>
                </c:pt>
                <c:pt idx="379">
                  <c:v>6.9499999999999904</c:v>
                </c:pt>
                <c:pt idx="380">
                  <c:v>6.9499999999999904</c:v>
                </c:pt>
                <c:pt idx="381">
                  <c:v>6.9499999999999904</c:v>
                </c:pt>
                <c:pt idx="382">
                  <c:v>6.9499999999999904</c:v>
                </c:pt>
                <c:pt idx="383">
                  <c:v>6.9499999999999904</c:v>
                </c:pt>
                <c:pt idx="384">
                  <c:v>6.9499999999999904</c:v>
                </c:pt>
                <c:pt idx="385">
                  <c:v>6.9499999999999904</c:v>
                </c:pt>
                <c:pt idx="386">
                  <c:v>7</c:v>
                </c:pt>
                <c:pt idx="387">
                  <c:v>7</c:v>
                </c:pt>
                <c:pt idx="388">
                  <c:v>7.0499999999999901</c:v>
                </c:pt>
                <c:pt idx="389">
                  <c:v>7.0499999999999901</c:v>
                </c:pt>
                <c:pt idx="390">
                  <c:v>7.0499999999999901</c:v>
                </c:pt>
                <c:pt idx="391">
                  <c:v>7.0499999999999901</c:v>
                </c:pt>
                <c:pt idx="392">
                  <c:v>7.0499999999999901</c:v>
                </c:pt>
                <c:pt idx="393">
                  <c:v>7.0499999999999901</c:v>
                </c:pt>
                <c:pt idx="394">
                  <c:v>7.0499999999999901</c:v>
                </c:pt>
                <c:pt idx="395">
                  <c:v>7.0499999999999901</c:v>
                </c:pt>
                <c:pt idx="396">
                  <c:v>7.0499999999999901</c:v>
                </c:pt>
                <c:pt idx="397">
                  <c:v>7.0499999999999901</c:v>
                </c:pt>
                <c:pt idx="398">
                  <c:v>7.0499999999999901</c:v>
                </c:pt>
                <c:pt idx="399">
                  <c:v>7.0499999999999901</c:v>
                </c:pt>
                <c:pt idx="400">
                  <c:v>7.0499999999999901</c:v>
                </c:pt>
                <c:pt idx="401">
                  <c:v>7.0499999999999901</c:v>
                </c:pt>
                <c:pt idx="402">
                  <c:v>7.0499999999999901</c:v>
                </c:pt>
                <c:pt idx="403">
                  <c:v>7.0499999999999901</c:v>
                </c:pt>
                <c:pt idx="404">
                  <c:v>7.0499999999999901</c:v>
                </c:pt>
                <c:pt idx="405">
                  <c:v>7.0499999999999901</c:v>
                </c:pt>
                <c:pt idx="406">
                  <c:v>7.0499999999999901</c:v>
                </c:pt>
                <c:pt idx="407">
                  <c:v>7.1</c:v>
                </c:pt>
                <c:pt idx="408">
                  <c:v>7.1</c:v>
                </c:pt>
                <c:pt idx="409">
                  <c:v>7.1</c:v>
                </c:pt>
                <c:pt idx="410">
                  <c:v>7.1</c:v>
                </c:pt>
                <c:pt idx="411">
                  <c:v>7.1</c:v>
                </c:pt>
                <c:pt idx="412">
                  <c:v>7.1</c:v>
                </c:pt>
                <c:pt idx="413">
                  <c:v>7.1</c:v>
                </c:pt>
                <c:pt idx="414">
                  <c:v>7.1</c:v>
                </c:pt>
                <c:pt idx="415">
                  <c:v>7.1</c:v>
                </c:pt>
                <c:pt idx="416">
                  <c:v>7.1</c:v>
                </c:pt>
                <c:pt idx="417">
                  <c:v>7.1</c:v>
                </c:pt>
                <c:pt idx="418">
                  <c:v>7.1</c:v>
                </c:pt>
                <c:pt idx="419">
                  <c:v>7.1</c:v>
                </c:pt>
                <c:pt idx="420">
                  <c:v>7.1</c:v>
                </c:pt>
                <c:pt idx="421">
                  <c:v>7.1499999999999897</c:v>
                </c:pt>
                <c:pt idx="422">
                  <c:v>7.1499999999999897</c:v>
                </c:pt>
                <c:pt idx="423">
                  <c:v>7.1499999999999897</c:v>
                </c:pt>
                <c:pt idx="424">
                  <c:v>7.1499999999999897</c:v>
                </c:pt>
                <c:pt idx="425">
                  <c:v>7.1499999999999897</c:v>
                </c:pt>
                <c:pt idx="426">
                  <c:v>7.1499999999999897</c:v>
                </c:pt>
                <c:pt idx="427">
                  <c:v>7.1499999999999897</c:v>
                </c:pt>
                <c:pt idx="428">
                  <c:v>7.1499999999999897</c:v>
                </c:pt>
                <c:pt idx="429">
                  <c:v>7.1499999999999897</c:v>
                </c:pt>
                <c:pt idx="430">
                  <c:v>7.2</c:v>
                </c:pt>
                <c:pt idx="431">
                  <c:v>7.2</c:v>
                </c:pt>
                <c:pt idx="432">
                  <c:v>7.2</c:v>
                </c:pt>
                <c:pt idx="433">
                  <c:v>7.2</c:v>
                </c:pt>
                <c:pt idx="434">
                  <c:v>7.2</c:v>
                </c:pt>
                <c:pt idx="435">
                  <c:v>7.2</c:v>
                </c:pt>
                <c:pt idx="436">
                  <c:v>7.2</c:v>
                </c:pt>
                <c:pt idx="437">
                  <c:v>7.2</c:v>
                </c:pt>
                <c:pt idx="438">
                  <c:v>7.2499999999999902</c:v>
                </c:pt>
                <c:pt idx="439">
                  <c:v>7.2499999999999902</c:v>
                </c:pt>
                <c:pt idx="440">
                  <c:v>7.2499999999999902</c:v>
                </c:pt>
                <c:pt idx="441">
                  <c:v>7.2499999999999902</c:v>
                </c:pt>
                <c:pt idx="442">
                  <c:v>7.2499999999999902</c:v>
                </c:pt>
                <c:pt idx="443">
                  <c:v>7.2499999999999902</c:v>
                </c:pt>
                <c:pt idx="444">
                  <c:v>7.2499999999999902</c:v>
                </c:pt>
                <c:pt idx="445">
                  <c:v>7.2499999999999902</c:v>
                </c:pt>
                <c:pt idx="446">
                  <c:v>7.2499999999999902</c:v>
                </c:pt>
                <c:pt idx="447">
                  <c:v>7.2499999999999902</c:v>
                </c:pt>
                <c:pt idx="448">
                  <c:v>7.3</c:v>
                </c:pt>
                <c:pt idx="449">
                  <c:v>7.3</c:v>
                </c:pt>
                <c:pt idx="450">
                  <c:v>7.3</c:v>
                </c:pt>
                <c:pt idx="451">
                  <c:v>7.3</c:v>
                </c:pt>
                <c:pt idx="452">
                  <c:v>7.35</c:v>
                </c:pt>
                <c:pt idx="453">
                  <c:v>7.35</c:v>
                </c:pt>
                <c:pt idx="454">
                  <c:v>7.35</c:v>
                </c:pt>
                <c:pt idx="455">
                  <c:v>7.35</c:v>
                </c:pt>
                <c:pt idx="456">
                  <c:v>7.4</c:v>
                </c:pt>
                <c:pt idx="457">
                  <c:v>7.4499999999999904</c:v>
                </c:pt>
                <c:pt idx="458">
                  <c:v>7.4499999999999904</c:v>
                </c:pt>
                <c:pt idx="459">
                  <c:v>7.4499999999999904</c:v>
                </c:pt>
                <c:pt idx="460">
                  <c:v>7.4499999999999904</c:v>
                </c:pt>
                <c:pt idx="461">
                  <c:v>7.4499999999999904</c:v>
                </c:pt>
                <c:pt idx="462">
                  <c:v>7.4499999999999904</c:v>
                </c:pt>
                <c:pt idx="463">
                  <c:v>7.4499999999999904</c:v>
                </c:pt>
                <c:pt idx="464">
                  <c:v>7.4499999999999904</c:v>
                </c:pt>
                <c:pt idx="465">
                  <c:v>7.4499999999999904</c:v>
                </c:pt>
                <c:pt idx="466">
                  <c:v>7.4499999999999904</c:v>
                </c:pt>
                <c:pt idx="467">
                  <c:v>7.4499999999999904</c:v>
                </c:pt>
                <c:pt idx="468">
                  <c:v>7.4499999999999904</c:v>
                </c:pt>
                <c:pt idx="469">
                  <c:v>7.4999999999999902</c:v>
                </c:pt>
                <c:pt idx="470">
                  <c:v>7.4999999999999902</c:v>
                </c:pt>
                <c:pt idx="471">
                  <c:v>7.4999999999999902</c:v>
                </c:pt>
                <c:pt idx="472">
                  <c:v>7.4999999999999902</c:v>
                </c:pt>
                <c:pt idx="473">
                  <c:v>7.4999999999999902</c:v>
                </c:pt>
                <c:pt idx="474">
                  <c:v>7.4999999999999902</c:v>
                </c:pt>
                <c:pt idx="475">
                  <c:v>7.4999999999999902</c:v>
                </c:pt>
                <c:pt idx="476">
                  <c:v>7.4999999999999902</c:v>
                </c:pt>
                <c:pt idx="477">
                  <c:v>7.4999999999999902</c:v>
                </c:pt>
                <c:pt idx="478">
                  <c:v>7.4999999999999902</c:v>
                </c:pt>
                <c:pt idx="479">
                  <c:v>7.4999999999999902</c:v>
                </c:pt>
                <c:pt idx="480">
                  <c:v>7.4999999999999902</c:v>
                </c:pt>
                <c:pt idx="481">
                  <c:v>7.4999999999999902</c:v>
                </c:pt>
                <c:pt idx="482">
                  <c:v>7.4999999999999902</c:v>
                </c:pt>
                <c:pt idx="483">
                  <c:v>7.4999999999999902</c:v>
                </c:pt>
                <c:pt idx="484">
                  <c:v>7.4999999999999902</c:v>
                </c:pt>
                <c:pt idx="485">
                  <c:v>7.4999999999999902</c:v>
                </c:pt>
                <c:pt idx="486">
                  <c:v>7.4999999999999902</c:v>
                </c:pt>
                <c:pt idx="487">
                  <c:v>7.4999999999999902</c:v>
                </c:pt>
                <c:pt idx="488">
                  <c:v>7.55</c:v>
                </c:pt>
                <c:pt idx="489">
                  <c:v>7.55</c:v>
                </c:pt>
                <c:pt idx="490">
                  <c:v>7.6</c:v>
                </c:pt>
                <c:pt idx="491">
                  <c:v>7.6</c:v>
                </c:pt>
                <c:pt idx="492">
                  <c:v>7.6</c:v>
                </c:pt>
                <c:pt idx="493">
                  <c:v>7.6</c:v>
                </c:pt>
                <c:pt idx="494">
                  <c:v>7.6</c:v>
                </c:pt>
                <c:pt idx="495">
                  <c:v>7.6</c:v>
                </c:pt>
                <c:pt idx="496">
                  <c:v>7.6</c:v>
                </c:pt>
                <c:pt idx="497">
                  <c:v>7.6</c:v>
                </c:pt>
                <c:pt idx="498">
                  <c:v>7.6</c:v>
                </c:pt>
                <c:pt idx="499">
                  <c:v>7.6</c:v>
                </c:pt>
                <c:pt idx="500">
                  <c:v>7.6</c:v>
                </c:pt>
                <c:pt idx="501">
                  <c:v>7.6</c:v>
                </c:pt>
                <c:pt idx="502">
                  <c:v>7.6</c:v>
                </c:pt>
                <c:pt idx="503">
                  <c:v>7.6</c:v>
                </c:pt>
                <c:pt idx="504">
                  <c:v>7.6</c:v>
                </c:pt>
                <c:pt idx="505">
                  <c:v>7.6</c:v>
                </c:pt>
                <c:pt idx="506">
                  <c:v>7.6</c:v>
                </c:pt>
                <c:pt idx="507">
                  <c:v>7.6</c:v>
                </c:pt>
                <c:pt idx="508">
                  <c:v>7.6</c:v>
                </c:pt>
                <c:pt idx="509">
                  <c:v>7.6</c:v>
                </c:pt>
                <c:pt idx="510">
                  <c:v>7.6499999999999897</c:v>
                </c:pt>
                <c:pt idx="511">
                  <c:v>7.6499999999999897</c:v>
                </c:pt>
                <c:pt idx="512">
                  <c:v>7.6499999999999897</c:v>
                </c:pt>
                <c:pt idx="513">
                  <c:v>7.6499999999999897</c:v>
                </c:pt>
                <c:pt idx="514">
                  <c:v>7.6499999999999897</c:v>
                </c:pt>
                <c:pt idx="515">
                  <c:v>7.7</c:v>
                </c:pt>
                <c:pt idx="516">
                  <c:v>7.7</c:v>
                </c:pt>
                <c:pt idx="517">
                  <c:v>7.7</c:v>
                </c:pt>
                <c:pt idx="518">
                  <c:v>7.7</c:v>
                </c:pt>
                <c:pt idx="519">
                  <c:v>7.7</c:v>
                </c:pt>
                <c:pt idx="520">
                  <c:v>7.7</c:v>
                </c:pt>
                <c:pt idx="521">
                  <c:v>7.7</c:v>
                </c:pt>
                <c:pt idx="522">
                  <c:v>7.7</c:v>
                </c:pt>
                <c:pt idx="523">
                  <c:v>7.7</c:v>
                </c:pt>
                <c:pt idx="524">
                  <c:v>7.7</c:v>
                </c:pt>
                <c:pt idx="525">
                  <c:v>7.7</c:v>
                </c:pt>
                <c:pt idx="526">
                  <c:v>7.7</c:v>
                </c:pt>
                <c:pt idx="527">
                  <c:v>7.7</c:v>
                </c:pt>
                <c:pt idx="528">
                  <c:v>7.7</c:v>
                </c:pt>
                <c:pt idx="529">
                  <c:v>7.75</c:v>
                </c:pt>
                <c:pt idx="530">
                  <c:v>7.75</c:v>
                </c:pt>
                <c:pt idx="531">
                  <c:v>7.75</c:v>
                </c:pt>
                <c:pt idx="532">
                  <c:v>7.75</c:v>
                </c:pt>
                <c:pt idx="533">
                  <c:v>7.75</c:v>
                </c:pt>
                <c:pt idx="534">
                  <c:v>7.75</c:v>
                </c:pt>
                <c:pt idx="535">
                  <c:v>7.7999999999999901</c:v>
                </c:pt>
                <c:pt idx="536">
                  <c:v>7.7999999999999901</c:v>
                </c:pt>
                <c:pt idx="537">
                  <c:v>7.7999999999999901</c:v>
                </c:pt>
                <c:pt idx="538">
                  <c:v>7.7999999999999901</c:v>
                </c:pt>
                <c:pt idx="539">
                  <c:v>7.85</c:v>
                </c:pt>
                <c:pt idx="540">
                  <c:v>7.85</c:v>
                </c:pt>
                <c:pt idx="541">
                  <c:v>7.85</c:v>
                </c:pt>
                <c:pt idx="542">
                  <c:v>7.85</c:v>
                </c:pt>
                <c:pt idx="543">
                  <c:v>7.85</c:v>
                </c:pt>
                <c:pt idx="544">
                  <c:v>7.85</c:v>
                </c:pt>
                <c:pt idx="545">
                  <c:v>7.85</c:v>
                </c:pt>
                <c:pt idx="546">
                  <c:v>7.85</c:v>
                </c:pt>
                <c:pt idx="547">
                  <c:v>7.85</c:v>
                </c:pt>
                <c:pt idx="548">
                  <c:v>7.85</c:v>
                </c:pt>
                <c:pt idx="549">
                  <c:v>7.85</c:v>
                </c:pt>
                <c:pt idx="550">
                  <c:v>7.85</c:v>
                </c:pt>
                <c:pt idx="551">
                  <c:v>7.85</c:v>
                </c:pt>
                <c:pt idx="552">
                  <c:v>7.85</c:v>
                </c:pt>
                <c:pt idx="553">
                  <c:v>7.8999999999999897</c:v>
                </c:pt>
                <c:pt idx="554">
                  <c:v>8</c:v>
                </c:pt>
                <c:pt idx="555">
                  <c:v>8</c:v>
                </c:pt>
                <c:pt idx="556">
                  <c:v>8</c:v>
                </c:pt>
                <c:pt idx="557">
                  <c:v>8</c:v>
                </c:pt>
                <c:pt idx="558">
                  <c:v>8</c:v>
                </c:pt>
                <c:pt idx="559">
                  <c:v>8</c:v>
                </c:pt>
                <c:pt idx="560">
                  <c:v>8</c:v>
                </c:pt>
                <c:pt idx="561">
                  <c:v>8</c:v>
                </c:pt>
                <c:pt idx="562">
                  <c:v>8</c:v>
                </c:pt>
                <c:pt idx="563">
                  <c:v>8.0499999999999989</c:v>
                </c:pt>
                <c:pt idx="564">
                  <c:v>8.0499999999999989</c:v>
                </c:pt>
                <c:pt idx="565">
                  <c:v>8.0499999999999989</c:v>
                </c:pt>
                <c:pt idx="566">
                  <c:v>8.0499999999999989</c:v>
                </c:pt>
                <c:pt idx="567">
                  <c:v>8.0499999999999989</c:v>
                </c:pt>
                <c:pt idx="568">
                  <c:v>8.1</c:v>
                </c:pt>
                <c:pt idx="569">
                  <c:v>8.1</c:v>
                </c:pt>
                <c:pt idx="570">
                  <c:v>8.15</c:v>
                </c:pt>
                <c:pt idx="571">
                  <c:v>8.15</c:v>
                </c:pt>
                <c:pt idx="572">
                  <c:v>8.15</c:v>
                </c:pt>
                <c:pt idx="573">
                  <c:v>8.15</c:v>
                </c:pt>
                <c:pt idx="574">
                  <c:v>8.15</c:v>
                </c:pt>
                <c:pt idx="575">
                  <c:v>8.15</c:v>
                </c:pt>
                <c:pt idx="576">
                  <c:v>8.15</c:v>
                </c:pt>
                <c:pt idx="577">
                  <c:v>8.15</c:v>
                </c:pt>
                <c:pt idx="578">
                  <c:v>8.15</c:v>
                </c:pt>
                <c:pt idx="579">
                  <c:v>8.15</c:v>
                </c:pt>
                <c:pt idx="580">
                  <c:v>8.2000000000000011</c:v>
                </c:pt>
                <c:pt idx="581">
                  <c:v>8.25</c:v>
                </c:pt>
                <c:pt idx="582">
                  <c:v>8.25</c:v>
                </c:pt>
                <c:pt idx="583">
                  <c:v>8.25</c:v>
                </c:pt>
                <c:pt idx="584">
                  <c:v>8.25</c:v>
                </c:pt>
                <c:pt idx="585">
                  <c:v>8.25</c:v>
                </c:pt>
                <c:pt idx="586">
                  <c:v>8.25</c:v>
                </c:pt>
                <c:pt idx="587">
                  <c:v>8.3000000000000007</c:v>
                </c:pt>
                <c:pt idx="588">
                  <c:v>8.3000000000000007</c:v>
                </c:pt>
                <c:pt idx="589">
                  <c:v>8.3000000000000007</c:v>
                </c:pt>
                <c:pt idx="590">
                  <c:v>8.3000000000000007</c:v>
                </c:pt>
                <c:pt idx="591">
                  <c:v>8.3500000000000068</c:v>
                </c:pt>
                <c:pt idx="592">
                  <c:v>8.4</c:v>
                </c:pt>
                <c:pt idx="593">
                  <c:v>8.4</c:v>
                </c:pt>
                <c:pt idx="594">
                  <c:v>8.4</c:v>
                </c:pt>
                <c:pt idx="595">
                  <c:v>8.4</c:v>
                </c:pt>
                <c:pt idx="596">
                  <c:v>8.4</c:v>
                </c:pt>
                <c:pt idx="597">
                  <c:v>8.4</c:v>
                </c:pt>
                <c:pt idx="598">
                  <c:v>8.4</c:v>
                </c:pt>
                <c:pt idx="599">
                  <c:v>8.4500000000000028</c:v>
                </c:pt>
                <c:pt idx="600">
                  <c:v>8.4500000000000028</c:v>
                </c:pt>
                <c:pt idx="601">
                  <c:v>8.4500000000000028</c:v>
                </c:pt>
                <c:pt idx="602">
                  <c:v>8.4500000000000028</c:v>
                </c:pt>
                <c:pt idx="603">
                  <c:v>8.4500000000000028</c:v>
                </c:pt>
                <c:pt idx="604">
                  <c:v>8.4500000000000028</c:v>
                </c:pt>
                <c:pt idx="605">
                  <c:v>8.4500000000000028</c:v>
                </c:pt>
                <c:pt idx="606">
                  <c:v>8.4500000000000028</c:v>
                </c:pt>
                <c:pt idx="607">
                  <c:v>8.5</c:v>
                </c:pt>
                <c:pt idx="608">
                  <c:v>8.5</c:v>
                </c:pt>
                <c:pt idx="609">
                  <c:v>8.5</c:v>
                </c:pt>
                <c:pt idx="610">
                  <c:v>8.5</c:v>
                </c:pt>
                <c:pt idx="611">
                  <c:v>8.5</c:v>
                </c:pt>
                <c:pt idx="612">
                  <c:v>8.5</c:v>
                </c:pt>
                <c:pt idx="613">
                  <c:v>8.5</c:v>
                </c:pt>
                <c:pt idx="614">
                  <c:v>8.5</c:v>
                </c:pt>
                <c:pt idx="615">
                  <c:v>8.5</c:v>
                </c:pt>
                <c:pt idx="616">
                  <c:v>8.5</c:v>
                </c:pt>
                <c:pt idx="617">
                  <c:v>8.5</c:v>
                </c:pt>
                <c:pt idx="618">
                  <c:v>8.5</c:v>
                </c:pt>
                <c:pt idx="619">
                  <c:v>8.5500000000000007</c:v>
                </c:pt>
                <c:pt idx="620">
                  <c:v>8.5500000000000007</c:v>
                </c:pt>
                <c:pt idx="621">
                  <c:v>8.6</c:v>
                </c:pt>
                <c:pt idx="622">
                  <c:v>8.6</c:v>
                </c:pt>
                <c:pt idx="623">
                  <c:v>8.6</c:v>
                </c:pt>
                <c:pt idx="624">
                  <c:v>8.65</c:v>
                </c:pt>
                <c:pt idx="625">
                  <c:v>8.65</c:v>
                </c:pt>
                <c:pt idx="626">
                  <c:v>8.65</c:v>
                </c:pt>
                <c:pt idx="627">
                  <c:v>8.65</c:v>
                </c:pt>
                <c:pt idx="628">
                  <c:v>8.65</c:v>
                </c:pt>
                <c:pt idx="629">
                  <c:v>8.65</c:v>
                </c:pt>
                <c:pt idx="630">
                  <c:v>8.65</c:v>
                </c:pt>
                <c:pt idx="631">
                  <c:v>8.65</c:v>
                </c:pt>
                <c:pt idx="632">
                  <c:v>8.7000000000000011</c:v>
                </c:pt>
                <c:pt idx="633">
                  <c:v>8.7000000000000011</c:v>
                </c:pt>
                <c:pt idx="634">
                  <c:v>8.7000000000000011</c:v>
                </c:pt>
                <c:pt idx="635">
                  <c:v>8.7000000000000011</c:v>
                </c:pt>
                <c:pt idx="636">
                  <c:v>8.75</c:v>
                </c:pt>
                <c:pt idx="637">
                  <c:v>8.75</c:v>
                </c:pt>
                <c:pt idx="638">
                  <c:v>8.75</c:v>
                </c:pt>
                <c:pt idx="639">
                  <c:v>8.75</c:v>
                </c:pt>
                <c:pt idx="640">
                  <c:v>8.75</c:v>
                </c:pt>
                <c:pt idx="641">
                  <c:v>8.75</c:v>
                </c:pt>
                <c:pt idx="642">
                  <c:v>8.75</c:v>
                </c:pt>
                <c:pt idx="643">
                  <c:v>8.8000000000000007</c:v>
                </c:pt>
                <c:pt idx="644">
                  <c:v>8.8000000000000007</c:v>
                </c:pt>
                <c:pt idx="645">
                  <c:v>8.8500000000000068</c:v>
                </c:pt>
                <c:pt idx="646">
                  <c:v>8.8500000000000068</c:v>
                </c:pt>
                <c:pt idx="647">
                  <c:v>8.8500000000000068</c:v>
                </c:pt>
                <c:pt idx="648">
                  <c:v>8.8500000000000068</c:v>
                </c:pt>
                <c:pt idx="649">
                  <c:v>8.8500000000000068</c:v>
                </c:pt>
                <c:pt idx="650">
                  <c:v>8.8500000000000068</c:v>
                </c:pt>
                <c:pt idx="651">
                  <c:v>8.8500000000000068</c:v>
                </c:pt>
                <c:pt idx="652">
                  <c:v>8.8500000000000068</c:v>
                </c:pt>
                <c:pt idx="653">
                  <c:v>8.8500000000000068</c:v>
                </c:pt>
                <c:pt idx="654">
                  <c:v>8.8500000000000068</c:v>
                </c:pt>
                <c:pt idx="655">
                  <c:v>8.8500000000000068</c:v>
                </c:pt>
                <c:pt idx="656">
                  <c:v>8.8500000000000068</c:v>
                </c:pt>
                <c:pt idx="657">
                  <c:v>8.8500000000000068</c:v>
                </c:pt>
                <c:pt idx="658">
                  <c:v>8.9</c:v>
                </c:pt>
                <c:pt idx="659">
                  <c:v>8.9</c:v>
                </c:pt>
                <c:pt idx="660">
                  <c:v>8.9</c:v>
                </c:pt>
                <c:pt idx="661">
                  <c:v>8.9</c:v>
                </c:pt>
                <c:pt idx="662">
                  <c:v>8.9</c:v>
                </c:pt>
                <c:pt idx="663">
                  <c:v>8.9</c:v>
                </c:pt>
                <c:pt idx="664">
                  <c:v>8.9</c:v>
                </c:pt>
                <c:pt idx="665">
                  <c:v>8.9</c:v>
                </c:pt>
                <c:pt idx="666">
                  <c:v>8.9</c:v>
                </c:pt>
                <c:pt idx="667">
                  <c:v>8.9</c:v>
                </c:pt>
                <c:pt idx="668">
                  <c:v>8.9</c:v>
                </c:pt>
                <c:pt idx="669">
                  <c:v>8.9</c:v>
                </c:pt>
                <c:pt idx="670">
                  <c:v>8.9</c:v>
                </c:pt>
                <c:pt idx="671">
                  <c:v>8.9</c:v>
                </c:pt>
                <c:pt idx="672">
                  <c:v>8.9</c:v>
                </c:pt>
                <c:pt idx="673">
                  <c:v>8.9</c:v>
                </c:pt>
                <c:pt idx="674">
                  <c:v>8.9</c:v>
                </c:pt>
                <c:pt idx="675">
                  <c:v>8.9</c:v>
                </c:pt>
                <c:pt idx="676">
                  <c:v>8.9</c:v>
                </c:pt>
                <c:pt idx="677">
                  <c:v>8.9</c:v>
                </c:pt>
                <c:pt idx="678">
                  <c:v>8.9</c:v>
                </c:pt>
                <c:pt idx="679">
                  <c:v>8.9500000000000028</c:v>
                </c:pt>
                <c:pt idx="680">
                  <c:v>9</c:v>
                </c:pt>
                <c:pt idx="681">
                  <c:v>9</c:v>
                </c:pt>
                <c:pt idx="682">
                  <c:v>9</c:v>
                </c:pt>
                <c:pt idx="683">
                  <c:v>9</c:v>
                </c:pt>
                <c:pt idx="684">
                  <c:v>9</c:v>
                </c:pt>
                <c:pt idx="685">
                  <c:v>9</c:v>
                </c:pt>
                <c:pt idx="686">
                  <c:v>9.0499999999999989</c:v>
                </c:pt>
                <c:pt idx="687">
                  <c:v>9.0499999999999989</c:v>
                </c:pt>
                <c:pt idx="688">
                  <c:v>9.0499999999999989</c:v>
                </c:pt>
                <c:pt idx="689">
                  <c:v>9.0499999999999989</c:v>
                </c:pt>
                <c:pt idx="690">
                  <c:v>9.0499999999999989</c:v>
                </c:pt>
                <c:pt idx="691">
                  <c:v>9.0499999999999989</c:v>
                </c:pt>
                <c:pt idx="692">
                  <c:v>9.0499999999999989</c:v>
                </c:pt>
                <c:pt idx="693">
                  <c:v>9.0499999999999989</c:v>
                </c:pt>
                <c:pt idx="694">
                  <c:v>9.0499999999999989</c:v>
                </c:pt>
                <c:pt idx="695">
                  <c:v>9.0499999999999989</c:v>
                </c:pt>
                <c:pt idx="696">
                  <c:v>9.0499999999999989</c:v>
                </c:pt>
                <c:pt idx="697">
                  <c:v>9.0499999999999989</c:v>
                </c:pt>
                <c:pt idx="698">
                  <c:v>9.0499999999999989</c:v>
                </c:pt>
                <c:pt idx="699">
                  <c:v>9.0499999999999989</c:v>
                </c:pt>
                <c:pt idx="700">
                  <c:v>9.1</c:v>
                </c:pt>
                <c:pt idx="701">
                  <c:v>9.15</c:v>
                </c:pt>
                <c:pt idx="702">
                  <c:v>9.15</c:v>
                </c:pt>
                <c:pt idx="703">
                  <c:v>9.15</c:v>
                </c:pt>
                <c:pt idx="704">
                  <c:v>9.15</c:v>
                </c:pt>
                <c:pt idx="705">
                  <c:v>9.15</c:v>
                </c:pt>
                <c:pt idx="706">
                  <c:v>9.15</c:v>
                </c:pt>
                <c:pt idx="707">
                  <c:v>9.15</c:v>
                </c:pt>
                <c:pt idx="708">
                  <c:v>9.15</c:v>
                </c:pt>
                <c:pt idx="709">
                  <c:v>9.15</c:v>
                </c:pt>
                <c:pt idx="710">
                  <c:v>9.15</c:v>
                </c:pt>
                <c:pt idx="711">
                  <c:v>9.15</c:v>
                </c:pt>
                <c:pt idx="712">
                  <c:v>9.15</c:v>
                </c:pt>
                <c:pt idx="713">
                  <c:v>9.15</c:v>
                </c:pt>
                <c:pt idx="714">
                  <c:v>9.15</c:v>
                </c:pt>
                <c:pt idx="715">
                  <c:v>9.15</c:v>
                </c:pt>
                <c:pt idx="716">
                  <c:v>9.15</c:v>
                </c:pt>
                <c:pt idx="717">
                  <c:v>9.15</c:v>
                </c:pt>
                <c:pt idx="718">
                  <c:v>9.15</c:v>
                </c:pt>
                <c:pt idx="719">
                  <c:v>9.15</c:v>
                </c:pt>
                <c:pt idx="720">
                  <c:v>9.15</c:v>
                </c:pt>
                <c:pt idx="721">
                  <c:v>9.15</c:v>
                </c:pt>
                <c:pt idx="722">
                  <c:v>9.15</c:v>
                </c:pt>
                <c:pt idx="723">
                  <c:v>9.15</c:v>
                </c:pt>
                <c:pt idx="724">
                  <c:v>9.15</c:v>
                </c:pt>
                <c:pt idx="725">
                  <c:v>9.15</c:v>
                </c:pt>
                <c:pt idx="726">
                  <c:v>9.15</c:v>
                </c:pt>
                <c:pt idx="727">
                  <c:v>9.15</c:v>
                </c:pt>
                <c:pt idx="728">
                  <c:v>9.15</c:v>
                </c:pt>
                <c:pt idx="729">
                  <c:v>9.15</c:v>
                </c:pt>
                <c:pt idx="730">
                  <c:v>9.15</c:v>
                </c:pt>
                <c:pt idx="731">
                  <c:v>9.15</c:v>
                </c:pt>
                <c:pt idx="732">
                  <c:v>9.15</c:v>
                </c:pt>
                <c:pt idx="733">
                  <c:v>9.15</c:v>
                </c:pt>
                <c:pt idx="734">
                  <c:v>9.15</c:v>
                </c:pt>
                <c:pt idx="735">
                  <c:v>9.15</c:v>
                </c:pt>
                <c:pt idx="736">
                  <c:v>9.15</c:v>
                </c:pt>
                <c:pt idx="737">
                  <c:v>9.15</c:v>
                </c:pt>
                <c:pt idx="738">
                  <c:v>9.15</c:v>
                </c:pt>
                <c:pt idx="739">
                  <c:v>9.15</c:v>
                </c:pt>
                <c:pt idx="740">
                  <c:v>9.2000000000000011</c:v>
                </c:pt>
                <c:pt idx="741">
                  <c:v>9.2499999999999893</c:v>
                </c:pt>
                <c:pt idx="742">
                  <c:v>9.2999999999999989</c:v>
                </c:pt>
                <c:pt idx="743">
                  <c:v>9.2999999999999989</c:v>
                </c:pt>
                <c:pt idx="744">
                  <c:v>9.2999999999999989</c:v>
                </c:pt>
                <c:pt idx="745">
                  <c:v>9.2999999999999989</c:v>
                </c:pt>
                <c:pt idx="746">
                  <c:v>9.2999999999999989</c:v>
                </c:pt>
                <c:pt idx="747">
                  <c:v>9.2999999999999989</c:v>
                </c:pt>
                <c:pt idx="748">
                  <c:v>9.2999999999999989</c:v>
                </c:pt>
                <c:pt idx="749">
                  <c:v>9.2999999999999989</c:v>
                </c:pt>
                <c:pt idx="750">
                  <c:v>9.3500000000000068</c:v>
                </c:pt>
                <c:pt idx="751">
                  <c:v>9.4000000000000021</c:v>
                </c:pt>
                <c:pt idx="752">
                  <c:v>9.4000000000000021</c:v>
                </c:pt>
                <c:pt idx="753">
                  <c:v>9.4000000000000021</c:v>
                </c:pt>
                <c:pt idx="754">
                  <c:v>9.4000000000000021</c:v>
                </c:pt>
                <c:pt idx="755">
                  <c:v>9.4000000000000021</c:v>
                </c:pt>
                <c:pt idx="756">
                  <c:v>9.4000000000000021</c:v>
                </c:pt>
                <c:pt idx="757">
                  <c:v>9.4000000000000021</c:v>
                </c:pt>
                <c:pt idx="758">
                  <c:v>9.4000000000000021</c:v>
                </c:pt>
                <c:pt idx="759">
                  <c:v>9.4000000000000021</c:v>
                </c:pt>
                <c:pt idx="760">
                  <c:v>9.4000000000000021</c:v>
                </c:pt>
                <c:pt idx="761">
                  <c:v>9.4000000000000021</c:v>
                </c:pt>
                <c:pt idx="762">
                  <c:v>9.4000000000000021</c:v>
                </c:pt>
                <c:pt idx="763">
                  <c:v>9.4000000000000021</c:v>
                </c:pt>
                <c:pt idx="764">
                  <c:v>9.4500000000000028</c:v>
                </c:pt>
                <c:pt idx="765">
                  <c:v>9.4500000000000028</c:v>
                </c:pt>
                <c:pt idx="766">
                  <c:v>9.4500000000000028</c:v>
                </c:pt>
                <c:pt idx="767">
                  <c:v>9.4500000000000028</c:v>
                </c:pt>
                <c:pt idx="768">
                  <c:v>9.4500000000000028</c:v>
                </c:pt>
                <c:pt idx="769">
                  <c:v>9.4500000000000028</c:v>
                </c:pt>
                <c:pt idx="770">
                  <c:v>9.4500000000000028</c:v>
                </c:pt>
                <c:pt idx="771">
                  <c:v>9.4500000000000028</c:v>
                </c:pt>
                <c:pt idx="772">
                  <c:v>9.4500000000000028</c:v>
                </c:pt>
                <c:pt idx="773">
                  <c:v>9.5000000000000018</c:v>
                </c:pt>
                <c:pt idx="774">
                  <c:v>9.5000000000000018</c:v>
                </c:pt>
                <c:pt idx="775">
                  <c:v>9.5000000000000018</c:v>
                </c:pt>
                <c:pt idx="776">
                  <c:v>9.5499999999999989</c:v>
                </c:pt>
                <c:pt idx="777">
                  <c:v>9.6</c:v>
                </c:pt>
                <c:pt idx="778">
                  <c:v>9.6</c:v>
                </c:pt>
                <c:pt idx="779">
                  <c:v>9.6499999999999897</c:v>
                </c:pt>
                <c:pt idx="780">
                  <c:v>9.6499999999999897</c:v>
                </c:pt>
                <c:pt idx="781">
                  <c:v>9.6499999999999897</c:v>
                </c:pt>
                <c:pt idx="782">
                  <c:v>9.6499999999999897</c:v>
                </c:pt>
                <c:pt idx="783">
                  <c:v>9.6499999999999897</c:v>
                </c:pt>
                <c:pt idx="784">
                  <c:v>9.6499999999999897</c:v>
                </c:pt>
                <c:pt idx="785">
                  <c:v>9.6499999999999897</c:v>
                </c:pt>
                <c:pt idx="786">
                  <c:v>9.7000000000000011</c:v>
                </c:pt>
                <c:pt idx="787">
                  <c:v>9.7000000000000011</c:v>
                </c:pt>
                <c:pt idx="788">
                  <c:v>9.7000000000000011</c:v>
                </c:pt>
                <c:pt idx="789">
                  <c:v>9.7000000000000011</c:v>
                </c:pt>
                <c:pt idx="790">
                  <c:v>9.7000000000000011</c:v>
                </c:pt>
                <c:pt idx="791">
                  <c:v>9.7000000000000011</c:v>
                </c:pt>
                <c:pt idx="792">
                  <c:v>9.7000000000000011</c:v>
                </c:pt>
                <c:pt idx="793">
                  <c:v>9.7000000000000011</c:v>
                </c:pt>
                <c:pt idx="794">
                  <c:v>9.7000000000000011</c:v>
                </c:pt>
                <c:pt idx="795">
                  <c:v>9.7000000000000011</c:v>
                </c:pt>
                <c:pt idx="796">
                  <c:v>9.7000000000000011</c:v>
                </c:pt>
                <c:pt idx="797">
                  <c:v>9.7000000000000011</c:v>
                </c:pt>
                <c:pt idx="798">
                  <c:v>9.7000000000000011</c:v>
                </c:pt>
                <c:pt idx="799">
                  <c:v>9.7000000000000011</c:v>
                </c:pt>
                <c:pt idx="800">
                  <c:v>9.7000000000000011</c:v>
                </c:pt>
                <c:pt idx="801">
                  <c:v>9.7000000000000011</c:v>
                </c:pt>
                <c:pt idx="802">
                  <c:v>9.7000000000000011</c:v>
                </c:pt>
                <c:pt idx="803">
                  <c:v>9.7000000000000011</c:v>
                </c:pt>
                <c:pt idx="804">
                  <c:v>9.7000000000000011</c:v>
                </c:pt>
                <c:pt idx="805">
                  <c:v>9.7000000000000011</c:v>
                </c:pt>
                <c:pt idx="806">
                  <c:v>9.7000000000000011</c:v>
                </c:pt>
                <c:pt idx="807">
                  <c:v>9.7000000000000011</c:v>
                </c:pt>
                <c:pt idx="808">
                  <c:v>9.7000000000000011</c:v>
                </c:pt>
                <c:pt idx="809">
                  <c:v>9.7000000000000011</c:v>
                </c:pt>
                <c:pt idx="810">
                  <c:v>9.7000000000000011</c:v>
                </c:pt>
                <c:pt idx="811">
                  <c:v>9.7000000000000011</c:v>
                </c:pt>
                <c:pt idx="812">
                  <c:v>9.7000000000000011</c:v>
                </c:pt>
                <c:pt idx="813">
                  <c:v>9.7000000000000011</c:v>
                </c:pt>
                <c:pt idx="814">
                  <c:v>9.7000000000000011</c:v>
                </c:pt>
                <c:pt idx="815">
                  <c:v>9.7000000000000011</c:v>
                </c:pt>
                <c:pt idx="816">
                  <c:v>9.7000000000000011</c:v>
                </c:pt>
                <c:pt idx="817">
                  <c:v>9.7000000000000011</c:v>
                </c:pt>
                <c:pt idx="818">
                  <c:v>9.7999999999999989</c:v>
                </c:pt>
                <c:pt idx="819">
                  <c:v>9.7999999999999989</c:v>
                </c:pt>
                <c:pt idx="820">
                  <c:v>9.7999999999999989</c:v>
                </c:pt>
                <c:pt idx="821">
                  <c:v>9.7999999999999989</c:v>
                </c:pt>
                <c:pt idx="822">
                  <c:v>9.7999999999999989</c:v>
                </c:pt>
                <c:pt idx="823">
                  <c:v>9.7999999999999989</c:v>
                </c:pt>
                <c:pt idx="824">
                  <c:v>9.7999999999999989</c:v>
                </c:pt>
                <c:pt idx="825">
                  <c:v>9.7999999999999989</c:v>
                </c:pt>
                <c:pt idx="826">
                  <c:v>9.7999999999999989</c:v>
                </c:pt>
                <c:pt idx="827">
                  <c:v>9.8500000000000068</c:v>
                </c:pt>
                <c:pt idx="828">
                  <c:v>9.8500000000000068</c:v>
                </c:pt>
                <c:pt idx="829">
                  <c:v>9.9000000000000021</c:v>
                </c:pt>
                <c:pt idx="830">
                  <c:v>9.9000000000000021</c:v>
                </c:pt>
                <c:pt idx="831">
                  <c:v>9.9500000000000028</c:v>
                </c:pt>
                <c:pt idx="832">
                  <c:v>9.9500000000000028</c:v>
                </c:pt>
                <c:pt idx="833">
                  <c:v>9.9500000000000028</c:v>
                </c:pt>
                <c:pt idx="834">
                  <c:v>9.9500000000000028</c:v>
                </c:pt>
                <c:pt idx="835">
                  <c:v>9.9500000000000028</c:v>
                </c:pt>
                <c:pt idx="836">
                  <c:v>9.9500000000000028</c:v>
                </c:pt>
                <c:pt idx="837">
                  <c:v>9.9500000000000028</c:v>
                </c:pt>
                <c:pt idx="838">
                  <c:v>9.9500000000000028</c:v>
                </c:pt>
                <c:pt idx="839">
                  <c:v>10</c:v>
                </c:pt>
                <c:pt idx="840">
                  <c:v>10</c:v>
                </c:pt>
                <c:pt idx="841">
                  <c:v>10</c:v>
                </c:pt>
                <c:pt idx="842">
                  <c:v>10.049999999999899</c:v>
                </c:pt>
                <c:pt idx="843">
                  <c:v>10.1</c:v>
                </c:pt>
                <c:pt idx="844">
                  <c:v>10.149999999999904</c:v>
                </c:pt>
                <c:pt idx="845">
                  <c:v>10.149999999999904</c:v>
                </c:pt>
                <c:pt idx="846">
                  <c:v>10.149999999999904</c:v>
                </c:pt>
                <c:pt idx="847">
                  <c:v>10.149999999999904</c:v>
                </c:pt>
                <c:pt idx="848">
                  <c:v>10.149999999999904</c:v>
                </c:pt>
                <c:pt idx="849">
                  <c:v>10.149999999999904</c:v>
                </c:pt>
                <c:pt idx="850">
                  <c:v>10.149999999999904</c:v>
                </c:pt>
                <c:pt idx="851">
                  <c:v>10.200000000000001</c:v>
                </c:pt>
                <c:pt idx="852">
                  <c:v>10.200000000000001</c:v>
                </c:pt>
                <c:pt idx="853">
                  <c:v>10.200000000000001</c:v>
                </c:pt>
                <c:pt idx="854">
                  <c:v>10.25</c:v>
                </c:pt>
                <c:pt idx="855">
                  <c:v>10.25</c:v>
                </c:pt>
                <c:pt idx="856">
                  <c:v>10.25</c:v>
                </c:pt>
                <c:pt idx="857">
                  <c:v>10.25</c:v>
                </c:pt>
                <c:pt idx="858">
                  <c:v>10.25</c:v>
                </c:pt>
                <c:pt idx="859">
                  <c:v>10.25</c:v>
                </c:pt>
                <c:pt idx="860">
                  <c:v>10.25</c:v>
                </c:pt>
                <c:pt idx="861">
                  <c:v>10.25</c:v>
                </c:pt>
                <c:pt idx="862">
                  <c:v>10.25</c:v>
                </c:pt>
                <c:pt idx="863">
                  <c:v>10.25</c:v>
                </c:pt>
                <c:pt idx="864">
                  <c:v>10.25</c:v>
                </c:pt>
                <c:pt idx="865">
                  <c:v>10.25</c:v>
                </c:pt>
                <c:pt idx="866">
                  <c:v>10.25</c:v>
                </c:pt>
                <c:pt idx="867">
                  <c:v>10.25</c:v>
                </c:pt>
                <c:pt idx="868">
                  <c:v>10.25</c:v>
                </c:pt>
                <c:pt idx="869">
                  <c:v>10.25</c:v>
                </c:pt>
                <c:pt idx="870">
                  <c:v>10.25</c:v>
                </c:pt>
                <c:pt idx="871">
                  <c:v>10.25</c:v>
                </c:pt>
                <c:pt idx="872">
                  <c:v>10.25</c:v>
                </c:pt>
                <c:pt idx="873">
                  <c:v>10.25</c:v>
                </c:pt>
                <c:pt idx="874">
                  <c:v>10.25</c:v>
                </c:pt>
                <c:pt idx="875">
                  <c:v>10.25</c:v>
                </c:pt>
                <c:pt idx="876">
                  <c:v>10.3</c:v>
                </c:pt>
                <c:pt idx="877">
                  <c:v>10.3</c:v>
                </c:pt>
                <c:pt idx="878">
                  <c:v>10.3</c:v>
                </c:pt>
                <c:pt idx="879">
                  <c:v>10.3</c:v>
                </c:pt>
                <c:pt idx="880">
                  <c:v>10.3</c:v>
                </c:pt>
                <c:pt idx="881">
                  <c:v>10.3</c:v>
                </c:pt>
                <c:pt idx="882">
                  <c:v>10.3</c:v>
                </c:pt>
                <c:pt idx="883">
                  <c:v>10.3</c:v>
                </c:pt>
                <c:pt idx="884">
                  <c:v>10.3</c:v>
                </c:pt>
                <c:pt idx="885">
                  <c:v>10.3</c:v>
                </c:pt>
                <c:pt idx="886">
                  <c:v>10.3</c:v>
                </c:pt>
                <c:pt idx="887">
                  <c:v>10.350000000000009</c:v>
                </c:pt>
                <c:pt idx="888">
                  <c:v>10.350000000000009</c:v>
                </c:pt>
                <c:pt idx="889">
                  <c:v>10.350000000000009</c:v>
                </c:pt>
                <c:pt idx="890">
                  <c:v>10.350000000000009</c:v>
                </c:pt>
                <c:pt idx="891">
                  <c:v>10.350000000000009</c:v>
                </c:pt>
                <c:pt idx="892">
                  <c:v>10.350000000000009</c:v>
                </c:pt>
                <c:pt idx="893">
                  <c:v>10.350000000000009</c:v>
                </c:pt>
                <c:pt idx="894">
                  <c:v>10.350000000000009</c:v>
                </c:pt>
                <c:pt idx="895">
                  <c:v>10.350000000000009</c:v>
                </c:pt>
                <c:pt idx="896">
                  <c:v>10.350000000000009</c:v>
                </c:pt>
                <c:pt idx="897">
                  <c:v>10.350000000000009</c:v>
                </c:pt>
                <c:pt idx="898">
                  <c:v>10.350000000000009</c:v>
                </c:pt>
                <c:pt idx="899">
                  <c:v>10.350000000000009</c:v>
                </c:pt>
                <c:pt idx="900">
                  <c:v>10.4</c:v>
                </c:pt>
                <c:pt idx="901">
                  <c:v>10.4</c:v>
                </c:pt>
                <c:pt idx="902">
                  <c:v>10.4</c:v>
                </c:pt>
                <c:pt idx="903">
                  <c:v>10.4</c:v>
                </c:pt>
                <c:pt idx="904">
                  <c:v>10.4</c:v>
                </c:pt>
                <c:pt idx="905">
                  <c:v>10.4</c:v>
                </c:pt>
                <c:pt idx="906">
                  <c:v>10.4</c:v>
                </c:pt>
                <c:pt idx="907">
                  <c:v>10.4</c:v>
                </c:pt>
                <c:pt idx="908">
                  <c:v>10.4</c:v>
                </c:pt>
                <c:pt idx="909">
                  <c:v>10.4</c:v>
                </c:pt>
                <c:pt idx="910">
                  <c:v>10.4</c:v>
                </c:pt>
                <c:pt idx="911">
                  <c:v>10.4</c:v>
                </c:pt>
                <c:pt idx="912">
                  <c:v>10.4</c:v>
                </c:pt>
                <c:pt idx="913">
                  <c:v>10.4</c:v>
                </c:pt>
                <c:pt idx="914">
                  <c:v>10.4</c:v>
                </c:pt>
                <c:pt idx="915">
                  <c:v>10.4</c:v>
                </c:pt>
                <c:pt idx="916">
                  <c:v>10.4</c:v>
                </c:pt>
                <c:pt idx="917">
                  <c:v>10.4</c:v>
                </c:pt>
                <c:pt idx="918">
                  <c:v>10.4</c:v>
                </c:pt>
                <c:pt idx="919">
                  <c:v>10.4</c:v>
                </c:pt>
                <c:pt idx="920">
                  <c:v>10.4</c:v>
                </c:pt>
                <c:pt idx="921">
                  <c:v>10.450000000000006</c:v>
                </c:pt>
                <c:pt idx="922">
                  <c:v>10.5</c:v>
                </c:pt>
                <c:pt idx="923">
                  <c:v>10.5</c:v>
                </c:pt>
                <c:pt idx="924">
                  <c:v>10.549999999999899</c:v>
                </c:pt>
                <c:pt idx="925">
                  <c:v>10.549999999999899</c:v>
                </c:pt>
                <c:pt idx="926">
                  <c:v>10.549999999999899</c:v>
                </c:pt>
                <c:pt idx="927">
                  <c:v>10.549999999999899</c:v>
                </c:pt>
                <c:pt idx="928">
                  <c:v>10.6</c:v>
                </c:pt>
                <c:pt idx="929">
                  <c:v>10.6</c:v>
                </c:pt>
                <c:pt idx="930">
                  <c:v>10.65</c:v>
                </c:pt>
                <c:pt idx="931">
                  <c:v>10.65</c:v>
                </c:pt>
                <c:pt idx="932">
                  <c:v>10.65</c:v>
                </c:pt>
                <c:pt idx="933">
                  <c:v>10.65</c:v>
                </c:pt>
                <c:pt idx="934">
                  <c:v>10.65</c:v>
                </c:pt>
                <c:pt idx="935">
                  <c:v>10.65</c:v>
                </c:pt>
                <c:pt idx="936">
                  <c:v>10.65</c:v>
                </c:pt>
                <c:pt idx="937">
                  <c:v>10.65</c:v>
                </c:pt>
                <c:pt idx="938">
                  <c:v>10.65</c:v>
                </c:pt>
                <c:pt idx="939">
                  <c:v>10.65</c:v>
                </c:pt>
                <c:pt idx="940">
                  <c:v>10.65</c:v>
                </c:pt>
                <c:pt idx="941">
                  <c:v>10.65</c:v>
                </c:pt>
                <c:pt idx="942">
                  <c:v>10.65</c:v>
                </c:pt>
                <c:pt idx="943">
                  <c:v>10.65</c:v>
                </c:pt>
                <c:pt idx="944">
                  <c:v>10.7</c:v>
                </c:pt>
                <c:pt idx="945">
                  <c:v>10.7</c:v>
                </c:pt>
                <c:pt idx="946">
                  <c:v>10.7</c:v>
                </c:pt>
                <c:pt idx="947">
                  <c:v>10.7</c:v>
                </c:pt>
                <c:pt idx="948">
                  <c:v>10.75</c:v>
                </c:pt>
                <c:pt idx="949">
                  <c:v>10.75</c:v>
                </c:pt>
                <c:pt idx="950">
                  <c:v>10.75</c:v>
                </c:pt>
                <c:pt idx="951">
                  <c:v>10.75</c:v>
                </c:pt>
                <c:pt idx="952">
                  <c:v>10.75</c:v>
                </c:pt>
                <c:pt idx="953">
                  <c:v>10.75</c:v>
                </c:pt>
                <c:pt idx="954">
                  <c:v>10.75</c:v>
                </c:pt>
                <c:pt idx="955">
                  <c:v>10.8</c:v>
                </c:pt>
                <c:pt idx="956">
                  <c:v>10.8</c:v>
                </c:pt>
                <c:pt idx="957">
                  <c:v>10.8</c:v>
                </c:pt>
                <c:pt idx="958">
                  <c:v>10.8</c:v>
                </c:pt>
                <c:pt idx="959">
                  <c:v>10.8</c:v>
                </c:pt>
                <c:pt idx="960">
                  <c:v>10.8</c:v>
                </c:pt>
                <c:pt idx="961">
                  <c:v>10.8</c:v>
                </c:pt>
                <c:pt idx="962">
                  <c:v>10.8</c:v>
                </c:pt>
                <c:pt idx="963">
                  <c:v>10.8</c:v>
                </c:pt>
                <c:pt idx="964">
                  <c:v>10.8</c:v>
                </c:pt>
                <c:pt idx="965">
                  <c:v>10.8</c:v>
                </c:pt>
                <c:pt idx="966">
                  <c:v>10.8</c:v>
                </c:pt>
                <c:pt idx="967">
                  <c:v>10.8</c:v>
                </c:pt>
                <c:pt idx="968">
                  <c:v>10.8</c:v>
                </c:pt>
                <c:pt idx="969">
                  <c:v>10.8</c:v>
                </c:pt>
                <c:pt idx="970">
                  <c:v>10.8</c:v>
                </c:pt>
                <c:pt idx="971">
                  <c:v>10.8</c:v>
                </c:pt>
                <c:pt idx="972">
                  <c:v>10.8</c:v>
                </c:pt>
                <c:pt idx="973">
                  <c:v>10.8</c:v>
                </c:pt>
                <c:pt idx="974">
                  <c:v>10.8</c:v>
                </c:pt>
                <c:pt idx="975">
                  <c:v>10.850000000000009</c:v>
                </c:pt>
                <c:pt idx="976">
                  <c:v>10.850000000000009</c:v>
                </c:pt>
                <c:pt idx="977">
                  <c:v>10.850000000000009</c:v>
                </c:pt>
                <c:pt idx="978">
                  <c:v>10.850000000000009</c:v>
                </c:pt>
                <c:pt idx="979">
                  <c:v>10.850000000000009</c:v>
                </c:pt>
                <c:pt idx="980">
                  <c:v>10.850000000000009</c:v>
                </c:pt>
                <c:pt idx="981">
                  <c:v>10.850000000000009</c:v>
                </c:pt>
                <c:pt idx="982">
                  <c:v>10.850000000000009</c:v>
                </c:pt>
                <c:pt idx="983">
                  <c:v>10.850000000000009</c:v>
                </c:pt>
                <c:pt idx="984">
                  <c:v>10.850000000000009</c:v>
                </c:pt>
                <c:pt idx="985">
                  <c:v>10.850000000000009</c:v>
                </c:pt>
                <c:pt idx="986">
                  <c:v>10.899999999999915</c:v>
                </c:pt>
                <c:pt idx="987">
                  <c:v>10.899999999999915</c:v>
                </c:pt>
                <c:pt idx="988">
                  <c:v>10.899999999999915</c:v>
                </c:pt>
                <c:pt idx="989">
                  <c:v>10.899999999999915</c:v>
                </c:pt>
                <c:pt idx="990">
                  <c:v>10.950000000000006</c:v>
                </c:pt>
                <c:pt idx="991">
                  <c:v>10.950000000000006</c:v>
                </c:pt>
                <c:pt idx="992">
                  <c:v>10.999999999999915</c:v>
                </c:pt>
                <c:pt idx="993">
                  <c:v>10.999999999999915</c:v>
                </c:pt>
                <c:pt idx="994">
                  <c:v>10.999999999999915</c:v>
                </c:pt>
                <c:pt idx="995">
                  <c:v>10.999999999999915</c:v>
                </c:pt>
                <c:pt idx="996">
                  <c:v>10.999999999999915</c:v>
                </c:pt>
                <c:pt idx="997">
                  <c:v>11.05</c:v>
                </c:pt>
                <c:pt idx="998">
                  <c:v>11.05</c:v>
                </c:pt>
                <c:pt idx="999">
                  <c:v>11.05</c:v>
                </c:pt>
                <c:pt idx="1000">
                  <c:v>11.05</c:v>
                </c:pt>
                <c:pt idx="1001">
                  <c:v>11.05</c:v>
                </c:pt>
                <c:pt idx="1002">
                  <c:v>11.05</c:v>
                </c:pt>
                <c:pt idx="1003">
                  <c:v>11.099999999999909</c:v>
                </c:pt>
                <c:pt idx="1004">
                  <c:v>11.099999999999909</c:v>
                </c:pt>
                <c:pt idx="1005">
                  <c:v>11.099999999999909</c:v>
                </c:pt>
                <c:pt idx="1006">
                  <c:v>11.099999999999909</c:v>
                </c:pt>
                <c:pt idx="1007">
                  <c:v>11.099999999999909</c:v>
                </c:pt>
                <c:pt idx="1008">
                  <c:v>11.099999999999909</c:v>
                </c:pt>
                <c:pt idx="1009">
                  <c:v>11.099999999999909</c:v>
                </c:pt>
                <c:pt idx="1010">
                  <c:v>11.149999999999904</c:v>
                </c:pt>
                <c:pt idx="1011">
                  <c:v>11.2</c:v>
                </c:pt>
                <c:pt idx="1012">
                  <c:v>11.2</c:v>
                </c:pt>
                <c:pt idx="1013">
                  <c:v>11.2</c:v>
                </c:pt>
                <c:pt idx="1014">
                  <c:v>11.2</c:v>
                </c:pt>
                <c:pt idx="1015">
                  <c:v>11.2</c:v>
                </c:pt>
                <c:pt idx="1016">
                  <c:v>11.2</c:v>
                </c:pt>
                <c:pt idx="1017">
                  <c:v>11.2</c:v>
                </c:pt>
                <c:pt idx="1018">
                  <c:v>11.2</c:v>
                </c:pt>
                <c:pt idx="1019">
                  <c:v>11.2</c:v>
                </c:pt>
                <c:pt idx="1020">
                  <c:v>11.2</c:v>
                </c:pt>
                <c:pt idx="1021">
                  <c:v>11.2</c:v>
                </c:pt>
                <c:pt idx="1022">
                  <c:v>11.2</c:v>
                </c:pt>
                <c:pt idx="1023">
                  <c:v>11.2</c:v>
                </c:pt>
                <c:pt idx="1024">
                  <c:v>11.2</c:v>
                </c:pt>
                <c:pt idx="1025">
                  <c:v>11.2</c:v>
                </c:pt>
                <c:pt idx="1026">
                  <c:v>11.2</c:v>
                </c:pt>
                <c:pt idx="1027">
                  <c:v>11.2</c:v>
                </c:pt>
                <c:pt idx="1028">
                  <c:v>11.2</c:v>
                </c:pt>
                <c:pt idx="1029">
                  <c:v>11.2</c:v>
                </c:pt>
                <c:pt idx="1030">
                  <c:v>11.2</c:v>
                </c:pt>
                <c:pt idx="1031">
                  <c:v>11.25</c:v>
                </c:pt>
                <c:pt idx="1032">
                  <c:v>11.25</c:v>
                </c:pt>
                <c:pt idx="1033">
                  <c:v>11.25</c:v>
                </c:pt>
                <c:pt idx="1034">
                  <c:v>11.25</c:v>
                </c:pt>
                <c:pt idx="1035">
                  <c:v>11.25</c:v>
                </c:pt>
                <c:pt idx="1036">
                  <c:v>11.25</c:v>
                </c:pt>
                <c:pt idx="1037">
                  <c:v>11.25</c:v>
                </c:pt>
                <c:pt idx="1038">
                  <c:v>11.25</c:v>
                </c:pt>
                <c:pt idx="1039">
                  <c:v>11.25</c:v>
                </c:pt>
                <c:pt idx="1040">
                  <c:v>11.25</c:v>
                </c:pt>
                <c:pt idx="1041">
                  <c:v>11.299999999999899</c:v>
                </c:pt>
                <c:pt idx="1042">
                  <c:v>11.299999999999899</c:v>
                </c:pt>
                <c:pt idx="1043">
                  <c:v>11.299999999999899</c:v>
                </c:pt>
                <c:pt idx="1044">
                  <c:v>11.299999999999899</c:v>
                </c:pt>
                <c:pt idx="1045">
                  <c:v>11.299999999999899</c:v>
                </c:pt>
                <c:pt idx="1046">
                  <c:v>11.299999999999899</c:v>
                </c:pt>
                <c:pt idx="1047">
                  <c:v>11.299999999999899</c:v>
                </c:pt>
                <c:pt idx="1048">
                  <c:v>11.299999999999899</c:v>
                </c:pt>
                <c:pt idx="1049">
                  <c:v>11.299999999999899</c:v>
                </c:pt>
                <c:pt idx="1050">
                  <c:v>11.299999999999899</c:v>
                </c:pt>
                <c:pt idx="1051">
                  <c:v>11.349999999999909</c:v>
                </c:pt>
                <c:pt idx="1052">
                  <c:v>11.399999999999915</c:v>
                </c:pt>
                <c:pt idx="1053">
                  <c:v>11.399999999999915</c:v>
                </c:pt>
                <c:pt idx="1054">
                  <c:v>11.399999999999915</c:v>
                </c:pt>
                <c:pt idx="1055">
                  <c:v>11.399999999999915</c:v>
                </c:pt>
                <c:pt idx="1056">
                  <c:v>11.399999999999915</c:v>
                </c:pt>
                <c:pt idx="1057">
                  <c:v>11.399999999999915</c:v>
                </c:pt>
                <c:pt idx="1058">
                  <c:v>11.399999999999915</c:v>
                </c:pt>
                <c:pt idx="1059">
                  <c:v>11.399999999999915</c:v>
                </c:pt>
                <c:pt idx="1060">
                  <c:v>11.399999999999915</c:v>
                </c:pt>
                <c:pt idx="1061">
                  <c:v>11.399999999999915</c:v>
                </c:pt>
                <c:pt idx="1062">
                  <c:v>11.399999999999915</c:v>
                </c:pt>
                <c:pt idx="1063">
                  <c:v>11.399999999999915</c:v>
                </c:pt>
                <c:pt idx="1064">
                  <c:v>11.399999999999915</c:v>
                </c:pt>
                <c:pt idx="1065">
                  <c:v>11.399999999999915</c:v>
                </c:pt>
                <c:pt idx="1066">
                  <c:v>11.399999999999915</c:v>
                </c:pt>
                <c:pt idx="1067">
                  <c:v>11.399999999999915</c:v>
                </c:pt>
                <c:pt idx="1068">
                  <c:v>11.399999999999915</c:v>
                </c:pt>
                <c:pt idx="1069">
                  <c:v>11.399999999999915</c:v>
                </c:pt>
                <c:pt idx="1070">
                  <c:v>11.450000000000006</c:v>
                </c:pt>
                <c:pt idx="1071">
                  <c:v>11.450000000000006</c:v>
                </c:pt>
                <c:pt idx="1072">
                  <c:v>11.450000000000006</c:v>
                </c:pt>
                <c:pt idx="1073">
                  <c:v>11.450000000000006</c:v>
                </c:pt>
                <c:pt idx="1074">
                  <c:v>11.5</c:v>
                </c:pt>
                <c:pt idx="1075">
                  <c:v>11.5</c:v>
                </c:pt>
                <c:pt idx="1076">
                  <c:v>11.549999999999899</c:v>
                </c:pt>
                <c:pt idx="1077">
                  <c:v>11.549999999999899</c:v>
                </c:pt>
                <c:pt idx="1078">
                  <c:v>11.549999999999899</c:v>
                </c:pt>
                <c:pt idx="1079">
                  <c:v>11.549999999999899</c:v>
                </c:pt>
                <c:pt idx="1080">
                  <c:v>11.549999999999899</c:v>
                </c:pt>
                <c:pt idx="1081">
                  <c:v>11.6</c:v>
                </c:pt>
                <c:pt idx="1082">
                  <c:v>11.6</c:v>
                </c:pt>
                <c:pt idx="1083">
                  <c:v>11.6</c:v>
                </c:pt>
                <c:pt idx="1084">
                  <c:v>11.6</c:v>
                </c:pt>
                <c:pt idx="1085">
                  <c:v>11.6</c:v>
                </c:pt>
                <c:pt idx="1086">
                  <c:v>11.6</c:v>
                </c:pt>
                <c:pt idx="1087">
                  <c:v>11.6</c:v>
                </c:pt>
                <c:pt idx="1088">
                  <c:v>11.6</c:v>
                </c:pt>
                <c:pt idx="1089">
                  <c:v>11.65</c:v>
                </c:pt>
                <c:pt idx="1090">
                  <c:v>11.7</c:v>
                </c:pt>
                <c:pt idx="1091">
                  <c:v>11.7</c:v>
                </c:pt>
                <c:pt idx="1092">
                  <c:v>11.7</c:v>
                </c:pt>
                <c:pt idx="1093">
                  <c:v>11.7</c:v>
                </c:pt>
                <c:pt idx="1094">
                  <c:v>11.7</c:v>
                </c:pt>
                <c:pt idx="1095">
                  <c:v>11.7</c:v>
                </c:pt>
                <c:pt idx="1096">
                  <c:v>11.7</c:v>
                </c:pt>
                <c:pt idx="1097">
                  <c:v>11.7</c:v>
                </c:pt>
                <c:pt idx="1098">
                  <c:v>11.7</c:v>
                </c:pt>
                <c:pt idx="1099">
                  <c:v>11.7</c:v>
                </c:pt>
                <c:pt idx="1100">
                  <c:v>11.7</c:v>
                </c:pt>
                <c:pt idx="1101">
                  <c:v>11.7</c:v>
                </c:pt>
                <c:pt idx="1102">
                  <c:v>11.7</c:v>
                </c:pt>
                <c:pt idx="1103">
                  <c:v>11.7</c:v>
                </c:pt>
                <c:pt idx="1104">
                  <c:v>11.7</c:v>
                </c:pt>
                <c:pt idx="1105">
                  <c:v>11.7</c:v>
                </c:pt>
                <c:pt idx="1106">
                  <c:v>11.7</c:v>
                </c:pt>
                <c:pt idx="1107">
                  <c:v>11.7</c:v>
                </c:pt>
                <c:pt idx="1108">
                  <c:v>11.7</c:v>
                </c:pt>
                <c:pt idx="1109">
                  <c:v>11.7</c:v>
                </c:pt>
                <c:pt idx="1110">
                  <c:v>11.7</c:v>
                </c:pt>
                <c:pt idx="1111">
                  <c:v>11.7</c:v>
                </c:pt>
                <c:pt idx="1112">
                  <c:v>11.7</c:v>
                </c:pt>
                <c:pt idx="1113">
                  <c:v>11.7</c:v>
                </c:pt>
                <c:pt idx="1114">
                  <c:v>11.75</c:v>
                </c:pt>
                <c:pt idx="1115">
                  <c:v>11.75</c:v>
                </c:pt>
                <c:pt idx="1116">
                  <c:v>11.75</c:v>
                </c:pt>
                <c:pt idx="1117">
                  <c:v>11.75</c:v>
                </c:pt>
                <c:pt idx="1118">
                  <c:v>11.75</c:v>
                </c:pt>
                <c:pt idx="1119">
                  <c:v>11.75</c:v>
                </c:pt>
                <c:pt idx="1120">
                  <c:v>11.75</c:v>
                </c:pt>
                <c:pt idx="1121">
                  <c:v>11.75</c:v>
                </c:pt>
                <c:pt idx="1122">
                  <c:v>11.75</c:v>
                </c:pt>
                <c:pt idx="1123">
                  <c:v>11.75</c:v>
                </c:pt>
                <c:pt idx="1124">
                  <c:v>11.75</c:v>
                </c:pt>
                <c:pt idx="1125">
                  <c:v>11.75</c:v>
                </c:pt>
                <c:pt idx="1126">
                  <c:v>11.75</c:v>
                </c:pt>
                <c:pt idx="1127">
                  <c:v>11.75</c:v>
                </c:pt>
                <c:pt idx="1128">
                  <c:v>11.75</c:v>
                </c:pt>
                <c:pt idx="1129">
                  <c:v>11.75</c:v>
                </c:pt>
                <c:pt idx="1130">
                  <c:v>11.75</c:v>
                </c:pt>
                <c:pt idx="1131">
                  <c:v>11.75</c:v>
                </c:pt>
                <c:pt idx="1132">
                  <c:v>11.75</c:v>
                </c:pt>
                <c:pt idx="1133">
                  <c:v>11.75</c:v>
                </c:pt>
                <c:pt idx="1134">
                  <c:v>11.75</c:v>
                </c:pt>
                <c:pt idx="1135">
                  <c:v>11.75</c:v>
                </c:pt>
                <c:pt idx="1136">
                  <c:v>11.75</c:v>
                </c:pt>
                <c:pt idx="1137">
                  <c:v>11.75</c:v>
                </c:pt>
                <c:pt idx="1138">
                  <c:v>11.75</c:v>
                </c:pt>
                <c:pt idx="1139">
                  <c:v>11.75</c:v>
                </c:pt>
                <c:pt idx="1140">
                  <c:v>11.75</c:v>
                </c:pt>
                <c:pt idx="1141">
                  <c:v>11.75</c:v>
                </c:pt>
                <c:pt idx="1142">
                  <c:v>11.75</c:v>
                </c:pt>
                <c:pt idx="1143">
                  <c:v>11.75</c:v>
                </c:pt>
                <c:pt idx="1144">
                  <c:v>11.75</c:v>
                </c:pt>
                <c:pt idx="1145">
                  <c:v>11.75</c:v>
                </c:pt>
                <c:pt idx="1146">
                  <c:v>11.75</c:v>
                </c:pt>
                <c:pt idx="1147">
                  <c:v>11.75</c:v>
                </c:pt>
                <c:pt idx="1148">
                  <c:v>11.75</c:v>
                </c:pt>
                <c:pt idx="1149">
                  <c:v>11.75</c:v>
                </c:pt>
                <c:pt idx="1150">
                  <c:v>11.75</c:v>
                </c:pt>
                <c:pt idx="1151">
                  <c:v>11.75</c:v>
                </c:pt>
                <c:pt idx="1152">
                  <c:v>11.75</c:v>
                </c:pt>
                <c:pt idx="1153">
                  <c:v>11.75</c:v>
                </c:pt>
                <c:pt idx="1154">
                  <c:v>11.75</c:v>
                </c:pt>
                <c:pt idx="1155">
                  <c:v>11.75</c:v>
                </c:pt>
                <c:pt idx="1156">
                  <c:v>11.75</c:v>
                </c:pt>
                <c:pt idx="1157">
                  <c:v>11.75</c:v>
                </c:pt>
                <c:pt idx="1158">
                  <c:v>11.75</c:v>
                </c:pt>
                <c:pt idx="1159">
                  <c:v>11.75</c:v>
                </c:pt>
                <c:pt idx="1160">
                  <c:v>11.75</c:v>
                </c:pt>
                <c:pt idx="1161">
                  <c:v>11.75</c:v>
                </c:pt>
                <c:pt idx="1162">
                  <c:v>11.75</c:v>
                </c:pt>
                <c:pt idx="1163">
                  <c:v>11.75</c:v>
                </c:pt>
                <c:pt idx="1164">
                  <c:v>11.75</c:v>
                </c:pt>
                <c:pt idx="1165">
                  <c:v>11.75</c:v>
                </c:pt>
                <c:pt idx="1166">
                  <c:v>11.75</c:v>
                </c:pt>
                <c:pt idx="1167">
                  <c:v>11.75</c:v>
                </c:pt>
                <c:pt idx="1168">
                  <c:v>11.799999999999899</c:v>
                </c:pt>
                <c:pt idx="1169">
                  <c:v>11.850000000000009</c:v>
                </c:pt>
                <c:pt idx="1170">
                  <c:v>11.850000000000009</c:v>
                </c:pt>
                <c:pt idx="1171">
                  <c:v>11.850000000000009</c:v>
                </c:pt>
                <c:pt idx="1172">
                  <c:v>11.850000000000009</c:v>
                </c:pt>
                <c:pt idx="1173">
                  <c:v>11.850000000000009</c:v>
                </c:pt>
                <c:pt idx="1174">
                  <c:v>11.949999999999909</c:v>
                </c:pt>
                <c:pt idx="1175">
                  <c:v>11.949999999999909</c:v>
                </c:pt>
                <c:pt idx="1176">
                  <c:v>11.999999999999915</c:v>
                </c:pt>
                <c:pt idx="1177">
                  <c:v>11.999999999999915</c:v>
                </c:pt>
                <c:pt idx="1178">
                  <c:v>11.999999999999915</c:v>
                </c:pt>
                <c:pt idx="1179">
                  <c:v>11.999999999999915</c:v>
                </c:pt>
                <c:pt idx="1180">
                  <c:v>11.999999999999915</c:v>
                </c:pt>
                <c:pt idx="1181">
                  <c:v>11.999999999999915</c:v>
                </c:pt>
                <c:pt idx="1182">
                  <c:v>11.999999999999915</c:v>
                </c:pt>
                <c:pt idx="1183">
                  <c:v>11.999999999999915</c:v>
                </c:pt>
                <c:pt idx="1184">
                  <c:v>11.999999999999915</c:v>
                </c:pt>
                <c:pt idx="1185">
                  <c:v>11.999999999999915</c:v>
                </c:pt>
                <c:pt idx="1186">
                  <c:v>11.999999999999915</c:v>
                </c:pt>
                <c:pt idx="1187">
                  <c:v>11.999999999999915</c:v>
                </c:pt>
                <c:pt idx="1188">
                  <c:v>12.05</c:v>
                </c:pt>
                <c:pt idx="1189">
                  <c:v>12.05</c:v>
                </c:pt>
                <c:pt idx="1190">
                  <c:v>12.05</c:v>
                </c:pt>
                <c:pt idx="1191">
                  <c:v>12.05</c:v>
                </c:pt>
                <c:pt idx="1192">
                  <c:v>12.05</c:v>
                </c:pt>
                <c:pt idx="1193">
                  <c:v>12.05</c:v>
                </c:pt>
                <c:pt idx="1194">
                  <c:v>12.05</c:v>
                </c:pt>
                <c:pt idx="1195">
                  <c:v>12.05</c:v>
                </c:pt>
                <c:pt idx="1196">
                  <c:v>12.05</c:v>
                </c:pt>
                <c:pt idx="1197">
                  <c:v>12.05</c:v>
                </c:pt>
                <c:pt idx="1198">
                  <c:v>12.05</c:v>
                </c:pt>
                <c:pt idx="1199">
                  <c:v>12.05</c:v>
                </c:pt>
                <c:pt idx="1200">
                  <c:v>12.05</c:v>
                </c:pt>
                <c:pt idx="1201">
                  <c:v>12.05</c:v>
                </c:pt>
                <c:pt idx="1202">
                  <c:v>12.05</c:v>
                </c:pt>
                <c:pt idx="1203">
                  <c:v>12.05</c:v>
                </c:pt>
                <c:pt idx="1204">
                  <c:v>12.05</c:v>
                </c:pt>
                <c:pt idx="1205">
                  <c:v>12.05</c:v>
                </c:pt>
                <c:pt idx="1206">
                  <c:v>12.05</c:v>
                </c:pt>
                <c:pt idx="1207">
                  <c:v>12.05</c:v>
                </c:pt>
                <c:pt idx="1208">
                  <c:v>12.05</c:v>
                </c:pt>
                <c:pt idx="1209">
                  <c:v>12.05</c:v>
                </c:pt>
                <c:pt idx="1210">
                  <c:v>12.05</c:v>
                </c:pt>
                <c:pt idx="1211">
                  <c:v>12.1</c:v>
                </c:pt>
                <c:pt idx="1212">
                  <c:v>12.1</c:v>
                </c:pt>
                <c:pt idx="1213">
                  <c:v>12.1</c:v>
                </c:pt>
                <c:pt idx="1214">
                  <c:v>12.1</c:v>
                </c:pt>
                <c:pt idx="1215">
                  <c:v>12.1</c:v>
                </c:pt>
                <c:pt idx="1216">
                  <c:v>12.1</c:v>
                </c:pt>
                <c:pt idx="1217">
                  <c:v>12.1</c:v>
                </c:pt>
                <c:pt idx="1218">
                  <c:v>12.1</c:v>
                </c:pt>
                <c:pt idx="1219">
                  <c:v>12.1</c:v>
                </c:pt>
                <c:pt idx="1220">
                  <c:v>12.1</c:v>
                </c:pt>
                <c:pt idx="1221">
                  <c:v>12.1</c:v>
                </c:pt>
                <c:pt idx="1222">
                  <c:v>12.1</c:v>
                </c:pt>
                <c:pt idx="1223">
                  <c:v>12.1</c:v>
                </c:pt>
                <c:pt idx="1224">
                  <c:v>12.1</c:v>
                </c:pt>
                <c:pt idx="1225">
                  <c:v>12.1</c:v>
                </c:pt>
                <c:pt idx="1226">
                  <c:v>12.1</c:v>
                </c:pt>
                <c:pt idx="1227">
                  <c:v>12.1</c:v>
                </c:pt>
                <c:pt idx="1228">
                  <c:v>12.149999999999904</c:v>
                </c:pt>
                <c:pt idx="1229">
                  <c:v>12.149999999999904</c:v>
                </c:pt>
                <c:pt idx="1230">
                  <c:v>12.149999999999904</c:v>
                </c:pt>
                <c:pt idx="1231">
                  <c:v>12.149999999999904</c:v>
                </c:pt>
                <c:pt idx="1232">
                  <c:v>12.149999999999904</c:v>
                </c:pt>
                <c:pt idx="1233">
                  <c:v>12.149999999999904</c:v>
                </c:pt>
                <c:pt idx="1234">
                  <c:v>12.149999999999904</c:v>
                </c:pt>
                <c:pt idx="1235">
                  <c:v>12.149999999999904</c:v>
                </c:pt>
                <c:pt idx="1236">
                  <c:v>12.149999999999904</c:v>
                </c:pt>
                <c:pt idx="1237">
                  <c:v>12.149999999999904</c:v>
                </c:pt>
                <c:pt idx="1238">
                  <c:v>12.149999999999904</c:v>
                </c:pt>
                <c:pt idx="1239">
                  <c:v>12.149999999999904</c:v>
                </c:pt>
                <c:pt idx="1240">
                  <c:v>12.149999999999904</c:v>
                </c:pt>
                <c:pt idx="1241">
                  <c:v>12.149999999999904</c:v>
                </c:pt>
                <c:pt idx="1242">
                  <c:v>12.149999999999904</c:v>
                </c:pt>
                <c:pt idx="1243">
                  <c:v>12.149999999999904</c:v>
                </c:pt>
                <c:pt idx="1244">
                  <c:v>12.149999999999904</c:v>
                </c:pt>
                <c:pt idx="1245">
                  <c:v>12.149999999999904</c:v>
                </c:pt>
                <c:pt idx="1246">
                  <c:v>12.149999999999904</c:v>
                </c:pt>
                <c:pt idx="1247">
                  <c:v>12.149999999999904</c:v>
                </c:pt>
                <c:pt idx="1248">
                  <c:v>12.149999999999904</c:v>
                </c:pt>
                <c:pt idx="1249">
                  <c:v>12.149999999999904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populationParameterSweep!$E$3758:$E$5007</c:f>
              <c:numCache>
                <c:formatCode>General</c:formatCode>
                <c:ptCount val="1250"/>
                <c:pt idx="0">
                  <c:v>0</c:v>
                </c:pt>
                <c:pt idx="1">
                  <c:v>0</c:v>
                </c:pt>
                <c:pt idx="2">
                  <c:v>6.6666666666666596E-2</c:v>
                </c:pt>
                <c:pt idx="3">
                  <c:v>0.13333333333333314</c:v>
                </c:pt>
                <c:pt idx="4">
                  <c:v>0.16666666666666588</c:v>
                </c:pt>
                <c:pt idx="5">
                  <c:v>0.16666666666666588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0.26666666666666627</c:v>
                </c:pt>
                <c:pt idx="10">
                  <c:v>0.36666666666666642</c:v>
                </c:pt>
                <c:pt idx="11">
                  <c:v>0.4</c:v>
                </c:pt>
                <c:pt idx="12">
                  <c:v>0.43333333333333302</c:v>
                </c:pt>
                <c:pt idx="13">
                  <c:v>0.43333333333333302</c:v>
                </c:pt>
                <c:pt idx="14">
                  <c:v>0.43333333333333302</c:v>
                </c:pt>
                <c:pt idx="15">
                  <c:v>0.5</c:v>
                </c:pt>
                <c:pt idx="16">
                  <c:v>0.56666666666666599</c:v>
                </c:pt>
                <c:pt idx="17">
                  <c:v>0.63333333333333353</c:v>
                </c:pt>
                <c:pt idx="18">
                  <c:v>0.66666666666666652</c:v>
                </c:pt>
                <c:pt idx="19">
                  <c:v>0.66666666666666652</c:v>
                </c:pt>
                <c:pt idx="20">
                  <c:v>0.66666666666666652</c:v>
                </c:pt>
                <c:pt idx="21">
                  <c:v>0.70000000000000051</c:v>
                </c:pt>
                <c:pt idx="22">
                  <c:v>0.73333333333333295</c:v>
                </c:pt>
                <c:pt idx="23">
                  <c:v>0.79999999999999905</c:v>
                </c:pt>
                <c:pt idx="24">
                  <c:v>0.83333333333333304</c:v>
                </c:pt>
                <c:pt idx="25">
                  <c:v>0.83333333333333304</c:v>
                </c:pt>
                <c:pt idx="26">
                  <c:v>0.89999999999999902</c:v>
                </c:pt>
                <c:pt idx="27">
                  <c:v>0.93333333333333302</c:v>
                </c:pt>
                <c:pt idx="28">
                  <c:v>1</c:v>
                </c:pt>
                <c:pt idx="29">
                  <c:v>1.06666666666666</c:v>
                </c:pt>
                <c:pt idx="30">
                  <c:v>1.13333333333333</c:v>
                </c:pt>
                <c:pt idx="31">
                  <c:v>1.13333333333333</c:v>
                </c:pt>
                <c:pt idx="32">
                  <c:v>1.13333333333333</c:v>
                </c:pt>
                <c:pt idx="33">
                  <c:v>1.2</c:v>
                </c:pt>
                <c:pt idx="34">
                  <c:v>1.2</c:v>
                </c:pt>
                <c:pt idx="35">
                  <c:v>1.2</c:v>
                </c:pt>
                <c:pt idx="36">
                  <c:v>1.2</c:v>
                </c:pt>
                <c:pt idx="37">
                  <c:v>1.2</c:v>
                </c:pt>
                <c:pt idx="38">
                  <c:v>1.2333333333333298</c:v>
                </c:pt>
                <c:pt idx="39">
                  <c:v>1.2999999999999885</c:v>
                </c:pt>
                <c:pt idx="40">
                  <c:v>1.3333333333333299</c:v>
                </c:pt>
                <c:pt idx="41">
                  <c:v>1.3333333333333299</c:v>
                </c:pt>
                <c:pt idx="42">
                  <c:v>1.36666666666666</c:v>
                </c:pt>
                <c:pt idx="43">
                  <c:v>1.36666666666666</c:v>
                </c:pt>
                <c:pt idx="44">
                  <c:v>1.4333333333333298</c:v>
                </c:pt>
                <c:pt idx="45">
                  <c:v>1.4666666666666599</c:v>
                </c:pt>
                <c:pt idx="46">
                  <c:v>1.5</c:v>
                </c:pt>
                <c:pt idx="47">
                  <c:v>1.5</c:v>
                </c:pt>
                <c:pt idx="48">
                  <c:v>1.56666666666666</c:v>
                </c:pt>
                <c:pt idx="49">
                  <c:v>1.5999999999999888</c:v>
                </c:pt>
                <c:pt idx="50">
                  <c:v>1.5999999999999888</c:v>
                </c:pt>
                <c:pt idx="51">
                  <c:v>1.5999999999999888</c:v>
                </c:pt>
                <c:pt idx="52">
                  <c:v>1.5999999999999888</c:v>
                </c:pt>
                <c:pt idx="53">
                  <c:v>1.5999999999999888</c:v>
                </c:pt>
                <c:pt idx="54">
                  <c:v>1.5999999999999888</c:v>
                </c:pt>
                <c:pt idx="55">
                  <c:v>1.63333333333333</c:v>
                </c:pt>
                <c:pt idx="56">
                  <c:v>1.6666666666666601</c:v>
                </c:pt>
                <c:pt idx="57">
                  <c:v>1.6666666666666601</c:v>
                </c:pt>
                <c:pt idx="58">
                  <c:v>1.6666666666666601</c:v>
                </c:pt>
                <c:pt idx="59">
                  <c:v>1.6666666666666601</c:v>
                </c:pt>
                <c:pt idx="60">
                  <c:v>1.6666666666666601</c:v>
                </c:pt>
                <c:pt idx="61">
                  <c:v>1.6999999999999889</c:v>
                </c:pt>
                <c:pt idx="62">
                  <c:v>1.7333333333333298</c:v>
                </c:pt>
                <c:pt idx="63">
                  <c:v>1.7666666666666599</c:v>
                </c:pt>
                <c:pt idx="64">
                  <c:v>1.8333333333333299</c:v>
                </c:pt>
                <c:pt idx="65">
                  <c:v>1.86666666666666</c:v>
                </c:pt>
                <c:pt idx="66">
                  <c:v>1.9000000000000001</c:v>
                </c:pt>
                <c:pt idx="67">
                  <c:v>1.9000000000000001</c:v>
                </c:pt>
                <c:pt idx="68">
                  <c:v>1.9000000000000001</c:v>
                </c:pt>
                <c:pt idx="69">
                  <c:v>1.93333333333333</c:v>
                </c:pt>
                <c:pt idx="70">
                  <c:v>1.9666666666666601</c:v>
                </c:pt>
                <c:pt idx="71">
                  <c:v>2.0333333333333301</c:v>
                </c:pt>
                <c:pt idx="72">
                  <c:v>2.0333333333333301</c:v>
                </c:pt>
                <c:pt idx="73">
                  <c:v>2.0333333333333301</c:v>
                </c:pt>
                <c:pt idx="74">
                  <c:v>2.0333333333333301</c:v>
                </c:pt>
                <c:pt idx="75">
                  <c:v>2.1</c:v>
                </c:pt>
                <c:pt idx="76">
                  <c:v>2.1333333333333302</c:v>
                </c:pt>
                <c:pt idx="77">
                  <c:v>2.1666666666666599</c:v>
                </c:pt>
                <c:pt idx="78">
                  <c:v>2.2333333333333298</c:v>
                </c:pt>
                <c:pt idx="79">
                  <c:v>2.2333333333333298</c:v>
                </c:pt>
                <c:pt idx="80">
                  <c:v>2.2333333333333298</c:v>
                </c:pt>
                <c:pt idx="81">
                  <c:v>2.2333333333333298</c:v>
                </c:pt>
                <c:pt idx="82">
                  <c:v>2.2666666666666599</c:v>
                </c:pt>
                <c:pt idx="83">
                  <c:v>2.2999999999999998</c:v>
                </c:pt>
                <c:pt idx="84">
                  <c:v>2.3666666666666587</c:v>
                </c:pt>
                <c:pt idx="85">
                  <c:v>2.4</c:v>
                </c:pt>
                <c:pt idx="86">
                  <c:v>2.4666666666666597</c:v>
                </c:pt>
                <c:pt idx="87">
                  <c:v>2.5</c:v>
                </c:pt>
                <c:pt idx="88">
                  <c:v>2.5333333333333301</c:v>
                </c:pt>
                <c:pt idx="89">
                  <c:v>2.5666666666666598</c:v>
                </c:pt>
                <c:pt idx="90">
                  <c:v>2.6666666666666599</c:v>
                </c:pt>
                <c:pt idx="91">
                  <c:v>2.69999999999999</c:v>
                </c:pt>
                <c:pt idx="92">
                  <c:v>2.7333333333333298</c:v>
                </c:pt>
                <c:pt idx="93">
                  <c:v>2.7666666666666599</c:v>
                </c:pt>
                <c:pt idx="94">
                  <c:v>2.8</c:v>
                </c:pt>
                <c:pt idx="95">
                  <c:v>2.8</c:v>
                </c:pt>
                <c:pt idx="96">
                  <c:v>2.8</c:v>
                </c:pt>
                <c:pt idx="97">
                  <c:v>2.8</c:v>
                </c:pt>
                <c:pt idx="98">
                  <c:v>2.8333333333333277</c:v>
                </c:pt>
                <c:pt idx="99">
                  <c:v>2.8333333333333277</c:v>
                </c:pt>
                <c:pt idx="100">
                  <c:v>2.8333333333333277</c:v>
                </c:pt>
                <c:pt idx="101">
                  <c:v>2.8333333333333277</c:v>
                </c:pt>
                <c:pt idx="102">
                  <c:v>2.8333333333333277</c:v>
                </c:pt>
                <c:pt idx="103">
                  <c:v>2.8333333333333277</c:v>
                </c:pt>
                <c:pt idx="104">
                  <c:v>2.8333333333333277</c:v>
                </c:pt>
                <c:pt idx="105">
                  <c:v>2.8333333333333277</c:v>
                </c:pt>
                <c:pt idx="106">
                  <c:v>2.93333333333333</c:v>
                </c:pt>
                <c:pt idx="107">
                  <c:v>2.9666666666666597</c:v>
                </c:pt>
                <c:pt idx="108">
                  <c:v>2.9666666666666597</c:v>
                </c:pt>
                <c:pt idx="109">
                  <c:v>2.9666666666666597</c:v>
                </c:pt>
                <c:pt idx="110">
                  <c:v>3</c:v>
                </c:pt>
                <c:pt idx="111">
                  <c:v>3.0666666666666598</c:v>
                </c:pt>
                <c:pt idx="112">
                  <c:v>3.0666666666666598</c:v>
                </c:pt>
                <c:pt idx="113">
                  <c:v>3.1</c:v>
                </c:pt>
                <c:pt idx="114">
                  <c:v>3.1333333333333302</c:v>
                </c:pt>
                <c:pt idx="115">
                  <c:v>3.1333333333333302</c:v>
                </c:pt>
                <c:pt idx="116">
                  <c:v>3.1333333333333302</c:v>
                </c:pt>
                <c:pt idx="117">
                  <c:v>3.1333333333333302</c:v>
                </c:pt>
                <c:pt idx="118">
                  <c:v>3.2333333333333298</c:v>
                </c:pt>
                <c:pt idx="119">
                  <c:v>3.2333333333333298</c:v>
                </c:pt>
                <c:pt idx="120">
                  <c:v>3.2666666666666599</c:v>
                </c:pt>
                <c:pt idx="121">
                  <c:v>3.2666666666666599</c:v>
                </c:pt>
                <c:pt idx="122">
                  <c:v>3.3</c:v>
                </c:pt>
                <c:pt idx="123">
                  <c:v>3.3333333333333277</c:v>
                </c:pt>
                <c:pt idx="124">
                  <c:v>3.3333333333333277</c:v>
                </c:pt>
                <c:pt idx="125">
                  <c:v>3.3333333333333277</c:v>
                </c:pt>
                <c:pt idx="126">
                  <c:v>3.3666666666666587</c:v>
                </c:pt>
                <c:pt idx="127">
                  <c:v>3.43333333333333</c:v>
                </c:pt>
                <c:pt idx="128">
                  <c:v>3.43333333333333</c:v>
                </c:pt>
                <c:pt idx="129">
                  <c:v>3.43333333333333</c:v>
                </c:pt>
                <c:pt idx="130">
                  <c:v>3.4666666666666597</c:v>
                </c:pt>
                <c:pt idx="131">
                  <c:v>3.4666666666666597</c:v>
                </c:pt>
                <c:pt idx="132">
                  <c:v>3.4666666666666597</c:v>
                </c:pt>
                <c:pt idx="133">
                  <c:v>3.5</c:v>
                </c:pt>
                <c:pt idx="134">
                  <c:v>3.5</c:v>
                </c:pt>
                <c:pt idx="135">
                  <c:v>3.5</c:v>
                </c:pt>
                <c:pt idx="136">
                  <c:v>3.5</c:v>
                </c:pt>
                <c:pt idx="137">
                  <c:v>3.5333333333333301</c:v>
                </c:pt>
                <c:pt idx="138">
                  <c:v>3.5666666666666598</c:v>
                </c:pt>
                <c:pt idx="139">
                  <c:v>3.5666666666666598</c:v>
                </c:pt>
                <c:pt idx="140">
                  <c:v>3.5666666666666598</c:v>
                </c:pt>
                <c:pt idx="141">
                  <c:v>3.5666666666666598</c:v>
                </c:pt>
                <c:pt idx="142">
                  <c:v>3.6</c:v>
                </c:pt>
                <c:pt idx="143">
                  <c:v>3.6</c:v>
                </c:pt>
                <c:pt idx="144">
                  <c:v>3.6333333333333302</c:v>
                </c:pt>
                <c:pt idx="145">
                  <c:v>3.7333333333333298</c:v>
                </c:pt>
                <c:pt idx="146">
                  <c:v>3.8333333333333277</c:v>
                </c:pt>
                <c:pt idx="147">
                  <c:v>3.8333333333333277</c:v>
                </c:pt>
                <c:pt idx="148">
                  <c:v>3.93333333333333</c:v>
                </c:pt>
                <c:pt idx="149">
                  <c:v>3.93333333333333</c:v>
                </c:pt>
                <c:pt idx="150">
                  <c:v>4</c:v>
                </c:pt>
                <c:pt idx="151">
                  <c:v>4.0333333333333359</c:v>
                </c:pt>
                <c:pt idx="152">
                  <c:v>4.0666666666666602</c:v>
                </c:pt>
                <c:pt idx="153">
                  <c:v>4.1666666666666554</c:v>
                </c:pt>
                <c:pt idx="154">
                  <c:v>4.1999999999999895</c:v>
                </c:pt>
                <c:pt idx="155">
                  <c:v>4.2333333333333378</c:v>
                </c:pt>
                <c:pt idx="156">
                  <c:v>4.2666666666666604</c:v>
                </c:pt>
                <c:pt idx="157">
                  <c:v>4.3</c:v>
                </c:pt>
                <c:pt idx="158">
                  <c:v>4.3333333333333348</c:v>
                </c:pt>
                <c:pt idx="159">
                  <c:v>4.36666666666666</c:v>
                </c:pt>
                <c:pt idx="160">
                  <c:v>4.36666666666666</c:v>
                </c:pt>
                <c:pt idx="161">
                  <c:v>4.5</c:v>
                </c:pt>
                <c:pt idx="162">
                  <c:v>4.5</c:v>
                </c:pt>
                <c:pt idx="163">
                  <c:v>4.5</c:v>
                </c:pt>
                <c:pt idx="164">
                  <c:v>4.5333333333333359</c:v>
                </c:pt>
                <c:pt idx="165">
                  <c:v>4.5333333333333359</c:v>
                </c:pt>
                <c:pt idx="166">
                  <c:v>4.5333333333333359</c:v>
                </c:pt>
                <c:pt idx="167">
                  <c:v>4.5333333333333359</c:v>
                </c:pt>
                <c:pt idx="168">
                  <c:v>4.5666666666666602</c:v>
                </c:pt>
                <c:pt idx="169">
                  <c:v>4.5666666666666602</c:v>
                </c:pt>
                <c:pt idx="170">
                  <c:v>4.6333333333333346</c:v>
                </c:pt>
                <c:pt idx="171">
                  <c:v>4.6666666666666554</c:v>
                </c:pt>
                <c:pt idx="172">
                  <c:v>4.6666666666666554</c:v>
                </c:pt>
                <c:pt idx="173">
                  <c:v>4.6666666666666554</c:v>
                </c:pt>
                <c:pt idx="174">
                  <c:v>4.6666666666666554</c:v>
                </c:pt>
                <c:pt idx="175">
                  <c:v>4.7333333333333378</c:v>
                </c:pt>
                <c:pt idx="176">
                  <c:v>4.7333333333333378</c:v>
                </c:pt>
                <c:pt idx="177">
                  <c:v>4.7333333333333378</c:v>
                </c:pt>
                <c:pt idx="178">
                  <c:v>4.7333333333333378</c:v>
                </c:pt>
                <c:pt idx="179">
                  <c:v>4.7666666666666604</c:v>
                </c:pt>
                <c:pt idx="180">
                  <c:v>4.7666666666666604</c:v>
                </c:pt>
                <c:pt idx="181">
                  <c:v>4.8</c:v>
                </c:pt>
                <c:pt idx="182">
                  <c:v>4.86666666666666</c:v>
                </c:pt>
                <c:pt idx="183">
                  <c:v>4.9000000000000004</c:v>
                </c:pt>
                <c:pt idx="184">
                  <c:v>4.9000000000000004</c:v>
                </c:pt>
                <c:pt idx="185">
                  <c:v>4.9000000000000004</c:v>
                </c:pt>
                <c:pt idx="186">
                  <c:v>4.9000000000000004</c:v>
                </c:pt>
                <c:pt idx="187">
                  <c:v>4.9666666666666597</c:v>
                </c:pt>
                <c:pt idx="188">
                  <c:v>5</c:v>
                </c:pt>
                <c:pt idx="189">
                  <c:v>5.0333333333333359</c:v>
                </c:pt>
                <c:pt idx="190">
                  <c:v>5.0333333333333359</c:v>
                </c:pt>
                <c:pt idx="191">
                  <c:v>5.0333333333333359</c:v>
                </c:pt>
                <c:pt idx="192">
                  <c:v>5.0333333333333359</c:v>
                </c:pt>
                <c:pt idx="193">
                  <c:v>5.0333333333333359</c:v>
                </c:pt>
                <c:pt idx="194">
                  <c:v>5.0666666666666602</c:v>
                </c:pt>
                <c:pt idx="195">
                  <c:v>5.0666666666666602</c:v>
                </c:pt>
                <c:pt idx="196">
                  <c:v>5.0666666666666602</c:v>
                </c:pt>
                <c:pt idx="197">
                  <c:v>5.0999999999999996</c:v>
                </c:pt>
                <c:pt idx="198">
                  <c:v>5.1333333333333346</c:v>
                </c:pt>
                <c:pt idx="199">
                  <c:v>5.1333333333333346</c:v>
                </c:pt>
                <c:pt idx="200">
                  <c:v>5.1333333333333346</c:v>
                </c:pt>
                <c:pt idx="201">
                  <c:v>5.1666666666666554</c:v>
                </c:pt>
                <c:pt idx="202">
                  <c:v>5.1666666666666554</c:v>
                </c:pt>
                <c:pt idx="203">
                  <c:v>5.1666666666666554</c:v>
                </c:pt>
                <c:pt idx="204">
                  <c:v>5.1666666666666554</c:v>
                </c:pt>
                <c:pt idx="205">
                  <c:v>5.2</c:v>
                </c:pt>
                <c:pt idx="206">
                  <c:v>5.2</c:v>
                </c:pt>
                <c:pt idx="207">
                  <c:v>5.2</c:v>
                </c:pt>
                <c:pt idx="208">
                  <c:v>5.2333333333333378</c:v>
                </c:pt>
                <c:pt idx="209">
                  <c:v>5.2333333333333378</c:v>
                </c:pt>
                <c:pt idx="210">
                  <c:v>5.2333333333333378</c:v>
                </c:pt>
                <c:pt idx="211">
                  <c:v>5.2333333333333378</c:v>
                </c:pt>
                <c:pt idx="212">
                  <c:v>5.2333333333333378</c:v>
                </c:pt>
                <c:pt idx="213">
                  <c:v>5.2333333333333378</c:v>
                </c:pt>
                <c:pt idx="214">
                  <c:v>5.2333333333333378</c:v>
                </c:pt>
                <c:pt idx="215">
                  <c:v>5.2333333333333378</c:v>
                </c:pt>
                <c:pt idx="216">
                  <c:v>5.3</c:v>
                </c:pt>
                <c:pt idx="217">
                  <c:v>5.3</c:v>
                </c:pt>
                <c:pt idx="218">
                  <c:v>5.3</c:v>
                </c:pt>
                <c:pt idx="219">
                  <c:v>5.3</c:v>
                </c:pt>
                <c:pt idx="220">
                  <c:v>5.3</c:v>
                </c:pt>
                <c:pt idx="221">
                  <c:v>5.3</c:v>
                </c:pt>
                <c:pt idx="222">
                  <c:v>5.3</c:v>
                </c:pt>
                <c:pt idx="223">
                  <c:v>5.3</c:v>
                </c:pt>
                <c:pt idx="224">
                  <c:v>5.3</c:v>
                </c:pt>
                <c:pt idx="225">
                  <c:v>5.3</c:v>
                </c:pt>
                <c:pt idx="226">
                  <c:v>5.3</c:v>
                </c:pt>
                <c:pt idx="227">
                  <c:v>5.3</c:v>
                </c:pt>
                <c:pt idx="228">
                  <c:v>5.3333333333333348</c:v>
                </c:pt>
                <c:pt idx="229">
                  <c:v>5.3333333333333348</c:v>
                </c:pt>
                <c:pt idx="230">
                  <c:v>5.3333333333333348</c:v>
                </c:pt>
                <c:pt idx="231">
                  <c:v>5.3333333333333348</c:v>
                </c:pt>
                <c:pt idx="232">
                  <c:v>5.3333333333333348</c:v>
                </c:pt>
                <c:pt idx="233">
                  <c:v>5.3333333333333348</c:v>
                </c:pt>
                <c:pt idx="234">
                  <c:v>5.4</c:v>
                </c:pt>
                <c:pt idx="235">
                  <c:v>5.4</c:v>
                </c:pt>
                <c:pt idx="236">
                  <c:v>5.4</c:v>
                </c:pt>
                <c:pt idx="237">
                  <c:v>5.4</c:v>
                </c:pt>
                <c:pt idx="238">
                  <c:v>5.4333333333333389</c:v>
                </c:pt>
                <c:pt idx="239">
                  <c:v>5.4333333333333389</c:v>
                </c:pt>
                <c:pt idx="240">
                  <c:v>5.4333333333333389</c:v>
                </c:pt>
                <c:pt idx="241">
                  <c:v>5.4333333333333389</c:v>
                </c:pt>
                <c:pt idx="242">
                  <c:v>5.4333333333333389</c:v>
                </c:pt>
                <c:pt idx="243">
                  <c:v>5.4333333333333389</c:v>
                </c:pt>
                <c:pt idx="244">
                  <c:v>5.4333333333333389</c:v>
                </c:pt>
                <c:pt idx="245">
                  <c:v>5.4333333333333389</c:v>
                </c:pt>
                <c:pt idx="246">
                  <c:v>5.4333333333333389</c:v>
                </c:pt>
                <c:pt idx="247">
                  <c:v>5.4333333333333389</c:v>
                </c:pt>
                <c:pt idx="248">
                  <c:v>5.4333333333333389</c:v>
                </c:pt>
                <c:pt idx="249">
                  <c:v>5.4666666666666597</c:v>
                </c:pt>
                <c:pt idx="250">
                  <c:v>5.4999999999999902</c:v>
                </c:pt>
                <c:pt idx="251">
                  <c:v>5.4999999999999902</c:v>
                </c:pt>
                <c:pt idx="252">
                  <c:v>5.4999999999999902</c:v>
                </c:pt>
                <c:pt idx="253">
                  <c:v>5.4999999999999902</c:v>
                </c:pt>
                <c:pt idx="254">
                  <c:v>5.4999999999999902</c:v>
                </c:pt>
                <c:pt idx="255">
                  <c:v>5.5333333333333359</c:v>
                </c:pt>
                <c:pt idx="256">
                  <c:v>5.5333333333333359</c:v>
                </c:pt>
                <c:pt idx="257">
                  <c:v>5.5333333333333359</c:v>
                </c:pt>
                <c:pt idx="258">
                  <c:v>5.5333333333333359</c:v>
                </c:pt>
                <c:pt idx="259">
                  <c:v>5.5333333333333359</c:v>
                </c:pt>
                <c:pt idx="260">
                  <c:v>5.5666666666666602</c:v>
                </c:pt>
                <c:pt idx="261">
                  <c:v>5.5666666666666602</c:v>
                </c:pt>
                <c:pt idx="262">
                  <c:v>5.5666666666666602</c:v>
                </c:pt>
                <c:pt idx="263">
                  <c:v>5.6</c:v>
                </c:pt>
                <c:pt idx="264">
                  <c:v>5.6</c:v>
                </c:pt>
                <c:pt idx="265">
                  <c:v>5.6</c:v>
                </c:pt>
                <c:pt idx="266">
                  <c:v>5.6</c:v>
                </c:pt>
                <c:pt idx="267">
                  <c:v>5.6333333333333346</c:v>
                </c:pt>
                <c:pt idx="268">
                  <c:v>5.6333333333333346</c:v>
                </c:pt>
                <c:pt idx="269">
                  <c:v>5.6333333333333346</c:v>
                </c:pt>
                <c:pt idx="270">
                  <c:v>5.6333333333333346</c:v>
                </c:pt>
                <c:pt idx="271">
                  <c:v>5.6666666666666554</c:v>
                </c:pt>
                <c:pt idx="272">
                  <c:v>5.6666666666666554</c:v>
                </c:pt>
                <c:pt idx="273">
                  <c:v>5.6666666666666554</c:v>
                </c:pt>
                <c:pt idx="274">
                  <c:v>5.7</c:v>
                </c:pt>
                <c:pt idx="275">
                  <c:v>5.7</c:v>
                </c:pt>
                <c:pt idx="276">
                  <c:v>5.7</c:v>
                </c:pt>
                <c:pt idx="277">
                  <c:v>5.7</c:v>
                </c:pt>
                <c:pt idx="278">
                  <c:v>5.7</c:v>
                </c:pt>
                <c:pt idx="279">
                  <c:v>5.7</c:v>
                </c:pt>
                <c:pt idx="280">
                  <c:v>5.7</c:v>
                </c:pt>
                <c:pt idx="281">
                  <c:v>5.7</c:v>
                </c:pt>
                <c:pt idx="282">
                  <c:v>5.7</c:v>
                </c:pt>
                <c:pt idx="283">
                  <c:v>5.7</c:v>
                </c:pt>
                <c:pt idx="284">
                  <c:v>5.7</c:v>
                </c:pt>
                <c:pt idx="285">
                  <c:v>5.7</c:v>
                </c:pt>
                <c:pt idx="286">
                  <c:v>5.7</c:v>
                </c:pt>
                <c:pt idx="287">
                  <c:v>5.7</c:v>
                </c:pt>
                <c:pt idx="288">
                  <c:v>5.7</c:v>
                </c:pt>
                <c:pt idx="289">
                  <c:v>5.7333333333333378</c:v>
                </c:pt>
                <c:pt idx="290">
                  <c:v>5.7333333333333378</c:v>
                </c:pt>
                <c:pt idx="291">
                  <c:v>5.7333333333333378</c:v>
                </c:pt>
                <c:pt idx="292">
                  <c:v>5.7333333333333378</c:v>
                </c:pt>
                <c:pt idx="293">
                  <c:v>5.7666666666666604</c:v>
                </c:pt>
                <c:pt idx="294">
                  <c:v>5.8333333333333348</c:v>
                </c:pt>
                <c:pt idx="295">
                  <c:v>5.8333333333333348</c:v>
                </c:pt>
                <c:pt idx="296">
                  <c:v>5.8333333333333348</c:v>
                </c:pt>
                <c:pt idx="297">
                  <c:v>5.8333333333333348</c:v>
                </c:pt>
                <c:pt idx="298">
                  <c:v>5.8333333333333348</c:v>
                </c:pt>
                <c:pt idx="299">
                  <c:v>5.8333333333333348</c:v>
                </c:pt>
                <c:pt idx="300">
                  <c:v>5.8333333333333348</c:v>
                </c:pt>
                <c:pt idx="301">
                  <c:v>5.8333333333333348</c:v>
                </c:pt>
                <c:pt idx="302">
                  <c:v>5.8333333333333348</c:v>
                </c:pt>
                <c:pt idx="303">
                  <c:v>5.8333333333333348</c:v>
                </c:pt>
                <c:pt idx="304">
                  <c:v>5.8333333333333348</c:v>
                </c:pt>
                <c:pt idx="305">
                  <c:v>5.86666666666666</c:v>
                </c:pt>
                <c:pt idx="306">
                  <c:v>5.9</c:v>
                </c:pt>
                <c:pt idx="307">
                  <c:v>5.9333333333333389</c:v>
                </c:pt>
                <c:pt idx="308">
                  <c:v>5.9333333333333389</c:v>
                </c:pt>
                <c:pt idx="309">
                  <c:v>5.9666666666666597</c:v>
                </c:pt>
                <c:pt idx="310">
                  <c:v>5.9666666666666597</c:v>
                </c:pt>
                <c:pt idx="311">
                  <c:v>6</c:v>
                </c:pt>
                <c:pt idx="312">
                  <c:v>6</c:v>
                </c:pt>
                <c:pt idx="313">
                  <c:v>6.0333333333333359</c:v>
                </c:pt>
                <c:pt idx="314">
                  <c:v>6.0333333333333359</c:v>
                </c:pt>
                <c:pt idx="315">
                  <c:v>6.0333333333333359</c:v>
                </c:pt>
                <c:pt idx="316">
                  <c:v>6.0333333333333359</c:v>
                </c:pt>
                <c:pt idx="317">
                  <c:v>6.0333333333333359</c:v>
                </c:pt>
                <c:pt idx="318">
                  <c:v>6.0333333333333359</c:v>
                </c:pt>
                <c:pt idx="319">
                  <c:v>6.0666666666666602</c:v>
                </c:pt>
                <c:pt idx="320">
                  <c:v>6.0666666666666602</c:v>
                </c:pt>
                <c:pt idx="321">
                  <c:v>6.0666666666666602</c:v>
                </c:pt>
                <c:pt idx="322">
                  <c:v>6.0666666666666602</c:v>
                </c:pt>
                <c:pt idx="323">
                  <c:v>6.0666666666666602</c:v>
                </c:pt>
                <c:pt idx="324">
                  <c:v>6.0666666666666602</c:v>
                </c:pt>
                <c:pt idx="325">
                  <c:v>6.0666666666666602</c:v>
                </c:pt>
                <c:pt idx="326">
                  <c:v>6.0666666666666602</c:v>
                </c:pt>
                <c:pt idx="327">
                  <c:v>6.1</c:v>
                </c:pt>
                <c:pt idx="328">
                  <c:v>6.1333333333333346</c:v>
                </c:pt>
                <c:pt idx="329">
                  <c:v>6.1333333333333346</c:v>
                </c:pt>
                <c:pt idx="330">
                  <c:v>6.1333333333333346</c:v>
                </c:pt>
                <c:pt idx="331">
                  <c:v>6.1333333333333346</c:v>
                </c:pt>
                <c:pt idx="332">
                  <c:v>6.1333333333333346</c:v>
                </c:pt>
                <c:pt idx="333">
                  <c:v>6.1333333333333346</c:v>
                </c:pt>
                <c:pt idx="334">
                  <c:v>6.1333333333333346</c:v>
                </c:pt>
                <c:pt idx="335">
                  <c:v>6.1333333333333346</c:v>
                </c:pt>
                <c:pt idx="336">
                  <c:v>6.1333333333333346</c:v>
                </c:pt>
                <c:pt idx="337">
                  <c:v>6.1666666666666554</c:v>
                </c:pt>
                <c:pt idx="338">
                  <c:v>6.1666666666666554</c:v>
                </c:pt>
                <c:pt idx="339">
                  <c:v>6.1666666666666554</c:v>
                </c:pt>
                <c:pt idx="340">
                  <c:v>6.2</c:v>
                </c:pt>
                <c:pt idx="341">
                  <c:v>6.2</c:v>
                </c:pt>
                <c:pt idx="342">
                  <c:v>6.2</c:v>
                </c:pt>
                <c:pt idx="343">
                  <c:v>6.2</c:v>
                </c:pt>
                <c:pt idx="344">
                  <c:v>6.2</c:v>
                </c:pt>
                <c:pt idx="345">
                  <c:v>6.2</c:v>
                </c:pt>
                <c:pt idx="346">
                  <c:v>6.2</c:v>
                </c:pt>
                <c:pt idx="347">
                  <c:v>6.2</c:v>
                </c:pt>
                <c:pt idx="348">
                  <c:v>6.2</c:v>
                </c:pt>
                <c:pt idx="349">
                  <c:v>6.2333333333333378</c:v>
                </c:pt>
                <c:pt idx="350">
                  <c:v>6.2333333333333378</c:v>
                </c:pt>
                <c:pt idx="351">
                  <c:v>6.2666666666666604</c:v>
                </c:pt>
                <c:pt idx="352">
                  <c:v>6.2666666666666604</c:v>
                </c:pt>
                <c:pt idx="353">
                  <c:v>6.2999999999999901</c:v>
                </c:pt>
                <c:pt idx="354">
                  <c:v>6.3333333333333348</c:v>
                </c:pt>
                <c:pt idx="355">
                  <c:v>6.3333333333333348</c:v>
                </c:pt>
                <c:pt idx="356">
                  <c:v>6.3333333333333348</c:v>
                </c:pt>
                <c:pt idx="357">
                  <c:v>6.3333333333333348</c:v>
                </c:pt>
                <c:pt idx="358">
                  <c:v>6.3333333333333348</c:v>
                </c:pt>
                <c:pt idx="359">
                  <c:v>6.3333333333333348</c:v>
                </c:pt>
                <c:pt idx="360">
                  <c:v>6.36666666666666</c:v>
                </c:pt>
                <c:pt idx="361">
                  <c:v>6.36666666666666</c:v>
                </c:pt>
                <c:pt idx="362">
                  <c:v>6.36666666666666</c:v>
                </c:pt>
                <c:pt idx="363">
                  <c:v>6.36666666666666</c:v>
                </c:pt>
                <c:pt idx="364">
                  <c:v>6.36666666666666</c:v>
                </c:pt>
                <c:pt idx="365">
                  <c:v>6.36666666666666</c:v>
                </c:pt>
                <c:pt idx="366">
                  <c:v>6.36666666666666</c:v>
                </c:pt>
                <c:pt idx="367">
                  <c:v>6.4</c:v>
                </c:pt>
                <c:pt idx="368">
                  <c:v>6.4</c:v>
                </c:pt>
                <c:pt idx="369">
                  <c:v>6.4</c:v>
                </c:pt>
                <c:pt idx="370">
                  <c:v>6.4</c:v>
                </c:pt>
                <c:pt idx="371">
                  <c:v>6.4</c:v>
                </c:pt>
                <c:pt idx="372">
                  <c:v>6.4</c:v>
                </c:pt>
                <c:pt idx="373">
                  <c:v>6.4</c:v>
                </c:pt>
                <c:pt idx="374">
                  <c:v>6.4</c:v>
                </c:pt>
                <c:pt idx="375">
                  <c:v>6.4</c:v>
                </c:pt>
                <c:pt idx="376">
                  <c:v>6.4333333333333389</c:v>
                </c:pt>
                <c:pt idx="377">
                  <c:v>6.4333333333333389</c:v>
                </c:pt>
                <c:pt idx="378">
                  <c:v>6.4333333333333389</c:v>
                </c:pt>
                <c:pt idx="379">
                  <c:v>6.4666666666666597</c:v>
                </c:pt>
                <c:pt idx="380">
                  <c:v>6.4666666666666597</c:v>
                </c:pt>
                <c:pt idx="381">
                  <c:v>6.4666666666666597</c:v>
                </c:pt>
                <c:pt idx="382">
                  <c:v>6.4666666666666597</c:v>
                </c:pt>
                <c:pt idx="383">
                  <c:v>6.4666666666666597</c:v>
                </c:pt>
                <c:pt idx="384">
                  <c:v>6.4666666666666597</c:v>
                </c:pt>
                <c:pt idx="385">
                  <c:v>6.5</c:v>
                </c:pt>
                <c:pt idx="386">
                  <c:v>6.5333333333333359</c:v>
                </c:pt>
                <c:pt idx="387">
                  <c:v>6.5666666666666602</c:v>
                </c:pt>
                <c:pt idx="388">
                  <c:v>6.5666666666666602</c:v>
                </c:pt>
                <c:pt idx="389">
                  <c:v>6.5666666666666602</c:v>
                </c:pt>
                <c:pt idx="390">
                  <c:v>6.6</c:v>
                </c:pt>
                <c:pt idx="391">
                  <c:v>6.6</c:v>
                </c:pt>
                <c:pt idx="392">
                  <c:v>6.6</c:v>
                </c:pt>
                <c:pt idx="393">
                  <c:v>6.6333333333333346</c:v>
                </c:pt>
                <c:pt idx="394">
                  <c:v>6.6333333333333346</c:v>
                </c:pt>
                <c:pt idx="395">
                  <c:v>6.6333333333333346</c:v>
                </c:pt>
                <c:pt idx="396">
                  <c:v>6.6333333333333346</c:v>
                </c:pt>
                <c:pt idx="397">
                  <c:v>6.6333333333333346</c:v>
                </c:pt>
                <c:pt idx="398">
                  <c:v>6.6333333333333346</c:v>
                </c:pt>
                <c:pt idx="399">
                  <c:v>6.6333333333333346</c:v>
                </c:pt>
                <c:pt idx="400">
                  <c:v>6.6666666666666554</c:v>
                </c:pt>
                <c:pt idx="401">
                  <c:v>6.6666666666666554</c:v>
                </c:pt>
                <c:pt idx="402">
                  <c:v>6.6666666666666554</c:v>
                </c:pt>
                <c:pt idx="403">
                  <c:v>6.7</c:v>
                </c:pt>
                <c:pt idx="404">
                  <c:v>6.7333333333333378</c:v>
                </c:pt>
                <c:pt idx="405">
                  <c:v>6.7333333333333378</c:v>
                </c:pt>
                <c:pt idx="406">
                  <c:v>6.7333333333333378</c:v>
                </c:pt>
                <c:pt idx="407">
                  <c:v>6.7333333333333378</c:v>
                </c:pt>
                <c:pt idx="408">
                  <c:v>6.7333333333333378</c:v>
                </c:pt>
                <c:pt idx="409">
                  <c:v>6.7333333333333378</c:v>
                </c:pt>
                <c:pt idx="410">
                  <c:v>6.7333333333333378</c:v>
                </c:pt>
                <c:pt idx="411">
                  <c:v>6.7333333333333378</c:v>
                </c:pt>
                <c:pt idx="412">
                  <c:v>6.7333333333333378</c:v>
                </c:pt>
                <c:pt idx="413">
                  <c:v>6.7666666666666604</c:v>
                </c:pt>
                <c:pt idx="414">
                  <c:v>6.7666666666666604</c:v>
                </c:pt>
                <c:pt idx="415">
                  <c:v>6.7666666666666604</c:v>
                </c:pt>
                <c:pt idx="416">
                  <c:v>6.8</c:v>
                </c:pt>
                <c:pt idx="417">
                  <c:v>6.8</c:v>
                </c:pt>
                <c:pt idx="418">
                  <c:v>6.8</c:v>
                </c:pt>
                <c:pt idx="419">
                  <c:v>6.8</c:v>
                </c:pt>
                <c:pt idx="420">
                  <c:v>6.8</c:v>
                </c:pt>
                <c:pt idx="421">
                  <c:v>6.8333333333333348</c:v>
                </c:pt>
                <c:pt idx="422">
                  <c:v>6.86666666666666</c:v>
                </c:pt>
                <c:pt idx="423">
                  <c:v>6.9</c:v>
                </c:pt>
                <c:pt idx="424">
                  <c:v>6.9</c:v>
                </c:pt>
                <c:pt idx="425">
                  <c:v>6.9</c:v>
                </c:pt>
                <c:pt idx="426">
                  <c:v>6.9</c:v>
                </c:pt>
                <c:pt idx="427">
                  <c:v>6.9333333333333389</c:v>
                </c:pt>
                <c:pt idx="428">
                  <c:v>6.9333333333333389</c:v>
                </c:pt>
                <c:pt idx="429">
                  <c:v>6.9666666666666597</c:v>
                </c:pt>
                <c:pt idx="430">
                  <c:v>7.0333333333333359</c:v>
                </c:pt>
                <c:pt idx="431">
                  <c:v>7.0333333333333359</c:v>
                </c:pt>
                <c:pt idx="432">
                  <c:v>7.0333333333333359</c:v>
                </c:pt>
                <c:pt idx="433">
                  <c:v>7.0333333333333359</c:v>
                </c:pt>
                <c:pt idx="434">
                  <c:v>7.0333333333333359</c:v>
                </c:pt>
                <c:pt idx="435">
                  <c:v>7.0333333333333359</c:v>
                </c:pt>
                <c:pt idx="436">
                  <c:v>7.0333333333333359</c:v>
                </c:pt>
                <c:pt idx="437">
                  <c:v>7.0333333333333359</c:v>
                </c:pt>
                <c:pt idx="438">
                  <c:v>7.0333333333333359</c:v>
                </c:pt>
                <c:pt idx="439">
                  <c:v>7.0333333333333359</c:v>
                </c:pt>
                <c:pt idx="440">
                  <c:v>7.0333333333333359</c:v>
                </c:pt>
                <c:pt idx="441">
                  <c:v>7.0333333333333359</c:v>
                </c:pt>
                <c:pt idx="442">
                  <c:v>7.0333333333333359</c:v>
                </c:pt>
                <c:pt idx="443">
                  <c:v>7.0333333333333359</c:v>
                </c:pt>
                <c:pt idx="444">
                  <c:v>7.0333333333333359</c:v>
                </c:pt>
                <c:pt idx="445">
                  <c:v>7.0666666666666602</c:v>
                </c:pt>
                <c:pt idx="446">
                  <c:v>7.0666666666666602</c:v>
                </c:pt>
                <c:pt idx="447">
                  <c:v>7.0666666666666602</c:v>
                </c:pt>
                <c:pt idx="448">
                  <c:v>7.0666666666666602</c:v>
                </c:pt>
                <c:pt idx="449">
                  <c:v>7.0666666666666602</c:v>
                </c:pt>
                <c:pt idx="450">
                  <c:v>7.0666666666666602</c:v>
                </c:pt>
                <c:pt idx="451">
                  <c:v>7.0666666666666602</c:v>
                </c:pt>
                <c:pt idx="452">
                  <c:v>7.0666666666666602</c:v>
                </c:pt>
                <c:pt idx="453">
                  <c:v>7.1</c:v>
                </c:pt>
                <c:pt idx="454">
                  <c:v>7.1</c:v>
                </c:pt>
                <c:pt idx="455">
                  <c:v>7.1</c:v>
                </c:pt>
                <c:pt idx="456">
                  <c:v>7.1</c:v>
                </c:pt>
                <c:pt idx="457">
                  <c:v>7.1333333333333346</c:v>
                </c:pt>
                <c:pt idx="458">
                  <c:v>7.1333333333333346</c:v>
                </c:pt>
                <c:pt idx="459">
                  <c:v>7.1333333333333346</c:v>
                </c:pt>
                <c:pt idx="460">
                  <c:v>7.1333333333333346</c:v>
                </c:pt>
                <c:pt idx="461">
                  <c:v>7.1666666666666554</c:v>
                </c:pt>
                <c:pt idx="462">
                  <c:v>7.1666666666666554</c:v>
                </c:pt>
                <c:pt idx="463">
                  <c:v>7.1666666666666554</c:v>
                </c:pt>
                <c:pt idx="464">
                  <c:v>7.1666666666666554</c:v>
                </c:pt>
                <c:pt idx="465">
                  <c:v>7.1666666666666554</c:v>
                </c:pt>
                <c:pt idx="466">
                  <c:v>7.2</c:v>
                </c:pt>
                <c:pt idx="467">
                  <c:v>7.2333333333333378</c:v>
                </c:pt>
                <c:pt idx="468">
                  <c:v>7.2333333333333378</c:v>
                </c:pt>
                <c:pt idx="469">
                  <c:v>7.2666666666666604</c:v>
                </c:pt>
                <c:pt idx="470">
                  <c:v>7.2666666666666604</c:v>
                </c:pt>
                <c:pt idx="471">
                  <c:v>7.2666666666666604</c:v>
                </c:pt>
                <c:pt idx="472">
                  <c:v>7.2666666666666604</c:v>
                </c:pt>
                <c:pt idx="473">
                  <c:v>7.2666666666666604</c:v>
                </c:pt>
                <c:pt idx="474">
                  <c:v>7.2666666666666604</c:v>
                </c:pt>
                <c:pt idx="475">
                  <c:v>7.2666666666666604</c:v>
                </c:pt>
                <c:pt idx="476">
                  <c:v>7.2666666666666604</c:v>
                </c:pt>
                <c:pt idx="477">
                  <c:v>7.2666666666666604</c:v>
                </c:pt>
                <c:pt idx="478">
                  <c:v>7.2666666666666604</c:v>
                </c:pt>
                <c:pt idx="479">
                  <c:v>7.2666666666666604</c:v>
                </c:pt>
                <c:pt idx="480">
                  <c:v>7.2666666666666604</c:v>
                </c:pt>
                <c:pt idx="481">
                  <c:v>7.3333333333333348</c:v>
                </c:pt>
                <c:pt idx="482">
                  <c:v>7.3333333333333348</c:v>
                </c:pt>
                <c:pt idx="483">
                  <c:v>7.3333333333333348</c:v>
                </c:pt>
                <c:pt idx="484">
                  <c:v>7.3333333333333348</c:v>
                </c:pt>
                <c:pt idx="485">
                  <c:v>7.3333333333333348</c:v>
                </c:pt>
                <c:pt idx="486">
                  <c:v>7.36666666666666</c:v>
                </c:pt>
                <c:pt idx="487">
                  <c:v>7.36666666666666</c:v>
                </c:pt>
                <c:pt idx="488">
                  <c:v>7.36666666666666</c:v>
                </c:pt>
                <c:pt idx="489">
                  <c:v>7.36666666666666</c:v>
                </c:pt>
                <c:pt idx="490">
                  <c:v>7.36666666666666</c:v>
                </c:pt>
                <c:pt idx="491">
                  <c:v>7.36666666666666</c:v>
                </c:pt>
                <c:pt idx="492">
                  <c:v>7.4</c:v>
                </c:pt>
                <c:pt idx="493">
                  <c:v>7.4333333333333389</c:v>
                </c:pt>
                <c:pt idx="494">
                  <c:v>7.4333333333333389</c:v>
                </c:pt>
                <c:pt idx="495">
                  <c:v>7.5</c:v>
                </c:pt>
                <c:pt idx="496">
                  <c:v>7.5</c:v>
                </c:pt>
                <c:pt idx="497">
                  <c:v>7.5333333333333359</c:v>
                </c:pt>
                <c:pt idx="498">
                  <c:v>7.5333333333333359</c:v>
                </c:pt>
                <c:pt idx="499">
                  <c:v>7.5333333333333359</c:v>
                </c:pt>
                <c:pt idx="500">
                  <c:v>7.5333333333333359</c:v>
                </c:pt>
                <c:pt idx="501">
                  <c:v>7.5333333333333359</c:v>
                </c:pt>
                <c:pt idx="502">
                  <c:v>7.5666666666666602</c:v>
                </c:pt>
                <c:pt idx="503">
                  <c:v>7.5666666666666602</c:v>
                </c:pt>
                <c:pt idx="504">
                  <c:v>7.5666666666666602</c:v>
                </c:pt>
                <c:pt idx="505">
                  <c:v>7.5666666666666602</c:v>
                </c:pt>
                <c:pt idx="506">
                  <c:v>7.5666666666666602</c:v>
                </c:pt>
                <c:pt idx="507">
                  <c:v>7.5666666666666602</c:v>
                </c:pt>
                <c:pt idx="508">
                  <c:v>7.5666666666666602</c:v>
                </c:pt>
                <c:pt idx="509">
                  <c:v>7.5666666666666602</c:v>
                </c:pt>
                <c:pt idx="510">
                  <c:v>7.6</c:v>
                </c:pt>
                <c:pt idx="511">
                  <c:v>7.6</c:v>
                </c:pt>
                <c:pt idx="512">
                  <c:v>7.6333333333333346</c:v>
                </c:pt>
                <c:pt idx="513">
                  <c:v>7.6333333333333346</c:v>
                </c:pt>
                <c:pt idx="514">
                  <c:v>7.6333333333333346</c:v>
                </c:pt>
                <c:pt idx="515">
                  <c:v>7.6333333333333346</c:v>
                </c:pt>
                <c:pt idx="516">
                  <c:v>7.6333333333333346</c:v>
                </c:pt>
                <c:pt idx="517">
                  <c:v>7.6333333333333346</c:v>
                </c:pt>
                <c:pt idx="518">
                  <c:v>7.6666666666666554</c:v>
                </c:pt>
                <c:pt idx="519">
                  <c:v>7.6666666666666554</c:v>
                </c:pt>
                <c:pt idx="520">
                  <c:v>7.6666666666666554</c:v>
                </c:pt>
                <c:pt idx="521">
                  <c:v>7.7333333333333378</c:v>
                </c:pt>
                <c:pt idx="522">
                  <c:v>7.7666666666666604</c:v>
                </c:pt>
                <c:pt idx="523">
                  <c:v>7.7666666666666604</c:v>
                </c:pt>
                <c:pt idx="524">
                  <c:v>7.7666666666666604</c:v>
                </c:pt>
                <c:pt idx="525">
                  <c:v>7.7666666666666604</c:v>
                </c:pt>
                <c:pt idx="526">
                  <c:v>7.8</c:v>
                </c:pt>
                <c:pt idx="527">
                  <c:v>7.8333333333333348</c:v>
                </c:pt>
                <c:pt idx="528">
                  <c:v>7.8333333333333348</c:v>
                </c:pt>
                <c:pt idx="529">
                  <c:v>7.8333333333333348</c:v>
                </c:pt>
                <c:pt idx="530">
                  <c:v>7.8333333333333348</c:v>
                </c:pt>
                <c:pt idx="531">
                  <c:v>7.8333333333333348</c:v>
                </c:pt>
                <c:pt idx="532">
                  <c:v>7.8333333333333348</c:v>
                </c:pt>
                <c:pt idx="533">
                  <c:v>7.8333333333333348</c:v>
                </c:pt>
                <c:pt idx="534">
                  <c:v>7.8333333333333348</c:v>
                </c:pt>
                <c:pt idx="535">
                  <c:v>7.8333333333333348</c:v>
                </c:pt>
                <c:pt idx="536">
                  <c:v>7.8333333333333348</c:v>
                </c:pt>
                <c:pt idx="537">
                  <c:v>7.8333333333333348</c:v>
                </c:pt>
                <c:pt idx="538">
                  <c:v>7.86666666666666</c:v>
                </c:pt>
                <c:pt idx="539">
                  <c:v>7.86666666666666</c:v>
                </c:pt>
                <c:pt idx="540">
                  <c:v>7.86666666666666</c:v>
                </c:pt>
                <c:pt idx="541">
                  <c:v>7.9</c:v>
                </c:pt>
                <c:pt idx="542">
                  <c:v>7.9333333333333389</c:v>
                </c:pt>
                <c:pt idx="543">
                  <c:v>7.9333333333333389</c:v>
                </c:pt>
                <c:pt idx="544">
                  <c:v>7.9333333333333389</c:v>
                </c:pt>
                <c:pt idx="545">
                  <c:v>7.9333333333333389</c:v>
                </c:pt>
                <c:pt idx="546">
                  <c:v>7.9333333333333389</c:v>
                </c:pt>
                <c:pt idx="547">
                  <c:v>7.9333333333333389</c:v>
                </c:pt>
                <c:pt idx="548">
                  <c:v>7.9333333333333389</c:v>
                </c:pt>
                <c:pt idx="549">
                  <c:v>7.9333333333333389</c:v>
                </c:pt>
                <c:pt idx="550">
                  <c:v>7.9333333333333389</c:v>
                </c:pt>
                <c:pt idx="551">
                  <c:v>7.9333333333333389</c:v>
                </c:pt>
                <c:pt idx="552">
                  <c:v>7.9666666666666597</c:v>
                </c:pt>
                <c:pt idx="553">
                  <c:v>8</c:v>
                </c:pt>
                <c:pt idx="554">
                  <c:v>8</c:v>
                </c:pt>
                <c:pt idx="555">
                  <c:v>8</c:v>
                </c:pt>
                <c:pt idx="556">
                  <c:v>8</c:v>
                </c:pt>
                <c:pt idx="557">
                  <c:v>8</c:v>
                </c:pt>
                <c:pt idx="558">
                  <c:v>8</c:v>
                </c:pt>
                <c:pt idx="559">
                  <c:v>8</c:v>
                </c:pt>
                <c:pt idx="560">
                  <c:v>8</c:v>
                </c:pt>
                <c:pt idx="561">
                  <c:v>8</c:v>
                </c:pt>
                <c:pt idx="562">
                  <c:v>8</c:v>
                </c:pt>
                <c:pt idx="563">
                  <c:v>8</c:v>
                </c:pt>
                <c:pt idx="564">
                  <c:v>8</c:v>
                </c:pt>
                <c:pt idx="565">
                  <c:v>8.0333333333333279</c:v>
                </c:pt>
                <c:pt idx="566">
                  <c:v>8.0333333333333279</c:v>
                </c:pt>
                <c:pt idx="567">
                  <c:v>8.0333333333333279</c:v>
                </c:pt>
                <c:pt idx="568">
                  <c:v>8.0333333333333279</c:v>
                </c:pt>
                <c:pt idx="569">
                  <c:v>8.0333333333333279</c:v>
                </c:pt>
                <c:pt idx="570">
                  <c:v>8.0333333333333279</c:v>
                </c:pt>
                <c:pt idx="571">
                  <c:v>8.0666666666666718</c:v>
                </c:pt>
                <c:pt idx="572">
                  <c:v>8.0666666666666718</c:v>
                </c:pt>
                <c:pt idx="573">
                  <c:v>8.0666666666666718</c:v>
                </c:pt>
                <c:pt idx="574">
                  <c:v>8.0666666666666718</c:v>
                </c:pt>
                <c:pt idx="575">
                  <c:v>8.0666666666666718</c:v>
                </c:pt>
                <c:pt idx="576">
                  <c:v>8.0666666666666718</c:v>
                </c:pt>
                <c:pt idx="577">
                  <c:v>8.0666666666666718</c:v>
                </c:pt>
                <c:pt idx="578">
                  <c:v>8.0666666666666718</c:v>
                </c:pt>
                <c:pt idx="579">
                  <c:v>8.0666666666666718</c:v>
                </c:pt>
                <c:pt idx="580">
                  <c:v>8.0666666666666718</c:v>
                </c:pt>
                <c:pt idx="581">
                  <c:v>8.1</c:v>
                </c:pt>
                <c:pt idx="582">
                  <c:v>8.1333333333333204</c:v>
                </c:pt>
                <c:pt idx="583">
                  <c:v>8.1333333333333204</c:v>
                </c:pt>
                <c:pt idx="584">
                  <c:v>8.1333333333333204</c:v>
                </c:pt>
                <c:pt idx="585">
                  <c:v>8.1666666666666714</c:v>
                </c:pt>
                <c:pt idx="586">
                  <c:v>8.2000000000000011</c:v>
                </c:pt>
                <c:pt idx="587">
                  <c:v>8.2000000000000011</c:v>
                </c:pt>
                <c:pt idx="588">
                  <c:v>8.2333333333333218</c:v>
                </c:pt>
                <c:pt idx="589">
                  <c:v>8.2333333333333218</c:v>
                </c:pt>
                <c:pt idx="590">
                  <c:v>8.2333333333333218</c:v>
                </c:pt>
                <c:pt idx="591">
                  <c:v>8.2333333333333218</c:v>
                </c:pt>
                <c:pt idx="592">
                  <c:v>8.2999999999999989</c:v>
                </c:pt>
                <c:pt idx="593">
                  <c:v>8.2999999999999989</c:v>
                </c:pt>
                <c:pt idx="594">
                  <c:v>8.3333333333333304</c:v>
                </c:pt>
                <c:pt idx="595">
                  <c:v>8.3333333333333304</c:v>
                </c:pt>
                <c:pt idx="596">
                  <c:v>8.4000000000000021</c:v>
                </c:pt>
                <c:pt idx="597">
                  <c:v>8.4000000000000021</c:v>
                </c:pt>
                <c:pt idx="598">
                  <c:v>8.4000000000000021</c:v>
                </c:pt>
                <c:pt idx="599">
                  <c:v>8.4000000000000021</c:v>
                </c:pt>
                <c:pt idx="600">
                  <c:v>8.4000000000000021</c:v>
                </c:pt>
                <c:pt idx="601">
                  <c:v>8.4000000000000021</c:v>
                </c:pt>
                <c:pt idx="602">
                  <c:v>8.43333333333333</c:v>
                </c:pt>
                <c:pt idx="603">
                  <c:v>8.43333333333333</c:v>
                </c:pt>
                <c:pt idx="604">
                  <c:v>8.43333333333333</c:v>
                </c:pt>
                <c:pt idx="605">
                  <c:v>8.4666666666666739</c:v>
                </c:pt>
                <c:pt idx="606">
                  <c:v>8.4666666666666739</c:v>
                </c:pt>
                <c:pt idx="607">
                  <c:v>8.4666666666666739</c:v>
                </c:pt>
                <c:pt idx="608">
                  <c:v>8.4666666666666739</c:v>
                </c:pt>
                <c:pt idx="609">
                  <c:v>8.5</c:v>
                </c:pt>
                <c:pt idx="610">
                  <c:v>8.5</c:v>
                </c:pt>
                <c:pt idx="611">
                  <c:v>8.5</c:v>
                </c:pt>
                <c:pt idx="612">
                  <c:v>8.5</c:v>
                </c:pt>
                <c:pt idx="613">
                  <c:v>8.5</c:v>
                </c:pt>
                <c:pt idx="614">
                  <c:v>8.5</c:v>
                </c:pt>
                <c:pt idx="615">
                  <c:v>8.5</c:v>
                </c:pt>
                <c:pt idx="616">
                  <c:v>8.5</c:v>
                </c:pt>
                <c:pt idx="617">
                  <c:v>8.5</c:v>
                </c:pt>
                <c:pt idx="618">
                  <c:v>8.5</c:v>
                </c:pt>
                <c:pt idx="619">
                  <c:v>8.5</c:v>
                </c:pt>
                <c:pt idx="620">
                  <c:v>8.5333333333333279</c:v>
                </c:pt>
                <c:pt idx="621">
                  <c:v>8.5333333333333279</c:v>
                </c:pt>
                <c:pt idx="622">
                  <c:v>8.5333333333333279</c:v>
                </c:pt>
                <c:pt idx="623">
                  <c:v>8.5333333333333279</c:v>
                </c:pt>
                <c:pt idx="624">
                  <c:v>8.5333333333333279</c:v>
                </c:pt>
                <c:pt idx="625">
                  <c:v>8.5666666666666718</c:v>
                </c:pt>
                <c:pt idx="626">
                  <c:v>8.6</c:v>
                </c:pt>
                <c:pt idx="627">
                  <c:v>8.6</c:v>
                </c:pt>
                <c:pt idx="628">
                  <c:v>8.6</c:v>
                </c:pt>
                <c:pt idx="629">
                  <c:v>8.6</c:v>
                </c:pt>
                <c:pt idx="630">
                  <c:v>8.6</c:v>
                </c:pt>
                <c:pt idx="631">
                  <c:v>8.6</c:v>
                </c:pt>
                <c:pt idx="632">
                  <c:v>8.6</c:v>
                </c:pt>
                <c:pt idx="633">
                  <c:v>8.6</c:v>
                </c:pt>
                <c:pt idx="634">
                  <c:v>8.6</c:v>
                </c:pt>
                <c:pt idx="635">
                  <c:v>8.6</c:v>
                </c:pt>
                <c:pt idx="636">
                  <c:v>8.6</c:v>
                </c:pt>
                <c:pt idx="637">
                  <c:v>8.6333333333333204</c:v>
                </c:pt>
                <c:pt idx="638">
                  <c:v>8.6333333333333204</c:v>
                </c:pt>
                <c:pt idx="639">
                  <c:v>8.6333333333333204</c:v>
                </c:pt>
                <c:pt idx="640">
                  <c:v>8.6333333333333204</c:v>
                </c:pt>
                <c:pt idx="641">
                  <c:v>8.6333333333333204</c:v>
                </c:pt>
                <c:pt idx="642">
                  <c:v>8.6333333333333204</c:v>
                </c:pt>
                <c:pt idx="643">
                  <c:v>8.6333333333333204</c:v>
                </c:pt>
                <c:pt idx="644">
                  <c:v>8.6333333333333204</c:v>
                </c:pt>
                <c:pt idx="645">
                  <c:v>8.6333333333333204</c:v>
                </c:pt>
                <c:pt idx="646">
                  <c:v>8.6333333333333204</c:v>
                </c:pt>
                <c:pt idx="647">
                  <c:v>8.6333333333333204</c:v>
                </c:pt>
                <c:pt idx="648">
                  <c:v>8.6333333333333204</c:v>
                </c:pt>
                <c:pt idx="649">
                  <c:v>8.6333333333333204</c:v>
                </c:pt>
                <c:pt idx="650">
                  <c:v>8.6333333333333204</c:v>
                </c:pt>
                <c:pt idx="651">
                  <c:v>8.6333333333333204</c:v>
                </c:pt>
                <c:pt idx="652">
                  <c:v>8.6333333333333204</c:v>
                </c:pt>
                <c:pt idx="653">
                  <c:v>8.6333333333333204</c:v>
                </c:pt>
                <c:pt idx="654">
                  <c:v>8.6333333333333204</c:v>
                </c:pt>
                <c:pt idx="655">
                  <c:v>8.6333333333333204</c:v>
                </c:pt>
                <c:pt idx="656">
                  <c:v>8.6333333333333204</c:v>
                </c:pt>
                <c:pt idx="657">
                  <c:v>8.6666666666666714</c:v>
                </c:pt>
                <c:pt idx="658">
                  <c:v>8.6666666666666714</c:v>
                </c:pt>
                <c:pt idx="659">
                  <c:v>8.6666666666666714</c:v>
                </c:pt>
                <c:pt idx="660">
                  <c:v>8.6666666666666714</c:v>
                </c:pt>
                <c:pt idx="661">
                  <c:v>8.6666666666666714</c:v>
                </c:pt>
                <c:pt idx="662">
                  <c:v>8.6666666666666714</c:v>
                </c:pt>
                <c:pt idx="663">
                  <c:v>8.6666666666666714</c:v>
                </c:pt>
                <c:pt idx="664">
                  <c:v>8.6666666666666714</c:v>
                </c:pt>
                <c:pt idx="665">
                  <c:v>8.6666666666666714</c:v>
                </c:pt>
                <c:pt idx="666">
                  <c:v>8.6666666666666714</c:v>
                </c:pt>
                <c:pt idx="667">
                  <c:v>8.6666666666666714</c:v>
                </c:pt>
                <c:pt idx="668">
                  <c:v>8.6666666666666714</c:v>
                </c:pt>
                <c:pt idx="669">
                  <c:v>8.6666666666666714</c:v>
                </c:pt>
                <c:pt idx="670">
                  <c:v>8.6666666666666714</c:v>
                </c:pt>
                <c:pt idx="671">
                  <c:v>8.7333333333333218</c:v>
                </c:pt>
                <c:pt idx="672">
                  <c:v>8.7333333333333218</c:v>
                </c:pt>
                <c:pt idx="673">
                  <c:v>8.766666666666671</c:v>
                </c:pt>
                <c:pt idx="674">
                  <c:v>8.766666666666671</c:v>
                </c:pt>
                <c:pt idx="675">
                  <c:v>8.766666666666671</c:v>
                </c:pt>
                <c:pt idx="676">
                  <c:v>8.7999999999999989</c:v>
                </c:pt>
                <c:pt idx="677">
                  <c:v>8.7999999999999989</c:v>
                </c:pt>
                <c:pt idx="678">
                  <c:v>8.7999999999999989</c:v>
                </c:pt>
                <c:pt idx="679">
                  <c:v>8.7999999999999989</c:v>
                </c:pt>
                <c:pt idx="680">
                  <c:v>8.7999999999999989</c:v>
                </c:pt>
                <c:pt idx="681">
                  <c:v>8.7999999999999989</c:v>
                </c:pt>
                <c:pt idx="682">
                  <c:v>8.7999999999999989</c:v>
                </c:pt>
                <c:pt idx="683">
                  <c:v>8.7999999999999989</c:v>
                </c:pt>
                <c:pt idx="684">
                  <c:v>8.8333333333333304</c:v>
                </c:pt>
                <c:pt idx="685">
                  <c:v>8.8333333333333304</c:v>
                </c:pt>
                <c:pt idx="686">
                  <c:v>8.8333333333333304</c:v>
                </c:pt>
                <c:pt idx="687">
                  <c:v>8.8333333333333304</c:v>
                </c:pt>
                <c:pt idx="688">
                  <c:v>8.8333333333333304</c:v>
                </c:pt>
                <c:pt idx="689">
                  <c:v>8.9</c:v>
                </c:pt>
                <c:pt idx="690">
                  <c:v>8.9</c:v>
                </c:pt>
                <c:pt idx="691">
                  <c:v>8.9</c:v>
                </c:pt>
                <c:pt idx="692">
                  <c:v>8.9</c:v>
                </c:pt>
                <c:pt idx="693">
                  <c:v>8.9</c:v>
                </c:pt>
                <c:pt idx="694">
                  <c:v>8.9</c:v>
                </c:pt>
                <c:pt idx="695">
                  <c:v>8.9</c:v>
                </c:pt>
                <c:pt idx="696">
                  <c:v>8.9</c:v>
                </c:pt>
                <c:pt idx="697">
                  <c:v>8.9</c:v>
                </c:pt>
                <c:pt idx="698">
                  <c:v>8.9</c:v>
                </c:pt>
                <c:pt idx="699">
                  <c:v>8.93333333333333</c:v>
                </c:pt>
                <c:pt idx="700">
                  <c:v>8.93333333333333</c:v>
                </c:pt>
                <c:pt idx="701">
                  <c:v>8.93333333333333</c:v>
                </c:pt>
                <c:pt idx="702">
                  <c:v>8.93333333333333</c:v>
                </c:pt>
                <c:pt idx="703">
                  <c:v>8.9666666666666739</c:v>
                </c:pt>
                <c:pt idx="704">
                  <c:v>8.9666666666666739</c:v>
                </c:pt>
                <c:pt idx="705">
                  <c:v>9.0333333333333279</c:v>
                </c:pt>
                <c:pt idx="706">
                  <c:v>9.0333333333333279</c:v>
                </c:pt>
                <c:pt idx="707">
                  <c:v>9.0333333333333279</c:v>
                </c:pt>
                <c:pt idx="708">
                  <c:v>9.0333333333333279</c:v>
                </c:pt>
                <c:pt idx="709">
                  <c:v>9.0333333333333279</c:v>
                </c:pt>
                <c:pt idx="710">
                  <c:v>9.0333333333333279</c:v>
                </c:pt>
                <c:pt idx="711">
                  <c:v>9.0333333333333279</c:v>
                </c:pt>
                <c:pt idx="712">
                  <c:v>9.0333333333333279</c:v>
                </c:pt>
                <c:pt idx="713">
                  <c:v>9.0333333333333279</c:v>
                </c:pt>
                <c:pt idx="714">
                  <c:v>9.0333333333333279</c:v>
                </c:pt>
                <c:pt idx="715">
                  <c:v>9.0333333333333279</c:v>
                </c:pt>
                <c:pt idx="716">
                  <c:v>9.0333333333333279</c:v>
                </c:pt>
                <c:pt idx="717">
                  <c:v>9.0333333333333279</c:v>
                </c:pt>
                <c:pt idx="718">
                  <c:v>9.0333333333333279</c:v>
                </c:pt>
                <c:pt idx="719">
                  <c:v>9.0333333333333279</c:v>
                </c:pt>
                <c:pt idx="720">
                  <c:v>9.0333333333333279</c:v>
                </c:pt>
                <c:pt idx="721">
                  <c:v>9.0666666666666718</c:v>
                </c:pt>
                <c:pt idx="722">
                  <c:v>9.0666666666666718</c:v>
                </c:pt>
                <c:pt idx="723">
                  <c:v>9.0666666666666718</c:v>
                </c:pt>
                <c:pt idx="724">
                  <c:v>9.0666666666666718</c:v>
                </c:pt>
                <c:pt idx="725">
                  <c:v>9.0666666666666718</c:v>
                </c:pt>
                <c:pt idx="726">
                  <c:v>9.0666666666666718</c:v>
                </c:pt>
                <c:pt idx="727">
                  <c:v>9.0666666666666718</c:v>
                </c:pt>
                <c:pt idx="728">
                  <c:v>9.1</c:v>
                </c:pt>
                <c:pt idx="729">
                  <c:v>9.1</c:v>
                </c:pt>
                <c:pt idx="730">
                  <c:v>9.1</c:v>
                </c:pt>
                <c:pt idx="731">
                  <c:v>9.1</c:v>
                </c:pt>
                <c:pt idx="732">
                  <c:v>9.1</c:v>
                </c:pt>
                <c:pt idx="733">
                  <c:v>9.1333333333333204</c:v>
                </c:pt>
                <c:pt idx="734">
                  <c:v>9.1333333333333204</c:v>
                </c:pt>
                <c:pt idx="735">
                  <c:v>9.1333333333333204</c:v>
                </c:pt>
                <c:pt idx="736">
                  <c:v>9.1333333333333204</c:v>
                </c:pt>
                <c:pt idx="737">
                  <c:v>9.1333333333333204</c:v>
                </c:pt>
                <c:pt idx="738">
                  <c:v>9.1333333333333204</c:v>
                </c:pt>
                <c:pt idx="739">
                  <c:v>9.1333333333333204</c:v>
                </c:pt>
                <c:pt idx="740">
                  <c:v>9.1666666666666767</c:v>
                </c:pt>
                <c:pt idx="741">
                  <c:v>9.1666666666666767</c:v>
                </c:pt>
                <c:pt idx="742">
                  <c:v>9.1666666666666767</c:v>
                </c:pt>
                <c:pt idx="743">
                  <c:v>9.1666666666666767</c:v>
                </c:pt>
                <c:pt idx="744">
                  <c:v>9.1666666666666767</c:v>
                </c:pt>
                <c:pt idx="745">
                  <c:v>9.2000000000000011</c:v>
                </c:pt>
                <c:pt idx="746">
                  <c:v>9.2333333333333218</c:v>
                </c:pt>
                <c:pt idx="747">
                  <c:v>9.2333333333333218</c:v>
                </c:pt>
                <c:pt idx="748">
                  <c:v>9.2333333333333218</c:v>
                </c:pt>
                <c:pt idx="749">
                  <c:v>9.2333333333333218</c:v>
                </c:pt>
                <c:pt idx="750">
                  <c:v>9.3000000000000007</c:v>
                </c:pt>
                <c:pt idx="751">
                  <c:v>9.3000000000000007</c:v>
                </c:pt>
                <c:pt idx="752">
                  <c:v>9.3000000000000007</c:v>
                </c:pt>
                <c:pt idx="753">
                  <c:v>9.3000000000000007</c:v>
                </c:pt>
                <c:pt idx="754">
                  <c:v>9.3000000000000007</c:v>
                </c:pt>
                <c:pt idx="755">
                  <c:v>9.3000000000000007</c:v>
                </c:pt>
                <c:pt idx="756">
                  <c:v>9.3000000000000007</c:v>
                </c:pt>
                <c:pt idx="757">
                  <c:v>9.3333333333333304</c:v>
                </c:pt>
                <c:pt idx="758">
                  <c:v>9.3333333333333304</c:v>
                </c:pt>
                <c:pt idx="759">
                  <c:v>9.3333333333333304</c:v>
                </c:pt>
                <c:pt idx="760">
                  <c:v>9.3333333333333304</c:v>
                </c:pt>
                <c:pt idx="761">
                  <c:v>9.3333333333333304</c:v>
                </c:pt>
                <c:pt idx="762">
                  <c:v>9.3333333333333304</c:v>
                </c:pt>
                <c:pt idx="763">
                  <c:v>9.3333333333333304</c:v>
                </c:pt>
                <c:pt idx="764">
                  <c:v>9.3333333333333304</c:v>
                </c:pt>
                <c:pt idx="765">
                  <c:v>9.3333333333333304</c:v>
                </c:pt>
                <c:pt idx="766">
                  <c:v>9.4</c:v>
                </c:pt>
                <c:pt idx="767">
                  <c:v>9.4666666666666739</c:v>
                </c:pt>
                <c:pt idx="768">
                  <c:v>9.4666666666666739</c:v>
                </c:pt>
                <c:pt idx="769">
                  <c:v>9.5</c:v>
                </c:pt>
                <c:pt idx="770">
                  <c:v>9.5</c:v>
                </c:pt>
                <c:pt idx="771">
                  <c:v>9.5</c:v>
                </c:pt>
                <c:pt idx="772">
                  <c:v>9.5</c:v>
                </c:pt>
                <c:pt idx="773">
                  <c:v>9.5333333333333279</c:v>
                </c:pt>
                <c:pt idx="774">
                  <c:v>9.5333333333333279</c:v>
                </c:pt>
                <c:pt idx="775">
                  <c:v>9.5666666666666718</c:v>
                </c:pt>
                <c:pt idx="776">
                  <c:v>9.5666666666666718</c:v>
                </c:pt>
                <c:pt idx="777">
                  <c:v>9.5666666666666718</c:v>
                </c:pt>
                <c:pt idx="778">
                  <c:v>9.5666666666666718</c:v>
                </c:pt>
                <c:pt idx="779">
                  <c:v>9.5666666666666718</c:v>
                </c:pt>
                <c:pt idx="780">
                  <c:v>9.5666666666666718</c:v>
                </c:pt>
                <c:pt idx="781">
                  <c:v>9.5666666666666718</c:v>
                </c:pt>
                <c:pt idx="782">
                  <c:v>9.5666666666666718</c:v>
                </c:pt>
                <c:pt idx="783">
                  <c:v>9.5666666666666718</c:v>
                </c:pt>
                <c:pt idx="784">
                  <c:v>9.5666666666666718</c:v>
                </c:pt>
                <c:pt idx="785">
                  <c:v>9.6</c:v>
                </c:pt>
                <c:pt idx="786">
                  <c:v>9.6</c:v>
                </c:pt>
                <c:pt idx="787">
                  <c:v>9.6333333333333204</c:v>
                </c:pt>
                <c:pt idx="788">
                  <c:v>9.6666666666666714</c:v>
                </c:pt>
                <c:pt idx="789">
                  <c:v>9.6666666666666714</c:v>
                </c:pt>
                <c:pt idx="790">
                  <c:v>9.6666666666666714</c:v>
                </c:pt>
                <c:pt idx="791">
                  <c:v>9.6666666666666714</c:v>
                </c:pt>
                <c:pt idx="792">
                  <c:v>9.6666666666666714</c:v>
                </c:pt>
                <c:pt idx="793">
                  <c:v>9.6666666666666714</c:v>
                </c:pt>
                <c:pt idx="794">
                  <c:v>9.7000000000000011</c:v>
                </c:pt>
                <c:pt idx="795">
                  <c:v>9.7000000000000011</c:v>
                </c:pt>
                <c:pt idx="796">
                  <c:v>9.7000000000000011</c:v>
                </c:pt>
                <c:pt idx="797">
                  <c:v>9.7000000000000011</c:v>
                </c:pt>
                <c:pt idx="798">
                  <c:v>9.7000000000000011</c:v>
                </c:pt>
                <c:pt idx="799">
                  <c:v>9.7000000000000011</c:v>
                </c:pt>
                <c:pt idx="800">
                  <c:v>9.7000000000000011</c:v>
                </c:pt>
                <c:pt idx="801">
                  <c:v>9.7000000000000011</c:v>
                </c:pt>
                <c:pt idx="802">
                  <c:v>9.7000000000000011</c:v>
                </c:pt>
                <c:pt idx="803">
                  <c:v>9.7000000000000011</c:v>
                </c:pt>
                <c:pt idx="804">
                  <c:v>9.7000000000000011</c:v>
                </c:pt>
                <c:pt idx="805">
                  <c:v>9.7000000000000011</c:v>
                </c:pt>
                <c:pt idx="806">
                  <c:v>9.7000000000000011</c:v>
                </c:pt>
                <c:pt idx="807">
                  <c:v>9.7000000000000011</c:v>
                </c:pt>
                <c:pt idx="808">
                  <c:v>9.7000000000000011</c:v>
                </c:pt>
                <c:pt idx="809">
                  <c:v>9.7000000000000011</c:v>
                </c:pt>
                <c:pt idx="810">
                  <c:v>9.7000000000000011</c:v>
                </c:pt>
                <c:pt idx="811">
                  <c:v>9.7333333333333218</c:v>
                </c:pt>
                <c:pt idx="812">
                  <c:v>9.7333333333333218</c:v>
                </c:pt>
                <c:pt idx="813">
                  <c:v>9.7333333333333218</c:v>
                </c:pt>
                <c:pt idx="814">
                  <c:v>9.7333333333333218</c:v>
                </c:pt>
                <c:pt idx="815">
                  <c:v>9.7333333333333218</c:v>
                </c:pt>
                <c:pt idx="816">
                  <c:v>9.7333333333333218</c:v>
                </c:pt>
                <c:pt idx="817">
                  <c:v>9.7333333333333218</c:v>
                </c:pt>
                <c:pt idx="818">
                  <c:v>9.7333333333333218</c:v>
                </c:pt>
                <c:pt idx="819">
                  <c:v>9.7333333333333218</c:v>
                </c:pt>
                <c:pt idx="820">
                  <c:v>9.7333333333333218</c:v>
                </c:pt>
                <c:pt idx="821">
                  <c:v>9.8000000000000007</c:v>
                </c:pt>
                <c:pt idx="822">
                  <c:v>9.8000000000000007</c:v>
                </c:pt>
                <c:pt idx="823">
                  <c:v>9.8000000000000007</c:v>
                </c:pt>
                <c:pt idx="824">
                  <c:v>9.8666666666666742</c:v>
                </c:pt>
                <c:pt idx="825">
                  <c:v>9.8666666666666742</c:v>
                </c:pt>
                <c:pt idx="826">
                  <c:v>9.8666666666666742</c:v>
                </c:pt>
                <c:pt idx="827">
                  <c:v>9.8666666666666742</c:v>
                </c:pt>
                <c:pt idx="828">
                  <c:v>9.8666666666666742</c:v>
                </c:pt>
                <c:pt idx="829">
                  <c:v>9.8666666666666742</c:v>
                </c:pt>
                <c:pt idx="830">
                  <c:v>9.8666666666666742</c:v>
                </c:pt>
                <c:pt idx="831">
                  <c:v>9.8666666666666742</c:v>
                </c:pt>
                <c:pt idx="832">
                  <c:v>9.8666666666666742</c:v>
                </c:pt>
                <c:pt idx="833">
                  <c:v>9.9</c:v>
                </c:pt>
                <c:pt idx="834">
                  <c:v>9.9</c:v>
                </c:pt>
                <c:pt idx="835">
                  <c:v>9.9</c:v>
                </c:pt>
                <c:pt idx="836">
                  <c:v>9.9</c:v>
                </c:pt>
                <c:pt idx="837">
                  <c:v>9.9</c:v>
                </c:pt>
                <c:pt idx="838">
                  <c:v>9.9</c:v>
                </c:pt>
                <c:pt idx="839">
                  <c:v>9.9</c:v>
                </c:pt>
                <c:pt idx="840">
                  <c:v>9.9</c:v>
                </c:pt>
                <c:pt idx="841">
                  <c:v>9.9</c:v>
                </c:pt>
                <c:pt idx="842">
                  <c:v>9.93333333333333</c:v>
                </c:pt>
                <c:pt idx="843">
                  <c:v>9.93333333333333</c:v>
                </c:pt>
                <c:pt idx="844">
                  <c:v>9.93333333333333</c:v>
                </c:pt>
                <c:pt idx="845">
                  <c:v>9.93333333333333</c:v>
                </c:pt>
                <c:pt idx="846">
                  <c:v>10</c:v>
                </c:pt>
                <c:pt idx="847">
                  <c:v>10</c:v>
                </c:pt>
                <c:pt idx="848">
                  <c:v>10.033333333333299</c:v>
                </c:pt>
                <c:pt idx="849">
                  <c:v>10.033333333333299</c:v>
                </c:pt>
                <c:pt idx="850">
                  <c:v>10.033333333333299</c:v>
                </c:pt>
                <c:pt idx="851">
                  <c:v>10.066666666666615</c:v>
                </c:pt>
                <c:pt idx="852">
                  <c:v>10.066666666666615</c:v>
                </c:pt>
                <c:pt idx="853">
                  <c:v>10.066666666666615</c:v>
                </c:pt>
                <c:pt idx="854">
                  <c:v>10.066666666666615</c:v>
                </c:pt>
                <c:pt idx="855">
                  <c:v>10.066666666666615</c:v>
                </c:pt>
                <c:pt idx="856">
                  <c:v>10.166666666666609</c:v>
                </c:pt>
                <c:pt idx="857">
                  <c:v>10.200000000000001</c:v>
                </c:pt>
                <c:pt idx="858">
                  <c:v>10.200000000000001</c:v>
                </c:pt>
                <c:pt idx="859">
                  <c:v>10.200000000000001</c:v>
                </c:pt>
                <c:pt idx="860">
                  <c:v>10.200000000000001</c:v>
                </c:pt>
                <c:pt idx="861">
                  <c:v>10.200000000000001</c:v>
                </c:pt>
                <c:pt idx="862">
                  <c:v>10.200000000000001</c:v>
                </c:pt>
                <c:pt idx="863">
                  <c:v>10.200000000000001</c:v>
                </c:pt>
                <c:pt idx="864">
                  <c:v>10.200000000000001</c:v>
                </c:pt>
                <c:pt idx="865">
                  <c:v>10.200000000000001</c:v>
                </c:pt>
                <c:pt idx="866">
                  <c:v>10.200000000000001</c:v>
                </c:pt>
                <c:pt idx="867">
                  <c:v>10.233333333333301</c:v>
                </c:pt>
                <c:pt idx="868">
                  <c:v>10.233333333333301</c:v>
                </c:pt>
                <c:pt idx="869">
                  <c:v>10.233333333333301</c:v>
                </c:pt>
                <c:pt idx="870">
                  <c:v>10.233333333333301</c:v>
                </c:pt>
                <c:pt idx="871">
                  <c:v>10.233333333333301</c:v>
                </c:pt>
                <c:pt idx="872">
                  <c:v>10.233333333333301</c:v>
                </c:pt>
                <c:pt idx="873">
                  <c:v>10.233333333333301</c:v>
                </c:pt>
                <c:pt idx="874">
                  <c:v>10.233333333333301</c:v>
                </c:pt>
                <c:pt idx="875">
                  <c:v>10.233333333333301</c:v>
                </c:pt>
                <c:pt idx="876">
                  <c:v>10.233333333333301</c:v>
                </c:pt>
                <c:pt idx="877">
                  <c:v>10.233333333333301</c:v>
                </c:pt>
                <c:pt idx="878">
                  <c:v>10.233333333333301</c:v>
                </c:pt>
                <c:pt idx="879">
                  <c:v>10.233333333333301</c:v>
                </c:pt>
                <c:pt idx="880">
                  <c:v>10.233333333333301</c:v>
                </c:pt>
                <c:pt idx="881">
                  <c:v>10.233333333333301</c:v>
                </c:pt>
                <c:pt idx="882">
                  <c:v>10.266666666666609</c:v>
                </c:pt>
                <c:pt idx="883">
                  <c:v>10.3</c:v>
                </c:pt>
                <c:pt idx="884">
                  <c:v>10.3</c:v>
                </c:pt>
                <c:pt idx="885">
                  <c:v>10.3</c:v>
                </c:pt>
                <c:pt idx="886">
                  <c:v>10.3</c:v>
                </c:pt>
                <c:pt idx="887">
                  <c:v>10.3</c:v>
                </c:pt>
                <c:pt idx="888">
                  <c:v>10.3</c:v>
                </c:pt>
                <c:pt idx="889">
                  <c:v>10.3</c:v>
                </c:pt>
                <c:pt idx="890">
                  <c:v>10.3</c:v>
                </c:pt>
                <c:pt idx="891">
                  <c:v>10.3</c:v>
                </c:pt>
                <c:pt idx="892">
                  <c:v>10.3</c:v>
                </c:pt>
                <c:pt idx="893">
                  <c:v>10.3</c:v>
                </c:pt>
                <c:pt idx="894">
                  <c:v>10.3</c:v>
                </c:pt>
                <c:pt idx="895">
                  <c:v>10.3</c:v>
                </c:pt>
                <c:pt idx="896">
                  <c:v>10.3</c:v>
                </c:pt>
                <c:pt idx="897">
                  <c:v>10.3</c:v>
                </c:pt>
                <c:pt idx="898">
                  <c:v>10.3</c:v>
                </c:pt>
                <c:pt idx="899">
                  <c:v>10.3333333333333</c:v>
                </c:pt>
                <c:pt idx="900">
                  <c:v>10.3333333333333</c:v>
                </c:pt>
                <c:pt idx="901">
                  <c:v>10.3333333333333</c:v>
                </c:pt>
                <c:pt idx="902">
                  <c:v>10.3333333333333</c:v>
                </c:pt>
                <c:pt idx="903">
                  <c:v>10.3333333333333</c:v>
                </c:pt>
                <c:pt idx="904">
                  <c:v>10.3333333333333</c:v>
                </c:pt>
                <c:pt idx="905">
                  <c:v>10.3333333333333</c:v>
                </c:pt>
                <c:pt idx="906">
                  <c:v>10.3333333333333</c:v>
                </c:pt>
                <c:pt idx="907">
                  <c:v>10.3333333333333</c:v>
                </c:pt>
                <c:pt idx="908">
                  <c:v>10.3333333333333</c:v>
                </c:pt>
                <c:pt idx="909">
                  <c:v>10.3333333333333</c:v>
                </c:pt>
                <c:pt idx="910">
                  <c:v>10.3333333333333</c:v>
                </c:pt>
                <c:pt idx="911">
                  <c:v>10.3333333333333</c:v>
                </c:pt>
                <c:pt idx="912">
                  <c:v>10.3333333333333</c:v>
                </c:pt>
                <c:pt idx="913">
                  <c:v>10.3333333333333</c:v>
                </c:pt>
                <c:pt idx="914">
                  <c:v>10.3333333333333</c:v>
                </c:pt>
                <c:pt idx="915">
                  <c:v>10.3333333333333</c:v>
                </c:pt>
                <c:pt idx="916">
                  <c:v>10.3333333333333</c:v>
                </c:pt>
                <c:pt idx="917">
                  <c:v>10.3333333333333</c:v>
                </c:pt>
                <c:pt idx="918">
                  <c:v>10.3333333333333</c:v>
                </c:pt>
                <c:pt idx="919">
                  <c:v>10.366666666666617</c:v>
                </c:pt>
                <c:pt idx="920">
                  <c:v>10.366666666666617</c:v>
                </c:pt>
                <c:pt idx="921">
                  <c:v>10.366666666666617</c:v>
                </c:pt>
                <c:pt idx="922">
                  <c:v>10.4</c:v>
                </c:pt>
                <c:pt idx="923">
                  <c:v>10.4</c:v>
                </c:pt>
                <c:pt idx="924">
                  <c:v>10.4</c:v>
                </c:pt>
                <c:pt idx="925">
                  <c:v>10.4</c:v>
                </c:pt>
                <c:pt idx="926">
                  <c:v>10.4</c:v>
                </c:pt>
                <c:pt idx="927">
                  <c:v>10.4333333333333</c:v>
                </c:pt>
                <c:pt idx="928">
                  <c:v>10.4333333333333</c:v>
                </c:pt>
                <c:pt idx="929">
                  <c:v>10.4333333333333</c:v>
                </c:pt>
                <c:pt idx="930">
                  <c:v>10.4333333333333</c:v>
                </c:pt>
                <c:pt idx="931">
                  <c:v>10.4333333333333</c:v>
                </c:pt>
                <c:pt idx="932">
                  <c:v>10.466666666666615</c:v>
                </c:pt>
                <c:pt idx="933">
                  <c:v>10.466666666666615</c:v>
                </c:pt>
                <c:pt idx="934">
                  <c:v>10.466666666666615</c:v>
                </c:pt>
                <c:pt idx="935">
                  <c:v>10.466666666666615</c:v>
                </c:pt>
                <c:pt idx="936">
                  <c:v>10.466666666666615</c:v>
                </c:pt>
                <c:pt idx="937">
                  <c:v>10.466666666666615</c:v>
                </c:pt>
                <c:pt idx="938">
                  <c:v>10.466666666666615</c:v>
                </c:pt>
                <c:pt idx="939">
                  <c:v>10.5</c:v>
                </c:pt>
                <c:pt idx="940">
                  <c:v>10.5</c:v>
                </c:pt>
                <c:pt idx="941">
                  <c:v>10.5</c:v>
                </c:pt>
                <c:pt idx="942">
                  <c:v>10.5</c:v>
                </c:pt>
                <c:pt idx="943">
                  <c:v>10.5</c:v>
                </c:pt>
                <c:pt idx="944">
                  <c:v>10.5</c:v>
                </c:pt>
                <c:pt idx="945">
                  <c:v>10.5</c:v>
                </c:pt>
                <c:pt idx="946">
                  <c:v>10.5</c:v>
                </c:pt>
                <c:pt idx="947">
                  <c:v>10.5</c:v>
                </c:pt>
                <c:pt idx="948">
                  <c:v>10.5</c:v>
                </c:pt>
                <c:pt idx="949">
                  <c:v>10.5</c:v>
                </c:pt>
                <c:pt idx="950">
                  <c:v>10.5</c:v>
                </c:pt>
                <c:pt idx="951">
                  <c:v>10.5</c:v>
                </c:pt>
                <c:pt idx="952">
                  <c:v>10.5</c:v>
                </c:pt>
                <c:pt idx="953">
                  <c:v>10.5</c:v>
                </c:pt>
                <c:pt idx="954">
                  <c:v>10.5</c:v>
                </c:pt>
                <c:pt idx="955">
                  <c:v>10.5</c:v>
                </c:pt>
                <c:pt idx="956">
                  <c:v>10.5</c:v>
                </c:pt>
                <c:pt idx="957">
                  <c:v>10.5</c:v>
                </c:pt>
                <c:pt idx="958">
                  <c:v>10.5</c:v>
                </c:pt>
                <c:pt idx="959">
                  <c:v>10.5</c:v>
                </c:pt>
                <c:pt idx="960">
                  <c:v>10.5</c:v>
                </c:pt>
                <c:pt idx="961">
                  <c:v>10.5</c:v>
                </c:pt>
                <c:pt idx="962">
                  <c:v>10.533333333333299</c:v>
                </c:pt>
                <c:pt idx="963">
                  <c:v>10.533333333333299</c:v>
                </c:pt>
                <c:pt idx="964">
                  <c:v>10.533333333333299</c:v>
                </c:pt>
                <c:pt idx="965">
                  <c:v>10.533333333333299</c:v>
                </c:pt>
                <c:pt idx="966">
                  <c:v>10.566666666666615</c:v>
                </c:pt>
                <c:pt idx="967">
                  <c:v>10.566666666666615</c:v>
                </c:pt>
                <c:pt idx="968">
                  <c:v>10.566666666666615</c:v>
                </c:pt>
                <c:pt idx="969">
                  <c:v>10.566666666666615</c:v>
                </c:pt>
                <c:pt idx="970">
                  <c:v>10.566666666666615</c:v>
                </c:pt>
                <c:pt idx="971">
                  <c:v>10.6</c:v>
                </c:pt>
                <c:pt idx="972">
                  <c:v>10.6</c:v>
                </c:pt>
                <c:pt idx="973">
                  <c:v>10.6</c:v>
                </c:pt>
                <c:pt idx="974">
                  <c:v>10.6</c:v>
                </c:pt>
                <c:pt idx="975">
                  <c:v>10.6</c:v>
                </c:pt>
                <c:pt idx="976">
                  <c:v>10.6</c:v>
                </c:pt>
                <c:pt idx="977">
                  <c:v>10.666666666666609</c:v>
                </c:pt>
                <c:pt idx="978">
                  <c:v>10.666666666666609</c:v>
                </c:pt>
                <c:pt idx="979">
                  <c:v>10.666666666666609</c:v>
                </c:pt>
                <c:pt idx="980">
                  <c:v>10.666666666666609</c:v>
                </c:pt>
                <c:pt idx="981">
                  <c:v>10.666666666666609</c:v>
                </c:pt>
                <c:pt idx="982">
                  <c:v>10.666666666666609</c:v>
                </c:pt>
                <c:pt idx="983">
                  <c:v>10.666666666666609</c:v>
                </c:pt>
                <c:pt idx="984">
                  <c:v>10.7</c:v>
                </c:pt>
                <c:pt idx="985">
                  <c:v>10.7</c:v>
                </c:pt>
                <c:pt idx="986">
                  <c:v>10.7</c:v>
                </c:pt>
                <c:pt idx="987">
                  <c:v>10.7</c:v>
                </c:pt>
                <c:pt idx="988">
                  <c:v>10.7</c:v>
                </c:pt>
                <c:pt idx="989">
                  <c:v>10.7</c:v>
                </c:pt>
                <c:pt idx="990">
                  <c:v>10.766666666666609</c:v>
                </c:pt>
                <c:pt idx="991">
                  <c:v>10.766666666666609</c:v>
                </c:pt>
                <c:pt idx="992">
                  <c:v>10.8</c:v>
                </c:pt>
                <c:pt idx="993">
                  <c:v>10.8</c:v>
                </c:pt>
                <c:pt idx="994">
                  <c:v>10.8</c:v>
                </c:pt>
                <c:pt idx="995">
                  <c:v>10.8</c:v>
                </c:pt>
                <c:pt idx="996">
                  <c:v>10.8</c:v>
                </c:pt>
                <c:pt idx="997">
                  <c:v>10.8</c:v>
                </c:pt>
                <c:pt idx="998">
                  <c:v>10.8</c:v>
                </c:pt>
                <c:pt idx="999">
                  <c:v>10.8333333333333</c:v>
                </c:pt>
                <c:pt idx="1000">
                  <c:v>10.8333333333333</c:v>
                </c:pt>
                <c:pt idx="1001">
                  <c:v>10.8333333333333</c:v>
                </c:pt>
                <c:pt idx="1002">
                  <c:v>10.8333333333333</c:v>
                </c:pt>
                <c:pt idx="1003">
                  <c:v>10.866666666666617</c:v>
                </c:pt>
                <c:pt idx="1004">
                  <c:v>10.866666666666617</c:v>
                </c:pt>
                <c:pt idx="1005">
                  <c:v>10.866666666666617</c:v>
                </c:pt>
                <c:pt idx="1006">
                  <c:v>10.866666666666617</c:v>
                </c:pt>
                <c:pt idx="1007">
                  <c:v>10.9</c:v>
                </c:pt>
                <c:pt idx="1008">
                  <c:v>10.9</c:v>
                </c:pt>
                <c:pt idx="1009">
                  <c:v>10.9</c:v>
                </c:pt>
                <c:pt idx="1010">
                  <c:v>10.9</c:v>
                </c:pt>
                <c:pt idx="1011">
                  <c:v>10.9</c:v>
                </c:pt>
                <c:pt idx="1012">
                  <c:v>10.9</c:v>
                </c:pt>
                <c:pt idx="1013">
                  <c:v>10.9</c:v>
                </c:pt>
                <c:pt idx="1014">
                  <c:v>10.9</c:v>
                </c:pt>
                <c:pt idx="1015">
                  <c:v>10.9</c:v>
                </c:pt>
                <c:pt idx="1016">
                  <c:v>10.9</c:v>
                </c:pt>
                <c:pt idx="1017">
                  <c:v>10.9</c:v>
                </c:pt>
                <c:pt idx="1018">
                  <c:v>10.9</c:v>
                </c:pt>
                <c:pt idx="1019">
                  <c:v>10.9333333333333</c:v>
                </c:pt>
                <c:pt idx="1020">
                  <c:v>10.9333333333333</c:v>
                </c:pt>
                <c:pt idx="1021">
                  <c:v>10.9333333333333</c:v>
                </c:pt>
                <c:pt idx="1022">
                  <c:v>10.9333333333333</c:v>
                </c:pt>
                <c:pt idx="1023">
                  <c:v>10.9333333333333</c:v>
                </c:pt>
                <c:pt idx="1024">
                  <c:v>10.9333333333333</c:v>
                </c:pt>
                <c:pt idx="1025">
                  <c:v>10.9333333333333</c:v>
                </c:pt>
                <c:pt idx="1026">
                  <c:v>10.9333333333333</c:v>
                </c:pt>
                <c:pt idx="1027">
                  <c:v>10.9333333333333</c:v>
                </c:pt>
                <c:pt idx="1028">
                  <c:v>10.966666666666615</c:v>
                </c:pt>
                <c:pt idx="1029">
                  <c:v>11</c:v>
                </c:pt>
                <c:pt idx="1030">
                  <c:v>11</c:v>
                </c:pt>
                <c:pt idx="1031">
                  <c:v>11.033333333333299</c:v>
                </c:pt>
                <c:pt idx="1032">
                  <c:v>11.033333333333299</c:v>
                </c:pt>
                <c:pt idx="1033">
                  <c:v>11.033333333333299</c:v>
                </c:pt>
                <c:pt idx="1034">
                  <c:v>11.033333333333299</c:v>
                </c:pt>
                <c:pt idx="1035">
                  <c:v>11.033333333333299</c:v>
                </c:pt>
                <c:pt idx="1036">
                  <c:v>11.033333333333299</c:v>
                </c:pt>
                <c:pt idx="1037">
                  <c:v>11.033333333333299</c:v>
                </c:pt>
                <c:pt idx="1038">
                  <c:v>11.066666666666615</c:v>
                </c:pt>
                <c:pt idx="1039">
                  <c:v>11.066666666666615</c:v>
                </c:pt>
                <c:pt idx="1040">
                  <c:v>11.1</c:v>
                </c:pt>
                <c:pt idx="1041">
                  <c:v>11.1</c:v>
                </c:pt>
                <c:pt idx="1042">
                  <c:v>11.1</c:v>
                </c:pt>
                <c:pt idx="1043">
                  <c:v>11.1</c:v>
                </c:pt>
                <c:pt idx="1044">
                  <c:v>11.1</c:v>
                </c:pt>
                <c:pt idx="1045">
                  <c:v>11.133333333333301</c:v>
                </c:pt>
                <c:pt idx="1046">
                  <c:v>11.166666666666609</c:v>
                </c:pt>
                <c:pt idx="1047">
                  <c:v>11.166666666666609</c:v>
                </c:pt>
                <c:pt idx="1048">
                  <c:v>11.166666666666609</c:v>
                </c:pt>
                <c:pt idx="1049">
                  <c:v>11.166666666666609</c:v>
                </c:pt>
                <c:pt idx="1050">
                  <c:v>11.166666666666609</c:v>
                </c:pt>
                <c:pt idx="1051">
                  <c:v>11.166666666666609</c:v>
                </c:pt>
                <c:pt idx="1052">
                  <c:v>11.166666666666609</c:v>
                </c:pt>
                <c:pt idx="1053">
                  <c:v>11.166666666666609</c:v>
                </c:pt>
                <c:pt idx="1054">
                  <c:v>11.166666666666609</c:v>
                </c:pt>
                <c:pt idx="1055">
                  <c:v>11.166666666666609</c:v>
                </c:pt>
                <c:pt idx="1056">
                  <c:v>11.166666666666609</c:v>
                </c:pt>
                <c:pt idx="1057">
                  <c:v>11.166666666666609</c:v>
                </c:pt>
                <c:pt idx="1058">
                  <c:v>11.166666666666609</c:v>
                </c:pt>
                <c:pt idx="1059">
                  <c:v>11.166666666666609</c:v>
                </c:pt>
                <c:pt idx="1060">
                  <c:v>11.166666666666609</c:v>
                </c:pt>
                <c:pt idx="1061">
                  <c:v>11.2</c:v>
                </c:pt>
                <c:pt idx="1062">
                  <c:v>11.2</c:v>
                </c:pt>
                <c:pt idx="1063">
                  <c:v>11.2</c:v>
                </c:pt>
                <c:pt idx="1064">
                  <c:v>11.2</c:v>
                </c:pt>
                <c:pt idx="1065">
                  <c:v>11.233333333333301</c:v>
                </c:pt>
                <c:pt idx="1066">
                  <c:v>11.266666666666609</c:v>
                </c:pt>
                <c:pt idx="1067">
                  <c:v>11.266666666666609</c:v>
                </c:pt>
                <c:pt idx="1068">
                  <c:v>11.266666666666609</c:v>
                </c:pt>
                <c:pt idx="1069">
                  <c:v>11.266666666666609</c:v>
                </c:pt>
                <c:pt idx="1070">
                  <c:v>11.266666666666609</c:v>
                </c:pt>
                <c:pt idx="1071">
                  <c:v>11.266666666666609</c:v>
                </c:pt>
                <c:pt idx="1072">
                  <c:v>11.299999999999899</c:v>
                </c:pt>
                <c:pt idx="1073">
                  <c:v>11.299999999999899</c:v>
                </c:pt>
                <c:pt idx="1074">
                  <c:v>11.3333333333333</c:v>
                </c:pt>
                <c:pt idx="1075">
                  <c:v>11.3333333333333</c:v>
                </c:pt>
                <c:pt idx="1076">
                  <c:v>11.3333333333333</c:v>
                </c:pt>
                <c:pt idx="1077">
                  <c:v>11.3333333333333</c:v>
                </c:pt>
                <c:pt idx="1078">
                  <c:v>11.3333333333333</c:v>
                </c:pt>
                <c:pt idx="1079">
                  <c:v>11.3333333333333</c:v>
                </c:pt>
                <c:pt idx="1080">
                  <c:v>11.3333333333333</c:v>
                </c:pt>
                <c:pt idx="1081">
                  <c:v>11.3333333333333</c:v>
                </c:pt>
                <c:pt idx="1082">
                  <c:v>11.3333333333333</c:v>
                </c:pt>
                <c:pt idx="1083">
                  <c:v>11.366666666666617</c:v>
                </c:pt>
                <c:pt idx="1084">
                  <c:v>11.366666666666617</c:v>
                </c:pt>
                <c:pt idx="1085">
                  <c:v>11.399999999999915</c:v>
                </c:pt>
                <c:pt idx="1086">
                  <c:v>11.399999999999915</c:v>
                </c:pt>
                <c:pt idx="1087">
                  <c:v>11.4333333333333</c:v>
                </c:pt>
                <c:pt idx="1088">
                  <c:v>11.466666666666615</c:v>
                </c:pt>
                <c:pt idx="1089">
                  <c:v>11.466666666666615</c:v>
                </c:pt>
                <c:pt idx="1090">
                  <c:v>11.466666666666615</c:v>
                </c:pt>
                <c:pt idx="1091">
                  <c:v>11.5</c:v>
                </c:pt>
                <c:pt idx="1092">
                  <c:v>11.5</c:v>
                </c:pt>
                <c:pt idx="1093">
                  <c:v>11.5</c:v>
                </c:pt>
                <c:pt idx="1094">
                  <c:v>11.5</c:v>
                </c:pt>
                <c:pt idx="1095">
                  <c:v>11.5</c:v>
                </c:pt>
                <c:pt idx="1096">
                  <c:v>11.5</c:v>
                </c:pt>
                <c:pt idx="1097">
                  <c:v>11.533333333333299</c:v>
                </c:pt>
                <c:pt idx="1098">
                  <c:v>11.533333333333299</c:v>
                </c:pt>
                <c:pt idx="1099">
                  <c:v>11.533333333333299</c:v>
                </c:pt>
                <c:pt idx="1100">
                  <c:v>11.533333333333299</c:v>
                </c:pt>
                <c:pt idx="1101">
                  <c:v>11.566666666666615</c:v>
                </c:pt>
                <c:pt idx="1102">
                  <c:v>11.6</c:v>
                </c:pt>
                <c:pt idx="1103">
                  <c:v>11.6</c:v>
                </c:pt>
                <c:pt idx="1104">
                  <c:v>11.6</c:v>
                </c:pt>
                <c:pt idx="1105">
                  <c:v>11.6</c:v>
                </c:pt>
                <c:pt idx="1106">
                  <c:v>11.6</c:v>
                </c:pt>
                <c:pt idx="1107">
                  <c:v>11.6</c:v>
                </c:pt>
                <c:pt idx="1108">
                  <c:v>11.6</c:v>
                </c:pt>
                <c:pt idx="1109">
                  <c:v>11.6</c:v>
                </c:pt>
                <c:pt idx="1110">
                  <c:v>11.6</c:v>
                </c:pt>
                <c:pt idx="1111">
                  <c:v>11.633333333333301</c:v>
                </c:pt>
                <c:pt idx="1112">
                  <c:v>11.733333333333301</c:v>
                </c:pt>
                <c:pt idx="1113">
                  <c:v>11.733333333333301</c:v>
                </c:pt>
                <c:pt idx="1114">
                  <c:v>11.733333333333301</c:v>
                </c:pt>
                <c:pt idx="1115">
                  <c:v>11.733333333333301</c:v>
                </c:pt>
                <c:pt idx="1116">
                  <c:v>11.733333333333301</c:v>
                </c:pt>
                <c:pt idx="1117">
                  <c:v>11.766666666666609</c:v>
                </c:pt>
                <c:pt idx="1118">
                  <c:v>11.766666666666609</c:v>
                </c:pt>
                <c:pt idx="1119">
                  <c:v>11.766666666666609</c:v>
                </c:pt>
                <c:pt idx="1120">
                  <c:v>11.766666666666609</c:v>
                </c:pt>
                <c:pt idx="1121">
                  <c:v>11.766666666666609</c:v>
                </c:pt>
                <c:pt idx="1122">
                  <c:v>11.766666666666609</c:v>
                </c:pt>
                <c:pt idx="1123">
                  <c:v>11.766666666666609</c:v>
                </c:pt>
                <c:pt idx="1124">
                  <c:v>11.766666666666609</c:v>
                </c:pt>
                <c:pt idx="1125">
                  <c:v>11.766666666666609</c:v>
                </c:pt>
                <c:pt idx="1126">
                  <c:v>11.766666666666609</c:v>
                </c:pt>
                <c:pt idx="1127">
                  <c:v>11.766666666666609</c:v>
                </c:pt>
                <c:pt idx="1128">
                  <c:v>11.766666666666609</c:v>
                </c:pt>
                <c:pt idx="1129">
                  <c:v>11.766666666666609</c:v>
                </c:pt>
                <c:pt idx="1130">
                  <c:v>11.799999999999899</c:v>
                </c:pt>
                <c:pt idx="1131">
                  <c:v>11.799999999999899</c:v>
                </c:pt>
                <c:pt idx="1132">
                  <c:v>11.8333333333333</c:v>
                </c:pt>
                <c:pt idx="1133">
                  <c:v>11.8333333333333</c:v>
                </c:pt>
                <c:pt idx="1134">
                  <c:v>11.8333333333333</c:v>
                </c:pt>
                <c:pt idx="1135">
                  <c:v>11.8333333333333</c:v>
                </c:pt>
                <c:pt idx="1136">
                  <c:v>11.8333333333333</c:v>
                </c:pt>
                <c:pt idx="1137">
                  <c:v>11.8333333333333</c:v>
                </c:pt>
                <c:pt idx="1138">
                  <c:v>11.866666666666617</c:v>
                </c:pt>
                <c:pt idx="1139">
                  <c:v>11.866666666666617</c:v>
                </c:pt>
                <c:pt idx="1140">
                  <c:v>11.866666666666617</c:v>
                </c:pt>
                <c:pt idx="1141">
                  <c:v>11.866666666666617</c:v>
                </c:pt>
                <c:pt idx="1142">
                  <c:v>11.866666666666617</c:v>
                </c:pt>
                <c:pt idx="1143">
                  <c:v>11.866666666666617</c:v>
                </c:pt>
                <c:pt idx="1144">
                  <c:v>11.866666666666617</c:v>
                </c:pt>
                <c:pt idx="1145">
                  <c:v>11.9</c:v>
                </c:pt>
                <c:pt idx="1146">
                  <c:v>11.9</c:v>
                </c:pt>
                <c:pt idx="1147">
                  <c:v>11.9</c:v>
                </c:pt>
                <c:pt idx="1148">
                  <c:v>11.9</c:v>
                </c:pt>
                <c:pt idx="1149">
                  <c:v>11.9</c:v>
                </c:pt>
                <c:pt idx="1150">
                  <c:v>11.9</c:v>
                </c:pt>
                <c:pt idx="1151">
                  <c:v>11.9</c:v>
                </c:pt>
                <c:pt idx="1152">
                  <c:v>11.9333333333333</c:v>
                </c:pt>
                <c:pt idx="1153">
                  <c:v>11.9333333333333</c:v>
                </c:pt>
                <c:pt idx="1154">
                  <c:v>11.966666666666615</c:v>
                </c:pt>
                <c:pt idx="1155">
                  <c:v>11.966666666666615</c:v>
                </c:pt>
                <c:pt idx="1156">
                  <c:v>12</c:v>
                </c:pt>
                <c:pt idx="1157">
                  <c:v>12</c:v>
                </c:pt>
                <c:pt idx="1158">
                  <c:v>12.033333333333299</c:v>
                </c:pt>
                <c:pt idx="1159">
                  <c:v>12.033333333333299</c:v>
                </c:pt>
                <c:pt idx="1160">
                  <c:v>12.033333333333299</c:v>
                </c:pt>
                <c:pt idx="1161">
                  <c:v>12.033333333333299</c:v>
                </c:pt>
                <c:pt idx="1162">
                  <c:v>12.033333333333299</c:v>
                </c:pt>
                <c:pt idx="1163">
                  <c:v>12.066666666666615</c:v>
                </c:pt>
                <c:pt idx="1164">
                  <c:v>12.066666666666615</c:v>
                </c:pt>
                <c:pt idx="1165">
                  <c:v>12.066666666666615</c:v>
                </c:pt>
                <c:pt idx="1166">
                  <c:v>12.066666666666615</c:v>
                </c:pt>
                <c:pt idx="1167">
                  <c:v>12.066666666666615</c:v>
                </c:pt>
                <c:pt idx="1168">
                  <c:v>12.1</c:v>
                </c:pt>
                <c:pt idx="1169">
                  <c:v>12.133333333333301</c:v>
                </c:pt>
                <c:pt idx="1170">
                  <c:v>12.133333333333301</c:v>
                </c:pt>
                <c:pt idx="1171">
                  <c:v>12.133333333333301</c:v>
                </c:pt>
                <c:pt idx="1172">
                  <c:v>12.133333333333301</c:v>
                </c:pt>
                <c:pt idx="1173">
                  <c:v>12.133333333333301</c:v>
                </c:pt>
                <c:pt idx="1174">
                  <c:v>12.133333333333301</c:v>
                </c:pt>
                <c:pt idx="1175">
                  <c:v>12.166666666666609</c:v>
                </c:pt>
                <c:pt idx="1176">
                  <c:v>12.166666666666609</c:v>
                </c:pt>
                <c:pt idx="1177">
                  <c:v>12.166666666666609</c:v>
                </c:pt>
                <c:pt idx="1178">
                  <c:v>12.166666666666609</c:v>
                </c:pt>
                <c:pt idx="1179">
                  <c:v>12.166666666666609</c:v>
                </c:pt>
                <c:pt idx="1180">
                  <c:v>12.166666666666609</c:v>
                </c:pt>
                <c:pt idx="1181">
                  <c:v>12.166666666666609</c:v>
                </c:pt>
                <c:pt idx="1182">
                  <c:v>12.166666666666609</c:v>
                </c:pt>
                <c:pt idx="1183">
                  <c:v>12.166666666666609</c:v>
                </c:pt>
                <c:pt idx="1184">
                  <c:v>12.166666666666609</c:v>
                </c:pt>
                <c:pt idx="1185">
                  <c:v>12.199999999999909</c:v>
                </c:pt>
                <c:pt idx="1186">
                  <c:v>12.199999999999909</c:v>
                </c:pt>
                <c:pt idx="1187">
                  <c:v>12.199999999999909</c:v>
                </c:pt>
                <c:pt idx="1188">
                  <c:v>12.199999999999909</c:v>
                </c:pt>
                <c:pt idx="1189">
                  <c:v>12.199999999999909</c:v>
                </c:pt>
                <c:pt idx="1190">
                  <c:v>12.199999999999909</c:v>
                </c:pt>
                <c:pt idx="1191">
                  <c:v>12.199999999999909</c:v>
                </c:pt>
                <c:pt idx="1192">
                  <c:v>12.199999999999909</c:v>
                </c:pt>
                <c:pt idx="1193">
                  <c:v>12.233333333333301</c:v>
                </c:pt>
                <c:pt idx="1194">
                  <c:v>12.233333333333301</c:v>
                </c:pt>
                <c:pt idx="1195">
                  <c:v>12.233333333333301</c:v>
                </c:pt>
                <c:pt idx="1196">
                  <c:v>12.233333333333301</c:v>
                </c:pt>
                <c:pt idx="1197">
                  <c:v>12.266666666666609</c:v>
                </c:pt>
                <c:pt idx="1198">
                  <c:v>12.266666666666609</c:v>
                </c:pt>
                <c:pt idx="1199">
                  <c:v>12.266666666666609</c:v>
                </c:pt>
                <c:pt idx="1200">
                  <c:v>12.266666666666609</c:v>
                </c:pt>
                <c:pt idx="1201">
                  <c:v>12.266666666666609</c:v>
                </c:pt>
                <c:pt idx="1202">
                  <c:v>12.266666666666609</c:v>
                </c:pt>
                <c:pt idx="1203">
                  <c:v>12.266666666666609</c:v>
                </c:pt>
                <c:pt idx="1204">
                  <c:v>12.266666666666609</c:v>
                </c:pt>
                <c:pt idx="1205">
                  <c:v>12.266666666666609</c:v>
                </c:pt>
                <c:pt idx="1206">
                  <c:v>12.266666666666609</c:v>
                </c:pt>
                <c:pt idx="1207">
                  <c:v>12.266666666666609</c:v>
                </c:pt>
                <c:pt idx="1208">
                  <c:v>12.266666666666609</c:v>
                </c:pt>
                <c:pt idx="1209">
                  <c:v>12.266666666666609</c:v>
                </c:pt>
                <c:pt idx="1210">
                  <c:v>12.266666666666609</c:v>
                </c:pt>
                <c:pt idx="1211">
                  <c:v>12.266666666666609</c:v>
                </c:pt>
                <c:pt idx="1212">
                  <c:v>12.266666666666609</c:v>
                </c:pt>
                <c:pt idx="1213">
                  <c:v>12.266666666666609</c:v>
                </c:pt>
                <c:pt idx="1214">
                  <c:v>12.266666666666609</c:v>
                </c:pt>
                <c:pt idx="1215">
                  <c:v>12.266666666666609</c:v>
                </c:pt>
                <c:pt idx="1216">
                  <c:v>12.266666666666609</c:v>
                </c:pt>
                <c:pt idx="1217">
                  <c:v>12.266666666666609</c:v>
                </c:pt>
                <c:pt idx="1218">
                  <c:v>12.266666666666609</c:v>
                </c:pt>
                <c:pt idx="1219">
                  <c:v>12.266666666666609</c:v>
                </c:pt>
                <c:pt idx="1220">
                  <c:v>12.266666666666609</c:v>
                </c:pt>
                <c:pt idx="1221">
                  <c:v>12.266666666666609</c:v>
                </c:pt>
                <c:pt idx="1222">
                  <c:v>12.266666666666609</c:v>
                </c:pt>
                <c:pt idx="1223">
                  <c:v>12.266666666666609</c:v>
                </c:pt>
                <c:pt idx="1224">
                  <c:v>12.3</c:v>
                </c:pt>
                <c:pt idx="1225">
                  <c:v>12.3</c:v>
                </c:pt>
                <c:pt idx="1226">
                  <c:v>12.3</c:v>
                </c:pt>
                <c:pt idx="1227">
                  <c:v>12.3</c:v>
                </c:pt>
                <c:pt idx="1228">
                  <c:v>12.3</c:v>
                </c:pt>
                <c:pt idx="1229">
                  <c:v>12.3</c:v>
                </c:pt>
                <c:pt idx="1230">
                  <c:v>12.3</c:v>
                </c:pt>
                <c:pt idx="1231">
                  <c:v>12.3</c:v>
                </c:pt>
                <c:pt idx="1232">
                  <c:v>12.3</c:v>
                </c:pt>
                <c:pt idx="1233">
                  <c:v>12.3</c:v>
                </c:pt>
                <c:pt idx="1234">
                  <c:v>12.3</c:v>
                </c:pt>
                <c:pt idx="1235">
                  <c:v>12.3</c:v>
                </c:pt>
                <c:pt idx="1236">
                  <c:v>12.3</c:v>
                </c:pt>
                <c:pt idx="1237">
                  <c:v>12.3</c:v>
                </c:pt>
                <c:pt idx="1238">
                  <c:v>12.3333333333333</c:v>
                </c:pt>
                <c:pt idx="1239">
                  <c:v>12.3333333333333</c:v>
                </c:pt>
                <c:pt idx="1240">
                  <c:v>12.3333333333333</c:v>
                </c:pt>
                <c:pt idx="1241">
                  <c:v>12.3333333333333</c:v>
                </c:pt>
                <c:pt idx="1242">
                  <c:v>12.3333333333333</c:v>
                </c:pt>
                <c:pt idx="1243">
                  <c:v>12.3333333333333</c:v>
                </c:pt>
                <c:pt idx="1244">
                  <c:v>12.3333333333333</c:v>
                </c:pt>
                <c:pt idx="1245">
                  <c:v>12.366666666666617</c:v>
                </c:pt>
                <c:pt idx="1246">
                  <c:v>12.366666666666617</c:v>
                </c:pt>
                <c:pt idx="1247">
                  <c:v>12.366666666666617</c:v>
                </c:pt>
                <c:pt idx="1248">
                  <c:v>12.399999999999915</c:v>
                </c:pt>
                <c:pt idx="1249">
                  <c:v>12.4333333333333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populationParameterSweep!$E$5010:$E$6259</c:f>
              <c:numCache>
                <c:formatCode>General</c:formatCode>
                <c:ptCount val="1250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0.15000000000000013</c:v>
                </c:pt>
                <c:pt idx="4">
                  <c:v>0.15000000000000013</c:v>
                </c:pt>
                <c:pt idx="5">
                  <c:v>0.17500000000000004</c:v>
                </c:pt>
                <c:pt idx="6">
                  <c:v>0.17500000000000004</c:v>
                </c:pt>
                <c:pt idx="7">
                  <c:v>0.22499999999999917</c:v>
                </c:pt>
                <c:pt idx="8">
                  <c:v>0.24999999999999931</c:v>
                </c:pt>
                <c:pt idx="9">
                  <c:v>0.24999999999999931</c:v>
                </c:pt>
                <c:pt idx="10">
                  <c:v>0.27499999999999941</c:v>
                </c:pt>
                <c:pt idx="11">
                  <c:v>0.27499999999999941</c:v>
                </c:pt>
                <c:pt idx="12">
                  <c:v>0.32499999999999962</c:v>
                </c:pt>
                <c:pt idx="13">
                  <c:v>0.32499999999999962</c:v>
                </c:pt>
                <c:pt idx="14">
                  <c:v>0.35000000000000026</c:v>
                </c:pt>
                <c:pt idx="15">
                  <c:v>0.4</c:v>
                </c:pt>
                <c:pt idx="16">
                  <c:v>0.47500000000000026</c:v>
                </c:pt>
                <c:pt idx="17">
                  <c:v>0.5</c:v>
                </c:pt>
                <c:pt idx="18">
                  <c:v>0.52500000000000002</c:v>
                </c:pt>
                <c:pt idx="19">
                  <c:v>0.57500000000000051</c:v>
                </c:pt>
                <c:pt idx="20">
                  <c:v>0.57500000000000051</c:v>
                </c:pt>
                <c:pt idx="21">
                  <c:v>0.62500000000000056</c:v>
                </c:pt>
                <c:pt idx="22">
                  <c:v>0.67500000000000082</c:v>
                </c:pt>
                <c:pt idx="23">
                  <c:v>0.70000000000000051</c:v>
                </c:pt>
                <c:pt idx="24">
                  <c:v>0.7750000000000008</c:v>
                </c:pt>
                <c:pt idx="25">
                  <c:v>0.84999999999999953</c:v>
                </c:pt>
                <c:pt idx="26">
                  <c:v>0.87499999999999956</c:v>
                </c:pt>
                <c:pt idx="27">
                  <c:v>0.89999999999999902</c:v>
                </c:pt>
                <c:pt idx="28">
                  <c:v>0.92499999999999905</c:v>
                </c:pt>
                <c:pt idx="29">
                  <c:v>0.92499999999999905</c:v>
                </c:pt>
                <c:pt idx="30">
                  <c:v>0.95000000000000051</c:v>
                </c:pt>
                <c:pt idx="31">
                  <c:v>1.0499999999999885</c:v>
                </c:pt>
                <c:pt idx="32">
                  <c:v>1.0499999999999885</c:v>
                </c:pt>
                <c:pt idx="33">
                  <c:v>1.075</c:v>
                </c:pt>
                <c:pt idx="34">
                  <c:v>1.1499999999999988</c:v>
                </c:pt>
                <c:pt idx="35">
                  <c:v>1.175</c:v>
                </c:pt>
                <c:pt idx="36">
                  <c:v>1.2</c:v>
                </c:pt>
                <c:pt idx="37">
                  <c:v>1.2</c:v>
                </c:pt>
                <c:pt idx="38">
                  <c:v>1.2249999999999888</c:v>
                </c:pt>
                <c:pt idx="39">
                  <c:v>1.25</c:v>
                </c:pt>
                <c:pt idx="40">
                  <c:v>1.2749999999999988</c:v>
                </c:pt>
                <c:pt idx="41">
                  <c:v>1.3</c:v>
                </c:pt>
                <c:pt idx="42">
                  <c:v>1.3</c:v>
                </c:pt>
                <c:pt idx="43">
                  <c:v>1.35</c:v>
                </c:pt>
                <c:pt idx="44">
                  <c:v>1.4</c:v>
                </c:pt>
                <c:pt idx="45">
                  <c:v>1.474999999999999</c:v>
                </c:pt>
                <c:pt idx="46">
                  <c:v>1.5</c:v>
                </c:pt>
                <c:pt idx="47">
                  <c:v>1.575</c:v>
                </c:pt>
                <c:pt idx="48">
                  <c:v>1.575</c:v>
                </c:pt>
                <c:pt idx="49">
                  <c:v>1.625</c:v>
                </c:pt>
                <c:pt idx="50">
                  <c:v>1.6500000000000001</c:v>
                </c:pt>
                <c:pt idx="51">
                  <c:v>1.675</c:v>
                </c:pt>
                <c:pt idx="52">
                  <c:v>1.7</c:v>
                </c:pt>
                <c:pt idx="53">
                  <c:v>1.75</c:v>
                </c:pt>
                <c:pt idx="54">
                  <c:v>1.8</c:v>
                </c:pt>
                <c:pt idx="55">
                  <c:v>1.825</c:v>
                </c:pt>
                <c:pt idx="56">
                  <c:v>1.825</c:v>
                </c:pt>
                <c:pt idx="57">
                  <c:v>1.85</c:v>
                </c:pt>
                <c:pt idx="58">
                  <c:v>1.8749999999999898</c:v>
                </c:pt>
                <c:pt idx="59">
                  <c:v>1.8999999999999888</c:v>
                </c:pt>
                <c:pt idx="60">
                  <c:v>1.9499999999999889</c:v>
                </c:pt>
                <c:pt idx="61">
                  <c:v>1.9749999999999899</c:v>
                </c:pt>
                <c:pt idx="62">
                  <c:v>1.9749999999999899</c:v>
                </c:pt>
                <c:pt idx="63">
                  <c:v>2.0499999999999998</c:v>
                </c:pt>
                <c:pt idx="64">
                  <c:v>2.0999999999999877</c:v>
                </c:pt>
                <c:pt idx="65">
                  <c:v>2.0999999999999877</c:v>
                </c:pt>
                <c:pt idx="66">
                  <c:v>2.125</c:v>
                </c:pt>
                <c:pt idx="67">
                  <c:v>2.15</c:v>
                </c:pt>
                <c:pt idx="68">
                  <c:v>2.1749999999999998</c:v>
                </c:pt>
                <c:pt idx="69">
                  <c:v>2.2250000000000001</c:v>
                </c:pt>
                <c:pt idx="70">
                  <c:v>2.2999999999999998</c:v>
                </c:pt>
                <c:pt idx="71">
                  <c:v>2.2999999999999998</c:v>
                </c:pt>
                <c:pt idx="72">
                  <c:v>2.3249999999999997</c:v>
                </c:pt>
                <c:pt idx="73">
                  <c:v>2.44999999999999</c:v>
                </c:pt>
                <c:pt idx="74">
                  <c:v>2.5249999999999999</c:v>
                </c:pt>
                <c:pt idx="75">
                  <c:v>2.5499999999999998</c:v>
                </c:pt>
                <c:pt idx="76">
                  <c:v>2.5749999999999997</c:v>
                </c:pt>
                <c:pt idx="77">
                  <c:v>2.6</c:v>
                </c:pt>
                <c:pt idx="78">
                  <c:v>2.6</c:v>
                </c:pt>
                <c:pt idx="79">
                  <c:v>2.69999999999999</c:v>
                </c:pt>
                <c:pt idx="80">
                  <c:v>2.69999999999999</c:v>
                </c:pt>
                <c:pt idx="81">
                  <c:v>2.7249999999999899</c:v>
                </c:pt>
                <c:pt idx="82">
                  <c:v>2.7249999999999899</c:v>
                </c:pt>
                <c:pt idx="83">
                  <c:v>2.8</c:v>
                </c:pt>
                <c:pt idx="84">
                  <c:v>2.8749999999999987</c:v>
                </c:pt>
                <c:pt idx="85">
                  <c:v>2.9</c:v>
                </c:pt>
                <c:pt idx="86">
                  <c:v>2.9249999999999998</c:v>
                </c:pt>
                <c:pt idx="87">
                  <c:v>2.9249999999999998</c:v>
                </c:pt>
                <c:pt idx="88">
                  <c:v>3</c:v>
                </c:pt>
                <c:pt idx="89">
                  <c:v>3.05</c:v>
                </c:pt>
                <c:pt idx="90">
                  <c:v>3.0749999999999997</c:v>
                </c:pt>
                <c:pt idx="91">
                  <c:v>3.0749999999999997</c:v>
                </c:pt>
                <c:pt idx="92">
                  <c:v>3.125</c:v>
                </c:pt>
                <c:pt idx="93">
                  <c:v>3.15</c:v>
                </c:pt>
                <c:pt idx="94">
                  <c:v>3.1749999999999998</c:v>
                </c:pt>
                <c:pt idx="95">
                  <c:v>3.2</c:v>
                </c:pt>
                <c:pt idx="96">
                  <c:v>3.2</c:v>
                </c:pt>
                <c:pt idx="97">
                  <c:v>3.2</c:v>
                </c:pt>
                <c:pt idx="98">
                  <c:v>3.2250000000000001</c:v>
                </c:pt>
                <c:pt idx="99">
                  <c:v>3.2250000000000001</c:v>
                </c:pt>
                <c:pt idx="100">
                  <c:v>3.2250000000000001</c:v>
                </c:pt>
                <c:pt idx="101">
                  <c:v>3.2250000000000001</c:v>
                </c:pt>
                <c:pt idx="102">
                  <c:v>3.2250000000000001</c:v>
                </c:pt>
                <c:pt idx="103">
                  <c:v>3.2250000000000001</c:v>
                </c:pt>
                <c:pt idx="104">
                  <c:v>3.2749999999999999</c:v>
                </c:pt>
                <c:pt idx="105">
                  <c:v>3.3</c:v>
                </c:pt>
                <c:pt idx="106">
                  <c:v>3.3</c:v>
                </c:pt>
                <c:pt idx="107">
                  <c:v>3.3</c:v>
                </c:pt>
                <c:pt idx="108">
                  <c:v>3.3</c:v>
                </c:pt>
                <c:pt idx="109">
                  <c:v>3.3</c:v>
                </c:pt>
                <c:pt idx="110">
                  <c:v>3.3</c:v>
                </c:pt>
                <c:pt idx="111">
                  <c:v>3.3499999999999988</c:v>
                </c:pt>
                <c:pt idx="112">
                  <c:v>3.3749999999999876</c:v>
                </c:pt>
                <c:pt idx="113">
                  <c:v>3.3749999999999876</c:v>
                </c:pt>
                <c:pt idx="114">
                  <c:v>3.4</c:v>
                </c:pt>
                <c:pt idx="115">
                  <c:v>3.4</c:v>
                </c:pt>
                <c:pt idx="116">
                  <c:v>3.4</c:v>
                </c:pt>
                <c:pt idx="117">
                  <c:v>3.4</c:v>
                </c:pt>
                <c:pt idx="118">
                  <c:v>3.4499999999999997</c:v>
                </c:pt>
                <c:pt idx="119">
                  <c:v>3.4499999999999997</c:v>
                </c:pt>
                <c:pt idx="120">
                  <c:v>3.4749999999999877</c:v>
                </c:pt>
                <c:pt idx="121">
                  <c:v>3.4749999999999877</c:v>
                </c:pt>
                <c:pt idx="122">
                  <c:v>3.4749999999999877</c:v>
                </c:pt>
                <c:pt idx="123">
                  <c:v>3.5499999999999901</c:v>
                </c:pt>
                <c:pt idx="124">
                  <c:v>3.5499999999999901</c:v>
                </c:pt>
                <c:pt idx="125">
                  <c:v>3.5499999999999901</c:v>
                </c:pt>
                <c:pt idx="126">
                  <c:v>3.5999999999999877</c:v>
                </c:pt>
                <c:pt idx="127">
                  <c:v>3.5999999999999877</c:v>
                </c:pt>
                <c:pt idx="128">
                  <c:v>3.5999999999999877</c:v>
                </c:pt>
                <c:pt idx="129">
                  <c:v>3.6249999999999898</c:v>
                </c:pt>
                <c:pt idx="130">
                  <c:v>3.6249999999999898</c:v>
                </c:pt>
                <c:pt idx="131">
                  <c:v>3.6499999999999901</c:v>
                </c:pt>
                <c:pt idx="132">
                  <c:v>3.69999999999999</c:v>
                </c:pt>
                <c:pt idx="133">
                  <c:v>3.69999999999999</c:v>
                </c:pt>
                <c:pt idx="134">
                  <c:v>3.7249999999999899</c:v>
                </c:pt>
                <c:pt idx="135">
                  <c:v>3.7249999999999899</c:v>
                </c:pt>
                <c:pt idx="136">
                  <c:v>3.7249999999999899</c:v>
                </c:pt>
                <c:pt idx="137">
                  <c:v>3.7249999999999899</c:v>
                </c:pt>
                <c:pt idx="138">
                  <c:v>3.7249999999999899</c:v>
                </c:pt>
                <c:pt idx="139">
                  <c:v>3.7249999999999899</c:v>
                </c:pt>
                <c:pt idx="140">
                  <c:v>3.75</c:v>
                </c:pt>
                <c:pt idx="141">
                  <c:v>3.75</c:v>
                </c:pt>
                <c:pt idx="142">
                  <c:v>3.7749999999999901</c:v>
                </c:pt>
                <c:pt idx="143">
                  <c:v>3.82499999999999</c:v>
                </c:pt>
                <c:pt idx="144">
                  <c:v>3.82499999999999</c:v>
                </c:pt>
                <c:pt idx="145">
                  <c:v>3.8499999999999877</c:v>
                </c:pt>
                <c:pt idx="146">
                  <c:v>3.8749999999999876</c:v>
                </c:pt>
                <c:pt idx="147">
                  <c:v>3.8749999999999876</c:v>
                </c:pt>
                <c:pt idx="148">
                  <c:v>3.8999999999999879</c:v>
                </c:pt>
                <c:pt idx="149">
                  <c:v>3.9249999999999901</c:v>
                </c:pt>
                <c:pt idx="150">
                  <c:v>3.94999999999999</c:v>
                </c:pt>
                <c:pt idx="151">
                  <c:v>3.94999999999999</c:v>
                </c:pt>
                <c:pt idx="152">
                  <c:v>3.9749999999999877</c:v>
                </c:pt>
                <c:pt idx="153">
                  <c:v>4.0249999999999853</c:v>
                </c:pt>
                <c:pt idx="154">
                  <c:v>4.0749999999999895</c:v>
                </c:pt>
                <c:pt idx="155">
                  <c:v>4.0999999999999996</c:v>
                </c:pt>
                <c:pt idx="156">
                  <c:v>4.0999999999999996</c:v>
                </c:pt>
                <c:pt idx="157">
                  <c:v>4.1249999999999849</c:v>
                </c:pt>
                <c:pt idx="158">
                  <c:v>4.1749999999999954</c:v>
                </c:pt>
                <c:pt idx="159">
                  <c:v>4.2249999999999952</c:v>
                </c:pt>
                <c:pt idx="160">
                  <c:v>4.25</c:v>
                </c:pt>
                <c:pt idx="161">
                  <c:v>4.2749999999999897</c:v>
                </c:pt>
                <c:pt idx="162">
                  <c:v>4.2749999999999897</c:v>
                </c:pt>
                <c:pt idx="163">
                  <c:v>4.3</c:v>
                </c:pt>
                <c:pt idx="164">
                  <c:v>4.375</c:v>
                </c:pt>
                <c:pt idx="165">
                  <c:v>4.375</c:v>
                </c:pt>
                <c:pt idx="166">
                  <c:v>4.3999999999999897</c:v>
                </c:pt>
                <c:pt idx="167">
                  <c:v>4.4249999999999954</c:v>
                </c:pt>
                <c:pt idx="168">
                  <c:v>4.4749999999999996</c:v>
                </c:pt>
                <c:pt idx="169">
                  <c:v>4.5</c:v>
                </c:pt>
                <c:pt idx="170">
                  <c:v>4.5249999999999853</c:v>
                </c:pt>
                <c:pt idx="171">
                  <c:v>4.5999999999999996</c:v>
                </c:pt>
                <c:pt idx="172">
                  <c:v>4.6249999999999938</c:v>
                </c:pt>
                <c:pt idx="173">
                  <c:v>4.6499999999999995</c:v>
                </c:pt>
                <c:pt idx="174">
                  <c:v>4.6749999999999954</c:v>
                </c:pt>
                <c:pt idx="175">
                  <c:v>4.6749999999999954</c:v>
                </c:pt>
                <c:pt idx="176">
                  <c:v>4.7</c:v>
                </c:pt>
                <c:pt idx="177">
                  <c:v>4.7</c:v>
                </c:pt>
                <c:pt idx="178">
                  <c:v>4.7</c:v>
                </c:pt>
                <c:pt idx="179">
                  <c:v>4.7249999999999952</c:v>
                </c:pt>
                <c:pt idx="180">
                  <c:v>4.7750000000000004</c:v>
                </c:pt>
                <c:pt idx="181">
                  <c:v>4.7750000000000004</c:v>
                </c:pt>
                <c:pt idx="182">
                  <c:v>4.7750000000000004</c:v>
                </c:pt>
                <c:pt idx="183">
                  <c:v>4.7750000000000004</c:v>
                </c:pt>
                <c:pt idx="184">
                  <c:v>4.7750000000000004</c:v>
                </c:pt>
                <c:pt idx="185">
                  <c:v>4.8</c:v>
                </c:pt>
                <c:pt idx="186">
                  <c:v>4.8249999999999948</c:v>
                </c:pt>
                <c:pt idx="187">
                  <c:v>4.8249999999999948</c:v>
                </c:pt>
                <c:pt idx="188">
                  <c:v>4.8249999999999948</c:v>
                </c:pt>
                <c:pt idx="189">
                  <c:v>4.8249999999999948</c:v>
                </c:pt>
                <c:pt idx="190">
                  <c:v>4.8249999999999948</c:v>
                </c:pt>
                <c:pt idx="191">
                  <c:v>4.8499999999999996</c:v>
                </c:pt>
                <c:pt idx="192">
                  <c:v>4.875</c:v>
                </c:pt>
                <c:pt idx="193">
                  <c:v>4.9249999999999954</c:v>
                </c:pt>
                <c:pt idx="194">
                  <c:v>4.9249999999999954</c:v>
                </c:pt>
                <c:pt idx="195">
                  <c:v>4.95</c:v>
                </c:pt>
                <c:pt idx="196">
                  <c:v>4.9749999999999996</c:v>
                </c:pt>
                <c:pt idx="197">
                  <c:v>5</c:v>
                </c:pt>
                <c:pt idx="198">
                  <c:v>5.0249999999999959</c:v>
                </c:pt>
                <c:pt idx="199">
                  <c:v>5.05</c:v>
                </c:pt>
                <c:pt idx="200">
                  <c:v>5.05</c:v>
                </c:pt>
                <c:pt idx="201">
                  <c:v>5.05</c:v>
                </c:pt>
                <c:pt idx="202">
                  <c:v>5.05</c:v>
                </c:pt>
                <c:pt idx="203">
                  <c:v>5.0750000000000002</c:v>
                </c:pt>
                <c:pt idx="204">
                  <c:v>5.0999999999999996</c:v>
                </c:pt>
                <c:pt idx="205">
                  <c:v>5.0999999999999996</c:v>
                </c:pt>
                <c:pt idx="206">
                  <c:v>5.0999999999999996</c:v>
                </c:pt>
                <c:pt idx="207">
                  <c:v>5.0999999999999996</c:v>
                </c:pt>
                <c:pt idx="208">
                  <c:v>5.1499999999999995</c:v>
                </c:pt>
                <c:pt idx="209">
                  <c:v>5.1499999999999995</c:v>
                </c:pt>
                <c:pt idx="210">
                  <c:v>5.1499999999999995</c:v>
                </c:pt>
                <c:pt idx="211">
                  <c:v>5.1499999999999995</c:v>
                </c:pt>
                <c:pt idx="212">
                  <c:v>5.1749999999999954</c:v>
                </c:pt>
                <c:pt idx="213">
                  <c:v>5.1749999999999954</c:v>
                </c:pt>
                <c:pt idx="214">
                  <c:v>5.1749999999999954</c:v>
                </c:pt>
                <c:pt idx="215">
                  <c:v>5.1749999999999954</c:v>
                </c:pt>
                <c:pt idx="216">
                  <c:v>5.1749999999999954</c:v>
                </c:pt>
                <c:pt idx="217">
                  <c:v>5.1749999999999954</c:v>
                </c:pt>
                <c:pt idx="218">
                  <c:v>5.1749999999999954</c:v>
                </c:pt>
                <c:pt idx="219">
                  <c:v>5.2</c:v>
                </c:pt>
                <c:pt idx="220">
                  <c:v>5.2</c:v>
                </c:pt>
                <c:pt idx="221">
                  <c:v>5.2</c:v>
                </c:pt>
                <c:pt idx="222">
                  <c:v>5.2</c:v>
                </c:pt>
                <c:pt idx="223">
                  <c:v>5.2</c:v>
                </c:pt>
                <c:pt idx="224">
                  <c:v>5.2</c:v>
                </c:pt>
                <c:pt idx="225">
                  <c:v>5.2</c:v>
                </c:pt>
                <c:pt idx="226">
                  <c:v>5.2</c:v>
                </c:pt>
                <c:pt idx="227">
                  <c:v>5.2</c:v>
                </c:pt>
                <c:pt idx="228">
                  <c:v>5.2249999999999952</c:v>
                </c:pt>
                <c:pt idx="229">
                  <c:v>5.2249999999999952</c:v>
                </c:pt>
                <c:pt idx="230">
                  <c:v>5.25</c:v>
                </c:pt>
                <c:pt idx="231">
                  <c:v>5.25</c:v>
                </c:pt>
                <c:pt idx="232">
                  <c:v>5.2749999999999897</c:v>
                </c:pt>
                <c:pt idx="233">
                  <c:v>5.2999999999999901</c:v>
                </c:pt>
                <c:pt idx="234">
                  <c:v>5.2999999999999901</c:v>
                </c:pt>
                <c:pt idx="235">
                  <c:v>5.2999999999999901</c:v>
                </c:pt>
                <c:pt idx="236">
                  <c:v>5.3249999999999948</c:v>
                </c:pt>
                <c:pt idx="237">
                  <c:v>5.3249999999999948</c:v>
                </c:pt>
                <c:pt idx="238">
                  <c:v>5.35</c:v>
                </c:pt>
                <c:pt idx="239">
                  <c:v>5.35</c:v>
                </c:pt>
                <c:pt idx="240">
                  <c:v>5.35</c:v>
                </c:pt>
                <c:pt idx="241">
                  <c:v>5.35</c:v>
                </c:pt>
                <c:pt idx="242">
                  <c:v>5.35</c:v>
                </c:pt>
                <c:pt idx="243">
                  <c:v>5.35</c:v>
                </c:pt>
                <c:pt idx="244">
                  <c:v>5.35</c:v>
                </c:pt>
                <c:pt idx="245">
                  <c:v>5.375</c:v>
                </c:pt>
                <c:pt idx="246">
                  <c:v>5.375</c:v>
                </c:pt>
                <c:pt idx="247">
                  <c:v>5.3999999999999897</c:v>
                </c:pt>
                <c:pt idx="248">
                  <c:v>5.3999999999999897</c:v>
                </c:pt>
                <c:pt idx="249">
                  <c:v>5.3999999999999897</c:v>
                </c:pt>
                <c:pt idx="250">
                  <c:v>5.3999999999999897</c:v>
                </c:pt>
                <c:pt idx="251">
                  <c:v>5.3999999999999897</c:v>
                </c:pt>
                <c:pt idx="252">
                  <c:v>5.3999999999999897</c:v>
                </c:pt>
                <c:pt idx="253">
                  <c:v>5.3999999999999897</c:v>
                </c:pt>
                <c:pt idx="254">
                  <c:v>5.3999999999999897</c:v>
                </c:pt>
                <c:pt idx="255">
                  <c:v>5.3999999999999897</c:v>
                </c:pt>
                <c:pt idx="256">
                  <c:v>5.3999999999999897</c:v>
                </c:pt>
                <c:pt idx="257">
                  <c:v>5.3999999999999897</c:v>
                </c:pt>
                <c:pt idx="258">
                  <c:v>5.3999999999999897</c:v>
                </c:pt>
                <c:pt idx="259">
                  <c:v>5.3999999999999897</c:v>
                </c:pt>
                <c:pt idx="260">
                  <c:v>5.4249999999999954</c:v>
                </c:pt>
                <c:pt idx="261">
                  <c:v>5.4249999999999954</c:v>
                </c:pt>
                <c:pt idx="262">
                  <c:v>5.4249999999999954</c:v>
                </c:pt>
                <c:pt idx="263">
                  <c:v>5.4249999999999954</c:v>
                </c:pt>
                <c:pt idx="264">
                  <c:v>5.4249999999999954</c:v>
                </c:pt>
                <c:pt idx="265">
                  <c:v>5.4249999999999954</c:v>
                </c:pt>
                <c:pt idx="266">
                  <c:v>5.4249999999999954</c:v>
                </c:pt>
                <c:pt idx="267">
                  <c:v>5.4249999999999954</c:v>
                </c:pt>
                <c:pt idx="268">
                  <c:v>5.4499999999999904</c:v>
                </c:pt>
                <c:pt idx="269">
                  <c:v>5.4499999999999904</c:v>
                </c:pt>
                <c:pt idx="270">
                  <c:v>5.4499999999999904</c:v>
                </c:pt>
                <c:pt idx="271">
                  <c:v>5.4499999999999904</c:v>
                </c:pt>
                <c:pt idx="272">
                  <c:v>5.4499999999999904</c:v>
                </c:pt>
                <c:pt idx="273">
                  <c:v>5.4499999999999904</c:v>
                </c:pt>
                <c:pt idx="274">
                  <c:v>5.4499999999999904</c:v>
                </c:pt>
                <c:pt idx="275">
                  <c:v>5.4499999999999904</c:v>
                </c:pt>
                <c:pt idx="276">
                  <c:v>5.4499999999999904</c:v>
                </c:pt>
                <c:pt idx="277">
                  <c:v>5.4499999999999904</c:v>
                </c:pt>
                <c:pt idx="278">
                  <c:v>5.4499999999999904</c:v>
                </c:pt>
                <c:pt idx="279">
                  <c:v>5.4499999999999904</c:v>
                </c:pt>
                <c:pt idx="280">
                  <c:v>5.4749999999999996</c:v>
                </c:pt>
                <c:pt idx="281">
                  <c:v>5.4749999999999996</c:v>
                </c:pt>
                <c:pt idx="282">
                  <c:v>5.4749999999999996</c:v>
                </c:pt>
                <c:pt idx="283">
                  <c:v>5.4749999999999996</c:v>
                </c:pt>
                <c:pt idx="284">
                  <c:v>5.4749999999999996</c:v>
                </c:pt>
                <c:pt idx="285">
                  <c:v>5.4749999999999996</c:v>
                </c:pt>
                <c:pt idx="286">
                  <c:v>5.4749999999999996</c:v>
                </c:pt>
                <c:pt idx="287">
                  <c:v>5.4749999999999996</c:v>
                </c:pt>
                <c:pt idx="288">
                  <c:v>5.4999999999999902</c:v>
                </c:pt>
                <c:pt idx="289">
                  <c:v>5.4999999999999902</c:v>
                </c:pt>
                <c:pt idx="290">
                  <c:v>5.4999999999999902</c:v>
                </c:pt>
                <c:pt idx="291">
                  <c:v>5.4999999999999902</c:v>
                </c:pt>
                <c:pt idx="292">
                  <c:v>5.4999999999999902</c:v>
                </c:pt>
                <c:pt idx="293">
                  <c:v>5.4999999999999902</c:v>
                </c:pt>
                <c:pt idx="294">
                  <c:v>5.4999999999999902</c:v>
                </c:pt>
                <c:pt idx="295">
                  <c:v>5.4999999999999902</c:v>
                </c:pt>
                <c:pt idx="296">
                  <c:v>5.5499999999999901</c:v>
                </c:pt>
                <c:pt idx="297">
                  <c:v>5.5750000000000002</c:v>
                </c:pt>
                <c:pt idx="298">
                  <c:v>5.5750000000000002</c:v>
                </c:pt>
                <c:pt idx="299">
                  <c:v>5.5750000000000002</c:v>
                </c:pt>
                <c:pt idx="300">
                  <c:v>5.5750000000000002</c:v>
                </c:pt>
                <c:pt idx="301">
                  <c:v>5.6</c:v>
                </c:pt>
                <c:pt idx="302">
                  <c:v>5.6</c:v>
                </c:pt>
                <c:pt idx="303">
                  <c:v>5.6249999999999938</c:v>
                </c:pt>
                <c:pt idx="304">
                  <c:v>5.6249999999999938</c:v>
                </c:pt>
                <c:pt idx="305">
                  <c:v>5.6499999999999897</c:v>
                </c:pt>
                <c:pt idx="306">
                  <c:v>5.6499999999999897</c:v>
                </c:pt>
                <c:pt idx="307">
                  <c:v>5.7249999999999952</c:v>
                </c:pt>
                <c:pt idx="308">
                  <c:v>5.75</c:v>
                </c:pt>
                <c:pt idx="309">
                  <c:v>5.75</c:v>
                </c:pt>
                <c:pt idx="310">
                  <c:v>5.75</c:v>
                </c:pt>
                <c:pt idx="311">
                  <c:v>5.75</c:v>
                </c:pt>
                <c:pt idx="312">
                  <c:v>5.75</c:v>
                </c:pt>
                <c:pt idx="313">
                  <c:v>5.7750000000000004</c:v>
                </c:pt>
                <c:pt idx="314">
                  <c:v>5.7750000000000004</c:v>
                </c:pt>
                <c:pt idx="315">
                  <c:v>5.7750000000000004</c:v>
                </c:pt>
                <c:pt idx="316">
                  <c:v>5.7750000000000004</c:v>
                </c:pt>
                <c:pt idx="317">
                  <c:v>5.7750000000000004</c:v>
                </c:pt>
                <c:pt idx="318">
                  <c:v>5.7750000000000004</c:v>
                </c:pt>
                <c:pt idx="319">
                  <c:v>5.7750000000000004</c:v>
                </c:pt>
                <c:pt idx="320">
                  <c:v>5.7750000000000004</c:v>
                </c:pt>
                <c:pt idx="321">
                  <c:v>5.8</c:v>
                </c:pt>
                <c:pt idx="322">
                  <c:v>5.8</c:v>
                </c:pt>
                <c:pt idx="323">
                  <c:v>5.8</c:v>
                </c:pt>
                <c:pt idx="324">
                  <c:v>5.8249999999999948</c:v>
                </c:pt>
                <c:pt idx="325">
                  <c:v>5.85</c:v>
                </c:pt>
                <c:pt idx="326">
                  <c:v>5.85</c:v>
                </c:pt>
                <c:pt idx="327">
                  <c:v>5.85</c:v>
                </c:pt>
                <c:pt idx="328">
                  <c:v>5.875</c:v>
                </c:pt>
                <c:pt idx="329">
                  <c:v>5.875</c:v>
                </c:pt>
                <c:pt idx="330">
                  <c:v>5.875</c:v>
                </c:pt>
                <c:pt idx="331">
                  <c:v>5.875</c:v>
                </c:pt>
                <c:pt idx="332">
                  <c:v>5.8999999999999897</c:v>
                </c:pt>
                <c:pt idx="333">
                  <c:v>5.9499999999999904</c:v>
                </c:pt>
                <c:pt idx="334">
                  <c:v>5.9499999999999904</c:v>
                </c:pt>
                <c:pt idx="335">
                  <c:v>5.9749999999999996</c:v>
                </c:pt>
                <c:pt idx="336">
                  <c:v>6</c:v>
                </c:pt>
                <c:pt idx="337">
                  <c:v>6</c:v>
                </c:pt>
                <c:pt idx="338">
                  <c:v>6.0249999999999959</c:v>
                </c:pt>
                <c:pt idx="339">
                  <c:v>6.0249999999999959</c:v>
                </c:pt>
                <c:pt idx="340">
                  <c:v>6.0750000000000002</c:v>
                </c:pt>
                <c:pt idx="341">
                  <c:v>6.1</c:v>
                </c:pt>
                <c:pt idx="342">
                  <c:v>6.1</c:v>
                </c:pt>
                <c:pt idx="343">
                  <c:v>6.1</c:v>
                </c:pt>
                <c:pt idx="344">
                  <c:v>6.1</c:v>
                </c:pt>
                <c:pt idx="345">
                  <c:v>6.1</c:v>
                </c:pt>
                <c:pt idx="346">
                  <c:v>6.1</c:v>
                </c:pt>
                <c:pt idx="347">
                  <c:v>6.1</c:v>
                </c:pt>
                <c:pt idx="348">
                  <c:v>6.1</c:v>
                </c:pt>
                <c:pt idx="349">
                  <c:v>6.1</c:v>
                </c:pt>
                <c:pt idx="350">
                  <c:v>6.1</c:v>
                </c:pt>
                <c:pt idx="351">
                  <c:v>6.1</c:v>
                </c:pt>
                <c:pt idx="352">
                  <c:v>6.1</c:v>
                </c:pt>
                <c:pt idx="353">
                  <c:v>6.1249999999999938</c:v>
                </c:pt>
                <c:pt idx="354">
                  <c:v>6.1499999999999995</c:v>
                </c:pt>
                <c:pt idx="355">
                  <c:v>6.1499999999999995</c:v>
                </c:pt>
                <c:pt idx="356">
                  <c:v>6.1499999999999995</c:v>
                </c:pt>
                <c:pt idx="357">
                  <c:v>6.1749999999999954</c:v>
                </c:pt>
                <c:pt idx="358">
                  <c:v>6.2</c:v>
                </c:pt>
                <c:pt idx="359">
                  <c:v>6.2</c:v>
                </c:pt>
                <c:pt idx="360">
                  <c:v>6.2</c:v>
                </c:pt>
                <c:pt idx="361">
                  <c:v>6.2249999999999952</c:v>
                </c:pt>
                <c:pt idx="362">
                  <c:v>6.25</c:v>
                </c:pt>
                <c:pt idx="363">
                  <c:v>6.25</c:v>
                </c:pt>
                <c:pt idx="364">
                  <c:v>6.25</c:v>
                </c:pt>
                <c:pt idx="365">
                  <c:v>6.25</c:v>
                </c:pt>
                <c:pt idx="366">
                  <c:v>6.2750000000000004</c:v>
                </c:pt>
                <c:pt idx="367">
                  <c:v>6.2750000000000004</c:v>
                </c:pt>
                <c:pt idx="368">
                  <c:v>6.2750000000000004</c:v>
                </c:pt>
                <c:pt idx="369">
                  <c:v>6.2750000000000004</c:v>
                </c:pt>
                <c:pt idx="370">
                  <c:v>6.3</c:v>
                </c:pt>
                <c:pt idx="371">
                  <c:v>6.3</c:v>
                </c:pt>
                <c:pt idx="372">
                  <c:v>6.3</c:v>
                </c:pt>
                <c:pt idx="373">
                  <c:v>6.3</c:v>
                </c:pt>
                <c:pt idx="374">
                  <c:v>6.3</c:v>
                </c:pt>
                <c:pt idx="375">
                  <c:v>6.3</c:v>
                </c:pt>
                <c:pt idx="376">
                  <c:v>6.3</c:v>
                </c:pt>
                <c:pt idx="377">
                  <c:v>6.3</c:v>
                </c:pt>
                <c:pt idx="378">
                  <c:v>6.3</c:v>
                </c:pt>
                <c:pt idx="379">
                  <c:v>6.3</c:v>
                </c:pt>
                <c:pt idx="380">
                  <c:v>6.3</c:v>
                </c:pt>
                <c:pt idx="381">
                  <c:v>6.3</c:v>
                </c:pt>
                <c:pt idx="382">
                  <c:v>6.3</c:v>
                </c:pt>
                <c:pt idx="383">
                  <c:v>6.3249999999999948</c:v>
                </c:pt>
                <c:pt idx="384">
                  <c:v>6.3249999999999948</c:v>
                </c:pt>
                <c:pt idx="385">
                  <c:v>6.3249999999999948</c:v>
                </c:pt>
                <c:pt idx="386">
                  <c:v>6.3249999999999948</c:v>
                </c:pt>
                <c:pt idx="387">
                  <c:v>6.3249999999999948</c:v>
                </c:pt>
                <c:pt idx="388">
                  <c:v>6.3249999999999948</c:v>
                </c:pt>
                <c:pt idx="389">
                  <c:v>6.3249999999999948</c:v>
                </c:pt>
                <c:pt idx="390">
                  <c:v>6.3249999999999948</c:v>
                </c:pt>
                <c:pt idx="391">
                  <c:v>6.35</c:v>
                </c:pt>
                <c:pt idx="392">
                  <c:v>6.375</c:v>
                </c:pt>
                <c:pt idx="393">
                  <c:v>6.375</c:v>
                </c:pt>
                <c:pt idx="394">
                  <c:v>6.375</c:v>
                </c:pt>
                <c:pt idx="395">
                  <c:v>6.375</c:v>
                </c:pt>
                <c:pt idx="396">
                  <c:v>6.4</c:v>
                </c:pt>
                <c:pt idx="397">
                  <c:v>6.4</c:v>
                </c:pt>
                <c:pt idx="398">
                  <c:v>6.4249999999999954</c:v>
                </c:pt>
                <c:pt idx="399">
                  <c:v>6.4249999999999954</c:v>
                </c:pt>
                <c:pt idx="400">
                  <c:v>6.4249999999999954</c:v>
                </c:pt>
                <c:pt idx="401">
                  <c:v>6.4249999999999954</c:v>
                </c:pt>
                <c:pt idx="402">
                  <c:v>6.45</c:v>
                </c:pt>
                <c:pt idx="403">
                  <c:v>6.45</c:v>
                </c:pt>
                <c:pt idx="404">
                  <c:v>6.4749999999999996</c:v>
                </c:pt>
                <c:pt idx="405">
                  <c:v>6.5</c:v>
                </c:pt>
                <c:pt idx="406">
                  <c:v>6.5</c:v>
                </c:pt>
                <c:pt idx="407">
                  <c:v>6.5249999999999959</c:v>
                </c:pt>
                <c:pt idx="408">
                  <c:v>6.55</c:v>
                </c:pt>
                <c:pt idx="409">
                  <c:v>6.5750000000000002</c:v>
                </c:pt>
                <c:pt idx="410">
                  <c:v>6.5750000000000002</c:v>
                </c:pt>
                <c:pt idx="411">
                  <c:v>6.5750000000000002</c:v>
                </c:pt>
                <c:pt idx="412">
                  <c:v>6.5750000000000002</c:v>
                </c:pt>
                <c:pt idx="413">
                  <c:v>6.5750000000000002</c:v>
                </c:pt>
                <c:pt idx="414">
                  <c:v>6.6</c:v>
                </c:pt>
                <c:pt idx="415">
                  <c:v>6.6249999999999938</c:v>
                </c:pt>
                <c:pt idx="416">
                  <c:v>6.6249999999999938</c:v>
                </c:pt>
                <c:pt idx="417">
                  <c:v>6.6249999999999938</c:v>
                </c:pt>
                <c:pt idx="418">
                  <c:v>6.6249999999999938</c:v>
                </c:pt>
                <c:pt idx="419">
                  <c:v>6.6249999999999938</c:v>
                </c:pt>
                <c:pt idx="420">
                  <c:v>6.6249999999999938</c:v>
                </c:pt>
                <c:pt idx="421">
                  <c:v>6.6249999999999938</c:v>
                </c:pt>
                <c:pt idx="422">
                  <c:v>6.6249999999999938</c:v>
                </c:pt>
                <c:pt idx="423">
                  <c:v>6.6249999999999938</c:v>
                </c:pt>
                <c:pt idx="424">
                  <c:v>6.6249999999999938</c:v>
                </c:pt>
                <c:pt idx="425">
                  <c:v>6.6249999999999938</c:v>
                </c:pt>
                <c:pt idx="426">
                  <c:v>6.6249999999999938</c:v>
                </c:pt>
                <c:pt idx="427">
                  <c:v>6.6249999999999938</c:v>
                </c:pt>
                <c:pt idx="428">
                  <c:v>6.6249999999999938</c:v>
                </c:pt>
                <c:pt idx="429">
                  <c:v>6.6249999999999938</c:v>
                </c:pt>
                <c:pt idx="430">
                  <c:v>6.6249999999999938</c:v>
                </c:pt>
                <c:pt idx="431">
                  <c:v>6.6749999999999954</c:v>
                </c:pt>
                <c:pt idx="432">
                  <c:v>6.6749999999999954</c:v>
                </c:pt>
                <c:pt idx="433">
                  <c:v>6.6749999999999954</c:v>
                </c:pt>
                <c:pt idx="434">
                  <c:v>6.7</c:v>
                </c:pt>
                <c:pt idx="435">
                  <c:v>6.7</c:v>
                </c:pt>
                <c:pt idx="436">
                  <c:v>6.7</c:v>
                </c:pt>
                <c:pt idx="437">
                  <c:v>6.7</c:v>
                </c:pt>
                <c:pt idx="438">
                  <c:v>6.7249999999999952</c:v>
                </c:pt>
                <c:pt idx="439">
                  <c:v>6.7249999999999952</c:v>
                </c:pt>
                <c:pt idx="440">
                  <c:v>6.7249999999999952</c:v>
                </c:pt>
                <c:pt idx="441">
                  <c:v>6.7249999999999952</c:v>
                </c:pt>
                <c:pt idx="442">
                  <c:v>6.7249999999999952</c:v>
                </c:pt>
                <c:pt idx="443">
                  <c:v>6.75</c:v>
                </c:pt>
                <c:pt idx="444">
                  <c:v>6.75</c:v>
                </c:pt>
                <c:pt idx="445">
                  <c:v>6.7750000000000004</c:v>
                </c:pt>
                <c:pt idx="446">
                  <c:v>6.8</c:v>
                </c:pt>
                <c:pt idx="447">
                  <c:v>6.8249999999999948</c:v>
                </c:pt>
                <c:pt idx="448">
                  <c:v>6.8249999999999948</c:v>
                </c:pt>
                <c:pt idx="449">
                  <c:v>6.8249999999999948</c:v>
                </c:pt>
                <c:pt idx="450">
                  <c:v>6.8249999999999948</c:v>
                </c:pt>
                <c:pt idx="451">
                  <c:v>6.8249999999999948</c:v>
                </c:pt>
                <c:pt idx="452">
                  <c:v>6.8249999999999948</c:v>
                </c:pt>
                <c:pt idx="453">
                  <c:v>6.8249999999999948</c:v>
                </c:pt>
                <c:pt idx="454">
                  <c:v>6.8249999999999948</c:v>
                </c:pt>
                <c:pt idx="455">
                  <c:v>6.8249999999999948</c:v>
                </c:pt>
                <c:pt idx="456">
                  <c:v>6.8249999999999948</c:v>
                </c:pt>
                <c:pt idx="457">
                  <c:v>6.8249999999999948</c:v>
                </c:pt>
                <c:pt idx="458">
                  <c:v>6.8249999999999948</c:v>
                </c:pt>
                <c:pt idx="459">
                  <c:v>6.875</c:v>
                </c:pt>
                <c:pt idx="460">
                  <c:v>6.875</c:v>
                </c:pt>
                <c:pt idx="461">
                  <c:v>6.875</c:v>
                </c:pt>
                <c:pt idx="462">
                  <c:v>6.9249999999999954</c:v>
                </c:pt>
                <c:pt idx="463">
                  <c:v>6.9749999999999996</c:v>
                </c:pt>
                <c:pt idx="464">
                  <c:v>6.9749999999999996</c:v>
                </c:pt>
                <c:pt idx="465">
                  <c:v>6.9749999999999996</c:v>
                </c:pt>
                <c:pt idx="466">
                  <c:v>6.9749999999999996</c:v>
                </c:pt>
                <c:pt idx="467">
                  <c:v>6.9749999999999996</c:v>
                </c:pt>
                <c:pt idx="468">
                  <c:v>7</c:v>
                </c:pt>
                <c:pt idx="469">
                  <c:v>7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7.0249999999999959</c:v>
                </c:pt>
                <c:pt idx="475">
                  <c:v>7.0249999999999959</c:v>
                </c:pt>
                <c:pt idx="476">
                  <c:v>7.05</c:v>
                </c:pt>
                <c:pt idx="477">
                  <c:v>7.05</c:v>
                </c:pt>
                <c:pt idx="478">
                  <c:v>7.05</c:v>
                </c:pt>
                <c:pt idx="479">
                  <c:v>7.0750000000000002</c:v>
                </c:pt>
                <c:pt idx="480">
                  <c:v>7.0750000000000002</c:v>
                </c:pt>
                <c:pt idx="481">
                  <c:v>7.1</c:v>
                </c:pt>
                <c:pt idx="482">
                  <c:v>7.1</c:v>
                </c:pt>
                <c:pt idx="483">
                  <c:v>7.1</c:v>
                </c:pt>
                <c:pt idx="484">
                  <c:v>7.1249999999999849</c:v>
                </c:pt>
                <c:pt idx="485">
                  <c:v>7.1249999999999849</c:v>
                </c:pt>
                <c:pt idx="486">
                  <c:v>7.1249999999999849</c:v>
                </c:pt>
                <c:pt idx="487">
                  <c:v>7.1249999999999849</c:v>
                </c:pt>
                <c:pt idx="488">
                  <c:v>7.1249999999999849</c:v>
                </c:pt>
                <c:pt idx="489">
                  <c:v>7.1249999999999849</c:v>
                </c:pt>
                <c:pt idx="490">
                  <c:v>7.1249999999999849</c:v>
                </c:pt>
                <c:pt idx="491">
                  <c:v>7.1249999999999849</c:v>
                </c:pt>
                <c:pt idx="492">
                  <c:v>7.1249999999999849</c:v>
                </c:pt>
                <c:pt idx="493">
                  <c:v>7.1249999999999849</c:v>
                </c:pt>
                <c:pt idx="494">
                  <c:v>7.1249999999999849</c:v>
                </c:pt>
                <c:pt idx="495">
                  <c:v>7.1249999999999849</c:v>
                </c:pt>
                <c:pt idx="496">
                  <c:v>7.1249999999999849</c:v>
                </c:pt>
                <c:pt idx="497">
                  <c:v>7.1249999999999849</c:v>
                </c:pt>
                <c:pt idx="498">
                  <c:v>7.1499999999999995</c:v>
                </c:pt>
                <c:pt idx="499">
                  <c:v>7.1749999999999954</c:v>
                </c:pt>
                <c:pt idx="500">
                  <c:v>7.1749999999999954</c:v>
                </c:pt>
                <c:pt idx="501">
                  <c:v>7.1749999999999954</c:v>
                </c:pt>
                <c:pt idx="502">
                  <c:v>7.1999999999999895</c:v>
                </c:pt>
                <c:pt idx="503">
                  <c:v>7.1999999999999895</c:v>
                </c:pt>
                <c:pt idx="504">
                  <c:v>7.1999999999999895</c:v>
                </c:pt>
                <c:pt idx="505">
                  <c:v>7.1999999999999895</c:v>
                </c:pt>
                <c:pt idx="506">
                  <c:v>7.2249999999999952</c:v>
                </c:pt>
                <c:pt idx="507">
                  <c:v>7.2249999999999952</c:v>
                </c:pt>
                <c:pt idx="508">
                  <c:v>7.2249999999999952</c:v>
                </c:pt>
                <c:pt idx="509">
                  <c:v>7.25</c:v>
                </c:pt>
                <c:pt idx="510">
                  <c:v>7.25</c:v>
                </c:pt>
                <c:pt idx="511">
                  <c:v>7.25</c:v>
                </c:pt>
                <c:pt idx="512">
                  <c:v>7.2750000000000004</c:v>
                </c:pt>
                <c:pt idx="513">
                  <c:v>7.2750000000000004</c:v>
                </c:pt>
                <c:pt idx="514">
                  <c:v>7.3</c:v>
                </c:pt>
                <c:pt idx="515">
                  <c:v>7.3</c:v>
                </c:pt>
                <c:pt idx="516">
                  <c:v>7.3</c:v>
                </c:pt>
                <c:pt idx="517">
                  <c:v>7.3</c:v>
                </c:pt>
                <c:pt idx="518">
                  <c:v>7.3</c:v>
                </c:pt>
                <c:pt idx="519">
                  <c:v>7.3</c:v>
                </c:pt>
                <c:pt idx="520">
                  <c:v>7.3</c:v>
                </c:pt>
                <c:pt idx="521">
                  <c:v>7.3</c:v>
                </c:pt>
                <c:pt idx="522">
                  <c:v>7.3</c:v>
                </c:pt>
                <c:pt idx="523">
                  <c:v>7.3249999999999948</c:v>
                </c:pt>
                <c:pt idx="524">
                  <c:v>7.3249999999999948</c:v>
                </c:pt>
                <c:pt idx="525">
                  <c:v>7.3249999999999948</c:v>
                </c:pt>
                <c:pt idx="526">
                  <c:v>7.3249999999999948</c:v>
                </c:pt>
                <c:pt idx="527">
                  <c:v>7.35</c:v>
                </c:pt>
                <c:pt idx="528">
                  <c:v>7.35</c:v>
                </c:pt>
                <c:pt idx="529">
                  <c:v>7.375</c:v>
                </c:pt>
                <c:pt idx="530">
                  <c:v>7.375</c:v>
                </c:pt>
                <c:pt idx="531">
                  <c:v>7.3999999999999897</c:v>
                </c:pt>
                <c:pt idx="532">
                  <c:v>7.3999999999999897</c:v>
                </c:pt>
                <c:pt idx="533">
                  <c:v>7.3999999999999897</c:v>
                </c:pt>
                <c:pt idx="534">
                  <c:v>7.3999999999999897</c:v>
                </c:pt>
                <c:pt idx="535">
                  <c:v>7.4249999999999954</c:v>
                </c:pt>
                <c:pt idx="536">
                  <c:v>7.4249999999999954</c:v>
                </c:pt>
                <c:pt idx="537">
                  <c:v>7.4249999999999954</c:v>
                </c:pt>
                <c:pt idx="538">
                  <c:v>7.4249999999999954</c:v>
                </c:pt>
                <c:pt idx="539">
                  <c:v>7.4249999999999954</c:v>
                </c:pt>
                <c:pt idx="540">
                  <c:v>7.4249999999999954</c:v>
                </c:pt>
                <c:pt idx="541">
                  <c:v>7.4249999999999954</c:v>
                </c:pt>
                <c:pt idx="542">
                  <c:v>7.4249999999999954</c:v>
                </c:pt>
                <c:pt idx="543">
                  <c:v>7.45</c:v>
                </c:pt>
                <c:pt idx="544">
                  <c:v>7.45</c:v>
                </c:pt>
                <c:pt idx="545">
                  <c:v>7.45</c:v>
                </c:pt>
                <c:pt idx="546">
                  <c:v>7.45</c:v>
                </c:pt>
                <c:pt idx="547">
                  <c:v>7.45</c:v>
                </c:pt>
                <c:pt idx="548">
                  <c:v>7.45</c:v>
                </c:pt>
                <c:pt idx="549">
                  <c:v>7.45</c:v>
                </c:pt>
                <c:pt idx="550">
                  <c:v>7.45</c:v>
                </c:pt>
                <c:pt idx="551">
                  <c:v>7.45</c:v>
                </c:pt>
                <c:pt idx="552">
                  <c:v>7.4749999999999996</c:v>
                </c:pt>
                <c:pt idx="553">
                  <c:v>7.5</c:v>
                </c:pt>
                <c:pt idx="554">
                  <c:v>7.5</c:v>
                </c:pt>
                <c:pt idx="555">
                  <c:v>7.5</c:v>
                </c:pt>
                <c:pt idx="556">
                  <c:v>7.5</c:v>
                </c:pt>
                <c:pt idx="557">
                  <c:v>7.5</c:v>
                </c:pt>
                <c:pt idx="558">
                  <c:v>7.5249999999999853</c:v>
                </c:pt>
                <c:pt idx="559">
                  <c:v>7.5249999999999853</c:v>
                </c:pt>
                <c:pt idx="560">
                  <c:v>7.5249999999999853</c:v>
                </c:pt>
                <c:pt idx="561">
                  <c:v>7.5249999999999853</c:v>
                </c:pt>
                <c:pt idx="562">
                  <c:v>7.5499999999999901</c:v>
                </c:pt>
                <c:pt idx="563">
                  <c:v>7.5499999999999901</c:v>
                </c:pt>
                <c:pt idx="564">
                  <c:v>7.5499999999999901</c:v>
                </c:pt>
                <c:pt idx="565">
                  <c:v>7.5499999999999901</c:v>
                </c:pt>
                <c:pt idx="566">
                  <c:v>7.5499999999999901</c:v>
                </c:pt>
                <c:pt idx="567">
                  <c:v>7.5750000000000002</c:v>
                </c:pt>
                <c:pt idx="568">
                  <c:v>7.5750000000000002</c:v>
                </c:pt>
                <c:pt idx="569">
                  <c:v>7.5750000000000002</c:v>
                </c:pt>
                <c:pt idx="570">
                  <c:v>7.5750000000000002</c:v>
                </c:pt>
                <c:pt idx="571">
                  <c:v>7.5750000000000002</c:v>
                </c:pt>
                <c:pt idx="572">
                  <c:v>7.5750000000000002</c:v>
                </c:pt>
                <c:pt idx="573">
                  <c:v>7.5750000000000002</c:v>
                </c:pt>
                <c:pt idx="574">
                  <c:v>7.5750000000000002</c:v>
                </c:pt>
                <c:pt idx="575">
                  <c:v>7.5750000000000002</c:v>
                </c:pt>
                <c:pt idx="576">
                  <c:v>7.5750000000000002</c:v>
                </c:pt>
                <c:pt idx="577">
                  <c:v>7.5750000000000002</c:v>
                </c:pt>
                <c:pt idx="578">
                  <c:v>7.5750000000000002</c:v>
                </c:pt>
                <c:pt idx="579">
                  <c:v>7.5750000000000002</c:v>
                </c:pt>
                <c:pt idx="580">
                  <c:v>7.5750000000000002</c:v>
                </c:pt>
                <c:pt idx="581">
                  <c:v>7.5750000000000002</c:v>
                </c:pt>
                <c:pt idx="582">
                  <c:v>7.5750000000000002</c:v>
                </c:pt>
                <c:pt idx="583">
                  <c:v>7.5999999999999899</c:v>
                </c:pt>
                <c:pt idx="584">
                  <c:v>7.5999999999999899</c:v>
                </c:pt>
                <c:pt idx="585">
                  <c:v>7.5999999999999899</c:v>
                </c:pt>
                <c:pt idx="586">
                  <c:v>7.6249999999999938</c:v>
                </c:pt>
                <c:pt idx="587">
                  <c:v>7.6499999999999897</c:v>
                </c:pt>
                <c:pt idx="588">
                  <c:v>7.6499999999999897</c:v>
                </c:pt>
                <c:pt idx="589">
                  <c:v>7.6499999999999897</c:v>
                </c:pt>
                <c:pt idx="590">
                  <c:v>7.6749999999999954</c:v>
                </c:pt>
                <c:pt idx="591">
                  <c:v>7.6749999999999954</c:v>
                </c:pt>
                <c:pt idx="592">
                  <c:v>7.6749999999999954</c:v>
                </c:pt>
                <c:pt idx="593">
                  <c:v>7.6749999999999954</c:v>
                </c:pt>
                <c:pt idx="594">
                  <c:v>7.6749999999999954</c:v>
                </c:pt>
                <c:pt idx="595">
                  <c:v>7.6749999999999954</c:v>
                </c:pt>
                <c:pt idx="596">
                  <c:v>7.7</c:v>
                </c:pt>
                <c:pt idx="597">
                  <c:v>7.7</c:v>
                </c:pt>
                <c:pt idx="598">
                  <c:v>7.7</c:v>
                </c:pt>
                <c:pt idx="599">
                  <c:v>7.7</c:v>
                </c:pt>
                <c:pt idx="600">
                  <c:v>7.7</c:v>
                </c:pt>
                <c:pt idx="601">
                  <c:v>7.7249999999999952</c:v>
                </c:pt>
                <c:pt idx="602">
                  <c:v>7.7249999999999952</c:v>
                </c:pt>
                <c:pt idx="603">
                  <c:v>7.7249999999999952</c:v>
                </c:pt>
                <c:pt idx="604">
                  <c:v>7.7249999999999952</c:v>
                </c:pt>
                <c:pt idx="605">
                  <c:v>7.7249999999999952</c:v>
                </c:pt>
                <c:pt idx="606">
                  <c:v>7.7249999999999952</c:v>
                </c:pt>
                <c:pt idx="607">
                  <c:v>7.7249999999999952</c:v>
                </c:pt>
                <c:pt idx="608">
                  <c:v>7.7249999999999952</c:v>
                </c:pt>
                <c:pt idx="609">
                  <c:v>7.7499999999999902</c:v>
                </c:pt>
                <c:pt idx="610">
                  <c:v>7.7750000000000004</c:v>
                </c:pt>
                <c:pt idx="611">
                  <c:v>7.7750000000000004</c:v>
                </c:pt>
                <c:pt idx="612">
                  <c:v>7.7999999999999901</c:v>
                </c:pt>
                <c:pt idx="613">
                  <c:v>7.8249999999999948</c:v>
                </c:pt>
                <c:pt idx="614">
                  <c:v>7.8249999999999948</c:v>
                </c:pt>
                <c:pt idx="615">
                  <c:v>7.8499999999999899</c:v>
                </c:pt>
                <c:pt idx="616">
                  <c:v>7.875</c:v>
                </c:pt>
                <c:pt idx="617">
                  <c:v>7.8999999999999897</c:v>
                </c:pt>
                <c:pt idx="618">
                  <c:v>7.8999999999999897</c:v>
                </c:pt>
                <c:pt idx="619">
                  <c:v>7.8999999999999897</c:v>
                </c:pt>
                <c:pt idx="620">
                  <c:v>7.9499999999999904</c:v>
                </c:pt>
                <c:pt idx="621">
                  <c:v>7.9499999999999904</c:v>
                </c:pt>
                <c:pt idx="622">
                  <c:v>7.9499999999999904</c:v>
                </c:pt>
                <c:pt idx="623">
                  <c:v>7.9749999999999996</c:v>
                </c:pt>
                <c:pt idx="624">
                  <c:v>7.9749999999999996</c:v>
                </c:pt>
                <c:pt idx="625">
                  <c:v>7.9999999999999902</c:v>
                </c:pt>
                <c:pt idx="626">
                  <c:v>8.0250000000000004</c:v>
                </c:pt>
                <c:pt idx="627">
                  <c:v>8.0250000000000004</c:v>
                </c:pt>
                <c:pt idx="628">
                  <c:v>8.0499999999999989</c:v>
                </c:pt>
                <c:pt idx="629">
                  <c:v>8.0750000000000028</c:v>
                </c:pt>
                <c:pt idx="630">
                  <c:v>8.0750000000000028</c:v>
                </c:pt>
                <c:pt idx="631">
                  <c:v>8.0750000000000028</c:v>
                </c:pt>
                <c:pt idx="632">
                  <c:v>8.1</c:v>
                </c:pt>
                <c:pt idx="633">
                  <c:v>8.125</c:v>
                </c:pt>
                <c:pt idx="634">
                  <c:v>8.125</c:v>
                </c:pt>
                <c:pt idx="635">
                  <c:v>8.125</c:v>
                </c:pt>
                <c:pt idx="636">
                  <c:v>8.125</c:v>
                </c:pt>
                <c:pt idx="637">
                  <c:v>8.15</c:v>
                </c:pt>
                <c:pt idx="638">
                  <c:v>8.1750000000000007</c:v>
                </c:pt>
                <c:pt idx="639">
                  <c:v>8.1750000000000007</c:v>
                </c:pt>
                <c:pt idx="640">
                  <c:v>8.1750000000000007</c:v>
                </c:pt>
                <c:pt idx="641">
                  <c:v>8.1750000000000007</c:v>
                </c:pt>
                <c:pt idx="642">
                  <c:v>8.2249999999999996</c:v>
                </c:pt>
                <c:pt idx="643">
                  <c:v>8.2249999999999996</c:v>
                </c:pt>
                <c:pt idx="644">
                  <c:v>8.2249999999999996</c:v>
                </c:pt>
                <c:pt idx="645">
                  <c:v>8.2249999999999996</c:v>
                </c:pt>
                <c:pt idx="646">
                  <c:v>8.2249999999999996</c:v>
                </c:pt>
                <c:pt idx="647">
                  <c:v>8.2249999999999996</c:v>
                </c:pt>
                <c:pt idx="648">
                  <c:v>8.2249999999999996</c:v>
                </c:pt>
                <c:pt idx="649">
                  <c:v>8.2249999999999996</c:v>
                </c:pt>
                <c:pt idx="650">
                  <c:v>8.2249999999999996</c:v>
                </c:pt>
                <c:pt idx="651">
                  <c:v>8.2249999999999996</c:v>
                </c:pt>
                <c:pt idx="652">
                  <c:v>8.2249999999999996</c:v>
                </c:pt>
                <c:pt idx="653">
                  <c:v>8.2249999999999996</c:v>
                </c:pt>
                <c:pt idx="654">
                  <c:v>8.2249999999999996</c:v>
                </c:pt>
                <c:pt idx="655">
                  <c:v>8.2499999999999893</c:v>
                </c:pt>
                <c:pt idx="656">
                  <c:v>8.2499999999999893</c:v>
                </c:pt>
                <c:pt idx="657">
                  <c:v>8.2499999999999893</c:v>
                </c:pt>
                <c:pt idx="658">
                  <c:v>8.2499999999999893</c:v>
                </c:pt>
                <c:pt idx="659">
                  <c:v>8.2499999999999893</c:v>
                </c:pt>
                <c:pt idx="660">
                  <c:v>8.2499999999999893</c:v>
                </c:pt>
                <c:pt idx="661">
                  <c:v>8.2499999999999893</c:v>
                </c:pt>
                <c:pt idx="662">
                  <c:v>8.2750000000000004</c:v>
                </c:pt>
                <c:pt idx="663">
                  <c:v>8.3250000000000028</c:v>
                </c:pt>
                <c:pt idx="664">
                  <c:v>8.3250000000000028</c:v>
                </c:pt>
                <c:pt idx="665">
                  <c:v>8.3750000000000089</c:v>
                </c:pt>
                <c:pt idx="666">
                  <c:v>8.4000000000000021</c:v>
                </c:pt>
                <c:pt idx="667">
                  <c:v>8.4000000000000021</c:v>
                </c:pt>
                <c:pt idx="668">
                  <c:v>8.4250000000000007</c:v>
                </c:pt>
                <c:pt idx="669">
                  <c:v>8.4500000000000028</c:v>
                </c:pt>
                <c:pt idx="670">
                  <c:v>8.4750000000000068</c:v>
                </c:pt>
                <c:pt idx="671">
                  <c:v>8.4750000000000068</c:v>
                </c:pt>
                <c:pt idx="672">
                  <c:v>8.5</c:v>
                </c:pt>
                <c:pt idx="673">
                  <c:v>8.5</c:v>
                </c:pt>
                <c:pt idx="674">
                  <c:v>8.5</c:v>
                </c:pt>
                <c:pt idx="675">
                  <c:v>8.5</c:v>
                </c:pt>
                <c:pt idx="676">
                  <c:v>8.5499999999999989</c:v>
                </c:pt>
                <c:pt idx="677">
                  <c:v>8.5499999999999989</c:v>
                </c:pt>
                <c:pt idx="678">
                  <c:v>8.5499999999999989</c:v>
                </c:pt>
                <c:pt idx="679">
                  <c:v>8.5750000000000028</c:v>
                </c:pt>
                <c:pt idx="680">
                  <c:v>8.5750000000000028</c:v>
                </c:pt>
                <c:pt idx="681">
                  <c:v>8.5750000000000028</c:v>
                </c:pt>
                <c:pt idx="682">
                  <c:v>8.5750000000000028</c:v>
                </c:pt>
                <c:pt idx="683">
                  <c:v>8.5750000000000028</c:v>
                </c:pt>
                <c:pt idx="684">
                  <c:v>8.6</c:v>
                </c:pt>
                <c:pt idx="685">
                  <c:v>8.625</c:v>
                </c:pt>
                <c:pt idx="686">
                  <c:v>8.625</c:v>
                </c:pt>
                <c:pt idx="687">
                  <c:v>8.625</c:v>
                </c:pt>
                <c:pt idx="688">
                  <c:v>8.625</c:v>
                </c:pt>
                <c:pt idx="689">
                  <c:v>8.625</c:v>
                </c:pt>
                <c:pt idx="690">
                  <c:v>8.625</c:v>
                </c:pt>
                <c:pt idx="691">
                  <c:v>8.625</c:v>
                </c:pt>
                <c:pt idx="692">
                  <c:v>8.65</c:v>
                </c:pt>
                <c:pt idx="693">
                  <c:v>8.65</c:v>
                </c:pt>
                <c:pt idx="694">
                  <c:v>8.65</c:v>
                </c:pt>
                <c:pt idx="695">
                  <c:v>8.65</c:v>
                </c:pt>
                <c:pt idx="696">
                  <c:v>8.65</c:v>
                </c:pt>
                <c:pt idx="697">
                  <c:v>8.65</c:v>
                </c:pt>
                <c:pt idx="698">
                  <c:v>8.6750000000000007</c:v>
                </c:pt>
                <c:pt idx="699">
                  <c:v>8.7000000000000011</c:v>
                </c:pt>
                <c:pt idx="700">
                  <c:v>8.7249999999999996</c:v>
                </c:pt>
                <c:pt idx="701">
                  <c:v>8.7749999999999897</c:v>
                </c:pt>
                <c:pt idx="702">
                  <c:v>8.7999999999999989</c:v>
                </c:pt>
                <c:pt idx="703">
                  <c:v>8.8250000000000028</c:v>
                </c:pt>
                <c:pt idx="704">
                  <c:v>8.8250000000000028</c:v>
                </c:pt>
                <c:pt idx="705">
                  <c:v>8.8250000000000028</c:v>
                </c:pt>
                <c:pt idx="706">
                  <c:v>8.8500000000000068</c:v>
                </c:pt>
                <c:pt idx="707">
                  <c:v>8.8500000000000068</c:v>
                </c:pt>
                <c:pt idx="708">
                  <c:v>8.8500000000000068</c:v>
                </c:pt>
                <c:pt idx="709">
                  <c:v>8.8750000000000089</c:v>
                </c:pt>
                <c:pt idx="710">
                  <c:v>8.8750000000000089</c:v>
                </c:pt>
                <c:pt idx="711">
                  <c:v>8.8750000000000089</c:v>
                </c:pt>
                <c:pt idx="712">
                  <c:v>8.9250000000000007</c:v>
                </c:pt>
                <c:pt idx="713">
                  <c:v>8.9250000000000007</c:v>
                </c:pt>
                <c:pt idx="714">
                  <c:v>8.9500000000000028</c:v>
                </c:pt>
                <c:pt idx="715">
                  <c:v>8.9500000000000028</c:v>
                </c:pt>
                <c:pt idx="716">
                  <c:v>8.9500000000000028</c:v>
                </c:pt>
                <c:pt idx="717">
                  <c:v>8.9500000000000028</c:v>
                </c:pt>
                <c:pt idx="718">
                  <c:v>8.9500000000000028</c:v>
                </c:pt>
                <c:pt idx="719">
                  <c:v>8.9750000000000068</c:v>
                </c:pt>
                <c:pt idx="720">
                  <c:v>8.9750000000000068</c:v>
                </c:pt>
                <c:pt idx="721">
                  <c:v>9</c:v>
                </c:pt>
                <c:pt idx="722">
                  <c:v>9.0499999999999989</c:v>
                </c:pt>
                <c:pt idx="723">
                  <c:v>9.0499999999999989</c:v>
                </c:pt>
                <c:pt idx="724">
                  <c:v>9.1</c:v>
                </c:pt>
                <c:pt idx="725">
                  <c:v>9.1</c:v>
                </c:pt>
                <c:pt idx="726">
                  <c:v>9.1</c:v>
                </c:pt>
                <c:pt idx="727">
                  <c:v>9.125</c:v>
                </c:pt>
                <c:pt idx="728">
                  <c:v>9.125</c:v>
                </c:pt>
                <c:pt idx="729">
                  <c:v>9.125</c:v>
                </c:pt>
                <c:pt idx="730">
                  <c:v>9.125</c:v>
                </c:pt>
                <c:pt idx="731">
                  <c:v>9.125</c:v>
                </c:pt>
                <c:pt idx="732">
                  <c:v>9.125</c:v>
                </c:pt>
                <c:pt idx="733">
                  <c:v>9.125</c:v>
                </c:pt>
                <c:pt idx="734">
                  <c:v>9.125</c:v>
                </c:pt>
                <c:pt idx="735">
                  <c:v>9.125</c:v>
                </c:pt>
                <c:pt idx="736">
                  <c:v>9.125</c:v>
                </c:pt>
                <c:pt idx="737">
                  <c:v>9.125</c:v>
                </c:pt>
                <c:pt idx="738">
                  <c:v>9.15</c:v>
                </c:pt>
                <c:pt idx="739">
                  <c:v>9.15</c:v>
                </c:pt>
                <c:pt idx="740">
                  <c:v>9.15</c:v>
                </c:pt>
                <c:pt idx="741">
                  <c:v>9.15</c:v>
                </c:pt>
                <c:pt idx="742">
                  <c:v>9.15</c:v>
                </c:pt>
                <c:pt idx="743">
                  <c:v>9.15</c:v>
                </c:pt>
                <c:pt idx="744">
                  <c:v>9.15</c:v>
                </c:pt>
                <c:pt idx="745">
                  <c:v>9.15</c:v>
                </c:pt>
                <c:pt idx="746">
                  <c:v>9.15</c:v>
                </c:pt>
                <c:pt idx="747">
                  <c:v>9.15</c:v>
                </c:pt>
                <c:pt idx="748">
                  <c:v>9.15</c:v>
                </c:pt>
                <c:pt idx="749">
                  <c:v>9.1750000000000007</c:v>
                </c:pt>
                <c:pt idx="750">
                  <c:v>9.1750000000000007</c:v>
                </c:pt>
                <c:pt idx="751">
                  <c:v>9.1750000000000007</c:v>
                </c:pt>
                <c:pt idx="752">
                  <c:v>9.1750000000000007</c:v>
                </c:pt>
                <c:pt idx="753">
                  <c:v>9.1750000000000007</c:v>
                </c:pt>
                <c:pt idx="754">
                  <c:v>9.2000000000000011</c:v>
                </c:pt>
                <c:pt idx="755">
                  <c:v>9.2249999999999996</c:v>
                </c:pt>
                <c:pt idx="756">
                  <c:v>9.2249999999999996</c:v>
                </c:pt>
                <c:pt idx="757">
                  <c:v>9.2249999999999996</c:v>
                </c:pt>
                <c:pt idx="758">
                  <c:v>9.2249999999999996</c:v>
                </c:pt>
                <c:pt idx="759">
                  <c:v>9.2249999999999996</c:v>
                </c:pt>
                <c:pt idx="760">
                  <c:v>9.2249999999999996</c:v>
                </c:pt>
                <c:pt idx="761">
                  <c:v>9.2249999999999996</c:v>
                </c:pt>
                <c:pt idx="762">
                  <c:v>9.2750000000000004</c:v>
                </c:pt>
                <c:pt idx="763">
                  <c:v>9.2750000000000004</c:v>
                </c:pt>
                <c:pt idx="764">
                  <c:v>9.2750000000000004</c:v>
                </c:pt>
                <c:pt idx="765">
                  <c:v>9.3000000000000007</c:v>
                </c:pt>
                <c:pt idx="766">
                  <c:v>9.3000000000000007</c:v>
                </c:pt>
                <c:pt idx="767">
                  <c:v>9.3000000000000007</c:v>
                </c:pt>
                <c:pt idx="768">
                  <c:v>9.3000000000000007</c:v>
                </c:pt>
                <c:pt idx="769">
                  <c:v>9.3000000000000007</c:v>
                </c:pt>
                <c:pt idx="770">
                  <c:v>9.3500000000000014</c:v>
                </c:pt>
                <c:pt idx="771">
                  <c:v>9.3500000000000014</c:v>
                </c:pt>
                <c:pt idx="772">
                  <c:v>9.3500000000000014</c:v>
                </c:pt>
                <c:pt idx="773">
                  <c:v>9.3500000000000014</c:v>
                </c:pt>
                <c:pt idx="774">
                  <c:v>9.3500000000000014</c:v>
                </c:pt>
                <c:pt idx="775">
                  <c:v>9.3500000000000014</c:v>
                </c:pt>
                <c:pt idx="776">
                  <c:v>9.3500000000000014</c:v>
                </c:pt>
                <c:pt idx="777">
                  <c:v>9.3500000000000014</c:v>
                </c:pt>
                <c:pt idx="778">
                  <c:v>9.3750000000000018</c:v>
                </c:pt>
                <c:pt idx="779">
                  <c:v>9.3750000000000018</c:v>
                </c:pt>
                <c:pt idx="780">
                  <c:v>9.3750000000000018</c:v>
                </c:pt>
                <c:pt idx="781">
                  <c:v>9.3750000000000018</c:v>
                </c:pt>
                <c:pt idx="782">
                  <c:v>9.3750000000000018</c:v>
                </c:pt>
                <c:pt idx="783">
                  <c:v>9.3750000000000018</c:v>
                </c:pt>
                <c:pt idx="784">
                  <c:v>9.4</c:v>
                </c:pt>
                <c:pt idx="785">
                  <c:v>9.4</c:v>
                </c:pt>
                <c:pt idx="786">
                  <c:v>9.4</c:v>
                </c:pt>
                <c:pt idx="787">
                  <c:v>9.4</c:v>
                </c:pt>
                <c:pt idx="788">
                  <c:v>9.4250000000000007</c:v>
                </c:pt>
                <c:pt idx="789">
                  <c:v>9.4250000000000007</c:v>
                </c:pt>
                <c:pt idx="790">
                  <c:v>9.4250000000000007</c:v>
                </c:pt>
                <c:pt idx="791">
                  <c:v>9.4250000000000007</c:v>
                </c:pt>
                <c:pt idx="792">
                  <c:v>9.4500000000000028</c:v>
                </c:pt>
                <c:pt idx="793">
                  <c:v>9.4500000000000028</c:v>
                </c:pt>
                <c:pt idx="794">
                  <c:v>9.4500000000000028</c:v>
                </c:pt>
                <c:pt idx="795">
                  <c:v>9.4750000000000068</c:v>
                </c:pt>
                <c:pt idx="796">
                  <c:v>9.4750000000000068</c:v>
                </c:pt>
                <c:pt idx="797">
                  <c:v>9.4750000000000068</c:v>
                </c:pt>
                <c:pt idx="798">
                  <c:v>9.4750000000000068</c:v>
                </c:pt>
                <c:pt idx="799">
                  <c:v>9.4750000000000068</c:v>
                </c:pt>
                <c:pt idx="800">
                  <c:v>9.5</c:v>
                </c:pt>
                <c:pt idx="801">
                  <c:v>9.5</c:v>
                </c:pt>
                <c:pt idx="802">
                  <c:v>9.5</c:v>
                </c:pt>
                <c:pt idx="803">
                  <c:v>9.5250000000000004</c:v>
                </c:pt>
                <c:pt idx="804">
                  <c:v>9.5250000000000004</c:v>
                </c:pt>
                <c:pt idx="805">
                  <c:v>9.5250000000000004</c:v>
                </c:pt>
                <c:pt idx="806">
                  <c:v>9.5250000000000004</c:v>
                </c:pt>
                <c:pt idx="807">
                  <c:v>9.5250000000000004</c:v>
                </c:pt>
                <c:pt idx="808">
                  <c:v>9.5250000000000004</c:v>
                </c:pt>
                <c:pt idx="809">
                  <c:v>9.5250000000000004</c:v>
                </c:pt>
                <c:pt idx="810">
                  <c:v>9.5250000000000004</c:v>
                </c:pt>
                <c:pt idx="811">
                  <c:v>9.5250000000000004</c:v>
                </c:pt>
                <c:pt idx="812">
                  <c:v>9.5250000000000004</c:v>
                </c:pt>
                <c:pt idx="813">
                  <c:v>9.5500000000000007</c:v>
                </c:pt>
                <c:pt idx="814">
                  <c:v>9.5500000000000007</c:v>
                </c:pt>
                <c:pt idx="815">
                  <c:v>9.5500000000000007</c:v>
                </c:pt>
                <c:pt idx="816">
                  <c:v>9.5500000000000007</c:v>
                </c:pt>
                <c:pt idx="817">
                  <c:v>9.5750000000000028</c:v>
                </c:pt>
                <c:pt idx="818">
                  <c:v>9.5750000000000028</c:v>
                </c:pt>
                <c:pt idx="819">
                  <c:v>9.5750000000000028</c:v>
                </c:pt>
                <c:pt idx="820">
                  <c:v>9.5750000000000028</c:v>
                </c:pt>
                <c:pt idx="821">
                  <c:v>9.5750000000000028</c:v>
                </c:pt>
                <c:pt idx="822">
                  <c:v>9.5750000000000028</c:v>
                </c:pt>
                <c:pt idx="823">
                  <c:v>9.5750000000000028</c:v>
                </c:pt>
                <c:pt idx="824">
                  <c:v>9.6</c:v>
                </c:pt>
                <c:pt idx="825">
                  <c:v>9.6</c:v>
                </c:pt>
                <c:pt idx="826">
                  <c:v>9.6</c:v>
                </c:pt>
                <c:pt idx="827">
                  <c:v>9.625</c:v>
                </c:pt>
                <c:pt idx="828">
                  <c:v>9.65</c:v>
                </c:pt>
                <c:pt idx="829">
                  <c:v>9.65</c:v>
                </c:pt>
                <c:pt idx="830">
                  <c:v>9.65</c:v>
                </c:pt>
                <c:pt idx="831">
                  <c:v>9.6750000000000007</c:v>
                </c:pt>
                <c:pt idx="832">
                  <c:v>9.6750000000000007</c:v>
                </c:pt>
                <c:pt idx="833">
                  <c:v>9.6750000000000007</c:v>
                </c:pt>
                <c:pt idx="834">
                  <c:v>9.6750000000000007</c:v>
                </c:pt>
                <c:pt idx="835">
                  <c:v>9.6750000000000007</c:v>
                </c:pt>
                <c:pt idx="836">
                  <c:v>9.7000000000000011</c:v>
                </c:pt>
                <c:pt idx="837">
                  <c:v>9.7249999999999996</c:v>
                </c:pt>
                <c:pt idx="838">
                  <c:v>9.7249999999999996</c:v>
                </c:pt>
                <c:pt idx="839">
                  <c:v>9.7249999999999996</c:v>
                </c:pt>
                <c:pt idx="840">
                  <c:v>9.7249999999999996</c:v>
                </c:pt>
                <c:pt idx="841">
                  <c:v>9.75</c:v>
                </c:pt>
                <c:pt idx="842">
                  <c:v>9.75</c:v>
                </c:pt>
                <c:pt idx="843">
                  <c:v>9.75</c:v>
                </c:pt>
                <c:pt idx="844">
                  <c:v>9.75</c:v>
                </c:pt>
                <c:pt idx="845">
                  <c:v>9.7750000000000004</c:v>
                </c:pt>
                <c:pt idx="846">
                  <c:v>9.7750000000000004</c:v>
                </c:pt>
                <c:pt idx="847">
                  <c:v>9.8250000000000028</c:v>
                </c:pt>
                <c:pt idx="848">
                  <c:v>9.8250000000000028</c:v>
                </c:pt>
                <c:pt idx="849">
                  <c:v>9.8500000000000068</c:v>
                </c:pt>
                <c:pt idx="850">
                  <c:v>9.8500000000000068</c:v>
                </c:pt>
                <c:pt idx="851">
                  <c:v>9.8500000000000068</c:v>
                </c:pt>
                <c:pt idx="852">
                  <c:v>9.8500000000000068</c:v>
                </c:pt>
                <c:pt idx="853">
                  <c:v>9.8500000000000068</c:v>
                </c:pt>
                <c:pt idx="854">
                  <c:v>9.8500000000000068</c:v>
                </c:pt>
                <c:pt idx="855">
                  <c:v>9.8750000000000089</c:v>
                </c:pt>
                <c:pt idx="856">
                  <c:v>9.8750000000000089</c:v>
                </c:pt>
                <c:pt idx="857">
                  <c:v>9.8750000000000089</c:v>
                </c:pt>
                <c:pt idx="858">
                  <c:v>9.9</c:v>
                </c:pt>
                <c:pt idx="859">
                  <c:v>9.9</c:v>
                </c:pt>
                <c:pt idx="860">
                  <c:v>9.9</c:v>
                </c:pt>
                <c:pt idx="861">
                  <c:v>9.9250000000000007</c:v>
                </c:pt>
                <c:pt idx="862">
                  <c:v>9.9250000000000007</c:v>
                </c:pt>
                <c:pt idx="863">
                  <c:v>9.9250000000000007</c:v>
                </c:pt>
                <c:pt idx="864">
                  <c:v>9.9250000000000007</c:v>
                </c:pt>
                <c:pt idx="865">
                  <c:v>9.9250000000000007</c:v>
                </c:pt>
                <c:pt idx="866">
                  <c:v>9.9250000000000007</c:v>
                </c:pt>
                <c:pt idx="867">
                  <c:v>9.9250000000000007</c:v>
                </c:pt>
                <c:pt idx="868">
                  <c:v>9.9500000000000028</c:v>
                </c:pt>
                <c:pt idx="869">
                  <c:v>9.9500000000000028</c:v>
                </c:pt>
                <c:pt idx="870">
                  <c:v>9.9500000000000028</c:v>
                </c:pt>
                <c:pt idx="871">
                  <c:v>9.9500000000000028</c:v>
                </c:pt>
                <c:pt idx="872">
                  <c:v>9.9500000000000028</c:v>
                </c:pt>
                <c:pt idx="873">
                  <c:v>9.9500000000000028</c:v>
                </c:pt>
                <c:pt idx="874">
                  <c:v>9.9500000000000028</c:v>
                </c:pt>
                <c:pt idx="875">
                  <c:v>9.9500000000000028</c:v>
                </c:pt>
                <c:pt idx="876">
                  <c:v>9.9500000000000028</c:v>
                </c:pt>
                <c:pt idx="877">
                  <c:v>9.9500000000000028</c:v>
                </c:pt>
                <c:pt idx="878">
                  <c:v>9.9500000000000028</c:v>
                </c:pt>
                <c:pt idx="879">
                  <c:v>9.9500000000000028</c:v>
                </c:pt>
                <c:pt idx="880">
                  <c:v>9.9500000000000028</c:v>
                </c:pt>
                <c:pt idx="881">
                  <c:v>9.9500000000000028</c:v>
                </c:pt>
                <c:pt idx="882">
                  <c:v>9.9500000000000028</c:v>
                </c:pt>
                <c:pt idx="883">
                  <c:v>9.9500000000000028</c:v>
                </c:pt>
                <c:pt idx="884">
                  <c:v>9.9500000000000028</c:v>
                </c:pt>
                <c:pt idx="885">
                  <c:v>9.9750000000000068</c:v>
                </c:pt>
                <c:pt idx="886">
                  <c:v>10</c:v>
                </c:pt>
                <c:pt idx="887">
                  <c:v>10.024999999999904</c:v>
                </c:pt>
                <c:pt idx="888">
                  <c:v>10.049999999999899</c:v>
                </c:pt>
                <c:pt idx="889">
                  <c:v>10.049999999999899</c:v>
                </c:pt>
                <c:pt idx="890">
                  <c:v>10.049999999999899</c:v>
                </c:pt>
                <c:pt idx="891">
                  <c:v>10.075000000000006</c:v>
                </c:pt>
                <c:pt idx="892">
                  <c:v>10.075000000000006</c:v>
                </c:pt>
                <c:pt idx="893">
                  <c:v>10.1</c:v>
                </c:pt>
                <c:pt idx="894">
                  <c:v>10.1</c:v>
                </c:pt>
                <c:pt idx="895">
                  <c:v>10.125</c:v>
                </c:pt>
                <c:pt idx="896">
                  <c:v>10.125</c:v>
                </c:pt>
                <c:pt idx="897">
                  <c:v>10.149999999999904</c:v>
                </c:pt>
                <c:pt idx="898">
                  <c:v>10.149999999999904</c:v>
                </c:pt>
                <c:pt idx="899">
                  <c:v>10.149999999999904</c:v>
                </c:pt>
                <c:pt idx="900">
                  <c:v>10.149999999999904</c:v>
                </c:pt>
                <c:pt idx="901">
                  <c:v>10.149999999999904</c:v>
                </c:pt>
                <c:pt idx="902">
                  <c:v>10.149999999999904</c:v>
                </c:pt>
                <c:pt idx="903">
                  <c:v>10.149999999999904</c:v>
                </c:pt>
                <c:pt idx="904">
                  <c:v>10.149999999999904</c:v>
                </c:pt>
                <c:pt idx="905">
                  <c:v>10.149999999999904</c:v>
                </c:pt>
                <c:pt idx="906">
                  <c:v>10.149999999999904</c:v>
                </c:pt>
                <c:pt idx="907">
                  <c:v>10.149999999999904</c:v>
                </c:pt>
                <c:pt idx="908">
                  <c:v>10.149999999999904</c:v>
                </c:pt>
                <c:pt idx="909">
                  <c:v>10.174999999999899</c:v>
                </c:pt>
                <c:pt idx="910">
                  <c:v>10.174999999999899</c:v>
                </c:pt>
                <c:pt idx="911">
                  <c:v>10.174999999999899</c:v>
                </c:pt>
                <c:pt idx="912">
                  <c:v>10.174999999999899</c:v>
                </c:pt>
                <c:pt idx="913">
                  <c:v>10.174999999999899</c:v>
                </c:pt>
                <c:pt idx="914">
                  <c:v>10.174999999999899</c:v>
                </c:pt>
                <c:pt idx="915">
                  <c:v>10.200000000000001</c:v>
                </c:pt>
                <c:pt idx="916">
                  <c:v>10.200000000000001</c:v>
                </c:pt>
                <c:pt idx="917">
                  <c:v>10.225</c:v>
                </c:pt>
                <c:pt idx="918">
                  <c:v>10.25</c:v>
                </c:pt>
                <c:pt idx="919">
                  <c:v>10.25</c:v>
                </c:pt>
                <c:pt idx="920">
                  <c:v>10.25</c:v>
                </c:pt>
                <c:pt idx="921">
                  <c:v>10.25</c:v>
                </c:pt>
                <c:pt idx="922">
                  <c:v>10.3</c:v>
                </c:pt>
                <c:pt idx="923">
                  <c:v>10.3</c:v>
                </c:pt>
                <c:pt idx="924">
                  <c:v>10.3</c:v>
                </c:pt>
                <c:pt idx="925">
                  <c:v>10.3</c:v>
                </c:pt>
                <c:pt idx="926">
                  <c:v>10.3</c:v>
                </c:pt>
                <c:pt idx="927">
                  <c:v>10.3</c:v>
                </c:pt>
                <c:pt idx="928">
                  <c:v>10.3</c:v>
                </c:pt>
                <c:pt idx="929">
                  <c:v>10.3</c:v>
                </c:pt>
                <c:pt idx="930">
                  <c:v>10.3</c:v>
                </c:pt>
                <c:pt idx="931">
                  <c:v>10.3</c:v>
                </c:pt>
                <c:pt idx="932">
                  <c:v>10.3</c:v>
                </c:pt>
                <c:pt idx="933">
                  <c:v>10.3</c:v>
                </c:pt>
                <c:pt idx="934">
                  <c:v>10.3</c:v>
                </c:pt>
                <c:pt idx="935">
                  <c:v>10.3</c:v>
                </c:pt>
                <c:pt idx="936">
                  <c:v>10.325000000000006</c:v>
                </c:pt>
                <c:pt idx="937">
                  <c:v>10.325000000000006</c:v>
                </c:pt>
                <c:pt idx="938">
                  <c:v>10.325000000000006</c:v>
                </c:pt>
                <c:pt idx="939">
                  <c:v>10.325000000000006</c:v>
                </c:pt>
                <c:pt idx="940">
                  <c:v>10.325000000000006</c:v>
                </c:pt>
                <c:pt idx="941">
                  <c:v>10.325000000000006</c:v>
                </c:pt>
                <c:pt idx="942">
                  <c:v>10.325000000000006</c:v>
                </c:pt>
                <c:pt idx="943">
                  <c:v>10.325000000000006</c:v>
                </c:pt>
                <c:pt idx="944">
                  <c:v>10.325000000000006</c:v>
                </c:pt>
                <c:pt idx="945">
                  <c:v>10.325000000000006</c:v>
                </c:pt>
                <c:pt idx="946">
                  <c:v>10.325000000000006</c:v>
                </c:pt>
                <c:pt idx="947">
                  <c:v>10.325000000000006</c:v>
                </c:pt>
                <c:pt idx="948">
                  <c:v>10.350000000000009</c:v>
                </c:pt>
                <c:pt idx="949">
                  <c:v>10.350000000000009</c:v>
                </c:pt>
                <c:pt idx="950">
                  <c:v>10.375000000000009</c:v>
                </c:pt>
                <c:pt idx="951">
                  <c:v>10.4</c:v>
                </c:pt>
                <c:pt idx="952">
                  <c:v>10.4</c:v>
                </c:pt>
                <c:pt idx="953">
                  <c:v>10.4</c:v>
                </c:pt>
                <c:pt idx="954">
                  <c:v>10.424999999999899</c:v>
                </c:pt>
                <c:pt idx="955">
                  <c:v>10.424999999999899</c:v>
                </c:pt>
                <c:pt idx="956">
                  <c:v>10.450000000000006</c:v>
                </c:pt>
                <c:pt idx="957">
                  <c:v>10.475000000000009</c:v>
                </c:pt>
                <c:pt idx="958">
                  <c:v>10.475000000000009</c:v>
                </c:pt>
                <c:pt idx="959">
                  <c:v>10.475000000000009</c:v>
                </c:pt>
                <c:pt idx="960">
                  <c:v>10.475000000000009</c:v>
                </c:pt>
                <c:pt idx="961">
                  <c:v>10.475000000000009</c:v>
                </c:pt>
                <c:pt idx="962">
                  <c:v>10.475000000000009</c:v>
                </c:pt>
                <c:pt idx="963">
                  <c:v>10.5</c:v>
                </c:pt>
                <c:pt idx="964">
                  <c:v>10.5</c:v>
                </c:pt>
                <c:pt idx="965">
                  <c:v>10.5</c:v>
                </c:pt>
                <c:pt idx="966">
                  <c:v>10.5</c:v>
                </c:pt>
                <c:pt idx="967">
                  <c:v>10.5</c:v>
                </c:pt>
                <c:pt idx="968">
                  <c:v>10.5</c:v>
                </c:pt>
                <c:pt idx="969">
                  <c:v>10.5</c:v>
                </c:pt>
                <c:pt idx="970">
                  <c:v>10.5</c:v>
                </c:pt>
                <c:pt idx="971">
                  <c:v>10.5</c:v>
                </c:pt>
                <c:pt idx="972">
                  <c:v>10.5</c:v>
                </c:pt>
                <c:pt idx="973">
                  <c:v>10.5</c:v>
                </c:pt>
                <c:pt idx="974">
                  <c:v>10.525</c:v>
                </c:pt>
                <c:pt idx="975">
                  <c:v>10.525</c:v>
                </c:pt>
                <c:pt idx="976">
                  <c:v>10.525</c:v>
                </c:pt>
                <c:pt idx="977">
                  <c:v>10.525</c:v>
                </c:pt>
                <c:pt idx="978">
                  <c:v>10.525</c:v>
                </c:pt>
                <c:pt idx="979">
                  <c:v>10.55</c:v>
                </c:pt>
                <c:pt idx="980">
                  <c:v>10.55</c:v>
                </c:pt>
                <c:pt idx="981">
                  <c:v>10.55</c:v>
                </c:pt>
                <c:pt idx="982">
                  <c:v>10.575000000000006</c:v>
                </c:pt>
                <c:pt idx="983">
                  <c:v>10.575000000000006</c:v>
                </c:pt>
                <c:pt idx="984">
                  <c:v>10.575000000000006</c:v>
                </c:pt>
                <c:pt idx="985">
                  <c:v>10.575000000000006</c:v>
                </c:pt>
                <c:pt idx="986">
                  <c:v>10.6</c:v>
                </c:pt>
                <c:pt idx="987">
                  <c:v>10.6</c:v>
                </c:pt>
                <c:pt idx="988">
                  <c:v>10.625</c:v>
                </c:pt>
                <c:pt idx="989">
                  <c:v>10.65</c:v>
                </c:pt>
                <c:pt idx="990">
                  <c:v>10.674999999999899</c:v>
                </c:pt>
                <c:pt idx="991">
                  <c:v>10.674999999999899</c:v>
                </c:pt>
                <c:pt idx="992">
                  <c:v>10.674999999999899</c:v>
                </c:pt>
                <c:pt idx="993">
                  <c:v>10.674999999999899</c:v>
                </c:pt>
                <c:pt idx="994">
                  <c:v>10.674999999999899</c:v>
                </c:pt>
                <c:pt idx="995">
                  <c:v>10.674999999999899</c:v>
                </c:pt>
                <c:pt idx="996">
                  <c:v>10.674999999999899</c:v>
                </c:pt>
                <c:pt idx="997">
                  <c:v>10.674999999999899</c:v>
                </c:pt>
                <c:pt idx="998">
                  <c:v>10.674999999999899</c:v>
                </c:pt>
                <c:pt idx="999">
                  <c:v>10.7</c:v>
                </c:pt>
                <c:pt idx="1000">
                  <c:v>10.7</c:v>
                </c:pt>
                <c:pt idx="1001">
                  <c:v>10.7249999999999</c:v>
                </c:pt>
                <c:pt idx="1002">
                  <c:v>10.7249999999999</c:v>
                </c:pt>
                <c:pt idx="1003">
                  <c:v>10.7249999999999</c:v>
                </c:pt>
                <c:pt idx="1004">
                  <c:v>10.75</c:v>
                </c:pt>
                <c:pt idx="1005">
                  <c:v>10.75</c:v>
                </c:pt>
                <c:pt idx="1006">
                  <c:v>10.75</c:v>
                </c:pt>
                <c:pt idx="1007">
                  <c:v>10.75</c:v>
                </c:pt>
                <c:pt idx="1008">
                  <c:v>10.75</c:v>
                </c:pt>
                <c:pt idx="1009">
                  <c:v>10.799999999999899</c:v>
                </c:pt>
                <c:pt idx="1010">
                  <c:v>10.799999999999899</c:v>
                </c:pt>
                <c:pt idx="1011">
                  <c:v>10.799999999999899</c:v>
                </c:pt>
                <c:pt idx="1012">
                  <c:v>10.799999999999899</c:v>
                </c:pt>
                <c:pt idx="1013">
                  <c:v>10.799999999999899</c:v>
                </c:pt>
                <c:pt idx="1014">
                  <c:v>10.799999999999899</c:v>
                </c:pt>
                <c:pt idx="1015">
                  <c:v>10.799999999999899</c:v>
                </c:pt>
                <c:pt idx="1016">
                  <c:v>10.799999999999899</c:v>
                </c:pt>
                <c:pt idx="1017">
                  <c:v>10.799999999999899</c:v>
                </c:pt>
                <c:pt idx="1018">
                  <c:v>10.799999999999899</c:v>
                </c:pt>
                <c:pt idx="1019">
                  <c:v>10.799999999999899</c:v>
                </c:pt>
                <c:pt idx="1020">
                  <c:v>10.799999999999899</c:v>
                </c:pt>
                <c:pt idx="1021">
                  <c:v>10.799999999999899</c:v>
                </c:pt>
                <c:pt idx="1022">
                  <c:v>10.799999999999899</c:v>
                </c:pt>
                <c:pt idx="1023">
                  <c:v>10.799999999999899</c:v>
                </c:pt>
                <c:pt idx="1024">
                  <c:v>10.825000000000006</c:v>
                </c:pt>
                <c:pt idx="1025">
                  <c:v>10.850000000000009</c:v>
                </c:pt>
                <c:pt idx="1026">
                  <c:v>10.874999999999915</c:v>
                </c:pt>
                <c:pt idx="1027">
                  <c:v>10.874999999999915</c:v>
                </c:pt>
                <c:pt idx="1028">
                  <c:v>10.9</c:v>
                </c:pt>
                <c:pt idx="1029">
                  <c:v>10.9</c:v>
                </c:pt>
                <c:pt idx="1030">
                  <c:v>10.9</c:v>
                </c:pt>
                <c:pt idx="1031">
                  <c:v>10.9</c:v>
                </c:pt>
                <c:pt idx="1032">
                  <c:v>10.9</c:v>
                </c:pt>
                <c:pt idx="1033">
                  <c:v>10.925000000000002</c:v>
                </c:pt>
                <c:pt idx="1034">
                  <c:v>10.950000000000006</c:v>
                </c:pt>
                <c:pt idx="1035">
                  <c:v>10.950000000000006</c:v>
                </c:pt>
                <c:pt idx="1036">
                  <c:v>10.974999999999909</c:v>
                </c:pt>
                <c:pt idx="1037">
                  <c:v>10.974999999999909</c:v>
                </c:pt>
                <c:pt idx="1038">
                  <c:v>10.999999999999915</c:v>
                </c:pt>
                <c:pt idx="1039">
                  <c:v>11.025</c:v>
                </c:pt>
                <c:pt idx="1040">
                  <c:v>11.025</c:v>
                </c:pt>
                <c:pt idx="1041">
                  <c:v>11.05</c:v>
                </c:pt>
                <c:pt idx="1042">
                  <c:v>11.05</c:v>
                </c:pt>
                <c:pt idx="1043">
                  <c:v>11.05</c:v>
                </c:pt>
                <c:pt idx="1044">
                  <c:v>11.05</c:v>
                </c:pt>
                <c:pt idx="1045">
                  <c:v>11.05</c:v>
                </c:pt>
                <c:pt idx="1046">
                  <c:v>11.05</c:v>
                </c:pt>
                <c:pt idx="1047">
                  <c:v>11.05</c:v>
                </c:pt>
                <c:pt idx="1048">
                  <c:v>11.05</c:v>
                </c:pt>
                <c:pt idx="1049">
                  <c:v>11.05</c:v>
                </c:pt>
                <c:pt idx="1050">
                  <c:v>11.05</c:v>
                </c:pt>
                <c:pt idx="1051">
                  <c:v>11.05</c:v>
                </c:pt>
                <c:pt idx="1052">
                  <c:v>11.05</c:v>
                </c:pt>
                <c:pt idx="1053">
                  <c:v>11.075000000000006</c:v>
                </c:pt>
                <c:pt idx="1054">
                  <c:v>11.075000000000006</c:v>
                </c:pt>
                <c:pt idx="1055">
                  <c:v>11.075000000000006</c:v>
                </c:pt>
                <c:pt idx="1056">
                  <c:v>11.075000000000006</c:v>
                </c:pt>
                <c:pt idx="1057">
                  <c:v>11.1</c:v>
                </c:pt>
                <c:pt idx="1058">
                  <c:v>11.1</c:v>
                </c:pt>
                <c:pt idx="1059">
                  <c:v>11.1</c:v>
                </c:pt>
                <c:pt idx="1060">
                  <c:v>11.1</c:v>
                </c:pt>
                <c:pt idx="1061">
                  <c:v>11.1</c:v>
                </c:pt>
                <c:pt idx="1062">
                  <c:v>11.1</c:v>
                </c:pt>
                <c:pt idx="1063">
                  <c:v>11.1</c:v>
                </c:pt>
                <c:pt idx="1064">
                  <c:v>11.1</c:v>
                </c:pt>
                <c:pt idx="1065">
                  <c:v>11.1</c:v>
                </c:pt>
                <c:pt idx="1066">
                  <c:v>11.1</c:v>
                </c:pt>
                <c:pt idx="1067">
                  <c:v>11.1</c:v>
                </c:pt>
                <c:pt idx="1068">
                  <c:v>11.1</c:v>
                </c:pt>
                <c:pt idx="1069">
                  <c:v>11.125</c:v>
                </c:pt>
                <c:pt idx="1070">
                  <c:v>11.125</c:v>
                </c:pt>
                <c:pt idx="1071">
                  <c:v>11.15</c:v>
                </c:pt>
                <c:pt idx="1072">
                  <c:v>11.15</c:v>
                </c:pt>
                <c:pt idx="1073">
                  <c:v>11.15</c:v>
                </c:pt>
                <c:pt idx="1074">
                  <c:v>11.174999999999899</c:v>
                </c:pt>
                <c:pt idx="1075">
                  <c:v>11.174999999999899</c:v>
                </c:pt>
                <c:pt idx="1076">
                  <c:v>11.2</c:v>
                </c:pt>
                <c:pt idx="1077">
                  <c:v>11.225</c:v>
                </c:pt>
                <c:pt idx="1078">
                  <c:v>11.25</c:v>
                </c:pt>
                <c:pt idx="1079">
                  <c:v>11.274999999999904</c:v>
                </c:pt>
                <c:pt idx="1080">
                  <c:v>11.274999999999904</c:v>
                </c:pt>
                <c:pt idx="1081">
                  <c:v>11.274999999999904</c:v>
                </c:pt>
                <c:pt idx="1082">
                  <c:v>11.299999999999899</c:v>
                </c:pt>
                <c:pt idx="1083">
                  <c:v>11.299999999999899</c:v>
                </c:pt>
                <c:pt idx="1084">
                  <c:v>11.299999999999899</c:v>
                </c:pt>
                <c:pt idx="1085">
                  <c:v>11.299999999999899</c:v>
                </c:pt>
                <c:pt idx="1086">
                  <c:v>11.299999999999899</c:v>
                </c:pt>
                <c:pt idx="1087">
                  <c:v>11.299999999999899</c:v>
                </c:pt>
                <c:pt idx="1088">
                  <c:v>11.299999999999899</c:v>
                </c:pt>
                <c:pt idx="1089">
                  <c:v>11.350000000000009</c:v>
                </c:pt>
                <c:pt idx="1090">
                  <c:v>11.350000000000009</c:v>
                </c:pt>
                <c:pt idx="1091">
                  <c:v>11.350000000000009</c:v>
                </c:pt>
                <c:pt idx="1092">
                  <c:v>11.350000000000009</c:v>
                </c:pt>
                <c:pt idx="1093">
                  <c:v>11.350000000000009</c:v>
                </c:pt>
                <c:pt idx="1094">
                  <c:v>11.350000000000009</c:v>
                </c:pt>
                <c:pt idx="1095">
                  <c:v>11.350000000000009</c:v>
                </c:pt>
                <c:pt idx="1096">
                  <c:v>11.350000000000009</c:v>
                </c:pt>
                <c:pt idx="1097">
                  <c:v>11.350000000000009</c:v>
                </c:pt>
                <c:pt idx="1098">
                  <c:v>11.350000000000009</c:v>
                </c:pt>
                <c:pt idx="1099">
                  <c:v>11.350000000000009</c:v>
                </c:pt>
                <c:pt idx="1100">
                  <c:v>11.350000000000009</c:v>
                </c:pt>
                <c:pt idx="1101">
                  <c:v>11.350000000000009</c:v>
                </c:pt>
                <c:pt idx="1102">
                  <c:v>11.375000000000009</c:v>
                </c:pt>
                <c:pt idx="1103">
                  <c:v>11.375000000000009</c:v>
                </c:pt>
                <c:pt idx="1104">
                  <c:v>11.375000000000009</c:v>
                </c:pt>
                <c:pt idx="1105">
                  <c:v>11.375000000000009</c:v>
                </c:pt>
                <c:pt idx="1106">
                  <c:v>11.375000000000009</c:v>
                </c:pt>
                <c:pt idx="1107">
                  <c:v>11.375000000000009</c:v>
                </c:pt>
                <c:pt idx="1108">
                  <c:v>11.375000000000009</c:v>
                </c:pt>
                <c:pt idx="1109">
                  <c:v>11.375000000000009</c:v>
                </c:pt>
                <c:pt idx="1110">
                  <c:v>11.375000000000009</c:v>
                </c:pt>
                <c:pt idx="1111">
                  <c:v>11.375000000000009</c:v>
                </c:pt>
                <c:pt idx="1112">
                  <c:v>11.375000000000009</c:v>
                </c:pt>
                <c:pt idx="1113">
                  <c:v>11.4</c:v>
                </c:pt>
                <c:pt idx="1114">
                  <c:v>11.4</c:v>
                </c:pt>
                <c:pt idx="1115">
                  <c:v>11.4</c:v>
                </c:pt>
                <c:pt idx="1116">
                  <c:v>11.4</c:v>
                </c:pt>
                <c:pt idx="1117">
                  <c:v>11.425000000000002</c:v>
                </c:pt>
                <c:pt idx="1118">
                  <c:v>11.425000000000002</c:v>
                </c:pt>
                <c:pt idx="1119">
                  <c:v>11.425000000000002</c:v>
                </c:pt>
                <c:pt idx="1120">
                  <c:v>11.425000000000002</c:v>
                </c:pt>
                <c:pt idx="1121">
                  <c:v>11.425000000000002</c:v>
                </c:pt>
                <c:pt idx="1122">
                  <c:v>11.425000000000002</c:v>
                </c:pt>
                <c:pt idx="1123">
                  <c:v>11.450000000000006</c:v>
                </c:pt>
                <c:pt idx="1124">
                  <c:v>11.450000000000006</c:v>
                </c:pt>
                <c:pt idx="1125">
                  <c:v>11.450000000000006</c:v>
                </c:pt>
                <c:pt idx="1126">
                  <c:v>11.475000000000009</c:v>
                </c:pt>
                <c:pt idx="1127">
                  <c:v>11.475000000000009</c:v>
                </c:pt>
                <c:pt idx="1128">
                  <c:v>11.5</c:v>
                </c:pt>
                <c:pt idx="1129">
                  <c:v>11.5</c:v>
                </c:pt>
                <c:pt idx="1130">
                  <c:v>11.525</c:v>
                </c:pt>
                <c:pt idx="1131">
                  <c:v>11.525</c:v>
                </c:pt>
                <c:pt idx="1132">
                  <c:v>11.525</c:v>
                </c:pt>
                <c:pt idx="1133">
                  <c:v>11.525</c:v>
                </c:pt>
                <c:pt idx="1134">
                  <c:v>11.525</c:v>
                </c:pt>
                <c:pt idx="1135">
                  <c:v>11.525</c:v>
                </c:pt>
                <c:pt idx="1136">
                  <c:v>11.525</c:v>
                </c:pt>
                <c:pt idx="1137">
                  <c:v>11.525</c:v>
                </c:pt>
                <c:pt idx="1138">
                  <c:v>11.525</c:v>
                </c:pt>
                <c:pt idx="1139">
                  <c:v>11.525</c:v>
                </c:pt>
                <c:pt idx="1140">
                  <c:v>11.525</c:v>
                </c:pt>
                <c:pt idx="1141">
                  <c:v>11.525</c:v>
                </c:pt>
                <c:pt idx="1142">
                  <c:v>11.525</c:v>
                </c:pt>
                <c:pt idx="1143">
                  <c:v>11.525</c:v>
                </c:pt>
                <c:pt idx="1144">
                  <c:v>11.525</c:v>
                </c:pt>
                <c:pt idx="1145">
                  <c:v>11.575000000000006</c:v>
                </c:pt>
                <c:pt idx="1146">
                  <c:v>11.575000000000006</c:v>
                </c:pt>
                <c:pt idx="1147">
                  <c:v>11.6</c:v>
                </c:pt>
                <c:pt idx="1148">
                  <c:v>11.625</c:v>
                </c:pt>
                <c:pt idx="1149">
                  <c:v>11.625</c:v>
                </c:pt>
                <c:pt idx="1150">
                  <c:v>11.625</c:v>
                </c:pt>
                <c:pt idx="1151">
                  <c:v>11.625</c:v>
                </c:pt>
                <c:pt idx="1152">
                  <c:v>11.625</c:v>
                </c:pt>
                <c:pt idx="1153">
                  <c:v>11.625</c:v>
                </c:pt>
                <c:pt idx="1154">
                  <c:v>11.625</c:v>
                </c:pt>
                <c:pt idx="1155">
                  <c:v>11.625</c:v>
                </c:pt>
                <c:pt idx="1156">
                  <c:v>11.625</c:v>
                </c:pt>
                <c:pt idx="1157">
                  <c:v>11.625</c:v>
                </c:pt>
                <c:pt idx="1158">
                  <c:v>11.65</c:v>
                </c:pt>
                <c:pt idx="1159">
                  <c:v>11.65</c:v>
                </c:pt>
                <c:pt idx="1160">
                  <c:v>11.65</c:v>
                </c:pt>
                <c:pt idx="1161">
                  <c:v>11.65</c:v>
                </c:pt>
                <c:pt idx="1162">
                  <c:v>11.65</c:v>
                </c:pt>
                <c:pt idx="1163">
                  <c:v>11.65</c:v>
                </c:pt>
                <c:pt idx="1164">
                  <c:v>11.65</c:v>
                </c:pt>
                <c:pt idx="1165">
                  <c:v>11.674999999999899</c:v>
                </c:pt>
                <c:pt idx="1166">
                  <c:v>11.674999999999899</c:v>
                </c:pt>
                <c:pt idx="1167">
                  <c:v>11.674999999999899</c:v>
                </c:pt>
                <c:pt idx="1168">
                  <c:v>11.7</c:v>
                </c:pt>
                <c:pt idx="1169">
                  <c:v>11.7</c:v>
                </c:pt>
                <c:pt idx="1170">
                  <c:v>11.7</c:v>
                </c:pt>
                <c:pt idx="1171">
                  <c:v>11.7</c:v>
                </c:pt>
                <c:pt idx="1172">
                  <c:v>11.7</c:v>
                </c:pt>
                <c:pt idx="1173">
                  <c:v>11.7</c:v>
                </c:pt>
                <c:pt idx="1174">
                  <c:v>11.725</c:v>
                </c:pt>
                <c:pt idx="1175">
                  <c:v>11.725</c:v>
                </c:pt>
                <c:pt idx="1176">
                  <c:v>11.725</c:v>
                </c:pt>
                <c:pt idx="1177">
                  <c:v>11.725</c:v>
                </c:pt>
                <c:pt idx="1178">
                  <c:v>11.725</c:v>
                </c:pt>
                <c:pt idx="1179">
                  <c:v>11.725</c:v>
                </c:pt>
                <c:pt idx="1180">
                  <c:v>11.725</c:v>
                </c:pt>
                <c:pt idx="1181">
                  <c:v>11.725</c:v>
                </c:pt>
                <c:pt idx="1182">
                  <c:v>11.725</c:v>
                </c:pt>
                <c:pt idx="1183">
                  <c:v>11.725</c:v>
                </c:pt>
                <c:pt idx="1184">
                  <c:v>11.725</c:v>
                </c:pt>
                <c:pt idx="1185">
                  <c:v>11.725</c:v>
                </c:pt>
                <c:pt idx="1186">
                  <c:v>11.725</c:v>
                </c:pt>
                <c:pt idx="1187">
                  <c:v>11.725</c:v>
                </c:pt>
                <c:pt idx="1188">
                  <c:v>11.725</c:v>
                </c:pt>
                <c:pt idx="1189">
                  <c:v>11.725</c:v>
                </c:pt>
                <c:pt idx="1190">
                  <c:v>11.75</c:v>
                </c:pt>
                <c:pt idx="1191">
                  <c:v>11.75</c:v>
                </c:pt>
                <c:pt idx="1192">
                  <c:v>11.75</c:v>
                </c:pt>
                <c:pt idx="1193">
                  <c:v>11.799999999999899</c:v>
                </c:pt>
                <c:pt idx="1194">
                  <c:v>11.799999999999899</c:v>
                </c:pt>
                <c:pt idx="1195">
                  <c:v>11.825000000000006</c:v>
                </c:pt>
                <c:pt idx="1196">
                  <c:v>11.850000000000009</c:v>
                </c:pt>
                <c:pt idx="1197">
                  <c:v>11.850000000000009</c:v>
                </c:pt>
                <c:pt idx="1198">
                  <c:v>11.850000000000009</c:v>
                </c:pt>
                <c:pt idx="1199">
                  <c:v>11.850000000000009</c:v>
                </c:pt>
                <c:pt idx="1200">
                  <c:v>11.875000000000009</c:v>
                </c:pt>
                <c:pt idx="1201">
                  <c:v>11.875000000000009</c:v>
                </c:pt>
                <c:pt idx="1202">
                  <c:v>11.875000000000009</c:v>
                </c:pt>
                <c:pt idx="1203">
                  <c:v>11.875000000000009</c:v>
                </c:pt>
                <c:pt idx="1204">
                  <c:v>11.875000000000009</c:v>
                </c:pt>
                <c:pt idx="1205">
                  <c:v>11.875000000000009</c:v>
                </c:pt>
                <c:pt idx="1206">
                  <c:v>11.875000000000009</c:v>
                </c:pt>
                <c:pt idx="1207">
                  <c:v>11.875000000000009</c:v>
                </c:pt>
                <c:pt idx="1208">
                  <c:v>11.875000000000009</c:v>
                </c:pt>
                <c:pt idx="1209">
                  <c:v>11.875000000000009</c:v>
                </c:pt>
                <c:pt idx="1210">
                  <c:v>11.899999999999915</c:v>
                </c:pt>
                <c:pt idx="1211">
                  <c:v>11.899999999999915</c:v>
                </c:pt>
                <c:pt idx="1212">
                  <c:v>11.899999999999915</c:v>
                </c:pt>
                <c:pt idx="1213">
                  <c:v>11.899999999999915</c:v>
                </c:pt>
                <c:pt idx="1214">
                  <c:v>11.899999999999915</c:v>
                </c:pt>
                <c:pt idx="1215">
                  <c:v>11.924999999999899</c:v>
                </c:pt>
                <c:pt idx="1216">
                  <c:v>11.924999999999899</c:v>
                </c:pt>
                <c:pt idx="1217">
                  <c:v>11.924999999999899</c:v>
                </c:pt>
                <c:pt idx="1218">
                  <c:v>11.949999999999909</c:v>
                </c:pt>
                <c:pt idx="1219">
                  <c:v>11.949999999999909</c:v>
                </c:pt>
                <c:pt idx="1220">
                  <c:v>11.949999999999909</c:v>
                </c:pt>
                <c:pt idx="1221">
                  <c:v>11.949999999999909</c:v>
                </c:pt>
                <c:pt idx="1222">
                  <c:v>11.949999999999909</c:v>
                </c:pt>
                <c:pt idx="1223">
                  <c:v>11.949999999999909</c:v>
                </c:pt>
                <c:pt idx="1224">
                  <c:v>11.949999999999909</c:v>
                </c:pt>
                <c:pt idx="1225">
                  <c:v>11.949999999999909</c:v>
                </c:pt>
                <c:pt idx="1226">
                  <c:v>11.949999999999909</c:v>
                </c:pt>
                <c:pt idx="1227">
                  <c:v>11.949999999999909</c:v>
                </c:pt>
                <c:pt idx="1228">
                  <c:v>11.949999999999909</c:v>
                </c:pt>
                <c:pt idx="1229">
                  <c:v>11.949999999999909</c:v>
                </c:pt>
                <c:pt idx="1230">
                  <c:v>11.949999999999909</c:v>
                </c:pt>
                <c:pt idx="1231">
                  <c:v>11.949999999999909</c:v>
                </c:pt>
                <c:pt idx="1232">
                  <c:v>11.949999999999909</c:v>
                </c:pt>
                <c:pt idx="1233">
                  <c:v>11.949999999999909</c:v>
                </c:pt>
                <c:pt idx="1234">
                  <c:v>11.949999999999909</c:v>
                </c:pt>
                <c:pt idx="1235">
                  <c:v>11.949999999999909</c:v>
                </c:pt>
                <c:pt idx="1236">
                  <c:v>11.974999999999909</c:v>
                </c:pt>
                <c:pt idx="1237">
                  <c:v>11.974999999999909</c:v>
                </c:pt>
                <c:pt idx="1238">
                  <c:v>12</c:v>
                </c:pt>
                <c:pt idx="1239">
                  <c:v>12</c:v>
                </c:pt>
                <c:pt idx="1240">
                  <c:v>12</c:v>
                </c:pt>
                <c:pt idx="1241">
                  <c:v>12</c:v>
                </c:pt>
                <c:pt idx="1242">
                  <c:v>12</c:v>
                </c:pt>
                <c:pt idx="1243">
                  <c:v>12</c:v>
                </c:pt>
                <c:pt idx="1244">
                  <c:v>12</c:v>
                </c:pt>
                <c:pt idx="1245">
                  <c:v>12</c:v>
                </c:pt>
                <c:pt idx="1246">
                  <c:v>12</c:v>
                </c:pt>
                <c:pt idx="1247">
                  <c:v>12</c:v>
                </c:pt>
                <c:pt idx="1248">
                  <c:v>12</c:v>
                </c:pt>
                <c:pt idx="1249">
                  <c:v>12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populationParameterSweep!$E$6262:$E$7511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2.0000000000000011E-2</c:v>
                </c:pt>
                <c:pt idx="2">
                  <c:v>2.0000000000000011E-2</c:v>
                </c:pt>
                <c:pt idx="3">
                  <c:v>0.12000000000000002</c:v>
                </c:pt>
                <c:pt idx="4">
                  <c:v>0.13999999999999918</c:v>
                </c:pt>
                <c:pt idx="5">
                  <c:v>0.16</c:v>
                </c:pt>
                <c:pt idx="6">
                  <c:v>0.2</c:v>
                </c:pt>
                <c:pt idx="7">
                  <c:v>0.26</c:v>
                </c:pt>
                <c:pt idx="8">
                  <c:v>0.32000000000000034</c:v>
                </c:pt>
                <c:pt idx="9">
                  <c:v>0.4</c:v>
                </c:pt>
                <c:pt idx="10">
                  <c:v>0.42000000000000026</c:v>
                </c:pt>
                <c:pt idx="11">
                  <c:v>0.52</c:v>
                </c:pt>
                <c:pt idx="12">
                  <c:v>0.58000000000000007</c:v>
                </c:pt>
                <c:pt idx="13">
                  <c:v>0.72000000000000053</c:v>
                </c:pt>
                <c:pt idx="14">
                  <c:v>0.76000000000000056</c:v>
                </c:pt>
                <c:pt idx="15">
                  <c:v>0.7799999999999998</c:v>
                </c:pt>
                <c:pt idx="16">
                  <c:v>0.7799999999999998</c:v>
                </c:pt>
                <c:pt idx="17">
                  <c:v>0.7799999999999998</c:v>
                </c:pt>
                <c:pt idx="18">
                  <c:v>0.84000000000000052</c:v>
                </c:pt>
                <c:pt idx="19">
                  <c:v>0.87999999999999956</c:v>
                </c:pt>
                <c:pt idx="20">
                  <c:v>0.96000000000000052</c:v>
                </c:pt>
                <c:pt idx="21">
                  <c:v>0.999999999999999</c:v>
                </c:pt>
                <c:pt idx="22">
                  <c:v>1.06</c:v>
                </c:pt>
                <c:pt idx="23">
                  <c:v>1.1399999999999988</c:v>
                </c:pt>
                <c:pt idx="24">
                  <c:v>1.1599999999999888</c:v>
                </c:pt>
                <c:pt idx="25">
                  <c:v>1.22</c:v>
                </c:pt>
                <c:pt idx="26">
                  <c:v>1.239999999999988</c:v>
                </c:pt>
                <c:pt idx="27">
                  <c:v>1.26</c:v>
                </c:pt>
                <c:pt idx="28">
                  <c:v>1.32</c:v>
                </c:pt>
                <c:pt idx="29">
                  <c:v>1.3399999999999888</c:v>
                </c:pt>
                <c:pt idx="30">
                  <c:v>1.3800000000000001</c:v>
                </c:pt>
                <c:pt idx="31">
                  <c:v>1.4599999999999878</c:v>
                </c:pt>
                <c:pt idx="32">
                  <c:v>1.48</c:v>
                </c:pt>
                <c:pt idx="33">
                  <c:v>1.52</c:v>
                </c:pt>
                <c:pt idx="34">
                  <c:v>1.54</c:v>
                </c:pt>
                <c:pt idx="35">
                  <c:v>1.58</c:v>
                </c:pt>
                <c:pt idx="36">
                  <c:v>1.62</c:v>
                </c:pt>
                <c:pt idx="37">
                  <c:v>1.680000000000001</c:v>
                </c:pt>
                <c:pt idx="38">
                  <c:v>1.72</c:v>
                </c:pt>
                <c:pt idx="39">
                  <c:v>1.76</c:v>
                </c:pt>
                <c:pt idx="40">
                  <c:v>1.84</c:v>
                </c:pt>
                <c:pt idx="41">
                  <c:v>1.920000000000001</c:v>
                </c:pt>
                <c:pt idx="42">
                  <c:v>1.920000000000001</c:v>
                </c:pt>
                <c:pt idx="43">
                  <c:v>1.9800000000000011</c:v>
                </c:pt>
                <c:pt idx="44">
                  <c:v>1.9800000000000011</c:v>
                </c:pt>
                <c:pt idx="45">
                  <c:v>2.06</c:v>
                </c:pt>
                <c:pt idx="46">
                  <c:v>2.14</c:v>
                </c:pt>
                <c:pt idx="47">
                  <c:v>2.16</c:v>
                </c:pt>
                <c:pt idx="48">
                  <c:v>2.19999999999999</c:v>
                </c:pt>
                <c:pt idx="49">
                  <c:v>2.21999999999999</c:v>
                </c:pt>
                <c:pt idx="50">
                  <c:v>2.2999999999999998</c:v>
                </c:pt>
                <c:pt idx="51">
                  <c:v>2.3199999999999874</c:v>
                </c:pt>
                <c:pt idx="52">
                  <c:v>2.3799999999999875</c:v>
                </c:pt>
                <c:pt idx="53">
                  <c:v>2.4199999999999879</c:v>
                </c:pt>
                <c:pt idx="54">
                  <c:v>2.459999999999988</c:v>
                </c:pt>
                <c:pt idx="55">
                  <c:v>2.4999999999999876</c:v>
                </c:pt>
                <c:pt idx="56">
                  <c:v>2.5399999999999876</c:v>
                </c:pt>
                <c:pt idx="57">
                  <c:v>2.6199999999999877</c:v>
                </c:pt>
                <c:pt idx="58">
                  <c:v>2.6199999999999877</c:v>
                </c:pt>
                <c:pt idx="59">
                  <c:v>2.6399999999999877</c:v>
                </c:pt>
                <c:pt idx="60">
                  <c:v>2.6599999999999877</c:v>
                </c:pt>
                <c:pt idx="61">
                  <c:v>2.6799999999999877</c:v>
                </c:pt>
                <c:pt idx="62">
                  <c:v>2.6799999999999877</c:v>
                </c:pt>
                <c:pt idx="63">
                  <c:v>2.7</c:v>
                </c:pt>
                <c:pt idx="64">
                  <c:v>2.74</c:v>
                </c:pt>
                <c:pt idx="65">
                  <c:v>2.8</c:v>
                </c:pt>
                <c:pt idx="66">
                  <c:v>2.86</c:v>
                </c:pt>
                <c:pt idx="67">
                  <c:v>2.88</c:v>
                </c:pt>
                <c:pt idx="68">
                  <c:v>2.94</c:v>
                </c:pt>
                <c:pt idx="69">
                  <c:v>2.96</c:v>
                </c:pt>
                <c:pt idx="70">
                  <c:v>2.98</c:v>
                </c:pt>
                <c:pt idx="71">
                  <c:v>3.02</c:v>
                </c:pt>
                <c:pt idx="72">
                  <c:v>3.08</c:v>
                </c:pt>
                <c:pt idx="73">
                  <c:v>3.14</c:v>
                </c:pt>
                <c:pt idx="74">
                  <c:v>3.18</c:v>
                </c:pt>
                <c:pt idx="75">
                  <c:v>3.2</c:v>
                </c:pt>
                <c:pt idx="76">
                  <c:v>3.2600000000000002</c:v>
                </c:pt>
                <c:pt idx="77">
                  <c:v>3.3</c:v>
                </c:pt>
                <c:pt idx="78">
                  <c:v>3.3</c:v>
                </c:pt>
                <c:pt idx="79">
                  <c:v>3.3</c:v>
                </c:pt>
                <c:pt idx="80">
                  <c:v>3.34</c:v>
                </c:pt>
                <c:pt idx="81">
                  <c:v>3.36</c:v>
                </c:pt>
                <c:pt idx="82">
                  <c:v>3.38</c:v>
                </c:pt>
                <c:pt idx="83">
                  <c:v>3.4</c:v>
                </c:pt>
                <c:pt idx="84">
                  <c:v>3.42</c:v>
                </c:pt>
                <c:pt idx="85">
                  <c:v>3.42</c:v>
                </c:pt>
                <c:pt idx="86">
                  <c:v>3.44</c:v>
                </c:pt>
                <c:pt idx="87">
                  <c:v>3.46</c:v>
                </c:pt>
                <c:pt idx="88">
                  <c:v>3.48</c:v>
                </c:pt>
                <c:pt idx="89">
                  <c:v>3.48</c:v>
                </c:pt>
                <c:pt idx="90">
                  <c:v>3.56</c:v>
                </c:pt>
                <c:pt idx="91">
                  <c:v>3.62</c:v>
                </c:pt>
                <c:pt idx="92">
                  <c:v>3.66</c:v>
                </c:pt>
                <c:pt idx="93">
                  <c:v>3.69999999999999</c:v>
                </c:pt>
                <c:pt idx="94">
                  <c:v>3.71999999999999</c:v>
                </c:pt>
                <c:pt idx="95">
                  <c:v>3.7600000000000002</c:v>
                </c:pt>
                <c:pt idx="96">
                  <c:v>3.82</c:v>
                </c:pt>
                <c:pt idx="97">
                  <c:v>3.82</c:v>
                </c:pt>
                <c:pt idx="98">
                  <c:v>3.82</c:v>
                </c:pt>
                <c:pt idx="99">
                  <c:v>3.88</c:v>
                </c:pt>
                <c:pt idx="100">
                  <c:v>3.94</c:v>
                </c:pt>
                <c:pt idx="101">
                  <c:v>3.94</c:v>
                </c:pt>
                <c:pt idx="102">
                  <c:v>3.96</c:v>
                </c:pt>
                <c:pt idx="103">
                  <c:v>3.98</c:v>
                </c:pt>
                <c:pt idx="104">
                  <c:v>4.0199999999999996</c:v>
                </c:pt>
                <c:pt idx="105">
                  <c:v>4.0199999999999996</c:v>
                </c:pt>
                <c:pt idx="106">
                  <c:v>4.0199999999999996</c:v>
                </c:pt>
                <c:pt idx="107">
                  <c:v>4.04</c:v>
                </c:pt>
                <c:pt idx="108">
                  <c:v>4.04</c:v>
                </c:pt>
                <c:pt idx="109">
                  <c:v>4.08</c:v>
                </c:pt>
                <c:pt idx="110">
                  <c:v>4.08</c:v>
                </c:pt>
                <c:pt idx="111">
                  <c:v>4.08</c:v>
                </c:pt>
                <c:pt idx="112">
                  <c:v>4.0999999999999996</c:v>
                </c:pt>
                <c:pt idx="113">
                  <c:v>4.1399999999999899</c:v>
                </c:pt>
                <c:pt idx="114">
                  <c:v>4.1399999999999899</c:v>
                </c:pt>
                <c:pt idx="115">
                  <c:v>4.1799999999999899</c:v>
                </c:pt>
                <c:pt idx="116">
                  <c:v>4.2399999999999904</c:v>
                </c:pt>
                <c:pt idx="117">
                  <c:v>4.25999999999999</c:v>
                </c:pt>
                <c:pt idx="118">
                  <c:v>4.25999999999999</c:v>
                </c:pt>
                <c:pt idx="119">
                  <c:v>4.2799999999999914</c:v>
                </c:pt>
                <c:pt idx="120">
                  <c:v>4.3399999999999901</c:v>
                </c:pt>
                <c:pt idx="121">
                  <c:v>4.3599999999999897</c:v>
                </c:pt>
                <c:pt idx="122">
                  <c:v>4.3599999999999897</c:v>
                </c:pt>
                <c:pt idx="123">
                  <c:v>4.3799999999999901</c:v>
                </c:pt>
                <c:pt idx="124">
                  <c:v>4.3999999999999897</c:v>
                </c:pt>
                <c:pt idx="125">
                  <c:v>4.3999999999999897</c:v>
                </c:pt>
                <c:pt idx="126">
                  <c:v>4.4399999999999924</c:v>
                </c:pt>
                <c:pt idx="127">
                  <c:v>4.4399999999999924</c:v>
                </c:pt>
                <c:pt idx="128">
                  <c:v>4.4399999999999924</c:v>
                </c:pt>
                <c:pt idx="129">
                  <c:v>4.4399999999999924</c:v>
                </c:pt>
                <c:pt idx="130">
                  <c:v>4.4799999999999924</c:v>
                </c:pt>
                <c:pt idx="131">
                  <c:v>4.4999999999999902</c:v>
                </c:pt>
                <c:pt idx="132">
                  <c:v>4.4999999999999902</c:v>
                </c:pt>
                <c:pt idx="133">
                  <c:v>4.4999999999999902</c:v>
                </c:pt>
                <c:pt idx="134">
                  <c:v>4.5399999999999903</c:v>
                </c:pt>
                <c:pt idx="135">
                  <c:v>4.5399999999999903</c:v>
                </c:pt>
                <c:pt idx="136">
                  <c:v>4.5399999999999903</c:v>
                </c:pt>
                <c:pt idx="137">
                  <c:v>4.5799999999999903</c:v>
                </c:pt>
                <c:pt idx="138">
                  <c:v>4.5799999999999903</c:v>
                </c:pt>
                <c:pt idx="139">
                  <c:v>4.5999999999999996</c:v>
                </c:pt>
                <c:pt idx="140">
                  <c:v>4.5999999999999996</c:v>
                </c:pt>
                <c:pt idx="141">
                  <c:v>4.5999999999999996</c:v>
                </c:pt>
                <c:pt idx="142">
                  <c:v>4.5999999999999996</c:v>
                </c:pt>
                <c:pt idx="143">
                  <c:v>4.68</c:v>
                </c:pt>
                <c:pt idx="144">
                  <c:v>4.6999999999999895</c:v>
                </c:pt>
                <c:pt idx="145">
                  <c:v>4.6999999999999895</c:v>
                </c:pt>
                <c:pt idx="146">
                  <c:v>4.75999999999999</c:v>
                </c:pt>
                <c:pt idx="147">
                  <c:v>4.7799999999999914</c:v>
                </c:pt>
                <c:pt idx="148">
                  <c:v>4.8199999999999896</c:v>
                </c:pt>
                <c:pt idx="149">
                  <c:v>4.8399999999999901</c:v>
                </c:pt>
                <c:pt idx="150">
                  <c:v>4.88</c:v>
                </c:pt>
                <c:pt idx="151">
                  <c:v>4.9199999999999902</c:v>
                </c:pt>
                <c:pt idx="152">
                  <c:v>4.9399999999999924</c:v>
                </c:pt>
                <c:pt idx="153">
                  <c:v>4.9799999999999924</c:v>
                </c:pt>
                <c:pt idx="154">
                  <c:v>5.0199999999999996</c:v>
                </c:pt>
                <c:pt idx="155">
                  <c:v>5.0599999999999996</c:v>
                </c:pt>
                <c:pt idx="156">
                  <c:v>5.1199999999999966</c:v>
                </c:pt>
                <c:pt idx="157">
                  <c:v>5.1199999999999966</c:v>
                </c:pt>
                <c:pt idx="158">
                  <c:v>5.14</c:v>
                </c:pt>
                <c:pt idx="159">
                  <c:v>5.1599999999999975</c:v>
                </c:pt>
                <c:pt idx="160">
                  <c:v>5.1599999999999975</c:v>
                </c:pt>
                <c:pt idx="161">
                  <c:v>5.18</c:v>
                </c:pt>
                <c:pt idx="162">
                  <c:v>5.18</c:v>
                </c:pt>
                <c:pt idx="163">
                  <c:v>5.2</c:v>
                </c:pt>
                <c:pt idx="164">
                  <c:v>5.22</c:v>
                </c:pt>
                <c:pt idx="165">
                  <c:v>5.22</c:v>
                </c:pt>
                <c:pt idx="166">
                  <c:v>5.22</c:v>
                </c:pt>
                <c:pt idx="167">
                  <c:v>5.2799999999999914</c:v>
                </c:pt>
                <c:pt idx="168">
                  <c:v>5.2799999999999914</c:v>
                </c:pt>
                <c:pt idx="169">
                  <c:v>5.2999999999999901</c:v>
                </c:pt>
                <c:pt idx="170">
                  <c:v>5.2999999999999901</c:v>
                </c:pt>
                <c:pt idx="171">
                  <c:v>5.3199999999999896</c:v>
                </c:pt>
                <c:pt idx="172">
                  <c:v>5.3399999999999901</c:v>
                </c:pt>
                <c:pt idx="173">
                  <c:v>5.3399999999999901</c:v>
                </c:pt>
                <c:pt idx="174">
                  <c:v>5.3599999999999897</c:v>
                </c:pt>
                <c:pt idx="175">
                  <c:v>5.3799999999999901</c:v>
                </c:pt>
                <c:pt idx="176">
                  <c:v>5.4199999999999902</c:v>
                </c:pt>
                <c:pt idx="177">
                  <c:v>5.4399999999999924</c:v>
                </c:pt>
                <c:pt idx="178">
                  <c:v>5.46</c:v>
                </c:pt>
                <c:pt idx="179">
                  <c:v>5.46</c:v>
                </c:pt>
                <c:pt idx="180">
                  <c:v>5.46</c:v>
                </c:pt>
                <c:pt idx="181">
                  <c:v>5.48</c:v>
                </c:pt>
                <c:pt idx="182">
                  <c:v>5.5</c:v>
                </c:pt>
                <c:pt idx="183">
                  <c:v>5.5</c:v>
                </c:pt>
                <c:pt idx="184">
                  <c:v>5.52</c:v>
                </c:pt>
                <c:pt idx="185">
                  <c:v>5.54</c:v>
                </c:pt>
                <c:pt idx="186">
                  <c:v>5.54</c:v>
                </c:pt>
                <c:pt idx="187">
                  <c:v>5.54</c:v>
                </c:pt>
                <c:pt idx="188">
                  <c:v>5.54</c:v>
                </c:pt>
                <c:pt idx="189">
                  <c:v>5.58</c:v>
                </c:pt>
                <c:pt idx="190">
                  <c:v>5.6</c:v>
                </c:pt>
                <c:pt idx="191">
                  <c:v>5.6</c:v>
                </c:pt>
                <c:pt idx="192">
                  <c:v>5.6</c:v>
                </c:pt>
                <c:pt idx="193">
                  <c:v>5.6199999999999966</c:v>
                </c:pt>
                <c:pt idx="194">
                  <c:v>5.64</c:v>
                </c:pt>
                <c:pt idx="195">
                  <c:v>5.64</c:v>
                </c:pt>
                <c:pt idx="196">
                  <c:v>5.64</c:v>
                </c:pt>
                <c:pt idx="197">
                  <c:v>5.64</c:v>
                </c:pt>
                <c:pt idx="198">
                  <c:v>5.64</c:v>
                </c:pt>
                <c:pt idx="199">
                  <c:v>5.64</c:v>
                </c:pt>
                <c:pt idx="200">
                  <c:v>5.64</c:v>
                </c:pt>
                <c:pt idx="201">
                  <c:v>5.6599999999999975</c:v>
                </c:pt>
                <c:pt idx="202">
                  <c:v>5.6599999999999975</c:v>
                </c:pt>
                <c:pt idx="203">
                  <c:v>5.6599999999999975</c:v>
                </c:pt>
                <c:pt idx="204">
                  <c:v>5.6599999999999975</c:v>
                </c:pt>
                <c:pt idx="205">
                  <c:v>5.6599999999999975</c:v>
                </c:pt>
                <c:pt idx="206">
                  <c:v>5.6599999999999975</c:v>
                </c:pt>
                <c:pt idx="207">
                  <c:v>5.68</c:v>
                </c:pt>
                <c:pt idx="208">
                  <c:v>5.68</c:v>
                </c:pt>
                <c:pt idx="209">
                  <c:v>5.7</c:v>
                </c:pt>
                <c:pt idx="210">
                  <c:v>5.7</c:v>
                </c:pt>
                <c:pt idx="211">
                  <c:v>5.7</c:v>
                </c:pt>
                <c:pt idx="212">
                  <c:v>5.7</c:v>
                </c:pt>
                <c:pt idx="213">
                  <c:v>5.72</c:v>
                </c:pt>
                <c:pt idx="214">
                  <c:v>5.72</c:v>
                </c:pt>
                <c:pt idx="215">
                  <c:v>5.72</c:v>
                </c:pt>
                <c:pt idx="216">
                  <c:v>5.72</c:v>
                </c:pt>
                <c:pt idx="217">
                  <c:v>5.74</c:v>
                </c:pt>
                <c:pt idx="218">
                  <c:v>5.74</c:v>
                </c:pt>
                <c:pt idx="219">
                  <c:v>5.74</c:v>
                </c:pt>
                <c:pt idx="220">
                  <c:v>5.74</c:v>
                </c:pt>
                <c:pt idx="221">
                  <c:v>5.76</c:v>
                </c:pt>
                <c:pt idx="222">
                  <c:v>5.76</c:v>
                </c:pt>
                <c:pt idx="223">
                  <c:v>5.76</c:v>
                </c:pt>
                <c:pt idx="224">
                  <c:v>5.78</c:v>
                </c:pt>
                <c:pt idx="225">
                  <c:v>5.8</c:v>
                </c:pt>
                <c:pt idx="226">
                  <c:v>5.8</c:v>
                </c:pt>
                <c:pt idx="227">
                  <c:v>5.8</c:v>
                </c:pt>
                <c:pt idx="228">
                  <c:v>5.8199999999999985</c:v>
                </c:pt>
                <c:pt idx="229">
                  <c:v>5.8199999999999985</c:v>
                </c:pt>
                <c:pt idx="230">
                  <c:v>5.84</c:v>
                </c:pt>
                <c:pt idx="231">
                  <c:v>5.84</c:v>
                </c:pt>
                <c:pt idx="232">
                  <c:v>5.8599999999999985</c:v>
                </c:pt>
                <c:pt idx="233">
                  <c:v>5.88</c:v>
                </c:pt>
                <c:pt idx="234">
                  <c:v>5.88</c:v>
                </c:pt>
                <c:pt idx="235">
                  <c:v>5.88</c:v>
                </c:pt>
                <c:pt idx="236">
                  <c:v>5.9</c:v>
                </c:pt>
                <c:pt idx="237">
                  <c:v>5.9</c:v>
                </c:pt>
                <c:pt idx="238">
                  <c:v>5.94</c:v>
                </c:pt>
                <c:pt idx="239">
                  <c:v>5.94</c:v>
                </c:pt>
                <c:pt idx="240">
                  <c:v>5.94</c:v>
                </c:pt>
                <c:pt idx="241">
                  <c:v>5.96</c:v>
                </c:pt>
                <c:pt idx="242">
                  <c:v>5.96</c:v>
                </c:pt>
                <c:pt idx="243">
                  <c:v>5.96</c:v>
                </c:pt>
                <c:pt idx="244">
                  <c:v>5.98</c:v>
                </c:pt>
                <c:pt idx="245">
                  <c:v>5.98</c:v>
                </c:pt>
                <c:pt idx="246">
                  <c:v>5.98</c:v>
                </c:pt>
                <c:pt idx="247">
                  <c:v>6.02</c:v>
                </c:pt>
                <c:pt idx="248">
                  <c:v>6.02</c:v>
                </c:pt>
                <c:pt idx="249">
                  <c:v>6.04</c:v>
                </c:pt>
                <c:pt idx="250">
                  <c:v>6.04</c:v>
                </c:pt>
                <c:pt idx="251">
                  <c:v>6.06</c:v>
                </c:pt>
                <c:pt idx="252">
                  <c:v>6.08</c:v>
                </c:pt>
                <c:pt idx="253">
                  <c:v>6.08</c:v>
                </c:pt>
                <c:pt idx="254">
                  <c:v>6.08</c:v>
                </c:pt>
                <c:pt idx="255">
                  <c:v>6.08</c:v>
                </c:pt>
                <c:pt idx="256">
                  <c:v>6.1</c:v>
                </c:pt>
                <c:pt idx="257">
                  <c:v>6.1</c:v>
                </c:pt>
                <c:pt idx="258">
                  <c:v>6.14</c:v>
                </c:pt>
                <c:pt idx="259">
                  <c:v>6.1599999999999975</c:v>
                </c:pt>
                <c:pt idx="260">
                  <c:v>6.1599999999999975</c:v>
                </c:pt>
                <c:pt idx="261">
                  <c:v>6.18</c:v>
                </c:pt>
                <c:pt idx="262">
                  <c:v>6.18</c:v>
                </c:pt>
                <c:pt idx="263">
                  <c:v>6.18</c:v>
                </c:pt>
                <c:pt idx="264">
                  <c:v>6.18</c:v>
                </c:pt>
                <c:pt idx="265">
                  <c:v>6.18</c:v>
                </c:pt>
                <c:pt idx="266">
                  <c:v>6.18</c:v>
                </c:pt>
                <c:pt idx="267">
                  <c:v>6.18</c:v>
                </c:pt>
                <c:pt idx="268">
                  <c:v>6.18</c:v>
                </c:pt>
                <c:pt idx="269">
                  <c:v>6.18</c:v>
                </c:pt>
                <c:pt idx="270">
                  <c:v>6.18</c:v>
                </c:pt>
                <c:pt idx="271">
                  <c:v>6.18</c:v>
                </c:pt>
                <c:pt idx="272">
                  <c:v>6.18</c:v>
                </c:pt>
                <c:pt idx="273">
                  <c:v>6.2</c:v>
                </c:pt>
                <c:pt idx="274">
                  <c:v>6.2</c:v>
                </c:pt>
                <c:pt idx="275">
                  <c:v>6.2</c:v>
                </c:pt>
                <c:pt idx="276">
                  <c:v>6.2</c:v>
                </c:pt>
                <c:pt idx="277">
                  <c:v>6.2</c:v>
                </c:pt>
                <c:pt idx="278">
                  <c:v>6.24</c:v>
                </c:pt>
                <c:pt idx="279">
                  <c:v>6.24</c:v>
                </c:pt>
                <c:pt idx="280">
                  <c:v>6.24</c:v>
                </c:pt>
                <c:pt idx="281">
                  <c:v>6.26</c:v>
                </c:pt>
                <c:pt idx="282">
                  <c:v>6.26</c:v>
                </c:pt>
                <c:pt idx="283">
                  <c:v>6.28</c:v>
                </c:pt>
                <c:pt idx="284">
                  <c:v>6.28</c:v>
                </c:pt>
                <c:pt idx="285">
                  <c:v>6.28</c:v>
                </c:pt>
                <c:pt idx="286">
                  <c:v>6.28</c:v>
                </c:pt>
                <c:pt idx="287">
                  <c:v>6.28</c:v>
                </c:pt>
                <c:pt idx="288">
                  <c:v>6.3</c:v>
                </c:pt>
                <c:pt idx="289">
                  <c:v>6.3199999999999985</c:v>
                </c:pt>
                <c:pt idx="290">
                  <c:v>6.3199999999999985</c:v>
                </c:pt>
                <c:pt idx="291">
                  <c:v>6.3199999999999985</c:v>
                </c:pt>
                <c:pt idx="292">
                  <c:v>6.3199999999999985</c:v>
                </c:pt>
                <c:pt idx="293">
                  <c:v>6.3199999999999985</c:v>
                </c:pt>
                <c:pt idx="294">
                  <c:v>6.3199999999999985</c:v>
                </c:pt>
                <c:pt idx="295">
                  <c:v>6.3199999999999985</c:v>
                </c:pt>
                <c:pt idx="296">
                  <c:v>6.3199999999999985</c:v>
                </c:pt>
                <c:pt idx="297">
                  <c:v>6.3199999999999985</c:v>
                </c:pt>
                <c:pt idx="298">
                  <c:v>6.3199999999999985</c:v>
                </c:pt>
                <c:pt idx="299">
                  <c:v>6.3199999999999985</c:v>
                </c:pt>
                <c:pt idx="300">
                  <c:v>6.3199999999999985</c:v>
                </c:pt>
                <c:pt idx="301">
                  <c:v>6.34</c:v>
                </c:pt>
                <c:pt idx="302">
                  <c:v>6.34</c:v>
                </c:pt>
                <c:pt idx="303">
                  <c:v>6.34</c:v>
                </c:pt>
                <c:pt idx="304">
                  <c:v>6.34</c:v>
                </c:pt>
                <c:pt idx="305">
                  <c:v>6.3599999999999985</c:v>
                </c:pt>
                <c:pt idx="306">
                  <c:v>6.3599999999999985</c:v>
                </c:pt>
                <c:pt idx="307">
                  <c:v>6.3599999999999985</c:v>
                </c:pt>
                <c:pt idx="308">
                  <c:v>6.3599999999999985</c:v>
                </c:pt>
                <c:pt idx="309">
                  <c:v>6.3599999999999985</c:v>
                </c:pt>
                <c:pt idx="310">
                  <c:v>6.3599999999999985</c:v>
                </c:pt>
                <c:pt idx="311">
                  <c:v>6.3599999999999985</c:v>
                </c:pt>
                <c:pt idx="312">
                  <c:v>6.4</c:v>
                </c:pt>
                <c:pt idx="313">
                  <c:v>6.42</c:v>
                </c:pt>
                <c:pt idx="314">
                  <c:v>6.44</c:v>
                </c:pt>
                <c:pt idx="315">
                  <c:v>6.46</c:v>
                </c:pt>
                <c:pt idx="316">
                  <c:v>6.46</c:v>
                </c:pt>
                <c:pt idx="317">
                  <c:v>6.46</c:v>
                </c:pt>
                <c:pt idx="318">
                  <c:v>6.46</c:v>
                </c:pt>
                <c:pt idx="319">
                  <c:v>6.46</c:v>
                </c:pt>
                <c:pt idx="320">
                  <c:v>6.46</c:v>
                </c:pt>
                <c:pt idx="321">
                  <c:v>6.46</c:v>
                </c:pt>
                <c:pt idx="322">
                  <c:v>6.46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</c:v>
                </c:pt>
                <c:pt idx="327">
                  <c:v>6.54</c:v>
                </c:pt>
                <c:pt idx="328">
                  <c:v>6.58</c:v>
                </c:pt>
                <c:pt idx="329">
                  <c:v>6.6199999999999966</c:v>
                </c:pt>
                <c:pt idx="330">
                  <c:v>6.6599999999999975</c:v>
                </c:pt>
                <c:pt idx="331">
                  <c:v>6.6599999999999975</c:v>
                </c:pt>
                <c:pt idx="332">
                  <c:v>6.6599999999999975</c:v>
                </c:pt>
                <c:pt idx="333">
                  <c:v>6.68</c:v>
                </c:pt>
                <c:pt idx="334">
                  <c:v>6.68</c:v>
                </c:pt>
                <c:pt idx="335">
                  <c:v>6.68</c:v>
                </c:pt>
                <c:pt idx="336">
                  <c:v>6.68</c:v>
                </c:pt>
                <c:pt idx="337">
                  <c:v>6.72</c:v>
                </c:pt>
                <c:pt idx="338">
                  <c:v>6.72</c:v>
                </c:pt>
                <c:pt idx="339">
                  <c:v>6.72</c:v>
                </c:pt>
                <c:pt idx="340">
                  <c:v>6.72</c:v>
                </c:pt>
                <c:pt idx="341">
                  <c:v>6.74</c:v>
                </c:pt>
                <c:pt idx="342">
                  <c:v>6.76</c:v>
                </c:pt>
                <c:pt idx="343">
                  <c:v>6.76</c:v>
                </c:pt>
                <c:pt idx="344">
                  <c:v>6.78</c:v>
                </c:pt>
                <c:pt idx="345">
                  <c:v>6.8</c:v>
                </c:pt>
                <c:pt idx="346">
                  <c:v>6.8</c:v>
                </c:pt>
                <c:pt idx="347">
                  <c:v>6.8</c:v>
                </c:pt>
                <c:pt idx="348">
                  <c:v>6.8199999999999985</c:v>
                </c:pt>
                <c:pt idx="349">
                  <c:v>6.8199999999999985</c:v>
                </c:pt>
                <c:pt idx="350">
                  <c:v>6.8199999999999985</c:v>
                </c:pt>
                <c:pt idx="351">
                  <c:v>6.8199999999999985</c:v>
                </c:pt>
                <c:pt idx="352">
                  <c:v>6.8199999999999985</c:v>
                </c:pt>
                <c:pt idx="353">
                  <c:v>6.8199999999999985</c:v>
                </c:pt>
                <c:pt idx="354">
                  <c:v>6.8199999999999985</c:v>
                </c:pt>
                <c:pt idx="355">
                  <c:v>6.8199999999999985</c:v>
                </c:pt>
                <c:pt idx="356">
                  <c:v>6.8599999999999985</c:v>
                </c:pt>
                <c:pt idx="357">
                  <c:v>6.8599999999999985</c:v>
                </c:pt>
                <c:pt idx="358">
                  <c:v>6.88</c:v>
                </c:pt>
                <c:pt idx="359">
                  <c:v>6.88</c:v>
                </c:pt>
                <c:pt idx="360">
                  <c:v>6.88</c:v>
                </c:pt>
                <c:pt idx="361">
                  <c:v>6.9</c:v>
                </c:pt>
                <c:pt idx="362">
                  <c:v>6.9</c:v>
                </c:pt>
                <c:pt idx="363">
                  <c:v>6.92</c:v>
                </c:pt>
                <c:pt idx="364">
                  <c:v>6.92</c:v>
                </c:pt>
                <c:pt idx="365">
                  <c:v>6.92</c:v>
                </c:pt>
                <c:pt idx="366">
                  <c:v>6.94</c:v>
                </c:pt>
                <c:pt idx="367">
                  <c:v>6.96</c:v>
                </c:pt>
                <c:pt idx="368">
                  <c:v>6.98</c:v>
                </c:pt>
                <c:pt idx="369">
                  <c:v>7.02</c:v>
                </c:pt>
                <c:pt idx="370">
                  <c:v>7.02</c:v>
                </c:pt>
                <c:pt idx="371">
                  <c:v>7.02</c:v>
                </c:pt>
                <c:pt idx="372">
                  <c:v>7.04</c:v>
                </c:pt>
                <c:pt idx="373">
                  <c:v>7.04</c:v>
                </c:pt>
                <c:pt idx="374">
                  <c:v>7.04</c:v>
                </c:pt>
                <c:pt idx="375">
                  <c:v>7.04</c:v>
                </c:pt>
                <c:pt idx="376">
                  <c:v>7.04</c:v>
                </c:pt>
                <c:pt idx="377">
                  <c:v>7.04</c:v>
                </c:pt>
                <c:pt idx="378">
                  <c:v>7.04</c:v>
                </c:pt>
                <c:pt idx="379">
                  <c:v>7.04</c:v>
                </c:pt>
                <c:pt idx="380">
                  <c:v>7.08</c:v>
                </c:pt>
                <c:pt idx="381">
                  <c:v>7.08</c:v>
                </c:pt>
                <c:pt idx="382">
                  <c:v>7.1</c:v>
                </c:pt>
                <c:pt idx="383">
                  <c:v>7.1</c:v>
                </c:pt>
                <c:pt idx="384">
                  <c:v>7.1599999999999975</c:v>
                </c:pt>
                <c:pt idx="385">
                  <c:v>7.1599999999999975</c:v>
                </c:pt>
                <c:pt idx="386">
                  <c:v>7.1599999999999975</c:v>
                </c:pt>
                <c:pt idx="387">
                  <c:v>7.1599999999999975</c:v>
                </c:pt>
                <c:pt idx="388">
                  <c:v>7.1599999999999975</c:v>
                </c:pt>
                <c:pt idx="389">
                  <c:v>7.1599999999999975</c:v>
                </c:pt>
                <c:pt idx="390">
                  <c:v>7.1599999999999975</c:v>
                </c:pt>
                <c:pt idx="391">
                  <c:v>7.18</c:v>
                </c:pt>
                <c:pt idx="392">
                  <c:v>7.18</c:v>
                </c:pt>
                <c:pt idx="393">
                  <c:v>7.18</c:v>
                </c:pt>
                <c:pt idx="394">
                  <c:v>7.18</c:v>
                </c:pt>
                <c:pt idx="395">
                  <c:v>7.18</c:v>
                </c:pt>
                <c:pt idx="396">
                  <c:v>7.18</c:v>
                </c:pt>
                <c:pt idx="397">
                  <c:v>7.18</c:v>
                </c:pt>
                <c:pt idx="398">
                  <c:v>7.18</c:v>
                </c:pt>
                <c:pt idx="399">
                  <c:v>7.18</c:v>
                </c:pt>
                <c:pt idx="400">
                  <c:v>7.18</c:v>
                </c:pt>
                <c:pt idx="401">
                  <c:v>7.18</c:v>
                </c:pt>
                <c:pt idx="402">
                  <c:v>7.18</c:v>
                </c:pt>
                <c:pt idx="403">
                  <c:v>7.22</c:v>
                </c:pt>
                <c:pt idx="404">
                  <c:v>7.22</c:v>
                </c:pt>
                <c:pt idx="405">
                  <c:v>7.22</c:v>
                </c:pt>
                <c:pt idx="406">
                  <c:v>7.22</c:v>
                </c:pt>
                <c:pt idx="407">
                  <c:v>7.26</c:v>
                </c:pt>
                <c:pt idx="408">
                  <c:v>7.26</c:v>
                </c:pt>
                <c:pt idx="409">
                  <c:v>7.26</c:v>
                </c:pt>
                <c:pt idx="410">
                  <c:v>7.26</c:v>
                </c:pt>
                <c:pt idx="411">
                  <c:v>7.26</c:v>
                </c:pt>
                <c:pt idx="412">
                  <c:v>7.26</c:v>
                </c:pt>
                <c:pt idx="413">
                  <c:v>7.26</c:v>
                </c:pt>
                <c:pt idx="414">
                  <c:v>7.26</c:v>
                </c:pt>
                <c:pt idx="415">
                  <c:v>7.26</c:v>
                </c:pt>
                <c:pt idx="416">
                  <c:v>7.26</c:v>
                </c:pt>
                <c:pt idx="417">
                  <c:v>7.28</c:v>
                </c:pt>
                <c:pt idx="418">
                  <c:v>7.3</c:v>
                </c:pt>
                <c:pt idx="419">
                  <c:v>7.3</c:v>
                </c:pt>
                <c:pt idx="420">
                  <c:v>7.3</c:v>
                </c:pt>
                <c:pt idx="421">
                  <c:v>7.3</c:v>
                </c:pt>
                <c:pt idx="422">
                  <c:v>7.3199999999999985</c:v>
                </c:pt>
                <c:pt idx="423">
                  <c:v>7.3399999999999901</c:v>
                </c:pt>
                <c:pt idx="424">
                  <c:v>7.3399999999999901</c:v>
                </c:pt>
                <c:pt idx="425">
                  <c:v>7.3399999999999901</c:v>
                </c:pt>
                <c:pt idx="426">
                  <c:v>7.3999999999999897</c:v>
                </c:pt>
                <c:pt idx="427">
                  <c:v>7.3999999999999897</c:v>
                </c:pt>
                <c:pt idx="428">
                  <c:v>7.3999999999999897</c:v>
                </c:pt>
                <c:pt idx="429">
                  <c:v>7.3999999999999897</c:v>
                </c:pt>
                <c:pt idx="430">
                  <c:v>7.3999999999999897</c:v>
                </c:pt>
                <c:pt idx="431">
                  <c:v>7.3999999999999897</c:v>
                </c:pt>
                <c:pt idx="432">
                  <c:v>7.4399999999999924</c:v>
                </c:pt>
                <c:pt idx="433">
                  <c:v>7.4399999999999924</c:v>
                </c:pt>
                <c:pt idx="434">
                  <c:v>7.4399999999999924</c:v>
                </c:pt>
                <c:pt idx="435">
                  <c:v>7.4399999999999924</c:v>
                </c:pt>
                <c:pt idx="436">
                  <c:v>7.46</c:v>
                </c:pt>
                <c:pt idx="437">
                  <c:v>7.46</c:v>
                </c:pt>
                <c:pt idx="438">
                  <c:v>7.48</c:v>
                </c:pt>
                <c:pt idx="439">
                  <c:v>7.5</c:v>
                </c:pt>
                <c:pt idx="440">
                  <c:v>7.5</c:v>
                </c:pt>
                <c:pt idx="441">
                  <c:v>7.52</c:v>
                </c:pt>
                <c:pt idx="442">
                  <c:v>7.52</c:v>
                </c:pt>
                <c:pt idx="443">
                  <c:v>7.52</c:v>
                </c:pt>
                <c:pt idx="444">
                  <c:v>7.52</c:v>
                </c:pt>
                <c:pt idx="445">
                  <c:v>7.52</c:v>
                </c:pt>
                <c:pt idx="446">
                  <c:v>7.52</c:v>
                </c:pt>
                <c:pt idx="447">
                  <c:v>7.5399999999999903</c:v>
                </c:pt>
                <c:pt idx="448">
                  <c:v>7.5399999999999903</c:v>
                </c:pt>
                <c:pt idx="449">
                  <c:v>7.5399999999999903</c:v>
                </c:pt>
                <c:pt idx="450">
                  <c:v>7.56</c:v>
                </c:pt>
                <c:pt idx="451">
                  <c:v>7.56</c:v>
                </c:pt>
                <c:pt idx="452">
                  <c:v>7.56</c:v>
                </c:pt>
                <c:pt idx="453">
                  <c:v>7.56</c:v>
                </c:pt>
                <c:pt idx="454">
                  <c:v>7.56</c:v>
                </c:pt>
                <c:pt idx="455">
                  <c:v>7.56</c:v>
                </c:pt>
                <c:pt idx="456">
                  <c:v>7.56</c:v>
                </c:pt>
                <c:pt idx="457">
                  <c:v>7.56</c:v>
                </c:pt>
                <c:pt idx="458">
                  <c:v>7.56</c:v>
                </c:pt>
                <c:pt idx="459">
                  <c:v>7.56</c:v>
                </c:pt>
                <c:pt idx="460">
                  <c:v>7.58</c:v>
                </c:pt>
                <c:pt idx="461">
                  <c:v>7.6</c:v>
                </c:pt>
                <c:pt idx="462">
                  <c:v>7.6</c:v>
                </c:pt>
                <c:pt idx="463">
                  <c:v>7.6</c:v>
                </c:pt>
                <c:pt idx="464">
                  <c:v>7.6</c:v>
                </c:pt>
                <c:pt idx="465">
                  <c:v>7.6</c:v>
                </c:pt>
                <c:pt idx="466">
                  <c:v>7.6</c:v>
                </c:pt>
                <c:pt idx="467">
                  <c:v>7.6</c:v>
                </c:pt>
                <c:pt idx="468">
                  <c:v>7.6</c:v>
                </c:pt>
                <c:pt idx="469">
                  <c:v>7.6</c:v>
                </c:pt>
                <c:pt idx="470">
                  <c:v>7.6199999999999966</c:v>
                </c:pt>
                <c:pt idx="471">
                  <c:v>7.6199999999999966</c:v>
                </c:pt>
                <c:pt idx="472">
                  <c:v>7.6199999999999966</c:v>
                </c:pt>
                <c:pt idx="473">
                  <c:v>7.64</c:v>
                </c:pt>
                <c:pt idx="474">
                  <c:v>7.64</c:v>
                </c:pt>
                <c:pt idx="475">
                  <c:v>7.64</c:v>
                </c:pt>
                <c:pt idx="476">
                  <c:v>7.64</c:v>
                </c:pt>
                <c:pt idx="477">
                  <c:v>7.6599999999999975</c:v>
                </c:pt>
                <c:pt idx="478">
                  <c:v>7.6599999999999975</c:v>
                </c:pt>
                <c:pt idx="479">
                  <c:v>7.68</c:v>
                </c:pt>
                <c:pt idx="480">
                  <c:v>7.7</c:v>
                </c:pt>
                <c:pt idx="481">
                  <c:v>7.72</c:v>
                </c:pt>
                <c:pt idx="482">
                  <c:v>7.72</c:v>
                </c:pt>
                <c:pt idx="483">
                  <c:v>7.72</c:v>
                </c:pt>
                <c:pt idx="484">
                  <c:v>7.72</c:v>
                </c:pt>
                <c:pt idx="485">
                  <c:v>7.72</c:v>
                </c:pt>
                <c:pt idx="486">
                  <c:v>7.7399999999999904</c:v>
                </c:pt>
                <c:pt idx="487">
                  <c:v>7.7399999999999904</c:v>
                </c:pt>
                <c:pt idx="488">
                  <c:v>7.76</c:v>
                </c:pt>
                <c:pt idx="489">
                  <c:v>7.78</c:v>
                </c:pt>
                <c:pt idx="490">
                  <c:v>7.8199999999999985</c:v>
                </c:pt>
                <c:pt idx="491">
                  <c:v>7.8199999999999985</c:v>
                </c:pt>
                <c:pt idx="492">
                  <c:v>7.8599999999999985</c:v>
                </c:pt>
                <c:pt idx="493">
                  <c:v>7.8599999999999985</c:v>
                </c:pt>
                <c:pt idx="494">
                  <c:v>7.8599999999999985</c:v>
                </c:pt>
                <c:pt idx="495">
                  <c:v>7.8599999999999985</c:v>
                </c:pt>
                <c:pt idx="496">
                  <c:v>7.8599999999999985</c:v>
                </c:pt>
                <c:pt idx="497">
                  <c:v>7.8599999999999985</c:v>
                </c:pt>
                <c:pt idx="498">
                  <c:v>7.8599999999999985</c:v>
                </c:pt>
                <c:pt idx="499">
                  <c:v>7.8599999999999985</c:v>
                </c:pt>
                <c:pt idx="500">
                  <c:v>7.8599999999999985</c:v>
                </c:pt>
                <c:pt idx="501">
                  <c:v>7.88</c:v>
                </c:pt>
                <c:pt idx="502">
                  <c:v>7.9</c:v>
                </c:pt>
                <c:pt idx="503">
                  <c:v>7.9</c:v>
                </c:pt>
                <c:pt idx="504">
                  <c:v>7.9</c:v>
                </c:pt>
                <c:pt idx="505">
                  <c:v>7.9</c:v>
                </c:pt>
                <c:pt idx="506">
                  <c:v>7.9</c:v>
                </c:pt>
                <c:pt idx="507">
                  <c:v>7.9</c:v>
                </c:pt>
                <c:pt idx="508">
                  <c:v>7.92</c:v>
                </c:pt>
                <c:pt idx="509">
                  <c:v>7.92</c:v>
                </c:pt>
                <c:pt idx="510">
                  <c:v>7.9399999999999924</c:v>
                </c:pt>
                <c:pt idx="511">
                  <c:v>7.9399999999999924</c:v>
                </c:pt>
                <c:pt idx="512">
                  <c:v>7.9399999999999924</c:v>
                </c:pt>
                <c:pt idx="513">
                  <c:v>7.9399999999999924</c:v>
                </c:pt>
                <c:pt idx="514">
                  <c:v>7.96</c:v>
                </c:pt>
                <c:pt idx="515">
                  <c:v>7.96</c:v>
                </c:pt>
                <c:pt idx="516">
                  <c:v>8</c:v>
                </c:pt>
                <c:pt idx="517">
                  <c:v>8</c:v>
                </c:pt>
                <c:pt idx="518">
                  <c:v>8</c:v>
                </c:pt>
                <c:pt idx="519">
                  <c:v>8</c:v>
                </c:pt>
                <c:pt idx="520">
                  <c:v>8</c:v>
                </c:pt>
                <c:pt idx="521">
                  <c:v>8</c:v>
                </c:pt>
                <c:pt idx="522">
                  <c:v>8</c:v>
                </c:pt>
                <c:pt idx="523">
                  <c:v>8</c:v>
                </c:pt>
                <c:pt idx="524">
                  <c:v>8</c:v>
                </c:pt>
                <c:pt idx="525">
                  <c:v>8</c:v>
                </c:pt>
                <c:pt idx="526">
                  <c:v>8</c:v>
                </c:pt>
                <c:pt idx="527">
                  <c:v>8</c:v>
                </c:pt>
                <c:pt idx="528">
                  <c:v>8</c:v>
                </c:pt>
                <c:pt idx="529">
                  <c:v>8</c:v>
                </c:pt>
                <c:pt idx="530">
                  <c:v>8.02</c:v>
                </c:pt>
                <c:pt idx="531">
                  <c:v>8.02</c:v>
                </c:pt>
                <c:pt idx="532">
                  <c:v>8.0400000000000009</c:v>
                </c:pt>
                <c:pt idx="533">
                  <c:v>8.0400000000000009</c:v>
                </c:pt>
                <c:pt idx="534">
                  <c:v>8.06</c:v>
                </c:pt>
                <c:pt idx="535">
                  <c:v>8.0800000000000018</c:v>
                </c:pt>
                <c:pt idx="536">
                  <c:v>8.0800000000000018</c:v>
                </c:pt>
                <c:pt idx="537">
                  <c:v>8.0800000000000018</c:v>
                </c:pt>
                <c:pt idx="538">
                  <c:v>8.1</c:v>
                </c:pt>
                <c:pt idx="539">
                  <c:v>8.1399999999999988</c:v>
                </c:pt>
                <c:pt idx="540">
                  <c:v>8.1399999999999988</c:v>
                </c:pt>
                <c:pt idx="541">
                  <c:v>8.1399999999999988</c:v>
                </c:pt>
                <c:pt idx="542">
                  <c:v>8.1399999999999988</c:v>
                </c:pt>
                <c:pt idx="543">
                  <c:v>8.1600000000000019</c:v>
                </c:pt>
                <c:pt idx="544">
                  <c:v>8.1800000000000015</c:v>
                </c:pt>
                <c:pt idx="545">
                  <c:v>8.1800000000000015</c:v>
                </c:pt>
                <c:pt idx="546">
                  <c:v>8.1800000000000015</c:v>
                </c:pt>
                <c:pt idx="547">
                  <c:v>8.2000000000000011</c:v>
                </c:pt>
                <c:pt idx="548">
                  <c:v>8.2000000000000011</c:v>
                </c:pt>
                <c:pt idx="549">
                  <c:v>8.2199999999999989</c:v>
                </c:pt>
                <c:pt idx="550">
                  <c:v>8.2199999999999989</c:v>
                </c:pt>
                <c:pt idx="551">
                  <c:v>8.2199999999999989</c:v>
                </c:pt>
                <c:pt idx="552">
                  <c:v>8.2199999999999989</c:v>
                </c:pt>
                <c:pt idx="553">
                  <c:v>8.2199999999999989</c:v>
                </c:pt>
                <c:pt idx="554">
                  <c:v>8.2199999999999989</c:v>
                </c:pt>
                <c:pt idx="555">
                  <c:v>8.2199999999999989</c:v>
                </c:pt>
                <c:pt idx="556">
                  <c:v>8.2199999999999989</c:v>
                </c:pt>
                <c:pt idx="557">
                  <c:v>8.2199999999999989</c:v>
                </c:pt>
                <c:pt idx="558">
                  <c:v>8.2199999999999989</c:v>
                </c:pt>
                <c:pt idx="559">
                  <c:v>8.2199999999999989</c:v>
                </c:pt>
                <c:pt idx="560">
                  <c:v>8.2199999999999989</c:v>
                </c:pt>
                <c:pt idx="561">
                  <c:v>8.2199999999999989</c:v>
                </c:pt>
                <c:pt idx="562">
                  <c:v>8.2199999999999989</c:v>
                </c:pt>
                <c:pt idx="563">
                  <c:v>8.2399999999999896</c:v>
                </c:pt>
                <c:pt idx="564">
                  <c:v>8.2399999999999896</c:v>
                </c:pt>
                <c:pt idx="565">
                  <c:v>8.2399999999999896</c:v>
                </c:pt>
                <c:pt idx="566">
                  <c:v>8.2600000000000016</c:v>
                </c:pt>
                <c:pt idx="567">
                  <c:v>8.2600000000000016</c:v>
                </c:pt>
                <c:pt idx="568">
                  <c:v>8.2600000000000016</c:v>
                </c:pt>
                <c:pt idx="569">
                  <c:v>8.2799999999999994</c:v>
                </c:pt>
                <c:pt idx="570">
                  <c:v>8.2999999999999989</c:v>
                </c:pt>
                <c:pt idx="571">
                  <c:v>8.3200000000000021</c:v>
                </c:pt>
                <c:pt idx="572">
                  <c:v>8.3200000000000021</c:v>
                </c:pt>
                <c:pt idx="573">
                  <c:v>8.3600000000000048</c:v>
                </c:pt>
                <c:pt idx="574">
                  <c:v>8.3600000000000048</c:v>
                </c:pt>
                <c:pt idx="575">
                  <c:v>8.3600000000000048</c:v>
                </c:pt>
                <c:pt idx="576">
                  <c:v>8.3600000000000048</c:v>
                </c:pt>
                <c:pt idx="577">
                  <c:v>8.3600000000000048</c:v>
                </c:pt>
                <c:pt idx="578">
                  <c:v>8.3600000000000048</c:v>
                </c:pt>
                <c:pt idx="579">
                  <c:v>8.3600000000000048</c:v>
                </c:pt>
                <c:pt idx="580">
                  <c:v>8.3800000000000008</c:v>
                </c:pt>
                <c:pt idx="581">
                  <c:v>8.3800000000000008</c:v>
                </c:pt>
                <c:pt idx="582">
                  <c:v>8.3800000000000008</c:v>
                </c:pt>
                <c:pt idx="583">
                  <c:v>8.4000000000000021</c:v>
                </c:pt>
                <c:pt idx="584">
                  <c:v>8.4000000000000021</c:v>
                </c:pt>
                <c:pt idx="585">
                  <c:v>8.4200000000000017</c:v>
                </c:pt>
                <c:pt idx="586">
                  <c:v>8.4200000000000017</c:v>
                </c:pt>
                <c:pt idx="587">
                  <c:v>8.4200000000000017</c:v>
                </c:pt>
                <c:pt idx="588">
                  <c:v>8.4200000000000017</c:v>
                </c:pt>
                <c:pt idx="589">
                  <c:v>8.4200000000000017</c:v>
                </c:pt>
                <c:pt idx="590">
                  <c:v>8.4200000000000017</c:v>
                </c:pt>
                <c:pt idx="591">
                  <c:v>8.4200000000000017</c:v>
                </c:pt>
                <c:pt idx="592">
                  <c:v>8.4200000000000017</c:v>
                </c:pt>
                <c:pt idx="593">
                  <c:v>8.4200000000000017</c:v>
                </c:pt>
                <c:pt idx="594">
                  <c:v>8.4200000000000017</c:v>
                </c:pt>
                <c:pt idx="595">
                  <c:v>8.4200000000000017</c:v>
                </c:pt>
                <c:pt idx="596">
                  <c:v>8.4200000000000017</c:v>
                </c:pt>
                <c:pt idx="597">
                  <c:v>8.4200000000000017</c:v>
                </c:pt>
                <c:pt idx="598">
                  <c:v>8.4200000000000017</c:v>
                </c:pt>
                <c:pt idx="599">
                  <c:v>8.4200000000000017</c:v>
                </c:pt>
                <c:pt idx="600">
                  <c:v>8.4600000000000026</c:v>
                </c:pt>
                <c:pt idx="601">
                  <c:v>8.4600000000000026</c:v>
                </c:pt>
                <c:pt idx="602">
                  <c:v>8.5</c:v>
                </c:pt>
                <c:pt idx="603">
                  <c:v>8.5</c:v>
                </c:pt>
                <c:pt idx="604">
                  <c:v>8.5</c:v>
                </c:pt>
                <c:pt idx="605">
                  <c:v>8.5</c:v>
                </c:pt>
                <c:pt idx="606">
                  <c:v>8.5</c:v>
                </c:pt>
                <c:pt idx="607">
                  <c:v>8.5</c:v>
                </c:pt>
                <c:pt idx="608">
                  <c:v>8.5</c:v>
                </c:pt>
                <c:pt idx="609">
                  <c:v>8.5</c:v>
                </c:pt>
                <c:pt idx="610">
                  <c:v>8.5</c:v>
                </c:pt>
                <c:pt idx="611">
                  <c:v>8.5</c:v>
                </c:pt>
                <c:pt idx="612">
                  <c:v>8.52</c:v>
                </c:pt>
                <c:pt idx="613">
                  <c:v>8.52</c:v>
                </c:pt>
                <c:pt idx="614">
                  <c:v>8.52</c:v>
                </c:pt>
                <c:pt idx="615">
                  <c:v>8.52</c:v>
                </c:pt>
                <c:pt idx="616">
                  <c:v>8.52</c:v>
                </c:pt>
                <c:pt idx="617">
                  <c:v>8.52</c:v>
                </c:pt>
                <c:pt idx="618">
                  <c:v>8.5400000000000009</c:v>
                </c:pt>
                <c:pt idx="619">
                  <c:v>8.5600000000000023</c:v>
                </c:pt>
                <c:pt idx="620">
                  <c:v>8.5600000000000023</c:v>
                </c:pt>
                <c:pt idx="621">
                  <c:v>8.5800000000000018</c:v>
                </c:pt>
                <c:pt idx="622">
                  <c:v>8.5800000000000018</c:v>
                </c:pt>
                <c:pt idx="623">
                  <c:v>8.5800000000000018</c:v>
                </c:pt>
                <c:pt idx="624">
                  <c:v>8.5800000000000018</c:v>
                </c:pt>
                <c:pt idx="625">
                  <c:v>8.6</c:v>
                </c:pt>
                <c:pt idx="626">
                  <c:v>8.620000000000001</c:v>
                </c:pt>
                <c:pt idx="627">
                  <c:v>8.68</c:v>
                </c:pt>
                <c:pt idx="628">
                  <c:v>8.68</c:v>
                </c:pt>
                <c:pt idx="629">
                  <c:v>8.7000000000000011</c:v>
                </c:pt>
                <c:pt idx="630">
                  <c:v>8.7000000000000011</c:v>
                </c:pt>
                <c:pt idx="631">
                  <c:v>8.7000000000000011</c:v>
                </c:pt>
                <c:pt idx="632">
                  <c:v>8.7000000000000011</c:v>
                </c:pt>
                <c:pt idx="633">
                  <c:v>8.7199999999999989</c:v>
                </c:pt>
                <c:pt idx="634">
                  <c:v>8.7199999999999989</c:v>
                </c:pt>
                <c:pt idx="635">
                  <c:v>8.7399999999999896</c:v>
                </c:pt>
                <c:pt idx="636">
                  <c:v>8.7600000000000016</c:v>
                </c:pt>
                <c:pt idx="637">
                  <c:v>8.7600000000000016</c:v>
                </c:pt>
                <c:pt idx="638">
                  <c:v>8.7600000000000016</c:v>
                </c:pt>
                <c:pt idx="639">
                  <c:v>8.7800000000000011</c:v>
                </c:pt>
                <c:pt idx="640">
                  <c:v>8.7999999999999989</c:v>
                </c:pt>
                <c:pt idx="641">
                  <c:v>8.8400000000000016</c:v>
                </c:pt>
                <c:pt idx="642">
                  <c:v>8.8800000000000008</c:v>
                </c:pt>
                <c:pt idx="643">
                  <c:v>8.9000000000000021</c:v>
                </c:pt>
                <c:pt idx="644">
                  <c:v>8.9200000000000017</c:v>
                </c:pt>
                <c:pt idx="645">
                  <c:v>8.9200000000000017</c:v>
                </c:pt>
                <c:pt idx="646">
                  <c:v>8.94</c:v>
                </c:pt>
                <c:pt idx="647">
                  <c:v>8.94</c:v>
                </c:pt>
                <c:pt idx="648">
                  <c:v>8.94</c:v>
                </c:pt>
                <c:pt idx="649">
                  <c:v>8.94</c:v>
                </c:pt>
                <c:pt idx="650">
                  <c:v>8.9800000000000022</c:v>
                </c:pt>
                <c:pt idx="651">
                  <c:v>8.9800000000000022</c:v>
                </c:pt>
                <c:pt idx="652">
                  <c:v>8.9800000000000022</c:v>
                </c:pt>
                <c:pt idx="653">
                  <c:v>8.9800000000000022</c:v>
                </c:pt>
                <c:pt idx="654">
                  <c:v>8.9800000000000022</c:v>
                </c:pt>
                <c:pt idx="655">
                  <c:v>9.02</c:v>
                </c:pt>
                <c:pt idx="656">
                  <c:v>9.0600000000000023</c:v>
                </c:pt>
                <c:pt idx="657">
                  <c:v>9.0600000000000023</c:v>
                </c:pt>
                <c:pt idx="658">
                  <c:v>9.1000000000000014</c:v>
                </c:pt>
                <c:pt idx="659">
                  <c:v>9.120000000000001</c:v>
                </c:pt>
                <c:pt idx="660">
                  <c:v>9.120000000000001</c:v>
                </c:pt>
                <c:pt idx="661">
                  <c:v>9.120000000000001</c:v>
                </c:pt>
                <c:pt idx="662">
                  <c:v>9.120000000000001</c:v>
                </c:pt>
                <c:pt idx="663">
                  <c:v>9.120000000000001</c:v>
                </c:pt>
                <c:pt idx="664">
                  <c:v>9.1800000000000015</c:v>
                </c:pt>
                <c:pt idx="665">
                  <c:v>9.2000000000000011</c:v>
                </c:pt>
                <c:pt idx="666">
                  <c:v>9.2000000000000011</c:v>
                </c:pt>
                <c:pt idx="667">
                  <c:v>9.2000000000000011</c:v>
                </c:pt>
                <c:pt idx="668">
                  <c:v>9.2000000000000011</c:v>
                </c:pt>
                <c:pt idx="669">
                  <c:v>9.2000000000000011</c:v>
                </c:pt>
                <c:pt idx="670">
                  <c:v>9.2000000000000011</c:v>
                </c:pt>
                <c:pt idx="671">
                  <c:v>9.2000000000000011</c:v>
                </c:pt>
                <c:pt idx="672">
                  <c:v>9.2199999999999989</c:v>
                </c:pt>
                <c:pt idx="673">
                  <c:v>9.2399999999999896</c:v>
                </c:pt>
                <c:pt idx="674">
                  <c:v>9.2399999999999896</c:v>
                </c:pt>
                <c:pt idx="675">
                  <c:v>9.2399999999999896</c:v>
                </c:pt>
                <c:pt idx="676">
                  <c:v>9.2399999999999896</c:v>
                </c:pt>
                <c:pt idx="677">
                  <c:v>9.2600000000000016</c:v>
                </c:pt>
                <c:pt idx="678">
                  <c:v>9.2600000000000016</c:v>
                </c:pt>
                <c:pt idx="679">
                  <c:v>9.2600000000000016</c:v>
                </c:pt>
                <c:pt idx="680">
                  <c:v>9.2600000000000016</c:v>
                </c:pt>
                <c:pt idx="681">
                  <c:v>9.2600000000000016</c:v>
                </c:pt>
                <c:pt idx="682">
                  <c:v>9.2600000000000016</c:v>
                </c:pt>
                <c:pt idx="683">
                  <c:v>9.2799999999999994</c:v>
                </c:pt>
                <c:pt idx="684">
                  <c:v>9.2999999999999989</c:v>
                </c:pt>
                <c:pt idx="685">
                  <c:v>9.2999999999999989</c:v>
                </c:pt>
                <c:pt idx="686">
                  <c:v>9.2999999999999989</c:v>
                </c:pt>
                <c:pt idx="687">
                  <c:v>9.2999999999999989</c:v>
                </c:pt>
                <c:pt idx="688">
                  <c:v>9.2999999999999989</c:v>
                </c:pt>
                <c:pt idx="689">
                  <c:v>9.3200000000000021</c:v>
                </c:pt>
                <c:pt idx="690">
                  <c:v>9.3200000000000021</c:v>
                </c:pt>
                <c:pt idx="691">
                  <c:v>9.3200000000000021</c:v>
                </c:pt>
                <c:pt idx="692">
                  <c:v>9.3200000000000021</c:v>
                </c:pt>
                <c:pt idx="693">
                  <c:v>9.3600000000000048</c:v>
                </c:pt>
                <c:pt idx="694">
                  <c:v>9.3600000000000048</c:v>
                </c:pt>
                <c:pt idx="695">
                  <c:v>9.3600000000000048</c:v>
                </c:pt>
                <c:pt idx="696">
                  <c:v>9.3600000000000048</c:v>
                </c:pt>
                <c:pt idx="697">
                  <c:v>9.3800000000000008</c:v>
                </c:pt>
                <c:pt idx="698">
                  <c:v>9.4000000000000021</c:v>
                </c:pt>
                <c:pt idx="699">
                  <c:v>9.4200000000000017</c:v>
                </c:pt>
                <c:pt idx="700">
                  <c:v>9.4200000000000017</c:v>
                </c:pt>
                <c:pt idx="701">
                  <c:v>9.4200000000000017</c:v>
                </c:pt>
                <c:pt idx="702">
                  <c:v>9.4200000000000017</c:v>
                </c:pt>
                <c:pt idx="703">
                  <c:v>9.4200000000000017</c:v>
                </c:pt>
                <c:pt idx="704">
                  <c:v>9.4200000000000017</c:v>
                </c:pt>
                <c:pt idx="705">
                  <c:v>9.4200000000000017</c:v>
                </c:pt>
                <c:pt idx="706">
                  <c:v>9.4200000000000017</c:v>
                </c:pt>
                <c:pt idx="707">
                  <c:v>9.4200000000000017</c:v>
                </c:pt>
                <c:pt idx="708">
                  <c:v>9.44</c:v>
                </c:pt>
                <c:pt idx="709">
                  <c:v>9.4600000000000026</c:v>
                </c:pt>
                <c:pt idx="710">
                  <c:v>9.4600000000000026</c:v>
                </c:pt>
                <c:pt idx="711">
                  <c:v>9.4600000000000026</c:v>
                </c:pt>
                <c:pt idx="712">
                  <c:v>9.4600000000000026</c:v>
                </c:pt>
                <c:pt idx="713">
                  <c:v>9.4600000000000026</c:v>
                </c:pt>
                <c:pt idx="714">
                  <c:v>9.4800000000000022</c:v>
                </c:pt>
                <c:pt idx="715">
                  <c:v>9.4800000000000022</c:v>
                </c:pt>
                <c:pt idx="716">
                  <c:v>9.4800000000000022</c:v>
                </c:pt>
                <c:pt idx="717">
                  <c:v>9.4800000000000022</c:v>
                </c:pt>
                <c:pt idx="718">
                  <c:v>9.5000000000000018</c:v>
                </c:pt>
                <c:pt idx="719">
                  <c:v>9.5000000000000018</c:v>
                </c:pt>
                <c:pt idx="720">
                  <c:v>9.52</c:v>
                </c:pt>
                <c:pt idx="721">
                  <c:v>9.5400000000000009</c:v>
                </c:pt>
                <c:pt idx="722">
                  <c:v>9.5400000000000009</c:v>
                </c:pt>
                <c:pt idx="723">
                  <c:v>9.5400000000000009</c:v>
                </c:pt>
                <c:pt idx="724">
                  <c:v>9.5600000000000023</c:v>
                </c:pt>
                <c:pt idx="725">
                  <c:v>9.5600000000000023</c:v>
                </c:pt>
                <c:pt idx="726">
                  <c:v>9.5600000000000023</c:v>
                </c:pt>
                <c:pt idx="727">
                  <c:v>9.5600000000000023</c:v>
                </c:pt>
                <c:pt idx="728">
                  <c:v>9.5600000000000023</c:v>
                </c:pt>
                <c:pt idx="729">
                  <c:v>9.5600000000000023</c:v>
                </c:pt>
                <c:pt idx="730">
                  <c:v>9.5800000000000018</c:v>
                </c:pt>
                <c:pt idx="731">
                  <c:v>9.5800000000000018</c:v>
                </c:pt>
                <c:pt idx="732">
                  <c:v>9.5800000000000018</c:v>
                </c:pt>
                <c:pt idx="733">
                  <c:v>9.6</c:v>
                </c:pt>
                <c:pt idx="734">
                  <c:v>9.6</c:v>
                </c:pt>
                <c:pt idx="735">
                  <c:v>9.6</c:v>
                </c:pt>
                <c:pt idx="736">
                  <c:v>9.6</c:v>
                </c:pt>
                <c:pt idx="737">
                  <c:v>9.6</c:v>
                </c:pt>
                <c:pt idx="738">
                  <c:v>9.6399999999999988</c:v>
                </c:pt>
                <c:pt idx="739">
                  <c:v>9.6399999999999988</c:v>
                </c:pt>
                <c:pt idx="740">
                  <c:v>9.6600000000000019</c:v>
                </c:pt>
                <c:pt idx="741">
                  <c:v>9.6600000000000019</c:v>
                </c:pt>
                <c:pt idx="742">
                  <c:v>9.6800000000000015</c:v>
                </c:pt>
                <c:pt idx="743">
                  <c:v>9.7000000000000011</c:v>
                </c:pt>
                <c:pt idx="744">
                  <c:v>9.7000000000000011</c:v>
                </c:pt>
                <c:pt idx="745">
                  <c:v>9.7000000000000011</c:v>
                </c:pt>
                <c:pt idx="746">
                  <c:v>9.7000000000000011</c:v>
                </c:pt>
                <c:pt idx="747">
                  <c:v>9.7000000000000011</c:v>
                </c:pt>
                <c:pt idx="748">
                  <c:v>9.7000000000000011</c:v>
                </c:pt>
                <c:pt idx="749">
                  <c:v>9.7399999999999896</c:v>
                </c:pt>
                <c:pt idx="750">
                  <c:v>9.7600000000000016</c:v>
                </c:pt>
                <c:pt idx="751">
                  <c:v>9.7600000000000016</c:v>
                </c:pt>
                <c:pt idx="752">
                  <c:v>9.7799999999999994</c:v>
                </c:pt>
                <c:pt idx="753">
                  <c:v>9.7799999999999994</c:v>
                </c:pt>
                <c:pt idx="754">
                  <c:v>9.7799999999999994</c:v>
                </c:pt>
                <c:pt idx="755">
                  <c:v>9.7799999999999994</c:v>
                </c:pt>
                <c:pt idx="756">
                  <c:v>9.8200000000000021</c:v>
                </c:pt>
                <c:pt idx="757">
                  <c:v>9.8200000000000021</c:v>
                </c:pt>
                <c:pt idx="758">
                  <c:v>9.8200000000000021</c:v>
                </c:pt>
                <c:pt idx="759">
                  <c:v>9.8400000000000016</c:v>
                </c:pt>
                <c:pt idx="760">
                  <c:v>9.8400000000000016</c:v>
                </c:pt>
                <c:pt idx="761">
                  <c:v>9.8400000000000016</c:v>
                </c:pt>
                <c:pt idx="762">
                  <c:v>9.8400000000000016</c:v>
                </c:pt>
                <c:pt idx="763">
                  <c:v>9.8600000000000048</c:v>
                </c:pt>
                <c:pt idx="764">
                  <c:v>9.8600000000000048</c:v>
                </c:pt>
                <c:pt idx="765">
                  <c:v>9.8600000000000048</c:v>
                </c:pt>
                <c:pt idx="766">
                  <c:v>9.9000000000000021</c:v>
                </c:pt>
                <c:pt idx="767">
                  <c:v>9.9000000000000021</c:v>
                </c:pt>
                <c:pt idx="768">
                  <c:v>9.9200000000000017</c:v>
                </c:pt>
                <c:pt idx="769">
                  <c:v>9.9200000000000017</c:v>
                </c:pt>
                <c:pt idx="770">
                  <c:v>9.9200000000000017</c:v>
                </c:pt>
                <c:pt idx="771">
                  <c:v>9.9200000000000017</c:v>
                </c:pt>
                <c:pt idx="772">
                  <c:v>9.94</c:v>
                </c:pt>
                <c:pt idx="773">
                  <c:v>9.94</c:v>
                </c:pt>
                <c:pt idx="774">
                  <c:v>9.94</c:v>
                </c:pt>
                <c:pt idx="775">
                  <c:v>9.94</c:v>
                </c:pt>
                <c:pt idx="776">
                  <c:v>9.94</c:v>
                </c:pt>
                <c:pt idx="777">
                  <c:v>9.94</c:v>
                </c:pt>
                <c:pt idx="778">
                  <c:v>9.94</c:v>
                </c:pt>
                <c:pt idx="779">
                  <c:v>9.94</c:v>
                </c:pt>
                <c:pt idx="780">
                  <c:v>9.94</c:v>
                </c:pt>
                <c:pt idx="781">
                  <c:v>9.9600000000000026</c:v>
                </c:pt>
                <c:pt idx="782">
                  <c:v>9.9600000000000026</c:v>
                </c:pt>
                <c:pt idx="783">
                  <c:v>9.9600000000000026</c:v>
                </c:pt>
                <c:pt idx="784">
                  <c:v>9.9600000000000026</c:v>
                </c:pt>
                <c:pt idx="785">
                  <c:v>9.9800000000000022</c:v>
                </c:pt>
                <c:pt idx="786">
                  <c:v>10.000000000000002</c:v>
                </c:pt>
                <c:pt idx="787">
                  <c:v>10.019999999999909</c:v>
                </c:pt>
                <c:pt idx="788">
                  <c:v>10.019999999999909</c:v>
                </c:pt>
                <c:pt idx="789">
                  <c:v>10.019999999999909</c:v>
                </c:pt>
                <c:pt idx="790">
                  <c:v>10.019999999999909</c:v>
                </c:pt>
                <c:pt idx="791">
                  <c:v>10.019999999999909</c:v>
                </c:pt>
                <c:pt idx="792">
                  <c:v>10.019999999999909</c:v>
                </c:pt>
                <c:pt idx="793">
                  <c:v>10.039999999999909</c:v>
                </c:pt>
                <c:pt idx="794">
                  <c:v>10.039999999999909</c:v>
                </c:pt>
                <c:pt idx="795">
                  <c:v>10.039999999999909</c:v>
                </c:pt>
                <c:pt idx="796">
                  <c:v>10.039999999999909</c:v>
                </c:pt>
                <c:pt idx="797">
                  <c:v>10.039999999999909</c:v>
                </c:pt>
                <c:pt idx="798">
                  <c:v>10.039999999999909</c:v>
                </c:pt>
                <c:pt idx="799">
                  <c:v>10.039999999999909</c:v>
                </c:pt>
                <c:pt idx="800">
                  <c:v>10.039999999999909</c:v>
                </c:pt>
                <c:pt idx="801">
                  <c:v>10.039999999999909</c:v>
                </c:pt>
                <c:pt idx="802">
                  <c:v>10.059999999999915</c:v>
                </c:pt>
                <c:pt idx="803">
                  <c:v>10.059999999999915</c:v>
                </c:pt>
                <c:pt idx="804">
                  <c:v>10.059999999999915</c:v>
                </c:pt>
                <c:pt idx="805">
                  <c:v>10.079999999999915</c:v>
                </c:pt>
                <c:pt idx="806">
                  <c:v>10.079999999999915</c:v>
                </c:pt>
                <c:pt idx="807">
                  <c:v>10.079999999999915</c:v>
                </c:pt>
                <c:pt idx="808">
                  <c:v>10.099999999999909</c:v>
                </c:pt>
                <c:pt idx="809">
                  <c:v>10.099999999999909</c:v>
                </c:pt>
                <c:pt idx="810">
                  <c:v>10.120000000000001</c:v>
                </c:pt>
                <c:pt idx="811">
                  <c:v>10.120000000000001</c:v>
                </c:pt>
                <c:pt idx="812">
                  <c:v>10.120000000000001</c:v>
                </c:pt>
                <c:pt idx="813">
                  <c:v>10.120000000000001</c:v>
                </c:pt>
                <c:pt idx="814">
                  <c:v>10.139999999999899</c:v>
                </c:pt>
                <c:pt idx="815">
                  <c:v>10.139999999999899</c:v>
                </c:pt>
                <c:pt idx="816">
                  <c:v>10.139999999999899</c:v>
                </c:pt>
                <c:pt idx="817">
                  <c:v>10.139999999999899</c:v>
                </c:pt>
                <c:pt idx="818">
                  <c:v>10.139999999999899</c:v>
                </c:pt>
                <c:pt idx="819">
                  <c:v>10.159999999999915</c:v>
                </c:pt>
                <c:pt idx="820">
                  <c:v>10.179999999999909</c:v>
                </c:pt>
                <c:pt idx="821">
                  <c:v>10.219999999999899</c:v>
                </c:pt>
                <c:pt idx="822">
                  <c:v>10.219999999999899</c:v>
                </c:pt>
                <c:pt idx="823">
                  <c:v>10.219999999999899</c:v>
                </c:pt>
                <c:pt idx="824">
                  <c:v>10.219999999999899</c:v>
                </c:pt>
                <c:pt idx="825">
                  <c:v>10.239999999999904</c:v>
                </c:pt>
                <c:pt idx="826">
                  <c:v>10.259999999999909</c:v>
                </c:pt>
                <c:pt idx="827">
                  <c:v>10.259999999999909</c:v>
                </c:pt>
                <c:pt idx="828">
                  <c:v>10.259999999999909</c:v>
                </c:pt>
                <c:pt idx="829">
                  <c:v>10.259999999999909</c:v>
                </c:pt>
                <c:pt idx="830">
                  <c:v>10.259999999999909</c:v>
                </c:pt>
                <c:pt idx="831">
                  <c:v>10.259999999999909</c:v>
                </c:pt>
                <c:pt idx="832">
                  <c:v>10.279999999999909</c:v>
                </c:pt>
                <c:pt idx="833">
                  <c:v>10.279999999999909</c:v>
                </c:pt>
                <c:pt idx="834">
                  <c:v>10.279999999999909</c:v>
                </c:pt>
                <c:pt idx="835">
                  <c:v>10.279999999999909</c:v>
                </c:pt>
                <c:pt idx="836">
                  <c:v>10.299999999999899</c:v>
                </c:pt>
                <c:pt idx="837">
                  <c:v>10.299999999999899</c:v>
                </c:pt>
                <c:pt idx="838">
                  <c:v>10.319999999999915</c:v>
                </c:pt>
                <c:pt idx="839">
                  <c:v>10.339999999999909</c:v>
                </c:pt>
                <c:pt idx="840">
                  <c:v>10.339999999999909</c:v>
                </c:pt>
                <c:pt idx="841">
                  <c:v>10.339999999999909</c:v>
                </c:pt>
                <c:pt idx="842">
                  <c:v>10.359999999999919</c:v>
                </c:pt>
                <c:pt idx="843">
                  <c:v>10.359999999999919</c:v>
                </c:pt>
                <c:pt idx="844">
                  <c:v>10.359999999999919</c:v>
                </c:pt>
                <c:pt idx="845">
                  <c:v>10.359999999999919</c:v>
                </c:pt>
                <c:pt idx="846">
                  <c:v>10.359999999999919</c:v>
                </c:pt>
                <c:pt idx="847">
                  <c:v>10.359999999999919</c:v>
                </c:pt>
                <c:pt idx="848">
                  <c:v>10.379999999999917</c:v>
                </c:pt>
                <c:pt idx="849">
                  <c:v>10.379999999999917</c:v>
                </c:pt>
                <c:pt idx="850">
                  <c:v>10.399999999999915</c:v>
                </c:pt>
                <c:pt idx="851">
                  <c:v>10.399999999999915</c:v>
                </c:pt>
                <c:pt idx="852">
                  <c:v>10.439999999999909</c:v>
                </c:pt>
                <c:pt idx="853">
                  <c:v>10.459999999999917</c:v>
                </c:pt>
                <c:pt idx="854">
                  <c:v>10.459999999999917</c:v>
                </c:pt>
                <c:pt idx="855">
                  <c:v>10.459999999999917</c:v>
                </c:pt>
                <c:pt idx="856">
                  <c:v>10.459999999999917</c:v>
                </c:pt>
                <c:pt idx="857">
                  <c:v>10.459999999999917</c:v>
                </c:pt>
                <c:pt idx="858">
                  <c:v>10.479999999999915</c:v>
                </c:pt>
                <c:pt idx="859">
                  <c:v>10.479999999999915</c:v>
                </c:pt>
                <c:pt idx="860">
                  <c:v>10.499999999999915</c:v>
                </c:pt>
                <c:pt idx="861">
                  <c:v>10.52</c:v>
                </c:pt>
                <c:pt idx="862">
                  <c:v>10.52</c:v>
                </c:pt>
                <c:pt idx="863">
                  <c:v>10.52</c:v>
                </c:pt>
                <c:pt idx="864">
                  <c:v>10.52</c:v>
                </c:pt>
                <c:pt idx="865">
                  <c:v>10.539999999999909</c:v>
                </c:pt>
                <c:pt idx="866">
                  <c:v>10.539999999999909</c:v>
                </c:pt>
                <c:pt idx="867">
                  <c:v>10.539999999999909</c:v>
                </c:pt>
                <c:pt idx="868">
                  <c:v>10.539999999999909</c:v>
                </c:pt>
                <c:pt idx="869">
                  <c:v>10.539999999999909</c:v>
                </c:pt>
                <c:pt idx="870">
                  <c:v>10.559999999999915</c:v>
                </c:pt>
                <c:pt idx="871">
                  <c:v>10.579999999999915</c:v>
                </c:pt>
                <c:pt idx="872">
                  <c:v>10.579999999999915</c:v>
                </c:pt>
                <c:pt idx="873">
                  <c:v>10.62</c:v>
                </c:pt>
                <c:pt idx="874">
                  <c:v>10.639999999999899</c:v>
                </c:pt>
                <c:pt idx="875">
                  <c:v>10.639999999999899</c:v>
                </c:pt>
                <c:pt idx="876">
                  <c:v>10.639999999999899</c:v>
                </c:pt>
                <c:pt idx="877">
                  <c:v>10.639999999999899</c:v>
                </c:pt>
                <c:pt idx="878">
                  <c:v>10.639999999999899</c:v>
                </c:pt>
                <c:pt idx="879">
                  <c:v>10.639999999999899</c:v>
                </c:pt>
                <c:pt idx="880">
                  <c:v>10.639999999999899</c:v>
                </c:pt>
                <c:pt idx="881">
                  <c:v>10.639999999999899</c:v>
                </c:pt>
                <c:pt idx="882">
                  <c:v>10.639999999999899</c:v>
                </c:pt>
                <c:pt idx="883">
                  <c:v>10.639999999999899</c:v>
                </c:pt>
                <c:pt idx="884">
                  <c:v>10.639999999999899</c:v>
                </c:pt>
                <c:pt idx="885">
                  <c:v>10.639999999999899</c:v>
                </c:pt>
                <c:pt idx="886">
                  <c:v>10.659999999999915</c:v>
                </c:pt>
                <c:pt idx="887">
                  <c:v>10.679999999999909</c:v>
                </c:pt>
                <c:pt idx="888">
                  <c:v>10.739999999999904</c:v>
                </c:pt>
                <c:pt idx="889">
                  <c:v>10.739999999999904</c:v>
                </c:pt>
                <c:pt idx="890">
                  <c:v>10.759999999999909</c:v>
                </c:pt>
                <c:pt idx="891">
                  <c:v>10.759999999999909</c:v>
                </c:pt>
                <c:pt idx="892">
                  <c:v>10.759999999999909</c:v>
                </c:pt>
                <c:pt idx="893">
                  <c:v>10.759999999999909</c:v>
                </c:pt>
                <c:pt idx="894">
                  <c:v>10.759999999999909</c:v>
                </c:pt>
                <c:pt idx="895">
                  <c:v>10.779999999999909</c:v>
                </c:pt>
                <c:pt idx="896">
                  <c:v>10.799999999999899</c:v>
                </c:pt>
                <c:pt idx="897">
                  <c:v>10.799999999999899</c:v>
                </c:pt>
                <c:pt idx="898">
                  <c:v>10.799999999999899</c:v>
                </c:pt>
                <c:pt idx="899">
                  <c:v>10.799999999999899</c:v>
                </c:pt>
                <c:pt idx="900">
                  <c:v>10.799999999999899</c:v>
                </c:pt>
                <c:pt idx="901">
                  <c:v>10.819999999999915</c:v>
                </c:pt>
                <c:pt idx="902">
                  <c:v>10.819999999999915</c:v>
                </c:pt>
                <c:pt idx="903">
                  <c:v>10.860000000000008</c:v>
                </c:pt>
                <c:pt idx="904">
                  <c:v>10.860000000000008</c:v>
                </c:pt>
                <c:pt idx="905">
                  <c:v>10.879999999999917</c:v>
                </c:pt>
                <c:pt idx="906">
                  <c:v>10.879999999999917</c:v>
                </c:pt>
                <c:pt idx="907">
                  <c:v>10.879999999999917</c:v>
                </c:pt>
                <c:pt idx="908">
                  <c:v>10.879999999999917</c:v>
                </c:pt>
                <c:pt idx="909">
                  <c:v>10.879999999999917</c:v>
                </c:pt>
                <c:pt idx="910">
                  <c:v>10.879999999999917</c:v>
                </c:pt>
                <c:pt idx="911">
                  <c:v>10.879999999999917</c:v>
                </c:pt>
                <c:pt idx="912">
                  <c:v>10.879999999999917</c:v>
                </c:pt>
                <c:pt idx="913">
                  <c:v>10.879999999999917</c:v>
                </c:pt>
                <c:pt idx="914">
                  <c:v>10.879999999999917</c:v>
                </c:pt>
                <c:pt idx="915">
                  <c:v>10.879999999999917</c:v>
                </c:pt>
                <c:pt idx="916">
                  <c:v>10.899999999999915</c:v>
                </c:pt>
                <c:pt idx="917">
                  <c:v>10.899999999999915</c:v>
                </c:pt>
                <c:pt idx="918">
                  <c:v>10.92</c:v>
                </c:pt>
                <c:pt idx="919">
                  <c:v>10.939999999999909</c:v>
                </c:pt>
                <c:pt idx="920">
                  <c:v>10.939999999999909</c:v>
                </c:pt>
                <c:pt idx="921">
                  <c:v>10.939999999999909</c:v>
                </c:pt>
                <c:pt idx="922">
                  <c:v>10.959999999999917</c:v>
                </c:pt>
                <c:pt idx="923">
                  <c:v>10.959999999999917</c:v>
                </c:pt>
                <c:pt idx="924">
                  <c:v>10.959999999999917</c:v>
                </c:pt>
                <c:pt idx="925">
                  <c:v>10.979999999999915</c:v>
                </c:pt>
                <c:pt idx="926">
                  <c:v>10.999999999999915</c:v>
                </c:pt>
                <c:pt idx="927">
                  <c:v>10.999999999999915</c:v>
                </c:pt>
                <c:pt idx="928">
                  <c:v>11.02</c:v>
                </c:pt>
                <c:pt idx="929">
                  <c:v>11.059999999999915</c:v>
                </c:pt>
                <c:pt idx="930">
                  <c:v>11.059999999999915</c:v>
                </c:pt>
                <c:pt idx="931">
                  <c:v>11.059999999999915</c:v>
                </c:pt>
                <c:pt idx="932">
                  <c:v>11.079999999999915</c:v>
                </c:pt>
                <c:pt idx="933">
                  <c:v>11.079999999999915</c:v>
                </c:pt>
                <c:pt idx="934">
                  <c:v>11.079999999999915</c:v>
                </c:pt>
                <c:pt idx="935">
                  <c:v>11.079999999999915</c:v>
                </c:pt>
                <c:pt idx="936">
                  <c:v>11.099999999999909</c:v>
                </c:pt>
                <c:pt idx="937">
                  <c:v>11.099999999999909</c:v>
                </c:pt>
                <c:pt idx="938">
                  <c:v>11.099999999999909</c:v>
                </c:pt>
                <c:pt idx="939">
                  <c:v>11.099999999999909</c:v>
                </c:pt>
                <c:pt idx="940">
                  <c:v>11.099999999999909</c:v>
                </c:pt>
                <c:pt idx="941">
                  <c:v>11.099999999999909</c:v>
                </c:pt>
                <c:pt idx="942">
                  <c:v>11.099999999999909</c:v>
                </c:pt>
                <c:pt idx="943">
                  <c:v>11.099999999999909</c:v>
                </c:pt>
                <c:pt idx="944">
                  <c:v>11.12</c:v>
                </c:pt>
                <c:pt idx="945">
                  <c:v>11.12</c:v>
                </c:pt>
                <c:pt idx="946">
                  <c:v>11.12</c:v>
                </c:pt>
                <c:pt idx="947">
                  <c:v>11.139999999999899</c:v>
                </c:pt>
                <c:pt idx="948">
                  <c:v>11.139999999999899</c:v>
                </c:pt>
                <c:pt idx="949">
                  <c:v>11.16</c:v>
                </c:pt>
                <c:pt idx="950">
                  <c:v>11.179999999999909</c:v>
                </c:pt>
                <c:pt idx="951">
                  <c:v>11.179999999999909</c:v>
                </c:pt>
                <c:pt idx="952">
                  <c:v>11.179999999999909</c:v>
                </c:pt>
                <c:pt idx="953">
                  <c:v>11.2</c:v>
                </c:pt>
                <c:pt idx="954">
                  <c:v>11.2</c:v>
                </c:pt>
                <c:pt idx="955">
                  <c:v>11.2</c:v>
                </c:pt>
                <c:pt idx="956">
                  <c:v>11.219999999999899</c:v>
                </c:pt>
                <c:pt idx="957">
                  <c:v>11.219999999999899</c:v>
                </c:pt>
                <c:pt idx="958">
                  <c:v>11.219999999999899</c:v>
                </c:pt>
                <c:pt idx="959">
                  <c:v>11.219999999999899</c:v>
                </c:pt>
                <c:pt idx="960">
                  <c:v>11.219999999999899</c:v>
                </c:pt>
                <c:pt idx="961">
                  <c:v>11.239999999999998</c:v>
                </c:pt>
                <c:pt idx="962">
                  <c:v>11.239999999999998</c:v>
                </c:pt>
                <c:pt idx="963">
                  <c:v>11.239999999999998</c:v>
                </c:pt>
                <c:pt idx="964">
                  <c:v>11.239999999999998</c:v>
                </c:pt>
                <c:pt idx="965">
                  <c:v>11.28</c:v>
                </c:pt>
                <c:pt idx="966">
                  <c:v>11.28</c:v>
                </c:pt>
                <c:pt idx="967">
                  <c:v>11.28</c:v>
                </c:pt>
                <c:pt idx="968">
                  <c:v>11.28</c:v>
                </c:pt>
                <c:pt idx="969">
                  <c:v>11.28</c:v>
                </c:pt>
                <c:pt idx="970">
                  <c:v>11.28</c:v>
                </c:pt>
                <c:pt idx="971">
                  <c:v>11.28</c:v>
                </c:pt>
                <c:pt idx="972">
                  <c:v>11.299999999999899</c:v>
                </c:pt>
                <c:pt idx="973">
                  <c:v>11.339999999999909</c:v>
                </c:pt>
                <c:pt idx="974">
                  <c:v>11.339999999999909</c:v>
                </c:pt>
                <c:pt idx="975">
                  <c:v>11.339999999999909</c:v>
                </c:pt>
                <c:pt idx="976">
                  <c:v>11.379999999999917</c:v>
                </c:pt>
                <c:pt idx="977">
                  <c:v>11.379999999999917</c:v>
                </c:pt>
                <c:pt idx="978">
                  <c:v>11.379999999999917</c:v>
                </c:pt>
                <c:pt idx="979">
                  <c:v>11.379999999999917</c:v>
                </c:pt>
                <c:pt idx="980">
                  <c:v>11.379999999999917</c:v>
                </c:pt>
                <c:pt idx="981">
                  <c:v>11.379999999999917</c:v>
                </c:pt>
                <c:pt idx="982">
                  <c:v>11.379999999999917</c:v>
                </c:pt>
                <c:pt idx="983">
                  <c:v>11.4</c:v>
                </c:pt>
                <c:pt idx="984">
                  <c:v>11.4</c:v>
                </c:pt>
                <c:pt idx="985">
                  <c:v>11.42</c:v>
                </c:pt>
                <c:pt idx="986">
                  <c:v>11.44</c:v>
                </c:pt>
                <c:pt idx="987">
                  <c:v>11.44</c:v>
                </c:pt>
                <c:pt idx="988">
                  <c:v>11.44</c:v>
                </c:pt>
                <c:pt idx="989">
                  <c:v>11.46</c:v>
                </c:pt>
                <c:pt idx="990">
                  <c:v>11.46</c:v>
                </c:pt>
                <c:pt idx="991">
                  <c:v>11.46</c:v>
                </c:pt>
                <c:pt idx="992">
                  <c:v>11.46</c:v>
                </c:pt>
                <c:pt idx="993">
                  <c:v>11.46</c:v>
                </c:pt>
                <c:pt idx="994">
                  <c:v>11.479999999999915</c:v>
                </c:pt>
                <c:pt idx="995">
                  <c:v>11.5</c:v>
                </c:pt>
                <c:pt idx="996">
                  <c:v>11.5</c:v>
                </c:pt>
                <c:pt idx="997">
                  <c:v>11.5</c:v>
                </c:pt>
                <c:pt idx="998">
                  <c:v>11.5</c:v>
                </c:pt>
                <c:pt idx="999">
                  <c:v>11.5</c:v>
                </c:pt>
                <c:pt idx="1000">
                  <c:v>11.52</c:v>
                </c:pt>
                <c:pt idx="1001">
                  <c:v>11.52</c:v>
                </c:pt>
                <c:pt idx="1002">
                  <c:v>11.54</c:v>
                </c:pt>
                <c:pt idx="1003">
                  <c:v>11.54</c:v>
                </c:pt>
                <c:pt idx="1004">
                  <c:v>11.54</c:v>
                </c:pt>
                <c:pt idx="1005">
                  <c:v>11.579999999999915</c:v>
                </c:pt>
                <c:pt idx="1006">
                  <c:v>11.579999999999915</c:v>
                </c:pt>
                <c:pt idx="1007">
                  <c:v>11.6</c:v>
                </c:pt>
                <c:pt idx="1008">
                  <c:v>11.62</c:v>
                </c:pt>
                <c:pt idx="1009">
                  <c:v>11.62</c:v>
                </c:pt>
                <c:pt idx="1010">
                  <c:v>11.639999999999999</c:v>
                </c:pt>
                <c:pt idx="1011">
                  <c:v>11.639999999999999</c:v>
                </c:pt>
                <c:pt idx="1012">
                  <c:v>11.639999999999999</c:v>
                </c:pt>
                <c:pt idx="1013">
                  <c:v>11.639999999999999</c:v>
                </c:pt>
                <c:pt idx="1014">
                  <c:v>11.639999999999999</c:v>
                </c:pt>
                <c:pt idx="1015">
                  <c:v>11.639999999999999</c:v>
                </c:pt>
                <c:pt idx="1016">
                  <c:v>11.639999999999999</c:v>
                </c:pt>
                <c:pt idx="1017">
                  <c:v>11.639999999999999</c:v>
                </c:pt>
                <c:pt idx="1018">
                  <c:v>11.639999999999999</c:v>
                </c:pt>
                <c:pt idx="1019">
                  <c:v>11.639999999999999</c:v>
                </c:pt>
                <c:pt idx="1020">
                  <c:v>11.66</c:v>
                </c:pt>
                <c:pt idx="1021">
                  <c:v>11.66</c:v>
                </c:pt>
                <c:pt idx="1022">
                  <c:v>11.66</c:v>
                </c:pt>
                <c:pt idx="1023">
                  <c:v>11.66</c:v>
                </c:pt>
                <c:pt idx="1024">
                  <c:v>11.7</c:v>
                </c:pt>
                <c:pt idx="1025">
                  <c:v>11.719999999999999</c:v>
                </c:pt>
                <c:pt idx="1026">
                  <c:v>11.719999999999999</c:v>
                </c:pt>
                <c:pt idx="1027">
                  <c:v>11.719999999999999</c:v>
                </c:pt>
                <c:pt idx="1028">
                  <c:v>11.719999999999999</c:v>
                </c:pt>
                <c:pt idx="1029">
                  <c:v>11.739999999999998</c:v>
                </c:pt>
                <c:pt idx="1030">
                  <c:v>11.739999999999998</c:v>
                </c:pt>
                <c:pt idx="1031">
                  <c:v>11.739999999999998</c:v>
                </c:pt>
                <c:pt idx="1032">
                  <c:v>11.76</c:v>
                </c:pt>
                <c:pt idx="1033">
                  <c:v>11.76</c:v>
                </c:pt>
                <c:pt idx="1034">
                  <c:v>11.78</c:v>
                </c:pt>
                <c:pt idx="1035">
                  <c:v>11.78</c:v>
                </c:pt>
                <c:pt idx="1036">
                  <c:v>11.82</c:v>
                </c:pt>
                <c:pt idx="1037">
                  <c:v>11.84</c:v>
                </c:pt>
                <c:pt idx="1038">
                  <c:v>11.84</c:v>
                </c:pt>
                <c:pt idx="1039">
                  <c:v>11.84</c:v>
                </c:pt>
                <c:pt idx="1040">
                  <c:v>11.84</c:v>
                </c:pt>
                <c:pt idx="1041">
                  <c:v>11.860000000000008</c:v>
                </c:pt>
                <c:pt idx="1042">
                  <c:v>11.88</c:v>
                </c:pt>
                <c:pt idx="1043">
                  <c:v>11.88</c:v>
                </c:pt>
                <c:pt idx="1044">
                  <c:v>11.88</c:v>
                </c:pt>
                <c:pt idx="1045">
                  <c:v>11.88</c:v>
                </c:pt>
                <c:pt idx="1046">
                  <c:v>11.88</c:v>
                </c:pt>
                <c:pt idx="1047">
                  <c:v>11.899999999999915</c:v>
                </c:pt>
                <c:pt idx="1048">
                  <c:v>11.899999999999915</c:v>
                </c:pt>
                <c:pt idx="1049">
                  <c:v>11.92</c:v>
                </c:pt>
                <c:pt idx="1050">
                  <c:v>11.92</c:v>
                </c:pt>
                <c:pt idx="1051">
                  <c:v>11.94</c:v>
                </c:pt>
                <c:pt idx="1052">
                  <c:v>11.94</c:v>
                </c:pt>
                <c:pt idx="1053">
                  <c:v>11.94</c:v>
                </c:pt>
                <c:pt idx="1054">
                  <c:v>11.96</c:v>
                </c:pt>
                <c:pt idx="1055">
                  <c:v>11.96</c:v>
                </c:pt>
                <c:pt idx="1056">
                  <c:v>11.96</c:v>
                </c:pt>
                <c:pt idx="1057">
                  <c:v>11.96</c:v>
                </c:pt>
                <c:pt idx="1058">
                  <c:v>11.96</c:v>
                </c:pt>
                <c:pt idx="1059">
                  <c:v>11.96</c:v>
                </c:pt>
                <c:pt idx="1060">
                  <c:v>11.96</c:v>
                </c:pt>
                <c:pt idx="1061">
                  <c:v>11.96</c:v>
                </c:pt>
                <c:pt idx="1062">
                  <c:v>11.96</c:v>
                </c:pt>
                <c:pt idx="1063">
                  <c:v>11.96</c:v>
                </c:pt>
                <c:pt idx="1064">
                  <c:v>11.979999999999915</c:v>
                </c:pt>
                <c:pt idx="1065">
                  <c:v>11.979999999999915</c:v>
                </c:pt>
                <c:pt idx="1066">
                  <c:v>11.979999999999915</c:v>
                </c:pt>
                <c:pt idx="1067">
                  <c:v>11.979999999999915</c:v>
                </c:pt>
                <c:pt idx="1068">
                  <c:v>11.979999999999915</c:v>
                </c:pt>
                <c:pt idx="1069">
                  <c:v>11.979999999999915</c:v>
                </c:pt>
                <c:pt idx="1070">
                  <c:v>11.979999999999915</c:v>
                </c:pt>
                <c:pt idx="1071">
                  <c:v>11.979999999999915</c:v>
                </c:pt>
                <c:pt idx="1072">
                  <c:v>11.979999999999915</c:v>
                </c:pt>
                <c:pt idx="1073">
                  <c:v>12</c:v>
                </c:pt>
                <c:pt idx="1074">
                  <c:v>12.02</c:v>
                </c:pt>
                <c:pt idx="1075">
                  <c:v>12.04</c:v>
                </c:pt>
                <c:pt idx="1076">
                  <c:v>12.04</c:v>
                </c:pt>
                <c:pt idx="1077">
                  <c:v>12.04</c:v>
                </c:pt>
                <c:pt idx="1078">
                  <c:v>12.04</c:v>
                </c:pt>
                <c:pt idx="1079">
                  <c:v>12.04</c:v>
                </c:pt>
                <c:pt idx="1080">
                  <c:v>12.04</c:v>
                </c:pt>
                <c:pt idx="1081">
                  <c:v>12.06</c:v>
                </c:pt>
                <c:pt idx="1082">
                  <c:v>12.06</c:v>
                </c:pt>
                <c:pt idx="1083">
                  <c:v>12.06</c:v>
                </c:pt>
                <c:pt idx="1084">
                  <c:v>12.08</c:v>
                </c:pt>
                <c:pt idx="1085">
                  <c:v>12.08</c:v>
                </c:pt>
                <c:pt idx="1086">
                  <c:v>12.08</c:v>
                </c:pt>
                <c:pt idx="1087">
                  <c:v>12.08</c:v>
                </c:pt>
                <c:pt idx="1088">
                  <c:v>12.1</c:v>
                </c:pt>
                <c:pt idx="1089">
                  <c:v>12.1</c:v>
                </c:pt>
                <c:pt idx="1090">
                  <c:v>12.139999999999899</c:v>
                </c:pt>
                <c:pt idx="1091">
                  <c:v>12.139999999999899</c:v>
                </c:pt>
                <c:pt idx="1092">
                  <c:v>12.139999999999899</c:v>
                </c:pt>
                <c:pt idx="1093">
                  <c:v>12.139999999999899</c:v>
                </c:pt>
                <c:pt idx="1094">
                  <c:v>12.159999999999915</c:v>
                </c:pt>
                <c:pt idx="1095">
                  <c:v>12.159999999999915</c:v>
                </c:pt>
                <c:pt idx="1096">
                  <c:v>12.18</c:v>
                </c:pt>
                <c:pt idx="1097">
                  <c:v>12.18</c:v>
                </c:pt>
                <c:pt idx="1098">
                  <c:v>12.18</c:v>
                </c:pt>
                <c:pt idx="1099">
                  <c:v>12.18</c:v>
                </c:pt>
                <c:pt idx="1100">
                  <c:v>12.199999999999909</c:v>
                </c:pt>
                <c:pt idx="1101">
                  <c:v>12.239999999999904</c:v>
                </c:pt>
                <c:pt idx="1102">
                  <c:v>12.239999999999904</c:v>
                </c:pt>
                <c:pt idx="1103">
                  <c:v>12.239999999999904</c:v>
                </c:pt>
                <c:pt idx="1104">
                  <c:v>12.239999999999904</c:v>
                </c:pt>
                <c:pt idx="1105">
                  <c:v>12.239999999999904</c:v>
                </c:pt>
                <c:pt idx="1106">
                  <c:v>12.239999999999904</c:v>
                </c:pt>
                <c:pt idx="1107">
                  <c:v>12.26</c:v>
                </c:pt>
                <c:pt idx="1108">
                  <c:v>12.26</c:v>
                </c:pt>
                <c:pt idx="1109">
                  <c:v>12.26</c:v>
                </c:pt>
                <c:pt idx="1110">
                  <c:v>12.26</c:v>
                </c:pt>
                <c:pt idx="1111">
                  <c:v>12.26</c:v>
                </c:pt>
                <c:pt idx="1112">
                  <c:v>12.28</c:v>
                </c:pt>
                <c:pt idx="1113">
                  <c:v>12.28</c:v>
                </c:pt>
                <c:pt idx="1114">
                  <c:v>12.28</c:v>
                </c:pt>
                <c:pt idx="1115">
                  <c:v>12.28</c:v>
                </c:pt>
                <c:pt idx="1116">
                  <c:v>12.28</c:v>
                </c:pt>
                <c:pt idx="1117">
                  <c:v>12.28</c:v>
                </c:pt>
                <c:pt idx="1118">
                  <c:v>12.28</c:v>
                </c:pt>
                <c:pt idx="1119">
                  <c:v>12.28</c:v>
                </c:pt>
                <c:pt idx="1120">
                  <c:v>12.28</c:v>
                </c:pt>
                <c:pt idx="1121">
                  <c:v>12.28</c:v>
                </c:pt>
                <c:pt idx="1122">
                  <c:v>12.28</c:v>
                </c:pt>
                <c:pt idx="1123">
                  <c:v>12.28</c:v>
                </c:pt>
                <c:pt idx="1124">
                  <c:v>12.28</c:v>
                </c:pt>
                <c:pt idx="1125">
                  <c:v>12.28</c:v>
                </c:pt>
                <c:pt idx="1126">
                  <c:v>12.28</c:v>
                </c:pt>
                <c:pt idx="1127">
                  <c:v>12.28</c:v>
                </c:pt>
                <c:pt idx="1128">
                  <c:v>12.3</c:v>
                </c:pt>
                <c:pt idx="1129">
                  <c:v>12.3</c:v>
                </c:pt>
                <c:pt idx="1130">
                  <c:v>12.3</c:v>
                </c:pt>
                <c:pt idx="1131">
                  <c:v>12.3</c:v>
                </c:pt>
                <c:pt idx="1132">
                  <c:v>12.3</c:v>
                </c:pt>
                <c:pt idx="1133">
                  <c:v>12.3</c:v>
                </c:pt>
                <c:pt idx="1134">
                  <c:v>12.3</c:v>
                </c:pt>
                <c:pt idx="1135">
                  <c:v>12.3</c:v>
                </c:pt>
                <c:pt idx="1136">
                  <c:v>12.3</c:v>
                </c:pt>
                <c:pt idx="1137">
                  <c:v>12.3</c:v>
                </c:pt>
                <c:pt idx="1138">
                  <c:v>12.3</c:v>
                </c:pt>
                <c:pt idx="1139">
                  <c:v>12.3</c:v>
                </c:pt>
                <c:pt idx="1140">
                  <c:v>12.32</c:v>
                </c:pt>
                <c:pt idx="1141">
                  <c:v>12.32</c:v>
                </c:pt>
                <c:pt idx="1142">
                  <c:v>12.32</c:v>
                </c:pt>
                <c:pt idx="1143">
                  <c:v>12.34</c:v>
                </c:pt>
                <c:pt idx="1144">
                  <c:v>12.360000000000008</c:v>
                </c:pt>
                <c:pt idx="1145">
                  <c:v>12.360000000000008</c:v>
                </c:pt>
                <c:pt idx="1146">
                  <c:v>12.360000000000008</c:v>
                </c:pt>
                <c:pt idx="1147">
                  <c:v>12.379999999999917</c:v>
                </c:pt>
                <c:pt idx="1148">
                  <c:v>12.379999999999917</c:v>
                </c:pt>
                <c:pt idx="1149">
                  <c:v>12.379999999999917</c:v>
                </c:pt>
                <c:pt idx="1150">
                  <c:v>12.379999999999917</c:v>
                </c:pt>
                <c:pt idx="1151">
                  <c:v>12.379999999999917</c:v>
                </c:pt>
                <c:pt idx="1152">
                  <c:v>12.4</c:v>
                </c:pt>
                <c:pt idx="1153">
                  <c:v>12.42</c:v>
                </c:pt>
                <c:pt idx="1154">
                  <c:v>12.46</c:v>
                </c:pt>
                <c:pt idx="1155">
                  <c:v>12.46</c:v>
                </c:pt>
                <c:pt idx="1156">
                  <c:v>12.46</c:v>
                </c:pt>
                <c:pt idx="1157">
                  <c:v>12.46</c:v>
                </c:pt>
                <c:pt idx="1158">
                  <c:v>12.46</c:v>
                </c:pt>
                <c:pt idx="1159">
                  <c:v>12.46</c:v>
                </c:pt>
                <c:pt idx="1160">
                  <c:v>12.46</c:v>
                </c:pt>
                <c:pt idx="1161">
                  <c:v>12.46</c:v>
                </c:pt>
                <c:pt idx="1162">
                  <c:v>12.46</c:v>
                </c:pt>
                <c:pt idx="1163">
                  <c:v>12.48</c:v>
                </c:pt>
                <c:pt idx="1164">
                  <c:v>12.48</c:v>
                </c:pt>
                <c:pt idx="1165">
                  <c:v>12.48</c:v>
                </c:pt>
                <c:pt idx="1166">
                  <c:v>12.48</c:v>
                </c:pt>
                <c:pt idx="1167">
                  <c:v>12.48</c:v>
                </c:pt>
                <c:pt idx="1168">
                  <c:v>12.48</c:v>
                </c:pt>
                <c:pt idx="1169">
                  <c:v>12.48</c:v>
                </c:pt>
                <c:pt idx="1170">
                  <c:v>12.48</c:v>
                </c:pt>
                <c:pt idx="1171">
                  <c:v>12.48</c:v>
                </c:pt>
                <c:pt idx="1172">
                  <c:v>12.5</c:v>
                </c:pt>
                <c:pt idx="1173">
                  <c:v>12.52</c:v>
                </c:pt>
                <c:pt idx="1174">
                  <c:v>12.54</c:v>
                </c:pt>
                <c:pt idx="1175">
                  <c:v>12.54</c:v>
                </c:pt>
                <c:pt idx="1176">
                  <c:v>12.54</c:v>
                </c:pt>
                <c:pt idx="1177">
                  <c:v>12.54</c:v>
                </c:pt>
                <c:pt idx="1178">
                  <c:v>12.54</c:v>
                </c:pt>
                <c:pt idx="1179">
                  <c:v>12.54</c:v>
                </c:pt>
                <c:pt idx="1180">
                  <c:v>12.559999999999915</c:v>
                </c:pt>
                <c:pt idx="1181">
                  <c:v>12.559999999999915</c:v>
                </c:pt>
                <c:pt idx="1182">
                  <c:v>12.559999999999915</c:v>
                </c:pt>
                <c:pt idx="1183">
                  <c:v>12.559999999999915</c:v>
                </c:pt>
                <c:pt idx="1184">
                  <c:v>12.559999999999915</c:v>
                </c:pt>
                <c:pt idx="1185">
                  <c:v>12.559999999999915</c:v>
                </c:pt>
                <c:pt idx="1186">
                  <c:v>12.599999999999909</c:v>
                </c:pt>
                <c:pt idx="1187">
                  <c:v>12.599999999999909</c:v>
                </c:pt>
                <c:pt idx="1188">
                  <c:v>12.599999999999909</c:v>
                </c:pt>
                <c:pt idx="1189">
                  <c:v>12.599999999999909</c:v>
                </c:pt>
                <c:pt idx="1190">
                  <c:v>12.599999999999909</c:v>
                </c:pt>
                <c:pt idx="1191">
                  <c:v>12.599999999999909</c:v>
                </c:pt>
                <c:pt idx="1192">
                  <c:v>12.599999999999909</c:v>
                </c:pt>
                <c:pt idx="1193">
                  <c:v>12.599999999999909</c:v>
                </c:pt>
                <c:pt idx="1194">
                  <c:v>12.599999999999909</c:v>
                </c:pt>
                <c:pt idx="1195">
                  <c:v>12.599999999999909</c:v>
                </c:pt>
                <c:pt idx="1196">
                  <c:v>12.599999999999909</c:v>
                </c:pt>
                <c:pt idx="1197">
                  <c:v>12.639999999999899</c:v>
                </c:pt>
                <c:pt idx="1198">
                  <c:v>12.639999999999899</c:v>
                </c:pt>
                <c:pt idx="1199">
                  <c:v>12.639999999999899</c:v>
                </c:pt>
                <c:pt idx="1200">
                  <c:v>12.639999999999899</c:v>
                </c:pt>
                <c:pt idx="1201">
                  <c:v>12.639999999999899</c:v>
                </c:pt>
                <c:pt idx="1202">
                  <c:v>12.639999999999899</c:v>
                </c:pt>
                <c:pt idx="1203">
                  <c:v>12.639999999999899</c:v>
                </c:pt>
                <c:pt idx="1204">
                  <c:v>12.639999999999899</c:v>
                </c:pt>
                <c:pt idx="1205">
                  <c:v>12.639999999999899</c:v>
                </c:pt>
                <c:pt idx="1206">
                  <c:v>12.639999999999899</c:v>
                </c:pt>
                <c:pt idx="1207">
                  <c:v>12.639999999999899</c:v>
                </c:pt>
                <c:pt idx="1208">
                  <c:v>12.679999999999909</c:v>
                </c:pt>
                <c:pt idx="1209">
                  <c:v>12.679999999999909</c:v>
                </c:pt>
                <c:pt idx="1210">
                  <c:v>12.679999999999909</c:v>
                </c:pt>
                <c:pt idx="1211">
                  <c:v>12.679999999999909</c:v>
                </c:pt>
                <c:pt idx="1212">
                  <c:v>12.679999999999909</c:v>
                </c:pt>
                <c:pt idx="1213">
                  <c:v>12.679999999999909</c:v>
                </c:pt>
                <c:pt idx="1214">
                  <c:v>12.679999999999909</c:v>
                </c:pt>
                <c:pt idx="1215">
                  <c:v>12.679999999999909</c:v>
                </c:pt>
                <c:pt idx="1216">
                  <c:v>12.679999999999909</c:v>
                </c:pt>
                <c:pt idx="1217">
                  <c:v>12.679999999999909</c:v>
                </c:pt>
                <c:pt idx="1218">
                  <c:v>12.679999999999909</c:v>
                </c:pt>
                <c:pt idx="1219">
                  <c:v>12.679999999999909</c:v>
                </c:pt>
                <c:pt idx="1220">
                  <c:v>12.679999999999909</c:v>
                </c:pt>
                <c:pt idx="1221">
                  <c:v>12.679999999999909</c:v>
                </c:pt>
                <c:pt idx="1222">
                  <c:v>12.679999999999909</c:v>
                </c:pt>
                <c:pt idx="1223">
                  <c:v>12.679999999999909</c:v>
                </c:pt>
                <c:pt idx="1224">
                  <c:v>12.679999999999909</c:v>
                </c:pt>
                <c:pt idx="1225">
                  <c:v>12.7</c:v>
                </c:pt>
                <c:pt idx="1226">
                  <c:v>12.719999999999899</c:v>
                </c:pt>
                <c:pt idx="1227">
                  <c:v>12.739999999999998</c:v>
                </c:pt>
                <c:pt idx="1228">
                  <c:v>12.739999999999998</c:v>
                </c:pt>
                <c:pt idx="1229">
                  <c:v>12.739999999999998</c:v>
                </c:pt>
                <c:pt idx="1230">
                  <c:v>12.739999999999998</c:v>
                </c:pt>
                <c:pt idx="1231">
                  <c:v>12.739999999999998</c:v>
                </c:pt>
                <c:pt idx="1232">
                  <c:v>12.739999999999998</c:v>
                </c:pt>
                <c:pt idx="1233">
                  <c:v>12.739999999999998</c:v>
                </c:pt>
                <c:pt idx="1234">
                  <c:v>12.739999999999998</c:v>
                </c:pt>
                <c:pt idx="1235">
                  <c:v>12.76</c:v>
                </c:pt>
                <c:pt idx="1236">
                  <c:v>12.76</c:v>
                </c:pt>
                <c:pt idx="1237">
                  <c:v>12.76</c:v>
                </c:pt>
                <c:pt idx="1238">
                  <c:v>12.78</c:v>
                </c:pt>
                <c:pt idx="1239">
                  <c:v>12.78</c:v>
                </c:pt>
                <c:pt idx="1240">
                  <c:v>12.78</c:v>
                </c:pt>
                <c:pt idx="1241">
                  <c:v>12.78</c:v>
                </c:pt>
                <c:pt idx="1242">
                  <c:v>12.78</c:v>
                </c:pt>
                <c:pt idx="1243">
                  <c:v>12.78</c:v>
                </c:pt>
                <c:pt idx="1244">
                  <c:v>12.78</c:v>
                </c:pt>
                <c:pt idx="1245">
                  <c:v>12.78</c:v>
                </c:pt>
                <c:pt idx="1246">
                  <c:v>12.78</c:v>
                </c:pt>
                <c:pt idx="1247">
                  <c:v>12.78</c:v>
                </c:pt>
                <c:pt idx="1248">
                  <c:v>12.78</c:v>
                </c:pt>
                <c:pt idx="1249">
                  <c:v>12.78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populationParameterSweep!$E$7514:$E$8763</c:f>
              <c:numCache>
                <c:formatCode>General</c:formatCode>
                <c:ptCount val="1250"/>
                <c:pt idx="0">
                  <c:v>0</c:v>
                </c:pt>
                <c:pt idx="1">
                  <c:v>8.3333333333333343E-2</c:v>
                </c:pt>
                <c:pt idx="2">
                  <c:v>0.15000000000000013</c:v>
                </c:pt>
                <c:pt idx="3">
                  <c:v>0.16666666666666588</c:v>
                </c:pt>
                <c:pt idx="4">
                  <c:v>0.18333333333333324</c:v>
                </c:pt>
                <c:pt idx="5">
                  <c:v>0.2</c:v>
                </c:pt>
                <c:pt idx="6">
                  <c:v>0.28333333333333299</c:v>
                </c:pt>
                <c:pt idx="7">
                  <c:v>0.30000000000000027</c:v>
                </c:pt>
                <c:pt idx="8">
                  <c:v>0.36666666666666642</c:v>
                </c:pt>
                <c:pt idx="9">
                  <c:v>0.4</c:v>
                </c:pt>
                <c:pt idx="10">
                  <c:v>0.46666666666666634</c:v>
                </c:pt>
                <c:pt idx="11">
                  <c:v>0.5166666666666655</c:v>
                </c:pt>
                <c:pt idx="12">
                  <c:v>0.56666666666666599</c:v>
                </c:pt>
                <c:pt idx="13">
                  <c:v>0.60000000000000053</c:v>
                </c:pt>
                <c:pt idx="14">
                  <c:v>0.66666666666666652</c:v>
                </c:pt>
                <c:pt idx="15">
                  <c:v>0.71666666666666601</c:v>
                </c:pt>
                <c:pt idx="16">
                  <c:v>0.73333333333333295</c:v>
                </c:pt>
                <c:pt idx="17">
                  <c:v>0.73333333333333295</c:v>
                </c:pt>
                <c:pt idx="18">
                  <c:v>0.75000000000000056</c:v>
                </c:pt>
                <c:pt idx="19">
                  <c:v>0.81666666666666599</c:v>
                </c:pt>
                <c:pt idx="20">
                  <c:v>0.88333333333333297</c:v>
                </c:pt>
                <c:pt idx="21">
                  <c:v>0.91666666666666596</c:v>
                </c:pt>
                <c:pt idx="22">
                  <c:v>0.93333333333333302</c:v>
                </c:pt>
                <c:pt idx="23">
                  <c:v>0.9833333333333325</c:v>
                </c:pt>
                <c:pt idx="24">
                  <c:v>1.0166666666666599</c:v>
                </c:pt>
                <c:pt idx="25">
                  <c:v>1.06666666666666</c:v>
                </c:pt>
                <c:pt idx="26">
                  <c:v>1.0833333333333299</c:v>
                </c:pt>
                <c:pt idx="27">
                  <c:v>1.0833333333333299</c:v>
                </c:pt>
                <c:pt idx="28">
                  <c:v>1.11666666666666</c:v>
                </c:pt>
                <c:pt idx="29">
                  <c:v>1.1499999999999988</c:v>
                </c:pt>
                <c:pt idx="30">
                  <c:v>1.1666666666666601</c:v>
                </c:pt>
                <c:pt idx="31">
                  <c:v>1.25</c:v>
                </c:pt>
                <c:pt idx="32">
                  <c:v>1.2833333333333299</c:v>
                </c:pt>
                <c:pt idx="33">
                  <c:v>1.3333333333333299</c:v>
                </c:pt>
                <c:pt idx="34">
                  <c:v>1.36666666666666</c:v>
                </c:pt>
                <c:pt idx="35">
                  <c:v>1.38333333333333</c:v>
                </c:pt>
                <c:pt idx="36">
                  <c:v>1.4666666666666599</c:v>
                </c:pt>
                <c:pt idx="37">
                  <c:v>1.5166666666666599</c:v>
                </c:pt>
                <c:pt idx="38">
                  <c:v>1.5833333333333299</c:v>
                </c:pt>
                <c:pt idx="39">
                  <c:v>1.5833333333333299</c:v>
                </c:pt>
                <c:pt idx="40">
                  <c:v>1.61666666666666</c:v>
                </c:pt>
                <c:pt idx="41">
                  <c:v>1.68333333333333</c:v>
                </c:pt>
                <c:pt idx="42">
                  <c:v>1.7333333333333298</c:v>
                </c:pt>
                <c:pt idx="43">
                  <c:v>1.7666666666666599</c:v>
                </c:pt>
                <c:pt idx="44">
                  <c:v>1.7833333333333299</c:v>
                </c:pt>
                <c:pt idx="45">
                  <c:v>1.81666666666666</c:v>
                </c:pt>
                <c:pt idx="46">
                  <c:v>1.88333333333333</c:v>
                </c:pt>
                <c:pt idx="47">
                  <c:v>1.9500000000000011</c:v>
                </c:pt>
                <c:pt idx="48">
                  <c:v>1.9666666666666601</c:v>
                </c:pt>
                <c:pt idx="49">
                  <c:v>2.0166666666666577</c:v>
                </c:pt>
                <c:pt idx="50">
                  <c:v>2.0666666666666598</c:v>
                </c:pt>
                <c:pt idx="51">
                  <c:v>2.1</c:v>
                </c:pt>
                <c:pt idx="52">
                  <c:v>2.15</c:v>
                </c:pt>
                <c:pt idx="53">
                  <c:v>2.1666666666666599</c:v>
                </c:pt>
                <c:pt idx="54">
                  <c:v>2.19999999999999</c:v>
                </c:pt>
                <c:pt idx="55">
                  <c:v>2.2666666666666599</c:v>
                </c:pt>
                <c:pt idx="56">
                  <c:v>2.3166666666666575</c:v>
                </c:pt>
                <c:pt idx="57">
                  <c:v>2.3833333333333302</c:v>
                </c:pt>
                <c:pt idx="58">
                  <c:v>2.4</c:v>
                </c:pt>
                <c:pt idx="59">
                  <c:v>2.4166666666666576</c:v>
                </c:pt>
                <c:pt idx="60">
                  <c:v>2.5</c:v>
                </c:pt>
                <c:pt idx="61">
                  <c:v>2.5166666666666577</c:v>
                </c:pt>
                <c:pt idx="62">
                  <c:v>2.5166666666666577</c:v>
                </c:pt>
                <c:pt idx="63">
                  <c:v>2.5333333333333301</c:v>
                </c:pt>
                <c:pt idx="64">
                  <c:v>2.5833333333333299</c:v>
                </c:pt>
                <c:pt idx="65">
                  <c:v>2.65</c:v>
                </c:pt>
                <c:pt idx="66">
                  <c:v>2.65</c:v>
                </c:pt>
                <c:pt idx="67">
                  <c:v>2.7</c:v>
                </c:pt>
                <c:pt idx="68">
                  <c:v>2.7666666666666599</c:v>
                </c:pt>
                <c:pt idx="69">
                  <c:v>2.8333333333333277</c:v>
                </c:pt>
                <c:pt idx="70">
                  <c:v>2.8666666666666587</c:v>
                </c:pt>
                <c:pt idx="71">
                  <c:v>2.8833333333333302</c:v>
                </c:pt>
                <c:pt idx="72">
                  <c:v>2.93333333333333</c:v>
                </c:pt>
                <c:pt idx="73">
                  <c:v>2.93333333333333</c:v>
                </c:pt>
                <c:pt idx="74">
                  <c:v>2.9833333333333298</c:v>
                </c:pt>
                <c:pt idx="75">
                  <c:v>3.0333333333333301</c:v>
                </c:pt>
                <c:pt idx="76">
                  <c:v>3.0666666666666598</c:v>
                </c:pt>
                <c:pt idx="77">
                  <c:v>3.0666666666666598</c:v>
                </c:pt>
                <c:pt idx="78">
                  <c:v>3.1166666666666587</c:v>
                </c:pt>
                <c:pt idx="79">
                  <c:v>3.1333333333333302</c:v>
                </c:pt>
                <c:pt idx="80">
                  <c:v>3.1333333333333302</c:v>
                </c:pt>
                <c:pt idx="81">
                  <c:v>3.1833333333333322</c:v>
                </c:pt>
                <c:pt idx="82">
                  <c:v>3.2166666666666597</c:v>
                </c:pt>
                <c:pt idx="83">
                  <c:v>3.2166666666666597</c:v>
                </c:pt>
                <c:pt idx="84">
                  <c:v>3.2333333333333298</c:v>
                </c:pt>
                <c:pt idx="85">
                  <c:v>3.2666666666666599</c:v>
                </c:pt>
                <c:pt idx="86">
                  <c:v>3.2833333333333323</c:v>
                </c:pt>
                <c:pt idx="87">
                  <c:v>3.3499999999999877</c:v>
                </c:pt>
                <c:pt idx="88">
                  <c:v>3.3666666666666587</c:v>
                </c:pt>
                <c:pt idx="89">
                  <c:v>3.3666666666666587</c:v>
                </c:pt>
                <c:pt idx="90">
                  <c:v>3.3666666666666587</c:v>
                </c:pt>
                <c:pt idx="91">
                  <c:v>3.3833333333333302</c:v>
                </c:pt>
                <c:pt idx="92">
                  <c:v>3.3833333333333302</c:v>
                </c:pt>
                <c:pt idx="93">
                  <c:v>3.3833333333333302</c:v>
                </c:pt>
                <c:pt idx="94">
                  <c:v>3.4166666666666576</c:v>
                </c:pt>
                <c:pt idx="95">
                  <c:v>3.4166666666666576</c:v>
                </c:pt>
                <c:pt idx="96">
                  <c:v>3.43333333333333</c:v>
                </c:pt>
                <c:pt idx="97">
                  <c:v>3.4666666666666597</c:v>
                </c:pt>
                <c:pt idx="98">
                  <c:v>3.4666666666666597</c:v>
                </c:pt>
                <c:pt idx="99">
                  <c:v>3.4833333333333298</c:v>
                </c:pt>
                <c:pt idx="100">
                  <c:v>3.4833333333333298</c:v>
                </c:pt>
                <c:pt idx="101">
                  <c:v>3.5333333333333301</c:v>
                </c:pt>
                <c:pt idx="102">
                  <c:v>3.5333333333333301</c:v>
                </c:pt>
                <c:pt idx="103">
                  <c:v>3.55</c:v>
                </c:pt>
                <c:pt idx="104">
                  <c:v>3.5999999999999877</c:v>
                </c:pt>
                <c:pt idx="105">
                  <c:v>3.6333333333333302</c:v>
                </c:pt>
                <c:pt idx="106">
                  <c:v>3.6333333333333302</c:v>
                </c:pt>
                <c:pt idx="107">
                  <c:v>3.6666666666666599</c:v>
                </c:pt>
                <c:pt idx="108">
                  <c:v>3.6833333333333322</c:v>
                </c:pt>
                <c:pt idx="109">
                  <c:v>3.7333333333333298</c:v>
                </c:pt>
                <c:pt idx="110">
                  <c:v>3.7666666666666599</c:v>
                </c:pt>
                <c:pt idx="111">
                  <c:v>3.8</c:v>
                </c:pt>
                <c:pt idx="112">
                  <c:v>3.8333333333333277</c:v>
                </c:pt>
                <c:pt idx="113">
                  <c:v>3.8499999999999877</c:v>
                </c:pt>
                <c:pt idx="114">
                  <c:v>3.8666666666666587</c:v>
                </c:pt>
                <c:pt idx="115">
                  <c:v>3.8666666666666587</c:v>
                </c:pt>
                <c:pt idx="116">
                  <c:v>3.8666666666666587</c:v>
                </c:pt>
                <c:pt idx="117">
                  <c:v>3.9</c:v>
                </c:pt>
                <c:pt idx="118">
                  <c:v>3.9166666666666576</c:v>
                </c:pt>
                <c:pt idx="119">
                  <c:v>3.93333333333333</c:v>
                </c:pt>
                <c:pt idx="120">
                  <c:v>3.9499999999999997</c:v>
                </c:pt>
                <c:pt idx="121">
                  <c:v>3.9666666666666597</c:v>
                </c:pt>
                <c:pt idx="122">
                  <c:v>3.9666666666666597</c:v>
                </c:pt>
                <c:pt idx="123">
                  <c:v>3.9666666666666597</c:v>
                </c:pt>
                <c:pt idx="124">
                  <c:v>3.9666666666666597</c:v>
                </c:pt>
                <c:pt idx="125">
                  <c:v>3.9666666666666597</c:v>
                </c:pt>
                <c:pt idx="126">
                  <c:v>3.9666666666666597</c:v>
                </c:pt>
                <c:pt idx="127">
                  <c:v>4</c:v>
                </c:pt>
                <c:pt idx="128">
                  <c:v>4.0333333333333359</c:v>
                </c:pt>
                <c:pt idx="129">
                  <c:v>4.0833333333333348</c:v>
                </c:pt>
                <c:pt idx="130">
                  <c:v>4.0999999999999996</c:v>
                </c:pt>
                <c:pt idx="131">
                  <c:v>4.0999999999999996</c:v>
                </c:pt>
                <c:pt idx="132">
                  <c:v>4.11666666666666</c:v>
                </c:pt>
                <c:pt idx="133">
                  <c:v>4.1333333333333346</c:v>
                </c:pt>
                <c:pt idx="134">
                  <c:v>4.1833333333333345</c:v>
                </c:pt>
                <c:pt idx="135">
                  <c:v>4.2166666666666597</c:v>
                </c:pt>
                <c:pt idx="136">
                  <c:v>4.2333333333333378</c:v>
                </c:pt>
                <c:pt idx="137">
                  <c:v>4.25</c:v>
                </c:pt>
                <c:pt idx="138">
                  <c:v>4.3</c:v>
                </c:pt>
                <c:pt idx="139">
                  <c:v>4.3333333333333348</c:v>
                </c:pt>
                <c:pt idx="140">
                  <c:v>4.3999999999999897</c:v>
                </c:pt>
                <c:pt idx="141">
                  <c:v>4.4333333333333389</c:v>
                </c:pt>
                <c:pt idx="142">
                  <c:v>4.4333333333333389</c:v>
                </c:pt>
                <c:pt idx="143">
                  <c:v>4.45</c:v>
                </c:pt>
                <c:pt idx="144">
                  <c:v>4.4833333333333378</c:v>
                </c:pt>
                <c:pt idx="145">
                  <c:v>4.5333333333333359</c:v>
                </c:pt>
                <c:pt idx="146">
                  <c:v>4.55</c:v>
                </c:pt>
                <c:pt idx="147">
                  <c:v>4.55</c:v>
                </c:pt>
                <c:pt idx="148">
                  <c:v>4.5666666666666602</c:v>
                </c:pt>
                <c:pt idx="149">
                  <c:v>4.61666666666666</c:v>
                </c:pt>
                <c:pt idx="150">
                  <c:v>4.61666666666666</c:v>
                </c:pt>
                <c:pt idx="151">
                  <c:v>4.6666666666666554</c:v>
                </c:pt>
                <c:pt idx="152">
                  <c:v>4.7</c:v>
                </c:pt>
                <c:pt idx="153">
                  <c:v>4.7333333333333378</c:v>
                </c:pt>
                <c:pt idx="154">
                  <c:v>4.7333333333333378</c:v>
                </c:pt>
                <c:pt idx="155">
                  <c:v>4.7333333333333378</c:v>
                </c:pt>
                <c:pt idx="156">
                  <c:v>4.75</c:v>
                </c:pt>
                <c:pt idx="157">
                  <c:v>4.8166666666666602</c:v>
                </c:pt>
                <c:pt idx="158">
                  <c:v>4.86666666666666</c:v>
                </c:pt>
                <c:pt idx="159">
                  <c:v>4.8833333333333346</c:v>
                </c:pt>
                <c:pt idx="160">
                  <c:v>4.9000000000000004</c:v>
                </c:pt>
                <c:pt idx="161">
                  <c:v>4.9333333333333389</c:v>
                </c:pt>
                <c:pt idx="162">
                  <c:v>4.9666666666666597</c:v>
                </c:pt>
                <c:pt idx="163">
                  <c:v>4.9833333333333378</c:v>
                </c:pt>
                <c:pt idx="164">
                  <c:v>5.0166666666666604</c:v>
                </c:pt>
                <c:pt idx="165">
                  <c:v>5.0166666666666604</c:v>
                </c:pt>
                <c:pt idx="166">
                  <c:v>5.05</c:v>
                </c:pt>
                <c:pt idx="167">
                  <c:v>5.0666666666666602</c:v>
                </c:pt>
                <c:pt idx="168">
                  <c:v>5.0666666666666602</c:v>
                </c:pt>
                <c:pt idx="169">
                  <c:v>5.0833333333333348</c:v>
                </c:pt>
                <c:pt idx="170">
                  <c:v>5.11666666666666</c:v>
                </c:pt>
                <c:pt idx="171">
                  <c:v>5.1333333333333346</c:v>
                </c:pt>
                <c:pt idx="172">
                  <c:v>5.1666666666666554</c:v>
                </c:pt>
                <c:pt idx="173">
                  <c:v>5.2</c:v>
                </c:pt>
                <c:pt idx="174">
                  <c:v>5.2166666666666597</c:v>
                </c:pt>
                <c:pt idx="175">
                  <c:v>5.2333333333333378</c:v>
                </c:pt>
                <c:pt idx="176">
                  <c:v>5.25</c:v>
                </c:pt>
                <c:pt idx="177">
                  <c:v>5.2833333333333359</c:v>
                </c:pt>
                <c:pt idx="178">
                  <c:v>5.3166666666666602</c:v>
                </c:pt>
                <c:pt idx="179">
                  <c:v>5.3333333333333348</c:v>
                </c:pt>
                <c:pt idx="180">
                  <c:v>5.36666666666666</c:v>
                </c:pt>
                <c:pt idx="181">
                  <c:v>5.4</c:v>
                </c:pt>
                <c:pt idx="182">
                  <c:v>5.4333333333333389</c:v>
                </c:pt>
                <c:pt idx="183">
                  <c:v>5.4333333333333389</c:v>
                </c:pt>
                <c:pt idx="184">
                  <c:v>5.4499999999999904</c:v>
                </c:pt>
                <c:pt idx="185">
                  <c:v>5.4666666666666597</c:v>
                </c:pt>
                <c:pt idx="186">
                  <c:v>5.4833333333333378</c:v>
                </c:pt>
                <c:pt idx="187">
                  <c:v>5.4833333333333378</c:v>
                </c:pt>
                <c:pt idx="188">
                  <c:v>5.4833333333333378</c:v>
                </c:pt>
                <c:pt idx="189">
                  <c:v>5.4833333333333378</c:v>
                </c:pt>
                <c:pt idx="190">
                  <c:v>5.4999999999999902</c:v>
                </c:pt>
                <c:pt idx="191">
                  <c:v>5.5166666666666604</c:v>
                </c:pt>
                <c:pt idx="192">
                  <c:v>5.5499999999999901</c:v>
                </c:pt>
                <c:pt idx="193">
                  <c:v>5.5499999999999901</c:v>
                </c:pt>
                <c:pt idx="194">
                  <c:v>5.5666666666666602</c:v>
                </c:pt>
                <c:pt idx="195">
                  <c:v>5.6</c:v>
                </c:pt>
                <c:pt idx="196">
                  <c:v>5.61666666666666</c:v>
                </c:pt>
                <c:pt idx="197">
                  <c:v>5.6333333333333346</c:v>
                </c:pt>
                <c:pt idx="198">
                  <c:v>5.6333333333333346</c:v>
                </c:pt>
                <c:pt idx="199">
                  <c:v>5.6333333333333346</c:v>
                </c:pt>
                <c:pt idx="200">
                  <c:v>5.6333333333333346</c:v>
                </c:pt>
                <c:pt idx="201">
                  <c:v>5.6333333333333346</c:v>
                </c:pt>
                <c:pt idx="202">
                  <c:v>5.6333333333333346</c:v>
                </c:pt>
                <c:pt idx="203">
                  <c:v>5.6499999999999995</c:v>
                </c:pt>
                <c:pt idx="204">
                  <c:v>5.6499999999999995</c:v>
                </c:pt>
                <c:pt idx="205">
                  <c:v>5.6499999999999995</c:v>
                </c:pt>
                <c:pt idx="206">
                  <c:v>5.6666666666666554</c:v>
                </c:pt>
                <c:pt idx="207">
                  <c:v>5.6833333333333345</c:v>
                </c:pt>
                <c:pt idx="208">
                  <c:v>5.6833333333333345</c:v>
                </c:pt>
                <c:pt idx="209">
                  <c:v>5.6833333333333345</c:v>
                </c:pt>
                <c:pt idx="210">
                  <c:v>5.6833333333333345</c:v>
                </c:pt>
                <c:pt idx="211">
                  <c:v>5.6833333333333345</c:v>
                </c:pt>
                <c:pt idx="212">
                  <c:v>5.7</c:v>
                </c:pt>
                <c:pt idx="213">
                  <c:v>5.7</c:v>
                </c:pt>
                <c:pt idx="214">
                  <c:v>5.7</c:v>
                </c:pt>
                <c:pt idx="215">
                  <c:v>5.7</c:v>
                </c:pt>
                <c:pt idx="216">
                  <c:v>5.7</c:v>
                </c:pt>
                <c:pt idx="217">
                  <c:v>5.7</c:v>
                </c:pt>
                <c:pt idx="218">
                  <c:v>5.7</c:v>
                </c:pt>
                <c:pt idx="219">
                  <c:v>5.7</c:v>
                </c:pt>
                <c:pt idx="220">
                  <c:v>5.7166666666666597</c:v>
                </c:pt>
                <c:pt idx="221">
                  <c:v>5.7166666666666597</c:v>
                </c:pt>
                <c:pt idx="222">
                  <c:v>5.7333333333333378</c:v>
                </c:pt>
                <c:pt idx="223">
                  <c:v>5.75</c:v>
                </c:pt>
                <c:pt idx="224">
                  <c:v>5.75</c:v>
                </c:pt>
                <c:pt idx="225">
                  <c:v>5.7666666666666604</c:v>
                </c:pt>
                <c:pt idx="226">
                  <c:v>5.7666666666666604</c:v>
                </c:pt>
                <c:pt idx="227">
                  <c:v>5.7833333333333359</c:v>
                </c:pt>
                <c:pt idx="228">
                  <c:v>5.8166666666666602</c:v>
                </c:pt>
                <c:pt idx="229">
                  <c:v>5.8166666666666602</c:v>
                </c:pt>
                <c:pt idx="230">
                  <c:v>5.8166666666666602</c:v>
                </c:pt>
                <c:pt idx="231">
                  <c:v>5.8166666666666602</c:v>
                </c:pt>
                <c:pt idx="232">
                  <c:v>5.8166666666666602</c:v>
                </c:pt>
                <c:pt idx="233">
                  <c:v>5.8166666666666602</c:v>
                </c:pt>
                <c:pt idx="234">
                  <c:v>5.8333333333333348</c:v>
                </c:pt>
                <c:pt idx="235">
                  <c:v>5.8333333333333348</c:v>
                </c:pt>
                <c:pt idx="236">
                  <c:v>5.85</c:v>
                </c:pt>
                <c:pt idx="237">
                  <c:v>5.85</c:v>
                </c:pt>
                <c:pt idx="238">
                  <c:v>5.85</c:v>
                </c:pt>
                <c:pt idx="239">
                  <c:v>5.8833333333333346</c:v>
                </c:pt>
                <c:pt idx="240">
                  <c:v>5.8833333333333346</c:v>
                </c:pt>
                <c:pt idx="241">
                  <c:v>5.8833333333333346</c:v>
                </c:pt>
                <c:pt idx="242">
                  <c:v>5.8833333333333346</c:v>
                </c:pt>
                <c:pt idx="243">
                  <c:v>5.8833333333333346</c:v>
                </c:pt>
                <c:pt idx="244">
                  <c:v>5.8833333333333346</c:v>
                </c:pt>
                <c:pt idx="245">
                  <c:v>5.8833333333333346</c:v>
                </c:pt>
                <c:pt idx="246">
                  <c:v>5.8999999999999897</c:v>
                </c:pt>
                <c:pt idx="247">
                  <c:v>5.9166666666666599</c:v>
                </c:pt>
                <c:pt idx="248">
                  <c:v>5.9333333333333389</c:v>
                </c:pt>
                <c:pt idx="249">
                  <c:v>5.9499999999999904</c:v>
                </c:pt>
                <c:pt idx="250">
                  <c:v>5.9666666666666597</c:v>
                </c:pt>
                <c:pt idx="251">
                  <c:v>5.9833333333333378</c:v>
                </c:pt>
                <c:pt idx="252">
                  <c:v>5.9833333333333378</c:v>
                </c:pt>
                <c:pt idx="253">
                  <c:v>5.9833333333333378</c:v>
                </c:pt>
                <c:pt idx="254">
                  <c:v>6</c:v>
                </c:pt>
                <c:pt idx="255">
                  <c:v>6.0166666666666604</c:v>
                </c:pt>
                <c:pt idx="256">
                  <c:v>6.0166666666666604</c:v>
                </c:pt>
                <c:pt idx="257">
                  <c:v>6.0166666666666604</c:v>
                </c:pt>
                <c:pt idx="258">
                  <c:v>6.0666666666666602</c:v>
                </c:pt>
                <c:pt idx="259">
                  <c:v>6.0666666666666602</c:v>
                </c:pt>
                <c:pt idx="260">
                  <c:v>6.0833333333333348</c:v>
                </c:pt>
                <c:pt idx="261">
                  <c:v>6.0833333333333348</c:v>
                </c:pt>
                <c:pt idx="262">
                  <c:v>6.0833333333333348</c:v>
                </c:pt>
                <c:pt idx="263">
                  <c:v>6.1</c:v>
                </c:pt>
                <c:pt idx="264">
                  <c:v>6.1</c:v>
                </c:pt>
                <c:pt idx="265">
                  <c:v>6.1</c:v>
                </c:pt>
                <c:pt idx="266">
                  <c:v>6.1</c:v>
                </c:pt>
                <c:pt idx="267">
                  <c:v>6.1</c:v>
                </c:pt>
                <c:pt idx="268">
                  <c:v>6.1</c:v>
                </c:pt>
                <c:pt idx="269">
                  <c:v>6.1</c:v>
                </c:pt>
                <c:pt idx="270">
                  <c:v>6.1</c:v>
                </c:pt>
                <c:pt idx="271">
                  <c:v>6.1</c:v>
                </c:pt>
                <c:pt idx="272">
                  <c:v>6.1</c:v>
                </c:pt>
                <c:pt idx="273">
                  <c:v>6.1</c:v>
                </c:pt>
                <c:pt idx="274">
                  <c:v>6.1</c:v>
                </c:pt>
                <c:pt idx="275">
                  <c:v>6.1333333333333346</c:v>
                </c:pt>
                <c:pt idx="276">
                  <c:v>6.1499999999999995</c:v>
                </c:pt>
                <c:pt idx="277">
                  <c:v>6.1499999999999995</c:v>
                </c:pt>
                <c:pt idx="278">
                  <c:v>6.1833333333333345</c:v>
                </c:pt>
                <c:pt idx="279">
                  <c:v>6.2</c:v>
                </c:pt>
                <c:pt idx="280">
                  <c:v>6.2166666666666597</c:v>
                </c:pt>
                <c:pt idx="281">
                  <c:v>6.2166666666666597</c:v>
                </c:pt>
                <c:pt idx="282">
                  <c:v>6.2166666666666597</c:v>
                </c:pt>
                <c:pt idx="283">
                  <c:v>6.2166666666666597</c:v>
                </c:pt>
                <c:pt idx="284">
                  <c:v>6.2166666666666597</c:v>
                </c:pt>
                <c:pt idx="285">
                  <c:v>6.2166666666666597</c:v>
                </c:pt>
                <c:pt idx="286">
                  <c:v>6.2333333333333378</c:v>
                </c:pt>
                <c:pt idx="287">
                  <c:v>6.25</c:v>
                </c:pt>
                <c:pt idx="288">
                  <c:v>6.25</c:v>
                </c:pt>
                <c:pt idx="289">
                  <c:v>6.2833333333333359</c:v>
                </c:pt>
                <c:pt idx="290">
                  <c:v>6.2833333333333359</c:v>
                </c:pt>
                <c:pt idx="291">
                  <c:v>6.3166666666666602</c:v>
                </c:pt>
                <c:pt idx="292">
                  <c:v>6.35</c:v>
                </c:pt>
                <c:pt idx="293">
                  <c:v>6.3833333333333346</c:v>
                </c:pt>
                <c:pt idx="294">
                  <c:v>6.3833333333333346</c:v>
                </c:pt>
                <c:pt idx="295">
                  <c:v>6.3999999999999897</c:v>
                </c:pt>
                <c:pt idx="296">
                  <c:v>6.3999999999999897</c:v>
                </c:pt>
                <c:pt idx="297">
                  <c:v>6.3999999999999897</c:v>
                </c:pt>
                <c:pt idx="298">
                  <c:v>6.3999999999999897</c:v>
                </c:pt>
                <c:pt idx="299">
                  <c:v>6.3999999999999897</c:v>
                </c:pt>
                <c:pt idx="300">
                  <c:v>6.4166666666666599</c:v>
                </c:pt>
                <c:pt idx="301">
                  <c:v>6.4333333333333389</c:v>
                </c:pt>
                <c:pt idx="302">
                  <c:v>6.4333333333333389</c:v>
                </c:pt>
                <c:pt idx="303">
                  <c:v>6.4333333333333389</c:v>
                </c:pt>
                <c:pt idx="304">
                  <c:v>6.4333333333333389</c:v>
                </c:pt>
                <c:pt idx="305">
                  <c:v>6.4333333333333389</c:v>
                </c:pt>
                <c:pt idx="306">
                  <c:v>6.45</c:v>
                </c:pt>
                <c:pt idx="307">
                  <c:v>6.4666666666666597</c:v>
                </c:pt>
                <c:pt idx="308">
                  <c:v>6.4666666666666597</c:v>
                </c:pt>
                <c:pt idx="309">
                  <c:v>6.4666666666666597</c:v>
                </c:pt>
                <c:pt idx="310">
                  <c:v>6.4833333333333378</c:v>
                </c:pt>
                <c:pt idx="311">
                  <c:v>6.4833333333333378</c:v>
                </c:pt>
                <c:pt idx="312">
                  <c:v>6.5</c:v>
                </c:pt>
                <c:pt idx="313">
                  <c:v>6.5</c:v>
                </c:pt>
                <c:pt idx="314">
                  <c:v>6.5166666666666604</c:v>
                </c:pt>
                <c:pt idx="315">
                  <c:v>6.5166666666666604</c:v>
                </c:pt>
                <c:pt idx="316">
                  <c:v>6.5333333333333359</c:v>
                </c:pt>
                <c:pt idx="317">
                  <c:v>6.5333333333333359</c:v>
                </c:pt>
                <c:pt idx="318">
                  <c:v>6.5666666666666602</c:v>
                </c:pt>
                <c:pt idx="319">
                  <c:v>6.5666666666666602</c:v>
                </c:pt>
                <c:pt idx="320">
                  <c:v>6.5666666666666602</c:v>
                </c:pt>
                <c:pt idx="321">
                  <c:v>6.5666666666666602</c:v>
                </c:pt>
                <c:pt idx="322">
                  <c:v>6.5666666666666602</c:v>
                </c:pt>
                <c:pt idx="323">
                  <c:v>6.5666666666666602</c:v>
                </c:pt>
                <c:pt idx="324">
                  <c:v>6.5666666666666602</c:v>
                </c:pt>
                <c:pt idx="325">
                  <c:v>6.5833333333333348</c:v>
                </c:pt>
                <c:pt idx="326">
                  <c:v>6.5833333333333348</c:v>
                </c:pt>
                <c:pt idx="327">
                  <c:v>6.5833333333333348</c:v>
                </c:pt>
                <c:pt idx="328">
                  <c:v>6.5833333333333348</c:v>
                </c:pt>
                <c:pt idx="329">
                  <c:v>6.5833333333333348</c:v>
                </c:pt>
                <c:pt idx="330">
                  <c:v>6.6</c:v>
                </c:pt>
                <c:pt idx="331">
                  <c:v>6.6</c:v>
                </c:pt>
                <c:pt idx="332">
                  <c:v>6.6</c:v>
                </c:pt>
                <c:pt idx="333">
                  <c:v>6.61666666666666</c:v>
                </c:pt>
                <c:pt idx="334">
                  <c:v>6.61666666666666</c:v>
                </c:pt>
                <c:pt idx="335">
                  <c:v>6.61666666666666</c:v>
                </c:pt>
                <c:pt idx="336">
                  <c:v>6.6333333333333346</c:v>
                </c:pt>
                <c:pt idx="337">
                  <c:v>6.6333333333333346</c:v>
                </c:pt>
                <c:pt idx="338">
                  <c:v>6.6333333333333346</c:v>
                </c:pt>
                <c:pt idx="339">
                  <c:v>6.6333333333333346</c:v>
                </c:pt>
                <c:pt idx="340">
                  <c:v>6.6499999999999995</c:v>
                </c:pt>
                <c:pt idx="341">
                  <c:v>6.6499999999999995</c:v>
                </c:pt>
                <c:pt idx="342">
                  <c:v>6.6499999999999995</c:v>
                </c:pt>
                <c:pt idx="343">
                  <c:v>6.6499999999999995</c:v>
                </c:pt>
                <c:pt idx="344">
                  <c:v>6.6666666666666554</c:v>
                </c:pt>
                <c:pt idx="345">
                  <c:v>6.6833333333333345</c:v>
                </c:pt>
                <c:pt idx="346">
                  <c:v>6.6999999999999895</c:v>
                </c:pt>
                <c:pt idx="347">
                  <c:v>6.6999999999999895</c:v>
                </c:pt>
                <c:pt idx="348">
                  <c:v>6.7166666666666597</c:v>
                </c:pt>
                <c:pt idx="349">
                  <c:v>6.7333333333333378</c:v>
                </c:pt>
                <c:pt idx="350">
                  <c:v>6.7333333333333378</c:v>
                </c:pt>
                <c:pt idx="351">
                  <c:v>6.75</c:v>
                </c:pt>
                <c:pt idx="352">
                  <c:v>6.75</c:v>
                </c:pt>
                <c:pt idx="353">
                  <c:v>6.75</c:v>
                </c:pt>
                <c:pt idx="354">
                  <c:v>6.75</c:v>
                </c:pt>
                <c:pt idx="355">
                  <c:v>6.7999999999999901</c:v>
                </c:pt>
                <c:pt idx="356">
                  <c:v>6.7999999999999901</c:v>
                </c:pt>
                <c:pt idx="357">
                  <c:v>6.7999999999999901</c:v>
                </c:pt>
                <c:pt idx="358">
                  <c:v>6.8333333333333348</c:v>
                </c:pt>
                <c:pt idx="359">
                  <c:v>6.8333333333333348</c:v>
                </c:pt>
                <c:pt idx="360">
                  <c:v>6.8333333333333348</c:v>
                </c:pt>
                <c:pt idx="361">
                  <c:v>6.85</c:v>
                </c:pt>
                <c:pt idx="362">
                  <c:v>6.85</c:v>
                </c:pt>
                <c:pt idx="363">
                  <c:v>6.85</c:v>
                </c:pt>
                <c:pt idx="364">
                  <c:v>6.85</c:v>
                </c:pt>
                <c:pt idx="365">
                  <c:v>6.85</c:v>
                </c:pt>
                <c:pt idx="366">
                  <c:v>6.86666666666666</c:v>
                </c:pt>
                <c:pt idx="367">
                  <c:v>6.86666666666666</c:v>
                </c:pt>
                <c:pt idx="368">
                  <c:v>6.86666666666666</c:v>
                </c:pt>
                <c:pt idx="369">
                  <c:v>6.86666666666666</c:v>
                </c:pt>
                <c:pt idx="370">
                  <c:v>6.86666666666666</c:v>
                </c:pt>
                <c:pt idx="371">
                  <c:v>6.86666666666666</c:v>
                </c:pt>
                <c:pt idx="372">
                  <c:v>6.86666666666666</c:v>
                </c:pt>
                <c:pt idx="373">
                  <c:v>6.86666666666666</c:v>
                </c:pt>
                <c:pt idx="374">
                  <c:v>6.8833333333333346</c:v>
                </c:pt>
                <c:pt idx="375">
                  <c:v>6.9</c:v>
                </c:pt>
                <c:pt idx="376">
                  <c:v>6.9333333333333389</c:v>
                </c:pt>
                <c:pt idx="377">
                  <c:v>6.9499999999999904</c:v>
                </c:pt>
                <c:pt idx="378">
                  <c:v>6.9499999999999904</c:v>
                </c:pt>
                <c:pt idx="379">
                  <c:v>6.9666666666666597</c:v>
                </c:pt>
                <c:pt idx="380">
                  <c:v>6.9666666666666597</c:v>
                </c:pt>
                <c:pt idx="381">
                  <c:v>6.9666666666666597</c:v>
                </c:pt>
                <c:pt idx="382">
                  <c:v>6.9833333333333378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7.0166666666666604</c:v>
                </c:pt>
                <c:pt idx="387">
                  <c:v>7.0166666666666604</c:v>
                </c:pt>
                <c:pt idx="388">
                  <c:v>7.0166666666666604</c:v>
                </c:pt>
                <c:pt idx="389">
                  <c:v>7.0166666666666604</c:v>
                </c:pt>
                <c:pt idx="390">
                  <c:v>7.0333333333333359</c:v>
                </c:pt>
                <c:pt idx="391">
                  <c:v>7.0333333333333359</c:v>
                </c:pt>
                <c:pt idx="392">
                  <c:v>7.0333333333333359</c:v>
                </c:pt>
                <c:pt idx="393">
                  <c:v>7.0333333333333359</c:v>
                </c:pt>
                <c:pt idx="394">
                  <c:v>7.0333333333333359</c:v>
                </c:pt>
                <c:pt idx="395">
                  <c:v>7.0333333333333359</c:v>
                </c:pt>
                <c:pt idx="396">
                  <c:v>7.0333333333333359</c:v>
                </c:pt>
                <c:pt idx="397">
                  <c:v>7.0666666666666602</c:v>
                </c:pt>
                <c:pt idx="398">
                  <c:v>7.0666666666666602</c:v>
                </c:pt>
                <c:pt idx="399">
                  <c:v>7.1</c:v>
                </c:pt>
                <c:pt idx="400">
                  <c:v>7.1</c:v>
                </c:pt>
                <c:pt idx="401">
                  <c:v>7.1</c:v>
                </c:pt>
                <c:pt idx="402">
                  <c:v>7.1</c:v>
                </c:pt>
                <c:pt idx="403">
                  <c:v>7.1</c:v>
                </c:pt>
                <c:pt idx="404">
                  <c:v>7.1</c:v>
                </c:pt>
                <c:pt idx="405">
                  <c:v>7.11666666666666</c:v>
                </c:pt>
                <c:pt idx="406">
                  <c:v>7.11666666666666</c:v>
                </c:pt>
                <c:pt idx="407">
                  <c:v>7.1333333333333346</c:v>
                </c:pt>
                <c:pt idx="408">
                  <c:v>7.1333333333333346</c:v>
                </c:pt>
                <c:pt idx="409">
                  <c:v>7.1333333333333346</c:v>
                </c:pt>
                <c:pt idx="410">
                  <c:v>7.1333333333333346</c:v>
                </c:pt>
                <c:pt idx="411">
                  <c:v>7.1333333333333346</c:v>
                </c:pt>
                <c:pt idx="412">
                  <c:v>7.1333333333333346</c:v>
                </c:pt>
                <c:pt idx="413">
                  <c:v>7.1333333333333346</c:v>
                </c:pt>
                <c:pt idx="414">
                  <c:v>7.1333333333333346</c:v>
                </c:pt>
                <c:pt idx="415">
                  <c:v>7.1666666666666554</c:v>
                </c:pt>
                <c:pt idx="416">
                  <c:v>7.1666666666666554</c:v>
                </c:pt>
                <c:pt idx="417">
                  <c:v>7.1666666666666554</c:v>
                </c:pt>
                <c:pt idx="418">
                  <c:v>7.1666666666666554</c:v>
                </c:pt>
                <c:pt idx="419">
                  <c:v>7.1833333333333345</c:v>
                </c:pt>
                <c:pt idx="420">
                  <c:v>7.1833333333333345</c:v>
                </c:pt>
                <c:pt idx="421">
                  <c:v>7.1833333333333345</c:v>
                </c:pt>
                <c:pt idx="422">
                  <c:v>7.1833333333333345</c:v>
                </c:pt>
                <c:pt idx="423">
                  <c:v>7.1999999999999895</c:v>
                </c:pt>
                <c:pt idx="424">
                  <c:v>7.1999999999999895</c:v>
                </c:pt>
                <c:pt idx="425">
                  <c:v>7.1999999999999895</c:v>
                </c:pt>
                <c:pt idx="426">
                  <c:v>7.2166666666666597</c:v>
                </c:pt>
                <c:pt idx="427">
                  <c:v>7.2166666666666597</c:v>
                </c:pt>
                <c:pt idx="428">
                  <c:v>7.2166666666666597</c:v>
                </c:pt>
                <c:pt idx="429">
                  <c:v>7.2166666666666597</c:v>
                </c:pt>
                <c:pt idx="430">
                  <c:v>7.2166666666666597</c:v>
                </c:pt>
                <c:pt idx="431">
                  <c:v>7.2333333333333378</c:v>
                </c:pt>
                <c:pt idx="432">
                  <c:v>7.2499999999999902</c:v>
                </c:pt>
                <c:pt idx="433">
                  <c:v>7.2499999999999902</c:v>
                </c:pt>
                <c:pt idx="434">
                  <c:v>7.2499999999999902</c:v>
                </c:pt>
                <c:pt idx="435">
                  <c:v>7.2499999999999902</c:v>
                </c:pt>
                <c:pt idx="436">
                  <c:v>7.2666666666666604</c:v>
                </c:pt>
                <c:pt idx="437">
                  <c:v>7.3</c:v>
                </c:pt>
                <c:pt idx="438">
                  <c:v>7.3</c:v>
                </c:pt>
                <c:pt idx="439">
                  <c:v>7.3</c:v>
                </c:pt>
                <c:pt idx="440">
                  <c:v>7.3</c:v>
                </c:pt>
                <c:pt idx="441">
                  <c:v>7.3</c:v>
                </c:pt>
                <c:pt idx="442">
                  <c:v>7.3</c:v>
                </c:pt>
                <c:pt idx="443">
                  <c:v>7.3</c:v>
                </c:pt>
                <c:pt idx="444">
                  <c:v>7.3166666666666602</c:v>
                </c:pt>
                <c:pt idx="445">
                  <c:v>7.3333333333333348</c:v>
                </c:pt>
                <c:pt idx="446">
                  <c:v>7.3333333333333348</c:v>
                </c:pt>
                <c:pt idx="447">
                  <c:v>7.35</c:v>
                </c:pt>
                <c:pt idx="448">
                  <c:v>7.35</c:v>
                </c:pt>
                <c:pt idx="449">
                  <c:v>7.36666666666666</c:v>
                </c:pt>
                <c:pt idx="450">
                  <c:v>7.36666666666666</c:v>
                </c:pt>
                <c:pt idx="451">
                  <c:v>7.3833333333333346</c:v>
                </c:pt>
                <c:pt idx="452">
                  <c:v>7.3833333333333346</c:v>
                </c:pt>
                <c:pt idx="453">
                  <c:v>7.3833333333333346</c:v>
                </c:pt>
                <c:pt idx="454">
                  <c:v>7.3833333333333346</c:v>
                </c:pt>
                <c:pt idx="455">
                  <c:v>7.4</c:v>
                </c:pt>
                <c:pt idx="456">
                  <c:v>7.4</c:v>
                </c:pt>
                <c:pt idx="457">
                  <c:v>7.4166666666666599</c:v>
                </c:pt>
                <c:pt idx="458">
                  <c:v>7.4166666666666599</c:v>
                </c:pt>
                <c:pt idx="459">
                  <c:v>7.4166666666666599</c:v>
                </c:pt>
                <c:pt idx="460">
                  <c:v>7.4166666666666599</c:v>
                </c:pt>
                <c:pt idx="461">
                  <c:v>7.4166666666666599</c:v>
                </c:pt>
                <c:pt idx="462">
                  <c:v>7.4166666666666599</c:v>
                </c:pt>
                <c:pt idx="463">
                  <c:v>7.4166666666666599</c:v>
                </c:pt>
                <c:pt idx="464">
                  <c:v>7.4166666666666599</c:v>
                </c:pt>
                <c:pt idx="465">
                  <c:v>7.4166666666666599</c:v>
                </c:pt>
                <c:pt idx="466">
                  <c:v>7.4166666666666599</c:v>
                </c:pt>
                <c:pt idx="467">
                  <c:v>7.4166666666666599</c:v>
                </c:pt>
                <c:pt idx="468">
                  <c:v>7.4333333333333389</c:v>
                </c:pt>
                <c:pt idx="469">
                  <c:v>7.45</c:v>
                </c:pt>
                <c:pt idx="470">
                  <c:v>7.45</c:v>
                </c:pt>
                <c:pt idx="471">
                  <c:v>7.45</c:v>
                </c:pt>
                <c:pt idx="472">
                  <c:v>7.4666666666666597</c:v>
                </c:pt>
                <c:pt idx="473">
                  <c:v>7.4666666666666597</c:v>
                </c:pt>
                <c:pt idx="474">
                  <c:v>7.4833333333333378</c:v>
                </c:pt>
                <c:pt idx="475">
                  <c:v>7.5</c:v>
                </c:pt>
                <c:pt idx="476">
                  <c:v>7.5</c:v>
                </c:pt>
                <c:pt idx="477">
                  <c:v>7.5</c:v>
                </c:pt>
                <c:pt idx="478">
                  <c:v>7.5</c:v>
                </c:pt>
                <c:pt idx="479">
                  <c:v>7.5</c:v>
                </c:pt>
                <c:pt idx="480">
                  <c:v>7.5</c:v>
                </c:pt>
                <c:pt idx="481">
                  <c:v>7.5</c:v>
                </c:pt>
                <c:pt idx="482">
                  <c:v>7.5</c:v>
                </c:pt>
                <c:pt idx="483">
                  <c:v>7.5</c:v>
                </c:pt>
                <c:pt idx="484">
                  <c:v>7.5166666666666604</c:v>
                </c:pt>
                <c:pt idx="485">
                  <c:v>7.5166666666666604</c:v>
                </c:pt>
                <c:pt idx="486">
                  <c:v>7.5333333333333359</c:v>
                </c:pt>
                <c:pt idx="487">
                  <c:v>7.5333333333333359</c:v>
                </c:pt>
                <c:pt idx="488">
                  <c:v>7.5333333333333359</c:v>
                </c:pt>
                <c:pt idx="489">
                  <c:v>7.5833333333333348</c:v>
                </c:pt>
                <c:pt idx="490">
                  <c:v>7.5833333333333348</c:v>
                </c:pt>
                <c:pt idx="491">
                  <c:v>7.5833333333333348</c:v>
                </c:pt>
                <c:pt idx="492">
                  <c:v>7.5833333333333348</c:v>
                </c:pt>
                <c:pt idx="493">
                  <c:v>7.6</c:v>
                </c:pt>
                <c:pt idx="494">
                  <c:v>7.6</c:v>
                </c:pt>
                <c:pt idx="495">
                  <c:v>7.6</c:v>
                </c:pt>
                <c:pt idx="496">
                  <c:v>7.6</c:v>
                </c:pt>
                <c:pt idx="497">
                  <c:v>7.6</c:v>
                </c:pt>
                <c:pt idx="498">
                  <c:v>7.61666666666666</c:v>
                </c:pt>
                <c:pt idx="499">
                  <c:v>7.61666666666666</c:v>
                </c:pt>
                <c:pt idx="500">
                  <c:v>7.61666666666666</c:v>
                </c:pt>
                <c:pt idx="501">
                  <c:v>7.61666666666666</c:v>
                </c:pt>
                <c:pt idx="502">
                  <c:v>7.61666666666666</c:v>
                </c:pt>
                <c:pt idx="503">
                  <c:v>7.6333333333333346</c:v>
                </c:pt>
                <c:pt idx="504">
                  <c:v>7.6499999999999897</c:v>
                </c:pt>
                <c:pt idx="505">
                  <c:v>7.6499999999999897</c:v>
                </c:pt>
                <c:pt idx="506">
                  <c:v>7.6499999999999897</c:v>
                </c:pt>
                <c:pt idx="507">
                  <c:v>7.6499999999999897</c:v>
                </c:pt>
                <c:pt idx="508">
                  <c:v>7.6666666666666554</c:v>
                </c:pt>
                <c:pt idx="509">
                  <c:v>7.6666666666666554</c:v>
                </c:pt>
                <c:pt idx="510">
                  <c:v>7.7</c:v>
                </c:pt>
                <c:pt idx="511">
                  <c:v>7.7</c:v>
                </c:pt>
                <c:pt idx="512">
                  <c:v>7.7333333333333378</c:v>
                </c:pt>
                <c:pt idx="513">
                  <c:v>7.7333333333333378</c:v>
                </c:pt>
                <c:pt idx="514">
                  <c:v>7.7333333333333378</c:v>
                </c:pt>
                <c:pt idx="515">
                  <c:v>7.7333333333333378</c:v>
                </c:pt>
                <c:pt idx="516">
                  <c:v>7.7333333333333378</c:v>
                </c:pt>
                <c:pt idx="517">
                  <c:v>7.7333333333333378</c:v>
                </c:pt>
                <c:pt idx="518">
                  <c:v>7.7666666666666604</c:v>
                </c:pt>
                <c:pt idx="519">
                  <c:v>7.7999999999999901</c:v>
                </c:pt>
                <c:pt idx="520">
                  <c:v>7.7999999999999901</c:v>
                </c:pt>
                <c:pt idx="521">
                  <c:v>7.7999999999999901</c:v>
                </c:pt>
                <c:pt idx="522">
                  <c:v>7.7999999999999901</c:v>
                </c:pt>
                <c:pt idx="523">
                  <c:v>7.8166666666666602</c:v>
                </c:pt>
                <c:pt idx="524">
                  <c:v>7.8166666666666602</c:v>
                </c:pt>
                <c:pt idx="525">
                  <c:v>7.8333333333333348</c:v>
                </c:pt>
                <c:pt idx="526">
                  <c:v>7.8333333333333348</c:v>
                </c:pt>
                <c:pt idx="527">
                  <c:v>7.8333333333333348</c:v>
                </c:pt>
                <c:pt idx="528">
                  <c:v>7.8333333333333348</c:v>
                </c:pt>
                <c:pt idx="529">
                  <c:v>7.85</c:v>
                </c:pt>
                <c:pt idx="530">
                  <c:v>7.8833333333333346</c:v>
                </c:pt>
                <c:pt idx="531">
                  <c:v>7.8833333333333346</c:v>
                </c:pt>
                <c:pt idx="532">
                  <c:v>7.9</c:v>
                </c:pt>
                <c:pt idx="533">
                  <c:v>7.9</c:v>
                </c:pt>
                <c:pt idx="534">
                  <c:v>7.9</c:v>
                </c:pt>
                <c:pt idx="535">
                  <c:v>7.9</c:v>
                </c:pt>
                <c:pt idx="536">
                  <c:v>7.9166666666666599</c:v>
                </c:pt>
                <c:pt idx="537">
                  <c:v>7.9166666666666599</c:v>
                </c:pt>
                <c:pt idx="538">
                  <c:v>7.9166666666666599</c:v>
                </c:pt>
                <c:pt idx="539">
                  <c:v>7.9333333333333389</c:v>
                </c:pt>
                <c:pt idx="540">
                  <c:v>7.9333333333333389</c:v>
                </c:pt>
                <c:pt idx="541">
                  <c:v>7.9333333333333389</c:v>
                </c:pt>
                <c:pt idx="542">
                  <c:v>7.9333333333333389</c:v>
                </c:pt>
                <c:pt idx="543">
                  <c:v>7.9333333333333389</c:v>
                </c:pt>
                <c:pt idx="544">
                  <c:v>7.9499999999999904</c:v>
                </c:pt>
                <c:pt idx="545">
                  <c:v>7.9666666666666597</c:v>
                </c:pt>
                <c:pt idx="546">
                  <c:v>7.9833333333333378</c:v>
                </c:pt>
                <c:pt idx="547">
                  <c:v>7.9833333333333378</c:v>
                </c:pt>
                <c:pt idx="548">
                  <c:v>7.9833333333333378</c:v>
                </c:pt>
                <c:pt idx="549">
                  <c:v>7.9833333333333378</c:v>
                </c:pt>
                <c:pt idx="550">
                  <c:v>7.9999999999999902</c:v>
                </c:pt>
                <c:pt idx="551">
                  <c:v>7.9999999999999902</c:v>
                </c:pt>
                <c:pt idx="552">
                  <c:v>7.9999999999999902</c:v>
                </c:pt>
                <c:pt idx="553">
                  <c:v>7.9999999999999902</c:v>
                </c:pt>
                <c:pt idx="554">
                  <c:v>7.9999999999999902</c:v>
                </c:pt>
                <c:pt idx="555">
                  <c:v>7.9999999999999902</c:v>
                </c:pt>
                <c:pt idx="556">
                  <c:v>7.9999999999999902</c:v>
                </c:pt>
                <c:pt idx="557">
                  <c:v>7.9999999999999902</c:v>
                </c:pt>
                <c:pt idx="558">
                  <c:v>7.9999999999999902</c:v>
                </c:pt>
                <c:pt idx="559">
                  <c:v>8.016666666666671</c:v>
                </c:pt>
                <c:pt idx="560">
                  <c:v>8.0333333333333279</c:v>
                </c:pt>
                <c:pt idx="561">
                  <c:v>8.0499999999999989</c:v>
                </c:pt>
                <c:pt idx="562">
                  <c:v>8.0499999999999989</c:v>
                </c:pt>
                <c:pt idx="563">
                  <c:v>8.0499999999999989</c:v>
                </c:pt>
                <c:pt idx="564">
                  <c:v>8.0666666666666718</c:v>
                </c:pt>
                <c:pt idx="565">
                  <c:v>8.1</c:v>
                </c:pt>
                <c:pt idx="566">
                  <c:v>8.1</c:v>
                </c:pt>
                <c:pt idx="567">
                  <c:v>8.1166666666666689</c:v>
                </c:pt>
                <c:pt idx="568">
                  <c:v>8.1166666666666689</c:v>
                </c:pt>
                <c:pt idx="569">
                  <c:v>8.1166666666666689</c:v>
                </c:pt>
                <c:pt idx="570">
                  <c:v>8.1166666666666689</c:v>
                </c:pt>
                <c:pt idx="571">
                  <c:v>8.1166666666666689</c:v>
                </c:pt>
                <c:pt idx="572">
                  <c:v>8.1166666666666689</c:v>
                </c:pt>
                <c:pt idx="573">
                  <c:v>8.1166666666666689</c:v>
                </c:pt>
                <c:pt idx="574">
                  <c:v>8.1166666666666689</c:v>
                </c:pt>
                <c:pt idx="575">
                  <c:v>8.1166666666666689</c:v>
                </c:pt>
                <c:pt idx="576">
                  <c:v>8.1166666666666689</c:v>
                </c:pt>
                <c:pt idx="577">
                  <c:v>8.1333333333333204</c:v>
                </c:pt>
                <c:pt idx="578">
                  <c:v>8.1333333333333204</c:v>
                </c:pt>
                <c:pt idx="579">
                  <c:v>8.1333333333333204</c:v>
                </c:pt>
                <c:pt idx="580">
                  <c:v>8.1666666666666714</c:v>
                </c:pt>
                <c:pt idx="581">
                  <c:v>8.1666666666666714</c:v>
                </c:pt>
                <c:pt idx="582">
                  <c:v>8.18333333333333</c:v>
                </c:pt>
                <c:pt idx="583">
                  <c:v>8.2000000000000011</c:v>
                </c:pt>
                <c:pt idx="584">
                  <c:v>8.2000000000000011</c:v>
                </c:pt>
                <c:pt idx="585">
                  <c:v>8.2000000000000011</c:v>
                </c:pt>
                <c:pt idx="586">
                  <c:v>8.2000000000000011</c:v>
                </c:pt>
                <c:pt idx="587">
                  <c:v>8.2000000000000011</c:v>
                </c:pt>
                <c:pt idx="588">
                  <c:v>8.2333333333333218</c:v>
                </c:pt>
                <c:pt idx="589">
                  <c:v>8.2333333333333218</c:v>
                </c:pt>
                <c:pt idx="590">
                  <c:v>8.2333333333333218</c:v>
                </c:pt>
                <c:pt idx="591">
                  <c:v>8.25</c:v>
                </c:pt>
                <c:pt idx="592">
                  <c:v>8.25</c:v>
                </c:pt>
                <c:pt idx="593">
                  <c:v>8.266666666666671</c:v>
                </c:pt>
                <c:pt idx="594">
                  <c:v>8.266666666666671</c:v>
                </c:pt>
                <c:pt idx="595">
                  <c:v>8.266666666666671</c:v>
                </c:pt>
                <c:pt idx="596">
                  <c:v>8.266666666666671</c:v>
                </c:pt>
                <c:pt idx="597">
                  <c:v>8.266666666666671</c:v>
                </c:pt>
                <c:pt idx="598">
                  <c:v>8.2833333333333279</c:v>
                </c:pt>
                <c:pt idx="599">
                  <c:v>8.3166666666666718</c:v>
                </c:pt>
                <c:pt idx="600">
                  <c:v>8.3333333333333304</c:v>
                </c:pt>
                <c:pt idx="601">
                  <c:v>8.3333333333333304</c:v>
                </c:pt>
                <c:pt idx="602">
                  <c:v>8.3333333333333304</c:v>
                </c:pt>
                <c:pt idx="603">
                  <c:v>8.3333333333333304</c:v>
                </c:pt>
                <c:pt idx="604">
                  <c:v>8.3333333333333304</c:v>
                </c:pt>
                <c:pt idx="605">
                  <c:v>8.3500000000000068</c:v>
                </c:pt>
                <c:pt idx="606">
                  <c:v>8.3500000000000068</c:v>
                </c:pt>
                <c:pt idx="607">
                  <c:v>8.3666666666666742</c:v>
                </c:pt>
                <c:pt idx="608">
                  <c:v>8.3666666666666742</c:v>
                </c:pt>
                <c:pt idx="609">
                  <c:v>8.3666666666666742</c:v>
                </c:pt>
                <c:pt idx="610">
                  <c:v>8.3833333333333293</c:v>
                </c:pt>
                <c:pt idx="611">
                  <c:v>8.3833333333333293</c:v>
                </c:pt>
                <c:pt idx="612">
                  <c:v>8.3833333333333293</c:v>
                </c:pt>
                <c:pt idx="613">
                  <c:v>8.4166666666666714</c:v>
                </c:pt>
                <c:pt idx="614">
                  <c:v>8.43333333333333</c:v>
                </c:pt>
                <c:pt idx="615">
                  <c:v>8.43333333333333</c:v>
                </c:pt>
                <c:pt idx="616">
                  <c:v>8.43333333333333</c:v>
                </c:pt>
                <c:pt idx="617">
                  <c:v>8.43333333333333</c:v>
                </c:pt>
                <c:pt idx="618">
                  <c:v>8.43333333333333</c:v>
                </c:pt>
                <c:pt idx="619">
                  <c:v>8.43333333333333</c:v>
                </c:pt>
                <c:pt idx="620">
                  <c:v>8.43333333333333</c:v>
                </c:pt>
                <c:pt idx="621">
                  <c:v>8.4666666666666739</c:v>
                </c:pt>
                <c:pt idx="622">
                  <c:v>8.4833333333333307</c:v>
                </c:pt>
                <c:pt idx="623">
                  <c:v>8.4833333333333307</c:v>
                </c:pt>
                <c:pt idx="624">
                  <c:v>8.4833333333333307</c:v>
                </c:pt>
                <c:pt idx="625">
                  <c:v>8.5</c:v>
                </c:pt>
                <c:pt idx="626">
                  <c:v>8.5</c:v>
                </c:pt>
                <c:pt idx="627">
                  <c:v>8.5</c:v>
                </c:pt>
                <c:pt idx="628">
                  <c:v>8.5</c:v>
                </c:pt>
                <c:pt idx="629">
                  <c:v>8.5</c:v>
                </c:pt>
                <c:pt idx="630">
                  <c:v>8.5</c:v>
                </c:pt>
                <c:pt idx="631">
                  <c:v>8.516666666666671</c:v>
                </c:pt>
                <c:pt idx="632">
                  <c:v>8.516666666666671</c:v>
                </c:pt>
                <c:pt idx="633">
                  <c:v>8.5333333333333279</c:v>
                </c:pt>
                <c:pt idx="634">
                  <c:v>8.5333333333333279</c:v>
                </c:pt>
                <c:pt idx="635">
                  <c:v>8.5333333333333279</c:v>
                </c:pt>
                <c:pt idx="636">
                  <c:v>8.5333333333333279</c:v>
                </c:pt>
                <c:pt idx="637">
                  <c:v>8.5666666666666718</c:v>
                </c:pt>
                <c:pt idx="638">
                  <c:v>8.5833333333333304</c:v>
                </c:pt>
                <c:pt idx="639">
                  <c:v>8.5833333333333304</c:v>
                </c:pt>
                <c:pt idx="640">
                  <c:v>8.5833333333333304</c:v>
                </c:pt>
                <c:pt idx="641">
                  <c:v>8.6</c:v>
                </c:pt>
                <c:pt idx="642">
                  <c:v>8.6166666666666689</c:v>
                </c:pt>
                <c:pt idx="643">
                  <c:v>8.6166666666666689</c:v>
                </c:pt>
                <c:pt idx="644">
                  <c:v>8.6166666666666689</c:v>
                </c:pt>
                <c:pt idx="645">
                  <c:v>8.6333333333333204</c:v>
                </c:pt>
                <c:pt idx="646">
                  <c:v>8.65</c:v>
                </c:pt>
                <c:pt idx="647">
                  <c:v>8.65</c:v>
                </c:pt>
                <c:pt idx="648">
                  <c:v>8.65</c:v>
                </c:pt>
                <c:pt idx="649">
                  <c:v>8.6666666666666714</c:v>
                </c:pt>
                <c:pt idx="650">
                  <c:v>8.6666666666666714</c:v>
                </c:pt>
                <c:pt idx="651">
                  <c:v>8.6666666666666714</c:v>
                </c:pt>
                <c:pt idx="652">
                  <c:v>8.6666666666666714</c:v>
                </c:pt>
                <c:pt idx="653">
                  <c:v>8.7166666666666597</c:v>
                </c:pt>
                <c:pt idx="654">
                  <c:v>8.7333333333333218</c:v>
                </c:pt>
                <c:pt idx="655">
                  <c:v>8.7333333333333218</c:v>
                </c:pt>
                <c:pt idx="656">
                  <c:v>8.75</c:v>
                </c:pt>
                <c:pt idx="657">
                  <c:v>8.766666666666671</c:v>
                </c:pt>
                <c:pt idx="658">
                  <c:v>8.7833333333333279</c:v>
                </c:pt>
                <c:pt idx="659">
                  <c:v>8.7833333333333279</c:v>
                </c:pt>
                <c:pt idx="660">
                  <c:v>8.8166666666666718</c:v>
                </c:pt>
                <c:pt idx="661">
                  <c:v>8.8166666666666718</c:v>
                </c:pt>
                <c:pt idx="662">
                  <c:v>8.8166666666666718</c:v>
                </c:pt>
                <c:pt idx="663">
                  <c:v>8.8333333333333304</c:v>
                </c:pt>
                <c:pt idx="664">
                  <c:v>8.8333333333333304</c:v>
                </c:pt>
                <c:pt idx="665">
                  <c:v>8.8333333333333304</c:v>
                </c:pt>
                <c:pt idx="666">
                  <c:v>8.8500000000000068</c:v>
                </c:pt>
                <c:pt idx="667">
                  <c:v>8.8500000000000068</c:v>
                </c:pt>
                <c:pt idx="668">
                  <c:v>8.8666666666666742</c:v>
                </c:pt>
                <c:pt idx="669">
                  <c:v>8.8833333333333293</c:v>
                </c:pt>
                <c:pt idx="670">
                  <c:v>8.8833333333333293</c:v>
                </c:pt>
                <c:pt idx="671">
                  <c:v>8.9</c:v>
                </c:pt>
                <c:pt idx="672">
                  <c:v>8.9</c:v>
                </c:pt>
                <c:pt idx="673">
                  <c:v>8.9</c:v>
                </c:pt>
                <c:pt idx="674">
                  <c:v>8.9166666666666714</c:v>
                </c:pt>
                <c:pt idx="675">
                  <c:v>8.93333333333333</c:v>
                </c:pt>
                <c:pt idx="676">
                  <c:v>8.9500000000000028</c:v>
                </c:pt>
                <c:pt idx="677">
                  <c:v>8.9666666666666739</c:v>
                </c:pt>
                <c:pt idx="678">
                  <c:v>8.9666666666666739</c:v>
                </c:pt>
                <c:pt idx="679">
                  <c:v>8.9666666666666739</c:v>
                </c:pt>
                <c:pt idx="680">
                  <c:v>8.9833333333333307</c:v>
                </c:pt>
                <c:pt idx="681">
                  <c:v>9.016666666666671</c:v>
                </c:pt>
                <c:pt idx="682">
                  <c:v>9.016666666666671</c:v>
                </c:pt>
                <c:pt idx="683">
                  <c:v>9.0333333333333279</c:v>
                </c:pt>
                <c:pt idx="684">
                  <c:v>9.0333333333333279</c:v>
                </c:pt>
                <c:pt idx="685">
                  <c:v>9.0333333333333279</c:v>
                </c:pt>
                <c:pt idx="686">
                  <c:v>9.0333333333333279</c:v>
                </c:pt>
                <c:pt idx="687">
                  <c:v>9.0333333333333279</c:v>
                </c:pt>
                <c:pt idx="688">
                  <c:v>9.0499999999999989</c:v>
                </c:pt>
                <c:pt idx="689">
                  <c:v>9.0499999999999989</c:v>
                </c:pt>
                <c:pt idx="690">
                  <c:v>9.0666666666666718</c:v>
                </c:pt>
                <c:pt idx="691">
                  <c:v>9.0666666666666718</c:v>
                </c:pt>
                <c:pt idx="692">
                  <c:v>9.1</c:v>
                </c:pt>
                <c:pt idx="693">
                  <c:v>9.1</c:v>
                </c:pt>
                <c:pt idx="694">
                  <c:v>9.1166666666666689</c:v>
                </c:pt>
                <c:pt idx="695">
                  <c:v>9.15</c:v>
                </c:pt>
                <c:pt idx="696">
                  <c:v>9.15</c:v>
                </c:pt>
                <c:pt idx="697">
                  <c:v>9.15</c:v>
                </c:pt>
                <c:pt idx="698">
                  <c:v>9.1666666666666767</c:v>
                </c:pt>
                <c:pt idx="699">
                  <c:v>9.1666666666666767</c:v>
                </c:pt>
                <c:pt idx="700">
                  <c:v>9.18333333333333</c:v>
                </c:pt>
                <c:pt idx="701">
                  <c:v>9.18333333333333</c:v>
                </c:pt>
                <c:pt idx="702">
                  <c:v>9.18333333333333</c:v>
                </c:pt>
                <c:pt idx="703">
                  <c:v>9.18333333333333</c:v>
                </c:pt>
                <c:pt idx="704">
                  <c:v>9.18333333333333</c:v>
                </c:pt>
                <c:pt idx="705">
                  <c:v>9.18333333333333</c:v>
                </c:pt>
                <c:pt idx="706">
                  <c:v>9.2000000000000011</c:v>
                </c:pt>
                <c:pt idx="707">
                  <c:v>9.2000000000000011</c:v>
                </c:pt>
                <c:pt idx="708">
                  <c:v>9.2000000000000011</c:v>
                </c:pt>
                <c:pt idx="709">
                  <c:v>9.2000000000000011</c:v>
                </c:pt>
                <c:pt idx="710">
                  <c:v>9.2000000000000011</c:v>
                </c:pt>
                <c:pt idx="711">
                  <c:v>9.2000000000000011</c:v>
                </c:pt>
                <c:pt idx="712">
                  <c:v>9.2000000000000011</c:v>
                </c:pt>
                <c:pt idx="713">
                  <c:v>9.2000000000000011</c:v>
                </c:pt>
                <c:pt idx="714">
                  <c:v>9.2000000000000011</c:v>
                </c:pt>
                <c:pt idx="715">
                  <c:v>9.2166666666666597</c:v>
                </c:pt>
                <c:pt idx="716">
                  <c:v>9.2333333333333218</c:v>
                </c:pt>
                <c:pt idx="717">
                  <c:v>9.2333333333333218</c:v>
                </c:pt>
                <c:pt idx="718">
                  <c:v>9.2333333333333218</c:v>
                </c:pt>
                <c:pt idx="719">
                  <c:v>9.2333333333333218</c:v>
                </c:pt>
                <c:pt idx="720">
                  <c:v>9.2333333333333218</c:v>
                </c:pt>
                <c:pt idx="721">
                  <c:v>9.25</c:v>
                </c:pt>
                <c:pt idx="722">
                  <c:v>9.25</c:v>
                </c:pt>
                <c:pt idx="723">
                  <c:v>9.25</c:v>
                </c:pt>
                <c:pt idx="724">
                  <c:v>9.25</c:v>
                </c:pt>
                <c:pt idx="725">
                  <c:v>9.25</c:v>
                </c:pt>
                <c:pt idx="726">
                  <c:v>9.25</c:v>
                </c:pt>
                <c:pt idx="727">
                  <c:v>9.266666666666671</c:v>
                </c:pt>
                <c:pt idx="728">
                  <c:v>9.3166666666666718</c:v>
                </c:pt>
                <c:pt idx="729">
                  <c:v>9.3166666666666718</c:v>
                </c:pt>
                <c:pt idx="730">
                  <c:v>9.3166666666666718</c:v>
                </c:pt>
                <c:pt idx="731">
                  <c:v>9.3166666666666718</c:v>
                </c:pt>
                <c:pt idx="732">
                  <c:v>9.3166666666666718</c:v>
                </c:pt>
                <c:pt idx="733">
                  <c:v>9.3666666666666742</c:v>
                </c:pt>
                <c:pt idx="734">
                  <c:v>9.3666666666666742</c:v>
                </c:pt>
                <c:pt idx="735">
                  <c:v>9.3833333333333293</c:v>
                </c:pt>
                <c:pt idx="736">
                  <c:v>9.4</c:v>
                </c:pt>
                <c:pt idx="737">
                  <c:v>9.4</c:v>
                </c:pt>
                <c:pt idx="738">
                  <c:v>9.4</c:v>
                </c:pt>
                <c:pt idx="739">
                  <c:v>9.4</c:v>
                </c:pt>
                <c:pt idx="740">
                  <c:v>9.4166666666666714</c:v>
                </c:pt>
                <c:pt idx="741">
                  <c:v>9.4166666666666714</c:v>
                </c:pt>
                <c:pt idx="742">
                  <c:v>9.4500000000000028</c:v>
                </c:pt>
                <c:pt idx="743">
                  <c:v>9.4666666666666739</c:v>
                </c:pt>
                <c:pt idx="744">
                  <c:v>9.4666666666666739</c:v>
                </c:pt>
                <c:pt idx="745">
                  <c:v>9.4666666666666739</c:v>
                </c:pt>
                <c:pt idx="746">
                  <c:v>9.4666666666666739</c:v>
                </c:pt>
                <c:pt idx="747">
                  <c:v>9.5</c:v>
                </c:pt>
                <c:pt idx="748">
                  <c:v>9.5</c:v>
                </c:pt>
                <c:pt idx="749">
                  <c:v>9.516666666666671</c:v>
                </c:pt>
                <c:pt idx="750">
                  <c:v>9.516666666666671</c:v>
                </c:pt>
                <c:pt idx="751">
                  <c:v>9.5333333333333279</c:v>
                </c:pt>
                <c:pt idx="752">
                  <c:v>9.5333333333333279</c:v>
                </c:pt>
                <c:pt idx="753">
                  <c:v>9.5500000000000007</c:v>
                </c:pt>
                <c:pt idx="754">
                  <c:v>9.5666666666666718</c:v>
                </c:pt>
                <c:pt idx="755">
                  <c:v>9.5833333333333304</c:v>
                </c:pt>
                <c:pt idx="756">
                  <c:v>9.5833333333333304</c:v>
                </c:pt>
                <c:pt idx="757">
                  <c:v>9.6</c:v>
                </c:pt>
                <c:pt idx="758">
                  <c:v>9.6</c:v>
                </c:pt>
                <c:pt idx="759">
                  <c:v>9.6166666666666689</c:v>
                </c:pt>
                <c:pt idx="760">
                  <c:v>9.65</c:v>
                </c:pt>
                <c:pt idx="761">
                  <c:v>9.68333333333333</c:v>
                </c:pt>
                <c:pt idx="762">
                  <c:v>9.68333333333333</c:v>
                </c:pt>
                <c:pt idx="763">
                  <c:v>9.68333333333333</c:v>
                </c:pt>
                <c:pt idx="764">
                  <c:v>9.68333333333333</c:v>
                </c:pt>
                <c:pt idx="765">
                  <c:v>9.68333333333333</c:v>
                </c:pt>
                <c:pt idx="766">
                  <c:v>9.68333333333333</c:v>
                </c:pt>
                <c:pt idx="767">
                  <c:v>9.68333333333333</c:v>
                </c:pt>
                <c:pt idx="768">
                  <c:v>9.68333333333333</c:v>
                </c:pt>
                <c:pt idx="769">
                  <c:v>9.68333333333333</c:v>
                </c:pt>
                <c:pt idx="770">
                  <c:v>9.68333333333333</c:v>
                </c:pt>
                <c:pt idx="771">
                  <c:v>9.68333333333333</c:v>
                </c:pt>
                <c:pt idx="772">
                  <c:v>9.7000000000000011</c:v>
                </c:pt>
                <c:pt idx="773">
                  <c:v>9.7000000000000011</c:v>
                </c:pt>
                <c:pt idx="774">
                  <c:v>9.7000000000000011</c:v>
                </c:pt>
                <c:pt idx="775">
                  <c:v>9.7000000000000011</c:v>
                </c:pt>
                <c:pt idx="776">
                  <c:v>9.7000000000000011</c:v>
                </c:pt>
                <c:pt idx="777">
                  <c:v>9.7333333333333218</c:v>
                </c:pt>
                <c:pt idx="778">
                  <c:v>9.766666666666671</c:v>
                </c:pt>
                <c:pt idx="779">
                  <c:v>9.766666666666671</c:v>
                </c:pt>
                <c:pt idx="780">
                  <c:v>9.7833333333333279</c:v>
                </c:pt>
                <c:pt idx="781">
                  <c:v>9.7833333333333279</c:v>
                </c:pt>
                <c:pt idx="782">
                  <c:v>9.7833333333333279</c:v>
                </c:pt>
                <c:pt idx="783">
                  <c:v>9.7833333333333279</c:v>
                </c:pt>
                <c:pt idx="784">
                  <c:v>9.7833333333333279</c:v>
                </c:pt>
                <c:pt idx="785">
                  <c:v>9.7833333333333279</c:v>
                </c:pt>
                <c:pt idx="786">
                  <c:v>9.7833333333333279</c:v>
                </c:pt>
                <c:pt idx="787">
                  <c:v>9.8000000000000007</c:v>
                </c:pt>
                <c:pt idx="788">
                  <c:v>9.8000000000000007</c:v>
                </c:pt>
                <c:pt idx="789">
                  <c:v>9.8166666666666718</c:v>
                </c:pt>
                <c:pt idx="790">
                  <c:v>9.8166666666666718</c:v>
                </c:pt>
                <c:pt idx="791">
                  <c:v>9.8333333333333304</c:v>
                </c:pt>
                <c:pt idx="792">
                  <c:v>9.8333333333333304</c:v>
                </c:pt>
                <c:pt idx="793">
                  <c:v>9.8333333333333304</c:v>
                </c:pt>
                <c:pt idx="794">
                  <c:v>9.8333333333333304</c:v>
                </c:pt>
                <c:pt idx="795">
                  <c:v>9.8333333333333304</c:v>
                </c:pt>
                <c:pt idx="796">
                  <c:v>9.8500000000000068</c:v>
                </c:pt>
                <c:pt idx="797">
                  <c:v>9.8500000000000068</c:v>
                </c:pt>
                <c:pt idx="798">
                  <c:v>9.8833333333333293</c:v>
                </c:pt>
                <c:pt idx="799">
                  <c:v>9.8833333333333293</c:v>
                </c:pt>
                <c:pt idx="800">
                  <c:v>9.9000000000000021</c:v>
                </c:pt>
                <c:pt idx="801">
                  <c:v>9.9000000000000021</c:v>
                </c:pt>
                <c:pt idx="802">
                  <c:v>9.93333333333333</c:v>
                </c:pt>
                <c:pt idx="803">
                  <c:v>9.9666666666666739</c:v>
                </c:pt>
                <c:pt idx="804">
                  <c:v>9.9833333333333307</c:v>
                </c:pt>
                <c:pt idx="805">
                  <c:v>9.9833333333333307</c:v>
                </c:pt>
                <c:pt idx="806">
                  <c:v>10.016666666666609</c:v>
                </c:pt>
                <c:pt idx="807">
                  <c:v>10.016666666666609</c:v>
                </c:pt>
                <c:pt idx="808">
                  <c:v>10.033333333333299</c:v>
                </c:pt>
                <c:pt idx="809">
                  <c:v>10.033333333333299</c:v>
                </c:pt>
                <c:pt idx="810">
                  <c:v>10.033333333333299</c:v>
                </c:pt>
                <c:pt idx="811">
                  <c:v>10.050000000000002</c:v>
                </c:pt>
                <c:pt idx="812">
                  <c:v>10.066666666666615</c:v>
                </c:pt>
                <c:pt idx="813">
                  <c:v>10.066666666666615</c:v>
                </c:pt>
                <c:pt idx="814">
                  <c:v>10.0833333333333</c:v>
                </c:pt>
                <c:pt idx="815">
                  <c:v>10.1</c:v>
                </c:pt>
                <c:pt idx="816">
                  <c:v>10.1</c:v>
                </c:pt>
                <c:pt idx="817">
                  <c:v>10.1</c:v>
                </c:pt>
                <c:pt idx="818">
                  <c:v>10.1</c:v>
                </c:pt>
                <c:pt idx="819">
                  <c:v>10.1</c:v>
                </c:pt>
                <c:pt idx="820">
                  <c:v>10.1</c:v>
                </c:pt>
                <c:pt idx="821">
                  <c:v>10.1</c:v>
                </c:pt>
                <c:pt idx="822">
                  <c:v>10.116666666666609</c:v>
                </c:pt>
                <c:pt idx="823">
                  <c:v>10.116666666666609</c:v>
                </c:pt>
                <c:pt idx="824">
                  <c:v>10.133333333333301</c:v>
                </c:pt>
                <c:pt idx="825">
                  <c:v>10.149999999999904</c:v>
                </c:pt>
                <c:pt idx="826">
                  <c:v>10.1833333333333</c:v>
                </c:pt>
                <c:pt idx="827">
                  <c:v>10.233333333333301</c:v>
                </c:pt>
                <c:pt idx="828">
                  <c:v>10.25</c:v>
                </c:pt>
                <c:pt idx="829">
                  <c:v>10.25</c:v>
                </c:pt>
                <c:pt idx="830">
                  <c:v>10.25</c:v>
                </c:pt>
                <c:pt idx="831">
                  <c:v>10.25</c:v>
                </c:pt>
                <c:pt idx="832">
                  <c:v>10.266666666666609</c:v>
                </c:pt>
                <c:pt idx="833">
                  <c:v>10.266666666666609</c:v>
                </c:pt>
                <c:pt idx="834">
                  <c:v>10.266666666666609</c:v>
                </c:pt>
                <c:pt idx="835">
                  <c:v>10.266666666666609</c:v>
                </c:pt>
                <c:pt idx="836">
                  <c:v>10.266666666666609</c:v>
                </c:pt>
                <c:pt idx="837">
                  <c:v>10.3</c:v>
                </c:pt>
                <c:pt idx="838">
                  <c:v>10.3</c:v>
                </c:pt>
                <c:pt idx="839">
                  <c:v>10.3333333333333</c:v>
                </c:pt>
                <c:pt idx="840">
                  <c:v>10.3333333333333</c:v>
                </c:pt>
                <c:pt idx="841">
                  <c:v>10.3333333333333</c:v>
                </c:pt>
                <c:pt idx="842">
                  <c:v>10.3333333333333</c:v>
                </c:pt>
                <c:pt idx="843">
                  <c:v>10.3333333333333</c:v>
                </c:pt>
                <c:pt idx="844">
                  <c:v>10.350000000000009</c:v>
                </c:pt>
                <c:pt idx="845">
                  <c:v>10.366666666666617</c:v>
                </c:pt>
                <c:pt idx="846">
                  <c:v>10.383333333333304</c:v>
                </c:pt>
                <c:pt idx="847">
                  <c:v>10.383333333333304</c:v>
                </c:pt>
                <c:pt idx="848">
                  <c:v>10.383333333333304</c:v>
                </c:pt>
                <c:pt idx="849">
                  <c:v>10.383333333333304</c:v>
                </c:pt>
                <c:pt idx="850">
                  <c:v>10.383333333333304</c:v>
                </c:pt>
                <c:pt idx="851">
                  <c:v>10.383333333333304</c:v>
                </c:pt>
                <c:pt idx="852">
                  <c:v>10.4</c:v>
                </c:pt>
                <c:pt idx="853">
                  <c:v>10.4333333333333</c:v>
                </c:pt>
                <c:pt idx="854">
                  <c:v>10.4333333333333</c:v>
                </c:pt>
                <c:pt idx="855">
                  <c:v>10.4333333333333</c:v>
                </c:pt>
                <c:pt idx="856">
                  <c:v>10.450000000000006</c:v>
                </c:pt>
                <c:pt idx="857">
                  <c:v>10.450000000000006</c:v>
                </c:pt>
                <c:pt idx="858">
                  <c:v>10.483333333333302</c:v>
                </c:pt>
                <c:pt idx="859">
                  <c:v>10.483333333333302</c:v>
                </c:pt>
                <c:pt idx="860">
                  <c:v>10.483333333333302</c:v>
                </c:pt>
                <c:pt idx="861">
                  <c:v>10.483333333333302</c:v>
                </c:pt>
                <c:pt idx="862">
                  <c:v>10.483333333333302</c:v>
                </c:pt>
                <c:pt idx="863">
                  <c:v>10.483333333333302</c:v>
                </c:pt>
                <c:pt idx="864">
                  <c:v>10.5</c:v>
                </c:pt>
                <c:pt idx="865">
                  <c:v>10.5</c:v>
                </c:pt>
                <c:pt idx="866">
                  <c:v>10.516666666666609</c:v>
                </c:pt>
                <c:pt idx="867">
                  <c:v>10.516666666666609</c:v>
                </c:pt>
                <c:pt idx="868">
                  <c:v>10.516666666666609</c:v>
                </c:pt>
                <c:pt idx="869">
                  <c:v>10.533333333333299</c:v>
                </c:pt>
                <c:pt idx="870">
                  <c:v>10.533333333333299</c:v>
                </c:pt>
                <c:pt idx="871">
                  <c:v>10.533333333333299</c:v>
                </c:pt>
                <c:pt idx="872">
                  <c:v>10.549999999999899</c:v>
                </c:pt>
                <c:pt idx="873">
                  <c:v>10.549999999999899</c:v>
                </c:pt>
                <c:pt idx="874">
                  <c:v>10.566666666666615</c:v>
                </c:pt>
                <c:pt idx="875">
                  <c:v>10.566666666666615</c:v>
                </c:pt>
                <c:pt idx="876">
                  <c:v>10.566666666666615</c:v>
                </c:pt>
                <c:pt idx="877">
                  <c:v>10.566666666666615</c:v>
                </c:pt>
                <c:pt idx="878">
                  <c:v>10.5833333333333</c:v>
                </c:pt>
                <c:pt idx="879">
                  <c:v>10.599999999999909</c:v>
                </c:pt>
                <c:pt idx="880">
                  <c:v>10.616666666666609</c:v>
                </c:pt>
                <c:pt idx="881">
                  <c:v>10.649999999999904</c:v>
                </c:pt>
                <c:pt idx="882">
                  <c:v>10.649999999999904</c:v>
                </c:pt>
                <c:pt idx="883">
                  <c:v>10.649999999999904</c:v>
                </c:pt>
                <c:pt idx="884">
                  <c:v>10.6833333333333</c:v>
                </c:pt>
                <c:pt idx="885">
                  <c:v>10.7</c:v>
                </c:pt>
                <c:pt idx="886">
                  <c:v>10.7</c:v>
                </c:pt>
                <c:pt idx="887">
                  <c:v>10.7</c:v>
                </c:pt>
                <c:pt idx="888">
                  <c:v>10.716666666666599</c:v>
                </c:pt>
                <c:pt idx="889">
                  <c:v>10.716666666666599</c:v>
                </c:pt>
                <c:pt idx="890">
                  <c:v>10.716666666666599</c:v>
                </c:pt>
                <c:pt idx="891">
                  <c:v>10.716666666666599</c:v>
                </c:pt>
                <c:pt idx="892">
                  <c:v>10.716666666666599</c:v>
                </c:pt>
                <c:pt idx="893">
                  <c:v>10.716666666666599</c:v>
                </c:pt>
                <c:pt idx="894">
                  <c:v>10.733333333333301</c:v>
                </c:pt>
                <c:pt idx="895">
                  <c:v>10.733333333333301</c:v>
                </c:pt>
                <c:pt idx="896">
                  <c:v>10.733333333333301</c:v>
                </c:pt>
                <c:pt idx="897">
                  <c:v>10.783333333333299</c:v>
                </c:pt>
                <c:pt idx="898">
                  <c:v>10.783333333333299</c:v>
                </c:pt>
                <c:pt idx="899">
                  <c:v>10.783333333333299</c:v>
                </c:pt>
                <c:pt idx="900">
                  <c:v>10.783333333333299</c:v>
                </c:pt>
                <c:pt idx="901">
                  <c:v>10.783333333333299</c:v>
                </c:pt>
                <c:pt idx="902">
                  <c:v>10.816666666666615</c:v>
                </c:pt>
                <c:pt idx="903">
                  <c:v>10.816666666666615</c:v>
                </c:pt>
                <c:pt idx="904">
                  <c:v>10.8333333333333</c:v>
                </c:pt>
                <c:pt idx="905">
                  <c:v>10.849999999999909</c:v>
                </c:pt>
                <c:pt idx="906">
                  <c:v>10.849999999999909</c:v>
                </c:pt>
                <c:pt idx="907">
                  <c:v>10.849999999999909</c:v>
                </c:pt>
                <c:pt idx="908">
                  <c:v>10.866666666666617</c:v>
                </c:pt>
                <c:pt idx="909">
                  <c:v>10.866666666666617</c:v>
                </c:pt>
                <c:pt idx="910">
                  <c:v>10.866666666666617</c:v>
                </c:pt>
                <c:pt idx="911">
                  <c:v>10.883333333333304</c:v>
                </c:pt>
                <c:pt idx="912">
                  <c:v>10.883333333333304</c:v>
                </c:pt>
                <c:pt idx="913">
                  <c:v>10.883333333333304</c:v>
                </c:pt>
                <c:pt idx="914">
                  <c:v>10.899999999999915</c:v>
                </c:pt>
                <c:pt idx="915">
                  <c:v>10.916666666666609</c:v>
                </c:pt>
                <c:pt idx="916">
                  <c:v>10.916666666666609</c:v>
                </c:pt>
                <c:pt idx="917">
                  <c:v>10.916666666666609</c:v>
                </c:pt>
                <c:pt idx="918">
                  <c:v>10.916666666666609</c:v>
                </c:pt>
                <c:pt idx="919">
                  <c:v>10.916666666666609</c:v>
                </c:pt>
                <c:pt idx="920">
                  <c:v>10.916666666666609</c:v>
                </c:pt>
                <c:pt idx="921">
                  <c:v>10.916666666666609</c:v>
                </c:pt>
                <c:pt idx="922">
                  <c:v>10.916666666666609</c:v>
                </c:pt>
                <c:pt idx="923">
                  <c:v>10.916666666666609</c:v>
                </c:pt>
                <c:pt idx="924">
                  <c:v>10.916666666666609</c:v>
                </c:pt>
                <c:pt idx="925">
                  <c:v>10.916666666666609</c:v>
                </c:pt>
                <c:pt idx="926">
                  <c:v>10.9333333333333</c:v>
                </c:pt>
                <c:pt idx="927">
                  <c:v>10.950000000000006</c:v>
                </c:pt>
                <c:pt idx="928">
                  <c:v>10.966666666666615</c:v>
                </c:pt>
                <c:pt idx="929">
                  <c:v>10.966666666666615</c:v>
                </c:pt>
                <c:pt idx="930">
                  <c:v>10.983333333333302</c:v>
                </c:pt>
                <c:pt idx="931">
                  <c:v>10.999999999999915</c:v>
                </c:pt>
                <c:pt idx="932">
                  <c:v>10.999999999999915</c:v>
                </c:pt>
                <c:pt idx="933">
                  <c:v>10.999999999999915</c:v>
                </c:pt>
                <c:pt idx="934">
                  <c:v>11.016666666666609</c:v>
                </c:pt>
                <c:pt idx="935">
                  <c:v>11.016666666666609</c:v>
                </c:pt>
                <c:pt idx="936">
                  <c:v>11.016666666666609</c:v>
                </c:pt>
                <c:pt idx="937">
                  <c:v>11.033333333333299</c:v>
                </c:pt>
                <c:pt idx="938">
                  <c:v>11.033333333333299</c:v>
                </c:pt>
                <c:pt idx="939">
                  <c:v>11.033333333333299</c:v>
                </c:pt>
                <c:pt idx="940">
                  <c:v>11.05</c:v>
                </c:pt>
                <c:pt idx="941">
                  <c:v>11.05</c:v>
                </c:pt>
                <c:pt idx="942">
                  <c:v>11.05</c:v>
                </c:pt>
                <c:pt idx="943">
                  <c:v>11.05</c:v>
                </c:pt>
                <c:pt idx="944">
                  <c:v>11.066666666666615</c:v>
                </c:pt>
                <c:pt idx="945">
                  <c:v>11.0833333333333</c:v>
                </c:pt>
                <c:pt idx="946">
                  <c:v>11.099999999999909</c:v>
                </c:pt>
                <c:pt idx="947">
                  <c:v>11.099999999999909</c:v>
                </c:pt>
                <c:pt idx="948">
                  <c:v>11.099999999999909</c:v>
                </c:pt>
                <c:pt idx="949">
                  <c:v>11.099999999999909</c:v>
                </c:pt>
                <c:pt idx="950">
                  <c:v>11.099999999999909</c:v>
                </c:pt>
                <c:pt idx="951">
                  <c:v>11.099999999999909</c:v>
                </c:pt>
                <c:pt idx="952">
                  <c:v>11.099999999999909</c:v>
                </c:pt>
                <c:pt idx="953">
                  <c:v>11.099999999999909</c:v>
                </c:pt>
                <c:pt idx="954">
                  <c:v>11.099999999999909</c:v>
                </c:pt>
                <c:pt idx="955">
                  <c:v>11.116666666666609</c:v>
                </c:pt>
                <c:pt idx="956">
                  <c:v>11.116666666666609</c:v>
                </c:pt>
                <c:pt idx="957">
                  <c:v>11.116666666666609</c:v>
                </c:pt>
                <c:pt idx="958">
                  <c:v>11.116666666666609</c:v>
                </c:pt>
                <c:pt idx="959">
                  <c:v>11.116666666666609</c:v>
                </c:pt>
                <c:pt idx="960">
                  <c:v>11.116666666666609</c:v>
                </c:pt>
                <c:pt idx="961">
                  <c:v>11.116666666666609</c:v>
                </c:pt>
                <c:pt idx="962">
                  <c:v>11.133333333333301</c:v>
                </c:pt>
                <c:pt idx="963">
                  <c:v>11.133333333333301</c:v>
                </c:pt>
                <c:pt idx="964">
                  <c:v>11.133333333333301</c:v>
                </c:pt>
                <c:pt idx="965">
                  <c:v>11.166666666666609</c:v>
                </c:pt>
                <c:pt idx="966">
                  <c:v>11.166666666666609</c:v>
                </c:pt>
                <c:pt idx="967">
                  <c:v>11.166666666666609</c:v>
                </c:pt>
                <c:pt idx="968">
                  <c:v>11.1833333333333</c:v>
                </c:pt>
                <c:pt idx="969">
                  <c:v>11.1833333333333</c:v>
                </c:pt>
                <c:pt idx="970">
                  <c:v>11.1833333333333</c:v>
                </c:pt>
                <c:pt idx="971">
                  <c:v>11.1833333333333</c:v>
                </c:pt>
                <c:pt idx="972">
                  <c:v>11.2</c:v>
                </c:pt>
                <c:pt idx="973">
                  <c:v>11.2</c:v>
                </c:pt>
                <c:pt idx="974">
                  <c:v>11.2</c:v>
                </c:pt>
                <c:pt idx="975">
                  <c:v>11.216666666666599</c:v>
                </c:pt>
                <c:pt idx="976">
                  <c:v>11.233333333333301</c:v>
                </c:pt>
                <c:pt idx="977">
                  <c:v>11.25</c:v>
                </c:pt>
                <c:pt idx="978">
                  <c:v>11.266666666666609</c:v>
                </c:pt>
                <c:pt idx="979">
                  <c:v>11.3</c:v>
                </c:pt>
                <c:pt idx="980">
                  <c:v>11.316666666666615</c:v>
                </c:pt>
                <c:pt idx="981">
                  <c:v>11.3333333333333</c:v>
                </c:pt>
                <c:pt idx="982">
                  <c:v>11.3333333333333</c:v>
                </c:pt>
                <c:pt idx="983">
                  <c:v>11.3333333333333</c:v>
                </c:pt>
                <c:pt idx="984">
                  <c:v>11.350000000000009</c:v>
                </c:pt>
                <c:pt idx="985">
                  <c:v>11.350000000000009</c:v>
                </c:pt>
                <c:pt idx="986">
                  <c:v>11.350000000000009</c:v>
                </c:pt>
                <c:pt idx="987">
                  <c:v>11.350000000000009</c:v>
                </c:pt>
                <c:pt idx="988">
                  <c:v>11.350000000000009</c:v>
                </c:pt>
                <c:pt idx="989">
                  <c:v>11.366666666666617</c:v>
                </c:pt>
                <c:pt idx="990">
                  <c:v>11.366666666666617</c:v>
                </c:pt>
                <c:pt idx="991">
                  <c:v>11.366666666666617</c:v>
                </c:pt>
                <c:pt idx="992">
                  <c:v>11.383333333333304</c:v>
                </c:pt>
                <c:pt idx="993">
                  <c:v>11.383333333333304</c:v>
                </c:pt>
                <c:pt idx="994">
                  <c:v>11.4</c:v>
                </c:pt>
                <c:pt idx="995">
                  <c:v>11.4</c:v>
                </c:pt>
                <c:pt idx="996">
                  <c:v>11.416666666666609</c:v>
                </c:pt>
                <c:pt idx="997">
                  <c:v>11.416666666666609</c:v>
                </c:pt>
                <c:pt idx="998">
                  <c:v>11.416666666666609</c:v>
                </c:pt>
                <c:pt idx="999">
                  <c:v>11.416666666666609</c:v>
                </c:pt>
                <c:pt idx="1000">
                  <c:v>11.416666666666609</c:v>
                </c:pt>
                <c:pt idx="1001">
                  <c:v>11.416666666666609</c:v>
                </c:pt>
                <c:pt idx="1002">
                  <c:v>11.450000000000006</c:v>
                </c:pt>
                <c:pt idx="1003">
                  <c:v>11.483333333333302</c:v>
                </c:pt>
                <c:pt idx="1004">
                  <c:v>11.483333333333302</c:v>
                </c:pt>
                <c:pt idx="1005">
                  <c:v>11.516666666666609</c:v>
                </c:pt>
                <c:pt idx="1006">
                  <c:v>11.516666666666609</c:v>
                </c:pt>
                <c:pt idx="1007">
                  <c:v>11.533333333333299</c:v>
                </c:pt>
                <c:pt idx="1008">
                  <c:v>11.533333333333299</c:v>
                </c:pt>
                <c:pt idx="1009">
                  <c:v>11.533333333333299</c:v>
                </c:pt>
                <c:pt idx="1010">
                  <c:v>11.533333333333299</c:v>
                </c:pt>
                <c:pt idx="1011">
                  <c:v>11.533333333333299</c:v>
                </c:pt>
                <c:pt idx="1012">
                  <c:v>11.533333333333299</c:v>
                </c:pt>
                <c:pt idx="1013">
                  <c:v>11.55</c:v>
                </c:pt>
                <c:pt idx="1014">
                  <c:v>11.55</c:v>
                </c:pt>
                <c:pt idx="1015">
                  <c:v>11.566666666666615</c:v>
                </c:pt>
                <c:pt idx="1016">
                  <c:v>11.566666666666615</c:v>
                </c:pt>
                <c:pt idx="1017">
                  <c:v>11.566666666666615</c:v>
                </c:pt>
                <c:pt idx="1018">
                  <c:v>11.5833333333333</c:v>
                </c:pt>
                <c:pt idx="1019">
                  <c:v>11.5833333333333</c:v>
                </c:pt>
                <c:pt idx="1020">
                  <c:v>11.5833333333333</c:v>
                </c:pt>
                <c:pt idx="1021">
                  <c:v>11.633333333333301</c:v>
                </c:pt>
                <c:pt idx="1022">
                  <c:v>11.633333333333301</c:v>
                </c:pt>
                <c:pt idx="1023">
                  <c:v>11.633333333333301</c:v>
                </c:pt>
                <c:pt idx="1024">
                  <c:v>11.633333333333301</c:v>
                </c:pt>
                <c:pt idx="1025">
                  <c:v>11.649999999999904</c:v>
                </c:pt>
                <c:pt idx="1026">
                  <c:v>11.649999999999904</c:v>
                </c:pt>
                <c:pt idx="1027">
                  <c:v>11.6833333333333</c:v>
                </c:pt>
                <c:pt idx="1028">
                  <c:v>11.6833333333333</c:v>
                </c:pt>
                <c:pt idx="1029">
                  <c:v>11.6833333333333</c:v>
                </c:pt>
                <c:pt idx="1030">
                  <c:v>11.6833333333333</c:v>
                </c:pt>
                <c:pt idx="1031">
                  <c:v>11.6833333333333</c:v>
                </c:pt>
                <c:pt idx="1032">
                  <c:v>11.6833333333333</c:v>
                </c:pt>
                <c:pt idx="1033">
                  <c:v>11.75</c:v>
                </c:pt>
                <c:pt idx="1034">
                  <c:v>11.75</c:v>
                </c:pt>
                <c:pt idx="1035">
                  <c:v>11.75</c:v>
                </c:pt>
                <c:pt idx="1036">
                  <c:v>11.75</c:v>
                </c:pt>
                <c:pt idx="1037">
                  <c:v>11.766666666666609</c:v>
                </c:pt>
                <c:pt idx="1038">
                  <c:v>11.783333333333299</c:v>
                </c:pt>
                <c:pt idx="1039">
                  <c:v>11.8</c:v>
                </c:pt>
                <c:pt idx="1040">
                  <c:v>11.8</c:v>
                </c:pt>
                <c:pt idx="1041">
                  <c:v>11.816666666666615</c:v>
                </c:pt>
                <c:pt idx="1042">
                  <c:v>11.816666666666615</c:v>
                </c:pt>
                <c:pt idx="1043">
                  <c:v>11.8333333333333</c:v>
                </c:pt>
                <c:pt idx="1044">
                  <c:v>11.849999999999909</c:v>
                </c:pt>
                <c:pt idx="1045">
                  <c:v>11.849999999999909</c:v>
                </c:pt>
                <c:pt idx="1046">
                  <c:v>11.849999999999909</c:v>
                </c:pt>
                <c:pt idx="1047">
                  <c:v>11.849999999999909</c:v>
                </c:pt>
                <c:pt idx="1048">
                  <c:v>11.849999999999909</c:v>
                </c:pt>
                <c:pt idx="1049">
                  <c:v>11.849999999999909</c:v>
                </c:pt>
                <c:pt idx="1050">
                  <c:v>11.849999999999909</c:v>
                </c:pt>
                <c:pt idx="1051">
                  <c:v>11.849999999999909</c:v>
                </c:pt>
                <c:pt idx="1052">
                  <c:v>11.849999999999909</c:v>
                </c:pt>
                <c:pt idx="1053">
                  <c:v>11.866666666666617</c:v>
                </c:pt>
                <c:pt idx="1054">
                  <c:v>11.866666666666617</c:v>
                </c:pt>
                <c:pt idx="1055">
                  <c:v>11.866666666666617</c:v>
                </c:pt>
                <c:pt idx="1056">
                  <c:v>11.866666666666617</c:v>
                </c:pt>
                <c:pt idx="1057">
                  <c:v>11.883333333333304</c:v>
                </c:pt>
                <c:pt idx="1058">
                  <c:v>11.883333333333304</c:v>
                </c:pt>
                <c:pt idx="1059">
                  <c:v>11.883333333333304</c:v>
                </c:pt>
                <c:pt idx="1060">
                  <c:v>11.883333333333304</c:v>
                </c:pt>
                <c:pt idx="1061">
                  <c:v>11.883333333333304</c:v>
                </c:pt>
                <c:pt idx="1062">
                  <c:v>11.883333333333304</c:v>
                </c:pt>
                <c:pt idx="1063">
                  <c:v>11.899999999999915</c:v>
                </c:pt>
                <c:pt idx="1064">
                  <c:v>11.916666666666609</c:v>
                </c:pt>
                <c:pt idx="1065">
                  <c:v>11.916666666666609</c:v>
                </c:pt>
                <c:pt idx="1066">
                  <c:v>11.9333333333333</c:v>
                </c:pt>
                <c:pt idx="1067">
                  <c:v>11.950000000000006</c:v>
                </c:pt>
                <c:pt idx="1068">
                  <c:v>11.950000000000006</c:v>
                </c:pt>
                <c:pt idx="1069">
                  <c:v>11.950000000000006</c:v>
                </c:pt>
                <c:pt idx="1070">
                  <c:v>11.950000000000006</c:v>
                </c:pt>
                <c:pt idx="1071">
                  <c:v>11.950000000000006</c:v>
                </c:pt>
                <c:pt idx="1072">
                  <c:v>11.966666666666615</c:v>
                </c:pt>
                <c:pt idx="1073">
                  <c:v>12.016666666666609</c:v>
                </c:pt>
                <c:pt idx="1074">
                  <c:v>12.016666666666609</c:v>
                </c:pt>
                <c:pt idx="1075">
                  <c:v>12.016666666666609</c:v>
                </c:pt>
                <c:pt idx="1076">
                  <c:v>12.033333333333299</c:v>
                </c:pt>
                <c:pt idx="1077">
                  <c:v>12.033333333333299</c:v>
                </c:pt>
                <c:pt idx="1078">
                  <c:v>12.05</c:v>
                </c:pt>
                <c:pt idx="1079">
                  <c:v>12.05</c:v>
                </c:pt>
                <c:pt idx="1080">
                  <c:v>12.066666666666615</c:v>
                </c:pt>
                <c:pt idx="1081">
                  <c:v>12.066666666666615</c:v>
                </c:pt>
                <c:pt idx="1082">
                  <c:v>12.0833333333333</c:v>
                </c:pt>
                <c:pt idx="1083">
                  <c:v>12.0833333333333</c:v>
                </c:pt>
                <c:pt idx="1084">
                  <c:v>12.0833333333333</c:v>
                </c:pt>
                <c:pt idx="1085">
                  <c:v>12.116666666666609</c:v>
                </c:pt>
                <c:pt idx="1086">
                  <c:v>12.116666666666609</c:v>
                </c:pt>
                <c:pt idx="1087">
                  <c:v>12.133333333333301</c:v>
                </c:pt>
                <c:pt idx="1088">
                  <c:v>12.133333333333301</c:v>
                </c:pt>
                <c:pt idx="1089">
                  <c:v>12.133333333333301</c:v>
                </c:pt>
                <c:pt idx="1090">
                  <c:v>12.133333333333301</c:v>
                </c:pt>
                <c:pt idx="1091">
                  <c:v>12.133333333333301</c:v>
                </c:pt>
                <c:pt idx="1092">
                  <c:v>12.149999999999904</c:v>
                </c:pt>
                <c:pt idx="1093">
                  <c:v>12.1833333333333</c:v>
                </c:pt>
                <c:pt idx="1094">
                  <c:v>12.2</c:v>
                </c:pt>
                <c:pt idx="1095">
                  <c:v>12.216666666666599</c:v>
                </c:pt>
                <c:pt idx="1096">
                  <c:v>12.233333333333301</c:v>
                </c:pt>
                <c:pt idx="1097">
                  <c:v>12.233333333333301</c:v>
                </c:pt>
                <c:pt idx="1098">
                  <c:v>12.233333333333301</c:v>
                </c:pt>
                <c:pt idx="1099">
                  <c:v>12.233333333333301</c:v>
                </c:pt>
                <c:pt idx="1100">
                  <c:v>12.249999999999902</c:v>
                </c:pt>
                <c:pt idx="1101">
                  <c:v>12.249999999999902</c:v>
                </c:pt>
                <c:pt idx="1102">
                  <c:v>12.249999999999902</c:v>
                </c:pt>
                <c:pt idx="1103">
                  <c:v>12.249999999999902</c:v>
                </c:pt>
                <c:pt idx="1104">
                  <c:v>12.249999999999902</c:v>
                </c:pt>
                <c:pt idx="1105">
                  <c:v>12.249999999999902</c:v>
                </c:pt>
                <c:pt idx="1106">
                  <c:v>12.249999999999902</c:v>
                </c:pt>
                <c:pt idx="1107">
                  <c:v>12.249999999999902</c:v>
                </c:pt>
                <c:pt idx="1108">
                  <c:v>12.249999999999902</c:v>
                </c:pt>
                <c:pt idx="1109">
                  <c:v>12.249999999999902</c:v>
                </c:pt>
                <c:pt idx="1110">
                  <c:v>12.266666666666609</c:v>
                </c:pt>
                <c:pt idx="1111">
                  <c:v>12.266666666666609</c:v>
                </c:pt>
                <c:pt idx="1112">
                  <c:v>12.266666666666609</c:v>
                </c:pt>
                <c:pt idx="1113">
                  <c:v>12.266666666666609</c:v>
                </c:pt>
                <c:pt idx="1114">
                  <c:v>12.266666666666609</c:v>
                </c:pt>
                <c:pt idx="1115">
                  <c:v>12.283333333333299</c:v>
                </c:pt>
                <c:pt idx="1116">
                  <c:v>12.283333333333299</c:v>
                </c:pt>
                <c:pt idx="1117">
                  <c:v>12.3</c:v>
                </c:pt>
                <c:pt idx="1118">
                  <c:v>12.316666666666615</c:v>
                </c:pt>
                <c:pt idx="1119">
                  <c:v>12.316666666666615</c:v>
                </c:pt>
                <c:pt idx="1120">
                  <c:v>12.316666666666615</c:v>
                </c:pt>
                <c:pt idx="1121">
                  <c:v>12.316666666666615</c:v>
                </c:pt>
                <c:pt idx="1122">
                  <c:v>12.316666666666615</c:v>
                </c:pt>
                <c:pt idx="1123">
                  <c:v>12.316666666666615</c:v>
                </c:pt>
                <c:pt idx="1124">
                  <c:v>12.350000000000009</c:v>
                </c:pt>
                <c:pt idx="1125">
                  <c:v>12.350000000000009</c:v>
                </c:pt>
                <c:pt idx="1126">
                  <c:v>12.350000000000009</c:v>
                </c:pt>
                <c:pt idx="1127">
                  <c:v>12.366666666666617</c:v>
                </c:pt>
                <c:pt idx="1128">
                  <c:v>12.383333333333304</c:v>
                </c:pt>
                <c:pt idx="1129">
                  <c:v>12.4</c:v>
                </c:pt>
                <c:pt idx="1130">
                  <c:v>12.4</c:v>
                </c:pt>
                <c:pt idx="1131">
                  <c:v>12.4</c:v>
                </c:pt>
                <c:pt idx="1132">
                  <c:v>12.4</c:v>
                </c:pt>
                <c:pt idx="1133">
                  <c:v>12.416666666666609</c:v>
                </c:pt>
                <c:pt idx="1134">
                  <c:v>12.416666666666609</c:v>
                </c:pt>
                <c:pt idx="1135">
                  <c:v>12.416666666666609</c:v>
                </c:pt>
                <c:pt idx="1136">
                  <c:v>12.416666666666609</c:v>
                </c:pt>
                <c:pt idx="1137">
                  <c:v>12.416666666666609</c:v>
                </c:pt>
                <c:pt idx="1138">
                  <c:v>12.416666666666609</c:v>
                </c:pt>
                <c:pt idx="1139">
                  <c:v>12.416666666666609</c:v>
                </c:pt>
                <c:pt idx="1140">
                  <c:v>12.4333333333333</c:v>
                </c:pt>
                <c:pt idx="1141">
                  <c:v>12.450000000000006</c:v>
                </c:pt>
                <c:pt idx="1142">
                  <c:v>12.450000000000006</c:v>
                </c:pt>
                <c:pt idx="1143">
                  <c:v>12.450000000000006</c:v>
                </c:pt>
                <c:pt idx="1144">
                  <c:v>12.450000000000006</c:v>
                </c:pt>
                <c:pt idx="1145">
                  <c:v>12.450000000000006</c:v>
                </c:pt>
                <c:pt idx="1146">
                  <c:v>12.450000000000006</c:v>
                </c:pt>
                <c:pt idx="1147">
                  <c:v>12.450000000000006</c:v>
                </c:pt>
                <c:pt idx="1148">
                  <c:v>12.450000000000006</c:v>
                </c:pt>
                <c:pt idx="1149">
                  <c:v>12.450000000000006</c:v>
                </c:pt>
                <c:pt idx="1150">
                  <c:v>12.466666666666615</c:v>
                </c:pt>
                <c:pt idx="1151">
                  <c:v>12.483333333333302</c:v>
                </c:pt>
                <c:pt idx="1152">
                  <c:v>12.5</c:v>
                </c:pt>
                <c:pt idx="1153">
                  <c:v>12.5</c:v>
                </c:pt>
                <c:pt idx="1154">
                  <c:v>12.5</c:v>
                </c:pt>
                <c:pt idx="1155">
                  <c:v>12.5</c:v>
                </c:pt>
                <c:pt idx="1156">
                  <c:v>12.5</c:v>
                </c:pt>
                <c:pt idx="1157">
                  <c:v>12.5</c:v>
                </c:pt>
                <c:pt idx="1158">
                  <c:v>12.516666666666609</c:v>
                </c:pt>
                <c:pt idx="1159">
                  <c:v>12.516666666666609</c:v>
                </c:pt>
                <c:pt idx="1160">
                  <c:v>12.533333333333299</c:v>
                </c:pt>
                <c:pt idx="1161">
                  <c:v>12.533333333333299</c:v>
                </c:pt>
                <c:pt idx="1162">
                  <c:v>12.533333333333299</c:v>
                </c:pt>
                <c:pt idx="1163">
                  <c:v>12.533333333333299</c:v>
                </c:pt>
                <c:pt idx="1164">
                  <c:v>12.533333333333299</c:v>
                </c:pt>
                <c:pt idx="1165">
                  <c:v>12.533333333333299</c:v>
                </c:pt>
                <c:pt idx="1166">
                  <c:v>12.533333333333299</c:v>
                </c:pt>
                <c:pt idx="1167">
                  <c:v>12.55</c:v>
                </c:pt>
                <c:pt idx="1168">
                  <c:v>12.55</c:v>
                </c:pt>
                <c:pt idx="1169">
                  <c:v>12.55</c:v>
                </c:pt>
                <c:pt idx="1170">
                  <c:v>12.55</c:v>
                </c:pt>
                <c:pt idx="1171">
                  <c:v>12.55</c:v>
                </c:pt>
                <c:pt idx="1172">
                  <c:v>12.55</c:v>
                </c:pt>
                <c:pt idx="1173">
                  <c:v>12.55</c:v>
                </c:pt>
                <c:pt idx="1174">
                  <c:v>12.55</c:v>
                </c:pt>
                <c:pt idx="1175">
                  <c:v>12.566666666666615</c:v>
                </c:pt>
                <c:pt idx="1176">
                  <c:v>12.5833333333333</c:v>
                </c:pt>
                <c:pt idx="1177">
                  <c:v>12.5833333333333</c:v>
                </c:pt>
                <c:pt idx="1178">
                  <c:v>12.5833333333333</c:v>
                </c:pt>
                <c:pt idx="1179">
                  <c:v>12.5833333333333</c:v>
                </c:pt>
                <c:pt idx="1180">
                  <c:v>12.5833333333333</c:v>
                </c:pt>
                <c:pt idx="1181">
                  <c:v>12.5833333333333</c:v>
                </c:pt>
                <c:pt idx="1182">
                  <c:v>12.5833333333333</c:v>
                </c:pt>
                <c:pt idx="1183">
                  <c:v>12.5833333333333</c:v>
                </c:pt>
                <c:pt idx="1184">
                  <c:v>12.5833333333333</c:v>
                </c:pt>
                <c:pt idx="1185">
                  <c:v>12.5833333333333</c:v>
                </c:pt>
                <c:pt idx="1186">
                  <c:v>12.5833333333333</c:v>
                </c:pt>
                <c:pt idx="1187">
                  <c:v>12.5833333333333</c:v>
                </c:pt>
                <c:pt idx="1188">
                  <c:v>12.5833333333333</c:v>
                </c:pt>
                <c:pt idx="1189">
                  <c:v>12.599999999999909</c:v>
                </c:pt>
                <c:pt idx="1190">
                  <c:v>12.599999999999909</c:v>
                </c:pt>
                <c:pt idx="1191">
                  <c:v>12.599999999999909</c:v>
                </c:pt>
                <c:pt idx="1192">
                  <c:v>12.599999999999909</c:v>
                </c:pt>
                <c:pt idx="1193">
                  <c:v>12.599999999999909</c:v>
                </c:pt>
                <c:pt idx="1194">
                  <c:v>12.599999999999909</c:v>
                </c:pt>
                <c:pt idx="1195">
                  <c:v>12.599999999999909</c:v>
                </c:pt>
                <c:pt idx="1196">
                  <c:v>12.599999999999909</c:v>
                </c:pt>
                <c:pt idx="1197">
                  <c:v>12.616666666666609</c:v>
                </c:pt>
                <c:pt idx="1198">
                  <c:v>12.616666666666609</c:v>
                </c:pt>
                <c:pt idx="1199">
                  <c:v>12.633333333333301</c:v>
                </c:pt>
                <c:pt idx="1200">
                  <c:v>12.633333333333301</c:v>
                </c:pt>
                <c:pt idx="1201">
                  <c:v>12.633333333333301</c:v>
                </c:pt>
                <c:pt idx="1202">
                  <c:v>12.633333333333301</c:v>
                </c:pt>
                <c:pt idx="1203">
                  <c:v>12.633333333333301</c:v>
                </c:pt>
                <c:pt idx="1204">
                  <c:v>12.633333333333301</c:v>
                </c:pt>
                <c:pt idx="1205">
                  <c:v>12.65</c:v>
                </c:pt>
                <c:pt idx="1206">
                  <c:v>12.65</c:v>
                </c:pt>
                <c:pt idx="1207">
                  <c:v>12.65</c:v>
                </c:pt>
                <c:pt idx="1208">
                  <c:v>12.65</c:v>
                </c:pt>
                <c:pt idx="1209">
                  <c:v>12.65</c:v>
                </c:pt>
                <c:pt idx="1210">
                  <c:v>12.65</c:v>
                </c:pt>
                <c:pt idx="1211">
                  <c:v>12.65</c:v>
                </c:pt>
                <c:pt idx="1212">
                  <c:v>12.65</c:v>
                </c:pt>
                <c:pt idx="1213">
                  <c:v>12.65</c:v>
                </c:pt>
                <c:pt idx="1214">
                  <c:v>12.65</c:v>
                </c:pt>
                <c:pt idx="1215">
                  <c:v>12.65</c:v>
                </c:pt>
                <c:pt idx="1216">
                  <c:v>12.65</c:v>
                </c:pt>
                <c:pt idx="1217">
                  <c:v>12.65</c:v>
                </c:pt>
                <c:pt idx="1218">
                  <c:v>12.65</c:v>
                </c:pt>
                <c:pt idx="1219">
                  <c:v>12.65</c:v>
                </c:pt>
                <c:pt idx="1220">
                  <c:v>12.666666666666609</c:v>
                </c:pt>
                <c:pt idx="1221">
                  <c:v>12.666666666666609</c:v>
                </c:pt>
                <c:pt idx="1222">
                  <c:v>12.6833333333333</c:v>
                </c:pt>
                <c:pt idx="1223">
                  <c:v>12.6833333333333</c:v>
                </c:pt>
                <c:pt idx="1224">
                  <c:v>12.6833333333333</c:v>
                </c:pt>
                <c:pt idx="1225">
                  <c:v>12.6833333333333</c:v>
                </c:pt>
                <c:pt idx="1226">
                  <c:v>12.6833333333333</c:v>
                </c:pt>
                <c:pt idx="1227">
                  <c:v>12.6833333333333</c:v>
                </c:pt>
                <c:pt idx="1228">
                  <c:v>12.6833333333333</c:v>
                </c:pt>
                <c:pt idx="1229">
                  <c:v>12.6833333333333</c:v>
                </c:pt>
                <c:pt idx="1230">
                  <c:v>12.7</c:v>
                </c:pt>
                <c:pt idx="1231">
                  <c:v>12.7</c:v>
                </c:pt>
                <c:pt idx="1232">
                  <c:v>12.7</c:v>
                </c:pt>
                <c:pt idx="1233">
                  <c:v>12.7</c:v>
                </c:pt>
                <c:pt idx="1234">
                  <c:v>12.7</c:v>
                </c:pt>
                <c:pt idx="1235">
                  <c:v>12.7</c:v>
                </c:pt>
                <c:pt idx="1236">
                  <c:v>12.7</c:v>
                </c:pt>
                <c:pt idx="1237">
                  <c:v>12.7</c:v>
                </c:pt>
                <c:pt idx="1238">
                  <c:v>12.7</c:v>
                </c:pt>
                <c:pt idx="1239">
                  <c:v>12.7</c:v>
                </c:pt>
                <c:pt idx="1240">
                  <c:v>12.7</c:v>
                </c:pt>
                <c:pt idx="1241">
                  <c:v>12.716666666666599</c:v>
                </c:pt>
                <c:pt idx="1242">
                  <c:v>12.716666666666599</c:v>
                </c:pt>
                <c:pt idx="1243">
                  <c:v>12.716666666666599</c:v>
                </c:pt>
                <c:pt idx="1244">
                  <c:v>12.716666666666599</c:v>
                </c:pt>
                <c:pt idx="1245">
                  <c:v>12.716666666666599</c:v>
                </c:pt>
                <c:pt idx="1246">
                  <c:v>12.716666666666599</c:v>
                </c:pt>
                <c:pt idx="1247">
                  <c:v>12.733333333333301</c:v>
                </c:pt>
                <c:pt idx="1248">
                  <c:v>12.733333333333301</c:v>
                </c:pt>
                <c:pt idx="1249">
                  <c:v>12.733333333333301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populationParameterSweep!$E$8766:$E$10015</c:f>
              <c:numCache>
                <c:formatCode>General</c:formatCode>
                <c:ptCount val="1250"/>
                <c:pt idx="0">
                  <c:v>0</c:v>
                </c:pt>
                <c:pt idx="1">
                  <c:v>0</c:v>
                </c:pt>
                <c:pt idx="2">
                  <c:v>2.8571428571428512E-2</c:v>
                </c:pt>
                <c:pt idx="3">
                  <c:v>4.2857142857142823E-2</c:v>
                </c:pt>
                <c:pt idx="4">
                  <c:v>5.7142857142857099E-2</c:v>
                </c:pt>
                <c:pt idx="5">
                  <c:v>7.1428571428571411E-2</c:v>
                </c:pt>
                <c:pt idx="6">
                  <c:v>0.1</c:v>
                </c:pt>
                <c:pt idx="7">
                  <c:v>0.17142857142857088</c:v>
                </c:pt>
                <c:pt idx="8">
                  <c:v>0.2</c:v>
                </c:pt>
                <c:pt idx="9">
                  <c:v>0.30000000000000027</c:v>
                </c:pt>
                <c:pt idx="10">
                  <c:v>0.31428571428571428</c:v>
                </c:pt>
                <c:pt idx="11">
                  <c:v>0.35714285714285743</c:v>
                </c:pt>
                <c:pt idx="12">
                  <c:v>0.38571428571428562</c:v>
                </c:pt>
                <c:pt idx="13">
                  <c:v>0.42857142857142799</c:v>
                </c:pt>
                <c:pt idx="14">
                  <c:v>0.47142857142857142</c:v>
                </c:pt>
                <c:pt idx="15">
                  <c:v>0.47142857142857142</c:v>
                </c:pt>
                <c:pt idx="16">
                  <c:v>0.48571428571428543</c:v>
                </c:pt>
                <c:pt idx="17">
                  <c:v>0.51428571428571401</c:v>
                </c:pt>
                <c:pt idx="18">
                  <c:v>0.52857142857142803</c:v>
                </c:pt>
                <c:pt idx="19">
                  <c:v>0.55714285714285705</c:v>
                </c:pt>
                <c:pt idx="20">
                  <c:v>0.57142857142857184</c:v>
                </c:pt>
                <c:pt idx="21">
                  <c:v>0.57142857142857184</c:v>
                </c:pt>
                <c:pt idx="22">
                  <c:v>0.65714285714285781</c:v>
                </c:pt>
                <c:pt idx="23">
                  <c:v>0.70000000000000051</c:v>
                </c:pt>
                <c:pt idx="24">
                  <c:v>0.71428571428571452</c:v>
                </c:pt>
                <c:pt idx="25">
                  <c:v>0.81428571428571395</c:v>
                </c:pt>
                <c:pt idx="26">
                  <c:v>0.91428571428571404</c:v>
                </c:pt>
                <c:pt idx="27">
                  <c:v>0.94285714285714151</c:v>
                </c:pt>
                <c:pt idx="28">
                  <c:v>0.999999999999999</c:v>
                </c:pt>
                <c:pt idx="29">
                  <c:v>1.0714285714285701</c:v>
                </c:pt>
                <c:pt idx="30">
                  <c:v>1.1000000000000001</c:v>
                </c:pt>
                <c:pt idx="31">
                  <c:v>1.1428571428571401</c:v>
                </c:pt>
                <c:pt idx="32">
                  <c:v>1.1857142857142788</c:v>
                </c:pt>
                <c:pt idx="33">
                  <c:v>1.2142857142857111</c:v>
                </c:pt>
                <c:pt idx="34">
                  <c:v>1.22857142857142</c:v>
                </c:pt>
                <c:pt idx="35">
                  <c:v>1.24285714285714</c:v>
                </c:pt>
                <c:pt idx="36">
                  <c:v>1.24285714285714</c:v>
                </c:pt>
                <c:pt idx="37">
                  <c:v>1.3142857142857112</c:v>
                </c:pt>
                <c:pt idx="38">
                  <c:v>1.3285714285714201</c:v>
                </c:pt>
                <c:pt idx="39">
                  <c:v>1.3857142857142788</c:v>
                </c:pt>
                <c:pt idx="40">
                  <c:v>1.4142857142857101</c:v>
                </c:pt>
                <c:pt idx="41">
                  <c:v>1.4571428571428489</c:v>
                </c:pt>
                <c:pt idx="42">
                  <c:v>1.5</c:v>
                </c:pt>
                <c:pt idx="43">
                  <c:v>1.5</c:v>
                </c:pt>
                <c:pt idx="44">
                  <c:v>1.54285714285714</c:v>
                </c:pt>
                <c:pt idx="45">
                  <c:v>1.5714285714285701</c:v>
                </c:pt>
                <c:pt idx="46">
                  <c:v>1.5714285714285701</c:v>
                </c:pt>
                <c:pt idx="47">
                  <c:v>1.6428571428571401</c:v>
                </c:pt>
                <c:pt idx="48">
                  <c:v>1.6571428571428499</c:v>
                </c:pt>
                <c:pt idx="49">
                  <c:v>1.6857142857142788</c:v>
                </c:pt>
                <c:pt idx="50">
                  <c:v>1.7142857142857111</c:v>
                </c:pt>
                <c:pt idx="51">
                  <c:v>1.72857142857142</c:v>
                </c:pt>
                <c:pt idx="52">
                  <c:v>1.72857142857142</c:v>
                </c:pt>
                <c:pt idx="53">
                  <c:v>1.77142857142857</c:v>
                </c:pt>
                <c:pt idx="54">
                  <c:v>1.7857142857142783</c:v>
                </c:pt>
                <c:pt idx="55">
                  <c:v>1.8571428571428499</c:v>
                </c:pt>
                <c:pt idx="56">
                  <c:v>1.9000000000000001</c:v>
                </c:pt>
                <c:pt idx="57">
                  <c:v>1.95714285714285</c:v>
                </c:pt>
                <c:pt idx="58">
                  <c:v>1.9857142857142798</c:v>
                </c:pt>
                <c:pt idx="59">
                  <c:v>1.9999999999999898</c:v>
                </c:pt>
                <c:pt idx="60">
                  <c:v>2.0571428571428498</c:v>
                </c:pt>
                <c:pt idx="61">
                  <c:v>2.0714285714285676</c:v>
                </c:pt>
                <c:pt idx="62">
                  <c:v>2.0857142857142801</c:v>
                </c:pt>
                <c:pt idx="63">
                  <c:v>2.1714285714285677</c:v>
                </c:pt>
                <c:pt idx="64">
                  <c:v>2.19999999999999</c:v>
                </c:pt>
                <c:pt idx="65">
                  <c:v>2.2857142857142811</c:v>
                </c:pt>
                <c:pt idx="66">
                  <c:v>2.3857142857142799</c:v>
                </c:pt>
                <c:pt idx="67">
                  <c:v>2.48571428571428</c:v>
                </c:pt>
                <c:pt idx="68">
                  <c:v>2.5</c:v>
                </c:pt>
                <c:pt idx="69">
                  <c:v>2.5714285714285676</c:v>
                </c:pt>
                <c:pt idx="70">
                  <c:v>2.5857142857142801</c:v>
                </c:pt>
                <c:pt idx="71">
                  <c:v>2.6</c:v>
                </c:pt>
                <c:pt idx="72">
                  <c:v>2.6142857142857077</c:v>
                </c:pt>
                <c:pt idx="73">
                  <c:v>2.6285714285714223</c:v>
                </c:pt>
                <c:pt idx="74">
                  <c:v>2.6714285714285677</c:v>
                </c:pt>
                <c:pt idx="75">
                  <c:v>2.71428571428571</c:v>
                </c:pt>
                <c:pt idx="76">
                  <c:v>2.71428571428571</c:v>
                </c:pt>
                <c:pt idx="77">
                  <c:v>2.71428571428571</c:v>
                </c:pt>
                <c:pt idx="78">
                  <c:v>2.71428571428571</c:v>
                </c:pt>
                <c:pt idx="79">
                  <c:v>2.7428571428571402</c:v>
                </c:pt>
                <c:pt idx="80">
                  <c:v>2.8</c:v>
                </c:pt>
                <c:pt idx="81">
                  <c:v>2.8571428571428501</c:v>
                </c:pt>
                <c:pt idx="82">
                  <c:v>2.8571428571428501</c:v>
                </c:pt>
                <c:pt idx="83">
                  <c:v>2.8857142857142799</c:v>
                </c:pt>
                <c:pt idx="84">
                  <c:v>2.9</c:v>
                </c:pt>
                <c:pt idx="85">
                  <c:v>2.9285714285714222</c:v>
                </c:pt>
                <c:pt idx="86">
                  <c:v>2.94285714285714</c:v>
                </c:pt>
                <c:pt idx="87">
                  <c:v>2.98571428571428</c:v>
                </c:pt>
                <c:pt idx="88">
                  <c:v>3.0285714285714223</c:v>
                </c:pt>
                <c:pt idx="89">
                  <c:v>3.04285714285714</c:v>
                </c:pt>
                <c:pt idx="90">
                  <c:v>3.04285714285714</c:v>
                </c:pt>
                <c:pt idx="91">
                  <c:v>3.04285714285714</c:v>
                </c:pt>
                <c:pt idx="92">
                  <c:v>3.1</c:v>
                </c:pt>
                <c:pt idx="93">
                  <c:v>3.1142857142857077</c:v>
                </c:pt>
                <c:pt idx="94">
                  <c:v>3.1285714285714223</c:v>
                </c:pt>
                <c:pt idx="95">
                  <c:v>3.1285714285714223</c:v>
                </c:pt>
                <c:pt idx="96">
                  <c:v>3.1285714285714223</c:v>
                </c:pt>
                <c:pt idx="97">
                  <c:v>3.1857142857142802</c:v>
                </c:pt>
                <c:pt idx="98">
                  <c:v>3.2428571428571402</c:v>
                </c:pt>
                <c:pt idx="99">
                  <c:v>3.27142857142857</c:v>
                </c:pt>
                <c:pt idx="100">
                  <c:v>3.2857142857142811</c:v>
                </c:pt>
                <c:pt idx="101">
                  <c:v>3.3428571428571399</c:v>
                </c:pt>
                <c:pt idx="102">
                  <c:v>3.3571428571428501</c:v>
                </c:pt>
                <c:pt idx="103">
                  <c:v>3.3999999999999879</c:v>
                </c:pt>
                <c:pt idx="104">
                  <c:v>3.4285714285714222</c:v>
                </c:pt>
                <c:pt idx="105">
                  <c:v>3.4285714285714222</c:v>
                </c:pt>
                <c:pt idx="106">
                  <c:v>3.4571428571428502</c:v>
                </c:pt>
                <c:pt idx="107">
                  <c:v>3.471428571428568</c:v>
                </c:pt>
                <c:pt idx="108">
                  <c:v>3.5142857142857076</c:v>
                </c:pt>
                <c:pt idx="109">
                  <c:v>3.5285714285714223</c:v>
                </c:pt>
                <c:pt idx="110">
                  <c:v>3.54285714285714</c:v>
                </c:pt>
                <c:pt idx="111">
                  <c:v>3.5571428571428498</c:v>
                </c:pt>
                <c:pt idx="112">
                  <c:v>3.6</c:v>
                </c:pt>
                <c:pt idx="113">
                  <c:v>3.6571428571428499</c:v>
                </c:pt>
                <c:pt idx="114">
                  <c:v>3.6714285714285677</c:v>
                </c:pt>
                <c:pt idx="115">
                  <c:v>3.7285714285714238</c:v>
                </c:pt>
                <c:pt idx="116">
                  <c:v>3.7571428571428522</c:v>
                </c:pt>
                <c:pt idx="117">
                  <c:v>3.77142857142857</c:v>
                </c:pt>
                <c:pt idx="118">
                  <c:v>3.8</c:v>
                </c:pt>
                <c:pt idx="119">
                  <c:v>3.8</c:v>
                </c:pt>
                <c:pt idx="120">
                  <c:v>3.8285714285714212</c:v>
                </c:pt>
                <c:pt idx="121">
                  <c:v>3.8714285714285674</c:v>
                </c:pt>
                <c:pt idx="122">
                  <c:v>3.9</c:v>
                </c:pt>
                <c:pt idx="123">
                  <c:v>3.9142857142857079</c:v>
                </c:pt>
                <c:pt idx="124">
                  <c:v>3.9285714285714222</c:v>
                </c:pt>
                <c:pt idx="125">
                  <c:v>3.98571428571428</c:v>
                </c:pt>
                <c:pt idx="126">
                  <c:v>4.0142857142857054</c:v>
                </c:pt>
                <c:pt idx="127">
                  <c:v>4.0142857142857054</c:v>
                </c:pt>
                <c:pt idx="128">
                  <c:v>4.0285714285714151</c:v>
                </c:pt>
                <c:pt idx="129">
                  <c:v>4.04285714285714</c:v>
                </c:pt>
                <c:pt idx="130">
                  <c:v>4.0714285714285703</c:v>
                </c:pt>
                <c:pt idx="131">
                  <c:v>4.0999999999999996</c:v>
                </c:pt>
                <c:pt idx="132">
                  <c:v>4.1428571428571397</c:v>
                </c:pt>
                <c:pt idx="133">
                  <c:v>4.157142857142845</c:v>
                </c:pt>
                <c:pt idx="134">
                  <c:v>4.1714285714285699</c:v>
                </c:pt>
                <c:pt idx="135">
                  <c:v>4.1714285714285699</c:v>
                </c:pt>
                <c:pt idx="136">
                  <c:v>4.2</c:v>
                </c:pt>
                <c:pt idx="137">
                  <c:v>4.2285714285714153</c:v>
                </c:pt>
                <c:pt idx="138">
                  <c:v>4.2714285714285714</c:v>
                </c:pt>
                <c:pt idx="139">
                  <c:v>4.2857142857142803</c:v>
                </c:pt>
                <c:pt idx="140">
                  <c:v>4.2857142857142803</c:v>
                </c:pt>
                <c:pt idx="141">
                  <c:v>4.3</c:v>
                </c:pt>
                <c:pt idx="142">
                  <c:v>4.3428571428571399</c:v>
                </c:pt>
                <c:pt idx="143">
                  <c:v>4.3571428571428452</c:v>
                </c:pt>
                <c:pt idx="144">
                  <c:v>4.3714285714285701</c:v>
                </c:pt>
                <c:pt idx="145">
                  <c:v>4.3999999999999897</c:v>
                </c:pt>
                <c:pt idx="146">
                  <c:v>4.4142857142857075</c:v>
                </c:pt>
                <c:pt idx="147">
                  <c:v>4.4142857142857075</c:v>
                </c:pt>
                <c:pt idx="148">
                  <c:v>4.4714285714285724</c:v>
                </c:pt>
                <c:pt idx="149">
                  <c:v>4.5</c:v>
                </c:pt>
                <c:pt idx="150">
                  <c:v>4.5142857142857054</c:v>
                </c:pt>
                <c:pt idx="151">
                  <c:v>4.5571428571428454</c:v>
                </c:pt>
                <c:pt idx="152">
                  <c:v>4.5571428571428454</c:v>
                </c:pt>
                <c:pt idx="153">
                  <c:v>4.5714285714285703</c:v>
                </c:pt>
                <c:pt idx="154">
                  <c:v>4.5857142857142801</c:v>
                </c:pt>
                <c:pt idx="155">
                  <c:v>4.5999999999999996</c:v>
                </c:pt>
                <c:pt idx="156">
                  <c:v>4.614285714285705</c:v>
                </c:pt>
                <c:pt idx="157">
                  <c:v>4.6714285714285699</c:v>
                </c:pt>
                <c:pt idx="158">
                  <c:v>4.6714285714285699</c:v>
                </c:pt>
                <c:pt idx="159">
                  <c:v>4.7142857142857055</c:v>
                </c:pt>
                <c:pt idx="160">
                  <c:v>4.7714285714285714</c:v>
                </c:pt>
                <c:pt idx="161">
                  <c:v>4.8142857142857052</c:v>
                </c:pt>
                <c:pt idx="162">
                  <c:v>4.828571428571415</c:v>
                </c:pt>
                <c:pt idx="163">
                  <c:v>4.8857142857142799</c:v>
                </c:pt>
                <c:pt idx="164">
                  <c:v>4.8999999999999897</c:v>
                </c:pt>
                <c:pt idx="165">
                  <c:v>4.9285714285714155</c:v>
                </c:pt>
                <c:pt idx="166">
                  <c:v>4.9428571428571404</c:v>
                </c:pt>
                <c:pt idx="167">
                  <c:v>4.9714285714285724</c:v>
                </c:pt>
                <c:pt idx="168">
                  <c:v>4.9857142857142804</c:v>
                </c:pt>
                <c:pt idx="169">
                  <c:v>5</c:v>
                </c:pt>
                <c:pt idx="170">
                  <c:v>5.0142857142857054</c:v>
                </c:pt>
                <c:pt idx="171">
                  <c:v>5.0714285714285703</c:v>
                </c:pt>
                <c:pt idx="172">
                  <c:v>5.0857142857142801</c:v>
                </c:pt>
                <c:pt idx="173">
                  <c:v>5.114285714285705</c:v>
                </c:pt>
                <c:pt idx="174">
                  <c:v>5.114285714285705</c:v>
                </c:pt>
                <c:pt idx="175">
                  <c:v>5.1428571428571397</c:v>
                </c:pt>
                <c:pt idx="176">
                  <c:v>5.157142857142845</c:v>
                </c:pt>
                <c:pt idx="177">
                  <c:v>5.2142857142857055</c:v>
                </c:pt>
                <c:pt idx="178">
                  <c:v>5.2571428571428465</c:v>
                </c:pt>
                <c:pt idx="179">
                  <c:v>5.3</c:v>
                </c:pt>
                <c:pt idx="180">
                  <c:v>5.3142857142857052</c:v>
                </c:pt>
                <c:pt idx="181">
                  <c:v>5.3428571428571399</c:v>
                </c:pt>
                <c:pt idx="182">
                  <c:v>5.3857142857142799</c:v>
                </c:pt>
                <c:pt idx="183">
                  <c:v>5.3857142857142799</c:v>
                </c:pt>
                <c:pt idx="184">
                  <c:v>5.3857142857142799</c:v>
                </c:pt>
                <c:pt idx="185">
                  <c:v>5.4</c:v>
                </c:pt>
                <c:pt idx="186">
                  <c:v>5.4285714285714155</c:v>
                </c:pt>
                <c:pt idx="187">
                  <c:v>5.4571428571428475</c:v>
                </c:pt>
                <c:pt idx="188">
                  <c:v>5.4857142857142804</c:v>
                </c:pt>
                <c:pt idx="189">
                  <c:v>5.5</c:v>
                </c:pt>
                <c:pt idx="190">
                  <c:v>5.5</c:v>
                </c:pt>
                <c:pt idx="191">
                  <c:v>5.5</c:v>
                </c:pt>
                <c:pt idx="192">
                  <c:v>5.5285714285714151</c:v>
                </c:pt>
                <c:pt idx="193">
                  <c:v>5.5285714285714151</c:v>
                </c:pt>
                <c:pt idx="194">
                  <c:v>5.54285714285714</c:v>
                </c:pt>
                <c:pt idx="195">
                  <c:v>5.5571428571428454</c:v>
                </c:pt>
                <c:pt idx="196">
                  <c:v>5.5571428571428454</c:v>
                </c:pt>
                <c:pt idx="197">
                  <c:v>5.5571428571428454</c:v>
                </c:pt>
                <c:pt idx="198">
                  <c:v>5.5571428571428454</c:v>
                </c:pt>
                <c:pt idx="199">
                  <c:v>5.5571428571428454</c:v>
                </c:pt>
                <c:pt idx="200">
                  <c:v>5.5571428571428454</c:v>
                </c:pt>
                <c:pt idx="201">
                  <c:v>5.5571428571428454</c:v>
                </c:pt>
                <c:pt idx="202">
                  <c:v>5.5714285714285703</c:v>
                </c:pt>
                <c:pt idx="203">
                  <c:v>5.5714285714285703</c:v>
                </c:pt>
                <c:pt idx="204">
                  <c:v>5.5714285714285703</c:v>
                </c:pt>
                <c:pt idx="205">
                  <c:v>5.5857142857142801</c:v>
                </c:pt>
                <c:pt idx="206">
                  <c:v>5.5857142857142801</c:v>
                </c:pt>
                <c:pt idx="207">
                  <c:v>5.614285714285705</c:v>
                </c:pt>
                <c:pt idx="208">
                  <c:v>5.614285714285705</c:v>
                </c:pt>
                <c:pt idx="209">
                  <c:v>5.6285714285714148</c:v>
                </c:pt>
                <c:pt idx="210">
                  <c:v>5.6285714285714148</c:v>
                </c:pt>
                <c:pt idx="211">
                  <c:v>5.6285714285714148</c:v>
                </c:pt>
                <c:pt idx="212">
                  <c:v>5.6285714285714148</c:v>
                </c:pt>
                <c:pt idx="213">
                  <c:v>5.657142857142845</c:v>
                </c:pt>
                <c:pt idx="214">
                  <c:v>5.657142857142845</c:v>
                </c:pt>
                <c:pt idx="215">
                  <c:v>5.6714285714285699</c:v>
                </c:pt>
                <c:pt idx="216">
                  <c:v>5.6857142857142797</c:v>
                </c:pt>
                <c:pt idx="217">
                  <c:v>5.6999999999999895</c:v>
                </c:pt>
                <c:pt idx="218">
                  <c:v>5.6999999999999895</c:v>
                </c:pt>
                <c:pt idx="219">
                  <c:v>5.7142857142857055</c:v>
                </c:pt>
                <c:pt idx="220">
                  <c:v>5.7142857142857055</c:v>
                </c:pt>
                <c:pt idx="221">
                  <c:v>5.7142857142857055</c:v>
                </c:pt>
                <c:pt idx="222">
                  <c:v>5.7142857142857055</c:v>
                </c:pt>
                <c:pt idx="223">
                  <c:v>5.7142857142857055</c:v>
                </c:pt>
                <c:pt idx="224">
                  <c:v>5.7142857142857055</c:v>
                </c:pt>
                <c:pt idx="225">
                  <c:v>5.7142857142857055</c:v>
                </c:pt>
                <c:pt idx="226">
                  <c:v>5.7285714285714153</c:v>
                </c:pt>
                <c:pt idx="227">
                  <c:v>5.7285714285714153</c:v>
                </c:pt>
                <c:pt idx="228">
                  <c:v>5.7571428571428465</c:v>
                </c:pt>
                <c:pt idx="229">
                  <c:v>5.7714285714285714</c:v>
                </c:pt>
                <c:pt idx="230">
                  <c:v>5.7714285714285714</c:v>
                </c:pt>
                <c:pt idx="231">
                  <c:v>5.7714285714285714</c:v>
                </c:pt>
                <c:pt idx="232">
                  <c:v>5.7714285714285714</c:v>
                </c:pt>
                <c:pt idx="233">
                  <c:v>5.7714285714285714</c:v>
                </c:pt>
                <c:pt idx="234">
                  <c:v>5.7857142857142803</c:v>
                </c:pt>
                <c:pt idx="235">
                  <c:v>5.7857142857142803</c:v>
                </c:pt>
                <c:pt idx="236">
                  <c:v>5.7857142857142803</c:v>
                </c:pt>
                <c:pt idx="237">
                  <c:v>5.7857142857142803</c:v>
                </c:pt>
                <c:pt idx="238">
                  <c:v>5.7857142857142803</c:v>
                </c:pt>
                <c:pt idx="239">
                  <c:v>5.8</c:v>
                </c:pt>
                <c:pt idx="240">
                  <c:v>5.8142857142857052</c:v>
                </c:pt>
                <c:pt idx="241">
                  <c:v>5.8142857142857052</c:v>
                </c:pt>
                <c:pt idx="242">
                  <c:v>5.8142857142857052</c:v>
                </c:pt>
                <c:pt idx="243">
                  <c:v>5.828571428571415</c:v>
                </c:pt>
                <c:pt idx="244">
                  <c:v>5.828571428571415</c:v>
                </c:pt>
                <c:pt idx="245">
                  <c:v>5.828571428571415</c:v>
                </c:pt>
                <c:pt idx="246">
                  <c:v>5.8428571428571399</c:v>
                </c:pt>
                <c:pt idx="247">
                  <c:v>5.8571428571428452</c:v>
                </c:pt>
                <c:pt idx="248">
                  <c:v>5.8714285714285701</c:v>
                </c:pt>
                <c:pt idx="249">
                  <c:v>5.8857142857142799</c:v>
                </c:pt>
                <c:pt idx="250">
                  <c:v>5.8999999999999897</c:v>
                </c:pt>
                <c:pt idx="251">
                  <c:v>5.8999999999999897</c:v>
                </c:pt>
                <c:pt idx="252">
                  <c:v>5.9571428571428475</c:v>
                </c:pt>
                <c:pt idx="253">
                  <c:v>5.9571428571428475</c:v>
                </c:pt>
                <c:pt idx="254">
                  <c:v>5.9571428571428475</c:v>
                </c:pt>
                <c:pt idx="255">
                  <c:v>5.9714285714285724</c:v>
                </c:pt>
                <c:pt idx="256">
                  <c:v>5.9999999999999902</c:v>
                </c:pt>
                <c:pt idx="257">
                  <c:v>6.0142857142857054</c:v>
                </c:pt>
                <c:pt idx="258">
                  <c:v>6.0285714285714151</c:v>
                </c:pt>
                <c:pt idx="259">
                  <c:v>6.0285714285714151</c:v>
                </c:pt>
                <c:pt idx="260">
                  <c:v>6.04285714285714</c:v>
                </c:pt>
                <c:pt idx="261">
                  <c:v>6.04285714285714</c:v>
                </c:pt>
                <c:pt idx="262">
                  <c:v>6.0571428571428454</c:v>
                </c:pt>
                <c:pt idx="263">
                  <c:v>6.0571428571428454</c:v>
                </c:pt>
                <c:pt idx="264">
                  <c:v>6.0857142857142801</c:v>
                </c:pt>
                <c:pt idx="265">
                  <c:v>6.0857142857142801</c:v>
                </c:pt>
                <c:pt idx="266">
                  <c:v>6.1</c:v>
                </c:pt>
                <c:pt idx="267">
                  <c:v>6.1</c:v>
                </c:pt>
                <c:pt idx="268">
                  <c:v>6.1</c:v>
                </c:pt>
                <c:pt idx="269">
                  <c:v>6.1</c:v>
                </c:pt>
                <c:pt idx="270">
                  <c:v>6.1</c:v>
                </c:pt>
                <c:pt idx="271">
                  <c:v>6.1</c:v>
                </c:pt>
                <c:pt idx="272">
                  <c:v>6.1</c:v>
                </c:pt>
                <c:pt idx="273">
                  <c:v>6.1</c:v>
                </c:pt>
                <c:pt idx="274">
                  <c:v>6.114285714285705</c:v>
                </c:pt>
                <c:pt idx="275">
                  <c:v>6.1285714285714148</c:v>
                </c:pt>
                <c:pt idx="276">
                  <c:v>6.1285714285714148</c:v>
                </c:pt>
                <c:pt idx="277">
                  <c:v>6.1285714285714148</c:v>
                </c:pt>
                <c:pt idx="278">
                  <c:v>6.157142857142845</c:v>
                </c:pt>
                <c:pt idx="279">
                  <c:v>6.157142857142845</c:v>
                </c:pt>
                <c:pt idx="280">
                  <c:v>6.157142857142845</c:v>
                </c:pt>
                <c:pt idx="281">
                  <c:v>6.157142857142845</c:v>
                </c:pt>
                <c:pt idx="282">
                  <c:v>6.1714285714285699</c:v>
                </c:pt>
                <c:pt idx="283">
                  <c:v>6.1714285714285699</c:v>
                </c:pt>
                <c:pt idx="284">
                  <c:v>6.1714285714285699</c:v>
                </c:pt>
                <c:pt idx="285">
                  <c:v>6.1857142857142797</c:v>
                </c:pt>
                <c:pt idx="286">
                  <c:v>6.1999999999999895</c:v>
                </c:pt>
                <c:pt idx="287">
                  <c:v>6.1999999999999895</c:v>
                </c:pt>
                <c:pt idx="288">
                  <c:v>6.1999999999999895</c:v>
                </c:pt>
                <c:pt idx="289">
                  <c:v>6.2142857142857055</c:v>
                </c:pt>
                <c:pt idx="290">
                  <c:v>6.2285714285714153</c:v>
                </c:pt>
                <c:pt idx="291">
                  <c:v>6.2571428571428465</c:v>
                </c:pt>
                <c:pt idx="292">
                  <c:v>6.2714285714285714</c:v>
                </c:pt>
                <c:pt idx="293">
                  <c:v>6.2857142857142803</c:v>
                </c:pt>
                <c:pt idx="294">
                  <c:v>6.2857142857142803</c:v>
                </c:pt>
                <c:pt idx="295">
                  <c:v>6.3</c:v>
                </c:pt>
                <c:pt idx="296">
                  <c:v>6.3</c:v>
                </c:pt>
                <c:pt idx="297">
                  <c:v>6.3</c:v>
                </c:pt>
                <c:pt idx="298">
                  <c:v>6.3</c:v>
                </c:pt>
                <c:pt idx="299">
                  <c:v>6.328571428571415</c:v>
                </c:pt>
                <c:pt idx="300">
                  <c:v>6.3428571428571399</c:v>
                </c:pt>
                <c:pt idx="301">
                  <c:v>6.3571428571428452</c:v>
                </c:pt>
                <c:pt idx="302">
                  <c:v>6.3714285714285701</c:v>
                </c:pt>
                <c:pt idx="303">
                  <c:v>6.3714285714285701</c:v>
                </c:pt>
                <c:pt idx="304">
                  <c:v>6.3714285714285701</c:v>
                </c:pt>
                <c:pt idx="305">
                  <c:v>6.3714285714285701</c:v>
                </c:pt>
                <c:pt idx="306">
                  <c:v>6.3857142857142799</c:v>
                </c:pt>
                <c:pt idx="307">
                  <c:v>6.3857142857142799</c:v>
                </c:pt>
                <c:pt idx="308">
                  <c:v>6.4</c:v>
                </c:pt>
                <c:pt idx="309">
                  <c:v>6.4</c:v>
                </c:pt>
                <c:pt idx="310">
                  <c:v>6.4285714285714297</c:v>
                </c:pt>
                <c:pt idx="311">
                  <c:v>6.4285714285714297</c:v>
                </c:pt>
                <c:pt idx="312">
                  <c:v>6.4285714285714297</c:v>
                </c:pt>
                <c:pt idx="313">
                  <c:v>6.4714285714285724</c:v>
                </c:pt>
                <c:pt idx="314">
                  <c:v>6.5142857142857054</c:v>
                </c:pt>
                <c:pt idx="315">
                  <c:v>6.5285714285714151</c:v>
                </c:pt>
                <c:pt idx="316">
                  <c:v>6.54285714285714</c:v>
                </c:pt>
                <c:pt idx="317">
                  <c:v>6.54285714285714</c:v>
                </c:pt>
                <c:pt idx="318">
                  <c:v>6.5714285714285703</c:v>
                </c:pt>
                <c:pt idx="319">
                  <c:v>6.5857142857142801</c:v>
                </c:pt>
                <c:pt idx="320">
                  <c:v>6.614285714285705</c:v>
                </c:pt>
                <c:pt idx="321">
                  <c:v>6.614285714285705</c:v>
                </c:pt>
                <c:pt idx="322">
                  <c:v>6.614285714285705</c:v>
                </c:pt>
                <c:pt idx="323">
                  <c:v>6.614285714285705</c:v>
                </c:pt>
                <c:pt idx="324">
                  <c:v>6.614285714285705</c:v>
                </c:pt>
                <c:pt idx="325">
                  <c:v>6.6428571428571397</c:v>
                </c:pt>
                <c:pt idx="326">
                  <c:v>6.657142857142845</c:v>
                </c:pt>
                <c:pt idx="327">
                  <c:v>6.657142857142845</c:v>
                </c:pt>
                <c:pt idx="328">
                  <c:v>6.657142857142845</c:v>
                </c:pt>
                <c:pt idx="329">
                  <c:v>6.657142857142845</c:v>
                </c:pt>
                <c:pt idx="330">
                  <c:v>6.6857142857142797</c:v>
                </c:pt>
                <c:pt idx="331">
                  <c:v>6.7</c:v>
                </c:pt>
                <c:pt idx="332">
                  <c:v>6.7</c:v>
                </c:pt>
                <c:pt idx="333">
                  <c:v>6.7142857142857055</c:v>
                </c:pt>
                <c:pt idx="334">
                  <c:v>6.7285714285714153</c:v>
                </c:pt>
                <c:pt idx="335">
                  <c:v>6.7428571428571402</c:v>
                </c:pt>
                <c:pt idx="336">
                  <c:v>6.7428571428571402</c:v>
                </c:pt>
                <c:pt idx="337">
                  <c:v>6.7428571428571402</c:v>
                </c:pt>
                <c:pt idx="338">
                  <c:v>6.7428571428571402</c:v>
                </c:pt>
                <c:pt idx="339">
                  <c:v>6.7428571428571402</c:v>
                </c:pt>
                <c:pt idx="340">
                  <c:v>6.7571428571428465</c:v>
                </c:pt>
                <c:pt idx="341">
                  <c:v>6.7714285714285714</c:v>
                </c:pt>
                <c:pt idx="342">
                  <c:v>6.8</c:v>
                </c:pt>
                <c:pt idx="343">
                  <c:v>6.8</c:v>
                </c:pt>
                <c:pt idx="344">
                  <c:v>6.8</c:v>
                </c:pt>
                <c:pt idx="345">
                  <c:v>6.8</c:v>
                </c:pt>
                <c:pt idx="346">
                  <c:v>6.8</c:v>
                </c:pt>
                <c:pt idx="347">
                  <c:v>6.8142857142857052</c:v>
                </c:pt>
                <c:pt idx="348">
                  <c:v>6.8142857142857052</c:v>
                </c:pt>
                <c:pt idx="349">
                  <c:v>6.8142857142857052</c:v>
                </c:pt>
                <c:pt idx="350">
                  <c:v>6.828571428571415</c:v>
                </c:pt>
                <c:pt idx="351">
                  <c:v>6.8428571428571399</c:v>
                </c:pt>
                <c:pt idx="352">
                  <c:v>6.8571428571428452</c:v>
                </c:pt>
                <c:pt idx="353">
                  <c:v>6.8714285714285701</c:v>
                </c:pt>
                <c:pt idx="354">
                  <c:v>6.8857142857142799</c:v>
                </c:pt>
                <c:pt idx="355">
                  <c:v>6.8857142857142799</c:v>
                </c:pt>
                <c:pt idx="356">
                  <c:v>6.8999999999999897</c:v>
                </c:pt>
                <c:pt idx="357">
                  <c:v>6.9142857142857075</c:v>
                </c:pt>
                <c:pt idx="358">
                  <c:v>6.9142857142857075</c:v>
                </c:pt>
                <c:pt idx="359">
                  <c:v>6.9285714285714297</c:v>
                </c:pt>
                <c:pt idx="360">
                  <c:v>6.9714285714285724</c:v>
                </c:pt>
                <c:pt idx="361">
                  <c:v>6.9714285714285724</c:v>
                </c:pt>
                <c:pt idx="362">
                  <c:v>6.9714285714285724</c:v>
                </c:pt>
                <c:pt idx="363">
                  <c:v>6.9714285714285724</c:v>
                </c:pt>
                <c:pt idx="364">
                  <c:v>6.9714285714285724</c:v>
                </c:pt>
                <c:pt idx="365">
                  <c:v>6.9714285714285724</c:v>
                </c:pt>
                <c:pt idx="366">
                  <c:v>6.9714285714285724</c:v>
                </c:pt>
                <c:pt idx="367">
                  <c:v>6.9857142857142804</c:v>
                </c:pt>
                <c:pt idx="368">
                  <c:v>6.9857142857142804</c:v>
                </c:pt>
                <c:pt idx="369">
                  <c:v>6.9857142857142804</c:v>
                </c:pt>
                <c:pt idx="370">
                  <c:v>6.9857142857142804</c:v>
                </c:pt>
                <c:pt idx="371">
                  <c:v>7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7</c:v>
                </c:pt>
                <c:pt idx="377">
                  <c:v>7</c:v>
                </c:pt>
                <c:pt idx="378">
                  <c:v>7.0142857142857054</c:v>
                </c:pt>
                <c:pt idx="379">
                  <c:v>7.0142857142857054</c:v>
                </c:pt>
                <c:pt idx="380">
                  <c:v>7.0571428571428454</c:v>
                </c:pt>
                <c:pt idx="381">
                  <c:v>7.0857142857142801</c:v>
                </c:pt>
                <c:pt idx="382">
                  <c:v>7.0857142857142801</c:v>
                </c:pt>
                <c:pt idx="383">
                  <c:v>7.0857142857142801</c:v>
                </c:pt>
                <c:pt idx="384">
                  <c:v>7.1</c:v>
                </c:pt>
                <c:pt idx="385">
                  <c:v>7.1285714285714148</c:v>
                </c:pt>
                <c:pt idx="386">
                  <c:v>7.1428571428571397</c:v>
                </c:pt>
                <c:pt idx="387">
                  <c:v>7.1428571428571397</c:v>
                </c:pt>
                <c:pt idx="388">
                  <c:v>7.157142857142845</c:v>
                </c:pt>
                <c:pt idx="389">
                  <c:v>7.1714285714285699</c:v>
                </c:pt>
                <c:pt idx="390">
                  <c:v>7.1714285714285699</c:v>
                </c:pt>
                <c:pt idx="391">
                  <c:v>7.1714285714285699</c:v>
                </c:pt>
                <c:pt idx="392">
                  <c:v>7.1714285714285699</c:v>
                </c:pt>
                <c:pt idx="393">
                  <c:v>7.1714285714285699</c:v>
                </c:pt>
                <c:pt idx="394">
                  <c:v>7.1714285714285699</c:v>
                </c:pt>
                <c:pt idx="395">
                  <c:v>7.1857142857142797</c:v>
                </c:pt>
                <c:pt idx="396">
                  <c:v>7.1857142857142797</c:v>
                </c:pt>
                <c:pt idx="397">
                  <c:v>7.1999999999999895</c:v>
                </c:pt>
                <c:pt idx="398">
                  <c:v>7.2142857142857055</c:v>
                </c:pt>
                <c:pt idx="399">
                  <c:v>7.2142857142857055</c:v>
                </c:pt>
                <c:pt idx="400">
                  <c:v>7.2285714285714153</c:v>
                </c:pt>
                <c:pt idx="401">
                  <c:v>7.2285714285714153</c:v>
                </c:pt>
                <c:pt idx="402">
                  <c:v>7.2428571428571402</c:v>
                </c:pt>
                <c:pt idx="403">
                  <c:v>7.2428571428571402</c:v>
                </c:pt>
                <c:pt idx="404">
                  <c:v>7.2428571428571402</c:v>
                </c:pt>
                <c:pt idx="405">
                  <c:v>7.2714285714285714</c:v>
                </c:pt>
                <c:pt idx="406">
                  <c:v>7.2714285714285714</c:v>
                </c:pt>
                <c:pt idx="407">
                  <c:v>7.2714285714285714</c:v>
                </c:pt>
                <c:pt idx="408">
                  <c:v>7.2714285714285714</c:v>
                </c:pt>
                <c:pt idx="409">
                  <c:v>7.2714285714285714</c:v>
                </c:pt>
                <c:pt idx="410">
                  <c:v>7.2714285714285714</c:v>
                </c:pt>
                <c:pt idx="411">
                  <c:v>7.2857142857142803</c:v>
                </c:pt>
                <c:pt idx="412">
                  <c:v>7.2857142857142803</c:v>
                </c:pt>
                <c:pt idx="413">
                  <c:v>7.2857142857142803</c:v>
                </c:pt>
                <c:pt idx="414">
                  <c:v>7.3</c:v>
                </c:pt>
                <c:pt idx="415">
                  <c:v>7.3</c:v>
                </c:pt>
                <c:pt idx="416">
                  <c:v>7.3142857142857052</c:v>
                </c:pt>
                <c:pt idx="417">
                  <c:v>7.3142857142857052</c:v>
                </c:pt>
                <c:pt idx="418">
                  <c:v>7.3142857142857052</c:v>
                </c:pt>
                <c:pt idx="419">
                  <c:v>7.3142857142857052</c:v>
                </c:pt>
                <c:pt idx="420">
                  <c:v>7.3142857142857052</c:v>
                </c:pt>
                <c:pt idx="421">
                  <c:v>7.3142857142857052</c:v>
                </c:pt>
                <c:pt idx="422">
                  <c:v>7.3142857142857052</c:v>
                </c:pt>
                <c:pt idx="423">
                  <c:v>7.3714285714285701</c:v>
                </c:pt>
                <c:pt idx="424">
                  <c:v>7.3857142857142799</c:v>
                </c:pt>
                <c:pt idx="425">
                  <c:v>7.3999999999999897</c:v>
                </c:pt>
                <c:pt idx="426">
                  <c:v>7.3999999999999897</c:v>
                </c:pt>
                <c:pt idx="427">
                  <c:v>7.3999999999999897</c:v>
                </c:pt>
                <c:pt idx="428">
                  <c:v>7.4142857142857075</c:v>
                </c:pt>
                <c:pt idx="429">
                  <c:v>7.4142857142857075</c:v>
                </c:pt>
                <c:pt idx="430">
                  <c:v>7.4142857142857075</c:v>
                </c:pt>
                <c:pt idx="431">
                  <c:v>7.4428571428571404</c:v>
                </c:pt>
                <c:pt idx="432">
                  <c:v>7.4571428571428475</c:v>
                </c:pt>
                <c:pt idx="433">
                  <c:v>7.4571428571428475</c:v>
                </c:pt>
                <c:pt idx="434">
                  <c:v>7.4714285714285724</c:v>
                </c:pt>
                <c:pt idx="435">
                  <c:v>7.4714285714285724</c:v>
                </c:pt>
                <c:pt idx="436">
                  <c:v>7.4714285714285724</c:v>
                </c:pt>
                <c:pt idx="437">
                  <c:v>7.4857142857142804</c:v>
                </c:pt>
                <c:pt idx="438">
                  <c:v>7.4857142857142804</c:v>
                </c:pt>
                <c:pt idx="439">
                  <c:v>7.4857142857142804</c:v>
                </c:pt>
                <c:pt idx="440">
                  <c:v>7.4857142857142804</c:v>
                </c:pt>
                <c:pt idx="441">
                  <c:v>7.5</c:v>
                </c:pt>
                <c:pt idx="442">
                  <c:v>7.5142857142857054</c:v>
                </c:pt>
                <c:pt idx="443">
                  <c:v>7.54285714285714</c:v>
                </c:pt>
                <c:pt idx="444">
                  <c:v>7.54285714285714</c:v>
                </c:pt>
                <c:pt idx="445">
                  <c:v>7.5714285714285703</c:v>
                </c:pt>
                <c:pt idx="446">
                  <c:v>7.5714285714285703</c:v>
                </c:pt>
                <c:pt idx="447">
                  <c:v>7.5857142857142801</c:v>
                </c:pt>
                <c:pt idx="448">
                  <c:v>7.5857142857142801</c:v>
                </c:pt>
                <c:pt idx="449">
                  <c:v>7.5857142857142801</c:v>
                </c:pt>
                <c:pt idx="450">
                  <c:v>7.5857142857142801</c:v>
                </c:pt>
                <c:pt idx="451">
                  <c:v>7.5857142857142801</c:v>
                </c:pt>
                <c:pt idx="452">
                  <c:v>7.6</c:v>
                </c:pt>
                <c:pt idx="453">
                  <c:v>7.614285714285705</c:v>
                </c:pt>
                <c:pt idx="454">
                  <c:v>7.657142857142845</c:v>
                </c:pt>
                <c:pt idx="455">
                  <c:v>7.657142857142845</c:v>
                </c:pt>
                <c:pt idx="456">
                  <c:v>7.657142857142845</c:v>
                </c:pt>
                <c:pt idx="457">
                  <c:v>7.6714285714285699</c:v>
                </c:pt>
                <c:pt idx="458">
                  <c:v>7.6714285714285699</c:v>
                </c:pt>
                <c:pt idx="459">
                  <c:v>7.7</c:v>
                </c:pt>
                <c:pt idx="460">
                  <c:v>7.7</c:v>
                </c:pt>
                <c:pt idx="461">
                  <c:v>7.7</c:v>
                </c:pt>
                <c:pt idx="462">
                  <c:v>7.7142857142857055</c:v>
                </c:pt>
                <c:pt idx="463">
                  <c:v>7.7142857142857055</c:v>
                </c:pt>
                <c:pt idx="464">
                  <c:v>7.7285714285714153</c:v>
                </c:pt>
                <c:pt idx="465">
                  <c:v>7.7428571428571402</c:v>
                </c:pt>
                <c:pt idx="466">
                  <c:v>7.7714285714285714</c:v>
                </c:pt>
                <c:pt idx="467">
                  <c:v>7.7714285714285714</c:v>
                </c:pt>
                <c:pt idx="468">
                  <c:v>7.7857142857142803</c:v>
                </c:pt>
                <c:pt idx="469">
                  <c:v>7.7857142857142803</c:v>
                </c:pt>
                <c:pt idx="470">
                  <c:v>7.7857142857142803</c:v>
                </c:pt>
                <c:pt idx="471">
                  <c:v>7.7857142857142803</c:v>
                </c:pt>
                <c:pt idx="472">
                  <c:v>7.7857142857142803</c:v>
                </c:pt>
                <c:pt idx="473">
                  <c:v>7.7857142857142803</c:v>
                </c:pt>
                <c:pt idx="474">
                  <c:v>7.7857142857142803</c:v>
                </c:pt>
                <c:pt idx="475">
                  <c:v>7.8142857142857052</c:v>
                </c:pt>
                <c:pt idx="476">
                  <c:v>7.828571428571415</c:v>
                </c:pt>
                <c:pt idx="477">
                  <c:v>7.8428571428571399</c:v>
                </c:pt>
                <c:pt idx="478">
                  <c:v>7.8571428571428452</c:v>
                </c:pt>
                <c:pt idx="479">
                  <c:v>7.8571428571428452</c:v>
                </c:pt>
                <c:pt idx="480">
                  <c:v>7.8714285714285701</c:v>
                </c:pt>
                <c:pt idx="481">
                  <c:v>7.8714285714285701</c:v>
                </c:pt>
                <c:pt idx="482">
                  <c:v>7.8857142857142799</c:v>
                </c:pt>
                <c:pt idx="483">
                  <c:v>7.8857142857142799</c:v>
                </c:pt>
                <c:pt idx="484">
                  <c:v>7.8857142857142799</c:v>
                </c:pt>
                <c:pt idx="485">
                  <c:v>7.8857142857142799</c:v>
                </c:pt>
                <c:pt idx="486">
                  <c:v>7.9</c:v>
                </c:pt>
                <c:pt idx="487">
                  <c:v>7.9</c:v>
                </c:pt>
                <c:pt idx="488">
                  <c:v>7.9</c:v>
                </c:pt>
                <c:pt idx="489">
                  <c:v>7.9142857142857075</c:v>
                </c:pt>
                <c:pt idx="490">
                  <c:v>7.9285714285714155</c:v>
                </c:pt>
                <c:pt idx="491">
                  <c:v>7.9285714285714155</c:v>
                </c:pt>
                <c:pt idx="492">
                  <c:v>7.9285714285714155</c:v>
                </c:pt>
                <c:pt idx="493">
                  <c:v>7.9428571428571404</c:v>
                </c:pt>
                <c:pt idx="494">
                  <c:v>7.9428571428571404</c:v>
                </c:pt>
                <c:pt idx="495">
                  <c:v>7.9428571428571404</c:v>
                </c:pt>
                <c:pt idx="496">
                  <c:v>7.9428571428571404</c:v>
                </c:pt>
                <c:pt idx="497">
                  <c:v>7.9428571428571404</c:v>
                </c:pt>
                <c:pt idx="498">
                  <c:v>7.9428571428571404</c:v>
                </c:pt>
                <c:pt idx="499">
                  <c:v>7.9571428571428475</c:v>
                </c:pt>
                <c:pt idx="500">
                  <c:v>7.9714285714285724</c:v>
                </c:pt>
                <c:pt idx="501">
                  <c:v>7.9714285714285724</c:v>
                </c:pt>
                <c:pt idx="502">
                  <c:v>7.9714285714285724</c:v>
                </c:pt>
                <c:pt idx="503">
                  <c:v>7.9714285714285724</c:v>
                </c:pt>
                <c:pt idx="504">
                  <c:v>7.9857142857142804</c:v>
                </c:pt>
                <c:pt idx="505">
                  <c:v>7.9857142857142804</c:v>
                </c:pt>
                <c:pt idx="506">
                  <c:v>7.9857142857142804</c:v>
                </c:pt>
                <c:pt idx="507">
                  <c:v>7.9857142857142804</c:v>
                </c:pt>
                <c:pt idx="508">
                  <c:v>7.9857142857142804</c:v>
                </c:pt>
                <c:pt idx="509">
                  <c:v>7.9857142857142804</c:v>
                </c:pt>
                <c:pt idx="510">
                  <c:v>8</c:v>
                </c:pt>
                <c:pt idx="511">
                  <c:v>8.0142857142857107</c:v>
                </c:pt>
                <c:pt idx="512">
                  <c:v>8.0142857142857107</c:v>
                </c:pt>
                <c:pt idx="513">
                  <c:v>8.0142857142857107</c:v>
                </c:pt>
                <c:pt idx="514">
                  <c:v>8.0285714285714036</c:v>
                </c:pt>
                <c:pt idx="515">
                  <c:v>8.0428571428571303</c:v>
                </c:pt>
                <c:pt idx="516">
                  <c:v>8.0428571428571303</c:v>
                </c:pt>
                <c:pt idx="517">
                  <c:v>8.0571428571428587</c:v>
                </c:pt>
                <c:pt idx="518">
                  <c:v>8.0714285714285694</c:v>
                </c:pt>
                <c:pt idx="519">
                  <c:v>8.0714285714285694</c:v>
                </c:pt>
                <c:pt idx="520">
                  <c:v>8.1142857142857103</c:v>
                </c:pt>
                <c:pt idx="521">
                  <c:v>8.1142857142857103</c:v>
                </c:pt>
                <c:pt idx="522">
                  <c:v>8.1285714285714015</c:v>
                </c:pt>
                <c:pt idx="523">
                  <c:v>8.1285714285714015</c:v>
                </c:pt>
                <c:pt idx="524">
                  <c:v>8.1428571428571317</c:v>
                </c:pt>
                <c:pt idx="525">
                  <c:v>8.1428571428571317</c:v>
                </c:pt>
                <c:pt idx="526">
                  <c:v>8.1428571428571317</c:v>
                </c:pt>
                <c:pt idx="527">
                  <c:v>8.1428571428571317</c:v>
                </c:pt>
                <c:pt idx="528">
                  <c:v>8.1571428571428548</c:v>
                </c:pt>
                <c:pt idx="529">
                  <c:v>8.1571428571428548</c:v>
                </c:pt>
                <c:pt idx="530">
                  <c:v>8.171428571428569</c:v>
                </c:pt>
                <c:pt idx="531">
                  <c:v>8.171428571428569</c:v>
                </c:pt>
                <c:pt idx="532">
                  <c:v>8.171428571428569</c:v>
                </c:pt>
                <c:pt idx="533">
                  <c:v>8.171428571428569</c:v>
                </c:pt>
                <c:pt idx="534">
                  <c:v>8.1857142857142797</c:v>
                </c:pt>
                <c:pt idx="535">
                  <c:v>8.2000000000000011</c:v>
                </c:pt>
                <c:pt idx="536">
                  <c:v>8.22857142857141</c:v>
                </c:pt>
                <c:pt idx="537">
                  <c:v>8.22857142857141</c:v>
                </c:pt>
                <c:pt idx="538">
                  <c:v>8.22857142857141</c:v>
                </c:pt>
                <c:pt idx="539">
                  <c:v>8.22857142857141</c:v>
                </c:pt>
                <c:pt idx="540">
                  <c:v>8.2428571428571296</c:v>
                </c:pt>
                <c:pt idx="541">
                  <c:v>8.2428571428571296</c:v>
                </c:pt>
                <c:pt idx="542">
                  <c:v>8.2571428571428527</c:v>
                </c:pt>
                <c:pt idx="543">
                  <c:v>8.2571428571428527</c:v>
                </c:pt>
                <c:pt idx="544">
                  <c:v>8.2571428571428527</c:v>
                </c:pt>
                <c:pt idx="545">
                  <c:v>8.2714285714285687</c:v>
                </c:pt>
                <c:pt idx="546">
                  <c:v>8.2857142857142794</c:v>
                </c:pt>
                <c:pt idx="547">
                  <c:v>8.2857142857142794</c:v>
                </c:pt>
                <c:pt idx="548">
                  <c:v>8.2857142857142794</c:v>
                </c:pt>
                <c:pt idx="549">
                  <c:v>8.2857142857142794</c:v>
                </c:pt>
                <c:pt idx="550">
                  <c:v>8.2857142857142794</c:v>
                </c:pt>
                <c:pt idx="551">
                  <c:v>8.2857142857142794</c:v>
                </c:pt>
                <c:pt idx="552">
                  <c:v>8.2857142857142794</c:v>
                </c:pt>
                <c:pt idx="553">
                  <c:v>8.2999999999999989</c:v>
                </c:pt>
                <c:pt idx="554">
                  <c:v>8.3142857142857096</c:v>
                </c:pt>
                <c:pt idx="555">
                  <c:v>8.3285714285714061</c:v>
                </c:pt>
                <c:pt idx="556">
                  <c:v>8.3428571428571399</c:v>
                </c:pt>
                <c:pt idx="557">
                  <c:v>8.3428571428571399</c:v>
                </c:pt>
                <c:pt idx="558">
                  <c:v>8.3571428571428612</c:v>
                </c:pt>
                <c:pt idx="559">
                  <c:v>8.3571428571428612</c:v>
                </c:pt>
                <c:pt idx="560">
                  <c:v>8.3571428571428612</c:v>
                </c:pt>
                <c:pt idx="561">
                  <c:v>8.3571428571428612</c:v>
                </c:pt>
                <c:pt idx="562">
                  <c:v>8.3571428571428612</c:v>
                </c:pt>
                <c:pt idx="563">
                  <c:v>8.3571428571428612</c:v>
                </c:pt>
                <c:pt idx="564">
                  <c:v>8.3857142857142914</c:v>
                </c:pt>
                <c:pt idx="565">
                  <c:v>8.3857142857142914</c:v>
                </c:pt>
                <c:pt idx="566">
                  <c:v>8.4000000000000021</c:v>
                </c:pt>
                <c:pt idx="567">
                  <c:v>8.4000000000000021</c:v>
                </c:pt>
                <c:pt idx="568">
                  <c:v>8.4142857142857093</c:v>
                </c:pt>
                <c:pt idx="569">
                  <c:v>8.4142857142857093</c:v>
                </c:pt>
                <c:pt idx="570">
                  <c:v>8.4142857142857093</c:v>
                </c:pt>
                <c:pt idx="571">
                  <c:v>8.4142857142857093</c:v>
                </c:pt>
                <c:pt idx="572">
                  <c:v>8.4142857142857093</c:v>
                </c:pt>
                <c:pt idx="573">
                  <c:v>8.4142857142857093</c:v>
                </c:pt>
                <c:pt idx="574">
                  <c:v>8.4142857142857093</c:v>
                </c:pt>
                <c:pt idx="575">
                  <c:v>8.4285714285714057</c:v>
                </c:pt>
                <c:pt idx="576">
                  <c:v>8.4285714285714057</c:v>
                </c:pt>
                <c:pt idx="577">
                  <c:v>8.4428571428571306</c:v>
                </c:pt>
                <c:pt idx="578">
                  <c:v>8.4428571428571306</c:v>
                </c:pt>
                <c:pt idx="579">
                  <c:v>8.4428571428571306</c:v>
                </c:pt>
                <c:pt idx="580">
                  <c:v>8.4428571428571306</c:v>
                </c:pt>
                <c:pt idx="581">
                  <c:v>8.4428571428571306</c:v>
                </c:pt>
                <c:pt idx="582">
                  <c:v>8.4428571428571306</c:v>
                </c:pt>
                <c:pt idx="583">
                  <c:v>8.4428571428571306</c:v>
                </c:pt>
                <c:pt idx="584">
                  <c:v>8.4428571428571306</c:v>
                </c:pt>
                <c:pt idx="585">
                  <c:v>8.4428571428571306</c:v>
                </c:pt>
                <c:pt idx="586">
                  <c:v>8.4714285714285698</c:v>
                </c:pt>
                <c:pt idx="587">
                  <c:v>8.4714285714285698</c:v>
                </c:pt>
                <c:pt idx="588">
                  <c:v>8.4714285714285698</c:v>
                </c:pt>
                <c:pt idx="589">
                  <c:v>8.4714285714285698</c:v>
                </c:pt>
                <c:pt idx="590">
                  <c:v>8.4857142857142893</c:v>
                </c:pt>
                <c:pt idx="591">
                  <c:v>8.4857142857142893</c:v>
                </c:pt>
                <c:pt idx="592">
                  <c:v>8.4857142857142893</c:v>
                </c:pt>
                <c:pt idx="593">
                  <c:v>8.5</c:v>
                </c:pt>
                <c:pt idx="594">
                  <c:v>8.5142857142857107</c:v>
                </c:pt>
                <c:pt idx="595">
                  <c:v>8.5142857142857107</c:v>
                </c:pt>
                <c:pt idx="596">
                  <c:v>8.5142857142857107</c:v>
                </c:pt>
                <c:pt idx="597">
                  <c:v>8.5285714285714036</c:v>
                </c:pt>
                <c:pt idx="598">
                  <c:v>8.5285714285714036</c:v>
                </c:pt>
                <c:pt idx="599">
                  <c:v>8.5428571428571303</c:v>
                </c:pt>
                <c:pt idx="600">
                  <c:v>8.5428571428571303</c:v>
                </c:pt>
                <c:pt idx="601">
                  <c:v>8.5428571428571303</c:v>
                </c:pt>
                <c:pt idx="602">
                  <c:v>8.5428571428571303</c:v>
                </c:pt>
                <c:pt idx="603">
                  <c:v>8.5428571428571303</c:v>
                </c:pt>
                <c:pt idx="604">
                  <c:v>8.5428571428571303</c:v>
                </c:pt>
                <c:pt idx="605">
                  <c:v>8.5428571428571303</c:v>
                </c:pt>
                <c:pt idx="606">
                  <c:v>8.5428571428571303</c:v>
                </c:pt>
                <c:pt idx="607">
                  <c:v>8.5571428571428587</c:v>
                </c:pt>
                <c:pt idx="608">
                  <c:v>8.5571428571428587</c:v>
                </c:pt>
                <c:pt idx="609">
                  <c:v>8.5571428571428587</c:v>
                </c:pt>
                <c:pt idx="610">
                  <c:v>8.5857142857142907</c:v>
                </c:pt>
                <c:pt idx="611">
                  <c:v>8.6</c:v>
                </c:pt>
                <c:pt idx="612">
                  <c:v>8.6</c:v>
                </c:pt>
                <c:pt idx="613">
                  <c:v>8.6</c:v>
                </c:pt>
                <c:pt idx="614">
                  <c:v>8.6</c:v>
                </c:pt>
                <c:pt idx="615">
                  <c:v>8.6</c:v>
                </c:pt>
                <c:pt idx="616">
                  <c:v>8.6142857142857103</c:v>
                </c:pt>
                <c:pt idx="617">
                  <c:v>8.6142857142857103</c:v>
                </c:pt>
                <c:pt idx="618">
                  <c:v>8.6285714285714015</c:v>
                </c:pt>
                <c:pt idx="619">
                  <c:v>8.6571428571428548</c:v>
                </c:pt>
                <c:pt idx="620">
                  <c:v>8.6571428571428548</c:v>
                </c:pt>
                <c:pt idx="621">
                  <c:v>8.671428571428569</c:v>
                </c:pt>
                <c:pt idx="622">
                  <c:v>8.671428571428569</c:v>
                </c:pt>
                <c:pt idx="623">
                  <c:v>8.671428571428569</c:v>
                </c:pt>
                <c:pt idx="624">
                  <c:v>8.6857142857142797</c:v>
                </c:pt>
                <c:pt idx="625">
                  <c:v>8.71428571428571</c:v>
                </c:pt>
                <c:pt idx="626">
                  <c:v>8.7428571428571296</c:v>
                </c:pt>
                <c:pt idx="627">
                  <c:v>8.7571428571428527</c:v>
                </c:pt>
                <c:pt idx="628">
                  <c:v>8.7571428571428527</c:v>
                </c:pt>
                <c:pt idx="629">
                  <c:v>8.7571428571428527</c:v>
                </c:pt>
                <c:pt idx="630">
                  <c:v>8.7571428571428527</c:v>
                </c:pt>
                <c:pt idx="631">
                  <c:v>8.7571428571428527</c:v>
                </c:pt>
                <c:pt idx="632">
                  <c:v>8.7571428571428527</c:v>
                </c:pt>
                <c:pt idx="633">
                  <c:v>8.7714285714285687</c:v>
                </c:pt>
                <c:pt idx="634">
                  <c:v>8.7857142857142794</c:v>
                </c:pt>
                <c:pt idx="635">
                  <c:v>8.7857142857142794</c:v>
                </c:pt>
                <c:pt idx="636">
                  <c:v>8.7857142857142794</c:v>
                </c:pt>
                <c:pt idx="637">
                  <c:v>8.7857142857142794</c:v>
                </c:pt>
                <c:pt idx="638">
                  <c:v>8.7857142857142794</c:v>
                </c:pt>
                <c:pt idx="639">
                  <c:v>8.7857142857142794</c:v>
                </c:pt>
                <c:pt idx="640">
                  <c:v>8.7857142857142794</c:v>
                </c:pt>
                <c:pt idx="641">
                  <c:v>8.8142857142857096</c:v>
                </c:pt>
                <c:pt idx="642">
                  <c:v>8.8142857142857096</c:v>
                </c:pt>
                <c:pt idx="643">
                  <c:v>8.8142857142857096</c:v>
                </c:pt>
                <c:pt idx="644">
                  <c:v>8.8285714285714132</c:v>
                </c:pt>
                <c:pt idx="645">
                  <c:v>8.8285714285714132</c:v>
                </c:pt>
                <c:pt idx="646">
                  <c:v>8.8428571428571399</c:v>
                </c:pt>
                <c:pt idx="647">
                  <c:v>8.8571428571428612</c:v>
                </c:pt>
                <c:pt idx="648">
                  <c:v>8.8857142857142914</c:v>
                </c:pt>
                <c:pt idx="649">
                  <c:v>8.8857142857142914</c:v>
                </c:pt>
                <c:pt idx="650">
                  <c:v>8.9</c:v>
                </c:pt>
                <c:pt idx="651">
                  <c:v>8.9142857142857093</c:v>
                </c:pt>
                <c:pt idx="652">
                  <c:v>8.9142857142857093</c:v>
                </c:pt>
                <c:pt idx="653">
                  <c:v>8.9142857142857093</c:v>
                </c:pt>
                <c:pt idx="654">
                  <c:v>8.9142857142857093</c:v>
                </c:pt>
                <c:pt idx="655">
                  <c:v>8.9285714285714057</c:v>
                </c:pt>
                <c:pt idx="656">
                  <c:v>8.9285714285714057</c:v>
                </c:pt>
                <c:pt idx="657">
                  <c:v>8.9285714285714057</c:v>
                </c:pt>
                <c:pt idx="658">
                  <c:v>8.9428571428571306</c:v>
                </c:pt>
                <c:pt idx="659">
                  <c:v>8.9428571428571306</c:v>
                </c:pt>
                <c:pt idx="660">
                  <c:v>8.9571428571428591</c:v>
                </c:pt>
                <c:pt idx="661">
                  <c:v>8.9857142857142893</c:v>
                </c:pt>
                <c:pt idx="662">
                  <c:v>9</c:v>
                </c:pt>
                <c:pt idx="663">
                  <c:v>9</c:v>
                </c:pt>
                <c:pt idx="664">
                  <c:v>9</c:v>
                </c:pt>
                <c:pt idx="665">
                  <c:v>9</c:v>
                </c:pt>
                <c:pt idx="666">
                  <c:v>9.0142857142857107</c:v>
                </c:pt>
                <c:pt idx="667">
                  <c:v>9.0285714285714036</c:v>
                </c:pt>
                <c:pt idx="668">
                  <c:v>9.0428571428571303</c:v>
                </c:pt>
                <c:pt idx="669">
                  <c:v>9.0428571428571303</c:v>
                </c:pt>
                <c:pt idx="670">
                  <c:v>9.0714285714285694</c:v>
                </c:pt>
                <c:pt idx="671">
                  <c:v>9.0857142857142907</c:v>
                </c:pt>
                <c:pt idx="672">
                  <c:v>9.0857142857142907</c:v>
                </c:pt>
                <c:pt idx="673">
                  <c:v>9.1</c:v>
                </c:pt>
                <c:pt idx="674">
                  <c:v>9.1142857142857103</c:v>
                </c:pt>
                <c:pt idx="675">
                  <c:v>9.1285714285714015</c:v>
                </c:pt>
                <c:pt idx="676">
                  <c:v>9.1285714285714015</c:v>
                </c:pt>
                <c:pt idx="677">
                  <c:v>9.1428571428571317</c:v>
                </c:pt>
                <c:pt idx="678">
                  <c:v>9.1428571428571317</c:v>
                </c:pt>
                <c:pt idx="679">
                  <c:v>9.1428571428571317</c:v>
                </c:pt>
                <c:pt idx="680">
                  <c:v>9.1428571428571317</c:v>
                </c:pt>
                <c:pt idx="681">
                  <c:v>9.1571428571428548</c:v>
                </c:pt>
                <c:pt idx="682">
                  <c:v>9.1571428571428548</c:v>
                </c:pt>
                <c:pt idx="683">
                  <c:v>9.1571428571428548</c:v>
                </c:pt>
                <c:pt idx="684">
                  <c:v>9.171428571428569</c:v>
                </c:pt>
                <c:pt idx="685">
                  <c:v>9.1857142857142797</c:v>
                </c:pt>
                <c:pt idx="686">
                  <c:v>9.21428571428571</c:v>
                </c:pt>
                <c:pt idx="687">
                  <c:v>9.22857142857141</c:v>
                </c:pt>
                <c:pt idx="688">
                  <c:v>9.22857142857141</c:v>
                </c:pt>
                <c:pt idx="689">
                  <c:v>9.22857142857141</c:v>
                </c:pt>
                <c:pt idx="690">
                  <c:v>9.22857142857141</c:v>
                </c:pt>
                <c:pt idx="691">
                  <c:v>9.22857142857141</c:v>
                </c:pt>
                <c:pt idx="692">
                  <c:v>9.2428571428571296</c:v>
                </c:pt>
                <c:pt idx="693">
                  <c:v>9.2571428571428527</c:v>
                </c:pt>
                <c:pt idx="694">
                  <c:v>9.2571428571428527</c:v>
                </c:pt>
                <c:pt idx="695">
                  <c:v>9.2571428571428527</c:v>
                </c:pt>
                <c:pt idx="696">
                  <c:v>9.2714285714285687</c:v>
                </c:pt>
                <c:pt idx="697">
                  <c:v>9.2714285714285687</c:v>
                </c:pt>
                <c:pt idx="698">
                  <c:v>9.2714285714285687</c:v>
                </c:pt>
                <c:pt idx="699">
                  <c:v>9.2714285714285687</c:v>
                </c:pt>
                <c:pt idx="700">
                  <c:v>9.2857142857142794</c:v>
                </c:pt>
                <c:pt idx="701">
                  <c:v>9.2857142857142794</c:v>
                </c:pt>
                <c:pt idx="702">
                  <c:v>9.3000000000000007</c:v>
                </c:pt>
                <c:pt idx="703">
                  <c:v>9.3000000000000007</c:v>
                </c:pt>
                <c:pt idx="704">
                  <c:v>9.3000000000000007</c:v>
                </c:pt>
                <c:pt idx="705">
                  <c:v>9.3000000000000007</c:v>
                </c:pt>
                <c:pt idx="706">
                  <c:v>9.3000000000000007</c:v>
                </c:pt>
                <c:pt idx="707">
                  <c:v>9.3000000000000007</c:v>
                </c:pt>
                <c:pt idx="708">
                  <c:v>9.3285714285714061</c:v>
                </c:pt>
                <c:pt idx="709">
                  <c:v>9.3428571428571399</c:v>
                </c:pt>
                <c:pt idx="710">
                  <c:v>9.3714285714285701</c:v>
                </c:pt>
                <c:pt idx="711">
                  <c:v>9.3714285714285701</c:v>
                </c:pt>
                <c:pt idx="712">
                  <c:v>9.3714285714285701</c:v>
                </c:pt>
                <c:pt idx="713">
                  <c:v>9.3857142857142914</c:v>
                </c:pt>
                <c:pt idx="714">
                  <c:v>9.4</c:v>
                </c:pt>
                <c:pt idx="715">
                  <c:v>9.4</c:v>
                </c:pt>
                <c:pt idx="716">
                  <c:v>9.4</c:v>
                </c:pt>
                <c:pt idx="717">
                  <c:v>9.4</c:v>
                </c:pt>
                <c:pt idx="718">
                  <c:v>9.4</c:v>
                </c:pt>
                <c:pt idx="719">
                  <c:v>9.4</c:v>
                </c:pt>
                <c:pt idx="720">
                  <c:v>9.4</c:v>
                </c:pt>
                <c:pt idx="721">
                  <c:v>9.4</c:v>
                </c:pt>
                <c:pt idx="722">
                  <c:v>9.4142857142857093</c:v>
                </c:pt>
                <c:pt idx="723">
                  <c:v>9.4285714285714057</c:v>
                </c:pt>
                <c:pt idx="724">
                  <c:v>9.4285714285714057</c:v>
                </c:pt>
                <c:pt idx="725">
                  <c:v>9.4428571428571306</c:v>
                </c:pt>
                <c:pt idx="726">
                  <c:v>9.4571428571428591</c:v>
                </c:pt>
                <c:pt idx="727">
                  <c:v>9.4571428571428591</c:v>
                </c:pt>
                <c:pt idx="728">
                  <c:v>9.4714285714285698</c:v>
                </c:pt>
                <c:pt idx="729">
                  <c:v>9.4857142857142893</c:v>
                </c:pt>
                <c:pt idx="730">
                  <c:v>9.4857142857142893</c:v>
                </c:pt>
                <c:pt idx="731">
                  <c:v>9.4857142857142893</c:v>
                </c:pt>
                <c:pt idx="732">
                  <c:v>9.5</c:v>
                </c:pt>
                <c:pt idx="733">
                  <c:v>9.5</c:v>
                </c:pt>
                <c:pt idx="734">
                  <c:v>9.5142857142857107</c:v>
                </c:pt>
                <c:pt idx="735">
                  <c:v>9.5285714285714036</c:v>
                </c:pt>
                <c:pt idx="736">
                  <c:v>9.5428571428571303</c:v>
                </c:pt>
                <c:pt idx="737">
                  <c:v>9.5571428571428587</c:v>
                </c:pt>
                <c:pt idx="738">
                  <c:v>9.5571428571428587</c:v>
                </c:pt>
                <c:pt idx="739">
                  <c:v>9.5571428571428587</c:v>
                </c:pt>
                <c:pt idx="740">
                  <c:v>9.5571428571428587</c:v>
                </c:pt>
                <c:pt idx="741">
                  <c:v>9.5714285714285694</c:v>
                </c:pt>
                <c:pt idx="742">
                  <c:v>9.5857142857142907</c:v>
                </c:pt>
                <c:pt idx="743">
                  <c:v>9.5857142857142907</c:v>
                </c:pt>
                <c:pt idx="744">
                  <c:v>9.6</c:v>
                </c:pt>
                <c:pt idx="745">
                  <c:v>9.6</c:v>
                </c:pt>
                <c:pt idx="746">
                  <c:v>9.6</c:v>
                </c:pt>
                <c:pt idx="747">
                  <c:v>9.6142857142857103</c:v>
                </c:pt>
                <c:pt idx="748">
                  <c:v>9.6285714285714121</c:v>
                </c:pt>
                <c:pt idx="749">
                  <c:v>9.6285714285714121</c:v>
                </c:pt>
                <c:pt idx="750">
                  <c:v>9.6285714285714121</c:v>
                </c:pt>
                <c:pt idx="751">
                  <c:v>9.6428571428571317</c:v>
                </c:pt>
                <c:pt idx="752">
                  <c:v>9.6571428571428548</c:v>
                </c:pt>
                <c:pt idx="753">
                  <c:v>9.671428571428569</c:v>
                </c:pt>
                <c:pt idx="754">
                  <c:v>9.671428571428569</c:v>
                </c:pt>
                <c:pt idx="755">
                  <c:v>9.6857142857142797</c:v>
                </c:pt>
                <c:pt idx="756">
                  <c:v>9.71428571428571</c:v>
                </c:pt>
                <c:pt idx="757">
                  <c:v>9.7285714285713993</c:v>
                </c:pt>
                <c:pt idx="758">
                  <c:v>9.7285714285713993</c:v>
                </c:pt>
                <c:pt idx="759">
                  <c:v>9.7285714285713993</c:v>
                </c:pt>
                <c:pt idx="760">
                  <c:v>9.7285714285713993</c:v>
                </c:pt>
                <c:pt idx="761">
                  <c:v>9.7428571428571296</c:v>
                </c:pt>
                <c:pt idx="762">
                  <c:v>9.7428571428571296</c:v>
                </c:pt>
                <c:pt idx="763">
                  <c:v>9.7571428571428527</c:v>
                </c:pt>
                <c:pt idx="764">
                  <c:v>9.7714285714285687</c:v>
                </c:pt>
                <c:pt idx="765">
                  <c:v>9.7714285714285687</c:v>
                </c:pt>
                <c:pt idx="766">
                  <c:v>9.7714285714285687</c:v>
                </c:pt>
                <c:pt idx="767">
                  <c:v>9.7857142857142794</c:v>
                </c:pt>
                <c:pt idx="768">
                  <c:v>9.8000000000000007</c:v>
                </c:pt>
                <c:pt idx="769">
                  <c:v>9.8000000000000007</c:v>
                </c:pt>
                <c:pt idx="770">
                  <c:v>9.8142857142857096</c:v>
                </c:pt>
                <c:pt idx="771">
                  <c:v>9.8285714285714061</c:v>
                </c:pt>
                <c:pt idx="772">
                  <c:v>9.8428571428571399</c:v>
                </c:pt>
                <c:pt idx="773">
                  <c:v>9.8428571428571399</c:v>
                </c:pt>
                <c:pt idx="774">
                  <c:v>9.8428571428571399</c:v>
                </c:pt>
                <c:pt idx="775">
                  <c:v>9.8428571428571399</c:v>
                </c:pt>
                <c:pt idx="776">
                  <c:v>9.8428571428571399</c:v>
                </c:pt>
                <c:pt idx="777">
                  <c:v>9.8571428571428612</c:v>
                </c:pt>
                <c:pt idx="778">
                  <c:v>9.8571428571428612</c:v>
                </c:pt>
                <c:pt idx="779">
                  <c:v>9.8714285714285701</c:v>
                </c:pt>
                <c:pt idx="780">
                  <c:v>9.8714285714285701</c:v>
                </c:pt>
                <c:pt idx="781">
                  <c:v>9.8857142857142914</c:v>
                </c:pt>
                <c:pt idx="782">
                  <c:v>9.8857142857142914</c:v>
                </c:pt>
                <c:pt idx="783">
                  <c:v>9.8857142857142914</c:v>
                </c:pt>
                <c:pt idx="784">
                  <c:v>9.9000000000000021</c:v>
                </c:pt>
                <c:pt idx="785">
                  <c:v>9.9428571428571306</c:v>
                </c:pt>
                <c:pt idx="786">
                  <c:v>9.9428571428571306</c:v>
                </c:pt>
                <c:pt idx="787">
                  <c:v>9.9428571428571306</c:v>
                </c:pt>
                <c:pt idx="788">
                  <c:v>9.9714285714285698</c:v>
                </c:pt>
                <c:pt idx="789">
                  <c:v>9.9857142857142893</c:v>
                </c:pt>
                <c:pt idx="790">
                  <c:v>10.0142857142857</c:v>
                </c:pt>
                <c:pt idx="791">
                  <c:v>10.028571428571386</c:v>
                </c:pt>
                <c:pt idx="792">
                  <c:v>10.028571428571386</c:v>
                </c:pt>
                <c:pt idx="793">
                  <c:v>10.028571428571386</c:v>
                </c:pt>
                <c:pt idx="794">
                  <c:v>10.028571428571386</c:v>
                </c:pt>
                <c:pt idx="795">
                  <c:v>10.028571428571386</c:v>
                </c:pt>
                <c:pt idx="796">
                  <c:v>10.042857142857098</c:v>
                </c:pt>
                <c:pt idx="797">
                  <c:v>10.042857142857098</c:v>
                </c:pt>
                <c:pt idx="798">
                  <c:v>10.042857142857098</c:v>
                </c:pt>
                <c:pt idx="799">
                  <c:v>10.057142857142809</c:v>
                </c:pt>
                <c:pt idx="800">
                  <c:v>10.057142857142809</c:v>
                </c:pt>
                <c:pt idx="801">
                  <c:v>10.057142857142809</c:v>
                </c:pt>
                <c:pt idx="802">
                  <c:v>10.057142857142809</c:v>
                </c:pt>
                <c:pt idx="803">
                  <c:v>10.057142857142809</c:v>
                </c:pt>
                <c:pt idx="804">
                  <c:v>10.057142857142809</c:v>
                </c:pt>
                <c:pt idx="805">
                  <c:v>10.085714285714209</c:v>
                </c:pt>
                <c:pt idx="806">
                  <c:v>10.085714285714209</c:v>
                </c:pt>
                <c:pt idx="807">
                  <c:v>10.1</c:v>
                </c:pt>
                <c:pt idx="808">
                  <c:v>10.1</c:v>
                </c:pt>
                <c:pt idx="809">
                  <c:v>10.1</c:v>
                </c:pt>
                <c:pt idx="810">
                  <c:v>10.1</c:v>
                </c:pt>
                <c:pt idx="811">
                  <c:v>10.1</c:v>
                </c:pt>
                <c:pt idx="812">
                  <c:v>10.1</c:v>
                </c:pt>
                <c:pt idx="813">
                  <c:v>10.1</c:v>
                </c:pt>
                <c:pt idx="814">
                  <c:v>10.1</c:v>
                </c:pt>
                <c:pt idx="815">
                  <c:v>10.1</c:v>
                </c:pt>
                <c:pt idx="816">
                  <c:v>10.1</c:v>
                </c:pt>
                <c:pt idx="817">
                  <c:v>10.1</c:v>
                </c:pt>
                <c:pt idx="818">
                  <c:v>10.1</c:v>
                </c:pt>
                <c:pt idx="819">
                  <c:v>10.1</c:v>
                </c:pt>
                <c:pt idx="820">
                  <c:v>10.1</c:v>
                </c:pt>
                <c:pt idx="821">
                  <c:v>10.1</c:v>
                </c:pt>
                <c:pt idx="822">
                  <c:v>10.1142857142857</c:v>
                </c:pt>
                <c:pt idx="823">
                  <c:v>10.1142857142857</c:v>
                </c:pt>
                <c:pt idx="824">
                  <c:v>10.1142857142857</c:v>
                </c:pt>
                <c:pt idx="825">
                  <c:v>10.1142857142857</c:v>
                </c:pt>
                <c:pt idx="826">
                  <c:v>10.1142857142857</c:v>
                </c:pt>
                <c:pt idx="827">
                  <c:v>10.142857142857098</c:v>
                </c:pt>
                <c:pt idx="828">
                  <c:v>10.157142857142809</c:v>
                </c:pt>
                <c:pt idx="829">
                  <c:v>10.1714285714285</c:v>
                </c:pt>
                <c:pt idx="830">
                  <c:v>10.1714285714285</c:v>
                </c:pt>
                <c:pt idx="831">
                  <c:v>10.1714285714285</c:v>
                </c:pt>
                <c:pt idx="832">
                  <c:v>10.1714285714285</c:v>
                </c:pt>
                <c:pt idx="833">
                  <c:v>10.185714285714209</c:v>
                </c:pt>
                <c:pt idx="834">
                  <c:v>10.200000000000001</c:v>
                </c:pt>
                <c:pt idx="835">
                  <c:v>10.200000000000001</c:v>
                </c:pt>
                <c:pt idx="836">
                  <c:v>10.200000000000001</c:v>
                </c:pt>
                <c:pt idx="837">
                  <c:v>10.214285714285699</c:v>
                </c:pt>
                <c:pt idx="838">
                  <c:v>10.228571428571382</c:v>
                </c:pt>
                <c:pt idx="839">
                  <c:v>10.242857142857098</c:v>
                </c:pt>
                <c:pt idx="840">
                  <c:v>10.242857142857098</c:v>
                </c:pt>
                <c:pt idx="841">
                  <c:v>10.242857142857098</c:v>
                </c:pt>
                <c:pt idx="842">
                  <c:v>10.257142857142806</c:v>
                </c:pt>
                <c:pt idx="843">
                  <c:v>10.271428571428499</c:v>
                </c:pt>
                <c:pt idx="844">
                  <c:v>10.3</c:v>
                </c:pt>
                <c:pt idx="845">
                  <c:v>10.3</c:v>
                </c:pt>
                <c:pt idx="846">
                  <c:v>10.314285714285704</c:v>
                </c:pt>
                <c:pt idx="847">
                  <c:v>10.314285714285704</c:v>
                </c:pt>
                <c:pt idx="848">
                  <c:v>10.342857142857101</c:v>
                </c:pt>
                <c:pt idx="849">
                  <c:v>10.371428571428504</c:v>
                </c:pt>
                <c:pt idx="850">
                  <c:v>10.4142857142857</c:v>
                </c:pt>
                <c:pt idx="851">
                  <c:v>10.4142857142857</c:v>
                </c:pt>
                <c:pt idx="852">
                  <c:v>10.4142857142857</c:v>
                </c:pt>
                <c:pt idx="853">
                  <c:v>10.4142857142857</c:v>
                </c:pt>
                <c:pt idx="854">
                  <c:v>10.4142857142857</c:v>
                </c:pt>
                <c:pt idx="855">
                  <c:v>10.4142857142857</c:v>
                </c:pt>
                <c:pt idx="856">
                  <c:v>10.42857142857139</c:v>
                </c:pt>
                <c:pt idx="857">
                  <c:v>10.442857142857099</c:v>
                </c:pt>
                <c:pt idx="858">
                  <c:v>10.442857142857099</c:v>
                </c:pt>
                <c:pt idx="859">
                  <c:v>10.442857142857099</c:v>
                </c:pt>
                <c:pt idx="860">
                  <c:v>10.457142857142811</c:v>
                </c:pt>
                <c:pt idx="861">
                  <c:v>10.457142857142811</c:v>
                </c:pt>
                <c:pt idx="862">
                  <c:v>10.457142857142811</c:v>
                </c:pt>
                <c:pt idx="863">
                  <c:v>10.457142857142811</c:v>
                </c:pt>
                <c:pt idx="864">
                  <c:v>10.5</c:v>
                </c:pt>
                <c:pt idx="865">
                  <c:v>10.5142857142857</c:v>
                </c:pt>
                <c:pt idx="866">
                  <c:v>10.5714285714285</c:v>
                </c:pt>
                <c:pt idx="867">
                  <c:v>10.6</c:v>
                </c:pt>
                <c:pt idx="868">
                  <c:v>10.6142857142857</c:v>
                </c:pt>
                <c:pt idx="869">
                  <c:v>10.6142857142857</c:v>
                </c:pt>
                <c:pt idx="870">
                  <c:v>10.628571428571385</c:v>
                </c:pt>
                <c:pt idx="871">
                  <c:v>10.642857142857098</c:v>
                </c:pt>
                <c:pt idx="872">
                  <c:v>10.642857142857098</c:v>
                </c:pt>
                <c:pt idx="873">
                  <c:v>10.642857142857098</c:v>
                </c:pt>
                <c:pt idx="874">
                  <c:v>10.642857142857098</c:v>
                </c:pt>
                <c:pt idx="875">
                  <c:v>10.642857142857098</c:v>
                </c:pt>
                <c:pt idx="876">
                  <c:v>10.642857142857098</c:v>
                </c:pt>
                <c:pt idx="877">
                  <c:v>10.657142857142809</c:v>
                </c:pt>
                <c:pt idx="878">
                  <c:v>10.657142857142809</c:v>
                </c:pt>
                <c:pt idx="879">
                  <c:v>10.657142857142809</c:v>
                </c:pt>
                <c:pt idx="880">
                  <c:v>10.657142857142809</c:v>
                </c:pt>
                <c:pt idx="881">
                  <c:v>10.6714285714285</c:v>
                </c:pt>
                <c:pt idx="882">
                  <c:v>10.685714285714209</c:v>
                </c:pt>
                <c:pt idx="883">
                  <c:v>10.685714285714209</c:v>
                </c:pt>
                <c:pt idx="884">
                  <c:v>10.685714285714209</c:v>
                </c:pt>
                <c:pt idx="885">
                  <c:v>10.685714285714209</c:v>
                </c:pt>
                <c:pt idx="886">
                  <c:v>10.714285714285699</c:v>
                </c:pt>
                <c:pt idx="887">
                  <c:v>10.714285714285699</c:v>
                </c:pt>
                <c:pt idx="888">
                  <c:v>10.714285714285699</c:v>
                </c:pt>
                <c:pt idx="889">
                  <c:v>10.728571428571382</c:v>
                </c:pt>
                <c:pt idx="890">
                  <c:v>10.757142857142806</c:v>
                </c:pt>
                <c:pt idx="891">
                  <c:v>10.757142857142806</c:v>
                </c:pt>
                <c:pt idx="892">
                  <c:v>10.757142857142806</c:v>
                </c:pt>
                <c:pt idx="893">
                  <c:v>10.771428571428499</c:v>
                </c:pt>
                <c:pt idx="894">
                  <c:v>10.771428571428499</c:v>
                </c:pt>
                <c:pt idx="895">
                  <c:v>10.785714285714199</c:v>
                </c:pt>
                <c:pt idx="896">
                  <c:v>10.785714285714199</c:v>
                </c:pt>
                <c:pt idx="897">
                  <c:v>10.785714285714199</c:v>
                </c:pt>
                <c:pt idx="898">
                  <c:v>10.799999999999899</c:v>
                </c:pt>
                <c:pt idx="899">
                  <c:v>10.799999999999899</c:v>
                </c:pt>
                <c:pt idx="900">
                  <c:v>10.799999999999899</c:v>
                </c:pt>
                <c:pt idx="901">
                  <c:v>10.842857142857101</c:v>
                </c:pt>
                <c:pt idx="902">
                  <c:v>10.857142857142815</c:v>
                </c:pt>
                <c:pt idx="903">
                  <c:v>10.857142857142815</c:v>
                </c:pt>
                <c:pt idx="904">
                  <c:v>10.857142857142815</c:v>
                </c:pt>
                <c:pt idx="905">
                  <c:v>10.857142857142815</c:v>
                </c:pt>
                <c:pt idx="906">
                  <c:v>10.857142857142815</c:v>
                </c:pt>
                <c:pt idx="907">
                  <c:v>10.885714285714215</c:v>
                </c:pt>
                <c:pt idx="908">
                  <c:v>10.9</c:v>
                </c:pt>
                <c:pt idx="909">
                  <c:v>10.9142857142857</c:v>
                </c:pt>
                <c:pt idx="910">
                  <c:v>10.9142857142857</c:v>
                </c:pt>
                <c:pt idx="911">
                  <c:v>10.92857142857139</c:v>
                </c:pt>
                <c:pt idx="912">
                  <c:v>10.92857142857139</c:v>
                </c:pt>
                <c:pt idx="913">
                  <c:v>10.957142857142811</c:v>
                </c:pt>
                <c:pt idx="914">
                  <c:v>10.957142857142811</c:v>
                </c:pt>
                <c:pt idx="915">
                  <c:v>10.957142857142811</c:v>
                </c:pt>
                <c:pt idx="916">
                  <c:v>10.957142857142811</c:v>
                </c:pt>
                <c:pt idx="917">
                  <c:v>10.957142857142811</c:v>
                </c:pt>
                <c:pt idx="918">
                  <c:v>10.9714285714285</c:v>
                </c:pt>
                <c:pt idx="919">
                  <c:v>10.985714285714211</c:v>
                </c:pt>
                <c:pt idx="920">
                  <c:v>10.985714285714211</c:v>
                </c:pt>
                <c:pt idx="921">
                  <c:v>11</c:v>
                </c:pt>
                <c:pt idx="922">
                  <c:v>11</c:v>
                </c:pt>
                <c:pt idx="923">
                  <c:v>11.028571428571386</c:v>
                </c:pt>
                <c:pt idx="924">
                  <c:v>11.028571428571386</c:v>
                </c:pt>
                <c:pt idx="925">
                  <c:v>11.042857142857098</c:v>
                </c:pt>
                <c:pt idx="926">
                  <c:v>11.042857142857098</c:v>
                </c:pt>
                <c:pt idx="927">
                  <c:v>11.042857142857098</c:v>
                </c:pt>
                <c:pt idx="928">
                  <c:v>11.042857142857098</c:v>
                </c:pt>
                <c:pt idx="929">
                  <c:v>11.042857142857098</c:v>
                </c:pt>
                <c:pt idx="930">
                  <c:v>11.042857142857098</c:v>
                </c:pt>
                <c:pt idx="931">
                  <c:v>11.042857142857098</c:v>
                </c:pt>
                <c:pt idx="932">
                  <c:v>11.0714285714285</c:v>
                </c:pt>
                <c:pt idx="933">
                  <c:v>11.085714285714209</c:v>
                </c:pt>
                <c:pt idx="934">
                  <c:v>11.085714285714209</c:v>
                </c:pt>
                <c:pt idx="935">
                  <c:v>11.085714285714209</c:v>
                </c:pt>
                <c:pt idx="936">
                  <c:v>11.085714285714209</c:v>
                </c:pt>
                <c:pt idx="937">
                  <c:v>11.085714285714209</c:v>
                </c:pt>
                <c:pt idx="938">
                  <c:v>11.099999999999909</c:v>
                </c:pt>
                <c:pt idx="939">
                  <c:v>11.1142857142857</c:v>
                </c:pt>
                <c:pt idx="940">
                  <c:v>11.1142857142857</c:v>
                </c:pt>
                <c:pt idx="941">
                  <c:v>11.128571428571385</c:v>
                </c:pt>
                <c:pt idx="942">
                  <c:v>11.128571428571385</c:v>
                </c:pt>
                <c:pt idx="943">
                  <c:v>11.128571428571385</c:v>
                </c:pt>
                <c:pt idx="944">
                  <c:v>11.157142857142809</c:v>
                </c:pt>
                <c:pt idx="945">
                  <c:v>11.157142857142809</c:v>
                </c:pt>
                <c:pt idx="946">
                  <c:v>11.1714285714285</c:v>
                </c:pt>
                <c:pt idx="947">
                  <c:v>11.185714285714209</c:v>
                </c:pt>
                <c:pt idx="948">
                  <c:v>11.185714285714209</c:v>
                </c:pt>
                <c:pt idx="949">
                  <c:v>11.2</c:v>
                </c:pt>
                <c:pt idx="950">
                  <c:v>11.2</c:v>
                </c:pt>
                <c:pt idx="951">
                  <c:v>11.214285714285699</c:v>
                </c:pt>
                <c:pt idx="952">
                  <c:v>11.228571428571382</c:v>
                </c:pt>
                <c:pt idx="953">
                  <c:v>11.257142857142806</c:v>
                </c:pt>
                <c:pt idx="954">
                  <c:v>11.257142857142806</c:v>
                </c:pt>
                <c:pt idx="955">
                  <c:v>11.257142857142806</c:v>
                </c:pt>
                <c:pt idx="956">
                  <c:v>11.257142857142806</c:v>
                </c:pt>
                <c:pt idx="957">
                  <c:v>11.271428571428499</c:v>
                </c:pt>
                <c:pt idx="958">
                  <c:v>11.271428571428499</c:v>
                </c:pt>
                <c:pt idx="959">
                  <c:v>11.271428571428499</c:v>
                </c:pt>
                <c:pt idx="960">
                  <c:v>11.271428571428499</c:v>
                </c:pt>
                <c:pt idx="961">
                  <c:v>11.285714285714199</c:v>
                </c:pt>
                <c:pt idx="962">
                  <c:v>11.285714285714199</c:v>
                </c:pt>
                <c:pt idx="963">
                  <c:v>11.285714285714199</c:v>
                </c:pt>
                <c:pt idx="964">
                  <c:v>11.285714285714199</c:v>
                </c:pt>
                <c:pt idx="965">
                  <c:v>11.285714285714199</c:v>
                </c:pt>
                <c:pt idx="966">
                  <c:v>11.299999999999899</c:v>
                </c:pt>
                <c:pt idx="967">
                  <c:v>11.314285714285704</c:v>
                </c:pt>
                <c:pt idx="968">
                  <c:v>11.314285714285704</c:v>
                </c:pt>
                <c:pt idx="969">
                  <c:v>11.328571428571392</c:v>
                </c:pt>
                <c:pt idx="970">
                  <c:v>11.342857142857101</c:v>
                </c:pt>
                <c:pt idx="971">
                  <c:v>11.357142857142815</c:v>
                </c:pt>
                <c:pt idx="972">
                  <c:v>11.357142857142815</c:v>
                </c:pt>
                <c:pt idx="973">
                  <c:v>11.357142857142815</c:v>
                </c:pt>
                <c:pt idx="974">
                  <c:v>11.371428571428504</c:v>
                </c:pt>
                <c:pt idx="975">
                  <c:v>11.371428571428504</c:v>
                </c:pt>
                <c:pt idx="976">
                  <c:v>11.385714285714215</c:v>
                </c:pt>
                <c:pt idx="977">
                  <c:v>11.385714285714215</c:v>
                </c:pt>
                <c:pt idx="978">
                  <c:v>11.385714285714215</c:v>
                </c:pt>
                <c:pt idx="979">
                  <c:v>11.385714285714215</c:v>
                </c:pt>
                <c:pt idx="980">
                  <c:v>11.385714285714215</c:v>
                </c:pt>
                <c:pt idx="981">
                  <c:v>11.385714285714215</c:v>
                </c:pt>
                <c:pt idx="982">
                  <c:v>11.385714285714215</c:v>
                </c:pt>
                <c:pt idx="983">
                  <c:v>11.385714285714215</c:v>
                </c:pt>
                <c:pt idx="984">
                  <c:v>11.385714285714215</c:v>
                </c:pt>
                <c:pt idx="985">
                  <c:v>11.4</c:v>
                </c:pt>
                <c:pt idx="986">
                  <c:v>11.4142857142857</c:v>
                </c:pt>
                <c:pt idx="987">
                  <c:v>11.4142857142857</c:v>
                </c:pt>
                <c:pt idx="988">
                  <c:v>11.4142857142857</c:v>
                </c:pt>
                <c:pt idx="989">
                  <c:v>11.42857142857139</c:v>
                </c:pt>
                <c:pt idx="990">
                  <c:v>11.42857142857139</c:v>
                </c:pt>
                <c:pt idx="991">
                  <c:v>11.42857142857139</c:v>
                </c:pt>
                <c:pt idx="992">
                  <c:v>11.42857142857139</c:v>
                </c:pt>
                <c:pt idx="993">
                  <c:v>11.42857142857139</c:v>
                </c:pt>
                <c:pt idx="994">
                  <c:v>11.42857142857139</c:v>
                </c:pt>
                <c:pt idx="995">
                  <c:v>11.42857142857139</c:v>
                </c:pt>
                <c:pt idx="996">
                  <c:v>11.42857142857139</c:v>
                </c:pt>
                <c:pt idx="997">
                  <c:v>11.42857142857139</c:v>
                </c:pt>
                <c:pt idx="998">
                  <c:v>11.442857142857099</c:v>
                </c:pt>
                <c:pt idx="999">
                  <c:v>11.457142857142811</c:v>
                </c:pt>
                <c:pt idx="1000">
                  <c:v>11.457142857142811</c:v>
                </c:pt>
                <c:pt idx="1001">
                  <c:v>11.485714285714211</c:v>
                </c:pt>
                <c:pt idx="1002">
                  <c:v>11.485714285714211</c:v>
                </c:pt>
                <c:pt idx="1003">
                  <c:v>11.5</c:v>
                </c:pt>
                <c:pt idx="1004">
                  <c:v>11.528571428571386</c:v>
                </c:pt>
                <c:pt idx="1005">
                  <c:v>11.528571428571386</c:v>
                </c:pt>
                <c:pt idx="1006">
                  <c:v>11.528571428571386</c:v>
                </c:pt>
                <c:pt idx="1007">
                  <c:v>11.528571428571386</c:v>
                </c:pt>
                <c:pt idx="1008">
                  <c:v>11.542857142857098</c:v>
                </c:pt>
                <c:pt idx="1009">
                  <c:v>11.542857142857098</c:v>
                </c:pt>
                <c:pt idx="1010">
                  <c:v>11.557142857142809</c:v>
                </c:pt>
                <c:pt idx="1011">
                  <c:v>11.5714285714285</c:v>
                </c:pt>
                <c:pt idx="1012">
                  <c:v>11.5714285714285</c:v>
                </c:pt>
                <c:pt idx="1013">
                  <c:v>11.5714285714285</c:v>
                </c:pt>
                <c:pt idx="1014">
                  <c:v>11.5714285714285</c:v>
                </c:pt>
                <c:pt idx="1015">
                  <c:v>11.585714285714209</c:v>
                </c:pt>
                <c:pt idx="1016">
                  <c:v>11.6</c:v>
                </c:pt>
                <c:pt idx="1017">
                  <c:v>11.6</c:v>
                </c:pt>
                <c:pt idx="1018">
                  <c:v>11.6142857142857</c:v>
                </c:pt>
                <c:pt idx="1019">
                  <c:v>11.628571428571385</c:v>
                </c:pt>
                <c:pt idx="1020">
                  <c:v>11.628571428571385</c:v>
                </c:pt>
                <c:pt idx="1021">
                  <c:v>11.642857142857098</c:v>
                </c:pt>
                <c:pt idx="1022">
                  <c:v>11.642857142857098</c:v>
                </c:pt>
                <c:pt idx="1023">
                  <c:v>11.657142857142809</c:v>
                </c:pt>
                <c:pt idx="1024">
                  <c:v>11.657142857142809</c:v>
                </c:pt>
                <c:pt idx="1025">
                  <c:v>11.6714285714285</c:v>
                </c:pt>
                <c:pt idx="1026">
                  <c:v>11.6714285714285</c:v>
                </c:pt>
                <c:pt idx="1027">
                  <c:v>11.6714285714285</c:v>
                </c:pt>
                <c:pt idx="1028">
                  <c:v>11.6714285714285</c:v>
                </c:pt>
                <c:pt idx="1029">
                  <c:v>11.6714285714285</c:v>
                </c:pt>
                <c:pt idx="1030">
                  <c:v>11.6714285714285</c:v>
                </c:pt>
                <c:pt idx="1031">
                  <c:v>11.685714285714209</c:v>
                </c:pt>
                <c:pt idx="1032">
                  <c:v>11.685714285714209</c:v>
                </c:pt>
                <c:pt idx="1033">
                  <c:v>11.685714285714209</c:v>
                </c:pt>
                <c:pt idx="1034">
                  <c:v>11.685714285714209</c:v>
                </c:pt>
                <c:pt idx="1035">
                  <c:v>11.7</c:v>
                </c:pt>
                <c:pt idx="1036">
                  <c:v>11.714285714285699</c:v>
                </c:pt>
                <c:pt idx="1037">
                  <c:v>11.714285714285699</c:v>
                </c:pt>
                <c:pt idx="1038">
                  <c:v>11.714285714285699</c:v>
                </c:pt>
                <c:pt idx="1039">
                  <c:v>11.714285714285699</c:v>
                </c:pt>
                <c:pt idx="1040">
                  <c:v>11.714285714285699</c:v>
                </c:pt>
                <c:pt idx="1041">
                  <c:v>11.728571428571382</c:v>
                </c:pt>
                <c:pt idx="1042">
                  <c:v>11.728571428571382</c:v>
                </c:pt>
                <c:pt idx="1043">
                  <c:v>11.757142857142806</c:v>
                </c:pt>
                <c:pt idx="1044">
                  <c:v>11.757142857142806</c:v>
                </c:pt>
                <c:pt idx="1045">
                  <c:v>11.771428571428499</c:v>
                </c:pt>
                <c:pt idx="1046">
                  <c:v>11.771428571428499</c:v>
                </c:pt>
                <c:pt idx="1047">
                  <c:v>11.771428571428499</c:v>
                </c:pt>
                <c:pt idx="1048">
                  <c:v>11.771428571428499</c:v>
                </c:pt>
                <c:pt idx="1049">
                  <c:v>11.771428571428499</c:v>
                </c:pt>
                <c:pt idx="1050">
                  <c:v>11.771428571428499</c:v>
                </c:pt>
                <c:pt idx="1051">
                  <c:v>11.771428571428499</c:v>
                </c:pt>
                <c:pt idx="1052">
                  <c:v>11.771428571428499</c:v>
                </c:pt>
                <c:pt idx="1053">
                  <c:v>11.771428571428499</c:v>
                </c:pt>
                <c:pt idx="1054">
                  <c:v>11.771428571428499</c:v>
                </c:pt>
                <c:pt idx="1055">
                  <c:v>11.771428571428499</c:v>
                </c:pt>
                <c:pt idx="1056">
                  <c:v>11.785714285714199</c:v>
                </c:pt>
                <c:pt idx="1057">
                  <c:v>11.8</c:v>
                </c:pt>
                <c:pt idx="1058">
                  <c:v>11.8</c:v>
                </c:pt>
                <c:pt idx="1059">
                  <c:v>11.814285714285704</c:v>
                </c:pt>
                <c:pt idx="1060">
                  <c:v>11.828571428571392</c:v>
                </c:pt>
                <c:pt idx="1061">
                  <c:v>11.842857142857101</c:v>
                </c:pt>
                <c:pt idx="1062">
                  <c:v>11.857142857142815</c:v>
                </c:pt>
                <c:pt idx="1063">
                  <c:v>11.857142857142815</c:v>
                </c:pt>
                <c:pt idx="1064">
                  <c:v>11.857142857142815</c:v>
                </c:pt>
                <c:pt idx="1065">
                  <c:v>11.871428571428504</c:v>
                </c:pt>
                <c:pt idx="1066">
                  <c:v>11.871428571428504</c:v>
                </c:pt>
                <c:pt idx="1067">
                  <c:v>11.9142857142857</c:v>
                </c:pt>
                <c:pt idx="1068">
                  <c:v>11.92857142857139</c:v>
                </c:pt>
                <c:pt idx="1069">
                  <c:v>11.942857142857099</c:v>
                </c:pt>
                <c:pt idx="1070">
                  <c:v>11.942857142857099</c:v>
                </c:pt>
                <c:pt idx="1071">
                  <c:v>11.942857142857099</c:v>
                </c:pt>
                <c:pt idx="1072">
                  <c:v>11.942857142857099</c:v>
                </c:pt>
                <c:pt idx="1073">
                  <c:v>11.957142857142811</c:v>
                </c:pt>
                <c:pt idx="1074">
                  <c:v>11.957142857142811</c:v>
                </c:pt>
                <c:pt idx="1075">
                  <c:v>11.957142857142811</c:v>
                </c:pt>
                <c:pt idx="1076">
                  <c:v>11.985714285714211</c:v>
                </c:pt>
                <c:pt idx="1077">
                  <c:v>11.985714285714211</c:v>
                </c:pt>
                <c:pt idx="1078">
                  <c:v>12</c:v>
                </c:pt>
                <c:pt idx="1079">
                  <c:v>12</c:v>
                </c:pt>
                <c:pt idx="1080">
                  <c:v>12</c:v>
                </c:pt>
                <c:pt idx="1081">
                  <c:v>12</c:v>
                </c:pt>
                <c:pt idx="1082">
                  <c:v>12</c:v>
                </c:pt>
                <c:pt idx="1083">
                  <c:v>12.0142857142857</c:v>
                </c:pt>
                <c:pt idx="1084">
                  <c:v>12.0142857142857</c:v>
                </c:pt>
                <c:pt idx="1085">
                  <c:v>12.0142857142857</c:v>
                </c:pt>
                <c:pt idx="1086">
                  <c:v>12.028571428571386</c:v>
                </c:pt>
                <c:pt idx="1087">
                  <c:v>12.042857142857098</c:v>
                </c:pt>
                <c:pt idx="1088">
                  <c:v>12.057142857142809</c:v>
                </c:pt>
                <c:pt idx="1089">
                  <c:v>12.057142857142809</c:v>
                </c:pt>
                <c:pt idx="1090">
                  <c:v>12.057142857142809</c:v>
                </c:pt>
                <c:pt idx="1091">
                  <c:v>12.057142857142809</c:v>
                </c:pt>
                <c:pt idx="1092">
                  <c:v>12.0714285714285</c:v>
                </c:pt>
                <c:pt idx="1093">
                  <c:v>12.0714285714285</c:v>
                </c:pt>
                <c:pt idx="1094">
                  <c:v>12.0714285714285</c:v>
                </c:pt>
                <c:pt idx="1095">
                  <c:v>12.0714285714285</c:v>
                </c:pt>
                <c:pt idx="1096">
                  <c:v>12.0714285714285</c:v>
                </c:pt>
                <c:pt idx="1097">
                  <c:v>12.085714285714209</c:v>
                </c:pt>
                <c:pt idx="1098">
                  <c:v>12.085714285714209</c:v>
                </c:pt>
                <c:pt idx="1099">
                  <c:v>12.085714285714209</c:v>
                </c:pt>
                <c:pt idx="1100">
                  <c:v>12.085714285714209</c:v>
                </c:pt>
                <c:pt idx="1101">
                  <c:v>12.1</c:v>
                </c:pt>
                <c:pt idx="1102">
                  <c:v>12.1</c:v>
                </c:pt>
                <c:pt idx="1103">
                  <c:v>12.1</c:v>
                </c:pt>
                <c:pt idx="1104">
                  <c:v>12.1</c:v>
                </c:pt>
                <c:pt idx="1105">
                  <c:v>12.1</c:v>
                </c:pt>
                <c:pt idx="1106">
                  <c:v>12.1</c:v>
                </c:pt>
                <c:pt idx="1107">
                  <c:v>12.1142857142857</c:v>
                </c:pt>
                <c:pt idx="1108">
                  <c:v>12.1142857142857</c:v>
                </c:pt>
                <c:pt idx="1109">
                  <c:v>12.128571428571385</c:v>
                </c:pt>
                <c:pt idx="1110">
                  <c:v>12.142857142857098</c:v>
                </c:pt>
                <c:pt idx="1111">
                  <c:v>12.142857142857098</c:v>
                </c:pt>
                <c:pt idx="1112">
                  <c:v>12.142857142857098</c:v>
                </c:pt>
                <c:pt idx="1113">
                  <c:v>12.142857142857098</c:v>
                </c:pt>
                <c:pt idx="1114">
                  <c:v>12.142857142857098</c:v>
                </c:pt>
                <c:pt idx="1115">
                  <c:v>12.142857142857098</c:v>
                </c:pt>
                <c:pt idx="1116">
                  <c:v>12.142857142857098</c:v>
                </c:pt>
                <c:pt idx="1117">
                  <c:v>12.157142857142809</c:v>
                </c:pt>
                <c:pt idx="1118">
                  <c:v>12.157142857142809</c:v>
                </c:pt>
                <c:pt idx="1119">
                  <c:v>12.157142857142809</c:v>
                </c:pt>
                <c:pt idx="1120">
                  <c:v>12.157142857142809</c:v>
                </c:pt>
                <c:pt idx="1121">
                  <c:v>12.157142857142809</c:v>
                </c:pt>
                <c:pt idx="1122">
                  <c:v>12.157142857142809</c:v>
                </c:pt>
                <c:pt idx="1123">
                  <c:v>12.157142857142809</c:v>
                </c:pt>
                <c:pt idx="1124">
                  <c:v>12.1714285714285</c:v>
                </c:pt>
                <c:pt idx="1125">
                  <c:v>12.1714285714285</c:v>
                </c:pt>
                <c:pt idx="1126">
                  <c:v>12.1714285714285</c:v>
                </c:pt>
                <c:pt idx="1127">
                  <c:v>12.1714285714285</c:v>
                </c:pt>
                <c:pt idx="1128">
                  <c:v>12.185714285714209</c:v>
                </c:pt>
                <c:pt idx="1129">
                  <c:v>12.185714285714209</c:v>
                </c:pt>
                <c:pt idx="1130">
                  <c:v>12.185714285714209</c:v>
                </c:pt>
                <c:pt idx="1131">
                  <c:v>12.185714285714209</c:v>
                </c:pt>
                <c:pt idx="1132">
                  <c:v>12.185714285714209</c:v>
                </c:pt>
                <c:pt idx="1133">
                  <c:v>12.2</c:v>
                </c:pt>
                <c:pt idx="1134">
                  <c:v>12.214285714285699</c:v>
                </c:pt>
                <c:pt idx="1135">
                  <c:v>12.214285714285699</c:v>
                </c:pt>
                <c:pt idx="1136">
                  <c:v>12.214285714285699</c:v>
                </c:pt>
                <c:pt idx="1137">
                  <c:v>12.214285714285699</c:v>
                </c:pt>
                <c:pt idx="1138">
                  <c:v>12.242857142857098</c:v>
                </c:pt>
                <c:pt idx="1139">
                  <c:v>12.242857142857098</c:v>
                </c:pt>
                <c:pt idx="1140">
                  <c:v>12.242857142857098</c:v>
                </c:pt>
                <c:pt idx="1141">
                  <c:v>12.257142857142806</c:v>
                </c:pt>
                <c:pt idx="1142">
                  <c:v>12.257142857142806</c:v>
                </c:pt>
                <c:pt idx="1143">
                  <c:v>12.271428571428499</c:v>
                </c:pt>
                <c:pt idx="1144">
                  <c:v>12.285714285714199</c:v>
                </c:pt>
                <c:pt idx="1145">
                  <c:v>12.285714285714199</c:v>
                </c:pt>
                <c:pt idx="1146">
                  <c:v>12.299999999999899</c:v>
                </c:pt>
                <c:pt idx="1147">
                  <c:v>12.299999999999899</c:v>
                </c:pt>
                <c:pt idx="1148">
                  <c:v>12.314285714285704</c:v>
                </c:pt>
                <c:pt idx="1149">
                  <c:v>12.328571428571392</c:v>
                </c:pt>
                <c:pt idx="1150">
                  <c:v>12.342857142857101</c:v>
                </c:pt>
                <c:pt idx="1151">
                  <c:v>12.357142857142815</c:v>
                </c:pt>
                <c:pt idx="1152">
                  <c:v>12.371428571428504</c:v>
                </c:pt>
                <c:pt idx="1153">
                  <c:v>12.371428571428504</c:v>
                </c:pt>
                <c:pt idx="1154">
                  <c:v>12.371428571428504</c:v>
                </c:pt>
                <c:pt idx="1155">
                  <c:v>12.371428571428504</c:v>
                </c:pt>
                <c:pt idx="1156">
                  <c:v>12.371428571428504</c:v>
                </c:pt>
                <c:pt idx="1157">
                  <c:v>12.371428571428504</c:v>
                </c:pt>
                <c:pt idx="1158">
                  <c:v>12.371428571428504</c:v>
                </c:pt>
                <c:pt idx="1159">
                  <c:v>12.371428571428504</c:v>
                </c:pt>
                <c:pt idx="1160">
                  <c:v>12.385714285714215</c:v>
                </c:pt>
                <c:pt idx="1161">
                  <c:v>12.4</c:v>
                </c:pt>
                <c:pt idx="1162">
                  <c:v>12.4</c:v>
                </c:pt>
                <c:pt idx="1163">
                  <c:v>12.4</c:v>
                </c:pt>
                <c:pt idx="1164">
                  <c:v>12.42857142857139</c:v>
                </c:pt>
                <c:pt idx="1165">
                  <c:v>12.42857142857139</c:v>
                </c:pt>
                <c:pt idx="1166">
                  <c:v>12.42857142857139</c:v>
                </c:pt>
                <c:pt idx="1167">
                  <c:v>12.42857142857139</c:v>
                </c:pt>
                <c:pt idx="1168">
                  <c:v>12.457142857142811</c:v>
                </c:pt>
                <c:pt idx="1169">
                  <c:v>12.4714285714285</c:v>
                </c:pt>
                <c:pt idx="1170">
                  <c:v>12.4714285714285</c:v>
                </c:pt>
                <c:pt idx="1171">
                  <c:v>12.4714285714285</c:v>
                </c:pt>
                <c:pt idx="1172">
                  <c:v>12.485714285714211</c:v>
                </c:pt>
                <c:pt idx="1173">
                  <c:v>12.485714285714211</c:v>
                </c:pt>
                <c:pt idx="1174">
                  <c:v>12.485714285714211</c:v>
                </c:pt>
                <c:pt idx="1175">
                  <c:v>12.5</c:v>
                </c:pt>
                <c:pt idx="1176">
                  <c:v>12.5</c:v>
                </c:pt>
                <c:pt idx="1177">
                  <c:v>12.5</c:v>
                </c:pt>
                <c:pt idx="1178">
                  <c:v>12.5</c:v>
                </c:pt>
                <c:pt idx="1179">
                  <c:v>12.5</c:v>
                </c:pt>
                <c:pt idx="1180">
                  <c:v>12.5</c:v>
                </c:pt>
                <c:pt idx="1181">
                  <c:v>12.5</c:v>
                </c:pt>
                <c:pt idx="1182">
                  <c:v>12.5</c:v>
                </c:pt>
                <c:pt idx="1183">
                  <c:v>12.5</c:v>
                </c:pt>
                <c:pt idx="1184">
                  <c:v>12.5</c:v>
                </c:pt>
                <c:pt idx="1185">
                  <c:v>12.5142857142857</c:v>
                </c:pt>
                <c:pt idx="1186">
                  <c:v>12.5142857142857</c:v>
                </c:pt>
                <c:pt idx="1187">
                  <c:v>12.5142857142857</c:v>
                </c:pt>
                <c:pt idx="1188">
                  <c:v>12.5142857142857</c:v>
                </c:pt>
                <c:pt idx="1189">
                  <c:v>12.5142857142857</c:v>
                </c:pt>
                <c:pt idx="1190">
                  <c:v>12.528571428571386</c:v>
                </c:pt>
                <c:pt idx="1191">
                  <c:v>12.542857142857098</c:v>
                </c:pt>
                <c:pt idx="1192">
                  <c:v>12.542857142857098</c:v>
                </c:pt>
                <c:pt idx="1193">
                  <c:v>12.557142857142809</c:v>
                </c:pt>
                <c:pt idx="1194">
                  <c:v>12.5714285714285</c:v>
                </c:pt>
                <c:pt idx="1195">
                  <c:v>12.585714285714209</c:v>
                </c:pt>
                <c:pt idx="1196">
                  <c:v>12.6</c:v>
                </c:pt>
                <c:pt idx="1197">
                  <c:v>12.6142857142857</c:v>
                </c:pt>
                <c:pt idx="1198">
                  <c:v>12.628571428571385</c:v>
                </c:pt>
                <c:pt idx="1199">
                  <c:v>12.642857142857098</c:v>
                </c:pt>
                <c:pt idx="1200">
                  <c:v>12.642857142857098</c:v>
                </c:pt>
                <c:pt idx="1201">
                  <c:v>12.657142857142809</c:v>
                </c:pt>
                <c:pt idx="1202">
                  <c:v>12.6714285714285</c:v>
                </c:pt>
                <c:pt idx="1203">
                  <c:v>12.6714285714285</c:v>
                </c:pt>
                <c:pt idx="1204">
                  <c:v>12.6714285714285</c:v>
                </c:pt>
                <c:pt idx="1205">
                  <c:v>12.6714285714285</c:v>
                </c:pt>
                <c:pt idx="1206">
                  <c:v>12.6714285714285</c:v>
                </c:pt>
                <c:pt idx="1207">
                  <c:v>12.6714285714285</c:v>
                </c:pt>
                <c:pt idx="1208">
                  <c:v>12.6714285714285</c:v>
                </c:pt>
                <c:pt idx="1209">
                  <c:v>12.685714285714209</c:v>
                </c:pt>
                <c:pt idx="1210">
                  <c:v>12.685714285714209</c:v>
                </c:pt>
                <c:pt idx="1211">
                  <c:v>12.685714285714209</c:v>
                </c:pt>
                <c:pt idx="1212">
                  <c:v>12.685714285714209</c:v>
                </c:pt>
                <c:pt idx="1213">
                  <c:v>12.685714285714209</c:v>
                </c:pt>
                <c:pt idx="1214">
                  <c:v>12.685714285714209</c:v>
                </c:pt>
                <c:pt idx="1215">
                  <c:v>12.714285714285699</c:v>
                </c:pt>
                <c:pt idx="1216">
                  <c:v>12.728571428571382</c:v>
                </c:pt>
                <c:pt idx="1217">
                  <c:v>12.728571428571382</c:v>
                </c:pt>
                <c:pt idx="1218">
                  <c:v>12.728571428571382</c:v>
                </c:pt>
                <c:pt idx="1219">
                  <c:v>12.728571428571382</c:v>
                </c:pt>
                <c:pt idx="1220">
                  <c:v>12.728571428571382</c:v>
                </c:pt>
                <c:pt idx="1221">
                  <c:v>12.742857142857098</c:v>
                </c:pt>
                <c:pt idx="1222">
                  <c:v>12.742857142857098</c:v>
                </c:pt>
                <c:pt idx="1223">
                  <c:v>12.757142857142806</c:v>
                </c:pt>
                <c:pt idx="1224">
                  <c:v>12.757142857142806</c:v>
                </c:pt>
                <c:pt idx="1225">
                  <c:v>12.771428571428499</c:v>
                </c:pt>
                <c:pt idx="1226">
                  <c:v>12.785714285714199</c:v>
                </c:pt>
                <c:pt idx="1227">
                  <c:v>12.785714285714199</c:v>
                </c:pt>
                <c:pt idx="1228">
                  <c:v>12.814285714285704</c:v>
                </c:pt>
                <c:pt idx="1229">
                  <c:v>12.828571428571392</c:v>
                </c:pt>
                <c:pt idx="1230">
                  <c:v>12.828571428571392</c:v>
                </c:pt>
                <c:pt idx="1231">
                  <c:v>12.828571428571392</c:v>
                </c:pt>
                <c:pt idx="1232">
                  <c:v>12.828571428571392</c:v>
                </c:pt>
                <c:pt idx="1233">
                  <c:v>12.828571428571392</c:v>
                </c:pt>
                <c:pt idx="1234">
                  <c:v>12.828571428571392</c:v>
                </c:pt>
                <c:pt idx="1235">
                  <c:v>12.828571428571392</c:v>
                </c:pt>
                <c:pt idx="1236">
                  <c:v>12.828571428571392</c:v>
                </c:pt>
                <c:pt idx="1237">
                  <c:v>12.828571428571392</c:v>
                </c:pt>
                <c:pt idx="1238">
                  <c:v>12.828571428571392</c:v>
                </c:pt>
                <c:pt idx="1239">
                  <c:v>12.828571428571392</c:v>
                </c:pt>
                <c:pt idx="1240">
                  <c:v>12.828571428571392</c:v>
                </c:pt>
                <c:pt idx="1241">
                  <c:v>12.828571428571392</c:v>
                </c:pt>
                <c:pt idx="1242">
                  <c:v>12.828571428571392</c:v>
                </c:pt>
                <c:pt idx="1243">
                  <c:v>12.842857142857101</c:v>
                </c:pt>
                <c:pt idx="1244">
                  <c:v>12.857142857142815</c:v>
                </c:pt>
                <c:pt idx="1245">
                  <c:v>12.857142857142815</c:v>
                </c:pt>
                <c:pt idx="1246">
                  <c:v>12.885714285714215</c:v>
                </c:pt>
                <c:pt idx="1247">
                  <c:v>12.885714285714215</c:v>
                </c:pt>
                <c:pt idx="1248">
                  <c:v>12.9</c:v>
                </c:pt>
                <c:pt idx="1249">
                  <c:v>12.9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populationParameterSweep!$E$10018:$E$11267</c:f>
              <c:numCache>
                <c:formatCode>General</c:formatCode>
                <c:ptCount val="1250"/>
                <c:pt idx="0">
                  <c:v>0</c:v>
                </c:pt>
                <c:pt idx="1">
                  <c:v>7.5000000000000011E-2</c:v>
                </c:pt>
                <c:pt idx="2">
                  <c:v>0.125</c:v>
                </c:pt>
                <c:pt idx="3">
                  <c:v>0.13749999999999923</c:v>
                </c:pt>
                <c:pt idx="4">
                  <c:v>0.23749999999999924</c:v>
                </c:pt>
                <c:pt idx="5">
                  <c:v>0.24999999999999931</c:v>
                </c:pt>
                <c:pt idx="6">
                  <c:v>0.26249999999999934</c:v>
                </c:pt>
                <c:pt idx="7">
                  <c:v>0.30000000000000027</c:v>
                </c:pt>
                <c:pt idx="8">
                  <c:v>0.35000000000000026</c:v>
                </c:pt>
                <c:pt idx="9">
                  <c:v>0.39999999999999963</c:v>
                </c:pt>
                <c:pt idx="10">
                  <c:v>0.47500000000000026</c:v>
                </c:pt>
                <c:pt idx="11">
                  <c:v>0.47500000000000026</c:v>
                </c:pt>
                <c:pt idx="12">
                  <c:v>0.53749999999999998</c:v>
                </c:pt>
                <c:pt idx="13">
                  <c:v>0.5625</c:v>
                </c:pt>
                <c:pt idx="14">
                  <c:v>0.61249999999999905</c:v>
                </c:pt>
                <c:pt idx="15">
                  <c:v>0.63749999999999951</c:v>
                </c:pt>
                <c:pt idx="16">
                  <c:v>0.71250000000000002</c:v>
                </c:pt>
                <c:pt idx="17">
                  <c:v>0.8</c:v>
                </c:pt>
                <c:pt idx="18">
                  <c:v>0.86250000000000004</c:v>
                </c:pt>
                <c:pt idx="19">
                  <c:v>0.87500000000000056</c:v>
                </c:pt>
                <c:pt idx="20">
                  <c:v>0.9375</c:v>
                </c:pt>
                <c:pt idx="21">
                  <c:v>1.0125</c:v>
                </c:pt>
                <c:pt idx="22">
                  <c:v>1.0499999999999885</c:v>
                </c:pt>
                <c:pt idx="23">
                  <c:v>1.0874999999999988</c:v>
                </c:pt>
                <c:pt idx="24">
                  <c:v>1.175</c:v>
                </c:pt>
                <c:pt idx="25">
                  <c:v>1.224999999999999</c:v>
                </c:pt>
                <c:pt idx="26">
                  <c:v>1.25</c:v>
                </c:pt>
                <c:pt idx="27">
                  <c:v>1.325</c:v>
                </c:pt>
                <c:pt idx="28">
                  <c:v>1.3374999999999988</c:v>
                </c:pt>
                <c:pt idx="29">
                  <c:v>1.35</c:v>
                </c:pt>
                <c:pt idx="30">
                  <c:v>1.3875</c:v>
                </c:pt>
                <c:pt idx="31">
                  <c:v>1.412499999999999</c:v>
                </c:pt>
                <c:pt idx="32">
                  <c:v>1.4374999999999984</c:v>
                </c:pt>
                <c:pt idx="33">
                  <c:v>1.474999999999999</c:v>
                </c:pt>
                <c:pt idx="34">
                  <c:v>1.5249999999999988</c:v>
                </c:pt>
                <c:pt idx="35">
                  <c:v>1.55</c:v>
                </c:pt>
                <c:pt idx="36">
                  <c:v>1.5874999999999988</c:v>
                </c:pt>
                <c:pt idx="37">
                  <c:v>1.6375</c:v>
                </c:pt>
                <c:pt idx="38">
                  <c:v>1.6625000000000001</c:v>
                </c:pt>
                <c:pt idx="39">
                  <c:v>1.7625</c:v>
                </c:pt>
                <c:pt idx="40">
                  <c:v>1.825</c:v>
                </c:pt>
                <c:pt idx="41">
                  <c:v>1.8624999999999898</c:v>
                </c:pt>
                <c:pt idx="42">
                  <c:v>1.875</c:v>
                </c:pt>
                <c:pt idx="43">
                  <c:v>1.9000000000000001</c:v>
                </c:pt>
                <c:pt idx="44">
                  <c:v>1.9124999999999899</c:v>
                </c:pt>
                <c:pt idx="45">
                  <c:v>1.9499999999999889</c:v>
                </c:pt>
                <c:pt idx="46">
                  <c:v>2.0124999999999869</c:v>
                </c:pt>
                <c:pt idx="47">
                  <c:v>2.0624999999999876</c:v>
                </c:pt>
                <c:pt idx="48">
                  <c:v>2.0999999999999877</c:v>
                </c:pt>
                <c:pt idx="49">
                  <c:v>2.125</c:v>
                </c:pt>
                <c:pt idx="50">
                  <c:v>2.1624999999999877</c:v>
                </c:pt>
                <c:pt idx="51">
                  <c:v>2.2124999999999977</c:v>
                </c:pt>
                <c:pt idx="52">
                  <c:v>2.2249999999999899</c:v>
                </c:pt>
                <c:pt idx="53">
                  <c:v>2.26249999999999</c:v>
                </c:pt>
                <c:pt idx="54">
                  <c:v>2.2874999999999899</c:v>
                </c:pt>
                <c:pt idx="55">
                  <c:v>2.3124999999999853</c:v>
                </c:pt>
                <c:pt idx="56">
                  <c:v>2.3249999999999997</c:v>
                </c:pt>
                <c:pt idx="57">
                  <c:v>2.3374999999999879</c:v>
                </c:pt>
                <c:pt idx="58">
                  <c:v>2.3499999999999988</c:v>
                </c:pt>
                <c:pt idx="59">
                  <c:v>2.3749999999999987</c:v>
                </c:pt>
                <c:pt idx="60">
                  <c:v>2.38749999999999</c:v>
                </c:pt>
                <c:pt idx="61">
                  <c:v>2.4124999999999859</c:v>
                </c:pt>
                <c:pt idx="62">
                  <c:v>2.4624999999999977</c:v>
                </c:pt>
                <c:pt idx="63">
                  <c:v>2.5124999999999869</c:v>
                </c:pt>
                <c:pt idx="64">
                  <c:v>2.5874999999999999</c:v>
                </c:pt>
                <c:pt idx="65">
                  <c:v>2.625</c:v>
                </c:pt>
                <c:pt idx="66">
                  <c:v>2.6625000000000001</c:v>
                </c:pt>
                <c:pt idx="67">
                  <c:v>2.7124999999999977</c:v>
                </c:pt>
                <c:pt idx="68">
                  <c:v>2.7249999999999899</c:v>
                </c:pt>
                <c:pt idx="69">
                  <c:v>2.7374999999999998</c:v>
                </c:pt>
                <c:pt idx="70">
                  <c:v>2.8374999999999977</c:v>
                </c:pt>
                <c:pt idx="71">
                  <c:v>2.8624999999999874</c:v>
                </c:pt>
                <c:pt idx="72">
                  <c:v>2.9374999999999876</c:v>
                </c:pt>
                <c:pt idx="73">
                  <c:v>2.94999999999999</c:v>
                </c:pt>
                <c:pt idx="74">
                  <c:v>2.9749999999999877</c:v>
                </c:pt>
                <c:pt idx="75">
                  <c:v>3.012499999999998</c:v>
                </c:pt>
                <c:pt idx="76">
                  <c:v>3.05</c:v>
                </c:pt>
                <c:pt idx="77">
                  <c:v>3.0625</c:v>
                </c:pt>
                <c:pt idx="78">
                  <c:v>3.0874999999999999</c:v>
                </c:pt>
                <c:pt idx="79">
                  <c:v>3.125</c:v>
                </c:pt>
                <c:pt idx="80">
                  <c:v>3.1749999999999998</c:v>
                </c:pt>
                <c:pt idx="81">
                  <c:v>3.2124999999999977</c:v>
                </c:pt>
                <c:pt idx="82">
                  <c:v>3.2749999999999999</c:v>
                </c:pt>
                <c:pt idx="83">
                  <c:v>3.2749999999999999</c:v>
                </c:pt>
                <c:pt idx="84">
                  <c:v>3.3</c:v>
                </c:pt>
                <c:pt idx="85">
                  <c:v>3.3499999999999877</c:v>
                </c:pt>
                <c:pt idx="86">
                  <c:v>3.3624999999999976</c:v>
                </c:pt>
                <c:pt idx="87">
                  <c:v>3.3624999999999976</c:v>
                </c:pt>
                <c:pt idx="88">
                  <c:v>3.3749999999999987</c:v>
                </c:pt>
                <c:pt idx="89">
                  <c:v>3.3749999999999987</c:v>
                </c:pt>
                <c:pt idx="90">
                  <c:v>3.3875000000000002</c:v>
                </c:pt>
                <c:pt idx="91">
                  <c:v>3.3875000000000002</c:v>
                </c:pt>
                <c:pt idx="92">
                  <c:v>3.3999999999999879</c:v>
                </c:pt>
                <c:pt idx="93">
                  <c:v>3.4249999999999998</c:v>
                </c:pt>
                <c:pt idx="94">
                  <c:v>3.44999999999999</c:v>
                </c:pt>
                <c:pt idx="95">
                  <c:v>3.4624999999999977</c:v>
                </c:pt>
                <c:pt idx="96">
                  <c:v>3.4749999999999988</c:v>
                </c:pt>
                <c:pt idx="97">
                  <c:v>3.5249999999999999</c:v>
                </c:pt>
                <c:pt idx="98">
                  <c:v>3.5749999999999997</c:v>
                </c:pt>
                <c:pt idx="99">
                  <c:v>3.5749999999999997</c:v>
                </c:pt>
                <c:pt idx="100">
                  <c:v>3.5874999999999999</c:v>
                </c:pt>
                <c:pt idx="101">
                  <c:v>3.6</c:v>
                </c:pt>
                <c:pt idx="102">
                  <c:v>3.625</c:v>
                </c:pt>
                <c:pt idx="103">
                  <c:v>3.65</c:v>
                </c:pt>
                <c:pt idx="104">
                  <c:v>3.6749999999999998</c:v>
                </c:pt>
                <c:pt idx="105">
                  <c:v>3.7124999999999977</c:v>
                </c:pt>
                <c:pt idx="106">
                  <c:v>3.7250000000000001</c:v>
                </c:pt>
                <c:pt idx="107">
                  <c:v>3.7374999999999998</c:v>
                </c:pt>
                <c:pt idx="108">
                  <c:v>3.75</c:v>
                </c:pt>
                <c:pt idx="109">
                  <c:v>3.7625000000000002</c:v>
                </c:pt>
                <c:pt idx="110">
                  <c:v>3.8</c:v>
                </c:pt>
                <c:pt idx="111">
                  <c:v>3.8499999999999988</c:v>
                </c:pt>
                <c:pt idx="112">
                  <c:v>3.8749999999999987</c:v>
                </c:pt>
                <c:pt idx="113">
                  <c:v>3.8749999999999987</c:v>
                </c:pt>
                <c:pt idx="114">
                  <c:v>3.9</c:v>
                </c:pt>
                <c:pt idx="115">
                  <c:v>3.9124999999999974</c:v>
                </c:pt>
                <c:pt idx="116">
                  <c:v>3.9499999999999997</c:v>
                </c:pt>
                <c:pt idx="117">
                  <c:v>3.9499999999999997</c:v>
                </c:pt>
                <c:pt idx="118">
                  <c:v>3.9624999999999977</c:v>
                </c:pt>
                <c:pt idx="119">
                  <c:v>3.9874999999999998</c:v>
                </c:pt>
                <c:pt idx="120">
                  <c:v>4.0124999999999975</c:v>
                </c:pt>
                <c:pt idx="121">
                  <c:v>4.05</c:v>
                </c:pt>
                <c:pt idx="122">
                  <c:v>4.0750000000000002</c:v>
                </c:pt>
                <c:pt idx="123">
                  <c:v>4.0874999999999995</c:v>
                </c:pt>
                <c:pt idx="124">
                  <c:v>4.1124999999999954</c:v>
                </c:pt>
                <c:pt idx="125">
                  <c:v>4.1249999999999938</c:v>
                </c:pt>
                <c:pt idx="126">
                  <c:v>4.1249999999999938</c:v>
                </c:pt>
                <c:pt idx="127">
                  <c:v>4.1374999999999975</c:v>
                </c:pt>
                <c:pt idx="128">
                  <c:v>4.1749999999999954</c:v>
                </c:pt>
                <c:pt idx="129">
                  <c:v>4.1999999999999895</c:v>
                </c:pt>
                <c:pt idx="130">
                  <c:v>4.2374999999999998</c:v>
                </c:pt>
                <c:pt idx="131">
                  <c:v>4.25</c:v>
                </c:pt>
                <c:pt idx="132">
                  <c:v>4.2749999999999897</c:v>
                </c:pt>
                <c:pt idx="133">
                  <c:v>4.3124999999999956</c:v>
                </c:pt>
                <c:pt idx="134">
                  <c:v>4.3374999999999897</c:v>
                </c:pt>
                <c:pt idx="135">
                  <c:v>4.3624999999999954</c:v>
                </c:pt>
                <c:pt idx="136">
                  <c:v>4.3874999999999895</c:v>
                </c:pt>
                <c:pt idx="137">
                  <c:v>4.3999999999999897</c:v>
                </c:pt>
                <c:pt idx="138">
                  <c:v>4.3999999999999897</c:v>
                </c:pt>
                <c:pt idx="139">
                  <c:v>4.4124999999999996</c:v>
                </c:pt>
                <c:pt idx="140">
                  <c:v>4.45</c:v>
                </c:pt>
                <c:pt idx="141">
                  <c:v>4.45</c:v>
                </c:pt>
                <c:pt idx="142">
                  <c:v>4.4874999999999998</c:v>
                </c:pt>
                <c:pt idx="143">
                  <c:v>4.5</c:v>
                </c:pt>
                <c:pt idx="144">
                  <c:v>4.5249999999999853</c:v>
                </c:pt>
                <c:pt idx="145">
                  <c:v>4.55</c:v>
                </c:pt>
                <c:pt idx="146">
                  <c:v>4.5999999999999996</c:v>
                </c:pt>
                <c:pt idx="147">
                  <c:v>4.6124999999999954</c:v>
                </c:pt>
                <c:pt idx="148">
                  <c:v>4.6249999999999938</c:v>
                </c:pt>
                <c:pt idx="149">
                  <c:v>4.6624999999999952</c:v>
                </c:pt>
                <c:pt idx="150">
                  <c:v>4.6749999999999954</c:v>
                </c:pt>
                <c:pt idx="151">
                  <c:v>4.7374999999999901</c:v>
                </c:pt>
                <c:pt idx="152">
                  <c:v>4.7624999999999975</c:v>
                </c:pt>
                <c:pt idx="153">
                  <c:v>4.8</c:v>
                </c:pt>
                <c:pt idx="154">
                  <c:v>4.8499999999999996</c:v>
                </c:pt>
                <c:pt idx="155">
                  <c:v>4.8874999999999975</c:v>
                </c:pt>
                <c:pt idx="156">
                  <c:v>4.9124999999999996</c:v>
                </c:pt>
                <c:pt idx="157">
                  <c:v>4.9375</c:v>
                </c:pt>
                <c:pt idx="158">
                  <c:v>4.9624999999999897</c:v>
                </c:pt>
                <c:pt idx="159">
                  <c:v>4.9749999999999996</c:v>
                </c:pt>
                <c:pt idx="160">
                  <c:v>5</c:v>
                </c:pt>
                <c:pt idx="161">
                  <c:v>5</c:v>
                </c:pt>
                <c:pt idx="162">
                  <c:v>5.0249999999999853</c:v>
                </c:pt>
                <c:pt idx="163">
                  <c:v>5.0374999999999996</c:v>
                </c:pt>
                <c:pt idx="164">
                  <c:v>5.0999999999999996</c:v>
                </c:pt>
                <c:pt idx="165">
                  <c:v>5.1249999999999938</c:v>
                </c:pt>
                <c:pt idx="166">
                  <c:v>5.1374999999999975</c:v>
                </c:pt>
                <c:pt idx="167">
                  <c:v>5.1499999999999995</c:v>
                </c:pt>
                <c:pt idx="168">
                  <c:v>5.1749999999999954</c:v>
                </c:pt>
                <c:pt idx="169">
                  <c:v>5.2124999999999897</c:v>
                </c:pt>
                <c:pt idx="170">
                  <c:v>5.2624999999999975</c:v>
                </c:pt>
                <c:pt idx="171">
                  <c:v>5.2749999999999897</c:v>
                </c:pt>
                <c:pt idx="172">
                  <c:v>5.3</c:v>
                </c:pt>
                <c:pt idx="173">
                  <c:v>5.3249999999999948</c:v>
                </c:pt>
                <c:pt idx="174">
                  <c:v>5.3374999999999897</c:v>
                </c:pt>
                <c:pt idx="175">
                  <c:v>5.3374999999999897</c:v>
                </c:pt>
                <c:pt idx="176">
                  <c:v>5.3624999999999865</c:v>
                </c:pt>
                <c:pt idx="177">
                  <c:v>5.3999999999999897</c:v>
                </c:pt>
                <c:pt idx="178">
                  <c:v>5.4624999999999897</c:v>
                </c:pt>
                <c:pt idx="179">
                  <c:v>5.4749999999999899</c:v>
                </c:pt>
                <c:pt idx="180">
                  <c:v>5.5124999999999895</c:v>
                </c:pt>
                <c:pt idx="181">
                  <c:v>5.5249999999999853</c:v>
                </c:pt>
                <c:pt idx="182">
                  <c:v>5.5249999999999853</c:v>
                </c:pt>
                <c:pt idx="183">
                  <c:v>5.5249999999999853</c:v>
                </c:pt>
                <c:pt idx="184">
                  <c:v>5.5249999999999853</c:v>
                </c:pt>
                <c:pt idx="185">
                  <c:v>5.5374999999999996</c:v>
                </c:pt>
                <c:pt idx="186">
                  <c:v>5.55</c:v>
                </c:pt>
                <c:pt idx="187">
                  <c:v>5.55</c:v>
                </c:pt>
                <c:pt idx="188">
                  <c:v>5.5624999999999956</c:v>
                </c:pt>
                <c:pt idx="189">
                  <c:v>5.5624999999999956</c:v>
                </c:pt>
                <c:pt idx="190">
                  <c:v>5.5750000000000002</c:v>
                </c:pt>
                <c:pt idx="191">
                  <c:v>5.5874999999999897</c:v>
                </c:pt>
                <c:pt idx="192">
                  <c:v>5.6</c:v>
                </c:pt>
                <c:pt idx="193">
                  <c:v>5.6249999999999938</c:v>
                </c:pt>
                <c:pt idx="194">
                  <c:v>5.6249999999999938</c:v>
                </c:pt>
                <c:pt idx="195">
                  <c:v>5.6249999999999938</c:v>
                </c:pt>
                <c:pt idx="196">
                  <c:v>5.6374999999999975</c:v>
                </c:pt>
                <c:pt idx="197">
                  <c:v>5.6374999999999975</c:v>
                </c:pt>
                <c:pt idx="198">
                  <c:v>5.6374999999999975</c:v>
                </c:pt>
                <c:pt idx="199">
                  <c:v>5.6499999999999995</c:v>
                </c:pt>
                <c:pt idx="200">
                  <c:v>5.6749999999999954</c:v>
                </c:pt>
                <c:pt idx="201">
                  <c:v>5.6749999999999954</c:v>
                </c:pt>
                <c:pt idx="202">
                  <c:v>5.6749999999999954</c:v>
                </c:pt>
                <c:pt idx="203">
                  <c:v>5.6749999999999954</c:v>
                </c:pt>
                <c:pt idx="204">
                  <c:v>5.6874999999999956</c:v>
                </c:pt>
                <c:pt idx="205">
                  <c:v>5.7124999999999995</c:v>
                </c:pt>
                <c:pt idx="206">
                  <c:v>5.7124999999999995</c:v>
                </c:pt>
                <c:pt idx="207">
                  <c:v>5.7124999999999995</c:v>
                </c:pt>
                <c:pt idx="208">
                  <c:v>5.7374999999999998</c:v>
                </c:pt>
                <c:pt idx="209">
                  <c:v>5.75</c:v>
                </c:pt>
                <c:pt idx="210">
                  <c:v>5.75</c:v>
                </c:pt>
                <c:pt idx="211">
                  <c:v>5.7750000000000004</c:v>
                </c:pt>
                <c:pt idx="212">
                  <c:v>5.7750000000000004</c:v>
                </c:pt>
                <c:pt idx="213">
                  <c:v>5.7874999999999996</c:v>
                </c:pt>
                <c:pt idx="214">
                  <c:v>5.7874999999999996</c:v>
                </c:pt>
                <c:pt idx="215">
                  <c:v>5.7874999999999996</c:v>
                </c:pt>
                <c:pt idx="216">
                  <c:v>5.7874999999999996</c:v>
                </c:pt>
                <c:pt idx="217">
                  <c:v>5.7874999999999996</c:v>
                </c:pt>
                <c:pt idx="218">
                  <c:v>5.7874999999999996</c:v>
                </c:pt>
                <c:pt idx="219">
                  <c:v>5.7874999999999996</c:v>
                </c:pt>
                <c:pt idx="220">
                  <c:v>5.8124999999999956</c:v>
                </c:pt>
                <c:pt idx="221">
                  <c:v>5.8124999999999956</c:v>
                </c:pt>
                <c:pt idx="222">
                  <c:v>5.8249999999999948</c:v>
                </c:pt>
                <c:pt idx="223">
                  <c:v>5.85</c:v>
                </c:pt>
                <c:pt idx="224">
                  <c:v>5.85</c:v>
                </c:pt>
                <c:pt idx="225">
                  <c:v>5.8624999999999954</c:v>
                </c:pt>
                <c:pt idx="226">
                  <c:v>5.8874999999999895</c:v>
                </c:pt>
                <c:pt idx="227">
                  <c:v>5.9</c:v>
                </c:pt>
                <c:pt idx="228">
                  <c:v>5.9</c:v>
                </c:pt>
                <c:pt idx="229">
                  <c:v>5.9124999999999996</c:v>
                </c:pt>
                <c:pt idx="230">
                  <c:v>5.9249999999999954</c:v>
                </c:pt>
                <c:pt idx="231">
                  <c:v>5.9499999999999904</c:v>
                </c:pt>
                <c:pt idx="232">
                  <c:v>5.9499999999999904</c:v>
                </c:pt>
                <c:pt idx="233">
                  <c:v>5.9624999999999995</c:v>
                </c:pt>
                <c:pt idx="234">
                  <c:v>5.9624999999999995</c:v>
                </c:pt>
                <c:pt idx="235">
                  <c:v>5.9624999999999995</c:v>
                </c:pt>
                <c:pt idx="236">
                  <c:v>5.9874999999999998</c:v>
                </c:pt>
                <c:pt idx="237">
                  <c:v>6</c:v>
                </c:pt>
                <c:pt idx="238">
                  <c:v>6.0124999999999975</c:v>
                </c:pt>
                <c:pt idx="239">
                  <c:v>6.0124999999999975</c:v>
                </c:pt>
                <c:pt idx="240">
                  <c:v>6.0124999999999975</c:v>
                </c:pt>
                <c:pt idx="241">
                  <c:v>6.0249999999999853</c:v>
                </c:pt>
                <c:pt idx="242">
                  <c:v>6.0249999999999853</c:v>
                </c:pt>
                <c:pt idx="243">
                  <c:v>6.0249999999999853</c:v>
                </c:pt>
                <c:pt idx="244">
                  <c:v>6.0249999999999853</c:v>
                </c:pt>
                <c:pt idx="245">
                  <c:v>6.0249999999999853</c:v>
                </c:pt>
                <c:pt idx="246">
                  <c:v>6.0374999999999899</c:v>
                </c:pt>
                <c:pt idx="247">
                  <c:v>6.05</c:v>
                </c:pt>
                <c:pt idx="248">
                  <c:v>6.0750000000000002</c:v>
                </c:pt>
                <c:pt idx="249">
                  <c:v>6.0750000000000002</c:v>
                </c:pt>
                <c:pt idx="250">
                  <c:v>6.0750000000000002</c:v>
                </c:pt>
                <c:pt idx="251">
                  <c:v>6.0750000000000002</c:v>
                </c:pt>
                <c:pt idx="252">
                  <c:v>6.0750000000000002</c:v>
                </c:pt>
                <c:pt idx="253">
                  <c:v>6.0750000000000002</c:v>
                </c:pt>
                <c:pt idx="254">
                  <c:v>6.0750000000000002</c:v>
                </c:pt>
                <c:pt idx="255">
                  <c:v>6.0750000000000002</c:v>
                </c:pt>
                <c:pt idx="256">
                  <c:v>6.0750000000000002</c:v>
                </c:pt>
                <c:pt idx="257">
                  <c:v>6.0750000000000002</c:v>
                </c:pt>
                <c:pt idx="258">
                  <c:v>6.1</c:v>
                </c:pt>
                <c:pt idx="259">
                  <c:v>6.1</c:v>
                </c:pt>
                <c:pt idx="260">
                  <c:v>6.1124999999999954</c:v>
                </c:pt>
                <c:pt idx="261">
                  <c:v>6.1124999999999954</c:v>
                </c:pt>
                <c:pt idx="262">
                  <c:v>6.1249999999999849</c:v>
                </c:pt>
                <c:pt idx="263">
                  <c:v>6.1499999999999897</c:v>
                </c:pt>
                <c:pt idx="264">
                  <c:v>6.1749999999999865</c:v>
                </c:pt>
                <c:pt idx="265">
                  <c:v>6.1874999999999956</c:v>
                </c:pt>
                <c:pt idx="266">
                  <c:v>6.2</c:v>
                </c:pt>
                <c:pt idx="267">
                  <c:v>6.2</c:v>
                </c:pt>
                <c:pt idx="268">
                  <c:v>6.2</c:v>
                </c:pt>
                <c:pt idx="269">
                  <c:v>6.2</c:v>
                </c:pt>
                <c:pt idx="270">
                  <c:v>6.2124999999999995</c:v>
                </c:pt>
                <c:pt idx="271">
                  <c:v>6.2249999999999952</c:v>
                </c:pt>
                <c:pt idx="272">
                  <c:v>6.2374999999999998</c:v>
                </c:pt>
                <c:pt idx="273">
                  <c:v>6.25</c:v>
                </c:pt>
                <c:pt idx="274">
                  <c:v>6.2624999999999975</c:v>
                </c:pt>
                <c:pt idx="275">
                  <c:v>6.2624999999999975</c:v>
                </c:pt>
                <c:pt idx="276">
                  <c:v>6.2624999999999975</c:v>
                </c:pt>
                <c:pt idx="277">
                  <c:v>6.2874999999999996</c:v>
                </c:pt>
                <c:pt idx="278">
                  <c:v>6.3</c:v>
                </c:pt>
                <c:pt idx="279">
                  <c:v>6.3</c:v>
                </c:pt>
                <c:pt idx="280">
                  <c:v>6.3124999999999956</c:v>
                </c:pt>
                <c:pt idx="281">
                  <c:v>6.3249999999999948</c:v>
                </c:pt>
                <c:pt idx="282">
                  <c:v>6.3374999999999995</c:v>
                </c:pt>
                <c:pt idx="283">
                  <c:v>6.3374999999999995</c:v>
                </c:pt>
                <c:pt idx="284">
                  <c:v>6.3374999999999995</c:v>
                </c:pt>
                <c:pt idx="285">
                  <c:v>6.3374999999999995</c:v>
                </c:pt>
                <c:pt idx="286">
                  <c:v>6.3374999999999995</c:v>
                </c:pt>
                <c:pt idx="287">
                  <c:v>6.35</c:v>
                </c:pt>
                <c:pt idx="288">
                  <c:v>6.35</c:v>
                </c:pt>
                <c:pt idx="289">
                  <c:v>6.3624999999999954</c:v>
                </c:pt>
                <c:pt idx="290">
                  <c:v>6.3624999999999954</c:v>
                </c:pt>
                <c:pt idx="291">
                  <c:v>6.3624999999999954</c:v>
                </c:pt>
                <c:pt idx="292">
                  <c:v>6.3624999999999954</c:v>
                </c:pt>
                <c:pt idx="293">
                  <c:v>6.3624999999999954</c:v>
                </c:pt>
                <c:pt idx="294">
                  <c:v>6.375</c:v>
                </c:pt>
                <c:pt idx="295">
                  <c:v>6.375</c:v>
                </c:pt>
                <c:pt idx="296">
                  <c:v>6.375</c:v>
                </c:pt>
                <c:pt idx="297">
                  <c:v>6.375</c:v>
                </c:pt>
                <c:pt idx="298">
                  <c:v>6.375</c:v>
                </c:pt>
                <c:pt idx="299">
                  <c:v>6.3874999999999975</c:v>
                </c:pt>
                <c:pt idx="300">
                  <c:v>6.3874999999999975</c:v>
                </c:pt>
                <c:pt idx="301">
                  <c:v>6.4249999999999954</c:v>
                </c:pt>
                <c:pt idx="302">
                  <c:v>6.4249999999999954</c:v>
                </c:pt>
                <c:pt idx="303">
                  <c:v>6.4249999999999954</c:v>
                </c:pt>
                <c:pt idx="304">
                  <c:v>6.4249999999999954</c:v>
                </c:pt>
                <c:pt idx="305">
                  <c:v>6.4249999999999954</c:v>
                </c:pt>
                <c:pt idx="306">
                  <c:v>6.4249999999999954</c:v>
                </c:pt>
                <c:pt idx="307">
                  <c:v>6.4249999999999954</c:v>
                </c:pt>
                <c:pt idx="308">
                  <c:v>6.4374999999999902</c:v>
                </c:pt>
                <c:pt idx="309">
                  <c:v>6.4374999999999902</c:v>
                </c:pt>
                <c:pt idx="310">
                  <c:v>6.4499999999999904</c:v>
                </c:pt>
                <c:pt idx="311">
                  <c:v>6.4624999999999995</c:v>
                </c:pt>
                <c:pt idx="312">
                  <c:v>6.4624999999999995</c:v>
                </c:pt>
                <c:pt idx="313">
                  <c:v>6.4624999999999995</c:v>
                </c:pt>
                <c:pt idx="314">
                  <c:v>6.4749999999999996</c:v>
                </c:pt>
                <c:pt idx="315">
                  <c:v>6.4749999999999996</c:v>
                </c:pt>
                <c:pt idx="316">
                  <c:v>6.4874999999999998</c:v>
                </c:pt>
                <c:pt idx="317">
                  <c:v>6.5</c:v>
                </c:pt>
                <c:pt idx="318">
                  <c:v>6.5124999999999975</c:v>
                </c:pt>
                <c:pt idx="319">
                  <c:v>6.5124999999999975</c:v>
                </c:pt>
                <c:pt idx="320">
                  <c:v>6.5124999999999975</c:v>
                </c:pt>
                <c:pt idx="321">
                  <c:v>6.5374999999999996</c:v>
                </c:pt>
                <c:pt idx="322">
                  <c:v>6.5374999999999996</c:v>
                </c:pt>
                <c:pt idx="323">
                  <c:v>6.55</c:v>
                </c:pt>
                <c:pt idx="324">
                  <c:v>6.6</c:v>
                </c:pt>
                <c:pt idx="325">
                  <c:v>6.6</c:v>
                </c:pt>
                <c:pt idx="326">
                  <c:v>6.6</c:v>
                </c:pt>
                <c:pt idx="327">
                  <c:v>6.6</c:v>
                </c:pt>
                <c:pt idx="328">
                  <c:v>6.6124999999999954</c:v>
                </c:pt>
                <c:pt idx="329">
                  <c:v>6.6249999999999938</c:v>
                </c:pt>
                <c:pt idx="330">
                  <c:v>6.6374999999999895</c:v>
                </c:pt>
                <c:pt idx="331">
                  <c:v>6.6374999999999895</c:v>
                </c:pt>
                <c:pt idx="332">
                  <c:v>6.6499999999999995</c:v>
                </c:pt>
                <c:pt idx="333">
                  <c:v>6.6624999999999952</c:v>
                </c:pt>
                <c:pt idx="334">
                  <c:v>6.6749999999999954</c:v>
                </c:pt>
                <c:pt idx="335">
                  <c:v>6.6749999999999954</c:v>
                </c:pt>
                <c:pt idx="336">
                  <c:v>6.6749999999999954</c:v>
                </c:pt>
                <c:pt idx="337">
                  <c:v>6.6749999999999954</c:v>
                </c:pt>
                <c:pt idx="338">
                  <c:v>6.6749999999999954</c:v>
                </c:pt>
                <c:pt idx="339">
                  <c:v>6.7</c:v>
                </c:pt>
                <c:pt idx="340">
                  <c:v>6.7</c:v>
                </c:pt>
                <c:pt idx="341">
                  <c:v>6.7124999999999995</c:v>
                </c:pt>
                <c:pt idx="342">
                  <c:v>6.7124999999999995</c:v>
                </c:pt>
                <c:pt idx="343">
                  <c:v>6.7124999999999995</c:v>
                </c:pt>
                <c:pt idx="344">
                  <c:v>6.7124999999999995</c:v>
                </c:pt>
                <c:pt idx="345">
                  <c:v>6.7124999999999995</c:v>
                </c:pt>
                <c:pt idx="346">
                  <c:v>6.7124999999999995</c:v>
                </c:pt>
                <c:pt idx="347">
                  <c:v>6.7124999999999995</c:v>
                </c:pt>
                <c:pt idx="348">
                  <c:v>6.7124999999999995</c:v>
                </c:pt>
                <c:pt idx="349">
                  <c:v>6.7249999999999952</c:v>
                </c:pt>
                <c:pt idx="350">
                  <c:v>6.7249999999999952</c:v>
                </c:pt>
                <c:pt idx="351">
                  <c:v>6.7249999999999952</c:v>
                </c:pt>
                <c:pt idx="352">
                  <c:v>6.7249999999999952</c:v>
                </c:pt>
                <c:pt idx="353">
                  <c:v>6.7249999999999952</c:v>
                </c:pt>
                <c:pt idx="354">
                  <c:v>6.7249999999999952</c:v>
                </c:pt>
                <c:pt idx="355">
                  <c:v>6.7249999999999952</c:v>
                </c:pt>
                <c:pt idx="356">
                  <c:v>6.7249999999999952</c:v>
                </c:pt>
                <c:pt idx="357">
                  <c:v>6.7374999999999998</c:v>
                </c:pt>
                <c:pt idx="358">
                  <c:v>6.7624999999999975</c:v>
                </c:pt>
                <c:pt idx="359">
                  <c:v>6.7624999999999975</c:v>
                </c:pt>
                <c:pt idx="360">
                  <c:v>6.7624999999999975</c:v>
                </c:pt>
                <c:pt idx="361">
                  <c:v>6.7624999999999975</c:v>
                </c:pt>
                <c:pt idx="362">
                  <c:v>6.7750000000000004</c:v>
                </c:pt>
                <c:pt idx="363">
                  <c:v>6.7750000000000004</c:v>
                </c:pt>
                <c:pt idx="364">
                  <c:v>6.7874999999999899</c:v>
                </c:pt>
                <c:pt idx="365">
                  <c:v>6.8249999999999948</c:v>
                </c:pt>
                <c:pt idx="366">
                  <c:v>6.8249999999999948</c:v>
                </c:pt>
                <c:pt idx="367">
                  <c:v>6.8374999999999995</c:v>
                </c:pt>
                <c:pt idx="368">
                  <c:v>6.8374999999999995</c:v>
                </c:pt>
                <c:pt idx="369">
                  <c:v>6.8624999999999954</c:v>
                </c:pt>
                <c:pt idx="370">
                  <c:v>6.8624999999999954</c:v>
                </c:pt>
                <c:pt idx="371">
                  <c:v>6.8624999999999954</c:v>
                </c:pt>
                <c:pt idx="372">
                  <c:v>6.875</c:v>
                </c:pt>
                <c:pt idx="373">
                  <c:v>6.8874999999999895</c:v>
                </c:pt>
                <c:pt idx="374">
                  <c:v>6.8999999999999897</c:v>
                </c:pt>
                <c:pt idx="375">
                  <c:v>6.8999999999999897</c:v>
                </c:pt>
                <c:pt idx="376">
                  <c:v>6.9124999999999996</c:v>
                </c:pt>
                <c:pt idx="377">
                  <c:v>6.9124999999999996</c:v>
                </c:pt>
                <c:pt idx="378">
                  <c:v>6.9124999999999996</c:v>
                </c:pt>
                <c:pt idx="379">
                  <c:v>6.9124999999999996</c:v>
                </c:pt>
                <c:pt idx="380">
                  <c:v>6.9124999999999996</c:v>
                </c:pt>
                <c:pt idx="381">
                  <c:v>6.9124999999999996</c:v>
                </c:pt>
                <c:pt idx="382">
                  <c:v>6.9249999999999954</c:v>
                </c:pt>
                <c:pt idx="383">
                  <c:v>6.9249999999999954</c:v>
                </c:pt>
                <c:pt idx="384">
                  <c:v>6.9249999999999954</c:v>
                </c:pt>
                <c:pt idx="385">
                  <c:v>6.9249999999999954</c:v>
                </c:pt>
                <c:pt idx="386">
                  <c:v>6.9499999999999904</c:v>
                </c:pt>
                <c:pt idx="387">
                  <c:v>6.9624999999999897</c:v>
                </c:pt>
                <c:pt idx="388">
                  <c:v>6.9749999999999996</c:v>
                </c:pt>
                <c:pt idx="389">
                  <c:v>6.9749999999999996</c:v>
                </c:pt>
                <c:pt idx="390">
                  <c:v>6.9874999999999901</c:v>
                </c:pt>
                <c:pt idx="391">
                  <c:v>6.9999999999999902</c:v>
                </c:pt>
                <c:pt idx="392">
                  <c:v>7.0249999999999959</c:v>
                </c:pt>
                <c:pt idx="393">
                  <c:v>7.0249999999999959</c:v>
                </c:pt>
                <c:pt idx="394">
                  <c:v>7.0249999999999959</c:v>
                </c:pt>
                <c:pt idx="395">
                  <c:v>7.0249999999999959</c:v>
                </c:pt>
                <c:pt idx="396">
                  <c:v>7.0374999999999996</c:v>
                </c:pt>
                <c:pt idx="397">
                  <c:v>7.0374999999999996</c:v>
                </c:pt>
                <c:pt idx="398">
                  <c:v>7.0499999999999901</c:v>
                </c:pt>
                <c:pt idx="399">
                  <c:v>7.0499999999999901</c:v>
                </c:pt>
                <c:pt idx="400">
                  <c:v>7.0624999999999885</c:v>
                </c:pt>
                <c:pt idx="401">
                  <c:v>7.0624999999999885</c:v>
                </c:pt>
                <c:pt idx="402">
                  <c:v>7.0624999999999885</c:v>
                </c:pt>
                <c:pt idx="403">
                  <c:v>7.0624999999999885</c:v>
                </c:pt>
                <c:pt idx="404">
                  <c:v>7.0624999999999885</c:v>
                </c:pt>
                <c:pt idx="405">
                  <c:v>7.0624999999999885</c:v>
                </c:pt>
                <c:pt idx="406">
                  <c:v>7.0624999999999885</c:v>
                </c:pt>
                <c:pt idx="407">
                  <c:v>7.0874999999999995</c:v>
                </c:pt>
                <c:pt idx="408">
                  <c:v>7.1</c:v>
                </c:pt>
                <c:pt idx="409">
                  <c:v>7.1249999999999938</c:v>
                </c:pt>
                <c:pt idx="410">
                  <c:v>7.1499999999999897</c:v>
                </c:pt>
                <c:pt idx="411">
                  <c:v>7.1624999999999952</c:v>
                </c:pt>
                <c:pt idx="412">
                  <c:v>7.1624999999999952</c:v>
                </c:pt>
                <c:pt idx="413">
                  <c:v>7.1624999999999952</c:v>
                </c:pt>
                <c:pt idx="414">
                  <c:v>7.1624999999999952</c:v>
                </c:pt>
                <c:pt idx="415">
                  <c:v>7.1749999999999954</c:v>
                </c:pt>
                <c:pt idx="416">
                  <c:v>7.1749999999999954</c:v>
                </c:pt>
                <c:pt idx="417">
                  <c:v>7.1874999999999956</c:v>
                </c:pt>
                <c:pt idx="418">
                  <c:v>7.1874999999999956</c:v>
                </c:pt>
                <c:pt idx="419">
                  <c:v>7.2124999999999995</c:v>
                </c:pt>
                <c:pt idx="420">
                  <c:v>7.2124999999999995</c:v>
                </c:pt>
                <c:pt idx="421">
                  <c:v>7.2374999999999998</c:v>
                </c:pt>
                <c:pt idx="422">
                  <c:v>7.2499999999999902</c:v>
                </c:pt>
                <c:pt idx="423">
                  <c:v>7.2499999999999902</c:v>
                </c:pt>
                <c:pt idx="424">
                  <c:v>7.2624999999999895</c:v>
                </c:pt>
                <c:pt idx="425">
                  <c:v>7.2749999999999897</c:v>
                </c:pt>
                <c:pt idx="426">
                  <c:v>7.2749999999999897</c:v>
                </c:pt>
                <c:pt idx="427">
                  <c:v>7.2874999999999996</c:v>
                </c:pt>
                <c:pt idx="428">
                  <c:v>7.2999999999999901</c:v>
                </c:pt>
                <c:pt idx="429">
                  <c:v>7.3124999999999956</c:v>
                </c:pt>
                <c:pt idx="430">
                  <c:v>7.3124999999999956</c:v>
                </c:pt>
                <c:pt idx="431">
                  <c:v>7.3249999999999948</c:v>
                </c:pt>
                <c:pt idx="432">
                  <c:v>7.3249999999999948</c:v>
                </c:pt>
                <c:pt idx="433">
                  <c:v>7.3374999999999897</c:v>
                </c:pt>
                <c:pt idx="434">
                  <c:v>7.3374999999999897</c:v>
                </c:pt>
                <c:pt idx="435">
                  <c:v>7.3374999999999897</c:v>
                </c:pt>
                <c:pt idx="436">
                  <c:v>7.35</c:v>
                </c:pt>
                <c:pt idx="437">
                  <c:v>7.35</c:v>
                </c:pt>
                <c:pt idx="438">
                  <c:v>7.375</c:v>
                </c:pt>
                <c:pt idx="439">
                  <c:v>7.375</c:v>
                </c:pt>
                <c:pt idx="440">
                  <c:v>7.3874999999999895</c:v>
                </c:pt>
                <c:pt idx="441">
                  <c:v>7.3999999999999897</c:v>
                </c:pt>
                <c:pt idx="442">
                  <c:v>7.4124999999999899</c:v>
                </c:pt>
                <c:pt idx="443">
                  <c:v>7.4375</c:v>
                </c:pt>
                <c:pt idx="444">
                  <c:v>7.4375</c:v>
                </c:pt>
                <c:pt idx="445">
                  <c:v>7.4375</c:v>
                </c:pt>
                <c:pt idx="446">
                  <c:v>7.4375</c:v>
                </c:pt>
                <c:pt idx="447">
                  <c:v>7.4375</c:v>
                </c:pt>
                <c:pt idx="448">
                  <c:v>7.4375</c:v>
                </c:pt>
                <c:pt idx="449">
                  <c:v>7.4624999999999897</c:v>
                </c:pt>
                <c:pt idx="450">
                  <c:v>7.4624999999999897</c:v>
                </c:pt>
                <c:pt idx="451">
                  <c:v>7.4624999999999897</c:v>
                </c:pt>
                <c:pt idx="452">
                  <c:v>7.4749999999999996</c:v>
                </c:pt>
                <c:pt idx="453">
                  <c:v>7.4999999999999902</c:v>
                </c:pt>
                <c:pt idx="454">
                  <c:v>7.5249999999999853</c:v>
                </c:pt>
                <c:pt idx="455">
                  <c:v>7.5374999999999996</c:v>
                </c:pt>
                <c:pt idx="456">
                  <c:v>7.5374999999999996</c:v>
                </c:pt>
                <c:pt idx="457">
                  <c:v>7.5624999999999885</c:v>
                </c:pt>
                <c:pt idx="458">
                  <c:v>7.5624999999999885</c:v>
                </c:pt>
                <c:pt idx="459">
                  <c:v>7.5624999999999885</c:v>
                </c:pt>
                <c:pt idx="460">
                  <c:v>7.5749999999999895</c:v>
                </c:pt>
                <c:pt idx="461">
                  <c:v>7.5874999999999897</c:v>
                </c:pt>
                <c:pt idx="462">
                  <c:v>7.5874999999999897</c:v>
                </c:pt>
                <c:pt idx="463">
                  <c:v>7.6124999999999954</c:v>
                </c:pt>
                <c:pt idx="464">
                  <c:v>7.6249999999999938</c:v>
                </c:pt>
                <c:pt idx="465">
                  <c:v>7.6374999999999975</c:v>
                </c:pt>
                <c:pt idx="466">
                  <c:v>7.6499999999999995</c:v>
                </c:pt>
                <c:pt idx="467">
                  <c:v>7.6749999999999954</c:v>
                </c:pt>
                <c:pt idx="468">
                  <c:v>7.6874999999999956</c:v>
                </c:pt>
                <c:pt idx="469">
                  <c:v>7.7</c:v>
                </c:pt>
                <c:pt idx="470">
                  <c:v>7.7</c:v>
                </c:pt>
                <c:pt idx="471">
                  <c:v>7.7</c:v>
                </c:pt>
                <c:pt idx="472">
                  <c:v>7.7</c:v>
                </c:pt>
                <c:pt idx="473">
                  <c:v>7.7124999999999995</c:v>
                </c:pt>
                <c:pt idx="474">
                  <c:v>7.7499999999999902</c:v>
                </c:pt>
                <c:pt idx="475">
                  <c:v>7.7624999999999975</c:v>
                </c:pt>
                <c:pt idx="476">
                  <c:v>7.7624999999999975</c:v>
                </c:pt>
                <c:pt idx="477">
                  <c:v>7.7750000000000004</c:v>
                </c:pt>
                <c:pt idx="478">
                  <c:v>7.8</c:v>
                </c:pt>
                <c:pt idx="479">
                  <c:v>7.8124999999999956</c:v>
                </c:pt>
                <c:pt idx="480">
                  <c:v>7.8249999999999948</c:v>
                </c:pt>
                <c:pt idx="481">
                  <c:v>7.8249999999999948</c:v>
                </c:pt>
                <c:pt idx="482">
                  <c:v>7.85</c:v>
                </c:pt>
                <c:pt idx="483">
                  <c:v>7.85</c:v>
                </c:pt>
                <c:pt idx="484">
                  <c:v>7.8874999999999975</c:v>
                </c:pt>
                <c:pt idx="485">
                  <c:v>7.8999999999999897</c:v>
                </c:pt>
                <c:pt idx="486">
                  <c:v>7.9124999999999996</c:v>
                </c:pt>
                <c:pt idx="487">
                  <c:v>7.9124999999999996</c:v>
                </c:pt>
                <c:pt idx="488">
                  <c:v>7.9124999999999996</c:v>
                </c:pt>
                <c:pt idx="489">
                  <c:v>7.9124999999999996</c:v>
                </c:pt>
                <c:pt idx="490">
                  <c:v>7.9249999999999954</c:v>
                </c:pt>
                <c:pt idx="491">
                  <c:v>7.9249999999999954</c:v>
                </c:pt>
                <c:pt idx="492">
                  <c:v>7.9249999999999954</c:v>
                </c:pt>
                <c:pt idx="493">
                  <c:v>7.9249999999999954</c:v>
                </c:pt>
                <c:pt idx="494">
                  <c:v>7.9375</c:v>
                </c:pt>
                <c:pt idx="495">
                  <c:v>7.95</c:v>
                </c:pt>
                <c:pt idx="496">
                  <c:v>7.95</c:v>
                </c:pt>
                <c:pt idx="497">
                  <c:v>7.95</c:v>
                </c:pt>
                <c:pt idx="498">
                  <c:v>7.95</c:v>
                </c:pt>
                <c:pt idx="499">
                  <c:v>7.95</c:v>
                </c:pt>
                <c:pt idx="500">
                  <c:v>7.9749999999999996</c:v>
                </c:pt>
                <c:pt idx="501">
                  <c:v>7.9874999999999998</c:v>
                </c:pt>
                <c:pt idx="502">
                  <c:v>8.0125000000000028</c:v>
                </c:pt>
                <c:pt idx="503">
                  <c:v>8.0250000000000004</c:v>
                </c:pt>
                <c:pt idx="504">
                  <c:v>8.0250000000000004</c:v>
                </c:pt>
                <c:pt idx="505">
                  <c:v>8.0250000000000004</c:v>
                </c:pt>
                <c:pt idx="506">
                  <c:v>8.0250000000000004</c:v>
                </c:pt>
                <c:pt idx="507">
                  <c:v>8.0250000000000004</c:v>
                </c:pt>
                <c:pt idx="508">
                  <c:v>8.0250000000000004</c:v>
                </c:pt>
                <c:pt idx="509">
                  <c:v>8.0250000000000004</c:v>
                </c:pt>
                <c:pt idx="510">
                  <c:v>8.0375000000000014</c:v>
                </c:pt>
                <c:pt idx="511">
                  <c:v>8.0750000000000028</c:v>
                </c:pt>
                <c:pt idx="512">
                  <c:v>8.0750000000000028</c:v>
                </c:pt>
                <c:pt idx="513">
                  <c:v>8.0750000000000028</c:v>
                </c:pt>
                <c:pt idx="514">
                  <c:v>8.0750000000000028</c:v>
                </c:pt>
                <c:pt idx="515">
                  <c:v>8.1</c:v>
                </c:pt>
                <c:pt idx="516">
                  <c:v>8.1</c:v>
                </c:pt>
                <c:pt idx="517">
                  <c:v>8.1</c:v>
                </c:pt>
                <c:pt idx="518">
                  <c:v>8.1125000000000007</c:v>
                </c:pt>
                <c:pt idx="519">
                  <c:v>8.1125000000000007</c:v>
                </c:pt>
                <c:pt idx="520">
                  <c:v>8.125</c:v>
                </c:pt>
                <c:pt idx="521">
                  <c:v>8.1375000000000011</c:v>
                </c:pt>
                <c:pt idx="522">
                  <c:v>8.1499999999999897</c:v>
                </c:pt>
                <c:pt idx="523">
                  <c:v>8.1499999999999897</c:v>
                </c:pt>
                <c:pt idx="524">
                  <c:v>8.1499999999999897</c:v>
                </c:pt>
                <c:pt idx="525">
                  <c:v>8.1750000000000007</c:v>
                </c:pt>
                <c:pt idx="526">
                  <c:v>8.1875</c:v>
                </c:pt>
                <c:pt idx="527">
                  <c:v>8.1875</c:v>
                </c:pt>
                <c:pt idx="528">
                  <c:v>8.2125000000000004</c:v>
                </c:pt>
                <c:pt idx="529">
                  <c:v>8.2125000000000004</c:v>
                </c:pt>
                <c:pt idx="530">
                  <c:v>8.2125000000000004</c:v>
                </c:pt>
                <c:pt idx="531">
                  <c:v>8.2125000000000004</c:v>
                </c:pt>
                <c:pt idx="532">
                  <c:v>8.2125000000000004</c:v>
                </c:pt>
                <c:pt idx="533">
                  <c:v>8.2249999999999996</c:v>
                </c:pt>
                <c:pt idx="534">
                  <c:v>8.2375000000000025</c:v>
                </c:pt>
                <c:pt idx="535">
                  <c:v>8.2499999999999893</c:v>
                </c:pt>
                <c:pt idx="536">
                  <c:v>8.2499999999999893</c:v>
                </c:pt>
                <c:pt idx="537">
                  <c:v>8.2625000000000028</c:v>
                </c:pt>
                <c:pt idx="538">
                  <c:v>8.2625000000000028</c:v>
                </c:pt>
                <c:pt idx="539">
                  <c:v>8.2875000000000014</c:v>
                </c:pt>
                <c:pt idx="540">
                  <c:v>8.2875000000000014</c:v>
                </c:pt>
                <c:pt idx="541">
                  <c:v>8.3125000000000071</c:v>
                </c:pt>
                <c:pt idx="542">
                  <c:v>8.3250000000000028</c:v>
                </c:pt>
                <c:pt idx="543">
                  <c:v>8.3250000000000028</c:v>
                </c:pt>
                <c:pt idx="544">
                  <c:v>8.3250000000000028</c:v>
                </c:pt>
                <c:pt idx="545">
                  <c:v>8.3250000000000028</c:v>
                </c:pt>
                <c:pt idx="546">
                  <c:v>8.3250000000000028</c:v>
                </c:pt>
                <c:pt idx="547">
                  <c:v>8.362500000000006</c:v>
                </c:pt>
                <c:pt idx="548">
                  <c:v>8.3750000000000089</c:v>
                </c:pt>
                <c:pt idx="549">
                  <c:v>8.3875000000000028</c:v>
                </c:pt>
                <c:pt idx="550">
                  <c:v>8.3875000000000028</c:v>
                </c:pt>
                <c:pt idx="551">
                  <c:v>8.3875000000000028</c:v>
                </c:pt>
                <c:pt idx="552">
                  <c:v>8.3875000000000028</c:v>
                </c:pt>
                <c:pt idx="553">
                  <c:v>8.3875000000000028</c:v>
                </c:pt>
                <c:pt idx="554">
                  <c:v>8.3875000000000028</c:v>
                </c:pt>
                <c:pt idx="555">
                  <c:v>8.4000000000000021</c:v>
                </c:pt>
                <c:pt idx="556">
                  <c:v>8.4125000000000068</c:v>
                </c:pt>
                <c:pt idx="557">
                  <c:v>8.4125000000000068</c:v>
                </c:pt>
                <c:pt idx="558">
                  <c:v>8.4125000000000068</c:v>
                </c:pt>
                <c:pt idx="559">
                  <c:v>8.4125000000000068</c:v>
                </c:pt>
                <c:pt idx="560">
                  <c:v>8.4250000000000007</c:v>
                </c:pt>
                <c:pt idx="561">
                  <c:v>8.4375</c:v>
                </c:pt>
                <c:pt idx="562">
                  <c:v>8.4500000000000028</c:v>
                </c:pt>
                <c:pt idx="563">
                  <c:v>8.462500000000011</c:v>
                </c:pt>
                <c:pt idx="564">
                  <c:v>8.462500000000011</c:v>
                </c:pt>
                <c:pt idx="565">
                  <c:v>8.462500000000011</c:v>
                </c:pt>
                <c:pt idx="566">
                  <c:v>8.4875000000000007</c:v>
                </c:pt>
                <c:pt idx="567">
                  <c:v>8.4875000000000007</c:v>
                </c:pt>
                <c:pt idx="568">
                  <c:v>8.4875000000000007</c:v>
                </c:pt>
                <c:pt idx="569">
                  <c:v>8.4875000000000007</c:v>
                </c:pt>
                <c:pt idx="570">
                  <c:v>8.4875000000000007</c:v>
                </c:pt>
                <c:pt idx="571">
                  <c:v>8.5</c:v>
                </c:pt>
                <c:pt idx="572">
                  <c:v>8.5</c:v>
                </c:pt>
                <c:pt idx="573">
                  <c:v>8.5</c:v>
                </c:pt>
                <c:pt idx="574">
                  <c:v>8.5125000000000028</c:v>
                </c:pt>
                <c:pt idx="575">
                  <c:v>8.5125000000000028</c:v>
                </c:pt>
                <c:pt idx="576">
                  <c:v>8.5250000000000004</c:v>
                </c:pt>
                <c:pt idx="577">
                  <c:v>8.5250000000000004</c:v>
                </c:pt>
                <c:pt idx="578">
                  <c:v>8.5250000000000004</c:v>
                </c:pt>
                <c:pt idx="579">
                  <c:v>8.5250000000000004</c:v>
                </c:pt>
                <c:pt idx="580">
                  <c:v>8.5375000000000014</c:v>
                </c:pt>
                <c:pt idx="581">
                  <c:v>8.5500000000000007</c:v>
                </c:pt>
                <c:pt idx="582">
                  <c:v>8.5500000000000007</c:v>
                </c:pt>
                <c:pt idx="583">
                  <c:v>8.5625000000000089</c:v>
                </c:pt>
                <c:pt idx="584">
                  <c:v>8.5625000000000089</c:v>
                </c:pt>
                <c:pt idx="585">
                  <c:v>8.5625000000000089</c:v>
                </c:pt>
                <c:pt idx="586">
                  <c:v>8.5625000000000089</c:v>
                </c:pt>
                <c:pt idx="587">
                  <c:v>8.5625000000000089</c:v>
                </c:pt>
                <c:pt idx="588">
                  <c:v>8.5750000000000028</c:v>
                </c:pt>
                <c:pt idx="589">
                  <c:v>8.5875000000000004</c:v>
                </c:pt>
                <c:pt idx="590">
                  <c:v>8.5875000000000004</c:v>
                </c:pt>
                <c:pt idx="591">
                  <c:v>8.6</c:v>
                </c:pt>
                <c:pt idx="592">
                  <c:v>8.6125000000000007</c:v>
                </c:pt>
                <c:pt idx="593">
                  <c:v>8.625</c:v>
                </c:pt>
                <c:pt idx="594">
                  <c:v>8.6375000000000011</c:v>
                </c:pt>
                <c:pt idx="595">
                  <c:v>8.6375000000000011</c:v>
                </c:pt>
                <c:pt idx="596">
                  <c:v>8.6499999999999897</c:v>
                </c:pt>
                <c:pt idx="597">
                  <c:v>8.6875</c:v>
                </c:pt>
                <c:pt idx="598">
                  <c:v>8.6875</c:v>
                </c:pt>
                <c:pt idx="599">
                  <c:v>8.7000000000000011</c:v>
                </c:pt>
                <c:pt idx="600">
                  <c:v>8.7000000000000011</c:v>
                </c:pt>
                <c:pt idx="601">
                  <c:v>8.7000000000000011</c:v>
                </c:pt>
                <c:pt idx="602">
                  <c:v>8.7249999999999996</c:v>
                </c:pt>
                <c:pt idx="603">
                  <c:v>8.75</c:v>
                </c:pt>
                <c:pt idx="604">
                  <c:v>8.75</c:v>
                </c:pt>
                <c:pt idx="605">
                  <c:v>8.75</c:v>
                </c:pt>
                <c:pt idx="606">
                  <c:v>8.75</c:v>
                </c:pt>
                <c:pt idx="607">
                  <c:v>8.7750000000000004</c:v>
                </c:pt>
                <c:pt idx="608">
                  <c:v>8.7875000000000014</c:v>
                </c:pt>
                <c:pt idx="609">
                  <c:v>8.7875000000000014</c:v>
                </c:pt>
                <c:pt idx="610">
                  <c:v>8.8000000000000007</c:v>
                </c:pt>
                <c:pt idx="611">
                  <c:v>8.8000000000000007</c:v>
                </c:pt>
                <c:pt idx="612">
                  <c:v>8.8000000000000007</c:v>
                </c:pt>
                <c:pt idx="613">
                  <c:v>8.8250000000000028</c:v>
                </c:pt>
                <c:pt idx="614">
                  <c:v>8.8250000000000028</c:v>
                </c:pt>
                <c:pt idx="615">
                  <c:v>8.8375000000000004</c:v>
                </c:pt>
                <c:pt idx="616">
                  <c:v>8.8375000000000004</c:v>
                </c:pt>
                <c:pt idx="617">
                  <c:v>8.8750000000000089</c:v>
                </c:pt>
                <c:pt idx="618">
                  <c:v>8.8875000000000028</c:v>
                </c:pt>
                <c:pt idx="619">
                  <c:v>8.8875000000000028</c:v>
                </c:pt>
                <c:pt idx="620">
                  <c:v>8.8875000000000028</c:v>
                </c:pt>
                <c:pt idx="621">
                  <c:v>8.8875000000000028</c:v>
                </c:pt>
                <c:pt idx="622">
                  <c:v>8.8875000000000028</c:v>
                </c:pt>
                <c:pt idx="623">
                  <c:v>8.9250000000000007</c:v>
                </c:pt>
                <c:pt idx="624">
                  <c:v>8.9250000000000007</c:v>
                </c:pt>
                <c:pt idx="625">
                  <c:v>8.962500000000011</c:v>
                </c:pt>
                <c:pt idx="626">
                  <c:v>8.962500000000011</c:v>
                </c:pt>
                <c:pt idx="627">
                  <c:v>8.962500000000011</c:v>
                </c:pt>
                <c:pt idx="628">
                  <c:v>8.962500000000011</c:v>
                </c:pt>
                <c:pt idx="629">
                  <c:v>8.9875000000000007</c:v>
                </c:pt>
                <c:pt idx="630">
                  <c:v>8.9875000000000007</c:v>
                </c:pt>
                <c:pt idx="631">
                  <c:v>8.9875000000000007</c:v>
                </c:pt>
                <c:pt idx="632">
                  <c:v>8.9875000000000007</c:v>
                </c:pt>
                <c:pt idx="633">
                  <c:v>9</c:v>
                </c:pt>
                <c:pt idx="634">
                  <c:v>9</c:v>
                </c:pt>
                <c:pt idx="635">
                  <c:v>9.0125000000000028</c:v>
                </c:pt>
                <c:pt idx="636">
                  <c:v>9.0125000000000028</c:v>
                </c:pt>
                <c:pt idx="637">
                  <c:v>9.0125000000000028</c:v>
                </c:pt>
                <c:pt idx="638">
                  <c:v>9.0125000000000028</c:v>
                </c:pt>
                <c:pt idx="639">
                  <c:v>9.0125000000000028</c:v>
                </c:pt>
                <c:pt idx="640">
                  <c:v>9.0125000000000028</c:v>
                </c:pt>
                <c:pt idx="641">
                  <c:v>9.0375000000000014</c:v>
                </c:pt>
                <c:pt idx="642">
                  <c:v>9.0375000000000014</c:v>
                </c:pt>
                <c:pt idx="643">
                  <c:v>9.0375000000000014</c:v>
                </c:pt>
                <c:pt idx="644">
                  <c:v>9.0375000000000014</c:v>
                </c:pt>
                <c:pt idx="645">
                  <c:v>9.0625000000000089</c:v>
                </c:pt>
                <c:pt idx="646">
                  <c:v>9.0625000000000089</c:v>
                </c:pt>
                <c:pt idx="647">
                  <c:v>9.0625000000000089</c:v>
                </c:pt>
                <c:pt idx="648">
                  <c:v>9.0625000000000089</c:v>
                </c:pt>
                <c:pt idx="649">
                  <c:v>9.0625000000000089</c:v>
                </c:pt>
                <c:pt idx="650">
                  <c:v>9.0750000000000028</c:v>
                </c:pt>
                <c:pt idx="651">
                  <c:v>9.0875000000000004</c:v>
                </c:pt>
                <c:pt idx="652">
                  <c:v>9.0875000000000004</c:v>
                </c:pt>
                <c:pt idx="653">
                  <c:v>9.1125000000000007</c:v>
                </c:pt>
                <c:pt idx="654">
                  <c:v>9.1125000000000007</c:v>
                </c:pt>
                <c:pt idx="655">
                  <c:v>9.125</c:v>
                </c:pt>
                <c:pt idx="656">
                  <c:v>9.125</c:v>
                </c:pt>
                <c:pt idx="657">
                  <c:v>9.1375000000000011</c:v>
                </c:pt>
                <c:pt idx="658">
                  <c:v>9.1375000000000011</c:v>
                </c:pt>
                <c:pt idx="659">
                  <c:v>9.1375000000000011</c:v>
                </c:pt>
                <c:pt idx="660">
                  <c:v>9.1750000000000007</c:v>
                </c:pt>
                <c:pt idx="661">
                  <c:v>9.1750000000000007</c:v>
                </c:pt>
                <c:pt idx="662">
                  <c:v>9.1750000000000007</c:v>
                </c:pt>
                <c:pt idx="663">
                  <c:v>9.1750000000000007</c:v>
                </c:pt>
                <c:pt idx="664">
                  <c:v>9.1750000000000007</c:v>
                </c:pt>
                <c:pt idx="665">
                  <c:v>9.1750000000000007</c:v>
                </c:pt>
                <c:pt idx="666">
                  <c:v>9.1750000000000007</c:v>
                </c:pt>
                <c:pt idx="667">
                  <c:v>9.1750000000000007</c:v>
                </c:pt>
                <c:pt idx="668">
                  <c:v>9.1750000000000007</c:v>
                </c:pt>
                <c:pt idx="669">
                  <c:v>9.1750000000000007</c:v>
                </c:pt>
                <c:pt idx="670">
                  <c:v>9.1750000000000007</c:v>
                </c:pt>
                <c:pt idx="671">
                  <c:v>9.1875</c:v>
                </c:pt>
                <c:pt idx="672">
                  <c:v>9.2000000000000011</c:v>
                </c:pt>
                <c:pt idx="673">
                  <c:v>9.2125000000000004</c:v>
                </c:pt>
                <c:pt idx="674">
                  <c:v>9.2125000000000004</c:v>
                </c:pt>
                <c:pt idx="675">
                  <c:v>9.2125000000000004</c:v>
                </c:pt>
                <c:pt idx="676">
                  <c:v>9.2125000000000004</c:v>
                </c:pt>
                <c:pt idx="677">
                  <c:v>9.2375000000000025</c:v>
                </c:pt>
                <c:pt idx="678">
                  <c:v>9.25</c:v>
                </c:pt>
                <c:pt idx="679">
                  <c:v>9.25</c:v>
                </c:pt>
                <c:pt idx="680">
                  <c:v>9.25</c:v>
                </c:pt>
                <c:pt idx="681">
                  <c:v>9.25</c:v>
                </c:pt>
                <c:pt idx="682">
                  <c:v>9.25</c:v>
                </c:pt>
                <c:pt idx="683">
                  <c:v>9.25</c:v>
                </c:pt>
                <c:pt idx="684">
                  <c:v>9.25</c:v>
                </c:pt>
                <c:pt idx="685">
                  <c:v>9.25</c:v>
                </c:pt>
                <c:pt idx="686">
                  <c:v>9.25</c:v>
                </c:pt>
                <c:pt idx="687">
                  <c:v>9.2625000000000028</c:v>
                </c:pt>
                <c:pt idx="688">
                  <c:v>9.2625000000000028</c:v>
                </c:pt>
                <c:pt idx="689">
                  <c:v>9.2749999999999897</c:v>
                </c:pt>
                <c:pt idx="690">
                  <c:v>9.2999999999999989</c:v>
                </c:pt>
                <c:pt idx="691">
                  <c:v>9.2999999999999989</c:v>
                </c:pt>
                <c:pt idx="692">
                  <c:v>9.3250000000000028</c:v>
                </c:pt>
                <c:pt idx="693">
                  <c:v>9.3250000000000028</c:v>
                </c:pt>
                <c:pt idx="694">
                  <c:v>9.3250000000000028</c:v>
                </c:pt>
                <c:pt idx="695">
                  <c:v>9.3250000000000028</c:v>
                </c:pt>
                <c:pt idx="696">
                  <c:v>9.3375000000000004</c:v>
                </c:pt>
                <c:pt idx="697">
                  <c:v>9.362500000000006</c:v>
                </c:pt>
                <c:pt idx="698">
                  <c:v>9.3750000000000018</c:v>
                </c:pt>
                <c:pt idx="699">
                  <c:v>9.3750000000000018</c:v>
                </c:pt>
                <c:pt idx="700">
                  <c:v>9.3750000000000018</c:v>
                </c:pt>
                <c:pt idx="701">
                  <c:v>9.3875000000000028</c:v>
                </c:pt>
                <c:pt idx="702">
                  <c:v>9.3875000000000028</c:v>
                </c:pt>
                <c:pt idx="703">
                  <c:v>9.3875000000000028</c:v>
                </c:pt>
                <c:pt idx="704">
                  <c:v>9.4000000000000021</c:v>
                </c:pt>
                <c:pt idx="705">
                  <c:v>9.4000000000000021</c:v>
                </c:pt>
                <c:pt idx="706">
                  <c:v>9.4000000000000021</c:v>
                </c:pt>
                <c:pt idx="707">
                  <c:v>9.4125000000000068</c:v>
                </c:pt>
                <c:pt idx="708">
                  <c:v>9.4250000000000007</c:v>
                </c:pt>
                <c:pt idx="709">
                  <c:v>9.4375</c:v>
                </c:pt>
                <c:pt idx="710">
                  <c:v>9.4500000000000028</c:v>
                </c:pt>
                <c:pt idx="711">
                  <c:v>9.4500000000000028</c:v>
                </c:pt>
                <c:pt idx="712">
                  <c:v>9.4750000000000068</c:v>
                </c:pt>
                <c:pt idx="713">
                  <c:v>9.4875000000000007</c:v>
                </c:pt>
                <c:pt idx="714">
                  <c:v>9.5125000000000028</c:v>
                </c:pt>
                <c:pt idx="715">
                  <c:v>9.5125000000000028</c:v>
                </c:pt>
                <c:pt idx="716">
                  <c:v>9.5125000000000028</c:v>
                </c:pt>
                <c:pt idx="717">
                  <c:v>9.5125000000000028</c:v>
                </c:pt>
                <c:pt idx="718">
                  <c:v>9.5249999999999897</c:v>
                </c:pt>
                <c:pt idx="719">
                  <c:v>9.5249999999999897</c:v>
                </c:pt>
                <c:pt idx="720">
                  <c:v>9.5249999999999897</c:v>
                </c:pt>
                <c:pt idx="721">
                  <c:v>9.5249999999999897</c:v>
                </c:pt>
                <c:pt idx="722">
                  <c:v>9.5249999999999897</c:v>
                </c:pt>
                <c:pt idx="723">
                  <c:v>9.5375000000000014</c:v>
                </c:pt>
                <c:pt idx="724">
                  <c:v>9.5500000000000007</c:v>
                </c:pt>
                <c:pt idx="725">
                  <c:v>9.5500000000000007</c:v>
                </c:pt>
                <c:pt idx="726">
                  <c:v>9.5625000000000089</c:v>
                </c:pt>
                <c:pt idx="727">
                  <c:v>9.5750000000000028</c:v>
                </c:pt>
                <c:pt idx="728">
                  <c:v>9.5875000000000004</c:v>
                </c:pt>
                <c:pt idx="729">
                  <c:v>9.6</c:v>
                </c:pt>
                <c:pt idx="730">
                  <c:v>9.6</c:v>
                </c:pt>
                <c:pt idx="731">
                  <c:v>9.6125000000000007</c:v>
                </c:pt>
                <c:pt idx="732">
                  <c:v>9.6125000000000007</c:v>
                </c:pt>
                <c:pt idx="733">
                  <c:v>9.6125000000000007</c:v>
                </c:pt>
                <c:pt idx="734">
                  <c:v>9.6375000000000011</c:v>
                </c:pt>
                <c:pt idx="735">
                  <c:v>9.65</c:v>
                </c:pt>
                <c:pt idx="736">
                  <c:v>9.65</c:v>
                </c:pt>
                <c:pt idx="737">
                  <c:v>9.65</c:v>
                </c:pt>
                <c:pt idx="738">
                  <c:v>9.6625000000000068</c:v>
                </c:pt>
                <c:pt idx="739">
                  <c:v>9.6750000000000007</c:v>
                </c:pt>
                <c:pt idx="740">
                  <c:v>9.6875</c:v>
                </c:pt>
                <c:pt idx="741">
                  <c:v>9.6875</c:v>
                </c:pt>
                <c:pt idx="742">
                  <c:v>9.6875</c:v>
                </c:pt>
                <c:pt idx="743">
                  <c:v>9.7000000000000011</c:v>
                </c:pt>
                <c:pt idx="744">
                  <c:v>9.7000000000000011</c:v>
                </c:pt>
                <c:pt idx="745">
                  <c:v>9.7000000000000011</c:v>
                </c:pt>
                <c:pt idx="746">
                  <c:v>9.7125000000000021</c:v>
                </c:pt>
                <c:pt idx="747">
                  <c:v>9.75</c:v>
                </c:pt>
                <c:pt idx="748">
                  <c:v>9.75</c:v>
                </c:pt>
                <c:pt idx="749">
                  <c:v>9.75</c:v>
                </c:pt>
                <c:pt idx="750">
                  <c:v>9.7625000000000028</c:v>
                </c:pt>
                <c:pt idx="751">
                  <c:v>9.7749999999999897</c:v>
                </c:pt>
                <c:pt idx="752">
                  <c:v>9.7749999999999897</c:v>
                </c:pt>
                <c:pt idx="753">
                  <c:v>9.8000000000000007</c:v>
                </c:pt>
                <c:pt idx="754">
                  <c:v>9.8000000000000007</c:v>
                </c:pt>
                <c:pt idx="755">
                  <c:v>9.8000000000000007</c:v>
                </c:pt>
                <c:pt idx="756">
                  <c:v>9.8000000000000007</c:v>
                </c:pt>
                <c:pt idx="757">
                  <c:v>9.8000000000000007</c:v>
                </c:pt>
                <c:pt idx="758">
                  <c:v>9.8375000000000004</c:v>
                </c:pt>
                <c:pt idx="759">
                  <c:v>9.8375000000000004</c:v>
                </c:pt>
                <c:pt idx="760">
                  <c:v>9.862500000000006</c:v>
                </c:pt>
                <c:pt idx="761">
                  <c:v>9.8750000000000018</c:v>
                </c:pt>
                <c:pt idx="762">
                  <c:v>9.8750000000000018</c:v>
                </c:pt>
                <c:pt idx="763">
                  <c:v>9.8750000000000018</c:v>
                </c:pt>
                <c:pt idx="764">
                  <c:v>9.8875000000000028</c:v>
                </c:pt>
                <c:pt idx="765">
                  <c:v>9.8875000000000028</c:v>
                </c:pt>
                <c:pt idx="766">
                  <c:v>9.9</c:v>
                </c:pt>
                <c:pt idx="767">
                  <c:v>9.9</c:v>
                </c:pt>
                <c:pt idx="768">
                  <c:v>9.9</c:v>
                </c:pt>
                <c:pt idx="769">
                  <c:v>9.9</c:v>
                </c:pt>
                <c:pt idx="770">
                  <c:v>9.9125000000000068</c:v>
                </c:pt>
                <c:pt idx="771">
                  <c:v>9.9125000000000068</c:v>
                </c:pt>
                <c:pt idx="772">
                  <c:v>9.9250000000000007</c:v>
                </c:pt>
                <c:pt idx="773">
                  <c:v>9.9500000000000028</c:v>
                </c:pt>
                <c:pt idx="774">
                  <c:v>9.9500000000000028</c:v>
                </c:pt>
                <c:pt idx="775">
                  <c:v>9.9500000000000028</c:v>
                </c:pt>
                <c:pt idx="776">
                  <c:v>9.9500000000000028</c:v>
                </c:pt>
                <c:pt idx="777">
                  <c:v>9.9750000000000068</c:v>
                </c:pt>
                <c:pt idx="778">
                  <c:v>9.9875000000000007</c:v>
                </c:pt>
                <c:pt idx="779">
                  <c:v>10</c:v>
                </c:pt>
                <c:pt idx="780">
                  <c:v>10.024999999999904</c:v>
                </c:pt>
                <c:pt idx="781">
                  <c:v>10.024999999999904</c:v>
                </c:pt>
                <c:pt idx="782">
                  <c:v>10.024999999999904</c:v>
                </c:pt>
                <c:pt idx="783">
                  <c:v>10.0375</c:v>
                </c:pt>
                <c:pt idx="784">
                  <c:v>10.0375</c:v>
                </c:pt>
                <c:pt idx="785">
                  <c:v>10.049999999999899</c:v>
                </c:pt>
                <c:pt idx="786">
                  <c:v>10.062500000000009</c:v>
                </c:pt>
                <c:pt idx="787">
                  <c:v>10.062500000000009</c:v>
                </c:pt>
                <c:pt idx="788">
                  <c:v>10.062500000000009</c:v>
                </c:pt>
                <c:pt idx="789">
                  <c:v>10.062500000000009</c:v>
                </c:pt>
                <c:pt idx="790">
                  <c:v>10.062500000000009</c:v>
                </c:pt>
                <c:pt idx="791">
                  <c:v>10.062500000000009</c:v>
                </c:pt>
                <c:pt idx="792">
                  <c:v>10.062500000000009</c:v>
                </c:pt>
                <c:pt idx="793">
                  <c:v>10.087499999999915</c:v>
                </c:pt>
                <c:pt idx="794">
                  <c:v>10.087499999999915</c:v>
                </c:pt>
                <c:pt idx="795">
                  <c:v>10.099999999999909</c:v>
                </c:pt>
                <c:pt idx="796">
                  <c:v>10.099999999999909</c:v>
                </c:pt>
                <c:pt idx="797">
                  <c:v>10.099999999999909</c:v>
                </c:pt>
                <c:pt idx="798">
                  <c:v>10.099999999999909</c:v>
                </c:pt>
                <c:pt idx="799">
                  <c:v>10.099999999999909</c:v>
                </c:pt>
                <c:pt idx="800">
                  <c:v>10.112499999999915</c:v>
                </c:pt>
                <c:pt idx="801">
                  <c:v>10.112499999999915</c:v>
                </c:pt>
                <c:pt idx="802">
                  <c:v>10.149999999999904</c:v>
                </c:pt>
                <c:pt idx="803">
                  <c:v>10.149999999999904</c:v>
                </c:pt>
                <c:pt idx="804">
                  <c:v>10.162500000000009</c:v>
                </c:pt>
                <c:pt idx="805">
                  <c:v>10.162500000000009</c:v>
                </c:pt>
                <c:pt idx="806">
                  <c:v>10.162500000000009</c:v>
                </c:pt>
                <c:pt idx="807">
                  <c:v>10.162500000000009</c:v>
                </c:pt>
                <c:pt idx="808">
                  <c:v>10.174999999999899</c:v>
                </c:pt>
                <c:pt idx="809">
                  <c:v>10.174999999999899</c:v>
                </c:pt>
                <c:pt idx="810">
                  <c:v>10.200000000000001</c:v>
                </c:pt>
                <c:pt idx="811">
                  <c:v>10.200000000000001</c:v>
                </c:pt>
                <c:pt idx="812">
                  <c:v>10.200000000000001</c:v>
                </c:pt>
                <c:pt idx="813">
                  <c:v>10.200000000000001</c:v>
                </c:pt>
                <c:pt idx="814">
                  <c:v>10.200000000000001</c:v>
                </c:pt>
                <c:pt idx="815">
                  <c:v>10.200000000000001</c:v>
                </c:pt>
                <c:pt idx="816">
                  <c:v>10.200000000000001</c:v>
                </c:pt>
                <c:pt idx="817">
                  <c:v>10.212499999999915</c:v>
                </c:pt>
                <c:pt idx="818">
                  <c:v>10.212499999999915</c:v>
                </c:pt>
                <c:pt idx="819">
                  <c:v>10.237499999999899</c:v>
                </c:pt>
                <c:pt idx="820">
                  <c:v>10.237499999999899</c:v>
                </c:pt>
                <c:pt idx="821">
                  <c:v>10.237499999999899</c:v>
                </c:pt>
                <c:pt idx="822">
                  <c:v>10.237499999999899</c:v>
                </c:pt>
                <c:pt idx="823">
                  <c:v>10.237499999999899</c:v>
                </c:pt>
                <c:pt idx="824">
                  <c:v>10.25</c:v>
                </c:pt>
                <c:pt idx="825">
                  <c:v>10.274999999999904</c:v>
                </c:pt>
                <c:pt idx="826">
                  <c:v>10.274999999999904</c:v>
                </c:pt>
                <c:pt idx="827">
                  <c:v>10.287499999999909</c:v>
                </c:pt>
                <c:pt idx="828">
                  <c:v>10.325000000000006</c:v>
                </c:pt>
                <c:pt idx="829">
                  <c:v>10.337499999999915</c:v>
                </c:pt>
                <c:pt idx="830">
                  <c:v>10.337499999999915</c:v>
                </c:pt>
                <c:pt idx="831">
                  <c:v>10.337499999999915</c:v>
                </c:pt>
                <c:pt idx="832">
                  <c:v>10.350000000000009</c:v>
                </c:pt>
                <c:pt idx="833">
                  <c:v>10.350000000000009</c:v>
                </c:pt>
                <c:pt idx="834">
                  <c:v>10.362499999999924</c:v>
                </c:pt>
                <c:pt idx="835">
                  <c:v>10.375000000000009</c:v>
                </c:pt>
                <c:pt idx="836">
                  <c:v>10.387500000000006</c:v>
                </c:pt>
                <c:pt idx="837">
                  <c:v>10.387500000000006</c:v>
                </c:pt>
                <c:pt idx="838">
                  <c:v>10.4</c:v>
                </c:pt>
                <c:pt idx="839">
                  <c:v>10.412500000000009</c:v>
                </c:pt>
                <c:pt idx="840">
                  <c:v>10.412500000000009</c:v>
                </c:pt>
                <c:pt idx="841">
                  <c:v>10.424999999999899</c:v>
                </c:pt>
                <c:pt idx="842">
                  <c:v>10.424999999999899</c:v>
                </c:pt>
                <c:pt idx="843">
                  <c:v>10.424999999999899</c:v>
                </c:pt>
                <c:pt idx="844">
                  <c:v>10.4375</c:v>
                </c:pt>
                <c:pt idx="845">
                  <c:v>10.4375</c:v>
                </c:pt>
                <c:pt idx="846">
                  <c:v>10.4375</c:v>
                </c:pt>
                <c:pt idx="847">
                  <c:v>10.4375</c:v>
                </c:pt>
                <c:pt idx="848">
                  <c:v>10.4375</c:v>
                </c:pt>
                <c:pt idx="849">
                  <c:v>10.4375</c:v>
                </c:pt>
                <c:pt idx="850">
                  <c:v>10.4375</c:v>
                </c:pt>
                <c:pt idx="851">
                  <c:v>10.4375</c:v>
                </c:pt>
                <c:pt idx="852">
                  <c:v>10.4375</c:v>
                </c:pt>
                <c:pt idx="853">
                  <c:v>10.450000000000006</c:v>
                </c:pt>
                <c:pt idx="854">
                  <c:v>10.462500000000009</c:v>
                </c:pt>
                <c:pt idx="855">
                  <c:v>10.462500000000009</c:v>
                </c:pt>
                <c:pt idx="856">
                  <c:v>10.475000000000009</c:v>
                </c:pt>
                <c:pt idx="857">
                  <c:v>10.487500000000002</c:v>
                </c:pt>
                <c:pt idx="858">
                  <c:v>10.5</c:v>
                </c:pt>
                <c:pt idx="859">
                  <c:v>10.5</c:v>
                </c:pt>
                <c:pt idx="860">
                  <c:v>10.5</c:v>
                </c:pt>
                <c:pt idx="861">
                  <c:v>10.512500000000006</c:v>
                </c:pt>
                <c:pt idx="862">
                  <c:v>10.512500000000006</c:v>
                </c:pt>
                <c:pt idx="863">
                  <c:v>10.525</c:v>
                </c:pt>
                <c:pt idx="864">
                  <c:v>10.525</c:v>
                </c:pt>
                <c:pt idx="865">
                  <c:v>10.5375</c:v>
                </c:pt>
                <c:pt idx="866">
                  <c:v>10.5375</c:v>
                </c:pt>
                <c:pt idx="867">
                  <c:v>10.5375</c:v>
                </c:pt>
                <c:pt idx="868">
                  <c:v>10.549999999999899</c:v>
                </c:pt>
                <c:pt idx="869">
                  <c:v>10.549999999999899</c:v>
                </c:pt>
                <c:pt idx="870">
                  <c:v>10.549999999999899</c:v>
                </c:pt>
                <c:pt idx="871">
                  <c:v>10.587499999999915</c:v>
                </c:pt>
                <c:pt idx="872">
                  <c:v>10.599999999999909</c:v>
                </c:pt>
                <c:pt idx="873">
                  <c:v>10.599999999999909</c:v>
                </c:pt>
                <c:pt idx="874">
                  <c:v>10.599999999999909</c:v>
                </c:pt>
                <c:pt idx="875">
                  <c:v>10.612499999999915</c:v>
                </c:pt>
                <c:pt idx="876">
                  <c:v>10.612499999999915</c:v>
                </c:pt>
                <c:pt idx="877">
                  <c:v>10.65</c:v>
                </c:pt>
                <c:pt idx="878">
                  <c:v>10.662500000000009</c:v>
                </c:pt>
                <c:pt idx="879">
                  <c:v>10.674999999999899</c:v>
                </c:pt>
                <c:pt idx="880">
                  <c:v>10.7</c:v>
                </c:pt>
                <c:pt idx="881">
                  <c:v>10.7</c:v>
                </c:pt>
                <c:pt idx="882">
                  <c:v>10.712499999999915</c:v>
                </c:pt>
                <c:pt idx="883">
                  <c:v>10.737499999999899</c:v>
                </c:pt>
                <c:pt idx="884">
                  <c:v>10.75</c:v>
                </c:pt>
                <c:pt idx="885">
                  <c:v>10.75</c:v>
                </c:pt>
                <c:pt idx="886">
                  <c:v>10.75</c:v>
                </c:pt>
                <c:pt idx="887">
                  <c:v>10.762500000000006</c:v>
                </c:pt>
                <c:pt idx="888">
                  <c:v>10.762500000000006</c:v>
                </c:pt>
                <c:pt idx="889">
                  <c:v>10.762500000000006</c:v>
                </c:pt>
                <c:pt idx="890">
                  <c:v>10.787499999999909</c:v>
                </c:pt>
                <c:pt idx="891">
                  <c:v>10.8</c:v>
                </c:pt>
                <c:pt idx="892">
                  <c:v>10.8375</c:v>
                </c:pt>
                <c:pt idx="893">
                  <c:v>10.8375</c:v>
                </c:pt>
                <c:pt idx="894">
                  <c:v>10.8375</c:v>
                </c:pt>
                <c:pt idx="895">
                  <c:v>10.850000000000009</c:v>
                </c:pt>
                <c:pt idx="896">
                  <c:v>10.850000000000009</c:v>
                </c:pt>
                <c:pt idx="897">
                  <c:v>10.850000000000009</c:v>
                </c:pt>
                <c:pt idx="898">
                  <c:v>10.850000000000009</c:v>
                </c:pt>
                <c:pt idx="899">
                  <c:v>10.862500000000015</c:v>
                </c:pt>
                <c:pt idx="900">
                  <c:v>10.875000000000009</c:v>
                </c:pt>
                <c:pt idx="901">
                  <c:v>10.875000000000009</c:v>
                </c:pt>
                <c:pt idx="902">
                  <c:v>10.875000000000009</c:v>
                </c:pt>
                <c:pt idx="903">
                  <c:v>10.887500000000006</c:v>
                </c:pt>
                <c:pt idx="904">
                  <c:v>10.9</c:v>
                </c:pt>
                <c:pt idx="905">
                  <c:v>10.912500000000009</c:v>
                </c:pt>
                <c:pt idx="906">
                  <c:v>10.912500000000009</c:v>
                </c:pt>
                <c:pt idx="907">
                  <c:v>10.9375</c:v>
                </c:pt>
                <c:pt idx="908">
                  <c:v>10.9375</c:v>
                </c:pt>
                <c:pt idx="909">
                  <c:v>10.9375</c:v>
                </c:pt>
                <c:pt idx="910">
                  <c:v>10.950000000000006</c:v>
                </c:pt>
                <c:pt idx="911">
                  <c:v>10.974999999999909</c:v>
                </c:pt>
                <c:pt idx="912">
                  <c:v>10.974999999999909</c:v>
                </c:pt>
                <c:pt idx="913">
                  <c:v>10.974999999999909</c:v>
                </c:pt>
                <c:pt idx="914">
                  <c:v>10.987499999999915</c:v>
                </c:pt>
                <c:pt idx="915">
                  <c:v>10.987499999999915</c:v>
                </c:pt>
                <c:pt idx="916">
                  <c:v>10.987499999999915</c:v>
                </c:pt>
                <c:pt idx="917">
                  <c:v>10.987499999999915</c:v>
                </c:pt>
                <c:pt idx="918">
                  <c:v>10.987499999999915</c:v>
                </c:pt>
                <c:pt idx="919">
                  <c:v>10.999999999999915</c:v>
                </c:pt>
                <c:pt idx="920">
                  <c:v>10.999999999999915</c:v>
                </c:pt>
                <c:pt idx="921">
                  <c:v>10.999999999999915</c:v>
                </c:pt>
                <c:pt idx="922">
                  <c:v>11.012500000000006</c:v>
                </c:pt>
                <c:pt idx="923">
                  <c:v>11.025</c:v>
                </c:pt>
                <c:pt idx="924">
                  <c:v>11.025</c:v>
                </c:pt>
                <c:pt idx="925">
                  <c:v>11.025</c:v>
                </c:pt>
                <c:pt idx="926">
                  <c:v>11.025</c:v>
                </c:pt>
                <c:pt idx="927">
                  <c:v>11.025</c:v>
                </c:pt>
                <c:pt idx="928">
                  <c:v>11.0375</c:v>
                </c:pt>
                <c:pt idx="929">
                  <c:v>11.0375</c:v>
                </c:pt>
                <c:pt idx="930">
                  <c:v>11.05</c:v>
                </c:pt>
                <c:pt idx="931">
                  <c:v>11.05</c:v>
                </c:pt>
                <c:pt idx="932">
                  <c:v>11.05</c:v>
                </c:pt>
                <c:pt idx="933">
                  <c:v>11.075000000000006</c:v>
                </c:pt>
                <c:pt idx="934">
                  <c:v>11.075000000000006</c:v>
                </c:pt>
                <c:pt idx="935">
                  <c:v>11.075000000000006</c:v>
                </c:pt>
                <c:pt idx="936">
                  <c:v>11.075000000000006</c:v>
                </c:pt>
                <c:pt idx="937">
                  <c:v>11.075000000000006</c:v>
                </c:pt>
                <c:pt idx="938">
                  <c:v>11.1</c:v>
                </c:pt>
                <c:pt idx="939">
                  <c:v>11.1</c:v>
                </c:pt>
                <c:pt idx="940">
                  <c:v>11.1</c:v>
                </c:pt>
                <c:pt idx="941">
                  <c:v>11.1</c:v>
                </c:pt>
                <c:pt idx="942">
                  <c:v>11.1</c:v>
                </c:pt>
                <c:pt idx="943">
                  <c:v>11.112500000000002</c:v>
                </c:pt>
                <c:pt idx="944">
                  <c:v>11.112500000000002</c:v>
                </c:pt>
                <c:pt idx="945">
                  <c:v>11.125</c:v>
                </c:pt>
                <c:pt idx="946">
                  <c:v>11.125</c:v>
                </c:pt>
                <c:pt idx="947">
                  <c:v>11.125</c:v>
                </c:pt>
                <c:pt idx="948">
                  <c:v>11.125</c:v>
                </c:pt>
                <c:pt idx="949">
                  <c:v>11.137500000000001</c:v>
                </c:pt>
                <c:pt idx="950">
                  <c:v>11.162500000000009</c:v>
                </c:pt>
                <c:pt idx="951">
                  <c:v>11.175000000000002</c:v>
                </c:pt>
                <c:pt idx="952">
                  <c:v>11.1875</c:v>
                </c:pt>
                <c:pt idx="953">
                  <c:v>11.1875</c:v>
                </c:pt>
                <c:pt idx="954">
                  <c:v>11.1875</c:v>
                </c:pt>
                <c:pt idx="955">
                  <c:v>11.2125</c:v>
                </c:pt>
                <c:pt idx="956">
                  <c:v>11.225</c:v>
                </c:pt>
                <c:pt idx="957">
                  <c:v>11.225</c:v>
                </c:pt>
                <c:pt idx="958">
                  <c:v>11.225</c:v>
                </c:pt>
                <c:pt idx="959">
                  <c:v>11.225</c:v>
                </c:pt>
                <c:pt idx="960">
                  <c:v>11.225</c:v>
                </c:pt>
                <c:pt idx="961">
                  <c:v>11.225</c:v>
                </c:pt>
                <c:pt idx="962">
                  <c:v>11.237500000000001</c:v>
                </c:pt>
                <c:pt idx="963">
                  <c:v>11.237500000000001</c:v>
                </c:pt>
                <c:pt idx="964">
                  <c:v>11.25</c:v>
                </c:pt>
                <c:pt idx="965">
                  <c:v>11.25</c:v>
                </c:pt>
                <c:pt idx="966">
                  <c:v>11.25</c:v>
                </c:pt>
                <c:pt idx="967">
                  <c:v>11.262500000000006</c:v>
                </c:pt>
                <c:pt idx="968">
                  <c:v>11.262500000000006</c:v>
                </c:pt>
                <c:pt idx="969">
                  <c:v>11.2875</c:v>
                </c:pt>
                <c:pt idx="970">
                  <c:v>11.2875</c:v>
                </c:pt>
                <c:pt idx="971">
                  <c:v>11.2875</c:v>
                </c:pt>
                <c:pt idx="972">
                  <c:v>11.2875</c:v>
                </c:pt>
                <c:pt idx="973">
                  <c:v>11.2875</c:v>
                </c:pt>
                <c:pt idx="974">
                  <c:v>11.2875</c:v>
                </c:pt>
                <c:pt idx="975">
                  <c:v>11.299999999999899</c:v>
                </c:pt>
                <c:pt idx="976">
                  <c:v>11.299999999999899</c:v>
                </c:pt>
                <c:pt idx="977">
                  <c:v>11.299999999999899</c:v>
                </c:pt>
                <c:pt idx="978">
                  <c:v>11.312500000000009</c:v>
                </c:pt>
                <c:pt idx="979">
                  <c:v>11.312500000000009</c:v>
                </c:pt>
                <c:pt idx="980">
                  <c:v>11.312500000000009</c:v>
                </c:pt>
                <c:pt idx="981">
                  <c:v>11.312500000000009</c:v>
                </c:pt>
                <c:pt idx="982">
                  <c:v>11.362500000000015</c:v>
                </c:pt>
                <c:pt idx="983">
                  <c:v>11.374999999999915</c:v>
                </c:pt>
                <c:pt idx="984">
                  <c:v>11.374999999999915</c:v>
                </c:pt>
                <c:pt idx="985">
                  <c:v>11.374999999999915</c:v>
                </c:pt>
                <c:pt idx="986">
                  <c:v>11.374999999999915</c:v>
                </c:pt>
                <c:pt idx="987">
                  <c:v>11.374999999999915</c:v>
                </c:pt>
                <c:pt idx="988">
                  <c:v>11.387500000000006</c:v>
                </c:pt>
                <c:pt idx="989">
                  <c:v>11.387500000000006</c:v>
                </c:pt>
                <c:pt idx="990">
                  <c:v>11.387500000000006</c:v>
                </c:pt>
                <c:pt idx="991">
                  <c:v>11.412500000000009</c:v>
                </c:pt>
                <c:pt idx="992">
                  <c:v>11.412500000000009</c:v>
                </c:pt>
                <c:pt idx="993">
                  <c:v>11.412500000000009</c:v>
                </c:pt>
                <c:pt idx="994">
                  <c:v>11.412500000000009</c:v>
                </c:pt>
                <c:pt idx="995">
                  <c:v>11.412500000000009</c:v>
                </c:pt>
                <c:pt idx="996">
                  <c:v>11.412500000000009</c:v>
                </c:pt>
                <c:pt idx="997">
                  <c:v>11.412500000000009</c:v>
                </c:pt>
                <c:pt idx="998">
                  <c:v>11.412500000000009</c:v>
                </c:pt>
                <c:pt idx="999">
                  <c:v>11.424999999999899</c:v>
                </c:pt>
                <c:pt idx="1000">
                  <c:v>11.437499999999915</c:v>
                </c:pt>
                <c:pt idx="1001">
                  <c:v>11.437499999999915</c:v>
                </c:pt>
                <c:pt idx="1002">
                  <c:v>11.437499999999915</c:v>
                </c:pt>
                <c:pt idx="1003">
                  <c:v>11.437499999999915</c:v>
                </c:pt>
                <c:pt idx="1004">
                  <c:v>11.449999999999909</c:v>
                </c:pt>
                <c:pt idx="1005">
                  <c:v>11.449999999999909</c:v>
                </c:pt>
                <c:pt idx="1006">
                  <c:v>11.449999999999909</c:v>
                </c:pt>
                <c:pt idx="1007">
                  <c:v>11.462499999999924</c:v>
                </c:pt>
                <c:pt idx="1008">
                  <c:v>11.462499999999924</c:v>
                </c:pt>
                <c:pt idx="1009">
                  <c:v>11.475000000000009</c:v>
                </c:pt>
                <c:pt idx="1010">
                  <c:v>11.475000000000009</c:v>
                </c:pt>
                <c:pt idx="1011">
                  <c:v>11.475000000000009</c:v>
                </c:pt>
                <c:pt idx="1012">
                  <c:v>11.487500000000002</c:v>
                </c:pt>
                <c:pt idx="1013">
                  <c:v>11.5</c:v>
                </c:pt>
                <c:pt idx="1014">
                  <c:v>11.5</c:v>
                </c:pt>
                <c:pt idx="1015">
                  <c:v>11.5</c:v>
                </c:pt>
                <c:pt idx="1016">
                  <c:v>11.512500000000006</c:v>
                </c:pt>
                <c:pt idx="1017">
                  <c:v>11.512500000000006</c:v>
                </c:pt>
                <c:pt idx="1018">
                  <c:v>11.512500000000006</c:v>
                </c:pt>
                <c:pt idx="1019">
                  <c:v>11.524999999999904</c:v>
                </c:pt>
                <c:pt idx="1020">
                  <c:v>11.524999999999904</c:v>
                </c:pt>
                <c:pt idx="1021">
                  <c:v>11.5375</c:v>
                </c:pt>
                <c:pt idx="1022">
                  <c:v>11.562500000000009</c:v>
                </c:pt>
                <c:pt idx="1023">
                  <c:v>11.562500000000009</c:v>
                </c:pt>
                <c:pt idx="1024">
                  <c:v>11.562500000000009</c:v>
                </c:pt>
                <c:pt idx="1025">
                  <c:v>11.562500000000009</c:v>
                </c:pt>
                <c:pt idx="1026">
                  <c:v>11.587499999999915</c:v>
                </c:pt>
                <c:pt idx="1027">
                  <c:v>11.587499999999915</c:v>
                </c:pt>
                <c:pt idx="1028">
                  <c:v>11.6</c:v>
                </c:pt>
                <c:pt idx="1029">
                  <c:v>11.6</c:v>
                </c:pt>
                <c:pt idx="1030">
                  <c:v>11.612500000000002</c:v>
                </c:pt>
                <c:pt idx="1031">
                  <c:v>11.612500000000002</c:v>
                </c:pt>
                <c:pt idx="1032">
                  <c:v>11.612500000000002</c:v>
                </c:pt>
                <c:pt idx="1033">
                  <c:v>11.625</c:v>
                </c:pt>
                <c:pt idx="1034">
                  <c:v>11.637500000000001</c:v>
                </c:pt>
                <c:pt idx="1035">
                  <c:v>11.637500000000001</c:v>
                </c:pt>
                <c:pt idx="1036">
                  <c:v>11.65</c:v>
                </c:pt>
                <c:pt idx="1037">
                  <c:v>11.65</c:v>
                </c:pt>
                <c:pt idx="1038">
                  <c:v>11.65</c:v>
                </c:pt>
                <c:pt idx="1039">
                  <c:v>11.662500000000009</c:v>
                </c:pt>
                <c:pt idx="1040">
                  <c:v>11.674999999999899</c:v>
                </c:pt>
                <c:pt idx="1041">
                  <c:v>11.6875</c:v>
                </c:pt>
                <c:pt idx="1042">
                  <c:v>11.7</c:v>
                </c:pt>
                <c:pt idx="1043">
                  <c:v>11.712499999999915</c:v>
                </c:pt>
                <c:pt idx="1044">
                  <c:v>11.712499999999915</c:v>
                </c:pt>
                <c:pt idx="1045">
                  <c:v>11.737500000000001</c:v>
                </c:pt>
                <c:pt idx="1046">
                  <c:v>11.75</c:v>
                </c:pt>
                <c:pt idx="1047">
                  <c:v>11.762500000000006</c:v>
                </c:pt>
                <c:pt idx="1048">
                  <c:v>11.775</c:v>
                </c:pt>
                <c:pt idx="1049">
                  <c:v>11.7875</c:v>
                </c:pt>
                <c:pt idx="1050">
                  <c:v>11.8</c:v>
                </c:pt>
                <c:pt idx="1051">
                  <c:v>11.8</c:v>
                </c:pt>
                <c:pt idx="1052">
                  <c:v>11.8</c:v>
                </c:pt>
                <c:pt idx="1053">
                  <c:v>11.812500000000009</c:v>
                </c:pt>
                <c:pt idx="1054">
                  <c:v>11.825000000000006</c:v>
                </c:pt>
                <c:pt idx="1055">
                  <c:v>11.825000000000006</c:v>
                </c:pt>
                <c:pt idx="1056">
                  <c:v>11.825000000000006</c:v>
                </c:pt>
                <c:pt idx="1057">
                  <c:v>11.8375</c:v>
                </c:pt>
                <c:pt idx="1058">
                  <c:v>11.8375</c:v>
                </c:pt>
                <c:pt idx="1059">
                  <c:v>11.8375</c:v>
                </c:pt>
                <c:pt idx="1060">
                  <c:v>11.8375</c:v>
                </c:pt>
                <c:pt idx="1061">
                  <c:v>11.8375</c:v>
                </c:pt>
                <c:pt idx="1062">
                  <c:v>11.850000000000009</c:v>
                </c:pt>
                <c:pt idx="1063">
                  <c:v>11.862500000000015</c:v>
                </c:pt>
                <c:pt idx="1064">
                  <c:v>11.862500000000015</c:v>
                </c:pt>
                <c:pt idx="1065">
                  <c:v>11.875000000000009</c:v>
                </c:pt>
                <c:pt idx="1066">
                  <c:v>11.875000000000009</c:v>
                </c:pt>
                <c:pt idx="1067">
                  <c:v>11.875000000000009</c:v>
                </c:pt>
                <c:pt idx="1068">
                  <c:v>11.887500000000006</c:v>
                </c:pt>
                <c:pt idx="1069">
                  <c:v>11.887500000000006</c:v>
                </c:pt>
                <c:pt idx="1070">
                  <c:v>11.925000000000002</c:v>
                </c:pt>
                <c:pt idx="1071">
                  <c:v>11.925000000000002</c:v>
                </c:pt>
                <c:pt idx="1072">
                  <c:v>11.9375</c:v>
                </c:pt>
                <c:pt idx="1073">
                  <c:v>11.962500000000009</c:v>
                </c:pt>
                <c:pt idx="1074">
                  <c:v>11.987499999999915</c:v>
                </c:pt>
                <c:pt idx="1075">
                  <c:v>12</c:v>
                </c:pt>
                <c:pt idx="1076">
                  <c:v>12.025</c:v>
                </c:pt>
                <c:pt idx="1077">
                  <c:v>12.025</c:v>
                </c:pt>
                <c:pt idx="1078">
                  <c:v>12.025</c:v>
                </c:pt>
                <c:pt idx="1079">
                  <c:v>12.025</c:v>
                </c:pt>
                <c:pt idx="1080">
                  <c:v>12.025</c:v>
                </c:pt>
                <c:pt idx="1081">
                  <c:v>12.037499999999909</c:v>
                </c:pt>
                <c:pt idx="1082">
                  <c:v>12.037499999999909</c:v>
                </c:pt>
                <c:pt idx="1083">
                  <c:v>12.037499999999909</c:v>
                </c:pt>
                <c:pt idx="1084">
                  <c:v>12.037499999999909</c:v>
                </c:pt>
                <c:pt idx="1085">
                  <c:v>12.05</c:v>
                </c:pt>
                <c:pt idx="1086">
                  <c:v>12.05</c:v>
                </c:pt>
                <c:pt idx="1087">
                  <c:v>12.062500000000009</c:v>
                </c:pt>
                <c:pt idx="1088">
                  <c:v>12.112499999999915</c:v>
                </c:pt>
                <c:pt idx="1089">
                  <c:v>12.125</c:v>
                </c:pt>
                <c:pt idx="1090">
                  <c:v>12.125</c:v>
                </c:pt>
                <c:pt idx="1091">
                  <c:v>12.15</c:v>
                </c:pt>
                <c:pt idx="1092">
                  <c:v>12.162500000000009</c:v>
                </c:pt>
                <c:pt idx="1093">
                  <c:v>12.162500000000009</c:v>
                </c:pt>
                <c:pt idx="1094">
                  <c:v>12.162500000000009</c:v>
                </c:pt>
                <c:pt idx="1095">
                  <c:v>12.162500000000009</c:v>
                </c:pt>
                <c:pt idx="1096">
                  <c:v>12.174999999999899</c:v>
                </c:pt>
                <c:pt idx="1097">
                  <c:v>12.174999999999899</c:v>
                </c:pt>
                <c:pt idx="1098">
                  <c:v>12.174999999999899</c:v>
                </c:pt>
                <c:pt idx="1099">
                  <c:v>12.174999999999899</c:v>
                </c:pt>
                <c:pt idx="1100">
                  <c:v>12.174999999999899</c:v>
                </c:pt>
                <c:pt idx="1101">
                  <c:v>12.174999999999899</c:v>
                </c:pt>
                <c:pt idx="1102">
                  <c:v>12.1875</c:v>
                </c:pt>
                <c:pt idx="1103">
                  <c:v>12.2</c:v>
                </c:pt>
                <c:pt idx="1104">
                  <c:v>12.2125</c:v>
                </c:pt>
                <c:pt idx="1105">
                  <c:v>12.225</c:v>
                </c:pt>
                <c:pt idx="1106">
                  <c:v>12.225</c:v>
                </c:pt>
                <c:pt idx="1107">
                  <c:v>12.225</c:v>
                </c:pt>
                <c:pt idx="1108">
                  <c:v>12.225</c:v>
                </c:pt>
                <c:pt idx="1109">
                  <c:v>12.225</c:v>
                </c:pt>
                <c:pt idx="1110">
                  <c:v>12.225</c:v>
                </c:pt>
                <c:pt idx="1111">
                  <c:v>12.249999999999902</c:v>
                </c:pt>
                <c:pt idx="1112">
                  <c:v>12.249999999999902</c:v>
                </c:pt>
                <c:pt idx="1113">
                  <c:v>12.2875</c:v>
                </c:pt>
                <c:pt idx="1114">
                  <c:v>12.2875</c:v>
                </c:pt>
                <c:pt idx="1115">
                  <c:v>12.2875</c:v>
                </c:pt>
                <c:pt idx="1116">
                  <c:v>12.2875</c:v>
                </c:pt>
                <c:pt idx="1117">
                  <c:v>12.2875</c:v>
                </c:pt>
                <c:pt idx="1118">
                  <c:v>12.3</c:v>
                </c:pt>
                <c:pt idx="1119">
                  <c:v>12.3</c:v>
                </c:pt>
                <c:pt idx="1120">
                  <c:v>12.3</c:v>
                </c:pt>
                <c:pt idx="1121">
                  <c:v>12.312500000000009</c:v>
                </c:pt>
                <c:pt idx="1122">
                  <c:v>12.325000000000006</c:v>
                </c:pt>
                <c:pt idx="1123">
                  <c:v>12.325000000000006</c:v>
                </c:pt>
                <c:pt idx="1124">
                  <c:v>12.325000000000006</c:v>
                </c:pt>
                <c:pt idx="1125">
                  <c:v>12.325000000000006</c:v>
                </c:pt>
                <c:pt idx="1126">
                  <c:v>12.349999999999909</c:v>
                </c:pt>
                <c:pt idx="1127">
                  <c:v>12.375000000000009</c:v>
                </c:pt>
                <c:pt idx="1128">
                  <c:v>12.375000000000009</c:v>
                </c:pt>
                <c:pt idx="1129">
                  <c:v>12.375000000000009</c:v>
                </c:pt>
                <c:pt idx="1130">
                  <c:v>12.375000000000009</c:v>
                </c:pt>
                <c:pt idx="1131">
                  <c:v>12.375000000000009</c:v>
                </c:pt>
                <c:pt idx="1132">
                  <c:v>12.375000000000009</c:v>
                </c:pt>
                <c:pt idx="1133">
                  <c:v>12.387500000000006</c:v>
                </c:pt>
                <c:pt idx="1134">
                  <c:v>12.387500000000006</c:v>
                </c:pt>
                <c:pt idx="1135">
                  <c:v>12.387500000000006</c:v>
                </c:pt>
                <c:pt idx="1136">
                  <c:v>12.4</c:v>
                </c:pt>
                <c:pt idx="1137">
                  <c:v>12.4</c:v>
                </c:pt>
                <c:pt idx="1138">
                  <c:v>12.4</c:v>
                </c:pt>
                <c:pt idx="1139">
                  <c:v>12.4</c:v>
                </c:pt>
                <c:pt idx="1140">
                  <c:v>12.4</c:v>
                </c:pt>
                <c:pt idx="1141">
                  <c:v>12.4</c:v>
                </c:pt>
                <c:pt idx="1142">
                  <c:v>12.4</c:v>
                </c:pt>
                <c:pt idx="1143">
                  <c:v>12.4</c:v>
                </c:pt>
                <c:pt idx="1144">
                  <c:v>12.4</c:v>
                </c:pt>
                <c:pt idx="1145">
                  <c:v>12.4</c:v>
                </c:pt>
                <c:pt idx="1146">
                  <c:v>12.412500000000009</c:v>
                </c:pt>
                <c:pt idx="1147">
                  <c:v>12.412500000000009</c:v>
                </c:pt>
                <c:pt idx="1148">
                  <c:v>12.412500000000009</c:v>
                </c:pt>
                <c:pt idx="1149">
                  <c:v>12.4375</c:v>
                </c:pt>
                <c:pt idx="1150">
                  <c:v>12.4375</c:v>
                </c:pt>
                <c:pt idx="1151">
                  <c:v>12.4375</c:v>
                </c:pt>
                <c:pt idx="1152">
                  <c:v>12.4375</c:v>
                </c:pt>
                <c:pt idx="1153">
                  <c:v>12.4375</c:v>
                </c:pt>
                <c:pt idx="1154">
                  <c:v>12.450000000000006</c:v>
                </c:pt>
                <c:pt idx="1155">
                  <c:v>12.450000000000006</c:v>
                </c:pt>
                <c:pt idx="1156">
                  <c:v>12.450000000000006</c:v>
                </c:pt>
                <c:pt idx="1157">
                  <c:v>12.450000000000006</c:v>
                </c:pt>
                <c:pt idx="1158">
                  <c:v>12.450000000000006</c:v>
                </c:pt>
                <c:pt idx="1159">
                  <c:v>12.450000000000006</c:v>
                </c:pt>
                <c:pt idx="1160">
                  <c:v>12.450000000000006</c:v>
                </c:pt>
                <c:pt idx="1161">
                  <c:v>12.462500000000009</c:v>
                </c:pt>
                <c:pt idx="1162">
                  <c:v>12.474999999999909</c:v>
                </c:pt>
                <c:pt idx="1163">
                  <c:v>12.474999999999909</c:v>
                </c:pt>
                <c:pt idx="1164">
                  <c:v>12.474999999999909</c:v>
                </c:pt>
                <c:pt idx="1165">
                  <c:v>12.474999999999909</c:v>
                </c:pt>
                <c:pt idx="1166">
                  <c:v>12.474999999999909</c:v>
                </c:pt>
                <c:pt idx="1167">
                  <c:v>12.474999999999909</c:v>
                </c:pt>
                <c:pt idx="1168">
                  <c:v>12.474999999999909</c:v>
                </c:pt>
                <c:pt idx="1169">
                  <c:v>12.499999999999915</c:v>
                </c:pt>
                <c:pt idx="1170">
                  <c:v>12.499999999999915</c:v>
                </c:pt>
                <c:pt idx="1171">
                  <c:v>12.512500000000006</c:v>
                </c:pt>
                <c:pt idx="1172">
                  <c:v>12.512500000000006</c:v>
                </c:pt>
                <c:pt idx="1173">
                  <c:v>12.512500000000006</c:v>
                </c:pt>
                <c:pt idx="1174">
                  <c:v>12.512500000000006</c:v>
                </c:pt>
                <c:pt idx="1175">
                  <c:v>12.525</c:v>
                </c:pt>
                <c:pt idx="1176">
                  <c:v>12.525</c:v>
                </c:pt>
                <c:pt idx="1177">
                  <c:v>12.525</c:v>
                </c:pt>
                <c:pt idx="1178">
                  <c:v>12.537499999999909</c:v>
                </c:pt>
                <c:pt idx="1179">
                  <c:v>12.537499999999909</c:v>
                </c:pt>
                <c:pt idx="1180">
                  <c:v>12.537499999999909</c:v>
                </c:pt>
                <c:pt idx="1181">
                  <c:v>12.537499999999909</c:v>
                </c:pt>
                <c:pt idx="1182">
                  <c:v>12.537499999999909</c:v>
                </c:pt>
                <c:pt idx="1183">
                  <c:v>12.55</c:v>
                </c:pt>
                <c:pt idx="1184">
                  <c:v>12.55</c:v>
                </c:pt>
                <c:pt idx="1185">
                  <c:v>12.562499999999924</c:v>
                </c:pt>
                <c:pt idx="1186">
                  <c:v>12.562499999999924</c:v>
                </c:pt>
                <c:pt idx="1187">
                  <c:v>12.562499999999924</c:v>
                </c:pt>
                <c:pt idx="1188">
                  <c:v>12.562499999999924</c:v>
                </c:pt>
                <c:pt idx="1189">
                  <c:v>12.562499999999924</c:v>
                </c:pt>
                <c:pt idx="1190">
                  <c:v>12.562499999999924</c:v>
                </c:pt>
                <c:pt idx="1191">
                  <c:v>12.574999999999909</c:v>
                </c:pt>
                <c:pt idx="1192">
                  <c:v>12.574999999999909</c:v>
                </c:pt>
                <c:pt idx="1193">
                  <c:v>12.574999999999909</c:v>
                </c:pt>
                <c:pt idx="1194">
                  <c:v>12.574999999999909</c:v>
                </c:pt>
                <c:pt idx="1195">
                  <c:v>12.574999999999909</c:v>
                </c:pt>
                <c:pt idx="1196">
                  <c:v>12.574999999999909</c:v>
                </c:pt>
                <c:pt idx="1197">
                  <c:v>12.587499999999915</c:v>
                </c:pt>
                <c:pt idx="1198">
                  <c:v>12.587499999999915</c:v>
                </c:pt>
                <c:pt idx="1199">
                  <c:v>12.599999999999909</c:v>
                </c:pt>
                <c:pt idx="1200">
                  <c:v>12.599999999999909</c:v>
                </c:pt>
                <c:pt idx="1201">
                  <c:v>12.599999999999909</c:v>
                </c:pt>
                <c:pt idx="1202">
                  <c:v>12.612499999999915</c:v>
                </c:pt>
                <c:pt idx="1203">
                  <c:v>12.612499999999915</c:v>
                </c:pt>
                <c:pt idx="1204">
                  <c:v>12.612499999999915</c:v>
                </c:pt>
                <c:pt idx="1205">
                  <c:v>12.612499999999915</c:v>
                </c:pt>
                <c:pt idx="1206">
                  <c:v>12.612499999999915</c:v>
                </c:pt>
                <c:pt idx="1207">
                  <c:v>12.612499999999915</c:v>
                </c:pt>
                <c:pt idx="1208">
                  <c:v>12.612499999999915</c:v>
                </c:pt>
                <c:pt idx="1209">
                  <c:v>12.612499999999915</c:v>
                </c:pt>
                <c:pt idx="1210">
                  <c:v>12.612499999999915</c:v>
                </c:pt>
                <c:pt idx="1211">
                  <c:v>12.612499999999915</c:v>
                </c:pt>
                <c:pt idx="1212">
                  <c:v>12.612499999999915</c:v>
                </c:pt>
                <c:pt idx="1213">
                  <c:v>12.612499999999915</c:v>
                </c:pt>
                <c:pt idx="1214">
                  <c:v>12.612499999999915</c:v>
                </c:pt>
                <c:pt idx="1215">
                  <c:v>12.625</c:v>
                </c:pt>
                <c:pt idx="1216">
                  <c:v>12.625</c:v>
                </c:pt>
                <c:pt idx="1217">
                  <c:v>12.637500000000001</c:v>
                </c:pt>
                <c:pt idx="1218">
                  <c:v>12.65</c:v>
                </c:pt>
                <c:pt idx="1219">
                  <c:v>12.675000000000002</c:v>
                </c:pt>
                <c:pt idx="1220">
                  <c:v>12.6875</c:v>
                </c:pt>
                <c:pt idx="1221">
                  <c:v>12.7</c:v>
                </c:pt>
                <c:pt idx="1222">
                  <c:v>12.7</c:v>
                </c:pt>
                <c:pt idx="1223">
                  <c:v>12.7</c:v>
                </c:pt>
                <c:pt idx="1224">
                  <c:v>12.7</c:v>
                </c:pt>
                <c:pt idx="1225">
                  <c:v>12.7</c:v>
                </c:pt>
                <c:pt idx="1226">
                  <c:v>12.7</c:v>
                </c:pt>
                <c:pt idx="1227">
                  <c:v>12.7</c:v>
                </c:pt>
                <c:pt idx="1228">
                  <c:v>12.7</c:v>
                </c:pt>
                <c:pt idx="1229">
                  <c:v>12.7</c:v>
                </c:pt>
                <c:pt idx="1230">
                  <c:v>12.7</c:v>
                </c:pt>
                <c:pt idx="1231">
                  <c:v>12.712499999999915</c:v>
                </c:pt>
                <c:pt idx="1232">
                  <c:v>12.712499999999915</c:v>
                </c:pt>
                <c:pt idx="1233">
                  <c:v>12.712499999999915</c:v>
                </c:pt>
                <c:pt idx="1234">
                  <c:v>12.712499999999915</c:v>
                </c:pt>
                <c:pt idx="1235">
                  <c:v>12.712499999999915</c:v>
                </c:pt>
                <c:pt idx="1236">
                  <c:v>12.725</c:v>
                </c:pt>
                <c:pt idx="1237">
                  <c:v>12.737499999999899</c:v>
                </c:pt>
                <c:pt idx="1238">
                  <c:v>12.762500000000006</c:v>
                </c:pt>
                <c:pt idx="1239">
                  <c:v>12.762500000000006</c:v>
                </c:pt>
                <c:pt idx="1240">
                  <c:v>12.762500000000006</c:v>
                </c:pt>
                <c:pt idx="1241">
                  <c:v>12.762500000000006</c:v>
                </c:pt>
                <c:pt idx="1242">
                  <c:v>12.774999999999904</c:v>
                </c:pt>
                <c:pt idx="1243">
                  <c:v>12.799999999999899</c:v>
                </c:pt>
                <c:pt idx="1244">
                  <c:v>12.799999999999899</c:v>
                </c:pt>
                <c:pt idx="1245">
                  <c:v>12.812499999999924</c:v>
                </c:pt>
                <c:pt idx="1246">
                  <c:v>12.812499999999924</c:v>
                </c:pt>
                <c:pt idx="1247">
                  <c:v>12.812499999999924</c:v>
                </c:pt>
                <c:pt idx="1248">
                  <c:v>12.812499999999924</c:v>
                </c:pt>
                <c:pt idx="1249">
                  <c:v>12.812499999999924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populationParameterSweep!$E$11270:$E$12519</c:f>
              <c:numCache>
                <c:formatCode>General</c:formatCode>
                <c:ptCount val="1250"/>
                <c:pt idx="0">
                  <c:v>0</c:v>
                </c:pt>
                <c:pt idx="1">
                  <c:v>1.1111111111111101E-2</c:v>
                </c:pt>
                <c:pt idx="2">
                  <c:v>3.3333333333333298E-2</c:v>
                </c:pt>
                <c:pt idx="3">
                  <c:v>4.4444444444444432E-2</c:v>
                </c:pt>
                <c:pt idx="4">
                  <c:v>8.8888888888888795E-2</c:v>
                </c:pt>
                <c:pt idx="5">
                  <c:v>0.13333333333333314</c:v>
                </c:pt>
                <c:pt idx="6">
                  <c:v>0.17777777777777701</c:v>
                </c:pt>
                <c:pt idx="7">
                  <c:v>0.22222222222222199</c:v>
                </c:pt>
                <c:pt idx="8">
                  <c:v>0.25555555555555493</c:v>
                </c:pt>
                <c:pt idx="9">
                  <c:v>0.33333333333333298</c:v>
                </c:pt>
                <c:pt idx="10">
                  <c:v>0.38888888888888884</c:v>
                </c:pt>
                <c:pt idx="11">
                  <c:v>0.43333333333333302</c:v>
                </c:pt>
                <c:pt idx="12">
                  <c:v>0.46666666666666634</c:v>
                </c:pt>
                <c:pt idx="13">
                  <c:v>0.51111111111111096</c:v>
                </c:pt>
                <c:pt idx="14">
                  <c:v>0.56666666666666599</c:v>
                </c:pt>
                <c:pt idx="15">
                  <c:v>0.63333333333333353</c:v>
                </c:pt>
                <c:pt idx="16">
                  <c:v>0.64444444444444482</c:v>
                </c:pt>
                <c:pt idx="17">
                  <c:v>0.68888888888888855</c:v>
                </c:pt>
                <c:pt idx="18">
                  <c:v>0.73333333333333295</c:v>
                </c:pt>
                <c:pt idx="19">
                  <c:v>0.74444444444444469</c:v>
                </c:pt>
                <c:pt idx="20">
                  <c:v>0.78888888888888853</c:v>
                </c:pt>
                <c:pt idx="21">
                  <c:v>0.85555555555555551</c:v>
                </c:pt>
                <c:pt idx="22">
                  <c:v>0.88888888888888795</c:v>
                </c:pt>
                <c:pt idx="23">
                  <c:v>0.91111111111111098</c:v>
                </c:pt>
                <c:pt idx="24">
                  <c:v>0.94444444444444453</c:v>
                </c:pt>
                <c:pt idx="25">
                  <c:v>0.97777777777777752</c:v>
                </c:pt>
                <c:pt idx="26">
                  <c:v>1.01111111111111</c:v>
                </c:pt>
                <c:pt idx="27">
                  <c:v>1.0333333333333299</c:v>
                </c:pt>
                <c:pt idx="28">
                  <c:v>1.05555555555555</c:v>
                </c:pt>
                <c:pt idx="29">
                  <c:v>1.06666666666666</c:v>
                </c:pt>
                <c:pt idx="30">
                  <c:v>1.07777777777777</c:v>
                </c:pt>
                <c:pt idx="31">
                  <c:v>1.1666666666666601</c:v>
                </c:pt>
                <c:pt idx="32">
                  <c:v>1.17777777777777</c:v>
                </c:pt>
                <c:pt idx="33">
                  <c:v>1.2</c:v>
                </c:pt>
                <c:pt idx="34">
                  <c:v>1.2333333333333298</c:v>
                </c:pt>
                <c:pt idx="35">
                  <c:v>1.2777777777777699</c:v>
                </c:pt>
                <c:pt idx="36">
                  <c:v>1.2777777777777699</c:v>
                </c:pt>
                <c:pt idx="37">
                  <c:v>1.31111111111111</c:v>
                </c:pt>
                <c:pt idx="38">
                  <c:v>1.32222222222222</c:v>
                </c:pt>
                <c:pt idx="39">
                  <c:v>1.36666666666666</c:v>
                </c:pt>
                <c:pt idx="40">
                  <c:v>1.4333333333333298</c:v>
                </c:pt>
                <c:pt idx="41">
                  <c:v>1.4444444444444398</c:v>
                </c:pt>
                <c:pt idx="42">
                  <c:v>1.48888888888888</c:v>
                </c:pt>
                <c:pt idx="43">
                  <c:v>1.499999999999988</c:v>
                </c:pt>
                <c:pt idx="44">
                  <c:v>1.6</c:v>
                </c:pt>
                <c:pt idx="45">
                  <c:v>1.62222222222222</c:v>
                </c:pt>
                <c:pt idx="46">
                  <c:v>1.62222222222222</c:v>
                </c:pt>
                <c:pt idx="47">
                  <c:v>1.6444444444444399</c:v>
                </c:pt>
                <c:pt idx="48">
                  <c:v>1.6555555555555501</c:v>
                </c:pt>
                <c:pt idx="49">
                  <c:v>1.6666666666666601</c:v>
                </c:pt>
                <c:pt idx="50">
                  <c:v>1.7111111111111099</c:v>
                </c:pt>
                <c:pt idx="51">
                  <c:v>1.7111111111111099</c:v>
                </c:pt>
                <c:pt idx="52">
                  <c:v>1.7666666666666599</c:v>
                </c:pt>
                <c:pt idx="53">
                  <c:v>1.7999999999999885</c:v>
                </c:pt>
                <c:pt idx="54">
                  <c:v>1.8333333333333299</c:v>
                </c:pt>
                <c:pt idx="55">
                  <c:v>1.86666666666666</c:v>
                </c:pt>
                <c:pt idx="56">
                  <c:v>1.9222222222222201</c:v>
                </c:pt>
                <c:pt idx="57">
                  <c:v>1.9777777777777701</c:v>
                </c:pt>
                <c:pt idx="58">
                  <c:v>2.0111111111111102</c:v>
                </c:pt>
                <c:pt idx="59">
                  <c:v>2.0777777777777744</c:v>
                </c:pt>
                <c:pt idx="60">
                  <c:v>2.1</c:v>
                </c:pt>
                <c:pt idx="61">
                  <c:v>2.1555555555555501</c:v>
                </c:pt>
                <c:pt idx="62">
                  <c:v>2.1888888888888798</c:v>
                </c:pt>
                <c:pt idx="63">
                  <c:v>2.2111111111111099</c:v>
                </c:pt>
                <c:pt idx="64">
                  <c:v>2.2333333333333298</c:v>
                </c:pt>
                <c:pt idx="65">
                  <c:v>2.277777777777775</c:v>
                </c:pt>
                <c:pt idx="66">
                  <c:v>2.2999999999999998</c:v>
                </c:pt>
                <c:pt idx="67">
                  <c:v>2.3333333333333277</c:v>
                </c:pt>
                <c:pt idx="68">
                  <c:v>2.3777777777777738</c:v>
                </c:pt>
                <c:pt idx="69">
                  <c:v>2.4111111111111101</c:v>
                </c:pt>
                <c:pt idx="70">
                  <c:v>2.4666666666666597</c:v>
                </c:pt>
                <c:pt idx="71">
                  <c:v>2.477777777777773</c:v>
                </c:pt>
                <c:pt idx="72">
                  <c:v>2.5333333333333301</c:v>
                </c:pt>
                <c:pt idx="73">
                  <c:v>2.5666666666666598</c:v>
                </c:pt>
                <c:pt idx="74">
                  <c:v>2.5888888888888797</c:v>
                </c:pt>
                <c:pt idx="75">
                  <c:v>2.6111111111111098</c:v>
                </c:pt>
                <c:pt idx="76">
                  <c:v>2.6777777777777749</c:v>
                </c:pt>
                <c:pt idx="77">
                  <c:v>2.7</c:v>
                </c:pt>
                <c:pt idx="78">
                  <c:v>2.7666666666666599</c:v>
                </c:pt>
                <c:pt idx="79">
                  <c:v>2.7888888888888799</c:v>
                </c:pt>
                <c:pt idx="80">
                  <c:v>2.8</c:v>
                </c:pt>
                <c:pt idx="81">
                  <c:v>2.81111111111111</c:v>
                </c:pt>
                <c:pt idx="82">
                  <c:v>2.8555555555555476</c:v>
                </c:pt>
                <c:pt idx="83">
                  <c:v>2.8666666666666587</c:v>
                </c:pt>
                <c:pt idx="84">
                  <c:v>2.8888888888888777</c:v>
                </c:pt>
                <c:pt idx="85">
                  <c:v>2.8888888888888777</c:v>
                </c:pt>
                <c:pt idx="86">
                  <c:v>2.93333333333333</c:v>
                </c:pt>
                <c:pt idx="87">
                  <c:v>2.9444444444444398</c:v>
                </c:pt>
                <c:pt idx="88">
                  <c:v>2.9555555555555477</c:v>
                </c:pt>
                <c:pt idx="89">
                  <c:v>2.9555555555555477</c:v>
                </c:pt>
                <c:pt idx="90">
                  <c:v>2.9666666666666597</c:v>
                </c:pt>
                <c:pt idx="91">
                  <c:v>2.9888888888888787</c:v>
                </c:pt>
                <c:pt idx="92">
                  <c:v>2.9888888888888787</c:v>
                </c:pt>
                <c:pt idx="93">
                  <c:v>3.0333333333333301</c:v>
                </c:pt>
                <c:pt idx="94">
                  <c:v>3.05555555555555</c:v>
                </c:pt>
                <c:pt idx="95">
                  <c:v>3.0888888888888797</c:v>
                </c:pt>
                <c:pt idx="96">
                  <c:v>3.1</c:v>
                </c:pt>
                <c:pt idx="97">
                  <c:v>3.12222222222222</c:v>
                </c:pt>
                <c:pt idx="98">
                  <c:v>3.12222222222222</c:v>
                </c:pt>
                <c:pt idx="99">
                  <c:v>3.1333333333333302</c:v>
                </c:pt>
                <c:pt idx="100">
                  <c:v>3.1666666666666599</c:v>
                </c:pt>
                <c:pt idx="101">
                  <c:v>3.1666666666666599</c:v>
                </c:pt>
                <c:pt idx="102">
                  <c:v>3.2111111111111099</c:v>
                </c:pt>
                <c:pt idx="103">
                  <c:v>3.2333333333333298</c:v>
                </c:pt>
                <c:pt idx="104">
                  <c:v>3.2888888888888799</c:v>
                </c:pt>
                <c:pt idx="105">
                  <c:v>3.3222222222222197</c:v>
                </c:pt>
                <c:pt idx="106">
                  <c:v>3.3444444444444397</c:v>
                </c:pt>
                <c:pt idx="107">
                  <c:v>3.3777777777777738</c:v>
                </c:pt>
                <c:pt idx="108">
                  <c:v>3.3777777777777738</c:v>
                </c:pt>
                <c:pt idx="109">
                  <c:v>3.4</c:v>
                </c:pt>
                <c:pt idx="110">
                  <c:v>3.4222222222222198</c:v>
                </c:pt>
                <c:pt idx="111">
                  <c:v>3.4444444444444398</c:v>
                </c:pt>
                <c:pt idx="112">
                  <c:v>3.4555555555555477</c:v>
                </c:pt>
                <c:pt idx="113">
                  <c:v>3.4555555555555477</c:v>
                </c:pt>
                <c:pt idx="114">
                  <c:v>3.4888888888888787</c:v>
                </c:pt>
                <c:pt idx="115">
                  <c:v>3.5111111111111102</c:v>
                </c:pt>
                <c:pt idx="116">
                  <c:v>3.5333333333333301</c:v>
                </c:pt>
                <c:pt idx="117">
                  <c:v>3.5444444444444398</c:v>
                </c:pt>
                <c:pt idx="118">
                  <c:v>3.55555555555555</c:v>
                </c:pt>
                <c:pt idx="119">
                  <c:v>3.5777777777777744</c:v>
                </c:pt>
                <c:pt idx="120">
                  <c:v>3.5999999999999877</c:v>
                </c:pt>
                <c:pt idx="121">
                  <c:v>3.6111111111111098</c:v>
                </c:pt>
                <c:pt idx="122">
                  <c:v>3.62222222222222</c:v>
                </c:pt>
                <c:pt idx="123">
                  <c:v>3.6333333333333302</c:v>
                </c:pt>
                <c:pt idx="124">
                  <c:v>3.6444444444444399</c:v>
                </c:pt>
                <c:pt idx="125">
                  <c:v>3.6777777777777749</c:v>
                </c:pt>
                <c:pt idx="126">
                  <c:v>3.7111111111111099</c:v>
                </c:pt>
                <c:pt idx="127">
                  <c:v>3.7666666666666599</c:v>
                </c:pt>
                <c:pt idx="128">
                  <c:v>3.777777777777775</c:v>
                </c:pt>
                <c:pt idx="129">
                  <c:v>3.777777777777775</c:v>
                </c:pt>
                <c:pt idx="130">
                  <c:v>3.777777777777775</c:v>
                </c:pt>
                <c:pt idx="131">
                  <c:v>3.8333333333333277</c:v>
                </c:pt>
                <c:pt idx="132">
                  <c:v>3.8555555555555476</c:v>
                </c:pt>
                <c:pt idx="133">
                  <c:v>3.8666666666666587</c:v>
                </c:pt>
                <c:pt idx="134">
                  <c:v>3.8666666666666587</c:v>
                </c:pt>
                <c:pt idx="135">
                  <c:v>3.8777777777777738</c:v>
                </c:pt>
                <c:pt idx="136">
                  <c:v>3.9</c:v>
                </c:pt>
                <c:pt idx="137">
                  <c:v>3.9222222222222198</c:v>
                </c:pt>
                <c:pt idx="138">
                  <c:v>3.93333333333333</c:v>
                </c:pt>
                <c:pt idx="139">
                  <c:v>3.93333333333333</c:v>
                </c:pt>
                <c:pt idx="140">
                  <c:v>3.9444444444444398</c:v>
                </c:pt>
                <c:pt idx="141">
                  <c:v>4</c:v>
                </c:pt>
                <c:pt idx="142">
                  <c:v>4.0222222222222204</c:v>
                </c:pt>
                <c:pt idx="143">
                  <c:v>4.0222222222222204</c:v>
                </c:pt>
                <c:pt idx="144">
                  <c:v>4.0444444444444398</c:v>
                </c:pt>
                <c:pt idx="145">
                  <c:v>4.0888888888888797</c:v>
                </c:pt>
                <c:pt idx="146">
                  <c:v>4.1444444444444395</c:v>
                </c:pt>
                <c:pt idx="147">
                  <c:v>4.1666666666666554</c:v>
                </c:pt>
                <c:pt idx="148">
                  <c:v>4.1888888888888776</c:v>
                </c:pt>
                <c:pt idx="149">
                  <c:v>4.2111111111111104</c:v>
                </c:pt>
                <c:pt idx="150">
                  <c:v>4.2333333333333378</c:v>
                </c:pt>
                <c:pt idx="151">
                  <c:v>4.2666666666666604</c:v>
                </c:pt>
                <c:pt idx="152">
                  <c:v>4.31111111111111</c:v>
                </c:pt>
                <c:pt idx="153">
                  <c:v>4.3444444444444397</c:v>
                </c:pt>
                <c:pt idx="154">
                  <c:v>4.3555555555555419</c:v>
                </c:pt>
                <c:pt idx="155">
                  <c:v>4.3999999999999897</c:v>
                </c:pt>
                <c:pt idx="156">
                  <c:v>4.4333333333333389</c:v>
                </c:pt>
                <c:pt idx="157">
                  <c:v>4.4555555555555451</c:v>
                </c:pt>
                <c:pt idx="158">
                  <c:v>4.4777777777777699</c:v>
                </c:pt>
                <c:pt idx="159">
                  <c:v>4.5222222222222204</c:v>
                </c:pt>
                <c:pt idx="160">
                  <c:v>4.5222222222222204</c:v>
                </c:pt>
                <c:pt idx="161">
                  <c:v>4.5333333333333359</c:v>
                </c:pt>
                <c:pt idx="162">
                  <c:v>4.5777777777777695</c:v>
                </c:pt>
                <c:pt idx="163">
                  <c:v>4.5999999999999996</c:v>
                </c:pt>
                <c:pt idx="164">
                  <c:v>4.5999999999999996</c:v>
                </c:pt>
                <c:pt idx="165">
                  <c:v>4.62222222222222</c:v>
                </c:pt>
                <c:pt idx="166">
                  <c:v>4.6333333333333346</c:v>
                </c:pt>
                <c:pt idx="167">
                  <c:v>4.6444444444444395</c:v>
                </c:pt>
                <c:pt idx="168">
                  <c:v>4.6555555555555408</c:v>
                </c:pt>
                <c:pt idx="169">
                  <c:v>4.6777777777777665</c:v>
                </c:pt>
                <c:pt idx="170">
                  <c:v>4.7111111111111104</c:v>
                </c:pt>
                <c:pt idx="171">
                  <c:v>4.7222222222222197</c:v>
                </c:pt>
                <c:pt idx="172">
                  <c:v>4.7333333333333378</c:v>
                </c:pt>
                <c:pt idx="173">
                  <c:v>4.7888888888888799</c:v>
                </c:pt>
                <c:pt idx="174">
                  <c:v>4.7888888888888799</c:v>
                </c:pt>
                <c:pt idx="175">
                  <c:v>4.8555555555555419</c:v>
                </c:pt>
                <c:pt idx="176">
                  <c:v>4.9222222222222198</c:v>
                </c:pt>
                <c:pt idx="177">
                  <c:v>4.9333333333333389</c:v>
                </c:pt>
                <c:pt idx="178">
                  <c:v>4.9777777777777699</c:v>
                </c:pt>
                <c:pt idx="179">
                  <c:v>5</c:v>
                </c:pt>
                <c:pt idx="180">
                  <c:v>5.0333333333333359</c:v>
                </c:pt>
                <c:pt idx="181">
                  <c:v>5.0444444444444398</c:v>
                </c:pt>
                <c:pt idx="182">
                  <c:v>5.0555555555555438</c:v>
                </c:pt>
                <c:pt idx="183">
                  <c:v>5.0666666666666602</c:v>
                </c:pt>
                <c:pt idx="184">
                  <c:v>5.0666666666666602</c:v>
                </c:pt>
                <c:pt idx="185">
                  <c:v>5.0777777777777695</c:v>
                </c:pt>
                <c:pt idx="186">
                  <c:v>5.0777777777777695</c:v>
                </c:pt>
                <c:pt idx="187">
                  <c:v>5.0777777777777695</c:v>
                </c:pt>
                <c:pt idx="188">
                  <c:v>5.0888888888888797</c:v>
                </c:pt>
                <c:pt idx="189">
                  <c:v>5.0888888888888797</c:v>
                </c:pt>
                <c:pt idx="190">
                  <c:v>5.0888888888888797</c:v>
                </c:pt>
                <c:pt idx="191">
                  <c:v>5.0888888888888797</c:v>
                </c:pt>
                <c:pt idx="192">
                  <c:v>5.0888888888888797</c:v>
                </c:pt>
                <c:pt idx="193">
                  <c:v>5.0999999999999996</c:v>
                </c:pt>
                <c:pt idx="194">
                  <c:v>5.1111111111111098</c:v>
                </c:pt>
                <c:pt idx="195">
                  <c:v>5.1111111111111098</c:v>
                </c:pt>
                <c:pt idx="196">
                  <c:v>5.1333333333333346</c:v>
                </c:pt>
                <c:pt idx="197">
                  <c:v>5.1444444444444395</c:v>
                </c:pt>
                <c:pt idx="198">
                  <c:v>5.1555555555555408</c:v>
                </c:pt>
                <c:pt idx="199">
                  <c:v>5.1555555555555408</c:v>
                </c:pt>
                <c:pt idx="200">
                  <c:v>5.1777777777777665</c:v>
                </c:pt>
                <c:pt idx="201">
                  <c:v>5.1777777777777665</c:v>
                </c:pt>
                <c:pt idx="202">
                  <c:v>5.1777777777777665</c:v>
                </c:pt>
                <c:pt idx="203">
                  <c:v>5.1888888888888776</c:v>
                </c:pt>
                <c:pt idx="204">
                  <c:v>5.2111111111111104</c:v>
                </c:pt>
                <c:pt idx="205">
                  <c:v>5.2222222222222197</c:v>
                </c:pt>
                <c:pt idx="206">
                  <c:v>5.2222222222222197</c:v>
                </c:pt>
                <c:pt idx="207">
                  <c:v>5.2333333333333378</c:v>
                </c:pt>
                <c:pt idx="208">
                  <c:v>5.2333333333333378</c:v>
                </c:pt>
                <c:pt idx="209">
                  <c:v>5.24444444444444</c:v>
                </c:pt>
                <c:pt idx="210">
                  <c:v>5.24444444444444</c:v>
                </c:pt>
                <c:pt idx="211">
                  <c:v>5.255555555555544</c:v>
                </c:pt>
                <c:pt idx="212">
                  <c:v>5.2777777777777697</c:v>
                </c:pt>
                <c:pt idx="213">
                  <c:v>5.2888888888888896</c:v>
                </c:pt>
                <c:pt idx="214">
                  <c:v>5.31111111111111</c:v>
                </c:pt>
                <c:pt idx="215">
                  <c:v>5.31111111111111</c:v>
                </c:pt>
                <c:pt idx="216">
                  <c:v>5.3444444444444397</c:v>
                </c:pt>
                <c:pt idx="217">
                  <c:v>5.3444444444444397</c:v>
                </c:pt>
                <c:pt idx="218">
                  <c:v>5.3444444444444397</c:v>
                </c:pt>
                <c:pt idx="219">
                  <c:v>5.3555555555555419</c:v>
                </c:pt>
                <c:pt idx="220">
                  <c:v>5.36666666666666</c:v>
                </c:pt>
                <c:pt idx="221">
                  <c:v>5.36666666666666</c:v>
                </c:pt>
                <c:pt idx="222">
                  <c:v>5.3777777777777676</c:v>
                </c:pt>
                <c:pt idx="223">
                  <c:v>5.3888888888888795</c:v>
                </c:pt>
                <c:pt idx="224">
                  <c:v>5.4</c:v>
                </c:pt>
                <c:pt idx="225">
                  <c:v>5.4111111111111114</c:v>
                </c:pt>
                <c:pt idx="226">
                  <c:v>5.4222222222222198</c:v>
                </c:pt>
                <c:pt idx="227">
                  <c:v>5.4333333333333389</c:v>
                </c:pt>
                <c:pt idx="228">
                  <c:v>5.4444444444444402</c:v>
                </c:pt>
                <c:pt idx="229">
                  <c:v>5.4555555555555451</c:v>
                </c:pt>
                <c:pt idx="230">
                  <c:v>5.4555555555555451</c:v>
                </c:pt>
                <c:pt idx="231">
                  <c:v>5.4666666666666597</c:v>
                </c:pt>
                <c:pt idx="232">
                  <c:v>5.4777777777777699</c:v>
                </c:pt>
                <c:pt idx="233">
                  <c:v>5.5</c:v>
                </c:pt>
                <c:pt idx="234">
                  <c:v>5.5111111111111102</c:v>
                </c:pt>
                <c:pt idx="235">
                  <c:v>5.5222222222222204</c:v>
                </c:pt>
                <c:pt idx="236">
                  <c:v>5.5222222222222204</c:v>
                </c:pt>
                <c:pt idx="237">
                  <c:v>5.5444444444444398</c:v>
                </c:pt>
                <c:pt idx="238">
                  <c:v>5.5444444444444398</c:v>
                </c:pt>
                <c:pt idx="239">
                  <c:v>5.5444444444444398</c:v>
                </c:pt>
                <c:pt idx="240">
                  <c:v>5.5666666666666602</c:v>
                </c:pt>
                <c:pt idx="241">
                  <c:v>5.5666666666666602</c:v>
                </c:pt>
                <c:pt idx="242">
                  <c:v>5.5777777777777695</c:v>
                </c:pt>
                <c:pt idx="243">
                  <c:v>5.5777777777777695</c:v>
                </c:pt>
                <c:pt idx="244">
                  <c:v>5.5777777777777695</c:v>
                </c:pt>
                <c:pt idx="245">
                  <c:v>5.5888888888888797</c:v>
                </c:pt>
                <c:pt idx="246">
                  <c:v>5.5888888888888797</c:v>
                </c:pt>
                <c:pt idx="247">
                  <c:v>5.5888888888888797</c:v>
                </c:pt>
                <c:pt idx="248">
                  <c:v>5.5888888888888797</c:v>
                </c:pt>
                <c:pt idx="249">
                  <c:v>5.5888888888888797</c:v>
                </c:pt>
                <c:pt idx="250">
                  <c:v>5.5888888888888797</c:v>
                </c:pt>
                <c:pt idx="251">
                  <c:v>5.5888888888888797</c:v>
                </c:pt>
                <c:pt idx="252">
                  <c:v>5.6</c:v>
                </c:pt>
                <c:pt idx="253">
                  <c:v>5.6</c:v>
                </c:pt>
                <c:pt idx="254">
                  <c:v>5.6111111111111098</c:v>
                </c:pt>
                <c:pt idx="255">
                  <c:v>5.6111111111111098</c:v>
                </c:pt>
                <c:pt idx="256">
                  <c:v>5.6333333333333346</c:v>
                </c:pt>
                <c:pt idx="257">
                  <c:v>5.6333333333333346</c:v>
                </c:pt>
                <c:pt idx="258">
                  <c:v>5.6444444444444395</c:v>
                </c:pt>
                <c:pt idx="259">
                  <c:v>5.6444444444444395</c:v>
                </c:pt>
                <c:pt idx="260">
                  <c:v>5.6444444444444395</c:v>
                </c:pt>
                <c:pt idx="261">
                  <c:v>5.6444444444444395</c:v>
                </c:pt>
                <c:pt idx="262">
                  <c:v>5.6444444444444395</c:v>
                </c:pt>
                <c:pt idx="263">
                  <c:v>5.6444444444444395</c:v>
                </c:pt>
                <c:pt idx="264">
                  <c:v>5.6444444444444395</c:v>
                </c:pt>
                <c:pt idx="265">
                  <c:v>5.6555555555555408</c:v>
                </c:pt>
                <c:pt idx="266">
                  <c:v>5.6555555555555408</c:v>
                </c:pt>
                <c:pt idx="267">
                  <c:v>5.6666666666666554</c:v>
                </c:pt>
                <c:pt idx="268">
                  <c:v>5.6666666666666554</c:v>
                </c:pt>
                <c:pt idx="269">
                  <c:v>5.6666666666666554</c:v>
                </c:pt>
                <c:pt idx="270">
                  <c:v>5.6666666666666554</c:v>
                </c:pt>
                <c:pt idx="271">
                  <c:v>5.6777777777777665</c:v>
                </c:pt>
                <c:pt idx="272">
                  <c:v>5.6777777777777665</c:v>
                </c:pt>
                <c:pt idx="273">
                  <c:v>5.6777777777777665</c:v>
                </c:pt>
                <c:pt idx="274">
                  <c:v>5.6777777777777665</c:v>
                </c:pt>
                <c:pt idx="275">
                  <c:v>5.6777777777777665</c:v>
                </c:pt>
                <c:pt idx="276">
                  <c:v>5.6999999999999895</c:v>
                </c:pt>
                <c:pt idx="277">
                  <c:v>5.7222222222222197</c:v>
                </c:pt>
                <c:pt idx="278">
                  <c:v>5.7222222222222197</c:v>
                </c:pt>
                <c:pt idx="279">
                  <c:v>5.7333333333333378</c:v>
                </c:pt>
                <c:pt idx="280">
                  <c:v>5.74444444444444</c:v>
                </c:pt>
                <c:pt idx="281">
                  <c:v>5.74444444444444</c:v>
                </c:pt>
                <c:pt idx="282">
                  <c:v>5.7777777777777697</c:v>
                </c:pt>
                <c:pt idx="283">
                  <c:v>5.7888888888888799</c:v>
                </c:pt>
                <c:pt idx="284">
                  <c:v>5.8</c:v>
                </c:pt>
                <c:pt idx="285">
                  <c:v>5.8</c:v>
                </c:pt>
                <c:pt idx="286">
                  <c:v>5.8222222222222202</c:v>
                </c:pt>
                <c:pt idx="287">
                  <c:v>5.8222222222222202</c:v>
                </c:pt>
                <c:pt idx="288">
                  <c:v>5.8333333333333348</c:v>
                </c:pt>
                <c:pt idx="289">
                  <c:v>5.8333333333333348</c:v>
                </c:pt>
                <c:pt idx="290">
                  <c:v>5.8444444444444397</c:v>
                </c:pt>
                <c:pt idx="291">
                  <c:v>5.8444444444444397</c:v>
                </c:pt>
                <c:pt idx="292">
                  <c:v>5.86666666666666</c:v>
                </c:pt>
                <c:pt idx="293">
                  <c:v>5.8777777777777676</c:v>
                </c:pt>
                <c:pt idx="294">
                  <c:v>5.8777777777777676</c:v>
                </c:pt>
                <c:pt idx="295">
                  <c:v>5.8777777777777676</c:v>
                </c:pt>
                <c:pt idx="296">
                  <c:v>5.8888888888888795</c:v>
                </c:pt>
                <c:pt idx="297">
                  <c:v>5.8888888888888795</c:v>
                </c:pt>
                <c:pt idx="298">
                  <c:v>5.8999999999999897</c:v>
                </c:pt>
                <c:pt idx="299">
                  <c:v>5.9111111111111114</c:v>
                </c:pt>
                <c:pt idx="300">
                  <c:v>5.9111111111111114</c:v>
                </c:pt>
                <c:pt idx="301">
                  <c:v>5.9222222222222198</c:v>
                </c:pt>
                <c:pt idx="302">
                  <c:v>5.9333333333333389</c:v>
                </c:pt>
                <c:pt idx="303">
                  <c:v>5.9444444444444402</c:v>
                </c:pt>
                <c:pt idx="304">
                  <c:v>5.9444444444444402</c:v>
                </c:pt>
                <c:pt idx="305">
                  <c:v>5.9444444444444402</c:v>
                </c:pt>
                <c:pt idx="306">
                  <c:v>5.9555555555555451</c:v>
                </c:pt>
                <c:pt idx="307">
                  <c:v>5.9555555555555451</c:v>
                </c:pt>
                <c:pt idx="308">
                  <c:v>5.9666666666666597</c:v>
                </c:pt>
                <c:pt idx="309">
                  <c:v>5.9666666666666597</c:v>
                </c:pt>
                <c:pt idx="310">
                  <c:v>5.9888888888888898</c:v>
                </c:pt>
                <c:pt idx="311">
                  <c:v>6</c:v>
                </c:pt>
                <c:pt idx="312">
                  <c:v>6.0333333333333359</c:v>
                </c:pt>
                <c:pt idx="313">
                  <c:v>6.0666666666666602</c:v>
                </c:pt>
                <c:pt idx="314">
                  <c:v>6.0777777777777695</c:v>
                </c:pt>
                <c:pt idx="315">
                  <c:v>6.1</c:v>
                </c:pt>
                <c:pt idx="316">
                  <c:v>6.1</c:v>
                </c:pt>
                <c:pt idx="317">
                  <c:v>6.1</c:v>
                </c:pt>
                <c:pt idx="318">
                  <c:v>6.12222222222222</c:v>
                </c:pt>
                <c:pt idx="319">
                  <c:v>6.1555555555555408</c:v>
                </c:pt>
                <c:pt idx="320">
                  <c:v>6.1777777777777665</c:v>
                </c:pt>
                <c:pt idx="321">
                  <c:v>6.1777777777777665</c:v>
                </c:pt>
                <c:pt idx="322">
                  <c:v>6.1888888888888776</c:v>
                </c:pt>
                <c:pt idx="323">
                  <c:v>6.2111111111111104</c:v>
                </c:pt>
                <c:pt idx="324">
                  <c:v>6.2222222222222197</c:v>
                </c:pt>
                <c:pt idx="325">
                  <c:v>6.255555555555544</c:v>
                </c:pt>
                <c:pt idx="326">
                  <c:v>6.255555555555544</c:v>
                </c:pt>
                <c:pt idx="327">
                  <c:v>6.255555555555544</c:v>
                </c:pt>
                <c:pt idx="328">
                  <c:v>6.255555555555544</c:v>
                </c:pt>
                <c:pt idx="329">
                  <c:v>6.255555555555544</c:v>
                </c:pt>
                <c:pt idx="330">
                  <c:v>6.2666666666666604</c:v>
                </c:pt>
                <c:pt idx="331">
                  <c:v>6.2666666666666604</c:v>
                </c:pt>
                <c:pt idx="332">
                  <c:v>6.2666666666666604</c:v>
                </c:pt>
                <c:pt idx="333">
                  <c:v>6.2777777777777697</c:v>
                </c:pt>
                <c:pt idx="334">
                  <c:v>6.2999999999999901</c:v>
                </c:pt>
                <c:pt idx="335">
                  <c:v>6.31111111111111</c:v>
                </c:pt>
                <c:pt idx="336">
                  <c:v>6.3222222222222202</c:v>
                </c:pt>
                <c:pt idx="337">
                  <c:v>6.3222222222222202</c:v>
                </c:pt>
                <c:pt idx="338">
                  <c:v>6.3333333333333348</c:v>
                </c:pt>
                <c:pt idx="339">
                  <c:v>6.3333333333333348</c:v>
                </c:pt>
                <c:pt idx="340">
                  <c:v>6.3444444444444397</c:v>
                </c:pt>
                <c:pt idx="341">
                  <c:v>6.3444444444444397</c:v>
                </c:pt>
                <c:pt idx="342">
                  <c:v>6.3444444444444397</c:v>
                </c:pt>
                <c:pt idx="343">
                  <c:v>6.3444444444444397</c:v>
                </c:pt>
                <c:pt idx="344">
                  <c:v>6.36666666666666</c:v>
                </c:pt>
                <c:pt idx="345">
                  <c:v>6.3888888888888795</c:v>
                </c:pt>
                <c:pt idx="346">
                  <c:v>6.4</c:v>
                </c:pt>
                <c:pt idx="347">
                  <c:v>6.4</c:v>
                </c:pt>
                <c:pt idx="348">
                  <c:v>6.4111111111111114</c:v>
                </c:pt>
                <c:pt idx="349">
                  <c:v>6.4111111111111114</c:v>
                </c:pt>
                <c:pt idx="350">
                  <c:v>6.4333333333333389</c:v>
                </c:pt>
                <c:pt idx="351">
                  <c:v>6.4333333333333389</c:v>
                </c:pt>
                <c:pt idx="352">
                  <c:v>6.4333333333333389</c:v>
                </c:pt>
                <c:pt idx="353">
                  <c:v>6.4444444444444402</c:v>
                </c:pt>
                <c:pt idx="354">
                  <c:v>6.4444444444444402</c:v>
                </c:pt>
                <c:pt idx="355">
                  <c:v>6.4555555555555451</c:v>
                </c:pt>
                <c:pt idx="356">
                  <c:v>6.4555555555555451</c:v>
                </c:pt>
                <c:pt idx="357">
                  <c:v>6.4666666666666597</c:v>
                </c:pt>
                <c:pt idx="358">
                  <c:v>6.4777777777777699</c:v>
                </c:pt>
                <c:pt idx="359">
                  <c:v>6.4888888888888898</c:v>
                </c:pt>
                <c:pt idx="360">
                  <c:v>6.5</c:v>
                </c:pt>
                <c:pt idx="361">
                  <c:v>6.5222222222222204</c:v>
                </c:pt>
                <c:pt idx="362">
                  <c:v>6.5444444444444398</c:v>
                </c:pt>
                <c:pt idx="363">
                  <c:v>6.5555555555555438</c:v>
                </c:pt>
                <c:pt idx="364">
                  <c:v>6.5666666666666602</c:v>
                </c:pt>
                <c:pt idx="365">
                  <c:v>6.5666666666666602</c:v>
                </c:pt>
                <c:pt idx="366">
                  <c:v>6.5666666666666602</c:v>
                </c:pt>
                <c:pt idx="367">
                  <c:v>6.5666666666666602</c:v>
                </c:pt>
                <c:pt idx="368">
                  <c:v>6.5777777777777695</c:v>
                </c:pt>
                <c:pt idx="369">
                  <c:v>6.5777777777777695</c:v>
                </c:pt>
                <c:pt idx="370">
                  <c:v>6.5777777777777695</c:v>
                </c:pt>
                <c:pt idx="371">
                  <c:v>6.5777777777777695</c:v>
                </c:pt>
                <c:pt idx="372">
                  <c:v>6.5777777777777695</c:v>
                </c:pt>
                <c:pt idx="373">
                  <c:v>6.5777777777777695</c:v>
                </c:pt>
                <c:pt idx="374">
                  <c:v>6.5888888888888895</c:v>
                </c:pt>
                <c:pt idx="375">
                  <c:v>6.6</c:v>
                </c:pt>
                <c:pt idx="376">
                  <c:v>6.6111111111111098</c:v>
                </c:pt>
                <c:pt idx="377">
                  <c:v>6.6111111111111098</c:v>
                </c:pt>
                <c:pt idx="378">
                  <c:v>6.6333333333333346</c:v>
                </c:pt>
                <c:pt idx="379">
                  <c:v>6.6333333333333346</c:v>
                </c:pt>
                <c:pt idx="380">
                  <c:v>6.6333333333333346</c:v>
                </c:pt>
                <c:pt idx="381">
                  <c:v>6.6444444444444395</c:v>
                </c:pt>
                <c:pt idx="382">
                  <c:v>6.6444444444444395</c:v>
                </c:pt>
                <c:pt idx="383">
                  <c:v>6.6555555555555408</c:v>
                </c:pt>
                <c:pt idx="384">
                  <c:v>6.6777777777777754</c:v>
                </c:pt>
                <c:pt idx="385">
                  <c:v>6.6888888888888856</c:v>
                </c:pt>
                <c:pt idx="386">
                  <c:v>6.7</c:v>
                </c:pt>
                <c:pt idx="387">
                  <c:v>6.7111111111111104</c:v>
                </c:pt>
                <c:pt idx="388">
                  <c:v>6.7111111111111104</c:v>
                </c:pt>
                <c:pt idx="389">
                  <c:v>6.7111111111111104</c:v>
                </c:pt>
                <c:pt idx="390">
                  <c:v>6.7111111111111104</c:v>
                </c:pt>
                <c:pt idx="391">
                  <c:v>6.7222222222222197</c:v>
                </c:pt>
                <c:pt idx="392">
                  <c:v>6.7222222222222197</c:v>
                </c:pt>
                <c:pt idx="393">
                  <c:v>6.7222222222222197</c:v>
                </c:pt>
                <c:pt idx="394">
                  <c:v>6.7222222222222197</c:v>
                </c:pt>
                <c:pt idx="395">
                  <c:v>6.7222222222222197</c:v>
                </c:pt>
                <c:pt idx="396">
                  <c:v>6.7333333333333378</c:v>
                </c:pt>
                <c:pt idx="397">
                  <c:v>6.74444444444444</c:v>
                </c:pt>
                <c:pt idx="398">
                  <c:v>6.755555555555544</c:v>
                </c:pt>
                <c:pt idx="399">
                  <c:v>6.755555555555544</c:v>
                </c:pt>
                <c:pt idx="400">
                  <c:v>6.7666666666666604</c:v>
                </c:pt>
                <c:pt idx="401">
                  <c:v>6.7666666666666604</c:v>
                </c:pt>
                <c:pt idx="402">
                  <c:v>6.7777777777777697</c:v>
                </c:pt>
                <c:pt idx="403">
                  <c:v>6.7888888888888799</c:v>
                </c:pt>
                <c:pt idx="404">
                  <c:v>6.7888888888888799</c:v>
                </c:pt>
                <c:pt idx="405">
                  <c:v>6.7888888888888799</c:v>
                </c:pt>
                <c:pt idx="406">
                  <c:v>6.7888888888888799</c:v>
                </c:pt>
                <c:pt idx="407">
                  <c:v>6.7999999999999901</c:v>
                </c:pt>
                <c:pt idx="408">
                  <c:v>6.8222222222222202</c:v>
                </c:pt>
                <c:pt idx="409">
                  <c:v>6.8222222222222202</c:v>
                </c:pt>
                <c:pt idx="410">
                  <c:v>6.8222222222222202</c:v>
                </c:pt>
                <c:pt idx="411">
                  <c:v>6.8333333333333348</c:v>
                </c:pt>
                <c:pt idx="412">
                  <c:v>6.8333333333333348</c:v>
                </c:pt>
                <c:pt idx="413">
                  <c:v>6.8333333333333348</c:v>
                </c:pt>
                <c:pt idx="414">
                  <c:v>6.8555555555555419</c:v>
                </c:pt>
                <c:pt idx="415">
                  <c:v>6.86666666666666</c:v>
                </c:pt>
                <c:pt idx="416">
                  <c:v>6.86666666666666</c:v>
                </c:pt>
                <c:pt idx="417">
                  <c:v>6.86666666666666</c:v>
                </c:pt>
                <c:pt idx="418">
                  <c:v>6.8777777777777676</c:v>
                </c:pt>
                <c:pt idx="419">
                  <c:v>6.8999999999999897</c:v>
                </c:pt>
                <c:pt idx="420">
                  <c:v>6.8999999999999897</c:v>
                </c:pt>
                <c:pt idx="421">
                  <c:v>6.8999999999999897</c:v>
                </c:pt>
                <c:pt idx="422">
                  <c:v>6.8999999999999897</c:v>
                </c:pt>
                <c:pt idx="423">
                  <c:v>6.8999999999999897</c:v>
                </c:pt>
                <c:pt idx="424">
                  <c:v>6.8999999999999897</c:v>
                </c:pt>
                <c:pt idx="425">
                  <c:v>6.9111111111111114</c:v>
                </c:pt>
                <c:pt idx="426">
                  <c:v>6.9222222222222198</c:v>
                </c:pt>
                <c:pt idx="427">
                  <c:v>6.9222222222222198</c:v>
                </c:pt>
                <c:pt idx="428">
                  <c:v>6.9222222222222198</c:v>
                </c:pt>
                <c:pt idx="429">
                  <c:v>6.9222222222222198</c:v>
                </c:pt>
                <c:pt idx="430">
                  <c:v>6.9222222222222198</c:v>
                </c:pt>
                <c:pt idx="431">
                  <c:v>6.9222222222222198</c:v>
                </c:pt>
                <c:pt idx="432">
                  <c:v>6.9333333333333389</c:v>
                </c:pt>
                <c:pt idx="433">
                  <c:v>6.9333333333333389</c:v>
                </c:pt>
                <c:pt idx="434">
                  <c:v>6.9333333333333389</c:v>
                </c:pt>
                <c:pt idx="435">
                  <c:v>6.9444444444444402</c:v>
                </c:pt>
                <c:pt idx="436">
                  <c:v>6.9555555555555451</c:v>
                </c:pt>
                <c:pt idx="437">
                  <c:v>6.9555555555555451</c:v>
                </c:pt>
                <c:pt idx="438">
                  <c:v>6.9555555555555451</c:v>
                </c:pt>
                <c:pt idx="439">
                  <c:v>6.9666666666666597</c:v>
                </c:pt>
                <c:pt idx="440">
                  <c:v>6.9666666666666597</c:v>
                </c:pt>
                <c:pt idx="441">
                  <c:v>6.9666666666666597</c:v>
                </c:pt>
                <c:pt idx="442">
                  <c:v>6.9666666666666597</c:v>
                </c:pt>
                <c:pt idx="443">
                  <c:v>6.9666666666666597</c:v>
                </c:pt>
                <c:pt idx="444">
                  <c:v>6.9666666666666597</c:v>
                </c:pt>
                <c:pt idx="445">
                  <c:v>6.9666666666666597</c:v>
                </c:pt>
                <c:pt idx="446">
                  <c:v>6.9666666666666597</c:v>
                </c:pt>
                <c:pt idx="447">
                  <c:v>6.9666666666666597</c:v>
                </c:pt>
                <c:pt idx="448">
                  <c:v>6.9777777777777699</c:v>
                </c:pt>
                <c:pt idx="449">
                  <c:v>6.98888888888888</c:v>
                </c:pt>
                <c:pt idx="450">
                  <c:v>7.0111111111111102</c:v>
                </c:pt>
                <c:pt idx="451">
                  <c:v>7.0111111111111102</c:v>
                </c:pt>
                <c:pt idx="452">
                  <c:v>7.0111111111111102</c:v>
                </c:pt>
                <c:pt idx="453">
                  <c:v>7.0111111111111102</c:v>
                </c:pt>
                <c:pt idx="454">
                  <c:v>7.0333333333333359</c:v>
                </c:pt>
                <c:pt idx="455">
                  <c:v>7.0333333333333359</c:v>
                </c:pt>
                <c:pt idx="456">
                  <c:v>7.0333333333333359</c:v>
                </c:pt>
                <c:pt idx="457">
                  <c:v>7.0333333333333359</c:v>
                </c:pt>
                <c:pt idx="458">
                  <c:v>7.0555555555555438</c:v>
                </c:pt>
                <c:pt idx="459">
                  <c:v>7.0888888888888797</c:v>
                </c:pt>
                <c:pt idx="460">
                  <c:v>7.0888888888888797</c:v>
                </c:pt>
                <c:pt idx="461">
                  <c:v>7.1</c:v>
                </c:pt>
                <c:pt idx="462">
                  <c:v>7.1111111111111098</c:v>
                </c:pt>
                <c:pt idx="463">
                  <c:v>7.1111111111111098</c:v>
                </c:pt>
                <c:pt idx="464">
                  <c:v>7.1111111111111098</c:v>
                </c:pt>
                <c:pt idx="465">
                  <c:v>7.1333333333333346</c:v>
                </c:pt>
                <c:pt idx="466">
                  <c:v>7.1444444444444395</c:v>
                </c:pt>
                <c:pt idx="467">
                  <c:v>7.1444444444444395</c:v>
                </c:pt>
                <c:pt idx="468">
                  <c:v>7.1555555555555408</c:v>
                </c:pt>
                <c:pt idx="469">
                  <c:v>7.1888888888888776</c:v>
                </c:pt>
                <c:pt idx="470">
                  <c:v>7.1999999999999895</c:v>
                </c:pt>
                <c:pt idx="471">
                  <c:v>7.2111111111111104</c:v>
                </c:pt>
                <c:pt idx="472">
                  <c:v>7.2222222222222197</c:v>
                </c:pt>
                <c:pt idx="473">
                  <c:v>7.2222222222222197</c:v>
                </c:pt>
                <c:pt idx="474">
                  <c:v>7.2222222222222197</c:v>
                </c:pt>
                <c:pt idx="475">
                  <c:v>7.2333333333333378</c:v>
                </c:pt>
                <c:pt idx="476">
                  <c:v>7.24444444444444</c:v>
                </c:pt>
                <c:pt idx="477">
                  <c:v>7.24444444444444</c:v>
                </c:pt>
                <c:pt idx="478">
                  <c:v>7.24444444444444</c:v>
                </c:pt>
                <c:pt idx="479">
                  <c:v>7.255555555555544</c:v>
                </c:pt>
                <c:pt idx="480">
                  <c:v>7.2666666666666604</c:v>
                </c:pt>
                <c:pt idx="481">
                  <c:v>7.31111111111111</c:v>
                </c:pt>
                <c:pt idx="482">
                  <c:v>7.3222222222222202</c:v>
                </c:pt>
                <c:pt idx="483">
                  <c:v>7.3333333333333348</c:v>
                </c:pt>
                <c:pt idx="484">
                  <c:v>7.3555555555555419</c:v>
                </c:pt>
                <c:pt idx="485">
                  <c:v>7.3555555555555419</c:v>
                </c:pt>
                <c:pt idx="486">
                  <c:v>7.3555555555555419</c:v>
                </c:pt>
                <c:pt idx="487">
                  <c:v>7.3777777777777676</c:v>
                </c:pt>
                <c:pt idx="488">
                  <c:v>7.3777777777777676</c:v>
                </c:pt>
                <c:pt idx="489">
                  <c:v>7.3888888888888795</c:v>
                </c:pt>
                <c:pt idx="490">
                  <c:v>7.3999999999999897</c:v>
                </c:pt>
                <c:pt idx="491">
                  <c:v>7.3999999999999897</c:v>
                </c:pt>
                <c:pt idx="492">
                  <c:v>7.4222222222222198</c:v>
                </c:pt>
                <c:pt idx="493">
                  <c:v>7.4222222222222198</c:v>
                </c:pt>
                <c:pt idx="494">
                  <c:v>7.4222222222222198</c:v>
                </c:pt>
                <c:pt idx="495">
                  <c:v>7.4222222222222198</c:v>
                </c:pt>
                <c:pt idx="496">
                  <c:v>7.4444444444444402</c:v>
                </c:pt>
                <c:pt idx="497">
                  <c:v>7.4555555555555451</c:v>
                </c:pt>
                <c:pt idx="498">
                  <c:v>7.4666666666666597</c:v>
                </c:pt>
                <c:pt idx="499">
                  <c:v>7.4666666666666597</c:v>
                </c:pt>
                <c:pt idx="500">
                  <c:v>7.4666666666666597</c:v>
                </c:pt>
                <c:pt idx="501">
                  <c:v>7.4666666666666597</c:v>
                </c:pt>
                <c:pt idx="502">
                  <c:v>7.4777777777777699</c:v>
                </c:pt>
                <c:pt idx="503">
                  <c:v>7.4777777777777699</c:v>
                </c:pt>
                <c:pt idx="504">
                  <c:v>7.48888888888888</c:v>
                </c:pt>
                <c:pt idx="505">
                  <c:v>7.48888888888888</c:v>
                </c:pt>
                <c:pt idx="506">
                  <c:v>7.48888888888888</c:v>
                </c:pt>
                <c:pt idx="507">
                  <c:v>7.48888888888888</c:v>
                </c:pt>
                <c:pt idx="508">
                  <c:v>7.48888888888888</c:v>
                </c:pt>
                <c:pt idx="509">
                  <c:v>7.48888888888888</c:v>
                </c:pt>
                <c:pt idx="510">
                  <c:v>7.48888888888888</c:v>
                </c:pt>
                <c:pt idx="511">
                  <c:v>7.4999999999999902</c:v>
                </c:pt>
                <c:pt idx="512">
                  <c:v>7.5111111111111102</c:v>
                </c:pt>
                <c:pt idx="513">
                  <c:v>7.5222222222222204</c:v>
                </c:pt>
                <c:pt idx="514">
                  <c:v>7.5222222222222204</c:v>
                </c:pt>
                <c:pt idx="515">
                  <c:v>7.5222222222222204</c:v>
                </c:pt>
                <c:pt idx="516">
                  <c:v>7.5222222222222204</c:v>
                </c:pt>
                <c:pt idx="517">
                  <c:v>7.5333333333333359</c:v>
                </c:pt>
                <c:pt idx="518">
                  <c:v>7.5333333333333359</c:v>
                </c:pt>
                <c:pt idx="519">
                  <c:v>7.5333333333333359</c:v>
                </c:pt>
                <c:pt idx="520">
                  <c:v>7.5444444444444398</c:v>
                </c:pt>
                <c:pt idx="521">
                  <c:v>7.5444444444444398</c:v>
                </c:pt>
                <c:pt idx="522">
                  <c:v>7.5777777777777695</c:v>
                </c:pt>
                <c:pt idx="523">
                  <c:v>7.6</c:v>
                </c:pt>
                <c:pt idx="524">
                  <c:v>7.6111111111111098</c:v>
                </c:pt>
                <c:pt idx="525">
                  <c:v>7.6111111111111098</c:v>
                </c:pt>
                <c:pt idx="526">
                  <c:v>7.62222222222222</c:v>
                </c:pt>
                <c:pt idx="527">
                  <c:v>7.6333333333333346</c:v>
                </c:pt>
                <c:pt idx="528">
                  <c:v>7.6333333333333346</c:v>
                </c:pt>
                <c:pt idx="529">
                  <c:v>7.6333333333333346</c:v>
                </c:pt>
                <c:pt idx="530">
                  <c:v>7.6333333333333346</c:v>
                </c:pt>
                <c:pt idx="531">
                  <c:v>7.6555555555555408</c:v>
                </c:pt>
                <c:pt idx="532">
                  <c:v>7.6555555555555408</c:v>
                </c:pt>
                <c:pt idx="533">
                  <c:v>7.6666666666666554</c:v>
                </c:pt>
                <c:pt idx="534">
                  <c:v>7.6666666666666554</c:v>
                </c:pt>
                <c:pt idx="535">
                  <c:v>7.6777777777777665</c:v>
                </c:pt>
                <c:pt idx="536">
                  <c:v>7.6888888888888776</c:v>
                </c:pt>
                <c:pt idx="537">
                  <c:v>7.6888888888888776</c:v>
                </c:pt>
                <c:pt idx="538">
                  <c:v>7.6999999999999895</c:v>
                </c:pt>
                <c:pt idx="539">
                  <c:v>7.6999999999999895</c:v>
                </c:pt>
                <c:pt idx="540">
                  <c:v>7.6999999999999895</c:v>
                </c:pt>
                <c:pt idx="541">
                  <c:v>7.6999999999999895</c:v>
                </c:pt>
                <c:pt idx="542">
                  <c:v>7.7111111111111104</c:v>
                </c:pt>
                <c:pt idx="543">
                  <c:v>7.7222222222222197</c:v>
                </c:pt>
                <c:pt idx="544">
                  <c:v>7.7222222222222197</c:v>
                </c:pt>
                <c:pt idx="545">
                  <c:v>7.7333333333333378</c:v>
                </c:pt>
                <c:pt idx="546">
                  <c:v>7.7333333333333378</c:v>
                </c:pt>
                <c:pt idx="547">
                  <c:v>7.7333333333333378</c:v>
                </c:pt>
                <c:pt idx="548">
                  <c:v>7.7333333333333378</c:v>
                </c:pt>
                <c:pt idx="549">
                  <c:v>7.74444444444444</c:v>
                </c:pt>
                <c:pt idx="550">
                  <c:v>7.755555555555544</c:v>
                </c:pt>
                <c:pt idx="551">
                  <c:v>7.7666666666666604</c:v>
                </c:pt>
                <c:pt idx="552">
                  <c:v>7.7666666666666604</c:v>
                </c:pt>
                <c:pt idx="553">
                  <c:v>7.7777777777777697</c:v>
                </c:pt>
                <c:pt idx="554">
                  <c:v>7.7777777777777697</c:v>
                </c:pt>
                <c:pt idx="555">
                  <c:v>7.7888888888888896</c:v>
                </c:pt>
                <c:pt idx="556">
                  <c:v>7.8</c:v>
                </c:pt>
                <c:pt idx="557">
                  <c:v>7.8</c:v>
                </c:pt>
                <c:pt idx="558">
                  <c:v>7.81111111111111</c:v>
                </c:pt>
                <c:pt idx="559">
                  <c:v>7.81111111111111</c:v>
                </c:pt>
                <c:pt idx="560">
                  <c:v>7.81111111111111</c:v>
                </c:pt>
                <c:pt idx="561">
                  <c:v>7.81111111111111</c:v>
                </c:pt>
                <c:pt idx="562">
                  <c:v>7.8222222222222202</c:v>
                </c:pt>
                <c:pt idx="563">
                  <c:v>7.8222222222222202</c:v>
                </c:pt>
                <c:pt idx="564">
                  <c:v>7.8333333333333348</c:v>
                </c:pt>
                <c:pt idx="565">
                  <c:v>7.8333333333333348</c:v>
                </c:pt>
                <c:pt idx="566">
                  <c:v>7.8444444444444397</c:v>
                </c:pt>
                <c:pt idx="567">
                  <c:v>7.86666666666666</c:v>
                </c:pt>
                <c:pt idx="568">
                  <c:v>7.86666666666666</c:v>
                </c:pt>
                <c:pt idx="569">
                  <c:v>7.8888888888888795</c:v>
                </c:pt>
                <c:pt idx="570">
                  <c:v>7.9222222222222198</c:v>
                </c:pt>
                <c:pt idx="571">
                  <c:v>7.9333333333333389</c:v>
                </c:pt>
                <c:pt idx="572">
                  <c:v>7.9333333333333389</c:v>
                </c:pt>
                <c:pt idx="573">
                  <c:v>7.9333333333333389</c:v>
                </c:pt>
                <c:pt idx="574">
                  <c:v>7.9333333333333389</c:v>
                </c:pt>
                <c:pt idx="575">
                  <c:v>7.9333333333333389</c:v>
                </c:pt>
                <c:pt idx="576">
                  <c:v>7.9333333333333389</c:v>
                </c:pt>
                <c:pt idx="577">
                  <c:v>7.9333333333333389</c:v>
                </c:pt>
                <c:pt idx="578">
                  <c:v>7.9333333333333389</c:v>
                </c:pt>
                <c:pt idx="579">
                  <c:v>7.9333333333333389</c:v>
                </c:pt>
                <c:pt idx="580">
                  <c:v>7.9333333333333389</c:v>
                </c:pt>
                <c:pt idx="581">
                  <c:v>7.9333333333333389</c:v>
                </c:pt>
                <c:pt idx="582">
                  <c:v>7.9333333333333389</c:v>
                </c:pt>
                <c:pt idx="583">
                  <c:v>7.9333333333333389</c:v>
                </c:pt>
                <c:pt idx="584">
                  <c:v>7.9333333333333389</c:v>
                </c:pt>
                <c:pt idx="585">
                  <c:v>7.9444444444444402</c:v>
                </c:pt>
                <c:pt idx="586">
                  <c:v>7.9555555555555451</c:v>
                </c:pt>
                <c:pt idx="587">
                  <c:v>7.9555555555555451</c:v>
                </c:pt>
                <c:pt idx="588">
                  <c:v>7.9555555555555451</c:v>
                </c:pt>
                <c:pt idx="589">
                  <c:v>7.9666666666666597</c:v>
                </c:pt>
                <c:pt idx="590">
                  <c:v>7.98888888888888</c:v>
                </c:pt>
                <c:pt idx="591">
                  <c:v>8</c:v>
                </c:pt>
                <c:pt idx="592">
                  <c:v>8.0111111111110951</c:v>
                </c:pt>
                <c:pt idx="593">
                  <c:v>8.0333333333333279</c:v>
                </c:pt>
                <c:pt idx="594">
                  <c:v>8.0333333333333279</c:v>
                </c:pt>
                <c:pt idx="595">
                  <c:v>8.0444444444444407</c:v>
                </c:pt>
                <c:pt idx="596">
                  <c:v>8.0555555555555589</c:v>
                </c:pt>
                <c:pt idx="597">
                  <c:v>8.0555555555555589</c:v>
                </c:pt>
                <c:pt idx="598">
                  <c:v>8.0888888888888779</c:v>
                </c:pt>
                <c:pt idx="599">
                  <c:v>8.1</c:v>
                </c:pt>
                <c:pt idx="600">
                  <c:v>8.111111111111093</c:v>
                </c:pt>
                <c:pt idx="601">
                  <c:v>8.12222222222222</c:v>
                </c:pt>
                <c:pt idx="602">
                  <c:v>8.12222222222222</c:v>
                </c:pt>
                <c:pt idx="603">
                  <c:v>8.12222222222222</c:v>
                </c:pt>
                <c:pt idx="604">
                  <c:v>8.12222222222222</c:v>
                </c:pt>
                <c:pt idx="605">
                  <c:v>8.12222222222222</c:v>
                </c:pt>
                <c:pt idx="606">
                  <c:v>8.1333333333333204</c:v>
                </c:pt>
                <c:pt idx="607">
                  <c:v>8.1444444444444404</c:v>
                </c:pt>
                <c:pt idx="608">
                  <c:v>8.1555555555555568</c:v>
                </c:pt>
                <c:pt idx="609">
                  <c:v>8.1666666666666714</c:v>
                </c:pt>
                <c:pt idx="610">
                  <c:v>8.1666666666666714</c:v>
                </c:pt>
                <c:pt idx="611">
                  <c:v>8.1777777777777683</c:v>
                </c:pt>
                <c:pt idx="612">
                  <c:v>8.1777777777777683</c:v>
                </c:pt>
                <c:pt idx="613">
                  <c:v>8.1777777777777683</c:v>
                </c:pt>
                <c:pt idx="614">
                  <c:v>8.2000000000000011</c:v>
                </c:pt>
                <c:pt idx="615">
                  <c:v>8.2000000000000011</c:v>
                </c:pt>
                <c:pt idx="616">
                  <c:v>8.2000000000000011</c:v>
                </c:pt>
                <c:pt idx="617">
                  <c:v>8.2111111111110926</c:v>
                </c:pt>
                <c:pt idx="618">
                  <c:v>8.2111111111110926</c:v>
                </c:pt>
                <c:pt idx="619">
                  <c:v>8.2111111111110926</c:v>
                </c:pt>
                <c:pt idx="620">
                  <c:v>8.2111111111110926</c:v>
                </c:pt>
                <c:pt idx="621">
                  <c:v>8.2222222222222197</c:v>
                </c:pt>
                <c:pt idx="622">
                  <c:v>8.2222222222222197</c:v>
                </c:pt>
                <c:pt idx="623">
                  <c:v>8.24444444444444</c:v>
                </c:pt>
                <c:pt idx="624">
                  <c:v>8.24444444444444</c:v>
                </c:pt>
                <c:pt idx="625">
                  <c:v>8.24444444444444</c:v>
                </c:pt>
                <c:pt idx="626">
                  <c:v>8.24444444444444</c:v>
                </c:pt>
                <c:pt idx="627">
                  <c:v>8.24444444444444</c:v>
                </c:pt>
                <c:pt idx="628">
                  <c:v>8.2555555555555546</c:v>
                </c:pt>
                <c:pt idx="629">
                  <c:v>8.2555555555555546</c:v>
                </c:pt>
                <c:pt idx="630">
                  <c:v>8.266666666666671</c:v>
                </c:pt>
                <c:pt idx="631">
                  <c:v>8.266666666666671</c:v>
                </c:pt>
                <c:pt idx="632">
                  <c:v>8.266666666666671</c:v>
                </c:pt>
                <c:pt idx="633">
                  <c:v>8.266666666666671</c:v>
                </c:pt>
                <c:pt idx="634">
                  <c:v>8.266666666666671</c:v>
                </c:pt>
                <c:pt idx="635">
                  <c:v>8.2888888888888719</c:v>
                </c:pt>
                <c:pt idx="636">
                  <c:v>8.3000000000000007</c:v>
                </c:pt>
                <c:pt idx="637">
                  <c:v>8.3111111111110993</c:v>
                </c:pt>
                <c:pt idx="638">
                  <c:v>8.3111111111110993</c:v>
                </c:pt>
                <c:pt idx="639">
                  <c:v>8.3111111111110993</c:v>
                </c:pt>
                <c:pt idx="640">
                  <c:v>8.3333333333333304</c:v>
                </c:pt>
                <c:pt idx="641">
                  <c:v>8.3333333333333304</c:v>
                </c:pt>
                <c:pt idx="642">
                  <c:v>8.3444444444444397</c:v>
                </c:pt>
                <c:pt idx="643">
                  <c:v>8.3444444444444397</c:v>
                </c:pt>
                <c:pt idx="644">
                  <c:v>8.3444444444444397</c:v>
                </c:pt>
                <c:pt idx="645">
                  <c:v>8.3777777777777693</c:v>
                </c:pt>
                <c:pt idx="646">
                  <c:v>8.3888888888888893</c:v>
                </c:pt>
                <c:pt idx="647">
                  <c:v>8.3888888888888893</c:v>
                </c:pt>
                <c:pt idx="648">
                  <c:v>8.4000000000000021</c:v>
                </c:pt>
                <c:pt idx="649">
                  <c:v>8.4000000000000021</c:v>
                </c:pt>
                <c:pt idx="650">
                  <c:v>8.4000000000000021</c:v>
                </c:pt>
                <c:pt idx="651">
                  <c:v>8.4111111111110954</c:v>
                </c:pt>
                <c:pt idx="652">
                  <c:v>8.4111111111110954</c:v>
                </c:pt>
                <c:pt idx="653">
                  <c:v>8.4222222222222207</c:v>
                </c:pt>
                <c:pt idx="654">
                  <c:v>8.4222222222222207</c:v>
                </c:pt>
                <c:pt idx="655">
                  <c:v>8.4222222222222207</c:v>
                </c:pt>
                <c:pt idx="656">
                  <c:v>8.4222222222222207</c:v>
                </c:pt>
                <c:pt idx="657">
                  <c:v>8.43333333333333</c:v>
                </c:pt>
                <c:pt idx="658">
                  <c:v>8.43333333333333</c:v>
                </c:pt>
                <c:pt idx="659">
                  <c:v>8.43333333333333</c:v>
                </c:pt>
                <c:pt idx="660">
                  <c:v>8.43333333333333</c:v>
                </c:pt>
                <c:pt idx="661">
                  <c:v>8.43333333333333</c:v>
                </c:pt>
                <c:pt idx="662">
                  <c:v>8.43333333333333</c:v>
                </c:pt>
                <c:pt idx="663">
                  <c:v>8.43333333333333</c:v>
                </c:pt>
                <c:pt idx="664">
                  <c:v>8.43333333333333</c:v>
                </c:pt>
                <c:pt idx="665">
                  <c:v>8.43333333333333</c:v>
                </c:pt>
                <c:pt idx="666">
                  <c:v>8.4666666666666739</c:v>
                </c:pt>
                <c:pt idx="667">
                  <c:v>8.5</c:v>
                </c:pt>
                <c:pt idx="668">
                  <c:v>8.5111111111110951</c:v>
                </c:pt>
                <c:pt idx="669">
                  <c:v>8.5222222222222204</c:v>
                </c:pt>
                <c:pt idx="670">
                  <c:v>8.5222222222222204</c:v>
                </c:pt>
                <c:pt idx="671">
                  <c:v>8.5333333333333279</c:v>
                </c:pt>
                <c:pt idx="672">
                  <c:v>8.5444444444444407</c:v>
                </c:pt>
                <c:pt idx="673">
                  <c:v>8.5444444444444407</c:v>
                </c:pt>
                <c:pt idx="674">
                  <c:v>8.5555555555555589</c:v>
                </c:pt>
                <c:pt idx="675">
                  <c:v>8.5555555555555589</c:v>
                </c:pt>
                <c:pt idx="676">
                  <c:v>8.5555555555555589</c:v>
                </c:pt>
                <c:pt idx="677">
                  <c:v>8.5777777777777686</c:v>
                </c:pt>
                <c:pt idx="678">
                  <c:v>8.5777777777777686</c:v>
                </c:pt>
                <c:pt idx="679">
                  <c:v>8.5888888888888903</c:v>
                </c:pt>
                <c:pt idx="680">
                  <c:v>8.6</c:v>
                </c:pt>
                <c:pt idx="681">
                  <c:v>8.611111111111093</c:v>
                </c:pt>
                <c:pt idx="682">
                  <c:v>8.62222222222222</c:v>
                </c:pt>
                <c:pt idx="683">
                  <c:v>8.62222222222222</c:v>
                </c:pt>
                <c:pt idx="684">
                  <c:v>8.62222222222222</c:v>
                </c:pt>
                <c:pt idx="685">
                  <c:v>8.6555555555555568</c:v>
                </c:pt>
                <c:pt idx="686">
                  <c:v>8.6666666666666714</c:v>
                </c:pt>
                <c:pt idx="687">
                  <c:v>8.6666666666666714</c:v>
                </c:pt>
                <c:pt idx="688">
                  <c:v>8.6666666666666714</c:v>
                </c:pt>
                <c:pt idx="689">
                  <c:v>8.6666666666666714</c:v>
                </c:pt>
                <c:pt idx="690">
                  <c:v>8.6666666666666714</c:v>
                </c:pt>
                <c:pt idx="691">
                  <c:v>8.6666666666666714</c:v>
                </c:pt>
                <c:pt idx="692">
                  <c:v>8.6888888888888705</c:v>
                </c:pt>
                <c:pt idx="693">
                  <c:v>8.7000000000000011</c:v>
                </c:pt>
                <c:pt idx="694">
                  <c:v>8.7111111111110926</c:v>
                </c:pt>
                <c:pt idx="695">
                  <c:v>8.7222222222222197</c:v>
                </c:pt>
                <c:pt idx="696">
                  <c:v>8.74444444444444</c:v>
                </c:pt>
                <c:pt idx="697">
                  <c:v>8.7555555555555546</c:v>
                </c:pt>
                <c:pt idx="698">
                  <c:v>8.7555555555555546</c:v>
                </c:pt>
                <c:pt idx="699">
                  <c:v>8.7555555555555546</c:v>
                </c:pt>
                <c:pt idx="700">
                  <c:v>8.7555555555555546</c:v>
                </c:pt>
                <c:pt idx="701">
                  <c:v>8.7888888888888719</c:v>
                </c:pt>
                <c:pt idx="702">
                  <c:v>8.7999999999999989</c:v>
                </c:pt>
                <c:pt idx="703">
                  <c:v>8.8111111111110993</c:v>
                </c:pt>
                <c:pt idx="704">
                  <c:v>8.8111111111110993</c:v>
                </c:pt>
                <c:pt idx="705">
                  <c:v>8.8222222222222246</c:v>
                </c:pt>
                <c:pt idx="706">
                  <c:v>8.8444444444444397</c:v>
                </c:pt>
                <c:pt idx="707">
                  <c:v>8.8444444444444397</c:v>
                </c:pt>
                <c:pt idx="708">
                  <c:v>8.8444444444444397</c:v>
                </c:pt>
                <c:pt idx="709">
                  <c:v>8.8555555555555596</c:v>
                </c:pt>
                <c:pt idx="710">
                  <c:v>8.8555555555555596</c:v>
                </c:pt>
                <c:pt idx="711">
                  <c:v>8.8888888888888804</c:v>
                </c:pt>
                <c:pt idx="712">
                  <c:v>8.9</c:v>
                </c:pt>
                <c:pt idx="713">
                  <c:v>8.9111111111110954</c:v>
                </c:pt>
                <c:pt idx="714">
                  <c:v>8.9111111111110954</c:v>
                </c:pt>
                <c:pt idx="715">
                  <c:v>8.9222222222222207</c:v>
                </c:pt>
                <c:pt idx="716">
                  <c:v>8.93333333333333</c:v>
                </c:pt>
                <c:pt idx="717">
                  <c:v>8.9444444444444393</c:v>
                </c:pt>
                <c:pt idx="718">
                  <c:v>8.9444444444444393</c:v>
                </c:pt>
                <c:pt idx="719">
                  <c:v>8.9666666666666739</c:v>
                </c:pt>
                <c:pt idx="720">
                  <c:v>8.9666666666666739</c:v>
                </c:pt>
                <c:pt idx="721">
                  <c:v>8.9666666666666739</c:v>
                </c:pt>
                <c:pt idx="722">
                  <c:v>8.9666666666666739</c:v>
                </c:pt>
                <c:pt idx="723">
                  <c:v>8.9666666666666739</c:v>
                </c:pt>
                <c:pt idx="724">
                  <c:v>8.98888888888888</c:v>
                </c:pt>
                <c:pt idx="725">
                  <c:v>8.98888888888888</c:v>
                </c:pt>
                <c:pt idx="726">
                  <c:v>8.98888888888888</c:v>
                </c:pt>
                <c:pt idx="727">
                  <c:v>8.98888888888888</c:v>
                </c:pt>
                <c:pt idx="728">
                  <c:v>8.98888888888888</c:v>
                </c:pt>
                <c:pt idx="729">
                  <c:v>9</c:v>
                </c:pt>
                <c:pt idx="730">
                  <c:v>9</c:v>
                </c:pt>
                <c:pt idx="731">
                  <c:v>9.0111111111110951</c:v>
                </c:pt>
                <c:pt idx="732">
                  <c:v>9.0111111111110951</c:v>
                </c:pt>
                <c:pt idx="733">
                  <c:v>9.0111111111110951</c:v>
                </c:pt>
                <c:pt idx="734">
                  <c:v>9.0333333333333279</c:v>
                </c:pt>
                <c:pt idx="735">
                  <c:v>9.0444444444444407</c:v>
                </c:pt>
                <c:pt idx="736">
                  <c:v>9.0555555555555589</c:v>
                </c:pt>
                <c:pt idx="737">
                  <c:v>9.0555555555555589</c:v>
                </c:pt>
                <c:pt idx="738">
                  <c:v>9.0777777777777739</c:v>
                </c:pt>
                <c:pt idx="739">
                  <c:v>9.0777777777777739</c:v>
                </c:pt>
                <c:pt idx="740">
                  <c:v>9.0777777777777739</c:v>
                </c:pt>
                <c:pt idx="741">
                  <c:v>9.0777777777777739</c:v>
                </c:pt>
                <c:pt idx="742">
                  <c:v>9.0777777777777739</c:v>
                </c:pt>
                <c:pt idx="743">
                  <c:v>9.0777777777777739</c:v>
                </c:pt>
                <c:pt idx="744">
                  <c:v>9.0777777777777739</c:v>
                </c:pt>
                <c:pt idx="745">
                  <c:v>9.0777777777777739</c:v>
                </c:pt>
                <c:pt idx="746">
                  <c:v>9.0777777777777739</c:v>
                </c:pt>
                <c:pt idx="747">
                  <c:v>9.0777777777777739</c:v>
                </c:pt>
                <c:pt idx="748">
                  <c:v>9.0888888888888779</c:v>
                </c:pt>
                <c:pt idx="749">
                  <c:v>9.0888888888888779</c:v>
                </c:pt>
                <c:pt idx="750">
                  <c:v>9.1</c:v>
                </c:pt>
                <c:pt idx="751">
                  <c:v>9.111111111111093</c:v>
                </c:pt>
                <c:pt idx="752">
                  <c:v>9.12222222222222</c:v>
                </c:pt>
                <c:pt idx="753">
                  <c:v>9.1444444444444404</c:v>
                </c:pt>
                <c:pt idx="754">
                  <c:v>9.1444444444444404</c:v>
                </c:pt>
                <c:pt idx="755">
                  <c:v>9.1555555555555568</c:v>
                </c:pt>
                <c:pt idx="756">
                  <c:v>9.1555555555555568</c:v>
                </c:pt>
                <c:pt idx="757">
                  <c:v>9.1555555555555568</c:v>
                </c:pt>
                <c:pt idx="758">
                  <c:v>9.1555555555555568</c:v>
                </c:pt>
                <c:pt idx="759">
                  <c:v>9.1666666666666714</c:v>
                </c:pt>
                <c:pt idx="760">
                  <c:v>9.1666666666666714</c:v>
                </c:pt>
                <c:pt idx="761">
                  <c:v>9.1888888888888705</c:v>
                </c:pt>
                <c:pt idx="762">
                  <c:v>9.1888888888888705</c:v>
                </c:pt>
                <c:pt idx="763">
                  <c:v>9.2000000000000011</c:v>
                </c:pt>
                <c:pt idx="764">
                  <c:v>9.2111111111110926</c:v>
                </c:pt>
                <c:pt idx="765">
                  <c:v>9.2111111111110926</c:v>
                </c:pt>
                <c:pt idx="766">
                  <c:v>9.2111111111110926</c:v>
                </c:pt>
                <c:pt idx="767">
                  <c:v>9.2222222222222197</c:v>
                </c:pt>
                <c:pt idx="768">
                  <c:v>9.2333333333333218</c:v>
                </c:pt>
                <c:pt idx="769">
                  <c:v>9.266666666666671</c:v>
                </c:pt>
                <c:pt idx="770">
                  <c:v>9.266666666666671</c:v>
                </c:pt>
                <c:pt idx="771">
                  <c:v>9.266666666666671</c:v>
                </c:pt>
                <c:pt idx="772">
                  <c:v>9.2777777777777679</c:v>
                </c:pt>
                <c:pt idx="773">
                  <c:v>9.2777777777777679</c:v>
                </c:pt>
                <c:pt idx="774">
                  <c:v>9.2888888888888719</c:v>
                </c:pt>
                <c:pt idx="775">
                  <c:v>9.3000000000000007</c:v>
                </c:pt>
                <c:pt idx="776">
                  <c:v>9.3000000000000007</c:v>
                </c:pt>
                <c:pt idx="777">
                  <c:v>9.3111111111110993</c:v>
                </c:pt>
                <c:pt idx="778">
                  <c:v>9.3222222222222246</c:v>
                </c:pt>
                <c:pt idx="779">
                  <c:v>9.3222222222222246</c:v>
                </c:pt>
                <c:pt idx="780">
                  <c:v>9.3222222222222246</c:v>
                </c:pt>
                <c:pt idx="781">
                  <c:v>9.3222222222222246</c:v>
                </c:pt>
                <c:pt idx="782">
                  <c:v>9.3222222222222246</c:v>
                </c:pt>
                <c:pt idx="783">
                  <c:v>9.3333333333333304</c:v>
                </c:pt>
                <c:pt idx="784">
                  <c:v>9.3333333333333304</c:v>
                </c:pt>
                <c:pt idx="785">
                  <c:v>9.3333333333333304</c:v>
                </c:pt>
                <c:pt idx="786">
                  <c:v>9.3444444444444397</c:v>
                </c:pt>
                <c:pt idx="787">
                  <c:v>9.3666666666666742</c:v>
                </c:pt>
                <c:pt idx="788">
                  <c:v>9.3777777777777693</c:v>
                </c:pt>
                <c:pt idx="789">
                  <c:v>9.3777777777777693</c:v>
                </c:pt>
                <c:pt idx="790">
                  <c:v>9.3777777777777693</c:v>
                </c:pt>
                <c:pt idx="791">
                  <c:v>9.4</c:v>
                </c:pt>
                <c:pt idx="792">
                  <c:v>9.4111111111110954</c:v>
                </c:pt>
                <c:pt idx="793">
                  <c:v>9.4111111111110954</c:v>
                </c:pt>
                <c:pt idx="794">
                  <c:v>9.4111111111110954</c:v>
                </c:pt>
                <c:pt idx="795">
                  <c:v>9.4111111111110954</c:v>
                </c:pt>
                <c:pt idx="796">
                  <c:v>9.4111111111110954</c:v>
                </c:pt>
                <c:pt idx="797">
                  <c:v>9.4111111111110954</c:v>
                </c:pt>
                <c:pt idx="798">
                  <c:v>9.4111111111110954</c:v>
                </c:pt>
                <c:pt idx="799">
                  <c:v>9.4111111111110954</c:v>
                </c:pt>
                <c:pt idx="800">
                  <c:v>9.4111111111110954</c:v>
                </c:pt>
                <c:pt idx="801">
                  <c:v>9.4222222222222207</c:v>
                </c:pt>
                <c:pt idx="802">
                  <c:v>9.4444444444444393</c:v>
                </c:pt>
                <c:pt idx="803">
                  <c:v>9.4444444444444393</c:v>
                </c:pt>
                <c:pt idx="804">
                  <c:v>9.455555555555561</c:v>
                </c:pt>
                <c:pt idx="805">
                  <c:v>9.455555555555561</c:v>
                </c:pt>
                <c:pt idx="806">
                  <c:v>9.477777777777769</c:v>
                </c:pt>
                <c:pt idx="807">
                  <c:v>9.477777777777769</c:v>
                </c:pt>
                <c:pt idx="808">
                  <c:v>9.477777777777769</c:v>
                </c:pt>
                <c:pt idx="809">
                  <c:v>9.48888888888888</c:v>
                </c:pt>
                <c:pt idx="810">
                  <c:v>9.5</c:v>
                </c:pt>
                <c:pt idx="811">
                  <c:v>9.5111111111110951</c:v>
                </c:pt>
                <c:pt idx="812">
                  <c:v>9.5222222222222204</c:v>
                </c:pt>
                <c:pt idx="813">
                  <c:v>9.5222222222222204</c:v>
                </c:pt>
                <c:pt idx="814">
                  <c:v>9.5222222222222204</c:v>
                </c:pt>
                <c:pt idx="815">
                  <c:v>9.5222222222222204</c:v>
                </c:pt>
                <c:pt idx="816">
                  <c:v>9.5222222222222204</c:v>
                </c:pt>
                <c:pt idx="817">
                  <c:v>9.5333333333333279</c:v>
                </c:pt>
                <c:pt idx="818">
                  <c:v>9.5333333333333279</c:v>
                </c:pt>
                <c:pt idx="819">
                  <c:v>9.5555555555555589</c:v>
                </c:pt>
                <c:pt idx="820">
                  <c:v>9.5555555555555589</c:v>
                </c:pt>
                <c:pt idx="821">
                  <c:v>9.5666666666666718</c:v>
                </c:pt>
                <c:pt idx="822">
                  <c:v>9.5666666666666718</c:v>
                </c:pt>
                <c:pt idx="823">
                  <c:v>9.5888888888888779</c:v>
                </c:pt>
                <c:pt idx="824">
                  <c:v>9.6</c:v>
                </c:pt>
                <c:pt idx="825">
                  <c:v>9.6</c:v>
                </c:pt>
                <c:pt idx="826">
                  <c:v>9.62222222222222</c:v>
                </c:pt>
                <c:pt idx="827">
                  <c:v>9.62222222222222</c:v>
                </c:pt>
                <c:pt idx="828">
                  <c:v>9.62222222222222</c:v>
                </c:pt>
                <c:pt idx="829">
                  <c:v>9.6333333333333204</c:v>
                </c:pt>
                <c:pt idx="830">
                  <c:v>9.6333333333333204</c:v>
                </c:pt>
                <c:pt idx="831">
                  <c:v>9.6333333333333204</c:v>
                </c:pt>
                <c:pt idx="832">
                  <c:v>9.6444444444444404</c:v>
                </c:pt>
                <c:pt idx="833">
                  <c:v>9.6555555555555568</c:v>
                </c:pt>
                <c:pt idx="834">
                  <c:v>9.6555555555555568</c:v>
                </c:pt>
                <c:pt idx="835">
                  <c:v>9.6666666666666714</c:v>
                </c:pt>
                <c:pt idx="836">
                  <c:v>9.6777777777777683</c:v>
                </c:pt>
                <c:pt idx="837">
                  <c:v>9.6888888888888705</c:v>
                </c:pt>
                <c:pt idx="838">
                  <c:v>9.6888888888888705</c:v>
                </c:pt>
                <c:pt idx="839">
                  <c:v>9.6888888888888705</c:v>
                </c:pt>
                <c:pt idx="840">
                  <c:v>9.7000000000000011</c:v>
                </c:pt>
                <c:pt idx="841">
                  <c:v>9.7111111111110926</c:v>
                </c:pt>
                <c:pt idx="842">
                  <c:v>9.7111111111110926</c:v>
                </c:pt>
                <c:pt idx="843">
                  <c:v>9.7333333333333218</c:v>
                </c:pt>
                <c:pt idx="844">
                  <c:v>9.74444444444444</c:v>
                </c:pt>
                <c:pt idx="845">
                  <c:v>9.766666666666671</c:v>
                </c:pt>
                <c:pt idx="846">
                  <c:v>9.7777777777777679</c:v>
                </c:pt>
                <c:pt idx="847">
                  <c:v>9.7888888888888719</c:v>
                </c:pt>
                <c:pt idx="848">
                  <c:v>9.7888888888888719</c:v>
                </c:pt>
                <c:pt idx="849">
                  <c:v>9.7888888888888719</c:v>
                </c:pt>
                <c:pt idx="850">
                  <c:v>9.8000000000000007</c:v>
                </c:pt>
                <c:pt idx="851">
                  <c:v>9.8111111111110993</c:v>
                </c:pt>
                <c:pt idx="852">
                  <c:v>9.8444444444444397</c:v>
                </c:pt>
                <c:pt idx="853">
                  <c:v>9.8555555555555596</c:v>
                </c:pt>
                <c:pt idx="854">
                  <c:v>9.8555555555555596</c:v>
                </c:pt>
                <c:pt idx="855">
                  <c:v>9.8555555555555596</c:v>
                </c:pt>
                <c:pt idx="856">
                  <c:v>9.8666666666666742</c:v>
                </c:pt>
                <c:pt idx="857">
                  <c:v>9.8666666666666742</c:v>
                </c:pt>
                <c:pt idx="858">
                  <c:v>9.8666666666666742</c:v>
                </c:pt>
                <c:pt idx="859">
                  <c:v>9.8777777777777693</c:v>
                </c:pt>
                <c:pt idx="860">
                  <c:v>9.8888888888888893</c:v>
                </c:pt>
                <c:pt idx="861">
                  <c:v>9.9</c:v>
                </c:pt>
                <c:pt idx="862">
                  <c:v>9.9</c:v>
                </c:pt>
                <c:pt idx="863">
                  <c:v>9.9</c:v>
                </c:pt>
                <c:pt idx="864">
                  <c:v>9.9</c:v>
                </c:pt>
                <c:pt idx="865">
                  <c:v>9.9</c:v>
                </c:pt>
                <c:pt idx="866">
                  <c:v>9.9111111111110954</c:v>
                </c:pt>
                <c:pt idx="867">
                  <c:v>9.9111111111110954</c:v>
                </c:pt>
                <c:pt idx="868">
                  <c:v>9.9222222222222207</c:v>
                </c:pt>
                <c:pt idx="869">
                  <c:v>9.93333333333333</c:v>
                </c:pt>
                <c:pt idx="870">
                  <c:v>9.93333333333333</c:v>
                </c:pt>
                <c:pt idx="871">
                  <c:v>9.93333333333333</c:v>
                </c:pt>
                <c:pt idx="872">
                  <c:v>9.9444444444444393</c:v>
                </c:pt>
                <c:pt idx="873">
                  <c:v>9.9444444444444393</c:v>
                </c:pt>
                <c:pt idx="874">
                  <c:v>9.955555555555561</c:v>
                </c:pt>
                <c:pt idx="875">
                  <c:v>9.9666666666666739</c:v>
                </c:pt>
                <c:pt idx="876">
                  <c:v>9.9666666666666739</c:v>
                </c:pt>
                <c:pt idx="877">
                  <c:v>9.9666666666666739</c:v>
                </c:pt>
                <c:pt idx="878">
                  <c:v>9.9666666666666739</c:v>
                </c:pt>
                <c:pt idx="879">
                  <c:v>9.9666666666666739</c:v>
                </c:pt>
                <c:pt idx="880">
                  <c:v>9.98888888888888</c:v>
                </c:pt>
                <c:pt idx="881">
                  <c:v>9.98888888888888</c:v>
                </c:pt>
                <c:pt idx="882">
                  <c:v>9.98888888888888</c:v>
                </c:pt>
                <c:pt idx="883">
                  <c:v>9.98888888888888</c:v>
                </c:pt>
                <c:pt idx="884">
                  <c:v>10</c:v>
                </c:pt>
                <c:pt idx="885">
                  <c:v>10</c:v>
                </c:pt>
                <c:pt idx="886">
                  <c:v>10</c:v>
                </c:pt>
                <c:pt idx="887">
                  <c:v>10</c:v>
                </c:pt>
                <c:pt idx="888">
                  <c:v>10.01111111111109</c:v>
                </c:pt>
                <c:pt idx="889">
                  <c:v>10.01111111111109</c:v>
                </c:pt>
                <c:pt idx="890">
                  <c:v>10.022222222222204</c:v>
                </c:pt>
                <c:pt idx="891">
                  <c:v>10.033333333333299</c:v>
                </c:pt>
                <c:pt idx="892">
                  <c:v>10.0444444444444</c:v>
                </c:pt>
                <c:pt idx="893">
                  <c:v>10.0444444444444</c:v>
                </c:pt>
                <c:pt idx="894">
                  <c:v>10.0444444444444</c:v>
                </c:pt>
                <c:pt idx="895">
                  <c:v>10.055555555555509</c:v>
                </c:pt>
                <c:pt idx="896">
                  <c:v>10.0888888888888</c:v>
                </c:pt>
                <c:pt idx="897">
                  <c:v>10.0888888888888</c:v>
                </c:pt>
                <c:pt idx="898">
                  <c:v>10.0888888888888</c:v>
                </c:pt>
                <c:pt idx="899">
                  <c:v>10.1</c:v>
                </c:pt>
                <c:pt idx="900">
                  <c:v>10.1</c:v>
                </c:pt>
                <c:pt idx="901">
                  <c:v>10.1</c:v>
                </c:pt>
                <c:pt idx="902">
                  <c:v>10.111111111111089</c:v>
                </c:pt>
                <c:pt idx="903">
                  <c:v>10.111111111111089</c:v>
                </c:pt>
                <c:pt idx="904">
                  <c:v>10.111111111111089</c:v>
                </c:pt>
                <c:pt idx="905">
                  <c:v>10.111111111111089</c:v>
                </c:pt>
                <c:pt idx="906">
                  <c:v>10.111111111111089</c:v>
                </c:pt>
                <c:pt idx="907">
                  <c:v>10.133333333333301</c:v>
                </c:pt>
                <c:pt idx="908">
                  <c:v>10.133333333333301</c:v>
                </c:pt>
                <c:pt idx="909">
                  <c:v>10.133333333333301</c:v>
                </c:pt>
                <c:pt idx="910">
                  <c:v>10.133333333333301</c:v>
                </c:pt>
                <c:pt idx="911">
                  <c:v>10.133333333333301</c:v>
                </c:pt>
                <c:pt idx="912">
                  <c:v>10.1444444444444</c:v>
                </c:pt>
                <c:pt idx="913">
                  <c:v>10.1444444444444</c:v>
                </c:pt>
                <c:pt idx="914">
                  <c:v>10.177777777777701</c:v>
                </c:pt>
                <c:pt idx="915">
                  <c:v>10.177777777777701</c:v>
                </c:pt>
                <c:pt idx="916">
                  <c:v>10.188888888888799</c:v>
                </c:pt>
                <c:pt idx="917">
                  <c:v>10.200000000000001</c:v>
                </c:pt>
                <c:pt idx="918">
                  <c:v>10.211111111111085</c:v>
                </c:pt>
                <c:pt idx="919">
                  <c:v>10.2222222222222</c:v>
                </c:pt>
                <c:pt idx="920">
                  <c:v>10.233333333333301</c:v>
                </c:pt>
                <c:pt idx="921">
                  <c:v>10.255555555555508</c:v>
                </c:pt>
                <c:pt idx="922">
                  <c:v>10.255555555555508</c:v>
                </c:pt>
                <c:pt idx="923">
                  <c:v>10.255555555555508</c:v>
                </c:pt>
                <c:pt idx="924">
                  <c:v>10.266666666666609</c:v>
                </c:pt>
                <c:pt idx="925">
                  <c:v>10.266666666666609</c:v>
                </c:pt>
                <c:pt idx="926">
                  <c:v>10.277777777777699</c:v>
                </c:pt>
                <c:pt idx="927">
                  <c:v>10.277777777777699</c:v>
                </c:pt>
                <c:pt idx="928">
                  <c:v>10.277777777777699</c:v>
                </c:pt>
                <c:pt idx="929">
                  <c:v>10.277777777777699</c:v>
                </c:pt>
                <c:pt idx="930">
                  <c:v>10.288888888888801</c:v>
                </c:pt>
                <c:pt idx="931">
                  <c:v>10.3</c:v>
                </c:pt>
                <c:pt idx="932">
                  <c:v>10.311111111111098</c:v>
                </c:pt>
                <c:pt idx="933">
                  <c:v>10.322222222222209</c:v>
                </c:pt>
                <c:pt idx="934">
                  <c:v>10.3333333333333</c:v>
                </c:pt>
                <c:pt idx="935">
                  <c:v>10.344444444444402</c:v>
                </c:pt>
                <c:pt idx="936">
                  <c:v>10.355555555555515</c:v>
                </c:pt>
                <c:pt idx="937">
                  <c:v>10.3777777777777</c:v>
                </c:pt>
                <c:pt idx="938">
                  <c:v>10.3888888888888</c:v>
                </c:pt>
                <c:pt idx="939">
                  <c:v>10.3888888888888</c:v>
                </c:pt>
                <c:pt idx="940">
                  <c:v>10.422222222222199</c:v>
                </c:pt>
                <c:pt idx="941">
                  <c:v>10.422222222222199</c:v>
                </c:pt>
                <c:pt idx="942">
                  <c:v>10.422222222222199</c:v>
                </c:pt>
                <c:pt idx="943">
                  <c:v>10.422222222222199</c:v>
                </c:pt>
                <c:pt idx="944">
                  <c:v>10.4333333333333</c:v>
                </c:pt>
                <c:pt idx="945">
                  <c:v>10.4333333333333</c:v>
                </c:pt>
                <c:pt idx="946">
                  <c:v>10.4333333333333</c:v>
                </c:pt>
                <c:pt idx="947">
                  <c:v>10.4333333333333</c:v>
                </c:pt>
                <c:pt idx="948">
                  <c:v>10.4333333333333</c:v>
                </c:pt>
                <c:pt idx="949">
                  <c:v>10.4333333333333</c:v>
                </c:pt>
                <c:pt idx="950">
                  <c:v>10.455555555555515</c:v>
                </c:pt>
                <c:pt idx="951">
                  <c:v>10.455555555555515</c:v>
                </c:pt>
                <c:pt idx="952">
                  <c:v>10.466666666666615</c:v>
                </c:pt>
                <c:pt idx="953">
                  <c:v>10.466666666666615</c:v>
                </c:pt>
                <c:pt idx="954">
                  <c:v>10.466666666666615</c:v>
                </c:pt>
                <c:pt idx="955">
                  <c:v>10.466666666666615</c:v>
                </c:pt>
                <c:pt idx="956">
                  <c:v>10.466666666666615</c:v>
                </c:pt>
                <c:pt idx="957">
                  <c:v>10.466666666666615</c:v>
                </c:pt>
                <c:pt idx="958">
                  <c:v>10.466666666666615</c:v>
                </c:pt>
                <c:pt idx="959">
                  <c:v>10.466666666666615</c:v>
                </c:pt>
                <c:pt idx="960">
                  <c:v>10.466666666666615</c:v>
                </c:pt>
                <c:pt idx="961">
                  <c:v>10.4777777777777</c:v>
                </c:pt>
                <c:pt idx="962">
                  <c:v>10.4888888888888</c:v>
                </c:pt>
                <c:pt idx="963">
                  <c:v>10.4888888888888</c:v>
                </c:pt>
                <c:pt idx="964">
                  <c:v>10.522222222222204</c:v>
                </c:pt>
                <c:pt idx="965">
                  <c:v>10.522222222222204</c:v>
                </c:pt>
                <c:pt idx="966">
                  <c:v>10.533333333333299</c:v>
                </c:pt>
                <c:pt idx="967">
                  <c:v>10.533333333333299</c:v>
                </c:pt>
                <c:pt idx="968">
                  <c:v>10.5444444444444</c:v>
                </c:pt>
                <c:pt idx="969">
                  <c:v>10.5444444444444</c:v>
                </c:pt>
                <c:pt idx="970">
                  <c:v>10.555555555555509</c:v>
                </c:pt>
                <c:pt idx="971">
                  <c:v>10.555555555555509</c:v>
                </c:pt>
                <c:pt idx="972">
                  <c:v>10.566666666666615</c:v>
                </c:pt>
                <c:pt idx="973">
                  <c:v>10.577777777777699</c:v>
                </c:pt>
                <c:pt idx="974">
                  <c:v>10.577777777777699</c:v>
                </c:pt>
                <c:pt idx="975">
                  <c:v>10.5888888888888</c:v>
                </c:pt>
                <c:pt idx="976">
                  <c:v>10.5888888888888</c:v>
                </c:pt>
                <c:pt idx="977">
                  <c:v>10.5888888888888</c:v>
                </c:pt>
                <c:pt idx="978">
                  <c:v>10.5888888888888</c:v>
                </c:pt>
                <c:pt idx="979">
                  <c:v>10.599999999999909</c:v>
                </c:pt>
                <c:pt idx="980">
                  <c:v>10.611111111111089</c:v>
                </c:pt>
                <c:pt idx="981">
                  <c:v>10.611111111111089</c:v>
                </c:pt>
                <c:pt idx="982">
                  <c:v>10.611111111111089</c:v>
                </c:pt>
                <c:pt idx="983">
                  <c:v>10.611111111111089</c:v>
                </c:pt>
                <c:pt idx="984">
                  <c:v>10.6222222222222</c:v>
                </c:pt>
                <c:pt idx="985">
                  <c:v>10.6222222222222</c:v>
                </c:pt>
                <c:pt idx="986">
                  <c:v>10.633333333333301</c:v>
                </c:pt>
                <c:pt idx="987">
                  <c:v>10.633333333333301</c:v>
                </c:pt>
                <c:pt idx="988">
                  <c:v>10.633333333333301</c:v>
                </c:pt>
                <c:pt idx="989">
                  <c:v>10.688888888888799</c:v>
                </c:pt>
                <c:pt idx="990">
                  <c:v>10.7</c:v>
                </c:pt>
                <c:pt idx="991">
                  <c:v>10.711111111111085</c:v>
                </c:pt>
                <c:pt idx="992">
                  <c:v>10.7222222222222</c:v>
                </c:pt>
                <c:pt idx="993">
                  <c:v>10.7222222222222</c:v>
                </c:pt>
                <c:pt idx="994">
                  <c:v>10.733333333333301</c:v>
                </c:pt>
                <c:pt idx="995">
                  <c:v>10.733333333333301</c:v>
                </c:pt>
                <c:pt idx="996">
                  <c:v>10.755555555555508</c:v>
                </c:pt>
                <c:pt idx="997">
                  <c:v>10.766666666666609</c:v>
                </c:pt>
                <c:pt idx="998">
                  <c:v>10.777777777777699</c:v>
                </c:pt>
                <c:pt idx="999">
                  <c:v>10.788888888888801</c:v>
                </c:pt>
                <c:pt idx="1000">
                  <c:v>10.788888888888801</c:v>
                </c:pt>
                <c:pt idx="1001">
                  <c:v>10.799999999999899</c:v>
                </c:pt>
                <c:pt idx="1002">
                  <c:v>10.811111111111098</c:v>
                </c:pt>
                <c:pt idx="1003">
                  <c:v>10.822222222222209</c:v>
                </c:pt>
                <c:pt idx="1004">
                  <c:v>10.822222222222209</c:v>
                </c:pt>
                <c:pt idx="1005">
                  <c:v>10.822222222222209</c:v>
                </c:pt>
                <c:pt idx="1006">
                  <c:v>10.822222222222209</c:v>
                </c:pt>
                <c:pt idx="1007">
                  <c:v>10.8333333333333</c:v>
                </c:pt>
                <c:pt idx="1008">
                  <c:v>10.866666666666617</c:v>
                </c:pt>
                <c:pt idx="1009">
                  <c:v>10.8777777777777</c:v>
                </c:pt>
                <c:pt idx="1010">
                  <c:v>10.8777777777777</c:v>
                </c:pt>
                <c:pt idx="1011">
                  <c:v>10.8777777777777</c:v>
                </c:pt>
                <c:pt idx="1012">
                  <c:v>10.8777777777777</c:v>
                </c:pt>
                <c:pt idx="1013">
                  <c:v>10.8888888888888</c:v>
                </c:pt>
                <c:pt idx="1014">
                  <c:v>10.8888888888888</c:v>
                </c:pt>
                <c:pt idx="1015">
                  <c:v>10.8888888888888</c:v>
                </c:pt>
                <c:pt idx="1016">
                  <c:v>10.9</c:v>
                </c:pt>
                <c:pt idx="1017">
                  <c:v>10.9</c:v>
                </c:pt>
                <c:pt idx="1018">
                  <c:v>10.9</c:v>
                </c:pt>
                <c:pt idx="1019">
                  <c:v>10.911111111111092</c:v>
                </c:pt>
                <c:pt idx="1020">
                  <c:v>10.922222222222199</c:v>
                </c:pt>
                <c:pt idx="1021">
                  <c:v>10.922222222222199</c:v>
                </c:pt>
                <c:pt idx="1022">
                  <c:v>10.922222222222199</c:v>
                </c:pt>
                <c:pt idx="1023">
                  <c:v>10.9333333333333</c:v>
                </c:pt>
                <c:pt idx="1024">
                  <c:v>10.9333333333333</c:v>
                </c:pt>
                <c:pt idx="1025">
                  <c:v>10.9333333333333</c:v>
                </c:pt>
                <c:pt idx="1026">
                  <c:v>10.9444444444444</c:v>
                </c:pt>
                <c:pt idx="1027">
                  <c:v>10.9444444444444</c:v>
                </c:pt>
                <c:pt idx="1028">
                  <c:v>10.9444444444444</c:v>
                </c:pt>
                <c:pt idx="1029">
                  <c:v>10.955555555555515</c:v>
                </c:pt>
                <c:pt idx="1030">
                  <c:v>10.966666666666615</c:v>
                </c:pt>
                <c:pt idx="1031">
                  <c:v>10.966666666666615</c:v>
                </c:pt>
                <c:pt idx="1032">
                  <c:v>10.966666666666615</c:v>
                </c:pt>
                <c:pt idx="1033">
                  <c:v>10.966666666666615</c:v>
                </c:pt>
                <c:pt idx="1034">
                  <c:v>10.9777777777777</c:v>
                </c:pt>
                <c:pt idx="1035">
                  <c:v>10.9888888888888</c:v>
                </c:pt>
                <c:pt idx="1036">
                  <c:v>11.01111111111109</c:v>
                </c:pt>
                <c:pt idx="1037">
                  <c:v>11.01111111111109</c:v>
                </c:pt>
                <c:pt idx="1038">
                  <c:v>11.01111111111109</c:v>
                </c:pt>
                <c:pt idx="1039">
                  <c:v>11.01111111111109</c:v>
                </c:pt>
                <c:pt idx="1040">
                  <c:v>11.022222222222204</c:v>
                </c:pt>
                <c:pt idx="1041">
                  <c:v>11.055555555555509</c:v>
                </c:pt>
                <c:pt idx="1042">
                  <c:v>11.077777777777699</c:v>
                </c:pt>
                <c:pt idx="1043">
                  <c:v>11.0888888888888</c:v>
                </c:pt>
                <c:pt idx="1044">
                  <c:v>11.111111111111089</c:v>
                </c:pt>
                <c:pt idx="1045">
                  <c:v>11.133333333333301</c:v>
                </c:pt>
                <c:pt idx="1046">
                  <c:v>11.133333333333301</c:v>
                </c:pt>
                <c:pt idx="1047">
                  <c:v>11.133333333333301</c:v>
                </c:pt>
                <c:pt idx="1048">
                  <c:v>11.1444444444444</c:v>
                </c:pt>
                <c:pt idx="1049">
                  <c:v>11.1444444444444</c:v>
                </c:pt>
                <c:pt idx="1050">
                  <c:v>11.166666666666609</c:v>
                </c:pt>
                <c:pt idx="1051">
                  <c:v>11.177777777777701</c:v>
                </c:pt>
                <c:pt idx="1052">
                  <c:v>11.188888888888799</c:v>
                </c:pt>
                <c:pt idx="1053">
                  <c:v>11.211111111111085</c:v>
                </c:pt>
                <c:pt idx="1054">
                  <c:v>11.233333333333301</c:v>
                </c:pt>
                <c:pt idx="1055">
                  <c:v>11.233333333333301</c:v>
                </c:pt>
                <c:pt idx="1056">
                  <c:v>11.255555555555508</c:v>
                </c:pt>
                <c:pt idx="1057">
                  <c:v>11.266666666666609</c:v>
                </c:pt>
                <c:pt idx="1058">
                  <c:v>11.266666666666609</c:v>
                </c:pt>
                <c:pt idx="1059">
                  <c:v>11.266666666666609</c:v>
                </c:pt>
                <c:pt idx="1060">
                  <c:v>11.266666666666609</c:v>
                </c:pt>
                <c:pt idx="1061">
                  <c:v>11.266666666666609</c:v>
                </c:pt>
                <c:pt idx="1062">
                  <c:v>11.266666666666609</c:v>
                </c:pt>
                <c:pt idx="1063">
                  <c:v>11.288888888888801</c:v>
                </c:pt>
                <c:pt idx="1064">
                  <c:v>11.288888888888801</c:v>
                </c:pt>
                <c:pt idx="1065">
                  <c:v>11.311111111111098</c:v>
                </c:pt>
                <c:pt idx="1066">
                  <c:v>11.322222222222209</c:v>
                </c:pt>
                <c:pt idx="1067">
                  <c:v>11.322222222222209</c:v>
                </c:pt>
                <c:pt idx="1068">
                  <c:v>11.322222222222209</c:v>
                </c:pt>
                <c:pt idx="1069">
                  <c:v>11.322222222222209</c:v>
                </c:pt>
                <c:pt idx="1070">
                  <c:v>11.322222222222209</c:v>
                </c:pt>
                <c:pt idx="1071">
                  <c:v>11.3333333333333</c:v>
                </c:pt>
                <c:pt idx="1072">
                  <c:v>11.3333333333333</c:v>
                </c:pt>
                <c:pt idx="1073">
                  <c:v>11.344444444444402</c:v>
                </c:pt>
                <c:pt idx="1074">
                  <c:v>11.344444444444402</c:v>
                </c:pt>
                <c:pt idx="1075">
                  <c:v>11.355555555555515</c:v>
                </c:pt>
                <c:pt idx="1076">
                  <c:v>11.3777777777777</c:v>
                </c:pt>
                <c:pt idx="1077">
                  <c:v>11.3888888888888</c:v>
                </c:pt>
                <c:pt idx="1078">
                  <c:v>11.399999999999915</c:v>
                </c:pt>
                <c:pt idx="1079">
                  <c:v>11.422222222222199</c:v>
                </c:pt>
                <c:pt idx="1080">
                  <c:v>11.4333333333333</c:v>
                </c:pt>
                <c:pt idx="1081">
                  <c:v>11.455555555555515</c:v>
                </c:pt>
                <c:pt idx="1082">
                  <c:v>11.455555555555515</c:v>
                </c:pt>
                <c:pt idx="1083">
                  <c:v>11.455555555555515</c:v>
                </c:pt>
                <c:pt idx="1084">
                  <c:v>11.455555555555515</c:v>
                </c:pt>
                <c:pt idx="1085">
                  <c:v>11.455555555555515</c:v>
                </c:pt>
                <c:pt idx="1086">
                  <c:v>11.466666666666615</c:v>
                </c:pt>
                <c:pt idx="1087">
                  <c:v>11.4777777777777</c:v>
                </c:pt>
                <c:pt idx="1088">
                  <c:v>11.4777777777777</c:v>
                </c:pt>
                <c:pt idx="1089">
                  <c:v>11.4777777777777</c:v>
                </c:pt>
                <c:pt idx="1090">
                  <c:v>11.5</c:v>
                </c:pt>
                <c:pt idx="1091">
                  <c:v>11.5</c:v>
                </c:pt>
                <c:pt idx="1092">
                  <c:v>11.522222222222204</c:v>
                </c:pt>
                <c:pt idx="1093">
                  <c:v>11.522222222222204</c:v>
                </c:pt>
                <c:pt idx="1094">
                  <c:v>11.522222222222204</c:v>
                </c:pt>
                <c:pt idx="1095">
                  <c:v>11.522222222222204</c:v>
                </c:pt>
                <c:pt idx="1096">
                  <c:v>11.533333333333299</c:v>
                </c:pt>
                <c:pt idx="1097">
                  <c:v>11.533333333333299</c:v>
                </c:pt>
                <c:pt idx="1098">
                  <c:v>11.5444444444444</c:v>
                </c:pt>
                <c:pt idx="1099">
                  <c:v>11.5444444444444</c:v>
                </c:pt>
                <c:pt idx="1100">
                  <c:v>11.5444444444444</c:v>
                </c:pt>
                <c:pt idx="1101">
                  <c:v>11.5444444444444</c:v>
                </c:pt>
                <c:pt idx="1102">
                  <c:v>11.5444444444444</c:v>
                </c:pt>
                <c:pt idx="1103">
                  <c:v>11.5444444444444</c:v>
                </c:pt>
                <c:pt idx="1104">
                  <c:v>11.5444444444444</c:v>
                </c:pt>
                <c:pt idx="1105">
                  <c:v>11.5444444444444</c:v>
                </c:pt>
                <c:pt idx="1106">
                  <c:v>11.5444444444444</c:v>
                </c:pt>
                <c:pt idx="1107">
                  <c:v>11.5444444444444</c:v>
                </c:pt>
                <c:pt idx="1108">
                  <c:v>11.5444444444444</c:v>
                </c:pt>
                <c:pt idx="1109">
                  <c:v>11.555555555555509</c:v>
                </c:pt>
                <c:pt idx="1110">
                  <c:v>11.566666666666615</c:v>
                </c:pt>
                <c:pt idx="1111">
                  <c:v>11.577777777777699</c:v>
                </c:pt>
                <c:pt idx="1112">
                  <c:v>11.5888888888888</c:v>
                </c:pt>
                <c:pt idx="1113">
                  <c:v>11.5888888888888</c:v>
                </c:pt>
                <c:pt idx="1114">
                  <c:v>11.6</c:v>
                </c:pt>
                <c:pt idx="1115">
                  <c:v>11.6</c:v>
                </c:pt>
                <c:pt idx="1116">
                  <c:v>11.6</c:v>
                </c:pt>
                <c:pt idx="1117">
                  <c:v>11.6</c:v>
                </c:pt>
                <c:pt idx="1118">
                  <c:v>11.6</c:v>
                </c:pt>
                <c:pt idx="1119">
                  <c:v>11.6</c:v>
                </c:pt>
                <c:pt idx="1120">
                  <c:v>11.6222222222222</c:v>
                </c:pt>
                <c:pt idx="1121">
                  <c:v>11.6222222222222</c:v>
                </c:pt>
                <c:pt idx="1122">
                  <c:v>11.633333333333301</c:v>
                </c:pt>
                <c:pt idx="1123">
                  <c:v>11.633333333333301</c:v>
                </c:pt>
                <c:pt idx="1124">
                  <c:v>11.633333333333301</c:v>
                </c:pt>
                <c:pt idx="1125">
                  <c:v>11.633333333333301</c:v>
                </c:pt>
                <c:pt idx="1126">
                  <c:v>11.633333333333301</c:v>
                </c:pt>
                <c:pt idx="1127">
                  <c:v>11.633333333333301</c:v>
                </c:pt>
                <c:pt idx="1128">
                  <c:v>11.633333333333301</c:v>
                </c:pt>
                <c:pt idx="1129">
                  <c:v>11.633333333333301</c:v>
                </c:pt>
                <c:pt idx="1130">
                  <c:v>11.633333333333301</c:v>
                </c:pt>
                <c:pt idx="1131">
                  <c:v>11.6444444444444</c:v>
                </c:pt>
                <c:pt idx="1132">
                  <c:v>11.6444444444444</c:v>
                </c:pt>
                <c:pt idx="1133">
                  <c:v>11.666666666666609</c:v>
                </c:pt>
                <c:pt idx="1134">
                  <c:v>11.666666666666609</c:v>
                </c:pt>
                <c:pt idx="1135">
                  <c:v>11.688888888888799</c:v>
                </c:pt>
                <c:pt idx="1136">
                  <c:v>11.688888888888799</c:v>
                </c:pt>
                <c:pt idx="1137">
                  <c:v>11.7</c:v>
                </c:pt>
                <c:pt idx="1138">
                  <c:v>11.7</c:v>
                </c:pt>
                <c:pt idx="1139">
                  <c:v>11.7</c:v>
                </c:pt>
                <c:pt idx="1140">
                  <c:v>11.7</c:v>
                </c:pt>
                <c:pt idx="1141">
                  <c:v>11.7</c:v>
                </c:pt>
                <c:pt idx="1142">
                  <c:v>11.7</c:v>
                </c:pt>
                <c:pt idx="1143">
                  <c:v>11.711111111111085</c:v>
                </c:pt>
                <c:pt idx="1144">
                  <c:v>11.711111111111085</c:v>
                </c:pt>
                <c:pt idx="1145">
                  <c:v>11.711111111111085</c:v>
                </c:pt>
                <c:pt idx="1146">
                  <c:v>11.7222222222222</c:v>
                </c:pt>
                <c:pt idx="1147">
                  <c:v>11.7222222222222</c:v>
                </c:pt>
                <c:pt idx="1148">
                  <c:v>11.7222222222222</c:v>
                </c:pt>
                <c:pt idx="1149">
                  <c:v>11.733333333333301</c:v>
                </c:pt>
                <c:pt idx="1150">
                  <c:v>11.733333333333301</c:v>
                </c:pt>
                <c:pt idx="1151">
                  <c:v>11.744444444444399</c:v>
                </c:pt>
                <c:pt idx="1152">
                  <c:v>11.755555555555508</c:v>
                </c:pt>
                <c:pt idx="1153">
                  <c:v>11.755555555555508</c:v>
                </c:pt>
                <c:pt idx="1154">
                  <c:v>11.766666666666609</c:v>
                </c:pt>
                <c:pt idx="1155">
                  <c:v>11.788888888888801</c:v>
                </c:pt>
                <c:pt idx="1156">
                  <c:v>11.788888888888801</c:v>
                </c:pt>
                <c:pt idx="1157">
                  <c:v>11.788888888888801</c:v>
                </c:pt>
                <c:pt idx="1158">
                  <c:v>11.799999999999899</c:v>
                </c:pt>
                <c:pt idx="1159">
                  <c:v>11.799999999999899</c:v>
                </c:pt>
                <c:pt idx="1160">
                  <c:v>11.799999999999899</c:v>
                </c:pt>
                <c:pt idx="1161">
                  <c:v>11.822222222222209</c:v>
                </c:pt>
                <c:pt idx="1162">
                  <c:v>11.822222222222209</c:v>
                </c:pt>
                <c:pt idx="1163">
                  <c:v>11.822222222222209</c:v>
                </c:pt>
                <c:pt idx="1164">
                  <c:v>11.822222222222209</c:v>
                </c:pt>
                <c:pt idx="1165">
                  <c:v>11.8333333333333</c:v>
                </c:pt>
                <c:pt idx="1166">
                  <c:v>11.8333333333333</c:v>
                </c:pt>
                <c:pt idx="1167">
                  <c:v>11.844444444444402</c:v>
                </c:pt>
                <c:pt idx="1168">
                  <c:v>11.844444444444402</c:v>
                </c:pt>
                <c:pt idx="1169">
                  <c:v>11.844444444444402</c:v>
                </c:pt>
                <c:pt idx="1170">
                  <c:v>11.844444444444402</c:v>
                </c:pt>
                <c:pt idx="1171">
                  <c:v>11.855555555555515</c:v>
                </c:pt>
                <c:pt idx="1172">
                  <c:v>11.855555555555515</c:v>
                </c:pt>
                <c:pt idx="1173">
                  <c:v>11.855555555555515</c:v>
                </c:pt>
                <c:pt idx="1174">
                  <c:v>11.855555555555515</c:v>
                </c:pt>
                <c:pt idx="1175">
                  <c:v>11.855555555555515</c:v>
                </c:pt>
                <c:pt idx="1176">
                  <c:v>11.855555555555515</c:v>
                </c:pt>
                <c:pt idx="1177">
                  <c:v>11.855555555555515</c:v>
                </c:pt>
                <c:pt idx="1178">
                  <c:v>11.866666666666617</c:v>
                </c:pt>
                <c:pt idx="1179">
                  <c:v>11.8777777777777</c:v>
                </c:pt>
                <c:pt idx="1180">
                  <c:v>11.8777777777777</c:v>
                </c:pt>
                <c:pt idx="1181">
                  <c:v>11.8777777777777</c:v>
                </c:pt>
                <c:pt idx="1182">
                  <c:v>11.8888888888888</c:v>
                </c:pt>
                <c:pt idx="1183">
                  <c:v>11.899999999999915</c:v>
                </c:pt>
                <c:pt idx="1184">
                  <c:v>11.899999999999915</c:v>
                </c:pt>
                <c:pt idx="1185">
                  <c:v>11.899999999999915</c:v>
                </c:pt>
                <c:pt idx="1186">
                  <c:v>11.899999999999915</c:v>
                </c:pt>
                <c:pt idx="1187">
                  <c:v>11.899999999999915</c:v>
                </c:pt>
                <c:pt idx="1188">
                  <c:v>11.899999999999915</c:v>
                </c:pt>
                <c:pt idx="1189">
                  <c:v>11.911111111111092</c:v>
                </c:pt>
                <c:pt idx="1190">
                  <c:v>11.922222222222199</c:v>
                </c:pt>
                <c:pt idx="1191">
                  <c:v>11.922222222222199</c:v>
                </c:pt>
                <c:pt idx="1192">
                  <c:v>11.9333333333333</c:v>
                </c:pt>
                <c:pt idx="1193">
                  <c:v>11.9333333333333</c:v>
                </c:pt>
                <c:pt idx="1194">
                  <c:v>11.9444444444444</c:v>
                </c:pt>
                <c:pt idx="1195">
                  <c:v>11.9444444444444</c:v>
                </c:pt>
                <c:pt idx="1196">
                  <c:v>11.955555555555515</c:v>
                </c:pt>
                <c:pt idx="1197">
                  <c:v>11.955555555555515</c:v>
                </c:pt>
                <c:pt idx="1198">
                  <c:v>11.955555555555515</c:v>
                </c:pt>
                <c:pt idx="1199">
                  <c:v>11.966666666666615</c:v>
                </c:pt>
                <c:pt idx="1200">
                  <c:v>11.966666666666615</c:v>
                </c:pt>
                <c:pt idx="1201">
                  <c:v>11.966666666666615</c:v>
                </c:pt>
                <c:pt idx="1202">
                  <c:v>11.9777777777777</c:v>
                </c:pt>
                <c:pt idx="1203">
                  <c:v>11.9777777777777</c:v>
                </c:pt>
                <c:pt idx="1204">
                  <c:v>11.9777777777777</c:v>
                </c:pt>
                <c:pt idx="1205">
                  <c:v>11.9777777777777</c:v>
                </c:pt>
                <c:pt idx="1206">
                  <c:v>11.9777777777777</c:v>
                </c:pt>
                <c:pt idx="1207">
                  <c:v>11.9888888888888</c:v>
                </c:pt>
                <c:pt idx="1208">
                  <c:v>11.9888888888888</c:v>
                </c:pt>
                <c:pt idx="1209">
                  <c:v>12</c:v>
                </c:pt>
                <c:pt idx="1210">
                  <c:v>12</c:v>
                </c:pt>
                <c:pt idx="1211">
                  <c:v>12</c:v>
                </c:pt>
                <c:pt idx="1212">
                  <c:v>12</c:v>
                </c:pt>
                <c:pt idx="1213">
                  <c:v>12.022222222222204</c:v>
                </c:pt>
                <c:pt idx="1214">
                  <c:v>12.022222222222204</c:v>
                </c:pt>
                <c:pt idx="1215">
                  <c:v>12.022222222222204</c:v>
                </c:pt>
                <c:pt idx="1216">
                  <c:v>12.022222222222204</c:v>
                </c:pt>
                <c:pt idx="1217">
                  <c:v>12.022222222222204</c:v>
                </c:pt>
                <c:pt idx="1218">
                  <c:v>12.022222222222204</c:v>
                </c:pt>
                <c:pt idx="1219">
                  <c:v>12.0444444444444</c:v>
                </c:pt>
                <c:pt idx="1220">
                  <c:v>12.0444444444444</c:v>
                </c:pt>
                <c:pt idx="1221">
                  <c:v>12.0444444444444</c:v>
                </c:pt>
                <c:pt idx="1222">
                  <c:v>12.0444444444444</c:v>
                </c:pt>
                <c:pt idx="1223">
                  <c:v>12.055555555555509</c:v>
                </c:pt>
                <c:pt idx="1224">
                  <c:v>12.055555555555509</c:v>
                </c:pt>
                <c:pt idx="1225">
                  <c:v>12.055555555555509</c:v>
                </c:pt>
                <c:pt idx="1226">
                  <c:v>12.066666666666615</c:v>
                </c:pt>
                <c:pt idx="1227">
                  <c:v>12.077777777777699</c:v>
                </c:pt>
                <c:pt idx="1228">
                  <c:v>12.077777777777699</c:v>
                </c:pt>
                <c:pt idx="1229">
                  <c:v>12.0888888888888</c:v>
                </c:pt>
                <c:pt idx="1230">
                  <c:v>12.0888888888888</c:v>
                </c:pt>
                <c:pt idx="1231">
                  <c:v>12.0888888888888</c:v>
                </c:pt>
                <c:pt idx="1232">
                  <c:v>12.0888888888888</c:v>
                </c:pt>
                <c:pt idx="1233">
                  <c:v>12.1</c:v>
                </c:pt>
                <c:pt idx="1234">
                  <c:v>12.1</c:v>
                </c:pt>
                <c:pt idx="1235">
                  <c:v>12.1222222222222</c:v>
                </c:pt>
                <c:pt idx="1236">
                  <c:v>12.1222222222222</c:v>
                </c:pt>
                <c:pt idx="1237">
                  <c:v>12.133333333333301</c:v>
                </c:pt>
                <c:pt idx="1238">
                  <c:v>12.1444444444444</c:v>
                </c:pt>
                <c:pt idx="1239">
                  <c:v>12.1444444444444</c:v>
                </c:pt>
                <c:pt idx="1240">
                  <c:v>12.1444444444444</c:v>
                </c:pt>
                <c:pt idx="1241">
                  <c:v>12.1444444444444</c:v>
                </c:pt>
                <c:pt idx="1242">
                  <c:v>12.1444444444444</c:v>
                </c:pt>
                <c:pt idx="1243">
                  <c:v>12.155555555555509</c:v>
                </c:pt>
                <c:pt idx="1244">
                  <c:v>12.155555555555509</c:v>
                </c:pt>
                <c:pt idx="1245">
                  <c:v>12.166666666666609</c:v>
                </c:pt>
                <c:pt idx="1246">
                  <c:v>12.177777777777701</c:v>
                </c:pt>
                <c:pt idx="1247">
                  <c:v>12.177777777777701</c:v>
                </c:pt>
                <c:pt idx="1248">
                  <c:v>12.188888888888799</c:v>
                </c:pt>
                <c:pt idx="1249">
                  <c:v>12.188888888888799</c:v>
                </c:pt>
              </c:numCache>
            </c:numRef>
          </c:val>
        </c:ser>
        <c:marker val="1"/>
        <c:axId val="94370816"/>
        <c:axId val="89199744"/>
      </c:lineChart>
      <c:catAx>
        <c:axId val="94370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89199744"/>
        <c:crosses val="autoZero"/>
        <c:auto val="1"/>
        <c:lblAlgn val="ctr"/>
        <c:lblOffset val="100"/>
      </c:catAx>
      <c:valAx>
        <c:axId val="89199744"/>
        <c:scaling>
          <c:orientation val="minMax"/>
          <c:max val="25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943708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Healthy 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35%OfPopulation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TBInfectionONLYData!$B$2:$B$1251</c:f>
              <c:numCache>
                <c:formatCode>General</c:formatCode>
                <c:ptCount val="1250"/>
                <c:pt idx="0">
                  <c:v>0</c:v>
                </c:pt>
                <c:pt idx="1">
                  <c:v>57.68</c:v>
                </c:pt>
                <c:pt idx="2">
                  <c:v>55.91</c:v>
                </c:pt>
                <c:pt idx="3">
                  <c:v>54.54</c:v>
                </c:pt>
                <c:pt idx="4">
                  <c:v>53.6</c:v>
                </c:pt>
                <c:pt idx="5">
                  <c:v>52.75</c:v>
                </c:pt>
                <c:pt idx="6">
                  <c:v>51.379999999999995</c:v>
                </c:pt>
                <c:pt idx="7">
                  <c:v>50.349999999999994</c:v>
                </c:pt>
                <c:pt idx="8">
                  <c:v>50.08</c:v>
                </c:pt>
                <c:pt idx="9">
                  <c:v>49.8</c:v>
                </c:pt>
                <c:pt idx="10">
                  <c:v>49.49</c:v>
                </c:pt>
                <c:pt idx="11">
                  <c:v>49.39</c:v>
                </c:pt>
                <c:pt idx="12">
                  <c:v>49.260000000000005</c:v>
                </c:pt>
                <c:pt idx="13">
                  <c:v>48.8</c:v>
                </c:pt>
                <c:pt idx="14">
                  <c:v>48.46</c:v>
                </c:pt>
                <c:pt idx="15">
                  <c:v>48.4</c:v>
                </c:pt>
                <c:pt idx="16">
                  <c:v>48.349999999999994</c:v>
                </c:pt>
                <c:pt idx="17">
                  <c:v>48.220000000000006</c:v>
                </c:pt>
                <c:pt idx="18">
                  <c:v>48.120000000000005</c:v>
                </c:pt>
                <c:pt idx="19">
                  <c:v>47.949999999999903</c:v>
                </c:pt>
                <c:pt idx="20">
                  <c:v>47.75</c:v>
                </c:pt>
                <c:pt idx="21">
                  <c:v>47.44</c:v>
                </c:pt>
                <c:pt idx="22">
                  <c:v>47.32</c:v>
                </c:pt>
                <c:pt idx="23">
                  <c:v>47.24</c:v>
                </c:pt>
                <c:pt idx="24">
                  <c:v>47.17</c:v>
                </c:pt>
                <c:pt idx="25">
                  <c:v>47.02</c:v>
                </c:pt>
                <c:pt idx="26">
                  <c:v>47</c:v>
                </c:pt>
                <c:pt idx="27">
                  <c:v>46.9</c:v>
                </c:pt>
                <c:pt idx="28">
                  <c:v>46.760000000000005</c:v>
                </c:pt>
                <c:pt idx="29">
                  <c:v>46.67</c:v>
                </c:pt>
                <c:pt idx="30">
                  <c:v>46.61</c:v>
                </c:pt>
                <c:pt idx="31">
                  <c:v>46.59</c:v>
                </c:pt>
                <c:pt idx="32">
                  <c:v>46.59</c:v>
                </c:pt>
                <c:pt idx="33">
                  <c:v>46.53</c:v>
                </c:pt>
                <c:pt idx="34">
                  <c:v>46.46</c:v>
                </c:pt>
                <c:pt idx="35">
                  <c:v>46.36</c:v>
                </c:pt>
                <c:pt idx="36">
                  <c:v>46.32</c:v>
                </c:pt>
                <c:pt idx="37">
                  <c:v>46.260000000000005</c:v>
                </c:pt>
                <c:pt idx="38">
                  <c:v>46.23999999999991</c:v>
                </c:pt>
                <c:pt idx="39">
                  <c:v>46.220000000000006</c:v>
                </c:pt>
                <c:pt idx="40">
                  <c:v>46.12999999999991</c:v>
                </c:pt>
                <c:pt idx="41">
                  <c:v>46.05</c:v>
                </c:pt>
                <c:pt idx="42">
                  <c:v>45.989999999999903</c:v>
                </c:pt>
                <c:pt idx="43">
                  <c:v>45.969999999999906</c:v>
                </c:pt>
                <c:pt idx="44">
                  <c:v>45.93</c:v>
                </c:pt>
                <c:pt idx="45">
                  <c:v>45.89</c:v>
                </c:pt>
                <c:pt idx="46">
                  <c:v>45.879999999999995</c:v>
                </c:pt>
                <c:pt idx="47">
                  <c:v>45.87</c:v>
                </c:pt>
                <c:pt idx="48">
                  <c:v>45.790000000000006</c:v>
                </c:pt>
                <c:pt idx="49">
                  <c:v>45.660000000000004</c:v>
                </c:pt>
                <c:pt idx="50">
                  <c:v>45.62999999999991</c:v>
                </c:pt>
                <c:pt idx="51">
                  <c:v>45.55</c:v>
                </c:pt>
                <c:pt idx="52">
                  <c:v>45.54</c:v>
                </c:pt>
                <c:pt idx="53">
                  <c:v>45.519999999999904</c:v>
                </c:pt>
                <c:pt idx="54">
                  <c:v>45.519999999999904</c:v>
                </c:pt>
                <c:pt idx="55">
                  <c:v>45.51</c:v>
                </c:pt>
                <c:pt idx="56">
                  <c:v>45.49</c:v>
                </c:pt>
                <c:pt idx="57">
                  <c:v>45.47</c:v>
                </c:pt>
                <c:pt idx="58">
                  <c:v>45.449999999999996</c:v>
                </c:pt>
                <c:pt idx="59">
                  <c:v>45.41</c:v>
                </c:pt>
                <c:pt idx="60">
                  <c:v>45.41</c:v>
                </c:pt>
                <c:pt idx="61">
                  <c:v>45.41</c:v>
                </c:pt>
                <c:pt idx="62">
                  <c:v>45.289999999999907</c:v>
                </c:pt>
                <c:pt idx="63">
                  <c:v>45.230000000000004</c:v>
                </c:pt>
                <c:pt idx="64">
                  <c:v>45.220000000000006</c:v>
                </c:pt>
                <c:pt idx="65">
                  <c:v>45.21</c:v>
                </c:pt>
                <c:pt idx="66">
                  <c:v>45.2</c:v>
                </c:pt>
                <c:pt idx="67">
                  <c:v>45.18</c:v>
                </c:pt>
                <c:pt idx="68">
                  <c:v>45.18</c:v>
                </c:pt>
                <c:pt idx="69">
                  <c:v>45.18</c:v>
                </c:pt>
                <c:pt idx="70">
                  <c:v>45.15</c:v>
                </c:pt>
                <c:pt idx="71">
                  <c:v>45.14</c:v>
                </c:pt>
                <c:pt idx="72">
                  <c:v>45.14</c:v>
                </c:pt>
                <c:pt idx="73">
                  <c:v>45.12999999999991</c:v>
                </c:pt>
                <c:pt idx="74">
                  <c:v>45.12999999999991</c:v>
                </c:pt>
                <c:pt idx="75">
                  <c:v>45.12999999999991</c:v>
                </c:pt>
                <c:pt idx="76">
                  <c:v>45.11</c:v>
                </c:pt>
                <c:pt idx="77">
                  <c:v>45.07</c:v>
                </c:pt>
                <c:pt idx="78">
                  <c:v>45.07</c:v>
                </c:pt>
                <c:pt idx="79">
                  <c:v>45.07</c:v>
                </c:pt>
                <c:pt idx="80">
                  <c:v>45.07</c:v>
                </c:pt>
                <c:pt idx="81">
                  <c:v>45.07</c:v>
                </c:pt>
                <c:pt idx="82">
                  <c:v>45.07</c:v>
                </c:pt>
                <c:pt idx="83">
                  <c:v>45.05</c:v>
                </c:pt>
                <c:pt idx="84">
                  <c:v>45.01</c:v>
                </c:pt>
                <c:pt idx="85">
                  <c:v>45</c:v>
                </c:pt>
                <c:pt idx="86">
                  <c:v>44.989999999999903</c:v>
                </c:pt>
                <c:pt idx="87">
                  <c:v>44.989999999999903</c:v>
                </c:pt>
                <c:pt idx="88">
                  <c:v>44.989999999999903</c:v>
                </c:pt>
                <c:pt idx="89">
                  <c:v>44.989999999999903</c:v>
                </c:pt>
                <c:pt idx="90">
                  <c:v>44.97</c:v>
                </c:pt>
                <c:pt idx="91">
                  <c:v>44.949999999999996</c:v>
                </c:pt>
                <c:pt idx="92">
                  <c:v>44.93</c:v>
                </c:pt>
                <c:pt idx="93">
                  <c:v>44.93</c:v>
                </c:pt>
                <c:pt idx="94">
                  <c:v>44.93</c:v>
                </c:pt>
                <c:pt idx="95">
                  <c:v>44.92</c:v>
                </c:pt>
                <c:pt idx="96">
                  <c:v>44.92</c:v>
                </c:pt>
                <c:pt idx="97">
                  <c:v>44.91</c:v>
                </c:pt>
                <c:pt idx="98">
                  <c:v>44.89</c:v>
                </c:pt>
                <c:pt idx="99">
                  <c:v>44.89</c:v>
                </c:pt>
                <c:pt idx="100">
                  <c:v>44.89</c:v>
                </c:pt>
                <c:pt idx="101">
                  <c:v>44.849999999999994</c:v>
                </c:pt>
                <c:pt idx="102">
                  <c:v>44.8</c:v>
                </c:pt>
                <c:pt idx="103">
                  <c:v>44.8</c:v>
                </c:pt>
                <c:pt idx="104">
                  <c:v>44.790000000000006</c:v>
                </c:pt>
                <c:pt idx="105">
                  <c:v>44.790000000000006</c:v>
                </c:pt>
                <c:pt idx="106">
                  <c:v>44.790000000000006</c:v>
                </c:pt>
                <c:pt idx="107">
                  <c:v>44.790000000000006</c:v>
                </c:pt>
                <c:pt idx="108">
                  <c:v>44.790000000000006</c:v>
                </c:pt>
                <c:pt idx="109">
                  <c:v>44.77</c:v>
                </c:pt>
                <c:pt idx="110">
                  <c:v>44.77</c:v>
                </c:pt>
                <c:pt idx="111">
                  <c:v>44.77</c:v>
                </c:pt>
                <c:pt idx="112">
                  <c:v>44.77</c:v>
                </c:pt>
                <c:pt idx="113">
                  <c:v>44.749999999999908</c:v>
                </c:pt>
                <c:pt idx="114">
                  <c:v>44.74</c:v>
                </c:pt>
                <c:pt idx="115">
                  <c:v>44.7</c:v>
                </c:pt>
                <c:pt idx="116">
                  <c:v>44.7</c:v>
                </c:pt>
                <c:pt idx="117">
                  <c:v>44.67</c:v>
                </c:pt>
                <c:pt idx="118">
                  <c:v>44.64</c:v>
                </c:pt>
                <c:pt idx="119">
                  <c:v>44.64</c:v>
                </c:pt>
                <c:pt idx="120">
                  <c:v>44.55</c:v>
                </c:pt>
                <c:pt idx="121">
                  <c:v>44.55</c:v>
                </c:pt>
                <c:pt idx="122">
                  <c:v>44.55</c:v>
                </c:pt>
                <c:pt idx="123">
                  <c:v>44.54</c:v>
                </c:pt>
                <c:pt idx="124">
                  <c:v>44.53</c:v>
                </c:pt>
                <c:pt idx="125">
                  <c:v>44.519999999999904</c:v>
                </c:pt>
                <c:pt idx="126">
                  <c:v>44.509999999999906</c:v>
                </c:pt>
                <c:pt idx="127">
                  <c:v>44.46</c:v>
                </c:pt>
                <c:pt idx="128">
                  <c:v>44.46</c:v>
                </c:pt>
                <c:pt idx="129">
                  <c:v>44.399999999999906</c:v>
                </c:pt>
                <c:pt idx="130">
                  <c:v>44.399999999999906</c:v>
                </c:pt>
                <c:pt idx="131">
                  <c:v>44.39</c:v>
                </c:pt>
                <c:pt idx="132">
                  <c:v>44.339999999999996</c:v>
                </c:pt>
                <c:pt idx="133">
                  <c:v>44.32</c:v>
                </c:pt>
                <c:pt idx="134">
                  <c:v>44.3</c:v>
                </c:pt>
                <c:pt idx="135">
                  <c:v>44.269999999999911</c:v>
                </c:pt>
                <c:pt idx="136">
                  <c:v>44.269999999999911</c:v>
                </c:pt>
                <c:pt idx="137">
                  <c:v>44.269999999999911</c:v>
                </c:pt>
                <c:pt idx="138">
                  <c:v>44.18</c:v>
                </c:pt>
                <c:pt idx="139">
                  <c:v>44.18</c:v>
                </c:pt>
                <c:pt idx="140">
                  <c:v>44.139999999999908</c:v>
                </c:pt>
                <c:pt idx="141">
                  <c:v>44.089999999999904</c:v>
                </c:pt>
                <c:pt idx="142">
                  <c:v>44.069999999999908</c:v>
                </c:pt>
                <c:pt idx="143">
                  <c:v>44.06</c:v>
                </c:pt>
                <c:pt idx="144">
                  <c:v>44.029999999999909</c:v>
                </c:pt>
                <c:pt idx="145">
                  <c:v>44.029999999999909</c:v>
                </c:pt>
                <c:pt idx="146">
                  <c:v>44.01</c:v>
                </c:pt>
                <c:pt idx="147">
                  <c:v>43.999999999999908</c:v>
                </c:pt>
                <c:pt idx="148">
                  <c:v>43.999999999999908</c:v>
                </c:pt>
                <c:pt idx="149">
                  <c:v>43.99</c:v>
                </c:pt>
                <c:pt idx="150">
                  <c:v>43.99</c:v>
                </c:pt>
                <c:pt idx="151">
                  <c:v>43.99</c:v>
                </c:pt>
                <c:pt idx="152">
                  <c:v>43.99</c:v>
                </c:pt>
                <c:pt idx="153">
                  <c:v>43.98</c:v>
                </c:pt>
                <c:pt idx="154">
                  <c:v>43.98</c:v>
                </c:pt>
                <c:pt idx="155">
                  <c:v>43.98</c:v>
                </c:pt>
                <c:pt idx="156">
                  <c:v>43.98</c:v>
                </c:pt>
                <c:pt idx="157">
                  <c:v>43.97</c:v>
                </c:pt>
                <c:pt idx="158">
                  <c:v>43.97</c:v>
                </c:pt>
                <c:pt idx="159">
                  <c:v>43.97</c:v>
                </c:pt>
                <c:pt idx="160">
                  <c:v>43.97</c:v>
                </c:pt>
                <c:pt idx="161">
                  <c:v>43.96</c:v>
                </c:pt>
                <c:pt idx="162">
                  <c:v>43.96</c:v>
                </c:pt>
                <c:pt idx="163">
                  <c:v>43.94</c:v>
                </c:pt>
                <c:pt idx="164">
                  <c:v>43.92</c:v>
                </c:pt>
                <c:pt idx="165">
                  <c:v>43.92</c:v>
                </c:pt>
                <c:pt idx="166">
                  <c:v>43.91</c:v>
                </c:pt>
                <c:pt idx="167">
                  <c:v>43.899999999999906</c:v>
                </c:pt>
                <c:pt idx="168">
                  <c:v>43.86</c:v>
                </c:pt>
                <c:pt idx="169">
                  <c:v>43.839999999999904</c:v>
                </c:pt>
                <c:pt idx="170">
                  <c:v>43.839999999999904</c:v>
                </c:pt>
                <c:pt idx="171">
                  <c:v>43.82</c:v>
                </c:pt>
                <c:pt idx="172">
                  <c:v>43.82</c:v>
                </c:pt>
                <c:pt idx="173">
                  <c:v>43.82</c:v>
                </c:pt>
                <c:pt idx="174">
                  <c:v>43.759999999999906</c:v>
                </c:pt>
                <c:pt idx="175">
                  <c:v>43.759999999999906</c:v>
                </c:pt>
                <c:pt idx="176">
                  <c:v>43.75</c:v>
                </c:pt>
                <c:pt idx="177">
                  <c:v>43.729999999999912</c:v>
                </c:pt>
                <c:pt idx="178">
                  <c:v>43.720000000000006</c:v>
                </c:pt>
                <c:pt idx="179">
                  <c:v>43.720000000000006</c:v>
                </c:pt>
                <c:pt idx="180">
                  <c:v>43.720000000000006</c:v>
                </c:pt>
                <c:pt idx="181">
                  <c:v>43.709999999999908</c:v>
                </c:pt>
                <c:pt idx="182">
                  <c:v>43.660000000000004</c:v>
                </c:pt>
                <c:pt idx="183">
                  <c:v>43.649999999999906</c:v>
                </c:pt>
                <c:pt idx="184">
                  <c:v>43.649999999999906</c:v>
                </c:pt>
                <c:pt idx="185">
                  <c:v>43.649999999999906</c:v>
                </c:pt>
                <c:pt idx="186">
                  <c:v>43.64</c:v>
                </c:pt>
                <c:pt idx="187">
                  <c:v>43.620000000000005</c:v>
                </c:pt>
                <c:pt idx="188">
                  <c:v>43.58</c:v>
                </c:pt>
                <c:pt idx="189">
                  <c:v>43.56</c:v>
                </c:pt>
                <c:pt idx="190">
                  <c:v>43.56</c:v>
                </c:pt>
                <c:pt idx="191">
                  <c:v>43.56</c:v>
                </c:pt>
                <c:pt idx="192">
                  <c:v>43.56</c:v>
                </c:pt>
                <c:pt idx="193">
                  <c:v>43.55</c:v>
                </c:pt>
                <c:pt idx="194">
                  <c:v>43.54</c:v>
                </c:pt>
                <c:pt idx="195">
                  <c:v>43.54</c:v>
                </c:pt>
                <c:pt idx="196">
                  <c:v>43.529999999999909</c:v>
                </c:pt>
                <c:pt idx="197">
                  <c:v>43.499999999999908</c:v>
                </c:pt>
                <c:pt idx="198">
                  <c:v>43.489999999999903</c:v>
                </c:pt>
                <c:pt idx="199">
                  <c:v>43.489999999999903</c:v>
                </c:pt>
                <c:pt idx="200">
                  <c:v>43.489999999999903</c:v>
                </c:pt>
                <c:pt idx="201">
                  <c:v>43.489999999999903</c:v>
                </c:pt>
                <c:pt idx="202">
                  <c:v>43.489999999999903</c:v>
                </c:pt>
                <c:pt idx="203">
                  <c:v>43.48</c:v>
                </c:pt>
                <c:pt idx="204">
                  <c:v>43.47</c:v>
                </c:pt>
                <c:pt idx="205">
                  <c:v>43.43</c:v>
                </c:pt>
                <c:pt idx="206">
                  <c:v>43.43</c:v>
                </c:pt>
                <c:pt idx="207">
                  <c:v>43.43</c:v>
                </c:pt>
                <c:pt idx="208">
                  <c:v>43.43</c:v>
                </c:pt>
                <c:pt idx="209">
                  <c:v>43.43</c:v>
                </c:pt>
                <c:pt idx="210">
                  <c:v>43.379999999999995</c:v>
                </c:pt>
                <c:pt idx="211">
                  <c:v>43.37</c:v>
                </c:pt>
                <c:pt idx="212">
                  <c:v>43.3599999999999</c:v>
                </c:pt>
                <c:pt idx="213">
                  <c:v>43.33</c:v>
                </c:pt>
                <c:pt idx="214">
                  <c:v>43.32</c:v>
                </c:pt>
                <c:pt idx="215">
                  <c:v>43.32</c:v>
                </c:pt>
                <c:pt idx="216">
                  <c:v>43.32</c:v>
                </c:pt>
                <c:pt idx="217">
                  <c:v>43.32</c:v>
                </c:pt>
                <c:pt idx="218">
                  <c:v>43.32</c:v>
                </c:pt>
                <c:pt idx="219">
                  <c:v>43.32</c:v>
                </c:pt>
                <c:pt idx="220">
                  <c:v>43.32</c:v>
                </c:pt>
                <c:pt idx="221">
                  <c:v>43.3</c:v>
                </c:pt>
                <c:pt idx="222">
                  <c:v>43.3</c:v>
                </c:pt>
                <c:pt idx="223">
                  <c:v>43.3</c:v>
                </c:pt>
                <c:pt idx="224">
                  <c:v>43.289999999999907</c:v>
                </c:pt>
                <c:pt idx="225">
                  <c:v>43.28</c:v>
                </c:pt>
                <c:pt idx="226">
                  <c:v>43.269999999999911</c:v>
                </c:pt>
                <c:pt idx="227">
                  <c:v>43.269999999999911</c:v>
                </c:pt>
                <c:pt idx="228">
                  <c:v>43.260000000000005</c:v>
                </c:pt>
                <c:pt idx="229">
                  <c:v>43.260000000000005</c:v>
                </c:pt>
                <c:pt idx="230">
                  <c:v>43.220000000000006</c:v>
                </c:pt>
                <c:pt idx="231">
                  <c:v>43.2</c:v>
                </c:pt>
                <c:pt idx="232">
                  <c:v>43.190000000000005</c:v>
                </c:pt>
                <c:pt idx="233">
                  <c:v>43.190000000000005</c:v>
                </c:pt>
                <c:pt idx="234">
                  <c:v>43.190000000000005</c:v>
                </c:pt>
                <c:pt idx="235">
                  <c:v>43.190000000000005</c:v>
                </c:pt>
                <c:pt idx="236">
                  <c:v>43.190000000000005</c:v>
                </c:pt>
                <c:pt idx="237">
                  <c:v>43.17</c:v>
                </c:pt>
                <c:pt idx="238">
                  <c:v>43.13</c:v>
                </c:pt>
                <c:pt idx="239">
                  <c:v>43.120000000000005</c:v>
                </c:pt>
                <c:pt idx="240">
                  <c:v>43.1</c:v>
                </c:pt>
                <c:pt idx="241">
                  <c:v>43.09</c:v>
                </c:pt>
                <c:pt idx="242">
                  <c:v>43.09</c:v>
                </c:pt>
                <c:pt idx="243">
                  <c:v>43.09</c:v>
                </c:pt>
                <c:pt idx="244">
                  <c:v>43.08</c:v>
                </c:pt>
                <c:pt idx="245">
                  <c:v>43.07</c:v>
                </c:pt>
                <c:pt idx="246">
                  <c:v>43.059999999999903</c:v>
                </c:pt>
                <c:pt idx="247">
                  <c:v>43.019999999999904</c:v>
                </c:pt>
                <c:pt idx="248">
                  <c:v>42.999999999999908</c:v>
                </c:pt>
                <c:pt idx="249">
                  <c:v>42.97</c:v>
                </c:pt>
                <c:pt idx="250">
                  <c:v>42.959999999999901</c:v>
                </c:pt>
                <c:pt idx="251">
                  <c:v>42.94</c:v>
                </c:pt>
                <c:pt idx="252">
                  <c:v>42.94</c:v>
                </c:pt>
                <c:pt idx="253">
                  <c:v>42.9</c:v>
                </c:pt>
                <c:pt idx="254">
                  <c:v>42.9</c:v>
                </c:pt>
                <c:pt idx="255">
                  <c:v>42.9</c:v>
                </c:pt>
                <c:pt idx="256">
                  <c:v>42.9</c:v>
                </c:pt>
                <c:pt idx="257">
                  <c:v>42.889999999999901</c:v>
                </c:pt>
                <c:pt idx="258">
                  <c:v>42.87</c:v>
                </c:pt>
                <c:pt idx="259">
                  <c:v>42.819999999999901</c:v>
                </c:pt>
                <c:pt idx="260">
                  <c:v>42.809999999999903</c:v>
                </c:pt>
                <c:pt idx="261">
                  <c:v>42.8</c:v>
                </c:pt>
                <c:pt idx="262">
                  <c:v>42.789999999999907</c:v>
                </c:pt>
                <c:pt idx="263">
                  <c:v>42.789999999999907</c:v>
                </c:pt>
                <c:pt idx="264">
                  <c:v>42.779999999999909</c:v>
                </c:pt>
                <c:pt idx="265">
                  <c:v>42.779999999999909</c:v>
                </c:pt>
                <c:pt idx="266">
                  <c:v>42.760000000000005</c:v>
                </c:pt>
                <c:pt idx="267">
                  <c:v>42.749999999999908</c:v>
                </c:pt>
                <c:pt idx="268">
                  <c:v>42.749999999999908</c:v>
                </c:pt>
                <c:pt idx="269">
                  <c:v>42.71</c:v>
                </c:pt>
                <c:pt idx="270">
                  <c:v>42.71</c:v>
                </c:pt>
                <c:pt idx="271">
                  <c:v>42.71</c:v>
                </c:pt>
                <c:pt idx="272">
                  <c:v>42.69999999999991</c:v>
                </c:pt>
                <c:pt idx="273">
                  <c:v>42.65</c:v>
                </c:pt>
                <c:pt idx="274">
                  <c:v>42.65</c:v>
                </c:pt>
                <c:pt idx="275">
                  <c:v>42.64</c:v>
                </c:pt>
                <c:pt idx="276">
                  <c:v>42.64</c:v>
                </c:pt>
                <c:pt idx="277">
                  <c:v>42.64</c:v>
                </c:pt>
                <c:pt idx="278">
                  <c:v>42.620000000000005</c:v>
                </c:pt>
                <c:pt idx="279">
                  <c:v>42.620000000000005</c:v>
                </c:pt>
                <c:pt idx="280">
                  <c:v>42.61</c:v>
                </c:pt>
                <c:pt idx="281">
                  <c:v>42.61</c:v>
                </c:pt>
                <c:pt idx="282">
                  <c:v>42.61</c:v>
                </c:pt>
                <c:pt idx="283">
                  <c:v>42.61</c:v>
                </c:pt>
                <c:pt idx="284">
                  <c:v>42.61</c:v>
                </c:pt>
                <c:pt idx="285">
                  <c:v>42.6</c:v>
                </c:pt>
                <c:pt idx="286">
                  <c:v>42.6</c:v>
                </c:pt>
                <c:pt idx="287">
                  <c:v>42.59</c:v>
                </c:pt>
                <c:pt idx="288">
                  <c:v>42.58</c:v>
                </c:pt>
                <c:pt idx="289">
                  <c:v>42.57</c:v>
                </c:pt>
                <c:pt idx="290">
                  <c:v>42.57</c:v>
                </c:pt>
                <c:pt idx="291">
                  <c:v>42.56</c:v>
                </c:pt>
                <c:pt idx="292">
                  <c:v>42.55</c:v>
                </c:pt>
                <c:pt idx="293">
                  <c:v>42.51</c:v>
                </c:pt>
                <c:pt idx="294">
                  <c:v>42.49</c:v>
                </c:pt>
                <c:pt idx="295">
                  <c:v>42.48</c:v>
                </c:pt>
                <c:pt idx="296">
                  <c:v>42.48</c:v>
                </c:pt>
                <c:pt idx="297">
                  <c:v>42.46</c:v>
                </c:pt>
                <c:pt idx="298">
                  <c:v>42.46</c:v>
                </c:pt>
                <c:pt idx="299">
                  <c:v>42.46</c:v>
                </c:pt>
                <c:pt idx="300">
                  <c:v>42.46</c:v>
                </c:pt>
                <c:pt idx="301">
                  <c:v>42.42</c:v>
                </c:pt>
                <c:pt idx="302">
                  <c:v>42.4</c:v>
                </c:pt>
                <c:pt idx="303">
                  <c:v>42.4</c:v>
                </c:pt>
                <c:pt idx="304">
                  <c:v>42.39</c:v>
                </c:pt>
                <c:pt idx="305">
                  <c:v>42.39</c:v>
                </c:pt>
                <c:pt idx="306">
                  <c:v>42.39</c:v>
                </c:pt>
                <c:pt idx="307">
                  <c:v>42.349999999999994</c:v>
                </c:pt>
                <c:pt idx="308">
                  <c:v>42.33</c:v>
                </c:pt>
                <c:pt idx="309">
                  <c:v>42.33</c:v>
                </c:pt>
                <c:pt idx="310">
                  <c:v>42.33</c:v>
                </c:pt>
                <c:pt idx="311">
                  <c:v>42.33</c:v>
                </c:pt>
                <c:pt idx="312">
                  <c:v>42.309999999999903</c:v>
                </c:pt>
                <c:pt idx="313">
                  <c:v>42.299999999999912</c:v>
                </c:pt>
                <c:pt idx="314">
                  <c:v>42.299999999999912</c:v>
                </c:pt>
                <c:pt idx="315">
                  <c:v>42.299999999999912</c:v>
                </c:pt>
                <c:pt idx="316">
                  <c:v>42.279999999999909</c:v>
                </c:pt>
                <c:pt idx="317">
                  <c:v>42.279999999999909</c:v>
                </c:pt>
                <c:pt idx="318">
                  <c:v>42.269999999999911</c:v>
                </c:pt>
                <c:pt idx="319">
                  <c:v>42.24</c:v>
                </c:pt>
                <c:pt idx="320">
                  <c:v>42.24</c:v>
                </c:pt>
                <c:pt idx="321">
                  <c:v>42.24</c:v>
                </c:pt>
                <c:pt idx="322">
                  <c:v>42.24</c:v>
                </c:pt>
                <c:pt idx="323">
                  <c:v>42.230000000000004</c:v>
                </c:pt>
                <c:pt idx="324">
                  <c:v>42.21</c:v>
                </c:pt>
                <c:pt idx="325">
                  <c:v>42.190000000000005</c:v>
                </c:pt>
                <c:pt idx="326">
                  <c:v>42.190000000000005</c:v>
                </c:pt>
                <c:pt idx="327">
                  <c:v>42.18</c:v>
                </c:pt>
                <c:pt idx="328">
                  <c:v>42.14</c:v>
                </c:pt>
                <c:pt idx="329">
                  <c:v>42.14</c:v>
                </c:pt>
                <c:pt idx="330">
                  <c:v>42.14</c:v>
                </c:pt>
                <c:pt idx="331">
                  <c:v>42.14</c:v>
                </c:pt>
                <c:pt idx="332">
                  <c:v>42.13</c:v>
                </c:pt>
                <c:pt idx="333">
                  <c:v>42.13</c:v>
                </c:pt>
                <c:pt idx="334">
                  <c:v>42.120000000000005</c:v>
                </c:pt>
                <c:pt idx="335">
                  <c:v>42.1</c:v>
                </c:pt>
                <c:pt idx="336">
                  <c:v>42.07</c:v>
                </c:pt>
                <c:pt idx="337">
                  <c:v>42.07</c:v>
                </c:pt>
                <c:pt idx="338">
                  <c:v>42.06</c:v>
                </c:pt>
                <c:pt idx="339">
                  <c:v>42.06</c:v>
                </c:pt>
                <c:pt idx="340">
                  <c:v>42.01</c:v>
                </c:pt>
                <c:pt idx="341">
                  <c:v>42.01</c:v>
                </c:pt>
                <c:pt idx="342">
                  <c:v>42.01</c:v>
                </c:pt>
                <c:pt idx="343">
                  <c:v>42.01</c:v>
                </c:pt>
                <c:pt idx="344">
                  <c:v>42.01</c:v>
                </c:pt>
                <c:pt idx="345">
                  <c:v>42.01</c:v>
                </c:pt>
                <c:pt idx="346">
                  <c:v>42.01</c:v>
                </c:pt>
                <c:pt idx="347">
                  <c:v>41.99</c:v>
                </c:pt>
                <c:pt idx="348">
                  <c:v>41.99</c:v>
                </c:pt>
                <c:pt idx="349">
                  <c:v>41.96</c:v>
                </c:pt>
                <c:pt idx="350">
                  <c:v>41.949999999999996</c:v>
                </c:pt>
                <c:pt idx="351">
                  <c:v>41.949999999999996</c:v>
                </c:pt>
                <c:pt idx="352">
                  <c:v>41.94</c:v>
                </c:pt>
                <c:pt idx="353">
                  <c:v>41.929999999999907</c:v>
                </c:pt>
                <c:pt idx="354">
                  <c:v>41.91</c:v>
                </c:pt>
                <c:pt idx="355">
                  <c:v>41.91</c:v>
                </c:pt>
                <c:pt idx="356">
                  <c:v>41.87</c:v>
                </c:pt>
                <c:pt idx="357">
                  <c:v>41.86</c:v>
                </c:pt>
                <c:pt idx="358">
                  <c:v>41.86</c:v>
                </c:pt>
                <c:pt idx="359">
                  <c:v>41.86</c:v>
                </c:pt>
                <c:pt idx="360">
                  <c:v>41.86</c:v>
                </c:pt>
                <c:pt idx="361">
                  <c:v>41.839999999999996</c:v>
                </c:pt>
                <c:pt idx="362">
                  <c:v>41.83</c:v>
                </c:pt>
                <c:pt idx="363">
                  <c:v>41.809999999999995</c:v>
                </c:pt>
                <c:pt idx="364">
                  <c:v>41.8</c:v>
                </c:pt>
                <c:pt idx="365">
                  <c:v>41.8</c:v>
                </c:pt>
                <c:pt idx="366">
                  <c:v>41.790000000000006</c:v>
                </c:pt>
                <c:pt idx="367">
                  <c:v>41.769999999999911</c:v>
                </c:pt>
                <c:pt idx="368">
                  <c:v>41.760000000000005</c:v>
                </c:pt>
                <c:pt idx="369">
                  <c:v>41.760000000000005</c:v>
                </c:pt>
                <c:pt idx="370">
                  <c:v>41.75</c:v>
                </c:pt>
                <c:pt idx="371">
                  <c:v>41.75</c:v>
                </c:pt>
                <c:pt idx="372">
                  <c:v>41.75</c:v>
                </c:pt>
                <c:pt idx="373">
                  <c:v>41.75</c:v>
                </c:pt>
                <c:pt idx="374">
                  <c:v>41.75</c:v>
                </c:pt>
                <c:pt idx="375">
                  <c:v>41.75</c:v>
                </c:pt>
                <c:pt idx="376">
                  <c:v>41.73999999999991</c:v>
                </c:pt>
                <c:pt idx="377">
                  <c:v>41.73999999999991</c:v>
                </c:pt>
                <c:pt idx="378">
                  <c:v>41.729999999999912</c:v>
                </c:pt>
                <c:pt idx="379">
                  <c:v>41.729999999999912</c:v>
                </c:pt>
                <c:pt idx="380">
                  <c:v>41.720000000000006</c:v>
                </c:pt>
                <c:pt idx="381">
                  <c:v>41.720000000000006</c:v>
                </c:pt>
                <c:pt idx="382">
                  <c:v>41.720000000000006</c:v>
                </c:pt>
                <c:pt idx="383">
                  <c:v>41.709999999999908</c:v>
                </c:pt>
                <c:pt idx="384">
                  <c:v>41.69999999999991</c:v>
                </c:pt>
                <c:pt idx="385">
                  <c:v>41.68</c:v>
                </c:pt>
                <c:pt idx="386">
                  <c:v>41.68</c:v>
                </c:pt>
                <c:pt idx="387">
                  <c:v>41.68</c:v>
                </c:pt>
                <c:pt idx="388">
                  <c:v>41.68</c:v>
                </c:pt>
                <c:pt idx="389">
                  <c:v>41.68</c:v>
                </c:pt>
                <c:pt idx="390">
                  <c:v>41.68</c:v>
                </c:pt>
                <c:pt idx="391">
                  <c:v>41.68</c:v>
                </c:pt>
                <c:pt idx="392">
                  <c:v>41.660000000000004</c:v>
                </c:pt>
                <c:pt idx="393">
                  <c:v>41.660000000000004</c:v>
                </c:pt>
                <c:pt idx="394">
                  <c:v>41.660000000000004</c:v>
                </c:pt>
                <c:pt idx="395">
                  <c:v>41.660000000000004</c:v>
                </c:pt>
                <c:pt idx="396">
                  <c:v>41.65</c:v>
                </c:pt>
                <c:pt idx="397">
                  <c:v>41.65</c:v>
                </c:pt>
                <c:pt idx="398">
                  <c:v>41.65</c:v>
                </c:pt>
                <c:pt idx="399">
                  <c:v>41.65</c:v>
                </c:pt>
                <c:pt idx="400">
                  <c:v>41.65</c:v>
                </c:pt>
                <c:pt idx="401">
                  <c:v>41.64</c:v>
                </c:pt>
                <c:pt idx="402">
                  <c:v>41.620000000000005</c:v>
                </c:pt>
                <c:pt idx="403">
                  <c:v>41.6</c:v>
                </c:pt>
                <c:pt idx="404">
                  <c:v>41.6</c:v>
                </c:pt>
                <c:pt idx="405">
                  <c:v>41.6</c:v>
                </c:pt>
                <c:pt idx="406">
                  <c:v>41.6</c:v>
                </c:pt>
                <c:pt idx="407">
                  <c:v>41.6</c:v>
                </c:pt>
                <c:pt idx="408">
                  <c:v>41.6</c:v>
                </c:pt>
                <c:pt idx="409">
                  <c:v>41.589999999999904</c:v>
                </c:pt>
                <c:pt idx="410">
                  <c:v>41.58</c:v>
                </c:pt>
                <c:pt idx="411">
                  <c:v>41.58</c:v>
                </c:pt>
                <c:pt idx="412">
                  <c:v>41.57</c:v>
                </c:pt>
                <c:pt idx="413">
                  <c:v>41.549999999999905</c:v>
                </c:pt>
                <c:pt idx="414">
                  <c:v>41.539999999999907</c:v>
                </c:pt>
                <c:pt idx="415">
                  <c:v>41.539999999999907</c:v>
                </c:pt>
                <c:pt idx="416">
                  <c:v>41.489999999999903</c:v>
                </c:pt>
                <c:pt idx="417">
                  <c:v>41.489999999999903</c:v>
                </c:pt>
                <c:pt idx="418">
                  <c:v>41.489999999999903</c:v>
                </c:pt>
                <c:pt idx="419">
                  <c:v>41.47</c:v>
                </c:pt>
                <c:pt idx="420">
                  <c:v>41.459999999999901</c:v>
                </c:pt>
                <c:pt idx="421">
                  <c:v>41.459999999999901</c:v>
                </c:pt>
                <c:pt idx="422">
                  <c:v>41.459999999999901</c:v>
                </c:pt>
                <c:pt idx="423">
                  <c:v>41.459999999999901</c:v>
                </c:pt>
                <c:pt idx="424">
                  <c:v>41.459999999999901</c:v>
                </c:pt>
                <c:pt idx="425">
                  <c:v>41.459999999999901</c:v>
                </c:pt>
                <c:pt idx="426">
                  <c:v>41.459999999999901</c:v>
                </c:pt>
                <c:pt idx="427">
                  <c:v>41.449999999999903</c:v>
                </c:pt>
                <c:pt idx="428">
                  <c:v>41.449999999999903</c:v>
                </c:pt>
                <c:pt idx="429">
                  <c:v>41.449999999999903</c:v>
                </c:pt>
                <c:pt idx="430">
                  <c:v>41.449999999999903</c:v>
                </c:pt>
                <c:pt idx="431">
                  <c:v>41.449999999999903</c:v>
                </c:pt>
                <c:pt idx="432">
                  <c:v>41.449999999999903</c:v>
                </c:pt>
                <c:pt idx="433">
                  <c:v>41.449999999999903</c:v>
                </c:pt>
                <c:pt idx="434">
                  <c:v>41.449999999999903</c:v>
                </c:pt>
                <c:pt idx="435">
                  <c:v>41.449999999999903</c:v>
                </c:pt>
                <c:pt idx="436">
                  <c:v>41.449999999999903</c:v>
                </c:pt>
                <c:pt idx="437">
                  <c:v>41.43</c:v>
                </c:pt>
                <c:pt idx="438">
                  <c:v>41.419999999999902</c:v>
                </c:pt>
                <c:pt idx="439">
                  <c:v>41.419999999999902</c:v>
                </c:pt>
                <c:pt idx="440">
                  <c:v>41.409999999999904</c:v>
                </c:pt>
                <c:pt idx="441">
                  <c:v>41.409999999999904</c:v>
                </c:pt>
                <c:pt idx="442">
                  <c:v>41.4</c:v>
                </c:pt>
                <c:pt idx="443">
                  <c:v>41.4</c:v>
                </c:pt>
                <c:pt idx="444">
                  <c:v>41.389999999999901</c:v>
                </c:pt>
                <c:pt idx="445">
                  <c:v>41.389999999999901</c:v>
                </c:pt>
                <c:pt idx="446">
                  <c:v>41.389999999999901</c:v>
                </c:pt>
                <c:pt idx="447">
                  <c:v>41.379999999999995</c:v>
                </c:pt>
                <c:pt idx="448">
                  <c:v>41.349999999999902</c:v>
                </c:pt>
                <c:pt idx="449">
                  <c:v>41.349999999999902</c:v>
                </c:pt>
                <c:pt idx="450">
                  <c:v>41.349999999999902</c:v>
                </c:pt>
                <c:pt idx="451">
                  <c:v>41.33</c:v>
                </c:pt>
                <c:pt idx="452">
                  <c:v>41.33</c:v>
                </c:pt>
                <c:pt idx="453">
                  <c:v>41.33</c:v>
                </c:pt>
                <c:pt idx="454">
                  <c:v>41.309999999999995</c:v>
                </c:pt>
                <c:pt idx="455">
                  <c:v>41.309999999999995</c:v>
                </c:pt>
                <c:pt idx="456">
                  <c:v>41.309999999999995</c:v>
                </c:pt>
                <c:pt idx="457">
                  <c:v>41.3</c:v>
                </c:pt>
                <c:pt idx="458">
                  <c:v>41.3</c:v>
                </c:pt>
                <c:pt idx="459">
                  <c:v>41.290000000000006</c:v>
                </c:pt>
                <c:pt idx="460">
                  <c:v>41.27</c:v>
                </c:pt>
                <c:pt idx="461">
                  <c:v>41.260000000000005</c:v>
                </c:pt>
                <c:pt idx="462">
                  <c:v>41.260000000000005</c:v>
                </c:pt>
                <c:pt idx="463">
                  <c:v>41.260000000000005</c:v>
                </c:pt>
                <c:pt idx="464">
                  <c:v>41.260000000000005</c:v>
                </c:pt>
                <c:pt idx="465">
                  <c:v>41.260000000000005</c:v>
                </c:pt>
                <c:pt idx="466">
                  <c:v>41.220000000000006</c:v>
                </c:pt>
                <c:pt idx="467">
                  <c:v>41.21</c:v>
                </c:pt>
                <c:pt idx="468">
                  <c:v>41.21</c:v>
                </c:pt>
                <c:pt idx="469">
                  <c:v>41.21</c:v>
                </c:pt>
                <c:pt idx="470">
                  <c:v>41.21</c:v>
                </c:pt>
                <c:pt idx="471">
                  <c:v>41.2</c:v>
                </c:pt>
                <c:pt idx="472">
                  <c:v>41.17</c:v>
                </c:pt>
                <c:pt idx="473">
                  <c:v>41.17</c:v>
                </c:pt>
                <c:pt idx="474">
                  <c:v>41.17</c:v>
                </c:pt>
                <c:pt idx="475">
                  <c:v>41.17</c:v>
                </c:pt>
                <c:pt idx="476">
                  <c:v>41.12999999999991</c:v>
                </c:pt>
                <c:pt idx="477">
                  <c:v>41.120000000000005</c:v>
                </c:pt>
                <c:pt idx="478">
                  <c:v>41.11</c:v>
                </c:pt>
                <c:pt idx="479">
                  <c:v>41.11</c:v>
                </c:pt>
                <c:pt idx="480">
                  <c:v>41.11</c:v>
                </c:pt>
                <c:pt idx="481">
                  <c:v>41.11</c:v>
                </c:pt>
                <c:pt idx="482">
                  <c:v>41.09</c:v>
                </c:pt>
                <c:pt idx="483">
                  <c:v>41.09</c:v>
                </c:pt>
                <c:pt idx="484">
                  <c:v>41.08</c:v>
                </c:pt>
                <c:pt idx="485">
                  <c:v>41.08</c:v>
                </c:pt>
                <c:pt idx="486">
                  <c:v>41.07</c:v>
                </c:pt>
                <c:pt idx="487">
                  <c:v>41.07</c:v>
                </c:pt>
                <c:pt idx="488">
                  <c:v>41.07</c:v>
                </c:pt>
                <c:pt idx="489">
                  <c:v>41.05</c:v>
                </c:pt>
                <c:pt idx="490">
                  <c:v>41.05</c:v>
                </c:pt>
                <c:pt idx="491">
                  <c:v>41.04</c:v>
                </c:pt>
                <c:pt idx="492">
                  <c:v>41.03</c:v>
                </c:pt>
                <c:pt idx="493">
                  <c:v>41.03</c:v>
                </c:pt>
                <c:pt idx="494">
                  <c:v>41.03</c:v>
                </c:pt>
                <c:pt idx="495">
                  <c:v>41.03</c:v>
                </c:pt>
                <c:pt idx="496">
                  <c:v>41.02</c:v>
                </c:pt>
                <c:pt idx="497">
                  <c:v>41.02</c:v>
                </c:pt>
                <c:pt idx="498">
                  <c:v>41.01</c:v>
                </c:pt>
                <c:pt idx="499">
                  <c:v>40.98</c:v>
                </c:pt>
                <c:pt idx="500">
                  <c:v>40.98</c:v>
                </c:pt>
                <c:pt idx="501">
                  <c:v>40.97</c:v>
                </c:pt>
                <c:pt idx="502">
                  <c:v>40.97</c:v>
                </c:pt>
                <c:pt idx="503">
                  <c:v>40.97</c:v>
                </c:pt>
                <c:pt idx="504">
                  <c:v>40.94</c:v>
                </c:pt>
                <c:pt idx="505">
                  <c:v>40.93</c:v>
                </c:pt>
                <c:pt idx="506">
                  <c:v>40.93</c:v>
                </c:pt>
                <c:pt idx="507">
                  <c:v>40.9</c:v>
                </c:pt>
                <c:pt idx="508">
                  <c:v>40.9</c:v>
                </c:pt>
                <c:pt idx="509">
                  <c:v>40.89</c:v>
                </c:pt>
                <c:pt idx="510">
                  <c:v>40.879999999999995</c:v>
                </c:pt>
                <c:pt idx="511">
                  <c:v>40.86</c:v>
                </c:pt>
                <c:pt idx="512">
                  <c:v>40.86</c:v>
                </c:pt>
                <c:pt idx="513">
                  <c:v>40.86</c:v>
                </c:pt>
                <c:pt idx="514">
                  <c:v>40.86</c:v>
                </c:pt>
                <c:pt idx="515">
                  <c:v>40.86</c:v>
                </c:pt>
                <c:pt idx="516">
                  <c:v>40.86</c:v>
                </c:pt>
                <c:pt idx="517">
                  <c:v>40.86</c:v>
                </c:pt>
                <c:pt idx="518">
                  <c:v>40.86</c:v>
                </c:pt>
                <c:pt idx="519">
                  <c:v>40.86</c:v>
                </c:pt>
                <c:pt idx="520">
                  <c:v>40.86</c:v>
                </c:pt>
                <c:pt idx="521">
                  <c:v>40.849999999999902</c:v>
                </c:pt>
                <c:pt idx="522">
                  <c:v>40.849999999999902</c:v>
                </c:pt>
                <c:pt idx="523">
                  <c:v>40.849999999999902</c:v>
                </c:pt>
                <c:pt idx="524">
                  <c:v>40.839999999999996</c:v>
                </c:pt>
                <c:pt idx="525">
                  <c:v>40.83</c:v>
                </c:pt>
                <c:pt idx="526">
                  <c:v>40.83</c:v>
                </c:pt>
                <c:pt idx="527">
                  <c:v>40.83</c:v>
                </c:pt>
                <c:pt idx="528">
                  <c:v>40.82</c:v>
                </c:pt>
                <c:pt idx="529">
                  <c:v>40.82</c:v>
                </c:pt>
                <c:pt idx="530">
                  <c:v>40.809999999999995</c:v>
                </c:pt>
                <c:pt idx="531">
                  <c:v>40.790000000000006</c:v>
                </c:pt>
                <c:pt idx="532">
                  <c:v>40.78</c:v>
                </c:pt>
                <c:pt idx="533">
                  <c:v>40.770000000000003</c:v>
                </c:pt>
                <c:pt idx="534">
                  <c:v>40.760000000000005</c:v>
                </c:pt>
                <c:pt idx="535">
                  <c:v>40.75</c:v>
                </c:pt>
                <c:pt idx="536">
                  <c:v>40.709999999999908</c:v>
                </c:pt>
                <c:pt idx="537">
                  <c:v>40.700000000000003</c:v>
                </c:pt>
                <c:pt idx="538">
                  <c:v>40.700000000000003</c:v>
                </c:pt>
                <c:pt idx="539">
                  <c:v>40.679999999999907</c:v>
                </c:pt>
                <c:pt idx="540">
                  <c:v>40.679999999999907</c:v>
                </c:pt>
                <c:pt idx="541">
                  <c:v>40.679999999999907</c:v>
                </c:pt>
                <c:pt idx="542">
                  <c:v>40.679999999999907</c:v>
                </c:pt>
                <c:pt idx="543">
                  <c:v>40.679999999999907</c:v>
                </c:pt>
                <c:pt idx="544">
                  <c:v>40.679999999999907</c:v>
                </c:pt>
                <c:pt idx="545">
                  <c:v>40.64</c:v>
                </c:pt>
                <c:pt idx="546">
                  <c:v>40.64</c:v>
                </c:pt>
                <c:pt idx="547">
                  <c:v>40.630000000000003</c:v>
                </c:pt>
                <c:pt idx="548">
                  <c:v>40.630000000000003</c:v>
                </c:pt>
                <c:pt idx="549">
                  <c:v>40.630000000000003</c:v>
                </c:pt>
                <c:pt idx="550">
                  <c:v>40.61</c:v>
                </c:pt>
                <c:pt idx="551">
                  <c:v>40.61</c:v>
                </c:pt>
                <c:pt idx="552">
                  <c:v>40.6</c:v>
                </c:pt>
                <c:pt idx="553">
                  <c:v>40.520000000000003</c:v>
                </c:pt>
                <c:pt idx="554">
                  <c:v>40.520000000000003</c:v>
                </c:pt>
                <c:pt idx="555">
                  <c:v>40.520000000000003</c:v>
                </c:pt>
                <c:pt idx="556">
                  <c:v>40.520000000000003</c:v>
                </c:pt>
                <c:pt idx="557">
                  <c:v>40.520000000000003</c:v>
                </c:pt>
                <c:pt idx="558">
                  <c:v>40.5</c:v>
                </c:pt>
                <c:pt idx="559">
                  <c:v>40.49</c:v>
                </c:pt>
                <c:pt idx="560">
                  <c:v>40.49</c:v>
                </c:pt>
                <c:pt idx="561">
                  <c:v>40.49</c:v>
                </c:pt>
                <c:pt idx="562">
                  <c:v>40.49</c:v>
                </c:pt>
                <c:pt idx="563">
                  <c:v>40.49</c:v>
                </c:pt>
                <c:pt idx="564">
                  <c:v>40.49</c:v>
                </c:pt>
                <c:pt idx="565">
                  <c:v>40.449999999999996</c:v>
                </c:pt>
                <c:pt idx="566">
                  <c:v>40.410000000000004</c:v>
                </c:pt>
                <c:pt idx="567">
                  <c:v>40.339999999999996</c:v>
                </c:pt>
                <c:pt idx="568">
                  <c:v>40.339999999999996</c:v>
                </c:pt>
                <c:pt idx="569">
                  <c:v>40.339999999999996</c:v>
                </c:pt>
                <c:pt idx="570">
                  <c:v>40.339999999999996</c:v>
                </c:pt>
                <c:pt idx="571">
                  <c:v>40.339999999999996</c:v>
                </c:pt>
                <c:pt idx="572">
                  <c:v>40.309999999999903</c:v>
                </c:pt>
                <c:pt idx="573">
                  <c:v>40.309999999999903</c:v>
                </c:pt>
                <c:pt idx="574">
                  <c:v>40.300000000000011</c:v>
                </c:pt>
                <c:pt idx="575">
                  <c:v>40.290000000000006</c:v>
                </c:pt>
                <c:pt idx="576">
                  <c:v>40.290000000000006</c:v>
                </c:pt>
                <c:pt idx="577">
                  <c:v>40.290000000000006</c:v>
                </c:pt>
                <c:pt idx="578">
                  <c:v>40.270000000000003</c:v>
                </c:pt>
                <c:pt idx="579">
                  <c:v>40.270000000000003</c:v>
                </c:pt>
                <c:pt idx="580">
                  <c:v>40.25</c:v>
                </c:pt>
                <c:pt idx="581">
                  <c:v>40.25</c:v>
                </c:pt>
                <c:pt idx="582">
                  <c:v>40.25</c:v>
                </c:pt>
                <c:pt idx="583">
                  <c:v>40.25</c:v>
                </c:pt>
                <c:pt idx="584">
                  <c:v>40.23999999999991</c:v>
                </c:pt>
                <c:pt idx="585">
                  <c:v>40.230000000000011</c:v>
                </c:pt>
                <c:pt idx="586">
                  <c:v>40.230000000000011</c:v>
                </c:pt>
                <c:pt idx="587">
                  <c:v>40.230000000000011</c:v>
                </c:pt>
                <c:pt idx="588">
                  <c:v>40.220000000000006</c:v>
                </c:pt>
                <c:pt idx="589">
                  <c:v>40.220000000000006</c:v>
                </c:pt>
                <c:pt idx="590">
                  <c:v>40.21</c:v>
                </c:pt>
                <c:pt idx="591">
                  <c:v>40.21</c:v>
                </c:pt>
                <c:pt idx="592">
                  <c:v>40.19999999999991</c:v>
                </c:pt>
                <c:pt idx="593">
                  <c:v>40.189999999999905</c:v>
                </c:pt>
                <c:pt idx="594">
                  <c:v>40.18</c:v>
                </c:pt>
                <c:pt idx="595">
                  <c:v>40.160000000000004</c:v>
                </c:pt>
                <c:pt idx="596">
                  <c:v>40.160000000000004</c:v>
                </c:pt>
                <c:pt idx="597">
                  <c:v>40.160000000000004</c:v>
                </c:pt>
                <c:pt idx="598">
                  <c:v>40.160000000000004</c:v>
                </c:pt>
                <c:pt idx="599">
                  <c:v>40.15</c:v>
                </c:pt>
                <c:pt idx="600">
                  <c:v>40.12999999999991</c:v>
                </c:pt>
                <c:pt idx="601">
                  <c:v>40.12999999999991</c:v>
                </c:pt>
                <c:pt idx="602">
                  <c:v>40.109999999999907</c:v>
                </c:pt>
                <c:pt idx="603">
                  <c:v>40.109999999999907</c:v>
                </c:pt>
                <c:pt idx="604">
                  <c:v>40.099999999999909</c:v>
                </c:pt>
                <c:pt idx="605">
                  <c:v>40.089999999999904</c:v>
                </c:pt>
                <c:pt idx="606">
                  <c:v>40.050000000000004</c:v>
                </c:pt>
                <c:pt idx="607">
                  <c:v>40.050000000000004</c:v>
                </c:pt>
                <c:pt idx="608">
                  <c:v>40.050000000000004</c:v>
                </c:pt>
                <c:pt idx="609">
                  <c:v>40.050000000000004</c:v>
                </c:pt>
                <c:pt idx="610">
                  <c:v>40.050000000000004</c:v>
                </c:pt>
                <c:pt idx="611">
                  <c:v>39.989999999999903</c:v>
                </c:pt>
                <c:pt idx="612">
                  <c:v>39.989999999999903</c:v>
                </c:pt>
                <c:pt idx="613">
                  <c:v>39.989999999999903</c:v>
                </c:pt>
                <c:pt idx="614">
                  <c:v>39.989999999999903</c:v>
                </c:pt>
                <c:pt idx="615">
                  <c:v>39.979999999999905</c:v>
                </c:pt>
                <c:pt idx="616">
                  <c:v>39.969999999999906</c:v>
                </c:pt>
                <c:pt idx="617">
                  <c:v>39.969999999999906</c:v>
                </c:pt>
                <c:pt idx="618">
                  <c:v>39.969999999999906</c:v>
                </c:pt>
                <c:pt idx="619">
                  <c:v>39.969999999999906</c:v>
                </c:pt>
                <c:pt idx="620">
                  <c:v>39.910000000000004</c:v>
                </c:pt>
                <c:pt idx="621">
                  <c:v>39.910000000000004</c:v>
                </c:pt>
                <c:pt idx="622">
                  <c:v>39.910000000000004</c:v>
                </c:pt>
                <c:pt idx="623">
                  <c:v>39.910000000000004</c:v>
                </c:pt>
                <c:pt idx="624">
                  <c:v>39.8599999999999</c:v>
                </c:pt>
                <c:pt idx="625">
                  <c:v>39.8599999999999</c:v>
                </c:pt>
                <c:pt idx="626">
                  <c:v>39.8599999999999</c:v>
                </c:pt>
                <c:pt idx="627">
                  <c:v>39.8599999999999</c:v>
                </c:pt>
                <c:pt idx="628">
                  <c:v>39.8599999999999</c:v>
                </c:pt>
                <c:pt idx="629">
                  <c:v>39.8599999999999</c:v>
                </c:pt>
                <c:pt idx="630">
                  <c:v>39.8599999999999</c:v>
                </c:pt>
                <c:pt idx="631">
                  <c:v>39.8599999999999</c:v>
                </c:pt>
                <c:pt idx="632">
                  <c:v>39.8599999999999</c:v>
                </c:pt>
                <c:pt idx="633">
                  <c:v>39.8599999999999</c:v>
                </c:pt>
                <c:pt idx="634">
                  <c:v>39.8599999999999</c:v>
                </c:pt>
                <c:pt idx="635">
                  <c:v>39.8599999999999</c:v>
                </c:pt>
                <c:pt idx="636">
                  <c:v>39.8599999999999</c:v>
                </c:pt>
                <c:pt idx="637">
                  <c:v>39.83</c:v>
                </c:pt>
                <c:pt idx="638">
                  <c:v>39.83</c:v>
                </c:pt>
                <c:pt idx="639">
                  <c:v>39.790000000000006</c:v>
                </c:pt>
                <c:pt idx="640">
                  <c:v>39.78</c:v>
                </c:pt>
                <c:pt idx="641">
                  <c:v>39.78</c:v>
                </c:pt>
                <c:pt idx="642">
                  <c:v>39.78</c:v>
                </c:pt>
                <c:pt idx="643">
                  <c:v>39.78</c:v>
                </c:pt>
                <c:pt idx="644">
                  <c:v>39.78</c:v>
                </c:pt>
                <c:pt idx="645">
                  <c:v>39.760000000000005</c:v>
                </c:pt>
                <c:pt idx="646">
                  <c:v>39.760000000000005</c:v>
                </c:pt>
                <c:pt idx="647">
                  <c:v>39.760000000000005</c:v>
                </c:pt>
                <c:pt idx="648">
                  <c:v>39.760000000000005</c:v>
                </c:pt>
                <c:pt idx="649">
                  <c:v>39.73999999999991</c:v>
                </c:pt>
                <c:pt idx="650">
                  <c:v>39.73999999999991</c:v>
                </c:pt>
                <c:pt idx="651">
                  <c:v>39.660000000000004</c:v>
                </c:pt>
                <c:pt idx="652">
                  <c:v>39.660000000000004</c:v>
                </c:pt>
                <c:pt idx="653">
                  <c:v>39.660000000000004</c:v>
                </c:pt>
                <c:pt idx="654">
                  <c:v>39.660000000000004</c:v>
                </c:pt>
                <c:pt idx="655">
                  <c:v>39.660000000000004</c:v>
                </c:pt>
                <c:pt idx="656">
                  <c:v>39.660000000000004</c:v>
                </c:pt>
                <c:pt idx="657">
                  <c:v>39.65</c:v>
                </c:pt>
                <c:pt idx="658">
                  <c:v>39.64</c:v>
                </c:pt>
                <c:pt idx="659">
                  <c:v>39.64</c:v>
                </c:pt>
                <c:pt idx="660">
                  <c:v>39.62999999999991</c:v>
                </c:pt>
                <c:pt idx="661">
                  <c:v>39.62999999999991</c:v>
                </c:pt>
                <c:pt idx="662">
                  <c:v>39.62999999999991</c:v>
                </c:pt>
                <c:pt idx="663">
                  <c:v>39.62999999999991</c:v>
                </c:pt>
                <c:pt idx="664">
                  <c:v>39.620000000000005</c:v>
                </c:pt>
                <c:pt idx="665">
                  <c:v>39.6</c:v>
                </c:pt>
                <c:pt idx="666">
                  <c:v>39.590000000000003</c:v>
                </c:pt>
                <c:pt idx="667">
                  <c:v>39.590000000000003</c:v>
                </c:pt>
                <c:pt idx="668">
                  <c:v>39.58</c:v>
                </c:pt>
                <c:pt idx="669">
                  <c:v>39.58</c:v>
                </c:pt>
                <c:pt idx="670">
                  <c:v>39.58</c:v>
                </c:pt>
                <c:pt idx="671">
                  <c:v>39.58</c:v>
                </c:pt>
                <c:pt idx="672">
                  <c:v>39.51</c:v>
                </c:pt>
                <c:pt idx="673">
                  <c:v>39.51</c:v>
                </c:pt>
                <c:pt idx="674">
                  <c:v>39.51</c:v>
                </c:pt>
                <c:pt idx="675">
                  <c:v>39.489999999999903</c:v>
                </c:pt>
                <c:pt idx="676">
                  <c:v>39.489999999999903</c:v>
                </c:pt>
                <c:pt idx="677">
                  <c:v>39.489999999999903</c:v>
                </c:pt>
                <c:pt idx="678">
                  <c:v>39.489999999999903</c:v>
                </c:pt>
                <c:pt idx="679">
                  <c:v>39.480000000000004</c:v>
                </c:pt>
                <c:pt idx="680">
                  <c:v>39.480000000000004</c:v>
                </c:pt>
                <c:pt idx="681">
                  <c:v>39.480000000000004</c:v>
                </c:pt>
                <c:pt idx="682">
                  <c:v>39.480000000000004</c:v>
                </c:pt>
                <c:pt idx="683">
                  <c:v>39.480000000000004</c:v>
                </c:pt>
                <c:pt idx="684">
                  <c:v>39.449999999999903</c:v>
                </c:pt>
                <c:pt idx="685">
                  <c:v>39.42</c:v>
                </c:pt>
                <c:pt idx="686">
                  <c:v>39.42</c:v>
                </c:pt>
                <c:pt idx="687">
                  <c:v>39.379999999999995</c:v>
                </c:pt>
                <c:pt idx="688">
                  <c:v>39.36</c:v>
                </c:pt>
                <c:pt idx="689">
                  <c:v>39.349999999999994</c:v>
                </c:pt>
                <c:pt idx="690">
                  <c:v>39.349999999999994</c:v>
                </c:pt>
                <c:pt idx="691">
                  <c:v>39.339999999999996</c:v>
                </c:pt>
                <c:pt idx="692">
                  <c:v>39.339999999999996</c:v>
                </c:pt>
                <c:pt idx="693">
                  <c:v>39.339999999999996</c:v>
                </c:pt>
                <c:pt idx="694">
                  <c:v>39.339999999999996</c:v>
                </c:pt>
                <c:pt idx="695">
                  <c:v>39.28</c:v>
                </c:pt>
                <c:pt idx="696">
                  <c:v>39.269999999999911</c:v>
                </c:pt>
                <c:pt idx="697">
                  <c:v>39.269999999999911</c:v>
                </c:pt>
                <c:pt idx="698">
                  <c:v>39.249999999999908</c:v>
                </c:pt>
                <c:pt idx="699">
                  <c:v>39.230000000000011</c:v>
                </c:pt>
                <c:pt idx="700">
                  <c:v>39.220000000000006</c:v>
                </c:pt>
                <c:pt idx="701">
                  <c:v>39.200000000000003</c:v>
                </c:pt>
                <c:pt idx="702">
                  <c:v>39.17</c:v>
                </c:pt>
                <c:pt idx="703">
                  <c:v>39.14</c:v>
                </c:pt>
                <c:pt idx="704">
                  <c:v>39.12999999999991</c:v>
                </c:pt>
                <c:pt idx="705">
                  <c:v>39.12999999999991</c:v>
                </c:pt>
                <c:pt idx="706">
                  <c:v>39.109999999999907</c:v>
                </c:pt>
                <c:pt idx="707">
                  <c:v>39.109999999999907</c:v>
                </c:pt>
                <c:pt idx="708">
                  <c:v>39.099999999999909</c:v>
                </c:pt>
                <c:pt idx="709">
                  <c:v>39.099999999999909</c:v>
                </c:pt>
                <c:pt idx="710">
                  <c:v>39.099999999999909</c:v>
                </c:pt>
                <c:pt idx="711">
                  <c:v>39.099999999999909</c:v>
                </c:pt>
                <c:pt idx="712">
                  <c:v>39.099999999999909</c:v>
                </c:pt>
                <c:pt idx="713">
                  <c:v>39.099999999999909</c:v>
                </c:pt>
                <c:pt idx="714">
                  <c:v>39.069999999999908</c:v>
                </c:pt>
                <c:pt idx="715">
                  <c:v>39.069999999999908</c:v>
                </c:pt>
                <c:pt idx="716">
                  <c:v>39.059999999999903</c:v>
                </c:pt>
                <c:pt idx="717">
                  <c:v>39.059999999999903</c:v>
                </c:pt>
                <c:pt idx="718">
                  <c:v>39.059999999999903</c:v>
                </c:pt>
                <c:pt idx="719">
                  <c:v>39.059999999999903</c:v>
                </c:pt>
                <c:pt idx="720">
                  <c:v>39.059999999999903</c:v>
                </c:pt>
                <c:pt idx="721">
                  <c:v>39.059999999999903</c:v>
                </c:pt>
                <c:pt idx="722">
                  <c:v>39.059999999999903</c:v>
                </c:pt>
                <c:pt idx="723">
                  <c:v>39.04</c:v>
                </c:pt>
                <c:pt idx="724">
                  <c:v>39.03</c:v>
                </c:pt>
                <c:pt idx="725">
                  <c:v>39</c:v>
                </c:pt>
                <c:pt idx="726">
                  <c:v>38.99</c:v>
                </c:pt>
                <c:pt idx="727">
                  <c:v>38.99</c:v>
                </c:pt>
                <c:pt idx="728">
                  <c:v>38.99</c:v>
                </c:pt>
                <c:pt idx="729">
                  <c:v>38.99</c:v>
                </c:pt>
                <c:pt idx="730">
                  <c:v>38.99</c:v>
                </c:pt>
                <c:pt idx="731">
                  <c:v>38.99</c:v>
                </c:pt>
                <c:pt idx="732">
                  <c:v>38.980000000000004</c:v>
                </c:pt>
                <c:pt idx="733">
                  <c:v>38.96</c:v>
                </c:pt>
                <c:pt idx="734">
                  <c:v>38.96</c:v>
                </c:pt>
                <c:pt idx="735">
                  <c:v>38.96</c:v>
                </c:pt>
                <c:pt idx="736">
                  <c:v>38.96</c:v>
                </c:pt>
                <c:pt idx="737">
                  <c:v>38.96</c:v>
                </c:pt>
                <c:pt idx="738">
                  <c:v>38.96</c:v>
                </c:pt>
                <c:pt idx="739">
                  <c:v>38.96</c:v>
                </c:pt>
                <c:pt idx="740">
                  <c:v>38.96</c:v>
                </c:pt>
                <c:pt idx="741">
                  <c:v>38.96</c:v>
                </c:pt>
                <c:pt idx="742">
                  <c:v>38.96</c:v>
                </c:pt>
                <c:pt idx="743">
                  <c:v>38.949999999999996</c:v>
                </c:pt>
                <c:pt idx="744">
                  <c:v>38.94</c:v>
                </c:pt>
                <c:pt idx="745">
                  <c:v>38.93</c:v>
                </c:pt>
                <c:pt idx="746">
                  <c:v>38.919999999999902</c:v>
                </c:pt>
                <c:pt idx="747">
                  <c:v>38.919999999999902</c:v>
                </c:pt>
                <c:pt idx="748">
                  <c:v>38.919999999999902</c:v>
                </c:pt>
                <c:pt idx="749">
                  <c:v>38.919999999999902</c:v>
                </c:pt>
                <c:pt idx="750">
                  <c:v>38.919999999999902</c:v>
                </c:pt>
                <c:pt idx="751">
                  <c:v>38.919999999999902</c:v>
                </c:pt>
                <c:pt idx="752">
                  <c:v>38.919999999999902</c:v>
                </c:pt>
                <c:pt idx="753">
                  <c:v>38.919999999999902</c:v>
                </c:pt>
                <c:pt idx="754">
                  <c:v>38.919999999999902</c:v>
                </c:pt>
                <c:pt idx="755">
                  <c:v>38.919999999999902</c:v>
                </c:pt>
                <c:pt idx="756">
                  <c:v>38.919999999999902</c:v>
                </c:pt>
                <c:pt idx="757">
                  <c:v>38.919999999999902</c:v>
                </c:pt>
                <c:pt idx="758">
                  <c:v>38.919999999999902</c:v>
                </c:pt>
                <c:pt idx="759">
                  <c:v>38.919999999999902</c:v>
                </c:pt>
                <c:pt idx="760">
                  <c:v>38.919999999999902</c:v>
                </c:pt>
                <c:pt idx="761">
                  <c:v>38.919999999999902</c:v>
                </c:pt>
                <c:pt idx="762">
                  <c:v>38.910000000000004</c:v>
                </c:pt>
                <c:pt idx="763">
                  <c:v>38.910000000000004</c:v>
                </c:pt>
                <c:pt idx="764">
                  <c:v>38.910000000000004</c:v>
                </c:pt>
                <c:pt idx="765">
                  <c:v>38.910000000000004</c:v>
                </c:pt>
                <c:pt idx="766">
                  <c:v>38.910000000000004</c:v>
                </c:pt>
                <c:pt idx="767">
                  <c:v>38.910000000000004</c:v>
                </c:pt>
                <c:pt idx="768">
                  <c:v>38.910000000000004</c:v>
                </c:pt>
                <c:pt idx="769">
                  <c:v>38.910000000000004</c:v>
                </c:pt>
                <c:pt idx="770">
                  <c:v>38.910000000000004</c:v>
                </c:pt>
                <c:pt idx="771">
                  <c:v>38.910000000000004</c:v>
                </c:pt>
                <c:pt idx="772">
                  <c:v>38.9</c:v>
                </c:pt>
                <c:pt idx="773">
                  <c:v>38.9</c:v>
                </c:pt>
                <c:pt idx="774">
                  <c:v>38.9</c:v>
                </c:pt>
                <c:pt idx="775">
                  <c:v>38.9</c:v>
                </c:pt>
                <c:pt idx="776">
                  <c:v>38.9</c:v>
                </c:pt>
                <c:pt idx="777">
                  <c:v>38.9</c:v>
                </c:pt>
                <c:pt idx="778">
                  <c:v>38.9</c:v>
                </c:pt>
                <c:pt idx="779">
                  <c:v>38.89</c:v>
                </c:pt>
                <c:pt idx="780">
                  <c:v>38.89</c:v>
                </c:pt>
                <c:pt idx="781">
                  <c:v>38.89</c:v>
                </c:pt>
                <c:pt idx="782">
                  <c:v>38.89</c:v>
                </c:pt>
                <c:pt idx="783">
                  <c:v>38.89</c:v>
                </c:pt>
                <c:pt idx="784">
                  <c:v>38.870000000000005</c:v>
                </c:pt>
                <c:pt idx="785">
                  <c:v>38.870000000000005</c:v>
                </c:pt>
                <c:pt idx="786">
                  <c:v>38.86</c:v>
                </c:pt>
                <c:pt idx="787">
                  <c:v>38.86</c:v>
                </c:pt>
                <c:pt idx="788">
                  <c:v>38.86</c:v>
                </c:pt>
                <c:pt idx="789">
                  <c:v>38.86</c:v>
                </c:pt>
                <c:pt idx="790">
                  <c:v>38.86</c:v>
                </c:pt>
                <c:pt idx="791">
                  <c:v>38.86</c:v>
                </c:pt>
                <c:pt idx="792">
                  <c:v>38.86</c:v>
                </c:pt>
                <c:pt idx="793">
                  <c:v>38.86</c:v>
                </c:pt>
                <c:pt idx="794">
                  <c:v>38.86</c:v>
                </c:pt>
                <c:pt idx="795">
                  <c:v>38.86</c:v>
                </c:pt>
                <c:pt idx="796">
                  <c:v>38.86</c:v>
                </c:pt>
                <c:pt idx="797">
                  <c:v>38.86</c:v>
                </c:pt>
                <c:pt idx="798">
                  <c:v>38.86</c:v>
                </c:pt>
                <c:pt idx="799">
                  <c:v>38.86</c:v>
                </c:pt>
                <c:pt idx="800">
                  <c:v>38.86</c:v>
                </c:pt>
                <c:pt idx="801">
                  <c:v>38.86</c:v>
                </c:pt>
                <c:pt idx="802">
                  <c:v>38.86</c:v>
                </c:pt>
                <c:pt idx="803">
                  <c:v>38.86</c:v>
                </c:pt>
                <c:pt idx="804">
                  <c:v>38.86</c:v>
                </c:pt>
                <c:pt idx="805">
                  <c:v>38.86</c:v>
                </c:pt>
                <c:pt idx="806">
                  <c:v>38.849999999999994</c:v>
                </c:pt>
                <c:pt idx="807">
                  <c:v>38.849999999999994</c:v>
                </c:pt>
                <c:pt idx="808">
                  <c:v>38.849999999999994</c:v>
                </c:pt>
                <c:pt idx="809">
                  <c:v>38.849999999999994</c:v>
                </c:pt>
                <c:pt idx="810">
                  <c:v>38.849999999999994</c:v>
                </c:pt>
                <c:pt idx="811">
                  <c:v>38.82</c:v>
                </c:pt>
                <c:pt idx="812">
                  <c:v>38.82</c:v>
                </c:pt>
                <c:pt idx="813">
                  <c:v>38.82</c:v>
                </c:pt>
                <c:pt idx="814">
                  <c:v>38.82</c:v>
                </c:pt>
                <c:pt idx="815">
                  <c:v>38.809999999999995</c:v>
                </c:pt>
                <c:pt idx="816">
                  <c:v>38.809999999999995</c:v>
                </c:pt>
                <c:pt idx="817">
                  <c:v>38.809999999999995</c:v>
                </c:pt>
                <c:pt idx="818">
                  <c:v>38.809999999999995</c:v>
                </c:pt>
                <c:pt idx="819">
                  <c:v>38.800000000000011</c:v>
                </c:pt>
                <c:pt idx="820">
                  <c:v>38.800000000000011</c:v>
                </c:pt>
                <c:pt idx="821">
                  <c:v>38.800000000000011</c:v>
                </c:pt>
                <c:pt idx="822">
                  <c:v>38.790000000000006</c:v>
                </c:pt>
                <c:pt idx="823">
                  <c:v>38.790000000000006</c:v>
                </c:pt>
                <c:pt idx="824">
                  <c:v>38.790000000000006</c:v>
                </c:pt>
                <c:pt idx="825">
                  <c:v>38.790000000000006</c:v>
                </c:pt>
                <c:pt idx="826">
                  <c:v>38.74</c:v>
                </c:pt>
                <c:pt idx="827">
                  <c:v>38.74</c:v>
                </c:pt>
                <c:pt idx="828">
                  <c:v>38.74</c:v>
                </c:pt>
                <c:pt idx="829">
                  <c:v>38.74</c:v>
                </c:pt>
                <c:pt idx="830">
                  <c:v>38.74</c:v>
                </c:pt>
                <c:pt idx="831">
                  <c:v>38.74</c:v>
                </c:pt>
                <c:pt idx="832">
                  <c:v>38.74</c:v>
                </c:pt>
                <c:pt idx="833">
                  <c:v>38.74</c:v>
                </c:pt>
                <c:pt idx="834">
                  <c:v>38.74</c:v>
                </c:pt>
                <c:pt idx="835">
                  <c:v>38.74</c:v>
                </c:pt>
                <c:pt idx="836">
                  <c:v>38.74</c:v>
                </c:pt>
                <c:pt idx="837">
                  <c:v>38.74</c:v>
                </c:pt>
                <c:pt idx="838">
                  <c:v>38.74</c:v>
                </c:pt>
                <c:pt idx="839">
                  <c:v>38.74</c:v>
                </c:pt>
                <c:pt idx="840">
                  <c:v>38.74</c:v>
                </c:pt>
                <c:pt idx="841">
                  <c:v>38.74</c:v>
                </c:pt>
                <c:pt idx="842">
                  <c:v>38.74</c:v>
                </c:pt>
                <c:pt idx="843">
                  <c:v>38.730000000000011</c:v>
                </c:pt>
                <c:pt idx="844">
                  <c:v>38.730000000000011</c:v>
                </c:pt>
                <c:pt idx="845">
                  <c:v>38.730000000000011</c:v>
                </c:pt>
                <c:pt idx="846">
                  <c:v>38.730000000000011</c:v>
                </c:pt>
                <c:pt idx="847">
                  <c:v>38.730000000000011</c:v>
                </c:pt>
                <c:pt idx="848">
                  <c:v>38.730000000000011</c:v>
                </c:pt>
                <c:pt idx="849">
                  <c:v>38.730000000000011</c:v>
                </c:pt>
                <c:pt idx="850">
                  <c:v>38.730000000000011</c:v>
                </c:pt>
                <c:pt idx="851">
                  <c:v>38.730000000000011</c:v>
                </c:pt>
                <c:pt idx="852">
                  <c:v>38.720000000000006</c:v>
                </c:pt>
                <c:pt idx="853">
                  <c:v>38.720000000000006</c:v>
                </c:pt>
                <c:pt idx="854">
                  <c:v>38.720000000000006</c:v>
                </c:pt>
                <c:pt idx="855">
                  <c:v>38.720000000000006</c:v>
                </c:pt>
                <c:pt idx="856">
                  <c:v>38.720000000000006</c:v>
                </c:pt>
                <c:pt idx="857">
                  <c:v>38.720000000000006</c:v>
                </c:pt>
                <c:pt idx="858">
                  <c:v>38.720000000000006</c:v>
                </c:pt>
                <c:pt idx="859">
                  <c:v>38.720000000000006</c:v>
                </c:pt>
                <c:pt idx="860">
                  <c:v>38.720000000000006</c:v>
                </c:pt>
                <c:pt idx="861">
                  <c:v>38.720000000000006</c:v>
                </c:pt>
                <c:pt idx="862">
                  <c:v>38.720000000000006</c:v>
                </c:pt>
                <c:pt idx="863">
                  <c:v>38.720000000000006</c:v>
                </c:pt>
                <c:pt idx="864">
                  <c:v>38.720000000000006</c:v>
                </c:pt>
                <c:pt idx="865">
                  <c:v>38.720000000000006</c:v>
                </c:pt>
                <c:pt idx="866">
                  <c:v>38.720000000000006</c:v>
                </c:pt>
                <c:pt idx="867">
                  <c:v>38.71</c:v>
                </c:pt>
                <c:pt idx="868">
                  <c:v>38.71</c:v>
                </c:pt>
                <c:pt idx="869">
                  <c:v>38.71</c:v>
                </c:pt>
                <c:pt idx="870">
                  <c:v>38.71</c:v>
                </c:pt>
                <c:pt idx="871">
                  <c:v>38.71</c:v>
                </c:pt>
                <c:pt idx="872">
                  <c:v>38.71</c:v>
                </c:pt>
                <c:pt idx="873">
                  <c:v>38.71</c:v>
                </c:pt>
                <c:pt idx="874">
                  <c:v>38.71</c:v>
                </c:pt>
                <c:pt idx="875">
                  <c:v>38.69999999999991</c:v>
                </c:pt>
                <c:pt idx="876">
                  <c:v>38.69999999999991</c:v>
                </c:pt>
                <c:pt idx="877">
                  <c:v>38.69999999999991</c:v>
                </c:pt>
                <c:pt idx="878">
                  <c:v>38.69999999999991</c:v>
                </c:pt>
                <c:pt idx="879">
                  <c:v>38.69999999999991</c:v>
                </c:pt>
                <c:pt idx="880">
                  <c:v>38.69999999999991</c:v>
                </c:pt>
                <c:pt idx="881">
                  <c:v>38.69999999999991</c:v>
                </c:pt>
                <c:pt idx="882">
                  <c:v>38.660000000000004</c:v>
                </c:pt>
                <c:pt idx="883">
                  <c:v>38.660000000000004</c:v>
                </c:pt>
                <c:pt idx="884">
                  <c:v>38.660000000000004</c:v>
                </c:pt>
                <c:pt idx="885">
                  <c:v>38.660000000000004</c:v>
                </c:pt>
                <c:pt idx="886">
                  <c:v>38.660000000000004</c:v>
                </c:pt>
                <c:pt idx="887">
                  <c:v>38.660000000000004</c:v>
                </c:pt>
                <c:pt idx="888">
                  <c:v>38.660000000000004</c:v>
                </c:pt>
                <c:pt idx="889">
                  <c:v>38.660000000000004</c:v>
                </c:pt>
                <c:pt idx="890">
                  <c:v>38.660000000000004</c:v>
                </c:pt>
                <c:pt idx="891">
                  <c:v>38.660000000000004</c:v>
                </c:pt>
                <c:pt idx="892">
                  <c:v>38.65</c:v>
                </c:pt>
                <c:pt idx="893">
                  <c:v>38.65</c:v>
                </c:pt>
                <c:pt idx="894">
                  <c:v>38.65</c:v>
                </c:pt>
                <c:pt idx="895">
                  <c:v>38.65</c:v>
                </c:pt>
                <c:pt idx="896">
                  <c:v>38.65</c:v>
                </c:pt>
                <c:pt idx="897">
                  <c:v>38.65</c:v>
                </c:pt>
                <c:pt idx="898">
                  <c:v>38.639999999999908</c:v>
                </c:pt>
                <c:pt idx="899">
                  <c:v>38.62999999999991</c:v>
                </c:pt>
                <c:pt idx="900">
                  <c:v>38.62999999999991</c:v>
                </c:pt>
                <c:pt idx="901">
                  <c:v>38.62999999999991</c:v>
                </c:pt>
                <c:pt idx="902">
                  <c:v>38.62999999999991</c:v>
                </c:pt>
                <c:pt idx="903">
                  <c:v>38.62999999999991</c:v>
                </c:pt>
                <c:pt idx="904">
                  <c:v>38.62999999999991</c:v>
                </c:pt>
                <c:pt idx="905">
                  <c:v>38.62999999999991</c:v>
                </c:pt>
                <c:pt idx="906">
                  <c:v>38.62999999999991</c:v>
                </c:pt>
                <c:pt idx="907">
                  <c:v>38.620000000000005</c:v>
                </c:pt>
                <c:pt idx="908">
                  <c:v>38.620000000000005</c:v>
                </c:pt>
                <c:pt idx="909">
                  <c:v>38.620000000000005</c:v>
                </c:pt>
                <c:pt idx="910">
                  <c:v>38.620000000000005</c:v>
                </c:pt>
                <c:pt idx="911">
                  <c:v>38.620000000000005</c:v>
                </c:pt>
                <c:pt idx="912">
                  <c:v>38.609999999999907</c:v>
                </c:pt>
                <c:pt idx="913">
                  <c:v>38.609999999999907</c:v>
                </c:pt>
                <c:pt idx="914">
                  <c:v>38.609999999999907</c:v>
                </c:pt>
                <c:pt idx="915">
                  <c:v>38.609999999999907</c:v>
                </c:pt>
                <c:pt idx="916">
                  <c:v>38.609999999999907</c:v>
                </c:pt>
                <c:pt idx="917">
                  <c:v>38.609999999999907</c:v>
                </c:pt>
                <c:pt idx="918">
                  <c:v>38.609999999999907</c:v>
                </c:pt>
                <c:pt idx="919">
                  <c:v>38.609999999999907</c:v>
                </c:pt>
                <c:pt idx="920">
                  <c:v>38.609999999999907</c:v>
                </c:pt>
                <c:pt idx="921">
                  <c:v>38.609999999999907</c:v>
                </c:pt>
                <c:pt idx="922">
                  <c:v>38.609999999999907</c:v>
                </c:pt>
                <c:pt idx="923">
                  <c:v>38.589999999999904</c:v>
                </c:pt>
                <c:pt idx="924">
                  <c:v>38.589999999999904</c:v>
                </c:pt>
                <c:pt idx="925">
                  <c:v>38.589999999999904</c:v>
                </c:pt>
                <c:pt idx="926">
                  <c:v>38.569999999999908</c:v>
                </c:pt>
                <c:pt idx="927">
                  <c:v>38.569999999999908</c:v>
                </c:pt>
                <c:pt idx="928">
                  <c:v>38.569999999999908</c:v>
                </c:pt>
                <c:pt idx="929">
                  <c:v>38.569999999999908</c:v>
                </c:pt>
                <c:pt idx="930">
                  <c:v>38.569999999999908</c:v>
                </c:pt>
                <c:pt idx="931">
                  <c:v>38.569999999999908</c:v>
                </c:pt>
                <c:pt idx="932">
                  <c:v>38.569999999999908</c:v>
                </c:pt>
                <c:pt idx="933">
                  <c:v>38.569999999999908</c:v>
                </c:pt>
                <c:pt idx="934">
                  <c:v>38.569999999999908</c:v>
                </c:pt>
                <c:pt idx="935">
                  <c:v>38.569999999999908</c:v>
                </c:pt>
                <c:pt idx="936">
                  <c:v>38.569999999999908</c:v>
                </c:pt>
                <c:pt idx="937">
                  <c:v>38.569999999999908</c:v>
                </c:pt>
                <c:pt idx="938">
                  <c:v>38.569999999999908</c:v>
                </c:pt>
                <c:pt idx="939">
                  <c:v>38.569999999999908</c:v>
                </c:pt>
                <c:pt idx="940">
                  <c:v>38.569999999999908</c:v>
                </c:pt>
                <c:pt idx="941">
                  <c:v>38.569999999999908</c:v>
                </c:pt>
                <c:pt idx="942">
                  <c:v>38.569999999999908</c:v>
                </c:pt>
                <c:pt idx="943">
                  <c:v>38.569999999999908</c:v>
                </c:pt>
                <c:pt idx="944">
                  <c:v>38.569999999999908</c:v>
                </c:pt>
                <c:pt idx="945">
                  <c:v>38.569999999999908</c:v>
                </c:pt>
                <c:pt idx="946">
                  <c:v>38.569999999999908</c:v>
                </c:pt>
                <c:pt idx="947">
                  <c:v>38.569999999999908</c:v>
                </c:pt>
                <c:pt idx="948">
                  <c:v>38.569999999999908</c:v>
                </c:pt>
                <c:pt idx="949">
                  <c:v>38.569999999999908</c:v>
                </c:pt>
                <c:pt idx="950">
                  <c:v>38.569999999999908</c:v>
                </c:pt>
                <c:pt idx="951">
                  <c:v>38.569999999999908</c:v>
                </c:pt>
                <c:pt idx="952">
                  <c:v>38.569999999999908</c:v>
                </c:pt>
                <c:pt idx="953">
                  <c:v>38.569999999999908</c:v>
                </c:pt>
                <c:pt idx="954">
                  <c:v>38.569999999999908</c:v>
                </c:pt>
                <c:pt idx="955">
                  <c:v>38.569999999999908</c:v>
                </c:pt>
                <c:pt idx="956">
                  <c:v>38.569999999999908</c:v>
                </c:pt>
                <c:pt idx="957">
                  <c:v>38.569999999999908</c:v>
                </c:pt>
                <c:pt idx="958">
                  <c:v>38.550000000000004</c:v>
                </c:pt>
                <c:pt idx="959">
                  <c:v>38.550000000000004</c:v>
                </c:pt>
                <c:pt idx="960">
                  <c:v>38.550000000000004</c:v>
                </c:pt>
                <c:pt idx="961">
                  <c:v>38.550000000000004</c:v>
                </c:pt>
                <c:pt idx="962">
                  <c:v>38.550000000000004</c:v>
                </c:pt>
                <c:pt idx="963">
                  <c:v>38.550000000000004</c:v>
                </c:pt>
                <c:pt idx="964">
                  <c:v>38.550000000000004</c:v>
                </c:pt>
                <c:pt idx="965">
                  <c:v>38.54</c:v>
                </c:pt>
                <c:pt idx="966">
                  <c:v>38.54</c:v>
                </c:pt>
                <c:pt idx="967">
                  <c:v>38.54</c:v>
                </c:pt>
                <c:pt idx="968">
                  <c:v>38.54</c:v>
                </c:pt>
                <c:pt idx="969">
                  <c:v>38.54</c:v>
                </c:pt>
                <c:pt idx="970">
                  <c:v>38.54</c:v>
                </c:pt>
                <c:pt idx="971">
                  <c:v>38.54</c:v>
                </c:pt>
                <c:pt idx="972">
                  <c:v>38.54</c:v>
                </c:pt>
                <c:pt idx="973">
                  <c:v>38.54</c:v>
                </c:pt>
                <c:pt idx="974">
                  <c:v>38.54</c:v>
                </c:pt>
                <c:pt idx="975">
                  <c:v>38.53</c:v>
                </c:pt>
                <c:pt idx="976">
                  <c:v>38.53</c:v>
                </c:pt>
                <c:pt idx="977">
                  <c:v>38.53</c:v>
                </c:pt>
                <c:pt idx="978">
                  <c:v>38.53</c:v>
                </c:pt>
                <c:pt idx="979">
                  <c:v>38.53</c:v>
                </c:pt>
                <c:pt idx="980">
                  <c:v>38.519999999999904</c:v>
                </c:pt>
                <c:pt idx="981">
                  <c:v>38.519999999999904</c:v>
                </c:pt>
                <c:pt idx="982">
                  <c:v>38.51</c:v>
                </c:pt>
                <c:pt idx="983">
                  <c:v>38.51</c:v>
                </c:pt>
                <c:pt idx="984">
                  <c:v>38.51</c:v>
                </c:pt>
                <c:pt idx="985">
                  <c:v>38.51</c:v>
                </c:pt>
                <c:pt idx="986">
                  <c:v>38.499999999999908</c:v>
                </c:pt>
                <c:pt idx="987">
                  <c:v>38.499999999999908</c:v>
                </c:pt>
                <c:pt idx="988">
                  <c:v>38.499999999999908</c:v>
                </c:pt>
                <c:pt idx="989">
                  <c:v>38.499999999999908</c:v>
                </c:pt>
                <c:pt idx="990">
                  <c:v>38.499999999999908</c:v>
                </c:pt>
                <c:pt idx="991">
                  <c:v>38.489999999999903</c:v>
                </c:pt>
                <c:pt idx="992">
                  <c:v>38.489999999999903</c:v>
                </c:pt>
                <c:pt idx="993">
                  <c:v>38.489999999999903</c:v>
                </c:pt>
                <c:pt idx="994">
                  <c:v>38.489999999999903</c:v>
                </c:pt>
                <c:pt idx="995">
                  <c:v>38.489999999999903</c:v>
                </c:pt>
                <c:pt idx="996">
                  <c:v>38.489999999999903</c:v>
                </c:pt>
                <c:pt idx="997">
                  <c:v>38.489999999999903</c:v>
                </c:pt>
                <c:pt idx="998">
                  <c:v>38.489999999999903</c:v>
                </c:pt>
                <c:pt idx="999">
                  <c:v>38.480000000000004</c:v>
                </c:pt>
                <c:pt idx="1000">
                  <c:v>38.480000000000004</c:v>
                </c:pt>
                <c:pt idx="1001">
                  <c:v>38.480000000000004</c:v>
                </c:pt>
                <c:pt idx="1002">
                  <c:v>38.480000000000004</c:v>
                </c:pt>
                <c:pt idx="1003">
                  <c:v>38.480000000000004</c:v>
                </c:pt>
                <c:pt idx="1004">
                  <c:v>38.480000000000004</c:v>
                </c:pt>
                <c:pt idx="1005">
                  <c:v>38.480000000000004</c:v>
                </c:pt>
                <c:pt idx="1006">
                  <c:v>38.480000000000004</c:v>
                </c:pt>
                <c:pt idx="1007">
                  <c:v>38.480000000000004</c:v>
                </c:pt>
                <c:pt idx="1008">
                  <c:v>38.469999999999906</c:v>
                </c:pt>
                <c:pt idx="1009">
                  <c:v>38.469999999999906</c:v>
                </c:pt>
                <c:pt idx="1010">
                  <c:v>38.469999999999906</c:v>
                </c:pt>
                <c:pt idx="1011">
                  <c:v>38.469999999999906</c:v>
                </c:pt>
                <c:pt idx="1012">
                  <c:v>38.469999999999906</c:v>
                </c:pt>
                <c:pt idx="1013">
                  <c:v>38.469999999999906</c:v>
                </c:pt>
                <c:pt idx="1014">
                  <c:v>38.469999999999906</c:v>
                </c:pt>
                <c:pt idx="1015">
                  <c:v>38.469999999999906</c:v>
                </c:pt>
                <c:pt idx="1016">
                  <c:v>38.469999999999906</c:v>
                </c:pt>
                <c:pt idx="1017">
                  <c:v>38.469999999999906</c:v>
                </c:pt>
                <c:pt idx="1018">
                  <c:v>38.469999999999906</c:v>
                </c:pt>
                <c:pt idx="1019">
                  <c:v>38.469999999999906</c:v>
                </c:pt>
                <c:pt idx="1020">
                  <c:v>38.469999999999906</c:v>
                </c:pt>
                <c:pt idx="1021">
                  <c:v>38.469999999999906</c:v>
                </c:pt>
                <c:pt idx="1022">
                  <c:v>38.469999999999906</c:v>
                </c:pt>
                <c:pt idx="1023">
                  <c:v>38.469999999999906</c:v>
                </c:pt>
                <c:pt idx="1024">
                  <c:v>38.469999999999906</c:v>
                </c:pt>
                <c:pt idx="1025">
                  <c:v>38.469999999999906</c:v>
                </c:pt>
                <c:pt idx="1026">
                  <c:v>38.469999999999906</c:v>
                </c:pt>
                <c:pt idx="1027">
                  <c:v>38.469999999999906</c:v>
                </c:pt>
                <c:pt idx="1028">
                  <c:v>38.469999999999906</c:v>
                </c:pt>
                <c:pt idx="1029">
                  <c:v>38.469999999999906</c:v>
                </c:pt>
                <c:pt idx="1030">
                  <c:v>38.469999999999906</c:v>
                </c:pt>
                <c:pt idx="1031">
                  <c:v>38.459999999999901</c:v>
                </c:pt>
                <c:pt idx="1032">
                  <c:v>38.459999999999901</c:v>
                </c:pt>
                <c:pt idx="1033">
                  <c:v>38.449999999999903</c:v>
                </c:pt>
                <c:pt idx="1034">
                  <c:v>38.449999999999903</c:v>
                </c:pt>
                <c:pt idx="1035">
                  <c:v>38.449999999999903</c:v>
                </c:pt>
                <c:pt idx="1036">
                  <c:v>38.449999999999903</c:v>
                </c:pt>
                <c:pt idx="1037">
                  <c:v>38.449999999999903</c:v>
                </c:pt>
                <c:pt idx="1038">
                  <c:v>38.449999999999903</c:v>
                </c:pt>
                <c:pt idx="1039">
                  <c:v>38.44</c:v>
                </c:pt>
                <c:pt idx="1040">
                  <c:v>38.44</c:v>
                </c:pt>
                <c:pt idx="1041">
                  <c:v>38.44</c:v>
                </c:pt>
                <c:pt idx="1042">
                  <c:v>38.44</c:v>
                </c:pt>
                <c:pt idx="1043">
                  <c:v>38.44</c:v>
                </c:pt>
                <c:pt idx="1044">
                  <c:v>38.44</c:v>
                </c:pt>
                <c:pt idx="1045">
                  <c:v>38.44</c:v>
                </c:pt>
                <c:pt idx="1046">
                  <c:v>38.44</c:v>
                </c:pt>
                <c:pt idx="1047">
                  <c:v>38.44</c:v>
                </c:pt>
                <c:pt idx="1048">
                  <c:v>38.43</c:v>
                </c:pt>
                <c:pt idx="1049">
                  <c:v>38.43</c:v>
                </c:pt>
                <c:pt idx="1050">
                  <c:v>38.43</c:v>
                </c:pt>
                <c:pt idx="1051">
                  <c:v>38.43</c:v>
                </c:pt>
                <c:pt idx="1052">
                  <c:v>38.43</c:v>
                </c:pt>
                <c:pt idx="1053">
                  <c:v>38.43</c:v>
                </c:pt>
                <c:pt idx="1054">
                  <c:v>38.43</c:v>
                </c:pt>
                <c:pt idx="1055">
                  <c:v>38.43</c:v>
                </c:pt>
                <c:pt idx="1056">
                  <c:v>38.43</c:v>
                </c:pt>
                <c:pt idx="1057">
                  <c:v>38.43</c:v>
                </c:pt>
                <c:pt idx="1058">
                  <c:v>38.43</c:v>
                </c:pt>
                <c:pt idx="1059">
                  <c:v>38.42</c:v>
                </c:pt>
                <c:pt idx="1060">
                  <c:v>38.42</c:v>
                </c:pt>
                <c:pt idx="1061">
                  <c:v>38.42</c:v>
                </c:pt>
                <c:pt idx="1062">
                  <c:v>38.42</c:v>
                </c:pt>
                <c:pt idx="1063">
                  <c:v>38.42</c:v>
                </c:pt>
                <c:pt idx="1064">
                  <c:v>38.42</c:v>
                </c:pt>
                <c:pt idx="1065">
                  <c:v>38.42</c:v>
                </c:pt>
                <c:pt idx="1066">
                  <c:v>38.42</c:v>
                </c:pt>
                <c:pt idx="1067">
                  <c:v>38.42</c:v>
                </c:pt>
                <c:pt idx="1068">
                  <c:v>38.42</c:v>
                </c:pt>
                <c:pt idx="1069">
                  <c:v>38.42</c:v>
                </c:pt>
                <c:pt idx="1070">
                  <c:v>38.42</c:v>
                </c:pt>
                <c:pt idx="1071">
                  <c:v>38.410000000000004</c:v>
                </c:pt>
                <c:pt idx="1072">
                  <c:v>38.410000000000004</c:v>
                </c:pt>
                <c:pt idx="1073">
                  <c:v>38.410000000000004</c:v>
                </c:pt>
                <c:pt idx="1074">
                  <c:v>38.379999999999903</c:v>
                </c:pt>
                <c:pt idx="1075">
                  <c:v>38.379999999999903</c:v>
                </c:pt>
                <c:pt idx="1076">
                  <c:v>38.36</c:v>
                </c:pt>
                <c:pt idx="1077">
                  <c:v>38.36</c:v>
                </c:pt>
                <c:pt idx="1078">
                  <c:v>38.36</c:v>
                </c:pt>
                <c:pt idx="1079">
                  <c:v>38.36</c:v>
                </c:pt>
                <c:pt idx="1080">
                  <c:v>38.36</c:v>
                </c:pt>
                <c:pt idx="1081">
                  <c:v>38.36</c:v>
                </c:pt>
                <c:pt idx="1082">
                  <c:v>38.36</c:v>
                </c:pt>
                <c:pt idx="1083">
                  <c:v>38.36</c:v>
                </c:pt>
                <c:pt idx="1084">
                  <c:v>38.36</c:v>
                </c:pt>
                <c:pt idx="1085">
                  <c:v>38.349999999999902</c:v>
                </c:pt>
                <c:pt idx="1086">
                  <c:v>38.349999999999902</c:v>
                </c:pt>
                <c:pt idx="1087">
                  <c:v>38.349999999999902</c:v>
                </c:pt>
                <c:pt idx="1088">
                  <c:v>38.349999999999902</c:v>
                </c:pt>
                <c:pt idx="1089">
                  <c:v>38.349999999999902</c:v>
                </c:pt>
                <c:pt idx="1090">
                  <c:v>38.349999999999902</c:v>
                </c:pt>
                <c:pt idx="1091">
                  <c:v>38.339999999999904</c:v>
                </c:pt>
                <c:pt idx="1092">
                  <c:v>38.339999999999904</c:v>
                </c:pt>
                <c:pt idx="1093">
                  <c:v>38.329999999999906</c:v>
                </c:pt>
                <c:pt idx="1094">
                  <c:v>38.32</c:v>
                </c:pt>
                <c:pt idx="1095">
                  <c:v>38.32</c:v>
                </c:pt>
                <c:pt idx="1096">
                  <c:v>38.32</c:v>
                </c:pt>
                <c:pt idx="1097">
                  <c:v>38.32</c:v>
                </c:pt>
                <c:pt idx="1098">
                  <c:v>38.32</c:v>
                </c:pt>
                <c:pt idx="1099">
                  <c:v>38.32</c:v>
                </c:pt>
                <c:pt idx="1100">
                  <c:v>38.32</c:v>
                </c:pt>
                <c:pt idx="1101">
                  <c:v>38.32</c:v>
                </c:pt>
                <c:pt idx="1102">
                  <c:v>38.300000000000011</c:v>
                </c:pt>
                <c:pt idx="1103">
                  <c:v>38.300000000000011</c:v>
                </c:pt>
                <c:pt idx="1104">
                  <c:v>38.300000000000011</c:v>
                </c:pt>
                <c:pt idx="1105">
                  <c:v>38.300000000000011</c:v>
                </c:pt>
                <c:pt idx="1106">
                  <c:v>38.300000000000011</c:v>
                </c:pt>
                <c:pt idx="1107">
                  <c:v>38.300000000000011</c:v>
                </c:pt>
                <c:pt idx="1108">
                  <c:v>38.300000000000011</c:v>
                </c:pt>
                <c:pt idx="1109">
                  <c:v>38.300000000000011</c:v>
                </c:pt>
                <c:pt idx="1110">
                  <c:v>38.300000000000011</c:v>
                </c:pt>
                <c:pt idx="1111">
                  <c:v>38.300000000000011</c:v>
                </c:pt>
                <c:pt idx="1112">
                  <c:v>38.300000000000011</c:v>
                </c:pt>
                <c:pt idx="1113">
                  <c:v>38.300000000000011</c:v>
                </c:pt>
                <c:pt idx="1114">
                  <c:v>38.300000000000011</c:v>
                </c:pt>
                <c:pt idx="1115">
                  <c:v>38.300000000000011</c:v>
                </c:pt>
                <c:pt idx="1116">
                  <c:v>38.300000000000011</c:v>
                </c:pt>
                <c:pt idx="1117">
                  <c:v>38.290000000000006</c:v>
                </c:pt>
                <c:pt idx="1118">
                  <c:v>38.279999999999909</c:v>
                </c:pt>
                <c:pt idx="1119">
                  <c:v>38.270000000000003</c:v>
                </c:pt>
                <c:pt idx="1120">
                  <c:v>38.270000000000003</c:v>
                </c:pt>
                <c:pt idx="1121">
                  <c:v>38.260000000000005</c:v>
                </c:pt>
                <c:pt idx="1122">
                  <c:v>38.260000000000005</c:v>
                </c:pt>
                <c:pt idx="1123">
                  <c:v>38.260000000000005</c:v>
                </c:pt>
                <c:pt idx="1124">
                  <c:v>38.260000000000005</c:v>
                </c:pt>
                <c:pt idx="1125">
                  <c:v>38.260000000000005</c:v>
                </c:pt>
                <c:pt idx="1126">
                  <c:v>38.260000000000005</c:v>
                </c:pt>
                <c:pt idx="1127">
                  <c:v>38.249999999999908</c:v>
                </c:pt>
                <c:pt idx="1128">
                  <c:v>38.249999999999908</c:v>
                </c:pt>
                <c:pt idx="1129">
                  <c:v>38.249999999999908</c:v>
                </c:pt>
                <c:pt idx="1130">
                  <c:v>38.249999999999908</c:v>
                </c:pt>
                <c:pt idx="1131">
                  <c:v>38.249999999999908</c:v>
                </c:pt>
                <c:pt idx="1132">
                  <c:v>38.249999999999908</c:v>
                </c:pt>
                <c:pt idx="1133">
                  <c:v>38.249999999999908</c:v>
                </c:pt>
                <c:pt idx="1134">
                  <c:v>38.249999999999908</c:v>
                </c:pt>
                <c:pt idx="1135">
                  <c:v>38.249999999999908</c:v>
                </c:pt>
                <c:pt idx="1136">
                  <c:v>38.249999999999908</c:v>
                </c:pt>
                <c:pt idx="1137">
                  <c:v>38.249999999999908</c:v>
                </c:pt>
                <c:pt idx="1138">
                  <c:v>38.249999999999908</c:v>
                </c:pt>
                <c:pt idx="1139">
                  <c:v>38.249999999999908</c:v>
                </c:pt>
                <c:pt idx="1140">
                  <c:v>38.249999999999908</c:v>
                </c:pt>
                <c:pt idx="1141">
                  <c:v>38.23999999999991</c:v>
                </c:pt>
                <c:pt idx="1142">
                  <c:v>38.23999999999991</c:v>
                </c:pt>
                <c:pt idx="1143">
                  <c:v>38.23999999999991</c:v>
                </c:pt>
                <c:pt idx="1144">
                  <c:v>38.23999999999991</c:v>
                </c:pt>
                <c:pt idx="1145">
                  <c:v>38.23999999999991</c:v>
                </c:pt>
                <c:pt idx="1146">
                  <c:v>38.23999999999991</c:v>
                </c:pt>
                <c:pt idx="1147">
                  <c:v>38.230000000000011</c:v>
                </c:pt>
                <c:pt idx="1148">
                  <c:v>38.230000000000011</c:v>
                </c:pt>
                <c:pt idx="1149">
                  <c:v>38.230000000000011</c:v>
                </c:pt>
                <c:pt idx="1150">
                  <c:v>38.230000000000011</c:v>
                </c:pt>
                <c:pt idx="1151">
                  <c:v>38.230000000000011</c:v>
                </c:pt>
                <c:pt idx="1152">
                  <c:v>38.230000000000011</c:v>
                </c:pt>
                <c:pt idx="1153">
                  <c:v>38.230000000000011</c:v>
                </c:pt>
                <c:pt idx="1154">
                  <c:v>38.230000000000011</c:v>
                </c:pt>
                <c:pt idx="1155">
                  <c:v>38.230000000000011</c:v>
                </c:pt>
                <c:pt idx="1156">
                  <c:v>38.230000000000011</c:v>
                </c:pt>
                <c:pt idx="1157">
                  <c:v>38.230000000000011</c:v>
                </c:pt>
                <c:pt idx="1158">
                  <c:v>38.230000000000011</c:v>
                </c:pt>
                <c:pt idx="1159">
                  <c:v>38.230000000000011</c:v>
                </c:pt>
                <c:pt idx="1160">
                  <c:v>38.230000000000011</c:v>
                </c:pt>
                <c:pt idx="1161">
                  <c:v>38.230000000000011</c:v>
                </c:pt>
                <c:pt idx="1162">
                  <c:v>38.230000000000011</c:v>
                </c:pt>
                <c:pt idx="1163">
                  <c:v>38.230000000000011</c:v>
                </c:pt>
                <c:pt idx="1164">
                  <c:v>38.230000000000011</c:v>
                </c:pt>
                <c:pt idx="1165">
                  <c:v>38.230000000000011</c:v>
                </c:pt>
                <c:pt idx="1166">
                  <c:v>38.230000000000011</c:v>
                </c:pt>
                <c:pt idx="1167">
                  <c:v>38.230000000000011</c:v>
                </c:pt>
                <c:pt idx="1168">
                  <c:v>38.230000000000011</c:v>
                </c:pt>
                <c:pt idx="1169">
                  <c:v>38.230000000000011</c:v>
                </c:pt>
                <c:pt idx="1170">
                  <c:v>38.230000000000011</c:v>
                </c:pt>
                <c:pt idx="1171">
                  <c:v>38.220000000000006</c:v>
                </c:pt>
                <c:pt idx="1172">
                  <c:v>38.220000000000006</c:v>
                </c:pt>
                <c:pt idx="1173">
                  <c:v>38.220000000000006</c:v>
                </c:pt>
                <c:pt idx="1174">
                  <c:v>38.220000000000006</c:v>
                </c:pt>
                <c:pt idx="1175">
                  <c:v>38.21</c:v>
                </c:pt>
                <c:pt idx="1176">
                  <c:v>38.21</c:v>
                </c:pt>
                <c:pt idx="1177">
                  <c:v>38.21</c:v>
                </c:pt>
                <c:pt idx="1178">
                  <c:v>38.21</c:v>
                </c:pt>
                <c:pt idx="1179">
                  <c:v>38.21</c:v>
                </c:pt>
                <c:pt idx="1180">
                  <c:v>38.21</c:v>
                </c:pt>
                <c:pt idx="1181">
                  <c:v>38.200000000000003</c:v>
                </c:pt>
                <c:pt idx="1182">
                  <c:v>38.200000000000003</c:v>
                </c:pt>
                <c:pt idx="1183">
                  <c:v>38.200000000000003</c:v>
                </c:pt>
                <c:pt idx="1184">
                  <c:v>38.200000000000003</c:v>
                </c:pt>
                <c:pt idx="1185">
                  <c:v>38.200000000000003</c:v>
                </c:pt>
                <c:pt idx="1186">
                  <c:v>38.200000000000003</c:v>
                </c:pt>
                <c:pt idx="1187">
                  <c:v>38.200000000000003</c:v>
                </c:pt>
                <c:pt idx="1188">
                  <c:v>38.190000000000005</c:v>
                </c:pt>
                <c:pt idx="1189">
                  <c:v>38.190000000000005</c:v>
                </c:pt>
                <c:pt idx="1190">
                  <c:v>38.190000000000005</c:v>
                </c:pt>
                <c:pt idx="1191">
                  <c:v>38.190000000000005</c:v>
                </c:pt>
                <c:pt idx="1192">
                  <c:v>38.190000000000005</c:v>
                </c:pt>
                <c:pt idx="1193">
                  <c:v>38.190000000000005</c:v>
                </c:pt>
                <c:pt idx="1194">
                  <c:v>38.190000000000005</c:v>
                </c:pt>
                <c:pt idx="1195">
                  <c:v>38.190000000000005</c:v>
                </c:pt>
                <c:pt idx="1196">
                  <c:v>38.190000000000005</c:v>
                </c:pt>
                <c:pt idx="1197">
                  <c:v>38.190000000000005</c:v>
                </c:pt>
                <c:pt idx="1198">
                  <c:v>38.190000000000005</c:v>
                </c:pt>
                <c:pt idx="1199">
                  <c:v>38.190000000000005</c:v>
                </c:pt>
                <c:pt idx="1200">
                  <c:v>38.190000000000005</c:v>
                </c:pt>
                <c:pt idx="1201">
                  <c:v>38.18</c:v>
                </c:pt>
                <c:pt idx="1202">
                  <c:v>38.18</c:v>
                </c:pt>
                <c:pt idx="1203">
                  <c:v>38.15</c:v>
                </c:pt>
                <c:pt idx="1204">
                  <c:v>38.15</c:v>
                </c:pt>
                <c:pt idx="1205">
                  <c:v>38.15</c:v>
                </c:pt>
                <c:pt idx="1206">
                  <c:v>38.15</c:v>
                </c:pt>
                <c:pt idx="1207">
                  <c:v>38.15</c:v>
                </c:pt>
                <c:pt idx="1208">
                  <c:v>38.15</c:v>
                </c:pt>
                <c:pt idx="1209">
                  <c:v>38.15</c:v>
                </c:pt>
                <c:pt idx="1210">
                  <c:v>38.15</c:v>
                </c:pt>
                <c:pt idx="1211">
                  <c:v>38.15</c:v>
                </c:pt>
                <c:pt idx="1212">
                  <c:v>38.15</c:v>
                </c:pt>
                <c:pt idx="1213">
                  <c:v>38.15</c:v>
                </c:pt>
                <c:pt idx="1214">
                  <c:v>38.15</c:v>
                </c:pt>
                <c:pt idx="1215">
                  <c:v>38.15</c:v>
                </c:pt>
                <c:pt idx="1216">
                  <c:v>38.15</c:v>
                </c:pt>
                <c:pt idx="1217">
                  <c:v>38.139999999999908</c:v>
                </c:pt>
                <c:pt idx="1218">
                  <c:v>38.12999999999991</c:v>
                </c:pt>
                <c:pt idx="1219">
                  <c:v>38.12999999999991</c:v>
                </c:pt>
                <c:pt idx="1220">
                  <c:v>38.12999999999991</c:v>
                </c:pt>
                <c:pt idx="1221">
                  <c:v>38.12999999999991</c:v>
                </c:pt>
                <c:pt idx="1222">
                  <c:v>38.12999999999991</c:v>
                </c:pt>
                <c:pt idx="1223">
                  <c:v>38.12999999999991</c:v>
                </c:pt>
                <c:pt idx="1224">
                  <c:v>38.12999999999991</c:v>
                </c:pt>
                <c:pt idx="1225">
                  <c:v>38.12999999999991</c:v>
                </c:pt>
                <c:pt idx="1226">
                  <c:v>38.12999999999991</c:v>
                </c:pt>
                <c:pt idx="1227">
                  <c:v>38.12999999999991</c:v>
                </c:pt>
                <c:pt idx="1228">
                  <c:v>38.12999999999991</c:v>
                </c:pt>
                <c:pt idx="1229">
                  <c:v>38.12999999999991</c:v>
                </c:pt>
                <c:pt idx="1230">
                  <c:v>38.12999999999991</c:v>
                </c:pt>
                <c:pt idx="1231">
                  <c:v>38.12999999999991</c:v>
                </c:pt>
                <c:pt idx="1232">
                  <c:v>38.12999999999991</c:v>
                </c:pt>
                <c:pt idx="1233">
                  <c:v>38.12999999999991</c:v>
                </c:pt>
                <c:pt idx="1234">
                  <c:v>38.12999999999991</c:v>
                </c:pt>
                <c:pt idx="1235">
                  <c:v>38.12999999999991</c:v>
                </c:pt>
                <c:pt idx="1236">
                  <c:v>38.12999999999991</c:v>
                </c:pt>
                <c:pt idx="1237">
                  <c:v>38.120000000000005</c:v>
                </c:pt>
                <c:pt idx="1238">
                  <c:v>38.120000000000005</c:v>
                </c:pt>
                <c:pt idx="1239">
                  <c:v>38.120000000000005</c:v>
                </c:pt>
                <c:pt idx="1240">
                  <c:v>38.120000000000005</c:v>
                </c:pt>
                <c:pt idx="1241">
                  <c:v>38.120000000000005</c:v>
                </c:pt>
                <c:pt idx="1242">
                  <c:v>38.120000000000005</c:v>
                </c:pt>
                <c:pt idx="1243">
                  <c:v>38.120000000000005</c:v>
                </c:pt>
                <c:pt idx="1244">
                  <c:v>38.120000000000005</c:v>
                </c:pt>
                <c:pt idx="1245">
                  <c:v>38.120000000000005</c:v>
                </c:pt>
                <c:pt idx="1246">
                  <c:v>38.120000000000005</c:v>
                </c:pt>
                <c:pt idx="1247">
                  <c:v>38.109999999999907</c:v>
                </c:pt>
                <c:pt idx="1248">
                  <c:v>38.109999999999907</c:v>
                </c:pt>
                <c:pt idx="1249">
                  <c:v>38.109999999999907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TBInfectionONLYData!$B$1254:$B$2503</c:f>
              <c:numCache>
                <c:formatCode>General</c:formatCode>
                <c:ptCount val="1250"/>
                <c:pt idx="0">
                  <c:v>0</c:v>
                </c:pt>
                <c:pt idx="1">
                  <c:v>80.58</c:v>
                </c:pt>
                <c:pt idx="2">
                  <c:v>78.42</c:v>
                </c:pt>
                <c:pt idx="3">
                  <c:v>77.010000000000005</c:v>
                </c:pt>
                <c:pt idx="4">
                  <c:v>76.11999999999999</c:v>
                </c:pt>
                <c:pt idx="5">
                  <c:v>75.539999999999907</c:v>
                </c:pt>
                <c:pt idx="6">
                  <c:v>74</c:v>
                </c:pt>
                <c:pt idx="7">
                  <c:v>72.5</c:v>
                </c:pt>
                <c:pt idx="8">
                  <c:v>72.149999999999991</c:v>
                </c:pt>
                <c:pt idx="9">
                  <c:v>71.849999999999994</c:v>
                </c:pt>
                <c:pt idx="10">
                  <c:v>71.52</c:v>
                </c:pt>
                <c:pt idx="11">
                  <c:v>71.349999999999994</c:v>
                </c:pt>
                <c:pt idx="12">
                  <c:v>71.149999999999906</c:v>
                </c:pt>
                <c:pt idx="13">
                  <c:v>70.839999999999904</c:v>
                </c:pt>
                <c:pt idx="14">
                  <c:v>70.510000000000005</c:v>
                </c:pt>
                <c:pt idx="15">
                  <c:v>70.429999999999893</c:v>
                </c:pt>
                <c:pt idx="16">
                  <c:v>70.28</c:v>
                </c:pt>
                <c:pt idx="17">
                  <c:v>70.069999999999993</c:v>
                </c:pt>
                <c:pt idx="18">
                  <c:v>69.95</c:v>
                </c:pt>
                <c:pt idx="19">
                  <c:v>69.88</c:v>
                </c:pt>
                <c:pt idx="20">
                  <c:v>69.649999999999906</c:v>
                </c:pt>
                <c:pt idx="21">
                  <c:v>69.39</c:v>
                </c:pt>
                <c:pt idx="22">
                  <c:v>69.259999999999906</c:v>
                </c:pt>
                <c:pt idx="23">
                  <c:v>69.19</c:v>
                </c:pt>
                <c:pt idx="24">
                  <c:v>69.14</c:v>
                </c:pt>
                <c:pt idx="25">
                  <c:v>69</c:v>
                </c:pt>
                <c:pt idx="26">
                  <c:v>68.84</c:v>
                </c:pt>
                <c:pt idx="27">
                  <c:v>68.709999999999994</c:v>
                </c:pt>
                <c:pt idx="28">
                  <c:v>68.47</c:v>
                </c:pt>
                <c:pt idx="29">
                  <c:v>68.399999999999906</c:v>
                </c:pt>
                <c:pt idx="30">
                  <c:v>68.389999999999901</c:v>
                </c:pt>
                <c:pt idx="31">
                  <c:v>68.319999999999993</c:v>
                </c:pt>
                <c:pt idx="32">
                  <c:v>68.25</c:v>
                </c:pt>
                <c:pt idx="33">
                  <c:v>68.169999999999987</c:v>
                </c:pt>
                <c:pt idx="34">
                  <c:v>68.13</c:v>
                </c:pt>
                <c:pt idx="35">
                  <c:v>67.84</c:v>
                </c:pt>
                <c:pt idx="36">
                  <c:v>67.83</c:v>
                </c:pt>
                <c:pt idx="37">
                  <c:v>67.75</c:v>
                </c:pt>
                <c:pt idx="38">
                  <c:v>67.739999999999995</c:v>
                </c:pt>
                <c:pt idx="39">
                  <c:v>67.709999999999994</c:v>
                </c:pt>
                <c:pt idx="40">
                  <c:v>67.659999999999883</c:v>
                </c:pt>
                <c:pt idx="41">
                  <c:v>67.59</c:v>
                </c:pt>
                <c:pt idx="42">
                  <c:v>67.55</c:v>
                </c:pt>
                <c:pt idx="43">
                  <c:v>67.52</c:v>
                </c:pt>
                <c:pt idx="44">
                  <c:v>67.5</c:v>
                </c:pt>
                <c:pt idx="45">
                  <c:v>67.45</c:v>
                </c:pt>
                <c:pt idx="46">
                  <c:v>67.440000000000012</c:v>
                </c:pt>
                <c:pt idx="47">
                  <c:v>67.42</c:v>
                </c:pt>
                <c:pt idx="48">
                  <c:v>67.349999999999994</c:v>
                </c:pt>
                <c:pt idx="49">
                  <c:v>67.319999999999993</c:v>
                </c:pt>
                <c:pt idx="50">
                  <c:v>67.290000000000006</c:v>
                </c:pt>
                <c:pt idx="51">
                  <c:v>67.25</c:v>
                </c:pt>
                <c:pt idx="52">
                  <c:v>67.199999999999903</c:v>
                </c:pt>
                <c:pt idx="53">
                  <c:v>67.169999999999987</c:v>
                </c:pt>
                <c:pt idx="54">
                  <c:v>67.13</c:v>
                </c:pt>
                <c:pt idx="55">
                  <c:v>67.040000000000006</c:v>
                </c:pt>
                <c:pt idx="56">
                  <c:v>67.03</c:v>
                </c:pt>
                <c:pt idx="57">
                  <c:v>66.97</c:v>
                </c:pt>
                <c:pt idx="58">
                  <c:v>66.930000000000007</c:v>
                </c:pt>
                <c:pt idx="59">
                  <c:v>66.92</c:v>
                </c:pt>
                <c:pt idx="60">
                  <c:v>66.88</c:v>
                </c:pt>
                <c:pt idx="61">
                  <c:v>66.869999999999905</c:v>
                </c:pt>
                <c:pt idx="62">
                  <c:v>66.86</c:v>
                </c:pt>
                <c:pt idx="63">
                  <c:v>66.83</c:v>
                </c:pt>
                <c:pt idx="64">
                  <c:v>66.8</c:v>
                </c:pt>
                <c:pt idx="65">
                  <c:v>66.8</c:v>
                </c:pt>
                <c:pt idx="66">
                  <c:v>66.759999999999906</c:v>
                </c:pt>
                <c:pt idx="67">
                  <c:v>66.75</c:v>
                </c:pt>
                <c:pt idx="68">
                  <c:v>66.75</c:v>
                </c:pt>
                <c:pt idx="69">
                  <c:v>66.75</c:v>
                </c:pt>
                <c:pt idx="70">
                  <c:v>66.72</c:v>
                </c:pt>
                <c:pt idx="71">
                  <c:v>66.72</c:v>
                </c:pt>
                <c:pt idx="72">
                  <c:v>66.709999999999994</c:v>
                </c:pt>
                <c:pt idx="73">
                  <c:v>66.69</c:v>
                </c:pt>
                <c:pt idx="74">
                  <c:v>66.669999999999987</c:v>
                </c:pt>
                <c:pt idx="75">
                  <c:v>66.649999999999991</c:v>
                </c:pt>
                <c:pt idx="76">
                  <c:v>66.649999999999991</c:v>
                </c:pt>
                <c:pt idx="77">
                  <c:v>66.61999999999999</c:v>
                </c:pt>
                <c:pt idx="78">
                  <c:v>66.61</c:v>
                </c:pt>
                <c:pt idx="79">
                  <c:v>66.539999999999907</c:v>
                </c:pt>
                <c:pt idx="80">
                  <c:v>66.53</c:v>
                </c:pt>
                <c:pt idx="81">
                  <c:v>66.52</c:v>
                </c:pt>
                <c:pt idx="82">
                  <c:v>66.499999999999915</c:v>
                </c:pt>
                <c:pt idx="83">
                  <c:v>66.489999999999995</c:v>
                </c:pt>
                <c:pt idx="84">
                  <c:v>66.489999999999995</c:v>
                </c:pt>
                <c:pt idx="85">
                  <c:v>66.489999999999995</c:v>
                </c:pt>
                <c:pt idx="86">
                  <c:v>66.489999999999995</c:v>
                </c:pt>
                <c:pt idx="87">
                  <c:v>66.489999999999995</c:v>
                </c:pt>
                <c:pt idx="88">
                  <c:v>66.489999999999995</c:v>
                </c:pt>
                <c:pt idx="89">
                  <c:v>66.47</c:v>
                </c:pt>
                <c:pt idx="90">
                  <c:v>66.47</c:v>
                </c:pt>
                <c:pt idx="91">
                  <c:v>66.45</c:v>
                </c:pt>
                <c:pt idx="92">
                  <c:v>66.45</c:v>
                </c:pt>
                <c:pt idx="93">
                  <c:v>66.45</c:v>
                </c:pt>
                <c:pt idx="94">
                  <c:v>66.440000000000012</c:v>
                </c:pt>
                <c:pt idx="95">
                  <c:v>66.440000000000012</c:v>
                </c:pt>
                <c:pt idx="96">
                  <c:v>66.430000000000007</c:v>
                </c:pt>
                <c:pt idx="97">
                  <c:v>66.410000000000011</c:v>
                </c:pt>
                <c:pt idx="98">
                  <c:v>66.410000000000011</c:v>
                </c:pt>
                <c:pt idx="99">
                  <c:v>66.410000000000011</c:v>
                </c:pt>
                <c:pt idx="100">
                  <c:v>66.36</c:v>
                </c:pt>
                <c:pt idx="101">
                  <c:v>66.36</c:v>
                </c:pt>
                <c:pt idx="102">
                  <c:v>66.349999999999994</c:v>
                </c:pt>
                <c:pt idx="103">
                  <c:v>66.349999999999994</c:v>
                </c:pt>
                <c:pt idx="104">
                  <c:v>66.349999999999994</c:v>
                </c:pt>
                <c:pt idx="105">
                  <c:v>66.349999999999994</c:v>
                </c:pt>
                <c:pt idx="106">
                  <c:v>66.34</c:v>
                </c:pt>
                <c:pt idx="107">
                  <c:v>66.34</c:v>
                </c:pt>
                <c:pt idx="108">
                  <c:v>66.34</c:v>
                </c:pt>
                <c:pt idx="109">
                  <c:v>66.34</c:v>
                </c:pt>
                <c:pt idx="110">
                  <c:v>66.34</c:v>
                </c:pt>
                <c:pt idx="111">
                  <c:v>66.34</c:v>
                </c:pt>
                <c:pt idx="112">
                  <c:v>66.33</c:v>
                </c:pt>
                <c:pt idx="113">
                  <c:v>66.31</c:v>
                </c:pt>
                <c:pt idx="114">
                  <c:v>66.31</c:v>
                </c:pt>
                <c:pt idx="115">
                  <c:v>66.31</c:v>
                </c:pt>
                <c:pt idx="116">
                  <c:v>66.290000000000006</c:v>
                </c:pt>
                <c:pt idx="117">
                  <c:v>66.290000000000006</c:v>
                </c:pt>
                <c:pt idx="118">
                  <c:v>66.27</c:v>
                </c:pt>
                <c:pt idx="119">
                  <c:v>66.239999999999995</c:v>
                </c:pt>
                <c:pt idx="120">
                  <c:v>66.23</c:v>
                </c:pt>
                <c:pt idx="121">
                  <c:v>66.23</c:v>
                </c:pt>
                <c:pt idx="122">
                  <c:v>66.23</c:v>
                </c:pt>
                <c:pt idx="123">
                  <c:v>66.209999999999994</c:v>
                </c:pt>
                <c:pt idx="124">
                  <c:v>66.209999999999994</c:v>
                </c:pt>
                <c:pt idx="125">
                  <c:v>66.209999999999994</c:v>
                </c:pt>
                <c:pt idx="126">
                  <c:v>66.16</c:v>
                </c:pt>
                <c:pt idx="127">
                  <c:v>66.14</c:v>
                </c:pt>
                <c:pt idx="128">
                  <c:v>66.14</c:v>
                </c:pt>
                <c:pt idx="129">
                  <c:v>66.099999999999994</c:v>
                </c:pt>
                <c:pt idx="130">
                  <c:v>66.089999999999904</c:v>
                </c:pt>
                <c:pt idx="131">
                  <c:v>66.089999999999904</c:v>
                </c:pt>
                <c:pt idx="132">
                  <c:v>66.009999999999906</c:v>
                </c:pt>
                <c:pt idx="133">
                  <c:v>65.989999999999995</c:v>
                </c:pt>
                <c:pt idx="134">
                  <c:v>65.989999999999995</c:v>
                </c:pt>
                <c:pt idx="135">
                  <c:v>65.989999999999995</c:v>
                </c:pt>
                <c:pt idx="136">
                  <c:v>65.989999999999995</c:v>
                </c:pt>
                <c:pt idx="137">
                  <c:v>65.979999999999905</c:v>
                </c:pt>
                <c:pt idx="138">
                  <c:v>65.979999999999905</c:v>
                </c:pt>
                <c:pt idx="139">
                  <c:v>65.95</c:v>
                </c:pt>
                <c:pt idx="140">
                  <c:v>65.940000000000012</c:v>
                </c:pt>
                <c:pt idx="141">
                  <c:v>65.940000000000012</c:v>
                </c:pt>
                <c:pt idx="142">
                  <c:v>65.940000000000012</c:v>
                </c:pt>
                <c:pt idx="143">
                  <c:v>65.940000000000012</c:v>
                </c:pt>
                <c:pt idx="144">
                  <c:v>65.940000000000012</c:v>
                </c:pt>
                <c:pt idx="145">
                  <c:v>65.930000000000007</c:v>
                </c:pt>
                <c:pt idx="146">
                  <c:v>65.930000000000007</c:v>
                </c:pt>
                <c:pt idx="147">
                  <c:v>65.910000000000011</c:v>
                </c:pt>
                <c:pt idx="148">
                  <c:v>65.910000000000011</c:v>
                </c:pt>
                <c:pt idx="149">
                  <c:v>65.900000000000006</c:v>
                </c:pt>
                <c:pt idx="150">
                  <c:v>65.900000000000006</c:v>
                </c:pt>
                <c:pt idx="151">
                  <c:v>65.900000000000006</c:v>
                </c:pt>
                <c:pt idx="152">
                  <c:v>65.900000000000006</c:v>
                </c:pt>
                <c:pt idx="153">
                  <c:v>65.900000000000006</c:v>
                </c:pt>
                <c:pt idx="154">
                  <c:v>65.900000000000006</c:v>
                </c:pt>
                <c:pt idx="155">
                  <c:v>65.89</c:v>
                </c:pt>
                <c:pt idx="156">
                  <c:v>65.869999999999905</c:v>
                </c:pt>
                <c:pt idx="157">
                  <c:v>65.869999999999905</c:v>
                </c:pt>
                <c:pt idx="158">
                  <c:v>65.869999999999905</c:v>
                </c:pt>
                <c:pt idx="159">
                  <c:v>65.869999999999905</c:v>
                </c:pt>
                <c:pt idx="160">
                  <c:v>65.869999999999905</c:v>
                </c:pt>
                <c:pt idx="161">
                  <c:v>65.86</c:v>
                </c:pt>
                <c:pt idx="162">
                  <c:v>65.86</c:v>
                </c:pt>
                <c:pt idx="163">
                  <c:v>65.86</c:v>
                </c:pt>
                <c:pt idx="164">
                  <c:v>65.86</c:v>
                </c:pt>
                <c:pt idx="165">
                  <c:v>65.86</c:v>
                </c:pt>
                <c:pt idx="166">
                  <c:v>65.86</c:v>
                </c:pt>
                <c:pt idx="167">
                  <c:v>65.849999999999994</c:v>
                </c:pt>
                <c:pt idx="168">
                  <c:v>65.81</c:v>
                </c:pt>
                <c:pt idx="169">
                  <c:v>65.8</c:v>
                </c:pt>
                <c:pt idx="170">
                  <c:v>65.75</c:v>
                </c:pt>
                <c:pt idx="171">
                  <c:v>65.75</c:v>
                </c:pt>
                <c:pt idx="172">
                  <c:v>65.75</c:v>
                </c:pt>
                <c:pt idx="173">
                  <c:v>65.739999999999995</c:v>
                </c:pt>
                <c:pt idx="174">
                  <c:v>65.709999999999994</c:v>
                </c:pt>
                <c:pt idx="175">
                  <c:v>65.709999999999994</c:v>
                </c:pt>
                <c:pt idx="176">
                  <c:v>65.66</c:v>
                </c:pt>
                <c:pt idx="177">
                  <c:v>65.66</c:v>
                </c:pt>
                <c:pt idx="178">
                  <c:v>65.649999999999906</c:v>
                </c:pt>
                <c:pt idx="179">
                  <c:v>65.649999999999906</c:v>
                </c:pt>
                <c:pt idx="180">
                  <c:v>65.649999999999906</c:v>
                </c:pt>
                <c:pt idx="181">
                  <c:v>65.639999999999901</c:v>
                </c:pt>
                <c:pt idx="182">
                  <c:v>65.619999999999905</c:v>
                </c:pt>
                <c:pt idx="183">
                  <c:v>65.619999999999905</c:v>
                </c:pt>
                <c:pt idx="184">
                  <c:v>65.599999999999994</c:v>
                </c:pt>
                <c:pt idx="185">
                  <c:v>65.599999999999994</c:v>
                </c:pt>
                <c:pt idx="186">
                  <c:v>65.58</c:v>
                </c:pt>
                <c:pt idx="187">
                  <c:v>65.58</c:v>
                </c:pt>
                <c:pt idx="188">
                  <c:v>65.58</c:v>
                </c:pt>
                <c:pt idx="189">
                  <c:v>65.569999999999993</c:v>
                </c:pt>
                <c:pt idx="190">
                  <c:v>65.569999999999993</c:v>
                </c:pt>
                <c:pt idx="191">
                  <c:v>65.569999999999993</c:v>
                </c:pt>
                <c:pt idx="192">
                  <c:v>65.569999999999993</c:v>
                </c:pt>
                <c:pt idx="193">
                  <c:v>65.56</c:v>
                </c:pt>
                <c:pt idx="194">
                  <c:v>65.55</c:v>
                </c:pt>
                <c:pt idx="195">
                  <c:v>65.55</c:v>
                </c:pt>
                <c:pt idx="196">
                  <c:v>65.55</c:v>
                </c:pt>
                <c:pt idx="197">
                  <c:v>65.53</c:v>
                </c:pt>
                <c:pt idx="198">
                  <c:v>65.5</c:v>
                </c:pt>
                <c:pt idx="199">
                  <c:v>65.489999999999895</c:v>
                </c:pt>
                <c:pt idx="200">
                  <c:v>65.489999999999895</c:v>
                </c:pt>
                <c:pt idx="201">
                  <c:v>65.47</c:v>
                </c:pt>
                <c:pt idx="202">
                  <c:v>65.47</c:v>
                </c:pt>
                <c:pt idx="203">
                  <c:v>65.47</c:v>
                </c:pt>
                <c:pt idx="204">
                  <c:v>65.47</c:v>
                </c:pt>
                <c:pt idx="205">
                  <c:v>65.47</c:v>
                </c:pt>
                <c:pt idx="206">
                  <c:v>65.47</c:v>
                </c:pt>
                <c:pt idx="207">
                  <c:v>65.47</c:v>
                </c:pt>
                <c:pt idx="208">
                  <c:v>65.47</c:v>
                </c:pt>
                <c:pt idx="209">
                  <c:v>65.47</c:v>
                </c:pt>
                <c:pt idx="210">
                  <c:v>65.47</c:v>
                </c:pt>
                <c:pt idx="211">
                  <c:v>65.47</c:v>
                </c:pt>
                <c:pt idx="212">
                  <c:v>65.459999999999894</c:v>
                </c:pt>
                <c:pt idx="213">
                  <c:v>65.459999999999894</c:v>
                </c:pt>
                <c:pt idx="214">
                  <c:v>65.459999999999894</c:v>
                </c:pt>
                <c:pt idx="215">
                  <c:v>65.440000000000012</c:v>
                </c:pt>
                <c:pt idx="216">
                  <c:v>65.389999999999901</c:v>
                </c:pt>
                <c:pt idx="217">
                  <c:v>65.389999999999901</c:v>
                </c:pt>
                <c:pt idx="218">
                  <c:v>65.38</c:v>
                </c:pt>
                <c:pt idx="219">
                  <c:v>65.38</c:v>
                </c:pt>
                <c:pt idx="220">
                  <c:v>65.38</c:v>
                </c:pt>
                <c:pt idx="221">
                  <c:v>65.38</c:v>
                </c:pt>
                <c:pt idx="222">
                  <c:v>65.36</c:v>
                </c:pt>
                <c:pt idx="223">
                  <c:v>65.36</c:v>
                </c:pt>
                <c:pt idx="224">
                  <c:v>65.319999999999993</c:v>
                </c:pt>
                <c:pt idx="225">
                  <c:v>65.3</c:v>
                </c:pt>
                <c:pt idx="226">
                  <c:v>65.3</c:v>
                </c:pt>
                <c:pt idx="227">
                  <c:v>65.3</c:v>
                </c:pt>
                <c:pt idx="228">
                  <c:v>65.3</c:v>
                </c:pt>
                <c:pt idx="229">
                  <c:v>65.3</c:v>
                </c:pt>
                <c:pt idx="230">
                  <c:v>65.25</c:v>
                </c:pt>
                <c:pt idx="231">
                  <c:v>65.239999999999995</c:v>
                </c:pt>
                <c:pt idx="232">
                  <c:v>65.23</c:v>
                </c:pt>
                <c:pt idx="233">
                  <c:v>65.23</c:v>
                </c:pt>
                <c:pt idx="234">
                  <c:v>65.23</c:v>
                </c:pt>
                <c:pt idx="235">
                  <c:v>65.23</c:v>
                </c:pt>
                <c:pt idx="236">
                  <c:v>65.23</c:v>
                </c:pt>
                <c:pt idx="237">
                  <c:v>65.23</c:v>
                </c:pt>
                <c:pt idx="238">
                  <c:v>65.14</c:v>
                </c:pt>
                <c:pt idx="239">
                  <c:v>65.13</c:v>
                </c:pt>
                <c:pt idx="240">
                  <c:v>65.13</c:v>
                </c:pt>
                <c:pt idx="241">
                  <c:v>65.13</c:v>
                </c:pt>
                <c:pt idx="242">
                  <c:v>65.13</c:v>
                </c:pt>
                <c:pt idx="243">
                  <c:v>65.13</c:v>
                </c:pt>
                <c:pt idx="244">
                  <c:v>65.099999999999994</c:v>
                </c:pt>
                <c:pt idx="245">
                  <c:v>65.040000000000006</c:v>
                </c:pt>
                <c:pt idx="246">
                  <c:v>65.03</c:v>
                </c:pt>
                <c:pt idx="247">
                  <c:v>65.03</c:v>
                </c:pt>
                <c:pt idx="248">
                  <c:v>65.03</c:v>
                </c:pt>
                <c:pt idx="249">
                  <c:v>65.03</c:v>
                </c:pt>
                <c:pt idx="250">
                  <c:v>65.03</c:v>
                </c:pt>
                <c:pt idx="251">
                  <c:v>65.02</c:v>
                </c:pt>
                <c:pt idx="252">
                  <c:v>65.02</c:v>
                </c:pt>
                <c:pt idx="253">
                  <c:v>64.989999999999995</c:v>
                </c:pt>
                <c:pt idx="254">
                  <c:v>64.98</c:v>
                </c:pt>
                <c:pt idx="255">
                  <c:v>64.97</c:v>
                </c:pt>
                <c:pt idx="256">
                  <c:v>64.97</c:v>
                </c:pt>
                <c:pt idx="257">
                  <c:v>64.97</c:v>
                </c:pt>
                <c:pt idx="258">
                  <c:v>64.97</c:v>
                </c:pt>
                <c:pt idx="259">
                  <c:v>64.97</c:v>
                </c:pt>
                <c:pt idx="260">
                  <c:v>64.959999999999994</c:v>
                </c:pt>
                <c:pt idx="261">
                  <c:v>64.959999999999994</c:v>
                </c:pt>
                <c:pt idx="262">
                  <c:v>64.95</c:v>
                </c:pt>
                <c:pt idx="263">
                  <c:v>64.940000000000012</c:v>
                </c:pt>
                <c:pt idx="264">
                  <c:v>64.940000000000012</c:v>
                </c:pt>
                <c:pt idx="265">
                  <c:v>64.940000000000012</c:v>
                </c:pt>
                <c:pt idx="266">
                  <c:v>64.919999999999916</c:v>
                </c:pt>
                <c:pt idx="267">
                  <c:v>64.910000000000011</c:v>
                </c:pt>
                <c:pt idx="268">
                  <c:v>64.889999999999901</c:v>
                </c:pt>
                <c:pt idx="269">
                  <c:v>64.889999999999901</c:v>
                </c:pt>
                <c:pt idx="270">
                  <c:v>64.889999999999901</c:v>
                </c:pt>
                <c:pt idx="271">
                  <c:v>64.889999999999901</c:v>
                </c:pt>
                <c:pt idx="272">
                  <c:v>64.879999999999882</c:v>
                </c:pt>
                <c:pt idx="273">
                  <c:v>64.879999999999882</c:v>
                </c:pt>
                <c:pt idx="274">
                  <c:v>64.879999999999882</c:v>
                </c:pt>
                <c:pt idx="275">
                  <c:v>64.86</c:v>
                </c:pt>
                <c:pt idx="276">
                  <c:v>64.86</c:v>
                </c:pt>
                <c:pt idx="277">
                  <c:v>64.86</c:v>
                </c:pt>
                <c:pt idx="278">
                  <c:v>64.86</c:v>
                </c:pt>
                <c:pt idx="279">
                  <c:v>64.839999999999904</c:v>
                </c:pt>
                <c:pt idx="280">
                  <c:v>64.819999999999993</c:v>
                </c:pt>
                <c:pt idx="281">
                  <c:v>64.8</c:v>
                </c:pt>
                <c:pt idx="282">
                  <c:v>64.8</c:v>
                </c:pt>
                <c:pt idx="283">
                  <c:v>64.8</c:v>
                </c:pt>
                <c:pt idx="284">
                  <c:v>64.8</c:v>
                </c:pt>
                <c:pt idx="285">
                  <c:v>64.790000000000006</c:v>
                </c:pt>
                <c:pt idx="286">
                  <c:v>64.790000000000006</c:v>
                </c:pt>
                <c:pt idx="287">
                  <c:v>64.77</c:v>
                </c:pt>
                <c:pt idx="288">
                  <c:v>64.77</c:v>
                </c:pt>
                <c:pt idx="289">
                  <c:v>64.77</c:v>
                </c:pt>
                <c:pt idx="290">
                  <c:v>64.77</c:v>
                </c:pt>
                <c:pt idx="291">
                  <c:v>64.759999999999906</c:v>
                </c:pt>
                <c:pt idx="292">
                  <c:v>64.759999999999906</c:v>
                </c:pt>
                <c:pt idx="293">
                  <c:v>64.759999999999906</c:v>
                </c:pt>
                <c:pt idx="294">
                  <c:v>64.72</c:v>
                </c:pt>
                <c:pt idx="295">
                  <c:v>64.709999999999994</c:v>
                </c:pt>
                <c:pt idx="296">
                  <c:v>64.709999999999994</c:v>
                </c:pt>
                <c:pt idx="297">
                  <c:v>64.709999999999994</c:v>
                </c:pt>
                <c:pt idx="298">
                  <c:v>64.709999999999994</c:v>
                </c:pt>
                <c:pt idx="299">
                  <c:v>64.709999999999994</c:v>
                </c:pt>
                <c:pt idx="300">
                  <c:v>64.709999999999994</c:v>
                </c:pt>
                <c:pt idx="301">
                  <c:v>64.709999999999994</c:v>
                </c:pt>
                <c:pt idx="302">
                  <c:v>64.709999999999994</c:v>
                </c:pt>
                <c:pt idx="303">
                  <c:v>64.7</c:v>
                </c:pt>
                <c:pt idx="304">
                  <c:v>64.649999999999906</c:v>
                </c:pt>
                <c:pt idx="305">
                  <c:v>64.649999999999906</c:v>
                </c:pt>
                <c:pt idx="306">
                  <c:v>64.649999999999906</c:v>
                </c:pt>
                <c:pt idx="307">
                  <c:v>64.649999999999906</c:v>
                </c:pt>
                <c:pt idx="308">
                  <c:v>64.649999999999906</c:v>
                </c:pt>
                <c:pt idx="309">
                  <c:v>64.649999999999906</c:v>
                </c:pt>
                <c:pt idx="310">
                  <c:v>64.649999999999906</c:v>
                </c:pt>
                <c:pt idx="311">
                  <c:v>64.649999999999906</c:v>
                </c:pt>
                <c:pt idx="312">
                  <c:v>64.61</c:v>
                </c:pt>
                <c:pt idx="313">
                  <c:v>64.61</c:v>
                </c:pt>
                <c:pt idx="314">
                  <c:v>64.61</c:v>
                </c:pt>
                <c:pt idx="315">
                  <c:v>64.589999999999904</c:v>
                </c:pt>
                <c:pt idx="316">
                  <c:v>64.589999999999904</c:v>
                </c:pt>
                <c:pt idx="317">
                  <c:v>64.58</c:v>
                </c:pt>
                <c:pt idx="318">
                  <c:v>64.58</c:v>
                </c:pt>
                <c:pt idx="319">
                  <c:v>64.58</c:v>
                </c:pt>
                <c:pt idx="320">
                  <c:v>64.58</c:v>
                </c:pt>
                <c:pt idx="321">
                  <c:v>64.58</c:v>
                </c:pt>
                <c:pt idx="322">
                  <c:v>64.569999999999993</c:v>
                </c:pt>
                <c:pt idx="323">
                  <c:v>64.55</c:v>
                </c:pt>
                <c:pt idx="324">
                  <c:v>64.55</c:v>
                </c:pt>
                <c:pt idx="325">
                  <c:v>64.53</c:v>
                </c:pt>
                <c:pt idx="326">
                  <c:v>64.52</c:v>
                </c:pt>
                <c:pt idx="327">
                  <c:v>64.52</c:v>
                </c:pt>
                <c:pt idx="328">
                  <c:v>64.510000000000005</c:v>
                </c:pt>
                <c:pt idx="329">
                  <c:v>64.510000000000005</c:v>
                </c:pt>
                <c:pt idx="330">
                  <c:v>64.510000000000005</c:v>
                </c:pt>
                <c:pt idx="331">
                  <c:v>64.510000000000005</c:v>
                </c:pt>
                <c:pt idx="332">
                  <c:v>64.510000000000005</c:v>
                </c:pt>
                <c:pt idx="333">
                  <c:v>64.510000000000005</c:v>
                </c:pt>
                <c:pt idx="334">
                  <c:v>64.510000000000005</c:v>
                </c:pt>
                <c:pt idx="335">
                  <c:v>64.510000000000005</c:v>
                </c:pt>
                <c:pt idx="336">
                  <c:v>64.5</c:v>
                </c:pt>
                <c:pt idx="337">
                  <c:v>64.489999999999995</c:v>
                </c:pt>
                <c:pt idx="338">
                  <c:v>64.479999999999905</c:v>
                </c:pt>
                <c:pt idx="339">
                  <c:v>64.479999999999905</c:v>
                </c:pt>
                <c:pt idx="340">
                  <c:v>64.47</c:v>
                </c:pt>
                <c:pt idx="341">
                  <c:v>64.47</c:v>
                </c:pt>
                <c:pt idx="342">
                  <c:v>64.47</c:v>
                </c:pt>
                <c:pt idx="343">
                  <c:v>64.45</c:v>
                </c:pt>
                <c:pt idx="344">
                  <c:v>64.45</c:v>
                </c:pt>
                <c:pt idx="345">
                  <c:v>64.45</c:v>
                </c:pt>
                <c:pt idx="346">
                  <c:v>64.45</c:v>
                </c:pt>
                <c:pt idx="347">
                  <c:v>64.45</c:v>
                </c:pt>
                <c:pt idx="348">
                  <c:v>64.45</c:v>
                </c:pt>
                <c:pt idx="349">
                  <c:v>64.430000000000007</c:v>
                </c:pt>
                <c:pt idx="350">
                  <c:v>64.410000000000011</c:v>
                </c:pt>
                <c:pt idx="351">
                  <c:v>64.410000000000011</c:v>
                </c:pt>
                <c:pt idx="352">
                  <c:v>64.410000000000011</c:v>
                </c:pt>
                <c:pt idx="353">
                  <c:v>64.410000000000011</c:v>
                </c:pt>
                <c:pt idx="354">
                  <c:v>64.410000000000011</c:v>
                </c:pt>
                <c:pt idx="355">
                  <c:v>64.410000000000011</c:v>
                </c:pt>
                <c:pt idx="356">
                  <c:v>64.38</c:v>
                </c:pt>
                <c:pt idx="357">
                  <c:v>64.38</c:v>
                </c:pt>
                <c:pt idx="358">
                  <c:v>64.38</c:v>
                </c:pt>
                <c:pt idx="359">
                  <c:v>64.38</c:v>
                </c:pt>
                <c:pt idx="360">
                  <c:v>64.38</c:v>
                </c:pt>
                <c:pt idx="361">
                  <c:v>64.36999999999999</c:v>
                </c:pt>
                <c:pt idx="362">
                  <c:v>64.36999999999999</c:v>
                </c:pt>
                <c:pt idx="363">
                  <c:v>64.349999999999994</c:v>
                </c:pt>
                <c:pt idx="364">
                  <c:v>64.349999999999994</c:v>
                </c:pt>
                <c:pt idx="365">
                  <c:v>64.34</c:v>
                </c:pt>
                <c:pt idx="366">
                  <c:v>64.31</c:v>
                </c:pt>
                <c:pt idx="367">
                  <c:v>64.3</c:v>
                </c:pt>
                <c:pt idx="368">
                  <c:v>64.3</c:v>
                </c:pt>
                <c:pt idx="369">
                  <c:v>64.3</c:v>
                </c:pt>
                <c:pt idx="370">
                  <c:v>64.290000000000006</c:v>
                </c:pt>
                <c:pt idx="371">
                  <c:v>64.290000000000006</c:v>
                </c:pt>
                <c:pt idx="372">
                  <c:v>64.28</c:v>
                </c:pt>
                <c:pt idx="373">
                  <c:v>64.28</c:v>
                </c:pt>
                <c:pt idx="374">
                  <c:v>64.27</c:v>
                </c:pt>
                <c:pt idx="375">
                  <c:v>64.260000000000005</c:v>
                </c:pt>
                <c:pt idx="376">
                  <c:v>64.260000000000005</c:v>
                </c:pt>
                <c:pt idx="377">
                  <c:v>64.23</c:v>
                </c:pt>
                <c:pt idx="378">
                  <c:v>64.19</c:v>
                </c:pt>
                <c:pt idx="379">
                  <c:v>64.179999999999993</c:v>
                </c:pt>
                <c:pt idx="380">
                  <c:v>64.149999999999906</c:v>
                </c:pt>
                <c:pt idx="381">
                  <c:v>64.14</c:v>
                </c:pt>
                <c:pt idx="382">
                  <c:v>64.14</c:v>
                </c:pt>
                <c:pt idx="383">
                  <c:v>64.14</c:v>
                </c:pt>
                <c:pt idx="384">
                  <c:v>64.14</c:v>
                </c:pt>
                <c:pt idx="385">
                  <c:v>64.119999999999905</c:v>
                </c:pt>
                <c:pt idx="386">
                  <c:v>64.119999999999905</c:v>
                </c:pt>
                <c:pt idx="387">
                  <c:v>64.119999999999905</c:v>
                </c:pt>
                <c:pt idx="388">
                  <c:v>64.119999999999905</c:v>
                </c:pt>
                <c:pt idx="389">
                  <c:v>64.119999999999905</c:v>
                </c:pt>
                <c:pt idx="390">
                  <c:v>64.11</c:v>
                </c:pt>
                <c:pt idx="391">
                  <c:v>64.11</c:v>
                </c:pt>
                <c:pt idx="392">
                  <c:v>64.09</c:v>
                </c:pt>
                <c:pt idx="393">
                  <c:v>64.09</c:v>
                </c:pt>
                <c:pt idx="394">
                  <c:v>64.069999999999993</c:v>
                </c:pt>
                <c:pt idx="395">
                  <c:v>64.059999999999903</c:v>
                </c:pt>
                <c:pt idx="396">
                  <c:v>64.05</c:v>
                </c:pt>
                <c:pt idx="397">
                  <c:v>64.05</c:v>
                </c:pt>
                <c:pt idx="398">
                  <c:v>64.05</c:v>
                </c:pt>
                <c:pt idx="399">
                  <c:v>64.03</c:v>
                </c:pt>
                <c:pt idx="400">
                  <c:v>64.03</c:v>
                </c:pt>
                <c:pt idx="401">
                  <c:v>64.03</c:v>
                </c:pt>
                <c:pt idx="402">
                  <c:v>64.03</c:v>
                </c:pt>
                <c:pt idx="403">
                  <c:v>64.02</c:v>
                </c:pt>
                <c:pt idx="404">
                  <c:v>63.999999999999908</c:v>
                </c:pt>
                <c:pt idx="405">
                  <c:v>63.999999999999908</c:v>
                </c:pt>
                <c:pt idx="406">
                  <c:v>63.999999999999908</c:v>
                </c:pt>
                <c:pt idx="407">
                  <c:v>63.999999999999908</c:v>
                </c:pt>
                <c:pt idx="408">
                  <c:v>63.999999999999908</c:v>
                </c:pt>
                <c:pt idx="409">
                  <c:v>63.999999999999908</c:v>
                </c:pt>
                <c:pt idx="410">
                  <c:v>63.999999999999908</c:v>
                </c:pt>
                <c:pt idx="411">
                  <c:v>63.999999999999908</c:v>
                </c:pt>
                <c:pt idx="412">
                  <c:v>63.979999999999905</c:v>
                </c:pt>
                <c:pt idx="413">
                  <c:v>63.979999999999905</c:v>
                </c:pt>
                <c:pt idx="414">
                  <c:v>63.969999999999906</c:v>
                </c:pt>
                <c:pt idx="415">
                  <c:v>63.969999999999906</c:v>
                </c:pt>
                <c:pt idx="416">
                  <c:v>63.969999999999906</c:v>
                </c:pt>
                <c:pt idx="417">
                  <c:v>63.949999999999903</c:v>
                </c:pt>
                <c:pt idx="418">
                  <c:v>63.949999999999903</c:v>
                </c:pt>
                <c:pt idx="419">
                  <c:v>63.949999999999903</c:v>
                </c:pt>
                <c:pt idx="420">
                  <c:v>63.94</c:v>
                </c:pt>
                <c:pt idx="421">
                  <c:v>63.94</c:v>
                </c:pt>
                <c:pt idx="422">
                  <c:v>63.94</c:v>
                </c:pt>
                <c:pt idx="423">
                  <c:v>63.94</c:v>
                </c:pt>
                <c:pt idx="424">
                  <c:v>63.94</c:v>
                </c:pt>
                <c:pt idx="425">
                  <c:v>63.94</c:v>
                </c:pt>
                <c:pt idx="426">
                  <c:v>63.92</c:v>
                </c:pt>
                <c:pt idx="427">
                  <c:v>63.92</c:v>
                </c:pt>
                <c:pt idx="428">
                  <c:v>63.91</c:v>
                </c:pt>
                <c:pt idx="429">
                  <c:v>63.91</c:v>
                </c:pt>
                <c:pt idx="430">
                  <c:v>63.91</c:v>
                </c:pt>
                <c:pt idx="431">
                  <c:v>63.91</c:v>
                </c:pt>
                <c:pt idx="432">
                  <c:v>63.889999999999901</c:v>
                </c:pt>
                <c:pt idx="433">
                  <c:v>63.889999999999901</c:v>
                </c:pt>
                <c:pt idx="434">
                  <c:v>63.8599999999999</c:v>
                </c:pt>
                <c:pt idx="435">
                  <c:v>63.8599999999999</c:v>
                </c:pt>
                <c:pt idx="436">
                  <c:v>63.8599999999999</c:v>
                </c:pt>
                <c:pt idx="437">
                  <c:v>63.8599999999999</c:v>
                </c:pt>
                <c:pt idx="438">
                  <c:v>63.8599999999999</c:v>
                </c:pt>
                <c:pt idx="439">
                  <c:v>63.8599999999999</c:v>
                </c:pt>
                <c:pt idx="440">
                  <c:v>63.849999999999902</c:v>
                </c:pt>
                <c:pt idx="441">
                  <c:v>63.849999999999902</c:v>
                </c:pt>
                <c:pt idx="442">
                  <c:v>63.849999999999902</c:v>
                </c:pt>
                <c:pt idx="443">
                  <c:v>63.83</c:v>
                </c:pt>
                <c:pt idx="444">
                  <c:v>63.83</c:v>
                </c:pt>
                <c:pt idx="445">
                  <c:v>63.83</c:v>
                </c:pt>
                <c:pt idx="446">
                  <c:v>63.83</c:v>
                </c:pt>
                <c:pt idx="447">
                  <c:v>63.8</c:v>
                </c:pt>
                <c:pt idx="448">
                  <c:v>63.790000000000006</c:v>
                </c:pt>
                <c:pt idx="449">
                  <c:v>63.78</c:v>
                </c:pt>
                <c:pt idx="450">
                  <c:v>63.78</c:v>
                </c:pt>
                <c:pt idx="451">
                  <c:v>63.78</c:v>
                </c:pt>
                <c:pt idx="452">
                  <c:v>63.78</c:v>
                </c:pt>
                <c:pt idx="453">
                  <c:v>63.77</c:v>
                </c:pt>
                <c:pt idx="454">
                  <c:v>63.77</c:v>
                </c:pt>
                <c:pt idx="455">
                  <c:v>63.77</c:v>
                </c:pt>
                <c:pt idx="456">
                  <c:v>63.77</c:v>
                </c:pt>
                <c:pt idx="457">
                  <c:v>63.760000000000005</c:v>
                </c:pt>
                <c:pt idx="458">
                  <c:v>63.760000000000005</c:v>
                </c:pt>
                <c:pt idx="459">
                  <c:v>63.760000000000005</c:v>
                </c:pt>
                <c:pt idx="460">
                  <c:v>63.760000000000005</c:v>
                </c:pt>
                <c:pt idx="461">
                  <c:v>63.760000000000005</c:v>
                </c:pt>
                <c:pt idx="462">
                  <c:v>63.760000000000005</c:v>
                </c:pt>
                <c:pt idx="463">
                  <c:v>63.760000000000005</c:v>
                </c:pt>
                <c:pt idx="464">
                  <c:v>63.760000000000005</c:v>
                </c:pt>
                <c:pt idx="465">
                  <c:v>63.760000000000005</c:v>
                </c:pt>
                <c:pt idx="466">
                  <c:v>63.760000000000005</c:v>
                </c:pt>
                <c:pt idx="467">
                  <c:v>63.760000000000005</c:v>
                </c:pt>
                <c:pt idx="468">
                  <c:v>63.73999999999991</c:v>
                </c:pt>
                <c:pt idx="469">
                  <c:v>63.71</c:v>
                </c:pt>
                <c:pt idx="470">
                  <c:v>63.71</c:v>
                </c:pt>
                <c:pt idx="471">
                  <c:v>63.71</c:v>
                </c:pt>
                <c:pt idx="472">
                  <c:v>63.7</c:v>
                </c:pt>
                <c:pt idx="473">
                  <c:v>63.7</c:v>
                </c:pt>
                <c:pt idx="474">
                  <c:v>63.7</c:v>
                </c:pt>
                <c:pt idx="475">
                  <c:v>63.660000000000004</c:v>
                </c:pt>
                <c:pt idx="476">
                  <c:v>63.639999999999908</c:v>
                </c:pt>
                <c:pt idx="477">
                  <c:v>63.639999999999908</c:v>
                </c:pt>
                <c:pt idx="478">
                  <c:v>63.63</c:v>
                </c:pt>
                <c:pt idx="479">
                  <c:v>63.620000000000005</c:v>
                </c:pt>
                <c:pt idx="480">
                  <c:v>63.620000000000005</c:v>
                </c:pt>
                <c:pt idx="481">
                  <c:v>63.579999999999906</c:v>
                </c:pt>
                <c:pt idx="482">
                  <c:v>63.57</c:v>
                </c:pt>
                <c:pt idx="483">
                  <c:v>63.57</c:v>
                </c:pt>
                <c:pt idx="484">
                  <c:v>63.57</c:v>
                </c:pt>
                <c:pt idx="485">
                  <c:v>63.57</c:v>
                </c:pt>
                <c:pt idx="486">
                  <c:v>63.57</c:v>
                </c:pt>
                <c:pt idx="487">
                  <c:v>63.559999999999903</c:v>
                </c:pt>
                <c:pt idx="488">
                  <c:v>63.559999999999903</c:v>
                </c:pt>
                <c:pt idx="489">
                  <c:v>63.559999999999903</c:v>
                </c:pt>
                <c:pt idx="490">
                  <c:v>63.55</c:v>
                </c:pt>
                <c:pt idx="491">
                  <c:v>63.55</c:v>
                </c:pt>
                <c:pt idx="492">
                  <c:v>63.54</c:v>
                </c:pt>
                <c:pt idx="493">
                  <c:v>63.54</c:v>
                </c:pt>
                <c:pt idx="494">
                  <c:v>63.54</c:v>
                </c:pt>
                <c:pt idx="495">
                  <c:v>63.54</c:v>
                </c:pt>
                <c:pt idx="496">
                  <c:v>63.53</c:v>
                </c:pt>
                <c:pt idx="497">
                  <c:v>63.51</c:v>
                </c:pt>
                <c:pt idx="498">
                  <c:v>63.51</c:v>
                </c:pt>
                <c:pt idx="499">
                  <c:v>63.51</c:v>
                </c:pt>
                <c:pt idx="500">
                  <c:v>63.51</c:v>
                </c:pt>
                <c:pt idx="501">
                  <c:v>63.51</c:v>
                </c:pt>
                <c:pt idx="502">
                  <c:v>63.51</c:v>
                </c:pt>
                <c:pt idx="503">
                  <c:v>63.51</c:v>
                </c:pt>
                <c:pt idx="504">
                  <c:v>63.5</c:v>
                </c:pt>
                <c:pt idx="505">
                  <c:v>63.5</c:v>
                </c:pt>
                <c:pt idx="506">
                  <c:v>63.5</c:v>
                </c:pt>
                <c:pt idx="507">
                  <c:v>63.5</c:v>
                </c:pt>
                <c:pt idx="508">
                  <c:v>63.5</c:v>
                </c:pt>
                <c:pt idx="509">
                  <c:v>63.5</c:v>
                </c:pt>
                <c:pt idx="510">
                  <c:v>63.5</c:v>
                </c:pt>
                <c:pt idx="511">
                  <c:v>63.49</c:v>
                </c:pt>
                <c:pt idx="512">
                  <c:v>63.47</c:v>
                </c:pt>
                <c:pt idx="513">
                  <c:v>63.47</c:v>
                </c:pt>
                <c:pt idx="514">
                  <c:v>63.47</c:v>
                </c:pt>
                <c:pt idx="515">
                  <c:v>63.46</c:v>
                </c:pt>
                <c:pt idx="516">
                  <c:v>63.449999999999996</c:v>
                </c:pt>
                <c:pt idx="517">
                  <c:v>63.449999999999996</c:v>
                </c:pt>
                <c:pt idx="518">
                  <c:v>63.449999999999996</c:v>
                </c:pt>
                <c:pt idx="519">
                  <c:v>63.449999999999996</c:v>
                </c:pt>
                <c:pt idx="520">
                  <c:v>63.449999999999996</c:v>
                </c:pt>
                <c:pt idx="521">
                  <c:v>63.449999999999996</c:v>
                </c:pt>
                <c:pt idx="522">
                  <c:v>63.449999999999996</c:v>
                </c:pt>
                <c:pt idx="523">
                  <c:v>63.449999999999996</c:v>
                </c:pt>
                <c:pt idx="524">
                  <c:v>63.44</c:v>
                </c:pt>
                <c:pt idx="525">
                  <c:v>63.43</c:v>
                </c:pt>
                <c:pt idx="526">
                  <c:v>63.42</c:v>
                </c:pt>
                <c:pt idx="527">
                  <c:v>63.409999999999904</c:v>
                </c:pt>
                <c:pt idx="528">
                  <c:v>63.409999999999904</c:v>
                </c:pt>
                <c:pt idx="529">
                  <c:v>63.409999999999904</c:v>
                </c:pt>
                <c:pt idx="530">
                  <c:v>63.389999999999901</c:v>
                </c:pt>
                <c:pt idx="531">
                  <c:v>63.389999999999901</c:v>
                </c:pt>
                <c:pt idx="532">
                  <c:v>63.369999999999905</c:v>
                </c:pt>
                <c:pt idx="533">
                  <c:v>63.36</c:v>
                </c:pt>
                <c:pt idx="534">
                  <c:v>63.36</c:v>
                </c:pt>
                <c:pt idx="535">
                  <c:v>63.36</c:v>
                </c:pt>
                <c:pt idx="536">
                  <c:v>63.36</c:v>
                </c:pt>
                <c:pt idx="537">
                  <c:v>63.36</c:v>
                </c:pt>
                <c:pt idx="538">
                  <c:v>63.36</c:v>
                </c:pt>
                <c:pt idx="539">
                  <c:v>63.349999999999902</c:v>
                </c:pt>
                <c:pt idx="540">
                  <c:v>63.349999999999902</c:v>
                </c:pt>
                <c:pt idx="541">
                  <c:v>63.349999999999902</c:v>
                </c:pt>
                <c:pt idx="542">
                  <c:v>63.349999999999902</c:v>
                </c:pt>
                <c:pt idx="543">
                  <c:v>63.349999999999902</c:v>
                </c:pt>
                <c:pt idx="544">
                  <c:v>63.349999999999902</c:v>
                </c:pt>
                <c:pt idx="545">
                  <c:v>63.349999999999902</c:v>
                </c:pt>
                <c:pt idx="546">
                  <c:v>63.339999999999904</c:v>
                </c:pt>
                <c:pt idx="547">
                  <c:v>63.290000000000006</c:v>
                </c:pt>
                <c:pt idx="548">
                  <c:v>63.290000000000006</c:v>
                </c:pt>
                <c:pt idx="549">
                  <c:v>63.290000000000006</c:v>
                </c:pt>
                <c:pt idx="550">
                  <c:v>63.28</c:v>
                </c:pt>
                <c:pt idx="551">
                  <c:v>63.28</c:v>
                </c:pt>
                <c:pt idx="552">
                  <c:v>63.28</c:v>
                </c:pt>
                <c:pt idx="553">
                  <c:v>63.27</c:v>
                </c:pt>
                <c:pt idx="554">
                  <c:v>63.27</c:v>
                </c:pt>
                <c:pt idx="555">
                  <c:v>63.27</c:v>
                </c:pt>
                <c:pt idx="556">
                  <c:v>63.27</c:v>
                </c:pt>
                <c:pt idx="557">
                  <c:v>63.260000000000005</c:v>
                </c:pt>
                <c:pt idx="558">
                  <c:v>63.24</c:v>
                </c:pt>
                <c:pt idx="559">
                  <c:v>63.24</c:v>
                </c:pt>
                <c:pt idx="560">
                  <c:v>63.21</c:v>
                </c:pt>
                <c:pt idx="561">
                  <c:v>63.21</c:v>
                </c:pt>
                <c:pt idx="562">
                  <c:v>63.21</c:v>
                </c:pt>
                <c:pt idx="563">
                  <c:v>63.2</c:v>
                </c:pt>
                <c:pt idx="564">
                  <c:v>63.190000000000005</c:v>
                </c:pt>
                <c:pt idx="565">
                  <c:v>63.190000000000005</c:v>
                </c:pt>
                <c:pt idx="566">
                  <c:v>63.179999999999907</c:v>
                </c:pt>
                <c:pt idx="567">
                  <c:v>63.179999999999907</c:v>
                </c:pt>
                <c:pt idx="568">
                  <c:v>63.179999999999907</c:v>
                </c:pt>
                <c:pt idx="569">
                  <c:v>63.179999999999907</c:v>
                </c:pt>
                <c:pt idx="570">
                  <c:v>63.17</c:v>
                </c:pt>
                <c:pt idx="571">
                  <c:v>63.17</c:v>
                </c:pt>
                <c:pt idx="572">
                  <c:v>63.17</c:v>
                </c:pt>
                <c:pt idx="573">
                  <c:v>63.160000000000004</c:v>
                </c:pt>
                <c:pt idx="574">
                  <c:v>63.149999999999906</c:v>
                </c:pt>
                <c:pt idx="575">
                  <c:v>63.149999999999906</c:v>
                </c:pt>
                <c:pt idx="576">
                  <c:v>63.149999999999906</c:v>
                </c:pt>
                <c:pt idx="577">
                  <c:v>63.149999999999906</c:v>
                </c:pt>
                <c:pt idx="578">
                  <c:v>63.149999999999906</c:v>
                </c:pt>
                <c:pt idx="579">
                  <c:v>63.12999999999991</c:v>
                </c:pt>
                <c:pt idx="580">
                  <c:v>63.11</c:v>
                </c:pt>
                <c:pt idx="581">
                  <c:v>63.11</c:v>
                </c:pt>
                <c:pt idx="582">
                  <c:v>63.11</c:v>
                </c:pt>
                <c:pt idx="583">
                  <c:v>63.11</c:v>
                </c:pt>
                <c:pt idx="584">
                  <c:v>63.11</c:v>
                </c:pt>
                <c:pt idx="585">
                  <c:v>63.09</c:v>
                </c:pt>
                <c:pt idx="586">
                  <c:v>63.08</c:v>
                </c:pt>
                <c:pt idx="587">
                  <c:v>63.069999999999908</c:v>
                </c:pt>
                <c:pt idx="588">
                  <c:v>63.029999999999909</c:v>
                </c:pt>
                <c:pt idx="589">
                  <c:v>63.019999999999904</c:v>
                </c:pt>
                <c:pt idx="590">
                  <c:v>63.019999999999904</c:v>
                </c:pt>
                <c:pt idx="591">
                  <c:v>63.01</c:v>
                </c:pt>
                <c:pt idx="592">
                  <c:v>63.01</c:v>
                </c:pt>
                <c:pt idx="593">
                  <c:v>63.01</c:v>
                </c:pt>
                <c:pt idx="594">
                  <c:v>63.01</c:v>
                </c:pt>
                <c:pt idx="595">
                  <c:v>62.98</c:v>
                </c:pt>
                <c:pt idx="596">
                  <c:v>62.98</c:v>
                </c:pt>
                <c:pt idx="597">
                  <c:v>62.98</c:v>
                </c:pt>
                <c:pt idx="598">
                  <c:v>62.98</c:v>
                </c:pt>
                <c:pt idx="599">
                  <c:v>62.98</c:v>
                </c:pt>
                <c:pt idx="600">
                  <c:v>62.98</c:v>
                </c:pt>
                <c:pt idx="601">
                  <c:v>62.98</c:v>
                </c:pt>
                <c:pt idx="602">
                  <c:v>62.98</c:v>
                </c:pt>
                <c:pt idx="603">
                  <c:v>62.97</c:v>
                </c:pt>
                <c:pt idx="604">
                  <c:v>62.96</c:v>
                </c:pt>
                <c:pt idx="605">
                  <c:v>62.93</c:v>
                </c:pt>
                <c:pt idx="606">
                  <c:v>62.93</c:v>
                </c:pt>
                <c:pt idx="607">
                  <c:v>62.93</c:v>
                </c:pt>
                <c:pt idx="608">
                  <c:v>62.93</c:v>
                </c:pt>
                <c:pt idx="609">
                  <c:v>62.92</c:v>
                </c:pt>
                <c:pt idx="610">
                  <c:v>62.91</c:v>
                </c:pt>
                <c:pt idx="611">
                  <c:v>62.91</c:v>
                </c:pt>
                <c:pt idx="612">
                  <c:v>62.9</c:v>
                </c:pt>
                <c:pt idx="613">
                  <c:v>62.89</c:v>
                </c:pt>
                <c:pt idx="614">
                  <c:v>62.879999999999995</c:v>
                </c:pt>
                <c:pt idx="615">
                  <c:v>62.879999999999995</c:v>
                </c:pt>
                <c:pt idx="616">
                  <c:v>62.879999999999995</c:v>
                </c:pt>
                <c:pt idx="617">
                  <c:v>62.879999999999995</c:v>
                </c:pt>
                <c:pt idx="618">
                  <c:v>62.879999999999995</c:v>
                </c:pt>
                <c:pt idx="619">
                  <c:v>62.87</c:v>
                </c:pt>
                <c:pt idx="620">
                  <c:v>62.87</c:v>
                </c:pt>
                <c:pt idx="621">
                  <c:v>62.87</c:v>
                </c:pt>
                <c:pt idx="622">
                  <c:v>62.8599999999999</c:v>
                </c:pt>
                <c:pt idx="623">
                  <c:v>62.839999999999904</c:v>
                </c:pt>
                <c:pt idx="624">
                  <c:v>62.839999999999904</c:v>
                </c:pt>
                <c:pt idx="625">
                  <c:v>62.839999999999904</c:v>
                </c:pt>
                <c:pt idx="626">
                  <c:v>62.83</c:v>
                </c:pt>
                <c:pt idx="627">
                  <c:v>62.82</c:v>
                </c:pt>
                <c:pt idx="628">
                  <c:v>62.82</c:v>
                </c:pt>
                <c:pt idx="629">
                  <c:v>62.78</c:v>
                </c:pt>
                <c:pt idx="630">
                  <c:v>62.78</c:v>
                </c:pt>
                <c:pt idx="631">
                  <c:v>62.78</c:v>
                </c:pt>
                <c:pt idx="632">
                  <c:v>62.78</c:v>
                </c:pt>
                <c:pt idx="633">
                  <c:v>62.78</c:v>
                </c:pt>
                <c:pt idx="634">
                  <c:v>62.78</c:v>
                </c:pt>
                <c:pt idx="635">
                  <c:v>62.78</c:v>
                </c:pt>
                <c:pt idx="636">
                  <c:v>62.759999999999906</c:v>
                </c:pt>
                <c:pt idx="637">
                  <c:v>62.759999999999906</c:v>
                </c:pt>
                <c:pt idx="638">
                  <c:v>62.759999999999906</c:v>
                </c:pt>
                <c:pt idx="639">
                  <c:v>62.75</c:v>
                </c:pt>
                <c:pt idx="640">
                  <c:v>62.75</c:v>
                </c:pt>
                <c:pt idx="641">
                  <c:v>62.74</c:v>
                </c:pt>
                <c:pt idx="642">
                  <c:v>62.720000000000006</c:v>
                </c:pt>
                <c:pt idx="643">
                  <c:v>62.720000000000006</c:v>
                </c:pt>
                <c:pt idx="644">
                  <c:v>62.720000000000006</c:v>
                </c:pt>
                <c:pt idx="645">
                  <c:v>62.720000000000006</c:v>
                </c:pt>
                <c:pt idx="646">
                  <c:v>62.71</c:v>
                </c:pt>
                <c:pt idx="647">
                  <c:v>62.7</c:v>
                </c:pt>
                <c:pt idx="648">
                  <c:v>62.7</c:v>
                </c:pt>
                <c:pt idx="649">
                  <c:v>62.7</c:v>
                </c:pt>
                <c:pt idx="650">
                  <c:v>62.67</c:v>
                </c:pt>
                <c:pt idx="651">
                  <c:v>62.67</c:v>
                </c:pt>
                <c:pt idx="652">
                  <c:v>62.67</c:v>
                </c:pt>
                <c:pt idx="653">
                  <c:v>62.67</c:v>
                </c:pt>
                <c:pt idx="654">
                  <c:v>62.660000000000004</c:v>
                </c:pt>
                <c:pt idx="655">
                  <c:v>62.660000000000004</c:v>
                </c:pt>
                <c:pt idx="656">
                  <c:v>62.660000000000004</c:v>
                </c:pt>
                <c:pt idx="657">
                  <c:v>62.649999999999906</c:v>
                </c:pt>
                <c:pt idx="658">
                  <c:v>62.639999999999908</c:v>
                </c:pt>
                <c:pt idx="659">
                  <c:v>62.639999999999908</c:v>
                </c:pt>
                <c:pt idx="660">
                  <c:v>62.639999999999908</c:v>
                </c:pt>
                <c:pt idx="661">
                  <c:v>62.639999999999908</c:v>
                </c:pt>
                <c:pt idx="662">
                  <c:v>62.639999999999908</c:v>
                </c:pt>
                <c:pt idx="663">
                  <c:v>62.62999999999991</c:v>
                </c:pt>
                <c:pt idx="664">
                  <c:v>62.62999999999991</c:v>
                </c:pt>
                <c:pt idx="665">
                  <c:v>62.61</c:v>
                </c:pt>
                <c:pt idx="666">
                  <c:v>62.61</c:v>
                </c:pt>
                <c:pt idx="667">
                  <c:v>62.61</c:v>
                </c:pt>
                <c:pt idx="668">
                  <c:v>62.61</c:v>
                </c:pt>
                <c:pt idx="669">
                  <c:v>62.61</c:v>
                </c:pt>
                <c:pt idx="670">
                  <c:v>62.6</c:v>
                </c:pt>
                <c:pt idx="671">
                  <c:v>62.6</c:v>
                </c:pt>
                <c:pt idx="672">
                  <c:v>62.6</c:v>
                </c:pt>
                <c:pt idx="673">
                  <c:v>62.569999999999908</c:v>
                </c:pt>
                <c:pt idx="674">
                  <c:v>62.56</c:v>
                </c:pt>
                <c:pt idx="675">
                  <c:v>62.56</c:v>
                </c:pt>
                <c:pt idx="676">
                  <c:v>62.56</c:v>
                </c:pt>
                <c:pt idx="677">
                  <c:v>62.56</c:v>
                </c:pt>
                <c:pt idx="678">
                  <c:v>62.55</c:v>
                </c:pt>
                <c:pt idx="679">
                  <c:v>62.55</c:v>
                </c:pt>
                <c:pt idx="680">
                  <c:v>62.539999999999907</c:v>
                </c:pt>
                <c:pt idx="681">
                  <c:v>62.539999999999907</c:v>
                </c:pt>
                <c:pt idx="682">
                  <c:v>62.529999999999909</c:v>
                </c:pt>
                <c:pt idx="683">
                  <c:v>62.5</c:v>
                </c:pt>
                <c:pt idx="684">
                  <c:v>62.5</c:v>
                </c:pt>
                <c:pt idx="685">
                  <c:v>62.5</c:v>
                </c:pt>
                <c:pt idx="686">
                  <c:v>62.48</c:v>
                </c:pt>
                <c:pt idx="687">
                  <c:v>62.48</c:v>
                </c:pt>
                <c:pt idx="688">
                  <c:v>62.47</c:v>
                </c:pt>
                <c:pt idx="689">
                  <c:v>62.43</c:v>
                </c:pt>
                <c:pt idx="690">
                  <c:v>62.43</c:v>
                </c:pt>
                <c:pt idx="691">
                  <c:v>62.43</c:v>
                </c:pt>
                <c:pt idx="692">
                  <c:v>62.419999999999902</c:v>
                </c:pt>
                <c:pt idx="693">
                  <c:v>62.41</c:v>
                </c:pt>
                <c:pt idx="694">
                  <c:v>62.41</c:v>
                </c:pt>
                <c:pt idx="695">
                  <c:v>62.41</c:v>
                </c:pt>
                <c:pt idx="696">
                  <c:v>62.41</c:v>
                </c:pt>
                <c:pt idx="697">
                  <c:v>62.41</c:v>
                </c:pt>
                <c:pt idx="698">
                  <c:v>62.41</c:v>
                </c:pt>
                <c:pt idx="699">
                  <c:v>62.4</c:v>
                </c:pt>
                <c:pt idx="700">
                  <c:v>62.389999999999901</c:v>
                </c:pt>
                <c:pt idx="701">
                  <c:v>62.389999999999901</c:v>
                </c:pt>
                <c:pt idx="702">
                  <c:v>62.389999999999901</c:v>
                </c:pt>
                <c:pt idx="703">
                  <c:v>62.379999999999903</c:v>
                </c:pt>
                <c:pt idx="704">
                  <c:v>62.379999999999903</c:v>
                </c:pt>
                <c:pt idx="705">
                  <c:v>62.379999999999903</c:v>
                </c:pt>
                <c:pt idx="706">
                  <c:v>62.36</c:v>
                </c:pt>
                <c:pt idx="707">
                  <c:v>62.36</c:v>
                </c:pt>
                <c:pt idx="708">
                  <c:v>62.36</c:v>
                </c:pt>
                <c:pt idx="709">
                  <c:v>62.349999999999902</c:v>
                </c:pt>
                <c:pt idx="710">
                  <c:v>62.349999999999902</c:v>
                </c:pt>
                <c:pt idx="711">
                  <c:v>62.349999999999902</c:v>
                </c:pt>
                <c:pt idx="712">
                  <c:v>62.349999999999902</c:v>
                </c:pt>
                <c:pt idx="713">
                  <c:v>62.349999999999902</c:v>
                </c:pt>
                <c:pt idx="714">
                  <c:v>62.349999999999902</c:v>
                </c:pt>
                <c:pt idx="715">
                  <c:v>62.349999999999902</c:v>
                </c:pt>
                <c:pt idx="716">
                  <c:v>62.349999999999902</c:v>
                </c:pt>
                <c:pt idx="717">
                  <c:v>62.349999999999902</c:v>
                </c:pt>
                <c:pt idx="718">
                  <c:v>62.339999999999904</c:v>
                </c:pt>
                <c:pt idx="719">
                  <c:v>62.339999999999904</c:v>
                </c:pt>
                <c:pt idx="720">
                  <c:v>62.33</c:v>
                </c:pt>
                <c:pt idx="721">
                  <c:v>62.33</c:v>
                </c:pt>
                <c:pt idx="722">
                  <c:v>62.33</c:v>
                </c:pt>
                <c:pt idx="723">
                  <c:v>62.33</c:v>
                </c:pt>
                <c:pt idx="724">
                  <c:v>62.32</c:v>
                </c:pt>
                <c:pt idx="725">
                  <c:v>62.309999999999995</c:v>
                </c:pt>
                <c:pt idx="726">
                  <c:v>62.309999999999995</c:v>
                </c:pt>
                <c:pt idx="727">
                  <c:v>62.27</c:v>
                </c:pt>
                <c:pt idx="728">
                  <c:v>62.17</c:v>
                </c:pt>
                <c:pt idx="729">
                  <c:v>62.17</c:v>
                </c:pt>
                <c:pt idx="730">
                  <c:v>62.17</c:v>
                </c:pt>
                <c:pt idx="731">
                  <c:v>62.15</c:v>
                </c:pt>
                <c:pt idx="732">
                  <c:v>62.15</c:v>
                </c:pt>
                <c:pt idx="733">
                  <c:v>62.15</c:v>
                </c:pt>
                <c:pt idx="734">
                  <c:v>62.15</c:v>
                </c:pt>
                <c:pt idx="735">
                  <c:v>62.15</c:v>
                </c:pt>
                <c:pt idx="736">
                  <c:v>62.13</c:v>
                </c:pt>
                <c:pt idx="737">
                  <c:v>62.13</c:v>
                </c:pt>
                <c:pt idx="738">
                  <c:v>62.120000000000005</c:v>
                </c:pt>
                <c:pt idx="739">
                  <c:v>62.120000000000005</c:v>
                </c:pt>
                <c:pt idx="740">
                  <c:v>62.120000000000005</c:v>
                </c:pt>
                <c:pt idx="741">
                  <c:v>62.120000000000005</c:v>
                </c:pt>
                <c:pt idx="742">
                  <c:v>62.120000000000005</c:v>
                </c:pt>
                <c:pt idx="743">
                  <c:v>62.120000000000005</c:v>
                </c:pt>
                <c:pt idx="744">
                  <c:v>62.120000000000005</c:v>
                </c:pt>
                <c:pt idx="745">
                  <c:v>62.120000000000005</c:v>
                </c:pt>
                <c:pt idx="746">
                  <c:v>62.11</c:v>
                </c:pt>
                <c:pt idx="747">
                  <c:v>62.11</c:v>
                </c:pt>
                <c:pt idx="748">
                  <c:v>62.11</c:v>
                </c:pt>
                <c:pt idx="749">
                  <c:v>62.11</c:v>
                </c:pt>
                <c:pt idx="750">
                  <c:v>62.11</c:v>
                </c:pt>
                <c:pt idx="751">
                  <c:v>62.11</c:v>
                </c:pt>
                <c:pt idx="752">
                  <c:v>62.11</c:v>
                </c:pt>
                <c:pt idx="753">
                  <c:v>62.11</c:v>
                </c:pt>
                <c:pt idx="754">
                  <c:v>62.1</c:v>
                </c:pt>
                <c:pt idx="755">
                  <c:v>62.1</c:v>
                </c:pt>
                <c:pt idx="756">
                  <c:v>62.1</c:v>
                </c:pt>
                <c:pt idx="757">
                  <c:v>62.1</c:v>
                </c:pt>
                <c:pt idx="758">
                  <c:v>62.1</c:v>
                </c:pt>
                <c:pt idx="759">
                  <c:v>62.1</c:v>
                </c:pt>
                <c:pt idx="760">
                  <c:v>62.09</c:v>
                </c:pt>
                <c:pt idx="761">
                  <c:v>62.09</c:v>
                </c:pt>
                <c:pt idx="762">
                  <c:v>62.09</c:v>
                </c:pt>
                <c:pt idx="763">
                  <c:v>62.08</c:v>
                </c:pt>
                <c:pt idx="764">
                  <c:v>62.08</c:v>
                </c:pt>
                <c:pt idx="765">
                  <c:v>62.08</c:v>
                </c:pt>
                <c:pt idx="766">
                  <c:v>62.08</c:v>
                </c:pt>
                <c:pt idx="767">
                  <c:v>62.08</c:v>
                </c:pt>
                <c:pt idx="768">
                  <c:v>62.07</c:v>
                </c:pt>
                <c:pt idx="769">
                  <c:v>62.07</c:v>
                </c:pt>
                <c:pt idx="770">
                  <c:v>62.07</c:v>
                </c:pt>
                <c:pt idx="771">
                  <c:v>62.07</c:v>
                </c:pt>
                <c:pt idx="772">
                  <c:v>62.07</c:v>
                </c:pt>
                <c:pt idx="773">
                  <c:v>62.06</c:v>
                </c:pt>
                <c:pt idx="774">
                  <c:v>62.06</c:v>
                </c:pt>
                <c:pt idx="775">
                  <c:v>62.06</c:v>
                </c:pt>
                <c:pt idx="776">
                  <c:v>62.06</c:v>
                </c:pt>
                <c:pt idx="777">
                  <c:v>62.06</c:v>
                </c:pt>
                <c:pt idx="778">
                  <c:v>62.06</c:v>
                </c:pt>
                <c:pt idx="779">
                  <c:v>62.05</c:v>
                </c:pt>
                <c:pt idx="780">
                  <c:v>62.05</c:v>
                </c:pt>
                <c:pt idx="781">
                  <c:v>62.05</c:v>
                </c:pt>
                <c:pt idx="782">
                  <c:v>62.04</c:v>
                </c:pt>
                <c:pt idx="783">
                  <c:v>62.04</c:v>
                </c:pt>
                <c:pt idx="784">
                  <c:v>62.03</c:v>
                </c:pt>
                <c:pt idx="785">
                  <c:v>62.03</c:v>
                </c:pt>
                <c:pt idx="786">
                  <c:v>62.02</c:v>
                </c:pt>
                <c:pt idx="787">
                  <c:v>62.02</c:v>
                </c:pt>
                <c:pt idx="788">
                  <c:v>62.02</c:v>
                </c:pt>
                <c:pt idx="789">
                  <c:v>62.02</c:v>
                </c:pt>
                <c:pt idx="790">
                  <c:v>62.02</c:v>
                </c:pt>
                <c:pt idx="791">
                  <c:v>62.02</c:v>
                </c:pt>
                <c:pt idx="792">
                  <c:v>62.01</c:v>
                </c:pt>
                <c:pt idx="793">
                  <c:v>62.01</c:v>
                </c:pt>
                <c:pt idx="794">
                  <c:v>62.01</c:v>
                </c:pt>
                <c:pt idx="795">
                  <c:v>62.01</c:v>
                </c:pt>
                <c:pt idx="796">
                  <c:v>62.01</c:v>
                </c:pt>
                <c:pt idx="797">
                  <c:v>62</c:v>
                </c:pt>
                <c:pt idx="798">
                  <c:v>62</c:v>
                </c:pt>
                <c:pt idx="799">
                  <c:v>62</c:v>
                </c:pt>
                <c:pt idx="800">
                  <c:v>61.97</c:v>
                </c:pt>
                <c:pt idx="801">
                  <c:v>61.97</c:v>
                </c:pt>
                <c:pt idx="802">
                  <c:v>61.97</c:v>
                </c:pt>
                <c:pt idx="803">
                  <c:v>61.97</c:v>
                </c:pt>
                <c:pt idx="804">
                  <c:v>61.96</c:v>
                </c:pt>
                <c:pt idx="805">
                  <c:v>61.96</c:v>
                </c:pt>
                <c:pt idx="806">
                  <c:v>61.96</c:v>
                </c:pt>
                <c:pt idx="807">
                  <c:v>61.96</c:v>
                </c:pt>
                <c:pt idx="808">
                  <c:v>61.96</c:v>
                </c:pt>
                <c:pt idx="809">
                  <c:v>61.96</c:v>
                </c:pt>
                <c:pt idx="810">
                  <c:v>61.96</c:v>
                </c:pt>
                <c:pt idx="811">
                  <c:v>61.96</c:v>
                </c:pt>
                <c:pt idx="812">
                  <c:v>61.96</c:v>
                </c:pt>
                <c:pt idx="813">
                  <c:v>61.93</c:v>
                </c:pt>
                <c:pt idx="814">
                  <c:v>61.93</c:v>
                </c:pt>
                <c:pt idx="815">
                  <c:v>61.93</c:v>
                </c:pt>
                <c:pt idx="816">
                  <c:v>61.93</c:v>
                </c:pt>
                <c:pt idx="817">
                  <c:v>61.93</c:v>
                </c:pt>
                <c:pt idx="818">
                  <c:v>61.93</c:v>
                </c:pt>
                <c:pt idx="819">
                  <c:v>61.93</c:v>
                </c:pt>
                <c:pt idx="820">
                  <c:v>61.93</c:v>
                </c:pt>
                <c:pt idx="821">
                  <c:v>61.93</c:v>
                </c:pt>
                <c:pt idx="822">
                  <c:v>61.93</c:v>
                </c:pt>
                <c:pt idx="823">
                  <c:v>61.93</c:v>
                </c:pt>
                <c:pt idx="824">
                  <c:v>61.93</c:v>
                </c:pt>
                <c:pt idx="825">
                  <c:v>61.93</c:v>
                </c:pt>
                <c:pt idx="826">
                  <c:v>61.93</c:v>
                </c:pt>
                <c:pt idx="827">
                  <c:v>61.93</c:v>
                </c:pt>
                <c:pt idx="828">
                  <c:v>61.93</c:v>
                </c:pt>
                <c:pt idx="829">
                  <c:v>61.93</c:v>
                </c:pt>
                <c:pt idx="830">
                  <c:v>61.919999999999902</c:v>
                </c:pt>
                <c:pt idx="831">
                  <c:v>61.919999999999902</c:v>
                </c:pt>
                <c:pt idx="832">
                  <c:v>61.919999999999902</c:v>
                </c:pt>
                <c:pt idx="833">
                  <c:v>61.919999999999902</c:v>
                </c:pt>
                <c:pt idx="834">
                  <c:v>61.919999999999902</c:v>
                </c:pt>
                <c:pt idx="835">
                  <c:v>61.91</c:v>
                </c:pt>
                <c:pt idx="836">
                  <c:v>61.91</c:v>
                </c:pt>
                <c:pt idx="837">
                  <c:v>61.9</c:v>
                </c:pt>
                <c:pt idx="838">
                  <c:v>61.9</c:v>
                </c:pt>
                <c:pt idx="839">
                  <c:v>61.9</c:v>
                </c:pt>
                <c:pt idx="840">
                  <c:v>61.9</c:v>
                </c:pt>
                <c:pt idx="841">
                  <c:v>61.89</c:v>
                </c:pt>
                <c:pt idx="842">
                  <c:v>61.87</c:v>
                </c:pt>
                <c:pt idx="843">
                  <c:v>61.87</c:v>
                </c:pt>
                <c:pt idx="844">
                  <c:v>61.87</c:v>
                </c:pt>
                <c:pt idx="845">
                  <c:v>61.87</c:v>
                </c:pt>
                <c:pt idx="846">
                  <c:v>61.87</c:v>
                </c:pt>
                <c:pt idx="847">
                  <c:v>61.809999999999995</c:v>
                </c:pt>
                <c:pt idx="848">
                  <c:v>61.809999999999995</c:v>
                </c:pt>
                <c:pt idx="849">
                  <c:v>61.809999999999995</c:v>
                </c:pt>
                <c:pt idx="850">
                  <c:v>61.809999999999995</c:v>
                </c:pt>
                <c:pt idx="851">
                  <c:v>61.809999999999995</c:v>
                </c:pt>
                <c:pt idx="852">
                  <c:v>61.809999999999995</c:v>
                </c:pt>
                <c:pt idx="853">
                  <c:v>61.809999999999995</c:v>
                </c:pt>
                <c:pt idx="854">
                  <c:v>61.790000000000006</c:v>
                </c:pt>
                <c:pt idx="855">
                  <c:v>61.790000000000006</c:v>
                </c:pt>
                <c:pt idx="856">
                  <c:v>61.790000000000006</c:v>
                </c:pt>
                <c:pt idx="857">
                  <c:v>61.790000000000006</c:v>
                </c:pt>
                <c:pt idx="858">
                  <c:v>61.790000000000006</c:v>
                </c:pt>
                <c:pt idx="859">
                  <c:v>61.790000000000006</c:v>
                </c:pt>
                <c:pt idx="860">
                  <c:v>61.790000000000006</c:v>
                </c:pt>
                <c:pt idx="861">
                  <c:v>61.78</c:v>
                </c:pt>
                <c:pt idx="862">
                  <c:v>61.78</c:v>
                </c:pt>
                <c:pt idx="863">
                  <c:v>61.78</c:v>
                </c:pt>
                <c:pt idx="864">
                  <c:v>61.77</c:v>
                </c:pt>
                <c:pt idx="865">
                  <c:v>61.760000000000005</c:v>
                </c:pt>
                <c:pt idx="866">
                  <c:v>61.760000000000005</c:v>
                </c:pt>
                <c:pt idx="867">
                  <c:v>61.760000000000005</c:v>
                </c:pt>
                <c:pt idx="868">
                  <c:v>61.760000000000005</c:v>
                </c:pt>
                <c:pt idx="869">
                  <c:v>61.75</c:v>
                </c:pt>
                <c:pt idx="870">
                  <c:v>61.75</c:v>
                </c:pt>
                <c:pt idx="871">
                  <c:v>61.75</c:v>
                </c:pt>
                <c:pt idx="872">
                  <c:v>61.74</c:v>
                </c:pt>
                <c:pt idx="873">
                  <c:v>61.730000000000004</c:v>
                </c:pt>
                <c:pt idx="874">
                  <c:v>61.730000000000004</c:v>
                </c:pt>
                <c:pt idx="875">
                  <c:v>61.730000000000004</c:v>
                </c:pt>
                <c:pt idx="876">
                  <c:v>61.720000000000006</c:v>
                </c:pt>
                <c:pt idx="877">
                  <c:v>61.720000000000006</c:v>
                </c:pt>
                <c:pt idx="878">
                  <c:v>61.71</c:v>
                </c:pt>
                <c:pt idx="879">
                  <c:v>61.71</c:v>
                </c:pt>
                <c:pt idx="880">
                  <c:v>61.71</c:v>
                </c:pt>
                <c:pt idx="881">
                  <c:v>61.71</c:v>
                </c:pt>
                <c:pt idx="882">
                  <c:v>61.71</c:v>
                </c:pt>
                <c:pt idx="883">
                  <c:v>61.71</c:v>
                </c:pt>
                <c:pt idx="884">
                  <c:v>61.71</c:v>
                </c:pt>
                <c:pt idx="885">
                  <c:v>61.71</c:v>
                </c:pt>
                <c:pt idx="886">
                  <c:v>61.7</c:v>
                </c:pt>
                <c:pt idx="887">
                  <c:v>61.690000000000005</c:v>
                </c:pt>
                <c:pt idx="888">
                  <c:v>61.690000000000005</c:v>
                </c:pt>
                <c:pt idx="889">
                  <c:v>61.68</c:v>
                </c:pt>
                <c:pt idx="890">
                  <c:v>61.68</c:v>
                </c:pt>
                <c:pt idx="891">
                  <c:v>61.68</c:v>
                </c:pt>
                <c:pt idx="892">
                  <c:v>61.660000000000004</c:v>
                </c:pt>
                <c:pt idx="893">
                  <c:v>61.65</c:v>
                </c:pt>
                <c:pt idx="894">
                  <c:v>61.65</c:v>
                </c:pt>
                <c:pt idx="895">
                  <c:v>61.64</c:v>
                </c:pt>
                <c:pt idx="896">
                  <c:v>61.64</c:v>
                </c:pt>
                <c:pt idx="897">
                  <c:v>61.64</c:v>
                </c:pt>
                <c:pt idx="898">
                  <c:v>61.64</c:v>
                </c:pt>
                <c:pt idx="899">
                  <c:v>61.64</c:v>
                </c:pt>
                <c:pt idx="900">
                  <c:v>61.64</c:v>
                </c:pt>
                <c:pt idx="901">
                  <c:v>61.64</c:v>
                </c:pt>
                <c:pt idx="902">
                  <c:v>61.64</c:v>
                </c:pt>
                <c:pt idx="903">
                  <c:v>61.64</c:v>
                </c:pt>
                <c:pt idx="904">
                  <c:v>61.64</c:v>
                </c:pt>
                <c:pt idx="905">
                  <c:v>61.64</c:v>
                </c:pt>
                <c:pt idx="906">
                  <c:v>61.64</c:v>
                </c:pt>
                <c:pt idx="907">
                  <c:v>61.64</c:v>
                </c:pt>
                <c:pt idx="908">
                  <c:v>61.64</c:v>
                </c:pt>
                <c:pt idx="909">
                  <c:v>61.64</c:v>
                </c:pt>
                <c:pt idx="910">
                  <c:v>61.64</c:v>
                </c:pt>
                <c:pt idx="911">
                  <c:v>61.64</c:v>
                </c:pt>
                <c:pt idx="912">
                  <c:v>61.64</c:v>
                </c:pt>
                <c:pt idx="913">
                  <c:v>61.63</c:v>
                </c:pt>
                <c:pt idx="914">
                  <c:v>61.63</c:v>
                </c:pt>
                <c:pt idx="915">
                  <c:v>61.620000000000005</c:v>
                </c:pt>
                <c:pt idx="916">
                  <c:v>61.61</c:v>
                </c:pt>
                <c:pt idx="917">
                  <c:v>61.61</c:v>
                </c:pt>
                <c:pt idx="918">
                  <c:v>61.61</c:v>
                </c:pt>
                <c:pt idx="919">
                  <c:v>61.61</c:v>
                </c:pt>
                <c:pt idx="920">
                  <c:v>61.61</c:v>
                </c:pt>
                <c:pt idx="921">
                  <c:v>61.61</c:v>
                </c:pt>
                <c:pt idx="922">
                  <c:v>61.61</c:v>
                </c:pt>
                <c:pt idx="923">
                  <c:v>61.61</c:v>
                </c:pt>
                <c:pt idx="924">
                  <c:v>61.6</c:v>
                </c:pt>
                <c:pt idx="925">
                  <c:v>61.6</c:v>
                </c:pt>
                <c:pt idx="926">
                  <c:v>61.6</c:v>
                </c:pt>
                <c:pt idx="927">
                  <c:v>61.6</c:v>
                </c:pt>
                <c:pt idx="928">
                  <c:v>61.6</c:v>
                </c:pt>
                <c:pt idx="929">
                  <c:v>61.59</c:v>
                </c:pt>
                <c:pt idx="930">
                  <c:v>61.59</c:v>
                </c:pt>
                <c:pt idx="931">
                  <c:v>61.59</c:v>
                </c:pt>
                <c:pt idx="932">
                  <c:v>61.59</c:v>
                </c:pt>
                <c:pt idx="933">
                  <c:v>61.59</c:v>
                </c:pt>
                <c:pt idx="934">
                  <c:v>61.58</c:v>
                </c:pt>
                <c:pt idx="935">
                  <c:v>61.569999999999908</c:v>
                </c:pt>
                <c:pt idx="936">
                  <c:v>61.569999999999908</c:v>
                </c:pt>
                <c:pt idx="937">
                  <c:v>61.569999999999908</c:v>
                </c:pt>
                <c:pt idx="938">
                  <c:v>61.569999999999908</c:v>
                </c:pt>
                <c:pt idx="939">
                  <c:v>61.559999999999903</c:v>
                </c:pt>
                <c:pt idx="940">
                  <c:v>61.559999999999903</c:v>
                </c:pt>
                <c:pt idx="941">
                  <c:v>61.559999999999903</c:v>
                </c:pt>
                <c:pt idx="942">
                  <c:v>61.559999999999903</c:v>
                </c:pt>
                <c:pt idx="943">
                  <c:v>61.559999999999903</c:v>
                </c:pt>
                <c:pt idx="944">
                  <c:v>61.559999999999903</c:v>
                </c:pt>
                <c:pt idx="945">
                  <c:v>61.519999999999904</c:v>
                </c:pt>
                <c:pt idx="946">
                  <c:v>61.519999999999904</c:v>
                </c:pt>
                <c:pt idx="947">
                  <c:v>61.519999999999904</c:v>
                </c:pt>
                <c:pt idx="948">
                  <c:v>61.51</c:v>
                </c:pt>
                <c:pt idx="949">
                  <c:v>61.51</c:v>
                </c:pt>
                <c:pt idx="950">
                  <c:v>61.51</c:v>
                </c:pt>
                <c:pt idx="951">
                  <c:v>61.51</c:v>
                </c:pt>
                <c:pt idx="952">
                  <c:v>61.51</c:v>
                </c:pt>
                <c:pt idx="953">
                  <c:v>61.51</c:v>
                </c:pt>
                <c:pt idx="954">
                  <c:v>61.51</c:v>
                </c:pt>
                <c:pt idx="955">
                  <c:v>61.51</c:v>
                </c:pt>
                <c:pt idx="956">
                  <c:v>61.51</c:v>
                </c:pt>
                <c:pt idx="957">
                  <c:v>61.51</c:v>
                </c:pt>
                <c:pt idx="958">
                  <c:v>61.51</c:v>
                </c:pt>
                <c:pt idx="959">
                  <c:v>61.51</c:v>
                </c:pt>
                <c:pt idx="960">
                  <c:v>61.51</c:v>
                </c:pt>
                <c:pt idx="961">
                  <c:v>61.51</c:v>
                </c:pt>
                <c:pt idx="962">
                  <c:v>61.51</c:v>
                </c:pt>
                <c:pt idx="963">
                  <c:v>61.51</c:v>
                </c:pt>
                <c:pt idx="964">
                  <c:v>61.51</c:v>
                </c:pt>
                <c:pt idx="965">
                  <c:v>61.51</c:v>
                </c:pt>
                <c:pt idx="966">
                  <c:v>61.51</c:v>
                </c:pt>
                <c:pt idx="967">
                  <c:v>61.51</c:v>
                </c:pt>
                <c:pt idx="968">
                  <c:v>61.51</c:v>
                </c:pt>
                <c:pt idx="969">
                  <c:v>61.51</c:v>
                </c:pt>
                <c:pt idx="970">
                  <c:v>61.51</c:v>
                </c:pt>
                <c:pt idx="971">
                  <c:v>61.51</c:v>
                </c:pt>
                <c:pt idx="972">
                  <c:v>61.5</c:v>
                </c:pt>
                <c:pt idx="973">
                  <c:v>61.5</c:v>
                </c:pt>
                <c:pt idx="974">
                  <c:v>61.5</c:v>
                </c:pt>
                <c:pt idx="975">
                  <c:v>61.5</c:v>
                </c:pt>
                <c:pt idx="976">
                  <c:v>61.5</c:v>
                </c:pt>
                <c:pt idx="977">
                  <c:v>61.5</c:v>
                </c:pt>
                <c:pt idx="978">
                  <c:v>61.5</c:v>
                </c:pt>
                <c:pt idx="979">
                  <c:v>61.5</c:v>
                </c:pt>
                <c:pt idx="980">
                  <c:v>61.49</c:v>
                </c:pt>
                <c:pt idx="981">
                  <c:v>61.48</c:v>
                </c:pt>
                <c:pt idx="982">
                  <c:v>61.48</c:v>
                </c:pt>
                <c:pt idx="983">
                  <c:v>61.48</c:v>
                </c:pt>
                <c:pt idx="984">
                  <c:v>61.48</c:v>
                </c:pt>
                <c:pt idx="985">
                  <c:v>61.47</c:v>
                </c:pt>
                <c:pt idx="986">
                  <c:v>61.46</c:v>
                </c:pt>
                <c:pt idx="987">
                  <c:v>61.42</c:v>
                </c:pt>
                <c:pt idx="988">
                  <c:v>61.42</c:v>
                </c:pt>
                <c:pt idx="989">
                  <c:v>61.42</c:v>
                </c:pt>
                <c:pt idx="990">
                  <c:v>61.42</c:v>
                </c:pt>
                <c:pt idx="991">
                  <c:v>61.41</c:v>
                </c:pt>
                <c:pt idx="992">
                  <c:v>61.41</c:v>
                </c:pt>
                <c:pt idx="993">
                  <c:v>61.41</c:v>
                </c:pt>
                <c:pt idx="994">
                  <c:v>61.4</c:v>
                </c:pt>
                <c:pt idx="995">
                  <c:v>61.379999999999995</c:v>
                </c:pt>
                <c:pt idx="996">
                  <c:v>61.379999999999995</c:v>
                </c:pt>
                <c:pt idx="997">
                  <c:v>61.379999999999995</c:v>
                </c:pt>
                <c:pt idx="998">
                  <c:v>61.379999999999995</c:v>
                </c:pt>
                <c:pt idx="999">
                  <c:v>61.379999999999995</c:v>
                </c:pt>
                <c:pt idx="1000">
                  <c:v>61.379999999999995</c:v>
                </c:pt>
                <c:pt idx="1001">
                  <c:v>61.379999999999995</c:v>
                </c:pt>
                <c:pt idx="1002">
                  <c:v>61.379999999999995</c:v>
                </c:pt>
                <c:pt idx="1003">
                  <c:v>61.379999999999995</c:v>
                </c:pt>
                <c:pt idx="1004">
                  <c:v>61.379999999999995</c:v>
                </c:pt>
                <c:pt idx="1005">
                  <c:v>61.37</c:v>
                </c:pt>
                <c:pt idx="1006">
                  <c:v>61.37</c:v>
                </c:pt>
                <c:pt idx="1007">
                  <c:v>61.37</c:v>
                </c:pt>
                <c:pt idx="1008">
                  <c:v>61.36</c:v>
                </c:pt>
                <c:pt idx="1009">
                  <c:v>61.36</c:v>
                </c:pt>
                <c:pt idx="1010">
                  <c:v>61.36</c:v>
                </c:pt>
                <c:pt idx="1011">
                  <c:v>61.36</c:v>
                </c:pt>
                <c:pt idx="1012">
                  <c:v>61.36</c:v>
                </c:pt>
                <c:pt idx="1013">
                  <c:v>61.349999999999902</c:v>
                </c:pt>
                <c:pt idx="1014">
                  <c:v>61.339999999999996</c:v>
                </c:pt>
                <c:pt idx="1015">
                  <c:v>61.33</c:v>
                </c:pt>
                <c:pt idx="1016">
                  <c:v>61.33</c:v>
                </c:pt>
                <c:pt idx="1017">
                  <c:v>61.33</c:v>
                </c:pt>
                <c:pt idx="1018">
                  <c:v>61.33</c:v>
                </c:pt>
                <c:pt idx="1019">
                  <c:v>61.33</c:v>
                </c:pt>
                <c:pt idx="1020">
                  <c:v>61.319999999999901</c:v>
                </c:pt>
                <c:pt idx="1021">
                  <c:v>61.319999999999901</c:v>
                </c:pt>
                <c:pt idx="1022">
                  <c:v>61.319999999999901</c:v>
                </c:pt>
                <c:pt idx="1023">
                  <c:v>61.319999999999901</c:v>
                </c:pt>
                <c:pt idx="1024">
                  <c:v>61.319999999999901</c:v>
                </c:pt>
                <c:pt idx="1025">
                  <c:v>61.319999999999901</c:v>
                </c:pt>
                <c:pt idx="1026">
                  <c:v>61.319999999999901</c:v>
                </c:pt>
                <c:pt idx="1027">
                  <c:v>61.319999999999901</c:v>
                </c:pt>
                <c:pt idx="1028">
                  <c:v>61.319999999999901</c:v>
                </c:pt>
                <c:pt idx="1029">
                  <c:v>61.319999999999901</c:v>
                </c:pt>
                <c:pt idx="1030">
                  <c:v>61.309999999999903</c:v>
                </c:pt>
                <c:pt idx="1031">
                  <c:v>61.309999999999903</c:v>
                </c:pt>
                <c:pt idx="1032">
                  <c:v>61.309999999999903</c:v>
                </c:pt>
                <c:pt idx="1033">
                  <c:v>61.309999999999903</c:v>
                </c:pt>
                <c:pt idx="1034">
                  <c:v>61.3</c:v>
                </c:pt>
                <c:pt idx="1035">
                  <c:v>61.3</c:v>
                </c:pt>
                <c:pt idx="1036">
                  <c:v>61.3</c:v>
                </c:pt>
                <c:pt idx="1037">
                  <c:v>61.3</c:v>
                </c:pt>
                <c:pt idx="1038">
                  <c:v>61.3</c:v>
                </c:pt>
                <c:pt idx="1039">
                  <c:v>61.3</c:v>
                </c:pt>
                <c:pt idx="1040">
                  <c:v>61.3</c:v>
                </c:pt>
                <c:pt idx="1041">
                  <c:v>61.3</c:v>
                </c:pt>
                <c:pt idx="1042">
                  <c:v>61.3</c:v>
                </c:pt>
                <c:pt idx="1043">
                  <c:v>61.290000000000006</c:v>
                </c:pt>
                <c:pt idx="1044">
                  <c:v>61.290000000000006</c:v>
                </c:pt>
                <c:pt idx="1045">
                  <c:v>61.290000000000006</c:v>
                </c:pt>
                <c:pt idx="1046">
                  <c:v>61.290000000000006</c:v>
                </c:pt>
                <c:pt idx="1047">
                  <c:v>61.290000000000006</c:v>
                </c:pt>
                <c:pt idx="1048">
                  <c:v>61.290000000000006</c:v>
                </c:pt>
                <c:pt idx="1049">
                  <c:v>61.290000000000006</c:v>
                </c:pt>
                <c:pt idx="1050">
                  <c:v>61.28</c:v>
                </c:pt>
                <c:pt idx="1051">
                  <c:v>61.28</c:v>
                </c:pt>
                <c:pt idx="1052">
                  <c:v>61.28</c:v>
                </c:pt>
                <c:pt idx="1053">
                  <c:v>61.28</c:v>
                </c:pt>
                <c:pt idx="1054">
                  <c:v>61.28</c:v>
                </c:pt>
                <c:pt idx="1055">
                  <c:v>61.28</c:v>
                </c:pt>
                <c:pt idx="1056">
                  <c:v>61.27</c:v>
                </c:pt>
                <c:pt idx="1057">
                  <c:v>61.27</c:v>
                </c:pt>
                <c:pt idx="1058">
                  <c:v>61.27</c:v>
                </c:pt>
                <c:pt idx="1059">
                  <c:v>61.27</c:v>
                </c:pt>
                <c:pt idx="1060">
                  <c:v>61.27</c:v>
                </c:pt>
                <c:pt idx="1061">
                  <c:v>61.260000000000005</c:v>
                </c:pt>
                <c:pt idx="1062">
                  <c:v>61.25</c:v>
                </c:pt>
                <c:pt idx="1063">
                  <c:v>61.25</c:v>
                </c:pt>
                <c:pt idx="1064">
                  <c:v>61.25</c:v>
                </c:pt>
                <c:pt idx="1065">
                  <c:v>61.25</c:v>
                </c:pt>
                <c:pt idx="1066">
                  <c:v>61.25</c:v>
                </c:pt>
                <c:pt idx="1067">
                  <c:v>61.25</c:v>
                </c:pt>
                <c:pt idx="1068">
                  <c:v>61.25</c:v>
                </c:pt>
                <c:pt idx="1069">
                  <c:v>61.25</c:v>
                </c:pt>
                <c:pt idx="1070">
                  <c:v>61.25</c:v>
                </c:pt>
                <c:pt idx="1071">
                  <c:v>61.25</c:v>
                </c:pt>
                <c:pt idx="1072">
                  <c:v>61.25</c:v>
                </c:pt>
                <c:pt idx="1073">
                  <c:v>61.25</c:v>
                </c:pt>
                <c:pt idx="1074">
                  <c:v>61.25</c:v>
                </c:pt>
                <c:pt idx="1075">
                  <c:v>61.25</c:v>
                </c:pt>
                <c:pt idx="1076">
                  <c:v>61.25</c:v>
                </c:pt>
                <c:pt idx="1077">
                  <c:v>61.25</c:v>
                </c:pt>
                <c:pt idx="1078">
                  <c:v>61.25</c:v>
                </c:pt>
                <c:pt idx="1079">
                  <c:v>61.25</c:v>
                </c:pt>
                <c:pt idx="1080">
                  <c:v>61.25</c:v>
                </c:pt>
                <c:pt idx="1081">
                  <c:v>61.25</c:v>
                </c:pt>
                <c:pt idx="1082">
                  <c:v>61.25</c:v>
                </c:pt>
                <c:pt idx="1083">
                  <c:v>61.24</c:v>
                </c:pt>
                <c:pt idx="1084">
                  <c:v>61.24</c:v>
                </c:pt>
                <c:pt idx="1085">
                  <c:v>61.230000000000004</c:v>
                </c:pt>
                <c:pt idx="1086">
                  <c:v>61.220000000000006</c:v>
                </c:pt>
                <c:pt idx="1087">
                  <c:v>61.19999999999991</c:v>
                </c:pt>
                <c:pt idx="1088">
                  <c:v>61.19999999999991</c:v>
                </c:pt>
                <c:pt idx="1089">
                  <c:v>61.19999999999991</c:v>
                </c:pt>
                <c:pt idx="1090">
                  <c:v>61.19999999999991</c:v>
                </c:pt>
                <c:pt idx="1091">
                  <c:v>61.19999999999991</c:v>
                </c:pt>
                <c:pt idx="1092">
                  <c:v>61.190000000000005</c:v>
                </c:pt>
                <c:pt idx="1093">
                  <c:v>61.190000000000005</c:v>
                </c:pt>
                <c:pt idx="1094">
                  <c:v>61.179999999999907</c:v>
                </c:pt>
                <c:pt idx="1095">
                  <c:v>61.179999999999907</c:v>
                </c:pt>
                <c:pt idx="1096">
                  <c:v>61.179999999999907</c:v>
                </c:pt>
                <c:pt idx="1097">
                  <c:v>61.17</c:v>
                </c:pt>
                <c:pt idx="1098">
                  <c:v>61.17</c:v>
                </c:pt>
                <c:pt idx="1099">
                  <c:v>61.17</c:v>
                </c:pt>
                <c:pt idx="1100">
                  <c:v>61.17</c:v>
                </c:pt>
                <c:pt idx="1101">
                  <c:v>61.17</c:v>
                </c:pt>
                <c:pt idx="1102">
                  <c:v>61.17</c:v>
                </c:pt>
                <c:pt idx="1103">
                  <c:v>61.17</c:v>
                </c:pt>
                <c:pt idx="1104">
                  <c:v>61.17</c:v>
                </c:pt>
                <c:pt idx="1105">
                  <c:v>61.17</c:v>
                </c:pt>
                <c:pt idx="1106">
                  <c:v>61.17</c:v>
                </c:pt>
                <c:pt idx="1107">
                  <c:v>61.159999999999904</c:v>
                </c:pt>
                <c:pt idx="1108">
                  <c:v>61.159999999999904</c:v>
                </c:pt>
                <c:pt idx="1109">
                  <c:v>61.159999999999904</c:v>
                </c:pt>
                <c:pt idx="1110">
                  <c:v>61.15</c:v>
                </c:pt>
                <c:pt idx="1111">
                  <c:v>61.139999999999908</c:v>
                </c:pt>
                <c:pt idx="1112">
                  <c:v>61.139999999999908</c:v>
                </c:pt>
                <c:pt idx="1113">
                  <c:v>61.139999999999908</c:v>
                </c:pt>
                <c:pt idx="1114">
                  <c:v>61.12999999999991</c:v>
                </c:pt>
                <c:pt idx="1115">
                  <c:v>61.12999999999991</c:v>
                </c:pt>
                <c:pt idx="1116">
                  <c:v>61.120000000000005</c:v>
                </c:pt>
                <c:pt idx="1117">
                  <c:v>61.109999999999907</c:v>
                </c:pt>
                <c:pt idx="1118">
                  <c:v>61.109999999999907</c:v>
                </c:pt>
                <c:pt idx="1119">
                  <c:v>61.109999999999907</c:v>
                </c:pt>
                <c:pt idx="1120">
                  <c:v>61.109999999999907</c:v>
                </c:pt>
                <c:pt idx="1121">
                  <c:v>61.109999999999907</c:v>
                </c:pt>
                <c:pt idx="1122">
                  <c:v>61.109999999999907</c:v>
                </c:pt>
                <c:pt idx="1123">
                  <c:v>61.109999999999907</c:v>
                </c:pt>
                <c:pt idx="1124">
                  <c:v>61.109999999999907</c:v>
                </c:pt>
                <c:pt idx="1125">
                  <c:v>61.109999999999907</c:v>
                </c:pt>
                <c:pt idx="1126">
                  <c:v>61.109999999999907</c:v>
                </c:pt>
                <c:pt idx="1127">
                  <c:v>61.1</c:v>
                </c:pt>
                <c:pt idx="1128">
                  <c:v>61.09</c:v>
                </c:pt>
                <c:pt idx="1129">
                  <c:v>61.09</c:v>
                </c:pt>
                <c:pt idx="1130">
                  <c:v>61.08</c:v>
                </c:pt>
                <c:pt idx="1131">
                  <c:v>61.08</c:v>
                </c:pt>
                <c:pt idx="1132">
                  <c:v>61.08</c:v>
                </c:pt>
                <c:pt idx="1133">
                  <c:v>61.08</c:v>
                </c:pt>
                <c:pt idx="1134">
                  <c:v>61.08</c:v>
                </c:pt>
                <c:pt idx="1135">
                  <c:v>61.08</c:v>
                </c:pt>
                <c:pt idx="1136">
                  <c:v>61.08</c:v>
                </c:pt>
                <c:pt idx="1137">
                  <c:v>61.08</c:v>
                </c:pt>
                <c:pt idx="1138">
                  <c:v>61.08</c:v>
                </c:pt>
                <c:pt idx="1139">
                  <c:v>61.08</c:v>
                </c:pt>
                <c:pt idx="1140">
                  <c:v>61.08</c:v>
                </c:pt>
                <c:pt idx="1141">
                  <c:v>61.069999999999908</c:v>
                </c:pt>
                <c:pt idx="1142">
                  <c:v>61.069999999999908</c:v>
                </c:pt>
                <c:pt idx="1143">
                  <c:v>61.069999999999908</c:v>
                </c:pt>
                <c:pt idx="1144">
                  <c:v>61.069999999999908</c:v>
                </c:pt>
                <c:pt idx="1145">
                  <c:v>61.069999999999908</c:v>
                </c:pt>
                <c:pt idx="1146">
                  <c:v>61.069999999999908</c:v>
                </c:pt>
                <c:pt idx="1147">
                  <c:v>61.069999999999908</c:v>
                </c:pt>
                <c:pt idx="1148">
                  <c:v>61.059999999999903</c:v>
                </c:pt>
                <c:pt idx="1149">
                  <c:v>61.059999999999903</c:v>
                </c:pt>
                <c:pt idx="1150">
                  <c:v>61.059999999999903</c:v>
                </c:pt>
                <c:pt idx="1151">
                  <c:v>61.059999999999903</c:v>
                </c:pt>
                <c:pt idx="1152">
                  <c:v>61.059999999999903</c:v>
                </c:pt>
                <c:pt idx="1153">
                  <c:v>61.049999999999905</c:v>
                </c:pt>
                <c:pt idx="1154">
                  <c:v>61.049999999999905</c:v>
                </c:pt>
                <c:pt idx="1155">
                  <c:v>61.049999999999905</c:v>
                </c:pt>
                <c:pt idx="1156">
                  <c:v>61.049999999999905</c:v>
                </c:pt>
                <c:pt idx="1157">
                  <c:v>61.039999999999907</c:v>
                </c:pt>
                <c:pt idx="1158">
                  <c:v>61.039999999999907</c:v>
                </c:pt>
                <c:pt idx="1159">
                  <c:v>61.029999999999909</c:v>
                </c:pt>
                <c:pt idx="1160">
                  <c:v>61.029999999999909</c:v>
                </c:pt>
                <c:pt idx="1161">
                  <c:v>61.029999999999909</c:v>
                </c:pt>
                <c:pt idx="1162">
                  <c:v>61.029999999999909</c:v>
                </c:pt>
                <c:pt idx="1163">
                  <c:v>61.029999999999909</c:v>
                </c:pt>
                <c:pt idx="1164">
                  <c:v>61.029999999999909</c:v>
                </c:pt>
                <c:pt idx="1165">
                  <c:v>61.029999999999909</c:v>
                </c:pt>
                <c:pt idx="1166">
                  <c:v>61.029999999999909</c:v>
                </c:pt>
                <c:pt idx="1167">
                  <c:v>61.029999999999909</c:v>
                </c:pt>
                <c:pt idx="1168">
                  <c:v>61.029999999999909</c:v>
                </c:pt>
                <c:pt idx="1169">
                  <c:v>61.029999999999909</c:v>
                </c:pt>
                <c:pt idx="1170">
                  <c:v>61.029999999999909</c:v>
                </c:pt>
                <c:pt idx="1171">
                  <c:v>61.019999999999904</c:v>
                </c:pt>
                <c:pt idx="1172">
                  <c:v>61.019999999999904</c:v>
                </c:pt>
                <c:pt idx="1173">
                  <c:v>61.019999999999904</c:v>
                </c:pt>
                <c:pt idx="1174">
                  <c:v>61.009999999999906</c:v>
                </c:pt>
                <c:pt idx="1175">
                  <c:v>61</c:v>
                </c:pt>
                <c:pt idx="1176">
                  <c:v>61</c:v>
                </c:pt>
                <c:pt idx="1177">
                  <c:v>60.989999999999903</c:v>
                </c:pt>
                <c:pt idx="1178">
                  <c:v>60.989999999999903</c:v>
                </c:pt>
                <c:pt idx="1179">
                  <c:v>60.989999999999903</c:v>
                </c:pt>
                <c:pt idx="1180">
                  <c:v>60.989999999999903</c:v>
                </c:pt>
                <c:pt idx="1181">
                  <c:v>60.989999999999903</c:v>
                </c:pt>
                <c:pt idx="1182">
                  <c:v>60.989999999999903</c:v>
                </c:pt>
                <c:pt idx="1183">
                  <c:v>60.989999999999903</c:v>
                </c:pt>
                <c:pt idx="1184">
                  <c:v>60.989999999999903</c:v>
                </c:pt>
                <c:pt idx="1185">
                  <c:v>60.989999999999903</c:v>
                </c:pt>
                <c:pt idx="1186">
                  <c:v>60.989999999999903</c:v>
                </c:pt>
                <c:pt idx="1187">
                  <c:v>60.989999999999903</c:v>
                </c:pt>
                <c:pt idx="1188">
                  <c:v>60.989999999999903</c:v>
                </c:pt>
                <c:pt idx="1189">
                  <c:v>60.989999999999903</c:v>
                </c:pt>
                <c:pt idx="1190">
                  <c:v>60.98</c:v>
                </c:pt>
                <c:pt idx="1191">
                  <c:v>60.98</c:v>
                </c:pt>
                <c:pt idx="1192">
                  <c:v>60.98</c:v>
                </c:pt>
                <c:pt idx="1193">
                  <c:v>60.98</c:v>
                </c:pt>
                <c:pt idx="1194">
                  <c:v>60.98</c:v>
                </c:pt>
                <c:pt idx="1195">
                  <c:v>60.98</c:v>
                </c:pt>
                <c:pt idx="1196">
                  <c:v>60.98</c:v>
                </c:pt>
                <c:pt idx="1197">
                  <c:v>60.98</c:v>
                </c:pt>
                <c:pt idx="1198">
                  <c:v>60.98</c:v>
                </c:pt>
                <c:pt idx="1199">
                  <c:v>60.98</c:v>
                </c:pt>
                <c:pt idx="1200">
                  <c:v>60.98</c:v>
                </c:pt>
                <c:pt idx="1201">
                  <c:v>60.98</c:v>
                </c:pt>
                <c:pt idx="1202">
                  <c:v>60.969999999999906</c:v>
                </c:pt>
                <c:pt idx="1203">
                  <c:v>60.969999999999906</c:v>
                </c:pt>
                <c:pt idx="1204">
                  <c:v>60.969999999999906</c:v>
                </c:pt>
                <c:pt idx="1205">
                  <c:v>60.969999999999906</c:v>
                </c:pt>
                <c:pt idx="1206">
                  <c:v>60.969999999999906</c:v>
                </c:pt>
                <c:pt idx="1207">
                  <c:v>60.969999999999906</c:v>
                </c:pt>
                <c:pt idx="1208">
                  <c:v>60.969999999999906</c:v>
                </c:pt>
                <c:pt idx="1209">
                  <c:v>60.969999999999906</c:v>
                </c:pt>
                <c:pt idx="1210">
                  <c:v>60.969999999999906</c:v>
                </c:pt>
                <c:pt idx="1211">
                  <c:v>60.969999999999906</c:v>
                </c:pt>
                <c:pt idx="1212">
                  <c:v>60.969999999999906</c:v>
                </c:pt>
                <c:pt idx="1213">
                  <c:v>60.969999999999906</c:v>
                </c:pt>
                <c:pt idx="1214">
                  <c:v>60.969999999999906</c:v>
                </c:pt>
                <c:pt idx="1215">
                  <c:v>60.96</c:v>
                </c:pt>
                <c:pt idx="1216">
                  <c:v>60.96</c:v>
                </c:pt>
                <c:pt idx="1217">
                  <c:v>60.96</c:v>
                </c:pt>
                <c:pt idx="1218">
                  <c:v>60.94</c:v>
                </c:pt>
                <c:pt idx="1219">
                  <c:v>60.929999999999907</c:v>
                </c:pt>
                <c:pt idx="1220">
                  <c:v>60.929999999999907</c:v>
                </c:pt>
                <c:pt idx="1221">
                  <c:v>60.929999999999907</c:v>
                </c:pt>
                <c:pt idx="1222">
                  <c:v>60.929999999999907</c:v>
                </c:pt>
                <c:pt idx="1223">
                  <c:v>60.929999999999907</c:v>
                </c:pt>
                <c:pt idx="1224">
                  <c:v>60.929999999999907</c:v>
                </c:pt>
                <c:pt idx="1225">
                  <c:v>60.929999999999907</c:v>
                </c:pt>
                <c:pt idx="1226">
                  <c:v>60.929999999999907</c:v>
                </c:pt>
                <c:pt idx="1227">
                  <c:v>60.929999999999907</c:v>
                </c:pt>
                <c:pt idx="1228">
                  <c:v>60.929999999999907</c:v>
                </c:pt>
                <c:pt idx="1229">
                  <c:v>60.929999999999907</c:v>
                </c:pt>
                <c:pt idx="1230">
                  <c:v>60.929999999999907</c:v>
                </c:pt>
                <c:pt idx="1231">
                  <c:v>60.929999999999907</c:v>
                </c:pt>
                <c:pt idx="1232">
                  <c:v>60.929999999999907</c:v>
                </c:pt>
                <c:pt idx="1233">
                  <c:v>60.929999999999907</c:v>
                </c:pt>
                <c:pt idx="1234">
                  <c:v>60.919999999999902</c:v>
                </c:pt>
                <c:pt idx="1235">
                  <c:v>60.919999999999902</c:v>
                </c:pt>
                <c:pt idx="1236">
                  <c:v>60.919999999999902</c:v>
                </c:pt>
                <c:pt idx="1237">
                  <c:v>60.919999999999902</c:v>
                </c:pt>
                <c:pt idx="1238">
                  <c:v>60.919999999999902</c:v>
                </c:pt>
                <c:pt idx="1239">
                  <c:v>60.919999999999902</c:v>
                </c:pt>
                <c:pt idx="1240">
                  <c:v>60.919999999999902</c:v>
                </c:pt>
                <c:pt idx="1241">
                  <c:v>60.919999999999902</c:v>
                </c:pt>
                <c:pt idx="1242">
                  <c:v>60.919999999999902</c:v>
                </c:pt>
                <c:pt idx="1243">
                  <c:v>60.919999999999902</c:v>
                </c:pt>
                <c:pt idx="1244">
                  <c:v>60.919999999999902</c:v>
                </c:pt>
                <c:pt idx="1245">
                  <c:v>60.9</c:v>
                </c:pt>
                <c:pt idx="1246">
                  <c:v>60.9</c:v>
                </c:pt>
                <c:pt idx="1247">
                  <c:v>60.9</c:v>
                </c:pt>
                <c:pt idx="1248">
                  <c:v>60.9</c:v>
                </c:pt>
                <c:pt idx="1249">
                  <c:v>60.9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TBInfectionONLYData!$B$2506:$B$3755</c:f>
              <c:numCache>
                <c:formatCode>General</c:formatCode>
                <c:ptCount val="1250"/>
                <c:pt idx="0">
                  <c:v>0</c:v>
                </c:pt>
                <c:pt idx="1">
                  <c:v>72.78</c:v>
                </c:pt>
                <c:pt idx="2">
                  <c:v>70.369999999999905</c:v>
                </c:pt>
                <c:pt idx="3">
                  <c:v>69.05</c:v>
                </c:pt>
                <c:pt idx="4">
                  <c:v>67.95</c:v>
                </c:pt>
                <c:pt idx="5">
                  <c:v>67.040000000000006</c:v>
                </c:pt>
                <c:pt idx="6">
                  <c:v>65.979999999999905</c:v>
                </c:pt>
                <c:pt idx="7">
                  <c:v>64.429999999999893</c:v>
                </c:pt>
                <c:pt idx="8">
                  <c:v>64.06</c:v>
                </c:pt>
                <c:pt idx="9">
                  <c:v>63.879999999999995</c:v>
                </c:pt>
                <c:pt idx="10">
                  <c:v>63.559999999999903</c:v>
                </c:pt>
                <c:pt idx="11">
                  <c:v>63.229999999999912</c:v>
                </c:pt>
                <c:pt idx="12">
                  <c:v>62.99</c:v>
                </c:pt>
                <c:pt idx="13">
                  <c:v>62.609999999999907</c:v>
                </c:pt>
                <c:pt idx="14">
                  <c:v>62.2</c:v>
                </c:pt>
                <c:pt idx="15">
                  <c:v>62.01</c:v>
                </c:pt>
                <c:pt idx="16">
                  <c:v>61.879999999999995</c:v>
                </c:pt>
                <c:pt idx="17">
                  <c:v>61.769999999999911</c:v>
                </c:pt>
                <c:pt idx="18">
                  <c:v>61.61</c:v>
                </c:pt>
                <c:pt idx="19">
                  <c:v>61.469999999999906</c:v>
                </c:pt>
                <c:pt idx="20">
                  <c:v>61.339999999999904</c:v>
                </c:pt>
                <c:pt idx="21">
                  <c:v>61.09</c:v>
                </c:pt>
                <c:pt idx="22">
                  <c:v>60.969999999999906</c:v>
                </c:pt>
                <c:pt idx="23">
                  <c:v>60.83</c:v>
                </c:pt>
                <c:pt idx="24">
                  <c:v>60.789999999999907</c:v>
                </c:pt>
                <c:pt idx="25">
                  <c:v>60.64</c:v>
                </c:pt>
                <c:pt idx="26">
                  <c:v>60.439999999999905</c:v>
                </c:pt>
                <c:pt idx="27">
                  <c:v>60.339999999999904</c:v>
                </c:pt>
                <c:pt idx="28">
                  <c:v>60.089999999999904</c:v>
                </c:pt>
                <c:pt idx="29">
                  <c:v>60.059999999999903</c:v>
                </c:pt>
                <c:pt idx="30">
                  <c:v>60.01</c:v>
                </c:pt>
                <c:pt idx="31">
                  <c:v>59.949999999999996</c:v>
                </c:pt>
                <c:pt idx="32">
                  <c:v>59.91</c:v>
                </c:pt>
                <c:pt idx="33">
                  <c:v>59.86</c:v>
                </c:pt>
                <c:pt idx="34">
                  <c:v>59.839999999999996</c:v>
                </c:pt>
                <c:pt idx="35">
                  <c:v>59.759999999999906</c:v>
                </c:pt>
                <c:pt idx="36">
                  <c:v>59.690000000000005</c:v>
                </c:pt>
                <c:pt idx="37">
                  <c:v>59.62999999999991</c:v>
                </c:pt>
                <c:pt idx="38">
                  <c:v>59.620000000000005</c:v>
                </c:pt>
                <c:pt idx="39">
                  <c:v>59.559999999999903</c:v>
                </c:pt>
                <c:pt idx="40">
                  <c:v>59.519999999999904</c:v>
                </c:pt>
                <c:pt idx="41">
                  <c:v>59.3599999999999</c:v>
                </c:pt>
                <c:pt idx="42">
                  <c:v>59.2</c:v>
                </c:pt>
                <c:pt idx="43">
                  <c:v>59.15</c:v>
                </c:pt>
                <c:pt idx="44">
                  <c:v>59.04</c:v>
                </c:pt>
                <c:pt idx="45">
                  <c:v>59.02</c:v>
                </c:pt>
                <c:pt idx="46">
                  <c:v>59.02</c:v>
                </c:pt>
                <c:pt idx="47">
                  <c:v>59</c:v>
                </c:pt>
                <c:pt idx="48">
                  <c:v>58.989999999999903</c:v>
                </c:pt>
                <c:pt idx="49">
                  <c:v>58.91</c:v>
                </c:pt>
                <c:pt idx="50">
                  <c:v>58.879999999999903</c:v>
                </c:pt>
                <c:pt idx="51">
                  <c:v>58.879999999999903</c:v>
                </c:pt>
                <c:pt idx="52">
                  <c:v>58.839999999999996</c:v>
                </c:pt>
                <c:pt idx="53">
                  <c:v>58.819999999999901</c:v>
                </c:pt>
                <c:pt idx="54">
                  <c:v>58.790000000000006</c:v>
                </c:pt>
                <c:pt idx="55">
                  <c:v>58.709999999999908</c:v>
                </c:pt>
                <c:pt idx="56">
                  <c:v>58.660000000000004</c:v>
                </c:pt>
                <c:pt idx="57">
                  <c:v>58.660000000000004</c:v>
                </c:pt>
                <c:pt idx="58">
                  <c:v>58.649999999999906</c:v>
                </c:pt>
                <c:pt idx="59">
                  <c:v>58.620000000000005</c:v>
                </c:pt>
                <c:pt idx="60">
                  <c:v>58.56</c:v>
                </c:pt>
                <c:pt idx="61">
                  <c:v>58.519999999999904</c:v>
                </c:pt>
                <c:pt idx="62">
                  <c:v>58.519999999999904</c:v>
                </c:pt>
                <c:pt idx="63">
                  <c:v>58.439999999999905</c:v>
                </c:pt>
                <c:pt idx="64">
                  <c:v>58.439999999999905</c:v>
                </c:pt>
                <c:pt idx="65">
                  <c:v>58.43</c:v>
                </c:pt>
                <c:pt idx="66">
                  <c:v>58.41</c:v>
                </c:pt>
                <c:pt idx="67">
                  <c:v>58.4</c:v>
                </c:pt>
                <c:pt idx="68">
                  <c:v>58.39</c:v>
                </c:pt>
                <c:pt idx="69">
                  <c:v>58.3599999999999</c:v>
                </c:pt>
                <c:pt idx="70">
                  <c:v>58.3599999999999</c:v>
                </c:pt>
                <c:pt idx="71">
                  <c:v>58.339999999999904</c:v>
                </c:pt>
                <c:pt idx="72">
                  <c:v>58.28</c:v>
                </c:pt>
                <c:pt idx="73">
                  <c:v>58.249999999999908</c:v>
                </c:pt>
                <c:pt idx="74">
                  <c:v>58.24</c:v>
                </c:pt>
                <c:pt idx="75">
                  <c:v>58.219999999999906</c:v>
                </c:pt>
                <c:pt idx="76">
                  <c:v>58.17</c:v>
                </c:pt>
                <c:pt idx="77">
                  <c:v>58.089999999999904</c:v>
                </c:pt>
                <c:pt idx="78">
                  <c:v>58.08</c:v>
                </c:pt>
                <c:pt idx="79">
                  <c:v>58.059999999999903</c:v>
                </c:pt>
                <c:pt idx="80">
                  <c:v>58.059999999999903</c:v>
                </c:pt>
                <c:pt idx="81">
                  <c:v>58.059999999999903</c:v>
                </c:pt>
                <c:pt idx="82">
                  <c:v>58.059999999999903</c:v>
                </c:pt>
                <c:pt idx="83">
                  <c:v>58.04</c:v>
                </c:pt>
                <c:pt idx="84">
                  <c:v>58.01</c:v>
                </c:pt>
                <c:pt idx="85">
                  <c:v>58.01</c:v>
                </c:pt>
                <c:pt idx="86">
                  <c:v>58.01</c:v>
                </c:pt>
                <c:pt idx="87">
                  <c:v>58.01</c:v>
                </c:pt>
                <c:pt idx="88">
                  <c:v>58.01</c:v>
                </c:pt>
                <c:pt idx="89">
                  <c:v>57.999999999999908</c:v>
                </c:pt>
                <c:pt idx="90">
                  <c:v>57.999999999999908</c:v>
                </c:pt>
                <c:pt idx="91">
                  <c:v>57.989999999999903</c:v>
                </c:pt>
                <c:pt idx="92">
                  <c:v>57.98</c:v>
                </c:pt>
                <c:pt idx="93">
                  <c:v>57.97</c:v>
                </c:pt>
                <c:pt idx="94">
                  <c:v>57.91</c:v>
                </c:pt>
                <c:pt idx="95">
                  <c:v>57.9</c:v>
                </c:pt>
                <c:pt idx="96">
                  <c:v>57.879999999999903</c:v>
                </c:pt>
                <c:pt idx="97">
                  <c:v>57.849999999999902</c:v>
                </c:pt>
                <c:pt idx="98">
                  <c:v>57.829999999999906</c:v>
                </c:pt>
                <c:pt idx="99">
                  <c:v>57.819999999999901</c:v>
                </c:pt>
                <c:pt idx="100">
                  <c:v>57.8</c:v>
                </c:pt>
                <c:pt idx="101">
                  <c:v>57.8</c:v>
                </c:pt>
                <c:pt idx="102">
                  <c:v>57.8</c:v>
                </c:pt>
                <c:pt idx="103">
                  <c:v>57.760000000000005</c:v>
                </c:pt>
                <c:pt idx="104">
                  <c:v>57.690000000000005</c:v>
                </c:pt>
                <c:pt idx="105">
                  <c:v>57.68</c:v>
                </c:pt>
                <c:pt idx="106">
                  <c:v>57.68</c:v>
                </c:pt>
                <c:pt idx="107">
                  <c:v>57.65</c:v>
                </c:pt>
                <c:pt idx="108">
                  <c:v>57.65</c:v>
                </c:pt>
                <c:pt idx="109">
                  <c:v>57.64</c:v>
                </c:pt>
                <c:pt idx="110">
                  <c:v>57.64</c:v>
                </c:pt>
                <c:pt idx="111">
                  <c:v>57.599999999999909</c:v>
                </c:pt>
                <c:pt idx="112">
                  <c:v>57.58</c:v>
                </c:pt>
                <c:pt idx="113">
                  <c:v>57.58</c:v>
                </c:pt>
                <c:pt idx="114">
                  <c:v>57.57</c:v>
                </c:pt>
                <c:pt idx="115">
                  <c:v>57.56</c:v>
                </c:pt>
                <c:pt idx="116">
                  <c:v>57.56</c:v>
                </c:pt>
                <c:pt idx="117">
                  <c:v>57.56</c:v>
                </c:pt>
                <c:pt idx="118">
                  <c:v>57.56</c:v>
                </c:pt>
                <c:pt idx="119">
                  <c:v>57.53</c:v>
                </c:pt>
                <c:pt idx="120">
                  <c:v>57.52</c:v>
                </c:pt>
                <c:pt idx="121">
                  <c:v>57.49</c:v>
                </c:pt>
                <c:pt idx="122">
                  <c:v>57.46</c:v>
                </c:pt>
                <c:pt idx="123">
                  <c:v>57.46</c:v>
                </c:pt>
                <c:pt idx="124">
                  <c:v>57.449999999999996</c:v>
                </c:pt>
                <c:pt idx="125">
                  <c:v>57.449999999999996</c:v>
                </c:pt>
                <c:pt idx="126">
                  <c:v>57.43</c:v>
                </c:pt>
                <c:pt idx="127">
                  <c:v>57.41</c:v>
                </c:pt>
                <c:pt idx="128">
                  <c:v>57.41</c:v>
                </c:pt>
                <c:pt idx="129">
                  <c:v>57.41</c:v>
                </c:pt>
                <c:pt idx="130">
                  <c:v>57.389999999999901</c:v>
                </c:pt>
                <c:pt idx="131">
                  <c:v>57.389999999999901</c:v>
                </c:pt>
                <c:pt idx="132">
                  <c:v>57.37</c:v>
                </c:pt>
                <c:pt idx="133">
                  <c:v>57.349999999999994</c:v>
                </c:pt>
                <c:pt idx="134">
                  <c:v>57.339999999999996</c:v>
                </c:pt>
                <c:pt idx="135">
                  <c:v>57.32</c:v>
                </c:pt>
                <c:pt idx="136">
                  <c:v>57.32</c:v>
                </c:pt>
                <c:pt idx="137">
                  <c:v>57.290000000000006</c:v>
                </c:pt>
                <c:pt idx="138">
                  <c:v>57.290000000000006</c:v>
                </c:pt>
                <c:pt idx="139">
                  <c:v>57.28</c:v>
                </c:pt>
                <c:pt idx="140">
                  <c:v>57.24</c:v>
                </c:pt>
                <c:pt idx="141">
                  <c:v>57.24</c:v>
                </c:pt>
                <c:pt idx="142">
                  <c:v>57.24</c:v>
                </c:pt>
                <c:pt idx="143">
                  <c:v>57.24</c:v>
                </c:pt>
                <c:pt idx="144">
                  <c:v>57.220000000000006</c:v>
                </c:pt>
                <c:pt idx="145">
                  <c:v>57.190000000000005</c:v>
                </c:pt>
                <c:pt idx="146">
                  <c:v>57.190000000000005</c:v>
                </c:pt>
                <c:pt idx="147">
                  <c:v>57.17</c:v>
                </c:pt>
                <c:pt idx="148">
                  <c:v>57.14</c:v>
                </c:pt>
                <c:pt idx="149">
                  <c:v>57.14</c:v>
                </c:pt>
                <c:pt idx="150">
                  <c:v>57.14</c:v>
                </c:pt>
                <c:pt idx="151">
                  <c:v>57.14</c:v>
                </c:pt>
                <c:pt idx="152">
                  <c:v>57.14</c:v>
                </c:pt>
                <c:pt idx="153">
                  <c:v>57.13</c:v>
                </c:pt>
                <c:pt idx="154">
                  <c:v>57.11</c:v>
                </c:pt>
                <c:pt idx="155">
                  <c:v>57.09</c:v>
                </c:pt>
                <c:pt idx="156">
                  <c:v>57.07</c:v>
                </c:pt>
                <c:pt idx="157">
                  <c:v>57.07</c:v>
                </c:pt>
                <c:pt idx="158">
                  <c:v>57.07</c:v>
                </c:pt>
                <c:pt idx="159">
                  <c:v>57.07</c:v>
                </c:pt>
                <c:pt idx="160">
                  <c:v>57.07</c:v>
                </c:pt>
                <c:pt idx="161">
                  <c:v>57.06</c:v>
                </c:pt>
                <c:pt idx="162">
                  <c:v>57.06</c:v>
                </c:pt>
                <c:pt idx="163">
                  <c:v>57.06</c:v>
                </c:pt>
                <c:pt idx="164">
                  <c:v>57.06</c:v>
                </c:pt>
                <c:pt idx="165">
                  <c:v>57.049999999999905</c:v>
                </c:pt>
                <c:pt idx="166">
                  <c:v>57.049999999999905</c:v>
                </c:pt>
                <c:pt idx="167">
                  <c:v>57.049999999999905</c:v>
                </c:pt>
                <c:pt idx="168">
                  <c:v>57.049999999999905</c:v>
                </c:pt>
                <c:pt idx="169">
                  <c:v>57.04</c:v>
                </c:pt>
                <c:pt idx="170">
                  <c:v>57.04</c:v>
                </c:pt>
                <c:pt idx="171">
                  <c:v>57.029999999999909</c:v>
                </c:pt>
                <c:pt idx="172">
                  <c:v>57.029999999999909</c:v>
                </c:pt>
                <c:pt idx="173">
                  <c:v>57.009999999999906</c:v>
                </c:pt>
                <c:pt idx="174">
                  <c:v>57.009999999999906</c:v>
                </c:pt>
                <c:pt idx="175">
                  <c:v>56.97</c:v>
                </c:pt>
                <c:pt idx="176">
                  <c:v>56.96</c:v>
                </c:pt>
                <c:pt idx="177">
                  <c:v>56.91</c:v>
                </c:pt>
                <c:pt idx="178">
                  <c:v>56.91</c:v>
                </c:pt>
                <c:pt idx="179">
                  <c:v>56.91</c:v>
                </c:pt>
                <c:pt idx="180">
                  <c:v>56.91</c:v>
                </c:pt>
                <c:pt idx="181">
                  <c:v>56.9</c:v>
                </c:pt>
                <c:pt idx="182">
                  <c:v>56.86</c:v>
                </c:pt>
                <c:pt idx="183">
                  <c:v>56.86</c:v>
                </c:pt>
                <c:pt idx="184">
                  <c:v>56.86</c:v>
                </c:pt>
                <c:pt idx="185">
                  <c:v>56.849999999999994</c:v>
                </c:pt>
                <c:pt idx="186">
                  <c:v>56.849999999999994</c:v>
                </c:pt>
                <c:pt idx="187">
                  <c:v>56.839999999999996</c:v>
                </c:pt>
                <c:pt idx="188">
                  <c:v>56.83</c:v>
                </c:pt>
                <c:pt idx="189">
                  <c:v>56.83</c:v>
                </c:pt>
                <c:pt idx="190">
                  <c:v>56.83</c:v>
                </c:pt>
                <c:pt idx="191">
                  <c:v>56.83</c:v>
                </c:pt>
                <c:pt idx="192">
                  <c:v>56.83</c:v>
                </c:pt>
                <c:pt idx="193">
                  <c:v>56.83</c:v>
                </c:pt>
                <c:pt idx="194">
                  <c:v>56.83</c:v>
                </c:pt>
                <c:pt idx="195">
                  <c:v>56.82</c:v>
                </c:pt>
                <c:pt idx="196">
                  <c:v>56.82</c:v>
                </c:pt>
                <c:pt idx="197">
                  <c:v>56.82</c:v>
                </c:pt>
                <c:pt idx="198">
                  <c:v>56.82</c:v>
                </c:pt>
                <c:pt idx="199">
                  <c:v>56.82</c:v>
                </c:pt>
                <c:pt idx="200">
                  <c:v>56.82</c:v>
                </c:pt>
                <c:pt idx="201">
                  <c:v>56.809999999999995</c:v>
                </c:pt>
                <c:pt idx="202">
                  <c:v>56.809999999999995</c:v>
                </c:pt>
                <c:pt idx="203">
                  <c:v>56.8</c:v>
                </c:pt>
                <c:pt idx="204">
                  <c:v>56.8</c:v>
                </c:pt>
                <c:pt idx="205">
                  <c:v>56.74</c:v>
                </c:pt>
                <c:pt idx="206">
                  <c:v>56.74</c:v>
                </c:pt>
                <c:pt idx="207">
                  <c:v>56.74</c:v>
                </c:pt>
                <c:pt idx="208">
                  <c:v>56.74</c:v>
                </c:pt>
                <c:pt idx="209">
                  <c:v>56.730000000000004</c:v>
                </c:pt>
                <c:pt idx="210">
                  <c:v>56.720000000000006</c:v>
                </c:pt>
                <c:pt idx="211">
                  <c:v>56.720000000000006</c:v>
                </c:pt>
                <c:pt idx="212">
                  <c:v>56.720000000000006</c:v>
                </c:pt>
                <c:pt idx="213">
                  <c:v>56.720000000000006</c:v>
                </c:pt>
                <c:pt idx="214">
                  <c:v>56.71</c:v>
                </c:pt>
                <c:pt idx="215">
                  <c:v>56.71</c:v>
                </c:pt>
                <c:pt idx="216">
                  <c:v>56.71</c:v>
                </c:pt>
                <c:pt idx="217">
                  <c:v>56.690000000000005</c:v>
                </c:pt>
                <c:pt idx="218">
                  <c:v>56.690000000000005</c:v>
                </c:pt>
                <c:pt idx="219">
                  <c:v>56.690000000000005</c:v>
                </c:pt>
                <c:pt idx="220">
                  <c:v>56.690000000000005</c:v>
                </c:pt>
                <c:pt idx="221">
                  <c:v>56.690000000000005</c:v>
                </c:pt>
                <c:pt idx="222">
                  <c:v>56.690000000000005</c:v>
                </c:pt>
                <c:pt idx="223">
                  <c:v>56.64</c:v>
                </c:pt>
                <c:pt idx="224">
                  <c:v>56.619999999999905</c:v>
                </c:pt>
                <c:pt idx="225">
                  <c:v>56.619999999999905</c:v>
                </c:pt>
                <c:pt idx="226">
                  <c:v>56.619999999999905</c:v>
                </c:pt>
                <c:pt idx="227">
                  <c:v>56.619999999999905</c:v>
                </c:pt>
                <c:pt idx="228">
                  <c:v>56.609999999999907</c:v>
                </c:pt>
                <c:pt idx="229">
                  <c:v>56.609999999999907</c:v>
                </c:pt>
                <c:pt idx="230">
                  <c:v>56.589999999999904</c:v>
                </c:pt>
                <c:pt idx="231">
                  <c:v>56.56</c:v>
                </c:pt>
                <c:pt idx="232">
                  <c:v>56.54</c:v>
                </c:pt>
                <c:pt idx="233">
                  <c:v>56.54</c:v>
                </c:pt>
                <c:pt idx="234">
                  <c:v>56.54</c:v>
                </c:pt>
                <c:pt idx="235">
                  <c:v>56.54</c:v>
                </c:pt>
                <c:pt idx="236">
                  <c:v>56.54</c:v>
                </c:pt>
                <c:pt idx="237">
                  <c:v>56.54</c:v>
                </c:pt>
                <c:pt idx="238">
                  <c:v>56.53</c:v>
                </c:pt>
                <c:pt idx="239">
                  <c:v>56.52</c:v>
                </c:pt>
                <c:pt idx="240">
                  <c:v>56.509999999999906</c:v>
                </c:pt>
                <c:pt idx="241">
                  <c:v>56.48</c:v>
                </c:pt>
                <c:pt idx="242">
                  <c:v>56.46</c:v>
                </c:pt>
                <c:pt idx="243">
                  <c:v>56.46</c:v>
                </c:pt>
                <c:pt idx="244">
                  <c:v>56.449999999999996</c:v>
                </c:pt>
                <c:pt idx="245">
                  <c:v>56.449999999999996</c:v>
                </c:pt>
                <c:pt idx="246">
                  <c:v>56.42</c:v>
                </c:pt>
                <c:pt idx="247">
                  <c:v>56.399999999999906</c:v>
                </c:pt>
                <c:pt idx="248">
                  <c:v>56.379999999999903</c:v>
                </c:pt>
                <c:pt idx="249">
                  <c:v>56.379999999999903</c:v>
                </c:pt>
                <c:pt idx="250">
                  <c:v>56.379999999999903</c:v>
                </c:pt>
                <c:pt idx="251">
                  <c:v>56.37</c:v>
                </c:pt>
                <c:pt idx="252">
                  <c:v>56.3599999999999</c:v>
                </c:pt>
                <c:pt idx="253">
                  <c:v>56.3599999999999</c:v>
                </c:pt>
                <c:pt idx="254">
                  <c:v>56.339999999999996</c:v>
                </c:pt>
                <c:pt idx="255">
                  <c:v>56.339999999999996</c:v>
                </c:pt>
                <c:pt idx="256">
                  <c:v>56.339999999999996</c:v>
                </c:pt>
                <c:pt idx="257">
                  <c:v>56.339999999999996</c:v>
                </c:pt>
                <c:pt idx="258">
                  <c:v>56.319999999999901</c:v>
                </c:pt>
                <c:pt idx="259">
                  <c:v>56.309999999999995</c:v>
                </c:pt>
                <c:pt idx="260">
                  <c:v>56.309999999999995</c:v>
                </c:pt>
                <c:pt idx="261">
                  <c:v>56.309999999999995</c:v>
                </c:pt>
                <c:pt idx="262">
                  <c:v>56.309999999999995</c:v>
                </c:pt>
                <c:pt idx="263">
                  <c:v>56.309999999999995</c:v>
                </c:pt>
                <c:pt idx="264">
                  <c:v>56.289999999999907</c:v>
                </c:pt>
                <c:pt idx="265">
                  <c:v>56.269999999999911</c:v>
                </c:pt>
                <c:pt idx="266">
                  <c:v>56.269999999999911</c:v>
                </c:pt>
                <c:pt idx="267">
                  <c:v>56.24</c:v>
                </c:pt>
                <c:pt idx="268">
                  <c:v>56.24</c:v>
                </c:pt>
                <c:pt idx="269">
                  <c:v>56.24</c:v>
                </c:pt>
                <c:pt idx="270">
                  <c:v>56.24</c:v>
                </c:pt>
                <c:pt idx="271">
                  <c:v>56.24</c:v>
                </c:pt>
                <c:pt idx="272">
                  <c:v>56.209999999999908</c:v>
                </c:pt>
                <c:pt idx="273">
                  <c:v>56.209999999999908</c:v>
                </c:pt>
                <c:pt idx="274">
                  <c:v>56.209999999999908</c:v>
                </c:pt>
                <c:pt idx="275">
                  <c:v>56.2</c:v>
                </c:pt>
                <c:pt idx="276">
                  <c:v>56.2</c:v>
                </c:pt>
                <c:pt idx="277">
                  <c:v>56.2</c:v>
                </c:pt>
                <c:pt idx="278">
                  <c:v>56.2</c:v>
                </c:pt>
                <c:pt idx="279">
                  <c:v>56.2</c:v>
                </c:pt>
                <c:pt idx="280">
                  <c:v>56.14</c:v>
                </c:pt>
                <c:pt idx="281">
                  <c:v>56.14</c:v>
                </c:pt>
                <c:pt idx="282">
                  <c:v>56.12999999999991</c:v>
                </c:pt>
                <c:pt idx="283">
                  <c:v>56.12999999999991</c:v>
                </c:pt>
                <c:pt idx="284">
                  <c:v>56.12999999999991</c:v>
                </c:pt>
                <c:pt idx="285">
                  <c:v>56.12999999999991</c:v>
                </c:pt>
                <c:pt idx="286">
                  <c:v>56.12999999999991</c:v>
                </c:pt>
                <c:pt idx="287">
                  <c:v>56.120000000000005</c:v>
                </c:pt>
                <c:pt idx="288">
                  <c:v>56.120000000000005</c:v>
                </c:pt>
                <c:pt idx="289">
                  <c:v>56.120000000000005</c:v>
                </c:pt>
                <c:pt idx="290">
                  <c:v>56.099999999999909</c:v>
                </c:pt>
                <c:pt idx="291">
                  <c:v>56.099999999999909</c:v>
                </c:pt>
                <c:pt idx="292">
                  <c:v>56.099999999999909</c:v>
                </c:pt>
                <c:pt idx="293">
                  <c:v>56.099999999999909</c:v>
                </c:pt>
                <c:pt idx="294">
                  <c:v>56.03</c:v>
                </c:pt>
                <c:pt idx="295">
                  <c:v>56.03</c:v>
                </c:pt>
                <c:pt idx="296">
                  <c:v>56.03</c:v>
                </c:pt>
                <c:pt idx="297">
                  <c:v>56.03</c:v>
                </c:pt>
                <c:pt idx="298">
                  <c:v>56.03</c:v>
                </c:pt>
                <c:pt idx="299">
                  <c:v>56.03</c:v>
                </c:pt>
                <c:pt idx="300">
                  <c:v>56.03</c:v>
                </c:pt>
                <c:pt idx="301">
                  <c:v>56.03</c:v>
                </c:pt>
                <c:pt idx="302">
                  <c:v>55.96</c:v>
                </c:pt>
                <c:pt idx="303">
                  <c:v>55.96</c:v>
                </c:pt>
                <c:pt idx="304">
                  <c:v>55.96</c:v>
                </c:pt>
                <c:pt idx="305">
                  <c:v>55.949999999999996</c:v>
                </c:pt>
                <c:pt idx="306">
                  <c:v>55.949999999999996</c:v>
                </c:pt>
                <c:pt idx="307">
                  <c:v>55.949999999999996</c:v>
                </c:pt>
                <c:pt idx="308">
                  <c:v>55.93</c:v>
                </c:pt>
                <c:pt idx="309">
                  <c:v>55.91</c:v>
                </c:pt>
                <c:pt idx="310">
                  <c:v>55.91</c:v>
                </c:pt>
                <c:pt idx="311">
                  <c:v>55.91</c:v>
                </c:pt>
                <c:pt idx="312">
                  <c:v>55.91</c:v>
                </c:pt>
                <c:pt idx="313">
                  <c:v>55.91</c:v>
                </c:pt>
                <c:pt idx="314">
                  <c:v>55.91</c:v>
                </c:pt>
                <c:pt idx="315">
                  <c:v>55.89</c:v>
                </c:pt>
                <c:pt idx="316">
                  <c:v>55.879999999999903</c:v>
                </c:pt>
                <c:pt idx="317">
                  <c:v>55.879999999999903</c:v>
                </c:pt>
                <c:pt idx="318">
                  <c:v>55.879999999999903</c:v>
                </c:pt>
                <c:pt idx="319">
                  <c:v>55.879999999999903</c:v>
                </c:pt>
                <c:pt idx="320">
                  <c:v>55.879999999999903</c:v>
                </c:pt>
                <c:pt idx="321">
                  <c:v>55.849999999999994</c:v>
                </c:pt>
                <c:pt idx="322">
                  <c:v>55.839999999999996</c:v>
                </c:pt>
                <c:pt idx="323">
                  <c:v>55.839999999999996</c:v>
                </c:pt>
                <c:pt idx="324">
                  <c:v>55.839999999999996</c:v>
                </c:pt>
                <c:pt idx="325">
                  <c:v>55.83</c:v>
                </c:pt>
                <c:pt idx="326">
                  <c:v>55.83</c:v>
                </c:pt>
                <c:pt idx="327">
                  <c:v>55.83</c:v>
                </c:pt>
                <c:pt idx="328">
                  <c:v>55.83</c:v>
                </c:pt>
                <c:pt idx="329">
                  <c:v>55.82</c:v>
                </c:pt>
                <c:pt idx="330">
                  <c:v>55.82</c:v>
                </c:pt>
                <c:pt idx="331">
                  <c:v>55.809999999999995</c:v>
                </c:pt>
                <c:pt idx="332">
                  <c:v>55.8</c:v>
                </c:pt>
                <c:pt idx="333">
                  <c:v>55.8</c:v>
                </c:pt>
                <c:pt idx="334">
                  <c:v>55.8</c:v>
                </c:pt>
                <c:pt idx="335">
                  <c:v>55.8</c:v>
                </c:pt>
                <c:pt idx="336">
                  <c:v>55.789999999999907</c:v>
                </c:pt>
                <c:pt idx="337">
                  <c:v>55.789999999999907</c:v>
                </c:pt>
                <c:pt idx="338">
                  <c:v>55.789999999999907</c:v>
                </c:pt>
                <c:pt idx="339">
                  <c:v>55.78</c:v>
                </c:pt>
                <c:pt idx="340">
                  <c:v>55.769999999999911</c:v>
                </c:pt>
                <c:pt idx="341">
                  <c:v>55.729999999999912</c:v>
                </c:pt>
                <c:pt idx="342">
                  <c:v>55.719999999999906</c:v>
                </c:pt>
                <c:pt idx="343">
                  <c:v>55.709999999999908</c:v>
                </c:pt>
                <c:pt idx="344">
                  <c:v>55.709999999999908</c:v>
                </c:pt>
                <c:pt idx="345">
                  <c:v>55.709999999999908</c:v>
                </c:pt>
                <c:pt idx="346">
                  <c:v>55.709999999999908</c:v>
                </c:pt>
                <c:pt idx="347">
                  <c:v>55.709999999999908</c:v>
                </c:pt>
                <c:pt idx="348">
                  <c:v>55.69999999999991</c:v>
                </c:pt>
                <c:pt idx="349">
                  <c:v>55.690000000000005</c:v>
                </c:pt>
                <c:pt idx="350">
                  <c:v>55.669999999999909</c:v>
                </c:pt>
                <c:pt idx="351">
                  <c:v>55.669999999999909</c:v>
                </c:pt>
                <c:pt idx="352">
                  <c:v>55.669999999999909</c:v>
                </c:pt>
                <c:pt idx="353">
                  <c:v>55.620000000000005</c:v>
                </c:pt>
                <c:pt idx="354">
                  <c:v>55.620000000000005</c:v>
                </c:pt>
                <c:pt idx="355">
                  <c:v>55.620000000000005</c:v>
                </c:pt>
                <c:pt idx="356">
                  <c:v>55.599999999999909</c:v>
                </c:pt>
                <c:pt idx="357">
                  <c:v>55.559999999999903</c:v>
                </c:pt>
                <c:pt idx="358">
                  <c:v>55.559999999999903</c:v>
                </c:pt>
                <c:pt idx="359">
                  <c:v>55.55</c:v>
                </c:pt>
                <c:pt idx="360">
                  <c:v>55.55</c:v>
                </c:pt>
                <c:pt idx="361">
                  <c:v>55.55</c:v>
                </c:pt>
                <c:pt idx="362">
                  <c:v>55.55</c:v>
                </c:pt>
                <c:pt idx="363">
                  <c:v>55.53</c:v>
                </c:pt>
                <c:pt idx="364">
                  <c:v>55.52</c:v>
                </c:pt>
                <c:pt idx="365">
                  <c:v>55.51</c:v>
                </c:pt>
                <c:pt idx="366">
                  <c:v>55.51</c:v>
                </c:pt>
                <c:pt idx="367">
                  <c:v>55.51</c:v>
                </c:pt>
                <c:pt idx="368">
                  <c:v>55.51</c:v>
                </c:pt>
                <c:pt idx="369">
                  <c:v>55.499999999999908</c:v>
                </c:pt>
                <c:pt idx="370">
                  <c:v>55.499999999999908</c:v>
                </c:pt>
                <c:pt idx="371">
                  <c:v>55.49</c:v>
                </c:pt>
                <c:pt idx="372">
                  <c:v>55.49</c:v>
                </c:pt>
                <c:pt idx="373">
                  <c:v>55.49</c:v>
                </c:pt>
                <c:pt idx="374">
                  <c:v>55.49</c:v>
                </c:pt>
                <c:pt idx="375">
                  <c:v>55.48</c:v>
                </c:pt>
                <c:pt idx="376">
                  <c:v>55.48</c:v>
                </c:pt>
                <c:pt idx="377">
                  <c:v>55.48</c:v>
                </c:pt>
                <c:pt idx="378">
                  <c:v>55.48</c:v>
                </c:pt>
                <c:pt idx="379">
                  <c:v>55.47</c:v>
                </c:pt>
                <c:pt idx="380">
                  <c:v>55.47</c:v>
                </c:pt>
                <c:pt idx="381">
                  <c:v>55.47</c:v>
                </c:pt>
                <c:pt idx="382">
                  <c:v>55.46</c:v>
                </c:pt>
                <c:pt idx="383">
                  <c:v>55.46</c:v>
                </c:pt>
                <c:pt idx="384">
                  <c:v>55.46</c:v>
                </c:pt>
                <c:pt idx="385">
                  <c:v>55.46</c:v>
                </c:pt>
                <c:pt idx="386">
                  <c:v>55.46</c:v>
                </c:pt>
                <c:pt idx="387">
                  <c:v>55.46</c:v>
                </c:pt>
                <c:pt idx="388">
                  <c:v>55.449999999999996</c:v>
                </c:pt>
                <c:pt idx="389">
                  <c:v>55.449999999999996</c:v>
                </c:pt>
                <c:pt idx="390">
                  <c:v>55.449999999999996</c:v>
                </c:pt>
                <c:pt idx="391">
                  <c:v>55.4</c:v>
                </c:pt>
                <c:pt idx="392">
                  <c:v>55.39</c:v>
                </c:pt>
                <c:pt idx="393">
                  <c:v>55.39</c:v>
                </c:pt>
                <c:pt idx="394">
                  <c:v>55.39</c:v>
                </c:pt>
                <c:pt idx="395">
                  <c:v>55.39</c:v>
                </c:pt>
                <c:pt idx="396">
                  <c:v>55.379999999999995</c:v>
                </c:pt>
                <c:pt idx="397">
                  <c:v>55.379999999999995</c:v>
                </c:pt>
                <c:pt idx="398">
                  <c:v>55.36</c:v>
                </c:pt>
                <c:pt idx="399">
                  <c:v>55.33</c:v>
                </c:pt>
                <c:pt idx="400">
                  <c:v>55.33</c:v>
                </c:pt>
                <c:pt idx="401">
                  <c:v>55.33</c:v>
                </c:pt>
                <c:pt idx="402">
                  <c:v>55.3</c:v>
                </c:pt>
                <c:pt idx="403">
                  <c:v>55.289999999999907</c:v>
                </c:pt>
                <c:pt idx="404">
                  <c:v>55.289999999999907</c:v>
                </c:pt>
                <c:pt idx="405">
                  <c:v>55.24</c:v>
                </c:pt>
                <c:pt idx="406">
                  <c:v>55.24</c:v>
                </c:pt>
                <c:pt idx="407">
                  <c:v>55.230000000000004</c:v>
                </c:pt>
                <c:pt idx="408">
                  <c:v>55.230000000000004</c:v>
                </c:pt>
                <c:pt idx="409">
                  <c:v>55.230000000000004</c:v>
                </c:pt>
                <c:pt idx="410">
                  <c:v>55.230000000000004</c:v>
                </c:pt>
                <c:pt idx="411">
                  <c:v>55.220000000000006</c:v>
                </c:pt>
                <c:pt idx="412">
                  <c:v>55.220000000000006</c:v>
                </c:pt>
                <c:pt idx="413">
                  <c:v>55.220000000000006</c:v>
                </c:pt>
                <c:pt idx="414">
                  <c:v>55.220000000000006</c:v>
                </c:pt>
                <c:pt idx="415">
                  <c:v>55.220000000000006</c:v>
                </c:pt>
                <c:pt idx="416">
                  <c:v>55.220000000000006</c:v>
                </c:pt>
                <c:pt idx="417">
                  <c:v>55.220000000000006</c:v>
                </c:pt>
                <c:pt idx="418">
                  <c:v>55.220000000000006</c:v>
                </c:pt>
                <c:pt idx="419">
                  <c:v>55.220000000000006</c:v>
                </c:pt>
                <c:pt idx="420">
                  <c:v>55.220000000000006</c:v>
                </c:pt>
                <c:pt idx="421">
                  <c:v>55.220000000000006</c:v>
                </c:pt>
                <c:pt idx="422">
                  <c:v>55.220000000000006</c:v>
                </c:pt>
                <c:pt idx="423">
                  <c:v>55.19999999999991</c:v>
                </c:pt>
                <c:pt idx="424">
                  <c:v>55.169999999999909</c:v>
                </c:pt>
                <c:pt idx="425">
                  <c:v>55.169999999999909</c:v>
                </c:pt>
                <c:pt idx="426">
                  <c:v>55.169999999999909</c:v>
                </c:pt>
                <c:pt idx="427">
                  <c:v>55.169999999999909</c:v>
                </c:pt>
                <c:pt idx="428">
                  <c:v>55.169999999999909</c:v>
                </c:pt>
                <c:pt idx="429">
                  <c:v>55.169999999999909</c:v>
                </c:pt>
                <c:pt idx="430">
                  <c:v>55.169999999999909</c:v>
                </c:pt>
                <c:pt idx="431">
                  <c:v>55.169999999999909</c:v>
                </c:pt>
                <c:pt idx="432">
                  <c:v>55.160000000000004</c:v>
                </c:pt>
                <c:pt idx="433">
                  <c:v>55.160000000000004</c:v>
                </c:pt>
                <c:pt idx="434">
                  <c:v>55.099999999999909</c:v>
                </c:pt>
                <c:pt idx="435">
                  <c:v>55.099999999999909</c:v>
                </c:pt>
                <c:pt idx="436">
                  <c:v>55.089999999999904</c:v>
                </c:pt>
                <c:pt idx="437">
                  <c:v>55.089999999999904</c:v>
                </c:pt>
                <c:pt idx="438">
                  <c:v>55.089999999999904</c:v>
                </c:pt>
                <c:pt idx="439">
                  <c:v>55.089999999999904</c:v>
                </c:pt>
                <c:pt idx="440">
                  <c:v>55.089999999999904</c:v>
                </c:pt>
                <c:pt idx="441">
                  <c:v>55.089999999999904</c:v>
                </c:pt>
                <c:pt idx="442">
                  <c:v>55.089999999999904</c:v>
                </c:pt>
                <c:pt idx="443">
                  <c:v>55.04</c:v>
                </c:pt>
                <c:pt idx="444">
                  <c:v>55.04</c:v>
                </c:pt>
                <c:pt idx="445">
                  <c:v>55.03</c:v>
                </c:pt>
                <c:pt idx="446">
                  <c:v>55.03</c:v>
                </c:pt>
                <c:pt idx="447">
                  <c:v>55.03</c:v>
                </c:pt>
                <c:pt idx="448">
                  <c:v>54.989999999999903</c:v>
                </c:pt>
                <c:pt idx="449">
                  <c:v>54.989999999999903</c:v>
                </c:pt>
                <c:pt idx="450">
                  <c:v>54.989999999999903</c:v>
                </c:pt>
                <c:pt idx="451">
                  <c:v>54.98</c:v>
                </c:pt>
                <c:pt idx="452">
                  <c:v>54.98</c:v>
                </c:pt>
                <c:pt idx="453">
                  <c:v>54.98</c:v>
                </c:pt>
                <c:pt idx="454">
                  <c:v>54.96</c:v>
                </c:pt>
                <c:pt idx="455">
                  <c:v>54.949999999999903</c:v>
                </c:pt>
                <c:pt idx="456">
                  <c:v>54.949999999999903</c:v>
                </c:pt>
                <c:pt idx="457">
                  <c:v>54.94</c:v>
                </c:pt>
                <c:pt idx="458">
                  <c:v>54.94</c:v>
                </c:pt>
                <c:pt idx="459">
                  <c:v>54.929999999999907</c:v>
                </c:pt>
                <c:pt idx="460">
                  <c:v>54.929999999999907</c:v>
                </c:pt>
                <c:pt idx="461">
                  <c:v>54.919999999999902</c:v>
                </c:pt>
                <c:pt idx="462">
                  <c:v>54.909999999999904</c:v>
                </c:pt>
                <c:pt idx="463">
                  <c:v>54.909999999999904</c:v>
                </c:pt>
                <c:pt idx="464">
                  <c:v>54.909999999999904</c:v>
                </c:pt>
                <c:pt idx="465">
                  <c:v>54.909999999999904</c:v>
                </c:pt>
                <c:pt idx="466">
                  <c:v>54.909999999999904</c:v>
                </c:pt>
                <c:pt idx="467">
                  <c:v>54.909999999999904</c:v>
                </c:pt>
                <c:pt idx="468">
                  <c:v>54.909999999999904</c:v>
                </c:pt>
                <c:pt idx="469">
                  <c:v>54.909999999999904</c:v>
                </c:pt>
                <c:pt idx="470">
                  <c:v>54.909999999999904</c:v>
                </c:pt>
                <c:pt idx="471">
                  <c:v>54.909999999999904</c:v>
                </c:pt>
                <c:pt idx="472">
                  <c:v>54.909999999999904</c:v>
                </c:pt>
                <c:pt idx="473">
                  <c:v>54.879999999999995</c:v>
                </c:pt>
                <c:pt idx="474">
                  <c:v>54.87</c:v>
                </c:pt>
                <c:pt idx="475">
                  <c:v>54.86</c:v>
                </c:pt>
                <c:pt idx="476">
                  <c:v>54.86</c:v>
                </c:pt>
                <c:pt idx="477">
                  <c:v>54.86</c:v>
                </c:pt>
                <c:pt idx="478">
                  <c:v>54.849999999999994</c:v>
                </c:pt>
                <c:pt idx="479">
                  <c:v>54.849999999999994</c:v>
                </c:pt>
                <c:pt idx="480">
                  <c:v>54.849999999999994</c:v>
                </c:pt>
                <c:pt idx="481">
                  <c:v>54.849999999999994</c:v>
                </c:pt>
                <c:pt idx="482">
                  <c:v>54.839999999999996</c:v>
                </c:pt>
                <c:pt idx="483">
                  <c:v>54.809999999999995</c:v>
                </c:pt>
                <c:pt idx="484">
                  <c:v>54.809999999999995</c:v>
                </c:pt>
                <c:pt idx="485">
                  <c:v>54.8</c:v>
                </c:pt>
                <c:pt idx="486">
                  <c:v>54.8</c:v>
                </c:pt>
                <c:pt idx="487">
                  <c:v>54.790000000000006</c:v>
                </c:pt>
                <c:pt idx="488">
                  <c:v>54.790000000000006</c:v>
                </c:pt>
                <c:pt idx="489">
                  <c:v>54.790000000000006</c:v>
                </c:pt>
                <c:pt idx="490">
                  <c:v>54.77</c:v>
                </c:pt>
                <c:pt idx="491">
                  <c:v>54.760000000000005</c:v>
                </c:pt>
                <c:pt idx="492">
                  <c:v>54.760000000000005</c:v>
                </c:pt>
                <c:pt idx="493">
                  <c:v>54.760000000000005</c:v>
                </c:pt>
                <c:pt idx="494">
                  <c:v>54.760000000000005</c:v>
                </c:pt>
                <c:pt idx="495">
                  <c:v>54.71</c:v>
                </c:pt>
                <c:pt idx="496">
                  <c:v>54.7</c:v>
                </c:pt>
                <c:pt idx="497">
                  <c:v>54.7</c:v>
                </c:pt>
                <c:pt idx="498">
                  <c:v>54.690000000000005</c:v>
                </c:pt>
                <c:pt idx="499">
                  <c:v>54.690000000000005</c:v>
                </c:pt>
                <c:pt idx="500">
                  <c:v>54.679999999999907</c:v>
                </c:pt>
                <c:pt idx="501">
                  <c:v>54.63</c:v>
                </c:pt>
                <c:pt idx="502">
                  <c:v>54.63</c:v>
                </c:pt>
                <c:pt idx="503">
                  <c:v>54.63</c:v>
                </c:pt>
                <c:pt idx="504">
                  <c:v>54.6</c:v>
                </c:pt>
                <c:pt idx="505">
                  <c:v>54.6</c:v>
                </c:pt>
                <c:pt idx="506">
                  <c:v>54.6</c:v>
                </c:pt>
                <c:pt idx="507">
                  <c:v>54.6</c:v>
                </c:pt>
                <c:pt idx="508">
                  <c:v>54.6</c:v>
                </c:pt>
                <c:pt idx="509">
                  <c:v>54.589999999999904</c:v>
                </c:pt>
                <c:pt idx="510">
                  <c:v>54.589999999999904</c:v>
                </c:pt>
                <c:pt idx="511">
                  <c:v>54.569999999999908</c:v>
                </c:pt>
                <c:pt idx="512">
                  <c:v>54.569999999999908</c:v>
                </c:pt>
                <c:pt idx="513">
                  <c:v>54.569999999999908</c:v>
                </c:pt>
                <c:pt idx="514">
                  <c:v>54.559999999999903</c:v>
                </c:pt>
                <c:pt idx="515">
                  <c:v>54.559999999999903</c:v>
                </c:pt>
                <c:pt idx="516">
                  <c:v>54.559999999999903</c:v>
                </c:pt>
                <c:pt idx="517">
                  <c:v>54.559999999999903</c:v>
                </c:pt>
                <c:pt idx="518">
                  <c:v>54.559999999999903</c:v>
                </c:pt>
                <c:pt idx="519">
                  <c:v>54.559999999999903</c:v>
                </c:pt>
                <c:pt idx="520">
                  <c:v>54.54</c:v>
                </c:pt>
                <c:pt idx="521">
                  <c:v>54.54</c:v>
                </c:pt>
                <c:pt idx="522">
                  <c:v>54.54</c:v>
                </c:pt>
                <c:pt idx="523">
                  <c:v>54.53</c:v>
                </c:pt>
                <c:pt idx="524">
                  <c:v>54.53</c:v>
                </c:pt>
                <c:pt idx="525">
                  <c:v>54.509999999999906</c:v>
                </c:pt>
                <c:pt idx="526">
                  <c:v>54.5</c:v>
                </c:pt>
                <c:pt idx="527">
                  <c:v>54.48</c:v>
                </c:pt>
                <c:pt idx="528">
                  <c:v>54.47</c:v>
                </c:pt>
                <c:pt idx="529">
                  <c:v>54.47</c:v>
                </c:pt>
                <c:pt idx="530">
                  <c:v>54.47</c:v>
                </c:pt>
                <c:pt idx="531">
                  <c:v>54.449999999999903</c:v>
                </c:pt>
                <c:pt idx="532">
                  <c:v>54.449999999999903</c:v>
                </c:pt>
                <c:pt idx="533">
                  <c:v>54.449999999999903</c:v>
                </c:pt>
                <c:pt idx="534">
                  <c:v>54.43</c:v>
                </c:pt>
                <c:pt idx="535">
                  <c:v>54.419999999999902</c:v>
                </c:pt>
                <c:pt idx="536">
                  <c:v>54.419999999999902</c:v>
                </c:pt>
                <c:pt idx="537">
                  <c:v>54.419999999999902</c:v>
                </c:pt>
                <c:pt idx="538">
                  <c:v>54.41</c:v>
                </c:pt>
                <c:pt idx="539">
                  <c:v>54.41</c:v>
                </c:pt>
                <c:pt idx="540">
                  <c:v>54.41</c:v>
                </c:pt>
                <c:pt idx="541">
                  <c:v>54.399999999999906</c:v>
                </c:pt>
                <c:pt idx="542">
                  <c:v>54.399999999999906</c:v>
                </c:pt>
                <c:pt idx="543">
                  <c:v>54.39</c:v>
                </c:pt>
                <c:pt idx="544">
                  <c:v>54.39</c:v>
                </c:pt>
                <c:pt idx="545">
                  <c:v>54.37</c:v>
                </c:pt>
                <c:pt idx="546">
                  <c:v>54.37</c:v>
                </c:pt>
                <c:pt idx="547">
                  <c:v>54.37</c:v>
                </c:pt>
                <c:pt idx="548">
                  <c:v>54.37</c:v>
                </c:pt>
                <c:pt idx="549">
                  <c:v>54.37</c:v>
                </c:pt>
                <c:pt idx="550">
                  <c:v>54.37</c:v>
                </c:pt>
                <c:pt idx="551">
                  <c:v>54.36</c:v>
                </c:pt>
                <c:pt idx="552">
                  <c:v>54.349999999999994</c:v>
                </c:pt>
                <c:pt idx="553">
                  <c:v>54.33</c:v>
                </c:pt>
                <c:pt idx="554">
                  <c:v>54.33</c:v>
                </c:pt>
                <c:pt idx="555">
                  <c:v>54.33</c:v>
                </c:pt>
                <c:pt idx="556">
                  <c:v>54.33</c:v>
                </c:pt>
                <c:pt idx="557">
                  <c:v>54.33</c:v>
                </c:pt>
                <c:pt idx="558">
                  <c:v>54.32</c:v>
                </c:pt>
                <c:pt idx="559">
                  <c:v>54.230000000000004</c:v>
                </c:pt>
                <c:pt idx="560">
                  <c:v>54.2</c:v>
                </c:pt>
                <c:pt idx="561">
                  <c:v>54.2</c:v>
                </c:pt>
                <c:pt idx="562">
                  <c:v>54.2</c:v>
                </c:pt>
                <c:pt idx="563">
                  <c:v>54.2</c:v>
                </c:pt>
                <c:pt idx="564">
                  <c:v>54.2</c:v>
                </c:pt>
                <c:pt idx="565">
                  <c:v>54.2</c:v>
                </c:pt>
                <c:pt idx="566">
                  <c:v>54.2</c:v>
                </c:pt>
                <c:pt idx="567">
                  <c:v>54.2</c:v>
                </c:pt>
                <c:pt idx="568">
                  <c:v>54.2</c:v>
                </c:pt>
                <c:pt idx="569">
                  <c:v>54.190000000000005</c:v>
                </c:pt>
                <c:pt idx="570">
                  <c:v>54.18</c:v>
                </c:pt>
                <c:pt idx="571">
                  <c:v>54.169999999999909</c:v>
                </c:pt>
                <c:pt idx="572">
                  <c:v>54.15</c:v>
                </c:pt>
                <c:pt idx="573">
                  <c:v>54.14</c:v>
                </c:pt>
                <c:pt idx="574">
                  <c:v>54.14</c:v>
                </c:pt>
                <c:pt idx="575">
                  <c:v>54.14</c:v>
                </c:pt>
                <c:pt idx="576">
                  <c:v>54.14</c:v>
                </c:pt>
                <c:pt idx="577">
                  <c:v>54.14</c:v>
                </c:pt>
                <c:pt idx="578">
                  <c:v>54.14</c:v>
                </c:pt>
                <c:pt idx="579">
                  <c:v>54.14</c:v>
                </c:pt>
                <c:pt idx="580">
                  <c:v>54.13</c:v>
                </c:pt>
                <c:pt idx="581">
                  <c:v>54.120000000000005</c:v>
                </c:pt>
                <c:pt idx="582">
                  <c:v>54.120000000000005</c:v>
                </c:pt>
                <c:pt idx="583">
                  <c:v>54.120000000000005</c:v>
                </c:pt>
                <c:pt idx="584">
                  <c:v>54.1</c:v>
                </c:pt>
                <c:pt idx="585">
                  <c:v>54.09</c:v>
                </c:pt>
                <c:pt idx="586">
                  <c:v>54.09</c:v>
                </c:pt>
                <c:pt idx="587">
                  <c:v>54.09</c:v>
                </c:pt>
                <c:pt idx="588">
                  <c:v>54.09</c:v>
                </c:pt>
                <c:pt idx="589">
                  <c:v>54.08</c:v>
                </c:pt>
                <c:pt idx="590">
                  <c:v>54.08</c:v>
                </c:pt>
                <c:pt idx="591">
                  <c:v>54.069999999999908</c:v>
                </c:pt>
                <c:pt idx="592">
                  <c:v>54.06</c:v>
                </c:pt>
                <c:pt idx="593">
                  <c:v>54.06</c:v>
                </c:pt>
                <c:pt idx="594">
                  <c:v>54.06</c:v>
                </c:pt>
                <c:pt idx="595">
                  <c:v>54.06</c:v>
                </c:pt>
                <c:pt idx="596">
                  <c:v>54.06</c:v>
                </c:pt>
                <c:pt idx="597">
                  <c:v>54.06</c:v>
                </c:pt>
                <c:pt idx="598">
                  <c:v>54.05</c:v>
                </c:pt>
                <c:pt idx="599">
                  <c:v>54.05</c:v>
                </c:pt>
                <c:pt idx="600">
                  <c:v>54.05</c:v>
                </c:pt>
                <c:pt idx="601">
                  <c:v>54.05</c:v>
                </c:pt>
                <c:pt idx="602">
                  <c:v>54.05</c:v>
                </c:pt>
                <c:pt idx="603">
                  <c:v>54.04</c:v>
                </c:pt>
                <c:pt idx="604">
                  <c:v>54.04</c:v>
                </c:pt>
                <c:pt idx="605">
                  <c:v>54.01</c:v>
                </c:pt>
                <c:pt idx="606">
                  <c:v>54.01</c:v>
                </c:pt>
                <c:pt idx="607">
                  <c:v>54.01</c:v>
                </c:pt>
                <c:pt idx="608">
                  <c:v>54.01</c:v>
                </c:pt>
                <c:pt idx="609">
                  <c:v>54.01</c:v>
                </c:pt>
                <c:pt idx="610">
                  <c:v>53.99</c:v>
                </c:pt>
                <c:pt idx="611">
                  <c:v>53.99</c:v>
                </c:pt>
                <c:pt idx="612">
                  <c:v>53.98</c:v>
                </c:pt>
                <c:pt idx="613">
                  <c:v>53.98</c:v>
                </c:pt>
                <c:pt idx="614">
                  <c:v>53.98</c:v>
                </c:pt>
                <c:pt idx="615">
                  <c:v>53.98</c:v>
                </c:pt>
                <c:pt idx="616">
                  <c:v>53.98</c:v>
                </c:pt>
                <c:pt idx="617">
                  <c:v>53.98</c:v>
                </c:pt>
                <c:pt idx="618">
                  <c:v>53.98</c:v>
                </c:pt>
                <c:pt idx="619">
                  <c:v>53.98</c:v>
                </c:pt>
                <c:pt idx="620">
                  <c:v>53.98</c:v>
                </c:pt>
                <c:pt idx="621">
                  <c:v>53.97</c:v>
                </c:pt>
                <c:pt idx="622">
                  <c:v>53.97</c:v>
                </c:pt>
                <c:pt idx="623">
                  <c:v>53.97</c:v>
                </c:pt>
                <c:pt idx="624">
                  <c:v>53.97</c:v>
                </c:pt>
                <c:pt idx="625">
                  <c:v>53.949999999999903</c:v>
                </c:pt>
                <c:pt idx="626">
                  <c:v>53.94</c:v>
                </c:pt>
                <c:pt idx="627">
                  <c:v>53.93</c:v>
                </c:pt>
                <c:pt idx="628">
                  <c:v>53.93</c:v>
                </c:pt>
                <c:pt idx="629">
                  <c:v>53.919999999999902</c:v>
                </c:pt>
                <c:pt idx="630">
                  <c:v>53.899999999999906</c:v>
                </c:pt>
                <c:pt idx="631">
                  <c:v>53.899999999999906</c:v>
                </c:pt>
                <c:pt idx="632">
                  <c:v>53.889999999999901</c:v>
                </c:pt>
                <c:pt idx="633">
                  <c:v>53.889999999999901</c:v>
                </c:pt>
                <c:pt idx="634">
                  <c:v>53.879999999999903</c:v>
                </c:pt>
                <c:pt idx="635">
                  <c:v>53.87</c:v>
                </c:pt>
                <c:pt idx="636">
                  <c:v>53.87</c:v>
                </c:pt>
                <c:pt idx="637">
                  <c:v>53.849999999999902</c:v>
                </c:pt>
                <c:pt idx="638">
                  <c:v>53.849999999999902</c:v>
                </c:pt>
                <c:pt idx="639">
                  <c:v>53.849999999999902</c:v>
                </c:pt>
                <c:pt idx="640">
                  <c:v>53.849999999999902</c:v>
                </c:pt>
                <c:pt idx="641">
                  <c:v>53.839999999999904</c:v>
                </c:pt>
                <c:pt idx="642">
                  <c:v>53.839999999999904</c:v>
                </c:pt>
                <c:pt idx="643">
                  <c:v>53.839999999999904</c:v>
                </c:pt>
                <c:pt idx="644">
                  <c:v>53.839999999999904</c:v>
                </c:pt>
                <c:pt idx="645">
                  <c:v>53.839999999999904</c:v>
                </c:pt>
                <c:pt idx="646">
                  <c:v>53.839999999999904</c:v>
                </c:pt>
                <c:pt idx="647">
                  <c:v>53.839999999999904</c:v>
                </c:pt>
                <c:pt idx="648">
                  <c:v>53.839999999999904</c:v>
                </c:pt>
                <c:pt idx="649">
                  <c:v>53.83</c:v>
                </c:pt>
                <c:pt idx="650">
                  <c:v>53.83</c:v>
                </c:pt>
                <c:pt idx="651">
                  <c:v>53.83</c:v>
                </c:pt>
                <c:pt idx="652">
                  <c:v>53.82</c:v>
                </c:pt>
                <c:pt idx="653">
                  <c:v>53.82</c:v>
                </c:pt>
                <c:pt idx="654">
                  <c:v>53.82</c:v>
                </c:pt>
                <c:pt idx="655">
                  <c:v>53.82</c:v>
                </c:pt>
                <c:pt idx="656">
                  <c:v>53.82</c:v>
                </c:pt>
                <c:pt idx="657">
                  <c:v>53.809999999999995</c:v>
                </c:pt>
                <c:pt idx="658">
                  <c:v>53.8</c:v>
                </c:pt>
                <c:pt idx="659">
                  <c:v>53.8</c:v>
                </c:pt>
                <c:pt idx="660">
                  <c:v>53.8</c:v>
                </c:pt>
                <c:pt idx="661">
                  <c:v>53.8</c:v>
                </c:pt>
                <c:pt idx="662">
                  <c:v>53.8</c:v>
                </c:pt>
                <c:pt idx="663">
                  <c:v>53.8</c:v>
                </c:pt>
                <c:pt idx="664">
                  <c:v>53.8</c:v>
                </c:pt>
                <c:pt idx="665">
                  <c:v>53.8</c:v>
                </c:pt>
                <c:pt idx="666">
                  <c:v>53.8</c:v>
                </c:pt>
                <c:pt idx="667">
                  <c:v>53.78</c:v>
                </c:pt>
                <c:pt idx="668">
                  <c:v>53.78</c:v>
                </c:pt>
                <c:pt idx="669">
                  <c:v>53.78</c:v>
                </c:pt>
                <c:pt idx="670">
                  <c:v>53.78</c:v>
                </c:pt>
                <c:pt idx="671">
                  <c:v>53.78</c:v>
                </c:pt>
                <c:pt idx="672">
                  <c:v>53.77</c:v>
                </c:pt>
                <c:pt idx="673">
                  <c:v>53.760000000000005</c:v>
                </c:pt>
                <c:pt idx="674">
                  <c:v>53.760000000000005</c:v>
                </c:pt>
                <c:pt idx="675">
                  <c:v>53.760000000000005</c:v>
                </c:pt>
                <c:pt idx="676">
                  <c:v>53.760000000000005</c:v>
                </c:pt>
                <c:pt idx="677">
                  <c:v>53.760000000000005</c:v>
                </c:pt>
                <c:pt idx="678">
                  <c:v>53.760000000000005</c:v>
                </c:pt>
                <c:pt idx="679">
                  <c:v>53.760000000000005</c:v>
                </c:pt>
                <c:pt idx="680">
                  <c:v>53.75</c:v>
                </c:pt>
                <c:pt idx="681">
                  <c:v>53.75</c:v>
                </c:pt>
                <c:pt idx="682">
                  <c:v>53.75</c:v>
                </c:pt>
                <c:pt idx="683">
                  <c:v>53.75</c:v>
                </c:pt>
                <c:pt idx="684">
                  <c:v>53.75</c:v>
                </c:pt>
                <c:pt idx="685">
                  <c:v>53.75</c:v>
                </c:pt>
                <c:pt idx="686">
                  <c:v>53.74</c:v>
                </c:pt>
                <c:pt idx="687">
                  <c:v>53.74</c:v>
                </c:pt>
                <c:pt idx="688">
                  <c:v>53.729999999999912</c:v>
                </c:pt>
                <c:pt idx="689">
                  <c:v>53.729999999999912</c:v>
                </c:pt>
                <c:pt idx="690">
                  <c:v>53.729999999999912</c:v>
                </c:pt>
                <c:pt idx="691">
                  <c:v>53.660000000000004</c:v>
                </c:pt>
                <c:pt idx="692">
                  <c:v>53.65</c:v>
                </c:pt>
                <c:pt idx="693">
                  <c:v>53.65</c:v>
                </c:pt>
                <c:pt idx="694">
                  <c:v>53.64</c:v>
                </c:pt>
                <c:pt idx="695">
                  <c:v>53.63</c:v>
                </c:pt>
                <c:pt idx="696">
                  <c:v>53.63</c:v>
                </c:pt>
                <c:pt idx="697">
                  <c:v>53.63</c:v>
                </c:pt>
                <c:pt idx="698">
                  <c:v>53.61</c:v>
                </c:pt>
                <c:pt idx="699">
                  <c:v>53.6</c:v>
                </c:pt>
                <c:pt idx="700">
                  <c:v>53.51</c:v>
                </c:pt>
                <c:pt idx="701">
                  <c:v>53.51</c:v>
                </c:pt>
                <c:pt idx="702">
                  <c:v>53.51</c:v>
                </c:pt>
                <c:pt idx="703">
                  <c:v>53.5</c:v>
                </c:pt>
                <c:pt idx="704">
                  <c:v>53.5</c:v>
                </c:pt>
                <c:pt idx="705">
                  <c:v>53.5</c:v>
                </c:pt>
                <c:pt idx="706">
                  <c:v>53.49</c:v>
                </c:pt>
                <c:pt idx="707">
                  <c:v>53.49</c:v>
                </c:pt>
                <c:pt idx="708">
                  <c:v>53.49</c:v>
                </c:pt>
                <c:pt idx="709">
                  <c:v>53.48</c:v>
                </c:pt>
                <c:pt idx="710">
                  <c:v>53.47</c:v>
                </c:pt>
                <c:pt idx="711">
                  <c:v>53.47</c:v>
                </c:pt>
                <c:pt idx="712">
                  <c:v>53.47</c:v>
                </c:pt>
                <c:pt idx="713">
                  <c:v>53.47</c:v>
                </c:pt>
                <c:pt idx="714">
                  <c:v>53.47</c:v>
                </c:pt>
                <c:pt idx="715">
                  <c:v>53.47</c:v>
                </c:pt>
                <c:pt idx="716">
                  <c:v>53.47</c:v>
                </c:pt>
                <c:pt idx="717">
                  <c:v>53.47</c:v>
                </c:pt>
                <c:pt idx="718">
                  <c:v>53.47</c:v>
                </c:pt>
                <c:pt idx="719">
                  <c:v>53.47</c:v>
                </c:pt>
                <c:pt idx="720">
                  <c:v>53.47</c:v>
                </c:pt>
                <c:pt idx="721">
                  <c:v>53.449999999999996</c:v>
                </c:pt>
                <c:pt idx="722">
                  <c:v>53.449999999999996</c:v>
                </c:pt>
                <c:pt idx="723">
                  <c:v>53.449999999999996</c:v>
                </c:pt>
                <c:pt idx="724">
                  <c:v>53.449999999999996</c:v>
                </c:pt>
                <c:pt idx="725">
                  <c:v>53.449999999999996</c:v>
                </c:pt>
                <c:pt idx="726">
                  <c:v>53.449999999999996</c:v>
                </c:pt>
                <c:pt idx="727">
                  <c:v>53.449999999999996</c:v>
                </c:pt>
                <c:pt idx="728">
                  <c:v>53.449999999999996</c:v>
                </c:pt>
                <c:pt idx="729">
                  <c:v>53.41</c:v>
                </c:pt>
                <c:pt idx="730">
                  <c:v>53.41</c:v>
                </c:pt>
                <c:pt idx="731">
                  <c:v>53.41</c:v>
                </c:pt>
                <c:pt idx="732">
                  <c:v>53.41</c:v>
                </c:pt>
                <c:pt idx="733">
                  <c:v>53.41</c:v>
                </c:pt>
                <c:pt idx="734">
                  <c:v>53.41</c:v>
                </c:pt>
                <c:pt idx="735">
                  <c:v>53.41</c:v>
                </c:pt>
                <c:pt idx="736">
                  <c:v>53.41</c:v>
                </c:pt>
                <c:pt idx="737">
                  <c:v>53.4</c:v>
                </c:pt>
                <c:pt idx="738">
                  <c:v>53.4</c:v>
                </c:pt>
                <c:pt idx="739">
                  <c:v>53.4</c:v>
                </c:pt>
                <c:pt idx="740">
                  <c:v>53.39</c:v>
                </c:pt>
                <c:pt idx="741">
                  <c:v>53.379999999999995</c:v>
                </c:pt>
                <c:pt idx="742">
                  <c:v>53.379999999999995</c:v>
                </c:pt>
                <c:pt idx="743">
                  <c:v>53.37</c:v>
                </c:pt>
                <c:pt idx="744">
                  <c:v>53.36</c:v>
                </c:pt>
                <c:pt idx="745">
                  <c:v>53.349999999999994</c:v>
                </c:pt>
                <c:pt idx="746">
                  <c:v>53.33</c:v>
                </c:pt>
                <c:pt idx="747">
                  <c:v>53.32</c:v>
                </c:pt>
                <c:pt idx="748">
                  <c:v>53.32</c:v>
                </c:pt>
                <c:pt idx="749">
                  <c:v>53.32</c:v>
                </c:pt>
                <c:pt idx="750">
                  <c:v>53.32</c:v>
                </c:pt>
                <c:pt idx="751">
                  <c:v>53.32</c:v>
                </c:pt>
                <c:pt idx="752">
                  <c:v>53.32</c:v>
                </c:pt>
                <c:pt idx="753">
                  <c:v>53.32</c:v>
                </c:pt>
                <c:pt idx="754">
                  <c:v>53.32</c:v>
                </c:pt>
                <c:pt idx="755">
                  <c:v>53.32</c:v>
                </c:pt>
                <c:pt idx="756">
                  <c:v>53.32</c:v>
                </c:pt>
                <c:pt idx="757">
                  <c:v>53.32</c:v>
                </c:pt>
                <c:pt idx="758">
                  <c:v>53.32</c:v>
                </c:pt>
                <c:pt idx="759">
                  <c:v>53.309999999999995</c:v>
                </c:pt>
                <c:pt idx="760">
                  <c:v>53.309999999999995</c:v>
                </c:pt>
                <c:pt idx="761">
                  <c:v>53.3</c:v>
                </c:pt>
                <c:pt idx="762">
                  <c:v>53.3</c:v>
                </c:pt>
                <c:pt idx="763">
                  <c:v>53.3</c:v>
                </c:pt>
                <c:pt idx="764">
                  <c:v>53.289999999999907</c:v>
                </c:pt>
                <c:pt idx="765">
                  <c:v>53.279999999999909</c:v>
                </c:pt>
                <c:pt idx="766">
                  <c:v>53.279999999999909</c:v>
                </c:pt>
                <c:pt idx="767">
                  <c:v>53.279999999999909</c:v>
                </c:pt>
                <c:pt idx="768">
                  <c:v>53.269999999999911</c:v>
                </c:pt>
                <c:pt idx="769">
                  <c:v>53.260000000000005</c:v>
                </c:pt>
                <c:pt idx="770">
                  <c:v>53.260000000000005</c:v>
                </c:pt>
                <c:pt idx="771">
                  <c:v>53.260000000000005</c:v>
                </c:pt>
                <c:pt idx="772">
                  <c:v>53.260000000000005</c:v>
                </c:pt>
                <c:pt idx="773">
                  <c:v>53.260000000000005</c:v>
                </c:pt>
                <c:pt idx="774">
                  <c:v>53.260000000000005</c:v>
                </c:pt>
                <c:pt idx="775">
                  <c:v>53.23999999999991</c:v>
                </c:pt>
                <c:pt idx="776">
                  <c:v>53.23999999999991</c:v>
                </c:pt>
                <c:pt idx="777">
                  <c:v>53.23999999999991</c:v>
                </c:pt>
                <c:pt idx="778">
                  <c:v>53.23999999999991</c:v>
                </c:pt>
                <c:pt idx="779">
                  <c:v>53.23999999999991</c:v>
                </c:pt>
                <c:pt idx="780">
                  <c:v>53.230000000000004</c:v>
                </c:pt>
                <c:pt idx="781">
                  <c:v>53.230000000000004</c:v>
                </c:pt>
                <c:pt idx="782">
                  <c:v>53.230000000000004</c:v>
                </c:pt>
                <c:pt idx="783">
                  <c:v>53.230000000000004</c:v>
                </c:pt>
                <c:pt idx="784">
                  <c:v>53.230000000000004</c:v>
                </c:pt>
                <c:pt idx="785">
                  <c:v>53.230000000000004</c:v>
                </c:pt>
                <c:pt idx="786">
                  <c:v>53.230000000000004</c:v>
                </c:pt>
                <c:pt idx="787">
                  <c:v>53.230000000000004</c:v>
                </c:pt>
                <c:pt idx="788">
                  <c:v>53.230000000000004</c:v>
                </c:pt>
                <c:pt idx="789">
                  <c:v>53.230000000000004</c:v>
                </c:pt>
                <c:pt idx="790">
                  <c:v>53.230000000000004</c:v>
                </c:pt>
                <c:pt idx="791">
                  <c:v>53.219999999999906</c:v>
                </c:pt>
                <c:pt idx="792">
                  <c:v>53.219999999999906</c:v>
                </c:pt>
                <c:pt idx="793">
                  <c:v>53.179999999999907</c:v>
                </c:pt>
                <c:pt idx="794">
                  <c:v>53.179999999999907</c:v>
                </c:pt>
                <c:pt idx="795">
                  <c:v>53.179999999999907</c:v>
                </c:pt>
                <c:pt idx="796">
                  <c:v>53.17</c:v>
                </c:pt>
                <c:pt idx="797">
                  <c:v>53.17</c:v>
                </c:pt>
                <c:pt idx="798">
                  <c:v>53.17</c:v>
                </c:pt>
                <c:pt idx="799">
                  <c:v>53.17</c:v>
                </c:pt>
                <c:pt idx="800">
                  <c:v>53.17</c:v>
                </c:pt>
                <c:pt idx="801">
                  <c:v>53.159999999999904</c:v>
                </c:pt>
                <c:pt idx="802">
                  <c:v>53.159999999999904</c:v>
                </c:pt>
                <c:pt idx="803">
                  <c:v>53.159999999999904</c:v>
                </c:pt>
                <c:pt idx="804">
                  <c:v>53.14</c:v>
                </c:pt>
                <c:pt idx="805">
                  <c:v>53.14</c:v>
                </c:pt>
                <c:pt idx="806">
                  <c:v>53.14</c:v>
                </c:pt>
                <c:pt idx="807">
                  <c:v>53.14</c:v>
                </c:pt>
                <c:pt idx="808">
                  <c:v>53.14</c:v>
                </c:pt>
                <c:pt idx="809">
                  <c:v>53.14</c:v>
                </c:pt>
                <c:pt idx="810">
                  <c:v>53.14</c:v>
                </c:pt>
                <c:pt idx="811">
                  <c:v>53.14</c:v>
                </c:pt>
                <c:pt idx="812">
                  <c:v>53.119999999999905</c:v>
                </c:pt>
                <c:pt idx="813">
                  <c:v>53.119999999999905</c:v>
                </c:pt>
                <c:pt idx="814">
                  <c:v>53.119999999999905</c:v>
                </c:pt>
                <c:pt idx="815">
                  <c:v>53.119999999999905</c:v>
                </c:pt>
                <c:pt idx="816">
                  <c:v>53.119999999999905</c:v>
                </c:pt>
                <c:pt idx="817">
                  <c:v>53.119999999999905</c:v>
                </c:pt>
                <c:pt idx="818">
                  <c:v>53.11</c:v>
                </c:pt>
                <c:pt idx="819">
                  <c:v>53.11</c:v>
                </c:pt>
                <c:pt idx="820">
                  <c:v>53.11</c:v>
                </c:pt>
                <c:pt idx="821">
                  <c:v>53.11</c:v>
                </c:pt>
                <c:pt idx="822">
                  <c:v>53.11</c:v>
                </c:pt>
                <c:pt idx="823">
                  <c:v>53.11</c:v>
                </c:pt>
                <c:pt idx="824">
                  <c:v>53.1</c:v>
                </c:pt>
                <c:pt idx="825">
                  <c:v>53.1</c:v>
                </c:pt>
                <c:pt idx="826">
                  <c:v>53.1</c:v>
                </c:pt>
                <c:pt idx="827">
                  <c:v>53.089999999999904</c:v>
                </c:pt>
                <c:pt idx="828">
                  <c:v>53.089999999999904</c:v>
                </c:pt>
                <c:pt idx="829">
                  <c:v>53.089999999999904</c:v>
                </c:pt>
                <c:pt idx="830">
                  <c:v>53.089999999999904</c:v>
                </c:pt>
                <c:pt idx="831">
                  <c:v>53.089999999999904</c:v>
                </c:pt>
                <c:pt idx="832">
                  <c:v>53.089999999999904</c:v>
                </c:pt>
                <c:pt idx="833">
                  <c:v>53.089999999999904</c:v>
                </c:pt>
                <c:pt idx="834">
                  <c:v>53.089999999999904</c:v>
                </c:pt>
                <c:pt idx="835">
                  <c:v>53.089999999999904</c:v>
                </c:pt>
                <c:pt idx="836">
                  <c:v>53.089999999999904</c:v>
                </c:pt>
                <c:pt idx="837">
                  <c:v>53.089999999999904</c:v>
                </c:pt>
                <c:pt idx="838">
                  <c:v>53.089999999999904</c:v>
                </c:pt>
                <c:pt idx="839">
                  <c:v>53.089999999999904</c:v>
                </c:pt>
                <c:pt idx="840">
                  <c:v>53.089999999999904</c:v>
                </c:pt>
                <c:pt idx="841">
                  <c:v>53.089999999999904</c:v>
                </c:pt>
                <c:pt idx="842">
                  <c:v>53.069999999999908</c:v>
                </c:pt>
                <c:pt idx="843">
                  <c:v>53.069999999999908</c:v>
                </c:pt>
                <c:pt idx="844">
                  <c:v>53.069999999999908</c:v>
                </c:pt>
                <c:pt idx="845">
                  <c:v>53.069999999999908</c:v>
                </c:pt>
                <c:pt idx="846">
                  <c:v>53.059999999999903</c:v>
                </c:pt>
                <c:pt idx="847">
                  <c:v>53.059999999999903</c:v>
                </c:pt>
                <c:pt idx="848">
                  <c:v>53.059999999999903</c:v>
                </c:pt>
                <c:pt idx="849">
                  <c:v>53.059999999999903</c:v>
                </c:pt>
                <c:pt idx="850">
                  <c:v>53.059999999999903</c:v>
                </c:pt>
                <c:pt idx="851">
                  <c:v>53.059999999999903</c:v>
                </c:pt>
                <c:pt idx="852">
                  <c:v>53.059999999999903</c:v>
                </c:pt>
                <c:pt idx="853">
                  <c:v>53.059999999999903</c:v>
                </c:pt>
                <c:pt idx="854">
                  <c:v>53.05</c:v>
                </c:pt>
                <c:pt idx="855">
                  <c:v>53.05</c:v>
                </c:pt>
                <c:pt idx="856">
                  <c:v>53.05</c:v>
                </c:pt>
                <c:pt idx="857">
                  <c:v>53.05</c:v>
                </c:pt>
                <c:pt idx="858">
                  <c:v>53.05</c:v>
                </c:pt>
                <c:pt idx="859">
                  <c:v>53.05</c:v>
                </c:pt>
                <c:pt idx="860">
                  <c:v>53.05</c:v>
                </c:pt>
                <c:pt idx="861">
                  <c:v>53.05</c:v>
                </c:pt>
                <c:pt idx="862">
                  <c:v>53.05</c:v>
                </c:pt>
                <c:pt idx="863">
                  <c:v>53.05</c:v>
                </c:pt>
                <c:pt idx="864">
                  <c:v>53.05</c:v>
                </c:pt>
                <c:pt idx="865">
                  <c:v>53.05</c:v>
                </c:pt>
                <c:pt idx="866">
                  <c:v>53.05</c:v>
                </c:pt>
                <c:pt idx="867">
                  <c:v>53.05</c:v>
                </c:pt>
                <c:pt idx="868">
                  <c:v>53.05</c:v>
                </c:pt>
                <c:pt idx="869">
                  <c:v>53.05</c:v>
                </c:pt>
                <c:pt idx="870">
                  <c:v>53.05</c:v>
                </c:pt>
                <c:pt idx="871">
                  <c:v>53.05</c:v>
                </c:pt>
                <c:pt idx="872">
                  <c:v>53.04</c:v>
                </c:pt>
                <c:pt idx="873">
                  <c:v>53.04</c:v>
                </c:pt>
                <c:pt idx="874">
                  <c:v>53.04</c:v>
                </c:pt>
                <c:pt idx="875">
                  <c:v>53.04</c:v>
                </c:pt>
                <c:pt idx="876">
                  <c:v>53.04</c:v>
                </c:pt>
                <c:pt idx="877">
                  <c:v>53.04</c:v>
                </c:pt>
                <c:pt idx="878">
                  <c:v>53.04</c:v>
                </c:pt>
                <c:pt idx="879">
                  <c:v>53.04</c:v>
                </c:pt>
                <c:pt idx="880">
                  <c:v>53.03</c:v>
                </c:pt>
                <c:pt idx="881">
                  <c:v>53.02</c:v>
                </c:pt>
                <c:pt idx="882">
                  <c:v>53.02</c:v>
                </c:pt>
                <c:pt idx="883">
                  <c:v>53.02</c:v>
                </c:pt>
                <c:pt idx="884">
                  <c:v>53.02</c:v>
                </c:pt>
                <c:pt idx="885">
                  <c:v>53.02</c:v>
                </c:pt>
                <c:pt idx="886">
                  <c:v>53.02</c:v>
                </c:pt>
                <c:pt idx="887">
                  <c:v>53.02</c:v>
                </c:pt>
                <c:pt idx="888">
                  <c:v>53.02</c:v>
                </c:pt>
                <c:pt idx="889">
                  <c:v>53.02</c:v>
                </c:pt>
                <c:pt idx="890">
                  <c:v>53.01</c:v>
                </c:pt>
                <c:pt idx="891">
                  <c:v>53.01</c:v>
                </c:pt>
                <c:pt idx="892">
                  <c:v>53.01</c:v>
                </c:pt>
                <c:pt idx="893">
                  <c:v>53.01</c:v>
                </c:pt>
                <c:pt idx="894">
                  <c:v>53.01</c:v>
                </c:pt>
                <c:pt idx="895">
                  <c:v>53.01</c:v>
                </c:pt>
                <c:pt idx="896">
                  <c:v>53.01</c:v>
                </c:pt>
                <c:pt idx="897">
                  <c:v>53.01</c:v>
                </c:pt>
                <c:pt idx="898">
                  <c:v>53.01</c:v>
                </c:pt>
                <c:pt idx="899">
                  <c:v>53.01</c:v>
                </c:pt>
                <c:pt idx="900">
                  <c:v>53</c:v>
                </c:pt>
                <c:pt idx="901">
                  <c:v>53</c:v>
                </c:pt>
                <c:pt idx="902">
                  <c:v>52.99</c:v>
                </c:pt>
                <c:pt idx="903">
                  <c:v>52.99</c:v>
                </c:pt>
                <c:pt idx="904">
                  <c:v>52.98</c:v>
                </c:pt>
                <c:pt idx="905">
                  <c:v>52.98</c:v>
                </c:pt>
                <c:pt idx="906">
                  <c:v>52.98</c:v>
                </c:pt>
                <c:pt idx="907">
                  <c:v>52.98</c:v>
                </c:pt>
                <c:pt idx="908">
                  <c:v>52.98</c:v>
                </c:pt>
                <c:pt idx="909">
                  <c:v>52.98</c:v>
                </c:pt>
                <c:pt idx="910">
                  <c:v>52.97</c:v>
                </c:pt>
                <c:pt idx="911">
                  <c:v>52.97</c:v>
                </c:pt>
                <c:pt idx="912">
                  <c:v>52.97</c:v>
                </c:pt>
                <c:pt idx="913">
                  <c:v>52.97</c:v>
                </c:pt>
                <c:pt idx="914">
                  <c:v>52.97</c:v>
                </c:pt>
                <c:pt idx="915">
                  <c:v>52.96</c:v>
                </c:pt>
                <c:pt idx="916">
                  <c:v>52.94</c:v>
                </c:pt>
                <c:pt idx="917">
                  <c:v>52.94</c:v>
                </c:pt>
                <c:pt idx="918">
                  <c:v>52.94</c:v>
                </c:pt>
                <c:pt idx="919">
                  <c:v>52.94</c:v>
                </c:pt>
                <c:pt idx="920">
                  <c:v>52.94</c:v>
                </c:pt>
                <c:pt idx="921">
                  <c:v>52.94</c:v>
                </c:pt>
                <c:pt idx="922">
                  <c:v>52.94</c:v>
                </c:pt>
                <c:pt idx="923">
                  <c:v>52.94</c:v>
                </c:pt>
                <c:pt idx="924">
                  <c:v>52.93</c:v>
                </c:pt>
                <c:pt idx="925">
                  <c:v>52.93</c:v>
                </c:pt>
                <c:pt idx="926">
                  <c:v>52.92</c:v>
                </c:pt>
                <c:pt idx="927">
                  <c:v>52.92</c:v>
                </c:pt>
                <c:pt idx="928">
                  <c:v>52.92</c:v>
                </c:pt>
                <c:pt idx="929">
                  <c:v>52.92</c:v>
                </c:pt>
                <c:pt idx="930">
                  <c:v>52.909999999999904</c:v>
                </c:pt>
                <c:pt idx="931">
                  <c:v>52.889999999999901</c:v>
                </c:pt>
                <c:pt idx="932">
                  <c:v>52.889999999999901</c:v>
                </c:pt>
                <c:pt idx="933">
                  <c:v>52.879999999999903</c:v>
                </c:pt>
                <c:pt idx="934">
                  <c:v>52.87</c:v>
                </c:pt>
                <c:pt idx="935">
                  <c:v>52.87</c:v>
                </c:pt>
                <c:pt idx="936">
                  <c:v>52.87</c:v>
                </c:pt>
                <c:pt idx="937">
                  <c:v>52.87</c:v>
                </c:pt>
                <c:pt idx="938">
                  <c:v>52.87</c:v>
                </c:pt>
                <c:pt idx="939">
                  <c:v>52.87</c:v>
                </c:pt>
                <c:pt idx="940">
                  <c:v>52.87</c:v>
                </c:pt>
                <c:pt idx="941">
                  <c:v>52.87</c:v>
                </c:pt>
                <c:pt idx="942">
                  <c:v>52.86</c:v>
                </c:pt>
                <c:pt idx="943">
                  <c:v>52.839999999999904</c:v>
                </c:pt>
                <c:pt idx="944">
                  <c:v>52.839999999999904</c:v>
                </c:pt>
                <c:pt idx="945">
                  <c:v>52.839999999999904</c:v>
                </c:pt>
                <c:pt idx="946">
                  <c:v>52.839999999999904</c:v>
                </c:pt>
                <c:pt idx="947">
                  <c:v>52.839999999999904</c:v>
                </c:pt>
                <c:pt idx="948">
                  <c:v>52.839999999999904</c:v>
                </c:pt>
                <c:pt idx="949">
                  <c:v>52.839999999999904</c:v>
                </c:pt>
                <c:pt idx="950">
                  <c:v>52.83</c:v>
                </c:pt>
                <c:pt idx="951">
                  <c:v>52.83</c:v>
                </c:pt>
                <c:pt idx="952">
                  <c:v>52.83</c:v>
                </c:pt>
                <c:pt idx="953">
                  <c:v>52.83</c:v>
                </c:pt>
                <c:pt idx="954">
                  <c:v>52.83</c:v>
                </c:pt>
                <c:pt idx="955">
                  <c:v>52.83</c:v>
                </c:pt>
                <c:pt idx="956">
                  <c:v>52.83</c:v>
                </c:pt>
                <c:pt idx="957">
                  <c:v>52.83</c:v>
                </c:pt>
                <c:pt idx="958">
                  <c:v>52.83</c:v>
                </c:pt>
                <c:pt idx="959">
                  <c:v>52.83</c:v>
                </c:pt>
                <c:pt idx="960">
                  <c:v>52.83</c:v>
                </c:pt>
                <c:pt idx="961">
                  <c:v>52.82</c:v>
                </c:pt>
                <c:pt idx="962">
                  <c:v>52.82</c:v>
                </c:pt>
                <c:pt idx="963">
                  <c:v>52.809999999999995</c:v>
                </c:pt>
                <c:pt idx="964">
                  <c:v>52.809999999999995</c:v>
                </c:pt>
                <c:pt idx="965">
                  <c:v>52.809999999999995</c:v>
                </c:pt>
                <c:pt idx="966">
                  <c:v>52.809999999999995</c:v>
                </c:pt>
                <c:pt idx="967">
                  <c:v>52.809999999999995</c:v>
                </c:pt>
                <c:pt idx="968">
                  <c:v>52.809999999999995</c:v>
                </c:pt>
                <c:pt idx="969">
                  <c:v>52.809999999999995</c:v>
                </c:pt>
                <c:pt idx="970">
                  <c:v>52.809999999999995</c:v>
                </c:pt>
                <c:pt idx="971">
                  <c:v>52.809999999999995</c:v>
                </c:pt>
                <c:pt idx="972">
                  <c:v>52.809999999999995</c:v>
                </c:pt>
                <c:pt idx="973">
                  <c:v>52.809999999999995</c:v>
                </c:pt>
                <c:pt idx="974">
                  <c:v>52.809999999999995</c:v>
                </c:pt>
                <c:pt idx="975">
                  <c:v>52.809999999999995</c:v>
                </c:pt>
                <c:pt idx="976">
                  <c:v>52.809999999999995</c:v>
                </c:pt>
                <c:pt idx="977">
                  <c:v>52.809999999999995</c:v>
                </c:pt>
                <c:pt idx="978">
                  <c:v>52.809999999999995</c:v>
                </c:pt>
                <c:pt idx="979">
                  <c:v>52.809999999999995</c:v>
                </c:pt>
                <c:pt idx="980">
                  <c:v>52.809999999999995</c:v>
                </c:pt>
                <c:pt idx="981">
                  <c:v>52.809999999999995</c:v>
                </c:pt>
                <c:pt idx="982">
                  <c:v>52.809999999999995</c:v>
                </c:pt>
                <c:pt idx="983">
                  <c:v>52.809999999999995</c:v>
                </c:pt>
                <c:pt idx="984">
                  <c:v>52.809999999999995</c:v>
                </c:pt>
                <c:pt idx="985">
                  <c:v>52.8</c:v>
                </c:pt>
                <c:pt idx="986">
                  <c:v>52.790000000000006</c:v>
                </c:pt>
                <c:pt idx="987">
                  <c:v>52.790000000000006</c:v>
                </c:pt>
                <c:pt idx="988">
                  <c:v>52.790000000000006</c:v>
                </c:pt>
                <c:pt idx="989">
                  <c:v>52.790000000000006</c:v>
                </c:pt>
                <c:pt idx="990">
                  <c:v>52.779999999999909</c:v>
                </c:pt>
                <c:pt idx="991">
                  <c:v>52.77</c:v>
                </c:pt>
                <c:pt idx="992">
                  <c:v>52.760000000000005</c:v>
                </c:pt>
                <c:pt idx="993">
                  <c:v>52.760000000000005</c:v>
                </c:pt>
                <c:pt idx="994">
                  <c:v>52.74</c:v>
                </c:pt>
                <c:pt idx="995">
                  <c:v>52.74</c:v>
                </c:pt>
                <c:pt idx="996">
                  <c:v>52.74</c:v>
                </c:pt>
                <c:pt idx="997">
                  <c:v>52.74</c:v>
                </c:pt>
                <c:pt idx="998">
                  <c:v>52.74</c:v>
                </c:pt>
                <c:pt idx="999">
                  <c:v>52.74</c:v>
                </c:pt>
                <c:pt idx="1000">
                  <c:v>52.74</c:v>
                </c:pt>
                <c:pt idx="1001">
                  <c:v>52.74</c:v>
                </c:pt>
                <c:pt idx="1002">
                  <c:v>52.74</c:v>
                </c:pt>
                <c:pt idx="1003">
                  <c:v>52.74</c:v>
                </c:pt>
                <c:pt idx="1004">
                  <c:v>52.74</c:v>
                </c:pt>
                <c:pt idx="1005">
                  <c:v>52.74</c:v>
                </c:pt>
                <c:pt idx="1006">
                  <c:v>52.74</c:v>
                </c:pt>
                <c:pt idx="1007">
                  <c:v>52.74</c:v>
                </c:pt>
                <c:pt idx="1008">
                  <c:v>52.74</c:v>
                </c:pt>
                <c:pt idx="1009">
                  <c:v>52.74</c:v>
                </c:pt>
                <c:pt idx="1010">
                  <c:v>52.74</c:v>
                </c:pt>
                <c:pt idx="1011">
                  <c:v>52.74</c:v>
                </c:pt>
                <c:pt idx="1012">
                  <c:v>52.74</c:v>
                </c:pt>
                <c:pt idx="1013">
                  <c:v>52.74</c:v>
                </c:pt>
                <c:pt idx="1014">
                  <c:v>52.74</c:v>
                </c:pt>
                <c:pt idx="1015">
                  <c:v>52.74</c:v>
                </c:pt>
                <c:pt idx="1016">
                  <c:v>52.74</c:v>
                </c:pt>
                <c:pt idx="1017">
                  <c:v>52.74</c:v>
                </c:pt>
                <c:pt idx="1018">
                  <c:v>52.74</c:v>
                </c:pt>
                <c:pt idx="1019">
                  <c:v>52.74</c:v>
                </c:pt>
                <c:pt idx="1020">
                  <c:v>52.74</c:v>
                </c:pt>
                <c:pt idx="1021">
                  <c:v>52.74</c:v>
                </c:pt>
                <c:pt idx="1022">
                  <c:v>52.74</c:v>
                </c:pt>
                <c:pt idx="1023">
                  <c:v>52.74</c:v>
                </c:pt>
                <c:pt idx="1024">
                  <c:v>52.74</c:v>
                </c:pt>
                <c:pt idx="1025">
                  <c:v>52.74</c:v>
                </c:pt>
                <c:pt idx="1026">
                  <c:v>52.74</c:v>
                </c:pt>
                <c:pt idx="1027">
                  <c:v>52.74</c:v>
                </c:pt>
                <c:pt idx="1028">
                  <c:v>52.74</c:v>
                </c:pt>
                <c:pt idx="1029">
                  <c:v>52.74</c:v>
                </c:pt>
                <c:pt idx="1030">
                  <c:v>52.730000000000004</c:v>
                </c:pt>
                <c:pt idx="1031">
                  <c:v>52.730000000000004</c:v>
                </c:pt>
                <c:pt idx="1032">
                  <c:v>52.730000000000004</c:v>
                </c:pt>
                <c:pt idx="1033">
                  <c:v>52.730000000000004</c:v>
                </c:pt>
                <c:pt idx="1034">
                  <c:v>52.730000000000004</c:v>
                </c:pt>
                <c:pt idx="1035">
                  <c:v>52.69999999999991</c:v>
                </c:pt>
                <c:pt idx="1036">
                  <c:v>52.69999999999991</c:v>
                </c:pt>
                <c:pt idx="1037">
                  <c:v>52.69999999999991</c:v>
                </c:pt>
                <c:pt idx="1038">
                  <c:v>52.69999999999991</c:v>
                </c:pt>
                <c:pt idx="1039">
                  <c:v>52.69999999999991</c:v>
                </c:pt>
                <c:pt idx="1040">
                  <c:v>52.69999999999991</c:v>
                </c:pt>
                <c:pt idx="1041">
                  <c:v>52.69999999999991</c:v>
                </c:pt>
                <c:pt idx="1042">
                  <c:v>52.690000000000005</c:v>
                </c:pt>
                <c:pt idx="1043">
                  <c:v>52.690000000000005</c:v>
                </c:pt>
                <c:pt idx="1044">
                  <c:v>52.690000000000005</c:v>
                </c:pt>
                <c:pt idx="1045">
                  <c:v>52.690000000000005</c:v>
                </c:pt>
                <c:pt idx="1046">
                  <c:v>52.690000000000005</c:v>
                </c:pt>
                <c:pt idx="1047">
                  <c:v>52.690000000000005</c:v>
                </c:pt>
                <c:pt idx="1048">
                  <c:v>52.67</c:v>
                </c:pt>
                <c:pt idx="1049">
                  <c:v>52.67</c:v>
                </c:pt>
                <c:pt idx="1050">
                  <c:v>52.660000000000004</c:v>
                </c:pt>
                <c:pt idx="1051">
                  <c:v>52.660000000000004</c:v>
                </c:pt>
                <c:pt idx="1052">
                  <c:v>52.660000000000004</c:v>
                </c:pt>
                <c:pt idx="1053">
                  <c:v>52.64</c:v>
                </c:pt>
                <c:pt idx="1054">
                  <c:v>52.64</c:v>
                </c:pt>
                <c:pt idx="1055">
                  <c:v>52.64</c:v>
                </c:pt>
                <c:pt idx="1056">
                  <c:v>52.64</c:v>
                </c:pt>
                <c:pt idx="1057">
                  <c:v>52.64</c:v>
                </c:pt>
                <c:pt idx="1058">
                  <c:v>52.64</c:v>
                </c:pt>
                <c:pt idx="1059">
                  <c:v>52.64</c:v>
                </c:pt>
                <c:pt idx="1060">
                  <c:v>52.64</c:v>
                </c:pt>
                <c:pt idx="1061">
                  <c:v>52.62999999999991</c:v>
                </c:pt>
                <c:pt idx="1062">
                  <c:v>52.62999999999991</c:v>
                </c:pt>
                <c:pt idx="1063">
                  <c:v>52.62999999999991</c:v>
                </c:pt>
                <c:pt idx="1064">
                  <c:v>52.609999999999907</c:v>
                </c:pt>
                <c:pt idx="1065">
                  <c:v>52.6</c:v>
                </c:pt>
                <c:pt idx="1066">
                  <c:v>52.6</c:v>
                </c:pt>
                <c:pt idx="1067">
                  <c:v>52.6</c:v>
                </c:pt>
                <c:pt idx="1068">
                  <c:v>52.6</c:v>
                </c:pt>
                <c:pt idx="1069">
                  <c:v>52.6</c:v>
                </c:pt>
                <c:pt idx="1070">
                  <c:v>52.6</c:v>
                </c:pt>
                <c:pt idx="1071">
                  <c:v>52.6</c:v>
                </c:pt>
                <c:pt idx="1072">
                  <c:v>52.6</c:v>
                </c:pt>
                <c:pt idx="1073">
                  <c:v>52.6</c:v>
                </c:pt>
                <c:pt idx="1074">
                  <c:v>52.6</c:v>
                </c:pt>
                <c:pt idx="1075">
                  <c:v>52.6</c:v>
                </c:pt>
                <c:pt idx="1076">
                  <c:v>52.6</c:v>
                </c:pt>
                <c:pt idx="1077">
                  <c:v>52.6</c:v>
                </c:pt>
                <c:pt idx="1078">
                  <c:v>52.6</c:v>
                </c:pt>
                <c:pt idx="1079">
                  <c:v>52.59</c:v>
                </c:pt>
                <c:pt idx="1080">
                  <c:v>52.59</c:v>
                </c:pt>
                <c:pt idx="1081">
                  <c:v>52.59</c:v>
                </c:pt>
                <c:pt idx="1082">
                  <c:v>52.59</c:v>
                </c:pt>
                <c:pt idx="1083">
                  <c:v>52.59</c:v>
                </c:pt>
                <c:pt idx="1084">
                  <c:v>52.59</c:v>
                </c:pt>
                <c:pt idx="1085">
                  <c:v>52.59</c:v>
                </c:pt>
                <c:pt idx="1086">
                  <c:v>52.59</c:v>
                </c:pt>
                <c:pt idx="1087">
                  <c:v>52.59</c:v>
                </c:pt>
                <c:pt idx="1088">
                  <c:v>52.58</c:v>
                </c:pt>
                <c:pt idx="1089">
                  <c:v>52.58</c:v>
                </c:pt>
                <c:pt idx="1090">
                  <c:v>52.569999999999908</c:v>
                </c:pt>
                <c:pt idx="1091">
                  <c:v>52.569999999999908</c:v>
                </c:pt>
                <c:pt idx="1092">
                  <c:v>52.569999999999908</c:v>
                </c:pt>
                <c:pt idx="1093">
                  <c:v>52.569999999999908</c:v>
                </c:pt>
                <c:pt idx="1094">
                  <c:v>52.569999999999908</c:v>
                </c:pt>
                <c:pt idx="1095">
                  <c:v>52.56</c:v>
                </c:pt>
                <c:pt idx="1096">
                  <c:v>52.56</c:v>
                </c:pt>
                <c:pt idx="1097">
                  <c:v>52.56</c:v>
                </c:pt>
                <c:pt idx="1098">
                  <c:v>52.56</c:v>
                </c:pt>
                <c:pt idx="1099">
                  <c:v>52.55</c:v>
                </c:pt>
                <c:pt idx="1100">
                  <c:v>52.54</c:v>
                </c:pt>
                <c:pt idx="1101">
                  <c:v>52.54</c:v>
                </c:pt>
                <c:pt idx="1102">
                  <c:v>52.54</c:v>
                </c:pt>
                <c:pt idx="1103">
                  <c:v>52.529999999999909</c:v>
                </c:pt>
                <c:pt idx="1104">
                  <c:v>52.52</c:v>
                </c:pt>
                <c:pt idx="1105">
                  <c:v>52.52</c:v>
                </c:pt>
                <c:pt idx="1106">
                  <c:v>52.52</c:v>
                </c:pt>
                <c:pt idx="1107">
                  <c:v>52.52</c:v>
                </c:pt>
                <c:pt idx="1108">
                  <c:v>52.52</c:v>
                </c:pt>
                <c:pt idx="1109">
                  <c:v>52.52</c:v>
                </c:pt>
                <c:pt idx="1110">
                  <c:v>52.51</c:v>
                </c:pt>
                <c:pt idx="1111">
                  <c:v>52.51</c:v>
                </c:pt>
                <c:pt idx="1112">
                  <c:v>52.51</c:v>
                </c:pt>
                <c:pt idx="1113">
                  <c:v>52.51</c:v>
                </c:pt>
                <c:pt idx="1114">
                  <c:v>52.51</c:v>
                </c:pt>
                <c:pt idx="1115">
                  <c:v>52.51</c:v>
                </c:pt>
                <c:pt idx="1116">
                  <c:v>52.499999999999908</c:v>
                </c:pt>
                <c:pt idx="1117">
                  <c:v>52.499999999999908</c:v>
                </c:pt>
                <c:pt idx="1118">
                  <c:v>52.499999999999908</c:v>
                </c:pt>
                <c:pt idx="1119">
                  <c:v>52.499999999999908</c:v>
                </c:pt>
                <c:pt idx="1120">
                  <c:v>52.489999999999903</c:v>
                </c:pt>
                <c:pt idx="1121">
                  <c:v>52.489999999999903</c:v>
                </c:pt>
                <c:pt idx="1122">
                  <c:v>52.489999999999903</c:v>
                </c:pt>
                <c:pt idx="1123">
                  <c:v>52.489999999999903</c:v>
                </c:pt>
                <c:pt idx="1124">
                  <c:v>52.489999999999903</c:v>
                </c:pt>
                <c:pt idx="1125">
                  <c:v>52.489999999999903</c:v>
                </c:pt>
                <c:pt idx="1126">
                  <c:v>52.48</c:v>
                </c:pt>
                <c:pt idx="1127">
                  <c:v>52.47</c:v>
                </c:pt>
                <c:pt idx="1128">
                  <c:v>52.46</c:v>
                </c:pt>
                <c:pt idx="1129">
                  <c:v>52.46</c:v>
                </c:pt>
                <c:pt idx="1130">
                  <c:v>52.44</c:v>
                </c:pt>
                <c:pt idx="1131">
                  <c:v>52.44</c:v>
                </c:pt>
                <c:pt idx="1132">
                  <c:v>52.44</c:v>
                </c:pt>
                <c:pt idx="1133">
                  <c:v>52.44</c:v>
                </c:pt>
                <c:pt idx="1134">
                  <c:v>52.44</c:v>
                </c:pt>
                <c:pt idx="1135">
                  <c:v>52.43</c:v>
                </c:pt>
                <c:pt idx="1136">
                  <c:v>52.43</c:v>
                </c:pt>
                <c:pt idx="1137">
                  <c:v>52.43</c:v>
                </c:pt>
                <c:pt idx="1138">
                  <c:v>52.43</c:v>
                </c:pt>
                <c:pt idx="1139">
                  <c:v>52.42</c:v>
                </c:pt>
                <c:pt idx="1140">
                  <c:v>52.42</c:v>
                </c:pt>
                <c:pt idx="1141">
                  <c:v>52.42</c:v>
                </c:pt>
                <c:pt idx="1142">
                  <c:v>52.42</c:v>
                </c:pt>
                <c:pt idx="1143">
                  <c:v>52.42</c:v>
                </c:pt>
                <c:pt idx="1144">
                  <c:v>52.42</c:v>
                </c:pt>
                <c:pt idx="1145">
                  <c:v>52.42</c:v>
                </c:pt>
                <c:pt idx="1146">
                  <c:v>52.42</c:v>
                </c:pt>
                <c:pt idx="1147">
                  <c:v>52.41</c:v>
                </c:pt>
                <c:pt idx="1148">
                  <c:v>52.41</c:v>
                </c:pt>
                <c:pt idx="1149">
                  <c:v>52.41</c:v>
                </c:pt>
                <c:pt idx="1150">
                  <c:v>52.41</c:v>
                </c:pt>
                <c:pt idx="1151">
                  <c:v>52.41</c:v>
                </c:pt>
                <c:pt idx="1152">
                  <c:v>52.41</c:v>
                </c:pt>
                <c:pt idx="1153">
                  <c:v>52.41</c:v>
                </c:pt>
                <c:pt idx="1154">
                  <c:v>52.41</c:v>
                </c:pt>
                <c:pt idx="1155">
                  <c:v>52.41</c:v>
                </c:pt>
                <c:pt idx="1156">
                  <c:v>52.41</c:v>
                </c:pt>
                <c:pt idx="1157">
                  <c:v>52.41</c:v>
                </c:pt>
                <c:pt idx="1158">
                  <c:v>52.41</c:v>
                </c:pt>
                <c:pt idx="1159">
                  <c:v>52.4</c:v>
                </c:pt>
                <c:pt idx="1160">
                  <c:v>52.4</c:v>
                </c:pt>
                <c:pt idx="1161">
                  <c:v>52.4</c:v>
                </c:pt>
                <c:pt idx="1162">
                  <c:v>52.39</c:v>
                </c:pt>
                <c:pt idx="1163">
                  <c:v>52.379999999999995</c:v>
                </c:pt>
                <c:pt idx="1164">
                  <c:v>52.379999999999995</c:v>
                </c:pt>
                <c:pt idx="1165">
                  <c:v>52.379999999999995</c:v>
                </c:pt>
                <c:pt idx="1166">
                  <c:v>52.379999999999995</c:v>
                </c:pt>
                <c:pt idx="1167">
                  <c:v>52.37</c:v>
                </c:pt>
                <c:pt idx="1168">
                  <c:v>52.3599999999999</c:v>
                </c:pt>
                <c:pt idx="1169">
                  <c:v>52.3599999999999</c:v>
                </c:pt>
                <c:pt idx="1170">
                  <c:v>52.3599999999999</c:v>
                </c:pt>
                <c:pt idx="1171">
                  <c:v>52.3599999999999</c:v>
                </c:pt>
                <c:pt idx="1172">
                  <c:v>52.3599999999999</c:v>
                </c:pt>
                <c:pt idx="1173">
                  <c:v>52.349999999999902</c:v>
                </c:pt>
                <c:pt idx="1174">
                  <c:v>52.349999999999902</c:v>
                </c:pt>
                <c:pt idx="1175">
                  <c:v>52.349999999999902</c:v>
                </c:pt>
                <c:pt idx="1176">
                  <c:v>52.349999999999902</c:v>
                </c:pt>
                <c:pt idx="1177">
                  <c:v>52.349999999999902</c:v>
                </c:pt>
                <c:pt idx="1178">
                  <c:v>52.349999999999902</c:v>
                </c:pt>
                <c:pt idx="1179">
                  <c:v>52.349999999999902</c:v>
                </c:pt>
                <c:pt idx="1180">
                  <c:v>52.349999999999902</c:v>
                </c:pt>
                <c:pt idx="1181">
                  <c:v>52.349999999999902</c:v>
                </c:pt>
                <c:pt idx="1182">
                  <c:v>52.349999999999902</c:v>
                </c:pt>
                <c:pt idx="1183">
                  <c:v>52.349999999999902</c:v>
                </c:pt>
                <c:pt idx="1184">
                  <c:v>52.349999999999902</c:v>
                </c:pt>
                <c:pt idx="1185">
                  <c:v>52.349999999999902</c:v>
                </c:pt>
                <c:pt idx="1186">
                  <c:v>52.349999999999902</c:v>
                </c:pt>
                <c:pt idx="1187">
                  <c:v>52.349999999999902</c:v>
                </c:pt>
                <c:pt idx="1188">
                  <c:v>52.349999999999902</c:v>
                </c:pt>
                <c:pt idx="1189">
                  <c:v>52.349999999999902</c:v>
                </c:pt>
                <c:pt idx="1190">
                  <c:v>52.339999999999904</c:v>
                </c:pt>
                <c:pt idx="1191">
                  <c:v>52.339999999999904</c:v>
                </c:pt>
                <c:pt idx="1192">
                  <c:v>52.339999999999904</c:v>
                </c:pt>
                <c:pt idx="1193">
                  <c:v>52.339999999999904</c:v>
                </c:pt>
                <c:pt idx="1194">
                  <c:v>52.339999999999904</c:v>
                </c:pt>
                <c:pt idx="1195">
                  <c:v>52.339999999999904</c:v>
                </c:pt>
                <c:pt idx="1196">
                  <c:v>52.33</c:v>
                </c:pt>
                <c:pt idx="1197">
                  <c:v>52.32</c:v>
                </c:pt>
                <c:pt idx="1198">
                  <c:v>52.32</c:v>
                </c:pt>
                <c:pt idx="1199">
                  <c:v>52.32</c:v>
                </c:pt>
                <c:pt idx="1200">
                  <c:v>52.32</c:v>
                </c:pt>
                <c:pt idx="1201">
                  <c:v>52.309999999999995</c:v>
                </c:pt>
                <c:pt idx="1202">
                  <c:v>52.309999999999995</c:v>
                </c:pt>
                <c:pt idx="1203">
                  <c:v>52.3</c:v>
                </c:pt>
                <c:pt idx="1204">
                  <c:v>52.3</c:v>
                </c:pt>
                <c:pt idx="1205">
                  <c:v>52.3</c:v>
                </c:pt>
                <c:pt idx="1206">
                  <c:v>52.3</c:v>
                </c:pt>
                <c:pt idx="1207">
                  <c:v>52.290000000000006</c:v>
                </c:pt>
                <c:pt idx="1208">
                  <c:v>52.290000000000006</c:v>
                </c:pt>
                <c:pt idx="1209">
                  <c:v>52.279999999999909</c:v>
                </c:pt>
                <c:pt idx="1210">
                  <c:v>52.279999999999909</c:v>
                </c:pt>
                <c:pt idx="1211">
                  <c:v>52.260000000000005</c:v>
                </c:pt>
                <c:pt idx="1212">
                  <c:v>52.260000000000005</c:v>
                </c:pt>
                <c:pt idx="1213">
                  <c:v>52.260000000000005</c:v>
                </c:pt>
                <c:pt idx="1214">
                  <c:v>52.25</c:v>
                </c:pt>
                <c:pt idx="1215">
                  <c:v>52.25</c:v>
                </c:pt>
                <c:pt idx="1216">
                  <c:v>52.25</c:v>
                </c:pt>
                <c:pt idx="1217">
                  <c:v>52.25</c:v>
                </c:pt>
                <c:pt idx="1218">
                  <c:v>52.25</c:v>
                </c:pt>
                <c:pt idx="1219">
                  <c:v>52.25</c:v>
                </c:pt>
                <c:pt idx="1220">
                  <c:v>52.25</c:v>
                </c:pt>
                <c:pt idx="1221">
                  <c:v>52.25</c:v>
                </c:pt>
                <c:pt idx="1222">
                  <c:v>52.25</c:v>
                </c:pt>
                <c:pt idx="1223">
                  <c:v>52.25</c:v>
                </c:pt>
                <c:pt idx="1224">
                  <c:v>52.25</c:v>
                </c:pt>
                <c:pt idx="1225">
                  <c:v>52.25</c:v>
                </c:pt>
                <c:pt idx="1226">
                  <c:v>52.25</c:v>
                </c:pt>
                <c:pt idx="1227">
                  <c:v>52.24</c:v>
                </c:pt>
                <c:pt idx="1228">
                  <c:v>52.24</c:v>
                </c:pt>
                <c:pt idx="1229">
                  <c:v>52.24</c:v>
                </c:pt>
                <c:pt idx="1230">
                  <c:v>52.230000000000004</c:v>
                </c:pt>
                <c:pt idx="1231">
                  <c:v>52.230000000000004</c:v>
                </c:pt>
                <c:pt idx="1232">
                  <c:v>52.230000000000004</c:v>
                </c:pt>
                <c:pt idx="1233">
                  <c:v>52.230000000000004</c:v>
                </c:pt>
                <c:pt idx="1234">
                  <c:v>52.230000000000004</c:v>
                </c:pt>
                <c:pt idx="1235">
                  <c:v>52.230000000000004</c:v>
                </c:pt>
                <c:pt idx="1236">
                  <c:v>52.220000000000006</c:v>
                </c:pt>
                <c:pt idx="1237">
                  <c:v>52.220000000000006</c:v>
                </c:pt>
                <c:pt idx="1238">
                  <c:v>52.21</c:v>
                </c:pt>
                <c:pt idx="1239">
                  <c:v>52.2</c:v>
                </c:pt>
                <c:pt idx="1240">
                  <c:v>52.18</c:v>
                </c:pt>
                <c:pt idx="1241">
                  <c:v>52.18</c:v>
                </c:pt>
                <c:pt idx="1242">
                  <c:v>52.169999999999909</c:v>
                </c:pt>
                <c:pt idx="1243">
                  <c:v>52.169999999999909</c:v>
                </c:pt>
                <c:pt idx="1244">
                  <c:v>52.169999999999909</c:v>
                </c:pt>
                <c:pt idx="1245">
                  <c:v>52.169999999999909</c:v>
                </c:pt>
                <c:pt idx="1246">
                  <c:v>52.160000000000004</c:v>
                </c:pt>
                <c:pt idx="1247">
                  <c:v>52.160000000000004</c:v>
                </c:pt>
                <c:pt idx="1248">
                  <c:v>52.15</c:v>
                </c:pt>
                <c:pt idx="1249">
                  <c:v>52.15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TBInfectionONLYData!$B$3758:$B$5007</c:f>
              <c:numCache>
                <c:formatCode>General</c:formatCode>
                <c:ptCount val="1250"/>
                <c:pt idx="0">
                  <c:v>0</c:v>
                </c:pt>
                <c:pt idx="1">
                  <c:v>63.369999999999905</c:v>
                </c:pt>
                <c:pt idx="2">
                  <c:v>61.51</c:v>
                </c:pt>
                <c:pt idx="3">
                  <c:v>60.339999999999904</c:v>
                </c:pt>
                <c:pt idx="4">
                  <c:v>59.379999999999995</c:v>
                </c:pt>
                <c:pt idx="5">
                  <c:v>58.58</c:v>
                </c:pt>
                <c:pt idx="6">
                  <c:v>57.220000000000006</c:v>
                </c:pt>
                <c:pt idx="7">
                  <c:v>55.91</c:v>
                </c:pt>
                <c:pt idx="8">
                  <c:v>55.760000000000005</c:v>
                </c:pt>
                <c:pt idx="9">
                  <c:v>55.28</c:v>
                </c:pt>
                <c:pt idx="10">
                  <c:v>55.08</c:v>
                </c:pt>
                <c:pt idx="11">
                  <c:v>54.83</c:v>
                </c:pt>
                <c:pt idx="12">
                  <c:v>54.59</c:v>
                </c:pt>
                <c:pt idx="13">
                  <c:v>54.11</c:v>
                </c:pt>
                <c:pt idx="14">
                  <c:v>53.63</c:v>
                </c:pt>
                <c:pt idx="15">
                  <c:v>53.4</c:v>
                </c:pt>
                <c:pt idx="16">
                  <c:v>53.33</c:v>
                </c:pt>
                <c:pt idx="17">
                  <c:v>53.230000000000004</c:v>
                </c:pt>
                <c:pt idx="18">
                  <c:v>53.05</c:v>
                </c:pt>
                <c:pt idx="19">
                  <c:v>52.969999999999906</c:v>
                </c:pt>
                <c:pt idx="20">
                  <c:v>52.77</c:v>
                </c:pt>
                <c:pt idx="21">
                  <c:v>52.57</c:v>
                </c:pt>
                <c:pt idx="22">
                  <c:v>52.53</c:v>
                </c:pt>
                <c:pt idx="23">
                  <c:v>52.439999999999905</c:v>
                </c:pt>
                <c:pt idx="24">
                  <c:v>52.37</c:v>
                </c:pt>
                <c:pt idx="25">
                  <c:v>52.33</c:v>
                </c:pt>
                <c:pt idx="26">
                  <c:v>52.290000000000006</c:v>
                </c:pt>
                <c:pt idx="27">
                  <c:v>52.17</c:v>
                </c:pt>
                <c:pt idx="28">
                  <c:v>52.08</c:v>
                </c:pt>
                <c:pt idx="29">
                  <c:v>51.99</c:v>
                </c:pt>
                <c:pt idx="30">
                  <c:v>51.93</c:v>
                </c:pt>
                <c:pt idx="31">
                  <c:v>51.849999999999994</c:v>
                </c:pt>
                <c:pt idx="32">
                  <c:v>51.769999999999911</c:v>
                </c:pt>
                <c:pt idx="33">
                  <c:v>51.720000000000006</c:v>
                </c:pt>
                <c:pt idx="34">
                  <c:v>51.62999999999991</c:v>
                </c:pt>
                <c:pt idx="35">
                  <c:v>51.559999999999903</c:v>
                </c:pt>
                <c:pt idx="36">
                  <c:v>51.349999999999902</c:v>
                </c:pt>
                <c:pt idx="37">
                  <c:v>51.339999999999996</c:v>
                </c:pt>
                <c:pt idx="38">
                  <c:v>51.339999999999996</c:v>
                </c:pt>
                <c:pt idx="39">
                  <c:v>51.33</c:v>
                </c:pt>
                <c:pt idx="40">
                  <c:v>51.33</c:v>
                </c:pt>
                <c:pt idx="41">
                  <c:v>51.309999999999995</c:v>
                </c:pt>
                <c:pt idx="42">
                  <c:v>51.27</c:v>
                </c:pt>
                <c:pt idx="43">
                  <c:v>51.260000000000005</c:v>
                </c:pt>
                <c:pt idx="44">
                  <c:v>51.25</c:v>
                </c:pt>
                <c:pt idx="45">
                  <c:v>51.25</c:v>
                </c:pt>
                <c:pt idx="46">
                  <c:v>51.220000000000006</c:v>
                </c:pt>
                <c:pt idx="47">
                  <c:v>51.21</c:v>
                </c:pt>
                <c:pt idx="48">
                  <c:v>51.17</c:v>
                </c:pt>
                <c:pt idx="49">
                  <c:v>51.099999999999909</c:v>
                </c:pt>
                <c:pt idx="50">
                  <c:v>51.079999999999906</c:v>
                </c:pt>
                <c:pt idx="51">
                  <c:v>51.05</c:v>
                </c:pt>
                <c:pt idx="52">
                  <c:v>51.01</c:v>
                </c:pt>
                <c:pt idx="53">
                  <c:v>50.98</c:v>
                </c:pt>
                <c:pt idx="54">
                  <c:v>50.98</c:v>
                </c:pt>
                <c:pt idx="55">
                  <c:v>50.949999999999996</c:v>
                </c:pt>
                <c:pt idx="56">
                  <c:v>50.889999999999901</c:v>
                </c:pt>
                <c:pt idx="57">
                  <c:v>50.879999999999903</c:v>
                </c:pt>
                <c:pt idx="58">
                  <c:v>50.86</c:v>
                </c:pt>
                <c:pt idx="59">
                  <c:v>50.849999999999994</c:v>
                </c:pt>
                <c:pt idx="60">
                  <c:v>50.839999999999904</c:v>
                </c:pt>
                <c:pt idx="61">
                  <c:v>50.790000000000006</c:v>
                </c:pt>
                <c:pt idx="62">
                  <c:v>50.760000000000005</c:v>
                </c:pt>
                <c:pt idx="63">
                  <c:v>50.71</c:v>
                </c:pt>
                <c:pt idx="64">
                  <c:v>50.7</c:v>
                </c:pt>
                <c:pt idx="65">
                  <c:v>50.690000000000005</c:v>
                </c:pt>
                <c:pt idx="66">
                  <c:v>50.690000000000005</c:v>
                </c:pt>
                <c:pt idx="67">
                  <c:v>50.660000000000004</c:v>
                </c:pt>
                <c:pt idx="68">
                  <c:v>50.62999999999991</c:v>
                </c:pt>
                <c:pt idx="69">
                  <c:v>50.62999999999991</c:v>
                </c:pt>
                <c:pt idx="70">
                  <c:v>50.569999999999908</c:v>
                </c:pt>
                <c:pt idx="71">
                  <c:v>50.569999999999908</c:v>
                </c:pt>
                <c:pt idx="72">
                  <c:v>50.529999999999909</c:v>
                </c:pt>
                <c:pt idx="73">
                  <c:v>50.529999999999909</c:v>
                </c:pt>
                <c:pt idx="74">
                  <c:v>50.519999999999904</c:v>
                </c:pt>
                <c:pt idx="75">
                  <c:v>50.519999999999904</c:v>
                </c:pt>
                <c:pt idx="76">
                  <c:v>50.5</c:v>
                </c:pt>
                <c:pt idx="77">
                  <c:v>50.48</c:v>
                </c:pt>
                <c:pt idx="78">
                  <c:v>50.48</c:v>
                </c:pt>
                <c:pt idx="79">
                  <c:v>50.48</c:v>
                </c:pt>
                <c:pt idx="80">
                  <c:v>50.48</c:v>
                </c:pt>
                <c:pt idx="81">
                  <c:v>50.47</c:v>
                </c:pt>
                <c:pt idx="82">
                  <c:v>50.47</c:v>
                </c:pt>
                <c:pt idx="83">
                  <c:v>50.43</c:v>
                </c:pt>
                <c:pt idx="84">
                  <c:v>50.4</c:v>
                </c:pt>
                <c:pt idx="85">
                  <c:v>50.4</c:v>
                </c:pt>
                <c:pt idx="86">
                  <c:v>50.4</c:v>
                </c:pt>
                <c:pt idx="87">
                  <c:v>50.379999999999995</c:v>
                </c:pt>
                <c:pt idx="88">
                  <c:v>50.36</c:v>
                </c:pt>
                <c:pt idx="89">
                  <c:v>50.36</c:v>
                </c:pt>
                <c:pt idx="90">
                  <c:v>50.339999999999996</c:v>
                </c:pt>
                <c:pt idx="91">
                  <c:v>50.33</c:v>
                </c:pt>
                <c:pt idx="92">
                  <c:v>50.33</c:v>
                </c:pt>
                <c:pt idx="93">
                  <c:v>50.33</c:v>
                </c:pt>
                <c:pt idx="94">
                  <c:v>50.33</c:v>
                </c:pt>
                <c:pt idx="95">
                  <c:v>50.309999999999995</c:v>
                </c:pt>
                <c:pt idx="96">
                  <c:v>50.3</c:v>
                </c:pt>
                <c:pt idx="97">
                  <c:v>50.220000000000006</c:v>
                </c:pt>
                <c:pt idx="98">
                  <c:v>50.21</c:v>
                </c:pt>
                <c:pt idx="99">
                  <c:v>50.2</c:v>
                </c:pt>
                <c:pt idx="100">
                  <c:v>50.2</c:v>
                </c:pt>
                <c:pt idx="101">
                  <c:v>50.190000000000005</c:v>
                </c:pt>
                <c:pt idx="102">
                  <c:v>50.190000000000005</c:v>
                </c:pt>
                <c:pt idx="103">
                  <c:v>50.17</c:v>
                </c:pt>
                <c:pt idx="104">
                  <c:v>50.160000000000004</c:v>
                </c:pt>
                <c:pt idx="105">
                  <c:v>50.15</c:v>
                </c:pt>
                <c:pt idx="106">
                  <c:v>50.15</c:v>
                </c:pt>
                <c:pt idx="107">
                  <c:v>50.14</c:v>
                </c:pt>
                <c:pt idx="108">
                  <c:v>50.14</c:v>
                </c:pt>
                <c:pt idx="109">
                  <c:v>50.12999999999991</c:v>
                </c:pt>
                <c:pt idx="110">
                  <c:v>50.12999999999991</c:v>
                </c:pt>
                <c:pt idx="111">
                  <c:v>50.120000000000005</c:v>
                </c:pt>
                <c:pt idx="112">
                  <c:v>50.120000000000005</c:v>
                </c:pt>
                <c:pt idx="113">
                  <c:v>50.11</c:v>
                </c:pt>
                <c:pt idx="114">
                  <c:v>50.11</c:v>
                </c:pt>
                <c:pt idx="115">
                  <c:v>50.1</c:v>
                </c:pt>
                <c:pt idx="116">
                  <c:v>50.1</c:v>
                </c:pt>
                <c:pt idx="117">
                  <c:v>50.09</c:v>
                </c:pt>
                <c:pt idx="118">
                  <c:v>50.069999999999908</c:v>
                </c:pt>
                <c:pt idx="119">
                  <c:v>50.069999999999908</c:v>
                </c:pt>
                <c:pt idx="120">
                  <c:v>50.06</c:v>
                </c:pt>
                <c:pt idx="121">
                  <c:v>50.06</c:v>
                </c:pt>
                <c:pt idx="122">
                  <c:v>50.06</c:v>
                </c:pt>
                <c:pt idx="123">
                  <c:v>50.06</c:v>
                </c:pt>
                <c:pt idx="124">
                  <c:v>50.06</c:v>
                </c:pt>
                <c:pt idx="125">
                  <c:v>50.01</c:v>
                </c:pt>
                <c:pt idx="126">
                  <c:v>50.01</c:v>
                </c:pt>
                <c:pt idx="127">
                  <c:v>50.01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49.989999999999903</c:v>
                </c:pt>
                <c:pt idx="132">
                  <c:v>49.949999999999903</c:v>
                </c:pt>
                <c:pt idx="133">
                  <c:v>49.949999999999903</c:v>
                </c:pt>
                <c:pt idx="134">
                  <c:v>49.949999999999903</c:v>
                </c:pt>
                <c:pt idx="135">
                  <c:v>49.949999999999903</c:v>
                </c:pt>
                <c:pt idx="136">
                  <c:v>49.94</c:v>
                </c:pt>
                <c:pt idx="137">
                  <c:v>49.94</c:v>
                </c:pt>
                <c:pt idx="138">
                  <c:v>49.94</c:v>
                </c:pt>
                <c:pt idx="139">
                  <c:v>49.879999999999903</c:v>
                </c:pt>
                <c:pt idx="140">
                  <c:v>49.849999999999902</c:v>
                </c:pt>
                <c:pt idx="141">
                  <c:v>49.849999999999902</c:v>
                </c:pt>
                <c:pt idx="142">
                  <c:v>49.839999999999996</c:v>
                </c:pt>
                <c:pt idx="143">
                  <c:v>49.839999999999996</c:v>
                </c:pt>
                <c:pt idx="144">
                  <c:v>49.839999999999996</c:v>
                </c:pt>
                <c:pt idx="145">
                  <c:v>49.839999999999996</c:v>
                </c:pt>
                <c:pt idx="146">
                  <c:v>49.839999999999996</c:v>
                </c:pt>
                <c:pt idx="147">
                  <c:v>49.819999999999901</c:v>
                </c:pt>
                <c:pt idx="148">
                  <c:v>49.809999999999995</c:v>
                </c:pt>
                <c:pt idx="149">
                  <c:v>49.8</c:v>
                </c:pt>
                <c:pt idx="150">
                  <c:v>49.8</c:v>
                </c:pt>
                <c:pt idx="151">
                  <c:v>49.74</c:v>
                </c:pt>
                <c:pt idx="152">
                  <c:v>49.74</c:v>
                </c:pt>
                <c:pt idx="153">
                  <c:v>49.71</c:v>
                </c:pt>
                <c:pt idx="154">
                  <c:v>49.65</c:v>
                </c:pt>
                <c:pt idx="155">
                  <c:v>49.64</c:v>
                </c:pt>
                <c:pt idx="156">
                  <c:v>49.64</c:v>
                </c:pt>
                <c:pt idx="157">
                  <c:v>49.63</c:v>
                </c:pt>
                <c:pt idx="158">
                  <c:v>49.620000000000005</c:v>
                </c:pt>
                <c:pt idx="159">
                  <c:v>49.61</c:v>
                </c:pt>
                <c:pt idx="160">
                  <c:v>49.6</c:v>
                </c:pt>
                <c:pt idx="161">
                  <c:v>49.579999999999906</c:v>
                </c:pt>
                <c:pt idx="162">
                  <c:v>49.559999999999903</c:v>
                </c:pt>
                <c:pt idx="163">
                  <c:v>49.519999999999904</c:v>
                </c:pt>
                <c:pt idx="164">
                  <c:v>49.519999999999904</c:v>
                </c:pt>
                <c:pt idx="165">
                  <c:v>49.519999999999904</c:v>
                </c:pt>
                <c:pt idx="166">
                  <c:v>49.51</c:v>
                </c:pt>
                <c:pt idx="167">
                  <c:v>49.49</c:v>
                </c:pt>
                <c:pt idx="168">
                  <c:v>49.49</c:v>
                </c:pt>
                <c:pt idx="169">
                  <c:v>49.46</c:v>
                </c:pt>
                <c:pt idx="170">
                  <c:v>49.46</c:v>
                </c:pt>
                <c:pt idx="171">
                  <c:v>49.46</c:v>
                </c:pt>
                <c:pt idx="172">
                  <c:v>49.46</c:v>
                </c:pt>
                <c:pt idx="173">
                  <c:v>49.46</c:v>
                </c:pt>
                <c:pt idx="174">
                  <c:v>49.46</c:v>
                </c:pt>
                <c:pt idx="175">
                  <c:v>49.419999999999902</c:v>
                </c:pt>
                <c:pt idx="176">
                  <c:v>49.419999999999902</c:v>
                </c:pt>
                <c:pt idx="177">
                  <c:v>49.419999999999902</c:v>
                </c:pt>
                <c:pt idx="178">
                  <c:v>49.41</c:v>
                </c:pt>
                <c:pt idx="179">
                  <c:v>49.41</c:v>
                </c:pt>
                <c:pt idx="180">
                  <c:v>49.389999999999901</c:v>
                </c:pt>
                <c:pt idx="181">
                  <c:v>49.389999999999901</c:v>
                </c:pt>
                <c:pt idx="182">
                  <c:v>49.389999999999901</c:v>
                </c:pt>
                <c:pt idx="183">
                  <c:v>49.379999999999903</c:v>
                </c:pt>
                <c:pt idx="184">
                  <c:v>49.379999999999903</c:v>
                </c:pt>
                <c:pt idx="185">
                  <c:v>49.379999999999903</c:v>
                </c:pt>
                <c:pt idx="186">
                  <c:v>49.379999999999903</c:v>
                </c:pt>
                <c:pt idx="187">
                  <c:v>49.379999999999903</c:v>
                </c:pt>
                <c:pt idx="188">
                  <c:v>49.339999999999904</c:v>
                </c:pt>
                <c:pt idx="189">
                  <c:v>49.339999999999904</c:v>
                </c:pt>
                <c:pt idx="190">
                  <c:v>49.33</c:v>
                </c:pt>
                <c:pt idx="191">
                  <c:v>49.33</c:v>
                </c:pt>
                <c:pt idx="192">
                  <c:v>49.33</c:v>
                </c:pt>
                <c:pt idx="193">
                  <c:v>49.32</c:v>
                </c:pt>
                <c:pt idx="194">
                  <c:v>49.269999999999911</c:v>
                </c:pt>
                <c:pt idx="195">
                  <c:v>49.269999999999911</c:v>
                </c:pt>
                <c:pt idx="196">
                  <c:v>49.260000000000005</c:v>
                </c:pt>
                <c:pt idx="197">
                  <c:v>49.24</c:v>
                </c:pt>
                <c:pt idx="198">
                  <c:v>49.24</c:v>
                </c:pt>
                <c:pt idx="199">
                  <c:v>49.230000000000004</c:v>
                </c:pt>
                <c:pt idx="200">
                  <c:v>49.230000000000004</c:v>
                </c:pt>
                <c:pt idx="201">
                  <c:v>49.230000000000004</c:v>
                </c:pt>
                <c:pt idx="202">
                  <c:v>49.230000000000004</c:v>
                </c:pt>
                <c:pt idx="203">
                  <c:v>49.230000000000004</c:v>
                </c:pt>
                <c:pt idx="204">
                  <c:v>49.230000000000004</c:v>
                </c:pt>
                <c:pt idx="205">
                  <c:v>49.220000000000006</c:v>
                </c:pt>
                <c:pt idx="206">
                  <c:v>49.220000000000006</c:v>
                </c:pt>
                <c:pt idx="207">
                  <c:v>49.220000000000006</c:v>
                </c:pt>
                <c:pt idx="208">
                  <c:v>49.209999999999908</c:v>
                </c:pt>
                <c:pt idx="209">
                  <c:v>49.18</c:v>
                </c:pt>
                <c:pt idx="210">
                  <c:v>49.169999999999909</c:v>
                </c:pt>
                <c:pt idx="211">
                  <c:v>49.160000000000004</c:v>
                </c:pt>
                <c:pt idx="212">
                  <c:v>49.120000000000005</c:v>
                </c:pt>
                <c:pt idx="213">
                  <c:v>49.120000000000005</c:v>
                </c:pt>
                <c:pt idx="214">
                  <c:v>49.11</c:v>
                </c:pt>
                <c:pt idx="215">
                  <c:v>49.09</c:v>
                </c:pt>
                <c:pt idx="216">
                  <c:v>49.08</c:v>
                </c:pt>
                <c:pt idx="217">
                  <c:v>49.029999999999909</c:v>
                </c:pt>
                <c:pt idx="218">
                  <c:v>49.029999999999909</c:v>
                </c:pt>
                <c:pt idx="219">
                  <c:v>49.02</c:v>
                </c:pt>
                <c:pt idx="220">
                  <c:v>49.02</c:v>
                </c:pt>
                <c:pt idx="221">
                  <c:v>48.999999999999908</c:v>
                </c:pt>
                <c:pt idx="222">
                  <c:v>48.999999999999908</c:v>
                </c:pt>
                <c:pt idx="223">
                  <c:v>48.989999999999903</c:v>
                </c:pt>
                <c:pt idx="224">
                  <c:v>48.949999999999903</c:v>
                </c:pt>
                <c:pt idx="225">
                  <c:v>48.949999999999903</c:v>
                </c:pt>
                <c:pt idx="226">
                  <c:v>48.94</c:v>
                </c:pt>
                <c:pt idx="227">
                  <c:v>48.94</c:v>
                </c:pt>
                <c:pt idx="228">
                  <c:v>48.92</c:v>
                </c:pt>
                <c:pt idx="229">
                  <c:v>48.92</c:v>
                </c:pt>
                <c:pt idx="230">
                  <c:v>48.92</c:v>
                </c:pt>
                <c:pt idx="231">
                  <c:v>48.92</c:v>
                </c:pt>
                <c:pt idx="232">
                  <c:v>48.879999999999995</c:v>
                </c:pt>
                <c:pt idx="233">
                  <c:v>48.879999999999995</c:v>
                </c:pt>
                <c:pt idx="234">
                  <c:v>48.879999999999995</c:v>
                </c:pt>
                <c:pt idx="235">
                  <c:v>48.87</c:v>
                </c:pt>
                <c:pt idx="236">
                  <c:v>48.86</c:v>
                </c:pt>
                <c:pt idx="237">
                  <c:v>48.849999999999994</c:v>
                </c:pt>
                <c:pt idx="238">
                  <c:v>48.75</c:v>
                </c:pt>
                <c:pt idx="239">
                  <c:v>48.75</c:v>
                </c:pt>
                <c:pt idx="240">
                  <c:v>48.75</c:v>
                </c:pt>
                <c:pt idx="241">
                  <c:v>48.73999999999991</c:v>
                </c:pt>
                <c:pt idx="242">
                  <c:v>48.73999999999991</c:v>
                </c:pt>
                <c:pt idx="243">
                  <c:v>48.68</c:v>
                </c:pt>
                <c:pt idx="244">
                  <c:v>48.67</c:v>
                </c:pt>
                <c:pt idx="245">
                  <c:v>48.660000000000004</c:v>
                </c:pt>
                <c:pt idx="246">
                  <c:v>48.660000000000004</c:v>
                </c:pt>
                <c:pt idx="247">
                  <c:v>48.619999999999905</c:v>
                </c:pt>
                <c:pt idx="248">
                  <c:v>48.619999999999905</c:v>
                </c:pt>
                <c:pt idx="249">
                  <c:v>48.61</c:v>
                </c:pt>
                <c:pt idx="250">
                  <c:v>48.61</c:v>
                </c:pt>
                <c:pt idx="251">
                  <c:v>48.599999999999909</c:v>
                </c:pt>
                <c:pt idx="252">
                  <c:v>48.58</c:v>
                </c:pt>
                <c:pt idx="253">
                  <c:v>48.58</c:v>
                </c:pt>
                <c:pt idx="254">
                  <c:v>48.559999999999903</c:v>
                </c:pt>
                <c:pt idx="255">
                  <c:v>48.529999999999909</c:v>
                </c:pt>
                <c:pt idx="256">
                  <c:v>48.529999999999909</c:v>
                </c:pt>
                <c:pt idx="257">
                  <c:v>48.529999999999909</c:v>
                </c:pt>
                <c:pt idx="258">
                  <c:v>48.49</c:v>
                </c:pt>
                <c:pt idx="259">
                  <c:v>48.47</c:v>
                </c:pt>
                <c:pt idx="260">
                  <c:v>48.47</c:v>
                </c:pt>
                <c:pt idx="261">
                  <c:v>48.47</c:v>
                </c:pt>
                <c:pt idx="262">
                  <c:v>48.449999999999903</c:v>
                </c:pt>
                <c:pt idx="263">
                  <c:v>48.449999999999903</c:v>
                </c:pt>
                <c:pt idx="264">
                  <c:v>48.43</c:v>
                </c:pt>
                <c:pt idx="265">
                  <c:v>48.419999999999902</c:v>
                </c:pt>
                <c:pt idx="266">
                  <c:v>48.4</c:v>
                </c:pt>
                <c:pt idx="267">
                  <c:v>48.4</c:v>
                </c:pt>
                <c:pt idx="268">
                  <c:v>48.4</c:v>
                </c:pt>
                <c:pt idx="269">
                  <c:v>48.4</c:v>
                </c:pt>
                <c:pt idx="270">
                  <c:v>48.4</c:v>
                </c:pt>
                <c:pt idx="271">
                  <c:v>48.39</c:v>
                </c:pt>
                <c:pt idx="272">
                  <c:v>48.36</c:v>
                </c:pt>
                <c:pt idx="273">
                  <c:v>48.349999999999994</c:v>
                </c:pt>
                <c:pt idx="274">
                  <c:v>48.349999999999994</c:v>
                </c:pt>
                <c:pt idx="275">
                  <c:v>48.349999999999994</c:v>
                </c:pt>
                <c:pt idx="276">
                  <c:v>48.349999999999994</c:v>
                </c:pt>
                <c:pt idx="277">
                  <c:v>48.349999999999994</c:v>
                </c:pt>
                <c:pt idx="278">
                  <c:v>48.349999999999994</c:v>
                </c:pt>
                <c:pt idx="279">
                  <c:v>48.309999999999903</c:v>
                </c:pt>
                <c:pt idx="280">
                  <c:v>48.309999999999903</c:v>
                </c:pt>
                <c:pt idx="281">
                  <c:v>48.3</c:v>
                </c:pt>
                <c:pt idx="282">
                  <c:v>48.3</c:v>
                </c:pt>
                <c:pt idx="283">
                  <c:v>48.27</c:v>
                </c:pt>
                <c:pt idx="284">
                  <c:v>48.260000000000005</c:v>
                </c:pt>
                <c:pt idx="285">
                  <c:v>48.249999999999908</c:v>
                </c:pt>
                <c:pt idx="286">
                  <c:v>48.249999999999908</c:v>
                </c:pt>
                <c:pt idx="287">
                  <c:v>48.249999999999908</c:v>
                </c:pt>
                <c:pt idx="288">
                  <c:v>48.249999999999908</c:v>
                </c:pt>
                <c:pt idx="289">
                  <c:v>48.249999999999908</c:v>
                </c:pt>
                <c:pt idx="290">
                  <c:v>48.249999999999908</c:v>
                </c:pt>
                <c:pt idx="291">
                  <c:v>48.249999999999908</c:v>
                </c:pt>
                <c:pt idx="292">
                  <c:v>48.249999999999908</c:v>
                </c:pt>
                <c:pt idx="293">
                  <c:v>48.230000000000004</c:v>
                </c:pt>
                <c:pt idx="294">
                  <c:v>48.230000000000004</c:v>
                </c:pt>
                <c:pt idx="295">
                  <c:v>48.220000000000006</c:v>
                </c:pt>
                <c:pt idx="296">
                  <c:v>48.220000000000006</c:v>
                </c:pt>
                <c:pt idx="297">
                  <c:v>48.2</c:v>
                </c:pt>
                <c:pt idx="298">
                  <c:v>48.2</c:v>
                </c:pt>
                <c:pt idx="299">
                  <c:v>48.17</c:v>
                </c:pt>
                <c:pt idx="300">
                  <c:v>48.15</c:v>
                </c:pt>
                <c:pt idx="301">
                  <c:v>48.11</c:v>
                </c:pt>
                <c:pt idx="302">
                  <c:v>48.11</c:v>
                </c:pt>
                <c:pt idx="303">
                  <c:v>48.11</c:v>
                </c:pt>
                <c:pt idx="304">
                  <c:v>48.1</c:v>
                </c:pt>
                <c:pt idx="305">
                  <c:v>48.1</c:v>
                </c:pt>
                <c:pt idx="306">
                  <c:v>48.1</c:v>
                </c:pt>
                <c:pt idx="307">
                  <c:v>48.089999999999904</c:v>
                </c:pt>
                <c:pt idx="308">
                  <c:v>48.06</c:v>
                </c:pt>
                <c:pt idx="309">
                  <c:v>48.06</c:v>
                </c:pt>
                <c:pt idx="310">
                  <c:v>48.06</c:v>
                </c:pt>
                <c:pt idx="311">
                  <c:v>48.04</c:v>
                </c:pt>
                <c:pt idx="312">
                  <c:v>48.04</c:v>
                </c:pt>
                <c:pt idx="313">
                  <c:v>48.03</c:v>
                </c:pt>
                <c:pt idx="314">
                  <c:v>48.03</c:v>
                </c:pt>
                <c:pt idx="315">
                  <c:v>48</c:v>
                </c:pt>
                <c:pt idx="316">
                  <c:v>48</c:v>
                </c:pt>
                <c:pt idx="317">
                  <c:v>48</c:v>
                </c:pt>
                <c:pt idx="318">
                  <c:v>48</c:v>
                </c:pt>
                <c:pt idx="319">
                  <c:v>48</c:v>
                </c:pt>
                <c:pt idx="320">
                  <c:v>48</c:v>
                </c:pt>
                <c:pt idx="321">
                  <c:v>47.989999999999903</c:v>
                </c:pt>
                <c:pt idx="322">
                  <c:v>47.97</c:v>
                </c:pt>
                <c:pt idx="323">
                  <c:v>47.97</c:v>
                </c:pt>
                <c:pt idx="324">
                  <c:v>47.93</c:v>
                </c:pt>
                <c:pt idx="325">
                  <c:v>47.919999999999902</c:v>
                </c:pt>
                <c:pt idx="326">
                  <c:v>47.919999999999902</c:v>
                </c:pt>
                <c:pt idx="327">
                  <c:v>47.919999999999902</c:v>
                </c:pt>
                <c:pt idx="328">
                  <c:v>47.9</c:v>
                </c:pt>
                <c:pt idx="329">
                  <c:v>47.9</c:v>
                </c:pt>
                <c:pt idx="330">
                  <c:v>47.9</c:v>
                </c:pt>
                <c:pt idx="331">
                  <c:v>47.89</c:v>
                </c:pt>
                <c:pt idx="332">
                  <c:v>47.87</c:v>
                </c:pt>
                <c:pt idx="333">
                  <c:v>47.86</c:v>
                </c:pt>
                <c:pt idx="334">
                  <c:v>47.839999999999996</c:v>
                </c:pt>
                <c:pt idx="335">
                  <c:v>47.809999999999995</c:v>
                </c:pt>
                <c:pt idx="336">
                  <c:v>47.8</c:v>
                </c:pt>
                <c:pt idx="337">
                  <c:v>47.8</c:v>
                </c:pt>
                <c:pt idx="338">
                  <c:v>47.8</c:v>
                </c:pt>
                <c:pt idx="339">
                  <c:v>47.77</c:v>
                </c:pt>
                <c:pt idx="340">
                  <c:v>47.74</c:v>
                </c:pt>
                <c:pt idx="341">
                  <c:v>47.74</c:v>
                </c:pt>
                <c:pt idx="342">
                  <c:v>47.74</c:v>
                </c:pt>
                <c:pt idx="343">
                  <c:v>47.730000000000004</c:v>
                </c:pt>
                <c:pt idx="344">
                  <c:v>47.730000000000004</c:v>
                </c:pt>
                <c:pt idx="345">
                  <c:v>47.720000000000006</c:v>
                </c:pt>
                <c:pt idx="346">
                  <c:v>47.69999999999991</c:v>
                </c:pt>
                <c:pt idx="347">
                  <c:v>47.690000000000005</c:v>
                </c:pt>
                <c:pt idx="348">
                  <c:v>47.690000000000005</c:v>
                </c:pt>
                <c:pt idx="349">
                  <c:v>47.690000000000005</c:v>
                </c:pt>
                <c:pt idx="350">
                  <c:v>47.690000000000005</c:v>
                </c:pt>
                <c:pt idx="351">
                  <c:v>47.690000000000005</c:v>
                </c:pt>
                <c:pt idx="352">
                  <c:v>47.68</c:v>
                </c:pt>
                <c:pt idx="353">
                  <c:v>47.68</c:v>
                </c:pt>
                <c:pt idx="354">
                  <c:v>47.68</c:v>
                </c:pt>
                <c:pt idx="355">
                  <c:v>47.68</c:v>
                </c:pt>
                <c:pt idx="356">
                  <c:v>47.68</c:v>
                </c:pt>
                <c:pt idx="357">
                  <c:v>47.68</c:v>
                </c:pt>
                <c:pt idx="358">
                  <c:v>47.67</c:v>
                </c:pt>
                <c:pt idx="359">
                  <c:v>47.67</c:v>
                </c:pt>
                <c:pt idx="360">
                  <c:v>47.660000000000004</c:v>
                </c:pt>
                <c:pt idx="361">
                  <c:v>47.65</c:v>
                </c:pt>
                <c:pt idx="362">
                  <c:v>47.64</c:v>
                </c:pt>
                <c:pt idx="363">
                  <c:v>47.63</c:v>
                </c:pt>
                <c:pt idx="364">
                  <c:v>47.63</c:v>
                </c:pt>
                <c:pt idx="365">
                  <c:v>47.63</c:v>
                </c:pt>
                <c:pt idx="366">
                  <c:v>47.63</c:v>
                </c:pt>
                <c:pt idx="367">
                  <c:v>47.63</c:v>
                </c:pt>
                <c:pt idx="368">
                  <c:v>47.620000000000005</c:v>
                </c:pt>
                <c:pt idx="369">
                  <c:v>47.620000000000005</c:v>
                </c:pt>
                <c:pt idx="370">
                  <c:v>47.6</c:v>
                </c:pt>
                <c:pt idx="371">
                  <c:v>47.59</c:v>
                </c:pt>
                <c:pt idx="372">
                  <c:v>47.59</c:v>
                </c:pt>
                <c:pt idx="373">
                  <c:v>47.55</c:v>
                </c:pt>
                <c:pt idx="374">
                  <c:v>47.55</c:v>
                </c:pt>
                <c:pt idx="375">
                  <c:v>47.55</c:v>
                </c:pt>
                <c:pt idx="376">
                  <c:v>47.55</c:v>
                </c:pt>
                <c:pt idx="377">
                  <c:v>47.519999999999904</c:v>
                </c:pt>
                <c:pt idx="378">
                  <c:v>47.46</c:v>
                </c:pt>
                <c:pt idx="379">
                  <c:v>47.44</c:v>
                </c:pt>
                <c:pt idx="380">
                  <c:v>47.44</c:v>
                </c:pt>
                <c:pt idx="381">
                  <c:v>47.44</c:v>
                </c:pt>
                <c:pt idx="382">
                  <c:v>47.44</c:v>
                </c:pt>
                <c:pt idx="383">
                  <c:v>47.43</c:v>
                </c:pt>
                <c:pt idx="384">
                  <c:v>47.42</c:v>
                </c:pt>
                <c:pt idx="385">
                  <c:v>47.41</c:v>
                </c:pt>
                <c:pt idx="386">
                  <c:v>47.4</c:v>
                </c:pt>
                <c:pt idx="387">
                  <c:v>47.4</c:v>
                </c:pt>
                <c:pt idx="388">
                  <c:v>47.4</c:v>
                </c:pt>
                <c:pt idx="389">
                  <c:v>47.4</c:v>
                </c:pt>
                <c:pt idx="390">
                  <c:v>47.4</c:v>
                </c:pt>
                <c:pt idx="391">
                  <c:v>47.39</c:v>
                </c:pt>
                <c:pt idx="392">
                  <c:v>47.39</c:v>
                </c:pt>
                <c:pt idx="393">
                  <c:v>47.379999999999995</c:v>
                </c:pt>
                <c:pt idx="394">
                  <c:v>47.379999999999995</c:v>
                </c:pt>
                <c:pt idx="395">
                  <c:v>47.379999999999995</c:v>
                </c:pt>
                <c:pt idx="396">
                  <c:v>47.379999999999995</c:v>
                </c:pt>
                <c:pt idx="397">
                  <c:v>47.379999999999995</c:v>
                </c:pt>
                <c:pt idx="398">
                  <c:v>47.379999999999995</c:v>
                </c:pt>
                <c:pt idx="399">
                  <c:v>47.37</c:v>
                </c:pt>
                <c:pt idx="400">
                  <c:v>47.37</c:v>
                </c:pt>
                <c:pt idx="401">
                  <c:v>47.339999999999904</c:v>
                </c:pt>
                <c:pt idx="402">
                  <c:v>47.339999999999904</c:v>
                </c:pt>
                <c:pt idx="403">
                  <c:v>47.339999999999904</c:v>
                </c:pt>
                <c:pt idx="404">
                  <c:v>47.339999999999904</c:v>
                </c:pt>
                <c:pt idx="405">
                  <c:v>47.309999999999903</c:v>
                </c:pt>
                <c:pt idx="406">
                  <c:v>47.309999999999903</c:v>
                </c:pt>
                <c:pt idx="407">
                  <c:v>47.309999999999903</c:v>
                </c:pt>
                <c:pt idx="408">
                  <c:v>47.309999999999903</c:v>
                </c:pt>
                <c:pt idx="409">
                  <c:v>47.260000000000005</c:v>
                </c:pt>
                <c:pt idx="410">
                  <c:v>47.260000000000005</c:v>
                </c:pt>
                <c:pt idx="411">
                  <c:v>47.260000000000005</c:v>
                </c:pt>
                <c:pt idx="412">
                  <c:v>47.260000000000005</c:v>
                </c:pt>
                <c:pt idx="413">
                  <c:v>47.260000000000005</c:v>
                </c:pt>
                <c:pt idx="414">
                  <c:v>47.260000000000005</c:v>
                </c:pt>
                <c:pt idx="415">
                  <c:v>47.24</c:v>
                </c:pt>
                <c:pt idx="416">
                  <c:v>47.24</c:v>
                </c:pt>
                <c:pt idx="417">
                  <c:v>47.24</c:v>
                </c:pt>
                <c:pt idx="418">
                  <c:v>47.24</c:v>
                </c:pt>
                <c:pt idx="419">
                  <c:v>47.24</c:v>
                </c:pt>
                <c:pt idx="420">
                  <c:v>47.21</c:v>
                </c:pt>
                <c:pt idx="421">
                  <c:v>47.19999999999991</c:v>
                </c:pt>
                <c:pt idx="422">
                  <c:v>47.189999999999905</c:v>
                </c:pt>
                <c:pt idx="423">
                  <c:v>47.189999999999905</c:v>
                </c:pt>
                <c:pt idx="424">
                  <c:v>47.18</c:v>
                </c:pt>
                <c:pt idx="425">
                  <c:v>47.18</c:v>
                </c:pt>
                <c:pt idx="426">
                  <c:v>47.159999999999904</c:v>
                </c:pt>
                <c:pt idx="427">
                  <c:v>47.159999999999904</c:v>
                </c:pt>
                <c:pt idx="428">
                  <c:v>47.159999999999904</c:v>
                </c:pt>
                <c:pt idx="429">
                  <c:v>47.15</c:v>
                </c:pt>
                <c:pt idx="430">
                  <c:v>47.15</c:v>
                </c:pt>
                <c:pt idx="431">
                  <c:v>47.15</c:v>
                </c:pt>
                <c:pt idx="432">
                  <c:v>47.14</c:v>
                </c:pt>
                <c:pt idx="433">
                  <c:v>47.13</c:v>
                </c:pt>
                <c:pt idx="434">
                  <c:v>47.11</c:v>
                </c:pt>
                <c:pt idx="435">
                  <c:v>47.11</c:v>
                </c:pt>
                <c:pt idx="436">
                  <c:v>47.11</c:v>
                </c:pt>
                <c:pt idx="437">
                  <c:v>47.099999999999909</c:v>
                </c:pt>
                <c:pt idx="438">
                  <c:v>47.089999999999904</c:v>
                </c:pt>
                <c:pt idx="439">
                  <c:v>47.08</c:v>
                </c:pt>
                <c:pt idx="440">
                  <c:v>47.049999999999905</c:v>
                </c:pt>
                <c:pt idx="441">
                  <c:v>47.019999999999904</c:v>
                </c:pt>
                <c:pt idx="442">
                  <c:v>47.01</c:v>
                </c:pt>
                <c:pt idx="443">
                  <c:v>47.01</c:v>
                </c:pt>
                <c:pt idx="444">
                  <c:v>47.01</c:v>
                </c:pt>
                <c:pt idx="445">
                  <c:v>46.999999999999908</c:v>
                </c:pt>
                <c:pt idx="446">
                  <c:v>46.989999999999903</c:v>
                </c:pt>
                <c:pt idx="447">
                  <c:v>46.989999999999903</c:v>
                </c:pt>
                <c:pt idx="448">
                  <c:v>46.989999999999903</c:v>
                </c:pt>
                <c:pt idx="449">
                  <c:v>46.989999999999903</c:v>
                </c:pt>
                <c:pt idx="450">
                  <c:v>46.98</c:v>
                </c:pt>
                <c:pt idx="451">
                  <c:v>46.98</c:v>
                </c:pt>
                <c:pt idx="452">
                  <c:v>46.98</c:v>
                </c:pt>
                <c:pt idx="453">
                  <c:v>46.969999999999906</c:v>
                </c:pt>
                <c:pt idx="454">
                  <c:v>46.949999999999903</c:v>
                </c:pt>
                <c:pt idx="455">
                  <c:v>46.939999999999905</c:v>
                </c:pt>
                <c:pt idx="456">
                  <c:v>46.929999999999907</c:v>
                </c:pt>
                <c:pt idx="457">
                  <c:v>46.929999999999907</c:v>
                </c:pt>
                <c:pt idx="458">
                  <c:v>46.929999999999907</c:v>
                </c:pt>
                <c:pt idx="459">
                  <c:v>46.929999999999907</c:v>
                </c:pt>
                <c:pt idx="460">
                  <c:v>46.929999999999907</c:v>
                </c:pt>
                <c:pt idx="461">
                  <c:v>46.92</c:v>
                </c:pt>
                <c:pt idx="462">
                  <c:v>46.9</c:v>
                </c:pt>
                <c:pt idx="463">
                  <c:v>46.9</c:v>
                </c:pt>
                <c:pt idx="464">
                  <c:v>46.9</c:v>
                </c:pt>
                <c:pt idx="465">
                  <c:v>46.9</c:v>
                </c:pt>
                <c:pt idx="466">
                  <c:v>46.9</c:v>
                </c:pt>
                <c:pt idx="467">
                  <c:v>46.9</c:v>
                </c:pt>
                <c:pt idx="468">
                  <c:v>46.9</c:v>
                </c:pt>
                <c:pt idx="469">
                  <c:v>46.9</c:v>
                </c:pt>
                <c:pt idx="470">
                  <c:v>46.9</c:v>
                </c:pt>
                <c:pt idx="471">
                  <c:v>46.9</c:v>
                </c:pt>
                <c:pt idx="472">
                  <c:v>46.9</c:v>
                </c:pt>
                <c:pt idx="473">
                  <c:v>46.9</c:v>
                </c:pt>
                <c:pt idx="474">
                  <c:v>46.9</c:v>
                </c:pt>
                <c:pt idx="475">
                  <c:v>46.9</c:v>
                </c:pt>
                <c:pt idx="476">
                  <c:v>46.89</c:v>
                </c:pt>
                <c:pt idx="477">
                  <c:v>46.89</c:v>
                </c:pt>
                <c:pt idx="478">
                  <c:v>46.879999999999995</c:v>
                </c:pt>
                <c:pt idx="479">
                  <c:v>46.879999999999995</c:v>
                </c:pt>
                <c:pt idx="480">
                  <c:v>46.879999999999995</c:v>
                </c:pt>
                <c:pt idx="481">
                  <c:v>46.87</c:v>
                </c:pt>
                <c:pt idx="482">
                  <c:v>46.86</c:v>
                </c:pt>
                <c:pt idx="483">
                  <c:v>46.839999999999996</c:v>
                </c:pt>
                <c:pt idx="484">
                  <c:v>46.839999999999996</c:v>
                </c:pt>
                <c:pt idx="485">
                  <c:v>46.839999999999996</c:v>
                </c:pt>
                <c:pt idx="486">
                  <c:v>46.839999999999996</c:v>
                </c:pt>
                <c:pt idx="487">
                  <c:v>46.839999999999996</c:v>
                </c:pt>
                <c:pt idx="488">
                  <c:v>46.839999999999996</c:v>
                </c:pt>
                <c:pt idx="489">
                  <c:v>46.82</c:v>
                </c:pt>
                <c:pt idx="490">
                  <c:v>46.75</c:v>
                </c:pt>
                <c:pt idx="491">
                  <c:v>46.75</c:v>
                </c:pt>
                <c:pt idx="492">
                  <c:v>46.75</c:v>
                </c:pt>
                <c:pt idx="493">
                  <c:v>46.730000000000004</c:v>
                </c:pt>
                <c:pt idx="494">
                  <c:v>46.730000000000004</c:v>
                </c:pt>
                <c:pt idx="495">
                  <c:v>46.69999999999991</c:v>
                </c:pt>
                <c:pt idx="496">
                  <c:v>46.68</c:v>
                </c:pt>
                <c:pt idx="497">
                  <c:v>46.68</c:v>
                </c:pt>
                <c:pt idx="498">
                  <c:v>46.68</c:v>
                </c:pt>
                <c:pt idx="499">
                  <c:v>46.68</c:v>
                </c:pt>
                <c:pt idx="500">
                  <c:v>46.68</c:v>
                </c:pt>
                <c:pt idx="501">
                  <c:v>46.68</c:v>
                </c:pt>
                <c:pt idx="502">
                  <c:v>46.68</c:v>
                </c:pt>
                <c:pt idx="503">
                  <c:v>46.68</c:v>
                </c:pt>
                <c:pt idx="504">
                  <c:v>46.65</c:v>
                </c:pt>
                <c:pt idx="505">
                  <c:v>46.65</c:v>
                </c:pt>
                <c:pt idx="506">
                  <c:v>46.64</c:v>
                </c:pt>
                <c:pt idx="507">
                  <c:v>46.64</c:v>
                </c:pt>
                <c:pt idx="508">
                  <c:v>46.64</c:v>
                </c:pt>
                <c:pt idx="509">
                  <c:v>46.64</c:v>
                </c:pt>
                <c:pt idx="510">
                  <c:v>46.620000000000005</c:v>
                </c:pt>
                <c:pt idx="511">
                  <c:v>46.620000000000005</c:v>
                </c:pt>
                <c:pt idx="512">
                  <c:v>46.620000000000005</c:v>
                </c:pt>
                <c:pt idx="513">
                  <c:v>46.620000000000005</c:v>
                </c:pt>
                <c:pt idx="514">
                  <c:v>46.620000000000005</c:v>
                </c:pt>
                <c:pt idx="515">
                  <c:v>46.589999999999904</c:v>
                </c:pt>
                <c:pt idx="516">
                  <c:v>46.579999999999906</c:v>
                </c:pt>
                <c:pt idx="517">
                  <c:v>46.579999999999906</c:v>
                </c:pt>
                <c:pt idx="518">
                  <c:v>46.579999999999906</c:v>
                </c:pt>
                <c:pt idx="519">
                  <c:v>46.579999999999906</c:v>
                </c:pt>
                <c:pt idx="520">
                  <c:v>46.579999999999906</c:v>
                </c:pt>
                <c:pt idx="521">
                  <c:v>46.57</c:v>
                </c:pt>
                <c:pt idx="522">
                  <c:v>46.549999999999905</c:v>
                </c:pt>
                <c:pt idx="523">
                  <c:v>46.549999999999905</c:v>
                </c:pt>
                <c:pt idx="524">
                  <c:v>46.539999999999907</c:v>
                </c:pt>
                <c:pt idx="525">
                  <c:v>46.51</c:v>
                </c:pt>
                <c:pt idx="526">
                  <c:v>46.51</c:v>
                </c:pt>
                <c:pt idx="527">
                  <c:v>46.51</c:v>
                </c:pt>
                <c:pt idx="528">
                  <c:v>46.51</c:v>
                </c:pt>
                <c:pt idx="529">
                  <c:v>46.5</c:v>
                </c:pt>
                <c:pt idx="530">
                  <c:v>46.489999999999903</c:v>
                </c:pt>
                <c:pt idx="531">
                  <c:v>46.48</c:v>
                </c:pt>
                <c:pt idx="532">
                  <c:v>46.47</c:v>
                </c:pt>
                <c:pt idx="533">
                  <c:v>46.47</c:v>
                </c:pt>
                <c:pt idx="534">
                  <c:v>46.47</c:v>
                </c:pt>
                <c:pt idx="535">
                  <c:v>46.47</c:v>
                </c:pt>
                <c:pt idx="536">
                  <c:v>46.47</c:v>
                </c:pt>
                <c:pt idx="537">
                  <c:v>46.47</c:v>
                </c:pt>
                <c:pt idx="538">
                  <c:v>46.47</c:v>
                </c:pt>
                <c:pt idx="539">
                  <c:v>46.449999999999996</c:v>
                </c:pt>
                <c:pt idx="540">
                  <c:v>46.449999999999996</c:v>
                </c:pt>
                <c:pt idx="541">
                  <c:v>46.44</c:v>
                </c:pt>
                <c:pt idx="542">
                  <c:v>46.42</c:v>
                </c:pt>
                <c:pt idx="543">
                  <c:v>46.379999999999995</c:v>
                </c:pt>
                <c:pt idx="544">
                  <c:v>46.36</c:v>
                </c:pt>
                <c:pt idx="545">
                  <c:v>46.36</c:v>
                </c:pt>
                <c:pt idx="546">
                  <c:v>46.36</c:v>
                </c:pt>
                <c:pt idx="547">
                  <c:v>46.33</c:v>
                </c:pt>
                <c:pt idx="548">
                  <c:v>46.32</c:v>
                </c:pt>
                <c:pt idx="549">
                  <c:v>46.32</c:v>
                </c:pt>
                <c:pt idx="550">
                  <c:v>46.3</c:v>
                </c:pt>
                <c:pt idx="551">
                  <c:v>46.3</c:v>
                </c:pt>
                <c:pt idx="552">
                  <c:v>46.3</c:v>
                </c:pt>
                <c:pt idx="553">
                  <c:v>46.290000000000006</c:v>
                </c:pt>
                <c:pt idx="554">
                  <c:v>46.28</c:v>
                </c:pt>
                <c:pt idx="555">
                  <c:v>46.27</c:v>
                </c:pt>
                <c:pt idx="556">
                  <c:v>46.27</c:v>
                </c:pt>
                <c:pt idx="557">
                  <c:v>46.27</c:v>
                </c:pt>
                <c:pt idx="558">
                  <c:v>46.260000000000005</c:v>
                </c:pt>
                <c:pt idx="559">
                  <c:v>46.260000000000005</c:v>
                </c:pt>
                <c:pt idx="560">
                  <c:v>46.260000000000005</c:v>
                </c:pt>
                <c:pt idx="561">
                  <c:v>46.260000000000005</c:v>
                </c:pt>
                <c:pt idx="562">
                  <c:v>46.260000000000005</c:v>
                </c:pt>
                <c:pt idx="563">
                  <c:v>46.260000000000005</c:v>
                </c:pt>
                <c:pt idx="564">
                  <c:v>46.25</c:v>
                </c:pt>
                <c:pt idx="565">
                  <c:v>46.25</c:v>
                </c:pt>
                <c:pt idx="566">
                  <c:v>46.25</c:v>
                </c:pt>
                <c:pt idx="567">
                  <c:v>46.220000000000006</c:v>
                </c:pt>
                <c:pt idx="568">
                  <c:v>46.220000000000006</c:v>
                </c:pt>
                <c:pt idx="569">
                  <c:v>46.220000000000006</c:v>
                </c:pt>
                <c:pt idx="570">
                  <c:v>46.220000000000006</c:v>
                </c:pt>
                <c:pt idx="571">
                  <c:v>46.2</c:v>
                </c:pt>
                <c:pt idx="572">
                  <c:v>46.18</c:v>
                </c:pt>
                <c:pt idx="573">
                  <c:v>46.17</c:v>
                </c:pt>
                <c:pt idx="574">
                  <c:v>46.15</c:v>
                </c:pt>
                <c:pt idx="575">
                  <c:v>46.15</c:v>
                </c:pt>
                <c:pt idx="576">
                  <c:v>46.13</c:v>
                </c:pt>
                <c:pt idx="577">
                  <c:v>46.1</c:v>
                </c:pt>
                <c:pt idx="578">
                  <c:v>46.1</c:v>
                </c:pt>
                <c:pt idx="579">
                  <c:v>46.1</c:v>
                </c:pt>
                <c:pt idx="580">
                  <c:v>46.1</c:v>
                </c:pt>
                <c:pt idx="581">
                  <c:v>46.1</c:v>
                </c:pt>
                <c:pt idx="582">
                  <c:v>46.1</c:v>
                </c:pt>
                <c:pt idx="583">
                  <c:v>46.1</c:v>
                </c:pt>
                <c:pt idx="584">
                  <c:v>46.1</c:v>
                </c:pt>
                <c:pt idx="585">
                  <c:v>46.1</c:v>
                </c:pt>
                <c:pt idx="586">
                  <c:v>46.1</c:v>
                </c:pt>
                <c:pt idx="587">
                  <c:v>46.1</c:v>
                </c:pt>
                <c:pt idx="588">
                  <c:v>46.03</c:v>
                </c:pt>
                <c:pt idx="589">
                  <c:v>46.03</c:v>
                </c:pt>
                <c:pt idx="590">
                  <c:v>46.02</c:v>
                </c:pt>
                <c:pt idx="591">
                  <c:v>46.02</c:v>
                </c:pt>
                <c:pt idx="592">
                  <c:v>46.02</c:v>
                </c:pt>
                <c:pt idx="593">
                  <c:v>46.02</c:v>
                </c:pt>
                <c:pt idx="594">
                  <c:v>46</c:v>
                </c:pt>
                <c:pt idx="595">
                  <c:v>45.96</c:v>
                </c:pt>
                <c:pt idx="596">
                  <c:v>45.949999999999903</c:v>
                </c:pt>
                <c:pt idx="597">
                  <c:v>45.93</c:v>
                </c:pt>
                <c:pt idx="598">
                  <c:v>45.93</c:v>
                </c:pt>
                <c:pt idx="599">
                  <c:v>45.919999999999902</c:v>
                </c:pt>
                <c:pt idx="600">
                  <c:v>45.919999999999902</c:v>
                </c:pt>
                <c:pt idx="601">
                  <c:v>45.9</c:v>
                </c:pt>
                <c:pt idx="602">
                  <c:v>45.89</c:v>
                </c:pt>
                <c:pt idx="603">
                  <c:v>45.879999999999903</c:v>
                </c:pt>
                <c:pt idx="604">
                  <c:v>45.869999999999905</c:v>
                </c:pt>
                <c:pt idx="605">
                  <c:v>45.869999999999905</c:v>
                </c:pt>
                <c:pt idx="606">
                  <c:v>45.869999999999905</c:v>
                </c:pt>
                <c:pt idx="607">
                  <c:v>45.869999999999905</c:v>
                </c:pt>
                <c:pt idx="608">
                  <c:v>45.869999999999905</c:v>
                </c:pt>
                <c:pt idx="609">
                  <c:v>45.8599999999999</c:v>
                </c:pt>
                <c:pt idx="610">
                  <c:v>45.8599999999999</c:v>
                </c:pt>
                <c:pt idx="611">
                  <c:v>45.829999999999906</c:v>
                </c:pt>
                <c:pt idx="612">
                  <c:v>45.829999999999906</c:v>
                </c:pt>
                <c:pt idx="613">
                  <c:v>45.829999999999906</c:v>
                </c:pt>
                <c:pt idx="614">
                  <c:v>45.829999999999906</c:v>
                </c:pt>
                <c:pt idx="615">
                  <c:v>45.829999999999906</c:v>
                </c:pt>
                <c:pt idx="616">
                  <c:v>45.819999999999901</c:v>
                </c:pt>
                <c:pt idx="617">
                  <c:v>45.809999999999903</c:v>
                </c:pt>
                <c:pt idx="618">
                  <c:v>45.809999999999903</c:v>
                </c:pt>
                <c:pt idx="619">
                  <c:v>45.790000000000006</c:v>
                </c:pt>
                <c:pt idx="620">
                  <c:v>45.790000000000006</c:v>
                </c:pt>
                <c:pt idx="621">
                  <c:v>45.78</c:v>
                </c:pt>
                <c:pt idx="622">
                  <c:v>45.78</c:v>
                </c:pt>
                <c:pt idx="623">
                  <c:v>45.78</c:v>
                </c:pt>
                <c:pt idx="624">
                  <c:v>45.760000000000005</c:v>
                </c:pt>
                <c:pt idx="625">
                  <c:v>45.73999999999991</c:v>
                </c:pt>
                <c:pt idx="626">
                  <c:v>45.729999999999912</c:v>
                </c:pt>
                <c:pt idx="627">
                  <c:v>45.729999999999912</c:v>
                </c:pt>
                <c:pt idx="628">
                  <c:v>45.729999999999912</c:v>
                </c:pt>
                <c:pt idx="629">
                  <c:v>45.729999999999912</c:v>
                </c:pt>
                <c:pt idx="630">
                  <c:v>45.720000000000006</c:v>
                </c:pt>
                <c:pt idx="631">
                  <c:v>45.720000000000006</c:v>
                </c:pt>
                <c:pt idx="632">
                  <c:v>45.720000000000006</c:v>
                </c:pt>
                <c:pt idx="633">
                  <c:v>45.709999999999908</c:v>
                </c:pt>
                <c:pt idx="634">
                  <c:v>45.690000000000005</c:v>
                </c:pt>
                <c:pt idx="635">
                  <c:v>45.690000000000005</c:v>
                </c:pt>
                <c:pt idx="636">
                  <c:v>45.690000000000005</c:v>
                </c:pt>
                <c:pt idx="637">
                  <c:v>45.67</c:v>
                </c:pt>
                <c:pt idx="638">
                  <c:v>45.67</c:v>
                </c:pt>
                <c:pt idx="639">
                  <c:v>45.67</c:v>
                </c:pt>
                <c:pt idx="640">
                  <c:v>45.67</c:v>
                </c:pt>
                <c:pt idx="641">
                  <c:v>45.67</c:v>
                </c:pt>
                <c:pt idx="642">
                  <c:v>45.65</c:v>
                </c:pt>
                <c:pt idx="643">
                  <c:v>45.65</c:v>
                </c:pt>
                <c:pt idx="644">
                  <c:v>45.62999999999991</c:v>
                </c:pt>
                <c:pt idx="645">
                  <c:v>45.62999999999991</c:v>
                </c:pt>
                <c:pt idx="646">
                  <c:v>45.61</c:v>
                </c:pt>
                <c:pt idx="647">
                  <c:v>45.61</c:v>
                </c:pt>
                <c:pt idx="648">
                  <c:v>45.61</c:v>
                </c:pt>
                <c:pt idx="649">
                  <c:v>45.61</c:v>
                </c:pt>
                <c:pt idx="650">
                  <c:v>45.599999999999909</c:v>
                </c:pt>
                <c:pt idx="651">
                  <c:v>45.599999999999909</c:v>
                </c:pt>
                <c:pt idx="652">
                  <c:v>45.599999999999909</c:v>
                </c:pt>
                <c:pt idx="653">
                  <c:v>45.589999999999904</c:v>
                </c:pt>
                <c:pt idx="654">
                  <c:v>45.589999999999904</c:v>
                </c:pt>
                <c:pt idx="655">
                  <c:v>45.589999999999904</c:v>
                </c:pt>
                <c:pt idx="656">
                  <c:v>45.589999999999904</c:v>
                </c:pt>
                <c:pt idx="657">
                  <c:v>45.589999999999904</c:v>
                </c:pt>
                <c:pt idx="658">
                  <c:v>45.589999999999904</c:v>
                </c:pt>
                <c:pt idx="659">
                  <c:v>45.58</c:v>
                </c:pt>
                <c:pt idx="660">
                  <c:v>45.58</c:v>
                </c:pt>
                <c:pt idx="661">
                  <c:v>45.58</c:v>
                </c:pt>
                <c:pt idx="662">
                  <c:v>45.58</c:v>
                </c:pt>
                <c:pt idx="663">
                  <c:v>45.569999999999908</c:v>
                </c:pt>
                <c:pt idx="664">
                  <c:v>45.56</c:v>
                </c:pt>
                <c:pt idx="665">
                  <c:v>45.489999999999903</c:v>
                </c:pt>
                <c:pt idx="666">
                  <c:v>45.489999999999903</c:v>
                </c:pt>
                <c:pt idx="667">
                  <c:v>45.489999999999903</c:v>
                </c:pt>
                <c:pt idx="668">
                  <c:v>45.489999999999903</c:v>
                </c:pt>
                <c:pt idx="669">
                  <c:v>45.489999999999903</c:v>
                </c:pt>
                <c:pt idx="670">
                  <c:v>45.489999999999903</c:v>
                </c:pt>
                <c:pt idx="671">
                  <c:v>45.47</c:v>
                </c:pt>
                <c:pt idx="672">
                  <c:v>45.47</c:v>
                </c:pt>
                <c:pt idx="673">
                  <c:v>45.46</c:v>
                </c:pt>
                <c:pt idx="674">
                  <c:v>45.449999999999996</c:v>
                </c:pt>
                <c:pt idx="675">
                  <c:v>45.449999999999996</c:v>
                </c:pt>
                <c:pt idx="676">
                  <c:v>45.44</c:v>
                </c:pt>
                <c:pt idx="677">
                  <c:v>45.429999999999907</c:v>
                </c:pt>
                <c:pt idx="678">
                  <c:v>45.41</c:v>
                </c:pt>
                <c:pt idx="679">
                  <c:v>45.4</c:v>
                </c:pt>
                <c:pt idx="680">
                  <c:v>45.4</c:v>
                </c:pt>
                <c:pt idx="681">
                  <c:v>45.4</c:v>
                </c:pt>
                <c:pt idx="682">
                  <c:v>45.4</c:v>
                </c:pt>
                <c:pt idx="683">
                  <c:v>45.39</c:v>
                </c:pt>
                <c:pt idx="684">
                  <c:v>45.379999999999995</c:v>
                </c:pt>
                <c:pt idx="685">
                  <c:v>45.37</c:v>
                </c:pt>
                <c:pt idx="686">
                  <c:v>45.37</c:v>
                </c:pt>
                <c:pt idx="687">
                  <c:v>45.37</c:v>
                </c:pt>
                <c:pt idx="688">
                  <c:v>45.36</c:v>
                </c:pt>
                <c:pt idx="689">
                  <c:v>45.36</c:v>
                </c:pt>
                <c:pt idx="690">
                  <c:v>45.33</c:v>
                </c:pt>
                <c:pt idx="691">
                  <c:v>45.309999999999995</c:v>
                </c:pt>
                <c:pt idx="692">
                  <c:v>45.3</c:v>
                </c:pt>
                <c:pt idx="693">
                  <c:v>45.3</c:v>
                </c:pt>
                <c:pt idx="694">
                  <c:v>45.290000000000006</c:v>
                </c:pt>
                <c:pt idx="695">
                  <c:v>45.290000000000006</c:v>
                </c:pt>
                <c:pt idx="696">
                  <c:v>45.290000000000006</c:v>
                </c:pt>
                <c:pt idx="697">
                  <c:v>45.290000000000006</c:v>
                </c:pt>
                <c:pt idx="698">
                  <c:v>45.290000000000006</c:v>
                </c:pt>
                <c:pt idx="699">
                  <c:v>45.290000000000006</c:v>
                </c:pt>
                <c:pt idx="700">
                  <c:v>45.28</c:v>
                </c:pt>
                <c:pt idx="701">
                  <c:v>45.28</c:v>
                </c:pt>
                <c:pt idx="702">
                  <c:v>45.28</c:v>
                </c:pt>
                <c:pt idx="703">
                  <c:v>45.269999999999911</c:v>
                </c:pt>
                <c:pt idx="704">
                  <c:v>45.269999999999911</c:v>
                </c:pt>
                <c:pt idx="705">
                  <c:v>45.269999999999911</c:v>
                </c:pt>
                <c:pt idx="706">
                  <c:v>45.25</c:v>
                </c:pt>
                <c:pt idx="707">
                  <c:v>45.25</c:v>
                </c:pt>
                <c:pt idx="708">
                  <c:v>45.220000000000006</c:v>
                </c:pt>
                <c:pt idx="709">
                  <c:v>45.220000000000006</c:v>
                </c:pt>
                <c:pt idx="710">
                  <c:v>45.19999999999991</c:v>
                </c:pt>
                <c:pt idx="711">
                  <c:v>45.190000000000005</c:v>
                </c:pt>
                <c:pt idx="712">
                  <c:v>45.190000000000005</c:v>
                </c:pt>
                <c:pt idx="713">
                  <c:v>45.190000000000005</c:v>
                </c:pt>
                <c:pt idx="714">
                  <c:v>45.17</c:v>
                </c:pt>
                <c:pt idx="715">
                  <c:v>45.160000000000004</c:v>
                </c:pt>
                <c:pt idx="716">
                  <c:v>45.160000000000004</c:v>
                </c:pt>
                <c:pt idx="717">
                  <c:v>45.160000000000004</c:v>
                </c:pt>
                <c:pt idx="718">
                  <c:v>45.160000000000004</c:v>
                </c:pt>
                <c:pt idx="719">
                  <c:v>45.160000000000004</c:v>
                </c:pt>
                <c:pt idx="720">
                  <c:v>45.160000000000004</c:v>
                </c:pt>
                <c:pt idx="721">
                  <c:v>45.14</c:v>
                </c:pt>
                <c:pt idx="722">
                  <c:v>45.14</c:v>
                </c:pt>
                <c:pt idx="723">
                  <c:v>45.14</c:v>
                </c:pt>
                <c:pt idx="724">
                  <c:v>45.14</c:v>
                </c:pt>
                <c:pt idx="725">
                  <c:v>45.14</c:v>
                </c:pt>
                <c:pt idx="726">
                  <c:v>45.14</c:v>
                </c:pt>
                <c:pt idx="727">
                  <c:v>45.14</c:v>
                </c:pt>
                <c:pt idx="728">
                  <c:v>45.14</c:v>
                </c:pt>
                <c:pt idx="729">
                  <c:v>45.14</c:v>
                </c:pt>
                <c:pt idx="730">
                  <c:v>45.12999999999991</c:v>
                </c:pt>
                <c:pt idx="731">
                  <c:v>45.12999999999991</c:v>
                </c:pt>
                <c:pt idx="732">
                  <c:v>45.12999999999991</c:v>
                </c:pt>
                <c:pt idx="733">
                  <c:v>45.12999999999991</c:v>
                </c:pt>
                <c:pt idx="734">
                  <c:v>45.11</c:v>
                </c:pt>
                <c:pt idx="735">
                  <c:v>45.049999999999905</c:v>
                </c:pt>
                <c:pt idx="736">
                  <c:v>45.049999999999905</c:v>
                </c:pt>
                <c:pt idx="737">
                  <c:v>45.049999999999905</c:v>
                </c:pt>
                <c:pt idx="738">
                  <c:v>45.049999999999905</c:v>
                </c:pt>
                <c:pt idx="739">
                  <c:v>45.049999999999905</c:v>
                </c:pt>
                <c:pt idx="740">
                  <c:v>45.049999999999905</c:v>
                </c:pt>
                <c:pt idx="741">
                  <c:v>45.049999999999905</c:v>
                </c:pt>
                <c:pt idx="742">
                  <c:v>45.04</c:v>
                </c:pt>
                <c:pt idx="743">
                  <c:v>45.03</c:v>
                </c:pt>
                <c:pt idx="744">
                  <c:v>45.03</c:v>
                </c:pt>
                <c:pt idx="745">
                  <c:v>45.03</c:v>
                </c:pt>
                <c:pt idx="746">
                  <c:v>45.03</c:v>
                </c:pt>
                <c:pt idx="747">
                  <c:v>45.03</c:v>
                </c:pt>
                <c:pt idx="748">
                  <c:v>45.019999999999904</c:v>
                </c:pt>
                <c:pt idx="749">
                  <c:v>45.019999999999904</c:v>
                </c:pt>
                <c:pt idx="750">
                  <c:v>45.019999999999904</c:v>
                </c:pt>
                <c:pt idx="751">
                  <c:v>45.019999999999904</c:v>
                </c:pt>
                <c:pt idx="752">
                  <c:v>45.019999999999904</c:v>
                </c:pt>
                <c:pt idx="753">
                  <c:v>45.019999999999904</c:v>
                </c:pt>
                <c:pt idx="754">
                  <c:v>45.019999999999904</c:v>
                </c:pt>
                <c:pt idx="755">
                  <c:v>45</c:v>
                </c:pt>
                <c:pt idx="756">
                  <c:v>45</c:v>
                </c:pt>
                <c:pt idx="757">
                  <c:v>44.989999999999903</c:v>
                </c:pt>
                <c:pt idx="758">
                  <c:v>44.989999999999903</c:v>
                </c:pt>
                <c:pt idx="759">
                  <c:v>44.98</c:v>
                </c:pt>
                <c:pt idx="760">
                  <c:v>44.98</c:v>
                </c:pt>
                <c:pt idx="761">
                  <c:v>44.98</c:v>
                </c:pt>
                <c:pt idx="762">
                  <c:v>44.98</c:v>
                </c:pt>
                <c:pt idx="763">
                  <c:v>44.98</c:v>
                </c:pt>
                <c:pt idx="764">
                  <c:v>44.98</c:v>
                </c:pt>
                <c:pt idx="765">
                  <c:v>44.97</c:v>
                </c:pt>
                <c:pt idx="766">
                  <c:v>44.97</c:v>
                </c:pt>
                <c:pt idx="767">
                  <c:v>44.97</c:v>
                </c:pt>
                <c:pt idx="768">
                  <c:v>44.97</c:v>
                </c:pt>
                <c:pt idx="769">
                  <c:v>44.97</c:v>
                </c:pt>
                <c:pt idx="770">
                  <c:v>44.959999999999901</c:v>
                </c:pt>
                <c:pt idx="771">
                  <c:v>44.959999999999901</c:v>
                </c:pt>
                <c:pt idx="772">
                  <c:v>44.959999999999901</c:v>
                </c:pt>
                <c:pt idx="773">
                  <c:v>44.959999999999901</c:v>
                </c:pt>
                <c:pt idx="774">
                  <c:v>44.959999999999901</c:v>
                </c:pt>
                <c:pt idx="775">
                  <c:v>44.959999999999901</c:v>
                </c:pt>
                <c:pt idx="776">
                  <c:v>44.94</c:v>
                </c:pt>
                <c:pt idx="777">
                  <c:v>44.94</c:v>
                </c:pt>
                <c:pt idx="778">
                  <c:v>44.94</c:v>
                </c:pt>
                <c:pt idx="779">
                  <c:v>44.94</c:v>
                </c:pt>
                <c:pt idx="780">
                  <c:v>44.94</c:v>
                </c:pt>
                <c:pt idx="781">
                  <c:v>44.94</c:v>
                </c:pt>
                <c:pt idx="782">
                  <c:v>44.929999999999907</c:v>
                </c:pt>
                <c:pt idx="783">
                  <c:v>44.929999999999907</c:v>
                </c:pt>
                <c:pt idx="784">
                  <c:v>44.9</c:v>
                </c:pt>
                <c:pt idx="785">
                  <c:v>44.9</c:v>
                </c:pt>
                <c:pt idx="786">
                  <c:v>44.9</c:v>
                </c:pt>
                <c:pt idx="787">
                  <c:v>44.9</c:v>
                </c:pt>
                <c:pt idx="788">
                  <c:v>44.9</c:v>
                </c:pt>
                <c:pt idx="789">
                  <c:v>44.9</c:v>
                </c:pt>
                <c:pt idx="790">
                  <c:v>44.9</c:v>
                </c:pt>
                <c:pt idx="791">
                  <c:v>44.889999999999901</c:v>
                </c:pt>
                <c:pt idx="792">
                  <c:v>44.889999999999901</c:v>
                </c:pt>
                <c:pt idx="793">
                  <c:v>44.889999999999901</c:v>
                </c:pt>
                <c:pt idx="794">
                  <c:v>44.889999999999901</c:v>
                </c:pt>
                <c:pt idx="795">
                  <c:v>44.889999999999901</c:v>
                </c:pt>
                <c:pt idx="796">
                  <c:v>44.889999999999901</c:v>
                </c:pt>
                <c:pt idx="797">
                  <c:v>44.889999999999901</c:v>
                </c:pt>
                <c:pt idx="798">
                  <c:v>44.889999999999901</c:v>
                </c:pt>
                <c:pt idx="799">
                  <c:v>44.889999999999901</c:v>
                </c:pt>
                <c:pt idx="800">
                  <c:v>44.889999999999901</c:v>
                </c:pt>
                <c:pt idx="801">
                  <c:v>44.889999999999901</c:v>
                </c:pt>
                <c:pt idx="802">
                  <c:v>44.889999999999901</c:v>
                </c:pt>
                <c:pt idx="803">
                  <c:v>44.889999999999901</c:v>
                </c:pt>
                <c:pt idx="804">
                  <c:v>44.889999999999901</c:v>
                </c:pt>
                <c:pt idx="805">
                  <c:v>44.889999999999901</c:v>
                </c:pt>
                <c:pt idx="806">
                  <c:v>44.889999999999901</c:v>
                </c:pt>
                <c:pt idx="807">
                  <c:v>44.889999999999901</c:v>
                </c:pt>
                <c:pt idx="808">
                  <c:v>44.889999999999901</c:v>
                </c:pt>
                <c:pt idx="809">
                  <c:v>44.889999999999901</c:v>
                </c:pt>
                <c:pt idx="810">
                  <c:v>44.889999999999901</c:v>
                </c:pt>
                <c:pt idx="811">
                  <c:v>44.889999999999901</c:v>
                </c:pt>
                <c:pt idx="812">
                  <c:v>44.889999999999901</c:v>
                </c:pt>
                <c:pt idx="813">
                  <c:v>44.889999999999901</c:v>
                </c:pt>
                <c:pt idx="814">
                  <c:v>44.889999999999901</c:v>
                </c:pt>
                <c:pt idx="815">
                  <c:v>44.889999999999901</c:v>
                </c:pt>
                <c:pt idx="816">
                  <c:v>44.879999999999903</c:v>
                </c:pt>
                <c:pt idx="817">
                  <c:v>44.879999999999903</c:v>
                </c:pt>
                <c:pt idx="818">
                  <c:v>44.879999999999903</c:v>
                </c:pt>
                <c:pt idx="819">
                  <c:v>44.86</c:v>
                </c:pt>
                <c:pt idx="820">
                  <c:v>44.86</c:v>
                </c:pt>
                <c:pt idx="821">
                  <c:v>44.86</c:v>
                </c:pt>
                <c:pt idx="822">
                  <c:v>44.86</c:v>
                </c:pt>
                <c:pt idx="823">
                  <c:v>44.86</c:v>
                </c:pt>
                <c:pt idx="824">
                  <c:v>44.86</c:v>
                </c:pt>
                <c:pt idx="825">
                  <c:v>44.86</c:v>
                </c:pt>
                <c:pt idx="826">
                  <c:v>44.86</c:v>
                </c:pt>
                <c:pt idx="827">
                  <c:v>44.86</c:v>
                </c:pt>
                <c:pt idx="828">
                  <c:v>44.86</c:v>
                </c:pt>
                <c:pt idx="829">
                  <c:v>44.86</c:v>
                </c:pt>
                <c:pt idx="830">
                  <c:v>44.849999999999902</c:v>
                </c:pt>
                <c:pt idx="831">
                  <c:v>44.839999999999996</c:v>
                </c:pt>
                <c:pt idx="832">
                  <c:v>44.839999999999996</c:v>
                </c:pt>
                <c:pt idx="833">
                  <c:v>44.83</c:v>
                </c:pt>
                <c:pt idx="834">
                  <c:v>44.83</c:v>
                </c:pt>
                <c:pt idx="835">
                  <c:v>44.82</c:v>
                </c:pt>
                <c:pt idx="836">
                  <c:v>44.82</c:v>
                </c:pt>
                <c:pt idx="837">
                  <c:v>44.82</c:v>
                </c:pt>
                <c:pt idx="838">
                  <c:v>44.82</c:v>
                </c:pt>
                <c:pt idx="839">
                  <c:v>44.82</c:v>
                </c:pt>
                <c:pt idx="840">
                  <c:v>44.82</c:v>
                </c:pt>
                <c:pt idx="841">
                  <c:v>44.8</c:v>
                </c:pt>
                <c:pt idx="842">
                  <c:v>44.8</c:v>
                </c:pt>
                <c:pt idx="843">
                  <c:v>44.8</c:v>
                </c:pt>
                <c:pt idx="844">
                  <c:v>44.790000000000006</c:v>
                </c:pt>
                <c:pt idx="845">
                  <c:v>44.790000000000006</c:v>
                </c:pt>
                <c:pt idx="846">
                  <c:v>44.790000000000006</c:v>
                </c:pt>
                <c:pt idx="847">
                  <c:v>44.790000000000006</c:v>
                </c:pt>
                <c:pt idx="848">
                  <c:v>44.78</c:v>
                </c:pt>
                <c:pt idx="849">
                  <c:v>44.78</c:v>
                </c:pt>
                <c:pt idx="850">
                  <c:v>44.78</c:v>
                </c:pt>
                <c:pt idx="851">
                  <c:v>44.78</c:v>
                </c:pt>
                <c:pt idx="852">
                  <c:v>44.78</c:v>
                </c:pt>
                <c:pt idx="853">
                  <c:v>44.78</c:v>
                </c:pt>
                <c:pt idx="854">
                  <c:v>44.77</c:v>
                </c:pt>
                <c:pt idx="855">
                  <c:v>44.77</c:v>
                </c:pt>
                <c:pt idx="856">
                  <c:v>44.77</c:v>
                </c:pt>
                <c:pt idx="857">
                  <c:v>44.760000000000005</c:v>
                </c:pt>
                <c:pt idx="858">
                  <c:v>44.75</c:v>
                </c:pt>
                <c:pt idx="859">
                  <c:v>44.75</c:v>
                </c:pt>
                <c:pt idx="860">
                  <c:v>44.75</c:v>
                </c:pt>
                <c:pt idx="861">
                  <c:v>44.75</c:v>
                </c:pt>
                <c:pt idx="862">
                  <c:v>44.75</c:v>
                </c:pt>
                <c:pt idx="863">
                  <c:v>44.75</c:v>
                </c:pt>
                <c:pt idx="864">
                  <c:v>44.75</c:v>
                </c:pt>
                <c:pt idx="865">
                  <c:v>44.75</c:v>
                </c:pt>
                <c:pt idx="866">
                  <c:v>44.75</c:v>
                </c:pt>
                <c:pt idx="867">
                  <c:v>44.75</c:v>
                </c:pt>
                <c:pt idx="868">
                  <c:v>44.75</c:v>
                </c:pt>
                <c:pt idx="869">
                  <c:v>44.75</c:v>
                </c:pt>
                <c:pt idx="870">
                  <c:v>44.75</c:v>
                </c:pt>
                <c:pt idx="871">
                  <c:v>44.75</c:v>
                </c:pt>
                <c:pt idx="872">
                  <c:v>44.75</c:v>
                </c:pt>
                <c:pt idx="873">
                  <c:v>44.75</c:v>
                </c:pt>
                <c:pt idx="874">
                  <c:v>44.75</c:v>
                </c:pt>
                <c:pt idx="875">
                  <c:v>44.75</c:v>
                </c:pt>
                <c:pt idx="876">
                  <c:v>44.75</c:v>
                </c:pt>
                <c:pt idx="877">
                  <c:v>44.75</c:v>
                </c:pt>
                <c:pt idx="878">
                  <c:v>44.75</c:v>
                </c:pt>
                <c:pt idx="879">
                  <c:v>44.74</c:v>
                </c:pt>
                <c:pt idx="880">
                  <c:v>44.74</c:v>
                </c:pt>
                <c:pt idx="881">
                  <c:v>44.730000000000004</c:v>
                </c:pt>
                <c:pt idx="882">
                  <c:v>44.720000000000006</c:v>
                </c:pt>
                <c:pt idx="883">
                  <c:v>44.720000000000006</c:v>
                </c:pt>
                <c:pt idx="884">
                  <c:v>44.720000000000006</c:v>
                </c:pt>
                <c:pt idx="885">
                  <c:v>44.720000000000006</c:v>
                </c:pt>
                <c:pt idx="886">
                  <c:v>44.720000000000006</c:v>
                </c:pt>
                <c:pt idx="887">
                  <c:v>44.720000000000006</c:v>
                </c:pt>
                <c:pt idx="888">
                  <c:v>44.720000000000006</c:v>
                </c:pt>
                <c:pt idx="889">
                  <c:v>44.720000000000006</c:v>
                </c:pt>
                <c:pt idx="890">
                  <c:v>44.720000000000006</c:v>
                </c:pt>
                <c:pt idx="891">
                  <c:v>44.720000000000006</c:v>
                </c:pt>
                <c:pt idx="892">
                  <c:v>44.720000000000006</c:v>
                </c:pt>
                <c:pt idx="893">
                  <c:v>44.71</c:v>
                </c:pt>
                <c:pt idx="894">
                  <c:v>44.71</c:v>
                </c:pt>
                <c:pt idx="895">
                  <c:v>44.71</c:v>
                </c:pt>
                <c:pt idx="896">
                  <c:v>44.71</c:v>
                </c:pt>
                <c:pt idx="897">
                  <c:v>44.71</c:v>
                </c:pt>
                <c:pt idx="898">
                  <c:v>44.71</c:v>
                </c:pt>
                <c:pt idx="899">
                  <c:v>44.71</c:v>
                </c:pt>
                <c:pt idx="900">
                  <c:v>44.71</c:v>
                </c:pt>
                <c:pt idx="901">
                  <c:v>44.71</c:v>
                </c:pt>
                <c:pt idx="902">
                  <c:v>44.71</c:v>
                </c:pt>
                <c:pt idx="903">
                  <c:v>44.71</c:v>
                </c:pt>
                <c:pt idx="904">
                  <c:v>44.69999999999991</c:v>
                </c:pt>
                <c:pt idx="905">
                  <c:v>44.690000000000005</c:v>
                </c:pt>
                <c:pt idx="906">
                  <c:v>44.690000000000005</c:v>
                </c:pt>
                <c:pt idx="907">
                  <c:v>44.690000000000005</c:v>
                </c:pt>
                <c:pt idx="908">
                  <c:v>44.690000000000005</c:v>
                </c:pt>
                <c:pt idx="909">
                  <c:v>44.690000000000005</c:v>
                </c:pt>
                <c:pt idx="910">
                  <c:v>44.690000000000005</c:v>
                </c:pt>
                <c:pt idx="911">
                  <c:v>44.67</c:v>
                </c:pt>
                <c:pt idx="912">
                  <c:v>44.67</c:v>
                </c:pt>
                <c:pt idx="913">
                  <c:v>44.67</c:v>
                </c:pt>
                <c:pt idx="914">
                  <c:v>44.67</c:v>
                </c:pt>
                <c:pt idx="915">
                  <c:v>44.67</c:v>
                </c:pt>
                <c:pt idx="916">
                  <c:v>44.67</c:v>
                </c:pt>
                <c:pt idx="917">
                  <c:v>44.67</c:v>
                </c:pt>
                <c:pt idx="918">
                  <c:v>44.67</c:v>
                </c:pt>
                <c:pt idx="919">
                  <c:v>44.67</c:v>
                </c:pt>
                <c:pt idx="920">
                  <c:v>44.67</c:v>
                </c:pt>
                <c:pt idx="921">
                  <c:v>44.67</c:v>
                </c:pt>
                <c:pt idx="922">
                  <c:v>44.67</c:v>
                </c:pt>
                <c:pt idx="923">
                  <c:v>44.67</c:v>
                </c:pt>
                <c:pt idx="924">
                  <c:v>44.660000000000004</c:v>
                </c:pt>
                <c:pt idx="925">
                  <c:v>44.660000000000004</c:v>
                </c:pt>
                <c:pt idx="926">
                  <c:v>44.639999999999908</c:v>
                </c:pt>
                <c:pt idx="927">
                  <c:v>44.639999999999908</c:v>
                </c:pt>
                <c:pt idx="928">
                  <c:v>44.639999999999908</c:v>
                </c:pt>
                <c:pt idx="929">
                  <c:v>44.639999999999908</c:v>
                </c:pt>
                <c:pt idx="930">
                  <c:v>44.639999999999908</c:v>
                </c:pt>
                <c:pt idx="931">
                  <c:v>44.639999999999908</c:v>
                </c:pt>
                <c:pt idx="932">
                  <c:v>44.639999999999908</c:v>
                </c:pt>
                <c:pt idx="933">
                  <c:v>44.639999999999908</c:v>
                </c:pt>
                <c:pt idx="934">
                  <c:v>44.639999999999908</c:v>
                </c:pt>
                <c:pt idx="935">
                  <c:v>44.639999999999908</c:v>
                </c:pt>
                <c:pt idx="936">
                  <c:v>44.639999999999908</c:v>
                </c:pt>
                <c:pt idx="937">
                  <c:v>44.639999999999908</c:v>
                </c:pt>
                <c:pt idx="938">
                  <c:v>44.639999999999908</c:v>
                </c:pt>
                <c:pt idx="939">
                  <c:v>44.639999999999908</c:v>
                </c:pt>
                <c:pt idx="940">
                  <c:v>44.639999999999908</c:v>
                </c:pt>
                <c:pt idx="941">
                  <c:v>44.639999999999908</c:v>
                </c:pt>
                <c:pt idx="942">
                  <c:v>44.62999999999991</c:v>
                </c:pt>
                <c:pt idx="943">
                  <c:v>44.620000000000005</c:v>
                </c:pt>
                <c:pt idx="944">
                  <c:v>44.620000000000005</c:v>
                </c:pt>
                <c:pt idx="945">
                  <c:v>44.620000000000005</c:v>
                </c:pt>
                <c:pt idx="946">
                  <c:v>44.620000000000005</c:v>
                </c:pt>
                <c:pt idx="947">
                  <c:v>44.620000000000005</c:v>
                </c:pt>
                <c:pt idx="948">
                  <c:v>44.620000000000005</c:v>
                </c:pt>
                <c:pt idx="949">
                  <c:v>44.620000000000005</c:v>
                </c:pt>
                <c:pt idx="950">
                  <c:v>44.61</c:v>
                </c:pt>
                <c:pt idx="951">
                  <c:v>44.61</c:v>
                </c:pt>
                <c:pt idx="952">
                  <c:v>44.61</c:v>
                </c:pt>
                <c:pt idx="953">
                  <c:v>44.61</c:v>
                </c:pt>
                <c:pt idx="954">
                  <c:v>44.61</c:v>
                </c:pt>
                <c:pt idx="955">
                  <c:v>44.61</c:v>
                </c:pt>
                <c:pt idx="956">
                  <c:v>44.59</c:v>
                </c:pt>
                <c:pt idx="957">
                  <c:v>44.59</c:v>
                </c:pt>
                <c:pt idx="958">
                  <c:v>44.58</c:v>
                </c:pt>
                <c:pt idx="959">
                  <c:v>44.58</c:v>
                </c:pt>
                <c:pt idx="960">
                  <c:v>44.58</c:v>
                </c:pt>
                <c:pt idx="961">
                  <c:v>44.58</c:v>
                </c:pt>
                <c:pt idx="962">
                  <c:v>44.58</c:v>
                </c:pt>
                <c:pt idx="963">
                  <c:v>44.57</c:v>
                </c:pt>
                <c:pt idx="964">
                  <c:v>44.57</c:v>
                </c:pt>
                <c:pt idx="965">
                  <c:v>44.57</c:v>
                </c:pt>
                <c:pt idx="966">
                  <c:v>44.55</c:v>
                </c:pt>
                <c:pt idx="967">
                  <c:v>44.55</c:v>
                </c:pt>
                <c:pt idx="968">
                  <c:v>44.55</c:v>
                </c:pt>
                <c:pt idx="969">
                  <c:v>44.55</c:v>
                </c:pt>
                <c:pt idx="970">
                  <c:v>44.55</c:v>
                </c:pt>
                <c:pt idx="971">
                  <c:v>44.54</c:v>
                </c:pt>
                <c:pt idx="972">
                  <c:v>44.529999999999909</c:v>
                </c:pt>
                <c:pt idx="973">
                  <c:v>44.519999999999904</c:v>
                </c:pt>
                <c:pt idx="974">
                  <c:v>44.519999999999904</c:v>
                </c:pt>
                <c:pt idx="975">
                  <c:v>44.519999999999904</c:v>
                </c:pt>
                <c:pt idx="976">
                  <c:v>44.519999999999904</c:v>
                </c:pt>
                <c:pt idx="977">
                  <c:v>44.519999999999904</c:v>
                </c:pt>
                <c:pt idx="978">
                  <c:v>44.519999999999904</c:v>
                </c:pt>
                <c:pt idx="979">
                  <c:v>44.519999999999904</c:v>
                </c:pt>
                <c:pt idx="980">
                  <c:v>44.519999999999904</c:v>
                </c:pt>
                <c:pt idx="981">
                  <c:v>44.519999999999904</c:v>
                </c:pt>
                <c:pt idx="982">
                  <c:v>44.519999999999904</c:v>
                </c:pt>
                <c:pt idx="983">
                  <c:v>44.519999999999904</c:v>
                </c:pt>
                <c:pt idx="984">
                  <c:v>44.519999999999904</c:v>
                </c:pt>
                <c:pt idx="985">
                  <c:v>44.519999999999904</c:v>
                </c:pt>
                <c:pt idx="986">
                  <c:v>44.519999999999904</c:v>
                </c:pt>
                <c:pt idx="987">
                  <c:v>44.509999999999906</c:v>
                </c:pt>
                <c:pt idx="988">
                  <c:v>44.509999999999906</c:v>
                </c:pt>
                <c:pt idx="989">
                  <c:v>44.509999999999906</c:v>
                </c:pt>
                <c:pt idx="990">
                  <c:v>44.509999999999906</c:v>
                </c:pt>
                <c:pt idx="991">
                  <c:v>44.509999999999906</c:v>
                </c:pt>
                <c:pt idx="992">
                  <c:v>44.509999999999906</c:v>
                </c:pt>
                <c:pt idx="993">
                  <c:v>44.499999999999908</c:v>
                </c:pt>
                <c:pt idx="994">
                  <c:v>44.489999999999903</c:v>
                </c:pt>
                <c:pt idx="995">
                  <c:v>44.489999999999903</c:v>
                </c:pt>
                <c:pt idx="996">
                  <c:v>44.489999999999903</c:v>
                </c:pt>
                <c:pt idx="997">
                  <c:v>44.489999999999903</c:v>
                </c:pt>
                <c:pt idx="998">
                  <c:v>44.489999999999903</c:v>
                </c:pt>
                <c:pt idx="999">
                  <c:v>44.48</c:v>
                </c:pt>
                <c:pt idx="1000">
                  <c:v>44.48</c:v>
                </c:pt>
                <c:pt idx="1001">
                  <c:v>44.47</c:v>
                </c:pt>
                <c:pt idx="1002">
                  <c:v>44.47</c:v>
                </c:pt>
                <c:pt idx="1003">
                  <c:v>44.47</c:v>
                </c:pt>
                <c:pt idx="1004">
                  <c:v>44.47</c:v>
                </c:pt>
                <c:pt idx="1005">
                  <c:v>44.47</c:v>
                </c:pt>
                <c:pt idx="1006">
                  <c:v>44.47</c:v>
                </c:pt>
                <c:pt idx="1007">
                  <c:v>44.47</c:v>
                </c:pt>
                <c:pt idx="1008">
                  <c:v>44.47</c:v>
                </c:pt>
                <c:pt idx="1009">
                  <c:v>44.47</c:v>
                </c:pt>
                <c:pt idx="1010">
                  <c:v>44.47</c:v>
                </c:pt>
                <c:pt idx="1011">
                  <c:v>44.47</c:v>
                </c:pt>
                <c:pt idx="1012">
                  <c:v>44.47</c:v>
                </c:pt>
                <c:pt idx="1013">
                  <c:v>44.47</c:v>
                </c:pt>
                <c:pt idx="1014">
                  <c:v>44.47</c:v>
                </c:pt>
                <c:pt idx="1015">
                  <c:v>44.47</c:v>
                </c:pt>
                <c:pt idx="1016">
                  <c:v>44.47</c:v>
                </c:pt>
                <c:pt idx="1017">
                  <c:v>44.47</c:v>
                </c:pt>
                <c:pt idx="1018">
                  <c:v>44.47</c:v>
                </c:pt>
                <c:pt idx="1019">
                  <c:v>44.47</c:v>
                </c:pt>
                <c:pt idx="1020">
                  <c:v>44.47</c:v>
                </c:pt>
                <c:pt idx="1021">
                  <c:v>44.47</c:v>
                </c:pt>
                <c:pt idx="1022">
                  <c:v>44.47</c:v>
                </c:pt>
                <c:pt idx="1023">
                  <c:v>44.47</c:v>
                </c:pt>
                <c:pt idx="1024">
                  <c:v>44.47</c:v>
                </c:pt>
                <c:pt idx="1025">
                  <c:v>44.47</c:v>
                </c:pt>
                <c:pt idx="1026">
                  <c:v>44.47</c:v>
                </c:pt>
                <c:pt idx="1027">
                  <c:v>44.46</c:v>
                </c:pt>
                <c:pt idx="1028">
                  <c:v>44.46</c:v>
                </c:pt>
                <c:pt idx="1029">
                  <c:v>44.46</c:v>
                </c:pt>
                <c:pt idx="1030">
                  <c:v>44.449999999999996</c:v>
                </c:pt>
                <c:pt idx="1031">
                  <c:v>44.449999999999996</c:v>
                </c:pt>
                <c:pt idx="1032">
                  <c:v>44.449999999999996</c:v>
                </c:pt>
                <c:pt idx="1033">
                  <c:v>44.449999999999996</c:v>
                </c:pt>
                <c:pt idx="1034">
                  <c:v>44.449999999999996</c:v>
                </c:pt>
                <c:pt idx="1035">
                  <c:v>44.449999999999996</c:v>
                </c:pt>
                <c:pt idx="1036">
                  <c:v>44.449999999999996</c:v>
                </c:pt>
                <c:pt idx="1037">
                  <c:v>44.449999999999996</c:v>
                </c:pt>
                <c:pt idx="1038">
                  <c:v>44.449999999999996</c:v>
                </c:pt>
                <c:pt idx="1039">
                  <c:v>44.449999999999996</c:v>
                </c:pt>
                <c:pt idx="1040">
                  <c:v>44.449999999999996</c:v>
                </c:pt>
                <c:pt idx="1041">
                  <c:v>44.449999999999996</c:v>
                </c:pt>
                <c:pt idx="1042">
                  <c:v>44.449999999999996</c:v>
                </c:pt>
                <c:pt idx="1043">
                  <c:v>44.44</c:v>
                </c:pt>
                <c:pt idx="1044">
                  <c:v>44.43</c:v>
                </c:pt>
                <c:pt idx="1045">
                  <c:v>44.43</c:v>
                </c:pt>
                <c:pt idx="1046">
                  <c:v>44.43</c:v>
                </c:pt>
                <c:pt idx="1047">
                  <c:v>44.43</c:v>
                </c:pt>
                <c:pt idx="1048">
                  <c:v>44.41</c:v>
                </c:pt>
                <c:pt idx="1049">
                  <c:v>44.4</c:v>
                </c:pt>
                <c:pt idx="1050">
                  <c:v>44.4</c:v>
                </c:pt>
                <c:pt idx="1051">
                  <c:v>44.4</c:v>
                </c:pt>
                <c:pt idx="1052">
                  <c:v>44.4</c:v>
                </c:pt>
                <c:pt idx="1053">
                  <c:v>44.39</c:v>
                </c:pt>
                <c:pt idx="1054">
                  <c:v>44.39</c:v>
                </c:pt>
                <c:pt idx="1055">
                  <c:v>44.39</c:v>
                </c:pt>
                <c:pt idx="1056">
                  <c:v>44.39</c:v>
                </c:pt>
                <c:pt idx="1057">
                  <c:v>44.39</c:v>
                </c:pt>
                <c:pt idx="1058">
                  <c:v>44.39</c:v>
                </c:pt>
                <c:pt idx="1059">
                  <c:v>44.39</c:v>
                </c:pt>
                <c:pt idx="1060">
                  <c:v>44.39</c:v>
                </c:pt>
                <c:pt idx="1061">
                  <c:v>44.39</c:v>
                </c:pt>
                <c:pt idx="1062">
                  <c:v>44.39</c:v>
                </c:pt>
                <c:pt idx="1063">
                  <c:v>44.39</c:v>
                </c:pt>
                <c:pt idx="1064">
                  <c:v>44.39</c:v>
                </c:pt>
                <c:pt idx="1065">
                  <c:v>44.39</c:v>
                </c:pt>
                <c:pt idx="1066">
                  <c:v>44.39</c:v>
                </c:pt>
                <c:pt idx="1067">
                  <c:v>44.39</c:v>
                </c:pt>
                <c:pt idx="1068">
                  <c:v>44.379999999999903</c:v>
                </c:pt>
                <c:pt idx="1069">
                  <c:v>44.379999999999903</c:v>
                </c:pt>
                <c:pt idx="1070">
                  <c:v>44.379999999999903</c:v>
                </c:pt>
                <c:pt idx="1071">
                  <c:v>44.379999999999903</c:v>
                </c:pt>
                <c:pt idx="1072">
                  <c:v>44.379999999999903</c:v>
                </c:pt>
                <c:pt idx="1073">
                  <c:v>44.379999999999903</c:v>
                </c:pt>
                <c:pt idx="1074">
                  <c:v>44.379999999999903</c:v>
                </c:pt>
                <c:pt idx="1075">
                  <c:v>44.379999999999903</c:v>
                </c:pt>
                <c:pt idx="1076">
                  <c:v>44.37</c:v>
                </c:pt>
                <c:pt idx="1077">
                  <c:v>44.37</c:v>
                </c:pt>
                <c:pt idx="1078">
                  <c:v>44.37</c:v>
                </c:pt>
                <c:pt idx="1079">
                  <c:v>44.37</c:v>
                </c:pt>
                <c:pt idx="1080">
                  <c:v>44.37</c:v>
                </c:pt>
                <c:pt idx="1081">
                  <c:v>44.37</c:v>
                </c:pt>
                <c:pt idx="1082">
                  <c:v>44.37</c:v>
                </c:pt>
                <c:pt idx="1083">
                  <c:v>44.37</c:v>
                </c:pt>
                <c:pt idx="1084">
                  <c:v>44.37</c:v>
                </c:pt>
                <c:pt idx="1085">
                  <c:v>44.37</c:v>
                </c:pt>
                <c:pt idx="1086">
                  <c:v>44.37</c:v>
                </c:pt>
                <c:pt idx="1087">
                  <c:v>44.37</c:v>
                </c:pt>
                <c:pt idx="1088">
                  <c:v>44.37</c:v>
                </c:pt>
                <c:pt idx="1089">
                  <c:v>44.37</c:v>
                </c:pt>
                <c:pt idx="1090">
                  <c:v>44.37</c:v>
                </c:pt>
                <c:pt idx="1091">
                  <c:v>44.37</c:v>
                </c:pt>
                <c:pt idx="1092">
                  <c:v>44.37</c:v>
                </c:pt>
                <c:pt idx="1093">
                  <c:v>44.37</c:v>
                </c:pt>
                <c:pt idx="1094">
                  <c:v>44.37</c:v>
                </c:pt>
                <c:pt idx="1095">
                  <c:v>44.37</c:v>
                </c:pt>
                <c:pt idx="1096">
                  <c:v>44.37</c:v>
                </c:pt>
                <c:pt idx="1097">
                  <c:v>44.37</c:v>
                </c:pt>
                <c:pt idx="1098">
                  <c:v>44.37</c:v>
                </c:pt>
                <c:pt idx="1099">
                  <c:v>44.37</c:v>
                </c:pt>
                <c:pt idx="1100">
                  <c:v>44.37</c:v>
                </c:pt>
                <c:pt idx="1101">
                  <c:v>44.37</c:v>
                </c:pt>
                <c:pt idx="1102">
                  <c:v>44.37</c:v>
                </c:pt>
                <c:pt idx="1103">
                  <c:v>44.37</c:v>
                </c:pt>
                <c:pt idx="1104">
                  <c:v>44.37</c:v>
                </c:pt>
                <c:pt idx="1105">
                  <c:v>44.36</c:v>
                </c:pt>
                <c:pt idx="1106">
                  <c:v>44.36</c:v>
                </c:pt>
                <c:pt idx="1107">
                  <c:v>44.36</c:v>
                </c:pt>
                <c:pt idx="1108">
                  <c:v>44.36</c:v>
                </c:pt>
                <c:pt idx="1109">
                  <c:v>44.36</c:v>
                </c:pt>
                <c:pt idx="1110">
                  <c:v>44.36</c:v>
                </c:pt>
                <c:pt idx="1111">
                  <c:v>44.36</c:v>
                </c:pt>
                <c:pt idx="1112">
                  <c:v>44.36</c:v>
                </c:pt>
                <c:pt idx="1113">
                  <c:v>44.36</c:v>
                </c:pt>
                <c:pt idx="1114">
                  <c:v>44.36</c:v>
                </c:pt>
                <c:pt idx="1115">
                  <c:v>44.36</c:v>
                </c:pt>
                <c:pt idx="1116">
                  <c:v>44.36</c:v>
                </c:pt>
                <c:pt idx="1117">
                  <c:v>44.36</c:v>
                </c:pt>
                <c:pt idx="1118">
                  <c:v>44.36</c:v>
                </c:pt>
                <c:pt idx="1119">
                  <c:v>44.36</c:v>
                </c:pt>
                <c:pt idx="1120">
                  <c:v>44.349999999999902</c:v>
                </c:pt>
                <c:pt idx="1121">
                  <c:v>44.349999999999902</c:v>
                </c:pt>
                <c:pt idx="1122">
                  <c:v>44.339999999999904</c:v>
                </c:pt>
                <c:pt idx="1123">
                  <c:v>44.339999999999904</c:v>
                </c:pt>
                <c:pt idx="1124">
                  <c:v>44.339999999999904</c:v>
                </c:pt>
                <c:pt idx="1125">
                  <c:v>44.339999999999904</c:v>
                </c:pt>
                <c:pt idx="1126">
                  <c:v>44.339999999999904</c:v>
                </c:pt>
                <c:pt idx="1127">
                  <c:v>44.339999999999904</c:v>
                </c:pt>
                <c:pt idx="1128">
                  <c:v>44.339999999999904</c:v>
                </c:pt>
                <c:pt idx="1129">
                  <c:v>44.339999999999904</c:v>
                </c:pt>
                <c:pt idx="1130">
                  <c:v>44.339999999999904</c:v>
                </c:pt>
                <c:pt idx="1131">
                  <c:v>44.339999999999904</c:v>
                </c:pt>
                <c:pt idx="1132">
                  <c:v>44.33</c:v>
                </c:pt>
                <c:pt idx="1133">
                  <c:v>44.33</c:v>
                </c:pt>
                <c:pt idx="1134">
                  <c:v>44.33</c:v>
                </c:pt>
                <c:pt idx="1135">
                  <c:v>44.33</c:v>
                </c:pt>
                <c:pt idx="1136">
                  <c:v>44.309999999999995</c:v>
                </c:pt>
                <c:pt idx="1137">
                  <c:v>44.309999999999995</c:v>
                </c:pt>
                <c:pt idx="1138">
                  <c:v>44.309999999999995</c:v>
                </c:pt>
                <c:pt idx="1139">
                  <c:v>44.309999999999995</c:v>
                </c:pt>
                <c:pt idx="1140">
                  <c:v>44.309999999999995</c:v>
                </c:pt>
                <c:pt idx="1141">
                  <c:v>44.309999999999995</c:v>
                </c:pt>
                <c:pt idx="1142">
                  <c:v>44.309999999999995</c:v>
                </c:pt>
                <c:pt idx="1143">
                  <c:v>44.309999999999995</c:v>
                </c:pt>
                <c:pt idx="1144">
                  <c:v>44.309999999999995</c:v>
                </c:pt>
                <c:pt idx="1145">
                  <c:v>44.309999999999995</c:v>
                </c:pt>
                <c:pt idx="1146">
                  <c:v>44.309999999999995</c:v>
                </c:pt>
                <c:pt idx="1147">
                  <c:v>44.309999999999995</c:v>
                </c:pt>
                <c:pt idx="1148">
                  <c:v>44.309999999999995</c:v>
                </c:pt>
                <c:pt idx="1149">
                  <c:v>44.3</c:v>
                </c:pt>
                <c:pt idx="1150">
                  <c:v>44.3</c:v>
                </c:pt>
                <c:pt idx="1151">
                  <c:v>44.3</c:v>
                </c:pt>
                <c:pt idx="1152">
                  <c:v>44.3</c:v>
                </c:pt>
                <c:pt idx="1153">
                  <c:v>44.3</c:v>
                </c:pt>
                <c:pt idx="1154">
                  <c:v>44.279999999999909</c:v>
                </c:pt>
                <c:pt idx="1155">
                  <c:v>44.260000000000005</c:v>
                </c:pt>
                <c:pt idx="1156">
                  <c:v>44.260000000000005</c:v>
                </c:pt>
                <c:pt idx="1157">
                  <c:v>44.260000000000005</c:v>
                </c:pt>
                <c:pt idx="1158">
                  <c:v>44.260000000000005</c:v>
                </c:pt>
                <c:pt idx="1159">
                  <c:v>44.260000000000005</c:v>
                </c:pt>
                <c:pt idx="1160">
                  <c:v>44.260000000000005</c:v>
                </c:pt>
                <c:pt idx="1161">
                  <c:v>44.260000000000005</c:v>
                </c:pt>
                <c:pt idx="1162">
                  <c:v>44.260000000000005</c:v>
                </c:pt>
                <c:pt idx="1163">
                  <c:v>44.260000000000005</c:v>
                </c:pt>
                <c:pt idx="1164">
                  <c:v>44.260000000000005</c:v>
                </c:pt>
                <c:pt idx="1165">
                  <c:v>44.260000000000005</c:v>
                </c:pt>
                <c:pt idx="1166">
                  <c:v>44.260000000000005</c:v>
                </c:pt>
                <c:pt idx="1167">
                  <c:v>44.260000000000005</c:v>
                </c:pt>
                <c:pt idx="1168">
                  <c:v>44.260000000000005</c:v>
                </c:pt>
                <c:pt idx="1169">
                  <c:v>44.260000000000005</c:v>
                </c:pt>
                <c:pt idx="1170">
                  <c:v>44.260000000000005</c:v>
                </c:pt>
                <c:pt idx="1171">
                  <c:v>44.25</c:v>
                </c:pt>
                <c:pt idx="1172">
                  <c:v>44.25</c:v>
                </c:pt>
                <c:pt idx="1173">
                  <c:v>44.25</c:v>
                </c:pt>
                <c:pt idx="1174">
                  <c:v>44.25</c:v>
                </c:pt>
                <c:pt idx="1175">
                  <c:v>44.25</c:v>
                </c:pt>
                <c:pt idx="1176">
                  <c:v>44.25</c:v>
                </c:pt>
                <c:pt idx="1177">
                  <c:v>44.25</c:v>
                </c:pt>
                <c:pt idx="1178">
                  <c:v>44.25</c:v>
                </c:pt>
                <c:pt idx="1179">
                  <c:v>44.24</c:v>
                </c:pt>
                <c:pt idx="1180">
                  <c:v>44.24</c:v>
                </c:pt>
                <c:pt idx="1181">
                  <c:v>44.24</c:v>
                </c:pt>
                <c:pt idx="1182">
                  <c:v>44.24</c:v>
                </c:pt>
                <c:pt idx="1183">
                  <c:v>44.24</c:v>
                </c:pt>
                <c:pt idx="1184">
                  <c:v>44.24</c:v>
                </c:pt>
                <c:pt idx="1185">
                  <c:v>44.24</c:v>
                </c:pt>
                <c:pt idx="1186">
                  <c:v>44.230000000000004</c:v>
                </c:pt>
                <c:pt idx="1187">
                  <c:v>44.230000000000004</c:v>
                </c:pt>
                <c:pt idx="1188">
                  <c:v>44.230000000000004</c:v>
                </c:pt>
                <c:pt idx="1189">
                  <c:v>44.230000000000004</c:v>
                </c:pt>
                <c:pt idx="1190">
                  <c:v>44.230000000000004</c:v>
                </c:pt>
                <c:pt idx="1191">
                  <c:v>44.230000000000004</c:v>
                </c:pt>
                <c:pt idx="1192">
                  <c:v>44.230000000000004</c:v>
                </c:pt>
                <c:pt idx="1193">
                  <c:v>44.230000000000004</c:v>
                </c:pt>
                <c:pt idx="1194">
                  <c:v>44.220000000000006</c:v>
                </c:pt>
                <c:pt idx="1195">
                  <c:v>44.220000000000006</c:v>
                </c:pt>
                <c:pt idx="1196">
                  <c:v>44.220000000000006</c:v>
                </c:pt>
                <c:pt idx="1197">
                  <c:v>44.220000000000006</c:v>
                </c:pt>
                <c:pt idx="1198">
                  <c:v>44.220000000000006</c:v>
                </c:pt>
                <c:pt idx="1199">
                  <c:v>44.220000000000006</c:v>
                </c:pt>
                <c:pt idx="1200">
                  <c:v>44.21</c:v>
                </c:pt>
                <c:pt idx="1201">
                  <c:v>44.2</c:v>
                </c:pt>
                <c:pt idx="1202">
                  <c:v>44.2</c:v>
                </c:pt>
                <c:pt idx="1203">
                  <c:v>44.2</c:v>
                </c:pt>
                <c:pt idx="1204">
                  <c:v>44.2</c:v>
                </c:pt>
                <c:pt idx="1205">
                  <c:v>44.2</c:v>
                </c:pt>
                <c:pt idx="1206">
                  <c:v>44.2</c:v>
                </c:pt>
                <c:pt idx="1207">
                  <c:v>44.2</c:v>
                </c:pt>
                <c:pt idx="1208">
                  <c:v>44.2</c:v>
                </c:pt>
                <c:pt idx="1209">
                  <c:v>44.2</c:v>
                </c:pt>
                <c:pt idx="1210">
                  <c:v>44.2</c:v>
                </c:pt>
                <c:pt idx="1211">
                  <c:v>44.2</c:v>
                </c:pt>
                <c:pt idx="1212">
                  <c:v>44.2</c:v>
                </c:pt>
                <c:pt idx="1213">
                  <c:v>44.2</c:v>
                </c:pt>
                <c:pt idx="1214">
                  <c:v>44.2</c:v>
                </c:pt>
                <c:pt idx="1215">
                  <c:v>44.190000000000005</c:v>
                </c:pt>
                <c:pt idx="1216">
                  <c:v>44.190000000000005</c:v>
                </c:pt>
                <c:pt idx="1217">
                  <c:v>44.160000000000004</c:v>
                </c:pt>
                <c:pt idx="1218">
                  <c:v>44.160000000000004</c:v>
                </c:pt>
                <c:pt idx="1219">
                  <c:v>44.160000000000004</c:v>
                </c:pt>
                <c:pt idx="1220">
                  <c:v>44.160000000000004</c:v>
                </c:pt>
                <c:pt idx="1221">
                  <c:v>44.160000000000004</c:v>
                </c:pt>
                <c:pt idx="1222">
                  <c:v>44.160000000000004</c:v>
                </c:pt>
                <c:pt idx="1223">
                  <c:v>44.160000000000004</c:v>
                </c:pt>
                <c:pt idx="1224">
                  <c:v>44.160000000000004</c:v>
                </c:pt>
                <c:pt idx="1225">
                  <c:v>44.160000000000004</c:v>
                </c:pt>
                <c:pt idx="1226">
                  <c:v>44.160000000000004</c:v>
                </c:pt>
                <c:pt idx="1227">
                  <c:v>44.160000000000004</c:v>
                </c:pt>
                <c:pt idx="1228">
                  <c:v>44.160000000000004</c:v>
                </c:pt>
                <c:pt idx="1229">
                  <c:v>44.160000000000004</c:v>
                </c:pt>
                <c:pt idx="1230">
                  <c:v>44.15</c:v>
                </c:pt>
                <c:pt idx="1231">
                  <c:v>44.15</c:v>
                </c:pt>
                <c:pt idx="1232">
                  <c:v>44.15</c:v>
                </c:pt>
                <c:pt idx="1233">
                  <c:v>44.15</c:v>
                </c:pt>
                <c:pt idx="1234">
                  <c:v>44.139999999999908</c:v>
                </c:pt>
                <c:pt idx="1235">
                  <c:v>44.139999999999908</c:v>
                </c:pt>
                <c:pt idx="1236">
                  <c:v>44.139999999999908</c:v>
                </c:pt>
                <c:pt idx="1237">
                  <c:v>44.139999999999908</c:v>
                </c:pt>
                <c:pt idx="1238">
                  <c:v>44.139999999999908</c:v>
                </c:pt>
                <c:pt idx="1239">
                  <c:v>44.12999999999991</c:v>
                </c:pt>
                <c:pt idx="1240">
                  <c:v>44.12999999999991</c:v>
                </c:pt>
                <c:pt idx="1241">
                  <c:v>44.12999999999991</c:v>
                </c:pt>
                <c:pt idx="1242">
                  <c:v>44.12999999999991</c:v>
                </c:pt>
                <c:pt idx="1243">
                  <c:v>44.119999999999905</c:v>
                </c:pt>
                <c:pt idx="1244">
                  <c:v>44.119999999999905</c:v>
                </c:pt>
                <c:pt idx="1245">
                  <c:v>44.109999999999907</c:v>
                </c:pt>
                <c:pt idx="1246">
                  <c:v>44.089999999999904</c:v>
                </c:pt>
                <c:pt idx="1247">
                  <c:v>44.089999999999904</c:v>
                </c:pt>
                <c:pt idx="1248">
                  <c:v>44.089999999999904</c:v>
                </c:pt>
                <c:pt idx="1249">
                  <c:v>44.089999999999904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TBInfectionONLYData!$B$5010:$B$6259</c:f>
              <c:numCache>
                <c:formatCode>General</c:formatCode>
                <c:ptCount val="1250"/>
                <c:pt idx="0">
                  <c:v>0</c:v>
                </c:pt>
                <c:pt idx="1">
                  <c:v>53.620000000000005</c:v>
                </c:pt>
                <c:pt idx="2">
                  <c:v>51.42</c:v>
                </c:pt>
                <c:pt idx="3">
                  <c:v>50.33</c:v>
                </c:pt>
                <c:pt idx="4">
                  <c:v>49.429999999999907</c:v>
                </c:pt>
                <c:pt idx="5">
                  <c:v>48.64</c:v>
                </c:pt>
                <c:pt idx="6">
                  <c:v>47.309999999999903</c:v>
                </c:pt>
                <c:pt idx="7">
                  <c:v>45.8599999999999</c:v>
                </c:pt>
                <c:pt idx="8">
                  <c:v>45.61</c:v>
                </c:pt>
                <c:pt idx="9">
                  <c:v>45.41</c:v>
                </c:pt>
                <c:pt idx="10">
                  <c:v>45.109999999999907</c:v>
                </c:pt>
                <c:pt idx="11">
                  <c:v>44.94</c:v>
                </c:pt>
                <c:pt idx="12">
                  <c:v>44.68</c:v>
                </c:pt>
                <c:pt idx="13">
                  <c:v>44.3</c:v>
                </c:pt>
                <c:pt idx="14">
                  <c:v>44.01</c:v>
                </c:pt>
                <c:pt idx="15">
                  <c:v>43.949999999999903</c:v>
                </c:pt>
                <c:pt idx="16">
                  <c:v>43.8</c:v>
                </c:pt>
                <c:pt idx="17">
                  <c:v>43.73999999999991</c:v>
                </c:pt>
                <c:pt idx="18">
                  <c:v>43.64</c:v>
                </c:pt>
                <c:pt idx="19">
                  <c:v>43.59</c:v>
                </c:pt>
                <c:pt idx="20">
                  <c:v>43.36</c:v>
                </c:pt>
                <c:pt idx="21">
                  <c:v>43.120000000000005</c:v>
                </c:pt>
                <c:pt idx="22">
                  <c:v>43.07</c:v>
                </c:pt>
                <c:pt idx="23">
                  <c:v>43.019999999999904</c:v>
                </c:pt>
                <c:pt idx="24">
                  <c:v>42.919999999999902</c:v>
                </c:pt>
                <c:pt idx="25">
                  <c:v>42.849999999999994</c:v>
                </c:pt>
                <c:pt idx="26">
                  <c:v>42.83</c:v>
                </c:pt>
                <c:pt idx="27">
                  <c:v>42.71</c:v>
                </c:pt>
                <c:pt idx="28">
                  <c:v>42.53</c:v>
                </c:pt>
                <c:pt idx="29">
                  <c:v>42.49</c:v>
                </c:pt>
                <c:pt idx="30">
                  <c:v>42.429999999999907</c:v>
                </c:pt>
                <c:pt idx="31">
                  <c:v>42.37</c:v>
                </c:pt>
                <c:pt idx="32">
                  <c:v>42.319999999999901</c:v>
                </c:pt>
                <c:pt idx="33">
                  <c:v>42.289999999999907</c:v>
                </c:pt>
                <c:pt idx="34">
                  <c:v>42.230000000000004</c:v>
                </c:pt>
                <c:pt idx="35">
                  <c:v>42.08</c:v>
                </c:pt>
                <c:pt idx="36">
                  <c:v>42.029999999999909</c:v>
                </c:pt>
                <c:pt idx="37">
                  <c:v>41.999999999999908</c:v>
                </c:pt>
                <c:pt idx="38">
                  <c:v>41.98</c:v>
                </c:pt>
                <c:pt idx="39">
                  <c:v>41.94</c:v>
                </c:pt>
                <c:pt idx="40">
                  <c:v>41.929999999999907</c:v>
                </c:pt>
                <c:pt idx="41">
                  <c:v>41.849999999999994</c:v>
                </c:pt>
                <c:pt idx="42">
                  <c:v>41.760000000000005</c:v>
                </c:pt>
                <c:pt idx="43">
                  <c:v>41.720000000000006</c:v>
                </c:pt>
                <c:pt idx="44">
                  <c:v>41.71</c:v>
                </c:pt>
                <c:pt idx="45">
                  <c:v>41.69999999999991</c:v>
                </c:pt>
                <c:pt idx="46">
                  <c:v>41.660000000000004</c:v>
                </c:pt>
                <c:pt idx="47">
                  <c:v>41.64</c:v>
                </c:pt>
                <c:pt idx="48">
                  <c:v>41.61</c:v>
                </c:pt>
                <c:pt idx="49">
                  <c:v>41.55</c:v>
                </c:pt>
                <c:pt idx="50">
                  <c:v>41.53</c:v>
                </c:pt>
                <c:pt idx="51">
                  <c:v>41.51</c:v>
                </c:pt>
                <c:pt idx="52">
                  <c:v>41.5</c:v>
                </c:pt>
                <c:pt idx="53">
                  <c:v>41.5</c:v>
                </c:pt>
                <c:pt idx="54">
                  <c:v>41.48</c:v>
                </c:pt>
                <c:pt idx="55">
                  <c:v>41.47</c:v>
                </c:pt>
                <c:pt idx="56">
                  <c:v>41.449999999999996</c:v>
                </c:pt>
                <c:pt idx="57">
                  <c:v>41.419999999999902</c:v>
                </c:pt>
                <c:pt idx="58">
                  <c:v>41.39</c:v>
                </c:pt>
                <c:pt idx="59">
                  <c:v>41.39</c:v>
                </c:pt>
                <c:pt idx="60">
                  <c:v>41.379999999999995</c:v>
                </c:pt>
                <c:pt idx="61">
                  <c:v>41.37</c:v>
                </c:pt>
                <c:pt idx="62">
                  <c:v>41.36</c:v>
                </c:pt>
                <c:pt idx="63">
                  <c:v>41.28</c:v>
                </c:pt>
                <c:pt idx="64">
                  <c:v>41.269999999999911</c:v>
                </c:pt>
                <c:pt idx="65">
                  <c:v>41.260000000000005</c:v>
                </c:pt>
                <c:pt idx="66">
                  <c:v>41.21</c:v>
                </c:pt>
                <c:pt idx="67">
                  <c:v>41.190000000000005</c:v>
                </c:pt>
                <c:pt idx="68">
                  <c:v>41.17</c:v>
                </c:pt>
                <c:pt idx="69">
                  <c:v>41.15</c:v>
                </c:pt>
                <c:pt idx="70">
                  <c:v>41.079999999999906</c:v>
                </c:pt>
                <c:pt idx="71">
                  <c:v>41.05</c:v>
                </c:pt>
                <c:pt idx="72">
                  <c:v>41.03</c:v>
                </c:pt>
                <c:pt idx="73">
                  <c:v>41.01</c:v>
                </c:pt>
                <c:pt idx="74">
                  <c:v>41.01</c:v>
                </c:pt>
                <c:pt idx="75">
                  <c:v>40.98</c:v>
                </c:pt>
                <c:pt idx="76">
                  <c:v>40.93</c:v>
                </c:pt>
                <c:pt idx="77">
                  <c:v>40.89</c:v>
                </c:pt>
                <c:pt idx="78">
                  <c:v>40.89</c:v>
                </c:pt>
                <c:pt idx="79">
                  <c:v>40.870000000000005</c:v>
                </c:pt>
                <c:pt idx="80">
                  <c:v>40.849999999999902</c:v>
                </c:pt>
                <c:pt idx="81">
                  <c:v>40.839999999999904</c:v>
                </c:pt>
                <c:pt idx="82">
                  <c:v>40.83</c:v>
                </c:pt>
                <c:pt idx="83">
                  <c:v>40.83</c:v>
                </c:pt>
                <c:pt idx="84">
                  <c:v>40.82</c:v>
                </c:pt>
                <c:pt idx="85">
                  <c:v>40.809999999999903</c:v>
                </c:pt>
                <c:pt idx="86">
                  <c:v>40.800000000000011</c:v>
                </c:pt>
                <c:pt idx="87">
                  <c:v>40.790000000000006</c:v>
                </c:pt>
                <c:pt idx="88">
                  <c:v>40.770000000000003</c:v>
                </c:pt>
                <c:pt idx="89">
                  <c:v>40.770000000000003</c:v>
                </c:pt>
                <c:pt idx="90">
                  <c:v>40.760000000000005</c:v>
                </c:pt>
                <c:pt idx="91">
                  <c:v>40.720000000000006</c:v>
                </c:pt>
                <c:pt idx="92">
                  <c:v>40.720000000000006</c:v>
                </c:pt>
                <c:pt idx="93">
                  <c:v>40.709999999999908</c:v>
                </c:pt>
                <c:pt idx="94">
                  <c:v>40.709999999999908</c:v>
                </c:pt>
                <c:pt idx="95">
                  <c:v>40.709999999999908</c:v>
                </c:pt>
                <c:pt idx="96">
                  <c:v>40.67</c:v>
                </c:pt>
                <c:pt idx="97">
                  <c:v>40.67</c:v>
                </c:pt>
                <c:pt idx="98">
                  <c:v>40.67</c:v>
                </c:pt>
                <c:pt idx="99">
                  <c:v>40.660000000000004</c:v>
                </c:pt>
                <c:pt idx="100">
                  <c:v>40.630000000000003</c:v>
                </c:pt>
                <c:pt idx="101">
                  <c:v>40.630000000000003</c:v>
                </c:pt>
                <c:pt idx="102">
                  <c:v>40.61</c:v>
                </c:pt>
                <c:pt idx="103">
                  <c:v>40.61</c:v>
                </c:pt>
                <c:pt idx="104">
                  <c:v>40.6</c:v>
                </c:pt>
                <c:pt idx="105">
                  <c:v>40.6</c:v>
                </c:pt>
                <c:pt idx="106">
                  <c:v>40.6</c:v>
                </c:pt>
                <c:pt idx="107">
                  <c:v>40.6</c:v>
                </c:pt>
                <c:pt idx="108">
                  <c:v>40.589999999999904</c:v>
                </c:pt>
                <c:pt idx="109">
                  <c:v>40.589999999999904</c:v>
                </c:pt>
                <c:pt idx="110">
                  <c:v>40.589999999999904</c:v>
                </c:pt>
                <c:pt idx="111">
                  <c:v>40.58</c:v>
                </c:pt>
                <c:pt idx="112">
                  <c:v>40.54</c:v>
                </c:pt>
                <c:pt idx="113">
                  <c:v>40.54</c:v>
                </c:pt>
                <c:pt idx="114">
                  <c:v>40.529999999999909</c:v>
                </c:pt>
                <c:pt idx="115">
                  <c:v>40.519999999999904</c:v>
                </c:pt>
                <c:pt idx="116">
                  <c:v>40.519999999999904</c:v>
                </c:pt>
                <c:pt idx="117">
                  <c:v>40.489999999999903</c:v>
                </c:pt>
                <c:pt idx="118">
                  <c:v>40.480000000000004</c:v>
                </c:pt>
                <c:pt idx="119">
                  <c:v>40.429999999999907</c:v>
                </c:pt>
                <c:pt idx="120">
                  <c:v>40.4</c:v>
                </c:pt>
                <c:pt idx="121">
                  <c:v>40.370000000000005</c:v>
                </c:pt>
                <c:pt idx="122">
                  <c:v>40.370000000000005</c:v>
                </c:pt>
                <c:pt idx="123">
                  <c:v>40.370000000000005</c:v>
                </c:pt>
                <c:pt idx="124">
                  <c:v>40.36</c:v>
                </c:pt>
                <c:pt idx="125">
                  <c:v>40.36</c:v>
                </c:pt>
                <c:pt idx="126">
                  <c:v>40.36</c:v>
                </c:pt>
                <c:pt idx="127">
                  <c:v>40.339999999999904</c:v>
                </c:pt>
                <c:pt idx="128">
                  <c:v>40.329999999999906</c:v>
                </c:pt>
                <c:pt idx="129">
                  <c:v>40.319999999999901</c:v>
                </c:pt>
                <c:pt idx="130">
                  <c:v>40.319999999999901</c:v>
                </c:pt>
                <c:pt idx="131">
                  <c:v>40.299999999999912</c:v>
                </c:pt>
                <c:pt idx="132">
                  <c:v>40.290000000000006</c:v>
                </c:pt>
                <c:pt idx="133">
                  <c:v>40.25</c:v>
                </c:pt>
                <c:pt idx="134">
                  <c:v>40.25</c:v>
                </c:pt>
                <c:pt idx="135">
                  <c:v>40.25</c:v>
                </c:pt>
                <c:pt idx="136">
                  <c:v>40.25</c:v>
                </c:pt>
                <c:pt idx="137">
                  <c:v>40.230000000000011</c:v>
                </c:pt>
                <c:pt idx="138">
                  <c:v>40.230000000000011</c:v>
                </c:pt>
                <c:pt idx="139">
                  <c:v>40.230000000000011</c:v>
                </c:pt>
                <c:pt idx="140">
                  <c:v>40.230000000000011</c:v>
                </c:pt>
                <c:pt idx="141">
                  <c:v>40.220000000000006</c:v>
                </c:pt>
                <c:pt idx="142">
                  <c:v>40.21</c:v>
                </c:pt>
                <c:pt idx="143">
                  <c:v>40.21</c:v>
                </c:pt>
                <c:pt idx="144">
                  <c:v>40.21</c:v>
                </c:pt>
                <c:pt idx="145">
                  <c:v>40.21</c:v>
                </c:pt>
                <c:pt idx="146">
                  <c:v>40.21</c:v>
                </c:pt>
                <c:pt idx="147">
                  <c:v>40.21</c:v>
                </c:pt>
                <c:pt idx="148">
                  <c:v>40.21</c:v>
                </c:pt>
                <c:pt idx="149">
                  <c:v>40.19999999999991</c:v>
                </c:pt>
                <c:pt idx="150">
                  <c:v>40.189999999999905</c:v>
                </c:pt>
                <c:pt idx="151">
                  <c:v>40.189999999999905</c:v>
                </c:pt>
                <c:pt idx="152">
                  <c:v>40.189999999999905</c:v>
                </c:pt>
                <c:pt idx="153">
                  <c:v>40.189999999999905</c:v>
                </c:pt>
                <c:pt idx="154">
                  <c:v>40.169999999999909</c:v>
                </c:pt>
                <c:pt idx="155">
                  <c:v>40.160000000000004</c:v>
                </c:pt>
                <c:pt idx="156">
                  <c:v>40.160000000000004</c:v>
                </c:pt>
                <c:pt idx="157">
                  <c:v>40.160000000000004</c:v>
                </c:pt>
                <c:pt idx="158">
                  <c:v>40.160000000000004</c:v>
                </c:pt>
                <c:pt idx="159">
                  <c:v>40.160000000000004</c:v>
                </c:pt>
                <c:pt idx="160">
                  <c:v>40.120000000000005</c:v>
                </c:pt>
                <c:pt idx="161">
                  <c:v>40.059999999999903</c:v>
                </c:pt>
                <c:pt idx="162">
                  <c:v>40.059999999999903</c:v>
                </c:pt>
                <c:pt idx="163">
                  <c:v>40.059999999999903</c:v>
                </c:pt>
                <c:pt idx="164">
                  <c:v>40.059999999999903</c:v>
                </c:pt>
                <c:pt idx="165">
                  <c:v>40.059999999999903</c:v>
                </c:pt>
                <c:pt idx="166">
                  <c:v>40.059999999999903</c:v>
                </c:pt>
                <c:pt idx="167">
                  <c:v>40.050000000000004</c:v>
                </c:pt>
                <c:pt idx="168">
                  <c:v>40.04</c:v>
                </c:pt>
                <c:pt idx="169">
                  <c:v>40.04</c:v>
                </c:pt>
                <c:pt idx="170">
                  <c:v>40.03</c:v>
                </c:pt>
                <c:pt idx="171">
                  <c:v>40.03</c:v>
                </c:pt>
                <c:pt idx="172">
                  <c:v>40.03</c:v>
                </c:pt>
                <c:pt idx="173">
                  <c:v>40.03</c:v>
                </c:pt>
                <c:pt idx="174">
                  <c:v>39.980000000000004</c:v>
                </c:pt>
                <c:pt idx="175">
                  <c:v>39.96</c:v>
                </c:pt>
                <c:pt idx="176">
                  <c:v>39.949999999999903</c:v>
                </c:pt>
                <c:pt idx="177">
                  <c:v>39.949999999999903</c:v>
                </c:pt>
                <c:pt idx="178">
                  <c:v>39.949999999999903</c:v>
                </c:pt>
                <c:pt idx="179">
                  <c:v>39.910000000000004</c:v>
                </c:pt>
                <c:pt idx="180">
                  <c:v>39.910000000000004</c:v>
                </c:pt>
                <c:pt idx="181">
                  <c:v>39.889999999999901</c:v>
                </c:pt>
                <c:pt idx="182">
                  <c:v>39.849999999999902</c:v>
                </c:pt>
                <c:pt idx="183">
                  <c:v>39.849999999999902</c:v>
                </c:pt>
                <c:pt idx="184">
                  <c:v>39.849999999999902</c:v>
                </c:pt>
                <c:pt idx="185">
                  <c:v>39.839999999999904</c:v>
                </c:pt>
                <c:pt idx="186">
                  <c:v>39.82</c:v>
                </c:pt>
                <c:pt idx="187">
                  <c:v>39.809999999999995</c:v>
                </c:pt>
                <c:pt idx="188">
                  <c:v>39.78</c:v>
                </c:pt>
                <c:pt idx="189">
                  <c:v>39.770000000000003</c:v>
                </c:pt>
                <c:pt idx="190">
                  <c:v>39.770000000000003</c:v>
                </c:pt>
                <c:pt idx="191">
                  <c:v>39.770000000000003</c:v>
                </c:pt>
                <c:pt idx="192">
                  <c:v>39.75</c:v>
                </c:pt>
                <c:pt idx="193">
                  <c:v>39.720000000000006</c:v>
                </c:pt>
                <c:pt idx="194">
                  <c:v>39.69999999999991</c:v>
                </c:pt>
                <c:pt idx="195">
                  <c:v>39.690000000000005</c:v>
                </c:pt>
                <c:pt idx="196">
                  <c:v>39.690000000000005</c:v>
                </c:pt>
                <c:pt idx="197">
                  <c:v>39.669999999999909</c:v>
                </c:pt>
                <c:pt idx="198">
                  <c:v>39.669999999999909</c:v>
                </c:pt>
                <c:pt idx="199">
                  <c:v>39.660000000000004</c:v>
                </c:pt>
                <c:pt idx="200">
                  <c:v>39.660000000000004</c:v>
                </c:pt>
                <c:pt idx="201">
                  <c:v>39.65</c:v>
                </c:pt>
                <c:pt idx="202">
                  <c:v>39.62999999999991</c:v>
                </c:pt>
                <c:pt idx="203">
                  <c:v>39.62999999999991</c:v>
                </c:pt>
                <c:pt idx="204">
                  <c:v>39.6</c:v>
                </c:pt>
                <c:pt idx="205">
                  <c:v>39.590000000000003</c:v>
                </c:pt>
                <c:pt idx="206">
                  <c:v>39.590000000000003</c:v>
                </c:pt>
                <c:pt idx="207">
                  <c:v>39.590000000000003</c:v>
                </c:pt>
                <c:pt idx="208">
                  <c:v>39.58</c:v>
                </c:pt>
                <c:pt idx="209">
                  <c:v>39.57</c:v>
                </c:pt>
                <c:pt idx="210">
                  <c:v>39.53</c:v>
                </c:pt>
                <c:pt idx="211">
                  <c:v>39.520000000000003</c:v>
                </c:pt>
                <c:pt idx="212">
                  <c:v>39.51</c:v>
                </c:pt>
                <c:pt idx="213">
                  <c:v>39.51</c:v>
                </c:pt>
                <c:pt idx="214">
                  <c:v>39.51</c:v>
                </c:pt>
                <c:pt idx="215">
                  <c:v>39.499999999999908</c:v>
                </c:pt>
                <c:pt idx="216">
                  <c:v>39.469999999999906</c:v>
                </c:pt>
                <c:pt idx="217">
                  <c:v>39.449999999999903</c:v>
                </c:pt>
                <c:pt idx="218">
                  <c:v>39.44</c:v>
                </c:pt>
                <c:pt idx="219">
                  <c:v>39.43</c:v>
                </c:pt>
                <c:pt idx="220">
                  <c:v>39.42</c:v>
                </c:pt>
                <c:pt idx="221">
                  <c:v>39.42</c:v>
                </c:pt>
                <c:pt idx="222">
                  <c:v>39.42</c:v>
                </c:pt>
                <c:pt idx="223">
                  <c:v>39.410000000000004</c:v>
                </c:pt>
                <c:pt idx="224">
                  <c:v>39.39</c:v>
                </c:pt>
                <c:pt idx="225">
                  <c:v>39.39</c:v>
                </c:pt>
                <c:pt idx="226">
                  <c:v>39.379999999999995</c:v>
                </c:pt>
                <c:pt idx="227">
                  <c:v>39.379999999999995</c:v>
                </c:pt>
                <c:pt idx="228">
                  <c:v>39.379999999999995</c:v>
                </c:pt>
                <c:pt idx="229">
                  <c:v>39.370000000000005</c:v>
                </c:pt>
                <c:pt idx="230">
                  <c:v>39.339999999999996</c:v>
                </c:pt>
                <c:pt idx="231">
                  <c:v>39.339999999999996</c:v>
                </c:pt>
                <c:pt idx="232">
                  <c:v>39.33</c:v>
                </c:pt>
                <c:pt idx="233">
                  <c:v>39.300000000000011</c:v>
                </c:pt>
                <c:pt idx="234">
                  <c:v>39.260000000000005</c:v>
                </c:pt>
                <c:pt idx="235">
                  <c:v>39.260000000000005</c:v>
                </c:pt>
                <c:pt idx="236">
                  <c:v>39.260000000000005</c:v>
                </c:pt>
                <c:pt idx="237">
                  <c:v>39.25</c:v>
                </c:pt>
                <c:pt idx="238">
                  <c:v>39.25</c:v>
                </c:pt>
                <c:pt idx="239">
                  <c:v>39.25</c:v>
                </c:pt>
                <c:pt idx="240">
                  <c:v>39.25</c:v>
                </c:pt>
                <c:pt idx="241">
                  <c:v>39.24</c:v>
                </c:pt>
                <c:pt idx="242">
                  <c:v>39.24</c:v>
                </c:pt>
                <c:pt idx="243">
                  <c:v>39.24</c:v>
                </c:pt>
                <c:pt idx="244">
                  <c:v>39.230000000000011</c:v>
                </c:pt>
                <c:pt idx="245">
                  <c:v>39.220000000000006</c:v>
                </c:pt>
                <c:pt idx="246">
                  <c:v>39.220000000000006</c:v>
                </c:pt>
                <c:pt idx="247">
                  <c:v>39.18</c:v>
                </c:pt>
                <c:pt idx="248">
                  <c:v>39.18</c:v>
                </c:pt>
                <c:pt idx="249">
                  <c:v>39.17</c:v>
                </c:pt>
                <c:pt idx="250">
                  <c:v>39.15</c:v>
                </c:pt>
                <c:pt idx="251">
                  <c:v>39.120000000000005</c:v>
                </c:pt>
                <c:pt idx="252">
                  <c:v>39.090000000000003</c:v>
                </c:pt>
                <c:pt idx="253">
                  <c:v>39.08</c:v>
                </c:pt>
                <c:pt idx="254">
                  <c:v>39.08</c:v>
                </c:pt>
                <c:pt idx="255">
                  <c:v>39.08</c:v>
                </c:pt>
                <c:pt idx="256">
                  <c:v>39.08</c:v>
                </c:pt>
                <c:pt idx="257">
                  <c:v>39.07</c:v>
                </c:pt>
                <c:pt idx="258">
                  <c:v>39.07</c:v>
                </c:pt>
                <c:pt idx="259">
                  <c:v>39.06</c:v>
                </c:pt>
                <c:pt idx="260">
                  <c:v>39.06</c:v>
                </c:pt>
                <c:pt idx="261">
                  <c:v>39.06</c:v>
                </c:pt>
                <c:pt idx="262">
                  <c:v>39.06</c:v>
                </c:pt>
                <c:pt idx="263">
                  <c:v>39.06</c:v>
                </c:pt>
                <c:pt idx="264">
                  <c:v>39.03</c:v>
                </c:pt>
                <c:pt idx="265">
                  <c:v>39.019999999999904</c:v>
                </c:pt>
                <c:pt idx="266">
                  <c:v>39.019999999999904</c:v>
                </c:pt>
                <c:pt idx="267">
                  <c:v>38.97</c:v>
                </c:pt>
                <c:pt idx="268">
                  <c:v>38.97</c:v>
                </c:pt>
                <c:pt idx="269">
                  <c:v>38.97</c:v>
                </c:pt>
                <c:pt idx="270">
                  <c:v>38.97</c:v>
                </c:pt>
                <c:pt idx="271">
                  <c:v>38.97</c:v>
                </c:pt>
                <c:pt idx="272">
                  <c:v>38.949999999999996</c:v>
                </c:pt>
                <c:pt idx="273">
                  <c:v>38.92</c:v>
                </c:pt>
                <c:pt idx="274">
                  <c:v>38.889999999999901</c:v>
                </c:pt>
                <c:pt idx="275">
                  <c:v>38.879999999999903</c:v>
                </c:pt>
                <c:pt idx="276">
                  <c:v>38.879999999999903</c:v>
                </c:pt>
                <c:pt idx="277">
                  <c:v>38.879999999999903</c:v>
                </c:pt>
                <c:pt idx="278">
                  <c:v>38.879999999999903</c:v>
                </c:pt>
                <c:pt idx="279">
                  <c:v>38.879999999999903</c:v>
                </c:pt>
                <c:pt idx="280">
                  <c:v>38.849999999999994</c:v>
                </c:pt>
                <c:pt idx="281">
                  <c:v>38.849999999999994</c:v>
                </c:pt>
                <c:pt idx="282">
                  <c:v>38.839999999999904</c:v>
                </c:pt>
                <c:pt idx="283">
                  <c:v>38.839999999999904</c:v>
                </c:pt>
                <c:pt idx="284">
                  <c:v>38.839999999999904</c:v>
                </c:pt>
                <c:pt idx="285">
                  <c:v>38.839999999999904</c:v>
                </c:pt>
                <c:pt idx="286">
                  <c:v>38.83</c:v>
                </c:pt>
                <c:pt idx="287">
                  <c:v>38.809999999999995</c:v>
                </c:pt>
                <c:pt idx="288">
                  <c:v>38.809999999999995</c:v>
                </c:pt>
                <c:pt idx="289">
                  <c:v>38.809999999999995</c:v>
                </c:pt>
                <c:pt idx="290">
                  <c:v>38.809999999999995</c:v>
                </c:pt>
                <c:pt idx="291">
                  <c:v>38.790000000000006</c:v>
                </c:pt>
                <c:pt idx="292">
                  <c:v>38.769999999999911</c:v>
                </c:pt>
                <c:pt idx="293">
                  <c:v>38.769999999999911</c:v>
                </c:pt>
                <c:pt idx="294">
                  <c:v>38.690000000000005</c:v>
                </c:pt>
                <c:pt idx="295">
                  <c:v>38.679999999999907</c:v>
                </c:pt>
                <c:pt idx="296">
                  <c:v>38.639999999999908</c:v>
                </c:pt>
                <c:pt idx="297">
                  <c:v>38.630000000000003</c:v>
                </c:pt>
                <c:pt idx="298">
                  <c:v>38.61</c:v>
                </c:pt>
                <c:pt idx="299">
                  <c:v>38.6</c:v>
                </c:pt>
                <c:pt idx="300">
                  <c:v>38.58</c:v>
                </c:pt>
                <c:pt idx="301">
                  <c:v>38.550000000000004</c:v>
                </c:pt>
                <c:pt idx="302">
                  <c:v>38.53</c:v>
                </c:pt>
                <c:pt idx="303">
                  <c:v>38.53</c:v>
                </c:pt>
                <c:pt idx="304">
                  <c:v>38.53</c:v>
                </c:pt>
                <c:pt idx="305">
                  <c:v>38.53</c:v>
                </c:pt>
                <c:pt idx="306">
                  <c:v>38.53</c:v>
                </c:pt>
                <c:pt idx="307">
                  <c:v>38.5</c:v>
                </c:pt>
                <c:pt idx="308">
                  <c:v>38.480000000000004</c:v>
                </c:pt>
                <c:pt idx="309">
                  <c:v>38.480000000000004</c:v>
                </c:pt>
                <c:pt idx="310">
                  <c:v>38.480000000000004</c:v>
                </c:pt>
                <c:pt idx="311">
                  <c:v>38.47</c:v>
                </c:pt>
                <c:pt idx="312">
                  <c:v>38.46</c:v>
                </c:pt>
                <c:pt idx="313">
                  <c:v>38.46</c:v>
                </c:pt>
                <c:pt idx="314">
                  <c:v>38.46</c:v>
                </c:pt>
                <c:pt idx="315">
                  <c:v>38.449999999999996</c:v>
                </c:pt>
                <c:pt idx="316">
                  <c:v>38.449999999999996</c:v>
                </c:pt>
                <c:pt idx="317">
                  <c:v>38.449999999999996</c:v>
                </c:pt>
                <c:pt idx="318">
                  <c:v>38.449999999999996</c:v>
                </c:pt>
                <c:pt idx="319">
                  <c:v>38.449999999999996</c:v>
                </c:pt>
                <c:pt idx="320">
                  <c:v>38.449999999999996</c:v>
                </c:pt>
                <c:pt idx="321">
                  <c:v>38.43</c:v>
                </c:pt>
                <c:pt idx="322">
                  <c:v>38.4</c:v>
                </c:pt>
                <c:pt idx="323">
                  <c:v>38.379999999999995</c:v>
                </c:pt>
                <c:pt idx="324">
                  <c:v>38.370000000000005</c:v>
                </c:pt>
                <c:pt idx="325">
                  <c:v>38.370000000000005</c:v>
                </c:pt>
                <c:pt idx="326">
                  <c:v>38.370000000000005</c:v>
                </c:pt>
                <c:pt idx="327">
                  <c:v>38.36</c:v>
                </c:pt>
                <c:pt idx="328">
                  <c:v>38.36</c:v>
                </c:pt>
                <c:pt idx="329">
                  <c:v>38.349999999999994</c:v>
                </c:pt>
                <c:pt idx="330">
                  <c:v>38.349999999999994</c:v>
                </c:pt>
                <c:pt idx="331">
                  <c:v>38.349999999999994</c:v>
                </c:pt>
                <c:pt idx="332">
                  <c:v>38.339999999999996</c:v>
                </c:pt>
                <c:pt idx="333">
                  <c:v>38.339999999999996</c:v>
                </c:pt>
                <c:pt idx="334">
                  <c:v>38.339999999999996</c:v>
                </c:pt>
                <c:pt idx="335">
                  <c:v>38.33</c:v>
                </c:pt>
                <c:pt idx="336">
                  <c:v>38.33</c:v>
                </c:pt>
                <c:pt idx="337">
                  <c:v>38.33</c:v>
                </c:pt>
                <c:pt idx="338">
                  <c:v>38.309999999999995</c:v>
                </c:pt>
                <c:pt idx="339">
                  <c:v>38.309999999999995</c:v>
                </c:pt>
                <c:pt idx="340">
                  <c:v>38.300000000000011</c:v>
                </c:pt>
                <c:pt idx="341">
                  <c:v>38.300000000000011</c:v>
                </c:pt>
                <c:pt idx="342">
                  <c:v>38.300000000000011</c:v>
                </c:pt>
                <c:pt idx="343">
                  <c:v>38.300000000000011</c:v>
                </c:pt>
                <c:pt idx="344">
                  <c:v>38.300000000000011</c:v>
                </c:pt>
                <c:pt idx="345">
                  <c:v>38.290000000000006</c:v>
                </c:pt>
                <c:pt idx="346">
                  <c:v>38.279999999999909</c:v>
                </c:pt>
                <c:pt idx="347">
                  <c:v>38.279999999999909</c:v>
                </c:pt>
                <c:pt idx="348">
                  <c:v>38.279999999999909</c:v>
                </c:pt>
                <c:pt idx="349">
                  <c:v>38.279999999999909</c:v>
                </c:pt>
                <c:pt idx="350">
                  <c:v>38.260000000000005</c:v>
                </c:pt>
                <c:pt idx="351">
                  <c:v>38.230000000000011</c:v>
                </c:pt>
                <c:pt idx="352">
                  <c:v>38.220000000000006</c:v>
                </c:pt>
                <c:pt idx="353">
                  <c:v>38.21</c:v>
                </c:pt>
                <c:pt idx="354">
                  <c:v>38.21</c:v>
                </c:pt>
                <c:pt idx="355">
                  <c:v>38.190000000000005</c:v>
                </c:pt>
                <c:pt idx="356">
                  <c:v>38.15</c:v>
                </c:pt>
                <c:pt idx="357">
                  <c:v>38.14</c:v>
                </c:pt>
                <c:pt idx="358">
                  <c:v>38.130000000000003</c:v>
                </c:pt>
                <c:pt idx="359">
                  <c:v>38.130000000000003</c:v>
                </c:pt>
                <c:pt idx="360">
                  <c:v>38.120000000000005</c:v>
                </c:pt>
                <c:pt idx="361">
                  <c:v>38.120000000000005</c:v>
                </c:pt>
                <c:pt idx="362">
                  <c:v>38.11</c:v>
                </c:pt>
                <c:pt idx="363">
                  <c:v>38.08</c:v>
                </c:pt>
                <c:pt idx="364">
                  <c:v>38.08</c:v>
                </c:pt>
                <c:pt idx="365">
                  <c:v>38.08</c:v>
                </c:pt>
                <c:pt idx="366">
                  <c:v>38.08</c:v>
                </c:pt>
                <c:pt idx="367">
                  <c:v>38.08</c:v>
                </c:pt>
                <c:pt idx="368">
                  <c:v>38.08</c:v>
                </c:pt>
                <c:pt idx="369">
                  <c:v>38.08</c:v>
                </c:pt>
                <c:pt idx="370">
                  <c:v>38.01</c:v>
                </c:pt>
                <c:pt idx="371">
                  <c:v>37.99</c:v>
                </c:pt>
                <c:pt idx="372">
                  <c:v>37.96</c:v>
                </c:pt>
                <c:pt idx="373">
                  <c:v>37.96</c:v>
                </c:pt>
                <c:pt idx="374">
                  <c:v>37.949999999999996</c:v>
                </c:pt>
                <c:pt idx="375">
                  <c:v>37.93</c:v>
                </c:pt>
                <c:pt idx="376">
                  <c:v>37.92</c:v>
                </c:pt>
                <c:pt idx="377">
                  <c:v>37.879999999999995</c:v>
                </c:pt>
                <c:pt idx="378">
                  <c:v>37.870000000000005</c:v>
                </c:pt>
                <c:pt idx="379">
                  <c:v>37.86</c:v>
                </c:pt>
                <c:pt idx="380">
                  <c:v>37.86</c:v>
                </c:pt>
                <c:pt idx="381">
                  <c:v>37.86</c:v>
                </c:pt>
                <c:pt idx="382">
                  <c:v>37.86</c:v>
                </c:pt>
                <c:pt idx="383">
                  <c:v>37.86</c:v>
                </c:pt>
                <c:pt idx="384">
                  <c:v>37.86</c:v>
                </c:pt>
                <c:pt idx="385">
                  <c:v>37.849999999999994</c:v>
                </c:pt>
                <c:pt idx="386">
                  <c:v>37.83</c:v>
                </c:pt>
                <c:pt idx="387">
                  <c:v>37.809999999999995</c:v>
                </c:pt>
                <c:pt idx="388">
                  <c:v>37.809999999999995</c:v>
                </c:pt>
                <c:pt idx="389">
                  <c:v>37.809999999999995</c:v>
                </c:pt>
                <c:pt idx="390">
                  <c:v>37.809999999999995</c:v>
                </c:pt>
                <c:pt idx="391">
                  <c:v>37.809999999999995</c:v>
                </c:pt>
                <c:pt idx="392">
                  <c:v>37.809999999999995</c:v>
                </c:pt>
                <c:pt idx="393">
                  <c:v>37.809999999999995</c:v>
                </c:pt>
                <c:pt idx="394">
                  <c:v>37.809999999999995</c:v>
                </c:pt>
                <c:pt idx="395">
                  <c:v>37.800000000000011</c:v>
                </c:pt>
                <c:pt idx="396">
                  <c:v>37.800000000000011</c:v>
                </c:pt>
                <c:pt idx="397">
                  <c:v>37.800000000000011</c:v>
                </c:pt>
                <c:pt idx="398">
                  <c:v>37.78</c:v>
                </c:pt>
                <c:pt idx="399">
                  <c:v>37.770000000000003</c:v>
                </c:pt>
                <c:pt idx="400">
                  <c:v>37.760000000000005</c:v>
                </c:pt>
                <c:pt idx="401">
                  <c:v>37.760000000000005</c:v>
                </c:pt>
                <c:pt idx="402">
                  <c:v>37.75</c:v>
                </c:pt>
                <c:pt idx="403">
                  <c:v>37.75</c:v>
                </c:pt>
                <c:pt idx="404">
                  <c:v>37.75</c:v>
                </c:pt>
                <c:pt idx="405">
                  <c:v>37.74</c:v>
                </c:pt>
                <c:pt idx="406">
                  <c:v>37.71</c:v>
                </c:pt>
                <c:pt idx="407">
                  <c:v>37.71</c:v>
                </c:pt>
                <c:pt idx="408">
                  <c:v>37.71</c:v>
                </c:pt>
                <c:pt idx="409">
                  <c:v>37.71</c:v>
                </c:pt>
                <c:pt idx="410">
                  <c:v>37.700000000000003</c:v>
                </c:pt>
                <c:pt idx="411">
                  <c:v>37.700000000000003</c:v>
                </c:pt>
                <c:pt idx="412">
                  <c:v>37.700000000000003</c:v>
                </c:pt>
                <c:pt idx="413">
                  <c:v>37.669999999999909</c:v>
                </c:pt>
                <c:pt idx="414">
                  <c:v>37.669999999999909</c:v>
                </c:pt>
                <c:pt idx="415">
                  <c:v>37.669999999999909</c:v>
                </c:pt>
                <c:pt idx="416">
                  <c:v>37.669999999999909</c:v>
                </c:pt>
                <c:pt idx="417">
                  <c:v>37.65</c:v>
                </c:pt>
                <c:pt idx="418">
                  <c:v>37.65</c:v>
                </c:pt>
                <c:pt idx="419">
                  <c:v>37.65</c:v>
                </c:pt>
                <c:pt idx="420">
                  <c:v>37.620000000000005</c:v>
                </c:pt>
                <c:pt idx="421">
                  <c:v>37.61</c:v>
                </c:pt>
                <c:pt idx="422">
                  <c:v>37.61</c:v>
                </c:pt>
                <c:pt idx="423">
                  <c:v>37.57</c:v>
                </c:pt>
                <c:pt idx="424">
                  <c:v>37.57</c:v>
                </c:pt>
                <c:pt idx="425">
                  <c:v>37.57</c:v>
                </c:pt>
                <c:pt idx="426">
                  <c:v>37.54</c:v>
                </c:pt>
                <c:pt idx="427">
                  <c:v>37.53</c:v>
                </c:pt>
                <c:pt idx="428">
                  <c:v>37.53</c:v>
                </c:pt>
                <c:pt idx="429">
                  <c:v>37.51</c:v>
                </c:pt>
                <c:pt idx="430">
                  <c:v>37.51</c:v>
                </c:pt>
                <c:pt idx="431">
                  <c:v>37.51</c:v>
                </c:pt>
                <c:pt idx="432">
                  <c:v>37.5</c:v>
                </c:pt>
                <c:pt idx="433">
                  <c:v>37.469999999999906</c:v>
                </c:pt>
                <c:pt idx="434">
                  <c:v>37.449999999999903</c:v>
                </c:pt>
                <c:pt idx="435">
                  <c:v>37.44</c:v>
                </c:pt>
                <c:pt idx="436">
                  <c:v>37.44</c:v>
                </c:pt>
                <c:pt idx="437">
                  <c:v>37.43</c:v>
                </c:pt>
                <c:pt idx="438">
                  <c:v>37.43</c:v>
                </c:pt>
                <c:pt idx="439">
                  <c:v>37.43</c:v>
                </c:pt>
                <c:pt idx="440">
                  <c:v>37.410000000000004</c:v>
                </c:pt>
                <c:pt idx="441">
                  <c:v>37.4</c:v>
                </c:pt>
                <c:pt idx="442">
                  <c:v>37.4</c:v>
                </c:pt>
                <c:pt idx="443">
                  <c:v>37.4</c:v>
                </c:pt>
                <c:pt idx="444">
                  <c:v>37.379999999999903</c:v>
                </c:pt>
                <c:pt idx="445">
                  <c:v>37.379999999999903</c:v>
                </c:pt>
                <c:pt idx="446">
                  <c:v>37.349999999999994</c:v>
                </c:pt>
                <c:pt idx="447">
                  <c:v>37.349999999999994</c:v>
                </c:pt>
                <c:pt idx="448">
                  <c:v>37.349999999999994</c:v>
                </c:pt>
                <c:pt idx="449">
                  <c:v>37.349999999999994</c:v>
                </c:pt>
                <c:pt idx="450">
                  <c:v>37.349999999999994</c:v>
                </c:pt>
                <c:pt idx="451">
                  <c:v>37.349999999999994</c:v>
                </c:pt>
                <c:pt idx="452">
                  <c:v>37.349999999999994</c:v>
                </c:pt>
                <c:pt idx="453">
                  <c:v>37.349999999999994</c:v>
                </c:pt>
                <c:pt idx="454">
                  <c:v>37.349999999999994</c:v>
                </c:pt>
                <c:pt idx="455">
                  <c:v>37.349999999999994</c:v>
                </c:pt>
                <c:pt idx="456">
                  <c:v>37.349999999999994</c:v>
                </c:pt>
                <c:pt idx="457">
                  <c:v>37.349999999999994</c:v>
                </c:pt>
                <c:pt idx="458">
                  <c:v>37.339999999999996</c:v>
                </c:pt>
                <c:pt idx="459">
                  <c:v>37.339999999999996</c:v>
                </c:pt>
                <c:pt idx="460">
                  <c:v>37.33</c:v>
                </c:pt>
                <c:pt idx="461">
                  <c:v>37.33</c:v>
                </c:pt>
                <c:pt idx="462">
                  <c:v>37.33</c:v>
                </c:pt>
                <c:pt idx="463">
                  <c:v>37.33</c:v>
                </c:pt>
                <c:pt idx="464">
                  <c:v>37.33</c:v>
                </c:pt>
                <c:pt idx="465">
                  <c:v>37.33</c:v>
                </c:pt>
                <c:pt idx="466">
                  <c:v>37.33</c:v>
                </c:pt>
                <c:pt idx="467">
                  <c:v>37.33</c:v>
                </c:pt>
                <c:pt idx="468">
                  <c:v>37.33</c:v>
                </c:pt>
                <c:pt idx="469">
                  <c:v>37.32</c:v>
                </c:pt>
                <c:pt idx="470">
                  <c:v>37.32</c:v>
                </c:pt>
                <c:pt idx="471">
                  <c:v>37.309999999999995</c:v>
                </c:pt>
                <c:pt idx="472">
                  <c:v>37.300000000000011</c:v>
                </c:pt>
                <c:pt idx="473">
                  <c:v>37.300000000000011</c:v>
                </c:pt>
                <c:pt idx="474">
                  <c:v>37.300000000000011</c:v>
                </c:pt>
                <c:pt idx="475">
                  <c:v>37.300000000000011</c:v>
                </c:pt>
                <c:pt idx="476">
                  <c:v>37.300000000000011</c:v>
                </c:pt>
                <c:pt idx="477">
                  <c:v>37.290000000000006</c:v>
                </c:pt>
                <c:pt idx="478">
                  <c:v>37.290000000000006</c:v>
                </c:pt>
                <c:pt idx="479">
                  <c:v>37.290000000000006</c:v>
                </c:pt>
                <c:pt idx="480">
                  <c:v>37.28</c:v>
                </c:pt>
                <c:pt idx="481">
                  <c:v>37.28</c:v>
                </c:pt>
                <c:pt idx="482">
                  <c:v>37.28</c:v>
                </c:pt>
                <c:pt idx="483">
                  <c:v>37.270000000000003</c:v>
                </c:pt>
                <c:pt idx="484">
                  <c:v>37.270000000000003</c:v>
                </c:pt>
                <c:pt idx="485">
                  <c:v>37.270000000000003</c:v>
                </c:pt>
                <c:pt idx="486">
                  <c:v>37.270000000000003</c:v>
                </c:pt>
                <c:pt idx="487">
                  <c:v>37.270000000000003</c:v>
                </c:pt>
                <c:pt idx="488">
                  <c:v>37.270000000000003</c:v>
                </c:pt>
                <c:pt idx="489">
                  <c:v>37.260000000000005</c:v>
                </c:pt>
                <c:pt idx="490">
                  <c:v>37.24</c:v>
                </c:pt>
                <c:pt idx="491">
                  <c:v>37.230000000000011</c:v>
                </c:pt>
                <c:pt idx="492">
                  <c:v>37.230000000000011</c:v>
                </c:pt>
                <c:pt idx="493">
                  <c:v>37.220000000000006</c:v>
                </c:pt>
                <c:pt idx="494">
                  <c:v>37.220000000000006</c:v>
                </c:pt>
                <c:pt idx="495">
                  <c:v>37.220000000000006</c:v>
                </c:pt>
                <c:pt idx="496">
                  <c:v>37.220000000000006</c:v>
                </c:pt>
                <c:pt idx="497">
                  <c:v>37.220000000000006</c:v>
                </c:pt>
                <c:pt idx="498">
                  <c:v>37.220000000000006</c:v>
                </c:pt>
                <c:pt idx="499">
                  <c:v>37.220000000000006</c:v>
                </c:pt>
                <c:pt idx="500">
                  <c:v>37.220000000000006</c:v>
                </c:pt>
                <c:pt idx="501">
                  <c:v>37.21</c:v>
                </c:pt>
                <c:pt idx="502">
                  <c:v>37.21</c:v>
                </c:pt>
                <c:pt idx="503">
                  <c:v>37.169999999999909</c:v>
                </c:pt>
                <c:pt idx="504">
                  <c:v>37.169999999999909</c:v>
                </c:pt>
                <c:pt idx="505">
                  <c:v>37.169999999999909</c:v>
                </c:pt>
                <c:pt idx="506">
                  <c:v>37.160000000000004</c:v>
                </c:pt>
                <c:pt idx="507">
                  <c:v>37.160000000000004</c:v>
                </c:pt>
                <c:pt idx="508">
                  <c:v>37.160000000000004</c:v>
                </c:pt>
                <c:pt idx="509">
                  <c:v>37.160000000000004</c:v>
                </c:pt>
                <c:pt idx="510">
                  <c:v>37.15</c:v>
                </c:pt>
                <c:pt idx="511">
                  <c:v>37.130000000000003</c:v>
                </c:pt>
                <c:pt idx="512">
                  <c:v>37.120000000000005</c:v>
                </c:pt>
                <c:pt idx="513">
                  <c:v>37.120000000000005</c:v>
                </c:pt>
                <c:pt idx="514">
                  <c:v>37.120000000000005</c:v>
                </c:pt>
                <c:pt idx="515">
                  <c:v>37.120000000000005</c:v>
                </c:pt>
                <c:pt idx="516">
                  <c:v>37.11</c:v>
                </c:pt>
                <c:pt idx="517">
                  <c:v>37.11</c:v>
                </c:pt>
                <c:pt idx="518">
                  <c:v>37.08</c:v>
                </c:pt>
                <c:pt idx="519">
                  <c:v>37.07</c:v>
                </c:pt>
                <c:pt idx="520">
                  <c:v>37.07</c:v>
                </c:pt>
                <c:pt idx="521">
                  <c:v>37.059999999999903</c:v>
                </c:pt>
                <c:pt idx="522">
                  <c:v>37.059999999999903</c:v>
                </c:pt>
                <c:pt idx="523">
                  <c:v>37.050000000000004</c:v>
                </c:pt>
                <c:pt idx="524">
                  <c:v>37.050000000000004</c:v>
                </c:pt>
                <c:pt idx="525">
                  <c:v>37.050000000000004</c:v>
                </c:pt>
                <c:pt idx="526">
                  <c:v>37.050000000000004</c:v>
                </c:pt>
                <c:pt idx="527">
                  <c:v>37.050000000000004</c:v>
                </c:pt>
                <c:pt idx="528">
                  <c:v>37.050000000000004</c:v>
                </c:pt>
                <c:pt idx="529">
                  <c:v>37.050000000000004</c:v>
                </c:pt>
                <c:pt idx="530">
                  <c:v>37.029999999999909</c:v>
                </c:pt>
                <c:pt idx="531">
                  <c:v>37.029999999999909</c:v>
                </c:pt>
                <c:pt idx="532">
                  <c:v>37.029999999999909</c:v>
                </c:pt>
                <c:pt idx="533">
                  <c:v>37.029999999999909</c:v>
                </c:pt>
                <c:pt idx="534">
                  <c:v>37.020000000000003</c:v>
                </c:pt>
                <c:pt idx="535">
                  <c:v>37.01</c:v>
                </c:pt>
                <c:pt idx="536">
                  <c:v>37.01</c:v>
                </c:pt>
                <c:pt idx="537">
                  <c:v>37.01</c:v>
                </c:pt>
                <c:pt idx="538">
                  <c:v>37.01</c:v>
                </c:pt>
                <c:pt idx="539">
                  <c:v>37.01</c:v>
                </c:pt>
                <c:pt idx="540">
                  <c:v>37.01</c:v>
                </c:pt>
                <c:pt idx="541">
                  <c:v>37.01</c:v>
                </c:pt>
                <c:pt idx="542">
                  <c:v>37.01</c:v>
                </c:pt>
                <c:pt idx="543">
                  <c:v>37.01</c:v>
                </c:pt>
                <c:pt idx="544">
                  <c:v>37.01</c:v>
                </c:pt>
                <c:pt idx="545">
                  <c:v>37.01</c:v>
                </c:pt>
                <c:pt idx="546">
                  <c:v>36.99</c:v>
                </c:pt>
                <c:pt idx="547">
                  <c:v>36.99</c:v>
                </c:pt>
                <c:pt idx="548">
                  <c:v>36.99</c:v>
                </c:pt>
                <c:pt idx="549">
                  <c:v>36.97</c:v>
                </c:pt>
                <c:pt idx="550">
                  <c:v>36.97</c:v>
                </c:pt>
                <c:pt idx="551">
                  <c:v>36.97</c:v>
                </c:pt>
                <c:pt idx="552">
                  <c:v>36.96</c:v>
                </c:pt>
                <c:pt idx="553">
                  <c:v>36.96</c:v>
                </c:pt>
                <c:pt idx="554">
                  <c:v>36.96</c:v>
                </c:pt>
                <c:pt idx="555">
                  <c:v>36.96</c:v>
                </c:pt>
                <c:pt idx="556">
                  <c:v>36.93</c:v>
                </c:pt>
                <c:pt idx="557">
                  <c:v>36.93</c:v>
                </c:pt>
                <c:pt idx="558">
                  <c:v>36.93</c:v>
                </c:pt>
                <c:pt idx="559">
                  <c:v>36.92</c:v>
                </c:pt>
                <c:pt idx="560">
                  <c:v>36.910000000000004</c:v>
                </c:pt>
                <c:pt idx="561">
                  <c:v>36.910000000000004</c:v>
                </c:pt>
                <c:pt idx="562">
                  <c:v>36.910000000000004</c:v>
                </c:pt>
                <c:pt idx="563">
                  <c:v>36.910000000000004</c:v>
                </c:pt>
                <c:pt idx="564">
                  <c:v>36.910000000000004</c:v>
                </c:pt>
                <c:pt idx="565">
                  <c:v>36.899999999999906</c:v>
                </c:pt>
                <c:pt idx="566">
                  <c:v>36.899999999999906</c:v>
                </c:pt>
                <c:pt idx="567">
                  <c:v>36.89</c:v>
                </c:pt>
                <c:pt idx="568">
                  <c:v>36.89</c:v>
                </c:pt>
                <c:pt idx="569">
                  <c:v>36.89</c:v>
                </c:pt>
                <c:pt idx="570">
                  <c:v>36.870000000000005</c:v>
                </c:pt>
                <c:pt idx="571">
                  <c:v>36.870000000000005</c:v>
                </c:pt>
                <c:pt idx="572">
                  <c:v>36.870000000000005</c:v>
                </c:pt>
                <c:pt idx="573">
                  <c:v>36.83</c:v>
                </c:pt>
                <c:pt idx="574">
                  <c:v>36.82</c:v>
                </c:pt>
                <c:pt idx="575">
                  <c:v>36.82</c:v>
                </c:pt>
                <c:pt idx="576">
                  <c:v>36.82</c:v>
                </c:pt>
                <c:pt idx="577">
                  <c:v>36.82</c:v>
                </c:pt>
                <c:pt idx="578">
                  <c:v>36.82</c:v>
                </c:pt>
                <c:pt idx="579">
                  <c:v>36.82</c:v>
                </c:pt>
                <c:pt idx="580">
                  <c:v>36.809999999999903</c:v>
                </c:pt>
                <c:pt idx="581">
                  <c:v>36.770000000000003</c:v>
                </c:pt>
                <c:pt idx="582">
                  <c:v>36.770000000000003</c:v>
                </c:pt>
                <c:pt idx="583">
                  <c:v>36.770000000000003</c:v>
                </c:pt>
                <c:pt idx="584">
                  <c:v>36.770000000000003</c:v>
                </c:pt>
                <c:pt idx="585">
                  <c:v>36.730000000000011</c:v>
                </c:pt>
                <c:pt idx="586">
                  <c:v>36.730000000000011</c:v>
                </c:pt>
                <c:pt idx="587">
                  <c:v>36.720000000000006</c:v>
                </c:pt>
                <c:pt idx="588">
                  <c:v>36.720000000000006</c:v>
                </c:pt>
                <c:pt idx="589">
                  <c:v>36.720000000000006</c:v>
                </c:pt>
                <c:pt idx="590">
                  <c:v>36.720000000000006</c:v>
                </c:pt>
                <c:pt idx="591">
                  <c:v>36.690000000000005</c:v>
                </c:pt>
                <c:pt idx="592">
                  <c:v>36.690000000000005</c:v>
                </c:pt>
                <c:pt idx="593">
                  <c:v>36.690000000000005</c:v>
                </c:pt>
                <c:pt idx="594">
                  <c:v>36.690000000000005</c:v>
                </c:pt>
                <c:pt idx="595">
                  <c:v>36.690000000000005</c:v>
                </c:pt>
                <c:pt idx="596">
                  <c:v>36.690000000000005</c:v>
                </c:pt>
                <c:pt idx="597">
                  <c:v>36.690000000000005</c:v>
                </c:pt>
                <c:pt idx="598">
                  <c:v>36.690000000000005</c:v>
                </c:pt>
                <c:pt idx="599">
                  <c:v>36.690000000000005</c:v>
                </c:pt>
                <c:pt idx="600">
                  <c:v>36.690000000000005</c:v>
                </c:pt>
                <c:pt idx="601">
                  <c:v>36.679999999999907</c:v>
                </c:pt>
                <c:pt idx="602">
                  <c:v>36.65</c:v>
                </c:pt>
                <c:pt idx="603">
                  <c:v>36.65</c:v>
                </c:pt>
                <c:pt idx="604">
                  <c:v>36.57</c:v>
                </c:pt>
                <c:pt idx="605">
                  <c:v>36.56</c:v>
                </c:pt>
                <c:pt idx="606">
                  <c:v>36.56</c:v>
                </c:pt>
                <c:pt idx="607">
                  <c:v>36.56</c:v>
                </c:pt>
                <c:pt idx="608">
                  <c:v>36.56</c:v>
                </c:pt>
                <c:pt idx="609">
                  <c:v>36.520000000000003</c:v>
                </c:pt>
                <c:pt idx="610">
                  <c:v>36.520000000000003</c:v>
                </c:pt>
                <c:pt idx="611">
                  <c:v>36.520000000000003</c:v>
                </c:pt>
                <c:pt idx="612">
                  <c:v>36.520000000000003</c:v>
                </c:pt>
                <c:pt idx="613">
                  <c:v>36.520000000000003</c:v>
                </c:pt>
                <c:pt idx="614">
                  <c:v>36.49</c:v>
                </c:pt>
                <c:pt idx="615">
                  <c:v>36.49</c:v>
                </c:pt>
                <c:pt idx="616">
                  <c:v>36.449999999999903</c:v>
                </c:pt>
                <c:pt idx="617">
                  <c:v>36.449999999999903</c:v>
                </c:pt>
                <c:pt idx="618">
                  <c:v>36.449999999999903</c:v>
                </c:pt>
                <c:pt idx="619">
                  <c:v>36.44</c:v>
                </c:pt>
                <c:pt idx="620">
                  <c:v>36.44</c:v>
                </c:pt>
                <c:pt idx="621">
                  <c:v>36.44</c:v>
                </c:pt>
                <c:pt idx="622">
                  <c:v>36.42</c:v>
                </c:pt>
                <c:pt idx="623">
                  <c:v>36.379999999999995</c:v>
                </c:pt>
                <c:pt idx="624">
                  <c:v>36.379999999999995</c:v>
                </c:pt>
                <c:pt idx="625">
                  <c:v>36.379999999999995</c:v>
                </c:pt>
                <c:pt idx="626">
                  <c:v>36.379999999999995</c:v>
                </c:pt>
                <c:pt idx="627">
                  <c:v>36.36</c:v>
                </c:pt>
                <c:pt idx="628">
                  <c:v>36.349999999999994</c:v>
                </c:pt>
                <c:pt idx="629">
                  <c:v>36.349999999999994</c:v>
                </c:pt>
                <c:pt idx="630">
                  <c:v>36.33</c:v>
                </c:pt>
                <c:pt idx="631">
                  <c:v>36.309999999999995</c:v>
                </c:pt>
                <c:pt idx="632">
                  <c:v>36.300000000000011</c:v>
                </c:pt>
                <c:pt idx="633">
                  <c:v>36.300000000000011</c:v>
                </c:pt>
                <c:pt idx="634">
                  <c:v>36.300000000000011</c:v>
                </c:pt>
                <c:pt idx="635">
                  <c:v>36.300000000000011</c:v>
                </c:pt>
                <c:pt idx="636">
                  <c:v>36.28</c:v>
                </c:pt>
                <c:pt idx="637">
                  <c:v>36.25</c:v>
                </c:pt>
                <c:pt idx="638">
                  <c:v>36.25</c:v>
                </c:pt>
                <c:pt idx="639">
                  <c:v>36.25</c:v>
                </c:pt>
                <c:pt idx="640">
                  <c:v>36.25</c:v>
                </c:pt>
                <c:pt idx="641">
                  <c:v>36.25</c:v>
                </c:pt>
                <c:pt idx="642">
                  <c:v>36.25</c:v>
                </c:pt>
                <c:pt idx="643">
                  <c:v>36.230000000000011</c:v>
                </c:pt>
                <c:pt idx="644">
                  <c:v>36.230000000000011</c:v>
                </c:pt>
                <c:pt idx="645">
                  <c:v>36.220000000000006</c:v>
                </c:pt>
                <c:pt idx="646">
                  <c:v>36.21</c:v>
                </c:pt>
                <c:pt idx="647">
                  <c:v>36.21</c:v>
                </c:pt>
                <c:pt idx="648">
                  <c:v>36.21</c:v>
                </c:pt>
                <c:pt idx="649">
                  <c:v>36.21</c:v>
                </c:pt>
                <c:pt idx="650">
                  <c:v>36.19999999999991</c:v>
                </c:pt>
                <c:pt idx="651">
                  <c:v>36.190000000000005</c:v>
                </c:pt>
                <c:pt idx="652">
                  <c:v>36.190000000000005</c:v>
                </c:pt>
                <c:pt idx="653">
                  <c:v>36.190000000000005</c:v>
                </c:pt>
                <c:pt idx="654">
                  <c:v>36.190000000000005</c:v>
                </c:pt>
                <c:pt idx="655">
                  <c:v>36.18</c:v>
                </c:pt>
                <c:pt idx="656">
                  <c:v>36.18</c:v>
                </c:pt>
                <c:pt idx="657">
                  <c:v>36.18</c:v>
                </c:pt>
                <c:pt idx="658">
                  <c:v>36.18</c:v>
                </c:pt>
                <c:pt idx="659">
                  <c:v>36.160000000000004</c:v>
                </c:pt>
                <c:pt idx="660">
                  <c:v>36.160000000000004</c:v>
                </c:pt>
                <c:pt idx="661">
                  <c:v>36.160000000000004</c:v>
                </c:pt>
                <c:pt idx="662">
                  <c:v>36.160000000000004</c:v>
                </c:pt>
                <c:pt idx="663">
                  <c:v>36.12999999999991</c:v>
                </c:pt>
                <c:pt idx="664">
                  <c:v>36.119999999999905</c:v>
                </c:pt>
                <c:pt idx="665">
                  <c:v>36.119999999999905</c:v>
                </c:pt>
                <c:pt idx="666">
                  <c:v>36.119999999999905</c:v>
                </c:pt>
                <c:pt idx="667">
                  <c:v>36.119999999999905</c:v>
                </c:pt>
                <c:pt idx="668">
                  <c:v>36.109999999999907</c:v>
                </c:pt>
                <c:pt idx="669">
                  <c:v>36.109999999999907</c:v>
                </c:pt>
                <c:pt idx="670">
                  <c:v>36.109999999999907</c:v>
                </c:pt>
                <c:pt idx="671">
                  <c:v>36.1</c:v>
                </c:pt>
                <c:pt idx="672">
                  <c:v>36.1</c:v>
                </c:pt>
                <c:pt idx="673">
                  <c:v>36.1</c:v>
                </c:pt>
                <c:pt idx="674">
                  <c:v>36.1</c:v>
                </c:pt>
                <c:pt idx="675">
                  <c:v>36.1</c:v>
                </c:pt>
                <c:pt idx="676">
                  <c:v>36.090000000000003</c:v>
                </c:pt>
                <c:pt idx="677">
                  <c:v>36.090000000000003</c:v>
                </c:pt>
                <c:pt idx="678">
                  <c:v>36.069999999999908</c:v>
                </c:pt>
                <c:pt idx="679">
                  <c:v>36.009999999999906</c:v>
                </c:pt>
                <c:pt idx="680">
                  <c:v>36.009999999999906</c:v>
                </c:pt>
                <c:pt idx="681">
                  <c:v>36</c:v>
                </c:pt>
                <c:pt idx="682">
                  <c:v>35.989999999999903</c:v>
                </c:pt>
                <c:pt idx="683">
                  <c:v>35.979999999999905</c:v>
                </c:pt>
                <c:pt idx="684">
                  <c:v>35.979999999999905</c:v>
                </c:pt>
                <c:pt idx="685">
                  <c:v>35.959999999999901</c:v>
                </c:pt>
                <c:pt idx="686">
                  <c:v>35.899999999999906</c:v>
                </c:pt>
                <c:pt idx="687">
                  <c:v>35.899999999999906</c:v>
                </c:pt>
                <c:pt idx="688">
                  <c:v>35.899999999999906</c:v>
                </c:pt>
                <c:pt idx="689">
                  <c:v>35.899999999999906</c:v>
                </c:pt>
                <c:pt idx="690">
                  <c:v>35.89</c:v>
                </c:pt>
                <c:pt idx="691">
                  <c:v>35.89</c:v>
                </c:pt>
                <c:pt idx="692">
                  <c:v>35.89</c:v>
                </c:pt>
                <c:pt idx="693">
                  <c:v>35.89</c:v>
                </c:pt>
                <c:pt idx="694">
                  <c:v>35.89</c:v>
                </c:pt>
                <c:pt idx="695">
                  <c:v>35.879999999999903</c:v>
                </c:pt>
                <c:pt idx="696">
                  <c:v>35.849999999999902</c:v>
                </c:pt>
                <c:pt idx="697">
                  <c:v>35.849999999999902</c:v>
                </c:pt>
                <c:pt idx="698">
                  <c:v>35.849999999999902</c:v>
                </c:pt>
                <c:pt idx="699">
                  <c:v>35.839999999999904</c:v>
                </c:pt>
                <c:pt idx="700">
                  <c:v>35.839999999999904</c:v>
                </c:pt>
                <c:pt idx="701">
                  <c:v>35.83</c:v>
                </c:pt>
                <c:pt idx="702">
                  <c:v>35.83</c:v>
                </c:pt>
                <c:pt idx="703">
                  <c:v>35.809999999999903</c:v>
                </c:pt>
                <c:pt idx="704">
                  <c:v>35.809999999999903</c:v>
                </c:pt>
                <c:pt idx="705">
                  <c:v>35.800000000000011</c:v>
                </c:pt>
                <c:pt idx="706">
                  <c:v>35.78</c:v>
                </c:pt>
                <c:pt idx="707">
                  <c:v>35.730000000000011</c:v>
                </c:pt>
                <c:pt idx="708">
                  <c:v>35.730000000000011</c:v>
                </c:pt>
                <c:pt idx="709">
                  <c:v>35.720000000000006</c:v>
                </c:pt>
                <c:pt idx="710">
                  <c:v>35.690000000000005</c:v>
                </c:pt>
                <c:pt idx="711">
                  <c:v>35.690000000000005</c:v>
                </c:pt>
                <c:pt idx="712">
                  <c:v>35.68</c:v>
                </c:pt>
                <c:pt idx="713">
                  <c:v>35.68</c:v>
                </c:pt>
                <c:pt idx="714">
                  <c:v>35.64</c:v>
                </c:pt>
                <c:pt idx="715">
                  <c:v>35.64</c:v>
                </c:pt>
                <c:pt idx="716">
                  <c:v>35.630000000000003</c:v>
                </c:pt>
                <c:pt idx="717">
                  <c:v>35.630000000000003</c:v>
                </c:pt>
                <c:pt idx="718">
                  <c:v>35.630000000000003</c:v>
                </c:pt>
                <c:pt idx="719">
                  <c:v>35.630000000000003</c:v>
                </c:pt>
                <c:pt idx="720">
                  <c:v>35.620000000000005</c:v>
                </c:pt>
                <c:pt idx="721">
                  <c:v>35.6</c:v>
                </c:pt>
                <c:pt idx="722">
                  <c:v>35.6</c:v>
                </c:pt>
                <c:pt idx="723">
                  <c:v>35.6</c:v>
                </c:pt>
                <c:pt idx="724">
                  <c:v>35.58</c:v>
                </c:pt>
                <c:pt idx="725">
                  <c:v>35.56</c:v>
                </c:pt>
                <c:pt idx="726">
                  <c:v>35.550000000000004</c:v>
                </c:pt>
                <c:pt idx="727">
                  <c:v>35.550000000000004</c:v>
                </c:pt>
                <c:pt idx="728">
                  <c:v>35.54</c:v>
                </c:pt>
                <c:pt idx="729">
                  <c:v>35.53</c:v>
                </c:pt>
                <c:pt idx="730">
                  <c:v>35.53</c:v>
                </c:pt>
                <c:pt idx="731">
                  <c:v>35.53</c:v>
                </c:pt>
                <c:pt idx="732">
                  <c:v>35.53</c:v>
                </c:pt>
                <c:pt idx="733">
                  <c:v>35.53</c:v>
                </c:pt>
                <c:pt idx="734">
                  <c:v>35.520000000000003</c:v>
                </c:pt>
                <c:pt idx="735">
                  <c:v>35.51</c:v>
                </c:pt>
                <c:pt idx="736">
                  <c:v>35.51</c:v>
                </c:pt>
                <c:pt idx="737">
                  <c:v>35.51</c:v>
                </c:pt>
                <c:pt idx="738">
                  <c:v>35.51</c:v>
                </c:pt>
                <c:pt idx="739">
                  <c:v>35.51</c:v>
                </c:pt>
                <c:pt idx="740">
                  <c:v>35.51</c:v>
                </c:pt>
                <c:pt idx="741">
                  <c:v>35.51</c:v>
                </c:pt>
                <c:pt idx="742">
                  <c:v>35.51</c:v>
                </c:pt>
                <c:pt idx="743">
                  <c:v>35.51</c:v>
                </c:pt>
                <c:pt idx="744">
                  <c:v>35.51</c:v>
                </c:pt>
                <c:pt idx="745">
                  <c:v>35.51</c:v>
                </c:pt>
                <c:pt idx="746">
                  <c:v>35.51</c:v>
                </c:pt>
                <c:pt idx="747">
                  <c:v>35.499999999999908</c:v>
                </c:pt>
                <c:pt idx="748">
                  <c:v>35.499999999999908</c:v>
                </c:pt>
                <c:pt idx="749">
                  <c:v>35.499999999999908</c:v>
                </c:pt>
                <c:pt idx="750">
                  <c:v>35.499999999999908</c:v>
                </c:pt>
                <c:pt idx="751">
                  <c:v>35.499999999999908</c:v>
                </c:pt>
                <c:pt idx="752">
                  <c:v>35.489999999999903</c:v>
                </c:pt>
                <c:pt idx="753">
                  <c:v>35.480000000000004</c:v>
                </c:pt>
                <c:pt idx="754">
                  <c:v>35.480000000000004</c:v>
                </c:pt>
                <c:pt idx="755">
                  <c:v>35.480000000000004</c:v>
                </c:pt>
                <c:pt idx="756">
                  <c:v>35.47</c:v>
                </c:pt>
                <c:pt idx="757">
                  <c:v>35.47</c:v>
                </c:pt>
                <c:pt idx="758">
                  <c:v>35.47</c:v>
                </c:pt>
                <c:pt idx="759">
                  <c:v>35.47</c:v>
                </c:pt>
                <c:pt idx="760">
                  <c:v>35.47</c:v>
                </c:pt>
                <c:pt idx="761">
                  <c:v>35.47</c:v>
                </c:pt>
                <c:pt idx="762">
                  <c:v>35.47</c:v>
                </c:pt>
                <c:pt idx="763">
                  <c:v>35.47</c:v>
                </c:pt>
                <c:pt idx="764">
                  <c:v>35.47</c:v>
                </c:pt>
                <c:pt idx="765">
                  <c:v>35.47</c:v>
                </c:pt>
                <c:pt idx="766">
                  <c:v>35.47</c:v>
                </c:pt>
                <c:pt idx="767">
                  <c:v>35.47</c:v>
                </c:pt>
                <c:pt idx="768">
                  <c:v>35.47</c:v>
                </c:pt>
                <c:pt idx="769">
                  <c:v>35.47</c:v>
                </c:pt>
                <c:pt idx="770">
                  <c:v>35.47</c:v>
                </c:pt>
                <c:pt idx="771">
                  <c:v>35.47</c:v>
                </c:pt>
                <c:pt idx="772">
                  <c:v>35.47</c:v>
                </c:pt>
                <c:pt idx="773">
                  <c:v>35.47</c:v>
                </c:pt>
                <c:pt idx="774">
                  <c:v>35.47</c:v>
                </c:pt>
                <c:pt idx="775">
                  <c:v>35.47</c:v>
                </c:pt>
                <c:pt idx="776">
                  <c:v>35.47</c:v>
                </c:pt>
                <c:pt idx="777">
                  <c:v>35.459999999999901</c:v>
                </c:pt>
                <c:pt idx="778">
                  <c:v>35.459999999999901</c:v>
                </c:pt>
                <c:pt idx="779">
                  <c:v>35.459999999999901</c:v>
                </c:pt>
                <c:pt idx="780">
                  <c:v>35.459999999999901</c:v>
                </c:pt>
                <c:pt idx="781">
                  <c:v>35.459999999999901</c:v>
                </c:pt>
                <c:pt idx="782">
                  <c:v>35.459999999999901</c:v>
                </c:pt>
                <c:pt idx="783">
                  <c:v>35.459999999999901</c:v>
                </c:pt>
                <c:pt idx="784">
                  <c:v>35.459999999999901</c:v>
                </c:pt>
                <c:pt idx="785">
                  <c:v>35.459999999999901</c:v>
                </c:pt>
                <c:pt idx="786">
                  <c:v>35.459999999999901</c:v>
                </c:pt>
                <c:pt idx="787">
                  <c:v>35.459999999999901</c:v>
                </c:pt>
                <c:pt idx="788">
                  <c:v>35.449999999999903</c:v>
                </c:pt>
                <c:pt idx="789">
                  <c:v>35.449999999999903</c:v>
                </c:pt>
                <c:pt idx="790">
                  <c:v>35.449999999999903</c:v>
                </c:pt>
                <c:pt idx="791">
                  <c:v>35.439999999999905</c:v>
                </c:pt>
                <c:pt idx="792">
                  <c:v>35.439999999999905</c:v>
                </c:pt>
                <c:pt idx="793">
                  <c:v>35.439999999999905</c:v>
                </c:pt>
                <c:pt idx="794">
                  <c:v>35.439999999999905</c:v>
                </c:pt>
                <c:pt idx="795">
                  <c:v>35.439999999999905</c:v>
                </c:pt>
                <c:pt idx="796">
                  <c:v>35.439999999999905</c:v>
                </c:pt>
                <c:pt idx="797">
                  <c:v>35.439999999999905</c:v>
                </c:pt>
                <c:pt idx="798">
                  <c:v>35.439999999999905</c:v>
                </c:pt>
                <c:pt idx="799">
                  <c:v>35.439999999999905</c:v>
                </c:pt>
                <c:pt idx="800">
                  <c:v>35.439999999999905</c:v>
                </c:pt>
                <c:pt idx="801">
                  <c:v>35.439999999999905</c:v>
                </c:pt>
                <c:pt idx="802">
                  <c:v>35.439999999999905</c:v>
                </c:pt>
                <c:pt idx="803">
                  <c:v>35.429999999999907</c:v>
                </c:pt>
                <c:pt idx="804">
                  <c:v>35.429999999999907</c:v>
                </c:pt>
                <c:pt idx="805">
                  <c:v>35.429999999999907</c:v>
                </c:pt>
                <c:pt idx="806">
                  <c:v>35.429999999999907</c:v>
                </c:pt>
                <c:pt idx="807">
                  <c:v>35.429999999999907</c:v>
                </c:pt>
                <c:pt idx="808">
                  <c:v>35.429999999999907</c:v>
                </c:pt>
                <c:pt idx="809">
                  <c:v>35.419999999999902</c:v>
                </c:pt>
                <c:pt idx="810">
                  <c:v>35.419999999999902</c:v>
                </c:pt>
                <c:pt idx="811">
                  <c:v>35.419999999999902</c:v>
                </c:pt>
                <c:pt idx="812">
                  <c:v>35.419999999999902</c:v>
                </c:pt>
                <c:pt idx="813">
                  <c:v>35.419999999999902</c:v>
                </c:pt>
                <c:pt idx="814">
                  <c:v>35.419999999999902</c:v>
                </c:pt>
                <c:pt idx="815">
                  <c:v>35.419999999999902</c:v>
                </c:pt>
                <c:pt idx="816">
                  <c:v>35.419999999999902</c:v>
                </c:pt>
                <c:pt idx="817">
                  <c:v>35.419999999999902</c:v>
                </c:pt>
                <c:pt idx="818">
                  <c:v>35.419999999999902</c:v>
                </c:pt>
                <c:pt idx="819">
                  <c:v>35.419999999999902</c:v>
                </c:pt>
                <c:pt idx="820">
                  <c:v>35.419999999999902</c:v>
                </c:pt>
                <c:pt idx="821">
                  <c:v>35.419999999999902</c:v>
                </c:pt>
                <c:pt idx="822">
                  <c:v>35.419999999999902</c:v>
                </c:pt>
                <c:pt idx="823">
                  <c:v>35.419999999999902</c:v>
                </c:pt>
                <c:pt idx="824">
                  <c:v>35.419999999999902</c:v>
                </c:pt>
                <c:pt idx="825">
                  <c:v>35.409999999999904</c:v>
                </c:pt>
                <c:pt idx="826">
                  <c:v>35.409999999999904</c:v>
                </c:pt>
                <c:pt idx="827">
                  <c:v>35.409999999999904</c:v>
                </c:pt>
                <c:pt idx="828">
                  <c:v>35.409999999999904</c:v>
                </c:pt>
                <c:pt idx="829">
                  <c:v>35.409999999999904</c:v>
                </c:pt>
                <c:pt idx="830">
                  <c:v>35.409999999999904</c:v>
                </c:pt>
                <c:pt idx="831">
                  <c:v>35.409999999999904</c:v>
                </c:pt>
                <c:pt idx="832">
                  <c:v>35.399999999999906</c:v>
                </c:pt>
                <c:pt idx="833">
                  <c:v>35.399999999999906</c:v>
                </c:pt>
                <c:pt idx="834">
                  <c:v>35.399999999999906</c:v>
                </c:pt>
                <c:pt idx="835">
                  <c:v>35.379999999999903</c:v>
                </c:pt>
                <c:pt idx="836">
                  <c:v>35.370000000000005</c:v>
                </c:pt>
                <c:pt idx="837">
                  <c:v>35.370000000000005</c:v>
                </c:pt>
                <c:pt idx="838">
                  <c:v>35.370000000000005</c:v>
                </c:pt>
                <c:pt idx="839">
                  <c:v>35.370000000000005</c:v>
                </c:pt>
                <c:pt idx="840">
                  <c:v>35.370000000000005</c:v>
                </c:pt>
                <c:pt idx="841">
                  <c:v>35.370000000000005</c:v>
                </c:pt>
                <c:pt idx="842">
                  <c:v>35.370000000000005</c:v>
                </c:pt>
                <c:pt idx="843">
                  <c:v>35.370000000000005</c:v>
                </c:pt>
                <c:pt idx="844">
                  <c:v>35.370000000000005</c:v>
                </c:pt>
                <c:pt idx="845">
                  <c:v>35.370000000000005</c:v>
                </c:pt>
                <c:pt idx="846">
                  <c:v>35.370000000000005</c:v>
                </c:pt>
                <c:pt idx="847">
                  <c:v>35.370000000000005</c:v>
                </c:pt>
                <c:pt idx="848">
                  <c:v>35.370000000000005</c:v>
                </c:pt>
                <c:pt idx="849">
                  <c:v>35.370000000000005</c:v>
                </c:pt>
                <c:pt idx="850">
                  <c:v>35.370000000000005</c:v>
                </c:pt>
                <c:pt idx="851">
                  <c:v>35.370000000000005</c:v>
                </c:pt>
                <c:pt idx="852">
                  <c:v>35.370000000000005</c:v>
                </c:pt>
                <c:pt idx="853">
                  <c:v>35.370000000000005</c:v>
                </c:pt>
                <c:pt idx="854">
                  <c:v>35.370000000000005</c:v>
                </c:pt>
                <c:pt idx="855">
                  <c:v>35.370000000000005</c:v>
                </c:pt>
                <c:pt idx="856">
                  <c:v>35.370000000000005</c:v>
                </c:pt>
                <c:pt idx="857">
                  <c:v>35.370000000000005</c:v>
                </c:pt>
                <c:pt idx="858">
                  <c:v>35.370000000000005</c:v>
                </c:pt>
                <c:pt idx="859">
                  <c:v>35.370000000000005</c:v>
                </c:pt>
                <c:pt idx="860">
                  <c:v>35.370000000000005</c:v>
                </c:pt>
                <c:pt idx="861">
                  <c:v>35.370000000000005</c:v>
                </c:pt>
                <c:pt idx="862">
                  <c:v>35.36</c:v>
                </c:pt>
                <c:pt idx="863">
                  <c:v>35.36</c:v>
                </c:pt>
                <c:pt idx="864">
                  <c:v>35.36</c:v>
                </c:pt>
                <c:pt idx="865">
                  <c:v>35.36</c:v>
                </c:pt>
                <c:pt idx="866">
                  <c:v>35.36</c:v>
                </c:pt>
                <c:pt idx="867">
                  <c:v>35.36</c:v>
                </c:pt>
                <c:pt idx="868">
                  <c:v>35.36</c:v>
                </c:pt>
                <c:pt idx="869">
                  <c:v>35.36</c:v>
                </c:pt>
                <c:pt idx="870">
                  <c:v>35.36</c:v>
                </c:pt>
                <c:pt idx="871">
                  <c:v>35.36</c:v>
                </c:pt>
                <c:pt idx="872">
                  <c:v>35.36</c:v>
                </c:pt>
                <c:pt idx="873">
                  <c:v>35.36</c:v>
                </c:pt>
                <c:pt idx="874">
                  <c:v>35.349999999999994</c:v>
                </c:pt>
                <c:pt idx="875">
                  <c:v>35.349999999999994</c:v>
                </c:pt>
                <c:pt idx="876">
                  <c:v>35.349999999999994</c:v>
                </c:pt>
                <c:pt idx="877">
                  <c:v>35.349999999999994</c:v>
                </c:pt>
                <c:pt idx="878">
                  <c:v>35.349999999999994</c:v>
                </c:pt>
                <c:pt idx="879">
                  <c:v>35.349999999999994</c:v>
                </c:pt>
                <c:pt idx="880">
                  <c:v>35.349999999999994</c:v>
                </c:pt>
                <c:pt idx="881">
                  <c:v>35.349999999999994</c:v>
                </c:pt>
                <c:pt idx="882">
                  <c:v>35.349999999999994</c:v>
                </c:pt>
                <c:pt idx="883">
                  <c:v>35.349999999999994</c:v>
                </c:pt>
                <c:pt idx="884">
                  <c:v>35.349999999999994</c:v>
                </c:pt>
                <c:pt idx="885">
                  <c:v>35.339999999999904</c:v>
                </c:pt>
                <c:pt idx="886">
                  <c:v>35.33</c:v>
                </c:pt>
                <c:pt idx="887">
                  <c:v>35.33</c:v>
                </c:pt>
                <c:pt idx="888">
                  <c:v>35.33</c:v>
                </c:pt>
                <c:pt idx="889">
                  <c:v>35.32</c:v>
                </c:pt>
                <c:pt idx="890">
                  <c:v>35.309999999999903</c:v>
                </c:pt>
                <c:pt idx="891">
                  <c:v>35.309999999999903</c:v>
                </c:pt>
                <c:pt idx="892">
                  <c:v>35.309999999999903</c:v>
                </c:pt>
                <c:pt idx="893">
                  <c:v>35.309999999999903</c:v>
                </c:pt>
                <c:pt idx="894">
                  <c:v>35.300000000000011</c:v>
                </c:pt>
                <c:pt idx="895">
                  <c:v>35.289999999999907</c:v>
                </c:pt>
                <c:pt idx="896">
                  <c:v>35.289999999999907</c:v>
                </c:pt>
                <c:pt idx="897">
                  <c:v>35.289999999999907</c:v>
                </c:pt>
                <c:pt idx="898">
                  <c:v>35.289999999999907</c:v>
                </c:pt>
                <c:pt idx="899">
                  <c:v>35.289999999999907</c:v>
                </c:pt>
                <c:pt idx="900">
                  <c:v>35.279999999999909</c:v>
                </c:pt>
                <c:pt idx="901">
                  <c:v>35.279999999999909</c:v>
                </c:pt>
                <c:pt idx="902">
                  <c:v>35.279999999999909</c:v>
                </c:pt>
                <c:pt idx="903">
                  <c:v>35.279999999999909</c:v>
                </c:pt>
                <c:pt idx="904">
                  <c:v>35.279999999999909</c:v>
                </c:pt>
                <c:pt idx="905">
                  <c:v>35.279999999999909</c:v>
                </c:pt>
                <c:pt idx="906">
                  <c:v>35.269999999999911</c:v>
                </c:pt>
                <c:pt idx="907">
                  <c:v>35.269999999999911</c:v>
                </c:pt>
                <c:pt idx="908">
                  <c:v>35.269999999999911</c:v>
                </c:pt>
                <c:pt idx="909">
                  <c:v>35.260000000000005</c:v>
                </c:pt>
                <c:pt idx="910">
                  <c:v>35.249999999999908</c:v>
                </c:pt>
                <c:pt idx="911">
                  <c:v>35.249999999999908</c:v>
                </c:pt>
                <c:pt idx="912">
                  <c:v>35.249999999999908</c:v>
                </c:pt>
                <c:pt idx="913">
                  <c:v>35.249999999999908</c:v>
                </c:pt>
                <c:pt idx="914">
                  <c:v>35.249999999999908</c:v>
                </c:pt>
                <c:pt idx="915">
                  <c:v>35.23999999999991</c:v>
                </c:pt>
                <c:pt idx="916">
                  <c:v>35.23999999999991</c:v>
                </c:pt>
                <c:pt idx="917">
                  <c:v>35.23999999999991</c:v>
                </c:pt>
                <c:pt idx="918">
                  <c:v>35.23999999999991</c:v>
                </c:pt>
                <c:pt idx="919">
                  <c:v>35.230000000000011</c:v>
                </c:pt>
                <c:pt idx="920">
                  <c:v>35.230000000000011</c:v>
                </c:pt>
                <c:pt idx="921">
                  <c:v>35.230000000000011</c:v>
                </c:pt>
                <c:pt idx="922">
                  <c:v>35.230000000000011</c:v>
                </c:pt>
                <c:pt idx="923">
                  <c:v>35.220000000000006</c:v>
                </c:pt>
                <c:pt idx="924">
                  <c:v>35.220000000000006</c:v>
                </c:pt>
                <c:pt idx="925">
                  <c:v>35.220000000000006</c:v>
                </c:pt>
                <c:pt idx="926">
                  <c:v>35.220000000000006</c:v>
                </c:pt>
                <c:pt idx="927">
                  <c:v>35.220000000000006</c:v>
                </c:pt>
                <c:pt idx="928">
                  <c:v>35.220000000000006</c:v>
                </c:pt>
                <c:pt idx="929">
                  <c:v>35.220000000000006</c:v>
                </c:pt>
                <c:pt idx="930">
                  <c:v>35.220000000000006</c:v>
                </c:pt>
                <c:pt idx="931">
                  <c:v>35.220000000000006</c:v>
                </c:pt>
                <c:pt idx="932">
                  <c:v>35.220000000000006</c:v>
                </c:pt>
                <c:pt idx="933">
                  <c:v>35.220000000000006</c:v>
                </c:pt>
                <c:pt idx="934">
                  <c:v>35.209999999999908</c:v>
                </c:pt>
                <c:pt idx="935">
                  <c:v>35.209999999999908</c:v>
                </c:pt>
                <c:pt idx="936">
                  <c:v>35.209999999999908</c:v>
                </c:pt>
                <c:pt idx="937">
                  <c:v>35.209999999999908</c:v>
                </c:pt>
                <c:pt idx="938">
                  <c:v>35.209999999999908</c:v>
                </c:pt>
                <c:pt idx="939">
                  <c:v>35.209999999999908</c:v>
                </c:pt>
                <c:pt idx="940">
                  <c:v>35.209999999999908</c:v>
                </c:pt>
                <c:pt idx="941">
                  <c:v>35.209999999999908</c:v>
                </c:pt>
                <c:pt idx="942">
                  <c:v>35.209999999999908</c:v>
                </c:pt>
                <c:pt idx="943">
                  <c:v>35.209999999999908</c:v>
                </c:pt>
                <c:pt idx="944">
                  <c:v>35.209999999999908</c:v>
                </c:pt>
                <c:pt idx="945">
                  <c:v>35.209999999999908</c:v>
                </c:pt>
                <c:pt idx="946">
                  <c:v>35.209999999999908</c:v>
                </c:pt>
                <c:pt idx="947">
                  <c:v>35.209999999999908</c:v>
                </c:pt>
                <c:pt idx="948">
                  <c:v>35.19999999999991</c:v>
                </c:pt>
                <c:pt idx="949">
                  <c:v>35.19999999999991</c:v>
                </c:pt>
                <c:pt idx="950">
                  <c:v>35.19999999999991</c:v>
                </c:pt>
                <c:pt idx="951">
                  <c:v>35.19999999999991</c:v>
                </c:pt>
                <c:pt idx="952">
                  <c:v>35.19999999999991</c:v>
                </c:pt>
                <c:pt idx="953">
                  <c:v>35.19999999999991</c:v>
                </c:pt>
                <c:pt idx="954">
                  <c:v>35.19999999999991</c:v>
                </c:pt>
                <c:pt idx="955">
                  <c:v>35.19999999999991</c:v>
                </c:pt>
                <c:pt idx="956">
                  <c:v>35.19999999999991</c:v>
                </c:pt>
                <c:pt idx="957">
                  <c:v>35.19999999999991</c:v>
                </c:pt>
                <c:pt idx="958">
                  <c:v>35.19999999999991</c:v>
                </c:pt>
                <c:pt idx="959">
                  <c:v>35.190000000000005</c:v>
                </c:pt>
                <c:pt idx="960">
                  <c:v>35.190000000000005</c:v>
                </c:pt>
                <c:pt idx="961">
                  <c:v>35.18</c:v>
                </c:pt>
                <c:pt idx="962">
                  <c:v>35.18</c:v>
                </c:pt>
                <c:pt idx="963">
                  <c:v>35.18</c:v>
                </c:pt>
                <c:pt idx="964">
                  <c:v>35.18</c:v>
                </c:pt>
                <c:pt idx="965">
                  <c:v>35.18</c:v>
                </c:pt>
                <c:pt idx="966">
                  <c:v>35.18</c:v>
                </c:pt>
                <c:pt idx="967">
                  <c:v>35.18</c:v>
                </c:pt>
                <c:pt idx="968">
                  <c:v>35.18</c:v>
                </c:pt>
                <c:pt idx="969">
                  <c:v>35.17</c:v>
                </c:pt>
                <c:pt idx="970">
                  <c:v>35.160000000000004</c:v>
                </c:pt>
                <c:pt idx="971">
                  <c:v>35.15</c:v>
                </c:pt>
                <c:pt idx="972">
                  <c:v>35.15</c:v>
                </c:pt>
                <c:pt idx="973">
                  <c:v>35.15</c:v>
                </c:pt>
                <c:pt idx="974">
                  <c:v>35.15</c:v>
                </c:pt>
                <c:pt idx="975">
                  <c:v>35.15</c:v>
                </c:pt>
                <c:pt idx="976">
                  <c:v>35.15</c:v>
                </c:pt>
                <c:pt idx="977">
                  <c:v>35.14</c:v>
                </c:pt>
                <c:pt idx="978">
                  <c:v>35.14</c:v>
                </c:pt>
                <c:pt idx="979">
                  <c:v>35.14</c:v>
                </c:pt>
                <c:pt idx="980">
                  <c:v>35.14</c:v>
                </c:pt>
                <c:pt idx="981">
                  <c:v>35.130000000000003</c:v>
                </c:pt>
                <c:pt idx="982">
                  <c:v>35.130000000000003</c:v>
                </c:pt>
                <c:pt idx="983">
                  <c:v>35.130000000000003</c:v>
                </c:pt>
                <c:pt idx="984">
                  <c:v>35.130000000000003</c:v>
                </c:pt>
                <c:pt idx="985">
                  <c:v>35.130000000000003</c:v>
                </c:pt>
                <c:pt idx="986">
                  <c:v>35.130000000000003</c:v>
                </c:pt>
                <c:pt idx="987">
                  <c:v>35.130000000000003</c:v>
                </c:pt>
                <c:pt idx="988">
                  <c:v>35.130000000000003</c:v>
                </c:pt>
                <c:pt idx="989">
                  <c:v>35.130000000000003</c:v>
                </c:pt>
                <c:pt idx="990">
                  <c:v>35.130000000000003</c:v>
                </c:pt>
                <c:pt idx="991">
                  <c:v>35.130000000000003</c:v>
                </c:pt>
                <c:pt idx="992">
                  <c:v>35.130000000000003</c:v>
                </c:pt>
                <c:pt idx="993">
                  <c:v>35.130000000000003</c:v>
                </c:pt>
                <c:pt idx="994">
                  <c:v>35.130000000000003</c:v>
                </c:pt>
                <c:pt idx="995">
                  <c:v>35.130000000000003</c:v>
                </c:pt>
                <c:pt idx="996">
                  <c:v>35.130000000000003</c:v>
                </c:pt>
                <c:pt idx="997">
                  <c:v>35.130000000000003</c:v>
                </c:pt>
                <c:pt idx="998">
                  <c:v>35.120000000000005</c:v>
                </c:pt>
                <c:pt idx="999">
                  <c:v>35.11</c:v>
                </c:pt>
                <c:pt idx="1000">
                  <c:v>35.1</c:v>
                </c:pt>
                <c:pt idx="1001">
                  <c:v>35.1</c:v>
                </c:pt>
                <c:pt idx="1002">
                  <c:v>35.1</c:v>
                </c:pt>
                <c:pt idx="1003">
                  <c:v>35.090000000000003</c:v>
                </c:pt>
                <c:pt idx="1004">
                  <c:v>35.090000000000003</c:v>
                </c:pt>
                <c:pt idx="1005">
                  <c:v>35.090000000000003</c:v>
                </c:pt>
                <c:pt idx="1006">
                  <c:v>35.090000000000003</c:v>
                </c:pt>
                <c:pt idx="1007">
                  <c:v>35.090000000000003</c:v>
                </c:pt>
                <c:pt idx="1008">
                  <c:v>35.090000000000003</c:v>
                </c:pt>
                <c:pt idx="1009">
                  <c:v>35.090000000000003</c:v>
                </c:pt>
                <c:pt idx="1010">
                  <c:v>35.090000000000003</c:v>
                </c:pt>
                <c:pt idx="1011">
                  <c:v>35.090000000000003</c:v>
                </c:pt>
                <c:pt idx="1012">
                  <c:v>35.090000000000003</c:v>
                </c:pt>
                <c:pt idx="1013">
                  <c:v>35.090000000000003</c:v>
                </c:pt>
                <c:pt idx="1014">
                  <c:v>35.08</c:v>
                </c:pt>
                <c:pt idx="1015">
                  <c:v>35.08</c:v>
                </c:pt>
                <c:pt idx="1016">
                  <c:v>35.08</c:v>
                </c:pt>
                <c:pt idx="1017">
                  <c:v>35.08</c:v>
                </c:pt>
                <c:pt idx="1018">
                  <c:v>35.08</c:v>
                </c:pt>
                <c:pt idx="1019">
                  <c:v>35.08</c:v>
                </c:pt>
                <c:pt idx="1020">
                  <c:v>35.08</c:v>
                </c:pt>
                <c:pt idx="1021">
                  <c:v>35.07</c:v>
                </c:pt>
                <c:pt idx="1022">
                  <c:v>35.06</c:v>
                </c:pt>
                <c:pt idx="1023">
                  <c:v>35.06</c:v>
                </c:pt>
                <c:pt idx="1024">
                  <c:v>35.06</c:v>
                </c:pt>
                <c:pt idx="1025">
                  <c:v>35.050000000000004</c:v>
                </c:pt>
                <c:pt idx="1026">
                  <c:v>35.04</c:v>
                </c:pt>
                <c:pt idx="1027">
                  <c:v>35.04</c:v>
                </c:pt>
                <c:pt idx="1028">
                  <c:v>35.04</c:v>
                </c:pt>
                <c:pt idx="1029">
                  <c:v>35.04</c:v>
                </c:pt>
                <c:pt idx="1030">
                  <c:v>35.04</c:v>
                </c:pt>
                <c:pt idx="1031">
                  <c:v>35.04</c:v>
                </c:pt>
                <c:pt idx="1032">
                  <c:v>35.04</c:v>
                </c:pt>
                <c:pt idx="1033">
                  <c:v>35.04</c:v>
                </c:pt>
                <c:pt idx="1034">
                  <c:v>35.04</c:v>
                </c:pt>
                <c:pt idx="1035">
                  <c:v>35.04</c:v>
                </c:pt>
                <c:pt idx="1036">
                  <c:v>35.03</c:v>
                </c:pt>
                <c:pt idx="1037">
                  <c:v>35.03</c:v>
                </c:pt>
                <c:pt idx="1038">
                  <c:v>35.03</c:v>
                </c:pt>
                <c:pt idx="1039">
                  <c:v>35.03</c:v>
                </c:pt>
                <c:pt idx="1040">
                  <c:v>35.03</c:v>
                </c:pt>
                <c:pt idx="1041">
                  <c:v>35.03</c:v>
                </c:pt>
                <c:pt idx="1042">
                  <c:v>35.020000000000003</c:v>
                </c:pt>
                <c:pt idx="1043">
                  <c:v>35.020000000000003</c:v>
                </c:pt>
                <c:pt idx="1044">
                  <c:v>35.020000000000003</c:v>
                </c:pt>
                <c:pt idx="1045">
                  <c:v>35.020000000000003</c:v>
                </c:pt>
                <c:pt idx="1046">
                  <c:v>35.020000000000003</c:v>
                </c:pt>
                <c:pt idx="1047">
                  <c:v>35.020000000000003</c:v>
                </c:pt>
                <c:pt idx="1048">
                  <c:v>35.020000000000003</c:v>
                </c:pt>
                <c:pt idx="1049">
                  <c:v>35.020000000000003</c:v>
                </c:pt>
                <c:pt idx="1050">
                  <c:v>35.020000000000003</c:v>
                </c:pt>
                <c:pt idx="1051">
                  <c:v>35.020000000000003</c:v>
                </c:pt>
                <c:pt idx="1052">
                  <c:v>35.020000000000003</c:v>
                </c:pt>
                <c:pt idx="1053">
                  <c:v>35.020000000000003</c:v>
                </c:pt>
                <c:pt idx="1054">
                  <c:v>35.020000000000003</c:v>
                </c:pt>
                <c:pt idx="1055">
                  <c:v>35.020000000000003</c:v>
                </c:pt>
                <c:pt idx="1056">
                  <c:v>35.020000000000003</c:v>
                </c:pt>
                <c:pt idx="1057">
                  <c:v>35.01</c:v>
                </c:pt>
                <c:pt idx="1058">
                  <c:v>35.01</c:v>
                </c:pt>
                <c:pt idx="1059">
                  <c:v>35.01</c:v>
                </c:pt>
                <c:pt idx="1060">
                  <c:v>35.01</c:v>
                </c:pt>
                <c:pt idx="1061">
                  <c:v>35.01</c:v>
                </c:pt>
                <c:pt idx="1062">
                  <c:v>35.01</c:v>
                </c:pt>
                <c:pt idx="1063">
                  <c:v>35.01</c:v>
                </c:pt>
                <c:pt idx="1064">
                  <c:v>35.01</c:v>
                </c:pt>
                <c:pt idx="1065">
                  <c:v>35.01</c:v>
                </c:pt>
                <c:pt idx="1066">
                  <c:v>35.01</c:v>
                </c:pt>
                <c:pt idx="1067">
                  <c:v>35.01</c:v>
                </c:pt>
                <c:pt idx="1068">
                  <c:v>35.01</c:v>
                </c:pt>
                <c:pt idx="1069">
                  <c:v>35.01</c:v>
                </c:pt>
                <c:pt idx="1070">
                  <c:v>35.01</c:v>
                </c:pt>
                <c:pt idx="1071">
                  <c:v>35.01</c:v>
                </c:pt>
                <c:pt idx="1072">
                  <c:v>35.01</c:v>
                </c:pt>
                <c:pt idx="1073">
                  <c:v>35.01</c:v>
                </c:pt>
                <c:pt idx="1074">
                  <c:v>35.01</c:v>
                </c:pt>
                <c:pt idx="1075">
                  <c:v>35.01</c:v>
                </c:pt>
                <c:pt idx="1076">
                  <c:v>35.01</c:v>
                </c:pt>
                <c:pt idx="1077">
                  <c:v>35.01</c:v>
                </c:pt>
                <c:pt idx="1078">
                  <c:v>35.01</c:v>
                </c:pt>
                <c:pt idx="1079">
                  <c:v>35.01</c:v>
                </c:pt>
                <c:pt idx="1080">
                  <c:v>35</c:v>
                </c:pt>
                <c:pt idx="1081">
                  <c:v>35</c:v>
                </c:pt>
                <c:pt idx="1082">
                  <c:v>35</c:v>
                </c:pt>
                <c:pt idx="1083">
                  <c:v>35</c:v>
                </c:pt>
                <c:pt idx="1084">
                  <c:v>35</c:v>
                </c:pt>
                <c:pt idx="1085">
                  <c:v>35</c:v>
                </c:pt>
                <c:pt idx="1086">
                  <c:v>35</c:v>
                </c:pt>
                <c:pt idx="1087">
                  <c:v>34.99</c:v>
                </c:pt>
                <c:pt idx="1088">
                  <c:v>34.99</c:v>
                </c:pt>
                <c:pt idx="1089">
                  <c:v>34.99</c:v>
                </c:pt>
                <c:pt idx="1090">
                  <c:v>34.99</c:v>
                </c:pt>
                <c:pt idx="1091">
                  <c:v>34.99</c:v>
                </c:pt>
                <c:pt idx="1092">
                  <c:v>34.980000000000004</c:v>
                </c:pt>
                <c:pt idx="1093">
                  <c:v>34.980000000000004</c:v>
                </c:pt>
                <c:pt idx="1094">
                  <c:v>34.980000000000004</c:v>
                </c:pt>
                <c:pt idx="1095">
                  <c:v>34.980000000000004</c:v>
                </c:pt>
                <c:pt idx="1096">
                  <c:v>34.980000000000004</c:v>
                </c:pt>
                <c:pt idx="1097">
                  <c:v>34.980000000000004</c:v>
                </c:pt>
                <c:pt idx="1098">
                  <c:v>34.980000000000004</c:v>
                </c:pt>
                <c:pt idx="1099">
                  <c:v>34.980000000000004</c:v>
                </c:pt>
                <c:pt idx="1100">
                  <c:v>34.980000000000004</c:v>
                </c:pt>
                <c:pt idx="1101">
                  <c:v>34.980000000000004</c:v>
                </c:pt>
                <c:pt idx="1102">
                  <c:v>34.980000000000004</c:v>
                </c:pt>
                <c:pt idx="1103">
                  <c:v>34.980000000000004</c:v>
                </c:pt>
                <c:pt idx="1104">
                  <c:v>34.980000000000004</c:v>
                </c:pt>
                <c:pt idx="1105">
                  <c:v>34.980000000000004</c:v>
                </c:pt>
                <c:pt idx="1106">
                  <c:v>34.97</c:v>
                </c:pt>
                <c:pt idx="1107">
                  <c:v>34.97</c:v>
                </c:pt>
                <c:pt idx="1108">
                  <c:v>34.97</c:v>
                </c:pt>
                <c:pt idx="1109">
                  <c:v>34.97</c:v>
                </c:pt>
                <c:pt idx="1110">
                  <c:v>34.97</c:v>
                </c:pt>
                <c:pt idx="1111">
                  <c:v>34.97</c:v>
                </c:pt>
                <c:pt idx="1112">
                  <c:v>34.96</c:v>
                </c:pt>
                <c:pt idx="1113">
                  <c:v>34.949999999999996</c:v>
                </c:pt>
                <c:pt idx="1114">
                  <c:v>34.949999999999996</c:v>
                </c:pt>
                <c:pt idx="1115">
                  <c:v>34.949999999999996</c:v>
                </c:pt>
                <c:pt idx="1116">
                  <c:v>34.949999999999996</c:v>
                </c:pt>
                <c:pt idx="1117">
                  <c:v>34.949999999999996</c:v>
                </c:pt>
                <c:pt idx="1118">
                  <c:v>34.949999999999996</c:v>
                </c:pt>
                <c:pt idx="1119">
                  <c:v>34.949999999999996</c:v>
                </c:pt>
                <c:pt idx="1120">
                  <c:v>34.94</c:v>
                </c:pt>
                <c:pt idx="1121">
                  <c:v>34.94</c:v>
                </c:pt>
                <c:pt idx="1122">
                  <c:v>34.93</c:v>
                </c:pt>
                <c:pt idx="1123">
                  <c:v>34.93</c:v>
                </c:pt>
                <c:pt idx="1124">
                  <c:v>34.93</c:v>
                </c:pt>
                <c:pt idx="1125">
                  <c:v>34.93</c:v>
                </c:pt>
                <c:pt idx="1126">
                  <c:v>34.93</c:v>
                </c:pt>
                <c:pt idx="1127">
                  <c:v>34.93</c:v>
                </c:pt>
                <c:pt idx="1128">
                  <c:v>34.93</c:v>
                </c:pt>
                <c:pt idx="1129">
                  <c:v>34.93</c:v>
                </c:pt>
                <c:pt idx="1130">
                  <c:v>34.93</c:v>
                </c:pt>
                <c:pt idx="1131">
                  <c:v>34.92</c:v>
                </c:pt>
                <c:pt idx="1132">
                  <c:v>34.92</c:v>
                </c:pt>
                <c:pt idx="1133">
                  <c:v>34.92</c:v>
                </c:pt>
                <c:pt idx="1134">
                  <c:v>34.92</c:v>
                </c:pt>
                <c:pt idx="1135">
                  <c:v>34.92</c:v>
                </c:pt>
                <c:pt idx="1136">
                  <c:v>34.92</c:v>
                </c:pt>
                <c:pt idx="1137">
                  <c:v>34.92</c:v>
                </c:pt>
                <c:pt idx="1138">
                  <c:v>34.910000000000004</c:v>
                </c:pt>
                <c:pt idx="1139">
                  <c:v>34.910000000000004</c:v>
                </c:pt>
                <c:pt idx="1140">
                  <c:v>34.910000000000004</c:v>
                </c:pt>
                <c:pt idx="1141">
                  <c:v>34.910000000000004</c:v>
                </c:pt>
                <c:pt idx="1142">
                  <c:v>34.910000000000004</c:v>
                </c:pt>
                <c:pt idx="1143">
                  <c:v>34.9</c:v>
                </c:pt>
                <c:pt idx="1144">
                  <c:v>34.9</c:v>
                </c:pt>
                <c:pt idx="1145">
                  <c:v>34.89</c:v>
                </c:pt>
                <c:pt idx="1146">
                  <c:v>34.879999999999995</c:v>
                </c:pt>
                <c:pt idx="1147">
                  <c:v>34.879999999999995</c:v>
                </c:pt>
                <c:pt idx="1148">
                  <c:v>34.870000000000005</c:v>
                </c:pt>
                <c:pt idx="1149">
                  <c:v>34.870000000000005</c:v>
                </c:pt>
                <c:pt idx="1150">
                  <c:v>34.86</c:v>
                </c:pt>
                <c:pt idx="1151">
                  <c:v>34.849999999999902</c:v>
                </c:pt>
                <c:pt idx="1152">
                  <c:v>34.849999999999902</c:v>
                </c:pt>
                <c:pt idx="1153">
                  <c:v>34.839999999999904</c:v>
                </c:pt>
                <c:pt idx="1154">
                  <c:v>34.839999999999904</c:v>
                </c:pt>
                <c:pt idx="1155">
                  <c:v>34.839999999999904</c:v>
                </c:pt>
                <c:pt idx="1156">
                  <c:v>34.839999999999904</c:v>
                </c:pt>
                <c:pt idx="1157">
                  <c:v>34.839999999999904</c:v>
                </c:pt>
                <c:pt idx="1158">
                  <c:v>34.839999999999904</c:v>
                </c:pt>
                <c:pt idx="1159">
                  <c:v>34.839999999999904</c:v>
                </c:pt>
                <c:pt idx="1160">
                  <c:v>34.839999999999904</c:v>
                </c:pt>
                <c:pt idx="1161">
                  <c:v>34.839999999999904</c:v>
                </c:pt>
                <c:pt idx="1162">
                  <c:v>34.839999999999904</c:v>
                </c:pt>
                <c:pt idx="1163">
                  <c:v>34.839999999999904</c:v>
                </c:pt>
                <c:pt idx="1164">
                  <c:v>34.839999999999904</c:v>
                </c:pt>
                <c:pt idx="1165">
                  <c:v>34.839999999999904</c:v>
                </c:pt>
                <c:pt idx="1166">
                  <c:v>34.839999999999904</c:v>
                </c:pt>
                <c:pt idx="1167">
                  <c:v>34.839999999999904</c:v>
                </c:pt>
                <c:pt idx="1168">
                  <c:v>34.839999999999904</c:v>
                </c:pt>
                <c:pt idx="1169">
                  <c:v>34.839999999999904</c:v>
                </c:pt>
                <c:pt idx="1170">
                  <c:v>34.83</c:v>
                </c:pt>
                <c:pt idx="1171">
                  <c:v>34.83</c:v>
                </c:pt>
                <c:pt idx="1172">
                  <c:v>34.83</c:v>
                </c:pt>
                <c:pt idx="1173">
                  <c:v>34.83</c:v>
                </c:pt>
                <c:pt idx="1174">
                  <c:v>34.83</c:v>
                </c:pt>
                <c:pt idx="1175">
                  <c:v>34.83</c:v>
                </c:pt>
                <c:pt idx="1176">
                  <c:v>34.83</c:v>
                </c:pt>
                <c:pt idx="1177">
                  <c:v>34.83</c:v>
                </c:pt>
                <c:pt idx="1178">
                  <c:v>34.83</c:v>
                </c:pt>
                <c:pt idx="1179">
                  <c:v>34.83</c:v>
                </c:pt>
                <c:pt idx="1180">
                  <c:v>34.82</c:v>
                </c:pt>
                <c:pt idx="1181">
                  <c:v>34.82</c:v>
                </c:pt>
                <c:pt idx="1182">
                  <c:v>34.82</c:v>
                </c:pt>
                <c:pt idx="1183">
                  <c:v>34.809999999999995</c:v>
                </c:pt>
                <c:pt idx="1184">
                  <c:v>34.809999999999995</c:v>
                </c:pt>
                <c:pt idx="1185">
                  <c:v>34.800000000000011</c:v>
                </c:pt>
                <c:pt idx="1186">
                  <c:v>34.800000000000011</c:v>
                </c:pt>
                <c:pt idx="1187">
                  <c:v>34.800000000000011</c:v>
                </c:pt>
                <c:pt idx="1188">
                  <c:v>34.800000000000011</c:v>
                </c:pt>
                <c:pt idx="1189">
                  <c:v>34.800000000000011</c:v>
                </c:pt>
                <c:pt idx="1190">
                  <c:v>34.800000000000011</c:v>
                </c:pt>
                <c:pt idx="1191">
                  <c:v>34.800000000000011</c:v>
                </c:pt>
                <c:pt idx="1192">
                  <c:v>34.800000000000011</c:v>
                </c:pt>
                <c:pt idx="1193">
                  <c:v>34.800000000000011</c:v>
                </c:pt>
                <c:pt idx="1194">
                  <c:v>34.800000000000011</c:v>
                </c:pt>
                <c:pt idx="1195">
                  <c:v>34.800000000000011</c:v>
                </c:pt>
                <c:pt idx="1196">
                  <c:v>34.800000000000011</c:v>
                </c:pt>
                <c:pt idx="1197">
                  <c:v>34.800000000000011</c:v>
                </c:pt>
                <c:pt idx="1198">
                  <c:v>34.800000000000011</c:v>
                </c:pt>
                <c:pt idx="1199">
                  <c:v>34.800000000000011</c:v>
                </c:pt>
                <c:pt idx="1200">
                  <c:v>34.800000000000011</c:v>
                </c:pt>
                <c:pt idx="1201">
                  <c:v>34.800000000000011</c:v>
                </c:pt>
                <c:pt idx="1202">
                  <c:v>34.800000000000011</c:v>
                </c:pt>
                <c:pt idx="1203">
                  <c:v>34.800000000000011</c:v>
                </c:pt>
                <c:pt idx="1204">
                  <c:v>34.800000000000011</c:v>
                </c:pt>
                <c:pt idx="1205">
                  <c:v>34.800000000000011</c:v>
                </c:pt>
                <c:pt idx="1206">
                  <c:v>34.800000000000011</c:v>
                </c:pt>
                <c:pt idx="1207">
                  <c:v>34.800000000000011</c:v>
                </c:pt>
                <c:pt idx="1208">
                  <c:v>34.800000000000011</c:v>
                </c:pt>
                <c:pt idx="1209">
                  <c:v>34.800000000000011</c:v>
                </c:pt>
                <c:pt idx="1210">
                  <c:v>34.800000000000011</c:v>
                </c:pt>
                <c:pt idx="1211">
                  <c:v>34.800000000000011</c:v>
                </c:pt>
                <c:pt idx="1212">
                  <c:v>34.800000000000011</c:v>
                </c:pt>
                <c:pt idx="1213">
                  <c:v>34.800000000000011</c:v>
                </c:pt>
                <c:pt idx="1214">
                  <c:v>34.800000000000011</c:v>
                </c:pt>
                <c:pt idx="1215">
                  <c:v>34.800000000000011</c:v>
                </c:pt>
                <c:pt idx="1216">
                  <c:v>34.800000000000011</c:v>
                </c:pt>
                <c:pt idx="1217">
                  <c:v>34.800000000000011</c:v>
                </c:pt>
                <c:pt idx="1218">
                  <c:v>34.800000000000011</c:v>
                </c:pt>
                <c:pt idx="1219">
                  <c:v>34.800000000000011</c:v>
                </c:pt>
                <c:pt idx="1220">
                  <c:v>34.800000000000011</c:v>
                </c:pt>
                <c:pt idx="1221">
                  <c:v>34.800000000000011</c:v>
                </c:pt>
                <c:pt idx="1222">
                  <c:v>34.78</c:v>
                </c:pt>
                <c:pt idx="1223">
                  <c:v>34.78</c:v>
                </c:pt>
                <c:pt idx="1224">
                  <c:v>34.78</c:v>
                </c:pt>
                <c:pt idx="1225">
                  <c:v>34.770000000000003</c:v>
                </c:pt>
                <c:pt idx="1226">
                  <c:v>34.770000000000003</c:v>
                </c:pt>
                <c:pt idx="1227">
                  <c:v>34.770000000000003</c:v>
                </c:pt>
                <c:pt idx="1228">
                  <c:v>34.770000000000003</c:v>
                </c:pt>
                <c:pt idx="1229">
                  <c:v>34.770000000000003</c:v>
                </c:pt>
                <c:pt idx="1230">
                  <c:v>34.770000000000003</c:v>
                </c:pt>
                <c:pt idx="1231">
                  <c:v>34.770000000000003</c:v>
                </c:pt>
                <c:pt idx="1232">
                  <c:v>34.770000000000003</c:v>
                </c:pt>
                <c:pt idx="1233">
                  <c:v>34.770000000000003</c:v>
                </c:pt>
                <c:pt idx="1234">
                  <c:v>34.770000000000003</c:v>
                </c:pt>
                <c:pt idx="1235">
                  <c:v>34.770000000000003</c:v>
                </c:pt>
                <c:pt idx="1236">
                  <c:v>34.760000000000005</c:v>
                </c:pt>
                <c:pt idx="1237">
                  <c:v>34.760000000000005</c:v>
                </c:pt>
                <c:pt idx="1238">
                  <c:v>34.760000000000005</c:v>
                </c:pt>
                <c:pt idx="1239">
                  <c:v>34.760000000000005</c:v>
                </c:pt>
                <c:pt idx="1240">
                  <c:v>34.760000000000005</c:v>
                </c:pt>
                <c:pt idx="1241">
                  <c:v>34.760000000000005</c:v>
                </c:pt>
                <c:pt idx="1242">
                  <c:v>34.760000000000005</c:v>
                </c:pt>
                <c:pt idx="1243">
                  <c:v>34.760000000000005</c:v>
                </c:pt>
                <c:pt idx="1244">
                  <c:v>34.760000000000005</c:v>
                </c:pt>
                <c:pt idx="1245">
                  <c:v>34.760000000000005</c:v>
                </c:pt>
                <c:pt idx="1246">
                  <c:v>34.75</c:v>
                </c:pt>
                <c:pt idx="1247">
                  <c:v>34.75</c:v>
                </c:pt>
                <c:pt idx="1248">
                  <c:v>34.75</c:v>
                </c:pt>
                <c:pt idx="1249">
                  <c:v>34.75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TBInfectionONLYData!$B$6262:$B$7511</c:f>
              <c:numCache>
                <c:formatCode>General</c:formatCode>
                <c:ptCount val="1250"/>
                <c:pt idx="0">
                  <c:v>0</c:v>
                </c:pt>
                <c:pt idx="1">
                  <c:v>43.48</c:v>
                </c:pt>
                <c:pt idx="2">
                  <c:v>42.04</c:v>
                </c:pt>
                <c:pt idx="3">
                  <c:v>41.02</c:v>
                </c:pt>
                <c:pt idx="4">
                  <c:v>40.23999999999991</c:v>
                </c:pt>
                <c:pt idx="5">
                  <c:v>39.56</c:v>
                </c:pt>
                <c:pt idx="6">
                  <c:v>38.32</c:v>
                </c:pt>
                <c:pt idx="7">
                  <c:v>37.269999999999911</c:v>
                </c:pt>
                <c:pt idx="8">
                  <c:v>36.879999999999995</c:v>
                </c:pt>
                <c:pt idx="9">
                  <c:v>36.630000000000003</c:v>
                </c:pt>
                <c:pt idx="10">
                  <c:v>36.25</c:v>
                </c:pt>
                <c:pt idx="11">
                  <c:v>36.019999999999904</c:v>
                </c:pt>
                <c:pt idx="12">
                  <c:v>35.86</c:v>
                </c:pt>
                <c:pt idx="13">
                  <c:v>35.61</c:v>
                </c:pt>
                <c:pt idx="14">
                  <c:v>35.4</c:v>
                </c:pt>
                <c:pt idx="15">
                  <c:v>35.339999999999904</c:v>
                </c:pt>
                <c:pt idx="16">
                  <c:v>35.24</c:v>
                </c:pt>
                <c:pt idx="17">
                  <c:v>35.1</c:v>
                </c:pt>
                <c:pt idx="18">
                  <c:v>34.94</c:v>
                </c:pt>
                <c:pt idx="19">
                  <c:v>34.879999999999903</c:v>
                </c:pt>
                <c:pt idx="20">
                  <c:v>34.69999999999991</c:v>
                </c:pt>
                <c:pt idx="21">
                  <c:v>34.56</c:v>
                </c:pt>
                <c:pt idx="22">
                  <c:v>34.520000000000003</c:v>
                </c:pt>
                <c:pt idx="23">
                  <c:v>34.480000000000004</c:v>
                </c:pt>
                <c:pt idx="24">
                  <c:v>34.42</c:v>
                </c:pt>
                <c:pt idx="25">
                  <c:v>34.36</c:v>
                </c:pt>
                <c:pt idx="26">
                  <c:v>34.28</c:v>
                </c:pt>
                <c:pt idx="27">
                  <c:v>34.219999999999906</c:v>
                </c:pt>
                <c:pt idx="28">
                  <c:v>34.08</c:v>
                </c:pt>
                <c:pt idx="29">
                  <c:v>34.06</c:v>
                </c:pt>
                <c:pt idx="30">
                  <c:v>34.06</c:v>
                </c:pt>
                <c:pt idx="31">
                  <c:v>34.020000000000003</c:v>
                </c:pt>
                <c:pt idx="32">
                  <c:v>33.980000000000004</c:v>
                </c:pt>
                <c:pt idx="33">
                  <c:v>33.93</c:v>
                </c:pt>
                <c:pt idx="34">
                  <c:v>33.9</c:v>
                </c:pt>
                <c:pt idx="35">
                  <c:v>33.849999999999902</c:v>
                </c:pt>
                <c:pt idx="36">
                  <c:v>33.83</c:v>
                </c:pt>
                <c:pt idx="37">
                  <c:v>33.790000000000006</c:v>
                </c:pt>
                <c:pt idx="38">
                  <c:v>33.729999999999912</c:v>
                </c:pt>
                <c:pt idx="39">
                  <c:v>33.67</c:v>
                </c:pt>
                <c:pt idx="40">
                  <c:v>33.589999999999904</c:v>
                </c:pt>
                <c:pt idx="41">
                  <c:v>33.5</c:v>
                </c:pt>
                <c:pt idx="42">
                  <c:v>33.39</c:v>
                </c:pt>
                <c:pt idx="43">
                  <c:v>33.379999999999903</c:v>
                </c:pt>
                <c:pt idx="44">
                  <c:v>33.370000000000005</c:v>
                </c:pt>
                <c:pt idx="45">
                  <c:v>33.36</c:v>
                </c:pt>
                <c:pt idx="46">
                  <c:v>33.349999999999994</c:v>
                </c:pt>
                <c:pt idx="47">
                  <c:v>33.339999999999996</c:v>
                </c:pt>
                <c:pt idx="48">
                  <c:v>33.33</c:v>
                </c:pt>
                <c:pt idx="49">
                  <c:v>33.33</c:v>
                </c:pt>
                <c:pt idx="50">
                  <c:v>33.33</c:v>
                </c:pt>
                <c:pt idx="51">
                  <c:v>33.32</c:v>
                </c:pt>
                <c:pt idx="52">
                  <c:v>33.32</c:v>
                </c:pt>
                <c:pt idx="53">
                  <c:v>33.290000000000006</c:v>
                </c:pt>
                <c:pt idx="54">
                  <c:v>33.270000000000003</c:v>
                </c:pt>
                <c:pt idx="55">
                  <c:v>33.220000000000006</c:v>
                </c:pt>
                <c:pt idx="56">
                  <c:v>33.160000000000004</c:v>
                </c:pt>
                <c:pt idx="57">
                  <c:v>33.14</c:v>
                </c:pt>
                <c:pt idx="58">
                  <c:v>33.14</c:v>
                </c:pt>
                <c:pt idx="59">
                  <c:v>33.14</c:v>
                </c:pt>
                <c:pt idx="60">
                  <c:v>33.109999999999907</c:v>
                </c:pt>
                <c:pt idx="61">
                  <c:v>33.089999999999904</c:v>
                </c:pt>
                <c:pt idx="62">
                  <c:v>33.06</c:v>
                </c:pt>
                <c:pt idx="63">
                  <c:v>33.03</c:v>
                </c:pt>
                <c:pt idx="64">
                  <c:v>33.019999999999904</c:v>
                </c:pt>
                <c:pt idx="65">
                  <c:v>33.019999999999904</c:v>
                </c:pt>
                <c:pt idx="66">
                  <c:v>33.019999999999904</c:v>
                </c:pt>
                <c:pt idx="67">
                  <c:v>33.01</c:v>
                </c:pt>
                <c:pt idx="68">
                  <c:v>33.01</c:v>
                </c:pt>
                <c:pt idx="69">
                  <c:v>32.989999999999903</c:v>
                </c:pt>
                <c:pt idx="70">
                  <c:v>32.96</c:v>
                </c:pt>
                <c:pt idx="71">
                  <c:v>32.910000000000004</c:v>
                </c:pt>
                <c:pt idx="72">
                  <c:v>32.879999999999903</c:v>
                </c:pt>
                <c:pt idx="73">
                  <c:v>32.879999999999903</c:v>
                </c:pt>
                <c:pt idx="74">
                  <c:v>32.879999999999903</c:v>
                </c:pt>
                <c:pt idx="75">
                  <c:v>32.879999999999903</c:v>
                </c:pt>
                <c:pt idx="76">
                  <c:v>32.839999999999904</c:v>
                </c:pt>
                <c:pt idx="77">
                  <c:v>32.78</c:v>
                </c:pt>
                <c:pt idx="78">
                  <c:v>32.760000000000005</c:v>
                </c:pt>
                <c:pt idx="79">
                  <c:v>32.760000000000005</c:v>
                </c:pt>
                <c:pt idx="80">
                  <c:v>32.760000000000005</c:v>
                </c:pt>
                <c:pt idx="81">
                  <c:v>32.760000000000005</c:v>
                </c:pt>
                <c:pt idx="82">
                  <c:v>32.73999999999991</c:v>
                </c:pt>
                <c:pt idx="83">
                  <c:v>32.730000000000011</c:v>
                </c:pt>
                <c:pt idx="84">
                  <c:v>32.720000000000006</c:v>
                </c:pt>
                <c:pt idx="85">
                  <c:v>32.71</c:v>
                </c:pt>
                <c:pt idx="86">
                  <c:v>32.71</c:v>
                </c:pt>
                <c:pt idx="87">
                  <c:v>32.71</c:v>
                </c:pt>
                <c:pt idx="88">
                  <c:v>32.71</c:v>
                </c:pt>
                <c:pt idx="89">
                  <c:v>32.71</c:v>
                </c:pt>
                <c:pt idx="90">
                  <c:v>32.65</c:v>
                </c:pt>
                <c:pt idx="91">
                  <c:v>32.619999999999905</c:v>
                </c:pt>
                <c:pt idx="92">
                  <c:v>32.599999999999909</c:v>
                </c:pt>
                <c:pt idx="93">
                  <c:v>32.599999999999909</c:v>
                </c:pt>
                <c:pt idx="94">
                  <c:v>32.599999999999909</c:v>
                </c:pt>
                <c:pt idx="95">
                  <c:v>32.599999999999909</c:v>
                </c:pt>
                <c:pt idx="96">
                  <c:v>32.599999999999909</c:v>
                </c:pt>
                <c:pt idx="97">
                  <c:v>32.599999999999909</c:v>
                </c:pt>
                <c:pt idx="98">
                  <c:v>32.56</c:v>
                </c:pt>
                <c:pt idx="99">
                  <c:v>32.56</c:v>
                </c:pt>
                <c:pt idx="100">
                  <c:v>32.519999999999904</c:v>
                </c:pt>
                <c:pt idx="101">
                  <c:v>32.519999999999904</c:v>
                </c:pt>
                <c:pt idx="102">
                  <c:v>32.519999999999904</c:v>
                </c:pt>
                <c:pt idx="103">
                  <c:v>32.519999999999904</c:v>
                </c:pt>
                <c:pt idx="104">
                  <c:v>32.509999999999906</c:v>
                </c:pt>
                <c:pt idx="105">
                  <c:v>32.439999999999905</c:v>
                </c:pt>
                <c:pt idx="106">
                  <c:v>32.429999999999907</c:v>
                </c:pt>
                <c:pt idx="107">
                  <c:v>32.419999999999902</c:v>
                </c:pt>
                <c:pt idx="108">
                  <c:v>32.419999999999902</c:v>
                </c:pt>
                <c:pt idx="109">
                  <c:v>32.410000000000004</c:v>
                </c:pt>
                <c:pt idx="110">
                  <c:v>32.410000000000004</c:v>
                </c:pt>
                <c:pt idx="111">
                  <c:v>32.4</c:v>
                </c:pt>
                <c:pt idx="112">
                  <c:v>32.389999999999901</c:v>
                </c:pt>
                <c:pt idx="113">
                  <c:v>32.379999999999903</c:v>
                </c:pt>
                <c:pt idx="114">
                  <c:v>32.370000000000005</c:v>
                </c:pt>
                <c:pt idx="115">
                  <c:v>32.370000000000005</c:v>
                </c:pt>
                <c:pt idx="116">
                  <c:v>32.370000000000005</c:v>
                </c:pt>
                <c:pt idx="117">
                  <c:v>32.36</c:v>
                </c:pt>
                <c:pt idx="118">
                  <c:v>32.36</c:v>
                </c:pt>
                <c:pt idx="119">
                  <c:v>32.309999999999995</c:v>
                </c:pt>
                <c:pt idx="120">
                  <c:v>32.309999999999995</c:v>
                </c:pt>
                <c:pt idx="121">
                  <c:v>32.309999999999995</c:v>
                </c:pt>
                <c:pt idx="122">
                  <c:v>32.309999999999995</c:v>
                </c:pt>
                <c:pt idx="123">
                  <c:v>32.309999999999995</c:v>
                </c:pt>
                <c:pt idx="124">
                  <c:v>32.309999999999995</c:v>
                </c:pt>
                <c:pt idx="125">
                  <c:v>32.309999999999995</c:v>
                </c:pt>
                <c:pt idx="126">
                  <c:v>32.269999999999911</c:v>
                </c:pt>
                <c:pt idx="127">
                  <c:v>32.25</c:v>
                </c:pt>
                <c:pt idx="128">
                  <c:v>32.209999999999908</c:v>
                </c:pt>
                <c:pt idx="129">
                  <c:v>32.19999999999991</c:v>
                </c:pt>
                <c:pt idx="130">
                  <c:v>32.18</c:v>
                </c:pt>
                <c:pt idx="131">
                  <c:v>32.18</c:v>
                </c:pt>
                <c:pt idx="132">
                  <c:v>32.17</c:v>
                </c:pt>
                <c:pt idx="133">
                  <c:v>32.160000000000004</c:v>
                </c:pt>
                <c:pt idx="134">
                  <c:v>32.160000000000004</c:v>
                </c:pt>
                <c:pt idx="135">
                  <c:v>32.160000000000004</c:v>
                </c:pt>
                <c:pt idx="136">
                  <c:v>32.15</c:v>
                </c:pt>
                <c:pt idx="137">
                  <c:v>32.15</c:v>
                </c:pt>
                <c:pt idx="138">
                  <c:v>32.139999999999908</c:v>
                </c:pt>
                <c:pt idx="139">
                  <c:v>32.139999999999908</c:v>
                </c:pt>
                <c:pt idx="140">
                  <c:v>32.139999999999908</c:v>
                </c:pt>
                <c:pt idx="141">
                  <c:v>32.12999999999991</c:v>
                </c:pt>
                <c:pt idx="142">
                  <c:v>32.12999999999991</c:v>
                </c:pt>
                <c:pt idx="143">
                  <c:v>32.12999999999991</c:v>
                </c:pt>
                <c:pt idx="144">
                  <c:v>32.099999999999909</c:v>
                </c:pt>
                <c:pt idx="145">
                  <c:v>32.099999999999909</c:v>
                </c:pt>
                <c:pt idx="146">
                  <c:v>32.089999999999904</c:v>
                </c:pt>
                <c:pt idx="147">
                  <c:v>32.04</c:v>
                </c:pt>
                <c:pt idx="148">
                  <c:v>32.01</c:v>
                </c:pt>
                <c:pt idx="149">
                  <c:v>32.01</c:v>
                </c:pt>
                <c:pt idx="150">
                  <c:v>32.01</c:v>
                </c:pt>
                <c:pt idx="151">
                  <c:v>32</c:v>
                </c:pt>
                <c:pt idx="152">
                  <c:v>31.97</c:v>
                </c:pt>
                <c:pt idx="153">
                  <c:v>31.95</c:v>
                </c:pt>
                <c:pt idx="154">
                  <c:v>31.91</c:v>
                </c:pt>
                <c:pt idx="155">
                  <c:v>31.91</c:v>
                </c:pt>
                <c:pt idx="156">
                  <c:v>31.91</c:v>
                </c:pt>
                <c:pt idx="157">
                  <c:v>31.9</c:v>
                </c:pt>
                <c:pt idx="158">
                  <c:v>31.889999999999898</c:v>
                </c:pt>
                <c:pt idx="159">
                  <c:v>31.8799999999999</c:v>
                </c:pt>
                <c:pt idx="160">
                  <c:v>31.8599999999999</c:v>
                </c:pt>
                <c:pt idx="161">
                  <c:v>31.849999999999895</c:v>
                </c:pt>
                <c:pt idx="162">
                  <c:v>31.8399999999999</c:v>
                </c:pt>
                <c:pt idx="163">
                  <c:v>31.829999999999899</c:v>
                </c:pt>
                <c:pt idx="164">
                  <c:v>31.799999999999898</c:v>
                </c:pt>
                <c:pt idx="165">
                  <c:v>31.799999999999898</c:v>
                </c:pt>
                <c:pt idx="166">
                  <c:v>31.779999999999902</c:v>
                </c:pt>
                <c:pt idx="167">
                  <c:v>31.779999999999902</c:v>
                </c:pt>
                <c:pt idx="168">
                  <c:v>31.779999999999902</c:v>
                </c:pt>
                <c:pt idx="169">
                  <c:v>31.779999999999902</c:v>
                </c:pt>
                <c:pt idx="170">
                  <c:v>31.779999999999902</c:v>
                </c:pt>
                <c:pt idx="171">
                  <c:v>31.77</c:v>
                </c:pt>
                <c:pt idx="172">
                  <c:v>31.77</c:v>
                </c:pt>
                <c:pt idx="173">
                  <c:v>31.77</c:v>
                </c:pt>
                <c:pt idx="174">
                  <c:v>31.77</c:v>
                </c:pt>
                <c:pt idx="175">
                  <c:v>31.739999999999899</c:v>
                </c:pt>
                <c:pt idx="176">
                  <c:v>31.739999999999899</c:v>
                </c:pt>
                <c:pt idx="177">
                  <c:v>31.739999999999899</c:v>
                </c:pt>
                <c:pt idx="178">
                  <c:v>31.729999999999897</c:v>
                </c:pt>
                <c:pt idx="179">
                  <c:v>31.729999999999897</c:v>
                </c:pt>
                <c:pt idx="180">
                  <c:v>31.689999999999895</c:v>
                </c:pt>
                <c:pt idx="181">
                  <c:v>31.6</c:v>
                </c:pt>
                <c:pt idx="182">
                  <c:v>31.6</c:v>
                </c:pt>
                <c:pt idx="183">
                  <c:v>31.6</c:v>
                </c:pt>
                <c:pt idx="184">
                  <c:v>31.589999999999897</c:v>
                </c:pt>
                <c:pt idx="185">
                  <c:v>31.589999999999897</c:v>
                </c:pt>
                <c:pt idx="186">
                  <c:v>31.58</c:v>
                </c:pt>
                <c:pt idx="187">
                  <c:v>31.569999999999897</c:v>
                </c:pt>
                <c:pt idx="188">
                  <c:v>31.559999999999899</c:v>
                </c:pt>
                <c:pt idx="189">
                  <c:v>31.559999999999899</c:v>
                </c:pt>
                <c:pt idx="190">
                  <c:v>31.559999999999899</c:v>
                </c:pt>
                <c:pt idx="191">
                  <c:v>31.559999999999899</c:v>
                </c:pt>
                <c:pt idx="192">
                  <c:v>31.559999999999899</c:v>
                </c:pt>
                <c:pt idx="193">
                  <c:v>31.549999999999898</c:v>
                </c:pt>
                <c:pt idx="194">
                  <c:v>31.549999999999898</c:v>
                </c:pt>
                <c:pt idx="195">
                  <c:v>31.529999999999902</c:v>
                </c:pt>
                <c:pt idx="196">
                  <c:v>31.509999999999899</c:v>
                </c:pt>
                <c:pt idx="197">
                  <c:v>31.499999999999897</c:v>
                </c:pt>
                <c:pt idx="198">
                  <c:v>31.499999999999897</c:v>
                </c:pt>
                <c:pt idx="199">
                  <c:v>31.499999999999897</c:v>
                </c:pt>
                <c:pt idx="200">
                  <c:v>31.479999999999897</c:v>
                </c:pt>
                <c:pt idx="201">
                  <c:v>31.479999999999897</c:v>
                </c:pt>
                <c:pt idx="202">
                  <c:v>31.469999999999896</c:v>
                </c:pt>
                <c:pt idx="203">
                  <c:v>31.429999999999897</c:v>
                </c:pt>
                <c:pt idx="204">
                  <c:v>31.429999999999897</c:v>
                </c:pt>
                <c:pt idx="205">
                  <c:v>31.429999999999897</c:v>
                </c:pt>
                <c:pt idx="206">
                  <c:v>31.429999999999897</c:v>
                </c:pt>
                <c:pt idx="207">
                  <c:v>31.429999999999897</c:v>
                </c:pt>
                <c:pt idx="208">
                  <c:v>31.419999999999899</c:v>
                </c:pt>
                <c:pt idx="209">
                  <c:v>31.409999999999897</c:v>
                </c:pt>
                <c:pt idx="210">
                  <c:v>31.409999999999897</c:v>
                </c:pt>
                <c:pt idx="211">
                  <c:v>31.399999999999899</c:v>
                </c:pt>
                <c:pt idx="212">
                  <c:v>31.399999999999899</c:v>
                </c:pt>
                <c:pt idx="213">
                  <c:v>31.399999999999899</c:v>
                </c:pt>
                <c:pt idx="214">
                  <c:v>31.399999999999899</c:v>
                </c:pt>
                <c:pt idx="215">
                  <c:v>31.399999999999899</c:v>
                </c:pt>
                <c:pt idx="216">
                  <c:v>31.399999999999899</c:v>
                </c:pt>
                <c:pt idx="217">
                  <c:v>31.330000000000002</c:v>
                </c:pt>
                <c:pt idx="218">
                  <c:v>31.330000000000002</c:v>
                </c:pt>
                <c:pt idx="219">
                  <c:v>31.330000000000002</c:v>
                </c:pt>
                <c:pt idx="220">
                  <c:v>31.319999999999901</c:v>
                </c:pt>
                <c:pt idx="221">
                  <c:v>31.319999999999901</c:v>
                </c:pt>
                <c:pt idx="222">
                  <c:v>31.310000000000002</c:v>
                </c:pt>
                <c:pt idx="223">
                  <c:v>31.3</c:v>
                </c:pt>
                <c:pt idx="224">
                  <c:v>31.29</c:v>
                </c:pt>
                <c:pt idx="225">
                  <c:v>31.279999999999902</c:v>
                </c:pt>
                <c:pt idx="226">
                  <c:v>31.279999999999902</c:v>
                </c:pt>
                <c:pt idx="227">
                  <c:v>31.279999999999902</c:v>
                </c:pt>
                <c:pt idx="228">
                  <c:v>31.279999999999902</c:v>
                </c:pt>
                <c:pt idx="229">
                  <c:v>31.279999999999902</c:v>
                </c:pt>
                <c:pt idx="230">
                  <c:v>31.259999999999899</c:v>
                </c:pt>
                <c:pt idx="231">
                  <c:v>31.22</c:v>
                </c:pt>
                <c:pt idx="232">
                  <c:v>31.22</c:v>
                </c:pt>
                <c:pt idx="233">
                  <c:v>31.209999999999898</c:v>
                </c:pt>
                <c:pt idx="234">
                  <c:v>31.209999999999898</c:v>
                </c:pt>
                <c:pt idx="235">
                  <c:v>31.209999999999898</c:v>
                </c:pt>
                <c:pt idx="236">
                  <c:v>31.209999999999898</c:v>
                </c:pt>
                <c:pt idx="237">
                  <c:v>31.1999999999999</c:v>
                </c:pt>
                <c:pt idx="238">
                  <c:v>31.1999999999999</c:v>
                </c:pt>
                <c:pt idx="239">
                  <c:v>31.189999999999895</c:v>
                </c:pt>
                <c:pt idx="240">
                  <c:v>31.1799999999999</c:v>
                </c:pt>
                <c:pt idx="241">
                  <c:v>31.1799999999999</c:v>
                </c:pt>
                <c:pt idx="242">
                  <c:v>31.1799999999999</c:v>
                </c:pt>
                <c:pt idx="243">
                  <c:v>31.1799999999999</c:v>
                </c:pt>
                <c:pt idx="244">
                  <c:v>31.169999999999899</c:v>
                </c:pt>
                <c:pt idx="245">
                  <c:v>31.130000000000003</c:v>
                </c:pt>
                <c:pt idx="246">
                  <c:v>31.130000000000003</c:v>
                </c:pt>
                <c:pt idx="247">
                  <c:v>31.12</c:v>
                </c:pt>
                <c:pt idx="248">
                  <c:v>31.12</c:v>
                </c:pt>
                <c:pt idx="249">
                  <c:v>31.12</c:v>
                </c:pt>
                <c:pt idx="250">
                  <c:v>31.09</c:v>
                </c:pt>
                <c:pt idx="251">
                  <c:v>31.08</c:v>
                </c:pt>
                <c:pt idx="252">
                  <c:v>31.04</c:v>
                </c:pt>
                <c:pt idx="253">
                  <c:v>31.04</c:v>
                </c:pt>
                <c:pt idx="254">
                  <c:v>31.03</c:v>
                </c:pt>
                <c:pt idx="255">
                  <c:v>31.03</c:v>
                </c:pt>
                <c:pt idx="256">
                  <c:v>31.03</c:v>
                </c:pt>
                <c:pt idx="257">
                  <c:v>31.02</c:v>
                </c:pt>
                <c:pt idx="258">
                  <c:v>31</c:v>
                </c:pt>
                <c:pt idx="259">
                  <c:v>31</c:v>
                </c:pt>
                <c:pt idx="260">
                  <c:v>30.979999999999897</c:v>
                </c:pt>
                <c:pt idx="261">
                  <c:v>30.97</c:v>
                </c:pt>
                <c:pt idx="262">
                  <c:v>30.97</c:v>
                </c:pt>
                <c:pt idx="263">
                  <c:v>30.959999999999898</c:v>
                </c:pt>
                <c:pt idx="264">
                  <c:v>30.959999999999898</c:v>
                </c:pt>
                <c:pt idx="265">
                  <c:v>30.929999999999897</c:v>
                </c:pt>
                <c:pt idx="266">
                  <c:v>30.929999999999897</c:v>
                </c:pt>
                <c:pt idx="267">
                  <c:v>30.919999999999899</c:v>
                </c:pt>
                <c:pt idx="268">
                  <c:v>30.919999999999899</c:v>
                </c:pt>
                <c:pt idx="269">
                  <c:v>30.919999999999899</c:v>
                </c:pt>
                <c:pt idx="270">
                  <c:v>30.919999999999899</c:v>
                </c:pt>
                <c:pt idx="271">
                  <c:v>30.9</c:v>
                </c:pt>
                <c:pt idx="272">
                  <c:v>30.9</c:v>
                </c:pt>
                <c:pt idx="273">
                  <c:v>30.8799999999999</c:v>
                </c:pt>
                <c:pt idx="274">
                  <c:v>30.8799999999999</c:v>
                </c:pt>
                <c:pt idx="275">
                  <c:v>30.86</c:v>
                </c:pt>
                <c:pt idx="276">
                  <c:v>30.86</c:v>
                </c:pt>
                <c:pt idx="277">
                  <c:v>30.86</c:v>
                </c:pt>
                <c:pt idx="278">
                  <c:v>30.86</c:v>
                </c:pt>
                <c:pt idx="279">
                  <c:v>30.86</c:v>
                </c:pt>
                <c:pt idx="280">
                  <c:v>30.810000000000002</c:v>
                </c:pt>
                <c:pt idx="281">
                  <c:v>30.810000000000002</c:v>
                </c:pt>
                <c:pt idx="282">
                  <c:v>30.810000000000002</c:v>
                </c:pt>
                <c:pt idx="283">
                  <c:v>30.8</c:v>
                </c:pt>
                <c:pt idx="284">
                  <c:v>30.8</c:v>
                </c:pt>
                <c:pt idx="285">
                  <c:v>30.789999999999896</c:v>
                </c:pt>
                <c:pt idx="286">
                  <c:v>30.789999999999896</c:v>
                </c:pt>
                <c:pt idx="287">
                  <c:v>30.789999999999896</c:v>
                </c:pt>
                <c:pt idx="288">
                  <c:v>30.779999999999902</c:v>
                </c:pt>
                <c:pt idx="289">
                  <c:v>30.769999999999897</c:v>
                </c:pt>
                <c:pt idx="290">
                  <c:v>30.75</c:v>
                </c:pt>
                <c:pt idx="291">
                  <c:v>30.75</c:v>
                </c:pt>
                <c:pt idx="292">
                  <c:v>30.75</c:v>
                </c:pt>
                <c:pt idx="293">
                  <c:v>30.71</c:v>
                </c:pt>
                <c:pt idx="294">
                  <c:v>30.71</c:v>
                </c:pt>
                <c:pt idx="295">
                  <c:v>30.7</c:v>
                </c:pt>
                <c:pt idx="296">
                  <c:v>30.7</c:v>
                </c:pt>
                <c:pt idx="297">
                  <c:v>30.69</c:v>
                </c:pt>
                <c:pt idx="298">
                  <c:v>30.630000000000003</c:v>
                </c:pt>
                <c:pt idx="299">
                  <c:v>30.630000000000003</c:v>
                </c:pt>
                <c:pt idx="300">
                  <c:v>30.630000000000003</c:v>
                </c:pt>
                <c:pt idx="301">
                  <c:v>30.53</c:v>
                </c:pt>
                <c:pt idx="302">
                  <c:v>30.53</c:v>
                </c:pt>
                <c:pt idx="303">
                  <c:v>30.53</c:v>
                </c:pt>
                <c:pt idx="304">
                  <c:v>30.53</c:v>
                </c:pt>
                <c:pt idx="305">
                  <c:v>30.53</c:v>
                </c:pt>
                <c:pt idx="306">
                  <c:v>30.53</c:v>
                </c:pt>
                <c:pt idx="307">
                  <c:v>30.52</c:v>
                </c:pt>
                <c:pt idx="308">
                  <c:v>30.51</c:v>
                </c:pt>
                <c:pt idx="309">
                  <c:v>30.5</c:v>
                </c:pt>
                <c:pt idx="310">
                  <c:v>30.47</c:v>
                </c:pt>
                <c:pt idx="311">
                  <c:v>30.459999999999997</c:v>
                </c:pt>
                <c:pt idx="312">
                  <c:v>30.459999999999997</c:v>
                </c:pt>
                <c:pt idx="313">
                  <c:v>30.45</c:v>
                </c:pt>
                <c:pt idx="314">
                  <c:v>30.439999999999998</c:v>
                </c:pt>
                <c:pt idx="315">
                  <c:v>30.43</c:v>
                </c:pt>
                <c:pt idx="316">
                  <c:v>30.43</c:v>
                </c:pt>
                <c:pt idx="317">
                  <c:v>30.43</c:v>
                </c:pt>
                <c:pt idx="318">
                  <c:v>30.419999999999998</c:v>
                </c:pt>
                <c:pt idx="319">
                  <c:v>30.4</c:v>
                </c:pt>
                <c:pt idx="320">
                  <c:v>30.4</c:v>
                </c:pt>
                <c:pt idx="321">
                  <c:v>30.389999999999898</c:v>
                </c:pt>
                <c:pt idx="322">
                  <c:v>30.389999999999898</c:v>
                </c:pt>
                <c:pt idx="323">
                  <c:v>30.389999999999898</c:v>
                </c:pt>
                <c:pt idx="324">
                  <c:v>30.369999999999902</c:v>
                </c:pt>
                <c:pt idx="325">
                  <c:v>30.369999999999902</c:v>
                </c:pt>
                <c:pt idx="326">
                  <c:v>30.36</c:v>
                </c:pt>
                <c:pt idx="327">
                  <c:v>30.32</c:v>
                </c:pt>
                <c:pt idx="328">
                  <c:v>30.3</c:v>
                </c:pt>
                <c:pt idx="329">
                  <c:v>30.279999999999998</c:v>
                </c:pt>
                <c:pt idx="330">
                  <c:v>30.279999999999998</c:v>
                </c:pt>
                <c:pt idx="331">
                  <c:v>30.279999999999998</c:v>
                </c:pt>
                <c:pt idx="332">
                  <c:v>30.27</c:v>
                </c:pt>
                <c:pt idx="333">
                  <c:v>30.259999999999998</c:v>
                </c:pt>
                <c:pt idx="334">
                  <c:v>30.259999999999998</c:v>
                </c:pt>
                <c:pt idx="335">
                  <c:v>30.259999999999998</c:v>
                </c:pt>
                <c:pt idx="336">
                  <c:v>30.25</c:v>
                </c:pt>
                <c:pt idx="337">
                  <c:v>30.25</c:v>
                </c:pt>
                <c:pt idx="338">
                  <c:v>30.25</c:v>
                </c:pt>
                <c:pt idx="339">
                  <c:v>30.25</c:v>
                </c:pt>
                <c:pt idx="340">
                  <c:v>30.25</c:v>
                </c:pt>
                <c:pt idx="341">
                  <c:v>30.23</c:v>
                </c:pt>
                <c:pt idx="342">
                  <c:v>30.23</c:v>
                </c:pt>
                <c:pt idx="343">
                  <c:v>30.219999999999899</c:v>
                </c:pt>
                <c:pt idx="344">
                  <c:v>30.219999999999899</c:v>
                </c:pt>
                <c:pt idx="345">
                  <c:v>30.219999999999899</c:v>
                </c:pt>
                <c:pt idx="346">
                  <c:v>30.219999999999899</c:v>
                </c:pt>
                <c:pt idx="347">
                  <c:v>30.219999999999899</c:v>
                </c:pt>
                <c:pt idx="348">
                  <c:v>30.209999999999898</c:v>
                </c:pt>
                <c:pt idx="349">
                  <c:v>30.2</c:v>
                </c:pt>
                <c:pt idx="350">
                  <c:v>30.19</c:v>
                </c:pt>
                <c:pt idx="351">
                  <c:v>30.18</c:v>
                </c:pt>
                <c:pt idx="352">
                  <c:v>30.18</c:v>
                </c:pt>
                <c:pt idx="353">
                  <c:v>30.18</c:v>
                </c:pt>
                <c:pt idx="354">
                  <c:v>30.18</c:v>
                </c:pt>
                <c:pt idx="355">
                  <c:v>30.18</c:v>
                </c:pt>
                <c:pt idx="356">
                  <c:v>30.18</c:v>
                </c:pt>
                <c:pt idx="357">
                  <c:v>30.159999999999901</c:v>
                </c:pt>
                <c:pt idx="358">
                  <c:v>30.12</c:v>
                </c:pt>
                <c:pt idx="359">
                  <c:v>30.12</c:v>
                </c:pt>
                <c:pt idx="360">
                  <c:v>30.110000000000003</c:v>
                </c:pt>
                <c:pt idx="361">
                  <c:v>30.110000000000003</c:v>
                </c:pt>
                <c:pt idx="362">
                  <c:v>30.099999999999895</c:v>
                </c:pt>
                <c:pt idx="363">
                  <c:v>30.09</c:v>
                </c:pt>
                <c:pt idx="364">
                  <c:v>30.09</c:v>
                </c:pt>
                <c:pt idx="365">
                  <c:v>30.09</c:v>
                </c:pt>
                <c:pt idx="366">
                  <c:v>30.09</c:v>
                </c:pt>
                <c:pt idx="367">
                  <c:v>30.08</c:v>
                </c:pt>
                <c:pt idx="368">
                  <c:v>30.069999999999897</c:v>
                </c:pt>
                <c:pt idx="369">
                  <c:v>30.069999999999897</c:v>
                </c:pt>
                <c:pt idx="370">
                  <c:v>30.069999999999897</c:v>
                </c:pt>
                <c:pt idx="371">
                  <c:v>30.069999999999897</c:v>
                </c:pt>
                <c:pt idx="372">
                  <c:v>30.069999999999897</c:v>
                </c:pt>
                <c:pt idx="373">
                  <c:v>30.069999999999897</c:v>
                </c:pt>
                <c:pt idx="374">
                  <c:v>30.059999999999899</c:v>
                </c:pt>
                <c:pt idx="375">
                  <c:v>30.059999999999899</c:v>
                </c:pt>
                <c:pt idx="376">
                  <c:v>30.059999999999899</c:v>
                </c:pt>
                <c:pt idx="377">
                  <c:v>30.0399999999999</c:v>
                </c:pt>
                <c:pt idx="378">
                  <c:v>30.029999999999902</c:v>
                </c:pt>
                <c:pt idx="379">
                  <c:v>30.029999999999902</c:v>
                </c:pt>
                <c:pt idx="380">
                  <c:v>30.029999999999902</c:v>
                </c:pt>
                <c:pt idx="381">
                  <c:v>30.009999999999899</c:v>
                </c:pt>
                <c:pt idx="382">
                  <c:v>30.009999999999899</c:v>
                </c:pt>
                <c:pt idx="383">
                  <c:v>30.009999999999899</c:v>
                </c:pt>
                <c:pt idx="384">
                  <c:v>29.999999999999897</c:v>
                </c:pt>
                <c:pt idx="385">
                  <c:v>29.979999999999897</c:v>
                </c:pt>
                <c:pt idx="386">
                  <c:v>29.979999999999897</c:v>
                </c:pt>
                <c:pt idx="387">
                  <c:v>29.979999999999897</c:v>
                </c:pt>
                <c:pt idx="388">
                  <c:v>29.929999999999897</c:v>
                </c:pt>
                <c:pt idx="389">
                  <c:v>29.929999999999897</c:v>
                </c:pt>
                <c:pt idx="390">
                  <c:v>29.8799999999999</c:v>
                </c:pt>
                <c:pt idx="391">
                  <c:v>29.8799999999999</c:v>
                </c:pt>
                <c:pt idx="392">
                  <c:v>29.8799999999999</c:v>
                </c:pt>
                <c:pt idx="393">
                  <c:v>29.869999999999902</c:v>
                </c:pt>
                <c:pt idx="394">
                  <c:v>29.869999999999902</c:v>
                </c:pt>
                <c:pt idx="395">
                  <c:v>29.869999999999902</c:v>
                </c:pt>
                <c:pt idx="396">
                  <c:v>29.869999999999902</c:v>
                </c:pt>
                <c:pt idx="397">
                  <c:v>29.869999999999902</c:v>
                </c:pt>
                <c:pt idx="398">
                  <c:v>29.869999999999902</c:v>
                </c:pt>
                <c:pt idx="399">
                  <c:v>29.869999999999902</c:v>
                </c:pt>
                <c:pt idx="400">
                  <c:v>29.869999999999902</c:v>
                </c:pt>
                <c:pt idx="401">
                  <c:v>29.849999999999895</c:v>
                </c:pt>
                <c:pt idx="402">
                  <c:v>29.8399999999999</c:v>
                </c:pt>
                <c:pt idx="403">
                  <c:v>29.8399999999999</c:v>
                </c:pt>
                <c:pt idx="404">
                  <c:v>29.8399999999999</c:v>
                </c:pt>
                <c:pt idx="405">
                  <c:v>29.829999999999899</c:v>
                </c:pt>
                <c:pt idx="406">
                  <c:v>29.799999999999898</c:v>
                </c:pt>
                <c:pt idx="407">
                  <c:v>29.799999999999898</c:v>
                </c:pt>
                <c:pt idx="408">
                  <c:v>29.789999999999896</c:v>
                </c:pt>
                <c:pt idx="409">
                  <c:v>29.789999999999896</c:v>
                </c:pt>
                <c:pt idx="410">
                  <c:v>29.779999999999902</c:v>
                </c:pt>
                <c:pt idx="411">
                  <c:v>29.779999999999902</c:v>
                </c:pt>
                <c:pt idx="412">
                  <c:v>29.759999999999899</c:v>
                </c:pt>
                <c:pt idx="413">
                  <c:v>29.74</c:v>
                </c:pt>
                <c:pt idx="414">
                  <c:v>29.72</c:v>
                </c:pt>
                <c:pt idx="415">
                  <c:v>29.72</c:v>
                </c:pt>
                <c:pt idx="416">
                  <c:v>29.72</c:v>
                </c:pt>
                <c:pt idx="417">
                  <c:v>29.72</c:v>
                </c:pt>
                <c:pt idx="418">
                  <c:v>29.7</c:v>
                </c:pt>
                <c:pt idx="419">
                  <c:v>29.69</c:v>
                </c:pt>
                <c:pt idx="420">
                  <c:v>29.68</c:v>
                </c:pt>
                <c:pt idx="421">
                  <c:v>29.68</c:v>
                </c:pt>
                <c:pt idx="422">
                  <c:v>29.68</c:v>
                </c:pt>
                <c:pt idx="423">
                  <c:v>29.68</c:v>
                </c:pt>
                <c:pt idx="424">
                  <c:v>29.67</c:v>
                </c:pt>
                <c:pt idx="425">
                  <c:v>29.67</c:v>
                </c:pt>
                <c:pt idx="426">
                  <c:v>29.650000000000002</c:v>
                </c:pt>
                <c:pt idx="427">
                  <c:v>29.650000000000002</c:v>
                </c:pt>
                <c:pt idx="428">
                  <c:v>29.630000000000003</c:v>
                </c:pt>
                <c:pt idx="429">
                  <c:v>29.62</c:v>
                </c:pt>
                <c:pt idx="430">
                  <c:v>29.62</c:v>
                </c:pt>
                <c:pt idx="431">
                  <c:v>29.610000000000003</c:v>
                </c:pt>
                <c:pt idx="432">
                  <c:v>29.610000000000003</c:v>
                </c:pt>
                <c:pt idx="433">
                  <c:v>29.610000000000003</c:v>
                </c:pt>
                <c:pt idx="434">
                  <c:v>29.610000000000003</c:v>
                </c:pt>
                <c:pt idx="435">
                  <c:v>29.610000000000003</c:v>
                </c:pt>
                <c:pt idx="436">
                  <c:v>29.610000000000003</c:v>
                </c:pt>
                <c:pt idx="437">
                  <c:v>29.610000000000003</c:v>
                </c:pt>
                <c:pt idx="438">
                  <c:v>29.610000000000003</c:v>
                </c:pt>
                <c:pt idx="439">
                  <c:v>29.610000000000003</c:v>
                </c:pt>
                <c:pt idx="440">
                  <c:v>29.599999999999895</c:v>
                </c:pt>
                <c:pt idx="441">
                  <c:v>29.58</c:v>
                </c:pt>
                <c:pt idx="442">
                  <c:v>29.58</c:v>
                </c:pt>
                <c:pt idx="443">
                  <c:v>29.56</c:v>
                </c:pt>
                <c:pt idx="444">
                  <c:v>29.54</c:v>
                </c:pt>
                <c:pt idx="445">
                  <c:v>29.54</c:v>
                </c:pt>
                <c:pt idx="446">
                  <c:v>29.54</c:v>
                </c:pt>
                <c:pt idx="447">
                  <c:v>29.54</c:v>
                </c:pt>
                <c:pt idx="448">
                  <c:v>29.53</c:v>
                </c:pt>
                <c:pt idx="449">
                  <c:v>29.53</c:v>
                </c:pt>
                <c:pt idx="450">
                  <c:v>29.53</c:v>
                </c:pt>
                <c:pt idx="451">
                  <c:v>29.52</c:v>
                </c:pt>
                <c:pt idx="452">
                  <c:v>29.52</c:v>
                </c:pt>
                <c:pt idx="453">
                  <c:v>29.5</c:v>
                </c:pt>
                <c:pt idx="454">
                  <c:v>29.5</c:v>
                </c:pt>
                <c:pt idx="455">
                  <c:v>29.49</c:v>
                </c:pt>
                <c:pt idx="456">
                  <c:v>29.49</c:v>
                </c:pt>
                <c:pt idx="457">
                  <c:v>29.479999999999997</c:v>
                </c:pt>
                <c:pt idx="458">
                  <c:v>29.479999999999997</c:v>
                </c:pt>
                <c:pt idx="459">
                  <c:v>29.479999999999997</c:v>
                </c:pt>
                <c:pt idx="460">
                  <c:v>29.479999999999997</c:v>
                </c:pt>
                <c:pt idx="461">
                  <c:v>29.479999999999997</c:v>
                </c:pt>
                <c:pt idx="462">
                  <c:v>29.479999999999997</c:v>
                </c:pt>
                <c:pt idx="463">
                  <c:v>29.479999999999997</c:v>
                </c:pt>
                <c:pt idx="464">
                  <c:v>29.479999999999997</c:v>
                </c:pt>
                <c:pt idx="465">
                  <c:v>29.47</c:v>
                </c:pt>
                <c:pt idx="466">
                  <c:v>29.47</c:v>
                </c:pt>
                <c:pt idx="467">
                  <c:v>29.459999999999997</c:v>
                </c:pt>
                <c:pt idx="468">
                  <c:v>29.459999999999997</c:v>
                </c:pt>
                <c:pt idx="469">
                  <c:v>29.41</c:v>
                </c:pt>
                <c:pt idx="470">
                  <c:v>29.41</c:v>
                </c:pt>
                <c:pt idx="471">
                  <c:v>29.41</c:v>
                </c:pt>
                <c:pt idx="472">
                  <c:v>29.41</c:v>
                </c:pt>
                <c:pt idx="473">
                  <c:v>29.41</c:v>
                </c:pt>
                <c:pt idx="474">
                  <c:v>29.41</c:v>
                </c:pt>
                <c:pt idx="475">
                  <c:v>29.41</c:v>
                </c:pt>
                <c:pt idx="476">
                  <c:v>29.41</c:v>
                </c:pt>
                <c:pt idx="477">
                  <c:v>29.41</c:v>
                </c:pt>
                <c:pt idx="478">
                  <c:v>29.38</c:v>
                </c:pt>
                <c:pt idx="479">
                  <c:v>29.38</c:v>
                </c:pt>
                <c:pt idx="480">
                  <c:v>29.330000000000002</c:v>
                </c:pt>
                <c:pt idx="481">
                  <c:v>29.330000000000002</c:v>
                </c:pt>
                <c:pt idx="482">
                  <c:v>29.330000000000002</c:v>
                </c:pt>
                <c:pt idx="483">
                  <c:v>29.32</c:v>
                </c:pt>
                <c:pt idx="484">
                  <c:v>29.32</c:v>
                </c:pt>
                <c:pt idx="485">
                  <c:v>29.310000000000002</c:v>
                </c:pt>
                <c:pt idx="486">
                  <c:v>29.310000000000002</c:v>
                </c:pt>
                <c:pt idx="487">
                  <c:v>29.310000000000002</c:v>
                </c:pt>
                <c:pt idx="488">
                  <c:v>29.310000000000002</c:v>
                </c:pt>
                <c:pt idx="489">
                  <c:v>29.310000000000002</c:v>
                </c:pt>
                <c:pt idx="490">
                  <c:v>29.310000000000002</c:v>
                </c:pt>
                <c:pt idx="491">
                  <c:v>29.310000000000002</c:v>
                </c:pt>
                <c:pt idx="492">
                  <c:v>29.310000000000002</c:v>
                </c:pt>
                <c:pt idx="493">
                  <c:v>29.310000000000002</c:v>
                </c:pt>
                <c:pt idx="494">
                  <c:v>29.310000000000002</c:v>
                </c:pt>
                <c:pt idx="495">
                  <c:v>29.310000000000002</c:v>
                </c:pt>
                <c:pt idx="496">
                  <c:v>29.3</c:v>
                </c:pt>
                <c:pt idx="497">
                  <c:v>29.3</c:v>
                </c:pt>
                <c:pt idx="498">
                  <c:v>29.3</c:v>
                </c:pt>
                <c:pt idx="499">
                  <c:v>29.3</c:v>
                </c:pt>
                <c:pt idx="500">
                  <c:v>29.3</c:v>
                </c:pt>
                <c:pt idx="501">
                  <c:v>29.3</c:v>
                </c:pt>
                <c:pt idx="502">
                  <c:v>29.29</c:v>
                </c:pt>
                <c:pt idx="503">
                  <c:v>29.279999999999998</c:v>
                </c:pt>
                <c:pt idx="504">
                  <c:v>29.259999999999899</c:v>
                </c:pt>
                <c:pt idx="505">
                  <c:v>29.24</c:v>
                </c:pt>
                <c:pt idx="506">
                  <c:v>29.24</c:v>
                </c:pt>
                <c:pt idx="507">
                  <c:v>29.24</c:v>
                </c:pt>
                <c:pt idx="508">
                  <c:v>29.24</c:v>
                </c:pt>
                <c:pt idx="509">
                  <c:v>29.24</c:v>
                </c:pt>
                <c:pt idx="510">
                  <c:v>29.24</c:v>
                </c:pt>
                <c:pt idx="511">
                  <c:v>29.229999999999897</c:v>
                </c:pt>
                <c:pt idx="512">
                  <c:v>29.219999999999899</c:v>
                </c:pt>
                <c:pt idx="513">
                  <c:v>29.219999999999899</c:v>
                </c:pt>
                <c:pt idx="514">
                  <c:v>29.219999999999899</c:v>
                </c:pt>
                <c:pt idx="515">
                  <c:v>29.209999999999898</c:v>
                </c:pt>
                <c:pt idx="516">
                  <c:v>29.209999999999898</c:v>
                </c:pt>
                <c:pt idx="517">
                  <c:v>29.1999999999999</c:v>
                </c:pt>
                <c:pt idx="518">
                  <c:v>29.189999999999895</c:v>
                </c:pt>
                <c:pt idx="519">
                  <c:v>29.130000000000003</c:v>
                </c:pt>
                <c:pt idx="520">
                  <c:v>29.1099999999999</c:v>
                </c:pt>
                <c:pt idx="521">
                  <c:v>29.099999999999895</c:v>
                </c:pt>
                <c:pt idx="522">
                  <c:v>29.09</c:v>
                </c:pt>
                <c:pt idx="523">
                  <c:v>29.09</c:v>
                </c:pt>
                <c:pt idx="524">
                  <c:v>29.09</c:v>
                </c:pt>
                <c:pt idx="525">
                  <c:v>29.09</c:v>
                </c:pt>
                <c:pt idx="526">
                  <c:v>29.09</c:v>
                </c:pt>
                <c:pt idx="527">
                  <c:v>29.08</c:v>
                </c:pt>
                <c:pt idx="528">
                  <c:v>29.08</c:v>
                </c:pt>
                <c:pt idx="529">
                  <c:v>29.08</c:v>
                </c:pt>
                <c:pt idx="530">
                  <c:v>29.08</c:v>
                </c:pt>
                <c:pt idx="531">
                  <c:v>29.08</c:v>
                </c:pt>
                <c:pt idx="532">
                  <c:v>29.08</c:v>
                </c:pt>
                <c:pt idx="533">
                  <c:v>29.07</c:v>
                </c:pt>
                <c:pt idx="534">
                  <c:v>29.07</c:v>
                </c:pt>
                <c:pt idx="535">
                  <c:v>29.07</c:v>
                </c:pt>
                <c:pt idx="536">
                  <c:v>29.07</c:v>
                </c:pt>
                <c:pt idx="537">
                  <c:v>29.07</c:v>
                </c:pt>
                <c:pt idx="538">
                  <c:v>29.03</c:v>
                </c:pt>
                <c:pt idx="539">
                  <c:v>29.02</c:v>
                </c:pt>
                <c:pt idx="540">
                  <c:v>29</c:v>
                </c:pt>
                <c:pt idx="541">
                  <c:v>29</c:v>
                </c:pt>
                <c:pt idx="542">
                  <c:v>28.979999999999997</c:v>
                </c:pt>
                <c:pt idx="543">
                  <c:v>28.97</c:v>
                </c:pt>
                <c:pt idx="544">
                  <c:v>28.97</c:v>
                </c:pt>
                <c:pt idx="545">
                  <c:v>28.959999999999898</c:v>
                </c:pt>
                <c:pt idx="546">
                  <c:v>28.939999999999895</c:v>
                </c:pt>
                <c:pt idx="547">
                  <c:v>28.939999999999895</c:v>
                </c:pt>
                <c:pt idx="548">
                  <c:v>28.939999999999895</c:v>
                </c:pt>
                <c:pt idx="549">
                  <c:v>28.919999999999998</c:v>
                </c:pt>
                <c:pt idx="550">
                  <c:v>28.919999999999998</c:v>
                </c:pt>
                <c:pt idx="551">
                  <c:v>28.919999999999998</c:v>
                </c:pt>
                <c:pt idx="552">
                  <c:v>28.919999999999998</c:v>
                </c:pt>
                <c:pt idx="553">
                  <c:v>28.9</c:v>
                </c:pt>
                <c:pt idx="554">
                  <c:v>28.89</c:v>
                </c:pt>
                <c:pt idx="555">
                  <c:v>28.88</c:v>
                </c:pt>
                <c:pt idx="556">
                  <c:v>28.88</c:v>
                </c:pt>
                <c:pt idx="557">
                  <c:v>28.87</c:v>
                </c:pt>
                <c:pt idx="558">
                  <c:v>28.87</c:v>
                </c:pt>
                <c:pt idx="559">
                  <c:v>28.87</c:v>
                </c:pt>
                <c:pt idx="560">
                  <c:v>28.87</c:v>
                </c:pt>
                <c:pt idx="561">
                  <c:v>28.87</c:v>
                </c:pt>
                <c:pt idx="562">
                  <c:v>28.85</c:v>
                </c:pt>
                <c:pt idx="563">
                  <c:v>28.84</c:v>
                </c:pt>
                <c:pt idx="564">
                  <c:v>28.84</c:v>
                </c:pt>
                <c:pt idx="565">
                  <c:v>28.84</c:v>
                </c:pt>
                <c:pt idx="566">
                  <c:v>28.809999999999899</c:v>
                </c:pt>
                <c:pt idx="567">
                  <c:v>28.799999999999898</c:v>
                </c:pt>
                <c:pt idx="568">
                  <c:v>28.799999999999898</c:v>
                </c:pt>
                <c:pt idx="569">
                  <c:v>28.799999999999898</c:v>
                </c:pt>
                <c:pt idx="570">
                  <c:v>28.799999999999898</c:v>
                </c:pt>
                <c:pt idx="571">
                  <c:v>28.799999999999898</c:v>
                </c:pt>
                <c:pt idx="572">
                  <c:v>28.799999999999898</c:v>
                </c:pt>
                <c:pt idx="573">
                  <c:v>28.799999999999898</c:v>
                </c:pt>
                <c:pt idx="574">
                  <c:v>28.799999999999898</c:v>
                </c:pt>
                <c:pt idx="575">
                  <c:v>28.799999999999898</c:v>
                </c:pt>
                <c:pt idx="576">
                  <c:v>28.799999999999898</c:v>
                </c:pt>
                <c:pt idx="577">
                  <c:v>28.799999999999898</c:v>
                </c:pt>
                <c:pt idx="578">
                  <c:v>28.799999999999898</c:v>
                </c:pt>
                <c:pt idx="579">
                  <c:v>28.77</c:v>
                </c:pt>
                <c:pt idx="580">
                  <c:v>28.759999999999899</c:v>
                </c:pt>
                <c:pt idx="581">
                  <c:v>28.74</c:v>
                </c:pt>
                <c:pt idx="582">
                  <c:v>28.72</c:v>
                </c:pt>
                <c:pt idx="583">
                  <c:v>28.71</c:v>
                </c:pt>
                <c:pt idx="584">
                  <c:v>28.71</c:v>
                </c:pt>
                <c:pt idx="585">
                  <c:v>28.71</c:v>
                </c:pt>
                <c:pt idx="586">
                  <c:v>28.71</c:v>
                </c:pt>
                <c:pt idx="587">
                  <c:v>28.68</c:v>
                </c:pt>
                <c:pt idx="588">
                  <c:v>28.66</c:v>
                </c:pt>
                <c:pt idx="589">
                  <c:v>28.66</c:v>
                </c:pt>
                <c:pt idx="590">
                  <c:v>28.66</c:v>
                </c:pt>
                <c:pt idx="591">
                  <c:v>28.66</c:v>
                </c:pt>
                <c:pt idx="592">
                  <c:v>28.66</c:v>
                </c:pt>
                <c:pt idx="593">
                  <c:v>28.66</c:v>
                </c:pt>
                <c:pt idx="594">
                  <c:v>28.59</c:v>
                </c:pt>
                <c:pt idx="595">
                  <c:v>28.59</c:v>
                </c:pt>
                <c:pt idx="596">
                  <c:v>28.59</c:v>
                </c:pt>
                <c:pt idx="597">
                  <c:v>28.59</c:v>
                </c:pt>
                <c:pt idx="598">
                  <c:v>28.59</c:v>
                </c:pt>
                <c:pt idx="599">
                  <c:v>28.59</c:v>
                </c:pt>
                <c:pt idx="600">
                  <c:v>28.59</c:v>
                </c:pt>
                <c:pt idx="601">
                  <c:v>28.57</c:v>
                </c:pt>
                <c:pt idx="602">
                  <c:v>28.54</c:v>
                </c:pt>
                <c:pt idx="603">
                  <c:v>28.54</c:v>
                </c:pt>
                <c:pt idx="604">
                  <c:v>28.54</c:v>
                </c:pt>
                <c:pt idx="605">
                  <c:v>28.54</c:v>
                </c:pt>
                <c:pt idx="606">
                  <c:v>28.51</c:v>
                </c:pt>
                <c:pt idx="607">
                  <c:v>28.51</c:v>
                </c:pt>
                <c:pt idx="608">
                  <c:v>28.51</c:v>
                </c:pt>
                <c:pt idx="609">
                  <c:v>28.49</c:v>
                </c:pt>
                <c:pt idx="610">
                  <c:v>28.479999999999997</c:v>
                </c:pt>
                <c:pt idx="611">
                  <c:v>28.479999999999997</c:v>
                </c:pt>
                <c:pt idx="612">
                  <c:v>28.479999999999997</c:v>
                </c:pt>
                <c:pt idx="613">
                  <c:v>28.479999999999997</c:v>
                </c:pt>
                <c:pt idx="614">
                  <c:v>28.47</c:v>
                </c:pt>
                <c:pt idx="615">
                  <c:v>28.47</c:v>
                </c:pt>
                <c:pt idx="616">
                  <c:v>28.47</c:v>
                </c:pt>
                <c:pt idx="617">
                  <c:v>28.389999999999898</c:v>
                </c:pt>
                <c:pt idx="618">
                  <c:v>28.389999999999898</c:v>
                </c:pt>
                <c:pt idx="619">
                  <c:v>28.38</c:v>
                </c:pt>
                <c:pt idx="620">
                  <c:v>28.37</c:v>
                </c:pt>
                <c:pt idx="621">
                  <c:v>28.37</c:v>
                </c:pt>
                <c:pt idx="622">
                  <c:v>28.36</c:v>
                </c:pt>
                <c:pt idx="623">
                  <c:v>28.36</c:v>
                </c:pt>
                <c:pt idx="624">
                  <c:v>28.36</c:v>
                </c:pt>
                <c:pt idx="625">
                  <c:v>28.36</c:v>
                </c:pt>
                <c:pt idx="626">
                  <c:v>28.36</c:v>
                </c:pt>
                <c:pt idx="627">
                  <c:v>28.36</c:v>
                </c:pt>
                <c:pt idx="628">
                  <c:v>28.36</c:v>
                </c:pt>
                <c:pt idx="629">
                  <c:v>28.36</c:v>
                </c:pt>
                <c:pt idx="630">
                  <c:v>28.349999999999895</c:v>
                </c:pt>
                <c:pt idx="631">
                  <c:v>28.34</c:v>
                </c:pt>
                <c:pt idx="632">
                  <c:v>28.34</c:v>
                </c:pt>
                <c:pt idx="633">
                  <c:v>28.34</c:v>
                </c:pt>
                <c:pt idx="634">
                  <c:v>28.34</c:v>
                </c:pt>
                <c:pt idx="635">
                  <c:v>28.32</c:v>
                </c:pt>
                <c:pt idx="636">
                  <c:v>28.310000000000002</c:v>
                </c:pt>
                <c:pt idx="637">
                  <c:v>28.29</c:v>
                </c:pt>
                <c:pt idx="638">
                  <c:v>28.279999999999998</c:v>
                </c:pt>
                <c:pt idx="639">
                  <c:v>28.279999999999998</c:v>
                </c:pt>
                <c:pt idx="640">
                  <c:v>28.279999999999998</c:v>
                </c:pt>
                <c:pt idx="641">
                  <c:v>28.279999999999998</c:v>
                </c:pt>
                <c:pt idx="642">
                  <c:v>28.279999999999998</c:v>
                </c:pt>
                <c:pt idx="643">
                  <c:v>28.27</c:v>
                </c:pt>
                <c:pt idx="644">
                  <c:v>28.27</c:v>
                </c:pt>
                <c:pt idx="645">
                  <c:v>28.27</c:v>
                </c:pt>
                <c:pt idx="646">
                  <c:v>28.27</c:v>
                </c:pt>
                <c:pt idx="647">
                  <c:v>28.27</c:v>
                </c:pt>
                <c:pt idx="648">
                  <c:v>28.27</c:v>
                </c:pt>
                <c:pt idx="649">
                  <c:v>28.27</c:v>
                </c:pt>
                <c:pt idx="650">
                  <c:v>28.24</c:v>
                </c:pt>
                <c:pt idx="651">
                  <c:v>28.24</c:v>
                </c:pt>
                <c:pt idx="652">
                  <c:v>28.24</c:v>
                </c:pt>
                <c:pt idx="653">
                  <c:v>28.22</c:v>
                </c:pt>
                <c:pt idx="654">
                  <c:v>28.22</c:v>
                </c:pt>
                <c:pt idx="655">
                  <c:v>28.2</c:v>
                </c:pt>
                <c:pt idx="656">
                  <c:v>28.19</c:v>
                </c:pt>
                <c:pt idx="657">
                  <c:v>28.150000000000002</c:v>
                </c:pt>
                <c:pt idx="658">
                  <c:v>28.150000000000002</c:v>
                </c:pt>
                <c:pt idx="659">
                  <c:v>28.139999999999901</c:v>
                </c:pt>
                <c:pt idx="660">
                  <c:v>28.130000000000003</c:v>
                </c:pt>
                <c:pt idx="661">
                  <c:v>28.1099999999999</c:v>
                </c:pt>
                <c:pt idx="662">
                  <c:v>28.099999999999895</c:v>
                </c:pt>
                <c:pt idx="663">
                  <c:v>28.09</c:v>
                </c:pt>
                <c:pt idx="664">
                  <c:v>28.08</c:v>
                </c:pt>
                <c:pt idx="665">
                  <c:v>28.08</c:v>
                </c:pt>
                <c:pt idx="666">
                  <c:v>28.059999999999899</c:v>
                </c:pt>
                <c:pt idx="667">
                  <c:v>28.059999999999899</c:v>
                </c:pt>
                <c:pt idx="668">
                  <c:v>28.059999999999899</c:v>
                </c:pt>
                <c:pt idx="669">
                  <c:v>28.059999999999899</c:v>
                </c:pt>
                <c:pt idx="670">
                  <c:v>28.059999999999899</c:v>
                </c:pt>
                <c:pt idx="671">
                  <c:v>28.059999999999899</c:v>
                </c:pt>
                <c:pt idx="672">
                  <c:v>28.0399999999999</c:v>
                </c:pt>
                <c:pt idx="673">
                  <c:v>28.0399999999999</c:v>
                </c:pt>
                <c:pt idx="674">
                  <c:v>28.0399999999999</c:v>
                </c:pt>
                <c:pt idx="675">
                  <c:v>28.0399999999999</c:v>
                </c:pt>
                <c:pt idx="676">
                  <c:v>28.0399999999999</c:v>
                </c:pt>
                <c:pt idx="677">
                  <c:v>28.029999999999902</c:v>
                </c:pt>
                <c:pt idx="678">
                  <c:v>28.029999999999902</c:v>
                </c:pt>
                <c:pt idx="679">
                  <c:v>28.0199999999999</c:v>
                </c:pt>
                <c:pt idx="680">
                  <c:v>27.99</c:v>
                </c:pt>
                <c:pt idx="681">
                  <c:v>27.979999999999997</c:v>
                </c:pt>
                <c:pt idx="682">
                  <c:v>27.979999999999997</c:v>
                </c:pt>
                <c:pt idx="683">
                  <c:v>27.979999999999997</c:v>
                </c:pt>
                <c:pt idx="684">
                  <c:v>27.979999999999997</c:v>
                </c:pt>
                <c:pt idx="685">
                  <c:v>27.939999999999895</c:v>
                </c:pt>
                <c:pt idx="686">
                  <c:v>27.939999999999895</c:v>
                </c:pt>
                <c:pt idx="687">
                  <c:v>27.93</c:v>
                </c:pt>
                <c:pt idx="688">
                  <c:v>27.919999999999998</c:v>
                </c:pt>
                <c:pt idx="689">
                  <c:v>27.91</c:v>
                </c:pt>
                <c:pt idx="690">
                  <c:v>27.91</c:v>
                </c:pt>
                <c:pt idx="691">
                  <c:v>27.91</c:v>
                </c:pt>
                <c:pt idx="692">
                  <c:v>27.91</c:v>
                </c:pt>
                <c:pt idx="693">
                  <c:v>27.91</c:v>
                </c:pt>
                <c:pt idx="694">
                  <c:v>27.9</c:v>
                </c:pt>
                <c:pt idx="695">
                  <c:v>27.9</c:v>
                </c:pt>
                <c:pt idx="696">
                  <c:v>27.9</c:v>
                </c:pt>
                <c:pt idx="697">
                  <c:v>27.9</c:v>
                </c:pt>
                <c:pt idx="698">
                  <c:v>27.9</c:v>
                </c:pt>
                <c:pt idx="699">
                  <c:v>27.89</c:v>
                </c:pt>
                <c:pt idx="700">
                  <c:v>27.89</c:v>
                </c:pt>
                <c:pt idx="701">
                  <c:v>27.86</c:v>
                </c:pt>
                <c:pt idx="702">
                  <c:v>27.85</c:v>
                </c:pt>
                <c:pt idx="703">
                  <c:v>27.84</c:v>
                </c:pt>
                <c:pt idx="704">
                  <c:v>27.830000000000002</c:v>
                </c:pt>
                <c:pt idx="705">
                  <c:v>27.82</c:v>
                </c:pt>
                <c:pt idx="706">
                  <c:v>27.82</c:v>
                </c:pt>
                <c:pt idx="707">
                  <c:v>27.779999999999902</c:v>
                </c:pt>
                <c:pt idx="708">
                  <c:v>27.769999999999897</c:v>
                </c:pt>
                <c:pt idx="709">
                  <c:v>27.759999999999899</c:v>
                </c:pt>
                <c:pt idx="710">
                  <c:v>27.759999999999899</c:v>
                </c:pt>
                <c:pt idx="711">
                  <c:v>27.759999999999899</c:v>
                </c:pt>
                <c:pt idx="712">
                  <c:v>27.759999999999899</c:v>
                </c:pt>
                <c:pt idx="713">
                  <c:v>27.749999999999897</c:v>
                </c:pt>
                <c:pt idx="714">
                  <c:v>27.72</c:v>
                </c:pt>
                <c:pt idx="715">
                  <c:v>27.72</c:v>
                </c:pt>
                <c:pt idx="716">
                  <c:v>27.72</c:v>
                </c:pt>
                <c:pt idx="717">
                  <c:v>27.72</c:v>
                </c:pt>
                <c:pt idx="718">
                  <c:v>27.72</c:v>
                </c:pt>
                <c:pt idx="719">
                  <c:v>27.72</c:v>
                </c:pt>
                <c:pt idx="720">
                  <c:v>27.72</c:v>
                </c:pt>
                <c:pt idx="721">
                  <c:v>27.6999999999999</c:v>
                </c:pt>
                <c:pt idx="722">
                  <c:v>27.67</c:v>
                </c:pt>
                <c:pt idx="723">
                  <c:v>27.67</c:v>
                </c:pt>
                <c:pt idx="724">
                  <c:v>27.630000000000003</c:v>
                </c:pt>
                <c:pt idx="725">
                  <c:v>27.630000000000003</c:v>
                </c:pt>
                <c:pt idx="726">
                  <c:v>27.630000000000003</c:v>
                </c:pt>
                <c:pt idx="727">
                  <c:v>27.630000000000003</c:v>
                </c:pt>
                <c:pt idx="728">
                  <c:v>27.619999999999905</c:v>
                </c:pt>
                <c:pt idx="729">
                  <c:v>27.619999999999905</c:v>
                </c:pt>
                <c:pt idx="730">
                  <c:v>27.619999999999905</c:v>
                </c:pt>
                <c:pt idx="731">
                  <c:v>27.619999999999905</c:v>
                </c:pt>
                <c:pt idx="732">
                  <c:v>27.619999999999905</c:v>
                </c:pt>
                <c:pt idx="733">
                  <c:v>27.619999999999905</c:v>
                </c:pt>
                <c:pt idx="734">
                  <c:v>27.6099999999999</c:v>
                </c:pt>
                <c:pt idx="735">
                  <c:v>27.6099999999999</c:v>
                </c:pt>
                <c:pt idx="736">
                  <c:v>27.6099999999999</c:v>
                </c:pt>
                <c:pt idx="737">
                  <c:v>27.6099999999999</c:v>
                </c:pt>
                <c:pt idx="738">
                  <c:v>27.6099999999999</c:v>
                </c:pt>
                <c:pt idx="739">
                  <c:v>27.6099999999999</c:v>
                </c:pt>
                <c:pt idx="740">
                  <c:v>27.6099999999999</c:v>
                </c:pt>
                <c:pt idx="741">
                  <c:v>27.6099999999999</c:v>
                </c:pt>
                <c:pt idx="742">
                  <c:v>27.6099999999999</c:v>
                </c:pt>
                <c:pt idx="743">
                  <c:v>27.6099999999999</c:v>
                </c:pt>
                <c:pt idx="744">
                  <c:v>27.6099999999999</c:v>
                </c:pt>
                <c:pt idx="745">
                  <c:v>27.6099999999999</c:v>
                </c:pt>
                <c:pt idx="746">
                  <c:v>27.6099999999999</c:v>
                </c:pt>
                <c:pt idx="747">
                  <c:v>27.6099999999999</c:v>
                </c:pt>
                <c:pt idx="748">
                  <c:v>27.6099999999999</c:v>
                </c:pt>
                <c:pt idx="749">
                  <c:v>27.6099999999999</c:v>
                </c:pt>
                <c:pt idx="750">
                  <c:v>27.6099999999999</c:v>
                </c:pt>
                <c:pt idx="751">
                  <c:v>27.6099999999999</c:v>
                </c:pt>
                <c:pt idx="752">
                  <c:v>27.6099999999999</c:v>
                </c:pt>
                <c:pt idx="753">
                  <c:v>27.6099999999999</c:v>
                </c:pt>
                <c:pt idx="754">
                  <c:v>27.6099999999999</c:v>
                </c:pt>
                <c:pt idx="755">
                  <c:v>27.6099999999999</c:v>
                </c:pt>
                <c:pt idx="756">
                  <c:v>27.6099999999999</c:v>
                </c:pt>
                <c:pt idx="757">
                  <c:v>27.6099999999999</c:v>
                </c:pt>
                <c:pt idx="758">
                  <c:v>27.6099999999999</c:v>
                </c:pt>
                <c:pt idx="759">
                  <c:v>27.6099999999999</c:v>
                </c:pt>
                <c:pt idx="760">
                  <c:v>27.6099999999999</c:v>
                </c:pt>
                <c:pt idx="761">
                  <c:v>27.6099999999999</c:v>
                </c:pt>
                <c:pt idx="762">
                  <c:v>27.6099999999999</c:v>
                </c:pt>
                <c:pt idx="763">
                  <c:v>27.6099999999999</c:v>
                </c:pt>
                <c:pt idx="764">
                  <c:v>27.6099999999999</c:v>
                </c:pt>
                <c:pt idx="765">
                  <c:v>27.6099999999999</c:v>
                </c:pt>
                <c:pt idx="766">
                  <c:v>27.6099999999999</c:v>
                </c:pt>
                <c:pt idx="767">
                  <c:v>27.6099999999999</c:v>
                </c:pt>
                <c:pt idx="768">
                  <c:v>27.599999999999895</c:v>
                </c:pt>
                <c:pt idx="769">
                  <c:v>27.599999999999895</c:v>
                </c:pt>
                <c:pt idx="770">
                  <c:v>27.599999999999895</c:v>
                </c:pt>
                <c:pt idx="771">
                  <c:v>27.599999999999895</c:v>
                </c:pt>
                <c:pt idx="772">
                  <c:v>27.599999999999895</c:v>
                </c:pt>
                <c:pt idx="773">
                  <c:v>27.599999999999895</c:v>
                </c:pt>
                <c:pt idx="774">
                  <c:v>27.599999999999895</c:v>
                </c:pt>
                <c:pt idx="775">
                  <c:v>27.599999999999895</c:v>
                </c:pt>
                <c:pt idx="776">
                  <c:v>27.599999999999895</c:v>
                </c:pt>
                <c:pt idx="777">
                  <c:v>27.599999999999895</c:v>
                </c:pt>
                <c:pt idx="778">
                  <c:v>27.599999999999895</c:v>
                </c:pt>
                <c:pt idx="779">
                  <c:v>27.599999999999895</c:v>
                </c:pt>
                <c:pt idx="780">
                  <c:v>27.599999999999895</c:v>
                </c:pt>
                <c:pt idx="781">
                  <c:v>27.599999999999895</c:v>
                </c:pt>
                <c:pt idx="782">
                  <c:v>27.599999999999895</c:v>
                </c:pt>
                <c:pt idx="783">
                  <c:v>27.599999999999895</c:v>
                </c:pt>
                <c:pt idx="784">
                  <c:v>27.589999999999897</c:v>
                </c:pt>
                <c:pt idx="785">
                  <c:v>27.589999999999897</c:v>
                </c:pt>
                <c:pt idx="786">
                  <c:v>27.589999999999897</c:v>
                </c:pt>
                <c:pt idx="787">
                  <c:v>27.589999999999897</c:v>
                </c:pt>
                <c:pt idx="788">
                  <c:v>27.589999999999897</c:v>
                </c:pt>
                <c:pt idx="789">
                  <c:v>27.589999999999897</c:v>
                </c:pt>
                <c:pt idx="790">
                  <c:v>27.58</c:v>
                </c:pt>
                <c:pt idx="791">
                  <c:v>27.58</c:v>
                </c:pt>
                <c:pt idx="792">
                  <c:v>27.58</c:v>
                </c:pt>
                <c:pt idx="793">
                  <c:v>27.58</c:v>
                </c:pt>
                <c:pt idx="794">
                  <c:v>27.58</c:v>
                </c:pt>
                <c:pt idx="795">
                  <c:v>27.58</c:v>
                </c:pt>
                <c:pt idx="796">
                  <c:v>27.57</c:v>
                </c:pt>
                <c:pt idx="797">
                  <c:v>27.57</c:v>
                </c:pt>
                <c:pt idx="798">
                  <c:v>27.57</c:v>
                </c:pt>
                <c:pt idx="799">
                  <c:v>27.57</c:v>
                </c:pt>
                <c:pt idx="800">
                  <c:v>27.57</c:v>
                </c:pt>
                <c:pt idx="801">
                  <c:v>27.57</c:v>
                </c:pt>
                <c:pt idx="802">
                  <c:v>27.57</c:v>
                </c:pt>
                <c:pt idx="803">
                  <c:v>27.56</c:v>
                </c:pt>
                <c:pt idx="804">
                  <c:v>27.56</c:v>
                </c:pt>
                <c:pt idx="805">
                  <c:v>27.56</c:v>
                </c:pt>
                <c:pt idx="806">
                  <c:v>27.56</c:v>
                </c:pt>
                <c:pt idx="807">
                  <c:v>27.56</c:v>
                </c:pt>
                <c:pt idx="808">
                  <c:v>27.56</c:v>
                </c:pt>
                <c:pt idx="809">
                  <c:v>27.56</c:v>
                </c:pt>
                <c:pt idx="810">
                  <c:v>27.56</c:v>
                </c:pt>
                <c:pt idx="811">
                  <c:v>27.56</c:v>
                </c:pt>
                <c:pt idx="812">
                  <c:v>27.56</c:v>
                </c:pt>
                <c:pt idx="813">
                  <c:v>27.56</c:v>
                </c:pt>
                <c:pt idx="814">
                  <c:v>27.56</c:v>
                </c:pt>
                <c:pt idx="815">
                  <c:v>27.56</c:v>
                </c:pt>
                <c:pt idx="816">
                  <c:v>27.56</c:v>
                </c:pt>
                <c:pt idx="817">
                  <c:v>27.56</c:v>
                </c:pt>
                <c:pt idx="818">
                  <c:v>27.56</c:v>
                </c:pt>
                <c:pt idx="819">
                  <c:v>27.56</c:v>
                </c:pt>
                <c:pt idx="820">
                  <c:v>27.56</c:v>
                </c:pt>
                <c:pt idx="821">
                  <c:v>27.56</c:v>
                </c:pt>
                <c:pt idx="822">
                  <c:v>27.56</c:v>
                </c:pt>
                <c:pt idx="823">
                  <c:v>27.549999999999898</c:v>
                </c:pt>
                <c:pt idx="824">
                  <c:v>27.549999999999898</c:v>
                </c:pt>
                <c:pt idx="825">
                  <c:v>27.549999999999898</c:v>
                </c:pt>
                <c:pt idx="826">
                  <c:v>27.549999999999898</c:v>
                </c:pt>
                <c:pt idx="827">
                  <c:v>27.54</c:v>
                </c:pt>
                <c:pt idx="828">
                  <c:v>27.54</c:v>
                </c:pt>
                <c:pt idx="829">
                  <c:v>27.54</c:v>
                </c:pt>
                <c:pt idx="830">
                  <c:v>27.54</c:v>
                </c:pt>
                <c:pt idx="831">
                  <c:v>27.54</c:v>
                </c:pt>
                <c:pt idx="832">
                  <c:v>27.54</c:v>
                </c:pt>
                <c:pt idx="833">
                  <c:v>27.54</c:v>
                </c:pt>
                <c:pt idx="834">
                  <c:v>27.54</c:v>
                </c:pt>
                <c:pt idx="835">
                  <c:v>27.54</c:v>
                </c:pt>
                <c:pt idx="836">
                  <c:v>27.54</c:v>
                </c:pt>
                <c:pt idx="837">
                  <c:v>27.54</c:v>
                </c:pt>
                <c:pt idx="838">
                  <c:v>27.54</c:v>
                </c:pt>
                <c:pt idx="839">
                  <c:v>27.52</c:v>
                </c:pt>
                <c:pt idx="840">
                  <c:v>27.5</c:v>
                </c:pt>
                <c:pt idx="841">
                  <c:v>27.5</c:v>
                </c:pt>
                <c:pt idx="842">
                  <c:v>27.5</c:v>
                </c:pt>
                <c:pt idx="843">
                  <c:v>27.5</c:v>
                </c:pt>
                <c:pt idx="844">
                  <c:v>27.5</c:v>
                </c:pt>
                <c:pt idx="845">
                  <c:v>27.5</c:v>
                </c:pt>
                <c:pt idx="846">
                  <c:v>27.5</c:v>
                </c:pt>
                <c:pt idx="847">
                  <c:v>27.5</c:v>
                </c:pt>
                <c:pt idx="848">
                  <c:v>27.5</c:v>
                </c:pt>
                <c:pt idx="849">
                  <c:v>27.5</c:v>
                </c:pt>
                <c:pt idx="850">
                  <c:v>27.5</c:v>
                </c:pt>
                <c:pt idx="851">
                  <c:v>27.5</c:v>
                </c:pt>
                <c:pt idx="852">
                  <c:v>27.49</c:v>
                </c:pt>
                <c:pt idx="853">
                  <c:v>27.49</c:v>
                </c:pt>
                <c:pt idx="854">
                  <c:v>27.49</c:v>
                </c:pt>
                <c:pt idx="855">
                  <c:v>27.49</c:v>
                </c:pt>
                <c:pt idx="856">
                  <c:v>27.479999999999997</c:v>
                </c:pt>
                <c:pt idx="857">
                  <c:v>27.479999999999997</c:v>
                </c:pt>
                <c:pt idx="858">
                  <c:v>27.479999999999997</c:v>
                </c:pt>
                <c:pt idx="859">
                  <c:v>27.479999999999997</c:v>
                </c:pt>
                <c:pt idx="860">
                  <c:v>27.479999999999997</c:v>
                </c:pt>
                <c:pt idx="861">
                  <c:v>27.479999999999997</c:v>
                </c:pt>
                <c:pt idx="862">
                  <c:v>27.479999999999997</c:v>
                </c:pt>
                <c:pt idx="863">
                  <c:v>27.479999999999997</c:v>
                </c:pt>
                <c:pt idx="864">
                  <c:v>27.479999999999997</c:v>
                </c:pt>
                <c:pt idx="865">
                  <c:v>27.479999999999997</c:v>
                </c:pt>
                <c:pt idx="866">
                  <c:v>27.479999999999997</c:v>
                </c:pt>
                <c:pt idx="867">
                  <c:v>27.479999999999997</c:v>
                </c:pt>
                <c:pt idx="868">
                  <c:v>27.479999999999997</c:v>
                </c:pt>
                <c:pt idx="869">
                  <c:v>27.479999999999997</c:v>
                </c:pt>
                <c:pt idx="870">
                  <c:v>27.479999999999997</c:v>
                </c:pt>
                <c:pt idx="871">
                  <c:v>27.479999999999997</c:v>
                </c:pt>
                <c:pt idx="872">
                  <c:v>27.47</c:v>
                </c:pt>
                <c:pt idx="873">
                  <c:v>27.47</c:v>
                </c:pt>
                <c:pt idx="874">
                  <c:v>27.47</c:v>
                </c:pt>
                <c:pt idx="875">
                  <c:v>27.47</c:v>
                </c:pt>
                <c:pt idx="876">
                  <c:v>27.47</c:v>
                </c:pt>
                <c:pt idx="877">
                  <c:v>27.47</c:v>
                </c:pt>
                <c:pt idx="878">
                  <c:v>27.47</c:v>
                </c:pt>
                <c:pt idx="879">
                  <c:v>27.47</c:v>
                </c:pt>
                <c:pt idx="880">
                  <c:v>27.47</c:v>
                </c:pt>
                <c:pt idx="881">
                  <c:v>27.459999999999997</c:v>
                </c:pt>
                <c:pt idx="882">
                  <c:v>27.459999999999997</c:v>
                </c:pt>
                <c:pt idx="883">
                  <c:v>27.459999999999997</c:v>
                </c:pt>
                <c:pt idx="884">
                  <c:v>27.459999999999997</c:v>
                </c:pt>
                <c:pt idx="885">
                  <c:v>27.459999999999997</c:v>
                </c:pt>
                <c:pt idx="886">
                  <c:v>27.45</c:v>
                </c:pt>
                <c:pt idx="887">
                  <c:v>27.45</c:v>
                </c:pt>
                <c:pt idx="888">
                  <c:v>27.43</c:v>
                </c:pt>
                <c:pt idx="889">
                  <c:v>27.43</c:v>
                </c:pt>
                <c:pt idx="890">
                  <c:v>27.43</c:v>
                </c:pt>
                <c:pt idx="891">
                  <c:v>27.43</c:v>
                </c:pt>
                <c:pt idx="892">
                  <c:v>27.43</c:v>
                </c:pt>
                <c:pt idx="893">
                  <c:v>27.43</c:v>
                </c:pt>
                <c:pt idx="894">
                  <c:v>27.43</c:v>
                </c:pt>
                <c:pt idx="895">
                  <c:v>27.43</c:v>
                </c:pt>
                <c:pt idx="896">
                  <c:v>27.419999999999899</c:v>
                </c:pt>
                <c:pt idx="897">
                  <c:v>27.419999999999899</c:v>
                </c:pt>
                <c:pt idx="898">
                  <c:v>27.419999999999899</c:v>
                </c:pt>
                <c:pt idx="899">
                  <c:v>27.409999999999897</c:v>
                </c:pt>
                <c:pt idx="900">
                  <c:v>27.399999999999899</c:v>
                </c:pt>
                <c:pt idx="901">
                  <c:v>27.399999999999899</c:v>
                </c:pt>
                <c:pt idx="902">
                  <c:v>27.399999999999899</c:v>
                </c:pt>
                <c:pt idx="903">
                  <c:v>27.399999999999899</c:v>
                </c:pt>
                <c:pt idx="904">
                  <c:v>27.399999999999899</c:v>
                </c:pt>
                <c:pt idx="905">
                  <c:v>27.399999999999899</c:v>
                </c:pt>
                <c:pt idx="906">
                  <c:v>27.399999999999899</c:v>
                </c:pt>
                <c:pt idx="907">
                  <c:v>27.399999999999899</c:v>
                </c:pt>
                <c:pt idx="908">
                  <c:v>27.399999999999899</c:v>
                </c:pt>
                <c:pt idx="909">
                  <c:v>27.399999999999899</c:v>
                </c:pt>
                <c:pt idx="910">
                  <c:v>27.399999999999899</c:v>
                </c:pt>
                <c:pt idx="911">
                  <c:v>27.399999999999899</c:v>
                </c:pt>
                <c:pt idx="912">
                  <c:v>27.399999999999899</c:v>
                </c:pt>
                <c:pt idx="913">
                  <c:v>27.399999999999899</c:v>
                </c:pt>
                <c:pt idx="914">
                  <c:v>27.399999999999899</c:v>
                </c:pt>
                <c:pt idx="915">
                  <c:v>27.389999999999898</c:v>
                </c:pt>
                <c:pt idx="916">
                  <c:v>27.3799999999999</c:v>
                </c:pt>
                <c:pt idx="917">
                  <c:v>27.3799999999999</c:v>
                </c:pt>
                <c:pt idx="918">
                  <c:v>27.3799999999999</c:v>
                </c:pt>
                <c:pt idx="919">
                  <c:v>27.3799999999999</c:v>
                </c:pt>
                <c:pt idx="920">
                  <c:v>27.3799999999999</c:v>
                </c:pt>
                <c:pt idx="921">
                  <c:v>27.3799999999999</c:v>
                </c:pt>
                <c:pt idx="922">
                  <c:v>27.3799999999999</c:v>
                </c:pt>
                <c:pt idx="923">
                  <c:v>27.3799999999999</c:v>
                </c:pt>
                <c:pt idx="924">
                  <c:v>27.3799999999999</c:v>
                </c:pt>
                <c:pt idx="925">
                  <c:v>27.3799999999999</c:v>
                </c:pt>
                <c:pt idx="926">
                  <c:v>27.3799999999999</c:v>
                </c:pt>
                <c:pt idx="927">
                  <c:v>27.3799999999999</c:v>
                </c:pt>
                <c:pt idx="928">
                  <c:v>27.3799999999999</c:v>
                </c:pt>
                <c:pt idx="929">
                  <c:v>27.3799999999999</c:v>
                </c:pt>
                <c:pt idx="930">
                  <c:v>27.3799999999999</c:v>
                </c:pt>
                <c:pt idx="931">
                  <c:v>27.369999999999902</c:v>
                </c:pt>
                <c:pt idx="932">
                  <c:v>27.3599999999999</c:v>
                </c:pt>
                <c:pt idx="933">
                  <c:v>27.3599999999999</c:v>
                </c:pt>
                <c:pt idx="934">
                  <c:v>27.349999999999895</c:v>
                </c:pt>
                <c:pt idx="935">
                  <c:v>27.349999999999895</c:v>
                </c:pt>
                <c:pt idx="936">
                  <c:v>27.349999999999895</c:v>
                </c:pt>
                <c:pt idx="937">
                  <c:v>27.349999999999895</c:v>
                </c:pt>
                <c:pt idx="938">
                  <c:v>27.349999999999895</c:v>
                </c:pt>
                <c:pt idx="939">
                  <c:v>27.349999999999895</c:v>
                </c:pt>
                <c:pt idx="940">
                  <c:v>27.3399999999999</c:v>
                </c:pt>
                <c:pt idx="941">
                  <c:v>27.330000000000002</c:v>
                </c:pt>
                <c:pt idx="942">
                  <c:v>27.330000000000002</c:v>
                </c:pt>
                <c:pt idx="943">
                  <c:v>27.330000000000002</c:v>
                </c:pt>
                <c:pt idx="944">
                  <c:v>27.32</c:v>
                </c:pt>
                <c:pt idx="945">
                  <c:v>27.32</c:v>
                </c:pt>
                <c:pt idx="946">
                  <c:v>27.32</c:v>
                </c:pt>
                <c:pt idx="947">
                  <c:v>27.32</c:v>
                </c:pt>
                <c:pt idx="948">
                  <c:v>27.32</c:v>
                </c:pt>
                <c:pt idx="949">
                  <c:v>27.32</c:v>
                </c:pt>
                <c:pt idx="950">
                  <c:v>27.32</c:v>
                </c:pt>
                <c:pt idx="951">
                  <c:v>27.32</c:v>
                </c:pt>
                <c:pt idx="952">
                  <c:v>27.32</c:v>
                </c:pt>
                <c:pt idx="953">
                  <c:v>27.32</c:v>
                </c:pt>
                <c:pt idx="954">
                  <c:v>27.32</c:v>
                </c:pt>
                <c:pt idx="955">
                  <c:v>27.32</c:v>
                </c:pt>
                <c:pt idx="956">
                  <c:v>27.310000000000002</c:v>
                </c:pt>
                <c:pt idx="957">
                  <c:v>27.310000000000002</c:v>
                </c:pt>
                <c:pt idx="958">
                  <c:v>27.310000000000002</c:v>
                </c:pt>
                <c:pt idx="959">
                  <c:v>27.310000000000002</c:v>
                </c:pt>
                <c:pt idx="960">
                  <c:v>27.310000000000002</c:v>
                </c:pt>
                <c:pt idx="961">
                  <c:v>27.310000000000002</c:v>
                </c:pt>
                <c:pt idx="962">
                  <c:v>27.310000000000002</c:v>
                </c:pt>
                <c:pt idx="963">
                  <c:v>27.310000000000002</c:v>
                </c:pt>
                <c:pt idx="964">
                  <c:v>27.310000000000002</c:v>
                </c:pt>
                <c:pt idx="965">
                  <c:v>27.310000000000002</c:v>
                </c:pt>
                <c:pt idx="966">
                  <c:v>27.310000000000002</c:v>
                </c:pt>
                <c:pt idx="967">
                  <c:v>27.310000000000002</c:v>
                </c:pt>
                <c:pt idx="968">
                  <c:v>27.310000000000002</c:v>
                </c:pt>
                <c:pt idx="969">
                  <c:v>27.310000000000002</c:v>
                </c:pt>
                <c:pt idx="970">
                  <c:v>27.310000000000002</c:v>
                </c:pt>
                <c:pt idx="971">
                  <c:v>27.310000000000002</c:v>
                </c:pt>
                <c:pt idx="972">
                  <c:v>27.310000000000002</c:v>
                </c:pt>
                <c:pt idx="973">
                  <c:v>27.310000000000002</c:v>
                </c:pt>
                <c:pt idx="974">
                  <c:v>27.310000000000002</c:v>
                </c:pt>
                <c:pt idx="975">
                  <c:v>27.310000000000002</c:v>
                </c:pt>
                <c:pt idx="976">
                  <c:v>27.310000000000002</c:v>
                </c:pt>
                <c:pt idx="977">
                  <c:v>27.310000000000002</c:v>
                </c:pt>
                <c:pt idx="978">
                  <c:v>27.310000000000002</c:v>
                </c:pt>
                <c:pt idx="979">
                  <c:v>27.310000000000002</c:v>
                </c:pt>
                <c:pt idx="980">
                  <c:v>27.310000000000002</c:v>
                </c:pt>
                <c:pt idx="981">
                  <c:v>27.310000000000002</c:v>
                </c:pt>
                <c:pt idx="982">
                  <c:v>27.310000000000002</c:v>
                </c:pt>
                <c:pt idx="983">
                  <c:v>27.310000000000002</c:v>
                </c:pt>
                <c:pt idx="984">
                  <c:v>27.310000000000002</c:v>
                </c:pt>
                <c:pt idx="985">
                  <c:v>27.310000000000002</c:v>
                </c:pt>
                <c:pt idx="986">
                  <c:v>27.310000000000002</c:v>
                </c:pt>
                <c:pt idx="987">
                  <c:v>27.3</c:v>
                </c:pt>
                <c:pt idx="988">
                  <c:v>27.3</c:v>
                </c:pt>
                <c:pt idx="989">
                  <c:v>27.3</c:v>
                </c:pt>
                <c:pt idx="990">
                  <c:v>27.29</c:v>
                </c:pt>
                <c:pt idx="991">
                  <c:v>27.29</c:v>
                </c:pt>
                <c:pt idx="992">
                  <c:v>27.29</c:v>
                </c:pt>
                <c:pt idx="993">
                  <c:v>27.29</c:v>
                </c:pt>
                <c:pt idx="994">
                  <c:v>27.29</c:v>
                </c:pt>
                <c:pt idx="995">
                  <c:v>27.29</c:v>
                </c:pt>
                <c:pt idx="996">
                  <c:v>27.29</c:v>
                </c:pt>
                <c:pt idx="997">
                  <c:v>27.29</c:v>
                </c:pt>
                <c:pt idx="998">
                  <c:v>27.29</c:v>
                </c:pt>
                <c:pt idx="999">
                  <c:v>27.29</c:v>
                </c:pt>
                <c:pt idx="1000">
                  <c:v>27.29</c:v>
                </c:pt>
                <c:pt idx="1001">
                  <c:v>27.29</c:v>
                </c:pt>
                <c:pt idx="1002">
                  <c:v>27.29</c:v>
                </c:pt>
                <c:pt idx="1003">
                  <c:v>27.29</c:v>
                </c:pt>
                <c:pt idx="1004">
                  <c:v>27.279999999999998</c:v>
                </c:pt>
                <c:pt idx="1005">
                  <c:v>27.279999999999998</c:v>
                </c:pt>
                <c:pt idx="1006">
                  <c:v>27.279999999999998</c:v>
                </c:pt>
                <c:pt idx="1007">
                  <c:v>27.279999999999998</c:v>
                </c:pt>
                <c:pt idx="1008">
                  <c:v>27.279999999999998</c:v>
                </c:pt>
                <c:pt idx="1009">
                  <c:v>27.27</c:v>
                </c:pt>
                <c:pt idx="1010">
                  <c:v>27.27</c:v>
                </c:pt>
                <c:pt idx="1011">
                  <c:v>27.27</c:v>
                </c:pt>
                <c:pt idx="1012">
                  <c:v>27.27</c:v>
                </c:pt>
                <c:pt idx="1013">
                  <c:v>27.27</c:v>
                </c:pt>
                <c:pt idx="1014">
                  <c:v>27.27</c:v>
                </c:pt>
                <c:pt idx="1015">
                  <c:v>27.27</c:v>
                </c:pt>
                <c:pt idx="1016">
                  <c:v>27.27</c:v>
                </c:pt>
                <c:pt idx="1017">
                  <c:v>27.259999999999998</c:v>
                </c:pt>
                <c:pt idx="1018">
                  <c:v>27.259999999999998</c:v>
                </c:pt>
                <c:pt idx="1019">
                  <c:v>27.259999999999998</c:v>
                </c:pt>
                <c:pt idx="1020">
                  <c:v>27.259999999999998</c:v>
                </c:pt>
                <c:pt idx="1021">
                  <c:v>27.259999999999998</c:v>
                </c:pt>
                <c:pt idx="1022">
                  <c:v>27.259999999999998</c:v>
                </c:pt>
                <c:pt idx="1023">
                  <c:v>27.259999999999998</c:v>
                </c:pt>
                <c:pt idx="1024">
                  <c:v>27.259999999999998</c:v>
                </c:pt>
                <c:pt idx="1025">
                  <c:v>27.259999999999998</c:v>
                </c:pt>
                <c:pt idx="1026">
                  <c:v>27.259999999999998</c:v>
                </c:pt>
                <c:pt idx="1027">
                  <c:v>27.259999999999998</c:v>
                </c:pt>
                <c:pt idx="1028">
                  <c:v>27.259999999999998</c:v>
                </c:pt>
                <c:pt idx="1029">
                  <c:v>27.259999999999998</c:v>
                </c:pt>
                <c:pt idx="1030">
                  <c:v>27.259999999999998</c:v>
                </c:pt>
                <c:pt idx="1031">
                  <c:v>27.259999999999998</c:v>
                </c:pt>
                <c:pt idx="1032">
                  <c:v>27.259999999999998</c:v>
                </c:pt>
                <c:pt idx="1033">
                  <c:v>27.259999999999998</c:v>
                </c:pt>
                <c:pt idx="1034">
                  <c:v>27.249999999999897</c:v>
                </c:pt>
                <c:pt idx="1035">
                  <c:v>27.249999999999897</c:v>
                </c:pt>
                <c:pt idx="1036">
                  <c:v>27.249999999999897</c:v>
                </c:pt>
                <c:pt idx="1037">
                  <c:v>27.24</c:v>
                </c:pt>
                <c:pt idx="1038">
                  <c:v>27.24</c:v>
                </c:pt>
                <c:pt idx="1039">
                  <c:v>27.24</c:v>
                </c:pt>
                <c:pt idx="1040">
                  <c:v>27.24</c:v>
                </c:pt>
                <c:pt idx="1041">
                  <c:v>27.24</c:v>
                </c:pt>
                <c:pt idx="1042">
                  <c:v>27.24</c:v>
                </c:pt>
                <c:pt idx="1043">
                  <c:v>27.229999999999897</c:v>
                </c:pt>
                <c:pt idx="1044">
                  <c:v>27.229999999999897</c:v>
                </c:pt>
                <c:pt idx="1045">
                  <c:v>27.229999999999897</c:v>
                </c:pt>
                <c:pt idx="1046">
                  <c:v>27.229999999999897</c:v>
                </c:pt>
                <c:pt idx="1047">
                  <c:v>27.229999999999897</c:v>
                </c:pt>
                <c:pt idx="1048">
                  <c:v>27.229999999999897</c:v>
                </c:pt>
                <c:pt idx="1049">
                  <c:v>27.229999999999897</c:v>
                </c:pt>
                <c:pt idx="1050">
                  <c:v>27.229999999999897</c:v>
                </c:pt>
                <c:pt idx="1051">
                  <c:v>27.229999999999897</c:v>
                </c:pt>
                <c:pt idx="1052">
                  <c:v>27.229999999999897</c:v>
                </c:pt>
                <c:pt idx="1053">
                  <c:v>27.229999999999897</c:v>
                </c:pt>
                <c:pt idx="1054">
                  <c:v>27.229999999999897</c:v>
                </c:pt>
                <c:pt idx="1055">
                  <c:v>27.229999999999897</c:v>
                </c:pt>
                <c:pt idx="1056">
                  <c:v>27.229999999999897</c:v>
                </c:pt>
                <c:pt idx="1057">
                  <c:v>27.229999999999897</c:v>
                </c:pt>
                <c:pt idx="1058">
                  <c:v>27.229999999999897</c:v>
                </c:pt>
                <c:pt idx="1059">
                  <c:v>27.229999999999897</c:v>
                </c:pt>
                <c:pt idx="1060">
                  <c:v>27.229999999999897</c:v>
                </c:pt>
                <c:pt idx="1061">
                  <c:v>27.229999999999897</c:v>
                </c:pt>
                <c:pt idx="1062">
                  <c:v>27.229999999999897</c:v>
                </c:pt>
                <c:pt idx="1063">
                  <c:v>27.229999999999897</c:v>
                </c:pt>
                <c:pt idx="1064">
                  <c:v>27.22</c:v>
                </c:pt>
                <c:pt idx="1065">
                  <c:v>27.22</c:v>
                </c:pt>
                <c:pt idx="1066">
                  <c:v>27.22</c:v>
                </c:pt>
                <c:pt idx="1067">
                  <c:v>27.22</c:v>
                </c:pt>
                <c:pt idx="1068">
                  <c:v>27.22</c:v>
                </c:pt>
                <c:pt idx="1069">
                  <c:v>27.22</c:v>
                </c:pt>
                <c:pt idx="1070">
                  <c:v>27.22</c:v>
                </c:pt>
                <c:pt idx="1071">
                  <c:v>27.22</c:v>
                </c:pt>
                <c:pt idx="1072">
                  <c:v>27.22</c:v>
                </c:pt>
                <c:pt idx="1073">
                  <c:v>27.22</c:v>
                </c:pt>
                <c:pt idx="1074">
                  <c:v>27.22</c:v>
                </c:pt>
                <c:pt idx="1075">
                  <c:v>27.22</c:v>
                </c:pt>
                <c:pt idx="1076">
                  <c:v>27.22</c:v>
                </c:pt>
                <c:pt idx="1077">
                  <c:v>27.22</c:v>
                </c:pt>
                <c:pt idx="1078">
                  <c:v>27.22</c:v>
                </c:pt>
                <c:pt idx="1079">
                  <c:v>27.209999999999898</c:v>
                </c:pt>
                <c:pt idx="1080">
                  <c:v>27.209999999999898</c:v>
                </c:pt>
                <c:pt idx="1081">
                  <c:v>27.209999999999898</c:v>
                </c:pt>
                <c:pt idx="1082">
                  <c:v>27.209999999999898</c:v>
                </c:pt>
                <c:pt idx="1083">
                  <c:v>27.209999999999898</c:v>
                </c:pt>
                <c:pt idx="1084">
                  <c:v>27.209999999999898</c:v>
                </c:pt>
                <c:pt idx="1085">
                  <c:v>27.209999999999898</c:v>
                </c:pt>
                <c:pt idx="1086">
                  <c:v>27.209999999999898</c:v>
                </c:pt>
                <c:pt idx="1087">
                  <c:v>27.209999999999898</c:v>
                </c:pt>
                <c:pt idx="1088">
                  <c:v>27.209999999999898</c:v>
                </c:pt>
                <c:pt idx="1089">
                  <c:v>27.209999999999898</c:v>
                </c:pt>
                <c:pt idx="1090">
                  <c:v>27.209999999999898</c:v>
                </c:pt>
                <c:pt idx="1091">
                  <c:v>27.209999999999898</c:v>
                </c:pt>
                <c:pt idx="1092">
                  <c:v>27.209999999999898</c:v>
                </c:pt>
                <c:pt idx="1093">
                  <c:v>27.189999999999895</c:v>
                </c:pt>
                <c:pt idx="1094">
                  <c:v>27.189999999999895</c:v>
                </c:pt>
                <c:pt idx="1095">
                  <c:v>27.18</c:v>
                </c:pt>
                <c:pt idx="1096">
                  <c:v>27.18</c:v>
                </c:pt>
                <c:pt idx="1097">
                  <c:v>27.18</c:v>
                </c:pt>
                <c:pt idx="1098">
                  <c:v>27.18</c:v>
                </c:pt>
                <c:pt idx="1099">
                  <c:v>27.169999999999899</c:v>
                </c:pt>
                <c:pt idx="1100">
                  <c:v>27.169999999999899</c:v>
                </c:pt>
                <c:pt idx="1101">
                  <c:v>27.169999999999899</c:v>
                </c:pt>
                <c:pt idx="1102">
                  <c:v>27.169999999999899</c:v>
                </c:pt>
                <c:pt idx="1103">
                  <c:v>27.169999999999899</c:v>
                </c:pt>
                <c:pt idx="1104">
                  <c:v>27.169999999999899</c:v>
                </c:pt>
                <c:pt idx="1105">
                  <c:v>27.169999999999899</c:v>
                </c:pt>
                <c:pt idx="1106">
                  <c:v>27.169999999999899</c:v>
                </c:pt>
                <c:pt idx="1107">
                  <c:v>27.169999999999899</c:v>
                </c:pt>
                <c:pt idx="1108">
                  <c:v>27.169999999999899</c:v>
                </c:pt>
                <c:pt idx="1109">
                  <c:v>27.169999999999899</c:v>
                </c:pt>
                <c:pt idx="1110">
                  <c:v>27.169999999999899</c:v>
                </c:pt>
                <c:pt idx="1111">
                  <c:v>27.169999999999899</c:v>
                </c:pt>
                <c:pt idx="1112">
                  <c:v>27.169999999999899</c:v>
                </c:pt>
                <c:pt idx="1113">
                  <c:v>27.169999999999899</c:v>
                </c:pt>
                <c:pt idx="1114">
                  <c:v>27.169999999999899</c:v>
                </c:pt>
                <c:pt idx="1115">
                  <c:v>27.169999999999899</c:v>
                </c:pt>
                <c:pt idx="1116">
                  <c:v>27.169999999999899</c:v>
                </c:pt>
                <c:pt idx="1117">
                  <c:v>27.169999999999899</c:v>
                </c:pt>
                <c:pt idx="1118">
                  <c:v>27.169999999999899</c:v>
                </c:pt>
                <c:pt idx="1119">
                  <c:v>27.169999999999899</c:v>
                </c:pt>
                <c:pt idx="1120">
                  <c:v>27.169999999999899</c:v>
                </c:pt>
                <c:pt idx="1121">
                  <c:v>27.159999999999901</c:v>
                </c:pt>
                <c:pt idx="1122">
                  <c:v>27.159999999999901</c:v>
                </c:pt>
                <c:pt idx="1123">
                  <c:v>27.159999999999901</c:v>
                </c:pt>
                <c:pt idx="1124">
                  <c:v>27.159999999999901</c:v>
                </c:pt>
                <c:pt idx="1125">
                  <c:v>27.159999999999901</c:v>
                </c:pt>
                <c:pt idx="1126">
                  <c:v>27.159999999999901</c:v>
                </c:pt>
                <c:pt idx="1127">
                  <c:v>27.159999999999901</c:v>
                </c:pt>
                <c:pt idx="1128">
                  <c:v>27.159999999999901</c:v>
                </c:pt>
                <c:pt idx="1129">
                  <c:v>27.159999999999901</c:v>
                </c:pt>
                <c:pt idx="1130">
                  <c:v>27.149999999999899</c:v>
                </c:pt>
                <c:pt idx="1131">
                  <c:v>27.149999999999899</c:v>
                </c:pt>
                <c:pt idx="1132">
                  <c:v>27.149999999999899</c:v>
                </c:pt>
                <c:pt idx="1133">
                  <c:v>27.149999999999899</c:v>
                </c:pt>
                <c:pt idx="1134">
                  <c:v>27.149999999999899</c:v>
                </c:pt>
                <c:pt idx="1135">
                  <c:v>27.149999999999899</c:v>
                </c:pt>
                <c:pt idx="1136">
                  <c:v>27.149999999999899</c:v>
                </c:pt>
                <c:pt idx="1137">
                  <c:v>27.149999999999899</c:v>
                </c:pt>
                <c:pt idx="1138">
                  <c:v>27.149999999999899</c:v>
                </c:pt>
                <c:pt idx="1139">
                  <c:v>27.149999999999899</c:v>
                </c:pt>
                <c:pt idx="1140">
                  <c:v>27.149999999999899</c:v>
                </c:pt>
                <c:pt idx="1141">
                  <c:v>27.149999999999899</c:v>
                </c:pt>
                <c:pt idx="1142">
                  <c:v>27.149999999999899</c:v>
                </c:pt>
                <c:pt idx="1143">
                  <c:v>27.149999999999899</c:v>
                </c:pt>
                <c:pt idx="1144">
                  <c:v>27.149999999999899</c:v>
                </c:pt>
                <c:pt idx="1145">
                  <c:v>27.149999999999899</c:v>
                </c:pt>
                <c:pt idx="1146">
                  <c:v>27.149999999999899</c:v>
                </c:pt>
                <c:pt idx="1147">
                  <c:v>27.149999999999899</c:v>
                </c:pt>
                <c:pt idx="1148">
                  <c:v>27.149999999999899</c:v>
                </c:pt>
                <c:pt idx="1149">
                  <c:v>27.149999999999899</c:v>
                </c:pt>
                <c:pt idx="1150">
                  <c:v>27.149999999999899</c:v>
                </c:pt>
                <c:pt idx="1151">
                  <c:v>27.149999999999899</c:v>
                </c:pt>
                <c:pt idx="1152">
                  <c:v>27.149999999999899</c:v>
                </c:pt>
                <c:pt idx="1153">
                  <c:v>27.149999999999899</c:v>
                </c:pt>
                <c:pt idx="1154">
                  <c:v>27.149999999999899</c:v>
                </c:pt>
                <c:pt idx="1155">
                  <c:v>27.149999999999899</c:v>
                </c:pt>
                <c:pt idx="1156">
                  <c:v>27.139999999999901</c:v>
                </c:pt>
                <c:pt idx="1157">
                  <c:v>27.139999999999901</c:v>
                </c:pt>
                <c:pt idx="1158">
                  <c:v>27.139999999999901</c:v>
                </c:pt>
                <c:pt idx="1159">
                  <c:v>27.139999999999901</c:v>
                </c:pt>
                <c:pt idx="1160">
                  <c:v>27.139999999999901</c:v>
                </c:pt>
                <c:pt idx="1161">
                  <c:v>27.130000000000003</c:v>
                </c:pt>
                <c:pt idx="1162">
                  <c:v>27.130000000000003</c:v>
                </c:pt>
                <c:pt idx="1163">
                  <c:v>27.130000000000003</c:v>
                </c:pt>
                <c:pt idx="1164">
                  <c:v>27.130000000000003</c:v>
                </c:pt>
                <c:pt idx="1165">
                  <c:v>27.130000000000003</c:v>
                </c:pt>
                <c:pt idx="1166">
                  <c:v>27.130000000000003</c:v>
                </c:pt>
                <c:pt idx="1167">
                  <c:v>27.130000000000003</c:v>
                </c:pt>
                <c:pt idx="1168">
                  <c:v>27.130000000000003</c:v>
                </c:pt>
                <c:pt idx="1169">
                  <c:v>27.130000000000003</c:v>
                </c:pt>
                <c:pt idx="1170">
                  <c:v>27.130000000000003</c:v>
                </c:pt>
                <c:pt idx="1171">
                  <c:v>27.130000000000003</c:v>
                </c:pt>
                <c:pt idx="1172">
                  <c:v>27.130000000000003</c:v>
                </c:pt>
                <c:pt idx="1173">
                  <c:v>27.12</c:v>
                </c:pt>
                <c:pt idx="1174">
                  <c:v>27.12</c:v>
                </c:pt>
                <c:pt idx="1175">
                  <c:v>27.110000000000003</c:v>
                </c:pt>
                <c:pt idx="1176">
                  <c:v>27.110000000000003</c:v>
                </c:pt>
                <c:pt idx="1177">
                  <c:v>27.110000000000003</c:v>
                </c:pt>
                <c:pt idx="1178">
                  <c:v>27.110000000000003</c:v>
                </c:pt>
                <c:pt idx="1179">
                  <c:v>27.110000000000003</c:v>
                </c:pt>
                <c:pt idx="1180">
                  <c:v>27.110000000000003</c:v>
                </c:pt>
                <c:pt idx="1181">
                  <c:v>27.110000000000003</c:v>
                </c:pt>
                <c:pt idx="1182">
                  <c:v>27.110000000000003</c:v>
                </c:pt>
                <c:pt idx="1183">
                  <c:v>27.110000000000003</c:v>
                </c:pt>
                <c:pt idx="1184">
                  <c:v>27.110000000000003</c:v>
                </c:pt>
                <c:pt idx="1185">
                  <c:v>27.110000000000003</c:v>
                </c:pt>
                <c:pt idx="1186">
                  <c:v>27.110000000000003</c:v>
                </c:pt>
                <c:pt idx="1187">
                  <c:v>27.110000000000003</c:v>
                </c:pt>
                <c:pt idx="1188">
                  <c:v>27.110000000000003</c:v>
                </c:pt>
                <c:pt idx="1189">
                  <c:v>27.110000000000003</c:v>
                </c:pt>
                <c:pt idx="1190">
                  <c:v>27.110000000000003</c:v>
                </c:pt>
                <c:pt idx="1191">
                  <c:v>27.110000000000003</c:v>
                </c:pt>
                <c:pt idx="1192">
                  <c:v>27.110000000000003</c:v>
                </c:pt>
                <c:pt idx="1193">
                  <c:v>27.110000000000003</c:v>
                </c:pt>
                <c:pt idx="1194">
                  <c:v>27.110000000000003</c:v>
                </c:pt>
                <c:pt idx="1195">
                  <c:v>27.110000000000003</c:v>
                </c:pt>
                <c:pt idx="1196">
                  <c:v>27.110000000000003</c:v>
                </c:pt>
                <c:pt idx="1197">
                  <c:v>27.099999999999895</c:v>
                </c:pt>
                <c:pt idx="1198">
                  <c:v>27.099999999999895</c:v>
                </c:pt>
                <c:pt idx="1199">
                  <c:v>27.099999999999895</c:v>
                </c:pt>
                <c:pt idx="1200">
                  <c:v>27.09</c:v>
                </c:pt>
                <c:pt idx="1201">
                  <c:v>27.09</c:v>
                </c:pt>
                <c:pt idx="1202">
                  <c:v>27.09</c:v>
                </c:pt>
                <c:pt idx="1203">
                  <c:v>27.09</c:v>
                </c:pt>
                <c:pt idx="1204">
                  <c:v>27.09</c:v>
                </c:pt>
                <c:pt idx="1205">
                  <c:v>27.09</c:v>
                </c:pt>
                <c:pt idx="1206">
                  <c:v>27.09</c:v>
                </c:pt>
                <c:pt idx="1207">
                  <c:v>27.09</c:v>
                </c:pt>
                <c:pt idx="1208">
                  <c:v>27.09</c:v>
                </c:pt>
                <c:pt idx="1209">
                  <c:v>27.09</c:v>
                </c:pt>
                <c:pt idx="1210">
                  <c:v>27.09</c:v>
                </c:pt>
                <c:pt idx="1211">
                  <c:v>27.09</c:v>
                </c:pt>
                <c:pt idx="1212">
                  <c:v>27.09</c:v>
                </c:pt>
                <c:pt idx="1213">
                  <c:v>27.09</c:v>
                </c:pt>
                <c:pt idx="1214">
                  <c:v>27.09</c:v>
                </c:pt>
                <c:pt idx="1215">
                  <c:v>27.09</c:v>
                </c:pt>
                <c:pt idx="1216">
                  <c:v>27.08</c:v>
                </c:pt>
                <c:pt idx="1217">
                  <c:v>27.08</c:v>
                </c:pt>
                <c:pt idx="1218">
                  <c:v>27.08</c:v>
                </c:pt>
                <c:pt idx="1219">
                  <c:v>27.08</c:v>
                </c:pt>
                <c:pt idx="1220">
                  <c:v>27.08</c:v>
                </c:pt>
                <c:pt idx="1221">
                  <c:v>27.069999999999897</c:v>
                </c:pt>
                <c:pt idx="1222">
                  <c:v>27.069999999999897</c:v>
                </c:pt>
                <c:pt idx="1223">
                  <c:v>27.059999999999899</c:v>
                </c:pt>
                <c:pt idx="1224">
                  <c:v>27.059999999999899</c:v>
                </c:pt>
                <c:pt idx="1225">
                  <c:v>27.059999999999899</c:v>
                </c:pt>
                <c:pt idx="1226">
                  <c:v>27.059999999999899</c:v>
                </c:pt>
                <c:pt idx="1227">
                  <c:v>27.059999999999899</c:v>
                </c:pt>
                <c:pt idx="1228">
                  <c:v>27.059999999999899</c:v>
                </c:pt>
                <c:pt idx="1229">
                  <c:v>27.059999999999899</c:v>
                </c:pt>
                <c:pt idx="1230">
                  <c:v>27.059999999999899</c:v>
                </c:pt>
                <c:pt idx="1231">
                  <c:v>27.059999999999899</c:v>
                </c:pt>
                <c:pt idx="1232">
                  <c:v>27.059999999999899</c:v>
                </c:pt>
                <c:pt idx="1233">
                  <c:v>27.059999999999899</c:v>
                </c:pt>
                <c:pt idx="1234">
                  <c:v>27.059999999999899</c:v>
                </c:pt>
                <c:pt idx="1235">
                  <c:v>27.059999999999899</c:v>
                </c:pt>
                <c:pt idx="1236">
                  <c:v>27.049999999999898</c:v>
                </c:pt>
                <c:pt idx="1237">
                  <c:v>27.049999999999898</c:v>
                </c:pt>
                <c:pt idx="1238">
                  <c:v>27.04</c:v>
                </c:pt>
                <c:pt idx="1239">
                  <c:v>27.04</c:v>
                </c:pt>
                <c:pt idx="1240">
                  <c:v>27.04</c:v>
                </c:pt>
                <c:pt idx="1241">
                  <c:v>27.04</c:v>
                </c:pt>
                <c:pt idx="1242">
                  <c:v>27.04</c:v>
                </c:pt>
                <c:pt idx="1243">
                  <c:v>27.029999999999902</c:v>
                </c:pt>
                <c:pt idx="1244">
                  <c:v>27.029999999999902</c:v>
                </c:pt>
                <c:pt idx="1245">
                  <c:v>27.029999999999902</c:v>
                </c:pt>
                <c:pt idx="1246">
                  <c:v>27.029999999999902</c:v>
                </c:pt>
                <c:pt idx="1247">
                  <c:v>27.029999999999902</c:v>
                </c:pt>
                <c:pt idx="1248">
                  <c:v>27.029999999999902</c:v>
                </c:pt>
                <c:pt idx="1249">
                  <c:v>27.029999999999902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TBInfectionONLYData!$B$7514:$B$8763</c:f>
              <c:numCache>
                <c:formatCode>General</c:formatCode>
                <c:ptCount val="1250"/>
                <c:pt idx="0">
                  <c:v>0</c:v>
                </c:pt>
                <c:pt idx="1">
                  <c:v>35.090000000000003</c:v>
                </c:pt>
                <c:pt idx="2">
                  <c:v>33.57</c:v>
                </c:pt>
                <c:pt idx="3">
                  <c:v>32.849999999999994</c:v>
                </c:pt>
                <c:pt idx="4">
                  <c:v>32.270000000000003</c:v>
                </c:pt>
                <c:pt idx="5">
                  <c:v>31.72</c:v>
                </c:pt>
                <c:pt idx="6">
                  <c:v>30.979999999999997</c:v>
                </c:pt>
                <c:pt idx="7">
                  <c:v>30.069999999999897</c:v>
                </c:pt>
                <c:pt idx="8">
                  <c:v>29.87</c:v>
                </c:pt>
                <c:pt idx="9">
                  <c:v>29.7</c:v>
                </c:pt>
                <c:pt idx="10">
                  <c:v>29.5</c:v>
                </c:pt>
                <c:pt idx="11">
                  <c:v>29.24</c:v>
                </c:pt>
                <c:pt idx="12">
                  <c:v>29.14</c:v>
                </c:pt>
                <c:pt idx="13">
                  <c:v>28.979999999999997</c:v>
                </c:pt>
                <c:pt idx="14">
                  <c:v>28.819999999999901</c:v>
                </c:pt>
                <c:pt idx="15">
                  <c:v>28.73</c:v>
                </c:pt>
                <c:pt idx="16">
                  <c:v>28.68</c:v>
                </c:pt>
                <c:pt idx="17">
                  <c:v>28.479999999999997</c:v>
                </c:pt>
                <c:pt idx="18">
                  <c:v>28.4</c:v>
                </c:pt>
                <c:pt idx="19">
                  <c:v>28.27</c:v>
                </c:pt>
                <c:pt idx="20">
                  <c:v>28.22</c:v>
                </c:pt>
                <c:pt idx="21">
                  <c:v>28.07</c:v>
                </c:pt>
                <c:pt idx="22">
                  <c:v>27.97</c:v>
                </c:pt>
                <c:pt idx="23">
                  <c:v>27.919999999999998</c:v>
                </c:pt>
                <c:pt idx="24">
                  <c:v>27.9</c:v>
                </c:pt>
                <c:pt idx="25">
                  <c:v>27.869999999999902</c:v>
                </c:pt>
                <c:pt idx="26">
                  <c:v>27.809999999999899</c:v>
                </c:pt>
                <c:pt idx="27">
                  <c:v>27.71</c:v>
                </c:pt>
                <c:pt idx="28">
                  <c:v>27.610000000000003</c:v>
                </c:pt>
                <c:pt idx="29">
                  <c:v>27.599999999999895</c:v>
                </c:pt>
                <c:pt idx="30">
                  <c:v>27.59</c:v>
                </c:pt>
                <c:pt idx="31">
                  <c:v>27.549999999999898</c:v>
                </c:pt>
                <c:pt idx="32">
                  <c:v>27.529999999999902</c:v>
                </c:pt>
                <c:pt idx="33">
                  <c:v>27.5</c:v>
                </c:pt>
                <c:pt idx="34">
                  <c:v>27.4</c:v>
                </c:pt>
                <c:pt idx="35">
                  <c:v>27.32</c:v>
                </c:pt>
                <c:pt idx="36">
                  <c:v>27.279999999999998</c:v>
                </c:pt>
                <c:pt idx="37">
                  <c:v>27.259999999999998</c:v>
                </c:pt>
                <c:pt idx="38">
                  <c:v>27.25</c:v>
                </c:pt>
                <c:pt idx="39">
                  <c:v>27.16</c:v>
                </c:pt>
                <c:pt idx="40">
                  <c:v>27.04</c:v>
                </c:pt>
                <c:pt idx="41">
                  <c:v>26.99</c:v>
                </c:pt>
                <c:pt idx="42">
                  <c:v>26.939999999999895</c:v>
                </c:pt>
                <c:pt idx="43">
                  <c:v>26.91</c:v>
                </c:pt>
                <c:pt idx="44">
                  <c:v>26.86</c:v>
                </c:pt>
                <c:pt idx="45">
                  <c:v>26.82</c:v>
                </c:pt>
                <c:pt idx="46">
                  <c:v>26.810000000000002</c:v>
                </c:pt>
                <c:pt idx="47">
                  <c:v>26.799999999999898</c:v>
                </c:pt>
                <c:pt idx="48">
                  <c:v>26.79</c:v>
                </c:pt>
                <c:pt idx="49">
                  <c:v>26.669999999999899</c:v>
                </c:pt>
                <c:pt idx="50">
                  <c:v>26.650000000000002</c:v>
                </c:pt>
                <c:pt idx="51">
                  <c:v>26.639999999999901</c:v>
                </c:pt>
                <c:pt idx="52">
                  <c:v>26.610000000000003</c:v>
                </c:pt>
                <c:pt idx="53">
                  <c:v>26.57</c:v>
                </c:pt>
                <c:pt idx="54">
                  <c:v>26.52</c:v>
                </c:pt>
                <c:pt idx="55">
                  <c:v>26.479999999999897</c:v>
                </c:pt>
                <c:pt idx="56">
                  <c:v>26.479999999999897</c:v>
                </c:pt>
                <c:pt idx="57">
                  <c:v>26.47</c:v>
                </c:pt>
                <c:pt idx="58">
                  <c:v>26.47</c:v>
                </c:pt>
                <c:pt idx="59">
                  <c:v>26.439999999999895</c:v>
                </c:pt>
                <c:pt idx="60">
                  <c:v>26.43</c:v>
                </c:pt>
                <c:pt idx="61">
                  <c:v>26.41</c:v>
                </c:pt>
                <c:pt idx="62">
                  <c:v>26.41</c:v>
                </c:pt>
                <c:pt idx="63">
                  <c:v>26.38</c:v>
                </c:pt>
                <c:pt idx="64">
                  <c:v>26.3399999999999</c:v>
                </c:pt>
                <c:pt idx="65">
                  <c:v>26.32</c:v>
                </c:pt>
                <c:pt idx="66">
                  <c:v>26.32</c:v>
                </c:pt>
                <c:pt idx="67">
                  <c:v>26.3</c:v>
                </c:pt>
                <c:pt idx="68">
                  <c:v>26.29</c:v>
                </c:pt>
                <c:pt idx="69">
                  <c:v>26.25</c:v>
                </c:pt>
                <c:pt idx="70">
                  <c:v>26.22</c:v>
                </c:pt>
                <c:pt idx="71">
                  <c:v>26.21</c:v>
                </c:pt>
                <c:pt idx="72">
                  <c:v>26.19</c:v>
                </c:pt>
                <c:pt idx="73">
                  <c:v>26.18</c:v>
                </c:pt>
                <c:pt idx="74">
                  <c:v>26.169999999999899</c:v>
                </c:pt>
                <c:pt idx="75">
                  <c:v>26.169999999999899</c:v>
                </c:pt>
                <c:pt idx="76">
                  <c:v>26.159999999999901</c:v>
                </c:pt>
                <c:pt idx="77">
                  <c:v>26.139999999999901</c:v>
                </c:pt>
                <c:pt idx="78">
                  <c:v>26.09</c:v>
                </c:pt>
                <c:pt idx="79">
                  <c:v>26.09</c:v>
                </c:pt>
                <c:pt idx="80">
                  <c:v>26.08</c:v>
                </c:pt>
                <c:pt idx="81">
                  <c:v>26.08</c:v>
                </c:pt>
                <c:pt idx="82">
                  <c:v>26.01</c:v>
                </c:pt>
                <c:pt idx="83">
                  <c:v>26.01</c:v>
                </c:pt>
                <c:pt idx="84">
                  <c:v>26.01</c:v>
                </c:pt>
                <c:pt idx="85">
                  <c:v>26.01</c:v>
                </c:pt>
                <c:pt idx="86">
                  <c:v>26.01</c:v>
                </c:pt>
                <c:pt idx="87">
                  <c:v>26.01</c:v>
                </c:pt>
                <c:pt idx="88">
                  <c:v>26.01</c:v>
                </c:pt>
                <c:pt idx="89">
                  <c:v>26.01</c:v>
                </c:pt>
                <c:pt idx="90">
                  <c:v>25.959999999999898</c:v>
                </c:pt>
                <c:pt idx="91">
                  <c:v>25.949999999999896</c:v>
                </c:pt>
                <c:pt idx="92">
                  <c:v>25.949999999999896</c:v>
                </c:pt>
                <c:pt idx="93">
                  <c:v>25.949999999999896</c:v>
                </c:pt>
                <c:pt idx="94">
                  <c:v>25.949999999999896</c:v>
                </c:pt>
                <c:pt idx="95">
                  <c:v>25.93</c:v>
                </c:pt>
                <c:pt idx="96">
                  <c:v>25.91</c:v>
                </c:pt>
                <c:pt idx="97">
                  <c:v>25.91</c:v>
                </c:pt>
                <c:pt idx="98">
                  <c:v>25.89</c:v>
                </c:pt>
                <c:pt idx="99">
                  <c:v>25.89</c:v>
                </c:pt>
                <c:pt idx="100">
                  <c:v>25.89</c:v>
                </c:pt>
                <c:pt idx="101">
                  <c:v>25.89</c:v>
                </c:pt>
                <c:pt idx="102">
                  <c:v>25.89</c:v>
                </c:pt>
                <c:pt idx="103">
                  <c:v>25.89</c:v>
                </c:pt>
                <c:pt idx="104">
                  <c:v>25.89</c:v>
                </c:pt>
                <c:pt idx="105">
                  <c:v>25.869999999999902</c:v>
                </c:pt>
                <c:pt idx="106">
                  <c:v>25.869999999999902</c:v>
                </c:pt>
                <c:pt idx="107">
                  <c:v>25.869999999999902</c:v>
                </c:pt>
                <c:pt idx="108">
                  <c:v>25.810000000000002</c:v>
                </c:pt>
                <c:pt idx="109">
                  <c:v>25.810000000000002</c:v>
                </c:pt>
                <c:pt idx="110">
                  <c:v>25.79</c:v>
                </c:pt>
                <c:pt idx="111">
                  <c:v>25.79</c:v>
                </c:pt>
                <c:pt idx="112">
                  <c:v>25.779999999999998</c:v>
                </c:pt>
                <c:pt idx="113">
                  <c:v>25.77</c:v>
                </c:pt>
                <c:pt idx="114">
                  <c:v>25.77</c:v>
                </c:pt>
                <c:pt idx="115">
                  <c:v>25.77</c:v>
                </c:pt>
                <c:pt idx="116">
                  <c:v>25.759999999999899</c:v>
                </c:pt>
                <c:pt idx="117">
                  <c:v>25.759999999999899</c:v>
                </c:pt>
                <c:pt idx="118">
                  <c:v>25.759999999999899</c:v>
                </c:pt>
                <c:pt idx="119">
                  <c:v>25.729999999999897</c:v>
                </c:pt>
                <c:pt idx="120">
                  <c:v>25.729999999999897</c:v>
                </c:pt>
                <c:pt idx="121">
                  <c:v>25.729999999999897</c:v>
                </c:pt>
                <c:pt idx="122">
                  <c:v>25.729999999999897</c:v>
                </c:pt>
                <c:pt idx="123">
                  <c:v>25.729999999999897</c:v>
                </c:pt>
                <c:pt idx="124">
                  <c:v>25.729999999999897</c:v>
                </c:pt>
                <c:pt idx="125">
                  <c:v>25.6</c:v>
                </c:pt>
                <c:pt idx="126">
                  <c:v>25.58</c:v>
                </c:pt>
                <c:pt idx="127">
                  <c:v>25.58</c:v>
                </c:pt>
                <c:pt idx="128">
                  <c:v>25.58</c:v>
                </c:pt>
                <c:pt idx="129">
                  <c:v>25.57</c:v>
                </c:pt>
                <c:pt idx="130">
                  <c:v>25.57</c:v>
                </c:pt>
                <c:pt idx="131">
                  <c:v>25.56</c:v>
                </c:pt>
                <c:pt idx="132">
                  <c:v>25.54</c:v>
                </c:pt>
                <c:pt idx="133">
                  <c:v>25.53</c:v>
                </c:pt>
                <c:pt idx="134">
                  <c:v>25.53</c:v>
                </c:pt>
                <c:pt idx="135">
                  <c:v>25.53</c:v>
                </c:pt>
                <c:pt idx="136">
                  <c:v>25.52</c:v>
                </c:pt>
                <c:pt idx="137">
                  <c:v>25.509999999999899</c:v>
                </c:pt>
                <c:pt idx="138">
                  <c:v>25.509999999999899</c:v>
                </c:pt>
                <c:pt idx="139">
                  <c:v>25.509999999999899</c:v>
                </c:pt>
                <c:pt idx="140">
                  <c:v>25.5</c:v>
                </c:pt>
                <c:pt idx="141">
                  <c:v>25.49</c:v>
                </c:pt>
                <c:pt idx="142">
                  <c:v>25.49</c:v>
                </c:pt>
                <c:pt idx="143">
                  <c:v>25.49</c:v>
                </c:pt>
                <c:pt idx="144">
                  <c:v>25.479999999999997</c:v>
                </c:pt>
                <c:pt idx="145">
                  <c:v>25.479999999999997</c:v>
                </c:pt>
                <c:pt idx="146">
                  <c:v>25.47</c:v>
                </c:pt>
                <c:pt idx="147">
                  <c:v>25.47</c:v>
                </c:pt>
                <c:pt idx="148">
                  <c:v>25.47</c:v>
                </c:pt>
                <c:pt idx="149">
                  <c:v>25.47</c:v>
                </c:pt>
                <c:pt idx="150">
                  <c:v>25.47</c:v>
                </c:pt>
                <c:pt idx="151">
                  <c:v>25.47</c:v>
                </c:pt>
                <c:pt idx="152">
                  <c:v>25.45</c:v>
                </c:pt>
                <c:pt idx="153">
                  <c:v>25.45</c:v>
                </c:pt>
                <c:pt idx="154">
                  <c:v>25.41</c:v>
                </c:pt>
                <c:pt idx="155">
                  <c:v>25.39</c:v>
                </c:pt>
                <c:pt idx="156">
                  <c:v>25.39</c:v>
                </c:pt>
                <c:pt idx="157">
                  <c:v>25.38</c:v>
                </c:pt>
                <c:pt idx="158">
                  <c:v>25.38</c:v>
                </c:pt>
                <c:pt idx="159">
                  <c:v>25.369999999999902</c:v>
                </c:pt>
                <c:pt idx="160">
                  <c:v>25.369999999999902</c:v>
                </c:pt>
                <c:pt idx="161">
                  <c:v>25.35</c:v>
                </c:pt>
                <c:pt idx="162">
                  <c:v>25.3399999999999</c:v>
                </c:pt>
                <c:pt idx="163">
                  <c:v>25.3399999999999</c:v>
                </c:pt>
                <c:pt idx="164">
                  <c:v>25.330000000000002</c:v>
                </c:pt>
                <c:pt idx="165">
                  <c:v>25.319999999999901</c:v>
                </c:pt>
                <c:pt idx="166">
                  <c:v>25.319999999999901</c:v>
                </c:pt>
                <c:pt idx="167">
                  <c:v>25.310000000000002</c:v>
                </c:pt>
                <c:pt idx="168">
                  <c:v>25.3</c:v>
                </c:pt>
                <c:pt idx="169">
                  <c:v>25.3</c:v>
                </c:pt>
                <c:pt idx="170">
                  <c:v>25.259999999999899</c:v>
                </c:pt>
                <c:pt idx="171">
                  <c:v>25.259999999999899</c:v>
                </c:pt>
                <c:pt idx="172">
                  <c:v>25.259999999999899</c:v>
                </c:pt>
                <c:pt idx="173">
                  <c:v>25.24</c:v>
                </c:pt>
                <c:pt idx="174">
                  <c:v>25.24</c:v>
                </c:pt>
                <c:pt idx="175">
                  <c:v>25.22</c:v>
                </c:pt>
                <c:pt idx="176">
                  <c:v>25.21</c:v>
                </c:pt>
                <c:pt idx="177">
                  <c:v>25.21</c:v>
                </c:pt>
                <c:pt idx="178">
                  <c:v>25.21</c:v>
                </c:pt>
                <c:pt idx="179">
                  <c:v>25.21</c:v>
                </c:pt>
                <c:pt idx="180">
                  <c:v>25.21</c:v>
                </c:pt>
                <c:pt idx="181">
                  <c:v>25.14</c:v>
                </c:pt>
                <c:pt idx="182">
                  <c:v>25.130000000000003</c:v>
                </c:pt>
                <c:pt idx="183">
                  <c:v>25.110000000000003</c:v>
                </c:pt>
                <c:pt idx="184">
                  <c:v>25.110000000000003</c:v>
                </c:pt>
                <c:pt idx="185">
                  <c:v>25.110000000000003</c:v>
                </c:pt>
                <c:pt idx="186">
                  <c:v>25.08</c:v>
                </c:pt>
                <c:pt idx="187">
                  <c:v>25.06</c:v>
                </c:pt>
                <c:pt idx="188">
                  <c:v>25.029999999999902</c:v>
                </c:pt>
                <c:pt idx="189">
                  <c:v>25.009999999999899</c:v>
                </c:pt>
                <c:pt idx="190">
                  <c:v>24.989999999999895</c:v>
                </c:pt>
                <c:pt idx="191">
                  <c:v>24.989999999999895</c:v>
                </c:pt>
                <c:pt idx="192">
                  <c:v>24.989999999999895</c:v>
                </c:pt>
                <c:pt idx="193">
                  <c:v>24.979999999999897</c:v>
                </c:pt>
                <c:pt idx="194">
                  <c:v>24.979999999999897</c:v>
                </c:pt>
                <c:pt idx="195">
                  <c:v>24.97</c:v>
                </c:pt>
                <c:pt idx="196">
                  <c:v>24.959999999999898</c:v>
                </c:pt>
                <c:pt idx="197">
                  <c:v>24.959999999999898</c:v>
                </c:pt>
                <c:pt idx="198">
                  <c:v>24.959999999999898</c:v>
                </c:pt>
                <c:pt idx="199">
                  <c:v>24.959999999999898</c:v>
                </c:pt>
                <c:pt idx="200">
                  <c:v>24.93</c:v>
                </c:pt>
                <c:pt idx="201">
                  <c:v>24.9</c:v>
                </c:pt>
                <c:pt idx="202">
                  <c:v>24.8799999999999</c:v>
                </c:pt>
                <c:pt idx="203">
                  <c:v>24.8799999999999</c:v>
                </c:pt>
                <c:pt idx="204">
                  <c:v>24.8799999999999</c:v>
                </c:pt>
                <c:pt idx="205">
                  <c:v>24.869999999999902</c:v>
                </c:pt>
                <c:pt idx="206">
                  <c:v>24.869999999999902</c:v>
                </c:pt>
                <c:pt idx="207">
                  <c:v>24.869999999999902</c:v>
                </c:pt>
                <c:pt idx="208">
                  <c:v>24.869999999999902</c:v>
                </c:pt>
                <c:pt idx="209">
                  <c:v>24.869999999999902</c:v>
                </c:pt>
                <c:pt idx="210">
                  <c:v>24.830000000000002</c:v>
                </c:pt>
                <c:pt idx="211">
                  <c:v>24.830000000000002</c:v>
                </c:pt>
                <c:pt idx="212">
                  <c:v>24.830000000000002</c:v>
                </c:pt>
                <c:pt idx="213">
                  <c:v>24.830000000000002</c:v>
                </c:pt>
                <c:pt idx="214">
                  <c:v>24.819999999999901</c:v>
                </c:pt>
                <c:pt idx="215">
                  <c:v>24.819999999999901</c:v>
                </c:pt>
                <c:pt idx="216">
                  <c:v>24.819999999999901</c:v>
                </c:pt>
                <c:pt idx="217">
                  <c:v>24.810000000000002</c:v>
                </c:pt>
                <c:pt idx="218">
                  <c:v>24.810000000000002</c:v>
                </c:pt>
                <c:pt idx="219">
                  <c:v>24.810000000000002</c:v>
                </c:pt>
                <c:pt idx="220">
                  <c:v>24.810000000000002</c:v>
                </c:pt>
                <c:pt idx="221">
                  <c:v>24.810000000000002</c:v>
                </c:pt>
                <c:pt idx="222">
                  <c:v>24.810000000000002</c:v>
                </c:pt>
                <c:pt idx="223">
                  <c:v>24.799999999999898</c:v>
                </c:pt>
                <c:pt idx="224">
                  <c:v>24.799999999999898</c:v>
                </c:pt>
                <c:pt idx="225">
                  <c:v>24.779999999999902</c:v>
                </c:pt>
                <c:pt idx="226">
                  <c:v>24.769999999999897</c:v>
                </c:pt>
                <c:pt idx="227">
                  <c:v>24.759999999999899</c:v>
                </c:pt>
                <c:pt idx="228">
                  <c:v>24.759999999999899</c:v>
                </c:pt>
                <c:pt idx="229">
                  <c:v>24.72</c:v>
                </c:pt>
                <c:pt idx="230">
                  <c:v>24.72</c:v>
                </c:pt>
                <c:pt idx="231">
                  <c:v>24.69</c:v>
                </c:pt>
                <c:pt idx="232">
                  <c:v>24.69</c:v>
                </c:pt>
                <c:pt idx="233">
                  <c:v>24.68</c:v>
                </c:pt>
                <c:pt idx="234">
                  <c:v>24.68</c:v>
                </c:pt>
                <c:pt idx="235">
                  <c:v>24.68</c:v>
                </c:pt>
                <c:pt idx="236">
                  <c:v>24.68</c:v>
                </c:pt>
                <c:pt idx="237">
                  <c:v>24.66</c:v>
                </c:pt>
                <c:pt idx="238">
                  <c:v>24.66</c:v>
                </c:pt>
                <c:pt idx="239">
                  <c:v>24.66</c:v>
                </c:pt>
                <c:pt idx="240">
                  <c:v>24.66</c:v>
                </c:pt>
                <c:pt idx="241">
                  <c:v>24.66</c:v>
                </c:pt>
                <c:pt idx="242">
                  <c:v>24.66</c:v>
                </c:pt>
                <c:pt idx="243">
                  <c:v>24.66</c:v>
                </c:pt>
                <c:pt idx="244">
                  <c:v>24.650000000000002</c:v>
                </c:pt>
                <c:pt idx="245">
                  <c:v>24.630000000000003</c:v>
                </c:pt>
                <c:pt idx="246">
                  <c:v>24.630000000000003</c:v>
                </c:pt>
                <c:pt idx="247">
                  <c:v>24.62</c:v>
                </c:pt>
                <c:pt idx="248">
                  <c:v>24.59</c:v>
                </c:pt>
                <c:pt idx="249">
                  <c:v>24.58</c:v>
                </c:pt>
                <c:pt idx="250">
                  <c:v>24.58</c:v>
                </c:pt>
                <c:pt idx="251">
                  <c:v>24.58</c:v>
                </c:pt>
                <c:pt idx="252">
                  <c:v>24.58</c:v>
                </c:pt>
                <c:pt idx="253">
                  <c:v>24.56</c:v>
                </c:pt>
                <c:pt idx="254">
                  <c:v>24.56</c:v>
                </c:pt>
                <c:pt idx="255">
                  <c:v>24.54</c:v>
                </c:pt>
                <c:pt idx="256">
                  <c:v>24.54</c:v>
                </c:pt>
                <c:pt idx="257">
                  <c:v>24.53</c:v>
                </c:pt>
                <c:pt idx="258">
                  <c:v>24.53</c:v>
                </c:pt>
                <c:pt idx="259">
                  <c:v>24.52</c:v>
                </c:pt>
                <c:pt idx="260">
                  <c:v>24.52</c:v>
                </c:pt>
                <c:pt idx="261">
                  <c:v>24.52</c:v>
                </c:pt>
                <c:pt idx="262">
                  <c:v>24.52</c:v>
                </c:pt>
                <c:pt idx="263">
                  <c:v>24.509999999999899</c:v>
                </c:pt>
                <c:pt idx="264">
                  <c:v>24.49</c:v>
                </c:pt>
                <c:pt idx="265">
                  <c:v>24.47</c:v>
                </c:pt>
                <c:pt idx="266">
                  <c:v>24.459999999999898</c:v>
                </c:pt>
                <c:pt idx="267">
                  <c:v>24.459999999999898</c:v>
                </c:pt>
                <c:pt idx="268">
                  <c:v>24.459999999999898</c:v>
                </c:pt>
                <c:pt idx="269">
                  <c:v>24.459999999999898</c:v>
                </c:pt>
                <c:pt idx="270">
                  <c:v>24.459999999999898</c:v>
                </c:pt>
                <c:pt idx="271">
                  <c:v>24.45</c:v>
                </c:pt>
                <c:pt idx="272">
                  <c:v>24.45</c:v>
                </c:pt>
                <c:pt idx="273">
                  <c:v>24.439999999999895</c:v>
                </c:pt>
                <c:pt idx="274">
                  <c:v>24.439999999999895</c:v>
                </c:pt>
                <c:pt idx="275">
                  <c:v>24.439999999999895</c:v>
                </c:pt>
                <c:pt idx="276">
                  <c:v>24.439999999999895</c:v>
                </c:pt>
                <c:pt idx="277">
                  <c:v>24.429999999999897</c:v>
                </c:pt>
                <c:pt idx="278">
                  <c:v>24.429999999999897</c:v>
                </c:pt>
                <c:pt idx="279">
                  <c:v>24.429999999999897</c:v>
                </c:pt>
                <c:pt idx="280">
                  <c:v>24.419999999999899</c:v>
                </c:pt>
                <c:pt idx="281">
                  <c:v>24.409999999999897</c:v>
                </c:pt>
                <c:pt idx="282">
                  <c:v>24.409999999999897</c:v>
                </c:pt>
                <c:pt idx="283">
                  <c:v>24.409999999999897</c:v>
                </c:pt>
                <c:pt idx="284">
                  <c:v>24.409999999999897</c:v>
                </c:pt>
                <c:pt idx="285">
                  <c:v>24.409999999999897</c:v>
                </c:pt>
                <c:pt idx="286">
                  <c:v>24.409999999999897</c:v>
                </c:pt>
                <c:pt idx="287">
                  <c:v>24.4</c:v>
                </c:pt>
                <c:pt idx="288">
                  <c:v>24.39</c:v>
                </c:pt>
                <c:pt idx="289">
                  <c:v>24.39</c:v>
                </c:pt>
                <c:pt idx="290">
                  <c:v>24.38</c:v>
                </c:pt>
                <c:pt idx="291">
                  <c:v>24.38</c:v>
                </c:pt>
                <c:pt idx="292">
                  <c:v>24.369999999999902</c:v>
                </c:pt>
                <c:pt idx="293">
                  <c:v>24.349999999999895</c:v>
                </c:pt>
                <c:pt idx="294">
                  <c:v>24.310000000000002</c:v>
                </c:pt>
                <c:pt idx="295">
                  <c:v>24.310000000000002</c:v>
                </c:pt>
                <c:pt idx="296">
                  <c:v>24.310000000000002</c:v>
                </c:pt>
                <c:pt idx="297">
                  <c:v>24.310000000000002</c:v>
                </c:pt>
                <c:pt idx="298">
                  <c:v>24.310000000000002</c:v>
                </c:pt>
                <c:pt idx="299">
                  <c:v>24.310000000000002</c:v>
                </c:pt>
                <c:pt idx="300">
                  <c:v>24.310000000000002</c:v>
                </c:pt>
                <c:pt idx="301">
                  <c:v>24.310000000000002</c:v>
                </c:pt>
                <c:pt idx="302">
                  <c:v>24.3</c:v>
                </c:pt>
                <c:pt idx="303">
                  <c:v>24.279999999999902</c:v>
                </c:pt>
                <c:pt idx="304">
                  <c:v>24.279999999999902</c:v>
                </c:pt>
                <c:pt idx="305">
                  <c:v>24.279999999999902</c:v>
                </c:pt>
                <c:pt idx="306">
                  <c:v>24.279999999999902</c:v>
                </c:pt>
                <c:pt idx="307">
                  <c:v>24.279999999999902</c:v>
                </c:pt>
                <c:pt idx="308">
                  <c:v>24.279999999999902</c:v>
                </c:pt>
                <c:pt idx="309">
                  <c:v>24.279999999999902</c:v>
                </c:pt>
                <c:pt idx="310">
                  <c:v>24.27</c:v>
                </c:pt>
                <c:pt idx="311">
                  <c:v>24.27</c:v>
                </c:pt>
                <c:pt idx="312">
                  <c:v>24.27</c:v>
                </c:pt>
                <c:pt idx="313">
                  <c:v>24.27</c:v>
                </c:pt>
                <c:pt idx="314">
                  <c:v>24.23</c:v>
                </c:pt>
                <c:pt idx="315">
                  <c:v>24.22</c:v>
                </c:pt>
                <c:pt idx="316">
                  <c:v>24.22</c:v>
                </c:pt>
                <c:pt idx="317">
                  <c:v>24.22</c:v>
                </c:pt>
                <c:pt idx="318">
                  <c:v>24.22</c:v>
                </c:pt>
                <c:pt idx="319">
                  <c:v>24.22</c:v>
                </c:pt>
                <c:pt idx="320">
                  <c:v>24.209999999999898</c:v>
                </c:pt>
                <c:pt idx="321">
                  <c:v>24.19</c:v>
                </c:pt>
                <c:pt idx="322">
                  <c:v>24.169999999999899</c:v>
                </c:pt>
                <c:pt idx="323">
                  <c:v>24.169999999999899</c:v>
                </c:pt>
                <c:pt idx="324">
                  <c:v>24.169999999999899</c:v>
                </c:pt>
                <c:pt idx="325">
                  <c:v>24.150000000000002</c:v>
                </c:pt>
                <c:pt idx="326">
                  <c:v>24.150000000000002</c:v>
                </c:pt>
                <c:pt idx="327">
                  <c:v>24.130000000000003</c:v>
                </c:pt>
                <c:pt idx="328">
                  <c:v>24.130000000000003</c:v>
                </c:pt>
                <c:pt idx="329">
                  <c:v>24.110000000000003</c:v>
                </c:pt>
                <c:pt idx="330">
                  <c:v>24.110000000000003</c:v>
                </c:pt>
                <c:pt idx="331">
                  <c:v>24.110000000000003</c:v>
                </c:pt>
                <c:pt idx="332">
                  <c:v>24.110000000000003</c:v>
                </c:pt>
                <c:pt idx="333">
                  <c:v>24.110000000000003</c:v>
                </c:pt>
                <c:pt idx="334">
                  <c:v>24.1</c:v>
                </c:pt>
                <c:pt idx="335">
                  <c:v>24.1</c:v>
                </c:pt>
                <c:pt idx="336">
                  <c:v>24.06</c:v>
                </c:pt>
                <c:pt idx="337">
                  <c:v>24.06</c:v>
                </c:pt>
                <c:pt idx="338">
                  <c:v>24.06</c:v>
                </c:pt>
                <c:pt idx="339">
                  <c:v>24.06</c:v>
                </c:pt>
                <c:pt idx="340">
                  <c:v>24.06</c:v>
                </c:pt>
                <c:pt idx="341">
                  <c:v>24.05</c:v>
                </c:pt>
                <c:pt idx="342">
                  <c:v>24.05</c:v>
                </c:pt>
                <c:pt idx="343">
                  <c:v>24.02</c:v>
                </c:pt>
                <c:pt idx="344">
                  <c:v>24.01</c:v>
                </c:pt>
                <c:pt idx="345">
                  <c:v>23.97</c:v>
                </c:pt>
                <c:pt idx="346">
                  <c:v>23.97</c:v>
                </c:pt>
                <c:pt idx="347">
                  <c:v>23.95</c:v>
                </c:pt>
                <c:pt idx="348">
                  <c:v>23.919999999999899</c:v>
                </c:pt>
                <c:pt idx="349">
                  <c:v>23.9</c:v>
                </c:pt>
                <c:pt idx="350">
                  <c:v>23.9</c:v>
                </c:pt>
                <c:pt idx="351">
                  <c:v>23.89</c:v>
                </c:pt>
                <c:pt idx="352">
                  <c:v>23.89</c:v>
                </c:pt>
                <c:pt idx="353">
                  <c:v>23.87</c:v>
                </c:pt>
                <c:pt idx="354">
                  <c:v>23.87</c:v>
                </c:pt>
                <c:pt idx="355">
                  <c:v>23.86</c:v>
                </c:pt>
                <c:pt idx="356">
                  <c:v>23.86</c:v>
                </c:pt>
                <c:pt idx="357">
                  <c:v>23.830000000000002</c:v>
                </c:pt>
                <c:pt idx="358">
                  <c:v>23.830000000000002</c:v>
                </c:pt>
                <c:pt idx="359">
                  <c:v>23.830000000000002</c:v>
                </c:pt>
                <c:pt idx="360">
                  <c:v>23.830000000000002</c:v>
                </c:pt>
                <c:pt idx="361">
                  <c:v>23.830000000000002</c:v>
                </c:pt>
                <c:pt idx="362">
                  <c:v>23.82</c:v>
                </c:pt>
                <c:pt idx="363">
                  <c:v>23.82</c:v>
                </c:pt>
                <c:pt idx="364">
                  <c:v>23.810000000000002</c:v>
                </c:pt>
                <c:pt idx="365">
                  <c:v>23.810000000000002</c:v>
                </c:pt>
                <c:pt idx="366">
                  <c:v>23.810000000000002</c:v>
                </c:pt>
                <c:pt idx="367">
                  <c:v>23.810000000000002</c:v>
                </c:pt>
                <c:pt idx="368">
                  <c:v>23.8</c:v>
                </c:pt>
                <c:pt idx="369">
                  <c:v>23.8</c:v>
                </c:pt>
                <c:pt idx="370">
                  <c:v>23.8</c:v>
                </c:pt>
                <c:pt idx="371">
                  <c:v>23.759999999999899</c:v>
                </c:pt>
                <c:pt idx="372">
                  <c:v>23.75</c:v>
                </c:pt>
                <c:pt idx="373">
                  <c:v>23.75</c:v>
                </c:pt>
                <c:pt idx="374">
                  <c:v>23.73</c:v>
                </c:pt>
                <c:pt idx="375">
                  <c:v>23.72</c:v>
                </c:pt>
                <c:pt idx="376">
                  <c:v>23.72</c:v>
                </c:pt>
                <c:pt idx="377">
                  <c:v>23.72</c:v>
                </c:pt>
                <c:pt idx="378">
                  <c:v>23.71</c:v>
                </c:pt>
                <c:pt idx="379">
                  <c:v>23.7</c:v>
                </c:pt>
                <c:pt idx="380">
                  <c:v>23.7</c:v>
                </c:pt>
                <c:pt idx="381">
                  <c:v>23.7</c:v>
                </c:pt>
                <c:pt idx="382">
                  <c:v>23.69</c:v>
                </c:pt>
                <c:pt idx="383">
                  <c:v>23.69</c:v>
                </c:pt>
                <c:pt idx="384">
                  <c:v>23.67</c:v>
                </c:pt>
                <c:pt idx="385">
                  <c:v>23.67</c:v>
                </c:pt>
                <c:pt idx="386">
                  <c:v>23.67</c:v>
                </c:pt>
                <c:pt idx="387">
                  <c:v>23.67</c:v>
                </c:pt>
                <c:pt idx="388">
                  <c:v>23.67</c:v>
                </c:pt>
                <c:pt idx="389">
                  <c:v>23.67</c:v>
                </c:pt>
                <c:pt idx="390">
                  <c:v>23.66</c:v>
                </c:pt>
                <c:pt idx="391">
                  <c:v>23.66</c:v>
                </c:pt>
                <c:pt idx="392">
                  <c:v>23.66</c:v>
                </c:pt>
                <c:pt idx="393">
                  <c:v>23.66</c:v>
                </c:pt>
                <c:pt idx="394">
                  <c:v>23.66</c:v>
                </c:pt>
                <c:pt idx="395">
                  <c:v>23.66</c:v>
                </c:pt>
                <c:pt idx="396">
                  <c:v>23.66</c:v>
                </c:pt>
                <c:pt idx="397">
                  <c:v>23.650000000000002</c:v>
                </c:pt>
                <c:pt idx="398">
                  <c:v>23.650000000000002</c:v>
                </c:pt>
                <c:pt idx="399">
                  <c:v>23.650000000000002</c:v>
                </c:pt>
                <c:pt idx="400">
                  <c:v>23.650000000000002</c:v>
                </c:pt>
                <c:pt idx="401">
                  <c:v>23.650000000000002</c:v>
                </c:pt>
                <c:pt idx="402">
                  <c:v>23.650000000000002</c:v>
                </c:pt>
                <c:pt idx="403">
                  <c:v>23.650000000000002</c:v>
                </c:pt>
                <c:pt idx="404">
                  <c:v>23.650000000000002</c:v>
                </c:pt>
                <c:pt idx="405">
                  <c:v>23.650000000000002</c:v>
                </c:pt>
                <c:pt idx="406">
                  <c:v>23.650000000000002</c:v>
                </c:pt>
                <c:pt idx="407">
                  <c:v>23.650000000000002</c:v>
                </c:pt>
                <c:pt idx="408">
                  <c:v>23.64</c:v>
                </c:pt>
                <c:pt idx="409">
                  <c:v>23.62</c:v>
                </c:pt>
                <c:pt idx="410">
                  <c:v>23.6</c:v>
                </c:pt>
                <c:pt idx="411">
                  <c:v>23.6</c:v>
                </c:pt>
                <c:pt idx="412">
                  <c:v>23.6</c:v>
                </c:pt>
                <c:pt idx="413">
                  <c:v>23.58</c:v>
                </c:pt>
                <c:pt idx="414">
                  <c:v>23.58</c:v>
                </c:pt>
                <c:pt idx="415">
                  <c:v>23.56</c:v>
                </c:pt>
                <c:pt idx="416">
                  <c:v>23.56</c:v>
                </c:pt>
                <c:pt idx="417">
                  <c:v>23.56</c:v>
                </c:pt>
                <c:pt idx="418">
                  <c:v>23.54</c:v>
                </c:pt>
                <c:pt idx="419">
                  <c:v>23.54</c:v>
                </c:pt>
                <c:pt idx="420">
                  <c:v>23.54</c:v>
                </c:pt>
                <c:pt idx="421">
                  <c:v>23.54</c:v>
                </c:pt>
                <c:pt idx="422">
                  <c:v>23.54</c:v>
                </c:pt>
                <c:pt idx="423">
                  <c:v>23.54</c:v>
                </c:pt>
                <c:pt idx="424">
                  <c:v>23.53</c:v>
                </c:pt>
                <c:pt idx="425">
                  <c:v>23.53</c:v>
                </c:pt>
                <c:pt idx="426">
                  <c:v>23.53</c:v>
                </c:pt>
                <c:pt idx="427">
                  <c:v>23.47</c:v>
                </c:pt>
                <c:pt idx="428">
                  <c:v>23.47</c:v>
                </c:pt>
                <c:pt idx="429">
                  <c:v>23.459999999999997</c:v>
                </c:pt>
                <c:pt idx="430">
                  <c:v>23.459999999999997</c:v>
                </c:pt>
                <c:pt idx="431">
                  <c:v>23.459999999999997</c:v>
                </c:pt>
                <c:pt idx="432">
                  <c:v>23.459999999999997</c:v>
                </c:pt>
                <c:pt idx="433">
                  <c:v>23.459999999999997</c:v>
                </c:pt>
                <c:pt idx="434">
                  <c:v>23.459999999999997</c:v>
                </c:pt>
                <c:pt idx="435">
                  <c:v>23.45</c:v>
                </c:pt>
                <c:pt idx="436">
                  <c:v>23.45</c:v>
                </c:pt>
                <c:pt idx="437">
                  <c:v>23.45</c:v>
                </c:pt>
                <c:pt idx="438">
                  <c:v>23.45</c:v>
                </c:pt>
                <c:pt idx="439">
                  <c:v>23.45</c:v>
                </c:pt>
                <c:pt idx="440">
                  <c:v>23.43</c:v>
                </c:pt>
                <c:pt idx="441">
                  <c:v>23.43</c:v>
                </c:pt>
                <c:pt idx="442">
                  <c:v>23.43</c:v>
                </c:pt>
                <c:pt idx="443">
                  <c:v>23.43</c:v>
                </c:pt>
                <c:pt idx="444">
                  <c:v>23.419999999999998</c:v>
                </c:pt>
                <c:pt idx="445">
                  <c:v>23.419999999999998</c:v>
                </c:pt>
                <c:pt idx="446">
                  <c:v>23.4</c:v>
                </c:pt>
                <c:pt idx="447">
                  <c:v>23.4</c:v>
                </c:pt>
                <c:pt idx="448">
                  <c:v>23.4</c:v>
                </c:pt>
                <c:pt idx="449">
                  <c:v>23.4</c:v>
                </c:pt>
                <c:pt idx="450">
                  <c:v>23.38</c:v>
                </c:pt>
                <c:pt idx="451">
                  <c:v>23.37</c:v>
                </c:pt>
                <c:pt idx="452">
                  <c:v>23.37</c:v>
                </c:pt>
                <c:pt idx="453">
                  <c:v>23.34</c:v>
                </c:pt>
                <c:pt idx="454">
                  <c:v>23.330000000000002</c:v>
                </c:pt>
                <c:pt idx="455">
                  <c:v>23.32</c:v>
                </c:pt>
                <c:pt idx="456">
                  <c:v>23.310000000000002</c:v>
                </c:pt>
                <c:pt idx="457">
                  <c:v>23.29</c:v>
                </c:pt>
                <c:pt idx="458">
                  <c:v>23.29</c:v>
                </c:pt>
                <c:pt idx="459">
                  <c:v>23.27</c:v>
                </c:pt>
                <c:pt idx="460">
                  <c:v>23.27</c:v>
                </c:pt>
                <c:pt idx="461">
                  <c:v>23.27</c:v>
                </c:pt>
                <c:pt idx="462">
                  <c:v>23.27</c:v>
                </c:pt>
                <c:pt idx="463">
                  <c:v>23.27</c:v>
                </c:pt>
                <c:pt idx="464">
                  <c:v>23.259999999999998</c:v>
                </c:pt>
                <c:pt idx="465">
                  <c:v>23.259999999999998</c:v>
                </c:pt>
                <c:pt idx="466">
                  <c:v>23.259999999999998</c:v>
                </c:pt>
                <c:pt idx="467">
                  <c:v>23.259999999999998</c:v>
                </c:pt>
                <c:pt idx="468">
                  <c:v>23.18</c:v>
                </c:pt>
                <c:pt idx="469">
                  <c:v>23.159999999999901</c:v>
                </c:pt>
                <c:pt idx="470">
                  <c:v>23.159999999999901</c:v>
                </c:pt>
                <c:pt idx="471">
                  <c:v>23.159999999999901</c:v>
                </c:pt>
                <c:pt idx="472">
                  <c:v>23.150000000000002</c:v>
                </c:pt>
                <c:pt idx="473">
                  <c:v>23.150000000000002</c:v>
                </c:pt>
                <c:pt idx="474">
                  <c:v>23.150000000000002</c:v>
                </c:pt>
                <c:pt idx="475">
                  <c:v>23.150000000000002</c:v>
                </c:pt>
                <c:pt idx="476">
                  <c:v>23.150000000000002</c:v>
                </c:pt>
                <c:pt idx="477">
                  <c:v>23.130000000000003</c:v>
                </c:pt>
                <c:pt idx="478">
                  <c:v>23.130000000000003</c:v>
                </c:pt>
                <c:pt idx="479">
                  <c:v>23.130000000000003</c:v>
                </c:pt>
                <c:pt idx="480">
                  <c:v>23.130000000000003</c:v>
                </c:pt>
                <c:pt idx="481">
                  <c:v>23.130000000000003</c:v>
                </c:pt>
                <c:pt idx="482">
                  <c:v>23.130000000000003</c:v>
                </c:pt>
                <c:pt idx="483">
                  <c:v>23.110000000000003</c:v>
                </c:pt>
                <c:pt idx="484">
                  <c:v>23.110000000000003</c:v>
                </c:pt>
                <c:pt idx="485">
                  <c:v>23.110000000000003</c:v>
                </c:pt>
                <c:pt idx="486">
                  <c:v>23.110000000000003</c:v>
                </c:pt>
                <c:pt idx="487">
                  <c:v>23.110000000000003</c:v>
                </c:pt>
                <c:pt idx="488">
                  <c:v>23.08</c:v>
                </c:pt>
                <c:pt idx="489">
                  <c:v>23.08</c:v>
                </c:pt>
                <c:pt idx="490">
                  <c:v>23.08</c:v>
                </c:pt>
                <c:pt idx="491">
                  <c:v>23.08</c:v>
                </c:pt>
                <c:pt idx="492">
                  <c:v>23.08</c:v>
                </c:pt>
                <c:pt idx="493">
                  <c:v>23.06</c:v>
                </c:pt>
                <c:pt idx="494">
                  <c:v>23.06</c:v>
                </c:pt>
                <c:pt idx="495">
                  <c:v>23.06</c:v>
                </c:pt>
                <c:pt idx="496">
                  <c:v>23.06</c:v>
                </c:pt>
                <c:pt idx="497">
                  <c:v>23.04</c:v>
                </c:pt>
                <c:pt idx="498">
                  <c:v>23.04</c:v>
                </c:pt>
                <c:pt idx="499">
                  <c:v>23.04</c:v>
                </c:pt>
                <c:pt idx="500">
                  <c:v>23.03</c:v>
                </c:pt>
                <c:pt idx="501">
                  <c:v>23.03</c:v>
                </c:pt>
                <c:pt idx="502">
                  <c:v>23.03</c:v>
                </c:pt>
                <c:pt idx="503">
                  <c:v>23.03</c:v>
                </c:pt>
                <c:pt idx="504">
                  <c:v>23.02</c:v>
                </c:pt>
                <c:pt idx="505">
                  <c:v>23.02</c:v>
                </c:pt>
                <c:pt idx="506">
                  <c:v>23</c:v>
                </c:pt>
                <c:pt idx="507">
                  <c:v>23</c:v>
                </c:pt>
                <c:pt idx="508">
                  <c:v>22.979999999999997</c:v>
                </c:pt>
                <c:pt idx="509">
                  <c:v>22.979999999999997</c:v>
                </c:pt>
                <c:pt idx="510">
                  <c:v>22.979999999999997</c:v>
                </c:pt>
                <c:pt idx="511">
                  <c:v>22.97</c:v>
                </c:pt>
                <c:pt idx="512">
                  <c:v>22.95</c:v>
                </c:pt>
                <c:pt idx="513">
                  <c:v>22.939999999999895</c:v>
                </c:pt>
                <c:pt idx="514">
                  <c:v>22.939999999999895</c:v>
                </c:pt>
                <c:pt idx="515">
                  <c:v>22.939999999999895</c:v>
                </c:pt>
                <c:pt idx="516">
                  <c:v>22.93</c:v>
                </c:pt>
                <c:pt idx="517">
                  <c:v>22.93</c:v>
                </c:pt>
                <c:pt idx="518">
                  <c:v>22.919999999999998</c:v>
                </c:pt>
                <c:pt idx="519">
                  <c:v>22.919999999999998</c:v>
                </c:pt>
                <c:pt idx="520">
                  <c:v>22.919999999999998</c:v>
                </c:pt>
                <c:pt idx="521">
                  <c:v>22.91</c:v>
                </c:pt>
                <c:pt idx="522">
                  <c:v>22.91</c:v>
                </c:pt>
                <c:pt idx="523">
                  <c:v>22.91</c:v>
                </c:pt>
                <c:pt idx="524">
                  <c:v>22.9</c:v>
                </c:pt>
                <c:pt idx="525">
                  <c:v>22.9</c:v>
                </c:pt>
                <c:pt idx="526">
                  <c:v>22.9</c:v>
                </c:pt>
                <c:pt idx="527">
                  <c:v>22.88</c:v>
                </c:pt>
                <c:pt idx="528">
                  <c:v>22.88</c:v>
                </c:pt>
                <c:pt idx="529">
                  <c:v>22.88</c:v>
                </c:pt>
                <c:pt idx="530">
                  <c:v>22.88</c:v>
                </c:pt>
                <c:pt idx="531">
                  <c:v>22.88</c:v>
                </c:pt>
                <c:pt idx="532">
                  <c:v>22.86</c:v>
                </c:pt>
                <c:pt idx="533">
                  <c:v>22.85</c:v>
                </c:pt>
                <c:pt idx="534">
                  <c:v>22.85</c:v>
                </c:pt>
                <c:pt idx="535">
                  <c:v>22.85</c:v>
                </c:pt>
                <c:pt idx="536">
                  <c:v>22.84</c:v>
                </c:pt>
                <c:pt idx="537">
                  <c:v>22.84</c:v>
                </c:pt>
                <c:pt idx="538">
                  <c:v>22.84</c:v>
                </c:pt>
                <c:pt idx="539">
                  <c:v>22.810000000000002</c:v>
                </c:pt>
                <c:pt idx="540">
                  <c:v>22.810000000000002</c:v>
                </c:pt>
                <c:pt idx="541">
                  <c:v>22.810000000000002</c:v>
                </c:pt>
                <c:pt idx="542">
                  <c:v>22.810000000000002</c:v>
                </c:pt>
                <c:pt idx="543">
                  <c:v>22.810000000000002</c:v>
                </c:pt>
                <c:pt idx="544">
                  <c:v>22.810000000000002</c:v>
                </c:pt>
                <c:pt idx="545">
                  <c:v>22.810000000000002</c:v>
                </c:pt>
                <c:pt idx="546">
                  <c:v>22.79</c:v>
                </c:pt>
                <c:pt idx="547">
                  <c:v>22.79</c:v>
                </c:pt>
                <c:pt idx="548">
                  <c:v>22.79</c:v>
                </c:pt>
                <c:pt idx="549">
                  <c:v>22.79</c:v>
                </c:pt>
                <c:pt idx="550">
                  <c:v>22.779999999999998</c:v>
                </c:pt>
                <c:pt idx="551">
                  <c:v>22.77</c:v>
                </c:pt>
                <c:pt idx="552">
                  <c:v>22.74</c:v>
                </c:pt>
                <c:pt idx="553">
                  <c:v>22.74</c:v>
                </c:pt>
                <c:pt idx="554">
                  <c:v>22.74</c:v>
                </c:pt>
                <c:pt idx="555">
                  <c:v>22.74</c:v>
                </c:pt>
                <c:pt idx="556">
                  <c:v>22.73</c:v>
                </c:pt>
                <c:pt idx="557">
                  <c:v>22.73</c:v>
                </c:pt>
                <c:pt idx="558">
                  <c:v>22.73</c:v>
                </c:pt>
                <c:pt idx="559">
                  <c:v>22.73</c:v>
                </c:pt>
                <c:pt idx="560">
                  <c:v>22.73</c:v>
                </c:pt>
                <c:pt idx="561">
                  <c:v>22.73</c:v>
                </c:pt>
                <c:pt idx="562">
                  <c:v>22.73</c:v>
                </c:pt>
                <c:pt idx="563">
                  <c:v>22.72</c:v>
                </c:pt>
                <c:pt idx="564">
                  <c:v>22.72</c:v>
                </c:pt>
                <c:pt idx="565">
                  <c:v>22.72</c:v>
                </c:pt>
                <c:pt idx="566">
                  <c:v>22.72</c:v>
                </c:pt>
                <c:pt idx="567">
                  <c:v>22.69</c:v>
                </c:pt>
                <c:pt idx="568">
                  <c:v>22.69</c:v>
                </c:pt>
                <c:pt idx="569">
                  <c:v>22.69</c:v>
                </c:pt>
                <c:pt idx="570">
                  <c:v>22.69</c:v>
                </c:pt>
                <c:pt idx="571">
                  <c:v>22.6799999999999</c:v>
                </c:pt>
                <c:pt idx="572">
                  <c:v>22.6799999999999</c:v>
                </c:pt>
                <c:pt idx="573">
                  <c:v>22.669999999999899</c:v>
                </c:pt>
                <c:pt idx="574">
                  <c:v>22.66</c:v>
                </c:pt>
                <c:pt idx="575">
                  <c:v>22.66</c:v>
                </c:pt>
                <c:pt idx="576">
                  <c:v>22.66</c:v>
                </c:pt>
                <c:pt idx="577">
                  <c:v>22.66</c:v>
                </c:pt>
                <c:pt idx="578">
                  <c:v>22.66</c:v>
                </c:pt>
                <c:pt idx="579">
                  <c:v>22.650000000000002</c:v>
                </c:pt>
                <c:pt idx="580">
                  <c:v>22.650000000000002</c:v>
                </c:pt>
                <c:pt idx="581">
                  <c:v>22.650000000000002</c:v>
                </c:pt>
                <c:pt idx="582">
                  <c:v>22.650000000000002</c:v>
                </c:pt>
                <c:pt idx="583">
                  <c:v>22.650000000000002</c:v>
                </c:pt>
                <c:pt idx="584">
                  <c:v>22.62</c:v>
                </c:pt>
                <c:pt idx="585">
                  <c:v>22.62</c:v>
                </c:pt>
                <c:pt idx="586">
                  <c:v>22.610000000000003</c:v>
                </c:pt>
                <c:pt idx="587">
                  <c:v>22.6</c:v>
                </c:pt>
                <c:pt idx="588">
                  <c:v>22.59</c:v>
                </c:pt>
                <c:pt idx="589">
                  <c:v>22.59</c:v>
                </c:pt>
                <c:pt idx="590">
                  <c:v>22.59</c:v>
                </c:pt>
                <c:pt idx="591">
                  <c:v>22.59</c:v>
                </c:pt>
                <c:pt idx="592">
                  <c:v>22.59</c:v>
                </c:pt>
                <c:pt idx="593">
                  <c:v>22.59</c:v>
                </c:pt>
                <c:pt idx="594">
                  <c:v>22.58</c:v>
                </c:pt>
                <c:pt idx="595">
                  <c:v>22.51</c:v>
                </c:pt>
                <c:pt idx="596">
                  <c:v>22.51</c:v>
                </c:pt>
                <c:pt idx="597">
                  <c:v>22.51</c:v>
                </c:pt>
                <c:pt idx="598">
                  <c:v>22.51</c:v>
                </c:pt>
                <c:pt idx="599">
                  <c:v>22.51</c:v>
                </c:pt>
                <c:pt idx="600">
                  <c:v>22.51</c:v>
                </c:pt>
                <c:pt idx="601">
                  <c:v>22.51</c:v>
                </c:pt>
                <c:pt idx="602">
                  <c:v>22.51</c:v>
                </c:pt>
                <c:pt idx="603">
                  <c:v>22.51</c:v>
                </c:pt>
                <c:pt idx="604">
                  <c:v>22.479999999999997</c:v>
                </c:pt>
                <c:pt idx="605">
                  <c:v>22.479999999999997</c:v>
                </c:pt>
                <c:pt idx="606">
                  <c:v>22.47</c:v>
                </c:pt>
                <c:pt idx="607">
                  <c:v>22.47</c:v>
                </c:pt>
                <c:pt idx="608">
                  <c:v>22.459999999999997</c:v>
                </c:pt>
                <c:pt idx="609">
                  <c:v>22.419999999999998</c:v>
                </c:pt>
                <c:pt idx="610">
                  <c:v>22.419999999999998</c:v>
                </c:pt>
                <c:pt idx="611">
                  <c:v>22.41</c:v>
                </c:pt>
                <c:pt idx="612">
                  <c:v>22.41</c:v>
                </c:pt>
                <c:pt idx="613">
                  <c:v>22.41</c:v>
                </c:pt>
                <c:pt idx="614">
                  <c:v>22.41</c:v>
                </c:pt>
                <c:pt idx="615">
                  <c:v>22.4</c:v>
                </c:pt>
                <c:pt idx="616">
                  <c:v>22.38</c:v>
                </c:pt>
                <c:pt idx="617">
                  <c:v>22.38</c:v>
                </c:pt>
                <c:pt idx="618">
                  <c:v>22.38</c:v>
                </c:pt>
                <c:pt idx="619">
                  <c:v>22.38</c:v>
                </c:pt>
                <c:pt idx="620">
                  <c:v>22.34</c:v>
                </c:pt>
                <c:pt idx="621">
                  <c:v>22.34</c:v>
                </c:pt>
                <c:pt idx="622">
                  <c:v>22.330000000000002</c:v>
                </c:pt>
                <c:pt idx="623">
                  <c:v>22.330000000000002</c:v>
                </c:pt>
                <c:pt idx="624">
                  <c:v>22.330000000000002</c:v>
                </c:pt>
                <c:pt idx="625">
                  <c:v>22.330000000000002</c:v>
                </c:pt>
                <c:pt idx="626">
                  <c:v>22.330000000000002</c:v>
                </c:pt>
                <c:pt idx="627">
                  <c:v>22.330000000000002</c:v>
                </c:pt>
                <c:pt idx="628">
                  <c:v>22.330000000000002</c:v>
                </c:pt>
                <c:pt idx="629">
                  <c:v>22.330000000000002</c:v>
                </c:pt>
                <c:pt idx="630">
                  <c:v>22.319999999999901</c:v>
                </c:pt>
                <c:pt idx="631">
                  <c:v>22.319999999999901</c:v>
                </c:pt>
                <c:pt idx="632">
                  <c:v>22.319999999999901</c:v>
                </c:pt>
                <c:pt idx="633">
                  <c:v>22.319999999999901</c:v>
                </c:pt>
                <c:pt idx="634">
                  <c:v>22.319999999999901</c:v>
                </c:pt>
                <c:pt idx="635">
                  <c:v>22.310000000000002</c:v>
                </c:pt>
                <c:pt idx="636">
                  <c:v>22.310000000000002</c:v>
                </c:pt>
                <c:pt idx="637">
                  <c:v>22.3</c:v>
                </c:pt>
                <c:pt idx="638">
                  <c:v>22.3</c:v>
                </c:pt>
                <c:pt idx="639">
                  <c:v>22.3</c:v>
                </c:pt>
                <c:pt idx="640">
                  <c:v>22.3</c:v>
                </c:pt>
                <c:pt idx="641">
                  <c:v>22.3</c:v>
                </c:pt>
                <c:pt idx="642">
                  <c:v>22.3</c:v>
                </c:pt>
                <c:pt idx="643">
                  <c:v>22.3</c:v>
                </c:pt>
                <c:pt idx="644">
                  <c:v>22.259999999999899</c:v>
                </c:pt>
                <c:pt idx="645">
                  <c:v>22.259999999999899</c:v>
                </c:pt>
                <c:pt idx="646">
                  <c:v>22.259999999999899</c:v>
                </c:pt>
                <c:pt idx="647">
                  <c:v>22.25</c:v>
                </c:pt>
                <c:pt idx="648">
                  <c:v>22.24</c:v>
                </c:pt>
                <c:pt idx="649">
                  <c:v>22.22</c:v>
                </c:pt>
                <c:pt idx="650">
                  <c:v>22.18</c:v>
                </c:pt>
                <c:pt idx="651">
                  <c:v>22.18</c:v>
                </c:pt>
                <c:pt idx="652">
                  <c:v>22.18</c:v>
                </c:pt>
                <c:pt idx="653">
                  <c:v>22.18</c:v>
                </c:pt>
                <c:pt idx="654">
                  <c:v>22.18</c:v>
                </c:pt>
                <c:pt idx="655">
                  <c:v>22.18</c:v>
                </c:pt>
                <c:pt idx="656">
                  <c:v>22.18</c:v>
                </c:pt>
                <c:pt idx="657">
                  <c:v>22.18</c:v>
                </c:pt>
                <c:pt idx="658">
                  <c:v>22.169999999999899</c:v>
                </c:pt>
                <c:pt idx="659">
                  <c:v>22.169999999999899</c:v>
                </c:pt>
                <c:pt idx="660">
                  <c:v>22.169999999999899</c:v>
                </c:pt>
                <c:pt idx="661">
                  <c:v>22.169999999999899</c:v>
                </c:pt>
                <c:pt idx="662">
                  <c:v>22.169999999999899</c:v>
                </c:pt>
                <c:pt idx="663">
                  <c:v>22.169999999999899</c:v>
                </c:pt>
                <c:pt idx="664">
                  <c:v>22.159999999999901</c:v>
                </c:pt>
                <c:pt idx="665">
                  <c:v>22.159999999999901</c:v>
                </c:pt>
                <c:pt idx="666">
                  <c:v>22.159999999999901</c:v>
                </c:pt>
                <c:pt idx="667">
                  <c:v>22.159999999999901</c:v>
                </c:pt>
                <c:pt idx="668">
                  <c:v>22.139999999999901</c:v>
                </c:pt>
                <c:pt idx="669">
                  <c:v>22.130000000000003</c:v>
                </c:pt>
                <c:pt idx="670">
                  <c:v>22.130000000000003</c:v>
                </c:pt>
                <c:pt idx="671">
                  <c:v>22.12</c:v>
                </c:pt>
                <c:pt idx="672">
                  <c:v>22.1</c:v>
                </c:pt>
                <c:pt idx="673">
                  <c:v>22.1</c:v>
                </c:pt>
                <c:pt idx="674">
                  <c:v>22.1</c:v>
                </c:pt>
                <c:pt idx="675">
                  <c:v>22.1</c:v>
                </c:pt>
                <c:pt idx="676">
                  <c:v>22.08</c:v>
                </c:pt>
                <c:pt idx="677">
                  <c:v>22.06</c:v>
                </c:pt>
                <c:pt idx="678">
                  <c:v>22.06</c:v>
                </c:pt>
                <c:pt idx="679">
                  <c:v>22.05</c:v>
                </c:pt>
                <c:pt idx="680">
                  <c:v>22.04</c:v>
                </c:pt>
                <c:pt idx="681">
                  <c:v>22.04</c:v>
                </c:pt>
                <c:pt idx="682">
                  <c:v>22.04</c:v>
                </c:pt>
                <c:pt idx="683">
                  <c:v>22.04</c:v>
                </c:pt>
                <c:pt idx="684">
                  <c:v>22.04</c:v>
                </c:pt>
                <c:pt idx="685">
                  <c:v>22.04</c:v>
                </c:pt>
                <c:pt idx="686">
                  <c:v>22</c:v>
                </c:pt>
                <c:pt idx="687">
                  <c:v>22</c:v>
                </c:pt>
                <c:pt idx="688">
                  <c:v>22</c:v>
                </c:pt>
                <c:pt idx="689">
                  <c:v>21.99</c:v>
                </c:pt>
                <c:pt idx="690">
                  <c:v>21.99</c:v>
                </c:pt>
                <c:pt idx="691">
                  <c:v>21.979999999999997</c:v>
                </c:pt>
                <c:pt idx="692">
                  <c:v>21.979999999999997</c:v>
                </c:pt>
                <c:pt idx="693">
                  <c:v>21.979999999999997</c:v>
                </c:pt>
                <c:pt idx="694">
                  <c:v>21.979999999999997</c:v>
                </c:pt>
                <c:pt idx="695">
                  <c:v>21.97</c:v>
                </c:pt>
                <c:pt idx="696">
                  <c:v>21.959999999999997</c:v>
                </c:pt>
                <c:pt idx="697">
                  <c:v>21.959999999999997</c:v>
                </c:pt>
                <c:pt idx="698">
                  <c:v>21.95</c:v>
                </c:pt>
                <c:pt idx="699">
                  <c:v>21.939999999999998</c:v>
                </c:pt>
                <c:pt idx="700">
                  <c:v>21.939999999999998</c:v>
                </c:pt>
                <c:pt idx="701">
                  <c:v>21.939999999999998</c:v>
                </c:pt>
                <c:pt idx="702">
                  <c:v>21.939999999999998</c:v>
                </c:pt>
                <c:pt idx="703">
                  <c:v>21.939999999999998</c:v>
                </c:pt>
                <c:pt idx="704">
                  <c:v>21.919999999999998</c:v>
                </c:pt>
                <c:pt idx="705">
                  <c:v>21.91</c:v>
                </c:pt>
                <c:pt idx="706">
                  <c:v>21.89</c:v>
                </c:pt>
                <c:pt idx="707">
                  <c:v>21.89</c:v>
                </c:pt>
                <c:pt idx="708">
                  <c:v>21.89</c:v>
                </c:pt>
                <c:pt idx="709">
                  <c:v>21.89</c:v>
                </c:pt>
                <c:pt idx="710">
                  <c:v>21.89</c:v>
                </c:pt>
                <c:pt idx="711">
                  <c:v>21.89</c:v>
                </c:pt>
                <c:pt idx="712">
                  <c:v>21.86</c:v>
                </c:pt>
                <c:pt idx="713">
                  <c:v>21.82</c:v>
                </c:pt>
                <c:pt idx="714">
                  <c:v>21.8</c:v>
                </c:pt>
                <c:pt idx="715">
                  <c:v>21.8</c:v>
                </c:pt>
                <c:pt idx="716">
                  <c:v>21.79</c:v>
                </c:pt>
                <c:pt idx="717">
                  <c:v>21.79</c:v>
                </c:pt>
                <c:pt idx="718">
                  <c:v>21.779999999999998</c:v>
                </c:pt>
                <c:pt idx="719">
                  <c:v>21.779999999999998</c:v>
                </c:pt>
                <c:pt idx="720">
                  <c:v>21.779999999999998</c:v>
                </c:pt>
                <c:pt idx="721">
                  <c:v>21.75</c:v>
                </c:pt>
                <c:pt idx="722">
                  <c:v>21.75</c:v>
                </c:pt>
                <c:pt idx="723">
                  <c:v>21.75</c:v>
                </c:pt>
                <c:pt idx="724">
                  <c:v>21.75</c:v>
                </c:pt>
                <c:pt idx="725">
                  <c:v>21.75</c:v>
                </c:pt>
                <c:pt idx="726">
                  <c:v>21.75</c:v>
                </c:pt>
                <c:pt idx="727">
                  <c:v>21.73</c:v>
                </c:pt>
                <c:pt idx="728">
                  <c:v>21.7</c:v>
                </c:pt>
                <c:pt idx="729">
                  <c:v>21.7</c:v>
                </c:pt>
                <c:pt idx="730">
                  <c:v>21.7</c:v>
                </c:pt>
                <c:pt idx="731">
                  <c:v>21.69</c:v>
                </c:pt>
                <c:pt idx="732">
                  <c:v>21.69</c:v>
                </c:pt>
                <c:pt idx="733">
                  <c:v>21.69</c:v>
                </c:pt>
                <c:pt idx="734">
                  <c:v>21.69</c:v>
                </c:pt>
                <c:pt idx="735">
                  <c:v>21.68</c:v>
                </c:pt>
                <c:pt idx="736">
                  <c:v>21.68</c:v>
                </c:pt>
                <c:pt idx="737">
                  <c:v>21.68</c:v>
                </c:pt>
                <c:pt idx="738">
                  <c:v>21.68</c:v>
                </c:pt>
                <c:pt idx="739">
                  <c:v>21.68</c:v>
                </c:pt>
                <c:pt idx="740">
                  <c:v>21.68</c:v>
                </c:pt>
                <c:pt idx="741">
                  <c:v>21.68</c:v>
                </c:pt>
                <c:pt idx="742">
                  <c:v>21.68</c:v>
                </c:pt>
                <c:pt idx="743">
                  <c:v>21.68</c:v>
                </c:pt>
                <c:pt idx="744">
                  <c:v>21.68</c:v>
                </c:pt>
                <c:pt idx="745">
                  <c:v>21.66</c:v>
                </c:pt>
                <c:pt idx="746">
                  <c:v>21.66</c:v>
                </c:pt>
                <c:pt idx="747">
                  <c:v>21.66</c:v>
                </c:pt>
                <c:pt idx="748">
                  <c:v>21.66</c:v>
                </c:pt>
                <c:pt idx="749">
                  <c:v>21.66</c:v>
                </c:pt>
                <c:pt idx="750">
                  <c:v>21.66</c:v>
                </c:pt>
                <c:pt idx="751">
                  <c:v>21.650000000000002</c:v>
                </c:pt>
                <c:pt idx="752">
                  <c:v>21.650000000000002</c:v>
                </c:pt>
                <c:pt idx="753">
                  <c:v>21.650000000000002</c:v>
                </c:pt>
                <c:pt idx="754">
                  <c:v>21.650000000000002</c:v>
                </c:pt>
                <c:pt idx="755">
                  <c:v>21.650000000000002</c:v>
                </c:pt>
                <c:pt idx="756">
                  <c:v>21.650000000000002</c:v>
                </c:pt>
                <c:pt idx="757">
                  <c:v>21.650000000000002</c:v>
                </c:pt>
                <c:pt idx="758">
                  <c:v>21.650000000000002</c:v>
                </c:pt>
                <c:pt idx="759">
                  <c:v>21.64</c:v>
                </c:pt>
                <c:pt idx="760">
                  <c:v>21.64</c:v>
                </c:pt>
                <c:pt idx="761">
                  <c:v>21.64</c:v>
                </c:pt>
                <c:pt idx="762">
                  <c:v>21.64</c:v>
                </c:pt>
                <c:pt idx="763">
                  <c:v>21.64</c:v>
                </c:pt>
                <c:pt idx="764">
                  <c:v>21.64</c:v>
                </c:pt>
                <c:pt idx="765">
                  <c:v>21.64</c:v>
                </c:pt>
                <c:pt idx="766">
                  <c:v>21.630000000000003</c:v>
                </c:pt>
                <c:pt idx="767">
                  <c:v>21.630000000000003</c:v>
                </c:pt>
                <c:pt idx="768">
                  <c:v>21.630000000000003</c:v>
                </c:pt>
                <c:pt idx="769">
                  <c:v>21.630000000000003</c:v>
                </c:pt>
                <c:pt idx="770">
                  <c:v>21.630000000000003</c:v>
                </c:pt>
                <c:pt idx="771">
                  <c:v>21.630000000000003</c:v>
                </c:pt>
                <c:pt idx="772">
                  <c:v>21.630000000000003</c:v>
                </c:pt>
                <c:pt idx="773">
                  <c:v>21.630000000000003</c:v>
                </c:pt>
                <c:pt idx="774">
                  <c:v>21.630000000000003</c:v>
                </c:pt>
                <c:pt idx="775">
                  <c:v>21.630000000000003</c:v>
                </c:pt>
                <c:pt idx="776">
                  <c:v>21.630000000000003</c:v>
                </c:pt>
                <c:pt idx="777">
                  <c:v>21.630000000000003</c:v>
                </c:pt>
                <c:pt idx="778">
                  <c:v>21.630000000000003</c:v>
                </c:pt>
                <c:pt idx="779">
                  <c:v>21.62</c:v>
                </c:pt>
                <c:pt idx="780">
                  <c:v>21.62</c:v>
                </c:pt>
                <c:pt idx="781">
                  <c:v>21.62</c:v>
                </c:pt>
                <c:pt idx="782">
                  <c:v>21.62</c:v>
                </c:pt>
                <c:pt idx="783">
                  <c:v>21.62</c:v>
                </c:pt>
                <c:pt idx="784">
                  <c:v>21.62</c:v>
                </c:pt>
                <c:pt idx="785">
                  <c:v>21.62</c:v>
                </c:pt>
                <c:pt idx="786">
                  <c:v>21.62</c:v>
                </c:pt>
                <c:pt idx="787">
                  <c:v>21.62</c:v>
                </c:pt>
                <c:pt idx="788">
                  <c:v>21.62</c:v>
                </c:pt>
                <c:pt idx="789">
                  <c:v>21.62</c:v>
                </c:pt>
                <c:pt idx="790">
                  <c:v>21.62</c:v>
                </c:pt>
                <c:pt idx="791">
                  <c:v>21.62</c:v>
                </c:pt>
                <c:pt idx="792">
                  <c:v>21.62</c:v>
                </c:pt>
                <c:pt idx="793">
                  <c:v>21.62</c:v>
                </c:pt>
                <c:pt idx="794">
                  <c:v>21.62</c:v>
                </c:pt>
                <c:pt idx="795">
                  <c:v>21.62</c:v>
                </c:pt>
                <c:pt idx="796">
                  <c:v>21.62</c:v>
                </c:pt>
                <c:pt idx="797">
                  <c:v>21.62</c:v>
                </c:pt>
                <c:pt idx="798">
                  <c:v>21.62</c:v>
                </c:pt>
                <c:pt idx="799">
                  <c:v>21.62</c:v>
                </c:pt>
                <c:pt idx="800">
                  <c:v>21.62</c:v>
                </c:pt>
                <c:pt idx="801">
                  <c:v>21.62</c:v>
                </c:pt>
                <c:pt idx="802">
                  <c:v>21.62</c:v>
                </c:pt>
                <c:pt idx="803">
                  <c:v>21.62</c:v>
                </c:pt>
                <c:pt idx="804">
                  <c:v>21.610000000000003</c:v>
                </c:pt>
                <c:pt idx="805">
                  <c:v>21.59</c:v>
                </c:pt>
                <c:pt idx="806">
                  <c:v>21.59</c:v>
                </c:pt>
                <c:pt idx="807">
                  <c:v>21.59</c:v>
                </c:pt>
                <c:pt idx="808">
                  <c:v>21.59</c:v>
                </c:pt>
                <c:pt idx="809">
                  <c:v>21.59</c:v>
                </c:pt>
                <c:pt idx="810">
                  <c:v>21.59</c:v>
                </c:pt>
                <c:pt idx="811">
                  <c:v>21.59</c:v>
                </c:pt>
                <c:pt idx="812">
                  <c:v>21.59</c:v>
                </c:pt>
                <c:pt idx="813">
                  <c:v>21.59</c:v>
                </c:pt>
                <c:pt idx="814">
                  <c:v>21.59</c:v>
                </c:pt>
                <c:pt idx="815">
                  <c:v>21.59</c:v>
                </c:pt>
                <c:pt idx="816">
                  <c:v>21.59</c:v>
                </c:pt>
                <c:pt idx="817">
                  <c:v>21.59</c:v>
                </c:pt>
                <c:pt idx="818">
                  <c:v>21.58</c:v>
                </c:pt>
                <c:pt idx="819">
                  <c:v>21.58</c:v>
                </c:pt>
                <c:pt idx="820">
                  <c:v>21.58</c:v>
                </c:pt>
                <c:pt idx="821">
                  <c:v>21.58</c:v>
                </c:pt>
                <c:pt idx="822">
                  <c:v>21.58</c:v>
                </c:pt>
                <c:pt idx="823">
                  <c:v>21.58</c:v>
                </c:pt>
                <c:pt idx="824">
                  <c:v>21.57</c:v>
                </c:pt>
                <c:pt idx="825">
                  <c:v>21.57</c:v>
                </c:pt>
                <c:pt idx="826">
                  <c:v>21.57</c:v>
                </c:pt>
                <c:pt idx="827">
                  <c:v>21.57</c:v>
                </c:pt>
                <c:pt idx="828">
                  <c:v>21.57</c:v>
                </c:pt>
                <c:pt idx="829">
                  <c:v>21.57</c:v>
                </c:pt>
                <c:pt idx="830">
                  <c:v>21.57</c:v>
                </c:pt>
                <c:pt idx="831">
                  <c:v>21.57</c:v>
                </c:pt>
                <c:pt idx="832">
                  <c:v>21.57</c:v>
                </c:pt>
                <c:pt idx="833">
                  <c:v>21.57</c:v>
                </c:pt>
                <c:pt idx="834">
                  <c:v>21.57</c:v>
                </c:pt>
                <c:pt idx="835">
                  <c:v>21.56</c:v>
                </c:pt>
                <c:pt idx="836">
                  <c:v>21.56</c:v>
                </c:pt>
                <c:pt idx="837">
                  <c:v>21.55</c:v>
                </c:pt>
                <c:pt idx="838">
                  <c:v>21.55</c:v>
                </c:pt>
                <c:pt idx="839">
                  <c:v>21.55</c:v>
                </c:pt>
                <c:pt idx="840">
                  <c:v>21.55</c:v>
                </c:pt>
                <c:pt idx="841">
                  <c:v>21.55</c:v>
                </c:pt>
                <c:pt idx="842">
                  <c:v>21.55</c:v>
                </c:pt>
                <c:pt idx="843">
                  <c:v>21.55</c:v>
                </c:pt>
                <c:pt idx="844">
                  <c:v>21.55</c:v>
                </c:pt>
                <c:pt idx="845">
                  <c:v>21.55</c:v>
                </c:pt>
                <c:pt idx="846">
                  <c:v>21.54</c:v>
                </c:pt>
                <c:pt idx="847">
                  <c:v>21.54</c:v>
                </c:pt>
                <c:pt idx="848">
                  <c:v>21.54</c:v>
                </c:pt>
                <c:pt idx="849">
                  <c:v>21.54</c:v>
                </c:pt>
                <c:pt idx="850">
                  <c:v>21.54</c:v>
                </c:pt>
                <c:pt idx="851">
                  <c:v>21.54</c:v>
                </c:pt>
                <c:pt idx="852">
                  <c:v>21.54</c:v>
                </c:pt>
                <c:pt idx="853">
                  <c:v>21.54</c:v>
                </c:pt>
                <c:pt idx="854">
                  <c:v>21.54</c:v>
                </c:pt>
                <c:pt idx="855">
                  <c:v>21.54</c:v>
                </c:pt>
                <c:pt idx="856">
                  <c:v>21.54</c:v>
                </c:pt>
                <c:pt idx="857">
                  <c:v>21.54</c:v>
                </c:pt>
                <c:pt idx="858">
                  <c:v>21.529999999999902</c:v>
                </c:pt>
                <c:pt idx="859">
                  <c:v>21.529999999999902</c:v>
                </c:pt>
                <c:pt idx="860">
                  <c:v>21.529999999999902</c:v>
                </c:pt>
                <c:pt idx="861">
                  <c:v>21.529999999999902</c:v>
                </c:pt>
                <c:pt idx="862">
                  <c:v>21.529999999999902</c:v>
                </c:pt>
                <c:pt idx="863">
                  <c:v>21.529999999999902</c:v>
                </c:pt>
                <c:pt idx="864">
                  <c:v>21.529999999999902</c:v>
                </c:pt>
                <c:pt idx="865">
                  <c:v>21.529999999999902</c:v>
                </c:pt>
                <c:pt idx="866">
                  <c:v>21.529999999999902</c:v>
                </c:pt>
                <c:pt idx="867">
                  <c:v>21.529999999999902</c:v>
                </c:pt>
                <c:pt idx="868">
                  <c:v>21.529999999999902</c:v>
                </c:pt>
                <c:pt idx="869">
                  <c:v>21.529999999999902</c:v>
                </c:pt>
                <c:pt idx="870">
                  <c:v>21.52</c:v>
                </c:pt>
                <c:pt idx="871">
                  <c:v>21.52</c:v>
                </c:pt>
                <c:pt idx="872">
                  <c:v>21.52</c:v>
                </c:pt>
                <c:pt idx="873">
                  <c:v>21.52</c:v>
                </c:pt>
                <c:pt idx="874">
                  <c:v>21.52</c:v>
                </c:pt>
                <c:pt idx="875">
                  <c:v>21.52</c:v>
                </c:pt>
                <c:pt idx="876">
                  <c:v>21.52</c:v>
                </c:pt>
                <c:pt idx="877">
                  <c:v>21.52</c:v>
                </c:pt>
                <c:pt idx="878">
                  <c:v>21.52</c:v>
                </c:pt>
                <c:pt idx="879">
                  <c:v>21.52</c:v>
                </c:pt>
                <c:pt idx="880">
                  <c:v>21.52</c:v>
                </c:pt>
                <c:pt idx="881">
                  <c:v>21.52</c:v>
                </c:pt>
                <c:pt idx="882">
                  <c:v>21.52</c:v>
                </c:pt>
                <c:pt idx="883">
                  <c:v>21.52</c:v>
                </c:pt>
                <c:pt idx="884">
                  <c:v>21.52</c:v>
                </c:pt>
                <c:pt idx="885">
                  <c:v>21.52</c:v>
                </c:pt>
                <c:pt idx="886">
                  <c:v>21.52</c:v>
                </c:pt>
                <c:pt idx="887">
                  <c:v>21.52</c:v>
                </c:pt>
                <c:pt idx="888">
                  <c:v>21.52</c:v>
                </c:pt>
                <c:pt idx="889">
                  <c:v>21.52</c:v>
                </c:pt>
                <c:pt idx="890">
                  <c:v>21.52</c:v>
                </c:pt>
                <c:pt idx="891">
                  <c:v>21.52</c:v>
                </c:pt>
                <c:pt idx="892">
                  <c:v>21.52</c:v>
                </c:pt>
                <c:pt idx="893">
                  <c:v>21.52</c:v>
                </c:pt>
                <c:pt idx="894">
                  <c:v>21.51</c:v>
                </c:pt>
                <c:pt idx="895">
                  <c:v>21.51</c:v>
                </c:pt>
                <c:pt idx="896">
                  <c:v>21.51</c:v>
                </c:pt>
                <c:pt idx="897">
                  <c:v>21.51</c:v>
                </c:pt>
                <c:pt idx="898">
                  <c:v>21.51</c:v>
                </c:pt>
                <c:pt idx="899">
                  <c:v>21.51</c:v>
                </c:pt>
                <c:pt idx="900">
                  <c:v>21.51</c:v>
                </c:pt>
                <c:pt idx="901">
                  <c:v>21.51</c:v>
                </c:pt>
                <c:pt idx="902">
                  <c:v>21.51</c:v>
                </c:pt>
                <c:pt idx="903">
                  <c:v>21.51</c:v>
                </c:pt>
                <c:pt idx="904">
                  <c:v>21.51</c:v>
                </c:pt>
                <c:pt idx="905">
                  <c:v>21.51</c:v>
                </c:pt>
                <c:pt idx="906">
                  <c:v>21.5</c:v>
                </c:pt>
                <c:pt idx="907">
                  <c:v>21.5</c:v>
                </c:pt>
                <c:pt idx="908">
                  <c:v>21.5</c:v>
                </c:pt>
                <c:pt idx="909">
                  <c:v>21.5</c:v>
                </c:pt>
                <c:pt idx="910">
                  <c:v>21.5</c:v>
                </c:pt>
                <c:pt idx="911">
                  <c:v>21.5</c:v>
                </c:pt>
                <c:pt idx="912">
                  <c:v>21.5</c:v>
                </c:pt>
                <c:pt idx="913">
                  <c:v>21.5</c:v>
                </c:pt>
                <c:pt idx="914">
                  <c:v>21.5</c:v>
                </c:pt>
                <c:pt idx="915">
                  <c:v>21.5</c:v>
                </c:pt>
                <c:pt idx="916">
                  <c:v>21.5</c:v>
                </c:pt>
                <c:pt idx="917">
                  <c:v>21.5</c:v>
                </c:pt>
                <c:pt idx="918">
                  <c:v>21.5</c:v>
                </c:pt>
                <c:pt idx="919">
                  <c:v>21.5</c:v>
                </c:pt>
                <c:pt idx="920">
                  <c:v>21.5</c:v>
                </c:pt>
                <c:pt idx="921">
                  <c:v>21.49</c:v>
                </c:pt>
                <c:pt idx="922">
                  <c:v>21.49</c:v>
                </c:pt>
                <c:pt idx="923">
                  <c:v>21.49</c:v>
                </c:pt>
                <c:pt idx="924">
                  <c:v>21.479999999999997</c:v>
                </c:pt>
                <c:pt idx="925">
                  <c:v>21.479999999999997</c:v>
                </c:pt>
                <c:pt idx="926">
                  <c:v>21.479999999999997</c:v>
                </c:pt>
                <c:pt idx="927">
                  <c:v>21.47</c:v>
                </c:pt>
                <c:pt idx="928">
                  <c:v>21.47</c:v>
                </c:pt>
                <c:pt idx="929">
                  <c:v>21.47</c:v>
                </c:pt>
                <c:pt idx="930">
                  <c:v>21.47</c:v>
                </c:pt>
                <c:pt idx="931">
                  <c:v>21.47</c:v>
                </c:pt>
                <c:pt idx="932">
                  <c:v>21.47</c:v>
                </c:pt>
                <c:pt idx="933">
                  <c:v>21.47</c:v>
                </c:pt>
                <c:pt idx="934">
                  <c:v>21.47</c:v>
                </c:pt>
                <c:pt idx="935">
                  <c:v>21.47</c:v>
                </c:pt>
                <c:pt idx="936">
                  <c:v>21.47</c:v>
                </c:pt>
                <c:pt idx="937">
                  <c:v>21.47</c:v>
                </c:pt>
                <c:pt idx="938">
                  <c:v>21.47</c:v>
                </c:pt>
                <c:pt idx="939">
                  <c:v>21.47</c:v>
                </c:pt>
                <c:pt idx="940">
                  <c:v>21.47</c:v>
                </c:pt>
                <c:pt idx="941">
                  <c:v>21.47</c:v>
                </c:pt>
                <c:pt idx="942">
                  <c:v>21.47</c:v>
                </c:pt>
                <c:pt idx="943">
                  <c:v>21.47</c:v>
                </c:pt>
                <c:pt idx="944">
                  <c:v>21.47</c:v>
                </c:pt>
                <c:pt idx="945">
                  <c:v>21.47</c:v>
                </c:pt>
                <c:pt idx="946">
                  <c:v>21.47</c:v>
                </c:pt>
                <c:pt idx="947">
                  <c:v>21.47</c:v>
                </c:pt>
                <c:pt idx="948">
                  <c:v>21.47</c:v>
                </c:pt>
                <c:pt idx="949">
                  <c:v>21.47</c:v>
                </c:pt>
                <c:pt idx="950">
                  <c:v>21.47</c:v>
                </c:pt>
                <c:pt idx="951">
                  <c:v>21.47</c:v>
                </c:pt>
                <c:pt idx="952">
                  <c:v>21.47</c:v>
                </c:pt>
                <c:pt idx="953">
                  <c:v>21.47</c:v>
                </c:pt>
                <c:pt idx="954">
                  <c:v>21.47</c:v>
                </c:pt>
                <c:pt idx="955">
                  <c:v>21.47</c:v>
                </c:pt>
                <c:pt idx="956">
                  <c:v>21.47</c:v>
                </c:pt>
                <c:pt idx="957">
                  <c:v>21.47</c:v>
                </c:pt>
                <c:pt idx="958">
                  <c:v>21.47</c:v>
                </c:pt>
                <c:pt idx="959">
                  <c:v>21.47</c:v>
                </c:pt>
                <c:pt idx="960">
                  <c:v>21.47</c:v>
                </c:pt>
                <c:pt idx="961">
                  <c:v>21.47</c:v>
                </c:pt>
                <c:pt idx="962">
                  <c:v>21.47</c:v>
                </c:pt>
                <c:pt idx="963">
                  <c:v>21.47</c:v>
                </c:pt>
                <c:pt idx="964">
                  <c:v>21.459999999999997</c:v>
                </c:pt>
                <c:pt idx="965">
                  <c:v>21.459999999999997</c:v>
                </c:pt>
                <c:pt idx="966">
                  <c:v>21.459999999999997</c:v>
                </c:pt>
                <c:pt idx="967">
                  <c:v>21.459999999999997</c:v>
                </c:pt>
                <c:pt idx="968">
                  <c:v>21.459999999999997</c:v>
                </c:pt>
                <c:pt idx="969">
                  <c:v>21.459999999999997</c:v>
                </c:pt>
                <c:pt idx="970">
                  <c:v>21.459999999999997</c:v>
                </c:pt>
                <c:pt idx="971">
                  <c:v>21.459999999999997</c:v>
                </c:pt>
                <c:pt idx="972">
                  <c:v>21.459999999999997</c:v>
                </c:pt>
                <c:pt idx="973">
                  <c:v>21.459999999999997</c:v>
                </c:pt>
                <c:pt idx="974">
                  <c:v>21.459999999999997</c:v>
                </c:pt>
                <c:pt idx="975">
                  <c:v>21.459999999999997</c:v>
                </c:pt>
                <c:pt idx="976">
                  <c:v>21.459999999999997</c:v>
                </c:pt>
                <c:pt idx="977">
                  <c:v>21.459999999999997</c:v>
                </c:pt>
                <c:pt idx="978">
                  <c:v>21.459999999999997</c:v>
                </c:pt>
                <c:pt idx="979">
                  <c:v>21.45</c:v>
                </c:pt>
                <c:pt idx="980">
                  <c:v>21.45</c:v>
                </c:pt>
                <c:pt idx="981">
                  <c:v>21.45</c:v>
                </c:pt>
                <c:pt idx="982">
                  <c:v>21.439999999999998</c:v>
                </c:pt>
                <c:pt idx="983">
                  <c:v>21.439999999999998</c:v>
                </c:pt>
                <c:pt idx="984">
                  <c:v>21.439999999999998</c:v>
                </c:pt>
                <c:pt idx="985">
                  <c:v>21.439999999999998</c:v>
                </c:pt>
                <c:pt idx="986">
                  <c:v>21.439999999999998</c:v>
                </c:pt>
                <c:pt idx="987">
                  <c:v>21.43</c:v>
                </c:pt>
                <c:pt idx="988">
                  <c:v>21.43</c:v>
                </c:pt>
                <c:pt idx="989">
                  <c:v>21.43</c:v>
                </c:pt>
                <c:pt idx="990">
                  <c:v>21.43</c:v>
                </c:pt>
                <c:pt idx="991">
                  <c:v>21.43</c:v>
                </c:pt>
                <c:pt idx="992">
                  <c:v>21.43</c:v>
                </c:pt>
                <c:pt idx="993">
                  <c:v>21.43</c:v>
                </c:pt>
                <c:pt idx="994">
                  <c:v>21.43</c:v>
                </c:pt>
                <c:pt idx="995">
                  <c:v>21.43</c:v>
                </c:pt>
                <c:pt idx="996">
                  <c:v>21.419999999999998</c:v>
                </c:pt>
                <c:pt idx="997">
                  <c:v>21.419999999999998</c:v>
                </c:pt>
                <c:pt idx="998">
                  <c:v>21.419999999999998</c:v>
                </c:pt>
                <c:pt idx="999">
                  <c:v>21.419999999999998</c:v>
                </c:pt>
                <c:pt idx="1000">
                  <c:v>21.419999999999998</c:v>
                </c:pt>
                <c:pt idx="1001">
                  <c:v>21.419999999999998</c:v>
                </c:pt>
                <c:pt idx="1002">
                  <c:v>21.419999999999998</c:v>
                </c:pt>
                <c:pt idx="1003">
                  <c:v>21.419999999999998</c:v>
                </c:pt>
                <c:pt idx="1004">
                  <c:v>21.419999999999998</c:v>
                </c:pt>
                <c:pt idx="1005">
                  <c:v>21.419999999999998</c:v>
                </c:pt>
                <c:pt idx="1006">
                  <c:v>21.419999999999998</c:v>
                </c:pt>
                <c:pt idx="1007">
                  <c:v>21.41</c:v>
                </c:pt>
                <c:pt idx="1008">
                  <c:v>21.4</c:v>
                </c:pt>
                <c:pt idx="1009">
                  <c:v>21.4</c:v>
                </c:pt>
                <c:pt idx="1010">
                  <c:v>21.4</c:v>
                </c:pt>
                <c:pt idx="1011">
                  <c:v>21.4</c:v>
                </c:pt>
                <c:pt idx="1012">
                  <c:v>21.4</c:v>
                </c:pt>
                <c:pt idx="1013">
                  <c:v>21.4</c:v>
                </c:pt>
                <c:pt idx="1014">
                  <c:v>21.4</c:v>
                </c:pt>
                <c:pt idx="1015">
                  <c:v>21.39</c:v>
                </c:pt>
                <c:pt idx="1016">
                  <c:v>21.39</c:v>
                </c:pt>
                <c:pt idx="1017">
                  <c:v>21.38</c:v>
                </c:pt>
                <c:pt idx="1018">
                  <c:v>21.37</c:v>
                </c:pt>
                <c:pt idx="1019">
                  <c:v>21.37</c:v>
                </c:pt>
                <c:pt idx="1020">
                  <c:v>21.37</c:v>
                </c:pt>
                <c:pt idx="1021">
                  <c:v>21.36</c:v>
                </c:pt>
                <c:pt idx="1022">
                  <c:v>21.36</c:v>
                </c:pt>
                <c:pt idx="1023">
                  <c:v>21.36</c:v>
                </c:pt>
                <c:pt idx="1024">
                  <c:v>21.36</c:v>
                </c:pt>
                <c:pt idx="1025">
                  <c:v>21.36</c:v>
                </c:pt>
                <c:pt idx="1026">
                  <c:v>21.36</c:v>
                </c:pt>
                <c:pt idx="1027">
                  <c:v>21.36</c:v>
                </c:pt>
                <c:pt idx="1028">
                  <c:v>21.36</c:v>
                </c:pt>
                <c:pt idx="1029">
                  <c:v>21.36</c:v>
                </c:pt>
                <c:pt idx="1030">
                  <c:v>21.36</c:v>
                </c:pt>
                <c:pt idx="1031">
                  <c:v>21.36</c:v>
                </c:pt>
                <c:pt idx="1032">
                  <c:v>21.36</c:v>
                </c:pt>
                <c:pt idx="1033">
                  <c:v>21.36</c:v>
                </c:pt>
                <c:pt idx="1034">
                  <c:v>21.36</c:v>
                </c:pt>
                <c:pt idx="1035">
                  <c:v>21.36</c:v>
                </c:pt>
                <c:pt idx="1036">
                  <c:v>21.36</c:v>
                </c:pt>
                <c:pt idx="1037">
                  <c:v>21.36</c:v>
                </c:pt>
                <c:pt idx="1038">
                  <c:v>21.36</c:v>
                </c:pt>
                <c:pt idx="1039">
                  <c:v>21.36</c:v>
                </c:pt>
                <c:pt idx="1040">
                  <c:v>21.36</c:v>
                </c:pt>
                <c:pt idx="1041">
                  <c:v>21.36</c:v>
                </c:pt>
                <c:pt idx="1042">
                  <c:v>21.36</c:v>
                </c:pt>
                <c:pt idx="1043">
                  <c:v>21.36</c:v>
                </c:pt>
                <c:pt idx="1044">
                  <c:v>21.36</c:v>
                </c:pt>
                <c:pt idx="1045">
                  <c:v>21.36</c:v>
                </c:pt>
                <c:pt idx="1046">
                  <c:v>21.36</c:v>
                </c:pt>
                <c:pt idx="1047">
                  <c:v>21.36</c:v>
                </c:pt>
                <c:pt idx="1048">
                  <c:v>21.36</c:v>
                </c:pt>
                <c:pt idx="1049">
                  <c:v>21.35</c:v>
                </c:pt>
                <c:pt idx="1050">
                  <c:v>21.35</c:v>
                </c:pt>
                <c:pt idx="1051">
                  <c:v>21.35</c:v>
                </c:pt>
                <c:pt idx="1052">
                  <c:v>21.35</c:v>
                </c:pt>
                <c:pt idx="1053">
                  <c:v>21.35</c:v>
                </c:pt>
                <c:pt idx="1054">
                  <c:v>21.35</c:v>
                </c:pt>
                <c:pt idx="1055">
                  <c:v>21.35</c:v>
                </c:pt>
                <c:pt idx="1056">
                  <c:v>21.35</c:v>
                </c:pt>
                <c:pt idx="1057">
                  <c:v>21.35</c:v>
                </c:pt>
                <c:pt idx="1058">
                  <c:v>21.35</c:v>
                </c:pt>
                <c:pt idx="1059">
                  <c:v>21.35</c:v>
                </c:pt>
                <c:pt idx="1060">
                  <c:v>21.35</c:v>
                </c:pt>
                <c:pt idx="1061">
                  <c:v>21.35</c:v>
                </c:pt>
                <c:pt idx="1062">
                  <c:v>21.35</c:v>
                </c:pt>
                <c:pt idx="1063">
                  <c:v>21.35</c:v>
                </c:pt>
                <c:pt idx="1064">
                  <c:v>21.35</c:v>
                </c:pt>
                <c:pt idx="1065">
                  <c:v>21.34</c:v>
                </c:pt>
                <c:pt idx="1066">
                  <c:v>21.34</c:v>
                </c:pt>
                <c:pt idx="1067">
                  <c:v>21.34</c:v>
                </c:pt>
                <c:pt idx="1068">
                  <c:v>21.34</c:v>
                </c:pt>
                <c:pt idx="1069">
                  <c:v>21.34</c:v>
                </c:pt>
                <c:pt idx="1070">
                  <c:v>21.34</c:v>
                </c:pt>
                <c:pt idx="1071">
                  <c:v>21.34</c:v>
                </c:pt>
                <c:pt idx="1072">
                  <c:v>21.34</c:v>
                </c:pt>
                <c:pt idx="1073">
                  <c:v>21.34</c:v>
                </c:pt>
                <c:pt idx="1074">
                  <c:v>21.34</c:v>
                </c:pt>
                <c:pt idx="1075">
                  <c:v>21.34</c:v>
                </c:pt>
                <c:pt idx="1076">
                  <c:v>21.34</c:v>
                </c:pt>
                <c:pt idx="1077">
                  <c:v>21.330000000000002</c:v>
                </c:pt>
                <c:pt idx="1078">
                  <c:v>21.330000000000002</c:v>
                </c:pt>
                <c:pt idx="1079">
                  <c:v>21.330000000000002</c:v>
                </c:pt>
                <c:pt idx="1080">
                  <c:v>21.330000000000002</c:v>
                </c:pt>
                <c:pt idx="1081">
                  <c:v>21.330000000000002</c:v>
                </c:pt>
                <c:pt idx="1082">
                  <c:v>21.330000000000002</c:v>
                </c:pt>
                <c:pt idx="1083">
                  <c:v>21.32</c:v>
                </c:pt>
                <c:pt idx="1084">
                  <c:v>21.32</c:v>
                </c:pt>
                <c:pt idx="1085">
                  <c:v>21.32</c:v>
                </c:pt>
                <c:pt idx="1086">
                  <c:v>21.310000000000002</c:v>
                </c:pt>
                <c:pt idx="1087">
                  <c:v>21.3</c:v>
                </c:pt>
                <c:pt idx="1088">
                  <c:v>21.3</c:v>
                </c:pt>
                <c:pt idx="1089">
                  <c:v>21.3</c:v>
                </c:pt>
                <c:pt idx="1090">
                  <c:v>21.3</c:v>
                </c:pt>
                <c:pt idx="1091">
                  <c:v>21.3</c:v>
                </c:pt>
                <c:pt idx="1092">
                  <c:v>21.3</c:v>
                </c:pt>
                <c:pt idx="1093">
                  <c:v>21.29</c:v>
                </c:pt>
                <c:pt idx="1094">
                  <c:v>21.29</c:v>
                </c:pt>
                <c:pt idx="1095">
                  <c:v>21.29</c:v>
                </c:pt>
                <c:pt idx="1096">
                  <c:v>21.29</c:v>
                </c:pt>
                <c:pt idx="1097">
                  <c:v>21.29</c:v>
                </c:pt>
                <c:pt idx="1098">
                  <c:v>21.29</c:v>
                </c:pt>
                <c:pt idx="1099">
                  <c:v>21.29</c:v>
                </c:pt>
                <c:pt idx="1100">
                  <c:v>21.29</c:v>
                </c:pt>
                <c:pt idx="1101">
                  <c:v>21.29</c:v>
                </c:pt>
                <c:pt idx="1102">
                  <c:v>21.29</c:v>
                </c:pt>
                <c:pt idx="1103">
                  <c:v>21.279999999999998</c:v>
                </c:pt>
                <c:pt idx="1104">
                  <c:v>21.279999999999998</c:v>
                </c:pt>
                <c:pt idx="1105">
                  <c:v>21.279999999999998</c:v>
                </c:pt>
                <c:pt idx="1106">
                  <c:v>21.279999999999998</c:v>
                </c:pt>
                <c:pt idx="1107">
                  <c:v>21.279999999999998</c:v>
                </c:pt>
                <c:pt idx="1108">
                  <c:v>21.279999999999998</c:v>
                </c:pt>
                <c:pt idx="1109">
                  <c:v>21.279999999999998</c:v>
                </c:pt>
                <c:pt idx="1110">
                  <c:v>21.279999999999998</c:v>
                </c:pt>
                <c:pt idx="1111">
                  <c:v>21.279999999999998</c:v>
                </c:pt>
                <c:pt idx="1112">
                  <c:v>21.279999999999998</c:v>
                </c:pt>
                <c:pt idx="1113">
                  <c:v>21.279999999999998</c:v>
                </c:pt>
                <c:pt idx="1114">
                  <c:v>21.279999999999998</c:v>
                </c:pt>
                <c:pt idx="1115">
                  <c:v>21.279999999999998</c:v>
                </c:pt>
                <c:pt idx="1116">
                  <c:v>21.279999999999998</c:v>
                </c:pt>
                <c:pt idx="1117">
                  <c:v>21.279999999999998</c:v>
                </c:pt>
                <c:pt idx="1118">
                  <c:v>21.279999999999998</c:v>
                </c:pt>
                <c:pt idx="1119">
                  <c:v>21.279999999999998</c:v>
                </c:pt>
                <c:pt idx="1120">
                  <c:v>21.279999999999998</c:v>
                </c:pt>
                <c:pt idx="1121">
                  <c:v>21.279999999999998</c:v>
                </c:pt>
                <c:pt idx="1122">
                  <c:v>21.279999999999998</c:v>
                </c:pt>
                <c:pt idx="1123">
                  <c:v>21.279999999999998</c:v>
                </c:pt>
                <c:pt idx="1124">
                  <c:v>21.279999999999998</c:v>
                </c:pt>
                <c:pt idx="1125">
                  <c:v>21.279999999999998</c:v>
                </c:pt>
                <c:pt idx="1126">
                  <c:v>21.279999999999998</c:v>
                </c:pt>
                <c:pt idx="1127">
                  <c:v>21.279999999999998</c:v>
                </c:pt>
                <c:pt idx="1128">
                  <c:v>21.279999999999998</c:v>
                </c:pt>
                <c:pt idx="1129">
                  <c:v>21.279999999999998</c:v>
                </c:pt>
                <c:pt idx="1130">
                  <c:v>21.279999999999998</c:v>
                </c:pt>
                <c:pt idx="1131">
                  <c:v>21.279999999999998</c:v>
                </c:pt>
                <c:pt idx="1132">
                  <c:v>21.279999999999998</c:v>
                </c:pt>
                <c:pt idx="1133">
                  <c:v>21.279999999999998</c:v>
                </c:pt>
                <c:pt idx="1134">
                  <c:v>21.279999999999998</c:v>
                </c:pt>
                <c:pt idx="1135">
                  <c:v>21.279999999999998</c:v>
                </c:pt>
                <c:pt idx="1136">
                  <c:v>21.279999999999998</c:v>
                </c:pt>
                <c:pt idx="1137">
                  <c:v>21.279999999999998</c:v>
                </c:pt>
                <c:pt idx="1138">
                  <c:v>21.279999999999998</c:v>
                </c:pt>
                <c:pt idx="1139">
                  <c:v>21.279999999999998</c:v>
                </c:pt>
                <c:pt idx="1140">
                  <c:v>21.27</c:v>
                </c:pt>
                <c:pt idx="1141">
                  <c:v>21.27</c:v>
                </c:pt>
                <c:pt idx="1142">
                  <c:v>21.27</c:v>
                </c:pt>
                <c:pt idx="1143">
                  <c:v>21.27</c:v>
                </c:pt>
                <c:pt idx="1144">
                  <c:v>21.27</c:v>
                </c:pt>
                <c:pt idx="1145">
                  <c:v>21.27</c:v>
                </c:pt>
                <c:pt idx="1146">
                  <c:v>21.27</c:v>
                </c:pt>
                <c:pt idx="1147">
                  <c:v>21.27</c:v>
                </c:pt>
                <c:pt idx="1148">
                  <c:v>21.259999999999998</c:v>
                </c:pt>
                <c:pt idx="1149">
                  <c:v>21.25</c:v>
                </c:pt>
                <c:pt idx="1150">
                  <c:v>21.25</c:v>
                </c:pt>
                <c:pt idx="1151">
                  <c:v>21.25</c:v>
                </c:pt>
                <c:pt idx="1152">
                  <c:v>21.25</c:v>
                </c:pt>
                <c:pt idx="1153">
                  <c:v>21.25</c:v>
                </c:pt>
                <c:pt idx="1154">
                  <c:v>21.25</c:v>
                </c:pt>
                <c:pt idx="1155">
                  <c:v>21.25</c:v>
                </c:pt>
                <c:pt idx="1156">
                  <c:v>21.25</c:v>
                </c:pt>
                <c:pt idx="1157">
                  <c:v>21.25</c:v>
                </c:pt>
                <c:pt idx="1158">
                  <c:v>21.25</c:v>
                </c:pt>
                <c:pt idx="1159">
                  <c:v>21.25</c:v>
                </c:pt>
                <c:pt idx="1160">
                  <c:v>21.25</c:v>
                </c:pt>
                <c:pt idx="1161">
                  <c:v>21.25</c:v>
                </c:pt>
                <c:pt idx="1162">
                  <c:v>21.25</c:v>
                </c:pt>
                <c:pt idx="1163">
                  <c:v>21.25</c:v>
                </c:pt>
                <c:pt idx="1164">
                  <c:v>21.25</c:v>
                </c:pt>
                <c:pt idx="1165">
                  <c:v>21.24</c:v>
                </c:pt>
                <c:pt idx="1166">
                  <c:v>21.24</c:v>
                </c:pt>
                <c:pt idx="1167">
                  <c:v>21.24</c:v>
                </c:pt>
                <c:pt idx="1168">
                  <c:v>21.24</c:v>
                </c:pt>
                <c:pt idx="1169">
                  <c:v>21.24</c:v>
                </c:pt>
                <c:pt idx="1170">
                  <c:v>21.24</c:v>
                </c:pt>
                <c:pt idx="1171">
                  <c:v>21.24</c:v>
                </c:pt>
                <c:pt idx="1172">
                  <c:v>21.23</c:v>
                </c:pt>
                <c:pt idx="1173">
                  <c:v>21.23</c:v>
                </c:pt>
                <c:pt idx="1174">
                  <c:v>21.23</c:v>
                </c:pt>
                <c:pt idx="1175">
                  <c:v>21.23</c:v>
                </c:pt>
                <c:pt idx="1176">
                  <c:v>21.23</c:v>
                </c:pt>
                <c:pt idx="1177">
                  <c:v>21.23</c:v>
                </c:pt>
                <c:pt idx="1178">
                  <c:v>21.23</c:v>
                </c:pt>
                <c:pt idx="1179">
                  <c:v>21.23</c:v>
                </c:pt>
                <c:pt idx="1180">
                  <c:v>21.23</c:v>
                </c:pt>
                <c:pt idx="1181">
                  <c:v>21.23</c:v>
                </c:pt>
                <c:pt idx="1182">
                  <c:v>21.23</c:v>
                </c:pt>
                <c:pt idx="1183">
                  <c:v>21.23</c:v>
                </c:pt>
                <c:pt idx="1184">
                  <c:v>21.23</c:v>
                </c:pt>
                <c:pt idx="1185">
                  <c:v>21.23</c:v>
                </c:pt>
                <c:pt idx="1186">
                  <c:v>21.23</c:v>
                </c:pt>
                <c:pt idx="1187">
                  <c:v>21.23</c:v>
                </c:pt>
                <c:pt idx="1188">
                  <c:v>21.23</c:v>
                </c:pt>
                <c:pt idx="1189">
                  <c:v>21.23</c:v>
                </c:pt>
                <c:pt idx="1190">
                  <c:v>21.23</c:v>
                </c:pt>
                <c:pt idx="1191">
                  <c:v>21.23</c:v>
                </c:pt>
                <c:pt idx="1192">
                  <c:v>21.23</c:v>
                </c:pt>
                <c:pt idx="1193">
                  <c:v>21.23</c:v>
                </c:pt>
                <c:pt idx="1194">
                  <c:v>21.23</c:v>
                </c:pt>
                <c:pt idx="1195">
                  <c:v>21.23</c:v>
                </c:pt>
                <c:pt idx="1196">
                  <c:v>21.23</c:v>
                </c:pt>
                <c:pt idx="1197">
                  <c:v>21.23</c:v>
                </c:pt>
                <c:pt idx="1198">
                  <c:v>21.23</c:v>
                </c:pt>
                <c:pt idx="1199">
                  <c:v>21.23</c:v>
                </c:pt>
                <c:pt idx="1200">
                  <c:v>21.23</c:v>
                </c:pt>
                <c:pt idx="1201">
                  <c:v>21.22</c:v>
                </c:pt>
                <c:pt idx="1202">
                  <c:v>21.22</c:v>
                </c:pt>
                <c:pt idx="1203">
                  <c:v>21.22</c:v>
                </c:pt>
                <c:pt idx="1204">
                  <c:v>21.22</c:v>
                </c:pt>
                <c:pt idx="1205">
                  <c:v>21.22</c:v>
                </c:pt>
                <c:pt idx="1206">
                  <c:v>21.22</c:v>
                </c:pt>
                <c:pt idx="1207">
                  <c:v>21.21</c:v>
                </c:pt>
                <c:pt idx="1208">
                  <c:v>21.21</c:v>
                </c:pt>
                <c:pt idx="1209">
                  <c:v>21.21</c:v>
                </c:pt>
                <c:pt idx="1210">
                  <c:v>21.21</c:v>
                </c:pt>
                <c:pt idx="1211">
                  <c:v>21.21</c:v>
                </c:pt>
                <c:pt idx="1212">
                  <c:v>21.21</c:v>
                </c:pt>
                <c:pt idx="1213">
                  <c:v>21.21</c:v>
                </c:pt>
                <c:pt idx="1214">
                  <c:v>21.21</c:v>
                </c:pt>
                <c:pt idx="1215">
                  <c:v>21.21</c:v>
                </c:pt>
                <c:pt idx="1216">
                  <c:v>21.21</c:v>
                </c:pt>
                <c:pt idx="1217">
                  <c:v>21.2</c:v>
                </c:pt>
                <c:pt idx="1218">
                  <c:v>21.2</c:v>
                </c:pt>
                <c:pt idx="1219">
                  <c:v>21.2</c:v>
                </c:pt>
                <c:pt idx="1220">
                  <c:v>21.2</c:v>
                </c:pt>
                <c:pt idx="1221">
                  <c:v>21.2</c:v>
                </c:pt>
                <c:pt idx="1222">
                  <c:v>21.2</c:v>
                </c:pt>
                <c:pt idx="1223">
                  <c:v>21.2</c:v>
                </c:pt>
                <c:pt idx="1224">
                  <c:v>21.2</c:v>
                </c:pt>
                <c:pt idx="1225">
                  <c:v>21.2</c:v>
                </c:pt>
                <c:pt idx="1226">
                  <c:v>21.2</c:v>
                </c:pt>
                <c:pt idx="1227">
                  <c:v>21.2</c:v>
                </c:pt>
                <c:pt idx="1228">
                  <c:v>21.2</c:v>
                </c:pt>
                <c:pt idx="1229">
                  <c:v>21.2</c:v>
                </c:pt>
                <c:pt idx="1230">
                  <c:v>21.2</c:v>
                </c:pt>
                <c:pt idx="1231">
                  <c:v>21.2</c:v>
                </c:pt>
                <c:pt idx="1232">
                  <c:v>21.2</c:v>
                </c:pt>
                <c:pt idx="1233">
                  <c:v>21.2</c:v>
                </c:pt>
                <c:pt idx="1234">
                  <c:v>21.2</c:v>
                </c:pt>
                <c:pt idx="1235">
                  <c:v>21.2</c:v>
                </c:pt>
                <c:pt idx="1236">
                  <c:v>21.2</c:v>
                </c:pt>
                <c:pt idx="1237">
                  <c:v>21.19</c:v>
                </c:pt>
                <c:pt idx="1238">
                  <c:v>21.19</c:v>
                </c:pt>
                <c:pt idx="1239">
                  <c:v>21.19</c:v>
                </c:pt>
                <c:pt idx="1240">
                  <c:v>21.19</c:v>
                </c:pt>
                <c:pt idx="1241">
                  <c:v>21.19</c:v>
                </c:pt>
                <c:pt idx="1242">
                  <c:v>21.19</c:v>
                </c:pt>
                <c:pt idx="1243">
                  <c:v>21.19</c:v>
                </c:pt>
                <c:pt idx="1244">
                  <c:v>21.19</c:v>
                </c:pt>
                <c:pt idx="1245">
                  <c:v>21.18</c:v>
                </c:pt>
                <c:pt idx="1246">
                  <c:v>21.18</c:v>
                </c:pt>
                <c:pt idx="1247">
                  <c:v>21.18</c:v>
                </c:pt>
                <c:pt idx="1248">
                  <c:v>21.17</c:v>
                </c:pt>
                <c:pt idx="1249">
                  <c:v>21.17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TBInfectionONLYData!$B$8766:$B$10015</c:f>
              <c:numCache>
                <c:formatCode>General</c:formatCode>
                <c:ptCount val="1250"/>
                <c:pt idx="0">
                  <c:v>0</c:v>
                </c:pt>
                <c:pt idx="1">
                  <c:v>26.32</c:v>
                </c:pt>
                <c:pt idx="2">
                  <c:v>25.24</c:v>
                </c:pt>
                <c:pt idx="3">
                  <c:v>24.47</c:v>
                </c:pt>
                <c:pt idx="4">
                  <c:v>23.959999999999997</c:v>
                </c:pt>
                <c:pt idx="5">
                  <c:v>23.51</c:v>
                </c:pt>
                <c:pt idx="6">
                  <c:v>22.79</c:v>
                </c:pt>
                <c:pt idx="7">
                  <c:v>22.16</c:v>
                </c:pt>
                <c:pt idx="8">
                  <c:v>22</c:v>
                </c:pt>
                <c:pt idx="9">
                  <c:v>21.9</c:v>
                </c:pt>
                <c:pt idx="10">
                  <c:v>21.82</c:v>
                </c:pt>
                <c:pt idx="11">
                  <c:v>21.669999999999899</c:v>
                </c:pt>
                <c:pt idx="12">
                  <c:v>21.6</c:v>
                </c:pt>
                <c:pt idx="13">
                  <c:v>21.43</c:v>
                </c:pt>
                <c:pt idx="14">
                  <c:v>21.2</c:v>
                </c:pt>
                <c:pt idx="15">
                  <c:v>21.130000000000003</c:v>
                </c:pt>
                <c:pt idx="16">
                  <c:v>21.05</c:v>
                </c:pt>
                <c:pt idx="17">
                  <c:v>20.97</c:v>
                </c:pt>
                <c:pt idx="18">
                  <c:v>20.86</c:v>
                </c:pt>
                <c:pt idx="19">
                  <c:v>20.77</c:v>
                </c:pt>
                <c:pt idx="20">
                  <c:v>20.67</c:v>
                </c:pt>
                <c:pt idx="21">
                  <c:v>20.56</c:v>
                </c:pt>
                <c:pt idx="22">
                  <c:v>20.5</c:v>
                </c:pt>
                <c:pt idx="23">
                  <c:v>20.43</c:v>
                </c:pt>
                <c:pt idx="24">
                  <c:v>20.389999999999898</c:v>
                </c:pt>
                <c:pt idx="25">
                  <c:v>20.299999999999898</c:v>
                </c:pt>
                <c:pt idx="26">
                  <c:v>20.25</c:v>
                </c:pt>
                <c:pt idx="27">
                  <c:v>20.190000000000001</c:v>
                </c:pt>
                <c:pt idx="28">
                  <c:v>20.139999999999901</c:v>
                </c:pt>
                <c:pt idx="29">
                  <c:v>20.099999999999895</c:v>
                </c:pt>
                <c:pt idx="30">
                  <c:v>20.049999999999898</c:v>
                </c:pt>
                <c:pt idx="31">
                  <c:v>20.049999999999898</c:v>
                </c:pt>
                <c:pt idx="32">
                  <c:v>20</c:v>
                </c:pt>
                <c:pt idx="33">
                  <c:v>19.979999999999897</c:v>
                </c:pt>
                <c:pt idx="34">
                  <c:v>19.959999999999898</c:v>
                </c:pt>
                <c:pt idx="35">
                  <c:v>19.89</c:v>
                </c:pt>
                <c:pt idx="36">
                  <c:v>19.89</c:v>
                </c:pt>
                <c:pt idx="37">
                  <c:v>19.88</c:v>
                </c:pt>
                <c:pt idx="38">
                  <c:v>19.88</c:v>
                </c:pt>
                <c:pt idx="39">
                  <c:v>19.8599999999999</c:v>
                </c:pt>
                <c:pt idx="40">
                  <c:v>19.82</c:v>
                </c:pt>
                <c:pt idx="41">
                  <c:v>19.809999999999999</c:v>
                </c:pt>
                <c:pt idx="42">
                  <c:v>19.799999999999898</c:v>
                </c:pt>
                <c:pt idx="43">
                  <c:v>19.77</c:v>
                </c:pt>
                <c:pt idx="44">
                  <c:v>19.749999999999897</c:v>
                </c:pt>
                <c:pt idx="45">
                  <c:v>19.739999999999995</c:v>
                </c:pt>
                <c:pt idx="46">
                  <c:v>19.72</c:v>
                </c:pt>
                <c:pt idx="47">
                  <c:v>19.7</c:v>
                </c:pt>
                <c:pt idx="48">
                  <c:v>19.689999999999895</c:v>
                </c:pt>
                <c:pt idx="49">
                  <c:v>19.670000000000005</c:v>
                </c:pt>
                <c:pt idx="50">
                  <c:v>19.66</c:v>
                </c:pt>
                <c:pt idx="51">
                  <c:v>19.66</c:v>
                </c:pt>
                <c:pt idx="52">
                  <c:v>19.630000000000003</c:v>
                </c:pt>
                <c:pt idx="53">
                  <c:v>19.630000000000003</c:v>
                </c:pt>
                <c:pt idx="54">
                  <c:v>19.619999999999905</c:v>
                </c:pt>
                <c:pt idx="55">
                  <c:v>19.600000000000001</c:v>
                </c:pt>
                <c:pt idx="56">
                  <c:v>19.59</c:v>
                </c:pt>
                <c:pt idx="57">
                  <c:v>19.59</c:v>
                </c:pt>
                <c:pt idx="58">
                  <c:v>19.579999999999995</c:v>
                </c:pt>
                <c:pt idx="59">
                  <c:v>19.57</c:v>
                </c:pt>
                <c:pt idx="60">
                  <c:v>19.559999999999899</c:v>
                </c:pt>
                <c:pt idx="61">
                  <c:v>19.559999999999899</c:v>
                </c:pt>
                <c:pt idx="62">
                  <c:v>19.559999999999899</c:v>
                </c:pt>
                <c:pt idx="63">
                  <c:v>19.53</c:v>
                </c:pt>
                <c:pt idx="64">
                  <c:v>19.53</c:v>
                </c:pt>
                <c:pt idx="65">
                  <c:v>19.53</c:v>
                </c:pt>
                <c:pt idx="66">
                  <c:v>19.52</c:v>
                </c:pt>
                <c:pt idx="67">
                  <c:v>19.509999999999899</c:v>
                </c:pt>
                <c:pt idx="68">
                  <c:v>19.509999999999899</c:v>
                </c:pt>
                <c:pt idx="69">
                  <c:v>19.489999999999991</c:v>
                </c:pt>
                <c:pt idx="70">
                  <c:v>19.459999999999997</c:v>
                </c:pt>
                <c:pt idx="71">
                  <c:v>19.459999999999997</c:v>
                </c:pt>
                <c:pt idx="72">
                  <c:v>19.459999999999997</c:v>
                </c:pt>
                <c:pt idx="73">
                  <c:v>19.439999999999895</c:v>
                </c:pt>
                <c:pt idx="74">
                  <c:v>19.429999999999897</c:v>
                </c:pt>
                <c:pt idx="75">
                  <c:v>19.399999999999999</c:v>
                </c:pt>
                <c:pt idx="76">
                  <c:v>19.37</c:v>
                </c:pt>
                <c:pt idx="77">
                  <c:v>19.349999999999895</c:v>
                </c:pt>
                <c:pt idx="78">
                  <c:v>19.349999999999895</c:v>
                </c:pt>
                <c:pt idx="79">
                  <c:v>19.349999999999895</c:v>
                </c:pt>
                <c:pt idx="80">
                  <c:v>19.349999999999895</c:v>
                </c:pt>
                <c:pt idx="81">
                  <c:v>19.349999999999895</c:v>
                </c:pt>
                <c:pt idx="82">
                  <c:v>19.349999999999895</c:v>
                </c:pt>
                <c:pt idx="83">
                  <c:v>19.34</c:v>
                </c:pt>
                <c:pt idx="84">
                  <c:v>19.319999999999901</c:v>
                </c:pt>
                <c:pt idx="85">
                  <c:v>19.319999999999901</c:v>
                </c:pt>
                <c:pt idx="86">
                  <c:v>19.319999999999901</c:v>
                </c:pt>
                <c:pt idx="87">
                  <c:v>19.319999999999901</c:v>
                </c:pt>
                <c:pt idx="88">
                  <c:v>19.29</c:v>
                </c:pt>
                <c:pt idx="89">
                  <c:v>19.29</c:v>
                </c:pt>
                <c:pt idx="90">
                  <c:v>19.279999999999998</c:v>
                </c:pt>
                <c:pt idx="91">
                  <c:v>19.279999999999998</c:v>
                </c:pt>
                <c:pt idx="92">
                  <c:v>19.279999999999998</c:v>
                </c:pt>
                <c:pt idx="93">
                  <c:v>19.279999999999998</c:v>
                </c:pt>
                <c:pt idx="94">
                  <c:v>19.279999999999998</c:v>
                </c:pt>
                <c:pt idx="95">
                  <c:v>19.27</c:v>
                </c:pt>
                <c:pt idx="96">
                  <c:v>19.27</c:v>
                </c:pt>
                <c:pt idx="97">
                  <c:v>19.27</c:v>
                </c:pt>
                <c:pt idx="98">
                  <c:v>19.239999999999995</c:v>
                </c:pt>
                <c:pt idx="99">
                  <c:v>19.22</c:v>
                </c:pt>
                <c:pt idx="100">
                  <c:v>19.22</c:v>
                </c:pt>
                <c:pt idx="101">
                  <c:v>19.22</c:v>
                </c:pt>
                <c:pt idx="102">
                  <c:v>19.22</c:v>
                </c:pt>
                <c:pt idx="103">
                  <c:v>19.21</c:v>
                </c:pt>
                <c:pt idx="104">
                  <c:v>19.2</c:v>
                </c:pt>
                <c:pt idx="105">
                  <c:v>19.18</c:v>
                </c:pt>
                <c:pt idx="106">
                  <c:v>19.16</c:v>
                </c:pt>
                <c:pt idx="107">
                  <c:v>19.149999999999999</c:v>
                </c:pt>
                <c:pt idx="108">
                  <c:v>19.149999999999999</c:v>
                </c:pt>
                <c:pt idx="109">
                  <c:v>19.14</c:v>
                </c:pt>
                <c:pt idx="110">
                  <c:v>19.14</c:v>
                </c:pt>
                <c:pt idx="111">
                  <c:v>19.14</c:v>
                </c:pt>
                <c:pt idx="112">
                  <c:v>19.14</c:v>
                </c:pt>
                <c:pt idx="113">
                  <c:v>19.14</c:v>
                </c:pt>
                <c:pt idx="114">
                  <c:v>19.14</c:v>
                </c:pt>
                <c:pt idx="115">
                  <c:v>19.130000000000003</c:v>
                </c:pt>
                <c:pt idx="116">
                  <c:v>19.130000000000003</c:v>
                </c:pt>
                <c:pt idx="117">
                  <c:v>19.119999999999905</c:v>
                </c:pt>
                <c:pt idx="118">
                  <c:v>19.119999999999905</c:v>
                </c:pt>
                <c:pt idx="119">
                  <c:v>19.110000000000003</c:v>
                </c:pt>
                <c:pt idx="120">
                  <c:v>19.110000000000003</c:v>
                </c:pt>
                <c:pt idx="121">
                  <c:v>19.110000000000003</c:v>
                </c:pt>
                <c:pt idx="122">
                  <c:v>19.100000000000001</c:v>
                </c:pt>
                <c:pt idx="123">
                  <c:v>19.100000000000001</c:v>
                </c:pt>
                <c:pt idx="124">
                  <c:v>19.09</c:v>
                </c:pt>
                <c:pt idx="125">
                  <c:v>19.09</c:v>
                </c:pt>
                <c:pt idx="126">
                  <c:v>19.079999999999995</c:v>
                </c:pt>
                <c:pt idx="127">
                  <c:v>19.07</c:v>
                </c:pt>
                <c:pt idx="128">
                  <c:v>19.07</c:v>
                </c:pt>
                <c:pt idx="129">
                  <c:v>19.07</c:v>
                </c:pt>
                <c:pt idx="130">
                  <c:v>19.059999999999999</c:v>
                </c:pt>
                <c:pt idx="131">
                  <c:v>19.059999999999999</c:v>
                </c:pt>
                <c:pt idx="132">
                  <c:v>19.059999999999999</c:v>
                </c:pt>
                <c:pt idx="133">
                  <c:v>19.04</c:v>
                </c:pt>
                <c:pt idx="134">
                  <c:v>19.03</c:v>
                </c:pt>
                <c:pt idx="135">
                  <c:v>19.03</c:v>
                </c:pt>
                <c:pt idx="136">
                  <c:v>19.03</c:v>
                </c:pt>
                <c:pt idx="137">
                  <c:v>19.03</c:v>
                </c:pt>
                <c:pt idx="138">
                  <c:v>19.02</c:v>
                </c:pt>
                <c:pt idx="139">
                  <c:v>19</c:v>
                </c:pt>
                <c:pt idx="140">
                  <c:v>19</c:v>
                </c:pt>
                <c:pt idx="141">
                  <c:v>19</c:v>
                </c:pt>
                <c:pt idx="142">
                  <c:v>19</c:v>
                </c:pt>
                <c:pt idx="143">
                  <c:v>19</c:v>
                </c:pt>
                <c:pt idx="144">
                  <c:v>18.989999999999991</c:v>
                </c:pt>
                <c:pt idx="145">
                  <c:v>18.989999999999991</c:v>
                </c:pt>
                <c:pt idx="146">
                  <c:v>18.989999999999991</c:v>
                </c:pt>
                <c:pt idx="147">
                  <c:v>18.979999999999997</c:v>
                </c:pt>
                <c:pt idx="148">
                  <c:v>18.979999999999997</c:v>
                </c:pt>
                <c:pt idx="149">
                  <c:v>18.959999999999997</c:v>
                </c:pt>
                <c:pt idx="150">
                  <c:v>18.939999999999895</c:v>
                </c:pt>
                <c:pt idx="151">
                  <c:v>18.939999999999895</c:v>
                </c:pt>
                <c:pt idx="152">
                  <c:v>18.939999999999895</c:v>
                </c:pt>
                <c:pt idx="153">
                  <c:v>18.939999999999895</c:v>
                </c:pt>
                <c:pt idx="154">
                  <c:v>18.899999999999999</c:v>
                </c:pt>
                <c:pt idx="155">
                  <c:v>18.899999999999999</c:v>
                </c:pt>
                <c:pt idx="156">
                  <c:v>18.89</c:v>
                </c:pt>
                <c:pt idx="157">
                  <c:v>18.89</c:v>
                </c:pt>
                <c:pt idx="158">
                  <c:v>18.89</c:v>
                </c:pt>
                <c:pt idx="159">
                  <c:v>18.89</c:v>
                </c:pt>
                <c:pt idx="160">
                  <c:v>18.89</c:v>
                </c:pt>
                <c:pt idx="161">
                  <c:v>18.89</c:v>
                </c:pt>
                <c:pt idx="162">
                  <c:v>18.89</c:v>
                </c:pt>
                <c:pt idx="163">
                  <c:v>18.88</c:v>
                </c:pt>
                <c:pt idx="164">
                  <c:v>18.86</c:v>
                </c:pt>
                <c:pt idx="165">
                  <c:v>18.84</c:v>
                </c:pt>
                <c:pt idx="166">
                  <c:v>18.84</c:v>
                </c:pt>
                <c:pt idx="167">
                  <c:v>18.809999999999999</c:v>
                </c:pt>
                <c:pt idx="168">
                  <c:v>18.8</c:v>
                </c:pt>
                <c:pt idx="169">
                  <c:v>18.8</c:v>
                </c:pt>
                <c:pt idx="170">
                  <c:v>18.8</c:v>
                </c:pt>
                <c:pt idx="171">
                  <c:v>18.8</c:v>
                </c:pt>
                <c:pt idx="172">
                  <c:v>18.8</c:v>
                </c:pt>
                <c:pt idx="173">
                  <c:v>18.79</c:v>
                </c:pt>
                <c:pt idx="174">
                  <c:v>18.79</c:v>
                </c:pt>
                <c:pt idx="175">
                  <c:v>18.77</c:v>
                </c:pt>
                <c:pt idx="176">
                  <c:v>18.749999999999897</c:v>
                </c:pt>
                <c:pt idx="177">
                  <c:v>18.729999999999897</c:v>
                </c:pt>
                <c:pt idx="178">
                  <c:v>18.729999999999897</c:v>
                </c:pt>
                <c:pt idx="179">
                  <c:v>18.709999999999898</c:v>
                </c:pt>
                <c:pt idx="180">
                  <c:v>18.709999999999898</c:v>
                </c:pt>
                <c:pt idx="181">
                  <c:v>18.709999999999898</c:v>
                </c:pt>
                <c:pt idx="182">
                  <c:v>18.7</c:v>
                </c:pt>
                <c:pt idx="183">
                  <c:v>18.7</c:v>
                </c:pt>
                <c:pt idx="184">
                  <c:v>18.7</c:v>
                </c:pt>
                <c:pt idx="185">
                  <c:v>18.7</c:v>
                </c:pt>
                <c:pt idx="186">
                  <c:v>18.7</c:v>
                </c:pt>
                <c:pt idx="187">
                  <c:v>18.7</c:v>
                </c:pt>
                <c:pt idx="188">
                  <c:v>18.7</c:v>
                </c:pt>
                <c:pt idx="189">
                  <c:v>18.7</c:v>
                </c:pt>
                <c:pt idx="190">
                  <c:v>18.68</c:v>
                </c:pt>
                <c:pt idx="191">
                  <c:v>18.68</c:v>
                </c:pt>
                <c:pt idx="192">
                  <c:v>18.68</c:v>
                </c:pt>
                <c:pt idx="193">
                  <c:v>18.66</c:v>
                </c:pt>
                <c:pt idx="194">
                  <c:v>18.66</c:v>
                </c:pt>
                <c:pt idx="195">
                  <c:v>18.66</c:v>
                </c:pt>
                <c:pt idx="196">
                  <c:v>18.649999999999999</c:v>
                </c:pt>
                <c:pt idx="197">
                  <c:v>18.649999999999999</c:v>
                </c:pt>
                <c:pt idx="198">
                  <c:v>18.639999999999901</c:v>
                </c:pt>
                <c:pt idx="199">
                  <c:v>18.6299999999999</c:v>
                </c:pt>
                <c:pt idx="200">
                  <c:v>18.6299999999999</c:v>
                </c:pt>
                <c:pt idx="201">
                  <c:v>18.6299999999999</c:v>
                </c:pt>
                <c:pt idx="202">
                  <c:v>18.6299999999999</c:v>
                </c:pt>
                <c:pt idx="203">
                  <c:v>18.6299999999999</c:v>
                </c:pt>
                <c:pt idx="204">
                  <c:v>18.6299999999999</c:v>
                </c:pt>
                <c:pt idx="205">
                  <c:v>18.6299999999999</c:v>
                </c:pt>
                <c:pt idx="206">
                  <c:v>18.6299999999999</c:v>
                </c:pt>
                <c:pt idx="207">
                  <c:v>18.6299999999999</c:v>
                </c:pt>
                <c:pt idx="208">
                  <c:v>18.6299999999999</c:v>
                </c:pt>
                <c:pt idx="209">
                  <c:v>18.600000000000001</c:v>
                </c:pt>
                <c:pt idx="210">
                  <c:v>18.600000000000001</c:v>
                </c:pt>
                <c:pt idx="211">
                  <c:v>18.59</c:v>
                </c:pt>
                <c:pt idx="212">
                  <c:v>18.59</c:v>
                </c:pt>
                <c:pt idx="213">
                  <c:v>18.579999999999995</c:v>
                </c:pt>
                <c:pt idx="214">
                  <c:v>18.579999999999995</c:v>
                </c:pt>
                <c:pt idx="215">
                  <c:v>18.579999999999995</c:v>
                </c:pt>
                <c:pt idx="216">
                  <c:v>18.5199999999999</c:v>
                </c:pt>
                <c:pt idx="217">
                  <c:v>18.5</c:v>
                </c:pt>
                <c:pt idx="218">
                  <c:v>18.5</c:v>
                </c:pt>
                <c:pt idx="219">
                  <c:v>18.5</c:v>
                </c:pt>
                <c:pt idx="220">
                  <c:v>18.5</c:v>
                </c:pt>
                <c:pt idx="221">
                  <c:v>18.489999999999991</c:v>
                </c:pt>
                <c:pt idx="222">
                  <c:v>18.489999999999991</c:v>
                </c:pt>
                <c:pt idx="223">
                  <c:v>18.489999999999991</c:v>
                </c:pt>
                <c:pt idx="224">
                  <c:v>18.479999999999997</c:v>
                </c:pt>
                <c:pt idx="225">
                  <c:v>18.459999999999898</c:v>
                </c:pt>
                <c:pt idx="226">
                  <c:v>18.45</c:v>
                </c:pt>
                <c:pt idx="227">
                  <c:v>18.439999999999998</c:v>
                </c:pt>
                <c:pt idx="228">
                  <c:v>18.43</c:v>
                </c:pt>
                <c:pt idx="229">
                  <c:v>18.43</c:v>
                </c:pt>
                <c:pt idx="230">
                  <c:v>18.43</c:v>
                </c:pt>
                <c:pt idx="231">
                  <c:v>18.419999999999899</c:v>
                </c:pt>
                <c:pt idx="232">
                  <c:v>18.419999999999899</c:v>
                </c:pt>
                <c:pt idx="233">
                  <c:v>18.419999999999899</c:v>
                </c:pt>
                <c:pt idx="234">
                  <c:v>18.419999999999899</c:v>
                </c:pt>
                <c:pt idx="235">
                  <c:v>18.419999999999899</c:v>
                </c:pt>
                <c:pt idx="236">
                  <c:v>18.419999999999899</c:v>
                </c:pt>
                <c:pt idx="237">
                  <c:v>18.419999999999899</c:v>
                </c:pt>
                <c:pt idx="238">
                  <c:v>18.41</c:v>
                </c:pt>
                <c:pt idx="239">
                  <c:v>18.41</c:v>
                </c:pt>
                <c:pt idx="240">
                  <c:v>18.41</c:v>
                </c:pt>
                <c:pt idx="241">
                  <c:v>18.399999999999999</c:v>
                </c:pt>
                <c:pt idx="242">
                  <c:v>18.389999999999898</c:v>
                </c:pt>
                <c:pt idx="243">
                  <c:v>18.38</c:v>
                </c:pt>
                <c:pt idx="244">
                  <c:v>18.36</c:v>
                </c:pt>
                <c:pt idx="245">
                  <c:v>18.3399999999999</c:v>
                </c:pt>
                <c:pt idx="246">
                  <c:v>18.3399999999999</c:v>
                </c:pt>
                <c:pt idx="247">
                  <c:v>18.3399999999999</c:v>
                </c:pt>
                <c:pt idx="248">
                  <c:v>18.329999999999995</c:v>
                </c:pt>
                <c:pt idx="249">
                  <c:v>18.329999999999995</c:v>
                </c:pt>
                <c:pt idx="250">
                  <c:v>18.329999999999995</c:v>
                </c:pt>
                <c:pt idx="251">
                  <c:v>18.329999999999995</c:v>
                </c:pt>
                <c:pt idx="252">
                  <c:v>18.329999999999995</c:v>
                </c:pt>
                <c:pt idx="253">
                  <c:v>18.3</c:v>
                </c:pt>
                <c:pt idx="254">
                  <c:v>18.3</c:v>
                </c:pt>
                <c:pt idx="255">
                  <c:v>18.3</c:v>
                </c:pt>
                <c:pt idx="256">
                  <c:v>18.29</c:v>
                </c:pt>
                <c:pt idx="257">
                  <c:v>18.269999999999897</c:v>
                </c:pt>
                <c:pt idx="258">
                  <c:v>18.269999999999897</c:v>
                </c:pt>
                <c:pt idx="259">
                  <c:v>18.259999999999899</c:v>
                </c:pt>
                <c:pt idx="260">
                  <c:v>18.259999999999899</c:v>
                </c:pt>
                <c:pt idx="261">
                  <c:v>18.23</c:v>
                </c:pt>
                <c:pt idx="262">
                  <c:v>18.22</c:v>
                </c:pt>
                <c:pt idx="263">
                  <c:v>18.22</c:v>
                </c:pt>
                <c:pt idx="264">
                  <c:v>18.22</c:v>
                </c:pt>
                <c:pt idx="265">
                  <c:v>18.209999999999898</c:v>
                </c:pt>
                <c:pt idx="266">
                  <c:v>18.2</c:v>
                </c:pt>
                <c:pt idx="267">
                  <c:v>18.2</c:v>
                </c:pt>
                <c:pt idx="268">
                  <c:v>18.2</c:v>
                </c:pt>
                <c:pt idx="269">
                  <c:v>18.190000000000001</c:v>
                </c:pt>
                <c:pt idx="270">
                  <c:v>18.190000000000001</c:v>
                </c:pt>
                <c:pt idx="271">
                  <c:v>18.190000000000001</c:v>
                </c:pt>
                <c:pt idx="272">
                  <c:v>18.190000000000001</c:v>
                </c:pt>
                <c:pt idx="273">
                  <c:v>18.190000000000001</c:v>
                </c:pt>
                <c:pt idx="274">
                  <c:v>18.18</c:v>
                </c:pt>
                <c:pt idx="275">
                  <c:v>18.18</c:v>
                </c:pt>
                <c:pt idx="276">
                  <c:v>18.159999999999901</c:v>
                </c:pt>
                <c:pt idx="277">
                  <c:v>18.159999999999901</c:v>
                </c:pt>
                <c:pt idx="278">
                  <c:v>18.159999999999901</c:v>
                </c:pt>
                <c:pt idx="279">
                  <c:v>18.159999999999901</c:v>
                </c:pt>
                <c:pt idx="280">
                  <c:v>18.1299999999999</c:v>
                </c:pt>
                <c:pt idx="281">
                  <c:v>18.1299999999999</c:v>
                </c:pt>
                <c:pt idx="282">
                  <c:v>18.1299999999999</c:v>
                </c:pt>
                <c:pt idx="283">
                  <c:v>18.110000000000003</c:v>
                </c:pt>
                <c:pt idx="284">
                  <c:v>18.099999999999895</c:v>
                </c:pt>
                <c:pt idx="285">
                  <c:v>18.089999999999897</c:v>
                </c:pt>
                <c:pt idx="286">
                  <c:v>18.049999999999898</c:v>
                </c:pt>
                <c:pt idx="287">
                  <c:v>18.049999999999898</c:v>
                </c:pt>
                <c:pt idx="288">
                  <c:v>18.04</c:v>
                </c:pt>
                <c:pt idx="289">
                  <c:v>18.04</c:v>
                </c:pt>
                <c:pt idx="290">
                  <c:v>18.04</c:v>
                </c:pt>
                <c:pt idx="291">
                  <c:v>18.04</c:v>
                </c:pt>
                <c:pt idx="292">
                  <c:v>18.029999999999902</c:v>
                </c:pt>
                <c:pt idx="293">
                  <c:v>18.029999999999902</c:v>
                </c:pt>
                <c:pt idx="294">
                  <c:v>18.0199999999999</c:v>
                </c:pt>
                <c:pt idx="295">
                  <c:v>18.0199999999999</c:v>
                </c:pt>
                <c:pt idx="296">
                  <c:v>18.0199999999999</c:v>
                </c:pt>
                <c:pt idx="297">
                  <c:v>18.009999999999899</c:v>
                </c:pt>
                <c:pt idx="298">
                  <c:v>18.009999999999899</c:v>
                </c:pt>
                <c:pt idx="299">
                  <c:v>17.989999999999991</c:v>
                </c:pt>
                <c:pt idx="300">
                  <c:v>17.989999999999991</c:v>
                </c:pt>
                <c:pt idx="301">
                  <c:v>17.97</c:v>
                </c:pt>
                <c:pt idx="302">
                  <c:v>17.97</c:v>
                </c:pt>
                <c:pt idx="303">
                  <c:v>17.95</c:v>
                </c:pt>
                <c:pt idx="304">
                  <c:v>17.939999999999895</c:v>
                </c:pt>
                <c:pt idx="305">
                  <c:v>17.939999999999895</c:v>
                </c:pt>
                <c:pt idx="306">
                  <c:v>17.93</c:v>
                </c:pt>
                <c:pt idx="307">
                  <c:v>17.93</c:v>
                </c:pt>
                <c:pt idx="308">
                  <c:v>17.899999999999999</c:v>
                </c:pt>
                <c:pt idx="309">
                  <c:v>17.899999999999999</c:v>
                </c:pt>
                <c:pt idx="310">
                  <c:v>17.899999999999999</c:v>
                </c:pt>
                <c:pt idx="311">
                  <c:v>17.899999999999999</c:v>
                </c:pt>
                <c:pt idx="312">
                  <c:v>17.899999999999999</c:v>
                </c:pt>
                <c:pt idx="313">
                  <c:v>17.899999999999999</c:v>
                </c:pt>
                <c:pt idx="314">
                  <c:v>17.899999999999999</c:v>
                </c:pt>
                <c:pt idx="315">
                  <c:v>17.88</c:v>
                </c:pt>
                <c:pt idx="316">
                  <c:v>17.88</c:v>
                </c:pt>
                <c:pt idx="317">
                  <c:v>17.87</c:v>
                </c:pt>
                <c:pt idx="318">
                  <c:v>17.850000000000001</c:v>
                </c:pt>
                <c:pt idx="319">
                  <c:v>17.84</c:v>
                </c:pt>
                <c:pt idx="320">
                  <c:v>17.84</c:v>
                </c:pt>
                <c:pt idx="321">
                  <c:v>17.82</c:v>
                </c:pt>
                <c:pt idx="322">
                  <c:v>17.8</c:v>
                </c:pt>
                <c:pt idx="323">
                  <c:v>17.8</c:v>
                </c:pt>
                <c:pt idx="324">
                  <c:v>17.8</c:v>
                </c:pt>
                <c:pt idx="325">
                  <c:v>17.8</c:v>
                </c:pt>
                <c:pt idx="326">
                  <c:v>17.8</c:v>
                </c:pt>
                <c:pt idx="327">
                  <c:v>17.79</c:v>
                </c:pt>
                <c:pt idx="328">
                  <c:v>17.79</c:v>
                </c:pt>
                <c:pt idx="329">
                  <c:v>17.79</c:v>
                </c:pt>
                <c:pt idx="330">
                  <c:v>17.79</c:v>
                </c:pt>
                <c:pt idx="331">
                  <c:v>17.79</c:v>
                </c:pt>
                <c:pt idx="332">
                  <c:v>17.79</c:v>
                </c:pt>
                <c:pt idx="333">
                  <c:v>17.79</c:v>
                </c:pt>
                <c:pt idx="334">
                  <c:v>17.79</c:v>
                </c:pt>
                <c:pt idx="335">
                  <c:v>17.79</c:v>
                </c:pt>
                <c:pt idx="336">
                  <c:v>17.779999999999998</c:v>
                </c:pt>
                <c:pt idx="337">
                  <c:v>17.779999999999998</c:v>
                </c:pt>
                <c:pt idx="338">
                  <c:v>17.779999999999998</c:v>
                </c:pt>
                <c:pt idx="339">
                  <c:v>17.779999999999998</c:v>
                </c:pt>
                <c:pt idx="340">
                  <c:v>17.77</c:v>
                </c:pt>
                <c:pt idx="341">
                  <c:v>17.77</c:v>
                </c:pt>
                <c:pt idx="342">
                  <c:v>17.77</c:v>
                </c:pt>
                <c:pt idx="343">
                  <c:v>17.75</c:v>
                </c:pt>
                <c:pt idx="344">
                  <c:v>17.739999999999995</c:v>
                </c:pt>
                <c:pt idx="345">
                  <c:v>17.739999999999995</c:v>
                </c:pt>
                <c:pt idx="346">
                  <c:v>17.73</c:v>
                </c:pt>
                <c:pt idx="347">
                  <c:v>17.72</c:v>
                </c:pt>
                <c:pt idx="348">
                  <c:v>17.72</c:v>
                </c:pt>
                <c:pt idx="349">
                  <c:v>17.72</c:v>
                </c:pt>
                <c:pt idx="350">
                  <c:v>17.709999999999898</c:v>
                </c:pt>
                <c:pt idx="351">
                  <c:v>17.709999999999898</c:v>
                </c:pt>
                <c:pt idx="352">
                  <c:v>17.709999999999898</c:v>
                </c:pt>
                <c:pt idx="353">
                  <c:v>17.709999999999898</c:v>
                </c:pt>
                <c:pt idx="354">
                  <c:v>17.709999999999898</c:v>
                </c:pt>
                <c:pt idx="355">
                  <c:v>17.709999999999898</c:v>
                </c:pt>
                <c:pt idx="356">
                  <c:v>17.690000000000001</c:v>
                </c:pt>
                <c:pt idx="357">
                  <c:v>17.690000000000001</c:v>
                </c:pt>
                <c:pt idx="358">
                  <c:v>17.690000000000001</c:v>
                </c:pt>
                <c:pt idx="359">
                  <c:v>17.690000000000001</c:v>
                </c:pt>
                <c:pt idx="360">
                  <c:v>17.690000000000001</c:v>
                </c:pt>
                <c:pt idx="361">
                  <c:v>17.690000000000001</c:v>
                </c:pt>
                <c:pt idx="362">
                  <c:v>17.68</c:v>
                </c:pt>
                <c:pt idx="363">
                  <c:v>17.659999999999901</c:v>
                </c:pt>
                <c:pt idx="364">
                  <c:v>17.639999999999901</c:v>
                </c:pt>
                <c:pt idx="365">
                  <c:v>17.639999999999901</c:v>
                </c:pt>
                <c:pt idx="366">
                  <c:v>17.630000000000003</c:v>
                </c:pt>
                <c:pt idx="367">
                  <c:v>17.630000000000003</c:v>
                </c:pt>
                <c:pt idx="368">
                  <c:v>17.630000000000003</c:v>
                </c:pt>
                <c:pt idx="369">
                  <c:v>17.599999999999895</c:v>
                </c:pt>
                <c:pt idx="370">
                  <c:v>17.589999999999897</c:v>
                </c:pt>
                <c:pt idx="371">
                  <c:v>17.589999999999897</c:v>
                </c:pt>
                <c:pt idx="372">
                  <c:v>17.549999999999898</c:v>
                </c:pt>
                <c:pt idx="373">
                  <c:v>17.549999999999898</c:v>
                </c:pt>
                <c:pt idx="374">
                  <c:v>17.549999999999898</c:v>
                </c:pt>
                <c:pt idx="375">
                  <c:v>17.549999999999898</c:v>
                </c:pt>
                <c:pt idx="376">
                  <c:v>17.549999999999898</c:v>
                </c:pt>
                <c:pt idx="377">
                  <c:v>17.5399999999999</c:v>
                </c:pt>
                <c:pt idx="378">
                  <c:v>17.5399999999999</c:v>
                </c:pt>
                <c:pt idx="379">
                  <c:v>17.5399999999999</c:v>
                </c:pt>
                <c:pt idx="380">
                  <c:v>17.5399999999999</c:v>
                </c:pt>
                <c:pt idx="381">
                  <c:v>17.5399999999999</c:v>
                </c:pt>
                <c:pt idx="382">
                  <c:v>17.5399999999999</c:v>
                </c:pt>
                <c:pt idx="383">
                  <c:v>17.5399999999999</c:v>
                </c:pt>
                <c:pt idx="384">
                  <c:v>17.5399999999999</c:v>
                </c:pt>
                <c:pt idx="385">
                  <c:v>17.5399999999999</c:v>
                </c:pt>
                <c:pt idx="386">
                  <c:v>17.5</c:v>
                </c:pt>
                <c:pt idx="387">
                  <c:v>17.5</c:v>
                </c:pt>
                <c:pt idx="388">
                  <c:v>17.489999999999991</c:v>
                </c:pt>
                <c:pt idx="389">
                  <c:v>17.489999999999991</c:v>
                </c:pt>
                <c:pt idx="390">
                  <c:v>17.479999999999897</c:v>
                </c:pt>
                <c:pt idx="391">
                  <c:v>17.479999999999897</c:v>
                </c:pt>
                <c:pt idx="392">
                  <c:v>17.479999999999897</c:v>
                </c:pt>
                <c:pt idx="393">
                  <c:v>17.479999999999897</c:v>
                </c:pt>
                <c:pt idx="394">
                  <c:v>17.479999999999897</c:v>
                </c:pt>
                <c:pt idx="395">
                  <c:v>17.479999999999897</c:v>
                </c:pt>
                <c:pt idx="396">
                  <c:v>17.479999999999897</c:v>
                </c:pt>
                <c:pt idx="397">
                  <c:v>17.45</c:v>
                </c:pt>
                <c:pt idx="398">
                  <c:v>17.45</c:v>
                </c:pt>
                <c:pt idx="399">
                  <c:v>17.45</c:v>
                </c:pt>
                <c:pt idx="400">
                  <c:v>17.45</c:v>
                </c:pt>
                <c:pt idx="401">
                  <c:v>17.439999999999895</c:v>
                </c:pt>
                <c:pt idx="402">
                  <c:v>17.439999999999895</c:v>
                </c:pt>
                <c:pt idx="403">
                  <c:v>17.439999999999895</c:v>
                </c:pt>
                <c:pt idx="404">
                  <c:v>17.439999999999895</c:v>
                </c:pt>
                <c:pt idx="405">
                  <c:v>17.429999999999897</c:v>
                </c:pt>
                <c:pt idx="406">
                  <c:v>17.429999999999897</c:v>
                </c:pt>
                <c:pt idx="407">
                  <c:v>17.429999999999897</c:v>
                </c:pt>
                <c:pt idx="408">
                  <c:v>17.429999999999897</c:v>
                </c:pt>
                <c:pt idx="409">
                  <c:v>17.419999999999899</c:v>
                </c:pt>
                <c:pt idx="410">
                  <c:v>17.409999999999897</c:v>
                </c:pt>
                <c:pt idx="411">
                  <c:v>17.409999999999897</c:v>
                </c:pt>
                <c:pt idx="412">
                  <c:v>17.399999999999899</c:v>
                </c:pt>
                <c:pt idx="413">
                  <c:v>17.399999999999899</c:v>
                </c:pt>
                <c:pt idx="414">
                  <c:v>17.399999999999899</c:v>
                </c:pt>
                <c:pt idx="415">
                  <c:v>17.399999999999899</c:v>
                </c:pt>
                <c:pt idx="416">
                  <c:v>17.399999999999899</c:v>
                </c:pt>
                <c:pt idx="417">
                  <c:v>17.389999999999898</c:v>
                </c:pt>
                <c:pt idx="418">
                  <c:v>17.389999999999898</c:v>
                </c:pt>
                <c:pt idx="419">
                  <c:v>17.389999999999898</c:v>
                </c:pt>
                <c:pt idx="420">
                  <c:v>17.389999999999898</c:v>
                </c:pt>
                <c:pt idx="421">
                  <c:v>17.389999999999898</c:v>
                </c:pt>
                <c:pt idx="422">
                  <c:v>17.389999999999898</c:v>
                </c:pt>
                <c:pt idx="423">
                  <c:v>17.3599999999999</c:v>
                </c:pt>
                <c:pt idx="424">
                  <c:v>17.3599999999999</c:v>
                </c:pt>
                <c:pt idx="425">
                  <c:v>17.3599999999999</c:v>
                </c:pt>
                <c:pt idx="426">
                  <c:v>17.3599999999999</c:v>
                </c:pt>
                <c:pt idx="427">
                  <c:v>17.3599999999999</c:v>
                </c:pt>
                <c:pt idx="428">
                  <c:v>17.3399999999999</c:v>
                </c:pt>
                <c:pt idx="429">
                  <c:v>17.319999999999901</c:v>
                </c:pt>
                <c:pt idx="430">
                  <c:v>17.319999999999901</c:v>
                </c:pt>
                <c:pt idx="431">
                  <c:v>17.309999999999899</c:v>
                </c:pt>
                <c:pt idx="432">
                  <c:v>17.299999999999898</c:v>
                </c:pt>
                <c:pt idx="433">
                  <c:v>17.289999999999896</c:v>
                </c:pt>
                <c:pt idx="434">
                  <c:v>17.25</c:v>
                </c:pt>
                <c:pt idx="435">
                  <c:v>17.25</c:v>
                </c:pt>
                <c:pt idx="436">
                  <c:v>17.25</c:v>
                </c:pt>
                <c:pt idx="437">
                  <c:v>17.25</c:v>
                </c:pt>
                <c:pt idx="438">
                  <c:v>17.25</c:v>
                </c:pt>
                <c:pt idx="439">
                  <c:v>17.239999999999995</c:v>
                </c:pt>
                <c:pt idx="440">
                  <c:v>17.239999999999995</c:v>
                </c:pt>
                <c:pt idx="441">
                  <c:v>17.239999999999995</c:v>
                </c:pt>
                <c:pt idx="442">
                  <c:v>17.239999999999995</c:v>
                </c:pt>
                <c:pt idx="443">
                  <c:v>17.239999999999995</c:v>
                </c:pt>
                <c:pt idx="444">
                  <c:v>17.239999999999995</c:v>
                </c:pt>
                <c:pt idx="445">
                  <c:v>17.219999999999899</c:v>
                </c:pt>
                <c:pt idx="446">
                  <c:v>17.219999999999899</c:v>
                </c:pt>
                <c:pt idx="447">
                  <c:v>17.219999999999899</c:v>
                </c:pt>
                <c:pt idx="448">
                  <c:v>17.2</c:v>
                </c:pt>
                <c:pt idx="449">
                  <c:v>17.2</c:v>
                </c:pt>
                <c:pt idx="450">
                  <c:v>17.190000000000001</c:v>
                </c:pt>
                <c:pt idx="451">
                  <c:v>17.190000000000001</c:v>
                </c:pt>
                <c:pt idx="452">
                  <c:v>17.18</c:v>
                </c:pt>
                <c:pt idx="453">
                  <c:v>17.159999999999901</c:v>
                </c:pt>
                <c:pt idx="454">
                  <c:v>17.159999999999901</c:v>
                </c:pt>
                <c:pt idx="455">
                  <c:v>17.159999999999901</c:v>
                </c:pt>
                <c:pt idx="456">
                  <c:v>17.1299999999999</c:v>
                </c:pt>
                <c:pt idx="457">
                  <c:v>17.1299999999999</c:v>
                </c:pt>
                <c:pt idx="458">
                  <c:v>17.1299999999999</c:v>
                </c:pt>
                <c:pt idx="459">
                  <c:v>17.1299999999999</c:v>
                </c:pt>
                <c:pt idx="460">
                  <c:v>17.1299999999999</c:v>
                </c:pt>
                <c:pt idx="461">
                  <c:v>17.119999999999905</c:v>
                </c:pt>
                <c:pt idx="462">
                  <c:v>17.1099999999999</c:v>
                </c:pt>
                <c:pt idx="463">
                  <c:v>17.099999999999895</c:v>
                </c:pt>
                <c:pt idx="464">
                  <c:v>17.099999999999895</c:v>
                </c:pt>
                <c:pt idx="465">
                  <c:v>17.079999999999995</c:v>
                </c:pt>
                <c:pt idx="466">
                  <c:v>17.079999999999995</c:v>
                </c:pt>
                <c:pt idx="467">
                  <c:v>17.059999999999999</c:v>
                </c:pt>
                <c:pt idx="468">
                  <c:v>17.02</c:v>
                </c:pt>
                <c:pt idx="469">
                  <c:v>17</c:v>
                </c:pt>
                <c:pt idx="470">
                  <c:v>16.989999999999991</c:v>
                </c:pt>
                <c:pt idx="471">
                  <c:v>16.989999999999991</c:v>
                </c:pt>
                <c:pt idx="472">
                  <c:v>16.989999999999991</c:v>
                </c:pt>
                <c:pt idx="473">
                  <c:v>16.989999999999991</c:v>
                </c:pt>
                <c:pt idx="474">
                  <c:v>16.979999999999997</c:v>
                </c:pt>
                <c:pt idx="475">
                  <c:v>16.979999999999997</c:v>
                </c:pt>
                <c:pt idx="476">
                  <c:v>16.97</c:v>
                </c:pt>
                <c:pt idx="477">
                  <c:v>16.97</c:v>
                </c:pt>
                <c:pt idx="478">
                  <c:v>16.97</c:v>
                </c:pt>
                <c:pt idx="479">
                  <c:v>16.959999999999997</c:v>
                </c:pt>
                <c:pt idx="480">
                  <c:v>16.959999999999997</c:v>
                </c:pt>
                <c:pt idx="481">
                  <c:v>16.959999999999997</c:v>
                </c:pt>
                <c:pt idx="482">
                  <c:v>16.959999999999997</c:v>
                </c:pt>
                <c:pt idx="483">
                  <c:v>16.959999999999997</c:v>
                </c:pt>
                <c:pt idx="484">
                  <c:v>16.959999999999997</c:v>
                </c:pt>
                <c:pt idx="485">
                  <c:v>16.939999999999895</c:v>
                </c:pt>
                <c:pt idx="486">
                  <c:v>16.91</c:v>
                </c:pt>
                <c:pt idx="487">
                  <c:v>16.91</c:v>
                </c:pt>
                <c:pt idx="488">
                  <c:v>16.899999999999999</c:v>
                </c:pt>
                <c:pt idx="489">
                  <c:v>16.899999999999999</c:v>
                </c:pt>
                <c:pt idx="490">
                  <c:v>16.899999999999999</c:v>
                </c:pt>
                <c:pt idx="491">
                  <c:v>16.899999999999999</c:v>
                </c:pt>
                <c:pt idx="492">
                  <c:v>16.899999999999999</c:v>
                </c:pt>
                <c:pt idx="493">
                  <c:v>16.899999999999999</c:v>
                </c:pt>
                <c:pt idx="494">
                  <c:v>16.89</c:v>
                </c:pt>
                <c:pt idx="495">
                  <c:v>16.87</c:v>
                </c:pt>
                <c:pt idx="496">
                  <c:v>16.87</c:v>
                </c:pt>
                <c:pt idx="497">
                  <c:v>16.87</c:v>
                </c:pt>
                <c:pt idx="498">
                  <c:v>16.87</c:v>
                </c:pt>
                <c:pt idx="499">
                  <c:v>16.87</c:v>
                </c:pt>
                <c:pt idx="500">
                  <c:v>16.86</c:v>
                </c:pt>
                <c:pt idx="501">
                  <c:v>16.86</c:v>
                </c:pt>
                <c:pt idx="502">
                  <c:v>16.86</c:v>
                </c:pt>
                <c:pt idx="503">
                  <c:v>16.849999999999895</c:v>
                </c:pt>
                <c:pt idx="504">
                  <c:v>16.849999999999895</c:v>
                </c:pt>
                <c:pt idx="505">
                  <c:v>16.849999999999895</c:v>
                </c:pt>
                <c:pt idx="506">
                  <c:v>16.849999999999895</c:v>
                </c:pt>
                <c:pt idx="507">
                  <c:v>16.849999999999895</c:v>
                </c:pt>
                <c:pt idx="508">
                  <c:v>16.849999999999895</c:v>
                </c:pt>
                <c:pt idx="509">
                  <c:v>16.8399999999999</c:v>
                </c:pt>
                <c:pt idx="510">
                  <c:v>16.8399999999999</c:v>
                </c:pt>
                <c:pt idx="511">
                  <c:v>16.8399999999999</c:v>
                </c:pt>
                <c:pt idx="512">
                  <c:v>16.8399999999999</c:v>
                </c:pt>
                <c:pt idx="513">
                  <c:v>16.8399999999999</c:v>
                </c:pt>
                <c:pt idx="514">
                  <c:v>16.8399999999999</c:v>
                </c:pt>
                <c:pt idx="515">
                  <c:v>16.8399999999999</c:v>
                </c:pt>
                <c:pt idx="516">
                  <c:v>16.8399999999999</c:v>
                </c:pt>
                <c:pt idx="517">
                  <c:v>16.8399999999999</c:v>
                </c:pt>
                <c:pt idx="518">
                  <c:v>16.829999999999995</c:v>
                </c:pt>
                <c:pt idx="519">
                  <c:v>16.829999999999995</c:v>
                </c:pt>
                <c:pt idx="520">
                  <c:v>16.829999999999995</c:v>
                </c:pt>
                <c:pt idx="521">
                  <c:v>16.829999999999995</c:v>
                </c:pt>
                <c:pt idx="522">
                  <c:v>16.829999999999995</c:v>
                </c:pt>
                <c:pt idx="523">
                  <c:v>16.829999999999995</c:v>
                </c:pt>
                <c:pt idx="524">
                  <c:v>16.829999999999995</c:v>
                </c:pt>
                <c:pt idx="525">
                  <c:v>16.82</c:v>
                </c:pt>
                <c:pt idx="526">
                  <c:v>16.79</c:v>
                </c:pt>
                <c:pt idx="527">
                  <c:v>16.779999999999998</c:v>
                </c:pt>
                <c:pt idx="528">
                  <c:v>16.779999999999998</c:v>
                </c:pt>
                <c:pt idx="529">
                  <c:v>16.779999999999998</c:v>
                </c:pt>
                <c:pt idx="530">
                  <c:v>16.779999999999998</c:v>
                </c:pt>
                <c:pt idx="531">
                  <c:v>16.779999999999998</c:v>
                </c:pt>
                <c:pt idx="532">
                  <c:v>16.75</c:v>
                </c:pt>
                <c:pt idx="533">
                  <c:v>16.75</c:v>
                </c:pt>
                <c:pt idx="534">
                  <c:v>16.75</c:v>
                </c:pt>
                <c:pt idx="535">
                  <c:v>16.75</c:v>
                </c:pt>
                <c:pt idx="536">
                  <c:v>16.75</c:v>
                </c:pt>
                <c:pt idx="537">
                  <c:v>16.729999999999897</c:v>
                </c:pt>
                <c:pt idx="538">
                  <c:v>16.68</c:v>
                </c:pt>
                <c:pt idx="539">
                  <c:v>16.68</c:v>
                </c:pt>
                <c:pt idx="540">
                  <c:v>16.68</c:v>
                </c:pt>
                <c:pt idx="541">
                  <c:v>16.68</c:v>
                </c:pt>
                <c:pt idx="542">
                  <c:v>16.68</c:v>
                </c:pt>
                <c:pt idx="543">
                  <c:v>16.68</c:v>
                </c:pt>
                <c:pt idx="544">
                  <c:v>16.68</c:v>
                </c:pt>
                <c:pt idx="545">
                  <c:v>16.68</c:v>
                </c:pt>
                <c:pt idx="546">
                  <c:v>16.68</c:v>
                </c:pt>
                <c:pt idx="547">
                  <c:v>16.68</c:v>
                </c:pt>
                <c:pt idx="548">
                  <c:v>16.68</c:v>
                </c:pt>
                <c:pt idx="549">
                  <c:v>16.670000000000005</c:v>
                </c:pt>
                <c:pt idx="550">
                  <c:v>16.670000000000005</c:v>
                </c:pt>
                <c:pt idx="551">
                  <c:v>16.670000000000005</c:v>
                </c:pt>
                <c:pt idx="552">
                  <c:v>16.649999999999999</c:v>
                </c:pt>
                <c:pt idx="553">
                  <c:v>16.649999999999999</c:v>
                </c:pt>
                <c:pt idx="554">
                  <c:v>16.649999999999999</c:v>
                </c:pt>
                <c:pt idx="555">
                  <c:v>16.649999999999999</c:v>
                </c:pt>
                <c:pt idx="556">
                  <c:v>16.649999999999999</c:v>
                </c:pt>
                <c:pt idx="557">
                  <c:v>16.649999999999999</c:v>
                </c:pt>
                <c:pt idx="558">
                  <c:v>16.649999999999999</c:v>
                </c:pt>
                <c:pt idx="559">
                  <c:v>16.62</c:v>
                </c:pt>
                <c:pt idx="560">
                  <c:v>16.600000000000001</c:v>
                </c:pt>
                <c:pt idx="561">
                  <c:v>16.600000000000001</c:v>
                </c:pt>
                <c:pt idx="562">
                  <c:v>16.600000000000001</c:v>
                </c:pt>
                <c:pt idx="563">
                  <c:v>16.600000000000001</c:v>
                </c:pt>
                <c:pt idx="564">
                  <c:v>16.59</c:v>
                </c:pt>
                <c:pt idx="565">
                  <c:v>16.579999999999995</c:v>
                </c:pt>
                <c:pt idx="566">
                  <c:v>16.57</c:v>
                </c:pt>
                <c:pt idx="567">
                  <c:v>16.559999999999999</c:v>
                </c:pt>
                <c:pt idx="568">
                  <c:v>16.55</c:v>
                </c:pt>
                <c:pt idx="569">
                  <c:v>16.55</c:v>
                </c:pt>
                <c:pt idx="570">
                  <c:v>16.54</c:v>
                </c:pt>
                <c:pt idx="571">
                  <c:v>16.54</c:v>
                </c:pt>
                <c:pt idx="572">
                  <c:v>16.53</c:v>
                </c:pt>
                <c:pt idx="573">
                  <c:v>16.53</c:v>
                </c:pt>
                <c:pt idx="574">
                  <c:v>16.52</c:v>
                </c:pt>
                <c:pt idx="575">
                  <c:v>16.52</c:v>
                </c:pt>
                <c:pt idx="576">
                  <c:v>16.52</c:v>
                </c:pt>
                <c:pt idx="577">
                  <c:v>16.52</c:v>
                </c:pt>
                <c:pt idx="578">
                  <c:v>16.52</c:v>
                </c:pt>
                <c:pt idx="579">
                  <c:v>16.52</c:v>
                </c:pt>
                <c:pt idx="580">
                  <c:v>16.5</c:v>
                </c:pt>
                <c:pt idx="581">
                  <c:v>16.5</c:v>
                </c:pt>
                <c:pt idx="582">
                  <c:v>16.489999999999991</c:v>
                </c:pt>
                <c:pt idx="583">
                  <c:v>16.489999999999991</c:v>
                </c:pt>
                <c:pt idx="584">
                  <c:v>16.489999999999991</c:v>
                </c:pt>
                <c:pt idx="585">
                  <c:v>16.489999999999991</c:v>
                </c:pt>
                <c:pt idx="586">
                  <c:v>16.489999999999991</c:v>
                </c:pt>
                <c:pt idx="587">
                  <c:v>16.489999999999991</c:v>
                </c:pt>
                <c:pt idx="588">
                  <c:v>16.479999999999997</c:v>
                </c:pt>
                <c:pt idx="589">
                  <c:v>16.479999999999997</c:v>
                </c:pt>
                <c:pt idx="590">
                  <c:v>16.479999999999997</c:v>
                </c:pt>
                <c:pt idx="591">
                  <c:v>16.479999999999997</c:v>
                </c:pt>
                <c:pt idx="592">
                  <c:v>16.479999999999997</c:v>
                </c:pt>
                <c:pt idx="593">
                  <c:v>16.47</c:v>
                </c:pt>
                <c:pt idx="594">
                  <c:v>16.47</c:v>
                </c:pt>
                <c:pt idx="595">
                  <c:v>16.47</c:v>
                </c:pt>
                <c:pt idx="596">
                  <c:v>16.47</c:v>
                </c:pt>
                <c:pt idx="597">
                  <c:v>16.47</c:v>
                </c:pt>
                <c:pt idx="598">
                  <c:v>16.47</c:v>
                </c:pt>
                <c:pt idx="599">
                  <c:v>16.45</c:v>
                </c:pt>
                <c:pt idx="600">
                  <c:v>16.45</c:v>
                </c:pt>
                <c:pt idx="601">
                  <c:v>16.45</c:v>
                </c:pt>
                <c:pt idx="602">
                  <c:v>16.439999999999998</c:v>
                </c:pt>
                <c:pt idx="603">
                  <c:v>16.439999999999998</c:v>
                </c:pt>
                <c:pt idx="604">
                  <c:v>16.439999999999998</c:v>
                </c:pt>
                <c:pt idx="605">
                  <c:v>16.43</c:v>
                </c:pt>
                <c:pt idx="606">
                  <c:v>16.43</c:v>
                </c:pt>
                <c:pt idx="607">
                  <c:v>16.43</c:v>
                </c:pt>
                <c:pt idx="608">
                  <c:v>16.420000000000002</c:v>
                </c:pt>
                <c:pt idx="609">
                  <c:v>16.399999999999999</c:v>
                </c:pt>
                <c:pt idx="610">
                  <c:v>16.399999999999999</c:v>
                </c:pt>
                <c:pt idx="611">
                  <c:v>16.399999999999999</c:v>
                </c:pt>
                <c:pt idx="612">
                  <c:v>16.399999999999999</c:v>
                </c:pt>
                <c:pt idx="613">
                  <c:v>16.399999999999999</c:v>
                </c:pt>
                <c:pt idx="614">
                  <c:v>16.399999999999999</c:v>
                </c:pt>
                <c:pt idx="615">
                  <c:v>16.350000000000001</c:v>
                </c:pt>
                <c:pt idx="616">
                  <c:v>16.329999999999995</c:v>
                </c:pt>
                <c:pt idx="617">
                  <c:v>16.329999999999995</c:v>
                </c:pt>
                <c:pt idx="618">
                  <c:v>16.329999999999995</c:v>
                </c:pt>
                <c:pt idx="619">
                  <c:v>16.329999999999995</c:v>
                </c:pt>
                <c:pt idx="620">
                  <c:v>16.319999999999901</c:v>
                </c:pt>
                <c:pt idx="621">
                  <c:v>16.319999999999901</c:v>
                </c:pt>
                <c:pt idx="622">
                  <c:v>16.319999999999901</c:v>
                </c:pt>
                <c:pt idx="623">
                  <c:v>16.319999999999901</c:v>
                </c:pt>
                <c:pt idx="624">
                  <c:v>16.299999999999898</c:v>
                </c:pt>
                <c:pt idx="625">
                  <c:v>16.29</c:v>
                </c:pt>
                <c:pt idx="626">
                  <c:v>16.29</c:v>
                </c:pt>
                <c:pt idx="627">
                  <c:v>16.29</c:v>
                </c:pt>
                <c:pt idx="628">
                  <c:v>16.29</c:v>
                </c:pt>
                <c:pt idx="629">
                  <c:v>16.29</c:v>
                </c:pt>
                <c:pt idx="630">
                  <c:v>16.259999999999899</c:v>
                </c:pt>
                <c:pt idx="631">
                  <c:v>16.239999999999995</c:v>
                </c:pt>
                <c:pt idx="632">
                  <c:v>16.239999999999995</c:v>
                </c:pt>
                <c:pt idx="633">
                  <c:v>16.239999999999995</c:v>
                </c:pt>
                <c:pt idx="634">
                  <c:v>16.239999999999995</c:v>
                </c:pt>
                <c:pt idx="635">
                  <c:v>16.239999999999995</c:v>
                </c:pt>
                <c:pt idx="636">
                  <c:v>16.23</c:v>
                </c:pt>
                <c:pt idx="637">
                  <c:v>16.23</c:v>
                </c:pt>
                <c:pt idx="638">
                  <c:v>16.23</c:v>
                </c:pt>
                <c:pt idx="639">
                  <c:v>16.23</c:v>
                </c:pt>
                <c:pt idx="640">
                  <c:v>16.23</c:v>
                </c:pt>
                <c:pt idx="641">
                  <c:v>16.23</c:v>
                </c:pt>
                <c:pt idx="642">
                  <c:v>16.23</c:v>
                </c:pt>
                <c:pt idx="643">
                  <c:v>16.22</c:v>
                </c:pt>
                <c:pt idx="644">
                  <c:v>16.22</c:v>
                </c:pt>
                <c:pt idx="645">
                  <c:v>16.22</c:v>
                </c:pt>
                <c:pt idx="646">
                  <c:v>16.22</c:v>
                </c:pt>
                <c:pt idx="647">
                  <c:v>16.22</c:v>
                </c:pt>
                <c:pt idx="648">
                  <c:v>16.22</c:v>
                </c:pt>
                <c:pt idx="649">
                  <c:v>16.21</c:v>
                </c:pt>
                <c:pt idx="650">
                  <c:v>16.21</c:v>
                </c:pt>
                <c:pt idx="651">
                  <c:v>16.21</c:v>
                </c:pt>
                <c:pt idx="652">
                  <c:v>16.21</c:v>
                </c:pt>
                <c:pt idx="653">
                  <c:v>16.2</c:v>
                </c:pt>
                <c:pt idx="654">
                  <c:v>16.2</c:v>
                </c:pt>
                <c:pt idx="655">
                  <c:v>16.2</c:v>
                </c:pt>
                <c:pt idx="656">
                  <c:v>16.2</c:v>
                </c:pt>
                <c:pt idx="657">
                  <c:v>16.2</c:v>
                </c:pt>
                <c:pt idx="658">
                  <c:v>16.2</c:v>
                </c:pt>
                <c:pt idx="659">
                  <c:v>16.2</c:v>
                </c:pt>
                <c:pt idx="660">
                  <c:v>16.2</c:v>
                </c:pt>
                <c:pt idx="661">
                  <c:v>16.170000000000005</c:v>
                </c:pt>
                <c:pt idx="662">
                  <c:v>16.170000000000005</c:v>
                </c:pt>
                <c:pt idx="663">
                  <c:v>16.16</c:v>
                </c:pt>
                <c:pt idx="664">
                  <c:v>16.149999999999999</c:v>
                </c:pt>
                <c:pt idx="665">
                  <c:v>16.149999999999999</c:v>
                </c:pt>
                <c:pt idx="666">
                  <c:v>16.14</c:v>
                </c:pt>
                <c:pt idx="667">
                  <c:v>16.14</c:v>
                </c:pt>
                <c:pt idx="668">
                  <c:v>16.130000000000003</c:v>
                </c:pt>
                <c:pt idx="669">
                  <c:v>16.130000000000003</c:v>
                </c:pt>
                <c:pt idx="670">
                  <c:v>16.110000000000003</c:v>
                </c:pt>
                <c:pt idx="671">
                  <c:v>16.09</c:v>
                </c:pt>
                <c:pt idx="672">
                  <c:v>16.05</c:v>
                </c:pt>
                <c:pt idx="673">
                  <c:v>16.05</c:v>
                </c:pt>
                <c:pt idx="674">
                  <c:v>16.05</c:v>
                </c:pt>
                <c:pt idx="675">
                  <c:v>16.05</c:v>
                </c:pt>
                <c:pt idx="676">
                  <c:v>16.03</c:v>
                </c:pt>
                <c:pt idx="677">
                  <c:v>16.03</c:v>
                </c:pt>
                <c:pt idx="678">
                  <c:v>16.02</c:v>
                </c:pt>
                <c:pt idx="679">
                  <c:v>16.009999999999899</c:v>
                </c:pt>
                <c:pt idx="680">
                  <c:v>16.009999999999899</c:v>
                </c:pt>
                <c:pt idx="681">
                  <c:v>15.989999999999904</c:v>
                </c:pt>
                <c:pt idx="682">
                  <c:v>15.989999999999904</c:v>
                </c:pt>
                <c:pt idx="683">
                  <c:v>15.989999999999904</c:v>
                </c:pt>
                <c:pt idx="684">
                  <c:v>15.989999999999904</c:v>
                </c:pt>
                <c:pt idx="685">
                  <c:v>15.989999999999904</c:v>
                </c:pt>
                <c:pt idx="686">
                  <c:v>15.989999999999904</c:v>
                </c:pt>
                <c:pt idx="687">
                  <c:v>15.96</c:v>
                </c:pt>
                <c:pt idx="688">
                  <c:v>15.96</c:v>
                </c:pt>
                <c:pt idx="689">
                  <c:v>15.96</c:v>
                </c:pt>
                <c:pt idx="690">
                  <c:v>15.94</c:v>
                </c:pt>
                <c:pt idx="691">
                  <c:v>15.94</c:v>
                </c:pt>
                <c:pt idx="692">
                  <c:v>15.94</c:v>
                </c:pt>
                <c:pt idx="693">
                  <c:v>15.94</c:v>
                </c:pt>
                <c:pt idx="694">
                  <c:v>15.94</c:v>
                </c:pt>
                <c:pt idx="695">
                  <c:v>15.919999999999902</c:v>
                </c:pt>
                <c:pt idx="696">
                  <c:v>15.919999999999902</c:v>
                </c:pt>
                <c:pt idx="697">
                  <c:v>15.919999999999902</c:v>
                </c:pt>
                <c:pt idx="698">
                  <c:v>15.919999999999902</c:v>
                </c:pt>
                <c:pt idx="699">
                  <c:v>15.919999999999902</c:v>
                </c:pt>
                <c:pt idx="700">
                  <c:v>15.919999999999902</c:v>
                </c:pt>
                <c:pt idx="701">
                  <c:v>15.919999999999902</c:v>
                </c:pt>
                <c:pt idx="702">
                  <c:v>15.919999999999902</c:v>
                </c:pt>
                <c:pt idx="703">
                  <c:v>15.919999999999902</c:v>
                </c:pt>
                <c:pt idx="704">
                  <c:v>15.919999999999902</c:v>
                </c:pt>
                <c:pt idx="705">
                  <c:v>15.899999999999904</c:v>
                </c:pt>
                <c:pt idx="706">
                  <c:v>15.879999999999903</c:v>
                </c:pt>
                <c:pt idx="707">
                  <c:v>15.879999999999903</c:v>
                </c:pt>
                <c:pt idx="708">
                  <c:v>15.879999999999903</c:v>
                </c:pt>
                <c:pt idx="709">
                  <c:v>15.879999999999903</c:v>
                </c:pt>
                <c:pt idx="710">
                  <c:v>15.879999999999903</c:v>
                </c:pt>
                <c:pt idx="711">
                  <c:v>15.879999999999903</c:v>
                </c:pt>
                <c:pt idx="712">
                  <c:v>15.879999999999903</c:v>
                </c:pt>
                <c:pt idx="713">
                  <c:v>15.839999999999902</c:v>
                </c:pt>
                <c:pt idx="714">
                  <c:v>15.83</c:v>
                </c:pt>
                <c:pt idx="715">
                  <c:v>15.83</c:v>
                </c:pt>
                <c:pt idx="716">
                  <c:v>15.83</c:v>
                </c:pt>
                <c:pt idx="717">
                  <c:v>15.8</c:v>
                </c:pt>
                <c:pt idx="718">
                  <c:v>15.8</c:v>
                </c:pt>
                <c:pt idx="719">
                  <c:v>15.8</c:v>
                </c:pt>
                <c:pt idx="720">
                  <c:v>15.8</c:v>
                </c:pt>
                <c:pt idx="721">
                  <c:v>15.79</c:v>
                </c:pt>
                <c:pt idx="722">
                  <c:v>15.79</c:v>
                </c:pt>
                <c:pt idx="723">
                  <c:v>15.79</c:v>
                </c:pt>
                <c:pt idx="724">
                  <c:v>15.79</c:v>
                </c:pt>
                <c:pt idx="725">
                  <c:v>15.79</c:v>
                </c:pt>
                <c:pt idx="726">
                  <c:v>15.79</c:v>
                </c:pt>
                <c:pt idx="727">
                  <c:v>15.79</c:v>
                </c:pt>
                <c:pt idx="728">
                  <c:v>15.79</c:v>
                </c:pt>
                <c:pt idx="729">
                  <c:v>15.79</c:v>
                </c:pt>
                <c:pt idx="730">
                  <c:v>15.78</c:v>
                </c:pt>
                <c:pt idx="731">
                  <c:v>15.77</c:v>
                </c:pt>
                <c:pt idx="732">
                  <c:v>15.77</c:v>
                </c:pt>
                <c:pt idx="733">
                  <c:v>15.77</c:v>
                </c:pt>
                <c:pt idx="734">
                  <c:v>15.77</c:v>
                </c:pt>
                <c:pt idx="735">
                  <c:v>15.76</c:v>
                </c:pt>
                <c:pt idx="736">
                  <c:v>15.76</c:v>
                </c:pt>
                <c:pt idx="737">
                  <c:v>15.76</c:v>
                </c:pt>
                <c:pt idx="738">
                  <c:v>15.76</c:v>
                </c:pt>
                <c:pt idx="739">
                  <c:v>15.75</c:v>
                </c:pt>
                <c:pt idx="740">
                  <c:v>15.75</c:v>
                </c:pt>
                <c:pt idx="741">
                  <c:v>15.719999999999999</c:v>
                </c:pt>
                <c:pt idx="742">
                  <c:v>15.719999999999999</c:v>
                </c:pt>
                <c:pt idx="743">
                  <c:v>15.719999999999999</c:v>
                </c:pt>
                <c:pt idx="744">
                  <c:v>15.719999999999999</c:v>
                </c:pt>
                <c:pt idx="745">
                  <c:v>15.709999999999999</c:v>
                </c:pt>
                <c:pt idx="746">
                  <c:v>15.709999999999999</c:v>
                </c:pt>
                <c:pt idx="747">
                  <c:v>15.7</c:v>
                </c:pt>
                <c:pt idx="748">
                  <c:v>15.7</c:v>
                </c:pt>
                <c:pt idx="749">
                  <c:v>15.7</c:v>
                </c:pt>
                <c:pt idx="750">
                  <c:v>15.7</c:v>
                </c:pt>
                <c:pt idx="751">
                  <c:v>15.689999999999902</c:v>
                </c:pt>
                <c:pt idx="752">
                  <c:v>15.689999999999902</c:v>
                </c:pt>
                <c:pt idx="753">
                  <c:v>15.689999999999902</c:v>
                </c:pt>
                <c:pt idx="754">
                  <c:v>15.689999999999902</c:v>
                </c:pt>
                <c:pt idx="755">
                  <c:v>15.689999999999902</c:v>
                </c:pt>
                <c:pt idx="756">
                  <c:v>15.689999999999902</c:v>
                </c:pt>
                <c:pt idx="757">
                  <c:v>15.689999999999902</c:v>
                </c:pt>
                <c:pt idx="758">
                  <c:v>15.689999999999902</c:v>
                </c:pt>
                <c:pt idx="759">
                  <c:v>15.689999999999902</c:v>
                </c:pt>
                <c:pt idx="760">
                  <c:v>15.689999999999902</c:v>
                </c:pt>
                <c:pt idx="761">
                  <c:v>15.689999999999902</c:v>
                </c:pt>
                <c:pt idx="762">
                  <c:v>15.68</c:v>
                </c:pt>
                <c:pt idx="763">
                  <c:v>15.68</c:v>
                </c:pt>
                <c:pt idx="764">
                  <c:v>15.67</c:v>
                </c:pt>
                <c:pt idx="765">
                  <c:v>15.659999999999904</c:v>
                </c:pt>
                <c:pt idx="766">
                  <c:v>15.659999999999904</c:v>
                </c:pt>
                <c:pt idx="767">
                  <c:v>15.659999999999904</c:v>
                </c:pt>
                <c:pt idx="768">
                  <c:v>15.659999999999904</c:v>
                </c:pt>
                <c:pt idx="769">
                  <c:v>15.659999999999904</c:v>
                </c:pt>
                <c:pt idx="770">
                  <c:v>15.659999999999904</c:v>
                </c:pt>
                <c:pt idx="771">
                  <c:v>15.659999999999904</c:v>
                </c:pt>
                <c:pt idx="772">
                  <c:v>15.659999999999904</c:v>
                </c:pt>
                <c:pt idx="773">
                  <c:v>15.659999999999904</c:v>
                </c:pt>
                <c:pt idx="774">
                  <c:v>15.659999999999904</c:v>
                </c:pt>
                <c:pt idx="775">
                  <c:v>15.659999999999904</c:v>
                </c:pt>
                <c:pt idx="776">
                  <c:v>15.659999999999904</c:v>
                </c:pt>
                <c:pt idx="777">
                  <c:v>15.659999999999904</c:v>
                </c:pt>
                <c:pt idx="778">
                  <c:v>15.659999999999904</c:v>
                </c:pt>
                <c:pt idx="779">
                  <c:v>15.659999999999904</c:v>
                </c:pt>
                <c:pt idx="780">
                  <c:v>15.659999999999904</c:v>
                </c:pt>
                <c:pt idx="781">
                  <c:v>15.659999999999904</c:v>
                </c:pt>
                <c:pt idx="782">
                  <c:v>15.659999999999904</c:v>
                </c:pt>
                <c:pt idx="783">
                  <c:v>15.659999999999904</c:v>
                </c:pt>
                <c:pt idx="784">
                  <c:v>15.65</c:v>
                </c:pt>
                <c:pt idx="785">
                  <c:v>15.65</c:v>
                </c:pt>
                <c:pt idx="786">
                  <c:v>15.65</c:v>
                </c:pt>
                <c:pt idx="787">
                  <c:v>15.65</c:v>
                </c:pt>
                <c:pt idx="788">
                  <c:v>15.65</c:v>
                </c:pt>
                <c:pt idx="789">
                  <c:v>15.65</c:v>
                </c:pt>
                <c:pt idx="790">
                  <c:v>15.639999999999999</c:v>
                </c:pt>
                <c:pt idx="791">
                  <c:v>15.639999999999999</c:v>
                </c:pt>
                <c:pt idx="792">
                  <c:v>15.629999999999901</c:v>
                </c:pt>
                <c:pt idx="793">
                  <c:v>15.629999999999901</c:v>
                </c:pt>
                <c:pt idx="794">
                  <c:v>15.629999999999901</c:v>
                </c:pt>
                <c:pt idx="795">
                  <c:v>15.629999999999901</c:v>
                </c:pt>
                <c:pt idx="796">
                  <c:v>15.629999999999901</c:v>
                </c:pt>
                <c:pt idx="797">
                  <c:v>15.629999999999901</c:v>
                </c:pt>
                <c:pt idx="798">
                  <c:v>15.629999999999901</c:v>
                </c:pt>
                <c:pt idx="799">
                  <c:v>15.629999999999901</c:v>
                </c:pt>
                <c:pt idx="800">
                  <c:v>15.629999999999901</c:v>
                </c:pt>
                <c:pt idx="801">
                  <c:v>15.629999999999901</c:v>
                </c:pt>
                <c:pt idx="802">
                  <c:v>15.629999999999901</c:v>
                </c:pt>
                <c:pt idx="803">
                  <c:v>15.629999999999901</c:v>
                </c:pt>
                <c:pt idx="804">
                  <c:v>15.629999999999901</c:v>
                </c:pt>
                <c:pt idx="805">
                  <c:v>15.629999999999901</c:v>
                </c:pt>
                <c:pt idx="806">
                  <c:v>15.629999999999901</c:v>
                </c:pt>
                <c:pt idx="807">
                  <c:v>15.629999999999901</c:v>
                </c:pt>
                <c:pt idx="808">
                  <c:v>15.629999999999901</c:v>
                </c:pt>
                <c:pt idx="809">
                  <c:v>15.629999999999901</c:v>
                </c:pt>
                <c:pt idx="810">
                  <c:v>15.629999999999901</c:v>
                </c:pt>
                <c:pt idx="811">
                  <c:v>15.629999999999901</c:v>
                </c:pt>
                <c:pt idx="812">
                  <c:v>15.629999999999901</c:v>
                </c:pt>
                <c:pt idx="813">
                  <c:v>15.629999999999901</c:v>
                </c:pt>
                <c:pt idx="814">
                  <c:v>15.629999999999901</c:v>
                </c:pt>
                <c:pt idx="815">
                  <c:v>15.629999999999901</c:v>
                </c:pt>
                <c:pt idx="816">
                  <c:v>15.629999999999901</c:v>
                </c:pt>
                <c:pt idx="817">
                  <c:v>15.629999999999901</c:v>
                </c:pt>
                <c:pt idx="818">
                  <c:v>15.629999999999901</c:v>
                </c:pt>
                <c:pt idx="819">
                  <c:v>15.629999999999901</c:v>
                </c:pt>
                <c:pt idx="820">
                  <c:v>15.629999999999901</c:v>
                </c:pt>
                <c:pt idx="821">
                  <c:v>15.629999999999901</c:v>
                </c:pt>
                <c:pt idx="822">
                  <c:v>15.629999999999901</c:v>
                </c:pt>
                <c:pt idx="823">
                  <c:v>15.619999999999902</c:v>
                </c:pt>
                <c:pt idx="824">
                  <c:v>15.619999999999902</c:v>
                </c:pt>
                <c:pt idx="825">
                  <c:v>15.619999999999902</c:v>
                </c:pt>
                <c:pt idx="826">
                  <c:v>15.619999999999902</c:v>
                </c:pt>
                <c:pt idx="827">
                  <c:v>15.61</c:v>
                </c:pt>
                <c:pt idx="828">
                  <c:v>15.61</c:v>
                </c:pt>
                <c:pt idx="829">
                  <c:v>15.61</c:v>
                </c:pt>
                <c:pt idx="830">
                  <c:v>15.61</c:v>
                </c:pt>
                <c:pt idx="831">
                  <c:v>15.61</c:v>
                </c:pt>
                <c:pt idx="832">
                  <c:v>15.61</c:v>
                </c:pt>
                <c:pt idx="833">
                  <c:v>15.61</c:v>
                </c:pt>
                <c:pt idx="834">
                  <c:v>15.61</c:v>
                </c:pt>
                <c:pt idx="835">
                  <c:v>15.61</c:v>
                </c:pt>
                <c:pt idx="836">
                  <c:v>15.61</c:v>
                </c:pt>
                <c:pt idx="837">
                  <c:v>15.61</c:v>
                </c:pt>
                <c:pt idx="838">
                  <c:v>15.61</c:v>
                </c:pt>
                <c:pt idx="839">
                  <c:v>15.61</c:v>
                </c:pt>
                <c:pt idx="840">
                  <c:v>15.61</c:v>
                </c:pt>
                <c:pt idx="841">
                  <c:v>15.61</c:v>
                </c:pt>
                <c:pt idx="842">
                  <c:v>15.61</c:v>
                </c:pt>
                <c:pt idx="843">
                  <c:v>15.61</c:v>
                </c:pt>
                <c:pt idx="844">
                  <c:v>15.61</c:v>
                </c:pt>
                <c:pt idx="845">
                  <c:v>15.61</c:v>
                </c:pt>
                <c:pt idx="846">
                  <c:v>15.6</c:v>
                </c:pt>
                <c:pt idx="847">
                  <c:v>15.589999999999902</c:v>
                </c:pt>
                <c:pt idx="848">
                  <c:v>15.589999999999902</c:v>
                </c:pt>
                <c:pt idx="849">
                  <c:v>15.589999999999902</c:v>
                </c:pt>
                <c:pt idx="850">
                  <c:v>15.589999999999902</c:v>
                </c:pt>
                <c:pt idx="851">
                  <c:v>15.589999999999902</c:v>
                </c:pt>
                <c:pt idx="852">
                  <c:v>15.589999999999902</c:v>
                </c:pt>
                <c:pt idx="853">
                  <c:v>15.589999999999902</c:v>
                </c:pt>
                <c:pt idx="854">
                  <c:v>15.589999999999902</c:v>
                </c:pt>
                <c:pt idx="855">
                  <c:v>15.589999999999902</c:v>
                </c:pt>
                <c:pt idx="856">
                  <c:v>15.589999999999902</c:v>
                </c:pt>
                <c:pt idx="857">
                  <c:v>15.589999999999902</c:v>
                </c:pt>
                <c:pt idx="858">
                  <c:v>15.589999999999902</c:v>
                </c:pt>
                <c:pt idx="859">
                  <c:v>15.589999999999902</c:v>
                </c:pt>
                <c:pt idx="860">
                  <c:v>15.589999999999902</c:v>
                </c:pt>
                <c:pt idx="861">
                  <c:v>15.589999999999902</c:v>
                </c:pt>
                <c:pt idx="862">
                  <c:v>15.589999999999902</c:v>
                </c:pt>
                <c:pt idx="863">
                  <c:v>15.589999999999902</c:v>
                </c:pt>
                <c:pt idx="864">
                  <c:v>15.589999999999902</c:v>
                </c:pt>
                <c:pt idx="865">
                  <c:v>15.589999999999902</c:v>
                </c:pt>
                <c:pt idx="866">
                  <c:v>15.589999999999902</c:v>
                </c:pt>
                <c:pt idx="867">
                  <c:v>15.589999999999902</c:v>
                </c:pt>
                <c:pt idx="868">
                  <c:v>15.589999999999902</c:v>
                </c:pt>
                <c:pt idx="869">
                  <c:v>15.589999999999902</c:v>
                </c:pt>
                <c:pt idx="870">
                  <c:v>15.589999999999902</c:v>
                </c:pt>
                <c:pt idx="871">
                  <c:v>15.589999999999902</c:v>
                </c:pt>
                <c:pt idx="872">
                  <c:v>15.589999999999902</c:v>
                </c:pt>
                <c:pt idx="873">
                  <c:v>15.589999999999902</c:v>
                </c:pt>
                <c:pt idx="874">
                  <c:v>15.589999999999902</c:v>
                </c:pt>
                <c:pt idx="875">
                  <c:v>15.589999999999902</c:v>
                </c:pt>
                <c:pt idx="876">
                  <c:v>15.589999999999902</c:v>
                </c:pt>
                <c:pt idx="877">
                  <c:v>15.589999999999902</c:v>
                </c:pt>
                <c:pt idx="878">
                  <c:v>15.589999999999902</c:v>
                </c:pt>
                <c:pt idx="879">
                  <c:v>15.589999999999902</c:v>
                </c:pt>
                <c:pt idx="880">
                  <c:v>15.589999999999902</c:v>
                </c:pt>
                <c:pt idx="881">
                  <c:v>15.589999999999902</c:v>
                </c:pt>
                <c:pt idx="882">
                  <c:v>15.589999999999902</c:v>
                </c:pt>
                <c:pt idx="883">
                  <c:v>15.589999999999902</c:v>
                </c:pt>
                <c:pt idx="884">
                  <c:v>15.589999999999902</c:v>
                </c:pt>
                <c:pt idx="885">
                  <c:v>15.589999999999902</c:v>
                </c:pt>
                <c:pt idx="886">
                  <c:v>15.589999999999902</c:v>
                </c:pt>
                <c:pt idx="887">
                  <c:v>15.589999999999902</c:v>
                </c:pt>
                <c:pt idx="888">
                  <c:v>15.589999999999902</c:v>
                </c:pt>
                <c:pt idx="889">
                  <c:v>15.589999999999902</c:v>
                </c:pt>
                <c:pt idx="890">
                  <c:v>15.589999999999902</c:v>
                </c:pt>
                <c:pt idx="891">
                  <c:v>15.589999999999902</c:v>
                </c:pt>
                <c:pt idx="892">
                  <c:v>15.589999999999902</c:v>
                </c:pt>
                <c:pt idx="893">
                  <c:v>15.589999999999902</c:v>
                </c:pt>
                <c:pt idx="894">
                  <c:v>15.589999999999902</c:v>
                </c:pt>
                <c:pt idx="895">
                  <c:v>15.589999999999902</c:v>
                </c:pt>
                <c:pt idx="896">
                  <c:v>15.589999999999902</c:v>
                </c:pt>
                <c:pt idx="897">
                  <c:v>15.589999999999902</c:v>
                </c:pt>
                <c:pt idx="898">
                  <c:v>15.589999999999902</c:v>
                </c:pt>
                <c:pt idx="899">
                  <c:v>15.589999999999902</c:v>
                </c:pt>
                <c:pt idx="900">
                  <c:v>15.589999999999902</c:v>
                </c:pt>
                <c:pt idx="901">
                  <c:v>15.589999999999902</c:v>
                </c:pt>
                <c:pt idx="902">
                  <c:v>15.589999999999902</c:v>
                </c:pt>
                <c:pt idx="903">
                  <c:v>15.589999999999902</c:v>
                </c:pt>
                <c:pt idx="904">
                  <c:v>15.589999999999902</c:v>
                </c:pt>
                <c:pt idx="905">
                  <c:v>15.589999999999902</c:v>
                </c:pt>
                <c:pt idx="906">
                  <c:v>15.589999999999902</c:v>
                </c:pt>
                <c:pt idx="907">
                  <c:v>15.589999999999902</c:v>
                </c:pt>
                <c:pt idx="908">
                  <c:v>15.58</c:v>
                </c:pt>
                <c:pt idx="909">
                  <c:v>15.57</c:v>
                </c:pt>
                <c:pt idx="910">
                  <c:v>15.56</c:v>
                </c:pt>
                <c:pt idx="911">
                  <c:v>15.56</c:v>
                </c:pt>
                <c:pt idx="912">
                  <c:v>15.56</c:v>
                </c:pt>
                <c:pt idx="913">
                  <c:v>15.56</c:v>
                </c:pt>
                <c:pt idx="914">
                  <c:v>15.56</c:v>
                </c:pt>
                <c:pt idx="915">
                  <c:v>15.56</c:v>
                </c:pt>
                <c:pt idx="916">
                  <c:v>15.56</c:v>
                </c:pt>
                <c:pt idx="917">
                  <c:v>15.56</c:v>
                </c:pt>
                <c:pt idx="918">
                  <c:v>15.56</c:v>
                </c:pt>
                <c:pt idx="919">
                  <c:v>15.56</c:v>
                </c:pt>
                <c:pt idx="920">
                  <c:v>15.56</c:v>
                </c:pt>
                <c:pt idx="921">
                  <c:v>15.56</c:v>
                </c:pt>
                <c:pt idx="922">
                  <c:v>15.56</c:v>
                </c:pt>
                <c:pt idx="923">
                  <c:v>15.56</c:v>
                </c:pt>
                <c:pt idx="924">
                  <c:v>15.56</c:v>
                </c:pt>
                <c:pt idx="925">
                  <c:v>15.56</c:v>
                </c:pt>
                <c:pt idx="926">
                  <c:v>15.56</c:v>
                </c:pt>
                <c:pt idx="927">
                  <c:v>15.56</c:v>
                </c:pt>
                <c:pt idx="928">
                  <c:v>15.56</c:v>
                </c:pt>
                <c:pt idx="929">
                  <c:v>15.56</c:v>
                </c:pt>
                <c:pt idx="930">
                  <c:v>15.56</c:v>
                </c:pt>
                <c:pt idx="931">
                  <c:v>15.56</c:v>
                </c:pt>
                <c:pt idx="932">
                  <c:v>15.56</c:v>
                </c:pt>
                <c:pt idx="933">
                  <c:v>15.56</c:v>
                </c:pt>
                <c:pt idx="934">
                  <c:v>15.56</c:v>
                </c:pt>
                <c:pt idx="935">
                  <c:v>15.56</c:v>
                </c:pt>
                <c:pt idx="936">
                  <c:v>15.56</c:v>
                </c:pt>
                <c:pt idx="937">
                  <c:v>15.56</c:v>
                </c:pt>
                <c:pt idx="938">
                  <c:v>15.56</c:v>
                </c:pt>
                <c:pt idx="939">
                  <c:v>15.56</c:v>
                </c:pt>
                <c:pt idx="940">
                  <c:v>15.56</c:v>
                </c:pt>
                <c:pt idx="941">
                  <c:v>15.56</c:v>
                </c:pt>
                <c:pt idx="942">
                  <c:v>15.56</c:v>
                </c:pt>
                <c:pt idx="943">
                  <c:v>15.56</c:v>
                </c:pt>
                <c:pt idx="944">
                  <c:v>15.56</c:v>
                </c:pt>
                <c:pt idx="945">
                  <c:v>15.56</c:v>
                </c:pt>
                <c:pt idx="946">
                  <c:v>15.56</c:v>
                </c:pt>
                <c:pt idx="947">
                  <c:v>15.56</c:v>
                </c:pt>
                <c:pt idx="948">
                  <c:v>15.56</c:v>
                </c:pt>
                <c:pt idx="949">
                  <c:v>15.56</c:v>
                </c:pt>
                <c:pt idx="950">
                  <c:v>15.55</c:v>
                </c:pt>
                <c:pt idx="951">
                  <c:v>15.55</c:v>
                </c:pt>
                <c:pt idx="952">
                  <c:v>15.55</c:v>
                </c:pt>
                <c:pt idx="953">
                  <c:v>15.55</c:v>
                </c:pt>
                <c:pt idx="954">
                  <c:v>15.54</c:v>
                </c:pt>
                <c:pt idx="955">
                  <c:v>15.54</c:v>
                </c:pt>
                <c:pt idx="956">
                  <c:v>15.54</c:v>
                </c:pt>
                <c:pt idx="957">
                  <c:v>15.54</c:v>
                </c:pt>
                <c:pt idx="958">
                  <c:v>15.54</c:v>
                </c:pt>
                <c:pt idx="959">
                  <c:v>15.54</c:v>
                </c:pt>
                <c:pt idx="960">
                  <c:v>15.54</c:v>
                </c:pt>
                <c:pt idx="961">
                  <c:v>15.54</c:v>
                </c:pt>
                <c:pt idx="962">
                  <c:v>15.54</c:v>
                </c:pt>
                <c:pt idx="963">
                  <c:v>15.54</c:v>
                </c:pt>
                <c:pt idx="964">
                  <c:v>15.54</c:v>
                </c:pt>
                <c:pt idx="965">
                  <c:v>15.54</c:v>
                </c:pt>
                <c:pt idx="966">
                  <c:v>15.54</c:v>
                </c:pt>
                <c:pt idx="967">
                  <c:v>15.54</c:v>
                </c:pt>
                <c:pt idx="968">
                  <c:v>15.53</c:v>
                </c:pt>
                <c:pt idx="969">
                  <c:v>15.53</c:v>
                </c:pt>
                <c:pt idx="970">
                  <c:v>15.53</c:v>
                </c:pt>
                <c:pt idx="971">
                  <c:v>15.53</c:v>
                </c:pt>
                <c:pt idx="972">
                  <c:v>15.53</c:v>
                </c:pt>
                <c:pt idx="973">
                  <c:v>15.53</c:v>
                </c:pt>
                <c:pt idx="974">
                  <c:v>15.53</c:v>
                </c:pt>
                <c:pt idx="975">
                  <c:v>15.53</c:v>
                </c:pt>
                <c:pt idx="976">
                  <c:v>15.53</c:v>
                </c:pt>
                <c:pt idx="977">
                  <c:v>15.53</c:v>
                </c:pt>
                <c:pt idx="978">
                  <c:v>15.53</c:v>
                </c:pt>
                <c:pt idx="979">
                  <c:v>15.53</c:v>
                </c:pt>
                <c:pt idx="980">
                  <c:v>15.53</c:v>
                </c:pt>
                <c:pt idx="981">
                  <c:v>15.53</c:v>
                </c:pt>
                <c:pt idx="982">
                  <c:v>15.53</c:v>
                </c:pt>
                <c:pt idx="983">
                  <c:v>15.53</c:v>
                </c:pt>
                <c:pt idx="984">
                  <c:v>15.53</c:v>
                </c:pt>
                <c:pt idx="985">
                  <c:v>15.53</c:v>
                </c:pt>
                <c:pt idx="986">
                  <c:v>15.53</c:v>
                </c:pt>
                <c:pt idx="987">
                  <c:v>15.53</c:v>
                </c:pt>
                <c:pt idx="988">
                  <c:v>15.53</c:v>
                </c:pt>
                <c:pt idx="989">
                  <c:v>15.53</c:v>
                </c:pt>
                <c:pt idx="990">
                  <c:v>15.53</c:v>
                </c:pt>
                <c:pt idx="991">
                  <c:v>15.53</c:v>
                </c:pt>
                <c:pt idx="992">
                  <c:v>15.53</c:v>
                </c:pt>
                <c:pt idx="993">
                  <c:v>15.53</c:v>
                </c:pt>
                <c:pt idx="994">
                  <c:v>15.53</c:v>
                </c:pt>
                <c:pt idx="995">
                  <c:v>15.53</c:v>
                </c:pt>
                <c:pt idx="996">
                  <c:v>15.53</c:v>
                </c:pt>
                <c:pt idx="997">
                  <c:v>15.53</c:v>
                </c:pt>
                <c:pt idx="998">
                  <c:v>15.53</c:v>
                </c:pt>
                <c:pt idx="999">
                  <c:v>15.53</c:v>
                </c:pt>
                <c:pt idx="1000">
                  <c:v>15.53</c:v>
                </c:pt>
                <c:pt idx="1001">
                  <c:v>15.52</c:v>
                </c:pt>
                <c:pt idx="1002">
                  <c:v>15.52</c:v>
                </c:pt>
                <c:pt idx="1003">
                  <c:v>15.52</c:v>
                </c:pt>
                <c:pt idx="1004">
                  <c:v>15.52</c:v>
                </c:pt>
                <c:pt idx="1005">
                  <c:v>15.52</c:v>
                </c:pt>
                <c:pt idx="1006">
                  <c:v>15.52</c:v>
                </c:pt>
                <c:pt idx="1007">
                  <c:v>15.52</c:v>
                </c:pt>
                <c:pt idx="1008">
                  <c:v>15.52</c:v>
                </c:pt>
                <c:pt idx="1009">
                  <c:v>15.52</c:v>
                </c:pt>
                <c:pt idx="1010">
                  <c:v>15.52</c:v>
                </c:pt>
                <c:pt idx="1011">
                  <c:v>15.52</c:v>
                </c:pt>
                <c:pt idx="1012">
                  <c:v>15.52</c:v>
                </c:pt>
                <c:pt idx="1013">
                  <c:v>15.52</c:v>
                </c:pt>
                <c:pt idx="1014">
                  <c:v>15.52</c:v>
                </c:pt>
                <c:pt idx="1015">
                  <c:v>15.52</c:v>
                </c:pt>
                <c:pt idx="1016">
                  <c:v>15.52</c:v>
                </c:pt>
                <c:pt idx="1017">
                  <c:v>15.52</c:v>
                </c:pt>
                <c:pt idx="1018">
                  <c:v>15.52</c:v>
                </c:pt>
                <c:pt idx="1019">
                  <c:v>15.52</c:v>
                </c:pt>
                <c:pt idx="1020">
                  <c:v>15.52</c:v>
                </c:pt>
                <c:pt idx="1021">
                  <c:v>15.52</c:v>
                </c:pt>
                <c:pt idx="1022">
                  <c:v>15.52</c:v>
                </c:pt>
                <c:pt idx="1023">
                  <c:v>15.52</c:v>
                </c:pt>
                <c:pt idx="1024">
                  <c:v>15.52</c:v>
                </c:pt>
                <c:pt idx="1025">
                  <c:v>15.52</c:v>
                </c:pt>
                <c:pt idx="1026">
                  <c:v>15.52</c:v>
                </c:pt>
                <c:pt idx="1027">
                  <c:v>15.52</c:v>
                </c:pt>
                <c:pt idx="1028">
                  <c:v>15.52</c:v>
                </c:pt>
                <c:pt idx="1029">
                  <c:v>15.52</c:v>
                </c:pt>
                <c:pt idx="1030">
                  <c:v>15.52</c:v>
                </c:pt>
                <c:pt idx="1031">
                  <c:v>15.52</c:v>
                </c:pt>
                <c:pt idx="1032">
                  <c:v>15.52</c:v>
                </c:pt>
                <c:pt idx="1033">
                  <c:v>15.52</c:v>
                </c:pt>
                <c:pt idx="1034">
                  <c:v>15.52</c:v>
                </c:pt>
                <c:pt idx="1035">
                  <c:v>15.52</c:v>
                </c:pt>
                <c:pt idx="1036">
                  <c:v>15.52</c:v>
                </c:pt>
                <c:pt idx="1037">
                  <c:v>15.52</c:v>
                </c:pt>
                <c:pt idx="1038">
                  <c:v>15.52</c:v>
                </c:pt>
                <c:pt idx="1039">
                  <c:v>15.52</c:v>
                </c:pt>
                <c:pt idx="1040">
                  <c:v>15.52</c:v>
                </c:pt>
                <c:pt idx="1041">
                  <c:v>15.52</c:v>
                </c:pt>
                <c:pt idx="1042">
                  <c:v>15.52</c:v>
                </c:pt>
                <c:pt idx="1043">
                  <c:v>15.52</c:v>
                </c:pt>
                <c:pt idx="1044">
                  <c:v>15.52</c:v>
                </c:pt>
                <c:pt idx="1045">
                  <c:v>15.52</c:v>
                </c:pt>
                <c:pt idx="1046">
                  <c:v>15.52</c:v>
                </c:pt>
                <c:pt idx="1047">
                  <c:v>15.52</c:v>
                </c:pt>
                <c:pt idx="1048">
                  <c:v>15.52</c:v>
                </c:pt>
                <c:pt idx="1049">
                  <c:v>15.52</c:v>
                </c:pt>
                <c:pt idx="1050">
                  <c:v>15.52</c:v>
                </c:pt>
                <c:pt idx="1051">
                  <c:v>15.52</c:v>
                </c:pt>
                <c:pt idx="1052">
                  <c:v>15.52</c:v>
                </c:pt>
                <c:pt idx="1053">
                  <c:v>15.52</c:v>
                </c:pt>
                <c:pt idx="1054">
                  <c:v>15.52</c:v>
                </c:pt>
                <c:pt idx="1055">
                  <c:v>15.52</c:v>
                </c:pt>
                <c:pt idx="1056">
                  <c:v>15.52</c:v>
                </c:pt>
                <c:pt idx="1057">
                  <c:v>15.52</c:v>
                </c:pt>
                <c:pt idx="1058">
                  <c:v>15.52</c:v>
                </c:pt>
                <c:pt idx="1059">
                  <c:v>15.52</c:v>
                </c:pt>
                <c:pt idx="1060">
                  <c:v>15.52</c:v>
                </c:pt>
                <c:pt idx="1061">
                  <c:v>15.51</c:v>
                </c:pt>
                <c:pt idx="1062">
                  <c:v>15.51</c:v>
                </c:pt>
                <c:pt idx="1063">
                  <c:v>15.51</c:v>
                </c:pt>
                <c:pt idx="1064">
                  <c:v>15.51</c:v>
                </c:pt>
                <c:pt idx="1065">
                  <c:v>15.51</c:v>
                </c:pt>
                <c:pt idx="1066">
                  <c:v>15.51</c:v>
                </c:pt>
                <c:pt idx="1067">
                  <c:v>15.51</c:v>
                </c:pt>
                <c:pt idx="1068">
                  <c:v>15.51</c:v>
                </c:pt>
                <c:pt idx="1069">
                  <c:v>15.5</c:v>
                </c:pt>
                <c:pt idx="1070">
                  <c:v>15.5</c:v>
                </c:pt>
                <c:pt idx="1071">
                  <c:v>15.5</c:v>
                </c:pt>
                <c:pt idx="1072">
                  <c:v>15.5</c:v>
                </c:pt>
                <c:pt idx="1073">
                  <c:v>15.5</c:v>
                </c:pt>
                <c:pt idx="1074">
                  <c:v>15.5</c:v>
                </c:pt>
                <c:pt idx="1075">
                  <c:v>15.5</c:v>
                </c:pt>
                <c:pt idx="1076">
                  <c:v>15.5</c:v>
                </c:pt>
                <c:pt idx="1077">
                  <c:v>15.5</c:v>
                </c:pt>
                <c:pt idx="1078">
                  <c:v>15.5</c:v>
                </c:pt>
                <c:pt idx="1079">
                  <c:v>15.5</c:v>
                </c:pt>
                <c:pt idx="1080">
                  <c:v>15.5</c:v>
                </c:pt>
                <c:pt idx="1081">
                  <c:v>15.5</c:v>
                </c:pt>
                <c:pt idx="1082">
                  <c:v>15.5</c:v>
                </c:pt>
                <c:pt idx="1083">
                  <c:v>15.5</c:v>
                </c:pt>
                <c:pt idx="1084">
                  <c:v>15.5</c:v>
                </c:pt>
                <c:pt idx="1085">
                  <c:v>15.5</c:v>
                </c:pt>
                <c:pt idx="1086">
                  <c:v>15.5</c:v>
                </c:pt>
                <c:pt idx="1087">
                  <c:v>15.5</c:v>
                </c:pt>
                <c:pt idx="1088">
                  <c:v>15.5</c:v>
                </c:pt>
                <c:pt idx="1089">
                  <c:v>15.5</c:v>
                </c:pt>
                <c:pt idx="1090">
                  <c:v>15.5</c:v>
                </c:pt>
                <c:pt idx="1091">
                  <c:v>15.5</c:v>
                </c:pt>
                <c:pt idx="1092">
                  <c:v>15.5</c:v>
                </c:pt>
                <c:pt idx="1093">
                  <c:v>15.5</c:v>
                </c:pt>
                <c:pt idx="1094">
                  <c:v>15.49</c:v>
                </c:pt>
                <c:pt idx="1095">
                  <c:v>15.49</c:v>
                </c:pt>
                <c:pt idx="1096">
                  <c:v>15.49</c:v>
                </c:pt>
                <c:pt idx="1097">
                  <c:v>15.49</c:v>
                </c:pt>
                <c:pt idx="1098">
                  <c:v>15.49</c:v>
                </c:pt>
                <c:pt idx="1099">
                  <c:v>15.49</c:v>
                </c:pt>
                <c:pt idx="1100">
                  <c:v>15.49</c:v>
                </c:pt>
                <c:pt idx="1101">
                  <c:v>15.49</c:v>
                </c:pt>
                <c:pt idx="1102">
                  <c:v>15.49</c:v>
                </c:pt>
                <c:pt idx="1103">
                  <c:v>15.49</c:v>
                </c:pt>
                <c:pt idx="1104">
                  <c:v>15.49</c:v>
                </c:pt>
                <c:pt idx="1105">
                  <c:v>15.49</c:v>
                </c:pt>
                <c:pt idx="1106">
                  <c:v>15.49</c:v>
                </c:pt>
                <c:pt idx="1107">
                  <c:v>15.49</c:v>
                </c:pt>
                <c:pt idx="1108">
                  <c:v>15.49</c:v>
                </c:pt>
                <c:pt idx="1109">
                  <c:v>15.49</c:v>
                </c:pt>
                <c:pt idx="1110">
                  <c:v>15.49</c:v>
                </c:pt>
                <c:pt idx="1111">
                  <c:v>15.49</c:v>
                </c:pt>
                <c:pt idx="1112">
                  <c:v>15.49</c:v>
                </c:pt>
                <c:pt idx="1113">
                  <c:v>15.49</c:v>
                </c:pt>
                <c:pt idx="1114">
                  <c:v>15.49</c:v>
                </c:pt>
                <c:pt idx="1115">
                  <c:v>15.49</c:v>
                </c:pt>
                <c:pt idx="1116">
                  <c:v>15.49</c:v>
                </c:pt>
                <c:pt idx="1117">
                  <c:v>15.49</c:v>
                </c:pt>
                <c:pt idx="1118">
                  <c:v>15.49</c:v>
                </c:pt>
                <c:pt idx="1119">
                  <c:v>15.49</c:v>
                </c:pt>
                <c:pt idx="1120">
                  <c:v>15.49</c:v>
                </c:pt>
                <c:pt idx="1121">
                  <c:v>15.49</c:v>
                </c:pt>
                <c:pt idx="1122">
                  <c:v>15.49</c:v>
                </c:pt>
                <c:pt idx="1123">
                  <c:v>15.49</c:v>
                </c:pt>
                <c:pt idx="1124">
                  <c:v>15.49</c:v>
                </c:pt>
                <c:pt idx="1125">
                  <c:v>15.479999999999901</c:v>
                </c:pt>
                <c:pt idx="1126">
                  <c:v>15.479999999999901</c:v>
                </c:pt>
                <c:pt idx="1127">
                  <c:v>15.479999999999901</c:v>
                </c:pt>
                <c:pt idx="1128">
                  <c:v>15.479999999999901</c:v>
                </c:pt>
                <c:pt idx="1129">
                  <c:v>15.479999999999901</c:v>
                </c:pt>
                <c:pt idx="1130">
                  <c:v>15.479999999999901</c:v>
                </c:pt>
                <c:pt idx="1131">
                  <c:v>15.479999999999901</c:v>
                </c:pt>
                <c:pt idx="1132">
                  <c:v>15.479999999999901</c:v>
                </c:pt>
                <c:pt idx="1133">
                  <c:v>15.479999999999901</c:v>
                </c:pt>
                <c:pt idx="1134">
                  <c:v>15.479999999999901</c:v>
                </c:pt>
                <c:pt idx="1135">
                  <c:v>15.479999999999901</c:v>
                </c:pt>
                <c:pt idx="1136">
                  <c:v>15.479999999999901</c:v>
                </c:pt>
                <c:pt idx="1137">
                  <c:v>15.479999999999901</c:v>
                </c:pt>
                <c:pt idx="1138">
                  <c:v>15.479999999999901</c:v>
                </c:pt>
                <c:pt idx="1139">
                  <c:v>15.479999999999901</c:v>
                </c:pt>
                <c:pt idx="1140">
                  <c:v>15.479999999999901</c:v>
                </c:pt>
                <c:pt idx="1141">
                  <c:v>15.479999999999901</c:v>
                </c:pt>
                <c:pt idx="1142">
                  <c:v>15.479999999999901</c:v>
                </c:pt>
                <c:pt idx="1143">
                  <c:v>15.479999999999901</c:v>
                </c:pt>
                <c:pt idx="1144">
                  <c:v>15.479999999999901</c:v>
                </c:pt>
                <c:pt idx="1145">
                  <c:v>15.479999999999901</c:v>
                </c:pt>
                <c:pt idx="1146">
                  <c:v>15.479999999999901</c:v>
                </c:pt>
                <c:pt idx="1147">
                  <c:v>15.479999999999901</c:v>
                </c:pt>
                <c:pt idx="1148">
                  <c:v>15.479999999999901</c:v>
                </c:pt>
                <c:pt idx="1149">
                  <c:v>15.479999999999901</c:v>
                </c:pt>
                <c:pt idx="1150">
                  <c:v>15.479999999999901</c:v>
                </c:pt>
                <c:pt idx="1151">
                  <c:v>15.479999999999901</c:v>
                </c:pt>
                <c:pt idx="1152">
                  <c:v>15.47</c:v>
                </c:pt>
                <c:pt idx="1153">
                  <c:v>15.47</c:v>
                </c:pt>
                <c:pt idx="1154">
                  <c:v>15.47</c:v>
                </c:pt>
                <c:pt idx="1155">
                  <c:v>15.47</c:v>
                </c:pt>
                <c:pt idx="1156">
                  <c:v>15.47</c:v>
                </c:pt>
                <c:pt idx="1157">
                  <c:v>15.47</c:v>
                </c:pt>
                <c:pt idx="1158">
                  <c:v>15.47</c:v>
                </c:pt>
                <c:pt idx="1159">
                  <c:v>15.47</c:v>
                </c:pt>
                <c:pt idx="1160">
                  <c:v>15.47</c:v>
                </c:pt>
                <c:pt idx="1161">
                  <c:v>15.47</c:v>
                </c:pt>
                <c:pt idx="1162">
                  <c:v>15.47</c:v>
                </c:pt>
                <c:pt idx="1163">
                  <c:v>15.47</c:v>
                </c:pt>
                <c:pt idx="1164">
                  <c:v>15.47</c:v>
                </c:pt>
                <c:pt idx="1165">
                  <c:v>15.47</c:v>
                </c:pt>
                <c:pt idx="1166">
                  <c:v>15.47</c:v>
                </c:pt>
                <c:pt idx="1167">
                  <c:v>15.47</c:v>
                </c:pt>
                <c:pt idx="1168">
                  <c:v>15.47</c:v>
                </c:pt>
                <c:pt idx="1169">
                  <c:v>15.47</c:v>
                </c:pt>
                <c:pt idx="1170">
                  <c:v>15.47</c:v>
                </c:pt>
                <c:pt idx="1171">
                  <c:v>15.47</c:v>
                </c:pt>
                <c:pt idx="1172">
                  <c:v>15.46</c:v>
                </c:pt>
                <c:pt idx="1173">
                  <c:v>15.46</c:v>
                </c:pt>
                <c:pt idx="1174">
                  <c:v>15.46</c:v>
                </c:pt>
                <c:pt idx="1175">
                  <c:v>15.46</c:v>
                </c:pt>
                <c:pt idx="1176">
                  <c:v>15.46</c:v>
                </c:pt>
                <c:pt idx="1177">
                  <c:v>15.46</c:v>
                </c:pt>
                <c:pt idx="1178">
                  <c:v>15.46</c:v>
                </c:pt>
                <c:pt idx="1179">
                  <c:v>15.46</c:v>
                </c:pt>
                <c:pt idx="1180">
                  <c:v>15.46</c:v>
                </c:pt>
                <c:pt idx="1181">
                  <c:v>15.46</c:v>
                </c:pt>
                <c:pt idx="1182">
                  <c:v>15.46</c:v>
                </c:pt>
                <c:pt idx="1183">
                  <c:v>15.46</c:v>
                </c:pt>
                <c:pt idx="1184">
                  <c:v>15.46</c:v>
                </c:pt>
                <c:pt idx="1185">
                  <c:v>15.46</c:v>
                </c:pt>
                <c:pt idx="1186">
                  <c:v>15.46</c:v>
                </c:pt>
                <c:pt idx="1187">
                  <c:v>15.46</c:v>
                </c:pt>
                <c:pt idx="1188">
                  <c:v>15.46</c:v>
                </c:pt>
                <c:pt idx="1189">
                  <c:v>15.46</c:v>
                </c:pt>
                <c:pt idx="1190">
                  <c:v>15.46</c:v>
                </c:pt>
                <c:pt idx="1191">
                  <c:v>15.46</c:v>
                </c:pt>
                <c:pt idx="1192">
                  <c:v>15.46</c:v>
                </c:pt>
                <c:pt idx="1193">
                  <c:v>15.46</c:v>
                </c:pt>
                <c:pt idx="1194">
                  <c:v>15.46</c:v>
                </c:pt>
                <c:pt idx="1195">
                  <c:v>15.46</c:v>
                </c:pt>
                <c:pt idx="1196">
                  <c:v>15.46</c:v>
                </c:pt>
                <c:pt idx="1197">
                  <c:v>15.46</c:v>
                </c:pt>
                <c:pt idx="1198">
                  <c:v>15.46</c:v>
                </c:pt>
                <c:pt idx="1199">
                  <c:v>15.46</c:v>
                </c:pt>
                <c:pt idx="1200">
                  <c:v>15.46</c:v>
                </c:pt>
                <c:pt idx="1201">
                  <c:v>15.46</c:v>
                </c:pt>
                <c:pt idx="1202">
                  <c:v>15.46</c:v>
                </c:pt>
                <c:pt idx="1203">
                  <c:v>15.46</c:v>
                </c:pt>
                <c:pt idx="1204">
                  <c:v>15.46</c:v>
                </c:pt>
                <c:pt idx="1205">
                  <c:v>15.46</c:v>
                </c:pt>
                <c:pt idx="1206">
                  <c:v>15.46</c:v>
                </c:pt>
                <c:pt idx="1207">
                  <c:v>15.450000000000001</c:v>
                </c:pt>
                <c:pt idx="1208">
                  <c:v>15.450000000000001</c:v>
                </c:pt>
                <c:pt idx="1209">
                  <c:v>15.450000000000001</c:v>
                </c:pt>
                <c:pt idx="1210">
                  <c:v>15.450000000000001</c:v>
                </c:pt>
                <c:pt idx="1211">
                  <c:v>15.450000000000001</c:v>
                </c:pt>
                <c:pt idx="1212">
                  <c:v>15.450000000000001</c:v>
                </c:pt>
                <c:pt idx="1213">
                  <c:v>15.450000000000001</c:v>
                </c:pt>
                <c:pt idx="1214">
                  <c:v>15.450000000000001</c:v>
                </c:pt>
                <c:pt idx="1215">
                  <c:v>15.450000000000001</c:v>
                </c:pt>
                <c:pt idx="1216">
                  <c:v>15.439999999999902</c:v>
                </c:pt>
                <c:pt idx="1217">
                  <c:v>15.439999999999902</c:v>
                </c:pt>
                <c:pt idx="1218">
                  <c:v>15.439999999999902</c:v>
                </c:pt>
                <c:pt idx="1219">
                  <c:v>15.439999999999902</c:v>
                </c:pt>
                <c:pt idx="1220">
                  <c:v>15.439999999999902</c:v>
                </c:pt>
                <c:pt idx="1221">
                  <c:v>15.439999999999902</c:v>
                </c:pt>
                <c:pt idx="1222">
                  <c:v>15.439999999999902</c:v>
                </c:pt>
                <c:pt idx="1223">
                  <c:v>15.439999999999902</c:v>
                </c:pt>
                <c:pt idx="1224">
                  <c:v>15.439999999999902</c:v>
                </c:pt>
                <c:pt idx="1225">
                  <c:v>15.439999999999902</c:v>
                </c:pt>
                <c:pt idx="1226">
                  <c:v>15.439999999999902</c:v>
                </c:pt>
                <c:pt idx="1227">
                  <c:v>15.439999999999902</c:v>
                </c:pt>
                <c:pt idx="1228">
                  <c:v>15.439999999999902</c:v>
                </c:pt>
                <c:pt idx="1229">
                  <c:v>15.43</c:v>
                </c:pt>
                <c:pt idx="1230">
                  <c:v>15.43</c:v>
                </c:pt>
                <c:pt idx="1231">
                  <c:v>15.43</c:v>
                </c:pt>
                <c:pt idx="1232">
                  <c:v>15.43</c:v>
                </c:pt>
                <c:pt idx="1233">
                  <c:v>15.43</c:v>
                </c:pt>
                <c:pt idx="1234">
                  <c:v>15.43</c:v>
                </c:pt>
                <c:pt idx="1235">
                  <c:v>15.43</c:v>
                </c:pt>
                <c:pt idx="1236">
                  <c:v>15.43</c:v>
                </c:pt>
                <c:pt idx="1237">
                  <c:v>15.43</c:v>
                </c:pt>
                <c:pt idx="1238">
                  <c:v>15.43</c:v>
                </c:pt>
                <c:pt idx="1239">
                  <c:v>15.43</c:v>
                </c:pt>
                <c:pt idx="1240">
                  <c:v>15.43</c:v>
                </c:pt>
                <c:pt idx="1241">
                  <c:v>15.43</c:v>
                </c:pt>
                <c:pt idx="1242">
                  <c:v>15.43</c:v>
                </c:pt>
                <c:pt idx="1243">
                  <c:v>15.419999999999902</c:v>
                </c:pt>
                <c:pt idx="1244">
                  <c:v>15.419999999999902</c:v>
                </c:pt>
                <c:pt idx="1245">
                  <c:v>15.419999999999902</c:v>
                </c:pt>
                <c:pt idx="1246">
                  <c:v>15.419999999999902</c:v>
                </c:pt>
                <c:pt idx="1247">
                  <c:v>15.419999999999902</c:v>
                </c:pt>
                <c:pt idx="1248">
                  <c:v>15.419999999999902</c:v>
                </c:pt>
                <c:pt idx="1249">
                  <c:v>15.419999999999902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TBInfectionONLYData!$B$10018:$B$11267</c:f>
              <c:numCache>
                <c:formatCode>General</c:formatCode>
                <c:ptCount val="1250"/>
                <c:pt idx="0">
                  <c:v>0</c:v>
                </c:pt>
                <c:pt idx="1">
                  <c:v>17.559999999999999</c:v>
                </c:pt>
                <c:pt idx="2">
                  <c:v>16.619999999999905</c:v>
                </c:pt>
                <c:pt idx="3">
                  <c:v>15.969999999999901</c:v>
                </c:pt>
                <c:pt idx="4">
                  <c:v>15.639999999999899</c:v>
                </c:pt>
                <c:pt idx="5">
                  <c:v>15.360000000000001</c:v>
                </c:pt>
                <c:pt idx="6">
                  <c:v>15</c:v>
                </c:pt>
                <c:pt idx="7">
                  <c:v>14.51</c:v>
                </c:pt>
                <c:pt idx="8">
                  <c:v>14.409999999999904</c:v>
                </c:pt>
                <c:pt idx="9">
                  <c:v>14.279999999999902</c:v>
                </c:pt>
                <c:pt idx="10">
                  <c:v>14.19</c:v>
                </c:pt>
                <c:pt idx="11">
                  <c:v>14.11</c:v>
                </c:pt>
                <c:pt idx="12">
                  <c:v>13.969999999999901</c:v>
                </c:pt>
                <c:pt idx="13">
                  <c:v>13.879999999999903</c:v>
                </c:pt>
                <c:pt idx="14">
                  <c:v>13.779999999999902</c:v>
                </c:pt>
                <c:pt idx="15">
                  <c:v>13.75</c:v>
                </c:pt>
                <c:pt idx="16">
                  <c:v>13.65</c:v>
                </c:pt>
                <c:pt idx="17">
                  <c:v>13.629999999999999</c:v>
                </c:pt>
                <c:pt idx="18">
                  <c:v>13.56</c:v>
                </c:pt>
                <c:pt idx="19">
                  <c:v>13.48</c:v>
                </c:pt>
                <c:pt idx="20">
                  <c:v>13.41</c:v>
                </c:pt>
                <c:pt idx="21">
                  <c:v>13.34</c:v>
                </c:pt>
                <c:pt idx="22">
                  <c:v>13.309999999999901</c:v>
                </c:pt>
                <c:pt idx="23">
                  <c:v>13.309999999999901</c:v>
                </c:pt>
                <c:pt idx="24">
                  <c:v>13.269999999999902</c:v>
                </c:pt>
                <c:pt idx="25">
                  <c:v>13.229999999999999</c:v>
                </c:pt>
                <c:pt idx="26">
                  <c:v>13.219999999999999</c:v>
                </c:pt>
                <c:pt idx="27">
                  <c:v>13.199999999999902</c:v>
                </c:pt>
                <c:pt idx="28">
                  <c:v>13.139999999999999</c:v>
                </c:pt>
                <c:pt idx="29">
                  <c:v>13.129999999999999</c:v>
                </c:pt>
                <c:pt idx="30">
                  <c:v>13.12</c:v>
                </c:pt>
                <c:pt idx="31">
                  <c:v>13.11</c:v>
                </c:pt>
                <c:pt idx="32">
                  <c:v>13.069999999999904</c:v>
                </c:pt>
                <c:pt idx="33">
                  <c:v>13.04</c:v>
                </c:pt>
                <c:pt idx="34">
                  <c:v>13</c:v>
                </c:pt>
                <c:pt idx="35">
                  <c:v>12.97</c:v>
                </c:pt>
                <c:pt idx="36">
                  <c:v>12.959999999999903</c:v>
                </c:pt>
                <c:pt idx="37">
                  <c:v>12.950000000000001</c:v>
                </c:pt>
                <c:pt idx="38">
                  <c:v>12.919999999999902</c:v>
                </c:pt>
                <c:pt idx="39">
                  <c:v>12.89</c:v>
                </c:pt>
                <c:pt idx="40">
                  <c:v>12.89</c:v>
                </c:pt>
                <c:pt idx="41">
                  <c:v>12.819999999999904</c:v>
                </c:pt>
                <c:pt idx="42">
                  <c:v>12.779999999999902</c:v>
                </c:pt>
                <c:pt idx="43">
                  <c:v>12.779999999999902</c:v>
                </c:pt>
                <c:pt idx="44">
                  <c:v>12.76</c:v>
                </c:pt>
                <c:pt idx="45">
                  <c:v>12.739999999999903</c:v>
                </c:pt>
                <c:pt idx="46">
                  <c:v>12.729999999999999</c:v>
                </c:pt>
                <c:pt idx="47">
                  <c:v>12.709999999999999</c:v>
                </c:pt>
                <c:pt idx="48">
                  <c:v>12.68</c:v>
                </c:pt>
                <c:pt idx="49">
                  <c:v>12.659999999999904</c:v>
                </c:pt>
                <c:pt idx="50">
                  <c:v>12.659999999999904</c:v>
                </c:pt>
                <c:pt idx="51">
                  <c:v>12.659999999999904</c:v>
                </c:pt>
                <c:pt idx="52">
                  <c:v>12.659999999999904</c:v>
                </c:pt>
                <c:pt idx="53">
                  <c:v>12.659999999999904</c:v>
                </c:pt>
                <c:pt idx="54">
                  <c:v>12.65</c:v>
                </c:pt>
                <c:pt idx="55">
                  <c:v>12.629999999999901</c:v>
                </c:pt>
                <c:pt idx="56">
                  <c:v>12.62</c:v>
                </c:pt>
                <c:pt idx="57">
                  <c:v>12.589999999999902</c:v>
                </c:pt>
                <c:pt idx="58">
                  <c:v>12.57</c:v>
                </c:pt>
                <c:pt idx="59">
                  <c:v>12.57</c:v>
                </c:pt>
                <c:pt idx="60">
                  <c:v>12.57</c:v>
                </c:pt>
                <c:pt idx="61">
                  <c:v>12.559999999999901</c:v>
                </c:pt>
                <c:pt idx="62">
                  <c:v>12.55</c:v>
                </c:pt>
                <c:pt idx="63">
                  <c:v>12.53</c:v>
                </c:pt>
                <c:pt idx="64">
                  <c:v>12.509999999999902</c:v>
                </c:pt>
                <c:pt idx="65">
                  <c:v>12.509999999999902</c:v>
                </c:pt>
                <c:pt idx="66">
                  <c:v>12.5</c:v>
                </c:pt>
                <c:pt idx="67">
                  <c:v>12.479999999999901</c:v>
                </c:pt>
                <c:pt idx="68">
                  <c:v>12.469999999999901</c:v>
                </c:pt>
                <c:pt idx="69">
                  <c:v>12.44</c:v>
                </c:pt>
                <c:pt idx="70">
                  <c:v>12.44</c:v>
                </c:pt>
                <c:pt idx="71">
                  <c:v>12.44</c:v>
                </c:pt>
                <c:pt idx="72">
                  <c:v>12.43</c:v>
                </c:pt>
                <c:pt idx="73">
                  <c:v>12.42</c:v>
                </c:pt>
                <c:pt idx="74">
                  <c:v>12.41</c:v>
                </c:pt>
                <c:pt idx="75">
                  <c:v>12.4</c:v>
                </c:pt>
                <c:pt idx="76">
                  <c:v>12.4</c:v>
                </c:pt>
                <c:pt idx="77">
                  <c:v>12.379999999999903</c:v>
                </c:pt>
                <c:pt idx="78">
                  <c:v>12.370000000000001</c:v>
                </c:pt>
                <c:pt idx="79">
                  <c:v>12.370000000000001</c:v>
                </c:pt>
                <c:pt idx="80">
                  <c:v>12.360000000000001</c:v>
                </c:pt>
                <c:pt idx="81">
                  <c:v>12.360000000000001</c:v>
                </c:pt>
                <c:pt idx="82">
                  <c:v>12.360000000000001</c:v>
                </c:pt>
                <c:pt idx="83">
                  <c:v>12.350000000000001</c:v>
                </c:pt>
                <c:pt idx="84">
                  <c:v>12.350000000000001</c:v>
                </c:pt>
                <c:pt idx="85">
                  <c:v>12.350000000000001</c:v>
                </c:pt>
                <c:pt idx="86">
                  <c:v>12.350000000000001</c:v>
                </c:pt>
                <c:pt idx="87">
                  <c:v>12.34</c:v>
                </c:pt>
                <c:pt idx="88">
                  <c:v>12.34</c:v>
                </c:pt>
                <c:pt idx="89">
                  <c:v>12.34</c:v>
                </c:pt>
                <c:pt idx="90">
                  <c:v>12.28</c:v>
                </c:pt>
                <c:pt idx="91">
                  <c:v>12.26</c:v>
                </c:pt>
                <c:pt idx="92">
                  <c:v>12.26</c:v>
                </c:pt>
                <c:pt idx="93">
                  <c:v>12.25</c:v>
                </c:pt>
                <c:pt idx="94">
                  <c:v>12.239999999999998</c:v>
                </c:pt>
                <c:pt idx="95">
                  <c:v>12.239999999999998</c:v>
                </c:pt>
                <c:pt idx="96">
                  <c:v>12.239999999999998</c:v>
                </c:pt>
                <c:pt idx="97">
                  <c:v>12.219999999999999</c:v>
                </c:pt>
                <c:pt idx="98">
                  <c:v>12.219999999999999</c:v>
                </c:pt>
                <c:pt idx="99">
                  <c:v>12.219999999999999</c:v>
                </c:pt>
                <c:pt idx="100">
                  <c:v>12.219999999999999</c:v>
                </c:pt>
                <c:pt idx="101">
                  <c:v>12.219999999999999</c:v>
                </c:pt>
                <c:pt idx="102">
                  <c:v>12.219999999999999</c:v>
                </c:pt>
                <c:pt idx="103">
                  <c:v>12.19</c:v>
                </c:pt>
                <c:pt idx="104">
                  <c:v>12.19</c:v>
                </c:pt>
                <c:pt idx="105">
                  <c:v>12.17</c:v>
                </c:pt>
                <c:pt idx="106">
                  <c:v>12.17</c:v>
                </c:pt>
                <c:pt idx="107">
                  <c:v>12.16</c:v>
                </c:pt>
                <c:pt idx="108">
                  <c:v>12.15</c:v>
                </c:pt>
                <c:pt idx="109">
                  <c:v>12.15</c:v>
                </c:pt>
                <c:pt idx="110">
                  <c:v>12.139999999999899</c:v>
                </c:pt>
                <c:pt idx="111">
                  <c:v>12.129999999999999</c:v>
                </c:pt>
                <c:pt idx="112">
                  <c:v>12.11</c:v>
                </c:pt>
                <c:pt idx="113">
                  <c:v>12.11</c:v>
                </c:pt>
                <c:pt idx="114">
                  <c:v>12.1</c:v>
                </c:pt>
                <c:pt idx="115">
                  <c:v>12.09</c:v>
                </c:pt>
                <c:pt idx="116">
                  <c:v>12.09</c:v>
                </c:pt>
                <c:pt idx="117">
                  <c:v>12.09</c:v>
                </c:pt>
                <c:pt idx="118">
                  <c:v>12.09</c:v>
                </c:pt>
                <c:pt idx="119">
                  <c:v>12.079999999999904</c:v>
                </c:pt>
                <c:pt idx="120">
                  <c:v>12.079999999999904</c:v>
                </c:pt>
                <c:pt idx="121">
                  <c:v>12.07</c:v>
                </c:pt>
                <c:pt idx="122">
                  <c:v>12.07</c:v>
                </c:pt>
                <c:pt idx="123">
                  <c:v>12.07</c:v>
                </c:pt>
                <c:pt idx="124">
                  <c:v>12.07</c:v>
                </c:pt>
                <c:pt idx="125">
                  <c:v>12.04</c:v>
                </c:pt>
                <c:pt idx="126">
                  <c:v>12.04</c:v>
                </c:pt>
                <c:pt idx="127">
                  <c:v>12.02</c:v>
                </c:pt>
                <c:pt idx="128">
                  <c:v>12.02</c:v>
                </c:pt>
                <c:pt idx="129">
                  <c:v>12.02</c:v>
                </c:pt>
                <c:pt idx="130">
                  <c:v>12.01</c:v>
                </c:pt>
                <c:pt idx="131">
                  <c:v>12.01</c:v>
                </c:pt>
                <c:pt idx="132">
                  <c:v>12.01</c:v>
                </c:pt>
                <c:pt idx="133">
                  <c:v>12.01</c:v>
                </c:pt>
                <c:pt idx="134">
                  <c:v>12</c:v>
                </c:pt>
                <c:pt idx="135">
                  <c:v>11.99</c:v>
                </c:pt>
                <c:pt idx="136">
                  <c:v>11.99</c:v>
                </c:pt>
                <c:pt idx="137">
                  <c:v>11.99</c:v>
                </c:pt>
                <c:pt idx="138">
                  <c:v>11.979999999999901</c:v>
                </c:pt>
                <c:pt idx="139">
                  <c:v>11.97</c:v>
                </c:pt>
                <c:pt idx="140">
                  <c:v>11.97</c:v>
                </c:pt>
                <c:pt idx="141">
                  <c:v>11.97</c:v>
                </c:pt>
                <c:pt idx="142">
                  <c:v>11.97</c:v>
                </c:pt>
                <c:pt idx="143">
                  <c:v>11.97</c:v>
                </c:pt>
                <c:pt idx="144">
                  <c:v>11.96</c:v>
                </c:pt>
                <c:pt idx="145">
                  <c:v>11.96</c:v>
                </c:pt>
                <c:pt idx="146">
                  <c:v>11.96</c:v>
                </c:pt>
                <c:pt idx="147">
                  <c:v>11.96</c:v>
                </c:pt>
                <c:pt idx="148">
                  <c:v>11.949999999999902</c:v>
                </c:pt>
                <c:pt idx="149">
                  <c:v>11.949999999999902</c:v>
                </c:pt>
                <c:pt idx="150">
                  <c:v>11.949999999999902</c:v>
                </c:pt>
                <c:pt idx="151">
                  <c:v>11.949999999999902</c:v>
                </c:pt>
                <c:pt idx="152">
                  <c:v>11.949999999999902</c:v>
                </c:pt>
                <c:pt idx="153">
                  <c:v>11.949999999999902</c:v>
                </c:pt>
                <c:pt idx="154">
                  <c:v>11.93</c:v>
                </c:pt>
                <c:pt idx="155">
                  <c:v>11.93</c:v>
                </c:pt>
                <c:pt idx="156">
                  <c:v>11.909999999999904</c:v>
                </c:pt>
                <c:pt idx="157">
                  <c:v>11.909999999999904</c:v>
                </c:pt>
                <c:pt idx="158">
                  <c:v>11.909999999999904</c:v>
                </c:pt>
                <c:pt idx="159">
                  <c:v>11.899999999999904</c:v>
                </c:pt>
                <c:pt idx="160">
                  <c:v>11.89</c:v>
                </c:pt>
                <c:pt idx="161">
                  <c:v>11.89</c:v>
                </c:pt>
                <c:pt idx="162">
                  <c:v>11.89</c:v>
                </c:pt>
                <c:pt idx="163">
                  <c:v>11.88</c:v>
                </c:pt>
                <c:pt idx="164">
                  <c:v>11.88</c:v>
                </c:pt>
                <c:pt idx="165">
                  <c:v>11.850000000000001</c:v>
                </c:pt>
                <c:pt idx="166">
                  <c:v>11.850000000000001</c:v>
                </c:pt>
                <c:pt idx="167">
                  <c:v>11.850000000000001</c:v>
                </c:pt>
                <c:pt idx="168">
                  <c:v>11.829999999999904</c:v>
                </c:pt>
                <c:pt idx="169">
                  <c:v>11.82</c:v>
                </c:pt>
                <c:pt idx="170">
                  <c:v>11.82</c:v>
                </c:pt>
                <c:pt idx="171">
                  <c:v>11.82</c:v>
                </c:pt>
                <c:pt idx="172">
                  <c:v>11.81</c:v>
                </c:pt>
                <c:pt idx="173">
                  <c:v>11.8</c:v>
                </c:pt>
                <c:pt idx="174">
                  <c:v>11.78</c:v>
                </c:pt>
                <c:pt idx="175">
                  <c:v>11.78</c:v>
                </c:pt>
                <c:pt idx="176">
                  <c:v>11.78</c:v>
                </c:pt>
                <c:pt idx="177">
                  <c:v>11.78</c:v>
                </c:pt>
                <c:pt idx="178">
                  <c:v>11.78</c:v>
                </c:pt>
                <c:pt idx="179">
                  <c:v>11.78</c:v>
                </c:pt>
                <c:pt idx="180">
                  <c:v>11.77</c:v>
                </c:pt>
                <c:pt idx="181">
                  <c:v>11.77</c:v>
                </c:pt>
                <c:pt idx="182">
                  <c:v>11.77</c:v>
                </c:pt>
                <c:pt idx="183">
                  <c:v>11.77</c:v>
                </c:pt>
                <c:pt idx="184">
                  <c:v>11.77</c:v>
                </c:pt>
                <c:pt idx="185">
                  <c:v>11.77</c:v>
                </c:pt>
                <c:pt idx="186">
                  <c:v>11.77</c:v>
                </c:pt>
                <c:pt idx="187">
                  <c:v>11.77</c:v>
                </c:pt>
                <c:pt idx="188">
                  <c:v>11.749999999999902</c:v>
                </c:pt>
                <c:pt idx="189">
                  <c:v>11.749999999999902</c:v>
                </c:pt>
                <c:pt idx="190">
                  <c:v>11.749999999999902</c:v>
                </c:pt>
                <c:pt idx="191">
                  <c:v>11.749999999999902</c:v>
                </c:pt>
                <c:pt idx="192">
                  <c:v>11.739999999999903</c:v>
                </c:pt>
                <c:pt idx="193">
                  <c:v>11.739999999999903</c:v>
                </c:pt>
                <c:pt idx="194">
                  <c:v>11.739999999999903</c:v>
                </c:pt>
                <c:pt idx="195">
                  <c:v>11.739999999999903</c:v>
                </c:pt>
                <c:pt idx="196">
                  <c:v>11.709999999999901</c:v>
                </c:pt>
                <c:pt idx="197">
                  <c:v>11.7</c:v>
                </c:pt>
                <c:pt idx="198">
                  <c:v>11.7</c:v>
                </c:pt>
                <c:pt idx="199">
                  <c:v>11.7</c:v>
                </c:pt>
                <c:pt idx="200">
                  <c:v>11.7</c:v>
                </c:pt>
                <c:pt idx="201">
                  <c:v>11.7</c:v>
                </c:pt>
                <c:pt idx="202">
                  <c:v>11.7</c:v>
                </c:pt>
                <c:pt idx="203">
                  <c:v>11.7</c:v>
                </c:pt>
                <c:pt idx="204">
                  <c:v>11.7</c:v>
                </c:pt>
                <c:pt idx="205">
                  <c:v>11.7</c:v>
                </c:pt>
                <c:pt idx="206">
                  <c:v>11.7</c:v>
                </c:pt>
                <c:pt idx="207">
                  <c:v>11.7</c:v>
                </c:pt>
                <c:pt idx="208">
                  <c:v>11.7</c:v>
                </c:pt>
                <c:pt idx="209">
                  <c:v>11.68</c:v>
                </c:pt>
                <c:pt idx="210">
                  <c:v>11.65</c:v>
                </c:pt>
                <c:pt idx="211">
                  <c:v>11.65</c:v>
                </c:pt>
                <c:pt idx="212">
                  <c:v>11.65</c:v>
                </c:pt>
                <c:pt idx="213">
                  <c:v>11.65</c:v>
                </c:pt>
                <c:pt idx="214">
                  <c:v>11.65</c:v>
                </c:pt>
                <c:pt idx="215">
                  <c:v>11.65</c:v>
                </c:pt>
                <c:pt idx="216">
                  <c:v>11.65</c:v>
                </c:pt>
                <c:pt idx="217">
                  <c:v>11.639999999999899</c:v>
                </c:pt>
                <c:pt idx="218">
                  <c:v>11.639999999999899</c:v>
                </c:pt>
                <c:pt idx="219">
                  <c:v>11.629999999999999</c:v>
                </c:pt>
                <c:pt idx="220">
                  <c:v>11.62</c:v>
                </c:pt>
                <c:pt idx="221">
                  <c:v>11.62</c:v>
                </c:pt>
                <c:pt idx="222">
                  <c:v>11.62</c:v>
                </c:pt>
                <c:pt idx="223">
                  <c:v>11.62</c:v>
                </c:pt>
                <c:pt idx="224">
                  <c:v>11.62</c:v>
                </c:pt>
                <c:pt idx="225">
                  <c:v>11.62</c:v>
                </c:pt>
                <c:pt idx="226">
                  <c:v>11.61</c:v>
                </c:pt>
                <c:pt idx="227">
                  <c:v>11.61</c:v>
                </c:pt>
                <c:pt idx="228">
                  <c:v>11.61</c:v>
                </c:pt>
                <c:pt idx="229">
                  <c:v>11.61</c:v>
                </c:pt>
                <c:pt idx="230">
                  <c:v>11.6</c:v>
                </c:pt>
                <c:pt idx="231">
                  <c:v>11.579999999999904</c:v>
                </c:pt>
                <c:pt idx="232">
                  <c:v>11.579999999999904</c:v>
                </c:pt>
                <c:pt idx="233">
                  <c:v>11.579999999999904</c:v>
                </c:pt>
                <c:pt idx="234">
                  <c:v>11.559999999999901</c:v>
                </c:pt>
                <c:pt idx="235">
                  <c:v>11.55</c:v>
                </c:pt>
                <c:pt idx="236">
                  <c:v>11.55</c:v>
                </c:pt>
                <c:pt idx="237">
                  <c:v>11.55</c:v>
                </c:pt>
                <c:pt idx="238">
                  <c:v>11.55</c:v>
                </c:pt>
                <c:pt idx="239">
                  <c:v>11.55</c:v>
                </c:pt>
                <c:pt idx="240">
                  <c:v>11.55</c:v>
                </c:pt>
                <c:pt idx="241">
                  <c:v>11.55</c:v>
                </c:pt>
                <c:pt idx="242">
                  <c:v>11.55</c:v>
                </c:pt>
                <c:pt idx="243">
                  <c:v>11.54</c:v>
                </c:pt>
                <c:pt idx="244">
                  <c:v>11.54</c:v>
                </c:pt>
                <c:pt idx="245">
                  <c:v>11.54</c:v>
                </c:pt>
                <c:pt idx="246">
                  <c:v>11.54</c:v>
                </c:pt>
                <c:pt idx="247">
                  <c:v>11.53</c:v>
                </c:pt>
                <c:pt idx="248">
                  <c:v>11.52</c:v>
                </c:pt>
                <c:pt idx="249">
                  <c:v>11.52</c:v>
                </c:pt>
                <c:pt idx="250">
                  <c:v>11.52</c:v>
                </c:pt>
                <c:pt idx="251">
                  <c:v>11.52</c:v>
                </c:pt>
                <c:pt idx="252">
                  <c:v>11.52</c:v>
                </c:pt>
                <c:pt idx="253">
                  <c:v>11.509999999999902</c:v>
                </c:pt>
                <c:pt idx="254">
                  <c:v>11.509999999999902</c:v>
                </c:pt>
                <c:pt idx="255">
                  <c:v>11.509999999999902</c:v>
                </c:pt>
                <c:pt idx="256">
                  <c:v>11.509999999999902</c:v>
                </c:pt>
                <c:pt idx="257">
                  <c:v>11.509999999999902</c:v>
                </c:pt>
                <c:pt idx="258">
                  <c:v>11.509999999999902</c:v>
                </c:pt>
                <c:pt idx="259">
                  <c:v>11.509999999999902</c:v>
                </c:pt>
                <c:pt idx="260">
                  <c:v>11.509999999999902</c:v>
                </c:pt>
                <c:pt idx="261">
                  <c:v>11.5</c:v>
                </c:pt>
                <c:pt idx="262">
                  <c:v>11.5</c:v>
                </c:pt>
                <c:pt idx="263">
                  <c:v>11.5</c:v>
                </c:pt>
                <c:pt idx="264">
                  <c:v>11.5</c:v>
                </c:pt>
                <c:pt idx="265">
                  <c:v>11.5</c:v>
                </c:pt>
                <c:pt idx="266">
                  <c:v>11.5</c:v>
                </c:pt>
                <c:pt idx="267">
                  <c:v>11.5</c:v>
                </c:pt>
                <c:pt idx="268">
                  <c:v>11.5</c:v>
                </c:pt>
                <c:pt idx="269">
                  <c:v>11.5</c:v>
                </c:pt>
                <c:pt idx="270">
                  <c:v>11.5</c:v>
                </c:pt>
                <c:pt idx="271">
                  <c:v>11.5</c:v>
                </c:pt>
                <c:pt idx="272">
                  <c:v>11.5</c:v>
                </c:pt>
                <c:pt idx="273">
                  <c:v>11.5</c:v>
                </c:pt>
                <c:pt idx="274">
                  <c:v>11.5</c:v>
                </c:pt>
                <c:pt idx="275">
                  <c:v>11.5</c:v>
                </c:pt>
                <c:pt idx="276">
                  <c:v>11.49</c:v>
                </c:pt>
                <c:pt idx="277">
                  <c:v>11.49</c:v>
                </c:pt>
                <c:pt idx="278">
                  <c:v>11.49</c:v>
                </c:pt>
                <c:pt idx="279">
                  <c:v>11.49</c:v>
                </c:pt>
                <c:pt idx="280">
                  <c:v>11.49</c:v>
                </c:pt>
                <c:pt idx="281">
                  <c:v>11.479999999999901</c:v>
                </c:pt>
                <c:pt idx="282">
                  <c:v>11.469999999999901</c:v>
                </c:pt>
                <c:pt idx="283">
                  <c:v>11.469999999999901</c:v>
                </c:pt>
                <c:pt idx="284">
                  <c:v>11.469999999999901</c:v>
                </c:pt>
                <c:pt idx="285">
                  <c:v>11.459999999999903</c:v>
                </c:pt>
                <c:pt idx="286">
                  <c:v>11.459999999999903</c:v>
                </c:pt>
                <c:pt idx="287">
                  <c:v>11.459999999999903</c:v>
                </c:pt>
                <c:pt idx="288">
                  <c:v>11.459999999999903</c:v>
                </c:pt>
                <c:pt idx="289">
                  <c:v>11.459999999999903</c:v>
                </c:pt>
                <c:pt idx="290">
                  <c:v>11.459999999999903</c:v>
                </c:pt>
                <c:pt idx="291">
                  <c:v>11.459999999999903</c:v>
                </c:pt>
                <c:pt idx="292">
                  <c:v>11.459999999999903</c:v>
                </c:pt>
                <c:pt idx="293">
                  <c:v>11.459999999999903</c:v>
                </c:pt>
                <c:pt idx="294">
                  <c:v>11.459999999999903</c:v>
                </c:pt>
                <c:pt idx="295">
                  <c:v>11.459999999999903</c:v>
                </c:pt>
                <c:pt idx="296">
                  <c:v>11.459999999999903</c:v>
                </c:pt>
                <c:pt idx="297">
                  <c:v>11.450000000000001</c:v>
                </c:pt>
                <c:pt idx="298">
                  <c:v>11.450000000000001</c:v>
                </c:pt>
                <c:pt idx="299">
                  <c:v>11.450000000000001</c:v>
                </c:pt>
                <c:pt idx="300">
                  <c:v>11.44</c:v>
                </c:pt>
                <c:pt idx="301">
                  <c:v>11.44</c:v>
                </c:pt>
                <c:pt idx="302">
                  <c:v>11.44</c:v>
                </c:pt>
                <c:pt idx="303">
                  <c:v>11.44</c:v>
                </c:pt>
                <c:pt idx="304">
                  <c:v>11.44</c:v>
                </c:pt>
                <c:pt idx="305">
                  <c:v>11.44</c:v>
                </c:pt>
                <c:pt idx="306">
                  <c:v>11.44</c:v>
                </c:pt>
                <c:pt idx="307">
                  <c:v>11.44</c:v>
                </c:pt>
                <c:pt idx="308">
                  <c:v>11.43</c:v>
                </c:pt>
                <c:pt idx="309">
                  <c:v>11.43</c:v>
                </c:pt>
                <c:pt idx="310">
                  <c:v>11.43</c:v>
                </c:pt>
                <c:pt idx="311">
                  <c:v>11.42</c:v>
                </c:pt>
                <c:pt idx="312">
                  <c:v>11.42</c:v>
                </c:pt>
                <c:pt idx="313">
                  <c:v>11.42</c:v>
                </c:pt>
                <c:pt idx="314">
                  <c:v>11.42</c:v>
                </c:pt>
                <c:pt idx="315">
                  <c:v>11.42</c:v>
                </c:pt>
                <c:pt idx="316">
                  <c:v>11.42</c:v>
                </c:pt>
                <c:pt idx="317">
                  <c:v>11.42</c:v>
                </c:pt>
                <c:pt idx="318">
                  <c:v>11.42</c:v>
                </c:pt>
                <c:pt idx="319">
                  <c:v>11.41</c:v>
                </c:pt>
                <c:pt idx="320">
                  <c:v>11.41</c:v>
                </c:pt>
                <c:pt idx="321">
                  <c:v>11.4</c:v>
                </c:pt>
                <c:pt idx="322">
                  <c:v>11.379999999999903</c:v>
                </c:pt>
                <c:pt idx="323">
                  <c:v>11.379999999999903</c:v>
                </c:pt>
                <c:pt idx="324">
                  <c:v>11.370000000000001</c:v>
                </c:pt>
                <c:pt idx="325">
                  <c:v>11.370000000000001</c:v>
                </c:pt>
                <c:pt idx="326">
                  <c:v>11.370000000000001</c:v>
                </c:pt>
                <c:pt idx="327">
                  <c:v>11.370000000000001</c:v>
                </c:pt>
                <c:pt idx="328">
                  <c:v>11.350000000000001</c:v>
                </c:pt>
                <c:pt idx="329">
                  <c:v>11.350000000000001</c:v>
                </c:pt>
                <c:pt idx="330">
                  <c:v>11.350000000000001</c:v>
                </c:pt>
                <c:pt idx="331">
                  <c:v>11.34</c:v>
                </c:pt>
                <c:pt idx="332">
                  <c:v>11.34</c:v>
                </c:pt>
                <c:pt idx="333">
                  <c:v>11.34</c:v>
                </c:pt>
                <c:pt idx="334">
                  <c:v>11.34</c:v>
                </c:pt>
                <c:pt idx="335">
                  <c:v>11.34</c:v>
                </c:pt>
                <c:pt idx="336">
                  <c:v>11.34</c:v>
                </c:pt>
                <c:pt idx="337">
                  <c:v>11.34</c:v>
                </c:pt>
                <c:pt idx="338">
                  <c:v>11.34</c:v>
                </c:pt>
                <c:pt idx="339">
                  <c:v>11.33</c:v>
                </c:pt>
                <c:pt idx="340">
                  <c:v>11.33</c:v>
                </c:pt>
                <c:pt idx="341">
                  <c:v>11.32</c:v>
                </c:pt>
                <c:pt idx="342">
                  <c:v>11.32</c:v>
                </c:pt>
                <c:pt idx="343">
                  <c:v>11.32</c:v>
                </c:pt>
                <c:pt idx="344">
                  <c:v>11.32</c:v>
                </c:pt>
                <c:pt idx="345">
                  <c:v>11.32</c:v>
                </c:pt>
                <c:pt idx="346">
                  <c:v>11.32</c:v>
                </c:pt>
                <c:pt idx="347">
                  <c:v>11.32</c:v>
                </c:pt>
                <c:pt idx="348">
                  <c:v>11.32</c:v>
                </c:pt>
                <c:pt idx="349">
                  <c:v>11.32</c:v>
                </c:pt>
                <c:pt idx="350">
                  <c:v>11.32</c:v>
                </c:pt>
                <c:pt idx="351">
                  <c:v>11.32</c:v>
                </c:pt>
                <c:pt idx="352">
                  <c:v>11.32</c:v>
                </c:pt>
                <c:pt idx="353">
                  <c:v>11.32</c:v>
                </c:pt>
                <c:pt idx="354">
                  <c:v>11.32</c:v>
                </c:pt>
                <c:pt idx="355">
                  <c:v>11.32</c:v>
                </c:pt>
                <c:pt idx="356">
                  <c:v>11.31</c:v>
                </c:pt>
                <c:pt idx="357">
                  <c:v>11.28</c:v>
                </c:pt>
                <c:pt idx="358">
                  <c:v>11.28</c:v>
                </c:pt>
                <c:pt idx="359">
                  <c:v>11.27</c:v>
                </c:pt>
                <c:pt idx="360">
                  <c:v>11.27</c:v>
                </c:pt>
                <c:pt idx="361">
                  <c:v>11.25</c:v>
                </c:pt>
                <c:pt idx="362">
                  <c:v>11.25</c:v>
                </c:pt>
                <c:pt idx="363">
                  <c:v>11.25</c:v>
                </c:pt>
                <c:pt idx="364">
                  <c:v>11.239999999999998</c:v>
                </c:pt>
                <c:pt idx="365">
                  <c:v>11.239999999999998</c:v>
                </c:pt>
                <c:pt idx="366">
                  <c:v>11.229999999999999</c:v>
                </c:pt>
                <c:pt idx="367">
                  <c:v>11.229999999999999</c:v>
                </c:pt>
                <c:pt idx="368">
                  <c:v>11.229999999999999</c:v>
                </c:pt>
                <c:pt idx="369">
                  <c:v>11.229999999999999</c:v>
                </c:pt>
                <c:pt idx="370">
                  <c:v>11.219999999999999</c:v>
                </c:pt>
                <c:pt idx="371">
                  <c:v>11.219999999999999</c:v>
                </c:pt>
                <c:pt idx="372">
                  <c:v>11.209999999999999</c:v>
                </c:pt>
                <c:pt idx="373">
                  <c:v>11.209999999999999</c:v>
                </c:pt>
                <c:pt idx="374">
                  <c:v>11.209999999999999</c:v>
                </c:pt>
                <c:pt idx="375">
                  <c:v>11.209999999999999</c:v>
                </c:pt>
                <c:pt idx="376">
                  <c:v>11.209999999999999</c:v>
                </c:pt>
                <c:pt idx="377">
                  <c:v>11.209999999999999</c:v>
                </c:pt>
                <c:pt idx="378">
                  <c:v>11.2</c:v>
                </c:pt>
                <c:pt idx="379">
                  <c:v>11.2</c:v>
                </c:pt>
                <c:pt idx="380">
                  <c:v>11.2</c:v>
                </c:pt>
                <c:pt idx="381">
                  <c:v>11.2</c:v>
                </c:pt>
                <c:pt idx="382">
                  <c:v>11.2</c:v>
                </c:pt>
                <c:pt idx="383">
                  <c:v>11.2</c:v>
                </c:pt>
                <c:pt idx="384">
                  <c:v>11.2</c:v>
                </c:pt>
                <c:pt idx="385">
                  <c:v>11.19</c:v>
                </c:pt>
                <c:pt idx="386">
                  <c:v>11.19</c:v>
                </c:pt>
                <c:pt idx="387">
                  <c:v>11.19</c:v>
                </c:pt>
                <c:pt idx="388">
                  <c:v>11.19</c:v>
                </c:pt>
                <c:pt idx="389">
                  <c:v>11.19</c:v>
                </c:pt>
                <c:pt idx="390">
                  <c:v>11.19</c:v>
                </c:pt>
                <c:pt idx="391">
                  <c:v>11.18</c:v>
                </c:pt>
                <c:pt idx="392">
                  <c:v>11.18</c:v>
                </c:pt>
                <c:pt idx="393">
                  <c:v>11.18</c:v>
                </c:pt>
                <c:pt idx="394">
                  <c:v>11.18</c:v>
                </c:pt>
                <c:pt idx="395">
                  <c:v>11.18</c:v>
                </c:pt>
                <c:pt idx="396">
                  <c:v>11.17</c:v>
                </c:pt>
                <c:pt idx="397">
                  <c:v>11.17</c:v>
                </c:pt>
                <c:pt idx="398">
                  <c:v>11.17</c:v>
                </c:pt>
                <c:pt idx="399">
                  <c:v>11.16</c:v>
                </c:pt>
                <c:pt idx="400">
                  <c:v>11.16</c:v>
                </c:pt>
                <c:pt idx="401">
                  <c:v>11.16</c:v>
                </c:pt>
                <c:pt idx="402">
                  <c:v>11.139999999999999</c:v>
                </c:pt>
                <c:pt idx="403">
                  <c:v>11.139999999999999</c:v>
                </c:pt>
                <c:pt idx="404">
                  <c:v>11.139999999999999</c:v>
                </c:pt>
                <c:pt idx="405">
                  <c:v>11.139999999999999</c:v>
                </c:pt>
                <c:pt idx="406">
                  <c:v>11.12</c:v>
                </c:pt>
                <c:pt idx="407">
                  <c:v>11.12</c:v>
                </c:pt>
                <c:pt idx="408">
                  <c:v>11.12</c:v>
                </c:pt>
                <c:pt idx="409">
                  <c:v>11.12</c:v>
                </c:pt>
                <c:pt idx="410">
                  <c:v>11.12</c:v>
                </c:pt>
                <c:pt idx="411">
                  <c:v>11.11</c:v>
                </c:pt>
                <c:pt idx="412">
                  <c:v>11.11</c:v>
                </c:pt>
                <c:pt idx="413">
                  <c:v>11.099999999999902</c:v>
                </c:pt>
                <c:pt idx="414">
                  <c:v>11.09</c:v>
                </c:pt>
                <c:pt idx="415">
                  <c:v>11.08</c:v>
                </c:pt>
                <c:pt idx="416">
                  <c:v>11.08</c:v>
                </c:pt>
                <c:pt idx="417">
                  <c:v>11.08</c:v>
                </c:pt>
                <c:pt idx="418">
                  <c:v>11.08</c:v>
                </c:pt>
                <c:pt idx="419">
                  <c:v>11.08</c:v>
                </c:pt>
                <c:pt idx="420">
                  <c:v>11.08</c:v>
                </c:pt>
                <c:pt idx="421">
                  <c:v>11.08</c:v>
                </c:pt>
                <c:pt idx="422">
                  <c:v>11.08</c:v>
                </c:pt>
                <c:pt idx="423">
                  <c:v>11.08</c:v>
                </c:pt>
                <c:pt idx="424">
                  <c:v>11.08</c:v>
                </c:pt>
                <c:pt idx="425">
                  <c:v>11.069999999999904</c:v>
                </c:pt>
                <c:pt idx="426">
                  <c:v>11.069999999999904</c:v>
                </c:pt>
                <c:pt idx="427">
                  <c:v>11.06</c:v>
                </c:pt>
                <c:pt idx="428">
                  <c:v>11.06</c:v>
                </c:pt>
                <c:pt idx="429">
                  <c:v>11.06</c:v>
                </c:pt>
                <c:pt idx="430">
                  <c:v>11.06</c:v>
                </c:pt>
                <c:pt idx="431">
                  <c:v>11.06</c:v>
                </c:pt>
                <c:pt idx="432">
                  <c:v>11.06</c:v>
                </c:pt>
                <c:pt idx="433">
                  <c:v>11.04</c:v>
                </c:pt>
                <c:pt idx="434">
                  <c:v>11.03</c:v>
                </c:pt>
                <c:pt idx="435">
                  <c:v>11.03</c:v>
                </c:pt>
                <c:pt idx="436">
                  <c:v>11.03</c:v>
                </c:pt>
                <c:pt idx="437">
                  <c:v>11.03</c:v>
                </c:pt>
                <c:pt idx="438">
                  <c:v>11.03</c:v>
                </c:pt>
                <c:pt idx="439">
                  <c:v>11.03</c:v>
                </c:pt>
                <c:pt idx="440">
                  <c:v>11.02</c:v>
                </c:pt>
                <c:pt idx="441">
                  <c:v>11.02</c:v>
                </c:pt>
                <c:pt idx="442">
                  <c:v>11.02</c:v>
                </c:pt>
                <c:pt idx="443">
                  <c:v>11.01</c:v>
                </c:pt>
                <c:pt idx="444">
                  <c:v>11.01</c:v>
                </c:pt>
                <c:pt idx="445">
                  <c:v>11.01</c:v>
                </c:pt>
                <c:pt idx="446">
                  <c:v>11.01</c:v>
                </c:pt>
                <c:pt idx="447">
                  <c:v>11.01</c:v>
                </c:pt>
                <c:pt idx="448">
                  <c:v>11.01</c:v>
                </c:pt>
                <c:pt idx="449">
                  <c:v>11.01</c:v>
                </c:pt>
                <c:pt idx="450">
                  <c:v>11.01</c:v>
                </c:pt>
                <c:pt idx="451">
                  <c:v>11.01</c:v>
                </c:pt>
                <c:pt idx="452">
                  <c:v>10.999999999999904</c:v>
                </c:pt>
                <c:pt idx="453">
                  <c:v>10.999999999999904</c:v>
                </c:pt>
                <c:pt idx="454">
                  <c:v>10.999999999999904</c:v>
                </c:pt>
                <c:pt idx="455">
                  <c:v>10.99</c:v>
                </c:pt>
                <c:pt idx="456">
                  <c:v>10.979999999999901</c:v>
                </c:pt>
                <c:pt idx="457">
                  <c:v>10.979999999999901</c:v>
                </c:pt>
                <c:pt idx="458">
                  <c:v>10.979999999999901</c:v>
                </c:pt>
                <c:pt idx="459">
                  <c:v>10.979999999999901</c:v>
                </c:pt>
                <c:pt idx="460">
                  <c:v>10.979999999999901</c:v>
                </c:pt>
                <c:pt idx="461">
                  <c:v>10.979999999999901</c:v>
                </c:pt>
                <c:pt idx="462">
                  <c:v>10.979999999999901</c:v>
                </c:pt>
                <c:pt idx="463">
                  <c:v>10.979999999999901</c:v>
                </c:pt>
                <c:pt idx="464">
                  <c:v>10.979999999999901</c:v>
                </c:pt>
                <c:pt idx="465">
                  <c:v>10.979999999999901</c:v>
                </c:pt>
                <c:pt idx="466">
                  <c:v>10.979999999999901</c:v>
                </c:pt>
                <c:pt idx="467">
                  <c:v>10.969999999999901</c:v>
                </c:pt>
                <c:pt idx="468">
                  <c:v>10.950000000000001</c:v>
                </c:pt>
                <c:pt idx="469">
                  <c:v>10.950000000000001</c:v>
                </c:pt>
                <c:pt idx="470">
                  <c:v>10.950000000000001</c:v>
                </c:pt>
                <c:pt idx="471">
                  <c:v>10.950000000000001</c:v>
                </c:pt>
                <c:pt idx="472">
                  <c:v>10.950000000000001</c:v>
                </c:pt>
                <c:pt idx="473">
                  <c:v>10.939999999999902</c:v>
                </c:pt>
                <c:pt idx="474">
                  <c:v>10.939999999999902</c:v>
                </c:pt>
                <c:pt idx="475">
                  <c:v>10.939999999999902</c:v>
                </c:pt>
                <c:pt idx="476">
                  <c:v>10.9</c:v>
                </c:pt>
                <c:pt idx="477">
                  <c:v>10.9</c:v>
                </c:pt>
                <c:pt idx="478">
                  <c:v>10.9</c:v>
                </c:pt>
                <c:pt idx="479">
                  <c:v>10.89</c:v>
                </c:pt>
                <c:pt idx="480">
                  <c:v>10.89</c:v>
                </c:pt>
                <c:pt idx="481">
                  <c:v>10.870000000000001</c:v>
                </c:pt>
                <c:pt idx="482">
                  <c:v>10.870000000000001</c:v>
                </c:pt>
                <c:pt idx="483">
                  <c:v>10.860000000000001</c:v>
                </c:pt>
                <c:pt idx="484">
                  <c:v>10.850000000000001</c:v>
                </c:pt>
                <c:pt idx="485">
                  <c:v>10.850000000000001</c:v>
                </c:pt>
                <c:pt idx="486">
                  <c:v>10.850000000000001</c:v>
                </c:pt>
                <c:pt idx="487">
                  <c:v>10.850000000000001</c:v>
                </c:pt>
                <c:pt idx="488">
                  <c:v>10.850000000000001</c:v>
                </c:pt>
                <c:pt idx="489">
                  <c:v>10.850000000000001</c:v>
                </c:pt>
                <c:pt idx="490">
                  <c:v>10.819999999999904</c:v>
                </c:pt>
                <c:pt idx="491">
                  <c:v>10.819999999999904</c:v>
                </c:pt>
                <c:pt idx="492">
                  <c:v>10.819999999999904</c:v>
                </c:pt>
                <c:pt idx="493">
                  <c:v>10.819999999999904</c:v>
                </c:pt>
                <c:pt idx="494">
                  <c:v>10.819999999999904</c:v>
                </c:pt>
                <c:pt idx="495">
                  <c:v>10.819999999999904</c:v>
                </c:pt>
                <c:pt idx="496">
                  <c:v>10.819999999999904</c:v>
                </c:pt>
                <c:pt idx="497">
                  <c:v>10.799999999999899</c:v>
                </c:pt>
                <c:pt idx="498">
                  <c:v>10.799999999999899</c:v>
                </c:pt>
                <c:pt idx="499">
                  <c:v>10.799999999999899</c:v>
                </c:pt>
                <c:pt idx="500">
                  <c:v>10.79</c:v>
                </c:pt>
                <c:pt idx="501">
                  <c:v>10.79</c:v>
                </c:pt>
                <c:pt idx="502">
                  <c:v>10.779999999999902</c:v>
                </c:pt>
                <c:pt idx="503">
                  <c:v>10.779999999999902</c:v>
                </c:pt>
                <c:pt idx="504">
                  <c:v>10.779999999999902</c:v>
                </c:pt>
                <c:pt idx="505">
                  <c:v>10.779999999999902</c:v>
                </c:pt>
                <c:pt idx="506">
                  <c:v>10.75</c:v>
                </c:pt>
                <c:pt idx="507">
                  <c:v>10.75</c:v>
                </c:pt>
                <c:pt idx="508">
                  <c:v>10.75</c:v>
                </c:pt>
                <c:pt idx="509">
                  <c:v>10.729999999999899</c:v>
                </c:pt>
                <c:pt idx="510">
                  <c:v>10.729999999999899</c:v>
                </c:pt>
                <c:pt idx="511">
                  <c:v>10.729999999999899</c:v>
                </c:pt>
                <c:pt idx="512">
                  <c:v>10.729999999999899</c:v>
                </c:pt>
                <c:pt idx="513">
                  <c:v>10.729999999999899</c:v>
                </c:pt>
                <c:pt idx="514">
                  <c:v>10.729999999999899</c:v>
                </c:pt>
                <c:pt idx="515">
                  <c:v>10.729999999999899</c:v>
                </c:pt>
                <c:pt idx="516">
                  <c:v>10.729999999999899</c:v>
                </c:pt>
                <c:pt idx="517">
                  <c:v>10.729999999999899</c:v>
                </c:pt>
                <c:pt idx="518">
                  <c:v>10.729999999999899</c:v>
                </c:pt>
                <c:pt idx="519">
                  <c:v>10.729999999999899</c:v>
                </c:pt>
                <c:pt idx="520">
                  <c:v>10.719999999999899</c:v>
                </c:pt>
                <c:pt idx="521">
                  <c:v>10.719999999999899</c:v>
                </c:pt>
                <c:pt idx="522">
                  <c:v>10.719999999999899</c:v>
                </c:pt>
                <c:pt idx="523">
                  <c:v>10.719999999999899</c:v>
                </c:pt>
                <c:pt idx="524">
                  <c:v>10.709999999999999</c:v>
                </c:pt>
                <c:pt idx="525">
                  <c:v>10.709999999999999</c:v>
                </c:pt>
                <c:pt idx="526">
                  <c:v>10.709999999999999</c:v>
                </c:pt>
                <c:pt idx="527">
                  <c:v>10.709999999999999</c:v>
                </c:pt>
                <c:pt idx="528">
                  <c:v>10.709999999999999</c:v>
                </c:pt>
                <c:pt idx="529">
                  <c:v>10.709999999999999</c:v>
                </c:pt>
                <c:pt idx="530">
                  <c:v>10.709999999999999</c:v>
                </c:pt>
                <c:pt idx="531">
                  <c:v>10.709999999999999</c:v>
                </c:pt>
                <c:pt idx="532">
                  <c:v>10.69</c:v>
                </c:pt>
                <c:pt idx="533">
                  <c:v>10.69</c:v>
                </c:pt>
                <c:pt idx="534">
                  <c:v>10.679999999999902</c:v>
                </c:pt>
                <c:pt idx="535">
                  <c:v>10.679999999999902</c:v>
                </c:pt>
                <c:pt idx="536">
                  <c:v>10.679999999999902</c:v>
                </c:pt>
                <c:pt idx="537">
                  <c:v>10.679999999999902</c:v>
                </c:pt>
                <c:pt idx="538">
                  <c:v>10.669999999999902</c:v>
                </c:pt>
                <c:pt idx="539">
                  <c:v>10.669999999999902</c:v>
                </c:pt>
                <c:pt idx="540">
                  <c:v>10.669999999999902</c:v>
                </c:pt>
                <c:pt idx="541">
                  <c:v>10.669999999999902</c:v>
                </c:pt>
                <c:pt idx="542">
                  <c:v>10.669999999999902</c:v>
                </c:pt>
                <c:pt idx="543">
                  <c:v>10.669999999999902</c:v>
                </c:pt>
                <c:pt idx="544">
                  <c:v>10.669999999999902</c:v>
                </c:pt>
                <c:pt idx="545">
                  <c:v>10.66</c:v>
                </c:pt>
                <c:pt idx="546">
                  <c:v>10.66</c:v>
                </c:pt>
                <c:pt idx="547">
                  <c:v>10.66</c:v>
                </c:pt>
                <c:pt idx="548">
                  <c:v>10.66</c:v>
                </c:pt>
                <c:pt idx="549">
                  <c:v>10.66</c:v>
                </c:pt>
                <c:pt idx="550">
                  <c:v>10.66</c:v>
                </c:pt>
                <c:pt idx="551">
                  <c:v>10.66</c:v>
                </c:pt>
                <c:pt idx="552">
                  <c:v>10.66</c:v>
                </c:pt>
                <c:pt idx="553">
                  <c:v>10.65</c:v>
                </c:pt>
                <c:pt idx="554">
                  <c:v>10.62</c:v>
                </c:pt>
                <c:pt idx="555">
                  <c:v>10.62</c:v>
                </c:pt>
                <c:pt idx="556">
                  <c:v>10.62</c:v>
                </c:pt>
                <c:pt idx="557">
                  <c:v>10.62</c:v>
                </c:pt>
                <c:pt idx="558">
                  <c:v>10.62</c:v>
                </c:pt>
                <c:pt idx="559">
                  <c:v>10.62</c:v>
                </c:pt>
                <c:pt idx="560">
                  <c:v>10.62</c:v>
                </c:pt>
                <c:pt idx="561">
                  <c:v>10.62</c:v>
                </c:pt>
                <c:pt idx="562">
                  <c:v>10.6</c:v>
                </c:pt>
                <c:pt idx="563">
                  <c:v>10.6</c:v>
                </c:pt>
                <c:pt idx="564">
                  <c:v>10.59</c:v>
                </c:pt>
                <c:pt idx="565">
                  <c:v>10.59</c:v>
                </c:pt>
                <c:pt idx="566">
                  <c:v>10.59</c:v>
                </c:pt>
                <c:pt idx="567">
                  <c:v>10.579999999999904</c:v>
                </c:pt>
                <c:pt idx="568">
                  <c:v>10.579999999999904</c:v>
                </c:pt>
                <c:pt idx="569">
                  <c:v>10.56</c:v>
                </c:pt>
                <c:pt idx="570">
                  <c:v>10.56</c:v>
                </c:pt>
                <c:pt idx="571">
                  <c:v>10.56</c:v>
                </c:pt>
                <c:pt idx="572">
                  <c:v>10.56</c:v>
                </c:pt>
                <c:pt idx="573">
                  <c:v>10.539999999999901</c:v>
                </c:pt>
                <c:pt idx="574">
                  <c:v>10.539999999999901</c:v>
                </c:pt>
                <c:pt idx="575">
                  <c:v>10.539999999999901</c:v>
                </c:pt>
                <c:pt idx="576">
                  <c:v>10.539999999999901</c:v>
                </c:pt>
                <c:pt idx="577">
                  <c:v>10.539999999999901</c:v>
                </c:pt>
                <c:pt idx="578">
                  <c:v>10.53</c:v>
                </c:pt>
                <c:pt idx="579">
                  <c:v>10.52</c:v>
                </c:pt>
                <c:pt idx="580">
                  <c:v>10.51</c:v>
                </c:pt>
                <c:pt idx="581">
                  <c:v>10.5</c:v>
                </c:pt>
                <c:pt idx="582">
                  <c:v>10.5</c:v>
                </c:pt>
                <c:pt idx="583">
                  <c:v>10.5</c:v>
                </c:pt>
                <c:pt idx="584">
                  <c:v>10.5</c:v>
                </c:pt>
                <c:pt idx="585">
                  <c:v>10.5</c:v>
                </c:pt>
                <c:pt idx="586">
                  <c:v>10.5</c:v>
                </c:pt>
                <c:pt idx="587">
                  <c:v>10.48</c:v>
                </c:pt>
                <c:pt idx="588">
                  <c:v>10.469999999999901</c:v>
                </c:pt>
                <c:pt idx="589">
                  <c:v>10.469999999999901</c:v>
                </c:pt>
                <c:pt idx="590">
                  <c:v>10.469999999999901</c:v>
                </c:pt>
                <c:pt idx="591">
                  <c:v>10.469999999999901</c:v>
                </c:pt>
                <c:pt idx="592">
                  <c:v>10.459999999999903</c:v>
                </c:pt>
                <c:pt idx="593">
                  <c:v>10.459999999999903</c:v>
                </c:pt>
                <c:pt idx="594">
                  <c:v>10.450000000000001</c:v>
                </c:pt>
                <c:pt idx="595">
                  <c:v>10.450000000000001</c:v>
                </c:pt>
                <c:pt idx="596">
                  <c:v>10.450000000000001</c:v>
                </c:pt>
                <c:pt idx="597">
                  <c:v>10.44</c:v>
                </c:pt>
                <c:pt idx="598">
                  <c:v>10.43</c:v>
                </c:pt>
                <c:pt idx="599">
                  <c:v>10.43</c:v>
                </c:pt>
                <c:pt idx="600">
                  <c:v>10.43</c:v>
                </c:pt>
                <c:pt idx="601">
                  <c:v>10.43</c:v>
                </c:pt>
                <c:pt idx="602">
                  <c:v>10.41</c:v>
                </c:pt>
                <c:pt idx="603">
                  <c:v>10.41</c:v>
                </c:pt>
                <c:pt idx="604">
                  <c:v>10.41</c:v>
                </c:pt>
                <c:pt idx="605">
                  <c:v>10.41</c:v>
                </c:pt>
                <c:pt idx="606">
                  <c:v>10.41</c:v>
                </c:pt>
                <c:pt idx="607">
                  <c:v>10.41</c:v>
                </c:pt>
                <c:pt idx="608">
                  <c:v>10.41</c:v>
                </c:pt>
                <c:pt idx="609">
                  <c:v>10.399999999999904</c:v>
                </c:pt>
                <c:pt idx="610">
                  <c:v>10.399999999999904</c:v>
                </c:pt>
                <c:pt idx="611">
                  <c:v>10.399999999999904</c:v>
                </c:pt>
                <c:pt idx="612">
                  <c:v>10.399999999999904</c:v>
                </c:pt>
                <c:pt idx="613">
                  <c:v>10.399999999999904</c:v>
                </c:pt>
                <c:pt idx="614">
                  <c:v>10.399999999999904</c:v>
                </c:pt>
                <c:pt idx="615">
                  <c:v>10.399999999999904</c:v>
                </c:pt>
                <c:pt idx="616">
                  <c:v>10.389999999999901</c:v>
                </c:pt>
                <c:pt idx="617">
                  <c:v>10.389999999999901</c:v>
                </c:pt>
                <c:pt idx="618">
                  <c:v>10.38</c:v>
                </c:pt>
                <c:pt idx="619">
                  <c:v>10.38</c:v>
                </c:pt>
                <c:pt idx="620">
                  <c:v>10.38</c:v>
                </c:pt>
                <c:pt idx="621">
                  <c:v>10.38</c:v>
                </c:pt>
                <c:pt idx="622">
                  <c:v>10.38</c:v>
                </c:pt>
                <c:pt idx="623">
                  <c:v>10.38</c:v>
                </c:pt>
                <c:pt idx="624">
                  <c:v>10.38</c:v>
                </c:pt>
                <c:pt idx="625">
                  <c:v>10.38</c:v>
                </c:pt>
                <c:pt idx="626">
                  <c:v>10.38</c:v>
                </c:pt>
                <c:pt idx="627">
                  <c:v>10.38</c:v>
                </c:pt>
                <c:pt idx="628">
                  <c:v>10.38</c:v>
                </c:pt>
                <c:pt idx="629">
                  <c:v>10.38</c:v>
                </c:pt>
                <c:pt idx="630">
                  <c:v>10.38</c:v>
                </c:pt>
                <c:pt idx="631">
                  <c:v>10.370000000000001</c:v>
                </c:pt>
                <c:pt idx="632">
                  <c:v>10.370000000000001</c:v>
                </c:pt>
                <c:pt idx="633">
                  <c:v>10.370000000000001</c:v>
                </c:pt>
                <c:pt idx="634">
                  <c:v>10.360000000000001</c:v>
                </c:pt>
                <c:pt idx="635">
                  <c:v>10.360000000000001</c:v>
                </c:pt>
                <c:pt idx="636">
                  <c:v>10.350000000000001</c:v>
                </c:pt>
                <c:pt idx="637">
                  <c:v>10.32</c:v>
                </c:pt>
                <c:pt idx="638">
                  <c:v>10.31</c:v>
                </c:pt>
                <c:pt idx="639">
                  <c:v>10.31</c:v>
                </c:pt>
                <c:pt idx="640">
                  <c:v>10.3</c:v>
                </c:pt>
                <c:pt idx="641">
                  <c:v>10.29</c:v>
                </c:pt>
                <c:pt idx="642">
                  <c:v>10.29</c:v>
                </c:pt>
                <c:pt idx="643">
                  <c:v>10.28</c:v>
                </c:pt>
                <c:pt idx="644">
                  <c:v>10.28</c:v>
                </c:pt>
                <c:pt idx="645">
                  <c:v>10.269999999999902</c:v>
                </c:pt>
                <c:pt idx="646">
                  <c:v>10.26</c:v>
                </c:pt>
                <c:pt idx="647">
                  <c:v>10.26</c:v>
                </c:pt>
                <c:pt idx="648">
                  <c:v>10.26</c:v>
                </c:pt>
                <c:pt idx="649">
                  <c:v>10.26</c:v>
                </c:pt>
                <c:pt idx="650">
                  <c:v>10.26</c:v>
                </c:pt>
                <c:pt idx="651">
                  <c:v>10.26</c:v>
                </c:pt>
                <c:pt idx="652">
                  <c:v>10.26</c:v>
                </c:pt>
                <c:pt idx="653">
                  <c:v>10.26</c:v>
                </c:pt>
                <c:pt idx="654">
                  <c:v>10.26</c:v>
                </c:pt>
                <c:pt idx="655">
                  <c:v>10.26</c:v>
                </c:pt>
                <c:pt idx="656">
                  <c:v>10.26</c:v>
                </c:pt>
                <c:pt idx="657">
                  <c:v>10.26</c:v>
                </c:pt>
                <c:pt idx="658">
                  <c:v>10.239999999999998</c:v>
                </c:pt>
                <c:pt idx="659">
                  <c:v>10.229999999999899</c:v>
                </c:pt>
                <c:pt idx="660">
                  <c:v>10.229999999999899</c:v>
                </c:pt>
                <c:pt idx="661">
                  <c:v>10.229999999999899</c:v>
                </c:pt>
                <c:pt idx="662">
                  <c:v>10.229999999999899</c:v>
                </c:pt>
                <c:pt idx="663">
                  <c:v>10.229999999999899</c:v>
                </c:pt>
                <c:pt idx="664">
                  <c:v>10.229999999999899</c:v>
                </c:pt>
                <c:pt idx="665">
                  <c:v>10.229999999999899</c:v>
                </c:pt>
                <c:pt idx="666">
                  <c:v>10.229999999999899</c:v>
                </c:pt>
                <c:pt idx="667">
                  <c:v>10.229999999999899</c:v>
                </c:pt>
                <c:pt idx="668">
                  <c:v>10.229999999999899</c:v>
                </c:pt>
                <c:pt idx="669">
                  <c:v>10.229999999999899</c:v>
                </c:pt>
                <c:pt idx="670">
                  <c:v>10.229999999999899</c:v>
                </c:pt>
                <c:pt idx="671">
                  <c:v>10.229999999999899</c:v>
                </c:pt>
                <c:pt idx="672">
                  <c:v>10.229999999999899</c:v>
                </c:pt>
                <c:pt idx="673">
                  <c:v>10.229999999999899</c:v>
                </c:pt>
                <c:pt idx="674">
                  <c:v>10.229999999999899</c:v>
                </c:pt>
                <c:pt idx="675">
                  <c:v>10.229999999999899</c:v>
                </c:pt>
                <c:pt idx="676">
                  <c:v>10.229999999999899</c:v>
                </c:pt>
                <c:pt idx="677">
                  <c:v>10.229999999999899</c:v>
                </c:pt>
                <c:pt idx="678">
                  <c:v>10.229999999999899</c:v>
                </c:pt>
                <c:pt idx="679">
                  <c:v>10.229999999999899</c:v>
                </c:pt>
                <c:pt idx="680">
                  <c:v>10.220000000000001</c:v>
                </c:pt>
                <c:pt idx="681">
                  <c:v>10.220000000000001</c:v>
                </c:pt>
                <c:pt idx="682">
                  <c:v>10.220000000000001</c:v>
                </c:pt>
                <c:pt idx="683">
                  <c:v>10.220000000000001</c:v>
                </c:pt>
                <c:pt idx="684">
                  <c:v>10.220000000000001</c:v>
                </c:pt>
                <c:pt idx="685">
                  <c:v>10.209999999999901</c:v>
                </c:pt>
                <c:pt idx="686">
                  <c:v>10.209999999999901</c:v>
                </c:pt>
                <c:pt idx="687">
                  <c:v>10.209999999999901</c:v>
                </c:pt>
                <c:pt idx="688">
                  <c:v>10.209999999999901</c:v>
                </c:pt>
                <c:pt idx="689">
                  <c:v>10.209999999999901</c:v>
                </c:pt>
                <c:pt idx="690">
                  <c:v>10.209999999999901</c:v>
                </c:pt>
                <c:pt idx="691">
                  <c:v>10.19</c:v>
                </c:pt>
                <c:pt idx="692">
                  <c:v>10.19</c:v>
                </c:pt>
                <c:pt idx="693">
                  <c:v>10.19</c:v>
                </c:pt>
                <c:pt idx="694">
                  <c:v>10.19</c:v>
                </c:pt>
                <c:pt idx="695">
                  <c:v>10.19</c:v>
                </c:pt>
                <c:pt idx="696">
                  <c:v>10.18</c:v>
                </c:pt>
                <c:pt idx="697">
                  <c:v>10.18</c:v>
                </c:pt>
                <c:pt idx="698">
                  <c:v>10.18</c:v>
                </c:pt>
                <c:pt idx="699">
                  <c:v>10.169999999999902</c:v>
                </c:pt>
                <c:pt idx="700">
                  <c:v>10.169999999999902</c:v>
                </c:pt>
                <c:pt idx="701">
                  <c:v>10.169999999999902</c:v>
                </c:pt>
                <c:pt idx="702">
                  <c:v>10.169999999999902</c:v>
                </c:pt>
                <c:pt idx="703">
                  <c:v>10.169999999999902</c:v>
                </c:pt>
                <c:pt idx="704">
                  <c:v>10.169999999999902</c:v>
                </c:pt>
                <c:pt idx="705">
                  <c:v>10.169999999999902</c:v>
                </c:pt>
                <c:pt idx="706">
                  <c:v>10.169999999999902</c:v>
                </c:pt>
                <c:pt idx="707">
                  <c:v>10.169999999999902</c:v>
                </c:pt>
                <c:pt idx="708">
                  <c:v>10.169999999999902</c:v>
                </c:pt>
                <c:pt idx="709">
                  <c:v>10.169999999999902</c:v>
                </c:pt>
                <c:pt idx="710">
                  <c:v>10.169999999999902</c:v>
                </c:pt>
                <c:pt idx="711">
                  <c:v>10.169999999999902</c:v>
                </c:pt>
                <c:pt idx="712">
                  <c:v>10.169999999999902</c:v>
                </c:pt>
                <c:pt idx="713">
                  <c:v>10.169999999999902</c:v>
                </c:pt>
                <c:pt idx="714">
                  <c:v>10.169999999999902</c:v>
                </c:pt>
                <c:pt idx="715">
                  <c:v>10.169999999999902</c:v>
                </c:pt>
                <c:pt idx="716">
                  <c:v>10.169999999999902</c:v>
                </c:pt>
                <c:pt idx="717">
                  <c:v>10.169999999999902</c:v>
                </c:pt>
                <c:pt idx="718">
                  <c:v>10.169999999999902</c:v>
                </c:pt>
                <c:pt idx="719">
                  <c:v>10.169999999999902</c:v>
                </c:pt>
                <c:pt idx="720">
                  <c:v>10.169999999999902</c:v>
                </c:pt>
                <c:pt idx="721">
                  <c:v>10.16</c:v>
                </c:pt>
                <c:pt idx="722">
                  <c:v>10.16</c:v>
                </c:pt>
                <c:pt idx="723">
                  <c:v>10.16</c:v>
                </c:pt>
                <c:pt idx="724">
                  <c:v>10.149999999999903</c:v>
                </c:pt>
                <c:pt idx="725">
                  <c:v>10.139999999999999</c:v>
                </c:pt>
                <c:pt idx="726">
                  <c:v>10.139999999999999</c:v>
                </c:pt>
                <c:pt idx="727">
                  <c:v>10.139999999999999</c:v>
                </c:pt>
                <c:pt idx="728">
                  <c:v>10.139999999999999</c:v>
                </c:pt>
                <c:pt idx="729">
                  <c:v>10.139999999999999</c:v>
                </c:pt>
                <c:pt idx="730">
                  <c:v>10.139999999999999</c:v>
                </c:pt>
                <c:pt idx="731">
                  <c:v>10.139999999999999</c:v>
                </c:pt>
                <c:pt idx="732">
                  <c:v>10.139999999999999</c:v>
                </c:pt>
                <c:pt idx="733">
                  <c:v>10.139999999999999</c:v>
                </c:pt>
                <c:pt idx="734">
                  <c:v>10.139999999999999</c:v>
                </c:pt>
                <c:pt idx="735">
                  <c:v>10.139999999999999</c:v>
                </c:pt>
                <c:pt idx="736">
                  <c:v>10.139999999999999</c:v>
                </c:pt>
                <c:pt idx="737">
                  <c:v>10.139999999999999</c:v>
                </c:pt>
                <c:pt idx="738">
                  <c:v>10.139999999999999</c:v>
                </c:pt>
                <c:pt idx="739">
                  <c:v>10.139999999999999</c:v>
                </c:pt>
                <c:pt idx="740">
                  <c:v>10.139999999999999</c:v>
                </c:pt>
                <c:pt idx="741">
                  <c:v>10.139999999999999</c:v>
                </c:pt>
                <c:pt idx="742">
                  <c:v>10.139999999999999</c:v>
                </c:pt>
                <c:pt idx="743">
                  <c:v>10.139999999999999</c:v>
                </c:pt>
                <c:pt idx="744">
                  <c:v>10.139999999999999</c:v>
                </c:pt>
                <c:pt idx="745">
                  <c:v>10.139999999999999</c:v>
                </c:pt>
                <c:pt idx="746">
                  <c:v>10.139999999999999</c:v>
                </c:pt>
                <c:pt idx="747">
                  <c:v>10.139999999999999</c:v>
                </c:pt>
                <c:pt idx="748">
                  <c:v>10.139999999999999</c:v>
                </c:pt>
                <c:pt idx="749">
                  <c:v>10.139999999999999</c:v>
                </c:pt>
                <c:pt idx="750">
                  <c:v>10.139999999999999</c:v>
                </c:pt>
                <c:pt idx="751">
                  <c:v>10.139999999999999</c:v>
                </c:pt>
                <c:pt idx="752">
                  <c:v>10.139999999999999</c:v>
                </c:pt>
                <c:pt idx="753">
                  <c:v>10.139999999999999</c:v>
                </c:pt>
                <c:pt idx="754">
                  <c:v>10.139999999999999</c:v>
                </c:pt>
                <c:pt idx="755">
                  <c:v>10.139999999999999</c:v>
                </c:pt>
                <c:pt idx="756">
                  <c:v>10.129999999999901</c:v>
                </c:pt>
                <c:pt idx="757">
                  <c:v>10.129999999999901</c:v>
                </c:pt>
                <c:pt idx="758">
                  <c:v>10.129999999999901</c:v>
                </c:pt>
                <c:pt idx="759">
                  <c:v>10.129999999999901</c:v>
                </c:pt>
                <c:pt idx="760">
                  <c:v>10.129999999999901</c:v>
                </c:pt>
                <c:pt idx="761">
                  <c:v>10.129999999999901</c:v>
                </c:pt>
                <c:pt idx="762">
                  <c:v>10.129999999999901</c:v>
                </c:pt>
                <c:pt idx="763">
                  <c:v>10.129999999999901</c:v>
                </c:pt>
                <c:pt idx="764">
                  <c:v>10.129999999999901</c:v>
                </c:pt>
                <c:pt idx="765">
                  <c:v>10.129999999999901</c:v>
                </c:pt>
                <c:pt idx="766">
                  <c:v>10.129999999999901</c:v>
                </c:pt>
                <c:pt idx="767">
                  <c:v>10.129999999999901</c:v>
                </c:pt>
                <c:pt idx="768">
                  <c:v>10.129999999999901</c:v>
                </c:pt>
                <c:pt idx="769">
                  <c:v>10.129999999999901</c:v>
                </c:pt>
                <c:pt idx="770">
                  <c:v>10.129999999999901</c:v>
                </c:pt>
                <c:pt idx="771">
                  <c:v>10.129999999999901</c:v>
                </c:pt>
                <c:pt idx="772">
                  <c:v>10.129999999999901</c:v>
                </c:pt>
                <c:pt idx="773">
                  <c:v>10.129999999999901</c:v>
                </c:pt>
                <c:pt idx="774">
                  <c:v>10.129999999999901</c:v>
                </c:pt>
                <c:pt idx="775">
                  <c:v>10.129999999999901</c:v>
                </c:pt>
                <c:pt idx="776">
                  <c:v>10.120000000000001</c:v>
                </c:pt>
                <c:pt idx="777">
                  <c:v>10.120000000000001</c:v>
                </c:pt>
                <c:pt idx="778">
                  <c:v>10.120000000000001</c:v>
                </c:pt>
                <c:pt idx="779">
                  <c:v>10.120000000000001</c:v>
                </c:pt>
                <c:pt idx="780">
                  <c:v>10.120000000000001</c:v>
                </c:pt>
                <c:pt idx="781">
                  <c:v>10.120000000000001</c:v>
                </c:pt>
                <c:pt idx="782">
                  <c:v>10.120000000000001</c:v>
                </c:pt>
                <c:pt idx="783">
                  <c:v>10.120000000000001</c:v>
                </c:pt>
                <c:pt idx="784">
                  <c:v>10.120000000000001</c:v>
                </c:pt>
                <c:pt idx="785">
                  <c:v>10.120000000000001</c:v>
                </c:pt>
                <c:pt idx="786">
                  <c:v>10.120000000000001</c:v>
                </c:pt>
                <c:pt idx="787">
                  <c:v>10.120000000000001</c:v>
                </c:pt>
                <c:pt idx="788">
                  <c:v>10.120000000000001</c:v>
                </c:pt>
                <c:pt idx="789">
                  <c:v>10.120000000000001</c:v>
                </c:pt>
                <c:pt idx="790">
                  <c:v>10.120000000000001</c:v>
                </c:pt>
                <c:pt idx="791">
                  <c:v>10.120000000000001</c:v>
                </c:pt>
                <c:pt idx="792">
                  <c:v>10.120000000000001</c:v>
                </c:pt>
                <c:pt idx="793">
                  <c:v>10.120000000000001</c:v>
                </c:pt>
                <c:pt idx="794">
                  <c:v>10.120000000000001</c:v>
                </c:pt>
                <c:pt idx="795">
                  <c:v>10.120000000000001</c:v>
                </c:pt>
                <c:pt idx="796">
                  <c:v>10.120000000000001</c:v>
                </c:pt>
                <c:pt idx="797">
                  <c:v>10.120000000000001</c:v>
                </c:pt>
                <c:pt idx="798">
                  <c:v>10.120000000000001</c:v>
                </c:pt>
                <c:pt idx="799">
                  <c:v>10.120000000000001</c:v>
                </c:pt>
                <c:pt idx="800">
                  <c:v>10.120000000000001</c:v>
                </c:pt>
                <c:pt idx="801">
                  <c:v>10.120000000000001</c:v>
                </c:pt>
                <c:pt idx="802">
                  <c:v>10.120000000000001</c:v>
                </c:pt>
                <c:pt idx="803">
                  <c:v>10.120000000000001</c:v>
                </c:pt>
                <c:pt idx="804">
                  <c:v>10.11</c:v>
                </c:pt>
                <c:pt idx="805">
                  <c:v>10.11</c:v>
                </c:pt>
                <c:pt idx="806">
                  <c:v>10.11</c:v>
                </c:pt>
                <c:pt idx="807">
                  <c:v>10.11</c:v>
                </c:pt>
                <c:pt idx="808">
                  <c:v>10.11</c:v>
                </c:pt>
                <c:pt idx="809">
                  <c:v>10.11</c:v>
                </c:pt>
                <c:pt idx="810">
                  <c:v>10.11</c:v>
                </c:pt>
                <c:pt idx="811">
                  <c:v>10.11</c:v>
                </c:pt>
                <c:pt idx="812">
                  <c:v>10.11</c:v>
                </c:pt>
                <c:pt idx="813">
                  <c:v>10.11</c:v>
                </c:pt>
                <c:pt idx="814">
                  <c:v>10.11</c:v>
                </c:pt>
                <c:pt idx="815">
                  <c:v>10.11</c:v>
                </c:pt>
                <c:pt idx="816">
                  <c:v>10.11</c:v>
                </c:pt>
                <c:pt idx="817">
                  <c:v>10.11</c:v>
                </c:pt>
                <c:pt idx="818">
                  <c:v>10.11</c:v>
                </c:pt>
                <c:pt idx="819">
                  <c:v>10.11</c:v>
                </c:pt>
                <c:pt idx="820">
                  <c:v>10.11</c:v>
                </c:pt>
                <c:pt idx="821">
                  <c:v>10.11</c:v>
                </c:pt>
                <c:pt idx="822">
                  <c:v>10.11</c:v>
                </c:pt>
                <c:pt idx="823">
                  <c:v>10.11</c:v>
                </c:pt>
                <c:pt idx="824">
                  <c:v>10.11</c:v>
                </c:pt>
                <c:pt idx="825">
                  <c:v>10.11</c:v>
                </c:pt>
                <c:pt idx="826">
                  <c:v>10.09</c:v>
                </c:pt>
                <c:pt idx="827">
                  <c:v>10.09</c:v>
                </c:pt>
                <c:pt idx="828">
                  <c:v>10.09</c:v>
                </c:pt>
                <c:pt idx="829">
                  <c:v>10.09</c:v>
                </c:pt>
                <c:pt idx="830">
                  <c:v>10.09</c:v>
                </c:pt>
                <c:pt idx="831">
                  <c:v>10.09</c:v>
                </c:pt>
                <c:pt idx="832">
                  <c:v>10.09</c:v>
                </c:pt>
                <c:pt idx="833">
                  <c:v>10.09</c:v>
                </c:pt>
                <c:pt idx="834">
                  <c:v>10.09</c:v>
                </c:pt>
                <c:pt idx="835">
                  <c:v>10.09</c:v>
                </c:pt>
                <c:pt idx="836">
                  <c:v>10.09</c:v>
                </c:pt>
                <c:pt idx="837">
                  <c:v>10.09</c:v>
                </c:pt>
                <c:pt idx="838">
                  <c:v>10.09</c:v>
                </c:pt>
                <c:pt idx="839">
                  <c:v>10.09</c:v>
                </c:pt>
                <c:pt idx="840">
                  <c:v>10.09</c:v>
                </c:pt>
                <c:pt idx="841">
                  <c:v>10.08</c:v>
                </c:pt>
                <c:pt idx="842">
                  <c:v>10.08</c:v>
                </c:pt>
                <c:pt idx="843">
                  <c:v>10.069999999999904</c:v>
                </c:pt>
                <c:pt idx="844">
                  <c:v>10.069999999999904</c:v>
                </c:pt>
                <c:pt idx="845">
                  <c:v>10.069999999999904</c:v>
                </c:pt>
                <c:pt idx="846">
                  <c:v>10.069999999999904</c:v>
                </c:pt>
                <c:pt idx="847">
                  <c:v>10.069999999999904</c:v>
                </c:pt>
                <c:pt idx="848">
                  <c:v>10.069999999999904</c:v>
                </c:pt>
                <c:pt idx="849">
                  <c:v>10.069999999999904</c:v>
                </c:pt>
                <c:pt idx="850">
                  <c:v>10.069999999999904</c:v>
                </c:pt>
                <c:pt idx="851">
                  <c:v>10.059999999999901</c:v>
                </c:pt>
                <c:pt idx="852">
                  <c:v>10.059999999999901</c:v>
                </c:pt>
                <c:pt idx="853">
                  <c:v>10.059999999999901</c:v>
                </c:pt>
                <c:pt idx="854">
                  <c:v>10.059999999999901</c:v>
                </c:pt>
                <c:pt idx="855">
                  <c:v>10.059999999999901</c:v>
                </c:pt>
                <c:pt idx="856">
                  <c:v>10.059999999999901</c:v>
                </c:pt>
                <c:pt idx="857">
                  <c:v>10.059999999999901</c:v>
                </c:pt>
                <c:pt idx="858">
                  <c:v>10.059999999999901</c:v>
                </c:pt>
                <c:pt idx="859">
                  <c:v>10.059999999999901</c:v>
                </c:pt>
                <c:pt idx="860">
                  <c:v>10.059999999999901</c:v>
                </c:pt>
                <c:pt idx="861">
                  <c:v>10.059999999999901</c:v>
                </c:pt>
                <c:pt idx="862">
                  <c:v>10.059999999999901</c:v>
                </c:pt>
                <c:pt idx="863">
                  <c:v>10.059999999999901</c:v>
                </c:pt>
                <c:pt idx="864">
                  <c:v>10.059999999999901</c:v>
                </c:pt>
                <c:pt idx="865">
                  <c:v>10.059999999999901</c:v>
                </c:pt>
                <c:pt idx="866">
                  <c:v>10.059999999999901</c:v>
                </c:pt>
                <c:pt idx="867">
                  <c:v>10.059999999999901</c:v>
                </c:pt>
                <c:pt idx="868">
                  <c:v>10.059999999999901</c:v>
                </c:pt>
                <c:pt idx="869">
                  <c:v>10.059999999999901</c:v>
                </c:pt>
                <c:pt idx="870">
                  <c:v>10.059999999999901</c:v>
                </c:pt>
                <c:pt idx="871">
                  <c:v>10.059999999999901</c:v>
                </c:pt>
                <c:pt idx="872">
                  <c:v>10.059999999999901</c:v>
                </c:pt>
                <c:pt idx="873">
                  <c:v>10.059999999999901</c:v>
                </c:pt>
                <c:pt idx="874">
                  <c:v>10.059999999999901</c:v>
                </c:pt>
                <c:pt idx="875">
                  <c:v>10.059999999999901</c:v>
                </c:pt>
                <c:pt idx="876">
                  <c:v>10.059999999999901</c:v>
                </c:pt>
                <c:pt idx="877">
                  <c:v>10.059999999999901</c:v>
                </c:pt>
                <c:pt idx="878">
                  <c:v>10.059999999999901</c:v>
                </c:pt>
                <c:pt idx="879">
                  <c:v>10.059999999999901</c:v>
                </c:pt>
                <c:pt idx="880">
                  <c:v>10.059999999999901</c:v>
                </c:pt>
                <c:pt idx="881">
                  <c:v>10.059999999999901</c:v>
                </c:pt>
                <c:pt idx="882">
                  <c:v>10.059999999999901</c:v>
                </c:pt>
                <c:pt idx="883">
                  <c:v>10.059999999999901</c:v>
                </c:pt>
                <c:pt idx="884">
                  <c:v>10.059999999999901</c:v>
                </c:pt>
                <c:pt idx="885">
                  <c:v>10.059999999999901</c:v>
                </c:pt>
                <c:pt idx="886">
                  <c:v>10.059999999999901</c:v>
                </c:pt>
                <c:pt idx="887">
                  <c:v>10.059999999999901</c:v>
                </c:pt>
                <c:pt idx="888">
                  <c:v>10.049999999999899</c:v>
                </c:pt>
                <c:pt idx="889">
                  <c:v>10.049999999999899</c:v>
                </c:pt>
                <c:pt idx="890">
                  <c:v>10.049999999999899</c:v>
                </c:pt>
                <c:pt idx="891">
                  <c:v>10.049999999999899</c:v>
                </c:pt>
                <c:pt idx="892">
                  <c:v>10.049999999999899</c:v>
                </c:pt>
                <c:pt idx="893">
                  <c:v>10.049999999999899</c:v>
                </c:pt>
                <c:pt idx="894">
                  <c:v>10.049999999999899</c:v>
                </c:pt>
                <c:pt idx="895">
                  <c:v>10.049999999999899</c:v>
                </c:pt>
                <c:pt idx="896">
                  <c:v>10.040000000000001</c:v>
                </c:pt>
                <c:pt idx="897">
                  <c:v>10.040000000000001</c:v>
                </c:pt>
                <c:pt idx="898">
                  <c:v>10.040000000000001</c:v>
                </c:pt>
                <c:pt idx="899">
                  <c:v>10.040000000000001</c:v>
                </c:pt>
                <c:pt idx="900">
                  <c:v>10.040000000000001</c:v>
                </c:pt>
                <c:pt idx="901">
                  <c:v>10.040000000000001</c:v>
                </c:pt>
                <c:pt idx="902">
                  <c:v>10.040000000000001</c:v>
                </c:pt>
                <c:pt idx="903">
                  <c:v>10.030000000000001</c:v>
                </c:pt>
                <c:pt idx="904">
                  <c:v>10.030000000000001</c:v>
                </c:pt>
                <c:pt idx="905">
                  <c:v>10.030000000000001</c:v>
                </c:pt>
                <c:pt idx="906">
                  <c:v>10.030000000000001</c:v>
                </c:pt>
                <c:pt idx="907">
                  <c:v>10.030000000000001</c:v>
                </c:pt>
                <c:pt idx="908">
                  <c:v>10.030000000000001</c:v>
                </c:pt>
                <c:pt idx="909">
                  <c:v>10.030000000000001</c:v>
                </c:pt>
                <c:pt idx="910">
                  <c:v>10.030000000000001</c:v>
                </c:pt>
                <c:pt idx="911">
                  <c:v>10.030000000000001</c:v>
                </c:pt>
                <c:pt idx="912">
                  <c:v>10.030000000000001</c:v>
                </c:pt>
                <c:pt idx="913">
                  <c:v>10.030000000000001</c:v>
                </c:pt>
                <c:pt idx="914">
                  <c:v>10.030000000000001</c:v>
                </c:pt>
                <c:pt idx="915">
                  <c:v>10.02</c:v>
                </c:pt>
                <c:pt idx="916">
                  <c:v>10.02</c:v>
                </c:pt>
                <c:pt idx="917">
                  <c:v>10.02</c:v>
                </c:pt>
                <c:pt idx="918">
                  <c:v>10.02</c:v>
                </c:pt>
                <c:pt idx="919">
                  <c:v>10.02</c:v>
                </c:pt>
                <c:pt idx="920">
                  <c:v>10.02</c:v>
                </c:pt>
                <c:pt idx="921">
                  <c:v>10.02</c:v>
                </c:pt>
                <c:pt idx="922">
                  <c:v>10.02</c:v>
                </c:pt>
                <c:pt idx="923">
                  <c:v>10.02</c:v>
                </c:pt>
                <c:pt idx="924">
                  <c:v>10.02</c:v>
                </c:pt>
                <c:pt idx="925">
                  <c:v>10.02</c:v>
                </c:pt>
                <c:pt idx="926">
                  <c:v>10.02</c:v>
                </c:pt>
                <c:pt idx="927">
                  <c:v>10.02</c:v>
                </c:pt>
                <c:pt idx="928">
                  <c:v>10.02</c:v>
                </c:pt>
                <c:pt idx="929">
                  <c:v>10.02</c:v>
                </c:pt>
                <c:pt idx="930">
                  <c:v>10.02</c:v>
                </c:pt>
                <c:pt idx="931">
                  <c:v>10.02</c:v>
                </c:pt>
                <c:pt idx="932">
                  <c:v>10.02</c:v>
                </c:pt>
                <c:pt idx="933">
                  <c:v>10.02</c:v>
                </c:pt>
                <c:pt idx="934">
                  <c:v>10.02</c:v>
                </c:pt>
                <c:pt idx="935">
                  <c:v>10.02</c:v>
                </c:pt>
                <c:pt idx="936">
                  <c:v>10.02</c:v>
                </c:pt>
                <c:pt idx="937">
                  <c:v>10.02</c:v>
                </c:pt>
                <c:pt idx="938">
                  <c:v>10.02</c:v>
                </c:pt>
                <c:pt idx="939">
                  <c:v>10.02</c:v>
                </c:pt>
                <c:pt idx="940">
                  <c:v>10.02</c:v>
                </c:pt>
                <c:pt idx="941">
                  <c:v>10.02</c:v>
                </c:pt>
                <c:pt idx="942">
                  <c:v>10.02</c:v>
                </c:pt>
                <c:pt idx="943">
                  <c:v>10.02</c:v>
                </c:pt>
                <c:pt idx="944">
                  <c:v>10.02</c:v>
                </c:pt>
                <c:pt idx="945">
                  <c:v>10.02</c:v>
                </c:pt>
                <c:pt idx="946">
                  <c:v>10.02</c:v>
                </c:pt>
                <c:pt idx="947">
                  <c:v>10.02</c:v>
                </c:pt>
                <c:pt idx="948">
                  <c:v>10.02</c:v>
                </c:pt>
                <c:pt idx="949">
                  <c:v>10.02</c:v>
                </c:pt>
                <c:pt idx="950">
                  <c:v>10.02</c:v>
                </c:pt>
                <c:pt idx="951">
                  <c:v>10.02</c:v>
                </c:pt>
                <c:pt idx="952">
                  <c:v>10.02</c:v>
                </c:pt>
                <c:pt idx="953">
                  <c:v>10.02</c:v>
                </c:pt>
                <c:pt idx="954">
                  <c:v>10.02</c:v>
                </c:pt>
                <c:pt idx="955">
                  <c:v>10.02</c:v>
                </c:pt>
                <c:pt idx="956">
                  <c:v>10.02</c:v>
                </c:pt>
                <c:pt idx="957">
                  <c:v>10.02</c:v>
                </c:pt>
                <c:pt idx="958">
                  <c:v>10.02</c:v>
                </c:pt>
                <c:pt idx="959">
                  <c:v>10.02</c:v>
                </c:pt>
                <c:pt idx="960">
                  <c:v>10.02</c:v>
                </c:pt>
                <c:pt idx="961">
                  <c:v>10.02</c:v>
                </c:pt>
                <c:pt idx="962">
                  <c:v>10.01</c:v>
                </c:pt>
                <c:pt idx="963">
                  <c:v>10.01</c:v>
                </c:pt>
                <c:pt idx="964">
                  <c:v>10.01</c:v>
                </c:pt>
                <c:pt idx="965">
                  <c:v>10.01</c:v>
                </c:pt>
                <c:pt idx="966">
                  <c:v>10.01</c:v>
                </c:pt>
                <c:pt idx="967">
                  <c:v>10.01</c:v>
                </c:pt>
                <c:pt idx="968">
                  <c:v>10.01</c:v>
                </c:pt>
                <c:pt idx="969">
                  <c:v>10.01</c:v>
                </c:pt>
                <c:pt idx="970">
                  <c:v>10.01</c:v>
                </c:pt>
                <c:pt idx="971">
                  <c:v>10.01</c:v>
                </c:pt>
                <c:pt idx="972">
                  <c:v>10.01</c:v>
                </c:pt>
                <c:pt idx="973">
                  <c:v>10</c:v>
                </c:pt>
                <c:pt idx="974">
                  <c:v>10</c:v>
                </c:pt>
                <c:pt idx="975">
                  <c:v>10</c:v>
                </c:pt>
                <c:pt idx="976">
                  <c:v>10</c:v>
                </c:pt>
                <c:pt idx="977">
                  <c:v>10</c:v>
                </c:pt>
                <c:pt idx="978">
                  <c:v>10</c:v>
                </c:pt>
                <c:pt idx="979">
                  <c:v>10</c:v>
                </c:pt>
                <c:pt idx="980">
                  <c:v>10</c:v>
                </c:pt>
                <c:pt idx="981">
                  <c:v>10</c:v>
                </c:pt>
                <c:pt idx="982">
                  <c:v>10</c:v>
                </c:pt>
                <c:pt idx="983">
                  <c:v>10</c:v>
                </c:pt>
                <c:pt idx="984">
                  <c:v>10</c:v>
                </c:pt>
                <c:pt idx="985">
                  <c:v>10</c:v>
                </c:pt>
                <c:pt idx="986">
                  <c:v>10</c:v>
                </c:pt>
                <c:pt idx="987">
                  <c:v>10</c:v>
                </c:pt>
                <c:pt idx="988">
                  <c:v>10</c:v>
                </c:pt>
                <c:pt idx="989">
                  <c:v>10</c:v>
                </c:pt>
                <c:pt idx="990">
                  <c:v>10</c:v>
                </c:pt>
                <c:pt idx="991">
                  <c:v>10</c:v>
                </c:pt>
                <c:pt idx="992">
                  <c:v>10</c:v>
                </c:pt>
                <c:pt idx="993">
                  <c:v>10</c:v>
                </c:pt>
                <c:pt idx="994">
                  <c:v>10</c:v>
                </c:pt>
                <c:pt idx="995">
                  <c:v>10</c:v>
                </c:pt>
                <c:pt idx="996">
                  <c:v>10</c:v>
                </c:pt>
                <c:pt idx="997">
                  <c:v>10</c:v>
                </c:pt>
                <c:pt idx="998">
                  <c:v>10</c:v>
                </c:pt>
                <c:pt idx="999">
                  <c:v>10</c:v>
                </c:pt>
                <c:pt idx="1000">
                  <c:v>10</c:v>
                </c:pt>
                <c:pt idx="1001">
                  <c:v>10</c:v>
                </c:pt>
                <c:pt idx="1002">
                  <c:v>10</c:v>
                </c:pt>
                <c:pt idx="1003">
                  <c:v>10</c:v>
                </c:pt>
                <c:pt idx="1004">
                  <c:v>10</c:v>
                </c:pt>
                <c:pt idx="1005">
                  <c:v>10</c:v>
                </c:pt>
                <c:pt idx="1006">
                  <c:v>10</c:v>
                </c:pt>
                <c:pt idx="1007">
                  <c:v>9.9899999999999913</c:v>
                </c:pt>
                <c:pt idx="1008">
                  <c:v>9.9899999999999913</c:v>
                </c:pt>
                <c:pt idx="1009">
                  <c:v>9.9899999999999913</c:v>
                </c:pt>
                <c:pt idx="1010">
                  <c:v>9.9899999999999913</c:v>
                </c:pt>
                <c:pt idx="1011">
                  <c:v>9.9899999999999913</c:v>
                </c:pt>
                <c:pt idx="1012">
                  <c:v>9.9899999999999913</c:v>
                </c:pt>
                <c:pt idx="1013">
                  <c:v>9.9899999999999913</c:v>
                </c:pt>
                <c:pt idx="1014">
                  <c:v>9.9899999999999913</c:v>
                </c:pt>
                <c:pt idx="1015">
                  <c:v>9.9899999999999913</c:v>
                </c:pt>
                <c:pt idx="1016">
                  <c:v>9.9899999999999913</c:v>
                </c:pt>
                <c:pt idx="1017">
                  <c:v>9.9899999999999913</c:v>
                </c:pt>
                <c:pt idx="1018">
                  <c:v>9.9899999999999913</c:v>
                </c:pt>
                <c:pt idx="1019">
                  <c:v>9.9899999999999913</c:v>
                </c:pt>
                <c:pt idx="1020">
                  <c:v>9.9899999999999913</c:v>
                </c:pt>
                <c:pt idx="1021">
                  <c:v>9.9899999999999913</c:v>
                </c:pt>
                <c:pt idx="1022">
                  <c:v>9.9899999999999913</c:v>
                </c:pt>
                <c:pt idx="1023">
                  <c:v>9.9899999999999913</c:v>
                </c:pt>
                <c:pt idx="1024">
                  <c:v>9.9899999999999913</c:v>
                </c:pt>
                <c:pt idx="1025">
                  <c:v>9.9899999999999913</c:v>
                </c:pt>
                <c:pt idx="1026">
                  <c:v>9.9899999999999913</c:v>
                </c:pt>
                <c:pt idx="1027">
                  <c:v>9.9899999999999913</c:v>
                </c:pt>
                <c:pt idx="1028">
                  <c:v>9.9899999999999913</c:v>
                </c:pt>
                <c:pt idx="1029">
                  <c:v>9.9899999999999913</c:v>
                </c:pt>
                <c:pt idx="1030">
                  <c:v>9.9899999999999913</c:v>
                </c:pt>
                <c:pt idx="1031">
                  <c:v>9.9899999999999913</c:v>
                </c:pt>
                <c:pt idx="1032">
                  <c:v>9.9899999999999913</c:v>
                </c:pt>
                <c:pt idx="1033">
                  <c:v>9.9899999999999913</c:v>
                </c:pt>
                <c:pt idx="1034">
                  <c:v>9.9899999999999913</c:v>
                </c:pt>
                <c:pt idx="1035">
                  <c:v>9.9899999999999913</c:v>
                </c:pt>
                <c:pt idx="1036">
                  <c:v>9.9899999999999913</c:v>
                </c:pt>
                <c:pt idx="1037">
                  <c:v>9.9899999999999913</c:v>
                </c:pt>
                <c:pt idx="1038">
                  <c:v>9.9899999999999913</c:v>
                </c:pt>
                <c:pt idx="1039">
                  <c:v>9.9899999999999913</c:v>
                </c:pt>
                <c:pt idx="1040">
                  <c:v>9.9899999999999913</c:v>
                </c:pt>
                <c:pt idx="1041">
                  <c:v>9.9899999999999913</c:v>
                </c:pt>
                <c:pt idx="1042">
                  <c:v>9.9899999999999913</c:v>
                </c:pt>
                <c:pt idx="1043">
                  <c:v>9.9899999999999913</c:v>
                </c:pt>
                <c:pt idx="1044">
                  <c:v>9.9899999999999913</c:v>
                </c:pt>
                <c:pt idx="1045">
                  <c:v>9.9899999999999913</c:v>
                </c:pt>
                <c:pt idx="1046">
                  <c:v>9.9899999999999913</c:v>
                </c:pt>
                <c:pt idx="1047">
                  <c:v>9.9899999999999913</c:v>
                </c:pt>
                <c:pt idx="1048">
                  <c:v>9.9899999999999913</c:v>
                </c:pt>
                <c:pt idx="1049">
                  <c:v>9.9899999999999913</c:v>
                </c:pt>
                <c:pt idx="1050">
                  <c:v>9.9899999999999913</c:v>
                </c:pt>
                <c:pt idx="1051">
                  <c:v>9.9899999999999913</c:v>
                </c:pt>
                <c:pt idx="1052">
                  <c:v>9.9899999999999913</c:v>
                </c:pt>
                <c:pt idx="1053">
                  <c:v>9.9899999999999913</c:v>
                </c:pt>
                <c:pt idx="1054">
                  <c:v>9.9899999999999913</c:v>
                </c:pt>
                <c:pt idx="1055">
                  <c:v>9.9899999999999913</c:v>
                </c:pt>
                <c:pt idx="1056">
                  <c:v>9.9899999999999913</c:v>
                </c:pt>
                <c:pt idx="1057">
                  <c:v>9.9899999999999913</c:v>
                </c:pt>
                <c:pt idx="1058">
                  <c:v>9.9899999999999913</c:v>
                </c:pt>
                <c:pt idx="1059">
                  <c:v>9.9899999999999913</c:v>
                </c:pt>
                <c:pt idx="1060">
                  <c:v>9.9899999999999913</c:v>
                </c:pt>
                <c:pt idx="1061">
                  <c:v>9.9899999999999913</c:v>
                </c:pt>
                <c:pt idx="1062">
                  <c:v>9.9899999999999913</c:v>
                </c:pt>
                <c:pt idx="1063">
                  <c:v>9.9899999999999913</c:v>
                </c:pt>
                <c:pt idx="1064">
                  <c:v>9.9899999999999913</c:v>
                </c:pt>
                <c:pt idx="1065">
                  <c:v>9.9899999999999913</c:v>
                </c:pt>
                <c:pt idx="1066">
                  <c:v>9.9899999999999913</c:v>
                </c:pt>
                <c:pt idx="1067">
                  <c:v>9.9899999999999913</c:v>
                </c:pt>
                <c:pt idx="1068">
                  <c:v>9.9899999999999913</c:v>
                </c:pt>
                <c:pt idx="1069">
                  <c:v>9.9899999999999913</c:v>
                </c:pt>
                <c:pt idx="1070">
                  <c:v>9.9899999999999913</c:v>
                </c:pt>
                <c:pt idx="1071">
                  <c:v>9.9899999999999913</c:v>
                </c:pt>
                <c:pt idx="1072">
                  <c:v>9.9899999999999913</c:v>
                </c:pt>
                <c:pt idx="1073">
                  <c:v>9.9899999999999913</c:v>
                </c:pt>
                <c:pt idx="1074">
                  <c:v>9.9899999999999913</c:v>
                </c:pt>
                <c:pt idx="1075">
                  <c:v>9.9899999999999913</c:v>
                </c:pt>
                <c:pt idx="1076">
                  <c:v>9.9899999999999913</c:v>
                </c:pt>
                <c:pt idx="1077">
                  <c:v>9.9899999999999913</c:v>
                </c:pt>
                <c:pt idx="1078">
                  <c:v>9.9899999999999913</c:v>
                </c:pt>
                <c:pt idx="1079">
                  <c:v>9.9899999999999913</c:v>
                </c:pt>
                <c:pt idx="1080">
                  <c:v>9.9899999999999913</c:v>
                </c:pt>
                <c:pt idx="1081">
                  <c:v>9.9899999999999913</c:v>
                </c:pt>
                <c:pt idx="1082">
                  <c:v>9.9899999999999913</c:v>
                </c:pt>
                <c:pt idx="1083">
                  <c:v>9.9899999999999913</c:v>
                </c:pt>
                <c:pt idx="1084">
                  <c:v>9.9899999999999913</c:v>
                </c:pt>
                <c:pt idx="1085">
                  <c:v>9.9899999999999913</c:v>
                </c:pt>
                <c:pt idx="1086">
                  <c:v>9.9899999999999913</c:v>
                </c:pt>
                <c:pt idx="1087">
                  <c:v>9.9899999999999913</c:v>
                </c:pt>
                <c:pt idx="1088">
                  <c:v>9.9899999999999913</c:v>
                </c:pt>
                <c:pt idx="1089">
                  <c:v>9.9899999999999913</c:v>
                </c:pt>
                <c:pt idx="1090">
                  <c:v>9.9799999999999915</c:v>
                </c:pt>
                <c:pt idx="1091">
                  <c:v>9.9799999999999915</c:v>
                </c:pt>
                <c:pt idx="1092">
                  <c:v>9.9799999999999915</c:v>
                </c:pt>
                <c:pt idx="1093">
                  <c:v>9.9799999999999915</c:v>
                </c:pt>
                <c:pt idx="1094">
                  <c:v>9.9799999999999915</c:v>
                </c:pt>
                <c:pt idx="1095">
                  <c:v>9.9799999999999915</c:v>
                </c:pt>
                <c:pt idx="1096">
                  <c:v>9.9799999999999915</c:v>
                </c:pt>
                <c:pt idx="1097">
                  <c:v>9.9799999999999915</c:v>
                </c:pt>
                <c:pt idx="1098">
                  <c:v>9.9799999999999915</c:v>
                </c:pt>
                <c:pt idx="1099">
                  <c:v>9.9799999999999915</c:v>
                </c:pt>
                <c:pt idx="1100">
                  <c:v>9.9799999999999915</c:v>
                </c:pt>
                <c:pt idx="1101">
                  <c:v>9.9799999999999915</c:v>
                </c:pt>
                <c:pt idx="1102">
                  <c:v>9.9799999999999915</c:v>
                </c:pt>
                <c:pt idx="1103">
                  <c:v>9.9799999999999915</c:v>
                </c:pt>
                <c:pt idx="1104">
                  <c:v>9.9799999999999915</c:v>
                </c:pt>
                <c:pt idx="1105">
                  <c:v>9.9799999999999915</c:v>
                </c:pt>
                <c:pt idx="1106">
                  <c:v>9.9799999999999915</c:v>
                </c:pt>
                <c:pt idx="1107">
                  <c:v>9.9799999999999915</c:v>
                </c:pt>
                <c:pt idx="1108">
                  <c:v>9.9799999999999915</c:v>
                </c:pt>
                <c:pt idx="1109">
                  <c:v>9.9799999999999915</c:v>
                </c:pt>
                <c:pt idx="1110">
                  <c:v>9.9799999999999915</c:v>
                </c:pt>
                <c:pt idx="1111">
                  <c:v>9.9799999999999915</c:v>
                </c:pt>
                <c:pt idx="1112">
                  <c:v>9.9799999999999915</c:v>
                </c:pt>
                <c:pt idx="1113">
                  <c:v>9.9799999999999915</c:v>
                </c:pt>
                <c:pt idx="1114">
                  <c:v>9.9799999999999915</c:v>
                </c:pt>
                <c:pt idx="1115">
                  <c:v>9.9799999999999915</c:v>
                </c:pt>
                <c:pt idx="1116">
                  <c:v>9.9799999999999915</c:v>
                </c:pt>
                <c:pt idx="1117">
                  <c:v>9.9699999999999935</c:v>
                </c:pt>
                <c:pt idx="1118">
                  <c:v>9.9699999999999935</c:v>
                </c:pt>
                <c:pt idx="1119">
                  <c:v>9.9699999999999935</c:v>
                </c:pt>
                <c:pt idx="1120">
                  <c:v>9.9699999999999935</c:v>
                </c:pt>
                <c:pt idx="1121">
                  <c:v>9.9699999999999935</c:v>
                </c:pt>
                <c:pt idx="1122">
                  <c:v>9.9699999999999935</c:v>
                </c:pt>
                <c:pt idx="1123">
                  <c:v>9.9699999999999935</c:v>
                </c:pt>
                <c:pt idx="1124">
                  <c:v>9.9699999999999935</c:v>
                </c:pt>
                <c:pt idx="1125">
                  <c:v>9.9699999999999935</c:v>
                </c:pt>
                <c:pt idx="1126">
                  <c:v>9.9699999999999935</c:v>
                </c:pt>
                <c:pt idx="1127">
                  <c:v>9.9699999999999935</c:v>
                </c:pt>
                <c:pt idx="1128">
                  <c:v>9.9699999999999935</c:v>
                </c:pt>
                <c:pt idx="1129">
                  <c:v>9.9699999999999935</c:v>
                </c:pt>
                <c:pt idx="1130">
                  <c:v>9.9699999999999935</c:v>
                </c:pt>
                <c:pt idx="1131">
                  <c:v>9.9699999999999935</c:v>
                </c:pt>
                <c:pt idx="1132">
                  <c:v>9.9699999999999935</c:v>
                </c:pt>
                <c:pt idx="1133">
                  <c:v>9.9699999999999935</c:v>
                </c:pt>
                <c:pt idx="1134">
                  <c:v>9.9699999999999935</c:v>
                </c:pt>
                <c:pt idx="1135">
                  <c:v>9.9699999999999935</c:v>
                </c:pt>
                <c:pt idx="1136">
                  <c:v>9.9699999999999935</c:v>
                </c:pt>
                <c:pt idx="1137">
                  <c:v>9.9699999999999935</c:v>
                </c:pt>
                <c:pt idx="1138">
                  <c:v>9.9699999999999935</c:v>
                </c:pt>
                <c:pt idx="1139">
                  <c:v>9.9699999999999935</c:v>
                </c:pt>
                <c:pt idx="1140">
                  <c:v>9.9699999999999935</c:v>
                </c:pt>
                <c:pt idx="1141">
                  <c:v>9.9699999999999935</c:v>
                </c:pt>
                <c:pt idx="1142">
                  <c:v>9.9699999999999935</c:v>
                </c:pt>
                <c:pt idx="1143">
                  <c:v>9.9699999999999935</c:v>
                </c:pt>
                <c:pt idx="1144">
                  <c:v>9.9699999999999935</c:v>
                </c:pt>
                <c:pt idx="1145">
                  <c:v>9.9699999999999935</c:v>
                </c:pt>
                <c:pt idx="1146">
                  <c:v>9.9699999999999935</c:v>
                </c:pt>
                <c:pt idx="1147">
                  <c:v>9.9699999999999935</c:v>
                </c:pt>
                <c:pt idx="1148">
                  <c:v>9.9699999999999935</c:v>
                </c:pt>
                <c:pt idx="1149">
                  <c:v>9.9699999999999935</c:v>
                </c:pt>
                <c:pt idx="1150">
                  <c:v>9.9699999999999935</c:v>
                </c:pt>
                <c:pt idx="1151">
                  <c:v>9.9699999999999935</c:v>
                </c:pt>
                <c:pt idx="1152">
                  <c:v>9.9699999999999935</c:v>
                </c:pt>
                <c:pt idx="1153">
                  <c:v>9.9699999999999935</c:v>
                </c:pt>
                <c:pt idx="1154">
                  <c:v>9.9699999999999935</c:v>
                </c:pt>
                <c:pt idx="1155">
                  <c:v>9.9699999999999935</c:v>
                </c:pt>
                <c:pt idx="1156">
                  <c:v>9.9699999999999935</c:v>
                </c:pt>
                <c:pt idx="1157">
                  <c:v>9.9699999999999935</c:v>
                </c:pt>
                <c:pt idx="1158">
                  <c:v>9.9699999999999935</c:v>
                </c:pt>
                <c:pt idx="1159">
                  <c:v>9.9699999999999935</c:v>
                </c:pt>
                <c:pt idx="1160">
                  <c:v>9.9699999999999935</c:v>
                </c:pt>
                <c:pt idx="1161">
                  <c:v>9.9699999999999935</c:v>
                </c:pt>
                <c:pt idx="1162">
                  <c:v>9.9699999999999935</c:v>
                </c:pt>
                <c:pt idx="1163">
                  <c:v>9.9699999999999935</c:v>
                </c:pt>
                <c:pt idx="1164">
                  <c:v>9.9699999999999935</c:v>
                </c:pt>
                <c:pt idx="1165">
                  <c:v>9.9699999999999935</c:v>
                </c:pt>
                <c:pt idx="1166">
                  <c:v>9.9699999999999935</c:v>
                </c:pt>
                <c:pt idx="1167">
                  <c:v>9.9699999999999935</c:v>
                </c:pt>
                <c:pt idx="1168">
                  <c:v>9.9699999999999935</c:v>
                </c:pt>
                <c:pt idx="1169">
                  <c:v>9.9699999999999935</c:v>
                </c:pt>
                <c:pt idx="1170">
                  <c:v>9.9699999999999935</c:v>
                </c:pt>
                <c:pt idx="1171">
                  <c:v>9.9699999999999935</c:v>
                </c:pt>
                <c:pt idx="1172">
                  <c:v>9.9699999999999935</c:v>
                </c:pt>
                <c:pt idx="1173">
                  <c:v>9.9699999999999935</c:v>
                </c:pt>
                <c:pt idx="1174">
                  <c:v>9.9699999999999935</c:v>
                </c:pt>
                <c:pt idx="1175">
                  <c:v>9.9699999999999935</c:v>
                </c:pt>
                <c:pt idx="1176">
                  <c:v>9.9699999999999935</c:v>
                </c:pt>
                <c:pt idx="1177">
                  <c:v>9.9699999999999935</c:v>
                </c:pt>
                <c:pt idx="1178">
                  <c:v>9.9699999999999935</c:v>
                </c:pt>
                <c:pt idx="1179">
                  <c:v>9.9699999999999935</c:v>
                </c:pt>
                <c:pt idx="1180">
                  <c:v>9.9699999999999935</c:v>
                </c:pt>
                <c:pt idx="1181">
                  <c:v>9.9699999999999935</c:v>
                </c:pt>
                <c:pt idx="1182">
                  <c:v>9.9699999999999935</c:v>
                </c:pt>
                <c:pt idx="1183">
                  <c:v>9.9699999999999935</c:v>
                </c:pt>
                <c:pt idx="1184">
                  <c:v>9.9699999999999935</c:v>
                </c:pt>
                <c:pt idx="1185">
                  <c:v>9.9699999999999935</c:v>
                </c:pt>
                <c:pt idx="1186">
                  <c:v>9.9699999999999935</c:v>
                </c:pt>
                <c:pt idx="1187">
                  <c:v>9.9699999999999935</c:v>
                </c:pt>
                <c:pt idx="1188">
                  <c:v>9.9699999999999935</c:v>
                </c:pt>
                <c:pt idx="1189">
                  <c:v>9.9699999999999935</c:v>
                </c:pt>
                <c:pt idx="1190">
                  <c:v>9.9699999999999935</c:v>
                </c:pt>
                <c:pt idx="1191">
                  <c:v>9.9699999999999935</c:v>
                </c:pt>
                <c:pt idx="1192">
                  <c:v>9.9699999999999935</c:v>
                </c:pt>
                <c:pt idx="1193">
                  <c:v>9.9699999999999935</c:v>
                </c:pt>
                <c:pt idx="1194">
                  <c:v>9.9699999999999935</c:v>
                </c:pt>
                <c:pt idx="1195">
                  <c:v>9.9699999999999935</c:v>
                </c:pt>
                <c:pt idx="1196">
                  <c:v>9.9699999999999935</c:v>
                </c:pt>
                <c:pt idx="1197">
                  <c:v>9.9699999999999935</c:v>
                </c:pt>
                <c:pt idx="1198">
                  <c:v>9.9699999999999935</c:v>
                </c:pt>
                <c:pt idx="1199">
                  <c:v>9.9699999999999935</c:v>
                </c:pt>
                <c:pt idx="1200">
                  <c:v>9.9699999999999935</c:v>
                </c:pt>
                <c:pt idx="1201">
                  <c:v>9.9699999999999935</c:v>
                </c:pt>
                <c:pt idx="1202">
                  <c:v>9.9699999999999935</c:v>
                </c:pt>
                <c:pt idx="1203">
                  <c:v>9.9699999999999935</c:v>
                </c:pt>
                <c:pt idx="1204">
                  <c:v>9.9699999999999935</c:v>
                </c:pt>
                <c:pt idx="1205">
                  <c:v>9.9699999999999935</c:v>
                </c:pt>
                <c:pt idx="1206">
                  <c:v>9.9699999999999935</c:v>
                </c:pt>
                <c:pt idx="1207">
                  <c:v>9.9699999999999935</c:v>
                </c:pt>
                <c:pt idx="1208">
                  <c:v>9.9699999999999935</c:v>
                </c:pt>
                <c:pt idx="1209">
                  <c:v>9.9699999999999935</c:v>
                </c:pt>
                <c:pt idx="1210">
                  <c:v>9.9699999999999935</c:v>
                </c:pt>
                <c:pt idx="1211">
                  <c:v>9.9699999999999935</c:v>
                </c:pt>
                <c:pt idx="1212">
                  <c:v>9.9699999999999935</c:v>
                </c:pt>
                <c:pt idx="1213">
                  <c:v>9.9699999999999935</c:v>
                </c:pt>
                <c:pt idx="1214">
                  <c:v>9.9699999999999935</c:v>
                </c:pt>
                <c:pt idx="1215">
                  <c:v>9.9699999999999935</c:v>
                </c:pt>
                <c:pt idx="1216">
                  <c:v>9.9699999999999935</c:v>
                </c:pt>
                <c:pt idx="1217">
                  <c:v>9.9699999999999935</c:v>
                </c:pt>
                <c:pt idx="1218">
                  <c:v>9.9699999999999935</c:v>
                </c:pt>
                <c:pt idx="1219">
                  <c:v>9.9699999999999935</c:v>
                </c:pt>
                <c:pt idx="1220">
                  <c:v>9.9699999999999935</c:v>
                </c:pt>
                <c:pt idx="1221">
                  <c:v>9.9699999999999935</c:v>
                </c:pt>
                <c:pt idx="1222">
                  <c:v>9.9699999999999935</c:v>
                </c:pt>
                <c:pt idx="1223">
                  <c:v>9.9699999999999935</c:v>
                </c:pt>
                <c:pt idx="1224">
                  <c:v>9.9699999999999935</c:v>
                </c:pt>
                <c:pt idx="1225">
                  <c:v>9.9699999999999935</c:v>
                </c:pt>
                <c:pt idx="1226">
                  <c:v>9.9699999999999935</c:v>
                </c:pt>
                <c:pt idx="1227">
                  <c:v>9.9699999999999935</c:v>
                </c:pt>
                <c:pt idx="1228">
                  <c:v>9.9699999999999935</c:v>
                </c:pt>
                <c:pt idx="1229">
                  <c:v>9.9699999999999935</c:v>
                </c:pt>
                <c:pt idx="1230">
                  <c:v>9.9699999999999935</c:v>
                </c:pt>
                <c:pt idx="1231">
                  <c:v>9.9699999999999935</c:v>
                </c:pt>
                <c:pt idx="1232">
                  <c:v>9.9699999999999935</c:v>
                </c:pt>
                <c:pt idx="1233">
                  <c:v>9.9699999999999935</c:v>
                </c:pt>
                <c:pt idx="1234">
                  <c:v>9.9699999999999935</c:v>
                </c:pt>
                <c:pt idx="1235">
                  <c:v>9.9699999999999935</c:v>
                </c:pt>
                <c:pt idx="1236">
                  <c:v>9.9699999999999935</c:v>
                </c:pt>
                <c:pt idx="1237">
                  <c:v>9.9699999999999935</c:v>
                </c:pt>
                <c:pt idx="1238">
                  <c:v>9.9699999999999935</c:v>
                </c:pt>
                <c:pt idx="1239">
                  <c:v>9.9699999999999935</c:v>
                </c:pt>
                <c:pt idx="1240">
                  <c:v>9.9699999999999935</c:v>
                </c:pt>
                <c:pt idx="1241">
                  <c:v>9.9699999999999935</c:v>
                </c:pt>
                <c:pt idx="1242">
                  <c:v>9.9699999999999935</c:v>
                </c:pt>
                <c:pt idx="1243">
                  <c:v>9.9699999999999935</c:v>
                </c:pt>
                <c:pt idx="1244">
                  <c:v>9.9699999999999935</c:v>
                </c:pt>
                <c:pt idx="1245">
                  <c:v>9.9699999999999935</c:v>
                </c:pt>
                <c:pt idx="1246">
                  <c:v>9.9699999999999935</c:v>
                </c:pt>
                <c:pt idx="1247">
                  <c:v>9.9699999999999935</c:v>
                </c:pt>
                <c:pt idx="1248">
                  <c:v>9.9699999999999935</c:v>
                </c:pt>
                <c:pt idx="1249">
                  <c:v>9.9699999999999935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TBInfectionONLYData!$B$11270:$B$12519</c:f>
              <c:numCache>
                <c:formatCode>General</c:formatCode>
                <c:ptCount val="1250"/>
                <c:pt idx="0">
                  <c:v>0</c:v>
                </c:pt>
                <c:pt idx="1">
                  <c:v>8.8599999999999941</c:v>
                </c:pt>
                <c:pt idx="2">
                  <c:v>8.5099999999999909</c:v>
                </c:pt>
                <c:pt idx="3">
                  <c:v>8.2199999999999918</c:v>
                </c:pt>
                <c:pt idx="4">
                  <c:v>7.9199999999999902</c:v>
                </c:pt>
                <c:pt idx="5">
                  <c:v>7.6899999999999897</c:v>
                </c:pt>
                <c:pt idx="6">
                  <c:v>7.51</c:v>
                </c:pt>
                <c:pt idx="7">
                  <c:v>7.18</c:v>
                </c:pt>
                <c:pt idx="8">
                  <c:v>7.1099999999999994</c:v>
                </c:pt>
                <c:pt idx="9">
                  <c:v>7.09</c:v>
                </c:pt>
                <c:pt idx="10">
                  <c:v>7.01</c:v>
                </c:pt>
                <c:pt idx="11">
                  <c:v>6.98</c:v>
                </c:pt>
                <c:pt idx="12">
                  <c:v>6.9300000000000006</c:v>
                </c:pt>
                <c:pt idx="13">
                  <c:v>6.87</c:v>
                </c:pt>
                <c:pt idx="14">
                  <c:v>6.7700000000000005</c:v>
                </c:pt>
                <c:pt idx="15">
                  <c:v>6.7299999999999898</c:v>
                </c:pt>
                <c:pt idx="16">
                  <c:v>6.71</c:v>
                </c:pt>
                <c:pt idx="17">
                  <c:v>6.6599999999999993</c:v>
                </c:pt>
                <c:pt idx="18">
                  <c:v>6.6499999999999995</c:v>
                </c:pt>
                <c:pt idx="19">
                  <c:v>6.58</c:v>
                </c:pt>
                <c:pt idx="20">
                  <c:v>6.57</c:v>
                </c:pt>
                <c:pt idx="21">
                  <c:v>6.54</c:v>
                </c:pt>
                <c:pt idx="22">
                  <c:v>6.52</c:v>
                </c:pt>
                <c:pt idx="23">
                  <c:v>6.52</c:v>
                </c:pt>
                <c:pt idx="24">
                  <c:v>6.48</c:v>
                </c:pt>
                <c:pt idx="25">
                  <c:v>6.46</c:v>
                </c:pt>
                <c:pt idx="26">
                  <c:v>6.44</c:v>
                </c:pt>
                <c:pt idx="27">
                  <c:v>6.4</c:v>
                </c:pt>
                <c:pt idx="28">
                  <c:v>6.37</c:v>
                </c:pt>
                <c:pt idx="29">
                  <c:v>6.37</c:v>
                </c:pt>
                <c:pt idx="30">
                  <c:v>6.37</c:v>
                </c:pt>
                <c:pt idx="31">
                  <c:v>6.37</c:v>
                </c:pt>
                <c:pt idx="32">
                  <c:v>6.37</c:v>
                </c:pt>
                <c:pt idx="33">
                  <c:v>6.3599999999999994</c:v>
                </c:pt>
                <c:pt idx="34">
                  <c:v>6.3299999999999894</c:v>
                </c:pt>
                <c:pt idx="35">
                  <c:v>6.29</c:v>
                </c:pt>
                <c:pt idx="36">
                  <c:v>6.26</c:v>
                </c:pt>
                <c:pt idx="37">
                  <c:v>6.26</c:v>
                </c:pt>
                <c:pt idx="38">
                  <c:v>6.25</c:v>
                </c:pt>
                <c:pt idx="39">
                  <c:v>6.25</c:v>
                </c:pt>
                <c:pt idx="40">
                  <c:v>6.24</c:v>
                </c:pt>
                <c:pt idx="41">
                  <c:v>6.23</c:v>
                </c:pt>
                <c:pt idx="42">
                  <c:v>6.21</c:v>
                </c:pt>
                <c:pt idx="43">
                  <c:v>6.2</c:v>
                </c:pt>
                <c:pt idx="44">
                  <c:v>6.2</c:v>
                </c:pt>
                <c:pt idx="45">
                  <c:v>6.2</c:v>
                </c:pt>
                <c:pt idx="46">
                  <c:v>6.1899999999999897</c:v>
                </c:pt>
                <c:pt idx="47">
                  <c:v>6.17</c:v>
                </c:pt>
                <c:pt idx="48">
                  <c:v>6.1599999999999993</c:v>
                </c:pt>
                <c:pt idx="49">
                  <c:v>6.13</c:v>
                </c:pt>
                <c:pt idx="50">
                  <c:v>6.13</c:v>
                </c:pt>
                <c:pt idx="51">
                  <c:v>6.13</c:v>
                </c:pt>
                <c:pt idx="52">
                  <c:v>6.13</c:v>
                </c:pt>
                <c:pt idx="53">
                  <c:v>6.13</c:v>
                </c:pt>
                <c:pt idx="54">
                  <c:v>6.13</c:v>
                </c:pt>
                <c:pt idx="55">
                  <c:v>6.13</c:v>
                </c:pt>
                <c:pt idx="56">
                  <c:v>6.08</c:v>
                </c:pt>
                <c:pt idx="57">
                  <c:v>6.08</c:v>
                </c:pt>
                <c:pt idx="58">
                  <c:v>6.0699999999999896</c:v>
                </c:pt>
                <c:pt idx="59">
                  <c:v>6.06</c:v>
                </c:pt>
                <c:pt idx="60">
                  <c:v>6.06</c:v>
                </c:pt>
                <c:pt idx="61">
                  <c:v>6.05</c:v>
                </c:pt>
                <c:pt idx="62">
                  <c:v>6.04</c:v>
                </c:pt>
                <c:pt idx="63">
                  <c:v>6.03</c:v>
                </c:pt>
                <c:pt idx="64">
                  <c:v>6.03</c:v>
                </c:pt>
                <c:pt idx="65">
                  <c:v>6.03</c:v>
                </c:pt>
                <c:pt idx="66">
                  <c:v>6.02</c:v>
                </c:pt>
                <c:pt idx="67">
                  <c:v>6.02</c:v>
                </c:pt>
                <c:pt idx="68">
                  <c:v>6.02</c:v>
                </c:pt>
                <c:pt idx="69">
                  <c:v>6.01</c:v>
                </c:pt>
                <c:pt idx="70">
                  <c:v>5.99</c:v>
                </c:pt>
                <c:pt idx="71">
                  <c:v>5.9700000000000006</c:v>
                </c:pt>
                <c:pt idx="72">
                  <c:v>5.9700000000000006</c:v>
                </c:pt>
                <c:pt idx="73">
                  <c:v>5.96</c:v>
                </c:pt>
                <c:pt idx="74">
                  <c:v>5.96</c:v>
                </c:pt>
                <c:pt idx="75">
                  <c:v>5.96</c:v>
                </c:pt>
                <c:pt idx="76">
                  <c:v>5.96</c:v>
                </c:pt>
                <c:pt idx="77">
                  <c:v>5.96</c:v>
                </c:pt>
                <c:pt idx="78">
                  <c:v>5.96</c:v>
                </c:pt>
                <c:pt idx="79">
                  <c:v>5.95</c:v>
                </c:pt>
                <c:pt idx="80">
                  <c:v>5.95</c:v>
                </c:pt>
                <c:pt idx="81">
                  <c:v>5.95</c:v>
                </c:pt>
                <c:pt idx="82">
                  <c:v>5.95</c:v>
                </c:pt>
                <c:pt idx="83">
                  <c:v>5.95</c:v>
                </c:pt>
                <c:pt idx="84">
                  <c:v>5.9300000000000006</c:v>
                </c:pt>
                <c:pt idx="85">
                  <c:v>5.9300000000000006</c:v>
                </c:pt>
                <c:pt idx="86">
                  <c:v>5.9300000000000006</c:v>
                </c:pt>
                <c:pt idx="87">
                  <c:v>5.9300000000000006</c:v>
                </c:pt>
                <c:pt idx="88">
                  <c:v>5.9300000000000006</c:v>
                </c:pt>
                <c:pt idx="89">
                  <c:v>5.9300000000000006</c:v>
                </c:pt>
                <c:pt idx="90">
                  <c:v>5.9300000000000006</c:v>
                </c:pt>
                <c:pt idx="91">
                  <c:v>5.9300000000000006</c:v>
                </c:pt>
                <c:pt idx="92">
                  <c:v>5.9300000000000006</c:v>
                </c:pt>
                <c:pt idx="93">
                  <c:v>5.92</c:v>
                </c:pt>
                <c:pt idx="94">
                  <c:v>5.92</c:v>
                </c:pt>
                <c:pt idx="95">
                  <c:v>5.92</c:v>
                </c:pt>
                <c:pt idx="96">
                  <c:v>5.92</c:v>
                </c:pt>
                <c:pt idx="97">
                  <c:v>5.91</c:v>
                </c:pt>
                <c:pt idx="98">
                  <c:v>5.9</c:v>
                </c:pt>
                <c:pt idx="99">
                  <c:v>5.89</c:v>
                </c:pt>
                <c:pt idx="100">
                  <c:v>5.89</c:v>
                </c:pt>
                <c:pt idx="101">
                  <c:v>5.89</c:v>
                </c:pt>
                <c:pt idx="102">
                  <c:v>5.87</c:v>
                </c:pt>
                <c:pt idx="103">
                  <c:v>5.87</c:v>
                </c:pt>
                <c:pt idx="104">
                  <c:v>5.8599999999999994</c:v>
                </c:pt>
                <c:pt idx="105">
                  <c:v>5.8599999999999994</c:v>
                </c:pt>
                <c:pt idx="106">
                  <c:v>5.8599999999999994</c:v>
                </c:pt>
                <c:pt idx="107">
                  <c:v>5.8599999999999994</c:v>
                </c:pt>
                <c:pt idx="108">
                  <c:v>5.8599999999999994</c:v>
                </c:pt>
                <c:pt idx="109">
                  <c:v>5.8599999999999994</c:v>
                </c:pt>
                <c:pt idx="110">
                  <c:v>5.8599999999999994</c:v>
                </c:pt>
                <c:pt idx="111">
                  <c:v>5.8599999999999994</c:v>
                </c:pt>
                <c:pt idx="112">
                  <c:v>5.85</c:v>
                </c:pt>
                <c:pt idx="113">
                  <c:v>5.85</c:v>
                </c:pt>
                <c:pt idx="114">
                  <c:v>5.84</c:v>
                </c:pt>
                <c:pt idx="115">
                  <c:v>5.84</c:v>
                </c:pt>
                <c:pt idx="116">
                  <c:v>5.83</c:v>
                </c:pt>
                <c:pt idx="117">
                  <c:v>5.83</c:v>
                </c:pt>
                <c:pt idx="118">
                  <c:v>5.8199999999999994</c:v>
                </c:pt>
                <c:pt idx="119">
                  <c:v>5.81</c:v>
                </c:pt>
                <c:pt idx="120">
                  <c:v>5.81</c:v>
                </c:pt>
                <c:pt idx="121">
                  <c:v>5.81</c:v>
                </c:pt>
                <c:pt idx="122">
                  <c:v>5.81</c:v>
                </c:pt>
                <c:pt idx="123">
                  <c:v>5.79</c:v>
                </c:pt>
                <c:pt idx="124">
                  <c:v>5.78</c:v>
                </c:pt>
                <c:pt idx="125">
                  <c:v>5.78</c:v>
                </c:pt>
                <c:pt idx="126">
                  <c:v>5.78</c:v>
                </c:pt>
                <c:pt idx="127">
                  <c:v>5.78</c:v>
                </c:pt>
                <c:pt idx="128">
                  <c:v>5.78</c:v>
                </c:pt>
                <c:pt idx="129">
                  <c:v>5.78</c:v>
                </c:pt>
                <c:pt idx="130">
                  <c:v>5.78</c:v>
                </c:pt>
                <c:pt idx="131">
                  <c:v>5.78</c:v>
                </c:pt>
                <c:pt idx="132">
                  <c:v>5.76</c:v>
                </c:pt>
                <c:pt idx="133">
                  <c:v>5.75</c:v>
                </c:pt>
                <c:pt idx="134">
                  <c:v>5.74</c:v>
                </c:pt>
                <c:pt idx="135">
                  <c:v>5.74</c:v>
                </c:pt>
                <c:pt idx="136">
                  <c:v>5.74</c:v>
                </c:pt>
                <c:pt idx="137">
                  <c:v>5.73</c:v>
                </c:pt>
                <c:pt idx="138">
                  <c:v>5.73</c:v>
                </c:pt>
                <c:pt idx="139">
                  <c:v>5.73</c:v>
                </c:pt>
                <c:pt idx="140">
                  <c:v>5.73</c:v>
                </c:pt>
                <c:pt idx="141">
                  <c:v>5.72</c:v>
                </c:pt>
                <c:pt idx="142">
                  <c:v>5.72</c:v>
                </c:pt>
                <c:pt idx="143">
                  <c:v>5.72</c:v>
                </c:pt>
                <c:pt idx="144">
                  <c:v>5.72</c:v>
                </c:pt>
                <c:pt idx="145">
                  <c:v>5.72</c:v>
                </c:pt>
                <c:pt idx="146">
                  <c:v>5.71</c:v>
                </c:pt>
                <c:pt idx="147">
                  <c:v>5.71</c:v>
                </c:pt>
                <c:pt idx="148">
                  <c:v>5.71</c:v>
                </c:pt>
                <c:pt idx="149">
                  <c:v>5.71</c:v>
                </c:pt>
                <c:pt idx="150">
                  <c:v>5.71</c:v>
                </c:pt>
                <c:pt idx="151">
                  <c:v>5.71</c:v>
                </c:pt>
                <c:pt idx="152">
                  <c:v>5.7</c:v>
                </c:pt>
                <c:pt idx="153">
                  <c:v>5.7</c:v>
                </c:pt>
                <c:pt idx="154">
                  <c:v>5.6899999999999995</c:v>
                </c:pt>
                <c:pt idx="155">
                  <c:v>5.6899999999999995</c:v>
                </c:pt>
                <c:pt idx="156">
                  <c:v>5.6899999999999995</c:v>
                </c:pt>
                <c:pt idx="157">
                  <c:v>5.6899999999999995</c:v>
                </c:pt>
                <c:pt idx="158">
                  <c:v>5.6899999999999995</c:v>
                </c:pt>
                <c:pt idx="159">
                  <c:v>5.6899999999999995</c:v>
                </c:pt>
                <c:pt idx="160">
                  <c:v>5.6899999999999995</c:v>
                </c:pt>
                <c:pt idx="161">
                  <c:v>5.6899999999999995</c:v>
                </c:pt>
                <c:pt idx="162">
                  <c:v>5.6899999999999995</c:v>
                </c:pt>
                <c:pt idx="163">
                  <c:v>5.6899999999999995</c:v>
                </c:pt>
                <c:pt idx="164">
                  <c:v>5.6899999999999995</c:v>
                </c:pt>
                <c:pt idx="165">
                  <c:v>5.6899999999999995</c:v>
                </c:pt>
                <c:pt idx="166">
                  <c:v>5.6899999999999995</c:v>
                </c:pt>
                <c:pt idx="167">
                  <c:v>5.6899999999999995</c:v>
                </c:pt>
                <c:pt idx="168">
                  <c:v>5.68</c:v>
                </c:pt>
                <c:pt idx="169">
                  <c:v>5.68</c:v>
                </c:pt>
                <c:pt idx="170">
                  <c:v>5.68</c:v>
                </c:pt>
                <c:pt idx="171">
                  <c:v>5.68</c:v>
                </c:pt>
                <c:pt idx="172">
                  <c:v>5.68</c:v>
                </c:pt>
                <c:pt idx="173">
                  <c:v>5.68</c:v>
                </c:pt>
                <c:pt idx="174">
                  <c:v>5.68</c:v>
                </c:pt>
                <c:pt idx="175">
                  <c:v>5.6599999999999993</c:v>
                </c:pt>
                <c:pt idx="176">
                  <c:v>5.6599999999999993</c:v>
                </c:pt>
                <c:pt idx="177">
                  <c:v>5.6499999999999995</c:v>
                </c:pt>
                <c:pt idx="178">
                  <c:v>5.6499999999999995</c:v>
                </c:pt>
                <c:pt idx="179">
                  <c:v>5.6499999999999995</c:v>
                </c:pt>
                <c:pt idx="180">
                  <c:v>5.6499999999999995</c:v>
                </c:pt>
                <c:pt idx="181">
                  <c:v>5.64</c:v>
                </c:pt>
                <c:pt idx="182">
                  <c:v>5.64</c:v>
                </c:pt>
                <c:pt idx="183">
                  <c:v>5.64</c:v>
                </c:pt>
                <c:pt idx="184">
                  <c:v>5.64</c:v>
                </c:pt>
                <c:pt idx="185">
                  <c:v>5.64</c:v>
                </c:pt>
                <c:pt idx="186">
                  <c:v>5.64</c:v>
                </c:pt>
                <c:pt idx="187">
                  <c:v>5.64</c:v>
                </c:pt>
                <c:pt idx="188">
                  <c:v>5.64</c:v>
                </c:pt>
                <c:pt idx="189">
                  <c:v>5.63</c:v>
                </c:pt>
                <c:pt idx="190">
                  <c:v>5.63</c:v>
                </c:pt>
                <c:pt idx="191">
                  <c:v>5.63</c:v>
                </c:pt>
                <c:pt idx="192">
                  <c:v>5.63</c:v>
                </c:pt>
                <c:pt idx="193">
                  <c:v>5.6199999999999992</c:v>
                </c:pt>
                <c:pt idx="194">
                  <c:v>5.6199999999999992</c:v>
                </c:pt>
                <c:pt idx="195">
                  <c:v>5.6199999999999992</c:v>
                </c:pt>
                <c:pt idx="196">
                  <c:v>5.6199999999999992</c:v>
                </c:pt>
                <c:pt idx="197">
                  <c:v>5.6199999999999992</c:v>
                </c:pt>
                <c:pt idx="198">
                  <c:v>5.6199999999999992</c:v>
                </c:pt>
                <c:pt idx="199">
                  <c:v>5.6199999999999992</c:v>
                </c:pt>
                <c:pt idx="200">
                  <c:v>5.6199999999999992</c:v>
                </c:pt>
                <c:pt idx="201">
                  <c:v>5.6</c:v>
                </c:pt>
                <c:pt idx="202">
                  <c:v>5.6</c:v>
                </c:pt>
                <c:pt idx="203">
                  <c:v>5.6</c:v>
                </c:pt>
                <c:pt idx="204">
                  <c:v>5.6</c:v>
                </c:pt>
                <c:pt idx="205">
                  <c:v>5.59</c:v>
                </c:pt>
                <c:pt idx="206">
                  <c:v>5.59</c:v>
                </c:pt>
                <c:pt idx="207">
                  <c:v>5.59</c:v>
                </c:pt>
                <c:pt idx="208">
                  <c:v>5.59</c:v>
                </c:pt>
                <c:pt idx="209">
                  <c:v>5.59</c:v>
                </c:pt>
                <c:pt idx="210">
                  <c:v>5.59</c:v>
                </c:pt>
                <c:pt idx="211">
                  <c:v>5.57</c:v>
                </c:pt>
                <c:pt idx="212">
                  <c:v>5.57</c:v>
                </c:pt>
                <c:pt idx="213">
                  <c:v>5.57</c:v>
                </c:pt>
                <c:pt idx="214">
                  <c:v>5.57</c:v>
                </c:pt>
                <c:pt idx="215">
                  <c:v>5.56</c:v>
                </c:pt>
                <c:pt idx="216">
                  <c:v>5.56</c:v>
                </c:pt>
                <c:pt idx="217">
                  <c:v>5.56</c:v>
                </c:pt>
                <c:pt idx="218">
                  <c:v>5.56</c:v>
                </c:pt>
                <c:pt idx="219">
                  <c:v>5.55</c:v>
                </c:pt>
                <c:pt idx="220">
                  <c:v>5.54</c:v>
                </c:pt>
                <c:pt idx="221">
                  <c:v>5.54</c:v>
                </c:pt>
                <c:pt idx="222">
                  <c:v>5.53</c:v>
                </c:pt>
                <c:pt idx="223">
                  <c:v>5.53</c:v>
                </c:pt>
                <c:pt idx="224">
                  <c:v>5.53</c:v>
                </c:pt>
                <c:pt idx="225">
                  <c:v>5.53</c:v>
                </c:pt>
                <c:pt idx="226">
                  <c:v>5.53</c:v>
                </c:pt>
                <c:pt idx="227">
                  <c:v>5.53</c:v>
                </c:pt>
                <c:pt idx="228">
                  <c:v>5.53</c:v>
                </c:pt>
                <c:pt idx="229">
                  <c:v>5.53</c:v>
                </c:pt>
                <c:pt idx="230">
                  <c:v>5.52</c:v>
                </c:pt>
                <c:pt idx="231">
                  <c:v>5.51</c:v>
                </c:pt>
                <c:pt idx="232">
                  <c:v>5.51</c:v>
                </c:pt>
                <c:pt idx="233">
                  <c:v>5.51</c:v>
                </c:pt>
                <c:pt idx="234">
                  <c:v>5.4999999999999902</c:v>
                </c:pt>
                <c:pt idx="235">
                  <c:v>5.4999999999999902</c:v>
                </c:pt>
                <c:pt idx="236">
                  <c:v>5.4999999999999902</c:v>
                </c:pt>
                <c:pt idx="237">
                  <c:v>5.4999999999999902</c:v>
                </c:pt>
                <c:pt idx="238">
                  <c:v>5.4799999999999907</c:v>
                </c:pt>
                <c:pt idx="239">
                  <c:v>5.4799999999999907</c:v>
                </c:pt>
                <c:pt idx="240">
                  <c:v>5.4700000000000006</c:v>
                </c:pt>
                <c:pt idx="241">
                  <c:v>5.46</c:v>
                </c:pt>
                <c:pt idx="242">
                  <c:v>5.46</c:v>
                </c:pt>
                <c:pt idx="243">
                  <c:v>5.46</c:v>
                </c:pt>
                <c:pt idx="244">
                  <c:v>5.4300000000000006</c:v>
                </c:pt>
                <c:pt idx="245">
                  <c:v>5.42</c:v>
                </c:pt>
                <c:pt idx="246">
                  <c:v>5.41</c:v>
                </c:pt>
                <c:pt idx="247">
                  <c:v>5.41</c:v>
                </c:pt>
                <c:pt idx="248">
                  <c:v>5.41</c:v>
                </c:pt>
                <c:pt idx="249">
                  <c:v>5.4</c:v>
                </c:pt>
                <c:pt idx="250">
                  <c:v>5.4</c:v>
                </c:pt>
                <c:pt idx="251">
                  <c:v>5.4</c:v>
                </c:pt>
                <c:pt idx="252">
                  <c:v>5.38</c:v>
                </c:pt>
                <c:pt idx="253">
                  <c:v>5.38</c:v>
                </c:pt>
                <c:pt idx="254">
                  <c:v>5.37</c:v>
                </c:pt>
                <c:pt idx="255">
                  <c:v>5.37</c:v>
                </c:pt>
                <c:pt idx="256">
                  <c:v>5.37</c:v>
                </c:pt>
                <c:pt idx="257">
                  <c:v>5.37</c:v>
                </c:pt>
                <c:pt idx="258">
                  <c:v>5.37</c:v>
                </c:pt>
                <c:pt idx="259">
                  <c:v>5.37</c:v>
                </c:pt>
                <c:pt idx="260">
                  <c:v>5.37</c:v>
                </c:pt>
                <c:pt idx="261">
                  <c:v>5.37</c:v>
                </c:pt>
                <c:pt idx="262">
                  <c:v>5.37</c:v>
                </c:pt>
                <c:pt idx="263">
                  <c:v>5.37</c:v>
                </c:pt>
                <c:pt idx="264">
                  <c:v>5.37</c:v>
                </c:pt>
                <c:pt idx="265">
                  <c:v>5.37</c:v>
                </c:pt>
                <c:pt idx="266">
                  <c:v>5.37</c:v>
                </c:pt>
                <c:pt idx="267">
                  <c:v>5.3599999999999994</c:v>
                </c:pt>
                <c:pt idx="268">
                  <c:v>5.3599999999999994</c:v>
                </c:pt>
                <c:pt idx="269">
                  <c:v>5.35</c:v>
                </c:pt>
                <c:pt idx="270">
                  <c:v>5.35</c:v>
                </c:pt>
                <c:pt idx="271">
                  <c:v>5.35</c:v>
                </c:pt>
                <c:pt idx="272">
                  <c:v>5.34</c:v>
                </c:pt>
                <c:pt idx="273">
                  <c:v>5.33</c:v>
                </c:pt>
                <c:pt idx="274">
                  <c:v>5.33</c:v>
                </c:pt>
                <c:pt idx="275">
                  <c:v>5.33</c:v>
                </c:pt>
                <c:pt idx="276">
                  <c:v>5.33</c:v>
                </c:pt>
                <c:pt idx="277">
                  <c:v>5.33</c:v>
                </c:pt>
                <c:pt idx="278">
                  <c:v>5.33</c:v>
                </c:pt>
                <c:pt idx="279">
                  <c:v>5.33</c:v>
                </c:pt>
                <c:pt idx="280">
                  <c:v>5.3199999999999994</c:v>
                </c:pt>
                <c:pt idx="281">
                  <c:v>5.3199999999999994</c:v>
                </c:pt>
                <c:pt idx="282">
                  <c:v>5.3199999999999994</c:v>
                </c:pt>
                <c:pt idx="283">
                  <c:v>5.3199999999999994</c:v>
                </c:pt>
                <c:pt idx="284">
                  <c:v>5.3199999999999994</c:v>
                </c:pt>
                <c:pt idx="285">
                  <c:v>5.3199999999999994</c:v>
                </c:pt>
                <c:pt idx="286">
                  <c:v>5.3199999999999994</c:v>
                </c:pt>
                <c:pt idx="287">
                  <c:v>5.3199999999999994</c:v>
                </c:pt>
                <c:pt idx="288">
                  <c:v>5.3199999999999994</c:v>
                </c:pt>
                <c:pt idx="289">
                  <c:v>5.3199999999999994</c:v>
                </c:pt>
                <c:pt idx="290">
                  <c:v>5.3199999999999994</c:v>
                </c:pt>
                <c:pt idx="291">
                  <c:v>5.3199999999999994</c:v>
                </c:pt>
                <c:pt idx="292">
                  <c:v>5.3</c:v>
                </c:pt>
                <c:pt idx="293">
                  <c:v>5.3</c:v>
                </c:pt>
                <c:pt idx="294">
                  <c:v>5.3</c:v>
                </c:pt>
                <c:pt idx="295">
                  <c:v>5.29</c:v>
                </c:pt>
                <c:pt idx="296">
                  <c:v>5.29</c:v>
                </c:pt>
                <c:pt idx="297">
                  <c:v>5.29</c:v>
                </c:pt>
                <c:pt idx="298">
                  <c:v>5.29</c:v>
                </c:pt>
                <c:pt idx="299">
                  <c:v>5.29</c:v>
                </c:pt>
                <c:pt idx="300">
                  <c:v>5.29</c:v>
                </c:pt>
                <c:pt idx="301">
                  <c:v>5.29</c:v>
                </c:pt>
                <c:pt idx="302">
                  <c:v>5.29</c:v>
                </c:pt>
                <c:pt idx="303">
                  <c:v>5.29</c:v>
                </c:pt>
                <c:pt idx="304">
                  <c:v>5.28</c:v>
                </c:pt>
                <c:pt idx="305">
                  <c:v>5.28</c:v>
                </c:pt>
                <c:pt idx="306">
                  <c:v>5.28</c:v>
                </c:pt>
                <c:pt idx="307">
                  <c:v>5.28</c:v>
                </c:pt>
                <c:pt idx="308">
                  <c:v>5.28</c:v>
                </c:pt>
                <c:pt idx="309">
                  <c:v>5.28</c:v>
                </c:pt>
                <c:pt idx="310">
                  <c:v>5.28</c:v>
                </c:pt>
                <c:pt idx="311">
                  <c:v>5.28</c:v>
                </c:pt>
                <c:pt idx="312">
                  <c:v>5.28</c:v>
                </c:pt>
                <c:pt idx="313">
                  <c:v>5.28</c:v>
                </c:pt>
                <c:pt idx="314">
                  <c:v>5.28</c:v>
                </c:pt>
                <c:pt idx="315">
                  <c:v>5.28</c:v>
                </c:pt>
                <c:pt idx="316">
                  <c:v>5.28</c:v>
                </c:pt>
                <c:pt idx="317">
                  <c:v>5.28</c:v>
                </c:pt>
                <c:pt idx="318">
                  <c:v>5.28</c:v>
                </c:pt>
                <c:pt idx="319">
                  <c:v>5.28</c:v>
                </c:pt>
                <c:pt idx="320">
                  <c:v>5.28</c:v>
                </c:pt>
                <c:pt idx="321">
                  <c:v>5.28</c:v>
                </c:pt>
                <c:pt idx="322">
                  <c:v>5.28</c:v>
                </c:pt>
                <c:pt idx="323">
                  <c:v>5.28</c:v>
                </c:pt>
                <c:pt idx="324">
                  <c:v>5.28</c:v>
                </c:pt>
                <c:pt idx="325">
                  <c:v>5.28</c:v>
                </c:pt>
                <c:pt idx="326">
                  <c:v>5.28</c:v>
                </c:pt>
                <c:pt idx="327">
                  <c:v>5.28</c:v>
                </c:pt>
                <c:pt idx="328">
                  <c:v>5.28</c:v>
                </c:pt>
                <c:pt idx="329">
                  <c:v>5.28</c:v>
                </c:pt>
                <c:pt idx="330">
                  <c:v>5.28</c:v>
                </c:pt>
                <c:pt idx="331">
                  <c:v>5.28</c:v>
                </c:pt>
                <c:pt idx="332">
                  <c:v>5.28</c:v>
                </c:pt>
                <c:pt idx="333">
                  <c:v>5.28</c:v>
                </c:pt>
                <c:pt idx="334">
                  <c:v>5.2700000000000005</c:v>
                </c:pt>
                <c:pt idx="335">
                  <c:v>5.2700000000000005</c:v>
                </c:pt>
                <c:pt idx="336">
                  <c:v>5.26</c:v>
                </c:pt>
                <c:pt idx="337">
                  <c:v>5.26</c:v>
                </c:pt>
                <c:pt idx="338">
                  <c:v>5.26</c:v>
                </c:pt>
                <c:pt idx="339">
                  <c:v>5.26</c:v>
                </c:pt>
                <c:pt idx="340">
                  <c:v>5.26</c:v>
                </c:pt>
                <c:pt idx="341">
                  <c:v>5.26</c:v>
                </c:pt>
                <c:pt idx="342">
                  <c:v>5.26</c:v>
                </c:pt>
                <c:pt idx="343">
                  <c:v>5.26</c:v>
                </c:pt>
                <c:pt idx="344">
                  <c:v>5.26</c:v>
                </c:pt>
                <c:pt idx="345">
                  <c:v>5.26</c:v>
                </c:pt>
                <c:pt idx="346">
                  <c:v>5.26</c:v>
                </c:pt>
                <c:pt idx="347">
                  <c:v>5.26</c:v>
                </c:pt>
                <c:pt idx="348">
                  <c:v>5.25</c:v>
                </c:pt>
                <c:pt idx="349">
                  <c:v>5.24</c:v>
                </c:pt>
                <c:pt idx="350">
                  <c:v>5.24</c:v>
                </c:pt>
                <c:pt idx="351">
                  <c:v>5.24</c:v>
                </c:pt>
                <c:pt idx="352">
                  <c:v>5.24</c:v>
                </c:pt>
                <c:pt idx="353">
                  <c:v>5.24</c:v>
                </c:pt>
                <c:pt idx="354">
                  <c:v>5.24</c:v>
                </c:pt>
                <c:pt idx="355">
                  <c:v>5.24</c:v>
                </c:pt>
                <c:pt idx="356">
                  <c:v>5.24</c:v>
                </c:pt>
                <c:pt idx="357">
                  <c:v>5.24</c:v>
                </c:pt>
                <c:pt idx="358">
                  <c:v>5.24</c:v>
                </c:pt>
                <c:pt idx="359">
                  <c:v>5.24</c:v>
                </c:pt>
                <c:pt idx="360">
                  <c:v>5.24</c:v>
                </c:pt>
                <c:pt idx="361">
                  <c:v>5.24</c:v>
                </c:pt>
                <c:pt idx="362">
                  <c:v>5.24</c:v>
                </c:pt>
                <c:pt idx="363">
                  <c:v>5.24</c:v>
                </c:pt>
                <c:pt idx="364">
                  <c:v>5.24</c:v>
                </c:pt>
                <c:pt idx="365">
                  <c:v>5.24</c:v>
                </c:pt>
                <c:pt idx="366">
                  <c:v>5.24</c:v>
                </c:pt>
                <c:pt idx="367">
                  <c:v>5.24</c:v>
                </c:pt>
                <c:pt idx="368">
                  <c:v>5.21</c:v>
                </c:pt>
                <c:pt idx="369">
                  <c:v>5.21</c:v>
                </c:pt>
                <c:pt idx="370">
                  <c:v>5.21</c:v>
                </c:pt>
                <c:pt idx="371">
                  <c:v>5.21</c:v>
                </c:pt>
                <c:pt idx="372">
                  <c:v>5.21</c:v>
                </c:pt>
                <c:pt idx="373">
                  <c:v>5.21</c:v>
                </c:pt>
                <c:pt idx="374">
                  <c:v>5.21</c:v>
                </c:pt>
                <c:pt idx="375">
                  <c:v>5.21</c:v>
                </c:pt>
                <c:pt idx="376">
                  <c:v>5.21</c:v>
                </c:pt>
                <c:pt idx="377">
                  <c:v>5.2</c:v>
                </c:pt>
                <c:pt idx="378">
                  <c:v>5.2</c:v>
                </c:pt>
                <c:pt idx="379">
                  <c:v>5.2</c:v>
                </c:pt>
                <c:pt idx="380">
                  <c:v>5.2</c:v>
                </c:pt>
                <c:pt idx="381">
                  <c:v>5.2</c:v>
                </c:pt>
                <c:pt idx="382">
                  <c:v>5.2</c:v>
                </c:pt>
                <c:pt idx="383">
                  <c:v>5.2</c:v>
                </c:pt>
                <c:pt idx="384">
                  <c:v>5.2</c:v>
                </c:pt>
                <c:pt idx="385">
                  <c:v>5.2</c:v>
                </c:pt>
                <c:pt idx="386">
                  <c:v>5.2</c:v>
                </c:pt>
                <c:pt idx="387">
                  <c:v>5.2</c:v>
                </c:pt>
                <c:pt idx="388">
                  <c:v>5.2</c:v>
                </c:pt>
                <c:pt idx="389">
                  <c:v>5.2</c:v>
                </c:pt>
                <c:pt idx="390">
                  <c:v>5.2</c:v>
                </c:pt>
                <c:pt idx="391">
                  <c:v>5.1899999999999995</c:v>
                </c:pt>
                <c:pt idx="392">
                  <c:v>5.1899999999999995</c:v>
                </c:pt>
                <c:pt idx="393">
                  <c:v>5.1899999999999995</c:v>
                </c:pt>
                <c:pt idx="394">
                  <c:v>5.1899999999999995</c:v>
                </c:pt>
                <c:pt idx="395">
                  <c:v>5.1899999999999995</c:v>
                </c:pt>
                <c:pt idx="396">
                  <c:v>5.1899999999999995</c:v>
                </c:pt>
                <c:pt idx="397">
                  <c:v>5.1899999999999995</c:v>
                </c:pt>
                <c:pt idx="398">
                  <c:v>5.1899999999999995</c:v>
                </c:pt>
                <c:pt idx="399">
                  <c:v>5.18</c:v>
                </c:pt>
                <c:pt idx="400">
                  <c:v>5.18</c:v>
                </c:pt>
                <c:pt idx="401">
                  <c:v>5.17</c:v>
                </c:pt>
                <c:pt idx="402">
                  <c:v>5.17</c:v>
                </c:pt>
                <c:pt idx="403">
                  <c:v>5.17</c:v>
                </c:pt>
                <c:pt idx="404">
                  <c:v>5.17</c:v>
                </c:pt>
                <c:pt idx="405">
                  <c:v>5.17</c:v>
                </c:pt>
                <c:pt idx="406">
                  <c:v>5.17</c:v>
                </c:pt>
                <c:pt idx="407">
                  <c:v>5.17</c:v>
                </c:pt>
                <c:pt idx="408">
                  <c:v>5.17</c:v>
                </c:pt>
                <c:pt idx="409">
                  <c:v>5.17</c:v>
                </c:pt>
                <c:pt idx="410">
                  <c:v>5.17</c:v>
                </c:pt>
                <c:pt idx="411">
                  <c:v>5.17</c:v>
                </c:pt>
                <c:pt idx="412">
                  <c:v>5.1599999999999993</c:v>
                </c:pt>
                <c:pt idx="413">
                  <c:v>5.1599999999999993</c:v>
                </c:pt>
                <c:pt idx="414">
                  <c:v>5.1599999999999993</c:v>
                </c:pt>
                <c:pt idx="415">
                  <c:v>5.1599999999999993</c:v>
                </c:pt>
                <c:pt idx="416">
                  <c:v>5.1599999999999993</c:v>
                </c:pt>
                <c:pt idx="417">
                  <c:v>5.1599999999999993</c:v>
                </c:pt>
                <c:pt idx="418">
                  <c:v>5.1499999999999995</c:v>
                </c:pt>
                <c:pt idx="419">
                  <c:v>5.1499999999999995</c:v>
                </c:pt>
                <c:pt idx="420">
                  <c:v>5.1499999999999995</c:v>
                </c:pt>
                <c:pt idx="421">
                  <c:v>5.1499999999999995</c:v>
                </c:pt>
                <c:pt idx="422">
                  <c:v>5.1499999999999995</c:v>
                </c:pt>
                <c:pt idx="423">
                  <c:v>5.1499999999999995</c:v>
                </c:pt>
                <c:pt idx="424">
                  <c:v>5.1499999999999995</c:v>
                </c:pt>
                <c:pt idx="425">
                  <c:v>5.1499999999999995</c:v>
                </c:pt>
                <c:pt idx="426">
                  <c:v>5.1499999999999995</c:v>
                </c:pt>
                <c:pt idx="427">
                  <c:v>5.1499999999999995</c:v>
                </c:pt>
                <c:pt idx="428">
                  <c:v>5.1499999999999995</c:v>
                </c:pt>
                <c:pt idx="429">
                  <c:v>5.1499999999999995</c:v>
                </c:pt>
                <c:pt idx="430">
                  <c:v>5.1499999999999995</c:v>
                </c:pt>
                <c:pt idx="431">
                  <c:v>5.14</c:v>
                </c:pt>
                <c:pt idx="432">
                  <c:v>5.14</c:v>
                </c:pt>
                <c:pt idx="433">
                  <c:v>5.14</c:v>
                </c:pt>
                <c:pt idx="434">
                  <c:v>5.14</c:v>
                </c:pt>
                <c:pt idx="435">
                  <c:v>5.14</c:v>
                </c:pt>
                <c:pt idx="436">
                  <c:v>5.14</c:v>
                </c:pt>
                <c:pt idx="437">
                  <c:v>5.13</c:v>
                </c:pt>
                <c:pt idx="438">
                  <c:v>5.1199999999999992</c:v>
                </c:pt>
                <c:pt idx="439">
                  <c:v>5.1099999999999994</c:v>
                </c:pt>
                <c:pt idx="440">
                  <c:v>5.1099999999999994</c:v>
                </c:pt>
                <c:pt idx="441">
                  <c:v>5.1099999999999994</c:v>
                </c:pt>
                <c:pt idx="442">
                  <c:v>5.1099999999999994</c:v>
                </c:pt>
                <c:pt idx="443">
                  <c:v>5.1099999999999994</c:v>
                </c:pt>
                <c:pt idx="444">
                  <c:v>5.1099999999999994</c:v>
                </c:pt>
                <c:pt idx="445">
                  <c:v>5.1099999999999994</c:v>
                </c:pt>
                <c:pt idx="446">
                  <c:v>5.1099999999999994</c:v>
                </c:pt>
                <c:pt idx="447">
                  <c:v>5.1099999999999994</c:v>
                </c:pt>
                <c:pt idx="448">
                  <c:v>5.1099999999999994</c:v>
                </c:pt>
                <c:pt idx="449">
                  <c:v>5.1099999999999994</c:v>
                </c:pt>
                <c:pt idx="450">
                  <c:v>5.1099999999999994</c:v>
                </c:pt>
                <c:pt idx="451">
                  <c:v>5.1099999999999994</c:v>
                </c:pt>
                <c:pt idx="452">
                  <c:v>5.1099999999999994</c:v>
                </c:pt>
                <c:pt idx="453">
                  <c:v>5.0999999999999996</c:v>
                </c:pt>
                <c:pt idx="454">
                  <c:v>5.0999999999999996</c:v>
                </c:pt>
                <c:pt idx="455">
                  <c:v>5.08</c:v>
                </c:pt>
                <c:pt idx="456">
                  <c:v>5.08</c:v>
                </c:pt>
                <c:pt idx="457">
                  <c:v>5.08</c:v>
                </c:pt>
                <c:pt idx="458">
                  <c:v>5.08</c:v>
                </c:pt>
                <c:pt idx="459">
                  <c:v>5.08</c:v>
                </c:pt>
                <c:pt idx="460">
                  <c:v>5.08</c:v>
                </c:pt>
                <c:pt idx="461">
                  <c:v>5.08</c:v>
                </c:pt>
                <c:pt idx="462">
                  <c:v>5.08</c:v>
                </c:pt>
                <c:pt idx="463">
                  <c:v>5.08</c:v>
                </c:pt>
                <c:pt idx="464">
                  <c:v>5.08</c:v>
                </c:pt>
                <c:pt idx="465">
                  <c:v>5.08</c:v>
                </c:pt>
                <c:pt idx="466">
                  <c:v>5.08</c:v>
                </c:pt>
                <c:pt idx="467">
                  <c:v>5.08</c:v>
                </c:pt>
                <c:pt idx="468">
                  <c:v>5.08</c:v>
                </c:pt>
                <c:pt idx="469">
                  <c:v>5.08</c:v>
                </c:pt>
                <c:pt idx="470">
                  <c:v>5.07</c:v>
                </c:pt>
                <c:pt idx="471">
                  <c:v>5.07</c:v>
                </c:pt>
                <c:pt idx="472">
                  <c:v>5.07</c:v>
                </c:pt>
                <c:pt idx="473">
                  <c:v>5.07</c:v>
                </c:pt>
                <c:pt idx="474">
                  <c:v>5.0599999999999996</c:v>
                </c:pt>
                <c:pt idx="475">
                  <c:v>5.0599999999999996</c:v>
                </c:pt>
                <c:pt idx="476">
                  <c:v>5.0599999999999996</c:v>
                </c:pt>
                <c:pt idx="477">
                  <c:v>5.05</c:v>
                </c:pt>
                <c:pt idx="478">
                  <c:v>5.05</c:v>
                </c:pt>
                <c:pt idx="479">
                  <c:v>5.05</c:v>
                </c:pt>
                <c:pt idx="480">
                  <c:v>5.05</c:v>
                </c:pt>
                <c:pt idx="481">
                  <c:v>5.04</c:v>
                </c:pt>
                <c:pt idx="482">
                  <c:v>5.04</c:v>
                </c:pt>
                <c:pt idx="483">
                  <c:v>5.0199999999999996</c:v>
                </c:pt>
                <c:pt idx="484">
                  <c:v>5.0199999999999996</c:v>
                </c:pt>
                <c:pt idx="485">
                  <c:v>5.0199999999999996</c:v>
                </c:pt>
                <c:pt idx="486">
                  <c:v>5.0199999999999996</c:v>
                </c:pt>
                <c:pt idx="487">
                  <c:v>5.0199999999999996</c:v>
                </c:pt>
                <c:pt idx="488">
                  <c:v>5.0199999999999996</c:v>
                </c:pt>
                <c:pt idx="489">
                  <c:v>5.0199999999999996</c:v>
                </c:pt>
                <c:pt idx="490">
                  <c:v>5.01</c:v>
                </c:pt>
                <c:pt idx="491">
                  <c:v>5</c:v>
                </c:pt>
                <c:pt idx="492">
                  <c:v>5</c:v>
                </c:pt>
                <c:pt idx="493">
                  <c:v>5</c:v>
                </c:pt>
                <c:pt idx="494">
                  <c:v>5</c:v>
                </c:pt>
                <c:pt idx="495">
                  <c:v>5</c:v>
                </c:pt>
                <c:pt idx="496">
                  <c:v>4.9899999999999904</c:v>
                </c:pt>
                <c:pt idx="497">
                  <c:v>4.9899999999999904</c:v>
                </c:pt>
                <c:pt idx="498">
                  <c:v>4.9899999999999904</c:v>
                </c:pt>
                <c:pt idx="499">
                  <c:v>4.9799999999999907</c:v>
                </c:pt>
                <c:pt idx="500">
                  <c:v>4.9799999999999907</c:v>
                </c:pt>
                <c:pt idx="501">
                  <c:v>4.9799999999999907</c:v>
                </c:pt>
                <c:pt idx="502">
                  <c:v>4.9799999999999907</c:v>
                </c:pt>
                <c:pt idx="503">
                  <c:v>4.9700000000000006</c:v>
                </c:pt>
                <c:pt idx="504">
                  <c:v>4.9700000000000006</c:v>
                </c:pt>
                <c:pt idx="505">
                  <c:v>4.9700000000000006</c:v>
                </c:pt>
                <c:pt idx="506">
                  <c:v>4.9599999999999902</c:v>
                </c:pt>
                <c:pt idx="507">
                  <c:v>4.9599999999999902</c:v>
                </c:pt>
                <c:pt idx="508">
                  <c:v>4.9499999999999904</c:v>
                </c:pt>
                <c:pt idx="509">
                  <c:v>4.9499999999999904</c:v>
                </c:pt>
                <c:pt idx="510">
                  <c:v>4.9399999999999906</c:v>
                </c:pt>
                <c:pt idx="511">
                  <c:v>4.9399999999999906</c:v>
                </c:pt>
                <c:pt idx="512">
                  <c:v>4.9399999999999906</c:v>
                </c:pt>
                <c:pt idx="513">
                  <c:v>4.9399999999999906</c:v>
                </c:pt>
                <c:pt idx="514">
                  <c:v>4.9399999999999906</c:v>
                </c:pt>
                <c:pt idx="515">
                  <c:v>4.9399999999999906</c:v>
                </c:pt>
                <c:pt idx="516">
                  <c:v>4.9399999999999906</c:v>
                </c:pt>
                <c:pt idx="517">
                  <c:v>4.9300000000000006</c:v>
                </c:pt>
                <c:pt idx="518">
                  <c:v>4.9300000000000006</c:v>
                </c:pt>
                <c:pt idx="519">
                  <c:v>4.9300000000000006</c:v>
                </c:pt>
                <c:pt idx="520">
                  <c:v>4.9300000000000006</c:v>
                </c:pt>
                <c:pt idx="521">
                  <c:v>4.9300000000000006</c:v>
                </c:pt>
                <c:pt idx="522">
                  <c:v>4.9300000000000006</c:v>
                </c:pt>
                <c:pt idx="523">
                  <c:v>4.9300000000000006</c:v>
                </c:pt>
                <c:pt idx="524">
                  <c:v>4.9300000000000006</c:v>
                </c:pt>
                <c:pt idx="525">
                  <c:v>4.9300000000000006</c:v>
                </c:pt>
                <c:pt idx="526">
                  <c:v>4.9300000000000006</c:v>
                </c:pt>
                <c:pt idx="527">
                  <c:v>4.9300000000000006</c:v>
                </c:pt>
                <c:pt idx="528">
                  <c:v>4.9300000000000006</c:v>
                </c:pt>
                <c:pt idx="529">
                  <c:v>4.9300000000000006</c:v>
                </c:pt>
                <c:pt idx="530">
                  <c:v>4.9300000000000006</c:v>
                </c:pt>
                <c:pt idx="531">
                  <c:v>4.9300000000000006</c:v>
                </c:pt>
                <c:pt idx="532">
                  <c:v>4.9300000000000006</c:v>
                </c:pt>
                <c:pt idx="533">
                  <c:v>4.9199999999999902</c:v>
                </c:pt>
                <c:pt idx="534">
                  <c:v>4.9099999999999904</c:v>
                </c:pt>
                <c:pt idx="535">
                  <c:v>4.9099999999999904</c:v>
                </c:pt>
                <c:pt idx="536">
                  <c:v>4.9099999999999904</c:v>
                </c:pt>
                <c:pt idx="537">
                  <c:v>4.9099999999999904</c:v>
                </c:pt>
                <c:pt idx="538">
                  <c:v>4.9099999999999904</c:v>
                </c:pt>
                <c:pt idx="539">
                  <c:v>4.8999999999999897</c:v>
                </c:pt>
                <c:pt idx="540">
                  <c:v>4.8999999999999897</c:v>
                </c:pt>
                <c:pt idx="541">
                  <c:v>4.8999999999999897</c:v>
                </c:pt>
                <c:pt idx="542">
                  <c:v>4.8999999999999897</c:v>
                </c:pt>
                <c:pt idx="543">
                  <c:v>4.8999999999999897</c:v>
                </c:pt>
                <c:pt idx="544">
                  <c:v>4.8999999999999897</c:v>
                </c:pt>
                <c:pt idx="545">
                  <c:v>4.8999999999999897</c:v>
                </c:pt>
                <c:pt idx="546">
                  <c:v>4.8999999999999897</c:v>
                </c:pt>
                <c:pt idx="547">
                  <c:v>4.8999999999999897</c:v>
                </c:pt>
                <c:pt idx="548">
                  <c:v>4.8999999999999897</c:v>
                </c:pt>
                <c:pt idx="549">
                  <c:v>4.8999999999999897</c:v>
                </c:pt>
                <c:pt idx="550">
                  <c:v>4.8999999999999897</c:v>
                </c:pt>
                <c:pt idx="551">
                  <c:v>4.8999999999999897</c:v>
                </c:pt>
                <c:pt idx="552">
                  <c:v>4.8999999999999897</c:v>
                </c:pt>
                <c:pt idx="553">
                  <c:v>4.8999999999999897</c:v>
                </c:pt>
                <c:pt idx="554">
                  <c:v>4.8999999999999897</c:v>
                </c:pt>
                <c:pt idx="555">
                  <c:v>4.8999999999999897</c:v>
                </c:pt>
                <c:pt idx="556">
                  <c:v>4.8999999999999897</c:v>
                </c:pt>
                <c:pt idx="557">
                  <c:v>4.8999999999999897</c:v>
                </c:pt>
                <c:pt idx="558">
                  <c:v>4.88</c:v>
                </c:pt>
                <c:pt idx="559">
                  <c:v>4.88</c:v>
                </c:pt>
                <c:pt idx="560">
                  <c:v>4.88</c:v>
                </c:pt>
                <c:pt idx="561">
                  <c:v>4.8699999999999894</c:v>
                </c:pt>
                <c:pt idx="562">
                  <c:v>4.8699999999999894</c:v>
                </c:pt>
                <c:pt idx="563">
                  <c:v>4.8699999999999894</c:v>
                </c:pt>
                <c:pt idx="564">
                  <c:v>4.8699999999999894</c:v>
                </c:pt>
                <c:pt idx="565">
                  <c:v>4.8699999999999894</c:v>
                </c:pt>
                <c:pt idx="566">
                  <c:v>4.8499999999999996</c:v>
                </c:pt>
                <c:pt idx="567">
                  <c:v>4.8499999999999996</c:v>
                </c:pt>
                <c:pt idx="568">
                  <c:v>4.8499999999999996</c:v>
                </c:pt>
                <c:pt idx="569">
                  <c:v>4.8499999999999996</c:v>
                </c:pt>
                <c:pt idx="570">
                  <c:v>4.8499999999999996</c:v>
                </c:pt>
                <c:pt idx="571">
                  <c:v>4.8499999999999996</c:v>
                </c:pt>
                <c:pt idx="572">
                  <c:v>4.8499999999999996</c:v>
                </c:pt>
                <c:pt idx="573">
                  <c:v>4.8299999999999894</c:v>
                </c:pt>
                <c:pt idx="574">
                  <c:v>4.8299999999999894</c:v>
                </c:pt>
                <c:pt idx="575">
                  <c:v>4.8299999999999894</c:v>
                </c:pt>
                <c:pt idx="576">
                  <c:v>4.8299999999999894</c:v>
                </c:pt>
                <c:pt idx="577">
                  <c:v>4.8299999999999894</c:v>
                </c:pt>
                <c:pt idx="578">
                  <c:v>4.8299999999999894</c:v>
                </c:pt>
                <c:pt idx="579">
                  <c:v>4.8299999999999894</c:v>
                </c:pt>
                <c:pt idx="580">
                  <c:v>4.8299999999999894</c:v>
                </c:pt>
                <c:pt idx="581">
                  <c:v>4.8199999999999896</c:v>
                </c:pt>
                <c:pt idx="582">
                  <c:v>4.8199999999999896</c:v>
                </c:pt>
                <c:pt idx="583">
                  <c:v>4.8199999999999896</c:v>
                </c:pt>
                <c:pt idx="584">
                  <c:v>4.8199999999999896</c:v>
                </c:pt>
                <c:pt idx="585">
                  <c:v>4.8199999999999896</c:v>
                </c:pt>
                <c:pt idx="586">
                  <c:v>4.8199999999999896</c:v>
                </c:pt>
                <c:pt idx="587">
                  <c:v>4.8199999999999896</c:v>
                </c:pt>
                <c:pt idx="588">
                  <c:v>4.8199999999999896</c:v>
                </c:pt>
                <c:pt idx="589">
                  <c:v>4.8199999999999896</c:v>
                </c:pt>
                <c:pt idx="590">
                  <c:v>4.8199999999999896</c:v>
                </c:pt>
                <c:pt idx="591">
                  <c:v>4.8099999999999898</c:v>
                </c:pt>
                <c:pt idx="592">
                  <c:v>4.8099999999999898</c:v>
                </c:pt>
                <c:pt idx="593">
                  <c:v>4.8</c:v>
                </c:pt>
                <c:pt idx="594">
                  <c:v>4.7899999999999903</c:v>
                </c:pt>
                <c:pt idx="595">
                  <c:v>4.7899999999999903</c:v>
                </c:pt>
                <c:pt idx="596">
                  <c:v>4.7899999999999903</c:v>
                </c:pt>
                <c:pt idx="597">
                  <c:v>4.7899999999999903</c:v>
                </c:pt>
                <c:pt idx="598">
                  <c:v>4.7899999999999903</c:v>
                </c:pt>
                <c:pt idx="599">
                  <c:v>4.7899999999999903</c:v>
                </c:pt>
                <c:pt idx="600">
                  <c:v>4.7899999999999903</c:v>
                </c:pt>
                <c:pt idx="601">
                  <c:v>4.7899999999999903</c:v>
                </c:pt>
                <c:pt idx="602">
                  <c:v>4.7899999999999903</c:v>
                </c:pt>
                <c:pt idx="603">
                  <c:v>4.7899999999999903</c:v>
                </c:pt>
                <c:pt idx="604">
                  <c:v>4.7899999999999903</c:v>
                </c:pt>
                <c:pt idx="605">
                  <c:v>4.7899999999999903</c:v>
                </c:pt>
                <c:pt idx="606">
                  <c:v>4.7899999999999903</c:v>
                </c:pt>
                <c:pt idx="607">
                  <c:v>4.7899999999999903</c:v>
                </c:pt>
                <c:pt idx="608">
                  <c:v>4.7899999999999903</c:v>
                </c:pt>
                <c:pt idx="609">
                  <c:v>4.7799999999999905</c:v>
                </c:pt>
                <c:pt idx="610">
                  <c:v>4.7799999999999905</c:v>
                </c:pt>
                <c:pt idx="611">
                  <c:v>4.7799999999999905</c:v>
                </c:pt>
                <c:pt idx="612">
                  <c:v>4.7799999999999905</c:v>
                </c:pt>
                <c:pt idx="613">
                  <c:v>4.7799999999999905</c:v>
                </c:pt>
                <c:pt idx="614">
                  <c:v>4.7799999999999905</c:v>
                </c:pt>
                <c:pt idx="615">
                  <c:v>4.7699999999999996</c:v>
                </c:pt>
                <c:pt idx="616">
                  <c:v>4.7699999999999996</c:v>
                </c:pt>
                <c:pt idx="617">
                  <c:v>4.7699999999999996</c:v>
                </c:pt>
                <c:pt idx="618">
                  <c:v>4.7699999999999996</c:v>
                </c:pt>
                <c:pt idx="619">
                  <c:v>4.7699999999999996</c:v>
                </c:pt>
                <c:pt idx="620">
                  <c:v>4.7699999999999996</c:v>
                </c:pt>
                <c:pt idx="621">
                  <c:v>4.7699999999999996</c:v>
                </c:pt>
                <c:pt idx="622">
                  <c:v>4.7699999999999996</c:v>
                </c:pt>
                <c:pt idx="623">
                  <c:v>4.7699999999999996</c:v>
                </c:pt>
                <c:pt idx="624">
                  <c:v>4.7699999999999996</c:v>
                </c:pt>
                <c:pt idx="625">
                  <c:v>4.7699999999999996</c:v>
                </c:pt>
                <c:pt idx="626">
                  <c:v>4.7699999999999996</c:v>
                </c:pt>
                <c:pt idx="627">
                  <c:v>4.7699999999999996</c:v>
                </c:pt>
                <c:pt idx="628">
                  <c:v>4.7699999999999996</c:v>
                </c:pt>
                <c:pt idx="629">
                  <c:v>4.75999999999999</c:v>
                </c:pt>
                <c:pt idx="630">
                  <c:v>4.7499999999999902</c:v>
                </c:pt>
                <c:pt idx="631">
                  <c:v>4.7499999999999902</c:v>
                </c:pt>
                <c:pt idx="632">
                  <c:v>4.7499999999999902</c:v>
                </c:pt>
                <c:pt idx="633">
                  <c:v>4.7499999999999902</c:v>
                </c:pt>
                <c:pt idx="634">
                  <c:v>4.7499999999999902</c:v>
                </c:pt>
                <c:pt idx="635">
                  <c:v>4.7499999999999902</c:v>
                </c:pt>
                <c:pt idx="636">
                  <c:v>4.7399999999999904</c:v>
                </c:pt>
                <c:pt idx="637">
                  <c:v>4.7299999999999898</c:v>
                </c:pt>
                <c:pt idx="638">
                  <c:v>4.7299999999999898</c:v>
                </c:pt>
                <c:pt idx="639">
                  <c:v>4.7299999999999898</c:v>
                </c:pt>
                <c:pt idx="640">
                  <c:v>4.7299999999999898</c:v>
                </c:pt>
                <c:pt idx="641">
                  <c:v>4.7299999999999898</c:v>
                </c:pt>
                <c:pt idx="642">
                  <c:v>4.7299999999999898</c:v>
                </c:pt>
                <c:pt idx="643">
                  <c:v>4.7299999999999898</c:v>
                </c:pt>
                <c:pt idx="644">
                  <c:v>4.71999999999999</c:v>
                </c:pt>
                <c:pt idx="645">
                  <c:v>4.71999999999999</c:v>
                </c:pt>
                <c:pt idx="646">
                  <c:v>4.71999999999999</c:v>
                </c:pt>
                <c:pt idx="647">
                  <c:v>4.71999999999999</c:v>
                </c:pt>
                <c:pt idx="648">
                  <c:v>4.71999999999999</c:v>
                </c:pt>
                <c:pt idx="649">
                  <c:v>4.71999999999999</c:v>
                </c:pt>
                <c:pt idx="650">
                  <c:v>4.6999999999999895</c:v>
                </c:pt>
                <c:pt idx="651">
                  <c:v>4.6899999999999897</c:v>
                </c:pt>
                <c:pt idx="652">
                  <c:v>4.6899999999999897</c:v>
                </c:pt>
                <c:pt idx="653">
                  <c:v>4.6899999999999897</c:v>
                </c:pt>
                <c:pt idx="654">
                  <c:v>4.6899999999999897</c:v>
                </c:pt>
                <c:pt idx="655">
                  <c:v>4.6899999999999897</c:v>
                </c:pt>
                <c:pt idx="656">
                  <c:v>4.6899999999999897</c:v>
                </c:pt>
                <c:pt idx="657">
                  <c:v>4.6899999999999897</c:v>
                </c:pt>
                <c:pt idx="658">
                  <c:v>4.6899999999999897</c:v>
                </c:pt>
                <c:pt idx="659">
                  <c:v>4.6899999999999897</c:v>
                </c:pt>
                <c:pt idx="660">
                  <c:v>4.6899999999999897</c:v>
                </c:pt>
                <c:pt idx="661">
                  <c:v>4.6899999999999897</c:v>
                </c:pt>
                <c:pt idx="662">
                  <c:v>4.6899999999999897</c:v>
                </c:pt>
                <c:pt idx="663">
                  <c:v>4.6899999999999897</c:v>
                </c:pt>
                <c:pt idx="664">
                  <c:v>4.6899999999999897</c:v>
                </c:pt>
                <c:pt idx="665">
                  <c:v>4.6899999999999897</c:v>
                </c:pt>
                <c:pt idx="666">
                  <c:v>4.6899999999999897</c:v>
                </c:pt>
                <c:pt idx="667">
                  <c:v>4.68</c:v>
                </c:pt>
                <c:pt idx="668">
                  <c:v>4.68</c:v>
                </c:pt>
                <c:pt idx="669">
                  <c:v>4.68</c:v>
                </c:pt>
                <c:pt idx="670">
                  <c:v>4.68</c:v>
                </c:pt>
                <c:pt idx="671">
                  <c:v>4.68</c:v>
                </c:pt>
                <c:pt idx="672">
                  <c:v>4.68</c:v>
                </c:pt>
                <c:pt idx="673">
                  <c:v>4.68</c:v>
                </c:pt>
                <c:pt idx="674">
                  <c:v>4.6699999999999893</c:v>
                </c:pt>
                <c:pt idx="675">
                  <c:v>4.6699999999999893</c:v>
                </c:pt>
                <c:pt idx="676">
                  <c:v>4.6699999999999893</c:v>
                </c:pt>
                <c:pt idx="677">
                  <c:v>4.6699999999999893</c:v>
                </c:pt>
                <c:pt idx="678">
                  <c:v>4.6699999999999893</c:v>
                </c:pt>
                <c:pt idx="679">
                  <c:v>4.6699999999999893</c:v>
                </c:pt>
                <c:pt idx="680">
                  <c:v>4.6699999999999893</c:v>
                </c:pt>
                <c:pt idx="681">
                  <c:v>4.6699999999999893</c:v>
                </c:pt>
                <c:pt idx="682">
                  <c:v>4.6599999999999895</c:v>
                </c:pt>
                <c:pt idx="683">
                  <c:v>4.6599999999999895</c:v>
                </c:pt>
                <c:pt idx="684">
                  <c:v>4.6599999999999895</c:v>
                </c:pt>
                <c:pt idx="685">
                  <c:v>4.6599999999999895</c:v>
                </c:pt>
                <c:pt idx="686">
                  <c:v>4.6599999999999895</c:v>
                </c:pt>
                <c:pt idx="687">
                  <c:v>4.6599999999999895</c:v>
                </c:pt>
                <c:pt idx="688">
                  <c:v>4.6599999999999895</c:v>
                </c:pt>
                <c:pt idx="689">
                  <c:v>4.6499999999999897</c:v>
                </c:pt>
                <c:pt idx="690">
                  <c:v>4.6499999999999897</c:v>
                </c:pt>
                <c:pt idx="691">
                  <c:v>4.6499999999999897</c:v>
                </c:pt>
                <c:pt idx="692">
                  <c:v>4.6499999999999897</c:v>
                </c:pt>
                <c:pt idx="693">
                  <c:v>4.6499999999999897</c:v>
                </c:pt>
                <c:pt idx="694">
                  <c:v>4.6499999999999897</c:v>
                </c:pt>
                <c:pt idx="695">
                  <c:v>4.6499999999999897</c:v>
                </c:pt>
                <c:pt idx="696">
                  <c:v>4.6499999999999897</c:v>
                </c:pt>
                <c:pt idx="697">
                  <c:v>4.6499999999999897</c:v>
                </c:pt>
                <c:pt idx="698">
                  <c:v>4.6499999999999897</c:v>
                </c:pt>
                <c:pt idx="699">
                  <c:v>4.6499999999999897</c:v>
                </c:pt>
                <c:pt idx="700">
                  <c:v>4.6399999999999899</c:v>
                </c:pt>
                <c:pt idx="701">
                  <c:v>4.6399999999999899</c:v>
                </c:pt>
                <c:pt idx="702">
                  <c:v>4.6399999999999899</c:v>
                </c:pt>
                <c:pt idx="703">
                  <c:v>4.6199999999999894</c:v>
                </c:pt>
                <c:pt idx="704">
                  <c:v>4.6199999999999894</c:v>
                </c:pt>
                <c:pt idx="705">
                  <c:v>4.6199999999999894</c:v>
                </c:pt>
                <c:pt idx="706">
                  <c:v>4.6199999999999894</c:v>
                </c:pt>
                <c:pt idx="707">
                  <c:v>4.6199999999999894</c:v>
                </c:pt>
                <c:pt idx="708">
                  <c:v>4.6199999999999894</c:v>
                </c:pt>
                <c:pt idx="709">
                  <c:v>4.6199999999999894</c:v>
                </c:pt>
                <c:pt idx="710">
                  <c:v>4.6199999999999894</c:v>
                </c:pt>
                <c:pt idx="711">
                  <c:v>4.6199999999999894</c:v>
                </c:pt>
                <c:pt idx="712">
                  <c:v>4.6199999999999894</c:v>
                </c:pt>
                <c:pt idx="713">
                  <c:v>4.6199999999999894</c:v>
                </c:pt>
                <c:pt idx="714">
                  <c:v>4.6199999999999894</c:v>
                </c:pt>
                <c:pt idx="715">
                  <c:v>4.6199999999999894</c:v>
                </c:pt>
                <c:pt idx="716">
                  <c:v>4.6199999999999894</c:v>
                </c:pt>
                <c:pt idx="717">
                  <c:v>4.6199999999999894</c:v>
                </c:pt>
                <c:pt idx="718">
                  <c:v>4.6199999999999894</c:v>
                </c:pt>
                <c:pt idx="719">
                  <c:v>4.6199999999999894</c:v>
                </c:pt>
                <c:pt idx="720">
                  <c:v>4.6199999999999894</c:v>
                </c:pt>
                <c:pt idx="721">
                  <c:v>4.6199999999999894</c:v>
                </c:pt>
                <c:pt idx="722">
                  <c:v>4.6199999999999894</c:v>
                </c:pt>
                <c:pt idx="723">
                  <c:v>4.6199999999999894</c:v>
                </c:pt>
                <c:pt idx="724">
                  <c:v>4.6199999999999894</c:v>
                </c:pt>
                <c:pt idx="725">
                  <c:v>4.6199999999999894</c:v>
                </c:pt>
                <c:pt idx="726">
                  <c:v>4.6199999999999894</c:v>
                </c:pt>
                <c:pt idx="727">
                  <c:v>4.6199999999999894</c:v>
                </c:pt>
                <c:pt idx="728">
                  <c:v>4.6199999999999894</c:v>
                </c:pt>
                <c:pt idx="729">
                  <c:v>4.6199999999999894</c:v>
                </c:pt>
                <c:pt idx="730">
                  <c:v>4.6199999999999894</c:v>
                </c:pt>
                <c:pt idx="731">
                  <c:v>4.6199999999999894</c:v>
                </c:pt>
                <c:pt idx="732">
                  <c:v>4.6199999999999894</c:v>
                </c:pt>
                <c:pt idx="733">
                  <c:v>4.6199999999999894</c:v>
                </c:pt>
                <c:pt idx="734">
                  <c:v>4.6199999999999894</c:v>
                </c:pt>
                <c:pt idx="735">
                  <c:v>4.6199999999999894</c:v>
                </c:pt>
                <c:pt idx="736">
                  <c:v>4.6199999999999894</c:v>
                </c:pt>
                <c:pt idx="737">
                  <c:v>4.6199999999999894</c:v>
                </c:pt>
                <c:pt idx="738">
                  <c:v>4.6199999999999894</c:v>
                </c:pt>
                <c:pt idx="739">
                  <c:v>4.6199999999999894</c:v>
                </c:pt>
                <c:pt idx="740">
                  <c:v>4.6199999999999894</c:v>
                </c:pt>
                <c:pt idx="741">
                  <c:v>4.6199999999999894</c:v>
                </c:pt>
                <c:pt idx="742">
                  <c:v>4.6199999999999894</c:v>
                </c:pt>
                <c:pt idx="743">
                  <c:v>4.6199999999999894</c:v>
                </c:pt>
                <c:pt idx="744">
                  <c:v>4.6199999999999894</c:v>
                </c:pt>
                <c:pt idx="745">
                  <c:v>4.6199999999999894</c:v>
                </c:pt>
                <c:pt idx="746">
                  <c:v>4.6199999999999894</c:v>
                </c:pt>
                <c:pt idx="747">
                  <c:v>4.6199999999999894</c:v>
                </c:pt>
                <c:pt idx="748">
                  <c:v>4.6099999999999897</c:v>
                </c:pt>
                <c:pt idx="749">
                  <c:v>4.6099999999999897</c:v>
                </c:pt>
                <c:pt idx="750">
                  <c:v>4.6099999999999897</c:v>
                </c:pt>
                <c:pt idx="751">
                  <c:v>4.6099999999999897</c:v>
                </c:pt>
                <c:pt idx="752">
                  <c:v>4.6099999999999897</c:v>
                </c:pt>
                <c:pt idx="753">
                  <c:v>4.6099999999999897</c:v>
                </c:pt>
                <c:pt idx="754">
                  <c:v>4.6099999999999897</c:v>
                </c:pt>
                <c:pt idx="755">
                  <c:v>4.6099999999999897</c:v>
                </c:pt>
                <c:pt idx="756">
                  <c:v>4.6099999999999897</c:v>
                </c:pt>
                <c:pt idx="757">
                  <c:v>4.6099999999999897</c:v>
                </c:pt>
                <c:pt idx="758">
                  <c:v>4.6099999999999897</c:v>
                </c:pt>
                <c:pt idx="759">
                  <c:v>4.6099999999999897</c:v>
                </c:pt>
                <c:pt idx="760">
                  <c:v>4.6099999999999897</c:v>
                </c:pt>
                <c:pt idx="761">
                  <c:v>4.6099999999999897</c:v>
                </c:pt>
                <c:pt idx="762">
                  <c:v>4.6099999999999897</c:v>
                </c:pt>
                <c:pt idx="763">
                  <c:v>4.6099999999999897</c:v>
                </c:pt>
                <c:pt idx="764">
                  <c:v>4.6099999999999897</c:v>
                </c:pt>
                <c:pt idx="765">
                  <c:v>4.6099999999999897</c:v>
                </c:pt>
                <c:pt idx="766">
                  <c:v>4.6099999999999897</c:v>
                </c:pt>
                <c:pt idx="767">
                  <c:v>4.6099999999999897</c:v>
                </c:pt>
                <c:pt idx="768">
                  <c:v>4.6099999999999897</c:v>
                </c:pt>
                <c:pt idx="769">
                  <c:v>4.6099999999999897</c:v>
                </c:pt>
                <c:pt idx="770">
                  <c:v>4.6099999999999897</c:v>
                </c:pt>
                <c:pt idx="771">
                  <c:v>4.6099999999999897</c:v>
                </c:pt>
                <c:pt idx="772">
                  <c:v>4.6099999999999897</c:v>
                </c:pt>
                <c:pt idx="773">
                  <c:v>4.6099999999999897</c:v>
                </c:pt>
                <c:pt idx="774">
                  <c:v>4.6099999999999897</c:v>
                </c:pt>
                <c:pt idx="775">
                  <c:v>4.6099999999999897</c:v>
                </c:pt>
                <c:pt idx="776">
                  <c:v>4.6099999999999897</c:v>
                </c:pt>
                <c:pt idx="777">
                  <c:v>4.6099999999999897</c:v>
                </c:pt>
                <c:pt idx="778">
                  <c:v>4.6099999999999897</c:v>
                </c:pt>
                <c:pt idx="779">
                  <c:v>4.6099999999999897</c:v>
                </c:pt>
                <c:pt idx="780">
                  <c:v>4.6099999999999897</c:v>
                </c:pt>
                <c:pt idx="781">
                  <c:v>4.6099999999999897</c:v>
                </c:pt>
                <c:pt idx="782">
                  <c:v>4.6099999999999897</c:v>
                </c:pt>
                <c:pt idx="783">
                  <c:v>4.6099999999999897</c:v>
                </c:pt>
                <c:pt idx="784">
                  <c:v>4.5999999999999996</c:v>
                </c:pt>
                <c:pt idx="785">
                  <c:v>4.5999999999999996</c:v>
                </c:pt>
                <c:pt idx="786">
                  <c:v>4.5999999999999996</c:v>
                </c:pt>
                <c:pt idx="787">
                  <c:v>4.5999999999999996</c:v>
                </c:pt>
                <c:pt idx="788">
                  <c:v>4.5999999999999996</c:v>
                </c:pt>
                <c:pt idx="789">
                  <c:v>4.5999999999999996</c:v>
                </c:pt>
                <c:pt idx="790">
                  <c:v>4.5999999999999996</c:v>
                </c:pt>
                <c:pt idx="791">
                  <c:v>4.5999999999999996</c:v>
                </c:pt>
                <c:pt idx="792">
                  <c:v>4.5999999999999996</c:v>
                </c:pt>
                <c:pt idx="793">
                  <c:v>4.5999999999999996</c:v>
                </c:pt>
                <c:pt idx="794">
                  <c:v>4.5999999999999996</c:v>
                </c:pt>
                <c:pt idx="795">
                  <c:v>4.5999999999999996</c:v>
                </c:pt>
                <c:pt idx="796">
                  <c:v>4.5999999999999996</c:v>
                </c:pt>
                <c:pt idx="797">
                  <c:v>4.5999999999999996</c:v>
                </c:pt>
                <c:pt idx="798">
                  <c:v>4.5999999999999996</c:v>
                </c:pt>
                <c:pt idx="799">
                  <c:v>4.5999999999999996</c:v>
                </c:pt>
                <c:pt idx="800">
                  <c:v>4.5999999999999996</c:v>
                </c:pt>
                <c:pt idx="801">
                  <c:v>4.5999999999999996</c:v>
                </c:pt>
                <c:pt idx="802">
                  <c:v>4.5999999999999996</c:v>
                </c:pt>
                <c:pt idx="803">
                  <c:v>4.5999999999999996</c:v>
                </c:pt>
                <c:pt idx="804">
                  <c:v>4.5999999999999996</c:v>
                </c:pt>
                <c:pt idx="805">
                  <c:v>4.5999999999999996</c:v>
                </c:pt>
                <c:pt idx="806">
                  <c:v>4.5999999999999996</c:v>
                </c:pt>
                <c:pt idx="807">
                  <c:v>4.5999999999999996</c:v>
                </c:pt>
                <c:pt idx="808">
                  <c:v>4.5999999999999996</c:v>
                </c:pt>
                <c:pt idx="809">
                  <c:v>4.5999999999999996</c:v>
                </c:pt>
                <c:pt idx="810">
                  <c:v>4.5999999999999996</c:v>
                </c:pt>
                <c:pt idx="811">
                  <c:v>4.5999999999999996</c:v>
                </c:pt>
                <c:pt idx="812">
                  <c:v>4.5999999999999996</c:v>
                </c:pt>
                <c:pt idx="813">
                  <c:v>4.5999999999999996</c:v>
                </c:pt>
                <c:pt idx="814">
                  <c:v>4.5999999999999996</c:v>
                </c:pt>
                <c:pt idx="815">
                  <c:v>4.5999999999999996</c:v>
                </c:pt>
                <c:pt idx="816">
                  <c:v>4.5999999999999996</c:v>
                </c:pt>
                <c:pt idx="817">
                  <c:v>4.5999999999999996</c:v>
                </c:pt>
                <c:pt idx="818">
                  <c:v>4.5999999999999996</c:v>
                </c:pt>
                <c:pt idx="819">
                  <c:v>4.5999999999999996</c:v>
                </c:pt>
                <c:pt idx="820">
                  <c:v>4.5999999999999996</c:v>
                </c:pt>
                <c:pt idx="821">
                  <c:v>4.5999999999999996</c:v>
                </c:pt>
                <c:pt idx="822">
                  <c:v>4.5999999999999996</c:v>
                </c:pt>
                <c:pt idx="823">
                  <c:v>4.5999999999999996</c:v>
                </c:pt>
                <c:pt idx="824">
                  <c:v>4.5999999999999996</c:v>
                </c:pt>
                <c:pt idx="825">
                  <c:v>4.5999999999999996</c:v>
                </c:pt>
                <c:pt idx="826">
                  <c:v>4.5999999999999996</c:v>
                </c:pt>
                <c:pt idx="827">
                  <c:v>4.5999999999999996</c:v>
                </c:pt>
                <c:pt idx="828">
                  <c:v>4.5999999999999996</c:v>
                </c:pt>
                <c:pt idx="829">
                  <c:v>4.5999999999999996</c:v>
                </c:pt>
                <c:pt idx="830">
                  <c:v>4.5999999999999996</c:v>
                </c:pt>
                <c:pt idx="831">
                  <c:v>4.5999999999999996</c:v>
                </c:pt>
                <c:pt idx="832">
                  <c:v>4.5999999999999996</c:v>
                </c:pt>
                <c:pt idx="833">
                  <c:v>4.5999999999999996</c:v>
                </c:pt>
                <c:pt idx="834">
                  <c:v>4.5999999999999996</c:v>
                </c:pt>
                <c:pt idx="835">
                  <c:v>4.5999999999999996</c:v>
                </c:pt>
                <c:pt idx="836">
                  <c:v>4.5999999999999996</c:v>
                </c:pt>
                <c:pt idx="837">
                  <c:v>4.5999999999999996</c:v>
                </c:pt>
                <c:pt idx="838">
                  <c:v>4.5999999999999996</c:v>
                </c:pt>
                <c:pt idx="839">
                  <c:v>4.5999999999999996</c:v>
                </c:pt>
                <c:pt idx="840">
                  <c:v>4.5999999999999996</c:v>
                </c:pt>
                <c:pt idx="841">
                  <c:v>4.5999999999999996</c:v>
                </c:pt>
                <c:pt idx="842">
                  <c:v>4.5999999999999996</c:v>
                </c:pt>
                <c:pt idx="843">
                  <c:v>4.5999999999999996</c:v>
                </c:pt>
                <c:pt idx="844">
                  <c:v>4.5999999999999996</c:v>
                </c:pt>
                <c:pt idx="845">
                  <c:v>4.5999999999999996</c:v>
                </c:pt>
                <c:pt idx="846">
                  <c:v>4.5999999999999996</c:v>
                </c:pt>
                <c:pt idx="847">
                  <c:v>4.5999999999999996</c:v>
                </c:pt>
                <c:pt idx="848">
                  <c:v>4.5999999999999996</c:v>
                </c:pt>
                <c:pt idx="849">
                  <c:v>4.5999999999999996</c:v>
                </c:pt>
                <c:pt idx="850">
                  <c:v>4.5999999999999996</c:v>
                </c:pt>
                <c:pt idx="851">
                  <c:v>4.5999999999999996</c:v>
                </c:pt>
                <c:pt idx="852">
                  <c:v>4.5999999999999996</c:v>
                </c:pt>
                <c:pt idx="853">
                  <c:v>4.5999999999999996</c:v>
                </c:pt>
                <c:pt idx="854">
                  <c:v>4.5999999999999996</c:v>
                </c:pt>
                <c:pt idx="855">
                  <c:v>4.5999999999999996</c:v>
                </c:pt>
                <c:pt idx="856">
                  <c:v>4.5999999999999996</c:v>
                </c:pt>
                <c:pt idx="857">
                  <c:v>4.5999999999999996</c:v>
                </c:pt>
                <c:pt idx="858">
                  <c:v>4.5999999999999996</c:v>
                </c:pt>
                <c:pt idx="859">
                  <c:v>4.5999999999999996</c:v>
                </c:pt>
                <c:pt idx="860">
                  <c:v>4.5999999999999996</c:v>
                </c:pt>
                <c:pt idx="861">
                  <c:v>4.5999999999999996</c:v>
                </c:pt>
                <c:pt idx="862">
                  <c:v>4.5999999999999996</c:v>
                </c:pt>
                <c:pt idx="863">
                  <c:v>4.5999999999999996</c:v>
                </c:pt>
                <c:pt idx="864">
                  <c:v>4.5999999999999996</c:v>
                </c:pt>
                <c:pt idx="865">
                  <c:v>4.5999999999999996</c:v>
                </c:pt>
                <c:pt idx="866">
                  <c:v>4.5999999999999996</c:v>
                </c:pt>
                <c:pt idx="867">
                  <c:v>4.5999999999999996</c:v>
                </c:pt>
                <c:pt idx="868">
                  <c:v>4.5999999999999996</c:v>
                </c:pt>
                <c:pt idx="869">
                  <c:v>4.5999999999999996</c:v>
                </c:pt>
                <c:pt idx="870">
                  <c:v>4.5999999999999996</c:v>
                </c:pt>
                <c:pt idx="871">
                  <c:v>4.5999999999999996</c:v>
                </c:pt>
                <c:pt idx="872">
                  <c:v>4.5999999999999996</c:v>
                </c:pt>
                <c:pt idx="873">
                  <c:v>4.5999999999999996</c:v>
                </c:pt>
                <c:pt idx="874">
                  <c:v>4.5999999999999996</c:v>
                </c:pt>
                <c:pt idx="875">
                  <c:v>4.5999999999999996</c:v>
                </c:pt>
                <c:pt idx="876">
                  <c:v>4.5999999999999996</c:v>
                </c:pt>
                <c:pt idx="877">
                  <c:v>4.5999999999999996</c:v>
                </c:pt>
                <c:pt idx="878">
                  <c:v>4.5999999999999996</c:v>
                </c:pt>
                <c:pt idx="879">
                  <c:v>4.5999999999999996</c:v>
                </c:pt>
                <c:pt idx="880">
                  <c:v>4.5999999999999996</c:v>
                </c:pt>
                <c:pt idx="881">
                  <c:v>4.5999999999999996</c:v>
                </c:pt>
                <c:pt idx="882">
                  <c:v>4.5999999999999996</c:v>
                </c:pt>
                <c:pt idx="883">
                  <c:v>4.5899999999999901</c:v>
                </c:pt>
                <c:pt idx="884">
                  <c:v>4.5899999999999901</c:v>
                </c:pt>
                <c:pt idx="885">
                  <c:v>4.5899999999999901</c:v>
                </c:pt>
                <c:pt idx="886">
                  <c:v>4.5899999999999901</c:v>
                </c:pt>
                <c:pt idx="887">
                  <c:v>4.5899999999999901</c:v>
                </c:pt>
                <c:pt idx="888">
                  <c:v>4.5899999999999901</c:v>
                </c:pt>
                <c:pt idx="889">
                  <c:v>4.5899999999999901</c:v>
                </c:pt>
                <c:pt idx="890">
                  <c:v>4.5899999999999901</c:v>
                </c:pt>
                <c:pt idx="891">
                  <c:v>4.5899999999999901</c:v>
                </c:pt>
                <c:pt idx="892">
                  <c:v>4.5899999999999901</c:v>
                </c:pt>
                <c:pt idx="893">
                  <c:v>4.5899999999999901</c:v>
                </c:pt>
                <c:pt idx="894">
                  <c:v>4.5899999999999901</c:v>
                </c:pt>
                <c:pt idx="895">
                  <c:v>4.5899999999999901</c:v>
                </c:pt>
                <c:pt idx="896">
                  <c:v>4.5899999999999901</c:v>
                </c:pt>
                <c:pt idx="897">
                  <c:v>4.5899999999999901</c:v>
                </c:pt>
                <c:pt idx="898">
                  <c:v>4.5899999999999901</c:v>
                </c:pt>
                <c:pt idx="899">
                  <c:v>4.5899999999999901</c:v>
                </c:pt>
                <c:pt idx="900">
                  <c:v>4.5899999999999901</c:v>
                </c:pt>
                <c:pt idx="901">
                  <c:v>4.5899999999999901</c:v>
                </c:pt>
                <c:pt idx="902">
                  <c:v>4.5899999999999901</c:v>
                </c:pt>
                <c:pt idx="903">
                  <c:v>4.5899999999999901</c:v>
                </c:pt>
                <c:pt idx="904">
                  <c:v>4.5899999999999901</c:v>
                </c:pt>
                <c:pt idx="905">
                  <c:v>4.5899999999999901</c:v>
                </c:pt>
                <c:pt idx="906">
                  <c:v>4.5899999999999901</c:v>
                </c:pt>
                <c:pt idx="907">
                  <c:v>4.5899999999999901</c:v>
                </c:pt>
                <c:pt idx="908">
                  <c:v>4.5899999999999901</c:v>
                </c:pt>
                <c:pt idx="909">
                  <c:v>4.5899999999999901</c:v>
                </c:pt>
                <c:pt idx="910">
                  <c:v>4.5899999999999901</c:v>
                </c:pt>
                <c:pt idx="911">
                  <c:v>4.5899999999999901</c:v>
                </c:pt>
                <c:pt idx="912">
                  <c:v>4.5899999999999901</c:v>
                </c:pt>
                <c:pt idx="913">
                  <c:v>4.5899999999999901</c:v>
                </c:pt>
                <c:pt idx="914">
                  <c:v>4.5899999999999901</c:v>
                </c:pt>
                <c:pt idx="915">
                  <c:v>4.5899999999999901</c:v>
                </c:pt>
                <c:pt idx="916">
                  <c:v>4.5899999999999901</c:v>
                </c:pt>
                <c:pt idx="917">
                  <c:v>4.5899999999999901</c:v>
                </c:pt>
                <c:pt idx="918">
                  <c:v>4.5899999999999901</c:v>
                </c:pt>
                <c:pt idx="919">
                  <c:v>4.5899999999999901</c:v>
                </c:pt>
                <c:pt idx="920">
                  <c:v>4.5899999999999901</c:v>
                </c:pt>
                <c:pt idx="921">
                  <c:v>4.5899999999999901</c:v>
                </c:pt>
                <c:pt idx="922">
                  <c:v>4.5899999999999901</c:v>
                </c:pt>
                <c:pt idx="923">
                  <c:v>4.5899999999999901</c:v>
                </c:pt>
                <c:pt idx="924">
                  <c:v>4.5899999999999901</c:v>
                </c:pt>
                <c:pt idx="925">
                  <c:v>4.5899999999999901</c:v>
                </c:pt>
                <c:pt idx="926">
                  <c:v>4.5899999999999901</c:v>
                </c:pt>
                <c:pt idx="927">
                  <c:v>4.5899999999999901</c:v>
                </c:pt>
                <c:pt idx="928">
                  <c:v>4.5899999999999901</c:v>
                </c:pt>
                <c:pt idx="929">
                  <c:v>4.5899999999999901</c:v>
                </c:pt>
                <c:pt idx="930">
                  <c:v>4.5899999999999901</c:v>
                </c:pt>
                <c:pt idx="931">
                  <c:v>4.5899999999999901</c:v>
                </c:pt>
                <c:pt idx="932">
                  <c:v>4.5899999999999901</c:v>
                </c:pt>
                <c:pt idx="933">
                  <c:v>4.5899999999999901</c:v>
                </c:pt>
                <c:pt idx="934">
                  <c:v>4.5899999999999901</c:v>
                </c:pt>
                <c:pt idx="935">
                  <c:v>4.5899999999999901</c:v>
                </c:pt>
                <c:pt idx="936">
                  <c:v>4.5899999999999901</c:v>
                </c:pt>
                <c:pt idx="937">
                  <c:v>4.5899999999999901</c:v>
                </c:pt>
                <c:pt idx="938">
                  <c:v>4.5899999999999901</c:v>
                </c:pt>
                <c:pt idx="939">
                  <c:v>4.5899999999999901</c:v>
                </c:pt>
                <c:pt idx="940">
                  <c:v>4.5899999999999901</c:v>
                </c:pt>
                <c:pt idx="941">
                  <c:v>4.5899999999999901</c:v>
                </c:pt>
                <c:pt idx="942">
                  <c:v>4.5899999999999901</c:v>
                </c:pt>
                <c:pt idx="943">
                  <c:v>4.5899999999999901</c:v>
                </c:pt>
                <c:pt idx="944">
                  <c:v>4.5899999999999901</c:v>
                </c:pt>
                <c:pt idx="945">
                  <c:v>4.5899999999999901</c:v>
                </c:pt>
                <c:pt idx="946">
                  <c:v>4.5899999999999901</c:v>
                </c:pt>
                <c:pt idx="947">
                  <c:v>4.5899999999999901</c:v>
                </c:pt>
                <c:pt idx="948">
                  <c:v>4.5899999999999901</c:v>
                </c:pt>
                <c:pt idx="949">
                  <c:v>4.5899999999999901</c:v>
                </c:pt>
                <c:pt idx="950">
                  <c:v>4.5899999999999901</c:v>
                </c:pt>
                <c:pt idx="951">
                  <c:v>4.5899999999999901</c:v>
                </c:pt>
                <c:pt idx="952">
                  <c:v>4.5899999999999901</c:v>
                </c:pt>
                <c:pt idx="953">
                  <c:v>4.5899999999999901</c:v>
                </c:pt>
                <c:pt idx="954">
                  <c:v>4.5899999999999901</c:v>
                </c:pt>
                <c:pt idx="955">
                  <c:v>4.5899999999999901</c:v>
                </c:pt>
                <c:pt idx="956">
                  <c:v>4.5899999999999901</c:v>
                </c:pt>
                <c:pt idx="957">
                  <c:v>4.5899999999999901</c:v>
                </c:pt>
                <c:pt idx="958">
                  <c:v>4.5899999999999901</c:v>
                </c:pt>
                <c:pt idx="959">
                  <c:v>4.5899999999999901</c:v>
                </c:pt>
                <c:pt idx="960">
                  <c:v>4.5899999999999901</c:v>
                </c:pt>
                <c:pt idx="961">
                  <c:v>4.5899999999999901</c:v>
                </c:pt>
                <c:pt idx="962">
                  <c:v>4.5899999999999901</c:v>
                </c:pt>
                <c:pt idx="963">
                  <c:v>4.5899999999999901</c:v>
                </c:pt>
                <c:pt idx="964">
                  <c:v>4.5899999999999901</c:v>
                </c:pt>
                <c:pt idx="965">
                  <c:v>4.5899999999999901</c:v>
                </c:pt>
                <c:pt idx="966">
                  <c:v>4.5799999999999903</c:v>
                </c:pt>
                <c:pt idx="967">
                  <c:v>4.5799999999999903</c:v>
                </c:pt>
                <c:pt idx="968">
                  <c:v>4.5799999999999903</c:v>
                </c:pt>
                <c:pt idx="969">
                  <c:v>4.5799999999999903</c:v>
                </c:pt>
                <c:pt idx="970">
                  <c:v>4.5799999999999903</c:v>
                </c:pt>
                <c:pt idx="971">
                  <c:v>4.5799999999999903</c:v>
                </c:pt>
                <c:pt idx="972">
                  <c:v>4.5799999999999903</c:v>
                </c:pt>
                <c:pt idx="973">
                  <c:v>4.5799999999999903</c:v>
                </c:pt>
                <c:pt idx="974">
                  <c:v>4.5699999999999896</c:v>
                </c:pt>
                <c:pt idx="975">
                  <c:v>4.5699999999999896</c:v>
                </c:pt>
                <c:pt idx="976">
                  <c:v>4.5699999999999896</c:v>
                </c:pt>
                <c:pt idx="977">
                  <c:v>4.5699999999999896</c:v>
                </c:pt>
                <c:pt idx="978">
                  <c:v>4.5699999999999896</c:v>
                </c:pt>
                <c:pt idx="979">
                  <c:v>4.5699999999999896</c:v>
                </c:pt>
                <c:pt idx="980">
                  <c:v>4.5699999999999896</c:v>
                </c:pt>
                <c:pt idx="981">
                  <c:v>4.5699999999999896</c:v>
                </c:pt>
                <c:pt idx="982">
                  <c:v>4.5699999999999896</c:v>
                </c:pt>
                <c:pt idx="983">
                  <c:v>4.5699999999999896</c:v>
                </c:pt>
                <c:pt idx="984">
                  <c:v>4.5699999999999896</c:v>
                </c:pt>
                <c:pt idx="985">
                  <c:v>4.5699999999999896</c:v>
                </c:pt>
                <c:pt idx="986">
                  <c:v>4.5699999999999896</c:v>
                </c:pt>
                <c:pt idx="987">
                  <c:v>4.5699999999999896</c:v>
                </c:pt>
                <c:pt idx="988">
                  <c:v>4.5699999999999896</c:v>
                </c:pt>
                <c:pt idx="989">
                  <c:v>4.5699999999999896</c:v>
                </c:pt>
                <c:pt idx="990">
                  <c:v>4.5699999999999896</c:v>
                </c:pt>
                <c:pt idx="991">
                  <c:v>4.5699999999999896</c:v>
                </c:pt>
                <c:pt idx="992">
                  <c:v>4.5699999999999896</c:v>
                </c:pt>
                <c:pt idx="993">
                  <c:v>4.5699999999999896</c:v>
                </c:pt>
                <c:pt idx="994">
                  <c:v>4.5699999999999896</c:v>
                </c:pt>
                <c:pt idx="995">
                  <c:v>4.5699999999999896</c:v>
                </c:pt>
                <c:pt idx="996">
                  <c:v>4.5599999999999898</c:v>
                </c:pt>
                <c:pt idx="997">
                  <c:v>4.5599999999999898</c:v>
                </c:pt>
                <c:pt idx="998">
                  <c:v>4.5599999999999898</c:v>
                </c:pt>
                <c:pt idx="999">
                  <c:v>4.5599999999999898</c:v>
                </c:pt>
                <c:pt idx="1000">
                  <c:v>4.5599999999999898</c:v>
                </c:pt>
                <c:pt idx="1001">
                  <c:v>4.5599999999999898</c:v>
                </c:pt>
                <c:pt idx="1002">
                  <c:v>4.5599999999999898</c:v>
                </c:pt>
                <c:pt idx="1003">
                  <c:v>4.5599999999999898</c:v>
                </c:pt>
                <c:pt idx="1004">
                  <c:v>4.5599999999999898</c:v>
                </c:pt>
                <c:pt idx="1005">
                  <c:v>4.5599999999999898</c:v>
                </c:pt>
                <c:pt idx="1006">
                  <c:v>4.5599999999999898</c:v>
                </c:pt>
                <c:pt idx="1007">
                  <c:v>4.5599999999999898</c:v>
                </c:pt>
                <c:pt idx="1008">
                  <c:v>4.5599999999999898</c:v>
                </c:pt>
                <c:pt idx="1009">
                  <c:v>4.5599999999999898</c:v>
                </c:pt>
                <c:pt idx="1010">
                  <c:v>4.5599999999999898</c:v>
                </c:pt>
                <c:pt idx="1011">
                  <c:v>4.5599999999999898</c:v>
                </c:pt>
                <c:pt idx="1012">
                  <c:v>4.5599999999999898</c:v>
                </c:pt>
                <c:pt idx="1013">
                  <c:v>4.5599999999999898</c:v>
                </c:pt>
                <c:pt idx="1014">
                  <c:v>4.5599999999999898</c:v>
                </c:pt>
                <c:pt idx="1015">
                  <c:v>4.5599999999999898</c:v>
                </c:pt>
                <c:pt idx="1016">
                  <c:v>4.5599999999999898</c:v>
                </c:pt>
                <c:pt idx="1017">
                  <c:v>4.5599999999999898</c:v>
                </c:pt>
                <c:pt idx="1018">
                  <c:v>4.5599999999999898</c:v>
                </c:pt>
                <c:pt idx="1019">
                  <c:v>4.5599999999999898</c:v>
                </c:pt>
                <c:pt idx="1020">
                  <c:v>4.5599999999999898</c:v>
                </c:pt>
                <c:pt idx="1021">
                  <c:v>4.5599999999999898</c:v>
                </c:pt>
                <c:pt idx="1022">
                  <c:v>4.5599999999999898</c:v>
                </c:pt>
                <c:pt idx="1023">
                  <c:v>4.5599999999999898</c:v>
                </c:pt>
                <c:pt idx="1024">
                  <c:v>4.5599999999999898</c:v>
                </c:pt>
                <c:pt idx="1025">
                  <c:v>4.5599999999999898</c:v>
                </c:pt>
                <c:pt idx="1026">
                  <c:v>4.5599999999999898</c:v>
                </c:pt>
                <c:pt idx="1027">
                  <c:v>4.5599999999999898</c:v>
                </c:pt>
                <c:pt idx="1028">
                  <c:v>4.5599999999999898</c:v>
                </c:pt>
                <c:pt idx="1029">
                  <c:v>4.5599999999999898</c:v>
                </c:pt>
                <c:pt idx="1030">
                  <c:v>4.5599999999999898</c:v>
                </c:pt>
                <c:pt idx="1031">
                  <c:v>4.5599999999999898</c:v>
                </c:pt>
                <c:pt idx="1032">
                  <c:v>4.5599999999999898</c:v>
                </c:pt>
                <c:pt idx="1033">
                  <c:v>4.5599999999999898</c:v>
                </c:pt>
                <c:pt idx="1034">
                  <c:v>4.5599999999999898</c:v>
                </c:pt>
                <c:pt idx="1035">
                  <c:v>4.5599999999999898</c:v>
                </c:pt>
                <c:pt idx="1036">
                  <c:v>4.5599999999999898</c:v>
                </c:pt>
                <c:pt idx="1037">
                  <c:v>4.5599999999999898</c:v>
                </c:pt>
                <c:pt idx="1038">
                  <c:v>4.5599999999999898</c:v>
                </c:pt>
                <c:pt idx="1039">
                  <c:v>4.5599999999999898</c:v>
                </c:pt>
                <c:pt idx="1040">
                  <c:v>4.5599999999999898</c:v>
                </c:pt>
                <c:pt idx="1041">
                  <c:v>4.5599999999999898</c:v>
                </c:pt>
                <c:pt idx="1042">
                  <c:v>4.5599999999999898</c:v>
                </c:pt>
                <c:pt idx="1043">
                  <c:v>4.5599999999999898</c:v>
                </c:pt>
                <c:pt idx="1044">
                  <c:v>4.5599999999999898</c:v>
                </c:pt>
                <c:pt idx="1045">
                  <c:v>4.5599999999999898</c:v>
                </c:pt>
                <c:pt idx="1046">
                  <c:v>4.5599999999999898</c:v>
                </c:pt>
                <c:pt idx="1047">
                  <c:v>4.5599999999999898</c:v>
                </c:pt>
                <c:pt idx="1048">
                  <c:v>4.5599999999999898</c:v>
                </c:pt>
                <c:pt idx="1049">
                  <c:v>4.5599999999999898</c:v>
                </c:pt>
                <c:pt idx="1050">
                  <c:v>4.5599999999999898</c:v>
                </c:pt>
                <c:pt idx="1051">
                  <c:v>4.5599999999999898</c:v>
                </c:pt>
                <c:pt idx="1052">
                  <c:v>4.5599999999999898</c:v>
                </c:pt>
                <c:pt idx="1053">
                  <c:v>4.5599999999999898</c:v>
                </c:pt>
                <c:pt idx="1054">
                  <c:v>4.5599999999999898</c:v>
                </c:pt>
                <c:pt idx="1055">
                  <c:v>4.5599999999999898</c:v>
                </c:pt>
                <c:pt idx="1056">
                  <c:v>4.5599999999999898</c:v>
                </c:pt>
                <c:pt idx="1057">
                  <c:v>4.5599999999999898</c:v>
                </c:pt>
                <c:pt idx="1058">
                  <c:v>4.5599999999999898</c:v>
                </c:pt>
                <c:pt idx="1059">
                  <c:v>4.5599999999999898</c:v>
                </c:pt>
                <c:pt idx="1060">
                  <c:v>4.5599999999999898</c:v>
                </c:pt>
                <c:pt idx="1061">
                  <c:v>4.5599999999999898</c:v>
                </c:pt>
                <c:pt idx="1062">
                  <c:v>4.5599999999999898</c:v>
                </c:pt>
                <c:pt idx="1063">
                  <c:v>4.5599999999999898</c:v>
                </c:pt>
                <c:pt idx="1064">
                  <c:v>4.5599999999999898</c:v>
                </c:pt>
                <c:pt idx="1065">
                  <c:v>4.5599999999999898</c:v>
                </c:pt>
                <c:pt idx="1066">
                  <c:v>4.5599999999999898</c:v>
                </c:pt>
                <c:pt idx="1067">
                  <c:v>4.5599999999999898</c:v>
                </c:pt>
                <c:pt idx="1068">
                  <c:v>4.5599999999999898</c:v>
                </c:pt>
                <c:pt idx="1069">
                  <c:v>4.5599999999999898</c:v>
                </c:pt>
                <c:pt idx="1070">
                  <c:v>4.5599999999999898</c:v>
                </c:pt>
                <c:pt idx="1071">
                  <c:v>4.5599999999999898</c:v>
                </c:pt>
                <c:pt idx="1072">
                  <c:v>4.5599999999999898</c:v>
                </c:pt>
                <c:pt idx="1073">
                  <c:v>4.5599999999999898</c:v>
                </c:pt>
                <c:pt idx="1074">
                  <c:v>4.5599999999999898</c:v>
                </c:pt>
                <c:pt idx="1075">
                  <c:v>4.5599999999999898</c:v>
                </c:pt>
                <c:pt idx="1076">
                  <c:v>4.5599999999999898</c:v>
                </c:pt>
                <c:pt idx="1077">
                  <c:v>4.5599999999999898</c:v>
                </c:pt>
                <c:pt idx="1078">
                  <c:v>4.5599999999999898</c:v>
                </c:pt>
                <c:pt idx="1079">
                  <c:v>4.5599999999999898</c:v>
                </c:pt>
                <c:pt idx="1080">
                  <c:v>4.5599999999999898</c:v>
                </c:pt>
                <c:pt idx="1081">
                  <c:v>4.5599999999999898</c:v>
                </c:pt>
                <c:pt idx="1082">
                  <c:v>4.5599999999999898</c:v>
                </c:pt>
                <c:pt idx="1083">
                  <c:v>4.5599999999999898</c:v>
                </c:pt>
                <c:pt idx="1084">
                  <c:v>4.5599999999999898</c:v>
                </c:pt>
                <c:pt idx="1085">
                  <c:v>4.5599999999999898</c:v>
                </c:pt>
                <c:pt idx="1086">
                  <c:v>4.5599999999999898</c:v>
                </c:pt>
                <c:pt idx="1087">
                  <c:v>4.5599999999999898</c:v>
                </c:pt>
                <c:pt idx="1088">
                  <c:v>4.5499999999999901</c:v>
                </c:pt>
                <c:pt idx="1089">
                  <c:v>4.5499999999999901</c:v>
                </c:pt>
                <c:pt idx="1090">
                  <c:v>4.5499999999999901</c:v>
                </c:pt>
                <c:pt idx="1091">
                  <c:v>4.5499999999999901</c:v>
                </c:pt>
                <c:pt idx="1092">
                  <c:v>4.5499999999999901</c:v>
                </c:pt>
                <c:pt idx="1093">
                  <c:v>4.5499999999999901</c:v>
                </c:pt>
                <c:pt idx="1094">
                  <c:v>4.5499999999999901</c:v>
                </c:pt>
                <c:pt idx="1095">
                  <c:v>4.5499999999999901</c:v>
                </c:pt>
                <c:pt idx="1096">
                  <c:v>4.5499999999999901</c:v>
                </c:pt>
                <c:pt idx="1097">
                  <c:v>4.5499999999999901</c:v>
                </c:pt>
                <c:pt idx="1098">
                  <c:v>4.5399999999999903</c:v>
                </c:pt>
                <c:pt idx="1099">
                  <c:v>4.5399999999999903</c:v>
                </c:pt>
                <c:pt idx="1100">
                  <c:v>4.5399999999999903</c:v>
                </c:pt>
                <c:pt idx="1101">
                  <c:v>4.5399999999999903</c:v>
                </c:pt>
                <c:pt idx="1102">
                  <c:v>4.5399999999999903</c:v>
                </c:pt>
                <c:pt idx="1103">
                  <c:v>4.5399999999999903</c:v>
                </c:pt>
                <c:pt idx="1104">
                  <c:v>4.5399999999999903</c:v>
                </c:pt>
                <c:pt idx="1105">
                  <c:v>4.5399999999999903</c:v>
                </c:pt>
                <c:pt idx="1106">
                  <c:v>4.5399999999999903</c:v>
                </c:pt>
                <c:pt idx="1107">
                  <c:v>4.5399999999999903</c:v>
                </c:pt>
                <c:pt idx="1108">
                  <c:v>4.5399999999999903</c:v>
                </c:pt>
                <c:pt idx="1109">
                  <c:v>4.5399999999999903</c:v>
                </c:pt>
                <c:pt idx="1110">
                  <c:v>4.5399999999999903</c:v>
                </c:pt>
                <c:pt idx="1111">
                  <c:v>4.5399999999999903</c:v>
                </c:pt>
                <c:pt idx="1112">
                  <c:v>4.5399999999999903</c:v>
                </c:pt>
                <c:pt idx="1113">
                  <c:v>4.5399999999999903</c:v>
                </c:pt>
                <c:pt idx="1114">
                  <c:v>4.5399999999999903</c:v>
                </c:pt>
                <c:pt idx="1115">
                  <c:v>4.5399999999999903</c:v>
                </c:pt>
                <c:pt idx="1116">
                  <c:v>4.5399999999999903</c:v>
                </c:pt>
                <c:pt idx="1117">
                  <c:v>4.5399999999999903</c:v>
                </c:pt>
                <c:pt idx="1118">
                  <c:v>4.5399999999999903</c:v>
                </c:pt>
                <c:pt idx="1119">
                  <c:v>4.5399999999999903</c:v>
                </c:pt>
                <c:pt idx="1120">
                  <c:v>4.5399999999999903</c:v>
                </c:pt>
                <c:pt idx="1121">
                  <c:v>4.5399999999999903</c:v>
                </c:pt>
                <c:pt idx="1122">
                  <c:v>4.5399999999999903</c:v>
                </c:pt>
                <c:pt idx="1123">
                  <c:v>4.5399999999999903</c:v>
                </c:pt>
                <c:pt idx="1124">
                  <c:v>4.5399999999999903</c:v>
                </c:pt>
                <c:pt idx="1125">
                  <c:v>4.5399999999999903</c:v>
                </c:pt>
                <c:pt idx="1126">
                  <c:v>4.5399999999999903</c:v>
                </c:pt>
                <c:pt idx="1127">
                  <c:v>4.5399999999999903</c:v>
                </c:pt>
                <c:pt idx="1128">
                  <c:v>4.5399999999999903</c:v>
                </c:pt>
                <c:pt idx="1129">
                  <c:v>4.5399999999999903</c:v>
                </c:pt>
                <c:pt idx="1130">
                  <c:v>4.5399999999999903</c:v>
                </c:pt>
                <c:pt idx="1131">
                  <c:v>4.5399999999999903</c:v>
                </c:pt>
                <c:pt idx="1132">
                  <c:v>4.5399999999999903</c:v>
                </c:pt>
                <c:pt idx="1133">
                  <c:v>4.5399999999999903</c:v>
                </c:pt>
                <c:pt idx="1134">
                  <c:v>4.5399999999999903</c:v>
                </c:pt>
                <c:pt idx="1135">
                  <c:v>4.5399999999999903</c:v>
                </c:pt>
                <c:pt idx="1136">
                  <c:v>4.5399999999999903</c:v>
                </c:pt>
                <c:pt idx="1137">
                  <c:v>4.5399999999999903</c:v>
                </c:pt>
                <c:pt idx="1138">
                  <c:v>4.5399999999999903</c:v>
                </c:pt>
                <c:pt idx="1139">
                  <c:v>4.5399999999999903</c:v>
                </c:pt>
                <c:pt idx="1140">
                  <c:v>4.5399999999999903</c:v>
                </c:pt>
                <c:pt idx="1141">
                  <c:v>4.5399999999999903</c:v>
                </c:pt>
                <c:pt idx="1142">
                  <c:v>4.5399999999999903</c:v>
                </c:pt>
                <c:pt idx="1143">
                  <c:v>4.5399999999999903</c:v>
                </c:pt>
                <c:pt idx="1144">
                  <c:v>4.5399999999999903</c:v>
                </c:pt>
                <c:pt idx="1145">
                  <c:v>4.5399999999999903</c:v>
                </c:pt>
                <c:pt idx="1146">
                  <c:v>4.5399999999999903</c:v>
                </c:pt>
                <c:pt idx="1147">
                  <c:v>4.5399999999999903</c:v>
                </c:pt>
                <c:pt idx="1148">
                  <c:v>4.5399999999999903</c:v>
                </c:pt>
                <c:pt idx="1149">
                  <c:v>4.5399999999999903</c:v>
                </c:pt>
                <c:pt idx="1150">
                  <c:v>4.5399999999999903</c:v>
                </c:pt>
                <c:pt idx="1151">
                  <c:v>4.5399999999999903</c:v>
                </c:pt>
                <c:pt idx="1152">
                  <c:v>4.5399999999999903</c:v>
                </c:pt>
                <c:pt idx="1153">
                  <c:v>4.5399999999999903</c:v>
                </c:pt>
                <c:pt idx="1154">
                  <c:v>4.5399999999999903</c:v>
                </c:pt>
                <c:pt idx="1155">
                  <c:v>4.5399999999999903</c:v>
                </c:pt>
                <c:pt idx="1156">
                  <c:v>4.5399999999999903</c:v>
                </c:pt>
                <c:pt idx="1157">
                  <c:v>4.5399999999999903</c:v>
                </c:pt>
                <c:pt idx="1158">
                  <c:v>4.5399999999999903</c:v>
                </c:pt>
                <c:pt idx="1159">
                  <c:v>4.5399999999999903</c:v>
                </c:pt>
                <c:pt idx="1160">
                  <c:v>4.5399999999999903</c:v>
                </c:pt>
                <c:pt idx="1161">
                  <c:v>4.5399999999999903</c:v>
                </c:pt>
                <c:pt idx="1162">
                  <c:v>4.5399999999999903</c:v>
                </c:pt>
                <c:pt idx="1163">
                  <c:v>4.5399999999999903</c:v>
                </c:pt>
                <c:pt idx="1164">
                  <c:v>4.5399999999999903</c:v>
                </c:pt>
                <c:pt idx="1165">
                  <c:v>4.5399999999999903</c:v>
                </c:pt>
                <c:pt idx="1166">
                  <c:v>4.5399999999999903</c:v>
                </c:pt>
                <c:pt idx="1167">
                  <c:v>4.5399999999999903</c:v>
                </c:pt>
                <c:pt idx="1168">
                  <c:v>4.5399999999999903</c:v>
                </c:pt>
                <c:pt idx="1169">
                  <c:v>4.5399999999999903</c:v>
                </c:pt>
                <c:pt idx="1170">
                  <c:v>4.5399999999999903</c:v>
                </c:pt>
                <c:pt idx="1171">
                  <c:v>4.5399999999999903</c:v>
                </c:pt>
                <c:pt idx="1172">
                  <c:v>4.5399999999999903</c:v>
                </c:pt>
                <c:pt idx="1173">
                  <c:v>4.5399999999999903</c:v>
                </c:pt>
                <c:pt idx="1174">
                  <c:v>4.5399999999999903</c:v>
                </c:pt>
                <c:pt idx="1175">
                  <c:v>4.5399999999999903</c:v>
                </c:pt>
                <c:pt idx="1176">
                  <c:v>4.5399999999999903</c:v>
                </c:pt>
                <c:pt idx="1177">
                  <c:v>4.5399999999999903</c:v>
                </c:pt>
                <c:pt idx="1178">
                  <c:v>4.5399999999999903</c:v>
                </c:pt>
                <c:pt idx="1179">
                  <c:v>4.5399999999999903</c:v>
                </c:pt>
                <c:pt idx="1180">
                  <c:v>4.5399999999999903</c:v>
                </c:pt>
                <c:pt idx="1181">
                  <c:v>4.5399999999999903</c:v>
                </c:pt>
                <c:pt idx="1182">
                  <c:v>4.5399999999999903</c:v>
                </c:pt>
                <c:pt idx="1183">
                  <c:v>4.5399999999999903</c:v>
                </c:pt>
                <c:pt idx="1184">
                  <c:v>4.5399999999999903</c:v>
                </c:pt>
                <c:pt idx="1185">
                  <c:v>4.5399999999999903</c:v>
                </c:pt>
                <c:pt idx="1186">
                  <c:v>4.5399999999999903</c:v>
                </c:pt>
                <c:pt idx="1187">
                  <c:v>4.5399999999999903</c:v>
                </c:pt>
                <c:pt idx="1188">
                  <c:v>4.5399999999999903</c:v>
                </c:pt>
                <c:pt idx="1189">
                  <c:v>4.5399999999999903</c:v>
                </c:pt>
                <c:pt idx="1190">
                  <c:v>4.5399999999999903</c:v>
                </c:pt>
                <c:pt idx="1191">
                  <c:v>4.5399999999999903</c:v>
                </c:pt>
                <c:pt idx="1192">
                  <c:v>4.5399999999999903</c:v>
                </c:pt>
                <c:pt idx="1193">
                  <c:v>4.5399999999999903</c:v>
                </c:pt>
                <c:pt idx="1194">
                  <c:v>4.5399999999999903</c:v>
                </c:pt>
                <c:pt idx="1195">
                  <c:v>4.5399999999999903</c:v>
                </c:pt>
                <c:pt idx="1196">
                  <c:v>4.5399999999999903</c:v>
                </c:pt>
                <c:pt idx="1197">
                  <c:v>4.5399999999999903</c:v>
                </c:pt>
                <c:pt idx="1198">
                  <c:v>4.5399999999999903</c:v>
                </c:pt>
                <c:pt idx="1199">
                  <c:v>4.5399999999999903</c:v>
                </c:pt>
                <c:pt idx="1200">
                  <c:v>4.5399999999999903</c:v>
                </c:pt>
                <c:pt idx="1201">
                  <c:v>4.5399999999999903</c:v>
                </c:pt>
                <c:pt idx="1202">
                  <c:v>4.5399999999999903</c:v>
                </c:pt>
                <c:pt idx="1203">
                  <c:v>4.5399999999999903</c:v>
                </c:pt>
                <c:pt idx="1204">
                  <c:v>4.5399999999999903</c:v>
                </c:pt>
                <c:pt idx="1205">
                  <c:v>4.5399999999999903</c:v>
                </c:pt>
                <c:pt idx="1206">
                  <c:v>4.5399999999999903</c:v>
                </c:pt>
                <c:pt idx="1207">
                  <c:v>4.5299999999999896</c:v>
                </c:pt>
                <c:pt idx="1208">
                  <c:v>4.5299999999999896</c:v>
                </c:pt>
                <c:pt idx="1209">
                  <c:v>4.5299999999999896</c:v>
                </c:pt>
                <c:pt idx="1210">
                  <c:v>4.5299999999999896</c:v>
                </c:pt>
                <c:pt idx="1211">
                  <c:v>4.5299999999999896</c:v>
                </c:pt>
                <c:pt idx="1212">
                  <c:v>4.5299999999999896</c:v>
                </c:pt>
                <c:pt idx="1213">
                  <c:v>4.5299999999999896</c:v>
                </c:pt>
                <c:pt idx="1214">
                  <c:v>4.5299999999999896</c:v>
                </c:pt>
                <c:pt idx="1215">
                  <c:v>4.5299999999999896</c:v>
                </c:pt>
                <c:pt idx="1216">
                  <c:v>4.5299999999999896</c:v>
                </c:pt>
                <c:pt idx="1217">
                  <c:v>4.5299999999999896</c:v>
                </c:pt>
                <c:pt idx="1218">
                  <c:v>4.5299999999999896</c:v>
                </c:pt>
                <c:pt idx="1219">
                  <c:v>4.5299999999999896</c:v>
                </c:pt>
                <c:pt idx="1220">
                  <c:v>4.5299999999999896</c:v>
                </c:pt>
                <c:pt idx="1221">
                  <c:v>4.5299999999999896</c:v>
                </c:pt>
                <c:pt idx="1222">
                  <c:v>4.5299999999999896</c:v>
                </c:pt>
                <c:pt idx="1223">
                  <c:v>4.5299999999999896</c:v>
                </c:pt>
                <c:pt idx="1224">
                  <c:v>4.5299999999999896</c:v>
                </c:pt>
                <c:pt idx="1225">
                  <c:v>4.5299999999999896</c:v>
                </c:pt>
                <c:pt idx="1226">
                  <c:v>4.5299999999999896</c:v>
                </c:pt>
                <c:pt idx="1227">
                  <c:v>4.5299999999999896</c:v>
                </c:pt>
                <c:pt idx="1228">
                  <c:v>4.5299999999999896</c:v>
                </c:pt>
                <c:pt idx="1229">
                  <c:v>4.5299999999999896</c:v>
                </c:pt>
                <c:pt idx="1230">
                  <c:v>4.5299999999999896</c:v>
                </c:pt>
                <c:pt idx="1231">
                  <c:v>4.5299999999999896</c:v>
                </c:pt>
                <c:pt idx="1232">
                  <c:v>4.5299999999999896</c:v>
                </c:pt>
                <c:pt idx="1233">
                  <c:v>4.5299999999999896</c:v>
                </c:pt>
                <c:pt idx="1234">
                  <c:v>4.5299999999999896</c:v>
                </c:pt>
                <c:pt idx="1235">
                  <c:v>4.5299999999999896</c:v>
                </c:pt>
                <c:pt idx="1236">
                  <c:v>4.5299999999999896</c:v>
                </c:pt>
                <c:pt idx="1237">
                  <c:v>4.5299999999999896</c:v>
                </c:pt>
                <c:pt idx="1238">
                  <c:v>4.5299999999999896</c:v>
                </c:pt>
                <c:pt idx="1239">
                  <c:v>4.5299999999999896</c:v>
                </c:pt>
                <c:pt idx="1240">
                  <c:v>4.5299999999999896</c:v>
                </c:pt>
                <c:pt idx="1241">
                  <c:v>4.5299999999999896</c:v>
                </c:pt>
                <c:pt idx="1242">
                  <c:v>4.5299999999999896</c:v>
                </c:pt>
                <c:pt idx="1243">
                  <c:v>4.5299999999999896</c:v>
                </c:pt>
                <c:pt idx="1244">
                  <c:v>4.5299999999999896</c:v>
                </c:pt>
                <c:pt idx="1245">
                  <c:v>4.5299999999999896</c:v>
                </c:pt>
                <c:pt idx="1246">
                  <c:v>4.5299999999999896</c:v>
                </c:pt>
                <c:pt idx="1247">
                  <c:v>4.5299999999999896</c:v>
                </c:pt>
                <c:pt idx="1248">
                  <c:v>4.5299999999999896</c:v>
                </c:pt>
                <c:pt idx="1249">
                  <c:v>4.5299999999999896</c:v>
                </c:pt>
              </c:numCache>
            </c:numRef>
          </c:val>
        </c:ser>
        <c:marker val="1"/>
        <c:axId val="88483328"/>
        <c:axId val="88485248"/>
      </c:lineChart>
      <c:catAx>
        <c:axId val="88483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88485248"/>
        <c:crosses val="autoZero"/>
        <c:auto val="1"/>
        <c:lblAlgn val="ctr"/>
        <c:lblOffset val="100"/>
      </c:catAx>
      <c:valAx>
        <c:axId val="884852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884833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Infected(Mean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35%OfPopulation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TBInfectionONLYData!$C$2:$C$1251</c:f>
              <c:numCache>
                <c:formatCode>General</c:formatCode>
                <c:ptCount val="1250"/>
                <c:pt idx="0">
                  <c:v>0</c:v>
                </c:pt>
                <c:pt idx="1">
                  <c:v>32.01</c:v>
                </c:pt>
                <c:pt idx="2">
                  <c:v>33.620000000000005</c:v>
                </c:pt>
                <c:pt idx="3">
                  <c:v>34.800000000000011</c:v>
                </c:pt>
                <c:pt idx="4">
                  <c:v>35.61</c:v>
                </c:pt>
                <c:pt idx="5">
                  <c:v>36.379999999999995</c:v>
                </c:pt>
                <c:pt idx="6">
                  <c:v>37.6</c:v>
                </c:pt>
                <c:pt idx="7">
                  <c:v>38.49</c:v>
                </c:pt>
                <c:pt idx="8">
                  <c:v>38.74</c:v>
                </c:pt>
                <c:pt idx="9">
                  <c:v>38.949999999999996</c:v>
                </c:pt>
                <c:pt idx="10">
                  <c:v>39.18</c:v>
                </c:pt>
                <c:pt idx="11">
                  <c:v>39.269999999999911</c:v>
                </c:pt>
                <c:pt idx="12">
                  <c:v>39.36</c:v>
                </c:pt>
                <c:pt idx="13">
                  <c:v>39.770000000000003</c:v>
                </c:pt>
                <c:pt idx="14">
                  <c:v>40.029999999999909</c:v>
                </c:pt>
                <c:pt idx="15">
                  <c:v>40.069999999999908</c:v>
                </c:pt>
                <c:pt idx="16">
                  <c:v>40.089999999999904</c:v>
                </c:pt>
                <c:pt idx="17">
                  <c:v>40.190000000000005</c:v>
                </c:pt>
                <c:pt idx="18">
                  <c:v>40.28</c:v>
                </c:pt>
                <c:pt idx="19">
                  <c:v>40.44</c:v>
                </c:pt>
                <c:pt idx="20">
                  <c:v>40.620000000000005</c:v>
                </c:pt>
                <c:pt idx="21">
                  <c:v>40.829999999999906</c:v>
                </c:pt>
                <c:pt idx="22">
                  <c:v>40.919999999999902</c:v>
                </c:pt>
                <c:pt idx="23">
                  <c:v>40.94</c:v>
                </c:pt>
                <c:pt idx="24">
                  <c:v>40.98</c:v>
                </c:pt>
                <c:pt idx="25">
                  <c:v>41.08</c:v>
                </c:pt>
                <c:pt idx="26">
                  <c:v>41.089999999999904</c:v>
                </c:pt>
                <c:pt idx="27">
                  <c:v>41.160000000000004</c:v>
                </c:pt>
                <c:pt idx="28">
                  <c:v>41.28</c:v>
                </c:pt>
                <c:pt idx="29">
                  <c:v>41.339999999999996</c:v>
                </c:pt>
                <c:pt idx="30">
                  <c:v>41.36</c:v>
                </c:pt>
                <c:pt idx="31">
                  <c:v>41.36</c:v>
                </c:pt>
                <c:pt idx="32">
                  <c:v>41.349999999999902</c:v>
                </c:pt>
                <c:pt idx="33">
                  <c:v>41.37</c:v>
                </c:pt>
                <c:pt idx="34">
                  <c:v>41.4</c:v>
                </c:pt>
                <c:pt idx="35">
                  <c:v>41.43</c:v>
                </c:pt>
                <c:pt idx="36">
                  <c:v>41.449999999999903</c:v>
                </c:pt>
                <c:pt idx="37">
                  <c:v>41.49</c:v>
                </c:pt>
                <c:pt idx="38">
                  <c:v>41.5</c:v>
                </c:pt>
                <c:pt idx="39">
                  <c:v>41.52</c:v>
                </c:pt>
                <c:pt idx="40">
                  <c:v>41.529999999999909</c:v>
                </c:pt>
                <c:pt idx="41">
                  <c:v>41.61</c:v>
                </c:pt>
                <c:pt idx="42">
                  <c:v>41.669999999999909</c:v>
                </c:pt>
                <c:pt idx="43">
                  <c:v>41.669999999999909</c:v>
                </c:pt>
                <c:pt idx="44">
                  <c:v>41.689999999999905</c:v>
                </c:pt>
                <c:pt idx="45">
                  <c:v>41.720000000000006</c:v>
                </c:pt>
                <c:pt idx="46">
                  <c:v>41.69999999999991</c:v>
                </c:pt>
                <c:pt idx="47">
                  <c:v>41.690000000000005</c:v>
                </c:pt>
                <c:pt idx="48">
                  <c:v>41.769999999999911</c:v>
                </c:pt>
                <c:pt idx="49">
                  <c:v>41.86</c:v>
                </c:pt>
                <c:pt idx="50">
                  <c:v>41.87</c:v>
                </c:pt>
                <c:pt idx="51">
                  <c:v>41.899999999999906</c:v>
                </c:pt>
                <c:pt idx="52">
                  <c:v>41.91</c:v>
                </c:pt>
                <c:pt idx="53">
                  <c:v>41.9</c:v>
                </c:pt>
                <c:pt idx="54">
                  <c:v>41.9</c:v>
                </c:pt>
                <c:pt idx="55">
                  <c:v>41.91</c:v>
                </c:pt>
                <c:pt idx="56">
                  <c:v>41.93</c:v>
                </c:pt>
                <c:pt idx="57">
                  <c:v>41.94</c:v>
                </c:pt>
                <c:pt idx="58">
                  <c:v>41.93</c:v>
                </c:pt>
                <c:pt idx="59">
                  <c:v>41.97</c:v>
                </c:pt>
                <c:pt idx="60">
                  <c:v>41.97</c:v>
                </c:pt>
                <c:pt idx="61">
                  <c:v>41.949999999999996</c:v>
                </c:pt>
                <c:pt idx="62">
                  <c:v>42.04</c:v>
                </c:pt>
                <c:pt idx="63">
                  <c:v>42.08</c:v>
                </c:pt>
                <c:pt idx="64">
                  <c:v>42.069999999999908</c:v>
                </c:pt>
                <c:pt idx="65">
                  <c:v>42.05</c:v>
                </c:pt>
                <c:pt idx="66">
                  <c:v>42.059999999999903</c:v>
                </c:pt>
                <c:pt idx="67">
                  <c:v>42.08</c:v>
                </c:pt>
                <c:pt idx="68">
                  <c:v>42.04</c:v>
                </c:pt>
                <c:pt idx="69">
                  <c:v>42.02</c:v>
                </c:pt>
                <c:pt idx="70">
                  <c:v>42.04</c:v>
                </c:pt>
                <c:pt idx="71">
                  <c:v>42.05</c:v>
                </c:pt>
                <c:pt idx="72">
                  <c:v>42.03</c:v>
                </c:pt>
                <c:pt idx="73">
                  <c:v>42.03</c:v>
                </c:pt>
                <c:pt idx="74">
                  <c:v>42.03</c:v>
                </c:pt>
                <c:pt idx="75">
                  <c:v>42.03</c:v>
                </c:pt>
                <c:pt idx="76">
                  <c:v>42.02</c:v>
                </c:pt>
                <c:pt idx="77">
                  <c:v>42.059999999999903</c:v>
                </c:pt>
                <c:pt idx="78">
                  <c:v>42.05</c:v>
                </c:pt>
                <c:pt idx="79">
                  <c:v>42.03</c:v>
                </c:pt>
                <c:pt idx="80">
                  <c:v>42.02</c:v>
                </c:pt>
                <c:pt idx="81">
                  <c:v>42.02</c:v>
                </c:pt>
                <c:pt idx="82">
                  <c:v>42.02</c:v>
                </c:pt>
                <c:pt idx="83">
                  <c:v>42.03</c:v>
                </c:pt>
                <c:pt idx="84">
                  <c:v>42.03</c:v>
                </c:pt>
                <c:pt idx="85">
                  <c:v>42.02</c:v>
                </c:pt>
                <c:pt idx="86">
                  <c:v>42.03</c:v>
                </c:pt>
                <c:pt idx="87">
                  <c:v>42.02</c:v>
                </c:pt>
                <c:pt idx="88">
                  <c:v>42.01</c:v>
                </c:pt>
                <c:pt idx="89">
                  <c:v>42</c:v>
                </c:pt>
                <c:pt idx="90">
                  <c:v>41.98</c:v>
                </c:pt>
                <c:pt idx="91">
                  <c:v>41.98</c:v>
                </c:pt>
                <c:pt idx="92">
                  <c:v>41.98</c:v>
                </c:pt>
                <c:pt idx="93">
                  <c:v>41.98</c:v>
                </c:pt>
                <c:pt idx="94">
                  <c:v>41.97</c:v>
                </c:pt>
                <c:pt idx="95">
                  <c:v>41.98</c:v>
                </c:pt>
                <c:pt idx="96">
                  <c:v>41.959999999999901</c:v>
                </c:pt>
                <c:pt idx="97">
                  <c:v>41.959999999999901</c:v>
                </c:pt>
                <c:pt idx="98">
                  <c:v>41.98</c:v>
                </c:pt>
                <c:pt idx="99">
                  <c:v>41.97</c:v>
                </c:pt>
                <c:pt idx="100">
                  <c:v>41.97</c:v>
                </c:pt>
                <c:pt idx="101">
                  <c:v>42</c:v>
                </c:pt>
                <c:pt idx="102">
                  <c:v>42</c:v>
                </c:pt>
                <c:pt idx="103">
                  <c:v>41.99</c:v>
                </c:pt>
                <c:pt idx="104">
                  <c:v>41.99</c:v>
                </c:pt>
                <c:pt idx="105">
                  <c:v>41.98</c:v>
                </c:pt>
                <c:pt idx="106">
                  <c:v>41.97</c:v>
                </c:pt>
                <c:pt idx="107">
                  <c:v>41.93</c:v>
                </c:pt>
                <c:pt idx="108">
                  <c:v>41.92</c:v>
                </c:pt>
                <c:pt idx="109">
                  <c:v>41.92</c:v>
                </c:pt>
                <c:pt idx="110">
                  <c:v>41.92</c:v>
                </c:pt>
                <c:pt idx="111">
                  <c:v>41.91</c:v>
                </c:pt>
                <c:pt idx="112">
                  <c:v>41.91</c:v>
                </c:pt>
                <c:pt idx="113">
                  <c:v>41.879999999999903</c:v>
                </c:pt>
                <c:pt idx="114">
                  <c:v>41.839999999999904</c:v>
                </c:pt>
                <c:pt idx="115">
                  <c:v>41.87</c:v>
                </c:pt>
                <c:pt idx="116">
                  <c:v>41.86</c:v>
                </c:pt>
                <c:pt idx="117">
                  <c:v>41.86</c:v>
                </c:pt>
                <c:pt idx="118">
                  <c:v>41.87</c:v>
                </c:pt>
                <c:pt idx="119">
                  <c:v>41.86</c:v>
                </c:pt>
                <c:pt idx="120">
                  <c:v>41.949999999999996</c:v>
                </c:pt>
                <c:pt idx="121">
                  <c:v>41.94</c:v>
                </c:pt>
                <c:pt idx="122">
                  <c:v>41.94</c:v>
                </c:pt>
                <c:pt idx="123">
                  <c:v>41.92</c:v>
                </c:pt>
                <c:pt idx="124">
                  <c:v>41.91</c:v>
                </c:pt>
                <c:pt idx="125">
                  <c:v>41.879999999999903</c:v>
                </c:pt>
                <c:pt idx="126">
                  <c:v>41.879999999999903</c:v>
                </c:pt>
                <c:pt idx="127">
                  <c:v>41.929999999999907</c:v>
                </c:pt>
                <c:pt idx="128">
                  <c:v>41.919999999999902</c:v>
                </c:pt>
                <c:pt idx="129">
                  <c:v>41.949999999999996</c:v>
                </c:pt>
                <c:pt idx="130">
                  <c:v>41.94</c:v>
                </c:pt>
                <c:pt idx="131">
                  <c:v>41.929999999999907</c:v>
                </c:pt>
                <c:pt idx="132">
                  <c:v>41.97</c:v>
                </c:pt>
                <c:pt idx="133">
                  <c:v>41.98</c:v>
                </c:pt>
                <c:pt idx="134">
                  <c:v>41.98</c:v>
                </c:pt>
                <c:pt idx="135">
                  <c:v>41.97</c:v>
                </c:pt>
                <c:pt idx="136">
                  <c:v>41.959999999999901</c:v>
                </c:pt>
                <c:pt idx="137">
                  <c:v>41.939999999999905</c:v>
                </c:pt>
                <c:pt idx="138">
                  <c:v>41.98</c:v>
                </c:pt>
                <c:pt idx="139">
                  <c:v>41.98</c:v>
                </c:pt>
                <c:pt idx="140">
                  <c:v>41.98</c:v>
                </c:pt>
                <c:pt idx="141">
                  <c:v>42.01</c:v>
                </c:pt>
                <c:pt idx="142">
                  <c:v>41.99</c:v>
                </c:pt>
                <c:pt idx="143">
                  <c:v>41.97</c:v>
                </c:pt>
                <c:pt idx="144">
                  <c:v>41.97</c:v>
                </c:pt>
                <c:pt idx="145">
                  <c:v>41.97</c:v>
                </c:pt>
                <c:pt idx="146">
                  <c:v>41.99</c:v>
                </c:pt>
                <c:pt idx="147">
                  <c:v>41.99</c:v>
                </c:pt>
                <c:pt idx="148">
                  <c:v>41.99</c:v>
                </c:pt>
                <c:pt idx="149">
                  <c:v>41.98</c:v>
                </c:pt>
                <c:pt idx="150">
                  <c:v>41.97</c:v>
                </c:pt>
                <c:pt idx="151">
                  <c:v>41.959999999999901</c:v>
                </c:pt>
                <c:pt idx="152">
                  <c:v>41.949999999999903</c:v>
                </c:pt>
                <c:pt idx="153">
                  <c:v>41.94</c:v>
                </c:pt>
                <c:pt idx="154">
                  <c:v>41.929999999999907</c:v>
                </c:pt>
                <c:pt idx="155">
                  <c:v>41.919999999999902</c:v>
                </c:pt>
                <c:pt idx="156">
                  <c:v>41.919999999999902</c:v>
                </c:pt>
                <c:pt idx="157">
                  <c:v>41.91</c:v>
                </c:pt>
                <c:pt idx="158">
                  <c:v>41.87</c:v>
                </c:pt>
                <c:pt idx="159">
                  <c:v>41.86</c:v>
                </c:pt>
                <c:pt idx="160">
                  <c:v>41.839999999999904</c:v>
                </c:pt>
                <c:pt idx="161">
                  <c:v>41.849999999999994</c:v>
                </c:pt>
                <c:pt idx="162">
                  <c:v>41.849999999999994</c:v>
                </c:pt>
                <c:pt idx="163">
                  <c:v>41.849999999999994</c:v>
                </c:pt>
                <c:pt idx="164">
                  <c:v>41.839999999999904</c:v>
                </c:pt>
                <c:pt idx="165">
                  <c:v>41.83</c:v>
                </c:pt>
                <c:pt idx="166">
                  <c:v>41.83</c:v>
                </c:pt>
                <c:pt idx="167">
                  <c:v>41.809999999999995</c:v>
                </c:pt>
                <c:pt idx="168">
                  <c:v>41.83</c:v>
                </c:pt>
                <c:pt idx="169">
                  <c:v>41.83</c:v>
                </c:pt>
                <c:pt idx="170">
                  <c:v>41.809999999999995</c:v>
                </c:pt>
                <c:pt idx="171">
                  <c:v>41.83</c:v>
                </c:pt>
                <c:pt idx="172">
                  <c:v>41.83</c:v>
                </c:pt>
                <c:pt idx="173">
                  <c:v>41.83</c:v>
                </c:pt>
                <c:pt idx="174">
                  <c:v>41.86</c:v>
                </c:pt>
                <c:pt idx="175">
                  <c:v>41.849999999999994</c:v>
                </c:pt>
                <c:pt idx="176">
                  <c:v>41.86</c:v>
                </c:pt>
                <c:pt idx="177">
                  <c:v>41.849999999999994</c:v>
                </c:pt>
                <c:pt idx="178">
                  <c:v>41.849999999999994</c:v>
                </c:pt>
                <c:pt idx="179">
                  <c:v>41.849999999999994</c:v>
                </c:pt>
                <c:pt idx="180">
                  <c:v>41.83</c:v>
                </c:pt>
                <c:pt idx="181">
                  <c:v>41.819999999999901</c:v>
                </c:pt>
                <c:pt idx="182">
                  <c:v>41.819999999999901</c:v>
                </c:pt>
                <c:pt idx="183">
                  <c:v>41.83</c:v>
                </c:pt>
                <c:pt idx="184">
                  <c:v>41.819999999999901</c:v>
                </c:pt>
                <c:pt idx="185">
                  <c:v>41.8</c:v>
                </c:pt>
                <c:pt idx="186">
                  <c:v>41.769999999999911</c:v>
                </c:pt>
                <c:pt idx="187">
                  <c:v>41.769999999999911</c:v>
                </c:pt>
                <c:pt idx="188">
                  <c:v>41.8</c:v>
                </c:pt>
                <c:pt idx="189">
                  <c:v>41.819999999999901</c:v>
                </c:pt>
                <c:pt idx="190">
                  <c:v>41.819999999999901</c:v>
                </c:pt>
                <c:pt idx="191">
                  <c:v>41.819999999999901</c:v>
                </c:pt>
                <c:pt idx="192">
                  <c:v>41.809999999999995</c:v>
                </c:pt>
                <c:pt idx="193">
                  <c:v>41.809999999999995</c:v>
                </c:pt>
                <c:pt idx="194">
                  <c:v>41.809999999999995</c:v>
                </c:pt>
                <c:pt idx="195">
                  <c:v>41.78</c:v>
                </c:pt>
                <c:pt idx="196">
                  <c:v>41.789999999999907</c:v>
                </c:pt>
                <c:pt idx="197">
                  <c:v>41.8</c:v>
                </c:pt>
                <c:pt idx="198">
                  <c:v>41.789999999999907</c:v>
                </c:pt>
                <c:pt idx="199">
                  <c:v>41.789999999999907</c:v>
                </c:pt>
                <c:pt idx="200">
                  <c:v>41.789999999999907</c:v>
                </c:pt>
                <c:pt idx="201">
                  <c:v>41.789999999999907</c:v>
                </c:pt>
                <c:pt idx="202">
                  <c:v>41.769999999999911</c:v>
                </c:pt>
                <c:pt idx="203">
                  <c:v>41.720000000000006</c:v>
                </c:pt>
                <c:pt idx="204">
                  <c:v>41.720000000000006</c:v>
                </c:pt>
                <c:pt idx="205">
                  <c:v>41.759999999999906</c:v>
                </c:pt>
                <c:pt idx="206">
                  <c:v>41.759999999999906</c:v>
                </c:pt>
                <c:pt idx="207">
                  <c:v>41.759999999999906</c:v>
                </c:pt>
                <c:pt idx="208">
                  <c:v>41.759999999999906</c:v>
                </c:pt>
                <c:pt idx="209">
                  <c:v>41.759999999999906</c:v>
                </c:pt>
                <c:pt idx="210">
                  <c:v>41.759999999999906</c:v>
                </c:pt>
                <c:pt idx="211">
                  <c:v>41.759999999999906</c:v>
                </c:pt>
                <c:pt idx="212">
                  <c:v>41.769999999999911</c:v>
                </c:pt>
                <c:pt idx="213">
                  <c:v>41.769999999999911</c:v>
                </c:pt>
                <c:pt idx="214">
                  <c:v>41.75</c:v>
                </c:pt>
                <c:pt idx="215">
                  <c:v>41.720000000000006</c:v>
                </c:pt>
                <c:pt idx="216">
                  <c:v>41.720000000000006</c:v>
                </c:pt>
                <c:pt idx="217">
                  <c:v>41.71</c:v>
                </c:pt>
                <c:pt idx="218">
                  <c:v>41.69999999999991</c:v>
                </c:pt>
                <c:pt idx="219">
                  <c:v>41.669999999999909</c:v>
                </c:pt>
                <c:pt idx="220">
                  <c:v>41.64</c:v>
                </c:pt>
                <c:pt idx="221">
                  <c:v>41.64</c:v>
                </c:pt>
                <c:pt idx="222">
                  <c:v>41.62999999999991</c:v>
                </c:pt>
                <c:pt idx="223">
                  <c:v>41.619999999999905</c:v>
                </c:pt>
                <c:pt idx="224">
                  <c:v>41.61</c:v>
                </c:pt>
                <c:pt idx="225">
                  <c:v>41.58</c:v>
                </c:pt>
                <c:pt idx="226">
                  <c:v>41.559999999999903</c:v>
                </c:pt>
                <c:pt idx="227">
                  <c:v>41.55</c:v>
                </c:pt>
                <c:pt idx="228">
                  <c:v>41.54</c:v>
                </c:pt>
                <c:pt idx="229">
                  <c:v>41.54</c:v>
                </c:pt>
                <c:pt idx="230">
                  <c:v>41.559999999999903</c:v>
                </c:pt>
                <c:pt idx="231">
                  <c:v>41.549999999999905</c:v>
                </c:pt>
                <c:pt idx="232">
                  <c:v>41.559999999999903</c:v>
                </c:pt>
                <c:pt idx="233">
                  <c:v>41.549999999999905</c:v>
                </c:pt>
                <c:pt idx="234">
                  <c:v>41.539999999999907</c:v>
                </c:pt>
                <c:pt idx="235">
                  <c:v>41.529999999999909</c:v>
                </c:pt>
                <c:pt idx="236">
                  <c:v>41.519999999999904</c:v>
                </c:pt>
                <c:pt idx="237">
                  <c:v>41.52</c:v>
                </c:pt>
                <c:pt idx="238">
                  <c:v>41.54</c:v>
                </c:pt>
                <c:pt idx="239">
                  <c:v>41.519999999999904</c:v>
                </c:pt>
                <c:pt idx="240">
                  <c:v>41.529999999999909</c:v>
                </c:pt>
                <c:pt idx="241">
                  <c:v>41.529999999999909</c:v>
                </c:pt>
                <c:pt idx="242">
                  <c:v>41.499999999999908</c:v>
                </c:pt>
                <c:pt idx="243">
                  <c:v>41.499999999999908</c:v>
                </c:pt>
                <c:pt idx="244">
                  <c:v>41.499999999999908</c:v>
                </c:pt>
                <c:pt idx="245">
                  <c:v>41.489999999999903</c:v>
                </c:pt>
                <c:pt idx="246">
                  <c:v>41.47</c:v>
                </c:pt>
                <c:pt idx="247">
                  <c:v>41.49</c:v>
                </c:pt>
                <c:pt idx="248">
                  <c:v>41.49</c:v>
                </c:pt>
                <c:pt idx="249">
                  <c:v>41.499999999999908</c:v>
                </c:pt>
                <c:pt idx="250">
                  <c:v>41.499999999999908</c:v>
                </c:pt>
                <c:pt idx="251">
                  <c:v>41.519999999999904</c:v>
                </c:pt>
                <c:pt idx="252">
                  <c:v>41.51</c:v>
                </c:pt>
                <c:pt idx="253">
                  <c:v>41.529999999999909</c:v>
                </c:pt>
                <c:pt idx="254">
                  <c:v>41.5</c:v>
                </c:pt>
                <c:pt idx="255">
                  <c:v>41.459999999999901</c:v>
                </c:pt>
                <c:pt idx="256">
                  <c:v>41.459999999999901</c:v>
                </c:pt>
                <c:pt idx="257">
                  <c:v>41.43</c:v>
                </c:pt>
                <c:pt idx="258">
                  <c:v>41.43</c:v>
                </c:pt>
                <c:pt idx="259">
                  <c:v>41.459999999999901</c:v>
                </c:pt>
                <c:pt idx="260">
                  <c:v>41.44</c:v>
                </c:pt>
                <c:pt idx="261">
                  <c:v>41.42</c:v>
                </c:pt>
                <c:pt idx="262">
                  <c:v>41.43</c:v>
                </c:pt>
                <c:pt idx="263">
                  <c:v>41.41</c:v>
                </c:pt>
                <c:pt idx="264">
                  <c:v>41.41</c:v>
                </c:pt>
                <c:pt idx="265">
                  <c:v>41.379999999999995</c:v>
                </c:pt>
                <c:pt idx="266">
                  <c:v>41.379999999999995</c:v>
                </c:pt>
                <c:pt idx="267">
                  <c:v>41.39</c:v>
                </c:pt>
                <c:pt idx="268">
                  <c:v>41.379999999999995</c:v>
                </c:pt>
                <c:pt idx="269">
                  <c:v>41.4</c:v>
                </c:pt>
                <c:pt idx="270">
                  <c:v>41.37</c:v>
                </c:pt>
                <c:pt idx="271">
                  <c:v>41.37</c:v>
                </c:pt>
                <c:pt idx="272">
                  <c:v>41.36</c:v>
                </c:pt>
                <c:pt idx="273">
                  <c:v>41.4</c:v>
                </c:pt>
                <c:pt idx="274">
                  <c:v>41.379999999999995</c:v>
                </c:pt>
                <c:pt idx="275">
                  <c:v>41.389999999999901</c:v>
                </c:pt>
                <c:pt idx="276">
                  <c:v>41.379999999999903</c:v>
                </c:pt>
                <c:pt idx="277">
                  <c:v>41.37</c:v>
                </c:pt>
                <c:pt idx="278">
                  <c:v>41.389999999999901</c:v>
                </c:pt>
                <c:pt idx="279">
                  <c:v>41.389999999999901</c:v>
                </c:pt>
                <c:pt idx="280">
                  <c:v>41.4</c:v>
                </c:pt>
                <c:pt idx="281">
                  <c:v>41.39</c:v>
                </c:pt>
                <c:pt idx="282">
                  <c:v>41.39</c:v>
                </c:pt>
                <c:pt idx="283">
                  <c:v>41.39</c:v>
                </c:pt>
                <c:pt idx="284">
                  <c:v>41.379999999999995</c:v>
                </c:pt>
                <c:pt idx="285">
                  <c:v>41.379999999999995</c:v>
                </c:pt>
                <c:pt idx="286">
                  <c:v>41.36</c:v>
                </c:pt>
                <c:pt idx="287">
                  <c:v>41.349999999999994</c:v>
                </c:pt>
                <c:pt idx="288">
                  <c:v>41.32</c:v>
                </c:pt>
                <c:pt idx="289">
                  <c:v>41.32</c:v>
                </c:pt>
                <c:pt idx="290">
                  <c:v>41.32</c:v>
                </c:pt>
                <c:pt idx="291">
                  <c:v>41.309999999999995</c:v>
                </c:pt>
                <c:pt idx="292">
                  <c:v>41.309999999999995</c:v>
                </c:pt>
                <c:pt idx="293">
                  <c:v>41.32</c:v>
                </c:pt>
                <c:pt idx="294">
                  <c:v>41.33</c:v>
                </c:pt>
                <c:pt idx="295">
                  <c:v>41.33</c:v>
                </c:pt>
                <c:pt idx="296">
                  <c:v>41.33</c:v>
                </c:pt>
                <c:pt idx="297">
                  <c:v>41.3</c:v>
                </c:pt>
                <c:pt idx="298">
                  <c:v>41.3</c:v>
                </c:pt>
                <c:pt idx="299">
                  <c:v>41.28</c:v>
                </c:pt>
                <c:pt idx="300">
                  <c:v>41.269999999999911</c:v>
                </c:pt>
                <c:pt idx="301">
                  <c:v>41.28</c:v>
                </c:pt>
                <c:pt idx="302">
                  <c:v>41.289999999999907</c:v>
                </c:pt>
                <c:pt idx="303">
                  <c:v>41.289999999999907</c:v>
                </c:pt>
                <c:pt idx="304">
                  <c:v>41.25</c:v>
                </c:pt>
                <c:pt idx="305">
                  <c:v>41.25</c:v>
                </c:pt>
                <c:pt idx="306">
                  <c:v>41.230000000000004</c:v>
                </c:pt>
                <c:pt idx="307">
                  <c:v>41.25</c:v>
                </c:pt>
                <c:pt idx="308">
                  <c:v>41.260000000000005</c:v>
                </c:pt>
                <c:pt idx="309">
                  <c:v>41.260000000000005</c:v>
                </c:pt>
                <c:pt idx="310">
                  <c:v>41.25</c:v>
                </c:pt>
                <c:pt idx="311">
                  <c:v>41.25</c:v>
                </c:pt>
                <c:pt idx="312">
                  <c:v>41.230000000000004</c:v>
                </c:pt>
                <c:pt idx="313">
                  <c:v>41.220000000000006</c:v>
                </c:pt>
                <c:pt idx="314">
                  <c:v>41.220000000000006</c:v>
                </c:pt>
                <c:pt idx="315">
                  <c:v>41.220000000000006</c:v>
                </c:pt>
                <c:pt idx="316">
                  <c:v>41.230000000000004</c:v>
                </c:pt>
                <c:pt idx="317">
                  <c:v>41.230000000000004</c:v>
                </c:pt>
                <c:pt idx="318">
                  <c:v>41.230000000000004</c:v>
                </c:pt>
                <c:pt idx="319">
                  <c:v>41.24</c:v>
                </c:pt>
                <c:pt idx="320">
                  <c:v>41.24</c:v>
                </c:pt>
                <c:pt idx="321">
                  <c:v>41.24</c:v>
                </c:pt>
                <c:pt idx="322">
                  <c:v>41.220000000000006</c:v>
                </c:pt>
                <c:pt idx="323">
                  <c:v>41.220000000000006</c:v>
                </c:pt>
                <c:pt idx="324">
                  <c:v>41.209999999999908</c:v>
                </c:pt>
                <c:pt idx="325">
                  <c:v>41.230000000000004</c:v>
                </c:pt>
                <c:pt idx="326">
                  <c:v>41.220000000000006</c:v>
                </c:pt>
                <c:pt idx="327">
                  <c:v>41.220000000000006</c:v>
                </c:pt>
                <c:pt idx="328">
                  <c:v>41.220000000000006</c:v>
                </c:pt>
                <c:pt idx="329">
                  <c:v>41.220000000000006</c:v>
                </c:pt>
                <c:pt idx="330">
                  <c:v>41.209999999999908</c:v>
                </c:pt>
                <c:pt idx="331">
                  <c:v>41.190000000000005</c:v>
                </c:pt>
                <c:pt idx="332">
                  <c:v>41.19999999999991</c:v>
                </c:pt>
                <c:pt idx="333">
                  <c:v>41.19999999999991</c:v>
                </c:pt>
                <c:pt idx="334">
                  <c:v>41.179999999999907</c:v>
                </c:pt>
                <c:pt idx="335">
                  <c:v>41.190000000000005</c:v>
                </c:pt>
                <c:pt idx="336">
                  <c:v>41.190000000000005</c:v>
                </c:pt>
                <c:pt idx="337">
                  <c:v>41.190000000000005</c:v>
                </c:pt>
                <c:pt idx="338">
                  <c:v>41.17</c:v>
                </c:pt>
                <c:pt idx="339">
                  <c:v>41.149999999999906</c:v>
                </c:pt>
                <c:pt idx="340">
                  <c:v>41.190000000000005</c:v>
                </c:pt>
                <c:pt idx="341">
                  <c:v>41.190000000000005</c:v>
                </c:pt>
                <c:pt idx="342">
                  <c:v>41.17</c:v>
                </c:pt>
                <c:pt idx="343">
                  <c:v>41.17</c:v>
                </c:pt>
                <c:pt idx="344">
                  <c:v>41.160000000000004</c:v>
                </c:pt>
                <c:pt idx="345">
                  <c:v>41.14</c:v>
                </c:pt>
                <c:pt idx="346">
                  <c:v>41.12999999999991</c:v>
                </c:pt>
                <c:pt idx="347">
                  <c:v>41.14</c:v>
                </c:pt>
                <c:pt idx="348">
                  <c:v>41.14</c:v>
                </c:pt>
                <c:pt idx="349">
                  <c:v>41.17</c:v>
                </c:pt>
                <c:pt idx="350">
                  <c:v>41.169999999999909</c:v>
                </c:pt>
                <c:pt idx="351">
                  <c:v>41.14</c:v>
                </c:pt>
                <c:pt idx="352">
                  <c:v>41.14</c:v>
                </c:pt>
                <c:pt idx="353">
                  <c:v>41.14</c:v>
                </c:pt>
                <c:pt idx="354">
                  <c:v>41.14</c:v>
                </c:pt>
                <c:pt idx="355">
                  <c:v>41.14</c:v>
                </c:pt>
                <c:pt idx="356">
                  <c:v>41.160000000000004</c:v>
                </c:pt>
                <c:pt idx="357">
                  <c:v>41.15</c:v>
                </c:pt>
                <c:pt idx="358">
                  <c:v>41.15</c:v>
                </c:pt>
                <c:pt idx="359">
                  <c:v>41.12999999999991</c:v>
                </c:pt>
                <c:pt idx="360">
                  <c:v>41.12999999999991</c:v>
                </c:pt>
                <c:pt idx="361">
                  <c:v>41.149999999999906</c:v>
                </c:pt>
                <c:pt idx="362">
                  <c:v>41.149999999999906</c:v>
                </c:pt>
                <c:pt idx="363">
                  <c:v>41.17</c:v>
                </c:pt>
                <c:pt idx="364">
                  <c:v>41.17</c:v>
                </c:pt>
                <c:pt idx="365">
                  <c:v>41.160000000000004</c:v>
                </c:pt>
                <c:pt idx="366">
                  <c:v>41.120000000000005</c:v>
                </c:pt>
                <c:pt idx="367">
                  <c:v>41.13</c:v>
                </c:pt>
                <c:pt idx="368">
                  <c:v>41.14</c:v>
                </c:pt>
                <c:pt idx="369">
                  <c:v>41.14</c:v>
                </c:pt>
                <c:pt idx="370">
                  <c:v>41.149999999999906</c:v>
                </c:pt>
                <c:pt idx="371">
                  <c:v>41.149999999999906</c:v>
                </c:pt>
                <c:pt idx="372">
                  <c:v>41.14</c:v>
                </c:pt>
                <c:pt idx="373">
                  <c:v>41.12999999999991</c:v>
                </c:pt>
                <c:pt idx="374">
                  <c:v>41.12999999999991</c:v>
                </c:pt>
                <c:pt idx="375">
                  <c:v>41.12999999999991</c:v>
                </c:pt>
                <c:pt idx="376">
                  <c:v>41.14</c:v>
                </c:pt>
                <c:pt idx="377">
                  <c:v>41.13</c:v>
                </c:pt>
                <c:pt idx="378">
                  <c:v>41.11</c:v>
                </c:pt>
                <c:pt idx="379">
                  <c:v>41.089999999999904</c:v>
                </c:pt>
                <c:pt idx="380">
                  <c:v>41.1</c:v>
                </c:pt>
                <c:pt idx="381">
                  <c:v>41.1</c:v>
                </c:pt>
                <c:pt idx="382">
                  <c:v>41.089999999999904</c:v>
                </c:pt>
                <c:pt idx="383">
                  <c:v>41.089999999999904</c:v>
                </c:pt>
                <c:pt idx="384">
                  <c:v>41.07</c:v>
                </c:pt>
                <c:pt idx="385">
                  <c:v>41.07</c:v>
                </c:pt>
                <c:pt idx="386">
                  <c:v>41.059999999999903</c:v>
                </c:pt>
                <c:pt idx="387">
                  <c:v>41.05</c:v>
                </c:pt>
                <c:pt idx="388">
                  <c:v>41.05</c:v>
                </c:pt>
                <c:pt idx="389">
                  <c:v>41.05</c:v>
                </c:pt>
                <c:pt idx="390">
                  <c:v>41.05</c:v>
                </c:pt>
                <c:pt idx="391">
                  <c:v>41.05</c:v>
                </c:pt>
                <c:pt idx="392">
                  <c:v>41.05</c:v>
                </c:pt>
                <c:pt idx="393">
                  <c:v>41.05</c:v>
                </c:pt>
                <c:pt idx="394">
                  <c:v>41.03</c:v>
                </c:pt>
                <c:pt idx="395">
                  <c:v>41.03</c:v>
                </c:pt>
                <c:pt idx="396">
                  <c:v>41.03</c:v>
                </c:pt>
                <c:pt idx="397">
                  <c:v>41.02</c:v>
                </c:pt>
                <c:pt idx="398">
                  <c:v>41.02</c:v>
                </c:pt>
                <c:pt idx="399">
                  <c:v>41.01</c:v>
                </c:pt>
                <c:pt idx="400">
                  <c:v>41.01</c:v>
                </c:pt>
                <c:pt idx="401">
                  <c:v>41</c:v>
                </c:pt>
                <c:pt idx="402">
                  <c:v>41</c:v>
                </c:pt>
                <c:pt idx="403">
                  <c:v>41.02</c:v>
                </c:pt>
                <c:pt idx="404">
                  <c:v>41.01</c:v>
                </c:pt>
                <c:pt idx="405">
                  <c:v>40.99</c:v>
                </c:pt>
                <c:pt idx="406">
                  <c:v>40.98</c:v>
                </c:pt>
                <c:pt idx="407">
                  <c:v>40.98</c:v>
                </c:pt>
                <c:pt idx="408">
                  <c:v>40.97</c:v>
                </c:pt>
                <c:pt idx="409">
                  <c:v>40.97</c:v>
                </c:pt>
                <c:pt idx="410">
                  <c:v>40.97</c:v>
                </c:pt>
                <c:pt idx="411">
                  <c:v>40.96</c:v>
                </c:pt>
                <c:pt idx="412">
                  <c:v>40.94</c:v>
                </c:pt>
                <c:pt idx="413">
                  <c:v>40.939999999999905</c:v>
                </c:pt>
                <c:pt idx="414">
                  <c:v>40.94</c:v>
                </c:pt>
                <c:pt idx="415">
                  <c:v>40.94</c:v>
                </c:pt>
                <c:pt idx="416">
                  <c:v>40.97</c:v>
                </c:pt>
                <c:pt idx="417">
                  <c:v>40.93</c:v>
                </c:pt>
                <c:pt idx="418">
                  <c:v>40.919999999999902</c:v>
                </c:pt>
                <c:pt idx="419">
                  <c:v>40.94</c:v>
                </c:pt>
                <c:pt idx="420">
                  <c:v>40.949999999999903</c:v>
                </c:pt>
                <c:pt idx="421">
                  <c:v>40.94</c:v>
                </c:pt>
                <c:pt idx="422">
                  <c:v>40.94</c:v>
                </c:pt>
                <c:pt idx="423">
                  <c:v>40.94</c:v>
                </c:pt>
                <c:pt idx="424">
                  <c:v>40.93</c:v>
                </c:pt>
                <c:pt idx="425">
                  <c:v>40.92</c:v>
                </c:pt>
                <c:pt idx="426">
                  <c:v>40.910000000000004</c:v>
                </c:pt>
                <c:pt idx="427">
                  <c:v>40.910000000000004</c:v>
                </c:pt>
                <c:pt idx="428">
                  <c:v>40.910000000000004</c:v>
                </c:pt>
                <c:pt idx="429">
                  <c:v>40.910000000000004</c:v>
                </c:pt>
                <c:pt idx="430">
                  <c:v>40.910000000000004</c:v>
                </c:pt>
                <c:pt idx="431">
                  <c:v>40.9</c:v>
                </c:pt>
                <c:pt idx="432">
                  <c:v>40.89</c:v>
                </c:pt>
                <c:pt idx="433">
                  <c:v>40.89</c:v>
                </c:pt>
                <c:pt idx="434">
                  <c:v>40.879999999999995</c:v>
                </c:pt>
                <c:pt idx="435">
                  <c:v>40.870000000000005</c:v>
                </c:pt>
                <c:pt idx="436">
                  <c:v>40.849999999999902</c:v>
                </c:pt>
                <c:pt idx="437">
                  <c:v>40.849999999999902</c:v>
                </c:pt>
                <c:pt idx="438">
                  <c:v>40.83</c:v>
                </c:pt>
                <c:pt idx="439">
                  <c:v>40.82</c:v>
                </c:pt>
                <c:pt idx="440">
                  <c:v>40.809999999999903</c:v>
                </c:pt>
                <c:pt idx="441">
                  <c:v>40.800000000000011</c:v>
                </c:pt>
                <c:pt idx="442">
                  <c:v>40.800000000000011</c:v>
                </c:pt>
                <c:pt idx="443">
                  <c:v>40.800000000000011</c:v>
                </c:pt>
                <c:pt idx="444">
                  <c:v>40.759999999999906</c:v>
                </c:pt>
                <c:pt idx="445">
                  <c:v>40.73999999999991</c:v>
                </c:pt>
                <c:pt idx="446">
                  <c:v>40.730000000000011</c:v>
                </c:pt>
                <c:pt idx="447">
                  <c:v>40.730000000000011</c:v>
                </c:pt>
                <c:pt idx="448">
                  <c:v>40.75</c:v>
                </c:pt>
                <c:pt idx="449">
                  <c:v>40.75</c:v>
                </c:pt>
                <c:pt idx="450">
                  <c:v>40.730000000000011</c:v>
                </c:pt>
                <c:pt idx="451">
                  <c:v>40.720000000000006</c:v>
                </c:pt>
                <c:pt idx="452">
                  <c:v>40.709999999999908</c:v>
                </c:pt>
                <c:pt idx="453">
                  <c:v>40.709999999999908</c:v>
                </c:pt>
                <c:pt idx="454">
                  <c:v>40.69999999999991</c:v>
                </c:pt>
                <c:pt idx="455">
                  <c:v>40.689999999999905</c:v>
                </c:pt>
                <c:pt idx="456">
                  <c:v>40.689999999999905</c:v>
                </c:pt>
                <c:pt idx="457">
                  <c:v>40.690000000000005</c:v>
                </c:pt>
                <c:pt idx="458">
                  <c:v>40.660000000000004</c:v>
                </c:pt>
                <c:pt idx="459">
                  <c:v>40.67</c:v>
                </c:pt>
                <c:pt idx="460">
                  <c:v>40.67</c:v>
                </c:pt>
                <c:pt idx="461">
                  <c:v>40.660000000000004</c:v>
                </c:pt>
                <c:pt idx="462">
                  <c:v>40.64</c:v>
                </c:pt>
                <c:pt idx="463">
                  <c:v>40.64</c:v>
                </c:pt>
                <c:pt idx="464">
                  <c:v>40.630000000000003</c:v>
                </c:pt>
                <c:pt idx="465">
                  <c:v>40.61</c:v>
                </c:pt>
                <c:pt idx="466">
                  <c:v>40.620000000000005</c:v>
                </c:pt>
                <c:pt idx="467">
                  <c:v>40.630000000000003</c:v>
                </c:pt>
                <c:pt idx="468">
                  <c:v>40.630000000000003</c:v>
                </c:pt>
                <c:pt idx="469">
                  <c:v>40.620000000000005</c:v>
                </c:pt>
                <c:pt idx="470">
                  <c:v>40.620000000000005</c:v>
                </c:pt>
                <c:pt idx="471">
                  <c:v>40.620000000000005</c:v>
                </c:pt>
                <c:pt idx="472">
                  <c:v>40.630000000000003</c:v>
                </c:pt>
                <c:pt idx="473">
                  <c:v>40.620000000000005</c:v>
                </c:pt>
                <c:pt idx="474">
                  <c:v>40.620000000000005</c:v>
                </c:pt>
                <c:pt idx="475">
                  <c:v>40.61</c:v>
                </c:pt>
                <c:pt idx="476">
                  <c:v>40.64</c:v>
                </c:pt>
                <c:pt idx="477">
                  <c:v>40.630000000000003</c:v>
                </c:pt>
                <c:pt idx="478">
                  <c:v>40.630000000000003</c:v>
                </c:pt>
                <c:pt idx="479">
                  <c:v>40.620000000000005</c:v>
                </c:pt>
                <c:pt idx="480">
                  <c:v>40.599999999999909</c:v>
                </c:pt>
                <c:pt idx="481">
                  <c:v>40.58</c:v>
                </c:pt>
                <c:pt idx="482">
                  <c:v>40.569999999999908</c:v>
                </c:pt>
                <c:pt idx="483">
                  <c:v>40.56</c:v>
                </c:pt>
                <c:pt idx="484">
                  <c:v>40.569999999999908</c:v>
                </c:pt>
                <c:pt idx="485">
                  <c:v>40.550000000000004</c:v>
                </c:pt>
                <c:pt idx="486">
                  <c:v>40.56</c:v>
                </c:pt>
                <c:pt idx="487">
                  <c:v>40.550000000000004</c:v>
                </c:pt>
                <c:pt idx="488">
                  <c:v>40.54</c:v>
                </c:pt>
                <c:pt idx="489">
                  <c:v>40.54</c:v>
                </c:pt>
                <c:pt idx="490">
                  <c:v>40.519999999999904</c:v>
                </c:pt>
                <c:pt idx="491">
                  <c:v>40.519999999999904</c:v>
                </c:pt>
                <c:pt idx="492">
                  <c:v>40.519999999999904</c:v>
                </c:pt>
                <c:pt idx="493">
                  <c:v>40.5</c:v>
                </c:pt>
                <c:pt idx="494">
                  <c:v>40.5</c:v>
                </c:pt>
                <c:pt idx="495">
                  <c:v>40.489999999999903</c:v>
                </c:pt>
                <c:pt idx="496">
                  <c:v>40.47</c:v>
                </c:pt>
                <c:pt idx="497">
                  <c:v>40.47</c:v>
                </c:pt>
                <c:pt idx="498">
                  <c:v>40.47</c:v>
                </c:pt>
                <c:pt idx="499">
                  <c:v>40.480000000000004</c:v>
                </c:pt>
                <c:pt idx="500">
                  <c:v>40.469999999999906</c:v>
                </c:pt>
                <c:pt idx="501">
                  <c:v>40.469999999999906</c:v>
                </c:pt>
                <c:pt idx="502">
                  <c:v>40.459999999999901</c:v>
                </c:pt>
                <c:pt idx="503">
                  <c:v>40.449999999999903</c:v>
                </c:pt>
                <c:pt idx="504">
                  <c:v>40.480000000000004</c:v>
                </c:pt>
                <c:pt idx="505">
                  <c:v>40.459999999999901</c:v>
                </c:pt>
                <c:pt idx="506">
                  <c:v>40.459999999999901</c:v>
                </c:pt>
                <c:pt idx="507">
                  <c:v>40.47</c:v>
                </c:pt>
                <c:pt idx="508">
                  <c:v>40.459999999999901</c:v>
                </c:pt>
                <c:pt idx="509">
                  <c:v>40.459999999999901</c:v>
                </c:pt>
                <c:pt idx="510">
                  <c:v>40.46</c:v>
                </c:pt>
                <c:pt idx="511">
                  <c:v>40.46</c:v>
                </c:pt>
                <c:pt idx="512">
                  <c:v>40.449999999999903</c:v>
                </c:pt>
                <c:pt idx="513">
                  <c:v>40.44</c:v>
                </c:pt>
                <c:pt idx="514">
                  <c:v>40.43</c:v>
                </c:pt>
                <c:pt idx="515">
                  <c:v>40.43</c:v>
                </c:pt>
                <c:pt idx="516">
                  <c:v>40.42</c:v>
                </c:pt>
                <c:pt idx="517">
                  <c:v>40.410000000000004</c:v>
                </c:pt>
                <c:pt idx="518">
                  <c:v>40.4</c:v>
                </c:pt>
                <c:pt idx="519">
                  <c:v>40.36</c:v>
                </c:pt>
                <c:pt idx="520">
                  <c:v>40.349999999999994</c:v>
                </c:pt>
                <c:pt idx="521">
                  <c:v>40.349999999999994</c:v>
                </c:pt>
                <c:pt idx="522">
                  <c:v>40.339999999999996</c:v>
                </c:pt>
                <c:pt idx="523">
                  <c:v>40.32</c:v>
                </c:pt>
                <c:pt idx="524">
                  <c:v>40.33</c:v>
                </c:pt>
                <c:pt idx="525">
                  <c:v>40.32</c:v>
                </c:pt>
                <c:pt idx="526">
                  <c:v>40.290000000000006</c:v>
                </c:pt>
                <c:pt idx="527">
                  <c:v>40.290000000000006</c:v>
                </c:pt>
                <c:pt idx="528">
                  <c:v>40.279999999999909</c:v>
                </c:pt>
                <c:pt idx="529">
                  <c:v>40.279999999999909</c:v>
                </c:pt>
                <c:pt idx="530">
                  <c:v>40.260000000000005</c:v>
                </c:pt>
                <c:pt idx="531">
                  <c:v>40.260000000000005</c:v>
                </c:pt>
                <c:pt idx="532">
                  <c:v>40.25</c:v>
                </c:pt>
                <c:pt idx="533">
                  <c:v>40.260000000000005</c:v>
                </c:pt>
                <c:pt idx="534">
                  <c:v>40.25</c:v>
                </c:pt>
                <c:pt idx="535">
                  <c:v>40.25</c:v>
                </c:pt>
                <c:pt idx="536">
                  <c:v>40.28</c:v>
                </c:pt>
                <c:pt idx="537">
                  <c:v>40.28</c:v>
                </c:pt>
                <c:pt idx="538">
                  <c:v>40.260000000000005</c:v>
                </c:pt>
                <c:pt idx="539">
                  <c:v>40.28</c:v>
                </c:pt>
                <c:pt idx="540">
                  <c:v>40.28</c:v>
                </c:pt>
                <c:pt idx="541">
                  <c:v>40.270000000000003</c:v>
                </c:pt>
                <c:pt idx="542">
                  <c:v>40.260000000000005</c:v>
                </c:pt>
                <c:pt idx="543">
                  <c:v>40.260000000000005</c:v>
                </c:pt>
                <c:pt idx="544">
                  <c:v>40.25</c:v>
                </c:pt>
                <c:pt idx="545">
                  <c:v>40.25</c:v>
                </c:pt>
                <c:pt idx="546">
                  <c:v>40.25</c:v>
                </c:pt>
                <c:pt idx="547">
                  <c:v>40.25</c:v>
                </c:pt>
                <c:pt idx="548">
                  <c:v>40.230000000000011</c:v>
                </c:pt>
                <c:pt idx="549">
                  <c:v>40.21</c:v>
                </c:pt>
                <c:pt idx="550">
                  <c:v>40.190000000000005</c:v>
                </c:pt>
                <c:pt idx="551">
                  <c:v>40.190000000000005</c:v>
                </c:pt>
                <c:pt idx="552">
                  <c:v>40.190000000000005</c:v>
                </c:pt>
                <c:pt idx="553">
                  <c:v>40.230000000000011</c:v>
                </c:pt>
                <c:pt idx="554">
                  <c:v>40.220000000000006</c:v>
                </c:pt>
                <c:pt idx="555">
                  <c:v>40.18</c:v>
                </c:pt>
                <c:pt idx="556">
                  <c:v>40.15</c:v>
                </c:pt>
                <c:pt idx="557">
                  <c:v>40.14</c:v>
                </c:pt>
                <c:pt idx="558">
                  <c:v>40.15</c:v>
                </c:pt>
                <c:pt idx="559">
                  <c:v>40.15</c:v>
                </c:pt>
                <c:pt idx="560">
                  <c:v>40.15</c:v>
                </c:pt>
                <c:pt idx="561">
                  <c:v>40.15</c:v>
                </c:pt>
                <c:pt idx="562">
                  <c:v>40.12999999999991</c:v>
                </c:pt>
                <c:pt idx="563">
                  <c:v>40.120000000000005</c:v>
                </c:pt>
                <c:pt idx="564">
                  <c:v>40.090000000000003</c:v>
                </c:pt>
                <c:pt idx="565">
                  <c:v>40.120000000000005</c:v>
                </c:pt>
                <c:pt idx="566">
                  <c:v>40.159999999999904</c:v>
                </c:pt>
                <c:pt idx="567">
                  <c:v>40.19999999999991</c:v>
                </c:pt>
                <c:pt idx="568">
                  <c:v>40.19999999999991</c:v>
                </c:pt>
                <c:pt idx="569">
                  <c:v>40.17</c:v>
                </c:pt>
                <c:pt idx="570">
                  <c:v>40.160000000000004</c:v>
                </c:pt>
                <c:pt idx="571">
                  <c:v>40.160000000000004</c:v>
                </c:pt>
                <c:pt idx="572">
                  <c:v>40.14</c:v>
                </c:pt>
                <c:pt idx="573">
                  <c:v>40.14</c:v>
                </c:pt>
                <c:pt idx="574">
                  <c:v>40.12999999999991</c:v>
                </c:pt>
                <c:pt idx="575">
                  <c:v>40.14</c:v>
                </c:pt>
                <c:pt idx="576">
                  <c:v>40.14</c:v>
                </c:pt>
                <c:pt idx="577">
                  <c:v>40.120000000000005</c:v>
                </c:pt>
                <c:pt idx="578">
                  <c:v>40.120000000000005</c:v>
                </c:pt>
                <c:pt idx="579">
                  <c:v>40.08</c:v>
                </c:pt>
                <c:pt idx="580">
                  <c:v>40.090000000000003</c:v>
                </c:pt>
                <c:pt idx="581">
                  <c:v>40.090000000000003</c:v>
                </c:pt>
                <c:pt idx="582">
                  <c:v>40.069999999999908</c:v>
                </c:pt>
                <c:pt idx="583">
                  <c:v>40.050000000000004</c:v>
                </c:pt>
                <c:pt idx="584">
                  <c:v>40.06</c:v>
                </c:pt>
                <c:pt idx="585">
                  <c:v>40.07</c:v>
                </c:pt>
                <c:pt idx="586">
                  <c:v>40.06</c:v>
                </c:pt>
                <c:pt idx="587">
                  <c:v>40.04</c:v>
                </c:pt>
                <c:pt idx="588">
                  <c:v>40.050000000000004</c:v>
                </c:pt>
                <c:pt idx="589">
                  <c:v>40.03</c:v>
                </c:pt>
                <c:pt idx="590">
                  <c:v>40.04</c:v>
                </c:pt>
                <c:pt idx="591">
                  <c:v>40.03</c:v>
                </c:pt>
                <c:pt idx="592">
                  <c:v>40.03</c:v>
                </c:pt>
                <c:pt idx="593">
                  <c:v>40.03</c:v>
                </c:pt>
                <c:pt idx="594">
                  <c:v>40.04</c:v>
                </c:pt>
                <c:pt idx="595">
                  <c:v>40.06</c:v>
                </c:pt>
                <c:pt idx="596">
                  <c:v>40.050000000000004</c:v>
                </c:pt>
                <c:pt idx="597">
                  <c:v>40.04</c:v>
                </c:pt>
                <c:pt idx="598">
                  <c:v>40.03</c:v>
                </c:pt>
                <c:pt idx="599">
                  <c:v>40.020000000000003</c:v>
                </c:pt>
                <c:pt idx="600">
                  <c:v>40.03</c:v>
                </c:pt>
                <c:pt idx="601">
                  <c:v>40.020000000000003</c:v>
                </c:pt>
                <c:pt idx="602">
                  <c:v>40.01</c:v>
                </c:pt>
                <c:pt idx="603">
                  <c:v>40.01</c:v>
                </c:pt>
                <c:pt idx="604">
                  <c:v>39.97</c:v>
                </c:pt>
                <c:pt idx="605">
                  <c:v>39.97</c:v>
                </c:pt>
                <c:pt idx="606">
                  <c:v>40</c:v>
                </c:pt>
                <c:pt idx="607">
                  <c:v>40</c:v>
                </c:pt>
                <c:pt idx="608">
                  <c:v>39.99</c:v>
                </c:pt>
                <c:pt idx="609">
                  <c:v>39.99</c:v>
                </c:pt>
                <c:pt idx="610">
                  <c:v>39.99</c:v>
                </c:pt>
                <c:pt idx="611">
                  <c:v>40.020000000000003</c:v>
                </c:pt>
                <c:pt idx="612">
                  <c:v>40.020000000000003</c:v>
                </c:pt>
                <c:pt idx="613">
                  <c:v>40.020000000000003</c:v>
                </c:pt>
                <c:pt idx="614">
                  <c:v>40.01</c:v>
                </c:pt>
                <c:pt idx="615">
                  <c:v>40.020000000000003</c:v>
                </c:pt>
                <c:pt idx="616">
                  <c:v>40.01</c:v>
                </c:pt>
                <c:pt idx="617">
                  <c:v>40</c:v>
                </c:pt>
                <c:pt idx="618">
                  <c:v>39.97</c:v>
                </c:pt>
                <c:pt idx="619">
                  <c:v>39.97</c:v>
                </c:pt>
                <c:pt idx="620">
                  <c:v>40.020000000000003</c:v>
                </c:pt>
                <c:pt idx="621">
                  <c:v>40.020000000000003</c:v>
                </c:pt>
                <c:pt idx="622">
                  <c:v>40.01</c:v>
                </c:pt>
                <c:pt idx="623">
                  <c:v>40</c:v>
                </c:pt>
                <c:pt idx="624">
                  <c:v>40.01</c:v>
                </c:pt>
                <c:pt idx="625">
                  <c:v>39.99</c:v>
                </c:pt>
                <c:pt idx="626">
                  <c:v>39.980000000000004</c:v>
                </c:pt>
                <c:pt idx="627">
                  <c:v>39.980000000000004</c:v>
                </c:pt>
                <c:pt idx="628">
                  <c:v>39.97</c:v>
                </c:pt>
                <c:pt idx="629">
                  <c:v>39.949999999999996</c:v>
                </c:pt>
                <c:pt idx="630">
                  <c:v>39.94</c:v>
                </c:pt>
                <c:pt idx="631">
                  <c:v>39.93</c:v>
                </c:pt>
                <c:pt idx="632">
                  <c:v>39.93</c:v>
                </c:pt>
                <c:pt idx="633">
                  <c:v>39.910000000000004</c:v>
                </c:pt>
                <c:pt idx="634">
                  <c:v>39.9</c:v>
                </c:pt>
                <c:pt idx="635">
                  <c:v>39.89</c:v>
                </c:pt>
                <c:pt idx="636">
                  <c:v>39.870000000000005</c:v>
                </c:pt>
                <c:pt idx="637">
                  <c:v>39.9</c:v>
                </c:pt>
                <c:pt idx="638">
                  <c:v>39.879999999999995</c:v>
                </c:pt>
                <c:pt idx="639">
                  <c:v>39.9</c:v>
                </c:pt>
                <c:pt idx="640">
                  <c:v>39.9</c:v>
                </c:pt>
                <c:pt idx="641">
                  <c:v>39.89</c:v>
                </c:pt>
                <c:pt idx="642">
                  <c:v>39.879999999999995</c:v>
                </c:pt>
                <c:pt idx="643">
                  <c:v>39.870000000000005</c:v>
                </c:pt>
                <c:pt idx="644">
                  <c:v>39.870000000000005</c:v>
                </c:pt>
                <c:pt idx="645">
                  <c:v>39.879999999999995</c:v>
                </c:pt>
                <c:pt idx="646">
                  <c:v>39.879999999999995</c:v>
                </c:pt>
                <c:pt idx="647">
                  <c:v>39.839999999999996</c:v>
                </c:pt>
                <c:pt idx="648">
                  <c:v>39.83</c:v>
                </c:pt>
                <c:pt idx="649">
                  <c:v>39.82</c:v>
                </c:pt>
                <c:pt idx="650">
                  <c:v>39.800000000000011</c:v>
                </c:pt>
                <c:pt idx="651">
                  <c:v>39.86</c:v>
                </c:pt>
                <c:pt idx="652">
                  <c:v>39.839999999999904</c:v>
                </c:pt>
                <c:pt idx="653">
                  <c:v>39.839999999999904</c:v>
                </c:pt>
                <c:pt idx="654">
                  <c:v>39.83</c:v>
                </c:pt>
                <c:pt idx="655">
                  <c:v>39.82</c:v>
                </c:pt>
                <c:pt idx="656">
                  <c:v>39.800000000000011</c:v>
                </c:pt>
                <c:pt idx="657">
                  <c:v>39.809999999999995</c:v>
                </c:pt>
                <c:pt idx="658">
                  <c:v>39.800000000000011</c:v>
                </c:pt>
                <c:pt idx="659">
                  <c:v>39.800000000000011</c:v>
                </c:pt>
                <c:pt idx="660">
                  <c:v>39.800000000000011</c:v>
                </c:pt>
                <c:pt idx="661">
                  <c:v>39.790000000000006</c:v>
                </c:pt>
                <c:pt idx="662">
                  <c:v>39.78</c:v>
                </c:pt>
                <c:pt idx="663">
                  <c:v>39.78</c:v>
                </c:pt>
                <c:pt idx="664">
                  <c:v>39.790000000000006</c:v>
                </c:pt>
                <c:pt idx="665">
                  <c:v>39.809999999999995</c:v>
                </c:pt>
                <c:pt idx="666">
                  <c:v>39.790000000000006</c:v>
                </c:pt>
                <c:pt idx="667">
                  <c:v>39.78</c:v>
                </c:pt>
                <c:pt idx="668">
                  <c:v>39.770000000000003</c:v>
                </c:pt>
                <c:pt idx="669">
                  <c:v>39.75</c:v>
                </c:pt>
                <c:pt idx="670">
                  <c:v>39.74</c:v>
                </c:pt>
                <c:pt idx="671">
                  <c:v>39.730000000000011</c:v>
                </c:pt>
                <c:pt idx="672">
                  <c:v>39.760000000000005</c:v>
                </c:pt>
                <c:pt idx="673">
                  <c:v>39.730000000000011</c:v>
                </c:pt>
                <c:pt idx="674">
                  <c:v>39.709999999999908</c:v>
                </c:pt>
                <c:pt idx="675">
                  <c:v>39.690000000000005</c:v>
                </c:pt>
                <c:pt idx="676">
                  <c:v>39.65</c:v>
                </c:pt>
                <c:pt idx="677">
                  <c:v>39.65</c:v>
                </c:pt>
                <c:pt idx="678">
                  <c:v>39.620000000000005</c:v>
                </c:pt>
                <c:pt idx="679">
                  <c:v>39.62999999999991</c:v>
                </c:pt>
                <c:pt idx="680">
                  <c:v>39.61</c:v>
                </c:pt>
                <c:pt idx="681">
                  <c:v>39.61</c:v>
                </c:pt>
                <c:pt idx="682">
                  <c:v>39.61</c:v>
                </c:pt>
                <c:pt idx="683">
                  <c:v>39.6</c:v>
                </c:pt>
                <c:pt idx="684">
                  <c:v>39.620000000000005</c:v>
                </c:pt>
                <c:pt idx="685">
                  <c:v>39.62999999999991</c:v>
                </c:pt>
                <c:pt idx="686">
                  <c:v>39.620000000000005</c:v>
                </c:pt>
                <c:pt idx="687">
                  <c:v>39.64</c:v>
                </c:pt>
                <c:pt idx="688">
                  <c:v>39.660000000000004</c:v>
                </c:pt>
                <c:pt idx="689">
                  <c:v>39.67</c:v>
                </c:pt>
                <c:pt idx="690">
                  <c:v>39.67</c:v>
                </c:pt>
                <c:pt idx="691">
                  <c:v>39.660000000000004</c:v>
                </c:pt>
                <c:pt idx="692">
                  <c:v>39.65</c:v>
                </c:pt>
                <c:pt idx="693">
                  <c:v>39.62999999999991</c:v>
                </c:pt>
                <c:pt idx="694">
                  <c:v>39.61</c:v>
                </c:pt>
                <c:pt idx="695">
                  <c:v>39.64</c:v>
                </c:pt>
                <c:pt idx="696">
                  <c:v>39.62999999999991</c:v>
                </c:pt>
                <c:pt idx="697">
                  <c:v>39.62999999999991</c:v>
                </c:pt>
                <c:pt idx="698">
                  <c:v>39.65</c:v>
                </c:pt>
                <c:pt idx="699">
                  <c:v>39.64</c:v>
                </c:pt>
                <c:pt idx="700">
                  <c:v>39.62999999999991</c:v>
                </c:pt>
                <c:pt idx="701">
                  <c:v>39.62999999999991</c:v>
                </c:pt>
                <c:pt idx="702">
                  <c:v>39.62999999999991</c:v>
                </c:pt>
                <c:pt idx="703">
                  <c:v>39.620000000000005</c:v>
                </c:pt>
                <c:pt idx="704">
                  <c:v>39.620000000000005</c:v>
                </c:pt>
                <c:pt idx="705">
                  <c:v>39.61</c:v>
                </c:pt>
                <c:pt idx="706">
                  <c:v>39.62999999999991</c:v>
                </c:pt>
                <c:pt idx="707">
                  <c:v>39.6</c:v>
                </c:pt>
                <c:pt idx="708">
                  <c:v>39.590000000000003</c:v>
                </c:pt>
                <c:pt idx="709">
                  <c:v>39.58</c:v>
                </c:pt>
                <c:pt idx="710">
                  <c:v>39.57</c:v>
                </c:pt>
                <c:pt idx="711">
                  <c:v>39.56</c:v>
                </c:pt>
                <c:pt idx="712">
                  <c:v>39.56</c:v>
                </c:pt>
                <c:pt idx="713">
                  <c:v>39.550000000000004</c:v>
                </c:pt>
                <c:pt idx="714">
                  <c:v>39.550000000000004</c:v>
                </c:pt>
                <c:pt idx="715">
                  <c:v>39.54</c:v>
                </c:pt>
                <c:pt idx="716">
                  <c:v>39.520000000000003</c:v>
                </c:pt>
                <c:pt idx="717">
                  <c:v>39.520000000000003</c:v>
                </c:pt>
                <c:pt idx="718">
                  <c:v>39.520000000000003</c:v>
                </c:pt>
                <c:pt idx="719">
                  <c:v>39.51</c:v>
                </c:pt>
                <c:pt idx="720">
                  <c:v>39.51</c:v>
                </c:pt>
                <c:pt idx="721">
                  <c:v>39.5</c:v>
                </c:pt>
                <c:pt idx="722">
                  <c:v>39.5</c:v>
                </c:pt>
                <c:pt idx="723">
                  <c:v>39.480000000000004</c:v>
                </c:pt>
                <c:pt idx="724">
                  <c:v>39.49</c:v>
                </c:pt>
                <c:pt idx="725">
                  <c:v>39.5</c:v>
                </c:pt>
                <c:pt idx="726">
                  <c:v>39.489999999999903</c:v>
                </c:pt>
                <c:pt idx="727">
                  <c:v>39.47</c:v>
                </c:pt>
                <c:pt idx="728">
                  <c:v>39.47</c:v>
                </c:pt>
                <c:pt idx="729">
                  <c:v>39.459999999999901</c:v>
                </c:pt>
                <c:pt idx="730">
                  <c:v>39.459999999999901</c:v>
                </c:pt>
                <c:pt idx="731">
                  <c:v>39.449999999999996</c:v>
                </c:pt>
                <c:pt idx="732">
                  <c:v>39.46</c:v>
                </c:pt>
                <c:pt idx="733">
                  <c:v>39.480000000000004</c:v>
                </c:pt>
                <c:pt idx="734">
                  <c:v>39.480000000000004</c:v>
                </c:pt>
                <c:pt idx="735">
                  <c:v>39.480000000000004</c:v>
                </c:pt>
                <c:pt idx="736">
                  <c:v>39.480000000000004</c:v>
                </c:pt>
                <c:pt idx="737">
                  <c:v>39.480000000000004</c:v>
                </c:pt>
                <c:pt idx="738">
                  <c:v>39.480000000000004</c:v>
                </c:pt>
                <c:pt idx="739">
                  <c:v>39.480000000000004</c:v>
                </c:pt>
                <c:pt idx="740">
                  <c:v>39.480000000000004</c:v>
                </c:pt>
                <c:pt idx="741">
                  <c:v>39.480000000000004</c:v>
                </c:pt>
                <c:pt idx="742">
                  <c:v>39.480000000000004</c:v>
                </c:pt>
                <c:pt idx="743">
                  <c:v>39.480000000000004</c:v>
                </c:pt>
                <c:pt idx="744">
                  <c:v>39.489999999999903</c:v>
                </c:pt>
                <c:pt idx="745">
                  <c:v>39.489999999999903</c:v>
                </c:pt>
                <c:pt idx="746">
                  <c:v>39.499999999999908</c:v>
                </c:pt>
                <c:pt idx="747">
                  <c:v>39.49</c:v>
                </c:pt>
                <c:pt idx="748">
                  <c:v>39.49</c:v>
                </c:pt>
                <c:pt idx="749">
                  <c:v>39.49</c:v>
                </c:pt>
                <c:pt idx="750">
                  <c:v>39.49</c:v>
                </c:pt>
                <c:pt idx="751">
                  <c:v>39.49</c:v>
                </c:pt>
                <c:pt idx="752">
                  <c:v>39.49</c:v>
                </c:pt>
                <c:pt idx="753">
                  <c:v>39.49</c:v>
                </c:pt>
                <c:pt idx="754">
                  <c:v>39.49</c:v>
                </c:pt>
                <c:pt idx="755">
                  <c:v>39.49</c:v>
                </c:pt>
                <c:pt idx="756">
                  <c:v>39.480000000000004</c:v>
                </c:pt>
                <c:pt idx="757">
                  <c:v>39.480000000000004</c:v>
                </c:pt>
                <c:pt idx="758">
                  <c:v>39.480000000000004</c:v>
                </c:pt>
                <c:pt idx="759">
                  <c:v>39.480000000000004</c:v>
                </c:pt>
                <c:pt idx="760">
                  <c:v>39.480000000000004</c:v>
                </c:pt>
                <c:pt idx="761">
                  <c:v>39.480000000000004</c:v>
                </c:pt>
                <c:pt idx="762">
                  <c:v>39.480000000000004</c:v>
                </c:pt>
                <c:pt idx="763">
                  <c:v>39.480000000000004</c:v>
                </c:pt>
                <c:pt idx="764">
                  <c:v>39.480000000000004</c:v>
                </c:pt>
                <c:pt idx="765">
                  <c:v>39.480000000000004</c:v>
                </c:pt>
                <c:pt idx="766">
                  <c:v>39.480000000000004</c:v>
                </c:pt>
                <c:pt idx="767">
                  <c:v>39.480000000000004</c:v>
                </c:pt>
                <c:pt idx="768">
                  <c:v>39.480000000000004</c:v>
                </c:pt>
                <c:pt idx="769">
                  <c:v>39.480000000000004</c:v>
                </c:pt>
                <c:pt idx="770">
                  <c:v>39.480000000000004</c:v>
                </c:pt>
                <c:pt idx="771">
                  <c:v>39.480000000000004</c:v>
                </c:pt>
                <c:pt idx="772">
                  <c:v>39.480000000000004</c:v>
                </c:pt>
                <c:pt idx="773">
                  <c:v>39.480000000000004</c:v>
                </c:pt>
                <c:pt idx="774">
                  <c:v>39.480000000000004</c:v>
                </c:pt>
                <c:pt idx="775">
                  <c:v>39.480000000000004</c:v>
                </c:pt>
                <c:pt idx="776">
                  <c:v>39.480000000000004</c:v>
                </c:pt>
                <c:pt idx="777">
                  <c:v>39.480000000000004</c:v>
                </c:pt>
                <c:pt idx="778">
                  <c:v>39.480000000000004</c:v>
                </c:pt>
                <c:pt idx="779">
                  <c:v>39.480000000000004</c:v>
                </c:pt>
                <c:pt idx="780">
                  <c:v>39.480000000000004</c:v>
                </c:pt>
                <c:pt idx="781">
                  <c:v>39.480000000000004</c:v>
                </c:pt>
                <c:pt idx="782">
                  <c:v>39.480000000000004</c:v>
                </c:pt>
                <c:pt idx="783">
                  <c:v>39.480000000000004</c:v>
                </c:pt>
                <c:pt idx="784">
                  <c:v>39.5</c:v>
                </c:pt>
                <c:pt idx="785">
                  <c:v>39.5</c:v>
                </c:pt>
                <c:pt idx="786">
                  <c:v>39.5</c:v>
                </c:pt>
                <c:pt idx="787">
                  <c:v>39.5</c:v>
                </c:pt>
                <c:pt idx="788">
                  <c:v>39.5</c:v>
                </c:pt>
                <c:pt idx="789">
                  <c:v>39.5</c:v>
                </c:pt>
                <c:pt idx="790">
                  <c:v>39.5</c:v>
                </c:pt>
                <c:pt idx="791">
                  <c:v>39.5</c:v>
                </c:pt>
                <c:pt idx="792">
                  <c:v>39.5</c:v>
                </c:pt>
                <c:pt idx="793">
                  <c:v>39.5</c:v>
                </c:pt>
                <c:pt idx="794">
                  <c:v>39.5</c:v>
                </c:pt>
                <c:pt idx="795">
                  <c:v>39.5</c:v>
                </c:pt>
                <c:pt idx="796">
                  <c:v>39.5</c:v>
                </c:pt>
                <c:pt idx="797">
                  <c:v>39.49</c:v>
                </c:pt>
                <c:pt idx="798">
                  <c:v>39.49</c:v>
                </c:pt>
                <c:pt idx="799">
                  <c:v>39.49</c:v>
                </c:pt>
                <c:pt idx="800">
                  <c:v>39.49</c:v>
                </c:pt>
                <c:pt idx="801">
                  <c:v>39.49</c:v>
                </c:pt>
                <c:pt idx="802">
                  <c:v>39.49</c:v>
                </c:pt>
                <c:pt idx="803">
                  <c:v>39.49</c:v>
                </c:pt>
                <c:pt idx="804">
                  <c:v>39.49</c:v>
                </c:pt>
                <c:pt idx="805">
                  <c:v>39.49</c:v>
                </c:pt>
                <c:pt idx="806">
                  <c:v>39.49</c:v>
                </c:pt>
                <c:pt idx="807">
                  <c:v>39.49</c:v>
                </c:pt>
                <c:pt idx="808">
                  <c:v>39.49</c:v>
                </c:pt>
                <c:pt idx="809">
                  <c:v>39.49</c:v>
                </c:pt>
                <c:pt idx="810">
                  <c:v>39.49</c:v>
                </c:pt>
                <c:pt idx="811">
                  <c:v>39.5</c:v>
                </c:pt>
                <c:pt idx="812">
                  <c:v>39.5</c:v>
                </c:pt>
                <c:pt idx="813">
                  <c:v>39.5</c:v>
                </c:pt>
                <c:pt idx="814">
                  <c:v>39.5</c:v>
                </c:pt>
                <c:pt idx="815">
                  <c:v>39.5</c:v>
                </c:pt>
                <c:pt idx="816">
                  <c:v>39.5</c:v>
                </c:pt>
                <c:pt idx="817">
                  <c:v>39.5</c:v>
                </c:pt>
                <c:pt idx="818">
                  <c:v>39.5</c:v>
                </c:pt>
                <c:pt idx="819">
                  <c:v>39.5</c:v>
                </c:pt>
                <c:pt idx="820">
                  <c:v>39.5</c:v>
                </c:pt>
                <c:pt idx="821">
                  <c:v>39.5</c:v>
                </c:pt>
                <c:pt idx="822">
                  <c:v>39.5</c:v>
                </c:pt>
                <c:pt idx="823">
                  <c:v>39.5</c:v>
                </c:pt>
                <c:pt idx="824">
                  <c:v>39.5</c:v>
                </c:pt>
                <c:pt idx="825">
                  <c:v>39.5</c:v>
                </c:pt>
                <c:pt idx="826">
                  <c:v>39.550000000000004</c:v>
                </c:pt>
                <c:pt idx="827">
                  <c:v>39.54</c:v>
                </c:pt>
                <c:pt idx="828">
                  <c:v>39.54</c:v>
                </c:pt>
                <c:pt idx="829">
                  <c:v>39.54</c:v>
                </c:pt>
                <c:pt idx="830">
                  <c:v>39.54</c:v>
                </c:pt>
                <c:pt idx="831">
                  <c:v>39.54</c:v>
                </c:pt>
                <c:pt idx="832">
                  <c:v>39.54</c:v>
                </c:pt>
                <c:pt idx="833">
                  <c:v>39.54</c:v>
                </c:pt>
                <c:pt idx="834">
                  <c:v>39.54</c:v>
                </c:pt>
                <c:pt idx="835">
                  <c:v>39.54</c:v>
                </c:pt>
                <c:pt idx="836">
                  <c:v>39.54</c:v>
                </c:pt>
                <c:pt idx="837">
                  <c:v>39.54</c:v>
                </c:pt>
                <c:pt idx="838">
                  <c:v>39.54</c:v>
                </c:pt>
                <c:pt idx="839">
                  <c:v>39.54</c:v>
                </c:pt>
                <c:pt idx="840">
                  <c:v>39.54</c:v>
                </c:pt>
                <c:pt idx="841">
                  <c:v>39.54</c:v>
                </c:pt>
                <c:pt idx="842">
                  <c:v>39.54</c:v>
                </c:pt>
                <c:pt idx="843">
                  <c:v>39.54</c:v>
                </c:pt>
                <c:pt idx="844">
                  <c:v>39.54</c:v>
                </c:pt>
                <c:pt idx="845">
                  <c:v>39.54</c:v>
                </c:pt>
                <c:pt idx="846">
                  <c:v>39.54</c:v>
                </c:pt>
                <c:pt idx="847">
                  <c:v>39.54</c:v>
                </c:pt>
                <c:pt idx="848">
                  <c:v>39.54</c:v>
                </c:pt>
                <c:pt idx="849">
                  <c:v>39.54</c:v>
                </c:pt>
                <c:pt idx="850">
                  <c:v>39.54</c:v>
                </c:pt>
                <c:pt idx="851">
                  <c:v>39.54</c:v>
                </c:pt>
                <c:pt idx="852">
                  <c:v>39.54</c:v>
                </c:pt>
                <c:pt idx="853">
                  <c:v>39.54</c:v>
                </c:pt>
                <c:pt idx="854">
                  <c:v>39.54</c:v>
                </c:pt>
                <c:pt idx="855">
                  <c:v>39.53</c:v>
                </c:pt>
                <c:pt idx="856">
                  <c:v>39.53</c:v>
                </c:pt>
                <c:pt idx="857">
                  <c:v>39.53</c:v>
                </c:pt>
                <c:pt idx="858">
                  <c:v>39.53</c:v>
                </c:pt>
                <c:pt idx="859">
                  <c:v>39.53</c:v>
                </c:pt>
                <c:pt idx="860">
                  <c:v>39.53</c:v>
                </c:pt>
                <c:pt idx="861">
                  <c:v>39.53</c:v>
                </c:pt>
                <c:pt idx="862">
                  <c:v>39.53</c:v>
                </c:pt>
                <c:pt idx="863">
                  <c:v>39.53</c:v>
                </c:pt>
                <c:pt idx="864">
                  <c:v>39.53</c:v>
                </c:pt>
                <c:pt idx="865">
                  <c:v>39.53</c:v>
                </c:pt>
                <c:pt idx="866">
                  <c:v>39.53</c:v>
                </c:pt>
                <c:pt idx="867">
                  <c:v>39.53</c:v>
                </c:pt>
                <c:pt idx="868">
                  <c:v>39.53</c:v>
                </c:pt>
                <c:pt idx="869">
                  <c:v>39.53</c:v>
                </c:pt>
                <c:pt idx="870">
                  <c:v>39.53</c:v>
                </c:pt>
                <c:pt idx="871">
                  <c:v>39.53</c:v>
                </c:pt>
                <c:pt idx="872">
                  <c:v>39.53</c:v>
                </c:pt>
                <c:pt idx="873">
                  <c:v>39.53</c:v>
                </c:pt>
                <c:pt idx="874">
                  <c:v>39.53</c:v>
                </c:pt>
                <c:pt idx="875">
                  <c:v>39.53</c:v>
                </c:pt>
                <c:pt idx="876">
                  <c:v>39.53</c:v>
                </c:pt>
                <c:pt idx="877">
                  <c:v>39.53</c:v>
                </c:pt>
                <c:pt idx="878">
                  <c:v>39.53</c:v>
                </c:pt>
                <c:pt idx="879">
                  <c:v>39.53</c:v>
                </c:pt>
                <c:pt idx="880">
                  <c:v>39.53</c:v>
                </c:pt>
                <c:pt idx="881">
                  <c:v>39.53</c:v>
                </c:pt>
                <c:pt idx="882">
                  <c:v>39.57</c:v>
                </c:pt>
                <c:pt idx="883">
                  <c:v>39.57</c:v>
                </c:pt>
                <c:pt idx="884">
                  <c:v>39.57</c:v>
                </c:pt>
                <c:pt idx="885">
                  <c:v>39.550000000000004</c:v>
                </c:pt>
                <c:pt idx="886">
                  <c:v>39.550000000000004</c:v>
                </c:pt>
                <c:pt idx="887">
                  <c:v>39.550000000000004</c:v>
                </c:pt>
                <c:pt idx="888">
                  <c:v>39.550000000000004</c:v>
                </c:pt>
                <c:pt idx="889">
                  <c:v>39.550000000000004</c:v>
                </c:pt>
                <c:pt idx="890">
                  <c:v>39.550000000000004</c:v>
                </c:pt>
                <c:pt idx="891">
                  <c:v>39.550000000000004</c:v>
                </c:pt>
                <c:pt idx="892">
                  <c:v>39.550000000000004</c:v>
                </c:pt>
                <c:pt idx="893">
                  <c:v>39.550000000000004</c:v>
                </c:pt>
                <c:pt idx="894">
                  <c:v>39.550000000000004</c:v>
                </c:pt>
                <c:pt idx="895">
                  <c:v>39.550000000000004</c:v>
                </c:pt>
                <c:pt idx="896">
                  <c:v>39.550000000000004</c:v>
                </c:pt>
                <c:pt idx="897">
                  <c:v>39.550000000000004</c:v>
                </c:pt>
                <c:pt idx="898">
                  <c:v>39.550000000000004</c:v>
                </c:pt>
                <c:pt idx="899">
                  <c:v>39.550000000000004</c:v>
                </c:pt>
                <c:pt idx="900">
                  <c:v>39.550000000000004</c:v>
                </c:pt>
                <c:pt idx="901">
                  <c:v>39.550000000000004</c:v>
                </c:pt>
                <c:pt idx="902">
                  <c:v>39.550000000000004</c:v>
                </c:pt>
                <c:pt idx="903">
                  <c:v>39.550000000000004</c:v>
                </c:pt>
                <c:pt idx="904">
                  <c:v>39.550000000000004</c:v>
                </c:pt>
                <c:pt idx="905">
                  <c:v>39.550000000000004</c:v>
                </c:pt>
                <c:pt idx="906">
                  <c:v>39.550000000000004</c:v>
                </c:pt>
                <c:pt idx="907">
                  <c:v>39.550000000000004</c:v>
                </c:pt>
                <c:pt idx="908">
                  <c:v>39.550000000000004</c:v>
                </c:pt>
                <c:pt idx="909">
                  <c:v>39.550000000000004</c:v>
                </c:pt>
                <c:pt idx="910">
                  <c:v>39.550000000000004</c:v>
                </c:pt>
                <c:pt idx="911">
                  <c:v>39.550000000000004</c:v>
                </c:pt>
                <c:pt idx="912">
                  <c:v>39.550000000000004</c:v>
                </c:pt>
                <c:pt idx="913">
                  <c:v>39.550000000000004</c:v>
                </c:pt>
                <c:pt idx="914">
                  <c:v>39.550000000000004</c:v>
                </c:pt>
                <c:pt idx="915">
                  <c:v>39.550000000000004</c:v>
                </c:pt>
                <c:pt idx="916">
                  <c:v>39.550000000000004</c:v>
                </c:pt>
                <c:pt idx="917">
                  <c:v>39.550000000000004</c:v>
                </c:pt>
                <c:pt idx="918">
                  <c:v>39.550000000000004</c:v>
                </c:pt>
                <c:pt idx="919">
                  <c:v>39.550000000000004</c:v>
                </c:pt>
                <c:pt idx="920">
                  <c:v>39.550000000000004</c:v>
                </c:pt>
                <c:pt idx="921">
                  <c:v>39.550000000000004</c:v>
                </c:pt>
                <c:pt idx="922">
                  <c:v>39.550000000000004</c:v>
                </c:pt>
                <c:pt idx="923">
                  <c:v>39.550000000000004</c:v>
                </c:pt>
                <c:pt idx="924">
                  <c:v>39.550000000000004</c:v>
                </c:pt>
                <c:pt idx="925">
                  <c:v>39.550000000000004</c:v>
                </c:pt>
                <c:pt idx="926">
                  <c:v>39.550000000000004</c:v>
                </c:pt>
                <c:pt idx="927">
                  <c:v>39.550000000000004</c:v>
                </c:pt>
                <c:pt idx="928">
                  <c:v>39.550000000000004</c:v>
                </c:pt>
                <c:pt idx="929">
                  <c:v>39.550000000000004</c:v>
                </c:pt>
                <c:pt idx="930">
                  <c:v>39.550000000000004</c:v>
                </c:pt>
                <c:pt idx="931">
                  <c:v>39.550000000000004</c:v>
                </c:pt>
                <c:pt idx="932">
                  <c:v>39.550000000000004</c:v>
                </c:pt>
                <c:pt idx="933">
                  <c:v>39.550000000000004</c:v>
                </c:pt>
                <c:pt idx="934">
                  <c:v>39.550000000000004</c:v>
                </c:pt>
                <c:pt idx="935">
                  <c:v>39.550000000000004</c:v>
                </c:pt>
                <c:pt idx="936">
                  <c:v>39.550000000000004</c:v>
                </c:pt>
                <c:pt idx="937">
                  <c:v>39.550000000000004</c:v>
                </c:pt>
                <c:pt idx="938">
                  <c:v>39.550000000000004</c:v>
                </c:pt>
                <c:pt idx="939">
                  <c:v>39.550000000000004</c:v>
                </c:pt>
                <c:pt idx="940">
                  <c:v>39.550000000000004</c:v>
                </c:pt>
                <c:pt idx="941">
                  <c:v>39.550000000000004</c:v>
                </c:pt>
                <c:pt idx="942">
                  <c:v>39.550000000000004</c:v>
                </c:pt>
                <c:pt idx="943">
                  <c:v>39.550000000000004</c:v>
                </c:pt>
                <c:pt idx="944">
                  <c:v>39.550000000000004</c:v>
                </c:pt>
                <c:pt idx="945">
                  <c:v>39.550000000000004</c:v>
                </c:pt>
                <c:pt idx="946">
                  <c:v>39.550000000000004</c:v>
                </c:pt>
                <c:pt idx="947">
                  <c:v>39.550000000000004</c:v>
                </c:pt>
                <c:pt idx="948">
                  <c:v>39.550000000000004</c:v>
                </c:pt>
                <c:pt idx="949">
                  <c:v>39.54</c:v>
                </c:pt>
                <c:pt idx="950">
                  <c:v>39.53</c:v>
                </c:pt>
                <c:pt idx="951">
                  <c:v>39.53</c:v>
                </c:pt>
                <c:pt idx="952">
                  <c:v>39.53</c:v>
                </c:pt>
                <c:pt idx="953">
                  <c:v>39.53</c:v>
                </c:pt>
                <c:pt idx="954">
                  <c:v>39.53</c:v>
                </c:pt>
                <c:pt idx="955">
                  <c:v>39.53</c:v>
                </c:pt>
                <c:pt idx="956">
                  <c:v>39.53</c:v>
                </c:pt>
                <c:pt idx="957">
                  <c:v>39.53</c:v>
                </c:pt>
                <c:pt idx="958">
                  <c:v>39.550000000000004</c:v>
                </c:pt>
                <c:pt idx="959">
                  <c:v>39.550000000000004</c:v>
                </c:pt>
                <c:pt idx="960">
                  <c:v>39.550000000000004</c:v>
                </c:pt>
                <c:pt idx="961">
                  <c:v>39.550000000000004</c:v>
                </c:pt>
                <c:pt idx="962">
                  <c:v>39.550000000000004</c:v>
                </c:pt>
                <c:pt idx="963">
                  <c:v>39.550000000000004</c:v>
                </c:pt>
                <c:pt idx="964">
                  <c:v>39.550000000000004</c:v>
                </c:pt>
                <c:pt idx="965">
                  <c:v>39.550000000000004</c:v>
                </c:pt>
                <c:pt idx="966">
                  <c:v>39.550000000000004</c:v>
                </c:pt>
                <c:pt idx="967">
                  <c:v>39.550000000000004</c:v>
                </c:pt>
                <c:pt idx="968">
                  <c:v>39.550000000000004</c:v>
                </c:pt>
                <c:pt idx="969">
                  <c:v>39.550000000000004</c:v>
                </c:pt>
                <c:pt idx="970">
                  <c:v>39.550000000000004</c:v>
                </c:pt>
                <c:pt idx="971">
                  <c:v>39.550000000000004</c:v>
                </c:pt>
                <c:pt idx="972">
                  <c:v>39.550000000000004</c:v>
                </c:pt>
                <c:pt idx="973">
                  <c:v>39.550000000000004</c:v>
                </c:pt>
                <c:pt idx="974">
                  <c:v>39.550000000000004</c:v>
                </c:pt>
                <c:pt idx="975">
                  <c:v>39.550000000000004</c:v>
                </c:pt>
                <c:pt idx="976">
                  <c:v>39.550000000000004</c:v>
                </c:pt>
                <c:pt idx="977">
                  <c:v>39.550000000000004</c:v>
                </c:pt>
                <c:pt idx="978">
                  <c:v>39.550000000000004</c:v>
                </c:pt>
                <c:pt idx="979">
                  <c:v>39.550000000000004</c:v>
                </c:pt>
                <c:pt idx="980">
                  <c:v>39.550000000000004</c:v>
                </c:pt>
                <c:pt idx="981">
                  <c:v>39.550000000000004</c:v>
                </c:pt>
                <c:pt idx="982">
                  <c:v>39.550000000000004</c:v>
                </c:pt>
                <c:pt idx="983">
                  <c:v>39.550000000000004</c:v>
                </c:pt>
                <c:pt idx="984">
                  <c:v>39.550000000000004</c:v>
                </c:pt>
                <c:pt idx="985">
                  <c:v>39.550000000000004</c:v>
                </c:pt>
                <c:pt idx="986">
                  <c:v>39.550000000000004</c:v>
                </c:pt>
                <c:pt idx="987">
                  <c:v>39.550000000000004</c:v>
                </c:pt>
                <c:pt idx="988">
                  <c:v>39.550000000000004</c:v>
                </c:pt>
                <c:pt idx="989">
                  <c:v>39.550000000000004</c:v>
                </c:pt>
                <c:pt idx="990">
                  <c:v>39.550000000000004</c:v>
                </c:pt>
                <c:pt idx="991">
                  <c:v>39.550000000000004</c:v>
                </c:pt>
                <c:pt idx="992">
                  <c:v>39.550000000000004</c:v>
                </c:pt>
                <c:pt idx="993">
                  <c:v>39.550000000000004</c:v>
                </c:pt>
                <c:pt idx="994">
                  <c:v>39.550000000000004</c:v>
                </c:pt>
                <c:pt idx="995">
                  <c:v>39.550000000000004</c:v>
                </c:pt>
                <c:pt idx="996">
                  <c:v>39.550000000000004</c:v>
                </c:pt>
                <c:pt idx="997">
                  <c:v>39.550000000000004</c:v>
                </c:pt>
                <c:pt idx="998">
                  <c:v>39.550000000000004</c:v>
                </c:pt>
                <c:pt idx="999">
                  <c:v>39.550000000000004</c:v>
                </c:pt>
                <c:pt idx="1000">
                  <c:v>39.550000000000004</c:v>
                </c:pt>
                <c:pt idx="1001">
                  <c:v>39.550000000000004</c:v>
                </c:pt>
                <c:pt idx="1002">
                  <c:v>39.550000000000004</c:v>
                </c:pt>
                <c:pt idx="1003">
                  <c:v>39.550000000000004</c:v>
                </c:pt>
                <c:pt idx="1004">
                  <c:v>39.550000000000004</c:v>
                </c:pt>
                <c:pt idx="1005">
                  <c:v>39.550000000000004</c:v>
                </c:pt>
                <c:pt idx="1006">
                  <c:v>39.550000000000004</c:v>
                </c:pt>
                <c:pt idx="1007">
                  <c:v>39.550000000000004</c:v>
                </c:pt>
                <c:pt idx="1008">
                  <c:v>39.56</c:v>
                </c:pt>
                <c:pt idx="1009">
                  <c:v>39.56</c:v>
                </c:pt>
                <c:pt idx="1010">
                  <c:v>39.56</c:v>
                </c:pt>
                <c:pt idx="1011">
                  <c:v>39.56</c:v>
                </c:pt>
                <c:pt idx="1012">
                  <c:v>39.56</c:v>
                </c:pt>
                <c:pt idx="1013">
                  <c:v>39.56</c:v>
                </c:pt>
                <c:pt idx="1014">
                  <c:v>39.56</c:v>
                </c:pt>
                <c:pt idx="1015">
                  <c:v>39.56</c:v>
                </c:pt>
                <c:pt idx="1016">
                  <c:v>39.56</c:v>
                </c:pt>
                <c:pt idx="1017">
                  <c:v>39.56</c:v>
                </c:pt>
                <c:pt idx="1018">
                  <c:v>39.56</c:v>
                </c:pt>
                <c:pt idx="1019">
                  <c:v>39.56</c:v>
                </c:pt>
                <c:pt idx="1020">
                  <c:v>39.56</c:v>
                </c:pt>
                <c:pt idx="1021">
                  <c:v>39.56</c:v>
                </c:pt>
                <c:pt idx="1022">
                  <c:v>39.56</c:v>
                </c:pt>
                <c:pt idx="1023">
                  <c:v>39.56</c:v>
                </c:pt>
                <c:pt idx="1024">
                  <c:v>39.56</c:v>
                </c:pt>
                <c:pt idx="1025">
                  <c:v>39.56</c:v>
                </c:pt>
                <c:pt idx="1026">
                  <c:v>39.56</c:v>
                </c:pt>
                <c:pt idx="1027">
                  <c:v>39.56</c:v>
                </c:pt>
                <c:pt idx="1028">
                  <c:v>39.56</c:v>
                </c:pt>
                <c:pt idx="1029">
                  <c:v>39.56</c:v>
                </c:pt>
                <c:pt idx="1030">
                  <c:v>39.56</c:v>
                </c:pt>
                <c:pt idx="1031">
                  <c:v>39.56</c:v>
                </c:pt>
                <c:pt idx="1032">
                  <c:v>39.56</c:v>
                </c:pt>
                <c:pt idx="1033">
                  <c:v>39.56</c:v>
                </c:pt>
                <c:pt idx="1034">
                  <c:v>39.56</c:v>
                </c:pt>
                <c:pt idx="1035">
                  <c:v>39.56</c:v>
                </c:pt>
                <c:pt idx="1036">
                  <c:v>39.56</c:v>
                </c:pt>
                <c:pt idx="1037">
                  <c:v>39.56</c:v>
                </c:pt>
                <c:pt idx="1038">
                  <c:v>39.56</c:v>
                </c:pt>
                <c:pt idx="1039">
                  <c:v>39.56</c:v>
                </c:pt>
                <c:pt idx="1040">
                  <c:v>39.56</c:v>
                </c:pt>
                <c:pt idx="1041">
                  <c:v>39.56</c:v>
                </c:pt>
                <c:pt idx="1042">
                  <c:v>39.56</c:v>
                </c:pt>
                <c:pt idx="1043">
                  <c:v>39.56</c:v>
                </c:pt>
                <c:pt idx="1044">
                  <c:v>39.56</c:v>
                </c:pt>
                <c:pt idx="1045">
                  <c:v>39.56</c:v>
                </c:pt>
                <c:pt idx="1046">
                  <c:v>39.56</c:v>
                </c:pt>
                <c:pt idx="1047">
                  <c:v>39.56</c:v>
                </c:pt>
                <c:pt idx="1048">
                  <c:v>39.56</c:v>
                </c:pt>
                <c:pt idx="1049">
                  <c:v>39.56</c:v>
                </c:pt>
                <c:pt idx="1050">
                  <c:v>39.56</c:v>
                </c:pt>
                <c:pt idx="1051">
                  <c:v>39.56</c:v>
                </c:pt>
                <c:pt idx="1052">
                  <c:v>39.56</c:v>
                </c:pt>
                <c:pt idx="1053">
                  <c:v>39.56</c:v>
                </c:pt>
                <c:pt idx="1054">
                  <c:v>39.56</c:v>
                </c:pt>
                <c:pt idx="1055">
                  <c:v>39.56</c:v>
                </c:pt>
                <c:pt idx="1056">
                  <c:v>39.56</c:v>
                </c:pt>
                <c:pt idx="1057">
                  <c:v>39.56</c:v>
                </c:pt>
                <c:pt idx="1058">
                  <c:v>39.56</c:v>
                </c:pt>
                <c:pt idx="1059">
                  <c:v>39.56</c:v>
                </c:pt>
                <c:pt idx="1060">
                  <c:v>39.56</c:v>
                </c:pt>
                <c:pt idx="1061">
                  <c:v>39.56</c:v>
                </c:pt>
                <c:pt idx="1062">
                  <c:v>39.56</c:v>
                </c:pt>
                <c:pt idx="1063">
                  <c:v>39.56</c:v>
                </c:pt>
                <c:pt idx="1064">
                  <c:v>39.56</c:v>
                </c:pt>
                <c:pt idx="1065">
                  <c:v>39.56</c:v>
                </c:pt>
                <c:pt idx="1066">
                  <c:v>39.56</c:v>
                </c:pt>
                <c:pt idx="1067">
                  <c:v>39.56</c:v>
                </c:pt>
                <c:pt idx="1068">
                  <c:v>39.56</c:v>
                </c:pt>
                <c:pt idx="1069">
                  <c:v>39.56</c:v>
                </c:pt>
                <c:pt idx="1070">
                  <c:v>39.56</c:v>
                </c:pt>
                <c:pt idx="1071">
                  <c:v>39.56</c:v>
                </c:pt>
                <c:pt idx="1072">
                  <c:v>39.56</c:v>
                </c:pt>
                <c:pt idx="1073">
                  <c:v>39.56</c:v>
                </c:pt>
                <c:pt idx="1074">
                  <c:v>39.56</c:v>
                </c:pt>
                <c:pt idx="1075">
                  <c:v>39.56</c:v>
                </c:pt>
                <c:pt idx="1076">
                  <c:v>39.56</c:v>
                </c:pt>
                <c:pt idx="1077">
                  <c:v>39.56</c:v>
                </c:pt>
                <c:pt idx="1078">
                  <c:v>39.56</c:v>
                </c:pt>
                <c:pt idx="1079">
                  <c:v>39.56</c:v>
                </c:pt>
                <c:pt idx="1080">
                  <c:v>39.56</c:v>
                </c:pt>
                <c:pt idx="1081">
                  <c:v>39.56</c:v>
                </c:pt>
                <c:pt idx="1082">
                  <c:v>39.56</c:v>
                </c:pt>
                <c:pt idx="1083">
                  <c:v>39.56</c:v>
                </c:pt>
                <c:pt idx="1084">
                  <c:v>39.56</c:v>
                </c:pt>
                <c:pt idx="1085">
                  <c:v>39.56</c:v>
                </c:pt>
                <c:pt idx="1086">
                  <c:v>39.56</c:v>
                </c:pt>
                <c:pt idx="1087">
                  <c:v>39.56</c:v>
                </c:pt>
                <c:pt idx="1088">
                  <c:v>39.56</c:v>
                </c:pt>
                <c:pt idx="1089">
                  <c:v>39.56</c:v>
                </c:pt>
                <c:pt idx="1090">
                  <c:v>39.56</c:v>
                </c:pt>
                <c:pt idx="1091">
                  <c:v>39.57</c:v>
                </c:pt>
                <c:pt idx="1092">
                  <c:v>39.57</c:v>
                </c:pt>
                <c:pt idx="1093">
                  <c:v>39.57</c:v>
                </c:pt>
                <c:pt idx="1094">
                  <c:v>39.57</c:v>
                </c:pt>
                <c:pt idx="1095">
                  <c:v>39.57</c:v>
                </c:pt>
                <c:pt idx="1096">
                  <c:v>39.57</c:v>
                </c:pt>
                <c:pt idx="1097">
                  <c:v>39.57</c:v>
                </c:pt>
                <c:pt idx="1098">
                  <c:v>39.57</c:v>
                </c:pt>
                <c:pt idx="1099">
                  <c:v>39.57</c:v>
                </c:pt>
                <c:pt idx="1100">
                  <c:v>39.57</c:v>
                </c:pt>
                <c:pt idx="1101">
                  <c:v>39.57</c:v>
                </c:pt>
                <c:pt idx="1102">
                  <c:v>39.57</c:v>
                </c:pt>
                <c:pt idx="1103">
                  <c:v>39.57</c:v>
                </c:pt>
                <c:pt idx="1104">
                  <c:v>39.57</c:v>
                </c:pt>
                <c:pt idx="1105">
                  <c:v>39.57</c:v>
                </c:pt>
                <c:pt idx="1106">
                  <c:v>39.57</c:v>
                </c:pt>
                <c:pt idx="1107">
                  <c:v>39.57</c:v>
                </c:pt>
                <c:pt idx="1108">
                  <c:v>39.57</c:v>
                </c:pt>
                <c:pt idx="1109">
                  <c:v>39.57</c:v>
                </c:pt>
                <c:pt idx="1110">
                  <c:v>39.57</c:v>
                </c:pt>
                <c:pt idx="1111">
                  <c:v>39.57</c:v>
                </c:pt>
                <c:pt idx="1112">
                  <c:v>39.57</c:v>
                </c:pt>
                <c:pt idx="1113">
                  <c:v>39.57</c:v>
                </c:pt>
                <c:pt idx="1114">
                  <c:v>39.57</c:v>
                </c:pt>
                <c:pt idx="1115">
                  <c:v>39.57</c:v>
                </c:pt>
                <c:pt idx="1116">
                  <c:v>39.57</c:v>
                </c:pt>
                <c:pt idx="1117">
                  <c:v>39.57</c:v>
                </c:pt>
                <c:pt idx="1118">
                  <c:v>39.57</c:v>
                </c:pt>
                <c:pt idx="1119">
                  <c:v>39.57</c:v>
                </c:pt>
                <c:pt idx="1120">
                  <c:v>39.57</c:v>
                </c:pt>
                <c:pt idx="1121">
                  <c:v>39.58</c:v>
                </c:pt>
                <c:pt idx="1122">
                  <c:v>39.58</c:v>
                </c:pt>
                <c:pt idx="1123">
                  <c:v>39.58</c:v>
                </c:pt>
                <c:pt idx="1124">
                  <c:v>39.58</c:v>
                </c:pt>
                <c:pt idx="1125">
                  <c:v>39.58</c:v>
                </c:pt>
                <c:pt idx="1126">
                  <c:v>39.58</c:v>
                </c:pt>
                <c:pt idx="1127">
                  <c:v>39.58</c:v>
                </c:pt>
                <c:pt idx="1128">
                  <c:v>39.58</c:v>
                </c:pt>
                <c:pt idx="1129">
                  <c:v>39.58</c:v>
                </c:pt>
                <c:pt idx="1130">
                  <c:v>39.57</c:v>
                </c:pt>
                <c:pt idx="1131">
                  <c:v>39.57</c:v>
                </c:pt>
                <c:pt idx="1132">
                  <c:v>39.57</c:v>
                </c:pt>
                <c:pt idx="1133">
                  <c:v>39.57</c:v>
                </c:pt>
                <c:pt idx="1134">
                  <c:v>39.57</c:v>
                </c:pt>
                <c:pt idx="1135">
                  <c:v>39.57</c:v>
                </c:pt>
                <c:pt idx="1136">
                  <c:v>39.57</c:v>
                </c:pt>
                <c:pt idx="1137">
                  <c:v>39.57</c:v>
                </c:pt>
                <c:pt idx="1138">
                  <c:v>39.57</c:v>
                </c:pt>
                <c:pt idx="1139">
                  <c:v>39.57</c:v>
                </c:pt>
                <c:pt idx="1140">
                  <c:v>39.57</c:v>
                </c:pt>
                <c:pt idx="1141">
                  <c:v>39.57</c:v>
                </c:pt>
                <c:pt idx="1142">
                  <c:v>39.57</c:v>
                </c:pt>
                <c:pt idx="1143">
                  <c:v>39.57</c:v>
                </c:pt>
                <c:pt idx="1144">
                  <c:v>39.57</c:v>
                </c:pt>
                <c:pt idx="1145">
                  <c:v>39.57</c:v>
                </c:pt>
                <c:pt idx="1146">
                  <c:v>39.57</c:v>
                </c:pt>
                <c:pt idx="1147">
                  <c:v>39.56</c:v>
                </c:pt>
                <c:pt idx="1148">
                  <c:v>39.56</c:v>
                </c:pt>
                <c:pt idx="1149">
                  <c:v>39.56</c:v>
                </c:pt>
                <c:pt idx="1150">
                  <c:v>39.56</c:v>
                </c:pt>
                <c:pt idx="1151">
                  <c:v>39.56</c:v>
                </c:pt>
                <c:pt idx="1152">
                  <c:v>39.56</c:v>
                </c:pt>
                <c:pt idx="1153">
                  <c:v>39.56</c:v>
                </c:pt>
                <c:pt idx="1154">
                  <c:v>39.56</c:v>
                </c:pt>
                <c:pt idx="1155">
                  <c:v>39.56</c:v>
                </c:pt>
                <c:pt idx="1156">
                  <c:v>39.56</c:v>
                </c:pt>
                <c:pt idx="1157">
                  <c:v>39.56</c:v>
                </c:pt>
                <c:pt idx="1158">
                  <c:v>39.56</c:v>
                </c:pt>
                <c:pt idx="1159">
                  <c:v>39.56</c:v>
                </c:pt>
                <c:pt idx="1160">
                  <c:v>39.56</c:v>
                </c:pt>
                <c:pt idx="1161">
                  <c:v>39.56</c:v>
                </c:pt>
                <c:pt idx="1162">
                  <c:v>39.56</c:v>
                </c:pt>
                <c:pt idx="1163">
                  <c:v>39.56</c:v>
                </c:pt>
                <c:pt idx="1164">
                  <c:v>39.56</c:v>
                </c:pt>
                <c:pt idx="1165">
                  <c:v>39.56</c:v>
                </c:pt>
                <c:pt idx="1166">
                  <c:v>39.56</c:v>
                </c:pt>
                <c:pt idx="1167">
                  <c:v>39.56</c:v>
                </c:pt>
                <c:pt idx="1168">
                  <c:v>39.56</c:v>
                </c:pt>
                <c:pt idx="1169">
                  <c:v>39.56</c:v>
                </c:pt>
                <c:pt idx="1170">
                  <c:v>39.56</c:v>
                </c:pt>
                <c:pt idx="1171">
                  <c:v>39.56</c:v>
                </c:pt>
                <c:pt idx="1172">
                  <c:v>39.56</c:v>
                </c:pt>
                <c:pt idx="1173">
                  <c:v>39.56</c:v>
                </c:pt>
                <c:pt idx="1174">
                  <c:v>39.56</c:v>
                </c:pt>
                <c:pt idx="1175">
                  <c:v>39.57</c:v>
                </c:pt>
                <c:pt idx="1176">
                  <c:v>39.57</c:v>
                </c:pt>
                <c:pt idx="1177">
                  <c:v>39.57</c:v>
                </c:pt>
                <c:pt idx="1178">
                  <c:v>39.57</c:v>
                </c:pt>
                <c:pt idx="1179">
                  <c:v>39.57</c:v>
                </c:pt>
                <c:pt idx="1180">
                  <c:v>39.57</c:v>
                </c:pt>
                <c:pt idx="1181">
                  <c:v>39.57</c:v>
                </c:pt>
                <c:pt idx="1182">
                  <c:v>39.57</c:v>
                </c:pt>
                <c:pt idx="1183">
                  <c:v>39.57</c:v>
                </c:pt>
                <c:pt idx="1184">
                  <c:v>39.57</c:v>
                </c:pt>
                <c:pt idx="1185">
                  <c:v>39.57</c:v>
                </c:pt>
                <c:pt idx="1186">
                  <c:v>39.57</c:v>
                </c:pt>
                <c:pt idx="1187">
                  <c:v>39.57</c:v>
                </c:pt>
                <c:pt idx="1188">
                  <c:v>39.57</c:v>
                </c:pt>
                <c:pt idx="1189">
                  <c:v>39.57</c:v>
                </c:pt>
                <c:pt idx="1190">
                  <c:v>39.57</c:v>
                </c:pt>
                <c:pt idx="1191">
                  <c:v>39.57</c:v>
                </c:pt>
                <c:pt idx="1192">
                  <c:v>39.57</c:v>
                </c:pt>
                <c:pt idx="1193">
                  <c:v>39.57</c:v>
                </c:pt>
                <c:pt idx="1194">
                  <c:v>39.57</c:v>
                </c:pt>
                <c:pt idx="1195">
                  <c:v>39.57</c:v>
                </c:pt>
                <c:pt idx="1196">
                  <c:v>39.57</c:v>
                </c:pt>
                <c:pt idx="1197">
                  <c:v>39.57</c:v>
                </c:pt>
                <c:pt idx="1198">
                  <c:v>39.57</c:v>
                </c:pt>
                <c:pt idx="1199">
                  <c:v>39.57</c:v>
                </c:pt>
                <c:pt idx="1200">
                  <c:v>39.57</c:v>
                </c:pt>
                <c:pt idx="1201">
                  <c:v>39.57</c:v>
                </c:pt>
                <c:pt idx="1202">
                  <c:v>39.57</c:v>
                </c:pt>
                <c:pt idx="1203">
                  <c:v>39.6</c:v>
                </c:pt>
                <c:pt idx="1204">
                  <c:v>39.6</c:v>
                </c:pt>
                <c:pt idx="1205">
                  <c:v>39.6</c:v>
                </c:pt>
                <c:pt idx="1206">
                  <c:v>39.6</c:v>
                </c:pt>
                <c:pt idx="1207">
                  <c:v>39.6</c:v>
                </c:pt>
                <c:pt idx="1208">
                  <c:v>39.6</c:v>
                </c:pt>
                <c:pt idx="1209">
                  <c:v>39.6</c:v>
                </c:pt>
                <c:pt idx="1210">
                  <c:v>39.6</c:v>
                </c:pt>
                <c:pt idx="1211">
                  <c:v>39.6</c:v>
                </c:pt>
                <c:pt idx="1212">
                  <c:v>39.6</c:v>
                </c:pt>
                <c:pt idx="1213">
                  <c:v>39.6</c:v>
                </c:pt>
                <c:pt idx="1214">
                  <c:v>39.6</c:v>
                </c:pt>
                <c:pt idx="1215">
                  <c:v>39.6</c:v>
                </c:pt>
                <c:pt idx="1216">
                  <c:v>39.6</c:v>
                </c:pt>
                <c:pt idx="1217">
                  <c:v>39.6</c:v>
                </c:pt>
                <c:pt idx="1218">
                  <c:v>39.6</c:v>
                </c:pt>
                <c:pt idx="1219">
                  <c:v>39.6</c:v>
                </c:pt>
                <c:pt idx="1220">
                  <c:v>39.6</c:v>
                </c:pt>
                <c:pt idx="1221">
                  <c:v>39.6</c:v>
                </c:pt>
                <c:pt idx="1222">
                  <c:v>39.6</c:v>
                </c:pt>
                <c:pt idx="1223">
                  <c:v>39.6</c:v>
                </c:pt>
                <c:pt idx="1224">
                  <c:v>39.6</c:v>
                </c:pt>
                <c:pt idx="1225">
                  <c:v>39.6</c:v>
                </c:pt>
                <c:pt idx="1226">
                  <c:v>39.6</c:v>
                </c:pt>
                <c:pt idx="1227">
                  <c:v>39.6</c:v>
                </c:pt>
                <c:pt idx="1228">
                  <c:v>39.6</c:v>
                </c:pt>
                <c:pt idx="1229">
                  <c:v>39.6</c:v>
                </c:pt>
                <c:pt idx="1230">
                  <c:v>39.6</c:v>
                </c:pt>
                <c:pt idx="1231">
                  <c:v>39.6</c:v>
                </c:pt>
                <c:pt idx="1232">
                  <c:v>39.6</c:v>
                </c:pt>
                <c:pt idx="1233">
                  <c:v>39.6</c:v>
                </c:pt>
                <c:pt idx="1234">
                  <c:v>39.6</c:v>
                </c:pt>
                <c:pt idx="1235">
                  <c:v>39.6</c:v>
                </c:pt>
                <c:pt idx="1236">
                  <c:v>39.6</c:v>
                </c:pt>
                <c:pt idx="1237">
                  <c:v>39.61</c:v>
                </c:pt>
                <c:pt idx="1238">
                  <c:v>39.61</c:v>
                </c:pt>
                <c:pt idx="1239">
                  <c:v>39.61</c:v>
                </c:pt>
                <c:pt idx="1240">
                  <c:v>39.61</c:v>
                </c:pt>
                <c:pt idx="1241">
                  <c:v>39.61</c:v>
                </c:pt>
                <c:pt idx="1242">
                  <c:v>39.61</c:v>
                </c:pt>
                <c:pt idx="1243">
                  <c:v>39.61</c:v>
                </c:pt>
                <c:pt idx="1244">
                  <c:v>39.61</c:v>
                </c:pt>
                <c:pt idx="1245">
                  <c:v>39.61</c:v>
                </c:pt>
                <c:pt idx="1246">
                  <c:v>39.61</c:v>
                </c:pt>
                <c:pt idx="1247">
                  <c:v>39.61</c:v>
                </c:pt>
                <c:pt idx="1248">
                  <c:v>39.61</c:v>
                </c:pt>
                <c:pt idx="1249">
                  <c:v>39.61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TBInfectionONLYData!$C$1254:$C$2503</c:f>
              <c:numCache>
                <c:formatCode>General</c:formatCode>
                <c:ptCount val="1250"/>
                <c:pt idx="0">
                  <c:v>0</c:v>
                </c:pt>
                <c:pt idx="1">
                  <c:v>10.939999999999902</c:v>
                </c:pt>
                <c:pt idx="2">
                  <c:v>12.83</c:v>
                </c:pt>
                <c:pt idx="3">
                  <c:v>14.11</c:v>
                </c:pt>
                <c:pt idx="4">
                  <c:v>14.84</c:v>
                </c:pt>
                <c:pt idx="5">
                  <c:v>15.31</c:v>
                </c:pt>
                <c:pt idx="6">
                  <c:v>16.59</c:v>
                </c:pt>
                <c:pt idx="7">
                  <c:v>17.939999999999895</c:v>
                </c:pt>
                <c:pt idx="8">
                  <c:v>18.239999999999995</c:v>
                </c:pt>
                <c:pt idx="9">
                  <c:v>18.5</c:v>
                </c:pt>
                <c:pt idx="10">
                  <c:v>18.8</c:v>
                </c:pt>
                <c:pt idx="11">
                  <c:v>18.939999999999895</c:v>
                </c:pt>
                <c:pt idx="12">
                  <c:v>19.099999999999895</c:v>
                </c:pt>
                <c:pt idx="13">
                  <c:v>19.32</c:v>
                </c:pt>
                <c:pt idx="14">
                  <c:v>19.59</c:v>
                </c:pt>
                <c:pt idx="15">
                  <c:v>19.649999999999999</c:v>
                </c:pt>
                <c:pt idx="16">
                  <c:v>19.77</c:v>
                </c:pt>
                <c:pt idx="17">
                  <c:v>19.91</c:v>
                </c:pt>
                <c:pt idx="18">
                  <c:v>20.02</c:v>
                </c:pt>
                <c:pt idx="19">
                  <c:v>20.09</c:v>
                </c:pt>
                <c:pt idx="20">
                  <c:v>20.27</c:v>
                </c:pt>
                <c:pt idx="21">
                  <c:v>20.5</c:v>
                </c:pt>
                <c:pt idx="22">
                  <c:v>20.630000000000003</c:v>
                </c:pt>
                <c:pt idx="23">
                  <c:v>20.67</c:v>
                </c:pt>
                <c:pt idx="24">
                  <c:v>20.72</c:v>
                </c:pt>
                <c:pt idx="25">
                  <c:v>20.84</c:v>
                </c:pt>
                <c:pt idx="26">
                  <c:v>20.959999999999997</c:v>
                </c:pt>
                <c:pt idx="27">
                  <c:v>21.09</c:v>
                </c:pt>
                <c:pt idx="28">
                  <c:v>21.32</c:v>
                </c:pt>
                <c:pt idx="29">
                  <c:v>21.37</c:v>
                </c:pt>
                <c:pt idx="30">
                  <c:v>21.35</c:v>
                </c:pt>
                <c:pt idx="31">
                  <c:v>21.41</c:v>
                </c:pt>
                <c:pt idx="32">
                  <c:v>21.439999999999998</c:v>
                </c:pt>
                <c:pt idx="33">
                  <c:v>21.49</c:v>
                </c:pt>
                <c:pt idx="34">
                  <c:v>21.509999999999899</c:v>
                </c:pt>
                <c:pt idx="35">
                  <c:v>21.779999999999998</c:v>
                </c:pt>
                <c:pt idx="36">
                  <c:v>21.79</c:v>
                </c:pt>
                <c:pt idx="37">
                  <c:v>21.85</c:v>
                </c:pt>
                <c:pt idx="38">
                  <c:v>21.85</c:v>
                </c:pt>
                <c:pt idx="39">
                  <c:v>21.87</c:v>
                </c:pt>
                <c:pt idx="40">
                  <c:v>21.89</c:v>
                </c:pt>
                <c:pt idx="41">
                  <c:v>21.959999999999997</c:v>
                </c:pt>
                <c:pt idx="42">
                  <c:v>21.99</c:v>
                </c:pt>
                <c:pt idx="43">
                  <c:v>22.02</c:v>
                </c:pt>
                <c:pt idx="44">
                  <c:v>22.03</c:v>
                </c:pt>
                <c:pt idx="45">
                  <c:v>22.08</c:v>
                </c:pt>
                <c:pt idx="46">
                  <c:v>22.06</c:v>
                </c:pt>
                <c:pt idx="47">
                  <c:v>22.08</c:v>
                </c:pt>
                <c:pt idx="48">
                  <c:v>22.130000000000003</c:v>
                </c:pt>
                <c:pt idx="49">
                  <c:v>22.150000000000002</c:v>
                </c:pt>
                <c:pt idx="50">
                  <c:v>22.17</c:v>
                </c:pt>
                <c:pt idx="51">
                  <c:v>22.19</c:v>
                </c:pt>
                <c:pt idx="52">
                  <c:v>22.21</c:v>
                </c:pt>
                <c:pt idx="53">
                  <c:v>22.22</c:v>
                </c:pt>
                <c:pt idx="54">
                  <c:v>22.259999999999899</c:v>
                </c:pt>
                <c:pt idx="55">
                  <c:v>22.3</c:v>
                </c:pt>
                <c:pt idx="56">
                  <c:v>22.310000000000002</c:v>
                </c:pt>
                <c:pt idx="57">
                  <c:v>22.3599999999999</c:v>
                </c:pt>
                <c:pt idx="58">
                  <c:v>22.38</c:v>
                </c:pt>
                <c:pt idx="59">
                  <c:v>22.38</c:v>
                </c:pt>
                <c:pt idx="60">
                  <c:v>22.39</c:v>
                </c:pt>
                <c:pt idx="61">
                  <c:v>22.39</c:v>
                </c:pt>
                <c:pt idx="62">
                  <c:v>22.38</c:v>
                </c:pt>
                <c:pt idx="63">
                  <c:v>22.38</c:v>
                </c:pt>
                <c:pt idx="64">
                  <c:v>22.41</c:v>
                </c:pt>
                <c:pt idx="65">
                  <c:v>22.41</c:v>
                </c:pt>
                <c:pt idx="66">
                  <c:v>22.439999999999998</c:v>
                </c:pt>
                <c:pt idx="67">
                  <c:v>22.45</c:v>
                </c:pt>
                <c:pt idx="68">
                  <c:v>22.439999999999998</c:v>
                </c:pt>
                <c:pt idx="69">
                  <c:v>22.43</c:v>
                </c:pt>
                <c:pt idx="70">
                  <c:v>22.459999999999997</c:v>
                </c:pt>
                <c:pt idx="71">
                  <c:v>22.459999999999997</c:v>
                </c:pt>
                <c:pt idx="72">
                  <c:v>22.45</c:v>
                </c:pt>
                <c:pt idx="73">
                  <c:v>22.45</c:v>
                </c:pt>
                <c:pt idx="74">
                  <c:v>22.459999999999997</c:v>
                </c:pt>
                <c:pt idx="75">
                  <c:v>22.45</c:v>
                </c:pt>
                <c:pt idx="76">
                  <c:v>22.45</c:v>
                </c:pt>
                <c:pt idx="77">
                  <c:v>22.479999999999897</c:v>
                </c:pt>
                <c:pt idx="78">
                  <c:v>22.479999999999897</c:v>
                </c:pt>
                <c:pt idx="79">
                  <c:v>22.51</c:v>
                </c:pt>
                <c:pt idx="80">
                  <c:v>22.52</c:v>
                </c:pt>
                <c:pt idx="81">
                  <c:v>22.52</c:v>
                </c:pt>
                <c:pt idx="82">
                  <c:v>22.53</c:v>
                </c:pt>
                <c:pt idx="83">
                  <c:v>22.54</c:v>
                </c:pt>
                <c:pt idx="84">
                  <c:v>22.54</c:v>
                </c:pt>
                <c:pt idx="85">
                  <c:v>22.54</c:v>
                </c:pt>
                <c:pt idx="86">
                  <c:v>22.53</c:v>
                </c:pt>
                <c:pt idx="87">
                  <c:v>22.52</c:v>
                </c:pt>
                <c:pt idx="88">
                  <c:v>22.51</c:v>
                </c:pt>
                <c:pt idx="89">
                  <c:v>22.52</c:v>
                </c:pt>
                <c:pt idx="90">
                  <c:v>22.5</c:v>
                </c:pt>
                <c:pt idx="91">
                  <c:v>22.49</c:v>
                </c:pt>
                <c:pt idx="92">
                  <c:v>22.479999999999997</c:v>
                </c:pt>
                <c:pt idx="93">
                  <c:v>22.47</c:v>
                </c:pt>
                <c:pt idx="94">
                  <c:v>22.479999999999997</c:v>
                </c:pt>
                <c:pt idx="95">
                  <c:v>22.479999999999997</c:v>
                </c:pt>
                <c:pt idx="96">
                  <c:v>22.459999999999997</c:v>
                </c:pt>
                <c:pt idx="97">
                  <c:v>22.47</c:v>
                </c:pt>
                <c:pt idx="98">
                  <c:v>22.47</c:v>
                </c:pt>
                <c:pt idx="99">
                  <c:v>22.459999999999997</c:v>
                </c:pt>
                <c:pt idx="100">
                  <c:v>22.5</c:v>
                </c:pt>
                <c:pt idx="101">
                  <c:v>22.5</c:v>
                </c:pt>
                <c:pt idx="102">
                  <c:v>22.51</c:v>
                </c:pt>
                <c:pt idx="103">
                  <c:v>22.51</c:v>
                </c:pt>
                <c:pt idx="104">
                  <c:v>22.5</c:v>
                </c:pt>
                <c:pt idx="105">
                  <c:v>22.5</c:v>
                </c:pt>
                <c:pt idx="106">
                  <c:v>22.5</c:v>
                </c:pt>
                <c:pt idx="107">
                  <c:v>22.5</c:v>
                </c:pt>
                <c:pt idx="108">
                  <c:v>22.49</c:v>
                </c:pt>
                <c:pt idx="109">
                  <c:v>22.49</c:v>
                </c:pt>
                <c:pt idx="110">
                  <c:v>22.49</c:v>
                </c:pt>
                <c:pt idx="111">
                  <c:v>22.479999999999997</c:v>
                </c:pt>
                <c:pt idx="112">
                  <c:v>22.459999999999997</c:v>
                </c:pt>
                <c:pt idx="113">
                  <c:v>22.459999999999997</c:v>
                </c:pt>
                <c:pt idx="114">
                  <c:v>22.459999999999997</c:v>
                </c:pt>
                <c:pt idx="115">
                  <c:v>22.45</c:v>
                </c:pt>
                <c:pt idx="116">
                  <c:v>22.45</c:v>
                </c:pt>
                <c:pt idx="117">
                  <c:v>22.45</c:v>
                </c:pt>
                <c:pt idx="118">
                  <c:v>22.459999999999997</c:v>
                </c:pt>
                <c:pt idx="119">
                  <c:v>22.45</c:v>
                </c:pt>
                <c:pt idx="120">
                  <c:v>22.43</c:v>
                </c:pt>
                <c:pt idx="121">
                  <c:v>22.419999999999998</c:v>
                </c:pt>
                <c:pt idx="122">
                  <c:v>22.41</c:v>
                </c:pt>
                <c:pt idx="123">
                  <c:v>22.419999999999998</c:v>
                </c:pt>
                <c:pt idx="124">
                  <c:v>22.41</c:v>
                </c:pt>
                <c:pt idx="125">
                  <c:v>22.39</c:v>
                </c:pt>
                <c:pt idx="126">
                  <c:v>22.439999999999998</c:v>
                </c:pt>
                <c:pt idx="127">
                  <c:v>22.439999999999998</c:v>
                </c:pt>
                <c:pt idx="128">
                  <c:v>22.439999999999998</c:v>
                </c:pt>
                <c:pt idx="129">
                  <c:v>22.459999999999997</c:v>
                </c:pt>
                <c:pt idx="130">
                  <c:v>22.459999999999997</c:v>
                </c:pt>
                <c:pt idx="131">
                  <c:v>22.45</c:v>
                </c:pt>
                <c:pt idx="132">
                  <c:v>22.52</c:v>
                </c:pt>
                <c:pt idx="133">
                  <c:v>22.54</c:v>
                </c:pt>
                <c:pt idx="134">
                  <c:v>22.54</c:v>
                </c:pt>
                <c:pt idx="135">
                  <c:v>22.54</c:v>
                </c:pt>
                <c:pt idx="136">
                  <c:v>22.54</c:v>
                </c:pt>
                <c:pt idx="137">
                  <c:v>22.54</c:v>
                </c:pt>
                <c:pt idx="138">
                  <c:v>22.53</c:v>
                </c:pt>
                <c:pt idx="139">
                  <c:v>22.529999999999902</c:v>
                </c:pt>
                <c:pt idx="140">
                  <c:v>22.529999999999902</c:v>
                </c:pt>
                <c:pt idx="141">
                  <c:v>22.52</c:v>
                </c:pt>
                <c:pt idx="142">
                  <c:v>22.52</c:v>
                </c:pt>
                <c:pt idx="143">
                  <c:v>22.52</c:v>
                </c:pt>
                <c:pt idx="144">
                  <c:v>22.509999999999899</c:v>
                </c:pt>
                <c:pt idx="145">
                  <c:v>22.509999999999899</c:v>
                </c:pt>
                <c:pt idx="146">
                  <c:v>22.509999999999899</c:v>
                </c:pt>
                <c:pt idx="147">
                  <c:v>22.459999999999898</c:v>
                </c:pt>
                <c:pt idx="148">
                  <c:v>22.459999999999898</c:v>
                </c:pt>
                <c:pt idx="149">
                  <c:v>22.45</c:v>
                </c:pt>
                <c:pt idx="150">
                  <c:v>22.45</c:v>
                </c:pt>
                <c:pt idx="151">
                  <c:v>22.45</c:v>
                </c:pt>
                <c:pt idx="152">
                  <c:v>22.45</c:v>
                </c:pt>
                <c:pt idx="153">
                  <c:v>22.439999999999895</c:v>
                </c:pt>
                <c:pt idx="154">
                  <c:v>22.439999999999895</c:v>
                </c:pt>
                <c:pt idx="155">
                  <c:v>22.439999999999895</c:v>
                </c:pt>
                <c:pt idx="156">
                  <c:v>22.439999999999895</c:v>
                </c:pt>
                <c:pt idx="157">
                  <c:v>22.439999999999895</c:v>
                </c:pt>
                <c:pt idx="158">
                  <c:v>22.43</c:v>
                </c:pt>
                <c:pt idx="159">
                  <c:v>22.419999999999998</c:v>
                </c:pt>
                <c:pt idx="160">
                  <c:v>22.41</c:v>
                </c:pt>
                <c:pt idx="161">
                  <c:v>22.419999999999998</c:v>
                </c:pt>
                <c:pt idx="162">
                  <c:v>22.419999999999998</c:v>
                </c:pt>
                <c:pt idx="163">
                  <c:v>22.419999999999998</c:v>
                </c:pt>
                <c:pt idx="164">
                  <c:v>22.4</c:v>
                </c:pt>
                <c:pt idx="165">
                  <c:v>22.39</c:v>
                </c:pt>
                <c:pt idx="166">
                  <c:v>22.39</c:v>
                </c:pt>
                <c:pt idx="167">
                  <c:v>22.4</c:v>
                </c:pt>
                <c:pt idx="168">
                  <c:v>22.419999999999998</c:v>
                </c:pt>
                <c:pt idx="169">
                  <c:v>22.41</c:v>
                </c:pt>
                <c:pt idx="170">
                  <c:v>22.419999999999998</c:v>
                </c:pt>
                <c:pt idx="171">
                  <c:v>22.419999999999998</c:v>
                </c:pt>
                <c:pt idx="172">
                  <c:v>22.419999999999998</c:v>
                </c:pt>
                <c:pt idx="173">
                  <c:v>22.4</c:v>
                </c:pt>
                <c:pt idx="174">
                  <c:v>22.419999999999998</c:v>
                </c:pt>
                <c:pt idx="175">
                  <c:v>22.4</c:v>
                </c:pt>
                <c:pt idx="176">
                  <c:v>22.439999999999998</c:v>
                </c:pt>
                <c:pt idx="177">
                  <c:v>22.439999999999998</c:v>
                </c:pt>
                <c:pt idx="178">
                  <c:v>22.439999999999998</c:v>
                </c:pt>
                <c:pt idx="179">
                  <c:v>22.439999999999998</c:v>
                </c:pt>
                <c:pt idx="180">
                  <c:v>22.43</c:v>
                </c:pt>
                <c:pt idx="181">
                  <c:v>22.4</c:v>
                </c:pt>
                <c:pt idx="182">
                  <c:v>22.4</c:v>
                </c:pt>
                <c:pt idx="183">
                  <c:v>22.39</c:v>
                </c:pt>
                <c:pt idx="184">
                  <c:v>22.4</c:v>
                </c:pt>
                <c:pt idx="185">
                  <c:v>22.4</c:v>
                </c:pt>
                <c:pt idx="186">
                  <c:v>22.39</c:v>
                </c:pt>
                <c:pt idx="187">
                  <c:v>22.39</c:v>
                </c:pt>
                <c:pt idx="188">
                  <c:v>22.39</c:v>
                </c:pt>
                <c:pt idx="189">
                  <c:v>22.4</c:v>
                </c:pt>
                <c:pt idx="190">
                  <c:v>22.39</c:v>
                </c:pt>
                <c:pt idx="191">
                  <c:v>22.39</c:v>
                </c:pt>
                <c:pt idx="192">
                  <c:v>22.36</c:v>
                </c:pt>
                <c:pt idx="193">
                  <c:v>22.36</c:v>
                </c:pt>
                <c:pt idx="194">
                  <c:v>22.35</c:v>
                </c:pt>
                <c:pt idx="195">
                  <c:v>22.35</c:v>
                </c:pt>
                <c:pt idx="196">
                  <c:v>22.35</c:v>
                </c:pt>
                <c:pt idx="197">
                  <c:v>22.35</c:v>
                </c:pt>
                <c:pt idx="198">
                  <c:v>22.330000000000002</c:v>
                </c:pt>
                <c:pt idx="199">
                  <c:v>22.330000000000002</c:v>
                </c:pt>
                <c:pt idx="200">
                  <c:v>22.330000000000002</c:v>
                </c:pt>
                <c:pt idx="201">
                  <c:v>22.349999999999895</c:v>
                </c:pt>
                <c:pt idx="202">
                  <c:v>22.330000000000002</c:v>
                </c:pt>
                <c:pt idx="203">
                  <c:v>22.310000000000002</c:v>
                </c:pt>
                <c:pt idx="204">
                  <c:v>22.310000000000002</c:v>
                </c:pt>
                <c:pt idx="205">
                  <c:v>22.310000000000002</c:v>
                </c:pt>
                <c:pt idx="206">
                  <c:v>22.310000000000002</c:v>
                </c:pt>
                <c:pt idx="207">
                  <c:v>22.310000000000002</c:v>
                </c:pt>
                <c:pt idx="208">
                  <c:v>22.310000000000002</c:v>
                </c:pt>
                <c:pt idx="209">
                  <c:v>22.3</c:v>
                </c:pt>
                <c:pt idx="210">
                  <c:v>22.29</c:v>
                </c:pt>
                <c:pt idx="211">
                  <c:v>22.29</c:v>
                </c:pt>
                <c:pt idx="212">
                  <c:v>22.29</c:v>
                </c:pt>
                <c:pt idx="213">
                  <c:v>22.27</c:v>
                </c:pt>
                <c:pt idx="214">
                  <c:v>22.25</c:v>
                </c:pt>
                <c:pt idx="215">
                  <c:v>22.259999999999899</c:v>
                </c:pt>
                <c:pt idx="216">
                  <c:v>22.27</c:v>
                </c:pt>
                <c:pt idx="217">
                  <c:v>22.27</c:v>
                </c:pt>
                <c:pt idx="218">
                  <c:v>22.27</c:v>
                </c:pt>
                <c:pt idx="219">
                  <c:v>22.27</c:v>
                </c:pt>
                <c:pt idx="220">
                  <c:v>22.259999999999899</c:v>
                </c:pt>
                <c:pt idx="221">
                  <c:v>22.259999999999899</c:v>
                </c:pt>
                <c:pt idx="222">
                  <c:v>22.24</c:v>
                </c:pt>
                <c:pt idx="223">
                  <c:v>22.24</c:v>
                </c:pt>
                <c:pt idx="224">
                  <c:v>22.259999999999899</c:v>
                </c:pt>
                <c:pt idx="225">
                  <c:v>22.259999999999899</c:v>
                </c:pt>
                <c:pt idx="226">
                  <c:v>22.259999999999899</c:v>
                </c:pt>
                <c:pt idx="227">
                  <c:v>22.259999999999899</c:v>
                </c:pt>
                <c:pt idx="228">
                  <c:v>22.259999999999899</c:v>
                </c:pt>
                <c:pt idx="229">
                  <c:v>22.259999999999899</c:v>
                </c:pt>
                <c:pt idx="230">
                  <c:v>22.3</c:v>
                </c:pt>
                <c:pt idx="231">
                  <c:v>22.3</c:v>
                </c:pt>
                <c:pt idx="232">
                  <c:v>22.3</c:v>
                </c:pt>
                <c:pt idx="233">
                  <c:v>22.279999999999998</c:v>
                </c:pt>
                <c:pt idx="234">
                  <c:v>22.279999999999998</c:v>
                </c:pt>
                <c:pt idx="235">
                  <c:v>22.27</c:v>
                </c:pt>
                <c:pt idx="236">
                  <c:v>22.24</c:v>
                </c:pt>
                <c:pt idx="237">
                  <c:v>22.24</c:v>
                </c:pt>
                <c:pt idx="238">
                  <c:v>22.310000000000002</c:v>
                </c:pt>
                <c:pt idx="239">
                  <c:v>22.3</c:v>
                </c:pt>
                <c:pt idx="240">
                  <c:v>22.3</c:v>
                </c:pt>
                <c:pt idx="241">
                  <c:v>22.29</c:v>
                </c:pt>
                <c:pt idx="242">
                  <c:v>22.279999999999998</c:v>
                </c:pt>
                <c:pt idx="243">
                  <c:v>22.279999999999998</c:v>
                </c:pt>
                <c:pt idx="244">
                  <c:v>22.29</c:v>
                </c:pt>
                <c:pt idx="245">
                  <c:v>22.310000000000002</c:v>
                </c:pt>
                <c:pt idx="246">
                  <c:v>22.310000000000002</c:v>
                </c:pt>
                <c:pt idx="247">
                  <c:v>22.3</c:v>
                </c:pt>
                <c:pt idx="248">
                  <c:v>22.3</c:v>
                </c:pt>
                <c:pt idx="249">
                  <c:v>22.3</c:v>
                </c:pt>
                <c:pt idx="250">
                  <c:v>22.3</c:v>
                </c:pt>
                <c:pt idx="251">
                  <c:v>22.29</c:v>
                </c:pt>
                <c:pt idx="252">
                  <c:v>22.29</c:v>
                </c:pt>
                <c:pt idx="253">
                  <c:v>22.3</c:v>
                </c:pt>
                <c:pt idx="254">
                  <c:v>22.279999999999998</c:v>
                </c:pt>
                <c:pt idx="255">
                  <c:v>22.279999999999998</c:v>
                </c:pt>
                <c:pt idx="256">
                  <c:v>22.279999999999998</c:v>
                </c:pt>
                <c:pt idx="257">
                  <c:v>22.279999999999998</c:v>
                </c:pt>
                <c:pt idx="258">
                  <c:v>22.259999999999998</c:v>
                </c:pt>
                <c:pt idx="259">
                  <c:v>22.259999999999998</c:v>
                </c:pt>
                <c:pt idx="260">
                  <c:v>22.27</c:v>
                </c:pt>
                <c:pt idx="261">
                  <c:v>22.24</c:v>
                </c:pt>
                <c:pt idx="262">
                  <c:v>22.24</c:v>
                </c:pt>
                <c:pt idx="263">
                  <c:v>22.24</c:v>
                </c:pt>
                <c:pt idx="264">
                  <c:v>22.24</c:v>
                </c:pt>
                <c:pt idx="265">
                  <c:v>22.24</c:v>
                </c:pt>
                <c:pt idx="266">
                  <c:v>22.25</c:v>
                </c:pt>
                <c:pt idx="267">
                  <c:v>22.24</c:v>
                </c:pt>
                <c:pt idx="268">
                  <c:v>22.24</c:v>
                </c:pt>
                <c:pt idx="269">
                  <c:v>22.23</c:v>
                </c:pt>
                <c:pt idx="270">
                  <c:v>22.21</c:v>
                </c:pt>
                <c:pt idx="271">
                  <c:v>22.21</c:v>
                </c:pt>
                <c:pt idx="272">
                  <c:v>22.21</c:v>
                </c:pt>
                <c:pt idx="273">
                  <c:v>22.19</c:v>
                </c:pt>
                <c:pt idx="274">
                  <c:v>22.18</c:v>
                </c:pt>
                <c:pt idx="275">
                  <c:v>22.17</c:v>
                </c:pt>
                <c:pt idx="276">
                  <c:v>22.16</c:v>
                </c:pt>
                <c:pt idx="277">
                  <c:v>22.16</c:v>
                </c:pt>
                <c:pt idx="278">
                  <c:v>22.139999999999901</c:v>
                </c:pt>
                <c:pt idx="279">
                  <c:v>22.16</c:v>
                </c:pt>
                <c:pt idx="280">
                  <c:v>22.16</c:v>
                </c:pt>
                <c:pt idx="281">
                  <c:v>22.16</c:v>
                </c:pt>
                <c:pt idx="282">
                  <c:v>22.14</c:v>
                </c:pt>
                <c:pt idx="283">
                  <c:v>22.14</c:v>
                </c:pt>
                <c:pt idx="284">
                  <c:v>22.14</c:v>
                </c:pt>
                <c:pt idx="285">
                  <c:v>22.150000000000002</c:v>
                </c:pt>
                <c:pt idx="286">
                  <c:v>22.150000000000002</c:v>
                </c:pt>
                <c:pt idx="287">
                  <c:v>22.16</c:v>
                </c:pt>
                <c:pt idx="288">
                  <c:v>22.150000000000002</c:v>
                </c:pt>
                <c:pt idx="289">
                  <c:v>22.139999999999901</c:v>
                </c:pt>
                <c:pt idx="290">
                  <c:v>22.110000000000003</c:v>
                </c:pt>
                <c:pt idx="291">
                  <c:v>22.110000000000003</c:v>
                </c:pt>
                <c:pt idx="292">
                  <c:v>22.110000000000003</c:v>
                </c:pt>
                <c:pt idx="293">
                  <c:v>22.110000000000003</c:v>
                </c:pt>
                <c:pt idx="294">
                  <c:v>22.150000000000002</c:v>
                </c:pt>
                <c:pt idx="295">
                  <c:v>22.150000000000002</c:v>
                </c:pt>
                <c:pt idx="296">
                  <c:v>22.150000000000002</c:v>
                </c:pt>
                <c:pt idx="297">
                  <c:v>22.139999999999901</c:v>
                </c:pt>
                <c:pt idx="298">
                  <c:v>22.139999999999901</c:v>
                </c:pt>
                <c:pt idx="299">
                  <c:v>22.139999999999901</c:v>
                </c:pt>
                <c:pt idx="300">
                  <c:v>22.130000000000003</c:v>
                </c:pt>
                <c:pt idx="301">
                  <c:v>22.119999999999905</c:v>
                </c:pt>
                <c:pt idx="302">
                  <c:v>22.110000000000003</c:v>
                </c:pt>
                <c:pt idx="303">
                  <c:v>22.110000000000003</c:v>
                </c:pt>
                <c:pt idx="304">
                  <c:v>22.150000000000002</c:v>
                </c:pt>
                <c:pt idx="305">
                  <c:v>22.150000000000002</c:v>
                </c:pt>
                <c:pt idx="306">
                  <c:v>22.150000000000002</c:v>
                </c:pt>
                <c:pt idx="307">
                  <c:v>22.150000000000002</c:v>
                </c:pt>
                <c:pt idx="308">
                  <c:v>22.150000000000002</c:v>
                </c:pt>
                <c:pt idx="309">
                  <c:v>22.150000000000002</c:v>
                </c:pt>
                <c:pt idx="310">
                  <c:v>22.119999999999905</c:v>
                </c:pt>
                <c:pt idx="311">
                  <c:v>22.119999999999905</c:v>
                </c:pt>
                <c:pt idx="312">
                  <c:v>22.150000000000002</c:v>
                </c:pt>
                <c:pt idx="313">
                  <c:v>22.150000000000002</c:v>
                </c:pt>
                <c:pt idx="314">
                  <c:v>22.139999999999901</c:v>
                </c:pt>
                <c:pt idx="315">
                  <c:v>22.16</c:v>
                </c:pt>
                <c:pt idx="316">
                  <c:v>22.16</c:v>
                </c:pt>
                <c:pt idx="317">
                  <c:v>22.16</c:v>
                </c:pt>
                <c:pt idx="318">
                  <c:v>22.16</c:v>
                </c:pt>
                <c:pt idx="319">
                  <c:v>22.150000000000002</c:v>
                </c:pt>
                <c:pt idx="320">
                  <c:v>22.139999999999901</c:v>
                </c:pt>
                <c:pt idx="321">
                  <c:v>22.130000000000003</c:v>
                </c:pt>
                <c:pt idx="322">
                  <c:v>22.139999999999901</c:v>
                </c:pt>
                <c:pt idx="323">
                  <c:v>22.139999999999901</c:v>
                </c:pt>
                <c:pt idx="324">
                  <c:v>22.139999999999901</c:v>
                </c:pt>
                <c:pt idx="325">
                  <c:v>22.1299999999999</c:v>
                </c:pt>
                <c:pt idx="326">
                  <c:v>22.119999999999905</c:v>
                </c:pt>
                <c:pt idx="327">
                  <c:v>22.110000000000003</c:v>
                </c:pt>
                <c:pt idx="328">
                  <c:v>22.110000000000003</c:v>
                </c:pt>
                <c:pt idx="329">
                  <c:v>22.1</c:v>
                </c:pt>
                <c:pt idx="330">
                  <c:v>22.1</c:v>
                </c:pt>
                <c:pt idx="331">
                  <c:v>22.1</c:v>
                </c:pt>
                <c:pt idx="332">
                  <c:v>22.1</c:v>
                </c:pt>
                <c:pt idx="333">
                  <c:v>22.1</c:v>
                </c:pt>
                <c:pt idx="334">
                  <c:v>22.09</c:v>
                </c:pt>
                <c:pt idx="335">
                  <c:v>22.09</c:v>
                </c:pt>
                <c:pt idx="336">
                  <c:v>22.09</c:v>
                </c:pt>
                <c:pt idx="337">
                  <c:v>22.1</c:v>
                </c:pt>
                <c:pt idx="338">
                  <c:v>22.09</c:v>
                </c:pt>
                <c:pt idx="339">
                  <c:v>22.09</c:v>
                </c:pt>
                <c:pt idx="340">
                  <c:v>22.09</c:v>
                </c:pt>
                <c:pt idx="341">
                  <c:v>22.07</c:v>
                </c:pt>
                <c:pt idx="342">
                  <c:v>22.07</c:v>
                </c:pt>
                <c:pt idx="343">
                  <c:v>22.09</c:v>
                </c:pt>
                <c:pt idx="344">
                  <c:v>22.09</c:v>
                </c:pt>
                <c:pt idx="345">
                  <c:v>22.09</c:v>
                </c:pt>
                <c:pt idx="346">
                  <c:v>22.07</c:v>
                </c:pt>
                <c:pt idx="347">
                  <c:v>22.05</c:v>
                </c:pt>
                <c:pt idx="348">
                  <c:v>22.05</c:v>
                </c:pt>
                <c:pt idx="349">
                  <c:v>22.06</c:v>
                </c:pt>
                <c:pt idx="350">
                  <c:v>22.06</c:v>
                </c:pt>
                <c:pt idx="351">
                  <c:v>22.04</c:v>
                </c:pt>
                <c:pt idx="352">
                  <c:v>22.04</c:v>
                </c:pt>
                <c:pt idx="353">
                  <c:v>22.03</c:v>
                </c:pt>
                <c:pt idx="354">
                  <c:v>22.02</c:v>
                </c:pt>
                <c:pt idx="355">
                  <c:v>22.01</c:v>
                </c:pt>
                <c:pt idx="356">
                  <c:v>22.03</c:v>
                </c:pt>
                <c:pt idx="357">
                  <c:v>22.02</c:v>
                </c:pt>
                <c:pt idx="358">
                  <c:v>22.01</c:v>
                </c:pt>
                <c:pt idx="359">
                  <c:v>22.01</c:v>
                </c:pt>
                <c:pt idx="360">
                  <c:v>22</c:v>
                </c:pt>
                <c:pt idx="361">
                  <c:v>22</c:v>
                </c:pt>
                <c:pt idx="362">
                  <c:v>21.99</c:v>
                </c:pt>
                <c:pt idx="363">
                  <c:v>22.01</c:v>
                </c:pt>
                <c:pt idx="364">
                  <c:v>22.01</c:v>
                </c:pt>
                <c:pt idx="365">
                  <c:v>22</c:v>
                </c:pt>
                <c:pt idx="366">
                  <c:v>22</c:v>
                </c:pt>
                <c:pt idx="367">
                  <c:v>22</c:v>
                </c:pt>
                <c:pt idx="368">
                  <c:v>22</c:v>
                </c:pt>
                <c:pt idx="369">
                  <c:v>21.99</c:v>
                </c:pt>
                <c:pt idx="370">
                  <c:v>22</c:v>
                </c:pt>
                <c:pt idx="371">
                  <c:v>22</c:v>
                </c:pt>
                <c:pt idx="372">
                  <c:v>21.979999999999997</c:v>
                </c:pt>
                <c:pt idx="373">
                  <c:v>21.979999999999997</c:v>
                </c:pt>
                <c:pt idx="374">
                  <c:v>21.99</c:v>
                </c:pt>
                <c:pt idx="375">
                  <c:v>21.99</c:v>
                </c:pt>
                <c:pt idx="376">
                  <c:v>21.99</c:v>
                </c:pt>
                <c:pt idx="377">
                  <c:v>22</c:v>
                </c:pt>
                <c:pt idx="378">
                  <c:v>22.04</c:v>
                </c:pt>
                <c:pt idx="379">
                  <c:v>22.05</c:v>
                </c:pt>
                <c:pt idx="380">
                  <c:v>22.05</c:v>
                </c:pt>
                <c:pt idx="381">
                  <c:v>22.05</c:v>
                </c:pt>
                <c:pt idx="382">
                  <c:v>22.04</c:v>
                </c:pt>
                <c:pt idx="383">
                  <c:v>22.03</c:v>
                </c:pt>
                <c:pt idx="384">
                  <c:v>22.03</c:v>
                </c:pt>
                <c:pt idx="385">
                  <c:v>22.05</c:v>
                </c:pt>
                <c:pt idx="386">
                  <c:v>22.05</c:v>
                </c:pt>
                <c:pt idx="387">
                  <c:v>22.03</c:v>
                </c:pt>
                <c:pt idx="388">
                  <c:v>22.02</c:v>
                </c:pt>
                <c:pt idx="389">
                  <c:v>22.02</c:v>
                </c:pt>
                <c:pt idx="390">
                  <c:v>22.02</c:v>
                </c:pt>
                <c:pt idx="391">
                  <c:v>22.01</c:v>
                </c:pt>
                <c:pt idx="392">
                  <c:v>22.01</c:v>
                </c:pt>
                <c:pt idx="393">
                  <c:v>21.99</c:v>
                </c:pt>
                <c:pt idx="394">
                  <c:v>21.97</c:v>
                </c:pt>
                <c:pt idx="395">
                  <c:v>21.97</c:v>
                </c:pt>
                <c:pt idx="396">
                  <c:v>21.979999999999997</c:v>
                </c:pt>
                <c:pt idx="397">
                  <c:v>21.979999999999997</c:v>
                </c:pt>
                <c:pt idx="398">
                  <c:v>21.979999999999997</c:v>
                </c:pt>
                <c:pt idx="399">
                  <c:v>21.99</c:v>
                </c:pt>
                <c:pt idx="400">
                  <c:v>21.99</c:v>
                </c:pt>
                <c:pt idx="401">
                  <c:v>21.99</c:v>
                </c:pt>
                <c:pt idx="402">
                  <c:v>21.99</c:v>
                </c:pt>
                <c:pt idx="403">
                  <c:v>21.99</c:v>
                </c:pt>
                <c:pt idx="404">
                  <c:v>22</c:v>
                </c:pt>
                <c:pt idx="405">
                  <c:v>22</c:v>
                </c:pt>
                <c:pt idx="406">
                  <c:v>22</c:v>
                </c:pt>
                <c:pt idx="407">
                  <c:v>21.99</c:v>
                </c:pt>
                <c:pt idx="408">
                  <c:v>21.97</c:v>
                </c:pt>
                <c:pt idx="409">
                  <c:v>21.959999999999997</c:v>
                </c:pt>
                <c:pt idx="410">
                  <c:v>21.95</c:v>
                </c:pt>
                <c:pt idx="411">
                  <c:v>21.95</c:v>
                </c:pt>
                <c:pt idx="412">
                  <c:v>21.97</c:v>
                </c:pt>
                <c:pt idx="413">
                  <c:v>21.97</c:v>
                </c:pt>
                <c:pt idx="414">
                  <c:v>21.95</c:v>
                </c:pt>
                <c:pt idx="415">
                  <c:v>21.95</c:v>
                </c:pt>
                <c:pt idx="416">
                  <c:v>21.939999999999998</c:v>
                </c:pt>
                <c:pt idx="417">
                  <c:v>21.939999999999998</c:v>
                </c:pt>
                <c:pt idx="418">
                  <c:v>21.939999999999998</c:v>
                </c:pt>
                <c:pt idx="419">
                  <c:v>21.93</c:v>
                </c:pt>
                <c:pt idx="420">
                  <c:v>21.93</c:v>
                </c:pt>
                <c:pt idx="421">
                  <c:v>21.93</c:v>
                </c:pt>
                <c:pt idx="422">
                  <c:v>21.93</c:v>
                </c:pt>
                <c:pt idx="423">
                  <c:v>21.93</c:v>
                </c:pt>
                <c:pt idx="424">
                  <c:v>21.93</c:v>
                </c:pt>
                <c:pt idx="425">
                  <c:v>21.93</c:v>
                </c:pt>
                <c:pt idx="426">
                  <c:v>21.95</c:v>
                </c:pt>
                <c:pt idx="427">
                  <c:v>21.95</c:v>
                </c:pt>
                <c:pt idx="428">
                  <c:v>21.95</c:v>
                </c:pt>
                <c:pt idx="429">
                  <c:v>21.939999999999998</c:v>
                </c:pt>
                <c:pt idx="430">
                  <c:v>21.93</c:v>
                </c:pt>
                <c:pt idx="431">
                  <c:v>21.919999999999998</c:v>
                </c:pt>
                <c:pt idx="432">
                  <c:v>21.93</c:v>
                </c:pt>
                <c:pt idx="433">
                  <c:v>21.93</c:v>
                </c:pt>
                <c:pt idx="434">
                  <c:v>21.939999999999998</c:v>
                </c:pt>
                <c:pt idx="435">
                  <c:v>21.939999999999998</c:v>
                </c:pt>
                <c:pt idx="436">
                  <c:v>21.939999999999998</c:v>
                </c:pt>
                <c:pt idx="437">
                  <c:v>21.939999999999998</c:v>
                </c:pt>
                <c:pt idx="438">
                  <c:v>21.939999999999998</c:v>
                </c:pt>
                <c:pt idx="439">
                  <c:v>21.939999999999998</c:v>
                </c:pt>
                <c:pt idx="440">
                  <c:v>21.939999999999998</c:v>
                </c:pt>
                <c:pt idx="441">
                  <c:v>21.93</c:v>
                </c:pt>
                <c:pt idx="442">
                  <c:v>21.93</c:v>
                </c:pt>
                <c:pt idx="443">
                  <c:v>21.939999999999998</c:v>
                </c:pt>
                <c:pt idx="444">
                  <c:v>21.939999999999998</c:v>
                </c:pt>
                <c:pt idx="445">
                  <c:v>21.939999999999998</c:v>
                </c:pt>
                <c:pt idx="446">
                  <c:v>21.939999999999998</c:v>
                </c:pt>
                <c:pt idx="447">
                  <c:v>21.959999999999997</c:v>
                </c:pt>
                <c:pt idx="448">
                  <c:v>21.95</c:v>
                </c:pt>
                <c:pt idx="449">
                  <c:v>21.939999999999895</c:v>
                </c:pt>
                <c:pt idx="450">
                  <c:v>21.939999999999895</c:v>
                </c:pt>
                <c:pt idx="451">
                  <c:v>21.939999999999895</c:v>
                </c:pt>
                <c:pt idx="452">
                  <c:v>21.93</c:v>
                </c:pt>
                <c:pt idx="453">
                  <c:v>21.919999999999998</c:v>
                </c:pt>
                <c:pt idx="454">
                  <c:v>21.91</c:v>
                </c:pt>
                <c:pt idx="455">
                  <c:v>21.91</c:v>
                </c:pt>
                <c:pt idx="456">
                  <c:v>21.91</c:v>
                </c:pt>
                <c:pt idx="457">
                  <c:v>21.919999999999998</c:v>
                </c:pt>
                <c:pt idx="458">
                  <c:v>21.88</c:v>
                </c:pt>
                <c:pt idx="459">
                  <c:v>21.88</c:v>
                </c:pt>
                <c:pt idx="460">
                  <c:v>21.88</c:v>
                </c:pt>
                <c:pt idx="461">
                  <c:v>21.88</c:v>
                </c:pt>
                <c:pt idx="462">
                  <c:v>21.88</c:v>
                </c:pt>
                <c:pt idx="463">
                  <c:v>21.87</c:v>
                </c:pt>
                <c:pt idx="464">
                  <c:v>21.87</c:v>
                </c:pt>
                <c:pt idx="465">
                  <c:v>21.85</c:v>
                </c:pt>
                <c:pt idx="466">
                  <c:v>21.84</c:v>
                </c:pt>
                <c:pt idx="467">
                  <c:v>21.830000000000002</c:v>
                </c:pt>
                <c:pt idx="468">
                  <c:v>21.85</c:v>
                </c:pt>
                <c:pt idx="469">
                  <c:v>21.86</c:v>
                </c:pt>
                <c:pt idx="470">
                  <c:v>21.86</c:v>
                </c:pt>
                <c:pt idx="471">
                  <c:v>21.86</c:v>
                </c:pt>
                <c:pt idx="472">
                  <c:v>21.86</c:v>
                </c:pt>
                <c:pt idx="473">
                  <c:v>21.86</c:v>
                </c:pt>
                <c:pt idx="474">
                  <c:v>21.85</c:v>
                </c:pt>
                <c:pt idx="475">
                  <c:v>21.89</c:v>
                </c:pt>
                <c:pt idx="476">
                  <c:v>21.89</c:v>
                </c:pt>
                <c:pt idx="477">
                  <c:v>21.89</c:v>
                </c:pt>
                <c:pt idx="478">
                  <c:v>21.88</c:v>
                </c:pt>
                <c:pt idx="479">
                  <c:v>21.87</c:v>
                </c:pt>
                <c:pt idx="480">
                  <c:v>21.87</c:v>
                </c:pt>
                <c:pt idx="481">
                  <c:v>21.89</c:v>
                </c:pt>
                <c:pt idx="482">
                  <c:v>21.88</c:v>
                </c:pt>
                <c:pt idx="483">
                  <c:v>21.88</c:v>
                </c:pt>
                <c:pt idx="484">
                  <c:v>21.87</c:v>
                </c:pt>
                <c:pt idx="485">
                  <c:v>21.86</c:v>
                </c:pt>
                <c:pt idx="486">
                  <c:v>21.86</c:v>
                </c:pt>
                <c:pt idx="487">
                  <c:v>21.86</c:v>
                </c:pt>
                <c:pt idx="488">
                  <c:v>21.86</c:v>
                </c:pt>
                <c:pt idx="489">
                  <c:v>21.86</c:v>
                </c:pt>
                <c:pt idx="490">
                  <c:v>21.87</c:v>
                </c:pt>
                <c:pt idx="491">
                  <c:v>21.87</c:v>
                </c:pt>
                <c:pt idx="492">
                  <c:v>21.87</c:v>
                </c:pt>
                <c:pt idx="493">
                  <c:v>21.87</c:v>
                </c:pt>
                <c:pt idx="494">
                  <c:v>21.87</c:v>
                </c:pt>
                <c:pt idx="495">
                  <c:v>21.87</c:v>
                </c:pt>
                <c:pt idx="496">
                  <c:v>21.88</c:v>
                </c:pt>
                <c:pt idx="497">
                  <c:v>21.88</c:v>
                </c:pt>
                <c:pt idx="498">
                  <c:v>21.87</c:v>
                </c:pt>
                <c:pt idx="499">
                  <c:v>21.87</c:v>
                </c:pt>
                <c:pt idx="500">
                  <c:v>21.87</c:v>
                </c:pt>
                <c:pt idx="501">
                  <c:v>21.87</c:v>
                </c:pt>
                <c:pt idx="502">
                  <c:v>21.87</c:v>
                </c:pt>
                <c:pt idx="503">
                  <c:v>21.86</c:v>
                </c:pt>
                <c:pt idx="504">
                  <c:v>21.87</c:v>
                </c:pt>
                <c:pt idx="505">
                  <c:v>21.87</c:v>
                </c:pt>
                <c:pt idx="506">
                  <c:v>21.85</c:v>
                </c:pt>
                <c:pt idx="507">
                  <c:v>21.84</c:v>
                </c:pt>
                <c:pt idx="508">
                  <c:v>21.84</c:v>
                </c:pt>
                <c:pt idx="509">
                  <c:v>21.84</c:v>
                </c:pt>
                <c:pt idx="510">
                  <c:v>21.830000000000002</c:v>
                </c:pt>
                <c:pt idx="511">
                  <c:v>21.830000000000002</c:v>
                </c:pt>
                <c:pt idx="512">
                  <c:v>21.85</c:v>
                </c:pt>
                <c:pt idx="513">
                  <c:v>21.85</c:v>
                </c:pt>
                <c:pt idx="514">
                  <c:v>21.84</c:v>
                </c:pt>
                <c:pt idx="515">
                  <c:v>21.84</c:v>
                </c:pt>
                <c:pt idx="516">
                  <c:v>21.84</c:v>
                </c:pt>
                <c:pt idx="517">
                  <c:v>21.830000000000002</c:v>
                </c:pt>
                <c:pt idx="518">
                  <c:v>21.82</c:v>
                </c:pt>
                <c:pt idx="519">
                  <c:v>21.810000000000002</c:v>
                </c:pt>
                <c:pt idx="520">
                  <c:v>21.8</c:v>
                </c:pt>
                <c:pt idx="521">
                  <c:v>21.8</c:v>
                </c:pt>
                <c:pt idx="522">
                  <c:v>21.79</c:v>
                </c:pt>
                <c:pt idx="523">
                  <c:v>21.79</c:v>
                </c:pt>
                <c:pt idx="524">
                  <c:v>21.8</c:v>
                </c:pt>
                <c:pt idx="525">
                  <c:v>21.79</c:v>
                </c:pt>
                <c:pt idx="526">
                  <c:v>21.75</c:v>
                </c:pt>
                <c:pt idx="527">
                  <c:v>21.759999999999998</c:v>
                </c:pt>
                <c:pt idx="528">
                  <c:v>21.759999999999998</c:v>
                </c:pt>
                <c:pt idx="529">
                  <c:v>21.759999999999998</c:v>
                </c:pt>
                <c:pt idx="530">
                  <c:v>21.77</c:v>
                </c:pt>
                <c:pt idx="531">
                  <c:v>21.749999999999897</c:v>
                </c:pt>
                <c:pt idx="532">
                  <c:v>21.759999999999998</c:v>
                </c:pt>
                <c:pt idx="533">
                  <c:v>21.75</c:v>
                </c:pt>
                <c:pt idx="534">
                  <c:v>21.74</c:v>
                </c:pt>
                <c:pt idx="535">
                  <c:v>21.72</c:v>
                </c:pt>
                <c:pt idx="536">
                  <c:v>21.71</c:v>
                </c:pt>
                <c:pt idx="537">
                  <c:v>21.71</c:v>
                </c:pt>
                <c:pt idx="538">
                  <c:v>21.71</c:v>
                </c:pt>
                <c:pt idx="539">
                  <c:v>21.7</c:v>
                </c:pt>
                <c:pt idx="540">
                  <c:v>21.7</c:v>
                </c:pt>
                <c:pt idx="541">
                  <c:v>21.69</c:v>
                </c:pt>
                <c:pt idx="542">
                  <c:v>21.68</c:v>
                </c:pt>
                <c:pt idx="543">
                  <c:v>21.68</c:v>
                </c:pt>
                <c:pt idx="544">
                  <c:v>21.67</c:v>
                </c:pt>
                <c:pt idx="545">
                  <c:v>21.650000000000002</c:v>
                </c:pt>
                <c:pt idx="546">
                  <c:v>21.650000000000002</c:v>
                </c:pt>
                <c:pt idx="547">
                  <c:v>21.67</c:v>
                </c:pt>
                <c:pt idx="548">
                  <c:v>21.66</c:v>
                </c:pt>
                <c:pt idx="549">
                  <c:v>21.66</c:v>
                </c:pt>
                <c:pt idx="550">
                  <c:v>21.67</c:v>
                </c:pt>
                <c:pt idx="551">
                  <c:v>21.66</c:v>
                </c:pt>
                <c:pt idx="552">
                  <c:v>21.64</c:v>
                </c:pt>
                <c:pt idx="553">
                  <c:v>21.64</c:v>
                </c:pt>
                <c:pt idx="554">
                  <c:v>21.64</c:v>
                </c:pt>
                <c:pt idx="555">
                  <c:v>21.64</c:v>
                </c:pt>
                <c:pt idx="556">
                  <c:v>21.64</c:v>
                </c:pt>
                <c:pt idx="557">
                  <c:v>21.650000000000002</c:v>
                </c:pt>
                <c:pt idx="558">
                  <c:v>21.650000000000002</c:v>
                </c:pt>
                <c:pt idx="559">
                  <c:v>21.650000000000002</c:v>
                </c:pt>
                <c:pt idx="560">
                  <c:v>21.66</c:v>
                </c:pt>
                <c:pt idx="561">
                  <c:v>21.66</c:v>
                </c:pt>
                <c:pt idx="562">
                  <c:v>21.66</c:v>
                </c:pt>
                <c:pt idx="563">
                  <c:v>21.67</c:v>
                </c:pt>
                <c:pt idx="564">
                  <c:v>21.67</c:v>
                </c:pt>
                <c:pt idx="565">
                  <c:v>21.67</c:v>
                </c:pt>
                <c:pt idx="566">
                  <c:v>21.67</c:v>
                </c:pt>
                <c:pt idx="567">
                  <c:v>21.67</c:v>
                </c:pt>
                <c:pt idx="568">
                  <c:v>21.66</c:v>
                </c:pt>
                <c:pt idx="569">
                  <c:v>21.650000000000002</c:v>
                </c:pt>
                <c:pt idx="570">
                  <c:v>21.650000000000002</c:v>
                </c:pt>
                <c:pt idx="571">
                  <c:v>21.64</c:v>
                </c:pt>
                <c:pt idx="572">
                  <c:v>21.64</c:v>
                </c:pt>
                <c:pt idx="573">
                  <c:v>21.650000000000002</c:v>
                </c:pt>
                <c:pt idx="574">
                  <c:v>21.630000000000003</c:v>
                </c:pt>
                <c:pt idx="575">
                  <c:v>21.630000000000003</c:v>
                </c:pt>
                <c:pt idx="576">
                  <c:v>21.630000000000003</c:v>
                </c:pt>
                <c:pt idx="577">
                  <c:v>21.630000000000003</c:v>
                </c:pt>
                <c:pt idx="578">
                  <c:v>21.62</c:v>
                </c:pt>
                <c:pt idx="579">
                  <c:v>21.62</c:v>
                </c:pt>
                <c:pt idx="580">
                  <c:v>21.630000000000003</c:v>
                </c:pt>
                <c:pt idx="581">
                  <c:v>21.630000000000003</c:v>
                </c:pt>
                <c:pt idx="582">
                  <c:v>21.630000000000003</c:v>
                </c:pt>
                <c:pt idx="583">
                  <c:v>21.630000000000003</c:v>
                </c:pt>
                <c:pt idx="584">
                  <c:v>21.62</c:v>
                </c:pt>
                <c:pt idx="585">
                  <c:v>21.630000000000003</c:v>
                </c:pt>
                <c:pt idx="586">
                  <c:v>21.630000000000003</c:v>
                </c:pt>
                <c:pt idx="587">
                  <c:v>21.630000000000003</c:v>
                </c:pt>
                <c:pt idx="588">
                  <c:v>21.66</c:v>
                </c:pt>
                <c:pt idx="589">
                  <c:v>21.66</c:v>
                </c:pt>
                <c:pt idx="590">
                  <c:v>21.66</c:v>
                </c:pt>
                <c:pt idx="591">
                  <c:v>21.66</c:v>
                </c:pt>
                <c:pt idx="592">
                  <c:v>21.66</c:v>
                </c:pt>
                <c:pt idx="593">
                  <c:v>21.64</c:v>
                </c:pt>
                <c:pt idx="594">
                  <c:v>21.64</c:v>
                </c:pt>
                <c:pt idx="595">
                  <c:v>21.67</c:v>
                </c:pt>
                <c:pt idx="596">
                  <c:v>21.650000000000002</c:v>
                </c:pt>
                <c:pt idx="597">
                  <c:v>21.650000000000002</c:v>
                </c:pt>
                <c:pt idx="598">
                  <c:v>21.650000000000002</c:v>
                </c:pt>
                <c:pt idx="599">
                  <c:v>21.64</c:v>
                </c:pt>
                <c:pt idx="600">
                  <c:v>21.630000000000003</c:v>
                </c:pt>
                <c:pt idx="601">
                  <c:v>21.610000000000003</c:v>
                </c:pt>
                <c:pt idx="602">
                  <c:v>21.610000000000003</c:v>
                </c:pt>
                <c:pt idx="603">
                  <c:v>21.610000000000003</c:v>
                </c:pt>
                <c:pt idx="604">
                  <c:v>21.6</c:v>
                </c:pt>
                <c:pt idx="605">
                  <c:v>21.630000000000003</c:v>
                </c:pt>
                <c:pt idx="606">
                  <c:v>21.630000000000003</c:v>
                </c:pt>
                <c:pt idx="607">
                  <c:v>21.630000000000003</c:v>
                </c:pt>
                <c:pt idx="608">
                  <c:v>21.62</c:v>
                </c:pt>
                <c:pt idx="609">
                  <c:v>21.630000000000003</c:v>
                </c:pt>
                <c:pt idx="610">
                  <c:v>21.630000000000003</c:v>
                </c:pt>
                <c:pt idx="611">
                  <c:v>21.630000000000003</c:v>
                </c:pt>
                <c:pt idx="612">
                  <c:v>21.62</c:v>
                </c:pt>
                <c:pt idx="613">
                  <c:v>21.62</c:v>
                </c:pt>
                <c:pt idx="614">
                  <c:v>21.62</c:v>
                </c:pt>
                <c:pt idx="615">
                  <c:v>21.62</c:v>
                </c:pt>
                <c:pt idx="616">
                  <c:v>21.62</c:v>
                </c:pt>
                <c:pt idx="617">
                  <c:v>21.62</c:v>
                </c:pt>
                <c:pt idx="618">
                  <c:v>21.62</c:v>
                </c:pt>
                <c:pt idx="619">
                  <c:v>21.62</c:v>
                </c:pt>
                <c:pt idx="620">
                  <c:v>21.62</c:v>
                </c:pt>
                <c:pt idx="621">
                  <c:v>21.62</c:v>
                </c:pt>
                <c:pt idx="622">
                  <c:v>21.62</c:v>
                </c:pt>
                <c:pt idx="623">
                  <c:v>21.64</c:v>
                </c:pt>
                <c:pt idx="624">
                  <c:v>21.64</c:v>
                </c:pt>
                <c:pt idx="625">
                  <c:v>21.630000000000003</c:v>
                </c:pt>
                <c:pt idx="626">
                  <c:v>21.62</c:v>
                </c:pt>
                <c:pt idx="627">
                  <c:v>21.610000000000003</c:v>
                </c:pt>
                <c:pt idx="628">
                  <c:v>21.610000000000003</c:v>
                </c:pt>
                <c:pt idx="629">
                  <c:v>21.630000000000003</c:v>
                </c:pt>
                <c:pt idx="630">
                  <c:v>21.630000000000003</c:v>
                </c:pt>
                <c:pt idx="631">
                  <c:v>21.62</c:v>
                </c:pt>
                <c:pt idx="632">
                  <c:v>21.62</c:v>
                </c:pt>
                <c:pt idx="633">
                  <c:v>21.58</c:v>
                </c:pt>
                <c:pt idx="634">
                  <c:v>21.58</c:v>
                </c:pt>
                <c:pt idx="635">
                  <c:v>21.56</c:v>
                </c:pt>
                <c:pt idx="636">
                  <c:v>21.55</c:v>
                </c:pt>
                <c:pt idx="637">
                  <c:v>21.55</c:v>
                </c:pt>
                <c:pt idx="638">
                  <c:v>21.55</c:v>
                </c:pt>
                <c:pt idx="639">
                  <c:v>21.56</c:v>
                </c:pt>
                <c:pt idx="640">
                  <c:v>21.54</c:v>
                </c:pt>
                <c:pt idx="641">
                  <c:v>21.529999999999902</c:v>
                </c:pt>
                <c:pt idx="642">
                  <c:v>21.529999999999902</c:v>
                </c:pt>
                <c:pt idx="643">
                  <c:v>21.529999999999902</c:v>
                </c:pt>
                <c:pt idx="644">
                  <c:v>21.529999999999902</c:v>
                </c:pt>
                <c:pt idx="645">
                  <c:v>21.52</c:v>
                </c:pt>
                <c:pt idx="646">
                  <c:v>21.529999999999902</c:v>
                </c:pt>
                <c:pt idx="647">
                  <c:v>21.529999999999902</c:v>
                </c:pt>
                <c:pt idx="648">
                  <c:v>21.52</c:v>
                </c:pt>
                <c:pt idx="649">
                  <c:v>21.52</c:v>
                </c:pt>
                <c:pt idx="650">
                  <c:v>21.54</c:v>
                </c:pt>
                <c:pt idx="651">
                  <c:v>21.54</c:v>
                </c:pt>
                <c:pt idx="652">
                  <c:v>21.529999999999902</c:v>
                </c:pt>
                <c:pt idx="653">
                  <c:v>21.529999999999902</c:v>
                </c:pt>
                <c:pt idx="654">
                  <c:v>21.529999999999902</c:v>
                </c:pt>
                <c:pt idx="655">
                  <c:v>21.529999999999902</c:v>
                </c:pt>
                <c:pt idx="656">
                  <c:v>21.51</c:v>
                </c:pt>
                <c:pt idx="657">
                  <c:v>21.51</c:v>
                </c:pt>
                <c:pt idx="658">
                  <c:v>21.52</c:v>
                </c:pt>
                <c:pt idx="659">
                  <c:v>21.509999999999899</c:v>
                </c:pt>
                <c:pt idx="660">
                  <c:v>21.5</c:v>
                </c:pt>
                <c:pt idx="661">
                  <c:v>21.5</c:v>
                </c:pt>
                <c:pt idx="662">
                  <c:v>21.5</c:v>
                </c:pt>
                <c:pt idx="663">
                  <c:v>21.5</c:v>
                </c:pt>
                <c:pt idx="664">
                  <c:v>21.5</c:v>
                </c:pt>
                <c:pt idx="665">
                  <c:v>21.49</c:v>
                </c:pt>
                <c:pt idx="666">
                  <c:v>21.49</c:v>
                </c:pt>
                <c:pt idx="667">
                  <c:v>21.49</c:v>
                </c:pt>
                <c:pt idx="668">
                  <c:v>21.479999999999997</c:v>
                </c:pt>
                <c:pt idx="669">
                  <c:v>21.47</c:v>
                </c:pt>
                <c:pt idx="670">
                  <c:v>21.45</c:v>
                </c:pt>
                <c:pt idx="671">
                  <c:v>21.439999999999998</c:v>
                </c:pt>
                <c:pt idx="672">
                  <c:v>21.43</c:v>
                </c:pt>
                <c:pt idx="673">
                  <c:v>21.419999999999998</c:v>
                </c:pt>
                <c:pt idx="674">
                  <c:v>21.43</c:v>
                </c:pt>
                <c:pt idx="675">
                  <c:v>21.43</c:v>
                </c:pt>
                <c:pt idx="676">
                  <c:v>21.43</c:v>
                </c:pt>
                <c:pt idx="677">
                  <c:v>21.419999999999998</c:v>
                </c:pt>
                <c:pt idx="678">
                  <c:v>21.43</c:v>
                </c:pt>
                <c:pt idx="679">
                  <c:v>21.43</c:v>
                </c:pt>
                <c:pt idx="680">
                  <c:v>21.419999999999998</c:v>
                </c:pt>
                <c:pt idx="681">
                  <c:v>21.41</c:v>
                </c:pt>
                <c:pt idx="682">
                  <c:v>21.38</c:v>
                </c:pt>
                <c:pt idx="683">
                  <c:v>21.4</c:v>
                </c:pt>
                <c:pt idx="684">
                  <c:v>21.4</c:v>
                </c:pt>
                <c:pt idx="685">
                  <c:v>21.4</c:v>
                </c:pt>
                <c:pt idx="686">
                  <c:v>21.4</c:v>
                </c:pt>
                <c:pt idx="687">
                  <c:v>21.389999999999898</c:v>
                </c:pt>
                <c:pt idx="688">
                  <c:v>21.389999999999898</c:v>
                </c:pt>
                <c:pt idx="689">
                  <c:v>21.41</c:v>
                </c:pt>
                <c:pt idx="690">
                  <c:v>21.389999999999898</c:v>
                </c:pt>
                <c:pt idx="691">
                  <c:v>21.389999999999898</c:v>
                </c:pt>
                <c:pt idx="692">
                  <c:v>21.389999999999898</c:v>
                </c:pt>
                <c:pt idx="693">
                  <c:v>21.389999999999898</c:v>
                </c:pt>
                <c:pt idx="694">
                  <c:v>21.389999999999898</c:v>
                </c:pt>
                <c:pt idx="695">
                  <c:v>21.38</c:v>
                </c:pt>
                <c:pt idx="696">
                  <c:v>21.38</c:v>
                </c:pt>
                <c:pt idx="697">
                  <c:v>21.38</c:v>
                </c:pt>
                <c:pt idx="698">
                  <c:v>21.38</c:v>
                </c:pt>
                <c:pt idx="699">
                  <c:v>21.389999999999898</c:v>
                </c:pt>
                <c:pt idx="700">
                  <c:v>21.38</c:v>
                </c:pt>
                <c:pt idx="701">
                  <c:v>21.38</c:v>
                </c:pt>
                <c:pt idx="702">
                  <c:v>21.38</c:v>
                </c:pt>
                <c:pt idx="703">
                  <c:v>21.38</c:v>
                </c:pt>
                <c:pt idx="704">
                  <c:v>21.38</c:v>
                </c:pt>
                <c:pt idx="705">
                  <c:v>21.38</c:v>
                </c:pt>
                <c:pt idx="706">
                  <c:v>21.4</c:v>
                </c:pt>
                <c:pt idx="707">
                  <c:v>21.4</c:v>
                </c:pt>
                <c:pt idx="708">
                  <c:v>21.4</c:v>
                </c:pt>
                <c:pt idx="709">
                  <c:v>21.41</c:v>
                </c:pt>
                <c:pt idx="710">
                  <c:v>21.4</c:v>
                </c:pt>
                <c:pt idx="711">
                  <c:v>21.4</c:v>
                </c:pt>
                <c:pt idx="712">
                  <c:v>21.39</c:v>
                </c:pt>
                <c:pt idx="713">
                  <c:v>21.39</c:v>
                </c:pt>
                <c:pt idx="714">
                  <c:v>21.38</c:v>
                </c:pt>
                <c:pt idx="715">
                  <c:v>21.38</c:v>
                </c:pt>
                <c:pt idx="716">
                  <c:v>21.37</c:v>
                </c:pt>
                <c:pt idx="717">
                  <c:v>21.37</c:v>
                </c:pt>
                <c:pt idx="718">
                  <c:v>21.36</c:v>
                </c:pt>
                <c:pt idx="719">
                  <c:v>21.36</c:v>
                </c:pt>
                <c:pt idx="720">
                  <c:v>21.37</c:v>
                </c:pt>
                <c:pt idx="721">
                  <c:v>21.37</c:v>
                </c:pt>
                <c:pt idx="722">
                  <c:v>21.36</c:v>
                </c:pt>
                <c:pt idx="723">
                  <c:v>21.36</c:v>
                </c:pt>
                <c:pt idx="724">
                  <c:v>21.36</c:v>
                </c:pt>
                <c:pt idx="725">
                  <c:v>21.34</c:v>
                </c:pt>
                <c:pt idx="726">
                  <c:v>21.34</c:v>
                </c:pt>
                <c:pt idx="727">
                  <c:v>21.38</c:v>
                </c:pt>
                <c:pt idx="728">
                  <c:v>21.47</c:v>
                </c:pt>
                <c:pt idx="729">
                  <c:v>21.45</c:v>
                </c:pt>
                <c:pt idx="730">
                  <c:v>21.45</c:v>
                </c:pt>
                <c:pt idx="731">
                  <c:v>21.47</c:v>
                </c:pt>
                <c:pt idx="732">
                  <c:v>21.47</c:v>
                </c:pt>
                <c:pt idx="733">
                  <c:v>21.47</c:v>
                </c:pt>
                <c:pt idx="734">
                  <c:v>21.47</c:v>
                </c:pt>
                <c:pt idx="735">
                  <c:v>21.47</c:v>
                </c:pt>
                <c:pt idx="736">
                  <c:v>21.49</c:v>
                </c:pt>
                <c:pt idx="737">
                  <c:v>21.479999999999997</c:v>
                </c:pt>
                <c:pt idx="738">
                  <c:v>21.479999999999997</c:v>
                </c:pt>
                <c:pt idx="739">
                  <c:v>21.479999999999997</c:v>
                </c:pt>
                <c:pt idx="740">
                  <c:v>21.479999999999997</c:v>
                </c:pt>
                <c:pt idx="741">
                  <c:v>21.479999999999997</c:v>
                </c:pt>
                <c:pt idx="742">
                  <c:v>21.479999999999997</c:v>
                </c:pt>
                <c:pt idx="743">
                  <c:v>21.479999999999997</c:v>
                </c:pt>
                <c:pt idx="744">
                  <c:v>21.479999999999997</c:v>
                </c:pt>
                <c:pt idx="745">
                  <c:v>21.479999999999997</c:v>
                </c:pt>
                <c:pt idx="746">
                  <c:v>21.479999999999997</c:v>
                </c:pt>
                <c:pt idx="747">
                  <c:v>21.479999999999997</c:v>
                </c:pt>
                <c:pt idx="748">
                  <c:v>21.479999999999997</c:v>
                </c:pt>
                <c:pt idx="749">
                  <c:v>21.479999999999997</c:v>
                </c:pt>
                <c:pt idx="750">
                  <c:v>21.479999999999997</c:v>
                </c:pt>
                <c:pt idx="751">
                  <c:v>21.479999999999997</c:v>
                </c:pt>
                <c:pt idx="752">
                  <c:v>21.479999999999997</c:v>
                </c:pt>
                <c:pt idx="753">
                  <c:v>21.479999999999997</c:v>
                </c:pt>
                <c:pt idx="754">
                  <c:v>21.479999999999997</c:v>
                </c:pt>
                <c:pt idx="755">
                  <c:v>21.479999999999997</c:v>
                </c:pt>
                <c:pt idx="756">
                  <c:v>21.479999999999997</c:v>
                </c:pt>
                <c:pt idx="757">
                  <c:v>21.479999999999997</c:v>
                </c:pt>
                <c:pt idx="758">
                  <c:v>21.479999999999997</c:v>
                </c:pt>
                <c:pt idx="759">
                  <c:v>21.479999999999997</c:v>
                </c:pt>
                <c:pt idx="760">
                  <c:v>21.479999999999997</c:v>
                </c:pt>
                <c:pt idx="761">
                  <c:v>21.479999999999997</c:v>
                </c:pt>
                <c:pt idx="762">
                  <c:v>21.479999999999997</c:v>
                </c:pt>
                <c:pt idx="763">
                  <c:v>21.479999999999997</c:v>
                </c:pt>
                <c:pt idx="764">
                  <c:v>21.479999999999997</c:v>
                </c:pt>
                <c:pt idx="765">
                  <c:v>21.479999999999997</c:v>
                </c:pt>
                <c:pt idx="766">
                  <c:v>21.479999999999997</c:v>
                </c:pt>
                <c:pt idx="767">
                  <c:v>21.479999999999997</c:v>
                </c:pt>
                <c:pt idx="768">
                  <c:v>21.49</c:v>
                </c:pt>
                <c:pt idx="769">
                  <c:v>21.49</c:v>
                </c:pt>
                <c:pt idx="770">
                  <c:v>21.49</c:v>
                </c:pt>
                <c:pt idx="771">
                  <c:v>21.49</c:v>
                </c:pt>
                <c:pt idx="772">
                  <c:v>21.49</c:v>
                </c:pt>
                <c:pt idx="773">
                  <c:v>21.49</c:v>
                </c:pt>
                <c:pt idx="774">
                  <c:v>21.49</c:v>
                </c:pt>
                <c:pt idx="775">
                  <c:v>21.49</c:v>
                </c:pt>
                <c:pt idx="776">
                  <c:v>21.49</c:v>
                </c:pt>
                <c:pt idx="777">
                  <c:v>21.49</c:v>
                </c:pt>
                <c:pt idx="778">
                  <c:v>21.49</c:v>
                </c:pt>
                <c:pt idx="779">
                  <c:v>21.49</c:v>
                </c:pt>
                <c:pt idx="780">
                  <c:v>21.49</c:v>
                </c:pt>
                <c:pt idx="781">
                  <c:v>21.49</c:v>
                </c:pt>
                <c:pt idx="782">
                  <c:v>21.49</c:v>
                </c:pt>
                <c:pt idx="783">
                  <c:v>21.49</c:v>
                </c:pt>
                <c:pt idx="784">
                  <c:v>21.49</c:v>
                </c:pt>
                <c:pt idx="785">
                  <c:v>21.49</c:v>
                </c:pt>
                <c:pt idx="786">
                  <c:v>21.49</c:v>
                </c:pt>
                <c:pt idx="787">
                  <c:v>21.49</c:v>
                </c:pt>
                <c:pt idx="788">
                  <c:v>21.49</c:v>
                </c:pt>
                <c:pt idx="789">
                  <c:v>21.49</c:v>
                </c:pt>
                <c:pt idx="790">
                  <c:v>21.49</c:v>
                </c:pt>
                <c:pt idx="791">
                  <c:v>21.49</c:v>
                </c:pt>
                <c:pt idx="792">
                  <c:v>21.49</c:v>
                </c:pt>
                <c:pt idx="793">
                  <c:v>21.49</c:v>
                </c:pt>
                <c:pt idx="794">
                  <c:v>21.49</c:v>
                </c:pt>
                <c:pt idx="795">
                  <c:v>21.49</c:v>
                </c:pt>
                <c:pt idx="796">
                  <c:v>21.49</c:v>
                </c:pt>
                <c:pt idx="797">
                  <c:v>21.49</c:v>
                </c:pt>
                <c:pt idx="798">
                  <c:v>21.49</c:v>
                </c:pt>
                <c:pt idx="799">
                  <c:v>21.49</c:v>
                </c:pt>
                <c:pt idx="800">
                  <c:v>21.52</c:v>
                </c:pt>
                <c:pt idx="801">
                  <c:v>21.51</c:v>
                </c:pt>
                <c:pt idx="802">
                  <c:v>21.51</c:v>
                </c:pt>
                <c:pt idx="803">
                  <c:v>21.51</c:v>
                </c:pt>
                <c:pt idx="804">
                  <c:v>21.51</c:v>
                </c:pt>
                <c:pt idx="805">
                  <c:v>21.51</c:v>
                </c:pt>
                <c:pt idx="806">
                  <c:v>21.51</c:v>
                </c:pt>
                <c:pt idx="807">
                  <c:v>21.51</c:v>
                </c:pt>
                <c:pt idx="808">
                  <c:v>21.51</c:v>
                </c:pt>
                <c:pt idx="809">
                  <c:v>21.51</c:v>
                </c:pt>
                <c:pt idx="810">
                  <c:v>21.51</c:v>
                </c:pt>
                <c:pt idx="811">
                  <c:v>21.51</c:v>
                </c:pt>
                <c:pt idx="812">
                  <c:v>21.51</c:v>
                </c:pt>
                <c:pt idx="813">
                  <c:v>21.51</c:v>
                </c:pt>
                <c:pt idx="814">
                  <c:v>21.51</c:v>
                </c:pt>
                <c:pt idx="815">
                  <c:v>21.51</c:v>
                </c:pt>
                <c:pt idx="816">
                  <c:v>21.51</c:v>
                </c:pt>
                <c:pt idx="817">
                  <c:v>21.51</c:v>
                </c:pt>
                <c:pt idx="818">
                  <c:v>21.51</c:v>
                </c:pt>
                <c:pt idx="819">
                  <c:v>21.51</c:v>
                </c:pt>
                <c:pt idx="820">
                  <c:v>21.51</c:v>
                </c:pt>
                <c:pt idx="821">
                  <c:v>21.51</c:v>
                </c:pt>
                <c:pt idx="822">
                  <c:v>21.51</c:v>
                </c:pt>
                <c:pt idx="823">
                  <c:v>21.51</c:v>
                </c:pt>
                <c:pt idx="824">
                  <c:v>21.51</c:v>
                </c:pt>
                <c:pt idx="825">
                  <c:v>21.51</c:v>
                </c:pt>
                <c:pt idx="826">
                  <c:v>21.51</c:v>
                </c:pt>
                <c:pt idx="827">
                  <c:v>21.5</c:v>
                </c:pt>
                <c:pt idx="828">
                  <c:v>21.5</c:v>
                </c:pt>
                <c:pt idx="829">
                  <c:v>21.5</c:v>
                </c:pt>
                <c:pt idx="830">
                  <c:v>21.51</c:v>
                </c:pt>
                <c:pt idx="831">
                  <c:v>21.51</c:v>
                </c:pt>
                <c:pt idx="832">
                  <c:v>21.51</c:v>
                </c:pt>
                <c:pt idx="833">
                  <c:v>21.51</c:v>
                </c:pt>
                <c:pt idx="834">
                  <c:v>21.51</c:v>
                </c:pt>
                <c:pt idx="835">
                  <c:v>21.51</c:v>
                </c:pt>
                <c:pt idx="836">
                  <c:v>21.51</c:v>
                </c:pt>
                <c:pt idx="837">
                  <c:v>21.51</c:v>
                </c:pt>
                <c:pt idx="838">
                  <c:v>21.51</c:v>
                </c:pt>
                <c:pt idx="839">
                  <c:v>21.51</c:v>
                </c:pt>
                <c:pt idx="840">
                  <c:v>21.51</c:v>
                </c:pt>
                <c:pt idx="841">
                  <c:v>21.51</c:v>
                </c:pt>
                <c:pt idx="842">
                  <c:v>21.529999999999902</c:v>
                </c:pt>
                <c:pt idx="843">
                  <c:v>21.529999999999902</c:v>
                </c:pt>
                <c:pt idx="844">
                  <c:v>21.529999999999902</c:v>
                </c:pt>
                <c:pt idx="845">
                  <c:v>21.529999999999902</c:v>
                </c:pt>
                <c:pt idx="846">
                  <c:v>21.529999999999902</c:v>
                </c:pt>
                <c:pt idx="847">
                  <c:v>21.57</c:v>
                </c:pt>
                <c:pt idx="848">
                  <c:v>21.57</c:v>
                </c:pt>
                <c:pt idx="849">
                  <c:v>21.57</c:v>
                </c:pt>
                <c:pt idx="850">
                  <c:v>21.57</c:v>
                </c:pt>
                <c:pt idx="851">
                  <c:v>21.57</c:v>
                </c:pt>
                <c:pt idx="852">
                  <c:v>21.57</c:v>
                </c:pt>
                <c:pt idx="853">
                  <c:v>21.57</c:v>
                </c:pt>
                <c:pt idx="854">
                  <c:v>21.58</c:v>
                </c:pt>
                <c:pt idx="855">
                  <c:v>21.58</c:v>
                </c:pt>
                <c:pt idx="856">
                  <c:v>21.58</c:v>
                </c:pt>
                <c:pt idx="857">
                  <c:v>21.58</c:v>
                </c:pt>
                <c:pt idx="858">
                  <c:v>21.58</c:v>
                </c:pt>
                <c:pt idx="859">
                  <c:v>21.58</c:v>
                </c:pt>
                <c:pt idx="860">
                  <c:v>21.58</c:v>
                </c:pt>
                <c:pt idx="861">
                  <c:v>21.59</c:v>
                </c:pt>
                <c:pt idx="862">
                  <c:v>21.59</c:v>
                </c:pt>
                <c:pt idx="863">
                  <c:v>21.59</c:v>
                </c:pt>
                <c:pt idx="864">
                  <c:v>21.59</c:v>
                </c:pt>
                <c:pt idx="865">
                  <c:v>21.59</c:v>
                </c:pt>
                <c:pt idx="866">
                  <c:v>21.59</c:v>
                </c:pt>
                <c:pt idx="867">
                  <c:v>21.59</c:v>
                </c:pt>
                <c:pt idx="868">
                  <c:v>21.59</c:v>
                </c:pt>
                <c:pt idx="869">
                  <c:v>21.59</c:v>
                </c:pt>
                <c:pt idx="870">
                  <c:v>21.59</c:v>
                </c:pt>
                <c:pt idx="871">
                  <c:v>21.59</c:v>
                </c:pt>
                <c:pt idx="872">
                  <c:v>21.6</c:v>
                </c:pt>
                <c:pt idx="873">
                  <c:v>21.6</c:v>
                </c:pt>
                <c:pt idx="874">
                  <c:v>21.6</c:v>
                </c:pt>
                <c:pt idx="875">
                  <c:v>21.6</c:v>
                </c:pt>
                <c:pt idx="876">
                  <c:v>21.6</c:v>
                </c:pt>
                <c:pt idx="877">
                  <c:v>21.6</c:v>
                </c:pt>
                <c:pt idx="878">
                  <c:v>21.6</c:v>
                </c:pt>
                <c:pt idx="879">
                  <c:v>21.6</c:v>
                </c:pt>
                <c:pt idx="880">
                  <c:v>21.6</c:v>
                </c:pt>
                <c:pt idx="881">
                  <c:v>21.6</c:v>
                </c:pt>
                <c:pt idx="882">
                  <c:v>21.6</c:v>
                </c:pt>
                <c:pt idx="883">
                  <c:v>21.6</c:v>
                </c:pt>
                <c:pt idx="884">
                  <c:v>21.6</c:v>
                </c:pt>
                <c:pt idx="885">
                  <c:v>21.6</c:v>
                </c:pt>
                <c:pt idx="886">
                  <c:v>21.6</c:v>
                </c:pt>
                <c:pt idx="887">
                  <c:v>21.6</c:v>
                </c:pt>
                <c:pt idx="888">
                  <c:v>21.6</c:v>
                </c:pt>
                <c:pt idx="889">
                  <c:v>21.610000000000003</c:v>
                </c:pt>
                <c:pt idx="890">
                  <c:v>21.610000000000003</c:v>
                </c:pt>
                <c:pt idx="891">
                  <c:v>21.610000000000003</c:v>
                </c:pt>
                <c:pt idx="892">
                  <c:v>21.610000000000003</c:v>
                </c:pt>
                <c:pt idx="893">
                  <c:v>21.610000000000003</c:v>
                </c:pt>
                <c:pt idx="894">
                  <c:v>21.610000000000003</c:v>
                </c:pt>
                <c:pt idx="895">
                  <c:v>21.610000000000003</c:v>
                </c:pt>
                <c:pt idx="896">
                  <c:v>21.610000000000003</c:v>
                </c:pt>
                <c:pt idx="897">
                  <c:v>21.610000000000003</c:v>
                </c:pt>
                <c:pt idx="898">
                  <c:v>21.610000000000003</c:v>
                </c:pt>
                <c:pt idx="899">
                  <c:v>21.610000000000003</c:v>
                </c:pt>
                <c:pt idx="900">
                  <c:v>21.610000000000003</c:v>
                </c:pt>
                <c:pt idx="901">
                  <c:v>21.610000000000003</c:v>
                </c:pt>
                <c:pt idx="902">
                  <c:v>21.610000000000003</c:v>
                </c:pt>
                <c:pt idx="903">
                  <c:v>21.610000000000003</c:v>
                </c:pt>
                <c:pt idx="904">
                  <c:v>21.610000000000003</c:v>
                </c:pt>
                <c:pt idx="905">
                  <c:v>21.610000000000003</c:v>
                </c:pt>
                <c:pt idx="906">
                  <c:v>21.610000000000003</c:v>
                </c:pt>
                <c:pt idx="907">
                  <c:v>21.610000000000003</c:v>
                </c:pt>
                <c:pt idx="908">
                  <c:v>21.610000000000003</c:v>
                </c:pt>
                <c:pt idx="909">
                  <c:v>21.610000000000003</c:v>
                </c:pt>
                <c:pt idx="910">
                  <c:v>21.610000000000003</c:v>
                </c:pt>
                <c:pt idx="911">
                  <c:v>21.610000000000003</c:v>
                </c:pt>
                <c:pt idx="912">
                  <c:v>21.610000000000003</c:v>
                </c:pt>
                <c:pt idx="913">
                  <c:v>21.610000000000003</c:v>
                </c:pt>
                <c:pt idx="914">
                  <c:v>21.610000000000003</c:v>
                </c:pt>
                <c:pt idx="915">
                  <c:v>21.610000000000003</c:v>
                </c:pt>
                <c:pt idx="916">
                  <c:v>21.610000000000003</c:v>
                </c:pt>
                <c:pt idx="917">
                  <c:v>21.610000000000003</c:v>
                </c:pt>
                <c:pt idx="918">
                  <c:v>21.610000000000003</c:v>
                </c:pt>
                <c:pt idx="919">
                  <c:v>21.610000000000003</c:v>
                </c:pt>
                <c:pt idx="920">
                  <c:v>21.610000000000003</c:v>
                </c:pt>
                <c:pt idx="921">
                  <c:v>21.610000000000003</c:v>
                </c:pt>
                <c:pt idx="922">
                  <c:v>21.610000000000003</c:v>
                </c:pt>
                <c:pt idx="923">
                  <c:v>21.610000000000003</c:v>
                </c:pt>
                <c:pt idx="924">
                  <c:v>21.62</c:v>
                </c:pt>
                <c:pt idx="925">
                  <c:v>21.62</c:v>
                </c:pt>
                <c:pt idx="926">
                  <c:v>21.62</c:v>
                </c:pt>
                <c:pt idx="927">
                  <c:v>21.62</c:v>
                </c:pt>
                <c:pt idx="928">
                  <c:v>21.62</c:v>
                </c:pt>
                <c:pt idx="929">
                  <c:v>21.62</c:v>
                </c:pt>
                <c:pt idx="930">
                  <c:v>21.62</c:v>
                </c:pt>
                <c:pt idx="931">
                  <c:v>21.62</c:v>
                </c:pt>
                <c:pt idx="932">
                  <c:v>21.62</c:v>
                </c:pt>
                <c:pt idx="933">
                  <c:v>21.62</c:v>
                </c:pt>
                <c:pt idx="934">
                  <c:v>21.630000000000003</c:v>
                </c:pt>
                <c:pt idx="935">
                  <c:v>21.630000000000003</c:v>
                </c:pt>
                <c:pt idx="936">
                  <c:v>21.630000000000003</c:v>
                </c:pt>
                <c:pt idx="937">
                  <c:v>21.630000000000003</c:v>
                </c:pt>
                <c:pt idx="938">
                  <c:v>21.630000000000003</c:v>
                </c:pt>
                <c:pt idx="939">
                  <c:v>21.630000000000003</c:v>
                </c:pt>
                <c:pt idx="940">
                  <c:v>21.630000000000003</c:v>
                </c:pt>
                <c:pt idx="941">
                  <c:v>21.630000000000003</c:v>
                </c:pt>
                <c:pt idx="942">
                  <c:v>21.630000000000003</c:v>
                </c:pt>
                <c:pt idx="943">
                  <c:v>21.630000000000003</c:v>
                </c:pt>
                <c:pt idx="944">
                  <c:v>21.630000000000003</c:v>
                </c:pt>
                <c:pt idx="945">
                  <c:v>21.66</c:v>
                </c:pt>
                <c:pt idx="946">
                  <c:v>21.66</c:v>
                </c:pt>
                <c:pt idx="947">
                  <c:v>21.66</c:v>
                </c:pt>
                <c:pt idx="948">
                  <c:v>21.66</c:v>
                </c:pt>
                <c:pt idx="949">
                  <c:v>21.66</c:v>
                </c:pt>
                <c:pt idx="950">
                  <c:v>21.66</c:v>
                </c:pt>
                <c:pt idx="951">
                  <c:v>21.66</c:v>
                </c:pt>
                <c:pt idx="952">
                  <c:v>21.66</c:v>
                </c:pt>
                <c:pt idx="953">
                  <c:v>21.650000000000002</c:v>
                </c:pt>
                <c:pt idx="954">
                  <c:v>21.650000000000002</c:v>
                </c:pt>
                <c:pt idx="955">
                  <c:v>21.650000000000002</c:v>
                </c:pt>
                <c:pt idx="956">
                  <c:v>21.650000000000002</c:v>
                </c:pt>
                <c:pt idx="957">
                  <c:v>21.650000000000002</c:v>
                </c:pt>
                <c:pt idx="958">
                  <c:v>21.650000000000002</c:v>
                </c:pt>
                <c:pt idx="959">
                  <c:v>21.650000000000002</c:v>
                </c:pt>
                <c:pt idx="960">
                  <c:v>21.650000000000002</c:v>
                </c:pt>
                <c:pt idx="961">
                  <c:v>21.650000000000002</c:v>
                </c:pt>
                <c:pt idx="962">
                  <c:v>21.650000000000002</c:v>
                </c:pt>
                <c:pt idx="963">
                  <c:v>21.650000000000002</c:v>
                </c:pt>
                <c:pt idx="964">
                  <c:v>21.650000000000002</c:v>
                </c:pt>
                <c:pt idx="965">
                  <c:v>21.650000000000002</c:v>
                </c:pt>
                <c:pt idx="966">
                  <c:v>21.650000000000002</c:v>
                </c:pt>
                <c:pt idx="967">
                  <c:v>21.650000000000002</c:v>
                </c:pt>
                <c:pt idx="968">
                  <c:v>21.650000000000002</c:v>
                </c:pt>
                <c:pt idx="969">
                  <c:v>21.650000000000002</c:v>
                </c:pt>
                <c:pt idx="970">
                  <c:v>21.650000000000002</c:v>
                </c:pt>
                <c:pt idx="971">
                  <c:v>21.650000000000002</c:v>
                </c:pt>
                <c:pt idx="972">
                  <c:v>21.650000000000002</c:v>
                </c:pt>
                <c:pt idx="973">
                  <c:v>21.650000000000002</c:v>
                </c:pt>
                <c:pt idx="974">
                  <c:v>21.650000000000002</c:v>
                </c:pt>
                <c:pt idx="975">
                  <c:v>21.650000000000002</c:v>
                </c:pt>
                <c:pt idx="976">
                  <c:v>21.650000000000002</c:v>
                </c:pt>
                <c:pt idx="977">
                  <c:v>21.650000000000002</c:v>
                </c:pt>
                <c:pt idx="978">
                  <c:v>21.650000000000002</c:v>
                </c:pt>
                <c:pt idx="979">
                  <c:v>21.650000000000002</c:v>
                </c:pt>
                <c:pt idx="980">
                  <c:v>21.66</c:v>
                </c:pt>
                <c:pt idx="981">
                  <c:v>21.66</c:v>
                </c:pt>
                <c:pt idx="982">
                  <c:v>21.66</c:v>
                </c:pt>
                <c:pt idx="983">
                  <c:v>21.66</c:v>
                </c:pt>
                <c:pt idx="984">
                  <c:v>21.66</c:v>
                </c:pt>
                <c:pt idx="985">
                  <c:v>21.650000000000002</c:v>
                </c:pt>
                <c:pt idx="986">
                  <c:v>21.650000000000002</c:v>
                </c:pt>
                <c:pt idx="987">
                  <c:v>21.68</c:v>
                </c:pt>
                <c:pt idx="988">
                  <c:v>21.68</c:v>
                </c:pt>
                <c:pt idx="989">
                  <c:v>21.68</c:v>
                </c:pt>
                <c:pt idx="990">
                  <c:v>21.68</c:v>
                </c:pt>
                <c:pt idx="991">
                  <c:v>21.68</c:v>
                </c:pt>
                <c:pt idx="992">
                  <c:v>21.68</c:v>
                </c:pt>
                <c:pt idx="993">
                  <c:v>21.68</c:v>
                </c:pt>
                <c:pt idx="994">
                  <c:v>21.68</c:v>
                </c:pt>
                <c:pt idx="995">
                  <c:v>21.69</c:v>
                </c:pt>
                <c:pt idx="996">
                  <c:v>21.69</c:v>
                </c:pt>
                <c:pt idx="997">
                  <c:v>21.69</c:v>
                </c:pt>
                <c:pt idx="998">
                  <c:v>21.69</c:v>
                </c:pt>
                <c:pt idx="999">
                  <c:v>21.69</c:v>
                </c:pt>
                <c:pt idx="1000">
                  <c:v>21.69</c:v>
                </c:pt>
                <c:pt idx="1001">
                  <c:v>21.69</c:v>
                </c:pt>
                <c:pt idx="1002">
                  <c:v>21.69</c:v>
                </c:pt>
                <c:pt idx="1003">
                  <c:v>21.69</c:v>
                </c:pt>
                <c:pt idx="1004">
                  <c:v>21.69</c:v>
                </c:pt>
                <c:pt idx="1005">
                  <c:v>21.69</c:v>
                </c:pt>
                <c:pt idx="1006">
                  <c:v>21.69</c:v>
                </c:pt>
                <c:pt idx="1007">
                  <c:v>21.69</c:v>
                </c:pt>
                <c:pt idx="1008">
                  <c:v>21.7</c:v>
                </c:pt>
                <c:pt idx="1009">
                  <c:v>21.7</c:v>
                </c:pt>
                <c:pt idx="1010">
                  <c:v>21.7</c:v>
                </c:pt>
                <c:pt idx="1011">
                  <c:v>21.7</c:v>
                </c:pt>
                <c:pt idx="1012">
                  <c:v>21.7</c:v>
                </c:pt>
                <c:pt idx="1013">
                  <c:v>21.7</c:v>
                </c:pt>
                <c:pt idx="1014">
                  <c:v>21.7</c:v>
                </c:pt>
                <c:pt idx="1015">
                  <c:v>21.7</c:v>
                </c:pt>
                <c:pt idx="1016">
                  <c:v>21.7</c:v>
                </c:pt>
                <c:pt idx="1017">
                  <c:v>21.7</c:v>
                </c:pt>
                <c:pt idx="1018">
                  <c:v>21.7</c:v>
                </c:pt>
                <c:pt idx="1019">
                  <c:v>21.7</c:v>
                </c:pt>
                <c:pt idx="1020">
                  <c:v>21.7</c:v>
                </c:pt>
                <c:pt idx="1021">
                  <c:v>21.7</c:v>
                </c:pt>
                <c:pt idx="1022">
                  <c:v>21.7</c:v>
                </c:pt>
                <c:pt idx="1023">
                  <c:v>21.7</c:v>
                </c:pt>
                <c:pt idx="1024">
                  <c:v>21.7</c:v>
                </c:pt>
                <c:pt idx="1025">
                  <c:v>21.7</c:v>
                </c:pt>
                <c:pt idx="1026">
                  <c:v>21.7</c:v>
                </c:pt>
                <c:pt idx="1027">
                  <c:v>21.7</c:v>
                </c:pt>
                <c:pt idx="1028">
                  <c:v>21.7</c:v>
                </c:pt>
                <c:pt idx="1029">
                  <c:v>21.7</c:v>
                </c:pt>
                <c:pt idx="1030">
                  <c:v>21.7</c:v>
                </c:pt>
                <c:pt idx="1031">
                  <c:v>21.7</c:v>
                </c:pt>
                <c:pt idx="1032">
                  <c:v>21.7</c:v>
                </c:pt>
                <c:pt idx="1033">
                  <c:v>21.7</c:v>
                </c:pt>
                <c:pt idx="1034">
                  <c:v>21.7</c:v>
                </c:pt>
                <c:pt idx="1035">
                  <c:v>21.7</c:v>
                </c:pt>
                <c:pt idx="1036">
                  <c:v>21.7</c:v>
                </c:pt>
                <c:pt idx="1037">
                  <c:v>21.7</c:v>
                </c:pt>
                <c:pt idx="1038">
                  <c:v>21.7</c:v>
                </c:pt>
                <c:pt idx="1039">
                  <c:v>21.7</c:v>
                </c:pt>
                <c:pt idx="1040">
                  <c:v>21.7</c:v>
                </c:pt>
                <c:pt idx="1041">
                  <c:v>21.7</c:v>
                </c:pt>
                <c:pt idx="1042">
                  <c:v>21.7</c:v>
                </c:pt>
                <c:pt idx="1043">
                  <c:v>21.7</c:v>
                </c:pt>
                <c:pt idx="1044">
                  <c:v>21.7</c:v>
                </c:pt>
                <c:pt idx="1045">
                  <c:v>21.7</c:v>
                </c:pt>
                <c:pt idx="1046">
                  <c:v>21.7</c:v>
                </c:pt>
                <c:pt idx="1047">
                  <c:v>21.7</c:v>
                </c:pt>
                <c:pt idx="1048">
                  <c:v>21.7</c:v>
                </c:pt>
                <c:pt idx="1049">
                  <c:v>21.7</c:v>
                </c:pt>
                <c:pt idx="1050">
                  <c:v>21.7</c:v>
                </c:pt>
                <c:pt idx="1051">
                  <c:v>21.7</c:v>
                </c:pt>
                <c:pt idx="1052">
                  <c:v>21.7</c:v>
                </c:pt>
                <c:pt idx="1053">
                  <c:v>21.7</c:v>
                </c:pt>
                <c:pt idx="1054">
                  <c:v>21.7</c:v>
                </c:pt>
                <c:pt idx="1055">
                  <c:v>21.7</c:v>
                </c:pt>
                <c:pt idx="1056">
                  <c:v>21.7</c:v>
                </c:pt>
                <c:pt idx="1057">
                  <c:v>21.7</c:v>
                </c:pt>
                <c:pt idx="1058">
                  <c:v>21.7</c:v>
                </c:pt>
                <c:pt idx="1059">
                  <c:v>21.7</c:v>
                </c:pt>
                <c:pt idx="1060">
                  <c:v>21.7</c:v>
                </c:pt>
                <c:pt idx="1061">
                  <c:v>21.7</c:v>
                </c:pt>
                <c:pt idx="1062">
                  <c:v>21.7</c:v>
                </c:pt>
                <c:pt idx="1063">
                  <c:v>21.7</c:v>
                </c:pt>
                <c:pt idx="1064">
                  <c:v>21.7</c:v>
                </c:pt>
                <c:pt idx="1065">
                  <c:v>21.7</c:v>
                </c:pt>
                <c:pt idx="1066">
                  <c:v>21.7</c:v>
                </c:pt>
                <c:pt idx="1067">
                  <c:v>21.7</c:v>
                </c:pt>
                <c:pt idx="1068">
                  <c:v>21.7</c:v>
                </c:pt>
                <c:pt idx="1069">
                  <c:v>21.7</c:v>
                </c:pt>
                <c:pt idx="1070">
                  <c:v>21.7</c:v>
                </c:pt>
                <c:pt idx="1071">
                  <c:v>21.7</c:v>
                </c:pt>
                <c:pt idx="1072">
                  <c:v>21.7</c:v>
                </c:pt>
                <c:pt idx="1073">
                  <c:v>21.7</c:v>
                </c:pt>
                <c:pt idx="1074">
                  <c:v>21.7</c:v>
                </c:pt>
                <c:pt idx="1075">
                  <c:v>21.7</c:v>
                </c:pt>
                <c:pt idx="1076">
                  <c:v>21.7</c:v>
                </c:pt>
                <c:pt idx="1077">
                  <c:v>21.7</c:v>
                </c:pt>
                <c:pt idx="1078">
                  <c:v>21.69</c:v>
                </c:pt>
                <c:pt idx="1079">
                  <c:v>21.69</c:v>
                </c:pt>
                <c:pt idx="1080">
                  <c:v>21.69</c:v>
                </c:pt>
                <c:pt idx="1081">
                  <c:v>21.69</c:v>
                </c:pt>
                <c:pt idx="1082">
                  <c:v>21.69</c:v>
                </c:pt>
                <c:pt idx="1083">
                  <c:v>21.69</c:v>
                </c:pt>
                <c:pt idx="1084">
                  <c:v>21.69</c:v>
                </c:pt>
                <c:pt idx="1085">
                  <c:v>21.7</c:v>
                </c:pt>
                <c:pt idx="1086">
                  <c:v>21.7</c:v>
                </c:pt>
                <c:pt idx="1087">
                  <c:v>21.7</c:v>
                </c:pt>
                <c:pt idx="1088">
                  <c:v>21.7</c:v>
                </c:pt>
                <c:pt idx="1089">
                  <c:v>21.7</c:v>
                </c:pt>
                <c:pt idx="1090">
                  <c:v>21.7</c:v>
                </c:pt>
                <c:pt idx="1091">
                  <c:v>21.7</c:v>
                </c:pt>
                <c:pt idx="1092">
                  <c:v>21.7</c:v>
                </c:pt>
                <c:pt idx="1093">
                  <c:v>21.7</c:v>
                </c:pt>
                <c:pt idx="1094">
                  <c:v>21.7</c:v>
                </c:pt>
                <c:pt idx="1095">
                  <c:v>21.7</c:v>
                </c:pt>
                <c:pt idx="1096">
                  <c:v>21.7</c:v>
                </c:pt>
                <c:pt idx="1097">
                  <c:v>21.7</c:v>
                </c:pt>
                <c:pt idx="1098">
                  <c:v>21.7</c:v>
                </c:pt>
                <c:pt idx="1099">
                  <c:v>21.7</c:v>
                </c:pt>
                <c:pt idx="1100">
                  <c:v>21.7</c:v>
                </c:pt>
                <c:pt idx="1101">
                  <c:v>21.7</c:v>
                </c:pt>
                <c:pt idx="1102">
                  <c:v>21.7</c:v>
                </c:pt>
                <c:pt idx="1103">
                  <c:v>21.7</c:v>
                </c:pt>
                <c:pt idx="1104">
                  <c:v>21.7</c:v>
                </c:pt>
                <c:pt idx="1105">
                  <c:v>21.7</c:v>
                </c:pt>
                <c:pt idx="1106">
                  <c:v>21.7</c:v>
                </c:pt>
                <c:pt idx="1107">
                  <c:v>21.7</c:v>
                </c:pt>
                <c:pt idx="1108">
                  <c:v>21.7</c:v>
                </c:pt>
                <c:pt idx="1109">
                  <c:v>21.7</c:v>
                </c:pt>
                <c:pt idx="1110">
                  <c:v>21.7</c:v>
                </c:pt>
                <c:pt idx="1111">
                  <c:v>21.7</c:v>
                </c:pt>
                <c:pt idx="1112">
                  <c:v>21.7</c:v>
                </c:pt>
                <c:pt idx="1113">
                  <c:v>21.7</c:v>
                </c:pt>
                <c:pt idx="1114">
                  <c:v>21.7</c:v>
                </c:pt>
                <c:pt idx="1115">
                  <c:v>21.7</c:v>
                </c:pt>
                <c:pt idx="1116">
                  <c:v>21.7</c:v>
                </c:pt>
                <c:pt idx="1117">
                  <c:v>21.7</c:v>
                </c:pt>
                <c:pt idx="1118">
                  <c:v>21.7</c:v>
                </c:pt>
                <c:pt idx="1119">
                  <c:v>21.7</c:v>
                </c:pt>
                <c:pt idx="1120">
                  <c:v>21.7</c:v>
                </c:pt>
                <c:pt idx="1121">
                  <c:v>21.7</c:v>
                </c:pt>
                <c:pt idx="1122">
                  <c:v>21.7</c:v>
                </c:pt>
                <c:pt idx="1123">
                  <c:v>21.7</c:v>
                </c:pt>
                <c:pt idx="1124">
                  <c:v>21.7</c:v>
                </c:pt>
                <c:pt idx="1125">
                  <c:v>21.7</c:v>
                </c:pt>
                <c:pt idx="1126">
                  <c:v>21.7</c:v>
                </c:pt>
                <c:pt idx="1127">
                  <c:v>21.7</c:v>
                </c:pt>
                <c:pt idx="1128">
                  <c:v>21.7</c:v>
                </c:pt>
                <c:pt idx="1129">
                  <c:v>21.7</c:v>
                </c:pt>
                <c:pt idx="1130">
                  <c:v>21.7</c:v>
                </c:pt>
                <c:pt idx="1131">
                  <c:v>21.7</c:v>
                </c:pt>
                <c:pt idx="1132">
                  <c:v>21.7</c:v>
                </c:pt>
                <c:pt idx="1133">
                  <c:v>21.7</c:v>
                </c:pt>
                <c:pt idx="1134">
                  <c:v>21.7</c:v>
                </c:pt>
                <c:pt idx="1135">
                  <c:v>21.7</c:v>
                </c:pt>
                <c:pt idx="1136">
                  <c:v>21.7</c:v>
                </c:pt>
                <c:pt idx="1137">
                  <c:v>21.7</c:v>
                </c:pt>
                <c:pt idx="1138">
                  <c:v>21.7</c:v>
                </c:pt>
                <c:pt idx="1139">
                  <c:v>21.7</c:v>
                </c:pt>
                <c:pt idx="1140">
                  <c:v>21.7</c:v>
                </c:pt>
                <c:pt idx="1141">
                  <c:v>21.7</c:v>
                </c:pt>
                <c:pt idx="1142">
                  <c:v>21.7</c:v>
                </c:pt>
                <c:pt idx="1143">
                  <c:v>21.7</c:v>
                </c:pt>
                <c:pt idx="1144">
                  <c:v>21.7</c:v>
                </c:pt>
                <c:pt idx="1145">
                  <c:v>21.7</c:v>
                </c:pt>
                <c:pt idx="1146">
                  <c:v>21.7</c:v>
                </c:pt>
                <c:pt idx="1147">
                  <c:v>21.7</c:v>
                </c:pt>
                <c:pt idx="1148">
                  <c:v>21.7</c:v>
                </c:pt>
                <c:pt idx="1149">
                  <c:v>21.7</c:v>
                </c:pt>
                <c:pt idx="1150">
                  <c:v>21.7</c:v>
                </c:pt>
                <c:pt idx="1151">
                  <c:v>21.7</c:v>
                </c:pt>
                <c:pt idx="1152">
                  <c:v>21.7</c:v>
                </c:pt>
                <c:pt idx="1153">
                  <c:v>21.7</c:v>
                </c:pt>
                <c:pt idx="1154">
                  <c:v>21.7</c:v>
                </c:pt>
                <c:pt idx="1155">
                  <c:v>21.7</c:v>
                </c:pt>
                <c:pt idx="1156">
                  <c:v>21.7</c:v>
                </c:pt>
                <c:pt idx="1157">
                  <c:v>21.7</c:v>
                </c:pt>
                <c:pt idx="1158">
                  <c:v>21.7</c:v>
                </c:pt>
                <c:pt idx="1159">
                  <c:v>21.7</c:v>
                </c:pt>
                <c:pt idx="1160">
                  <c:v>21.7</c:v>
                </c:pt>
                <c:pt idx="1161">
                  <c:v>21.69</c:v>
                </c:pt>
                <c:pt idx="1162">
                  <c:v>21.69</c:v>
                </c:pt>
                <c:pt idx="1163">
                  <c:v>21.69</c:v>
                </c:pt>
                <c:pt idx="1164">
                  <c:v>21.69</c:v>
                </c:pt>
                <c:pt idx="1165">
                  <c:v>21.69</c:v>
                </c:pt>
                <c:pt idx="1166">
                  <c:v>21.69</c:v>
                </c:pt>
                <c:pt idx="1167">
                  <c:v>21.69</c:v>
                </c:pt>
                <c:pt idx="1168">
                  <c:v>21.69</c:v>
                </c:pt>
                <c:pt idx="1169">
                  <c:v>21.69</c:v>
                </c:pt>
                <c:pt idx="1170">
                  <c:v>21.69</c:v>
                </c:pt>
                <c:pt idx="1171">
                  <c:v>21.68</c:v>
                </c:pt>
                <c:pt idx="1172">
                  <c:v>21.68</c:v>
                </c:pt>
                <c:pt idx="1173">
                  <c:v>21.68</c:v>
                </c:pt>
                <c:pt idx="1174">
                  <c:v>21.68</c:v>
                </c:pt>
                <c:pt idx="1175">
                  <c:v>21.68</c:v>
                </c:pt>
                <c:pt idx="1176">
                  <c:v>21.68</c:v>
                </c:pt>
                <c:pt idx="1177">
                  <c:v>21.68</c:v>
                </c:pt>
                <c:pt idx="1178">
                  <c:v>21.68</c:v>
                </c:pt>
                <c:pt idx="1179">
                  <c:v>21.68</c:v>
                </c:pt>
                <c:pt idx="1180">
                  <c:v>21.68</c:v>
                </c:pt>
                <c:pt idx="1181">
                  <c:v>21.68</c:v>
                </c:pt>
                <c:pt idx="1182">
                  <c:v>21.68</c:v>
                </c:pt>
                <c:pt idx="1183">
                  <c:v>21.68</c:v>
                </c:pt>
                <c:pt idx="1184">
                  <c:v>21.68</c:v>
                </c:pt>
                <c:pt idx="1185">
                  <c:v>21.68</c:v>
                </c:pt>
                <c:pt idx="1186">
                  <c:v>21.68</c:v>
                </c:pt>
                <c:pt idx="1187">
                  <c:v>21.68</c:v>
                </c:pt>
                <c:pt idx="1188">
                  <c:v>21.68</c:v>
                </c:pt>
                <c:pt idx="1189">
                  <c:v>21.68</c:v>
                </c:pt>
                <c:pt idx="1190">
                  <c:v>21.68</c:v>
                </c:pt>
                <c:pt idx="1191">
                  <c:v>21.68</c:v>
                </c:pt>
                <c:pt idx="1192">
                  <c:v>21.68</c:v>
                </c:pt>
                <c:pt idx="1193">
                  <c:v>21.68</c:v>
                </c:pt>
                <c:pt idx="1194">
                  <c:v>21.68</c:v>
                </c:pt>
                <c:pt idx="1195">
                  <c:v>21.68</c:v>
                </c:pt>
                <c:pt idx="1196">
                  <c:v>21.68</c:v>
                </c:pt>
                <c:pt idx="1197">
                  <c:v>21.68</c:v>
                </c:pt>
                <c:pt idx="1198">
                  <c:v>21.68</c:v>
                </c:pt>
                <c:pt idx="1199">
                  <c:v>21.68</c:v>
                </c:pt>
                <c:pt idx="1200">
                  <c:v>21.68</c:v>
                </c:pt>
                <c:pt idx="1201">
                  <c:v>21.68</c:v>
                </c:pt>
                <c:pt idx="1202">
                  <c:v>21.68</c:v>
                </c:pt>
                <c:pt idx="1203">
                  <c:v>21.68</c:v>
                </c:pt>
                <c:pt idx="1204">
                  <c:v>21.68</c:v>
                </c:pt>
                <c:pt idx="1205">
                  <c:v>21.68</c:v>
                </c:pt>
                <c:pt idx="1206">
                  <c:v>21.68</c:v>
                </c:pt>
                <c:pt idx="1207">
                  <c:v>21.68</c:v>
                </c:pt>
                <c:pt idx="1208">
                  <c:v>21.68</c:v>
                </c:pt>
                <c:pt idx="1209">
                  <c:v>21.68</c:v>
                </c:pt>
                <c:pt idx="1210">
                  <c:v>21.68</c:v>
                </c:pt>
                <c:pt idx="1211">
                  <c:v>21.68</c:v>
                </c:pt>
                <c:pt idx="1212">
                  <c:v>21.68</c:v>
                </c:pt>
                <c:pt idx="1213">
                  <c:v>21.68</c:v>
                </c:pt>
                <c:pt idx="1214">
                  <c:v>21.68</c:v>
                </c:pt>
                <c:pt idx="1215">
                  <c:v>21.68</c:v>
                </c:pt>
                <c:pt idx="1216">
                  <c:v>21.68</c:v>
                </c:pt>
                <c:pt idx="1217">
                  <c:v>21.68</c:v>
                </c:pt>
                <c:pt idx="1218">
                  <c:v>21.7</c:v>
                </c:pt>
                <c:pt idx="1219">
                  <c:v>21.7</c:v>
                </c:pt>
                <c:pt idx="1220">
                  <c:v>21.7</c:v>
                </c:pt>
                <c:pt idx="1221">
                  <c:v>21.7</c:v>
                </c:pt>
                <c:pt idx="1222">
                  <c:v>21.7</c:v>
                </c:pt>
                <c:pt idx="1223">
                  <c:v>21.7</c:v>
                </c:pt>
                <c:pt idx="1224">
                  <c:v>21.7</c:v>
                </c:pt>
                <c:pt idx="1225">
                  <c:v>21.7</c:v>
                </c:pt>
                <c:pt idx="1226">
                  <c:v>21.7</c:v>
                </c:pt>
                <c:pt idx="1227">
                  <c:v>21.7</c:v>
                </c:pt>
                <c:pt idx="1228">
                  <c:v>21.7</c:v>
                </c:pt>
                <c:pt idx="1229">
                  <c:v>21.7</c:v>
                </c:pt>
                <c:pt idx="1230">
                  <c:v>21.7</c:v>
                </c:pt>
                <c:pt idx="1231">
                  <c:v>21.7</c:v>
                </c:pt>
                <c:pt idx="1232">
                  <c:v>21.7</c:v>
                </c:pt>
                <c:pt idx="1233">
                  <c:v>21.7</c:v>
                </c:pt>
                <c:pt idx="1234">
                  <c:v>21.7</c:v>
                </c:pt>
                <c:pt idx="1235">
                  <c:v>21.7</c:v>
                </c:pt>
                <c:pt idx="1236">
                  <c:v>21.7</c:v>
                </c:pt>
                <c:pt idx="1237">
                  <c:v>21.7</c:v>
                </c:pt>
                <c:pt idx="1238">
                  <c:v>21.7</c:v>
                </c:pt>
                <c:pt idx="1239">
                  <c:v>21.7</c:v>
                </c:pt>
                <c:pt idx="1240">
                  <c:v>21.7</c:v>
                </c:pt>
                <c:pt idx="1241">
                  <c:v>21.7</c:v>
                </c:pt>
                <c:pt idx="1242">
                  <c:v>21.7</c:v>
                </c:pt>
                <c:pt idx="1243">
                  <c:v>21.7</c:v>
                </c:pt>
                <c:pt idx="1244">
                  <c:v>21.7</c:v>
                </c:pt>
                <c:pt idx="1245">
                  <c:v>21.7</c:v>
                </c:pt>
                <c:pt idx="1246">
                  <c:v>21.7</c:v>
                </c:pt>
                <c:pt idx="1247">
                  <c:v>21.7</c:v>
                </c:pt>
                <c:pt idx="1248">
                  <c:v>21.7</c:v>
                </c:pt>
                <c:pt idx="1249">
                  <c:v>21.7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TBInfectionONLYData!$C$2506:$C$3755</c:f>
              <c:numCache>
                <c:formatCode>General</c:formatCode>
                <c:ptCount val="1250"/>
                <c:pt idx="0">
                  <c:v>0</c:v>
                </c:pt>
                <c:pt idx="1">
                  <c:v>18.5199999999999</c:v>
                </c:pt>
                <c:pt idx="2">
                  <c:v>20.6</c:v>
                </c:pt>
                <c:pt idx="3">
                  <c:v>21.779999999999998</c:v>
                </c:pt>
                <c:pt idx="4">
                  <c:v>22.73</c:v>
                </c:pt>
                <c:pt idx="5">
                  <c:v>23.53</c:v>
                </c:pt>
                <c:pt idx="6">
                  <c:v>24.419999999999899</c:v>
                </c:pt>
                <c:pt idx="7">
                  <c:v>25.85</c:v>
                </c:pt>
                <c:pt idx="8">
                  <c:v>26.16</c:v>
                </c:pt>
                <c:pt idx="9">
                  <c:v>26.32</c:v>
                </c:pt>
                <c:pt idx="10">
                  <c:v>26.610000000000003</c:v>
                </c:pt>
                <c:pt idx="11">
                  <c:v>26.87</c:v>
                </c:pt>
                <c:pt idx="12">
                  <c:v>27.07</c:v>
                </c:pt>
                <c:pt idx="13">
                  <c:v>27.409999999999897</c:v>
                </c:pt>
                <c:pt idx="14">
                  <c:v>27.77</c:v>
                </c:pt>
                <c:pt idx="15">
                  <c:v>27.9</c:v>
                </c:pt>
                <c:pt idx="16">
                  <c:v>28.03</c:v>
                </c:pt>
                <c:pt idx="17">
                  <c:v>28.1</c:v>
                </c:pt>
                <c:pt idx="18">
                  <c:v>28.249999999999897</c:v>
                </c:pt>
                <c:pt idx="19">
                  <c:v>28.38</c:v>
                </c:pt>
                <c:pt idx="20">
                  <c:v>28.5</c:v>
                </c:pt>
                <c:pt idx="21">
                  <c:v>28.729999999999897</c:v>
                </c:pt>
                <c:pt idx="22">
                  <c:v>28.819999999999901</c:v>
                </c:pt>
                <c:pt idx="23">
                  <c:v>28.919999999999998</c:v>
                </c:pt>
                <c:pt idx="24">
                  <c:v>28.939999999999895</c:v>
                </c:pt>
                <c:pt idx="25">
                  <c:v>29.059999999999899</c:v>
                </c:pt>
                <c:pt idx="26">
                  <c:v>29.229999999999897</c:v>
                </c:pt>
                <c:pt idx="27">
                  <c:v>29.310000000000002</c:v>
                </c:pt>
                <c:pt idx="28">
                  <c:v>29.53</c:v>
                </c:pt>
                <c:pt idx="29">
                  <c:v>29.549999999999898</c:v>
                </c:pt>
                <c:pt idx="30">
                  <c:v>29.59</c:v>
                </c:pt>
                <c:pt idx="31">
                  <c:v>29.630000000000003</c:v>
                </c:pt>
                <c:pt idx="32">
                  <c:v>29.650000000000002</c:v>
                </c:pt>
                <c:pt idx="33">
                  <c:v>29.68</c:v>
                </c:pt>
                <c:pt idx="34">
                  <c:v>29.66</c:v>
                </c:pt>
                <c:pt idx="35">
                  <c:v>29.72</c:v>
                </c:pt>
                <c:pt idx="36">
                  <c:v>29.759999999999899</c:v>
                </c:pt>
                <c:pt idx="37">
                  <c:v>29.810000000000002</c:v>
                </c:pt>
                <c:pt idx="38">
                  <c:v>29.819999999999901</c:v>
                </c:pt>
                <c:pt idx="39">
                  <c:v>29.88</c:v>
                </c:pt>
                <c:pt idx="40">
                  <c:v>29.91</c:v>
                </c:pt>
                <c:pt idx="41">
                  <c:v>30.03</c:v>
                </c:pt>
                <c:pt idx="42">
                  <c:v>30.159999999999901</c:v>
                </c:pt>
                <c:pt idx="43">
                  <c:v>30.21</c:v>
                </c:pt>
                <c:pt idx="44">
                  <c:v>30.3</c:v>
                </c:pt>
                <c:pt idx="45">
                  <c:v>30.310000000000002</c:v>
                </c:pt>
                <c:pt idx="46">
                  <c:v>30.279999999999998</c:v>
                </c:pt>
                <c:pt idx="47">
                  <c:v>30.29</c:v>
                </c:pt>
                <c:pt idx="48">
                  <c:v>30.29</c:v>
                </c:pt>
                <c:pt idx="49">
                  <c:v>30.349999999999895</c:v>
                </c:pt>
                <c:pt idx="50">
                  <c:v>30.36</c:v>
                </c:pt>
                <c:pt idx="51">
                  <c:v>30.330000000000002</c:v>
                </c:pt>
                <c:pt idx="52">
                  <c:v>30.36</c:v>
                </c:pt>
                <c:pt idx="53">
                  <c:v>30.369999999999902</c:v>
                </c:pt>
                <c:pt idx="54">
                  <c:v>30.399999999999899</c:v>
                </c:pt>
                <c:pt idx="55">
                  <c:v>30.45</c:v>
                </c:pt>
                <c:pt idx="56">
                  <c:v>30.5</c:v>
                </c:pt>
                <c:pt idx="57">
                  <c:v>30.47</c:v>
                </c:pt>
                <c:pt idx="58">
                  <c:v>30.47</c:v>
                </c:pt>
                <c:pt idx="59">
                  <c:v>30.47</c:v>
                </c:pt>
                <c:pt idx="60">
                  <c:v>30.52</c:v>
                </c:pt>
                <c:pt idx="61">
                  <c:v>30.56</c:v>
                </c:pt>
                <c:pt idx="62">
                  <c:v>30.53</c:v>
                </c:pt>
                <c:pt idx="63">
                  <c:v>30.59</c:v>
                </c:pt>
                <c:pt idx="64">
                  <c:v>30.58</c:v>
                </c:pt>
                <c:pt idx="65">
                  <c:v>30.58</c:v>
                </c:pt>
                <c:pt idx="66">
                  <c:v>30.599999999999895</c:v>
                </c:pt>
                <c:pt idx="67">
                  <c:v>30.599999999999895</c:v>
                </c:pt>
                <c:pt idx="68">
                  <c:v>30.59</c:v>
                </c:pt>
                <c:pt idx="69">
                  <c:v>30.62</c:v>
                </c:pt>
                <c:pt idx="70">
                  <c:v>30.610000000000003</c:v>
                </c:pt>
                <c:pt idx="71">
                  <c:v>30.62</c:v>
                </c:pt>
                <c:pt idx="72">
                  <c:v>30.67</c:v>
                </c:pt>
                <c:pt idx="73">
                  <c:v>30.68</c:v>
                </c:pt>
                <c:pt idx="74">
                  <c:v>30.68</c:v>
                </c:pt>
                <c:pt idx="75">
                  <c:v>30.6799999999999</c:v>
                </c:pt>
                <c:pt idx="76">
                  <c:v>30.69</c:v>
                </c:pt>
                <c:pt idx="77">
                  <c:v>30.74</c:v>
                </c:pt>
                <c:pt idx="78">
                  <c:v>30.73</c:v>
                </c:pt>
                <c:pt idx="79">
                  <c:v>30.75</c:v>
                </c:pt>
                <c:pt idx="80">
                  <c:v>30.73</c:v>
                </c:pt>
                <c:pt idx="81">
                  <c:v>30.73</c:v>
                </c:pt>
                <c:pt idx="82">
                  <c:v>30.73</c:v>
                </c:pt>
                <c:pt idx="83">
                  <c:v>30.73</c:v>
                </c:pt>
                <c:pt idx="84">
                  <c:v>30.74</c:v>
                </c:pt>
                <c:pt idx="85">
                  <c:v>30.69</c:v>
                </c:pt>
                <c:pt idx="86">
                  <c:v>30.69</c:v>
                </c:pt>
                <c:pt idx="87">
                  <c:v>30.69</c:v>
                </c:pt>
                <c:pt idx="88">
                  <c:v>30.68</c:v>
                </c:pt>
                <c:pt idx="89">
                  <c:v>30.6799999999999</c:v>
                </c:pt>
                <c:pt idx="90">
                  <c:v>30.669999999999899</c:v>
                </c:pt>
                <c:pt idx="91">
                  <c:v>30.650000000000002</c:v>
                </c:pt>
                <c:pt idx="92">
                  <c:v>30.659999999999901</c:v>
                </c:pt>
                <c:pt idx="93">
                  <c:v>30.67</c:v>
                </c:pt>
                <c:pt idx="94">
                  <c:v>30.71</c:v>
                </c:pt>
                <c:pt idx="95">
                  <c:v>30.7</c:v>
                </c:pt>
                <c:pt idx="96">
                  <c:v>30.7</c:v>
                </c:pt>
                <c:pt idx="97">
                  <c:v>30.709999999999898</c:v>
                </c:pt>
                <c:pt idx="98">
                  <c:v>30.72</c:v>
                </c:pt>
                <c:pt idx="99">
                  <c:v>30.709999999999898</c:v>
                </c:pt>
                <c:pt idx="100">
                  <c:v>30.729999999999897</c:v>
                </c:pt>
                <c:pt idx="101">
                  <c:v>30.729999999999897</c:v>
                </c:pt>
                <c:pt idx="102">
                  <c:v>30.7</c:v>
                </c:pt>
                <c:pt idx="103">
                  <c:v>30.72</c:v>
                </c:pt>
                <c:pt idx="104">
                  <c:v>30.769999999999897</c:v>
                </c:pt>
                <c:pt idx="105">
                  <c:v>30.779999999999902</c:v>
                </c:pt>
                <c:pt idx="106">
                  <c:v>30.769999999999897</c:v>
                </c:pt>
                <c:pt idx="107">
                  <c:v>30.779999999999998</c:v>
                </c:pt>
                <c:pt idx="108">
                  <c:v>30.759999999999899</c:v>
                </c:pt>
                <c:pt idx="109">
                  <c:v>30.759999999999899</c:v>
                </c:pt>
                <c:pt idx="110">
                  <c:v>30.75</c:v>
                </c:pt>
                <c:pt idx="111">
                  <c:v>30.779999999999998</c:v>
                </c:pt>
                <c:pt idx="112">
                  <c:v>30.779999999999998</c:v>
                </c:pt>
                <c:pt idx="113">
                  <c:v>30.779999999999998</c:v>
                </c:pt>
                <c:pt idx="114">
                  <c:v>30.77</c:v>
                </c:pt>
                <c:pt idx="115">
                  <c:v>30.779999999999998</c:v>
                </c:pt>
                <c:pt idx="116">
                  <c:v>30.779999999999998</c:v>
                </c:pt>
                <c:pt idx="117">
                  <c:v>30.779999999999998</c:v>
                </c:pt>
                <c:pt idx="118">
                  <c:v>30.75</c:v>
                </c:pt>
                <c:pt idx="119">
                  <c:v>30.74</c:v>
                </c:pt>
                <c:pt idx="120">
                  <c:v>30.73</c:v>
                </c:pt>
                <c:pt idx="121">
                  <c:v>30.75</c:v>
                </c:pt>
                <c:pt idx="122">
                  <c:v>30.779999999999998</c:v>
                </c:pt>
                <c:pt idx="123">
                  <c:v>30.779999999999998</c:v>
                </c:pt>
                <c:pt idx="124">
                  <c:v>30.759999999999899</c:v>
                </c:pt>
                <c:pt idx="125">
                  <c:v>30.73</c:v>
                </c:pt>
                <c:pt idx="126">
                  <c:v>30.74</c:v>
                </c:pt>
                <c:pt idx="127">
                  <c:v>30.75</c:v>
                </c:pt>
                <c:pt idx="128">
                  <c:v>30.75</c:v>
                </c:pt>
                <c:pt idx="129">
                  <c:v>30.75</c:v>
                </c:pt>
                <c:pt idx="130">
                  <c:v>30.759999999999899</c:v>
                </c:pt>
                <c:pt idx="131">
                  <c:v>30.75</c:v>
                </c:pt>
                <c:pt idx="132">
                  <c:v>30.75</c:v>
                </c:pt>
                <c:pt idx="133">
                  <c:v>30.769999999999897</c:v>
                </c:pt>
                <c:pt idx="134">
                  <c:v>30.779999999999902</c:v>
                </c:pt>
                <c:pt idx="135">
                  <c:v>30.769999999999897</c:v>
                </c:pt>
                <c:pt idx="136">
                  <c:v>30.769999999999897</c:v>
                </c:pt>
                <c:pt idx="137">
                  <c:v>30.779999999999998</c:v>
                </c:pt>
                <c:pt idx="138">
                  <c:v>30.779999999999998</c:v>
                </c:pt>
                <c:pt idx="139">
                  <c:v>30.79</c:v>
                </c:pt>
                <c:pt idx="140">
                  <c:v>30.8</c:v>
                </c:pt>
                <c:pt idx="141">
                  <c:v>30.79</c:v>
                </c:pt>
                <c:pt idx="142">
                  <c:v>30.769999999999897</c:v>
                </c:pt>
                <c:pt idx="143">
                  <c:v>30.769999999999897</c:v>
                </c:pt>
                <c:pt idx="144">
                  <c:v>30.789999999999896</c:v>
                </c:pt>
                <c:pt idx="145">
                  <c:v>30.810000000000002</c:v>
                </c:pt>
                <c:pt idx="146">
                  <c:v>30.789999999999896</c:v>
                </c:pt>
                <c:pt idx="147">
                  <c:v>30.8</c:v>
                </c:pt>
                <c:pt idx="148">
                  <c:v>30.799999999999898</c:v>
                </c:pt>
                <c:pt idx="149">
                  <c:v>30.799999999999898</c:v>
                </c:pt>
                <c:pt idx="150">
                  <c:v>30.789999999999896</c:v>
                </c:pt>
                <c:pt idx="151">
                  <c:v>30.789999999999896</c:v>
                </c:pt>
                <c:pt idx="152">
                  <c:v>30.789999999999896</c:v>
                </c:pt>
                <c:pt idx="153">
                  <c:v>30.779999999999902</c:v>
                </c:pt>
                <c:pt idx="154">
                  <c:v>30.799999999999898</c:v>
                </c:pt>
                <c:pt idx="155">
                  <c:v>30.799999999999898</c:v>
                </c:pt>
                <c:pt idx="156">
                  <c:v>30.809999999999899</c:v>
                </c:pt>
                <c:pt idx="157">
                  <c:v>30.799999999999898</c:v>
                </c:pt>
                <c:pt idx="158">
                  <c:v>30.789999999999896</c:v>
                </c:pt>
                <c:pt idx="159">
                  <c:v>30.789999999999896</c:v>
                </c:pt>
                <c:pt idx="160">
                  <c:v>30.779999999999902</c:v>
                </c:pt>
                <c:pt idx="161">
                  <c:v>30.779999999999902</c:v>
                </c:pt>
                <c:pt idx="162">
                  <c:v>30.779999999999902</c:v>
                </c:pt>
                <c:pt idx="163">
                  <c:v>30.759999999999899</c:v>
                </c:pt>
                <c:pt idx="164">
                  <c:v>30.74</c:v>
                </c:pt>
                <c:pt idx="165">
                  <c:v>30.74</c:v>
                </c:pt>
                <c:pt idx="166">
                  <c:v>30.73</c:v>
                </c:pt>
                <c:pt idx="167">
                  <c:v>30.72</c:v>
                </c:pt>
                <c:pt idx="168">
                  <c:v>30.71</c:v>
                </c:pt>
                <c:pt idx="169">
                  <c:v>30.71</c:v>
                </c:pt>
                <c:pt idx="170">
                  <c:v>30.69</c:v>
                </c:pt>
                <c:pt idx="171">
                  <c:v>30.68</c:v>
                </c:pt>
                <c:pt idx="172">
                  <c:v>30.66</c:v>
                </c:pt>
                <c:pt idx="173">
                  <c:v>30.67</c:v>
                </c:pt>
                <c:pt idx="174">
                  <c:v>30.67</c:v>
                </c:pt>
                <c:pt idx="175">
                  <c:v>30.7</c:v>
                </c:pt>
                <c:pt idx="176">
                  <c:v>30.7</c:v>
                </c:pt>
                <c:pt idx="177">
                  <c:v>30.75</c:v>
                </c:pt>
                <c:pt idx="178">
                  <c:v>30.75</c:v>
                </c:pt>
                <c:pt idx="179">
                  <c:v>30.73</c:v>
                </c:pt>
                <c:pt idx="180">
                  <c:v>30.73</c:v>
                </c:pt>
                <c:pt idx="181">
                  <c:v>30.72</c:v>
                </c:pt>
                <c:pt idx="182">
                  <c:v>30.759999999999899</c:v>
                </c:pt>
                <c:pt idx="183">
                  <c:v>30.74</c:v>
                </c:pt>
                <c:pt idx="184">
                  <c:v>30.73</c:v>
                </c:pt>
                <c:pt idx="185">
                  <c:v>30.73</c:v>
                </c:pt>
                <c:pt idx="186">
                  <c:v>30.73</c:v>
                </c:pt>
                <c:pt idx="187">
                  <c:v>30.74</c:v>
                </c:pt>
                <c:pt idx="188">
                  <c:v>30.74</c:v>
                </c:pt>
                <c:pt idx="189">
                  <c:v>30.74</c:v>
                </c:pt>
                <c:pt idx="190">
                  <c:v>30.74</c:v>
                </c:pt>
                <c:pt idx="191">
                  <c:v>30.74</c:v>
                </c:pt>
                <c:pt idx="192">
                  <c:v>30.74</c:v>
                </c:pt>
                <c:pt idx="193">
                  <c:v>30.74</c:v>
                </c:pt>
                <c:pt idx="194">
                  <c:v>30.74</c:v>
                </c:pt>
                <c:pt idx="195">
                  <c:v>30.74</c:v>
                </c:pt>
                <c:pt idx="196">
                  <c:v>30.74</c:v>
                </c:pt>
                <c:pt idx="197">
                  <c:v>30.74</c:v>
                </c:pt>
                <c:pt idx="198">
                  <c:v>30.72</c:v>
                </c:pt>
                <c:pt idx="199">
                  <c:v>30.72</c:v>
                </c:pt>
                <c:pt idx="200">
                  <c:v>30.7</c:v>
                </c:pt>
                <c:pt idx="201">
                  <c:v>30.7</c:v>
                </c:pt>
                <c:pt idx="202">
                  <c:v>30.69</c:v>
                </c:pt>
                <c:pt idx="203">
                  <c:v>30.669999999999899</c:v>
                </c:pt>
                <c:pt idx="204">
                  <c:v>30.659999999999901</c:v>
                </c:pt>
                <c:pt idx="205">
                  <c:v>30.6999999999999</c:v>
                </c:pt>
                <c:pt idx="206">
                  <c:v>30.69</c:v>
                </c:pt>
                <c:pt idx="207">
                  <c:v>30.6799999999999</c:v>
                </c:pt>
                <c:pt idx="208">
                  <c:v>30.659999999999901</c:v>
                </c:pt>
                <c:pt idx="209">
                  <c:v>30.649999999999899</c:v>
                </c:pt>
                <c:pt idx="210">
                  <c:v>30.659999999999901</c:v>
                </c:pt>
                <c:pt idx="211">
                  <c:v>30.659999999999901</c:v>
                </c:pt>
                <c:pt idx="212">
                  <c:v>30.649999999999899</c:v>
                </c:pt>
                <c:pt idx="213">
                  <c:v>30.649999999999899</c:v>
                </c:pt>
                <c:pt idx="214">
                  <c:v>30.64</c:v>
                </c:pt>
                <c:pt idx="215">
                  <c:v>30.64</c:v>
                </c:pt>
                <c:pt idx="216">
                  <c:v>30.6299999999999</c:v>
                </c:pt>
                <c:pt idx="217">
                  <c:v>30.64</c:v>
                </c:pt>
                <c:pt idx="218">
                  <c:v>30.6299999999999</c:v>
                </c:pt>
                <c:pt idx="219">
                  <c:v>30.6299999999999</c:v>
                </c:pt>
                <c:pt idx="220">
                  <c:v>30.6299999999999</c:v>
                </c:pt>
                <c:pt idx="221">
                  <c:v>30.6299999999999</c:v>
                </c:pt>
                <c:pt idx="222">
                  <c:v>30.619999999999905</c:v>
                </c:pt>
                <c:pt idx="223">
                  <c:v>30.669999999999899</c:v>
                </c:pt>
                <c:pt idx="224">
                  <c:v>30.669999999999899</c:v>
                </c:pt>
                <c:pt idx="225">
                  <c:v>30.64</c:v>
                </c:pt>
                <c:pt idx="226">
                  <c:v>30.630000000000003</c:v>
                </c:pt>
                <c:pt idx="227">
                  <c:v>30.62</c:v>
                </c:pt>
                <c:pt idx="228">
                  <c:v>30.599999999999895</c:v>
                </c:pt>
                <c:pt idx="229">
                  <c:v>30.599999999999895</c:v>
                </c:pt>
                <c:pt idx="230">
                  <c:v>30.610000000000003</c:v>
                </c:pt>
                <c:pt idx="231">
                  <c:v>30.6</c:v>
                </c:pt>
                <c:pt idx="232">
                  <c:v>30.610000000000003</c:v>
                </c:pt>
                <c:pt idx="233">
                  <c:v>30.59</c:v>
                </c:pt>
                <c:pt idx="234">
                  <c:v>30.59</c:v>
                </c:pt>
                <c:pt idx="235">
                  <c:v>30.59</c:v>
                </c:pt>
                <c:pt idx="236">
                  <c:v>30.59</c:v>
                </c:pt>
                <c:pt idx="237">
                  <c:v>30.58</c:v>
                </c:pt>
                <c:pt idx="238">
                  <c:v>30.57</c:v>
                </c:pt>
                <c:pt idx="239">
                  <c:v>30.56</c:v>
                </c:pt>
                <c:pt idx="240">
                  <c:v>30.54</c:v>
                </c:pt>
                <c:pt idx="241">
                  <c:v>30.56</c:v>
                </c:pt>
                <c:pt idx="242">
                  <c:v>30.56</c:v>
                </c:pt>
                <c:pt idx="243">
                  <c:v>30.54</c:v>
                </c:pt>
                <c:pt idx="244">
                  <c:v>30.54</c:v>
                </c:pt>
                <c:pt idx="245">
                  <c:v>30.54</c:v>
                </c:pt>
                <c:pt idx="246">
                  <c:v>30.55</c:v>
                </c:pt>
                <c:pt idx="247">
                  <c:v>30.56</c:v>
                </c:pt>
                <c:pt idx="248">
                  <c:v>30.56</c:v>
                </c:pt>
                <c:pt idx="249">
                  <c:v>30.53</c:v>
                </c:pt>
                <c:pt idx="250">
                  <c:v>30.51</c:v>
                </c:pt>
                <c:pt idx="251">
                  <c:v>30.51</c:v>
                </c:pt>
                <c:pt idx="252">
                  <c:v>30.52</c:v>
                </c:pt>
                <c:pt idx="253">
                  <c:v>30.509999999999899</c:v>
                </c:pt>
                <c:pt idx="254">
                  <c:v>30.52</c:v>
                </c:pt>
                <c:pt idx="255">
                  <c:v>30.52</c:v>
                </c:pt>
                <c:pt idx="256">
                  <c:v>30.509999999999899</c:v>
                </c:pt>
                <c:pt idx="257">
                  <c:v>30.499999999999897</c:v>
                </c:pt>
                <c:pt idx="258">
                  <c:v>30.509999999999899</c:v>
                </c:pt>
                <c:pt idx="259">
                  <c:v>30.509999999999899</c:v>
                </c:pt>
                <c:pt idx="260">
                  <c:v>30.509999999999899</c:v>
                </c:pt>
                <c:pt idx="261">
                  <c:v>30.509999999999899</c:v>
                </c:pt>
                <c:pt idx="262">
                  <c:v>30.509999999999899</c:v>
                </c:pt>
                <c:pt idx="263">
                  <c:v>30.479999999999897</c:v>
                </c:pt>
                <c:pt idx="264">
                  <c:v>30.5</c:v>
                </c:pt>
                <c:pt idx="265">
                  <c:v>30.49</c:v>
                </c:pt>
                <c:pt idx="266">
                  <c:v>30.49</c:v>
                </c:pt>
                <c:pt idx="267">
                  <c:v>30.49</c:v>
                </c:pt>
                <c:pt idx="268">
                  <c:v>30.49</c:v>
                </c:pt>
                <c:pt idx="269">
                  <c:v>30.49</c:v>
                </c:pt>
                <c:pt idx="270">
                  <c:v>30.479999999999997</c:v>
                </c:pt>
                <c:pt idx="271">
                  <c:v>30.47</c:v>
                </c:pt>
                <c:pt idx="272">
                  <c:v>30.49</c:v>
                </c:pt>
                <c:pt idx="273">
                  <c:v>30.47</c:v>
                </c:pt>
                <c:pt idx="274">
                  <c:v>30.47</c:v>
                </c:pt>
                <c:pt idx="275">
                  <c:v>30.479999999999997</c:v>
                </c:pt>
                <c:pt idx="276">
                  <c:v>30.47</c:v>
                </c:pt>
                <c:pt idx="277">
                  <c:v>30.459999999999997</c:v>
                </c:pt>
                <c:pt idx="278">
                  <c:v>30.459999999999997</c:v>
                </c:pt>
                <c:pt idx="279">
                  <c:v>30.439999999999998</c:v>
                </c:pt>
                <c:pt idx="280">
                  <c:v>30.479999999999997</c:v>
                </c:pt>
                <c:pt idx="281">
                  <c:v>30.479999999999997</c:v>
                </c:pt>
                <c:pt idx="282">
                  <c:v>30.479999999999997</c:v>
                </c:pt>
                <c:pt idx="283">
                  <c:v>30.47</c:v>
                </c:pt>
                <c:pt idx="284">
                  <c:v>30.459999999999997</c:v>
                </c:pt>
                <c:pt idx="285">
                  <c:v>30.459999999999997</c:v>
                </c:pt>
                <c:pt idx="286">
                  <c:v>30.459999999999997</c:v>
                </c:pt>
                <c:pt idx="287">
                  <c:v>30.439999999999998</c:v>
                </c:pt>
                <c:pt idx="288">
                  <c:v>30.43</c:v>
                </c:pt>
                <c:pt idx="289">
                  <c:v>30.419999999999998</c:v>
                </c:pt>
                <c:pt idx="290">
                  <c:v>30.43</c:v>
                </c:pt>
                <c:pt idx="291">
                  <c:v>30.43</c:v>
                </c:pt>
                <c:pt idx="292">
                  <c:v>30.419999999999998</c:v>
                </c:pt>
                <c:pt idx="293">
                  <c:v>30.4</c:v>
                </c:pt>
                <c:pt idx="294">
                  <c:v>30.459999999999997</c:v>
                </c:pt>
                <c:pt idx="295">
                  <c:v>30.45</c:v>
                </c:pt>
                <c:pt idx="296">
                  <c:v>30.439999999999998</c:v>
                </c:pt>
                <c:pt idx="297">
                  <c:v>30.439999999999998</c:v>
                </c:pt>
                <c:pt idx="298">
                  <c:v>30.419999999999998</c:v>
                </c:pt>
                <c:pt idx="299">
                  <c:v>30.419999999999998</c:v>
                </c:pt>
                <c:pt idx="300">
                  <c:v>30.419999999999998</c:v>
                </c:pt>
                <c:pt idx="301">
                  <c:v>30.39</c:v>
                </c:pt>
                <c:pt idx="302">
                  <c:v>30.45</c:v>
                </c:pt>
                <c:pt idx="303">
                  <c:v>30.45</c:v>
                </c:pt>
                <c:pt idx="304">
                  <c:v>30.439999999999998</c:v>
                </c:pt>
                <c:pt idx="305">
                  <c:v>30.43</c:v>
                </c:pt>
                <c:pt idx="306">
                  <c:v>30.43</c:v>
                </c:pt>
                <c:pt idx="307">
                  <c:v>30.43</c:v>
                </c:pt>
                <c:pt idx="308">
                  <c:v>30.439999999999998</c:v>
                </c:pt>
                <c:pt idx="309">
                  <c:v>30.459999999999997</c:v>
                </c:pt>
                <c:pt idx="310">
                  <c:v>30.45</c:v>
                </c:pt>
                <c:pt idx="311">
                  <c:v>30.45</c:v>
                </c:pt>
                <c:pt idx="312">
                  <c:v>30.45</c:v>
                </c:pt>
                <c:pt idx="313">
                  <c:v>30.439999999999998</c:v>
                </c:pt>
                <c:pt idx="314">
                  <c:v>30.439999999999998</c:v>
                </c:pt>
                <c:pt idx="315">
                  <c:v>30.459999999999997</c:v>
                </c:pt>
                <c:pt idx="316">
                  <c:v>30.45</c:v>
                </c:pt>
                <c:pt idx="317">
                  <c:v>30.45</c:v>
                </c:pt>
                <c:pt idx="318">
                  <c:v>30.45</c:v>
                </c:pt>
                <c:pt idx="319">
                  <c:v>30.439999999999998</c:v>
                </c:pt>
                <c:pt idx="320">
                  <c:v>30.439999999999998</c:v>
                </c:pt>
                <c:pt idx="321">
                  <c:v>30.45</c:v>
                </c:pt>
                <c:pt idx="322">
                  <c:v>30.45</c:v>
                </c:pt>
                <c:pt idx="323">
                  <c:v>30.41</c:v>
                </c:pt>
                <c:pt idx="324">
                  <c:v>30.41</c:v>
                </c:pt>
                <c:pt idx="325">
                  <c:v>30.409999999999897</c:v>
                </c:pt>
                <c:pt idx="326">
                  <c:v>30.3799999999999</c:v>
                </c:pt>
                <c:pt idx="327">
                  <c:v>30.36</c:v>
                </c:pt>
                <c:pt idx="328">
                  <c:v>30.36</c:v>
                </c:pt>
                <c:pt idx="329">
                  <c:v>30.369999999999902</c:v>
                </c:pt>
                <c:pt idx="330">
                  <c:v>30.369999999999902</c:v>
                </c:pt>
                <c:pt idx="331">
                  <c:v>30.3799999999999</c:v>
                </c:pt>
                <c:pt idx="332">
                  <c:v>30.369999999999902</c:v>
                </c:pt>
                <c:pt idx="333">
                  <c:v>30.369999999999902</c:v>
                </c:pt>
                <c:pt idx="334">
                  <c:v>30.34</c:v>
                </c:pt>
                <c:pt idx="335">
                  <c:v>30.34</c:v>
                </c:pt>
                <c:pt idx="336">
                  <c:v>30.34</c:v>
                </c:pt>
                <c:pt idx="337">
                  <c:v>30.330000000000002</c:v>
                </c:pt>
                <c:pt idx="338">
                  <c:v>30.310000000000002</c:v>
                </c:pt>
                <c:pt idx="339">
                  <c:v>30.3</c:v>
                </c:pt>
                <c:pt idx="340">
                  <c:v>30.279999999999998</c:v>
                </c:pt>
                <c:pt idx="341">
                  <c:v>30.310000000000002</c:v>
                </c:pt>
                <c:pt idx="342">
                  <c:v>30.310000000000002</c:v>
                </c:pt>
                <c:pt idx="343">
                  <c:v>30.310000000000002</c:v>
                </c:pt>
                <c:pt idx="344">
                  <c:v>30.29</c:v>
                </c:pt>
                <c:pt idx="345">
                  <c:v>30.29</c:v>
                </c:pt>
                <c:pt idx="346">
                  <c:v>30.279999999999998</c:v>
                </c:pt>
                <c:pt idx="347">
                  <c:v>30.279999999999998</c:v>
                </c:pt>
                <c:pt idx="348">
                  <c:v>30.27</c:v>
                </c:pt>
                <c:pt idx="349">
                  <c:v>30.279999999999998</c:v>
                </c:pt>
                <c:pt idx="350">
                  <c:v>30.279999999999998</c:v>
                </c:pt>
                <c:pt idx="351">
                  <c:v>30.279999999999998</c:v>
                </c:pt>
                <c:pt idx="352">
                  <c:v>30.259999999999998</c:v>
                </c:pt>
                <c:pt idx="353">
                  <c:v>30.29</c:v>
                </c:pt>
                <c:pt idx="354">
                  <c:v>30.29</c:v>
                </c:pt>
                <c:pt idx="355">
                  <c:v>30.29</c:v>
                </c:pt>
                <c:pt idx="356">
                  <c:v>30.289999999999896</c:v>
                </c:pt>
                <c:pt idx="357">
                  <c:v>30.310000000000002</c:v>
                </c:pt>
                <c:pt idx="358">
                  <c:v>30.310000000000002</c:v>
                </c:pt>
                <c:pt idx="359">
                  <c:v>30.3</c:v>
                </c:pt>
                <c:pt idx="360">
                  <c:v>30.3</c:v>
                </c:pt>
                <c:pt idx="361">
                  <c:v>30.29</c:v>
                </c:pt>
                <c:pt idx="362">
                  <c:v>30.279999999999998</c:v>
                </c:pt>
                <c:pt idx="363">
                  <c:v>30.279999999999998</c:v>
                </c:pt>
                <c:pt idx="364">
                  <c:v>30.29</c:v>
                </c:pt>
                <c:pt idx="365">
                  <c:v>30.29</c:v>
                </c:pt>
                <c:pt idx="366">
                  <c:v>30.27</c:v>
                </c:pt>
                <c:pt idx="367">
                  <c:v>30.27</c:v>
                </c:pt>
                <c:pt idx="368">
                  <c:v>30.27</c:v>
                </c:pt>
                <c:pt idx="369">
                  <c:v>30.259999999999998</c:v>
                </c:pt>
                <c:pt idx="370">
                  <c:v>30.25</c:v>
                </c:pt>
                <c:pt idx="371">
                  <c:v>30.25</c:v>
                </c:pt>
                <c:pt idx="372">
                  <c:v>30.239999999999899</c:v>
                </c:pt>
                <c:pt idx="373">
                  <c:v>30.23</c:v>
                </c:pt>
                <c:pt idx="374">
                  <c:v>30.23</c:v>
                </c:pt>
                <c:pt idx="375">
                  <c:v>30.239999999999899</c:v>
                </c:pt>
                <c:pt idx="376">
                  <c:v>30.239999999999899</c:v>
                </c:pt>
                <c:pt idx="377">
                  <c:v>30.239999999999899</c:v>
                </c:pt>
                <c:pt idx="378">
                  <c:v>30.219999999999899</c:v>
                </c:pt>
                <c:pt idx="379">
                  <c:v>30.219999999999899</c:v>
                </c:pt>
                <c:pt idx="380">
                  <c:v>30.209999999999898</c:v>
                </c:pt>
                <c:pt idx="381">
                  <c:v>30.209999999999898</c:v>
                </c:pt>
                <c:pt idx="382">
                  <c:v>30.209999999999898</c:v>
                </c:pt>
                <c:pt idx="383">
                  <c:v>30.189999999999895</c:v>
                </c:pt>
                <c:pt idx="384">
                  <c:v>30.189999999999895</c:v>
                </c:pt>
                <c:pt idx="385">
                  <c:v>30.1799999999999</c:v>
                </c:pt>
                <c:pt idx="386">
                  <c:v>30.1799999999999</c:v>
                </c:pt>
                <c:pt idx="387">
                  <c:v>30.159999999999901</c:v>
                </c:pt>
                <c:pt idx="388">
                  <c:v>30.159999999999901</c:v>
                </c:pt>
                <c:pt idx="389">
                  <c:v>30.14</c:v>
                </c:pt>
                <c:pt idx="390">
                  <c:v>30.12</c:v>
                </c:pt>
                <c:pt idx="391">
                  <c:v>30.159999999999901</c:v>
                </c:pt>
                <c:pt idx="392">
                  <c:v>30.159999999999901</c:v>
                </c:pt>
                <c:pt idx="393">
                  <c:v>30.150000000000002</c:v>
                </c:pt>
                <c:pt idx="394">
                  <c:v>30.150000000000002</c:v>
                </c:pt>
                <c:pt idx="395">
                  <c:v>30.14</c:v>
                </c:pt>
                <c:pt idx="396">
                  <c:v>30.14</c:v>
                </c:pt>
                <c:pt idx="397">
                  <c:v>30.130000000000003</c:v>
                </c:pt>
                <c:pt idx="398">
                  <c:v>30.12</c:v>
                </c:pt>
                <c:pt idx="399">
                  <c:v>30.12</c:v>
                </c:pt>
                <c:pt idx="400">
                  <c:v>30.12</c:v>
                </c:pt>
                <c:pt idx="401">
                  <c:v>30.110000000000003</c:v>
                </c:pt>
                <c:pt idx="402">
                  <c:v>30.12</c:v>
                </c:pt>
                <c:pt idx="403">
                  <c:v>30.110000000000003</c:v>
                </c:pt>
                <c:pt idx="404">
                  <c:v>30.110000000000003</c:v>
                </c:pt>
                <c:pt idx="405">
                  <c:v>30.150000000000002</c:v>
                </c:pt>
                <c:pt idx="406">
                  <c:v>30.150000000000002</c:v>
                </c:pt>
                <c:pt idx="407">
                  <c:v>30.150000000000002</c:v>
                </c:pt>
                <c:pt idx="408">
                  <c:v>30.14</c:v>
                </c:pt>
                <c:pt idx="409">
                  <c:v>30.14</c:v>
                </c:pt>
                <c:pt idx="410">
                  <c:v>30.130000000000003</c:v>
                </c:pt>
                <c:pt idx="411">
                  <c:v>30.130000000000003</c:v>
                </c:pt>
                <c:pt idx="412">
                  <c:v>30.130000000000003</c:v>
                </c:pt>
                <c:pt idx="413">
                  <c:v>30.130000000000003</c:v>
                </c:pt>
                <c:pt idx="414">
                  <c:v>30.130000000000003</c:v>
                </c:pt>
                <c:pt idx="415">
                  <c:v>30.130000000000003</c:v>
                </c:pt>
                <c:pt idx="416">
                  <c:v>30.130000000000003</c:v>
                </c:pt>
                <c:pt idx="417">
                  <c:v>30.12</c:v>
                </c:pt>
                <c:pt idx="418">
                  <c:v>30.099999999999895</c:v>
                </c:pt>
                <c:pt idx="419">
                  <c:v>30.099999999999895</c:v>
                </c:pt>
                <c:pt idx="420">
                  <c:v>30.09</c:v>
                </c:pt>
                <c:pt idx="421">
                  <c:v>30.09</c:v>
                </c:pt>
                <c:pt idx="422">
                  <c:v>30.09</c:v>
                </c:pt>
                <c:pt idx="423">
                  <c:v>30.110000000000003</c:v>
                </c:pt>
                <c:pt idx="424">
                  <c:v>30.12</c:v>
                </c:pt>
                <c:pt idx="425">
                  <c:v>30.12</c:v>
                </c:pt>
                <c:pt idx="426">
                  <c:v>30.099999999999895</c:v>
                </c:pt>
                <c:pt idx="427">
                  <c:v>30.099999999999895</c:v>
                </c:pt>
                <c:pt idx="428">
                  <c:v>30.09</c:v>
                </c:pt>
                <c:pt idx="429">
                  <c:v>30.09</c:v>
                </c:pt>
                <c:pt idx="430">
                  <c:v>30.09</c:v>
                </c:pt>
                <c:pt idx="431">
                  <c:v>30.08</c:v>
                </c:pt>
                <c:pt idx="432">
                  <c:v>30.049999999999898</c:v>
                </c:pt>
                <c:pt idx="433">
                  <c:v>30.049999999999898</c:v>
                </c:pt>
                <c:pt idx="434">
                  <c:v>30.09</c:v>
                </c:pt>
                <c:pt idx="435">
                  <c:v>30.09</c:v>
                </c:pt>
                <c:pt idx="436">
                  <c:v>30.09</c:v>
                </c:pt>
                <c:pt idx="437">
                  <c:v>30.09</c:v>
                </c:pt>
                <c:pt idx="438">
                  <c:v>30.06</c:v>
                </c:pt>
                <c:pt idx="439">
                  <c:v>30.049999999999898</c:v>
                </c:pt>
                <c:pt idx="440">
                  <c:v>30.04</c:v>
                </c:pt>
                <c:pt idx="441">
                  <c:v>30.04</c:v>
                </c:pt>
                <c:pt idx="442">
                  <c:v>30.029999999999902</c:v>
                </c:pt>
                <c:pt idx="443">
                  <c:v>30.049999999999898</c:v>
                </c:pt>
                <c:pt idx="444">
                  <c:v>30.049999999999898</c:v>
                </c:pt>
                <c:pt idx="445">
                  <c:v>30.04</c:v>
                </c:pt>
                <c:pt idx="446">
                  <c:v>30.04</c:v>
                </c:pt>
                <c:pt idx="447">
                  <c:v>30.03</c:v>
                </c:pt>
                <c:pt idx="448">
                  <c:v>30.06</c:v>
                </c:pt>
                <c:pt idx="449">
                  <c:v>30.06</c:v>
                </c:pt>
                <c:pt idx="450">
                  <c:v>30.06</c:v>
                </c:pt>
                <c:pt idx="451">
                  <c:v>30.06</c:v>
                </c:pt>
                <c:pt idx="452">
                  <c:v>30.06</c:v>
                </c:pt>
                <c:pt idx="453">
                  <c:v>30.04</c:v>
                </c:pt>
                <c:pt idx="454">
                  <c:v>30.04</c:v>
                </c:pt>
                <c:pt idx="455">
                  <c:v>30.05</c:v>
                </c:pt>
                <c:pt idx="456">
                  <c:v>30.04</c:v>
                </c:pt>
                <c:pt idx="457">
                  <c:v>30.03</c:v>
                </c:pt>
                <c:pt idx="458">
                  <c:v>30.03</c:v>
                </c:pt>
                <c:pt idx="459">
                  <c:v>30.03</c:v>
                </c:pt>
                <c:pt idx="460">
                  <c:v>30.02</c:v>
                </c:pt>
                <c:pt idx="461">
                  <c:v>30.02</c:v>
                </c:pt>
                <c:pt idx="462">
                  <c:v>30.029999999999902</c:v>
                </c:pt>
                <c:pt idx="463">
                  <c:v>30.029999999999902</c:v>
                </c:pt>
                <c:pt idx="464">
                  <c:v>30.029999999999902</c:v>
                </c:pt>
                <c:pt idx="465">
                  <c:v>30.029999999999902</c:v>
                </c:pt>
                <c:pt idx="466">
                  <c:v>30.02</c:v>
                </c:pt>
                <c:pt idx="467">
                  <c:v>30.02</c:v>
                </c:pt>
                <c:pt idx="468">
                  <c:v>30.02</c:v>
                </c:pt>
                <c:pt idx="469">
                  <c:v>30.02</c:v>
                </c:pt>
                <c:pt idx="470">
                  <c:v>30.01</c:v>
                </c:pt>
                <c:pt idx="471">
                  <c:v>30.01</c:v>
                </c:pt>
                <c:pt idx="472">
                  <c:v>30</c:v>
                </c:pt>
                <c:pt idx="473">
                  <c:v>30.0199999999999</c:v>
                </c:pt>
                <c:pt idx="474">
                  <c:v>30.0199999999999</c:v>
                </c:pt>
                <c:pt idx="475">
                  <c:v>30.03</c:v>
                </c:pt>
                <c:pt idx="476">
                  <c:v>30.03</c:v>
                </c:pt>
                <c:pt idx="477">
                  <c:v>30.009999999999899</c:v>
                </c:pt>
                <c:pt idx="478">
                  <c:v>30</c:v>
                </c:pt>
                <c:pt idx="479">
                  <c:v>29.989999999999895</c:v>
                </c:pt>
                <c:pt idx="480">
                  <c:v>29.989999999999895</c:v>
                </c:pt>
                <c:pt idx="481">
                  <c:v>29.979999999999897</c:v>
                </c:pt>
                <c:pt idx="482">
                  <c:v>29.979999999999897</c:v>
                </c:pt>
                <c:pt idx="483">
                  <c:v>30</c:v>
                </c:pt>
                <c:pt idx="484">
                  <c:v>30</c:v>
                </c:pt>
                <c:pt idx="485">
                  <c:v>29.989999999999895</c:v>
                </c:pt>
                <c:pt idx="486">
                  <c:v>29.979999999999897</c:v>
                </c:pt>
                <c:pt idx="487">
                  <c:v>29.969999999999896</c:v>
                </c:pt>
                <c:pt idx="488">
                  <c:v>29.959999999999898</c:v>
                </c:pt>
                <c:pt idx="489">
                  <c:v>29.959999999999898</c:v>
                </c:pt>
                <c:pt idx="490">
                  <c:v>29.979999999999897</c:v>
                </c:pt>
                <c:pt idx="491">
                  <c:v>29.979999999999897</c:v>
                </c:pt>
                <c:pt idx="492">
                  <c:v>29.979999999999897</c:v>
                </c:pt>
                <c:pt idx="493">
                  <c:v>29.979999999999897</c:v>
                </c:pt>
                <c:pt idx="494">
                  <c:v>29.959999999999898</c:v>
                </c:pt>
                <c:pt idx="495">
                  <c:v>30.009999999999899</c:v>
                </c:pt>
                <c:pt idx="496">
                  <c:v>30.009999999999899</c:v>
                </c:pt>
                <c:pt idx="497">
                  <c:v>30.009999999999899</c:v>
                </c:pt>
                <c:pt idx="498">
                  <c:v>30.009999999999899</c:v>
                </c:pt>
                <c:pt idx="499">
                  <c:v>30.009999999999899</c:v>
                </c:pt>
                <c:pt idx="500">
                  <c:v>30.009999999999899</c:v>
                </c:pt>
                <c:pt idx="501">
                  <c:v>30.06</c:v>
                </c:pt>
                <c:pt idx="502">
                  <c:v>30.049999999999898</c:v>
                </c:pt>
                <c:pt idx="503">
                  <c:v>30.04</c:v>
                </c:pt>
                <c:pt idx="504">
                  <c:v>30.07</c:v>
                </c:pt>
                <c:pt idx="505">
                  <c:v>30.05</c:v>
                </c:pt>
                <c:pt idx="506">
                  <c:v>30.05</c:v>
                </c:pt>
                <c:pt idx="507">
                  <c:v>30.05</c:v>
                </c:pt>
                <c:pt idx="508">
                  <c:v>30.04</c:v>
                </c:pt>
                <c:pt idx="509">
                  <c:v>30.04</c:v>
                </c:pt>
                <c:pt idx="510">
                  <c:v>30.04</c:v>
                </c:pt>
                <c:pt idx="511">
                  <c:v>30.04</c:v>
                </c:pt>
                <c:pt idx="512">
                  <c:v>30.04</c:v>
                </c:pt>
                <c:pt idx="513">
                  <c:v>30.03</c:v>
                </c:pt>
                <c:pt idx="514">
                  <c:v>30.02</c:v>
                </c:pt>
                <c:pt idx="515">
                  <c:v>30.009999999999899</c:v>
                </c:pt>
                <c:pt idx="516">
                  <c:v>29.99</c:v>
                </c:pt>
                <c:pt idx="517">
                  <c:v>29.99</c:v>
                </c:pt>
                <c:pt idx="518">
                  <c:v>29.99</c:v>
                </c:pt>
                <c:pt idx="519">
                  <c:v>29.99</c:v>
                </c:pt>
                <c:pt idx="520">
                  <c:v>30</c:v>
                </c:pt>
                <c:pt idx="521">
                  <c:v>30</c:v>
                </c:pt>
                <c:pt idx="522">
                  <c:v>29.99</c:v>
                </c:pt>
                <c:pt idx="523">
                  <c:v>30</c:v>
                </c:pt>
                <c:pt idx="524">
                  <c:v>29.99</c:v>
                </c:pt>
                <c:pt idx="525">
                  <c:v>29.99</c:v>
                </c:pt>
                <c:pt idx="526">
                  <c:v>30</c:v>
                </c:pt>
                <c:pt idx="527">
                  <c:v>30</c:v>
                </c:pt>
                <c:pt idx="528">
                  <c:v>30.01</c:v>
                </c:pt>
                <c:pt idx="529">
                  <c:v>30</c:v>
                </c:pt>
                <c:pt idx="530">
                  <c:v>30</c:v>
                </c:pt>
                <c:pt idx="531">
                  <c:v>29.99</c:v>
                </c:pt>
                <c:pt idx="532">
                  <c:v>29.99</c:v>
                </c:pt>
                <c:pt idx="533">
                  <c:v>29.99</c:v>
                </c:pt>
                <c:pt idx="534">
                  <c:v>30</c:v>
                </c:pt>
                <c:pt idx="535">
                  <c:v>30</c:v>
                </c:pt>
                <c:pt idx="536">
                  <c:v>30</c:v>
                </c:pt>
                <c:pt idx="537">
                  <c:v>29.97</c:v>
                </c:pt>
                <c:pt idx="538">
                  <c:v>29.97</c:v>
                </c:pt>
                <c:pt idx="539">
                  <c:v>29.97</c:v>
                </c:pt>
                <c:pt idx="540">
                  <c:v>29.97</c:v>
                </c:pt>
                <c:pt idx="541">
                  <c:v>29.959999999999997</c:v>
                </c:pt>
                <c:pt idx="542">
                  <c:v>29.95</c:v>
                </c:pt>
                <c:pt idx="543">
                  <c:v>29.95</c:v>
                </c:pt>
                <c:pt idx="544">
                  <c:v>29.95</c:v>
                </c:pt>
                <c:pt idx="545">
                  <c:v>29.959999999999997</c:v>
                </c:pt>
                <c:pt idx="546">
                  <c:v>29.959999999999997</c:v>
                </c:pt>
                <c:pt idx="547">
                  <c:v>29.95</c:v>
                </c:pt>
                <c:pt idx="548">
                  <c:v>29.939999999999998</c:v>
                </c:pt>
                <c:pt idx="549">
                  <c:v>29.939999999999998</c:v>
                </c:pt>
                <c:pt idx="550">
                  <c:v>29.939999999999998</c:v>
                </c:pt>
                <c:pt idx="551">
                  <c:v>29.939999999999998</c:v>
                </c:pt>
                <c:pt idx="552">
                  <c:v>29.93</c:v>
                </c:pt>
                <c:pt idx="553">
                  <c:v>29.939999999999998</c:v>
                </c:pt>
                <c:pt idx="554">
                  <c:v>29.939999999999998</c:v>
                </c:pt>
                <c:pt idx="555">
                  <c:v>29.939999999999998</c:v>
                </c:pt>
                <c:pt idx="556">
                  <c:v>29.93</c:v>
                </c:pt>
                <c:pt idx="557">
                  <c:v>29.919999999999998</c:v>
                </c:pt>
                <c:pt idx="558">
                  <c:v>29.91</c:v>
                </c:pt>
                <c:pt idx="559">
                  <c:v>29.939999999999998</c:v>
                </c:pt>
                <c:pt idx="560">
                  <c:v>29.97</c:v>
                </c:pt>
                <c:pt idx="561">
                  <c:v>29.959999999999997</c:v>
                </c:pt>
                <c:pt idx="562">
                  <c:v>29.959999999999997</c:v>
                </c:pt>
                <c:pt idx="563">
                  <c:v>29.95</c:v>
                </c:pt>
                <c:pt idx="564">
                  <c:v>29.95</c:v>
                </c:pt>
                <c:pt idx="565">
                  <c:v>29.95</c:v>
                </c:pt>
                <c:pt idx="566">
                  <c:v>29.95</c:v>
                </c:pt>
                <c:pt idx="567">
                  <c:v>29.95</c:v>
                </c:pt>
                <c:pt idx="568">
                  <c:v>29.95</c:v>
                </c:pt>
                <c:pt idx="569">
                  <c:v>29.939999999999998</c:v>
                </c:pt>
                <c:pt idx="570">
                  <c:v>29.919999999999998</c:v>
                </c:pt>
                <c:pt idx="571">
                  <c:v>29.919999999999998</c:v>
                </c:pt>
                <c:pt idx="572">
                  <c:v>29.919999999999998</c:v>
                </c:pt>
                <c:pt idx="573">
                  <c:v>29.91</c:v>
                </c:pt>
                <c:pt idx="574">
                  <c:v>29.9</c:v>
                </c:pt>
                <c:pt idx="575">
                  <c:v>29.9</c:v>
                </c:pt>
                <c:pt idx="576">
                  <c:v>29.89</c:v>
                </c:pt>
                <c:pt idx="577">
                  <c:v>29.87</c:v>
                </c:pt>
                <c:pt idx="578">
                  <c:v>29.86</c:v>
                </c:pt>
                <c:pt idx="579">
                  <c:v>29.86</c:v>
                </c:pt>
                <c:pt idx="580">
                  <c:v>29.85</c:v>
                </c:pt>
                <c:pt idx="581">
                  <c:v>29.849999999999895</c:v>
                </c:pt>
                <c:pt idx="582">
                  <c:v>29.84</c:v>
                </c:pt>
                <c:pt idx="583">
                  <c:v>29.84</c:v>
                </c:pt>
                <c:pt idx="584">
                  <c:v>29.86</c:v>
                </c:pt>
                <c:pt idx="585">
                  <c:v>29.849999999999895</c:v>
                </c:pt>
                <c:pt idx="586">
                  <c:v>29.849999999999895</c:v>
                </c:pt>
                <c:pt idx="587">
                  <c:v>29.8399999999999</c:v>
                </c:pt>
                <c:pt idx="588">
                  <c:v>29.8399999999999</c:v>
                </c:pt>
                <c:pt idx="589">
                  <c:v>29.8399999999999</c:v>
                </c:pt>
                <c:pt idx="590">
                  <c:v>29.829999999999899</c:v>
                </c:pt>
                <c:pt idx="591">
                  <c:v>29.809999999999899</c:v>
                </c:pt>
                <c:pt idx="592">
                  <c:v>29.819999999999901</c:v>
                </c:pt>
                <c:pt idx="593">
                  <c:v>29.819999999999901</c:v>
                </c:pt>
                <c:pt idx="594">
                  <c:v>29.819999999999901</c:v>
                </c:pt>
                <c:pt idx="595">
                  <c:v>29.819999999999901</c:v>
                </c:pt>
                <c:pt idx="596">
                  <c:v>29.809999999999899</c:v>
                </c:pt>
                <c:pt idx="597">
                  <c:v>29.809999999999899</c:v>
                </c:pt>
                <c:pt idx="598">
                  <c:v>29.809999999999899</c:v>
                </c:pt>
                <c:pt idx="599">
                  <c:v>29.809999999999899</c:v>
                </c:pt>
                <c:pt idx="600">
                  <c:v>29.809999999999899</c:v>
                </c:pt>
                <c:pt idx="601">
                  <c:v>29.799999999999898</c:v>
                </c:pt>
                <c:pt idx="602">
                  <c:v>29.799999999999898</c:v>
                </c:pt>
                <c:pt idx="603">
                  <c:v>29.809999999999899</c:v>
                </c:pt>
                <c:pt idx="604">
                  <c:v>29.799999999999898</c:v>
                </c:pt>
                <c:pt idx="605">
                  <c:v>29.779999999999902</c:v>
                </c:pt>
                <c:pt idx="606">
                  <c:v>29.779999999999902</c:v>
                </c:pt>
                <c:pt idx="607">
                  <c:v>29.779999999999902</c:v>
                </c:pt>
                <c:pt idx="608">
                  <c:v>29.75</c:v>
                </c:pt>
                <c:pt idx="609">
                  <c:v>29.75</c:v>
                </c:pt>
                <c:pt idx="610">
                  <c:v>29.759999999999899</c:v>
                </c:pt>
                <c:pt idx="611">
                  <c:v>29.75</c:v>
                </c:pt>
                <c:pt idx="612">
                  <c:v>29.75</c:v>
                </c:pt>
                <c:pt idx="613">
                  <c:v>29.719999999999899</c:v>
                </c:pt>
                <c:pt idx="614">
                  <c:v>29.719999999999899</c:v>
                </c:pt>
                <c:pt idx="615">
                  <c:v>29.719999999999899</c:v>
                </c:pt>
                <c:pt idx="616">
                  <c:v>29.719999999999899</c:v>
                </c:pt>
                <c:pt idx="617">
                  <c:v>29.709999999999898</c:v>
                </c:pt>
                <c:pt idx="618">
                  <c:v>29.709999999999898</c:v>
                </c:pt>
                <c:pt idx="619">
                  <c:v>29.709999999999898</c:v>
                </c:pt>
                <c:pt idx="620">
                  <c:v>29.709999999999898</c:v>
                </c:pt>
                <c:pt idx="621">
                  <c:v>29.6999999999999</c:v>
                </c:pt>
                <c:pt idx="622">
                  <c:v>29.689999999999895</c:v>
                </c:pt>
                <c:pt idx="623">
                  <c:v>29.6799999999999</c:v>
                </c:pt>
                <c:pt idx="624">
                  <c:v>29.659999999999901</c:v>
                </c:pt>
                <c:pt idx="625">
                  <c:v>29.669999999999899</c:v>
                </c:pt>
                <c:pt idx="626">
                  <c:v>29.659999999999901</c:v>
                </c:pt>
                <c:pt idx="627">
                  <c:v>29.659999999999901</c:v>
                </c:pt>
                <c:pt idx="628">
                  <c:v>29.659999999999901</c:v>
                </c:pt>
                <c:pt idx="629">
                  <c:v>29.669999999999899</c:v>
                </c:pt>
                <c:pt idx="630">
                  <c:v>29.69</c:v>
                </c:pt>
                <c:pt idx="631">
                  <c:v>29.69</c:v>
                </c:pt>
                <c:pt idx="632">
                  <c:v>29.69</c:v>
                </c:pt>
                <c:pt idx="633">
                  <c:v>29.68</c:v>
                </c:pt>
                <c:pt idx="634">
                  <c:v>29.669999999999899</c:v>
                </c:pt>
                <c:pt idx="635">
                  <c:v>29.669999999999899</c:v>
                </c:pt>
                <c:pt idx="636">
                  <c:v>29.669999999999899</c:v>
                </c:pt>
                <c:pt idx="637">
                  <c:v>29.68</c:v>
                </c:pt>
                <c:pt idx="638">
                  <c:v>29.66</c:v>
                </c:pt>
                <c:pt idx="639">
                  <c:v>29.66</c:v>
                </c:pt>
                <c:pt idx="640">
                  <c:v>29.650000000000002</c:v>
                </c:pt>
                <c:pt idx="641">
                  <c:v>29.650000000000002</c:v>
                </c:pt>
                <c:pt idx="642">
                  <c:v>29.64</c:v>
                </c:pt>
                <c:pt idx="643">
                  <c:v>29.64</c:v>
                </c:pt>
                <c:pt idx="644">
                  <c:v>29.6099999999999</c:v>
                </c:pt>
                <c:pt idx="645">
                  <c:v>29.6099999999999</c:v>
                </c:pt>
                <c:pt idx="646">
                  <c:v>29.589999999999897</c:v>
                </c:pt>
                <c:pt idx="647">
                  <c:v>29.589999999999897</c:v>
                </c:pt>
                <c:pt idx="648">
                  <c:v>29.589999999999897</c:v>
                </c:pt>
                <c:pt idx="649">
                  <c:v>29.579999999999899</c:v>
                </c:pt>
                <c:pt idx="650">
                  <c:v>29.549999999999898</c:v>
                </c:pt>
                <c:pt idx="651">
                  <c:v>29.54</c:v>
                </c:pt>
                <c:pt idx="652">
                  <c:v>29.549999999999898</c:v>
                </c:pt>
                <c:pt idx="653">
                  <c:v>29.54</c:v>
                </c:pt>
                <c:pt idx="654">
                  <c:v>29.54</c:v>
                </c:pt>
                <c:pt idx="655">
                  <c:v>29.54</c:v>
                </c:pt>
                <c:pt idx="656">
                  <c:v>29.53</c:v>
                </c:pt>
                <c:pt idx="657">
                  <c:v>29.53</c:v>
                </c:pt>
                <c:pt idx="658">
                  <c:v>29.53</c:v>
                </c:pt>
                <c:pt idx="659">
                  <c:v>29.52</c:v>
                </c:pt>
                <c:pt idx="660">
                  <c:v>29.51</c:v>
                </c:pt>
                <c:pt idx="661">
                  <c:v>29.5</c:v>
                </c:pt>
                <c:pt idx="662">
                  <c:v>29.5</c:v>
                </c:pt>
                <c:pt idx="663">
                  <c:v>29.5</c:v>
                </c:pt>
                <c:pt idx="664">
                  <c:v>29.5</c:v>
                </c:pt>
                <c:pt idx="665">
                  <c:v>29.5</c:v>
                </c:pt>
                <c:pt idx="666">
                  <c:v>29.479999999999997</c:v>
                </c:pt>
                <c:pt idx="667">
                  <c:v>29.47</c:v>
                </c:pt>
                <c:pt idx="668">
                  <c:v>29.47</c:v>
                </c:pt>
                <c:pt idx="669">
                  <c:v>29.47</c:v>
                </c:pt>
                <c:pt idx="670">
                  <c:v>29.459999999999997</c:v>
                </c:pt>
                <c:pt idx="671">
                  <c:v>29.459999999999997</c:v>
                </c:pt>
                <c:pt idx="672">
                  <c:v>29.459999999999997</c:v>
                </c:pt>
                <c:pt idx="673">
                  <c:v>29.47</c:v>
                </c:pt>
                <c:pt idx="674">
                  <c:v>29.47</c:v>
                </c:pt>
                <c:pt idx="675">
                  <c:v>29.47</c:v>
                </c:pt>
                <c:pt idx="676">
                  <c:v>29.459999999999898</c:v>
                </c:pt>
                <c:pt idx="677">
                  <c:v>29.459999999999898</c:v>
                </c:pt>
                <c:pt idx="678">
                  <c:v>29.449999999999896</c:v>
                </c:pt>
                <c:pt idx="679">
                  <c:v>29.449999999999896</c:v>
                </c:pt>
                <c:pt idx="680">
                  <c:v>29.449999999999896</c:v>
                </c:pt>
                <c:pt idx="681">
                  <c:v>29.439999999999895</c:v>
                </c:pt>
                <c:pt idx="682">
                  <c:v>29.439999999999895</c:v>
                </c:pt>
                <c:pt idx="683">
                  <c:v>29.439999999999895</c:v>
                </c:pt>
                <c:pt idx="684">
                  <c:v>29.439999999999895</c:v>
                </c:pt>
                <c:pt idx="685">
                  <c:v>29.439999999999895</c:v>
                </c:pt>
                <c:pt idx="686">
                  <c:v>29.439999999999895</c:v>
                </c:pt>
                <c:pt idx="687">
                  <c:v>29.419999999999899</c:v>
                </c:pt>
                <c:pt idx="688">
                  <c:v>29.419999999999899</c:v>
                </c:pt>
                <c:pt idx="689">
                  <c:v>29.4</c:v>
                </c:pt>
                <c:pt idx="690">
                  <c:v>29.3599999999999</c:v>
                </c:pt>
                <c:pt idx="691">
                  <c:v>29.409999999999897</c:v>
                </c:pt>
                <c:pt idx="692">
                  <c:v>29.419999999999899</c:v>
                </c:pt>
                <c:pt idx="693">
                  <c:v>29.419999999999899</c:v>
                </c:pt>
                <c:pt idx="694">
                  <c:v>29.4</c:v>
                </c:pt>
                <c:pt idx="695">
                  <c:v>29.37</c:v>
                </c:pt>
                <c:pt idx="696">
                  <c:v>29.37</c:v>
                </c:pt>
                <c:pt idx="697">
                  <c:v>29.36</c:v>
                </c:pt>
                <c:pt idx="698">
                  <c:v>29.37</c:v>
                </c:pt>
                <c:pt idx="699">
                  <c:v>29.38</c:v>
                </c:pt>
                <c:pt idx="700">
                  <c:v>29.47</c:v>
                </c:pt>
                <c:pt idx="701">
                  <c:v>29.459999999999997</c:v>
                </c:pt>
                <c:pt idx="702">
                  <c:v>29.459999999999997</c:v>
                </c:pt>
                <c:pt idx="703">
                  <c:v>29.45</c:v>
                </c:pt>
                <c:pt idx="704">
                  <c:v>29.45</c:v>
                </c:pt>
                <c:pt idx="705">
                  <c:v>29.45</c:v>
                </c:pt>
                <c:pt idx="706">
                  <c:v>29.459999999999997</c:v>
                </c:pt>
                <c:pt idx="707">
                  <c:v>29.45</c:v>
                </c:pt>
                <c:pt idx="708">
                  <c:v>29.45</c:v>
                </c:pt>
                <c:pt idx="709">
                  <c:v>29.45</c:v>
                </c:pt>
                <c:pt idx="710">
                  <c:v>29.439999999999998</c:v>
                </c:pt>
                <c:pt idx="711">
                  <c:v>29.419999999999998</c:v>
                </c:pt>
                <c:pt idx="712">
                  <c:v>29.419999999999998</c:v>
                </c:pt>
                <c:pt idx="713">
                  <c:v>29.38</c:v>
                </c:pt>
                <c:pt idx="714">
                  <c:v>29.38</c:v>
                </c:pt>
                <c:pt idx="715">
                  <c:v>29.349999999999895</c:v>
                </c:pt>
                <c:pt idx="716">
                  <c:v>29.34</c:v>
                </c:pt>
                <c:pt idx="717">
                  <c:v>29.34</c:v>
                </c:pt>
                <c:pt idx="718">
                  <c:v>29.330000000000002</c:v>
                </c:pt>
                <c:pt idx="719">
                  <c:v>29.330000000000002</c:v>
                </c:pt>
                <c:pt idx="720">
                  <c:v>29.330000000000002</c:v>
                </c:pt>
                <c:pt idx="721">
                  <c:v>29.34</c:v>
                </c:pt>
                <c:pt idx="722">
                  <c:v>29.34</c:v>
                </c:pt>
                <c:pt idx="723">
                  <c:v>29.330000000000002</c:v>
                </c:pt>
                <c:pt idx="724">
                  <c:v>29.32</c:v>
                </c:pt>
                <c:pt idx="725">
                  <c:v>29.32</c:v>
                </c:pt>
                <c:pt idx="726">
                  <c:v>29.32</c:v>
                </c:pt>
                <c:pt idx="727">
                  <c:v>29.3</c:v>
                </c:pt>
                <c:pt idx="728">
                  <c:v>29.29</c:v>
                </c:pt>
                <c:pt idx="729">
                  <c:v>29.310000000000002</c:v>
                </c:pt>
                <c:pt idx="730">
                  <c:v>29.310000000000002</c:v>
                </c:pt>
                <c:pt idx="731">
                  <c:v>29.310000000000002</c:v>
                </c:pt>
                <c:pt idx="732">
                  <c:v>29.310000000000002</c:v>
                </c:pt>
                <c:pt idx="733">
                  <c:v>29.310000000000002</c:v>
                </c:pt>
                <c:pt idx="734">
                  <c:v>29.310000000000002</c:v>
                </c:pt>
                <c:pt idx="735">
                  <c:v>29.310000000000002</c:v>
                </c:pt>
                <c:pt idx="736">
                  <c:v>29.310000000000002</c:v>
                </c:pt>
                <c:pt idx="737">
                  <c:v>29.310000000000002</c:v>
                </c:pt>
                <c:pt idx="738">
                  <c:v>29.310000000000002</c:v>
                </c:pt>
                <c:pt idx="739">
                  <c:v>29.310000000000002</c:v>
                </c:pt>
                <c:pt idx="740">
                  <c:v>29.310000000000002</c:v>
                </c:pt>
                <c:pt idx="741">
                  <c:v>29.32</c:v>
                </c:pt>
                <c:pt idx="742">
                  <c:v>29.32</c:v>
                </c:pt>
                <c:pt idx="743">
                  <c:v>29.32</c:v>
                </c:pt>
                <c:pt idx="744">
                  <c:v>29.32</c:v>
                </c:pt>
                <c:pt idx="745">
                  <c:v>29.32</c:v>
                </c:pt>
                <c:pt idx="746">
                  <c:v>29.330000000000002</c:v>
                </c:pt>
                <c:pt idx="747">
                  <c:v>29.330000000000002</c:v>
                </c:pt>
                <c:pt idx="748">
                  <c:v>29.330000000000002</c:v>
                </c:pt>
                <c:pt idx="749">
                  <c:v>29.330000000000002</c:v>
                </c:pt>
                <c:pt idx="750">
                  <c:v>29.330000000000002</c:v>
                </c:pt>
                <c:pt idx="751">
                  <c:v>29.330000000000002</c:v>
                </c:pt>
                <c:pt idx="752">
                  <c:v>29.330000000000002</c:v>
                </c:pt>
                <c:pt idx="753">
                  <c:v>29.32</c:v>
                </c:pt>
                <c:pt idx="754">
                  <c:v>29.32</c:v>
                </c:pt>
                <c:pt idx="755">
                  <c:v>29.32</c:v>
                </c:pt>
                <c:pt idx="756">
                  <c:v>29.32</c:v>
                </c:pt>
                <c:pt idx="757">
                  <c:v>29.32</c:v>
                </c:pt>
                <c:pt idx="758">
                  <c:v>29.32</c:v>
                </c:pt>
                <c:pt idx="759">
                  <c:v>29.32</c:v>
                </c:pt>
                <c:pt idx="760">
                  <c:v>29.32</c:v>
                </c:pt>
                <c:pt idx="761">
                  <c:v>29.32</c:v>
                </c:pt>
                <c:pt idx="762">
                  <c:v>29.32</c:v>
                </c:pt>
                <c:pt idx="763">
                  <c:v>29.32</c:v>
                </c:pt>
                <c:pt idx="764">
                  <c:v>29.32</c:v>
                </c:pt>
                <c:pt idx="765">
                  <c:v>29.32</c:v>
                </c:pt>
                <c:pt idx="766">
                  <c:v>29.32</c:v>
                </c:pt>
                <c:pt idx="767">
                  <c:v>29.32</c:v>
                </c:pt>
                <c:pt idx="768">
                  <c:v>29.330000000000002</c:v>
                </c:pt>
                <c:pt idx="769">
                  <c:v>29.34</c:v>
                </c:pt>
                <c:pt idx="770">
                  <c:v>29.34</c:v>
                </c:pt>
                <c:pt idx="771">
                  <c:v>29.34</c:v>
                </c:pt>
                <c:pt idx="772">
                  <c:v>29.34</c:v>
                </c:pt>
                <c:pt idx="773">
                  <c:v>29.34</c:v>
                </c:pt>
                <c:pt idx="774">
                  <c:v>29.34</c:v>
                </c:pt>
                <c:pt idx="775">
                  <c:v>29.34</c:v>
                </c:pt>
                <c:pt idx="776">
                  <c:v>29.34</c:v>
                </c:pt>
                <c:pt idx="777">
                  <c:v>29.34</c:v>
                </c:pt>
                <c:pt idx="778">
                  <c:v>29.34</c:v>
                </c:pt>
                <c:pt idx="779">
                  <c:v>29.34</c:v>
                </c:pt>
                <c:pt idx="780">
                  <c:v>29.34</c:v>
                </c:pt>
                <c:pt idx="781">
                  <c:v>29.34</c:v>
                </c:pt>
                <c:pt idx="782">
                  <c:v>29.34</c:v>
                </c:pt>
                <c:pt idx="783">
                  <c:v>29.34</c:v>
                </c:pt>
                <c:pt idx="784">
                  <c:v>29.34</c:v>
                </c:pt>
                <c:pt idx="785">
                  <c:v>29.34</c:v>
                </c:pt>
                <c:pt idx="786">
                  <c:v>29.34</c:v>
                </c:pt>
                <c:pt idx="787">
                  <c:v>29.34</c:v>
                </c:pt>
                <c:pt idx="788">
                  <c:v>29.34</c:v>
                </c:pt>
                <c:pt idx="789">
                  <c:v>29.34</c:v>
                </c:pt>
                <c:pt idx="790">
                  <c:v>29.34</c:v>
                </c:pt>
                <c:pt idx="791">
                  <c:v>29.34</c:v>
                </c:pt>
                <c:pt idx="792">
                  <c:v>29.34</c:v>
                </c:pt>
                <c:pt idx="793">
                  <c:v>29.37</c:v>
                </c:pt>
                <c:pt idx="794">
                  <c:v>29.37</c:v>
                </c:pt>
                <c:pt idx="795">
                  <c:v>29.37</c:v>
                </c:pt>
                <c:pt idx="796">
                  <c:v>29.37</c:v>
                </c:pt>
                <c:pt idx="797">
                  <c:v>29.37</c:v>
                </c:pt>
                <c:pt idx="798">
                  <c:v>29.37</c:v>
                </c:pt>
                <c:pt idx="799">
                  <c:v>29.37</c:v>
                </c:pt>
                <c:pt idx="800">
                  <c:v>29.37</c:v>
                </c:pt>
                <c:pt idx="801">
                  <c:v>29.369999999999902</c:v>
                </c:pt>
                <c:pt idx="802">
                  <c:v>29.369999999999902</c:v>
                </c:pt>
                <c:pt idx="803">
                  <c:v>29.369999999999902</c:v>
                </c:pt>
                <c:pt idx="804">
                  <c:v>29.38</c:v>
                </c:pt>
                <c:pt idx="805">
                  <c:v>29.38</c:v>
                </c:pt>
                <c:pt idx="806">
                  <c:v>29.38</c:v>
                </c:pt>
                <c:pt idx="807">
                  <c:v>29.38</c:v>
                </c:pt>
                <c:pt idx="808">
                  <c:v>29.38</c:v>
                </c:pt>
                <c:pt idx="809">
                  <c:v>29.38</c:v>
                </c:pt>
                <c:pt idx="810">
                  <c:v>29.38</c:v>
                </c:pt>
                <c:pt idx="811">
                  <c:v>29.38</c:v>
                </c:pt>
                <c:pt idx="812">
                  <c:v>29.38</c:v>
                </c:pt>
                <c:pt idx="813">
                  <c:v>29.38</c:v>
                </c:pt>
                <c:pt idx="814">
                  <c:v>29.38</c:v>
                </c:pt>
                <c:pt idx="815">
                  <c:v>29.38</c:v>
                </c:pt>
                <c:pt idx="816">
                  <c:v>29.38</c:v>
                </c:pt>
                <c:pt idx="817">
                  <c:v>29.38</c:v>
                </c:pt>
                <c:pt idx="818">
                  <c:v>29.38</c:v>
                </c:pt>
                <c:pt idx="819">
                  <c:v>29.38</c:v>
                </c:pt>
                <c:pt idx="820">
                  <c:v>29.38</c:v>
                </c:pt>
                <c:pt idx="821">
                  <c:v>29.38</c:v>
                </c:pt>
                <c:pt idx="822">
                  <c:v>29.38</c:v>
                </c:pt>
                <c:pt idx="823">
                  <c:v>29.38</c:v>
                </c:pt>
                <c:pt idx="824">
                  <c:v>29.39</c:v>
                </c:pt>
                <c:pt idx="825">
                  <c:v>29.39</c:v>
                </c:pt>
                <c:pt idx="826">
                  <c:v>29.39</c:v>
                </c:pt>
                <c:pt idx="827">
                  <c:v>29.39</c:v>
                </c:pt>
                <c:pt idx="828">
                  <c:v>29.39</c:v>
                </c:pt>
                <c:pt idx="829">
                  <c:v>29.39</c:v>
                </c:pt>
                <c:pt idx="830">
                  <c:v>29.39</c:v>
                </c:pt>
                <c:pt idx="831">
                  <c:v>29.39</c:v>
                </c:pt>
                <c:pt idx="832">
                  <c:v>29.39</c:v>
                </c:pt>
                <c:pt idx="833">
                  <c:v>29.39</c:v>
                </c:pt>
                <c:pt idx="834">
                  <c:v>29.39</c:v>
                </c:pt>
                <c:pt idx="835">
                  <c:v>29.39</c:v>
                </c:pt>
                <c:pt idx="836">
                  <c:v>29.38</c:v>
                </c:pt>
                <c:pt idx="837">
                  <c:v>29.38</c:v>
                </c:pt>
                <c:pt idx="838">
                  <c:v>29.38</c:v>
                </c:pt>
                <c:pt idx="839">
                  <c:v>29.38</c:v>
                </c:pt>
                <c:pt idx="840">
                  <c:v>29.38</c:v>
                </c:pt>
                <c:pt idx="841">
                  <c:v>29.38</c:v>
                </c:pt>
                <c:pt idx="842">
                  <c:v>29.38</c:v>
                </c:pt>
                <c:pt idx="843">
                  <c:v>29.38</c:v>
                </c:pt>
                <c:pt idx="844">
                  <c:v>29.38</c:v>
                </c:pt>
                <c:pt idx="845">
                  <c:v>29.38</c:v>
                </c:pt>
                <c:pt idx="846">
                  <c:v>29.38</c:v>
                </c:pt>
                <c:pt idx="847">
                  <c:v>29.38</c:v>
                </c:pt>
                <c:pt idx="848">
                  <c:v>29.38</c:v>
                </c:pt>
                <c:pt idx="849">
                  <c:v>29.38</c:v>
                </c:pt>
                <c:pt idx="850">
                  <c:v>29.38</c:v>
                </c:pt>
                <c:pt idx="851">
                  <c:v>29.38</c:v>
                </c:pt>
                <c:pt idx="852">
                  <c:v>29.38</c:v>
                </c:pt>
                <c:pt idx="853">
                  <c:v>29.38</c:v>
                </c:pt>
                <c:pt idx="854">
                  <c:v>29.38</c:v>
                </c:pt>
                <c:pt idx="855">
                  <c:v>29.38</c:v>
                </c:pt>
                <c:pt idx="856">
                  <c:v>29.38</c:v>
                </c:pt>
                <c:pt idx="857">
                  <c:v>29.38</c:v>
                </c:pt>
                <c:pt idx="858">
                  <c:v>29.38</c:v>
                </c:pt>
                <c:pt idx="859">
                  <c:v>29.38</c:v>
                </c:pt>
                <c:pt idx="860">
                  <c:v>29.38</c:v>
                </c:pt>
                <c:pt idx="861">
                  <c:v>29.38</c:v>
                </c:pt>
                <c:pt idx="862">
                  <c:v>29.38</c:v>
                </c:pt>
                <c:pt idx="863">
                  <c:v>29.38</c:v>
                </c:pt>
                <c:pt idx="864">
                  <c:v>29.38</c:v>
                </c:pt>
                <c:pt idx="865">
                  <c:v>29.38</c:v>
                </c:pt>
                <c:pt idx="866">
                  <c:v>29.38</c:v>
                </c:pt>
                <c:pt idx="867">
                  <c:v>29.38</c:v>
                </c:pt>
                <c:pt idx="868">
                  <c:v>29.38</c:v>
                </c:pt>
                <c:pt idx="869">
                  <c:v>29.38</c:v>
                </c:pt>
                <c:pt idx="870">
                  <c:v>29.38</c:v>
                </c:pt>
                <c:pt idx="871">
                  <c:v>29.38</c:v>
                </c:pt>
                <c:pt idx="872">
                  <c:v>29.38</c:v>
                </c:pt>
                <c:pt idx="873">
                  <c:v>29.38</c:v>
                </c:pt>
                <c:pt idx="874">
                  <c:v>29.38</c:v>
                </c:pt>
                <c:pt idx="875">
                  <c:v>29.38</c:v>
                </c:pt>
                <c:pt idx="876">
                  <c:v>29.38</c:v>
                </c:pt>
                <c:pt idx="877">
                  <c:v>29.38</c:v>
                </c:pt>
                <c:pt idx="878">
                  <c:v>29.38</c:v>
                </c:pt>
                <c:pt idx="879">
                  <c:v>29.38</c:v>
                </c:pt>
                <c:pt idx="880">
                  <c:v>29.38</c:v>
                </c:pt>
                <c:pt idx="881">
                  <c:v>29.38</c:v>
                </c:pt>
                <c:pt idx="882">
                  <c:v>29.38</c:v>
                </c:pt>
                <c:pt idx="883">
                  <c:v>29.38</c:v>
                </c:pt>
                <c:pt idx="884">
                  <c:v>29.38</c:v>
                </c:pt>
                <c:pt idx="885">
                  <c:v>29.38</c:v>
                </c:pt>
                <c:pt idx="886">
                  <c:v>29.38</c:v>
                </c:pt>
                <c:pt idx="887">
                  <c:v>29.38</c:v>
                </c:pt>
                <c:pt idx="888">
                  <c:v>29.38</c:v>
                </c:pt>
                <c:pt idx="889">
                  <c:v>29.38</c:v>
                </c:pt>
                <c:pt idx="890">
                  <c:v>29.38</c:v>
                </c:pt>
                <c:pt idx="891">
                  <c:v>29.38</c:v>
                </c:pt>
                <c:pt idx="892">
                  <c:v>29.38</c:v>
                </c:pt>
                <c:pt idx="893">
                  <c:v>29.38</c:v>
                </c:pt>
                <c:pt idx="894">
                  <c:v>29.38</c:v>
                </c:pt>
                <c:pt idx="895">
                  <c:v>29.38</c:v>
                </c:pt>
                <c:pt idx="896">
                  <c:v>29.38</c:v>
                </c:pt>
                <c:pt idx="897">
                  <c:v>29.38</c:v>
                </c:pt>
                <c:pt idx="898">
                  <c:v>29.37</c:v>
                </c:pt>
                <c:pt idx="899">
                  <c:v>29.37</c:v>
                </c:pt>
                <c:pt idx="900">
                  <c:v>29.38</c:v>
                </c:pt>
                <c:pt idx="901">
                  <c:v>29.38</c:v>
                </c:pt>
                <c:pt idx="902">
                  <c:v>29.38</c:v>
                </c:pt>
                <c:pt idx="903">
                  <c:v>29.38</c:v>
                </c:pt>
                <c:pt idx="904">
                  <c:v>29.38</c:v>
                </c:pt>
                <c:pt idx="905">
                  <c:v>29.38</c:v>
                </c:pt>
                <c:pt idx="906">
                  <c:v>29.38</c:v>
                </c:pt>
                <c:pt idx="907">
                  <c:v>29.38</c:v>
                </c:pt>
                <c:pt idx="908">
                  <c:v>29.38</c:v>
                </c:pt>
                <c:pt idx="909">
                  <c:v>29.38</c:v>
                </c:pt>
                <c:pt idx="910">
                  <c:v>29.37</c:v>
                </c:pt>
                <c:pt idx="911">
                  <c:v>29.37</c:v>
                </c:pt>
                <c:pt idx="912">
                  <c:v>29.37</c:v>
                </c:pt>
                <c:pt idx="913">
                  <c:v>29.37</c:v>
                </c:pt>
                <c:pt idx="914">
                  <c:v>29.37</c:v>
                </c:pt>
                <c:pt idx="915">
                  <c:v>29.37</c:v>
                </c:pt>
                <c:pt idx="916">
                  <c:v>29.37</c:v>
                </c:pt>
                <c:pt idx="917">
                  <c:v>29.37</c:v>
                </c:pt>
                <c:pt idx="918">
                  <c:v>29.37</c:v>
                </c:pt>
                <c:pt idx="919">
                  <c:v>29.37</c:v>
                </c:pt>
                <c:pt idx="920">
                  <c:v>29.37</c:v>
                </c:pt>
                <c:pt idx="921">
                  <c:v>29.37</c:v>
                </c:pt>
                <c:pt idx="922">
                  <c:v>29.37</c:v>
                </c:pt>
                <c:pt idx="923">
                  <c:v>29.37</c:v>
                </c:pt>
                <c:pt idx="924">
                  <c:v>29.37</c:v>
                </c:pt>
                <c:pt idx="925">
                  <c:v>29.36</c:v>
                </c:pt>
                <c:pt idx="926">
                  <c:v>29.36</c:v>
                </c:pt>
                <c:pt idx="927">
                  <c:v>29.36</c:v>
                </c:pt>
                <c:pt idx="928">
                  <c:v>29.36</c:v>
                </c:pt>
                <c:pt idx="929">
                  <c:v>29.36</c:v>
                </c:pt>
                <c:pt idx="930">
                  <c:v>29.37</c:v>
                </c:pt>
                <c:pt idx="931">
                  <c:v>29.37</c:v>
                </c:pt>
                <c:pt idx="932">
                  <c:v>29.37</c:v>
                </c:pt>
                <c:pt idx="933">
                  <c:v>29.37</c:v>
                </c:pt>
                <c:pt idx="934">
                  <c:v>29.37</c:v>
                </c:pt>
                <c:pt idx="935">
                  <c:v>29.37</c:v>
                </c:pt>
                <c:pt idx="936">
                  <c:v>29.37</c:v>
                </c:pt>
                <c:pt idx="937">
                  <c:v>29.37</c:v>
                </c:pt>
                <c:pt idx="938">
                  <c:v>29.37</c:v>
                </c:pt>
                <c:pt idx="939">
                  <c:v>29.37</c:v>
                </c:pt>
                <c:pt idx="940">
                  <c:v>29.37</c:v>
                </c:pt>
                <c:pt idx="941">
                  <c:v>29.37</c:v>
                </c:pt>
                <c:pt idx="942">
                  <c:v>29.37</c:v>
                </c:pt>
                <c:pt idx="943">
                  <c:v>29.37</c:v>
                </c:pt>
                <c:pt idx="944">
                  <c:v>29.37</c:v>
                </c:pt>
                <c:pt idx="945">
                  <c:v>29.37</c:v>
                </c:pt>
                <c:pt idx="946">
                  <c:v>29.37</c:v>
                </c:pt>
                <c:pt idx="947">
                  <c:v>29.37</c:v>
                </c:pt>
                <c:pt idx="948">
                  <c:v>29.37</c:v>
                </c:pt>
                <c:pt idx="949">
                  <c:v>29.37</c:v>
                </c:pt>
                <c:pt idx="950">
                  <c:v>29.37</c:v>
                </c:pt>
                <c:pt idx="951">
                  <c:v>29.37</c:v>
                </c:pt>
                <c:pt idx="952">
                  <c:v>29.37</c:v>
                </c:pt>
                <c:pt idx="953">
                  <c:v>29.37</c:v>
                </c:pt>
                <c:pt idx="954">
                  <c:v>29.37</c:v>
                </c:pt>
                <c:pt idx="955">
                  <c:v>29.37</c:v>
                </c:pt>
                <c:pt idx="956">
                  <c:v>29.37</c:v>
                </c:pt>
                <c:pt idx="957">
                  <c:v>29.37</c:v>
                </c:pt>
                <c:pt idx="958">
                  <c:v>29.37</c:v>
                </c:pt>
                <c:pt idx="959">
                  <c:v>29.37</c:v>
                </c:pt>
                <c:pt idx="960">
                  <c:v>29.37</c:v>
                </c:pt>
                <c:pt idx="961">
                  <c:v>29.37</c:v>
                </c:pt>
                <c:pt idx="962">
                  <c:v>29.37</c:v>
                </c:pt>
                <c:pt idx="963">
                  <c:v>29.37</c:v>
                </c:pt>
                <c:pt idx="964">
                  <c:v>29.37</c:v>
                </c:pt>
                <c:pt idx="965">
                  <c:v>29.37</c:v>
                </c:pt>
                <c:pt idx="966">
                  <c:v>29.37</c:v>
                </c:pt>
                <c:pt idx="967">
                  <c:v>29.37</c:v>
                </c:pt>
                <c:pt idx="968">
                  <c:v>29.37</c:v>
                </c:pt>
                <c:pt idx="969">
                  <c:v>29.37</c:v>
                </c:pt>
                <c:pt idx="970">
                  <c:v>29.37</c:v>
                </c:pt>
                <c:pt idx="971">
                  <c:v>29.37</c:v>
                </c:pt>
                <c:pt idx="972">
                  <c:v>29.37</c:v>
                </c:pt>
                <c:pt idx="973">
                  <c:v>29.37</c:v>
                </c:pt>
                <c:pt idx="974">
                  <c:v>29.37</c:v>
                </c:pt>
                <c:pt idx="975">
                  <c:v>29.37</c:v>
                </c:pt>
                <c:pt idx="976">
                  <c:v>29.37</c:v>
                </c:pt>
                <c:pt idx="977">
                  <c:v>29.37</c:v>
                </c:pt>
                <c:pt idx="978">
                  <c:v>29.37</c:v>
                </c:pt>
                <c:pt idx="979">
                  <c:v>29.37</c:v>
                </c:pt>
                <c:pt idx="980">
                  <c:v>29.37</c:v>
                </c:pt>
                <c:pt idx="981">
                  <c:v>29.37</c:v>
                </c:pt>
                <c:pt idx="982">
                  <c:v>29.37</c:v>
                </c:pt>
                <c:pt idx="983">
                  <c:v>29.37</c:v>
                </c:pt>
                <c:pt idx="984">
                  <c:v>29.37</c:v>
                </c:pt>
                <c:pt idx="985">
                  <c:v>29.37</c:v>
                </c:pt>
                <c:pt idx="986">
                  <c:v>29.37</c:v>
                </c:pt>
                <c:pt idx="987">
                  <c:v>29.37</c:v>
                </c:pt>
                <c:pt idx="988">
                  <c:v>29.37</c:v>
                </c:pt>
                <c:pt idx="989">
                  <c:v>29.37</c:v>
                </c:pt>
                <c:pt idx="990">
                  <c:v>29.37</c:v>
                </c:pt>
                <c:pt idx="991">
                  <c:v>29.37</c:v>
                </c:pt>
                <c:pt idx="992">
                  <c:v>29.37</c:v>
                </c:pt>
                <c:pt idx="993">
                  <c:v>29.37</c:v>
                </c:pt>
                <c:pt idx="994">
                  <c:v>29.36</c:v>
                </c:pt>
                <c:pt idx="995">
                  <c:v>29.36</c:v>
                </c:pt>
                <c:pt idx="996">
                  <c:v>29.36</c:v>
                </c:pt>
                <c:pt idx="997">
                  <c:v>29.36</c:v>
                </c:pt>
                <c:pt idx="998">
                  <c:v>29.36</c:v>
                </c:pt>
                <c:pt idx="999">
                  <c:v>29.36</c:v>
                </c:pt>
                <c:pt idx="1000">
                  <c:v>29.36</c:v>
                </c:pt>
                <c:pt idx="1001">
                  <c:v>29.36</c:v>
                </c:pt>
                <c:pt idx="1002">
                  <c:v>29.36</c:v>
                </c:pt>
                <c:pt idx="1003">
                  <c:v>29.36</c:v>
                </c:pt>
                <c:pt idx="1004">
                  <c:v>29.36</c:v>
                </c:pt>
                <c:pt idx="1005">
                  <c:v>29.36</c:v>
                </c:pt>
                <c:pt idx="1006">
                  <c:v>29.36</c:v>
                </c:pt>
                <c:pt idx="1007">
                  <c:v>29.36</c:v>
                </c:pt>
                <c:pt idx="1008">
                  <c:v>29.36</c:v>
                </c:pt>
                <c:pt idx="1009">
                  <c:v>29.36</c:v>
                </c:pt>
                <c:pt idx="1010">
                  <c:v>29.36</c:v>
                </c:pt>
                <c:pt idx="1011">
                  <c:v>29.36</c:v>
                </c:pt>
                <c:pt idx="1012">
                  <c:v>29.36</c:v>
                </c:pt>
                <c:pt idx="1013">
                  <c:v>29.36</c:v>
                </c:pt>
                <c:pt idx="1014">
                  <c:v>29.36</c:v>
                </c:pt>
                <c:pt idx="1015">
                  <c:v>29.36</c:v>
                </c:pt>
                <c:pt idx="1016">
                  <c:v>29.36</c:v>
                </c:pt>
                <c:pt idx="1017">
                  <c:v>29.36</c:v>
                </c:pt>
                <c:pt idx="1018">
                  <c:v>29.36</c:v>
                </c:pt>
                <c:pt idx="1019">
                  <c:v>29.36</c:v>
                </c:pt>
                <c:pt idx="1020">
                  <c:v>29.36</c:v>
                </c:pt>
                <c:pt idx="1021">
                  <c:v>29.36</c:v>
                </c:pt>
                <c:pt idx="1022">
                  <c:v>29.36</c:v>
                </c:pt>
                <c:pt idx="1023">
                  <c:v>29.36</c:v>
                </c:pt>
                <c:pt idx="1024">
                  <c:v>29.36</c:v>
                </c:pt>
                <c:pt idx="1025">
                  <c:v>29.36</c:v>
                </c:pt>
                <c:pt idx="1026">
                  <c:v>29.36</c:v>
                </c:pt>
                <c:pt idx="1027">
                  <c:v>29.36</c:v>
                </c:pt>
                <c:pt idx="1028">
                  <c:v>29.36</c:v>
                </c:pt>
                <c:pt idx="1029">
                  <c:v>29.36</c:v>
                </c:pt>
                <c:pt idx="1030">
                  <c:v>29.36</c:v>
                </c:pt>
                <c:pt idx="1031">
                  <c:v>29.36</c:v>
                </c:pt>
                <c:pt idx="1032">
                  <c:v>29.36</c:v>
                </c:pt>
                <c:pt idx="1033">
                  <c:v>29.36</c:v>
                </c:pt>
                <c:pt idx="1034">
                  <c:v>29.36</c:v>
                </c:pt>
                <c:pt idx="1035">
                  <c:v>29.39</c:v>
                </c:pt>
                <c:pt idx="1036">
                  <c:v>29.39</c:v>
                </c:pt>
                <c:pt idx="1037">
                  <c:v>29.39</c:v>
                </c:pt>
                <c:pt idx="1038">
                  <c:v>29.39</c:v>
                </c:pt>
                <c:pt idx="1039">
                  <c:v>29.39</c:v>
                </c:pt>
                <c:pt idx="1040">
                  <c:v>29.39</c:v>
                </c:pt>
                <c:pt idx="1041">
                  <c:v>29.39</c:v>
                </c:pt>
                <c:pt idx="1042">
                  <c:v>29.39</c:v>
                </c:pt>
                <c:pt idx="1043">
                  <c:v>29.39</c:v>
                </c:pt>
                <c:pt idx="1044">
                  <c:v>29.39</c:v>
                </c:pt>
                <c:pt idx="1045">
                  <c:v>29.39</c:v>
                </c:pt>
                <c:pt idx="1046">
                  <c:v>29.39</c:v>
                </c:pt>
                <c:pt idx="1047">
                  <c:v>29.39</c:v>
                </c:pt>
                <c:pt idx="1048">
                  <c:v>29.39</c:v>
                </c:pt>
                <c:pt idx="1049">
                  <c:v>29.39</c:v>
                </c:pt>
                <c:pt idx="1050">
                  <c:v>29.39</c:v>
                </c:pt>
                <c:pt idx="1051">
                  <c:v>29.39</c:v>
                </c:pt>
                <c:pt idx="1052">
                  <c:v>29.39</c:v>
                </c:pt>
                <c:pt idx="1053">
                  <c:v>29.39</c:v>
                </c:pt>
                <c:pt idx="1054">
                  <c:v>29.39</c:v>
                </c:pt>
                <c:pt idx="1055">
                  <c:v>29.39</c:v>
                </c:pt>
                <c:pt idx="1056">
                  <c:v>29.39</c:v>
                </c:pt>
                <c:pt idx="1057">
                  <c:v>29.39</c:v>
                </c:pt>
                <c:pt idx="1058">
                  <c:v>29.39</c:v>
                </c:pt>
                <c:pt idx="1059">
                  <c:v>29.39</c:v>
                </c:pt>
                <c:pt idx="1060">
                  <c:v>29.39</c:v>
                </c:pt>
                <c:pt idx="1061">
                  <c:v>29.39</c:v>
                </c:pt>
                <c:pt idx="1062">
                  <c:v>29.39</c:v>
                </c:pt>
                <c:pt idx="1063">
                  <c:v>29.39</c:v>
                </c:pt>
                <c:pt idx="1064">
                  <c:v>29.41</c:v>
                </c:pt>
                <c:pt idx="1065">
                  <c:v>29.41</c:v>
                </c:pt>
                <c:pt idx="1066">
                  <c:v>29.41</c:v>
                </c:pt>
                <c:pt idx="1067">
                  <c:v>29.41</c:v>
                </c:pt>
                <c:pt idx="1068">
                  <c:v>29.41</c:v>
                </c:pt>
                <c:pt idx="1069">
                  <c:v>29.41</c:v>
                </c:pt>
                <c:pt idx="1070">
                  <c:v>29.41</c:v>
                </c:pt>
                <c:pt idx="1071">
                  <c:v>29.4</c:v>
                </c:pt>
                <c:pt idx="1072">
                  <c:v>29.4</c:v>
                </c:pt>
                <c:pt idx="1073">
                  <c:v>29.4</c:v>
                </c:pt>
                <c:pt idx="1074">
                  <c:v>29.4</c:v>
                </c:pt>
                <c:pt idx="1075">
                  <c:v>29.4</c:v>
                </c:pt>
                <c:pt idx="1076">
                  <c:v>29.4</c:v>
                </c:pt>
                <c:pt idx="1077">
                  <c:v>29.4</c:v>
                </c:pt>
                <c:pt idx="1078">
                  <c:v>29.4</c:v>
                </c:pt>
                <c:pt idx="1079">
                  <c:v>29.4</c:v>
                </c:pt>
                <c:pt idx="1080">
                  <c:v>29.4</c:v>
                </c:pt>
                <c:pt idx="1081">
                  <c:v>29.4</c:v>
                </c:pt>
                <c:pt idx="1082">
                  <c:v>29.4</c:v>
                </c:pt>
                <c:pt idx="1083">
                  <c:v>29.4</c:v>
                </c:pt>
                <c:pt idx="1084">
                  <c:v>29.4</c:v>
                </c:pt>
                <c:pt idx="1085">
                  <c:v>29.4</c:v>
                </c:pt>
                <c:pt idx="1086">
                  <c:v>29.4</c:v>
                </c:pt>
                <c:pt idx="1087">
                  <c:v>29.4</c:v>
                </c:pt>
                <c:pt idx="1088">
                  <c:v>29.4</c:v>
                </c:pt>
                <c:pt idx="1089">
                  <c:v>29.4</c:v>
                </c:pt>
                <c:pt idx="1090">
                  <c:v>29.4</c:v>
                </c:pt>
                <c:pt idx="1091">
                  <c:v>29.4</c:v>
                </c:pt>
                <c:pt idx="1092">
                  <c:v>29.4</c:v>
                </c:pt>
                <c:pt idx="1093">
                  <c:v>29.4</c:v>
                </c:pt>
                <c:pt idx="1094">
                  <c:v>29.4</c:v>
                </c:pt>
                <c:pt idx="1095">
                  <c:v>29.4</c:v>
                </c:pt>
                <c:pt idx="1096">
                  <c:v>29.4</c:v>
                </c:pt>
                <c:pt idx="1097">
                  <c:v>29.4</c:v>
                </c:pt>
                <c:pt idx="1098">
                  <c:v>29.4</c:v>
                </c:pt>
                <c:pt idx="1099">
                  <c:v>29.4</c:v>
                </c:pt>
                <c:pt idx="1100">
                  <c:v>29.4</c:v>
                </c:pt>
                <c:pt idx="1101">
                  <c:v>29.4</c:v>
                </c:pt>
                <c:pt idx="1102">
                  <c:v>29.4</c:v>
                </c:pt>
                <c:pt idx="1103">
                  <c:v>29.4</c:v>
                </c:pt>
                <c:pt idx="1104">
                  <c:v>29.4</c:v>
                </c:pt>
                <c:pt idx="1105">
                  <c:v>29.4</c:v>
                </c:pt>
                <c:pt idx="1106">
                  <c:v>29.4</c:v>
                </c:pt>
                <c:pt idx="1107">
                  <c:v>29.4</c:v>
                </c:pt>
                <c:pt idx="1108">
                  <c:v>29.4</c:v>
                </c:pt>
                <c:pt idx="1109">
                  <c:v>29.4</c:v>
                </c:pt>
                <c:pt idx="1110">
                  <c:v>29.4</c:v>
                </c:pt>
                <c:pt idx="1111">
                  <c:v>29.4</c:v>
                </c:pt>
                <c:pt idx="1112">
                  <c:v>29.4</c:v>
                </c:pt>
                <c:pt idx="1113">
                  <c:v>29.4</c:v>
                </c:pt>
                <c:pt idx="1114">
                  <c:v>29.4</c:v>
                </c:pt>
                <c:pt idx="1115">
                  <c:v>29.4</c:v>
                </c:pt>
                <c:pt idx="1116">
                  <c:v>29.4</c:v>
                </c:pt>
                <c:pt idx="1117">
                  <c:v>29.4</c:v>
                </c:pt>
                <c:pt idx="1118">
                  <c:v>29.4</c:v>
                </c:pt>
                <c:pt idx="1119">
                  <c:v>29.4</c:v>
                </c:pt>
                <c:pt idx="1120">
                  <c:v>29.4</c:v>
                </c:pt>
                <c:pt idx="1121">
                  <c:v>29.4</c:v>
                </c:pt>
                <c:pt idx="1122">
                  <c:v>29.4</c:v>
                </c:pt>
                <c:pt idx="1123">
                  <c:v>29.4</c:v>
                </c:pt>
                <c:pt idx="1124">
                  <c:v>29.4</c:v>
                </c:pt>
                <c:pt idx="1125">
                  <c:v>29.4</c:v>
                </c:pt>
                <c:pt idx="1126">
                  <c:v>29.4</c:v>
                </c:pt>
                <c:pt idx="1127">
                  <c:v>29.4</c:v>
                </c:pt>
                <c:pt idx="1128">
                  <c:v>29.4</c:v>
                </c:pt>
                <c:pt idx="1129">
                  <c:v>29.4</c:v>
                </c:pt>
                <c:pt idx="1130">
                  <c:v>29.4</c:v>
                </c:pt>
                <c:pt idx="1131">
                  <c:v>29.4</c:v>
                </c:pt>
                <c:pt idx="1132">
                  <c:v>29.4</c:v>
                </c:pt>
                <c:pt idx="1133">
                  <c:v>29.4</c:v>
                </c:pt>
                <c:pt idx="1134">
                  <c:v>29.4</c:v>
                </c:pt>
                <c:pt idx="1135">
                  <c:v>29.4</c:v>
                </c:pt>
                <c:pt idx="1136">
                  <c:v>29.4</c:v>
                </c:pt>
                <c:pt idx="1137">
                  <c:v>29.4</c:v>
                </c:pt>
                <c:pt idx="1138">
                  <c:v>29.4</c:v>
                </c:pt>
                <c:pt idx="1139">
                  <c:v>29.4</c:v>
                </c:pt>
                <c:pt idx="1140">
                  <c:v>29.4</c:v>
                </c:pt>
                <c:pt idx="1141">
                  <c:v>29.39</c:v>
                </c:pt>
                <c:pt idx="1142">
                  <c:v>29.39</c:v>
                </c:pt>
                <c:pt idx="1143">
                  <c:v>29.39</c:v>
                </c:pt>
                <c:pt idx="1144">
                  <c:v>29.39</c:v>
                </c:pt>
                <c:pt idx="1145">
                  <c:v>29.39</c:v>
                </c:pt>
                <c:pt idx="1146">
                  <c:v>29.39</c:v>
                </c:pt>
                <c:pt idx="1147">
                  <c:v>29.4</c:v>
                </c:pt>
                <c:pt idx="1148">
                  <c:v>29.4</c:v>
                </c:pt>
                <c:pt idx="1149">
                  <c:v>29.4</c:v>
                </c:pt>
                <c:pt idx="1150">
                  <c:v>29.4</c:v>
                </c:pt>
                <c:pt idx="1151">
                  <c:v>29.4</c:v>
                </c:pt>
                <c:pt idx="1152">
                  <c:v>29.4</c:v>
                </c:pt>
                <c:pt idx="1153">
                  <c:v>29.4</c:v>
                </c:pt>
                <c:pt idx="1154">
                  <c:v>29.4</c:v>
                </c:pt>
                <c:pt idx="1155">
                  <c:v>29.4</c:v>
                </c:pt>
                <c:pt idx="1156">
                  <c:v>29.4</c:v>
                </c:pt>
                <c:pt idx="1157">
                  <c:v>29.4</c:v>
                </c:pt>
                <c:pt idx="1158">
                  <c:v>29.4</c:v>
                </c:pt>
                <c:pt idx="1159">
                  <c:v>29.4</c:v>
                </c:pt>
                <c:pt idx="1160">
                  <c:v>29.4</c:v>
                </c:pt>
                <c:pt idx="1161">
                  <c:v>29.4</c:v>
                </c:pt>
                <c:pt idx="1162">
                  <c:v>29.4</c:v>
                </c:pt>
                <c:pt idx="1163">
                  <c:v>29.4</c:v>
                </c:pt>
                <c:pt idx="1164">
                  <c:v>29.4</c:v>
                </c:pt>
                <c:pt idx="1165">
                  <c:v>29.4</c:v>
                </c:pt>
                <c:pt idx="1166">
                  <c:v>29.4</c:v>
                </c:pt>
                <c:pt idx="1167">
                  <c:v>29.4</c:v>
                </c:pt>
                <c:pt idx="1168">
                  <c:v>29.4</c:v>
                </c:pt>
                <c:pt idx="1169">
                  <c:v>29.4</c:v>
                </c:pt>
                <c:pt idx="1170">
                  <c:v>29.4</c:v>
                </c:pt>
                <c:pt idx="1171">
                  <c:v>29.4</c:v>
                </c:pt>
                <c:pt idx="1172">
                  <c:v>29.4</c:v>
                </c:pt>
                <c:pt idx="1173">
                  <c:v>29.4</c:v>
                </c:pt>
                <c:pt idx="1174">
                  <c:v>29.4</c:v>
                </c:pt>
                <c:pt idx="1175">
                  <c:v>29.4</c:v>
                </c:pt>
                <c:pt idx="1176">
                  <c:v>29.4</c:v>
                </c:pt>
                <c:pt idx="1177">
                  <c:v>29.4</c:v>
                </c:pt>
                <c:pt idx="1178">
                  <c:v>29.4</c:v>
                </c:pt>
                <c:pt idx="1179">
                  <c:v>29.4</c:v>
                </c:pt>
                <c:pt idx="1180">
                  <c:v>29.39</c:v>
                </c:pt>
                <c:pt idx="1181">
                  <c:v>29.39</c:v>
                </c:pt>
                <c:pt idx="1182">
                  <c:v>29.39</c:v>
                </c:pt>
                <c:pt idx="1183">
                  <c:v>29.39</c:v>
                </c:pt>
                <c:pt idx="1184">
                  <c:v>29.39</c:v>
                </c:pt>
                <c:pt idx="1185">
                  <c:v>29.39</c:v>
                </c:pt>
                <c:pt idx="1186">
                  <c:v>29.39</c:v>
                </c:pt>
                <c:pt idx="1187">
                  <c:v>29.39</c:v>
                </c:pt>
                <c:pt idx="1188">
                  <c:v>29.39</c:v>
                </c:pt>
                <c:pt idx="1189">
                  <c:v>29.39</c:v>
                </c:pt>
                <c:pt idx="1190">
                  <c:v>29.39</c:v>
                </c:pt>
                <c:pt idx="1191">
                  <c:v>29.39</c:v>
                </c:pt>
                <c:pt idx="1192">
                  <c:v>29.39</c:v>
                </c:pt>
                <c:pt idx="1193">
                  <c:v>29.39</c:v>
                </c:pt>
                <c:pt idx="1194">
                  <c:v>29.39</c:v>
                </c:pt>
                <c:pt idx="1195">
                  <c:v>29.39</c:v>
                </c:pt>
                <c:pt idx="1196">
                  <c:v>29.39</c:v>
                </c:pt>
                <c:pt idx="1197">
                  <c:v>29.39</c:v>
                </c:pt>
                <c:pt idx="1198">
                  <c:v>29.39</c:v>
                </c:pt>
                <c:pt idx="1199">
                  <c:v>29.39</c:v>
                </c:pt>
                <c:pt idx="1200">
                  <c:v>29.39</c:v>
                </c:pt>
                <c:pt idx="1201">
                  <c:v>29.39</c:v>
                </c:pt>
                <c:pt idx="1202">
                  <c:v>29.39</c:v>
                </c:pt>
                <c:pt idx="1203">
                  <c:v>29.39</c:v>
                </c:pt>
                <c:pt idx="1204">
                  <c:v>29.39</c:v>
                </c:pt>
                <c:pt idx="1205">
                  <c:v>29.39</c:v>
                </c:pt>
                <c:pt idx="1206">
                  <c:v>29.39</c:v>
                </c:pt>
                <c:pt idx="1207">
                  <c:v>29.39</c:v>
                </c:pt>
                <c:pt idx="1208">
                  <c:v>29.39</c:v>
                </c:pt>
                <c:pt idx="1209">
                  <c:v>29.39</c:v>
                </c:pt>
                <c:pt idx="1210">
                  <c:v>29.39</c:v>
                </c:pt>
                <c:pt idx="1211">
                  <c:v>29.39</c:v>
                </c:pt>
                <c:pt idx="1212">
                  <c:v>29.39</c:v>
                </c:pt>
                <c:pt idx="1213">
                  <c:v>29.39</c:v>
                </c:pt>
                <c:pt idx="1214">
                  <c:v>29.39</c:v>
                </c:pt>
                <c:pt idx="1215">
                  <c:v>29.39</c:v>
                </c:pt>
                <c:pt idx="1216">
                  <c:v>29.39</c:v>
                </c:pt>
                <c:pt idx="1217">
                  <c:v>29.39</c:v>
                </c:pt>
                <c:pt idx="1218">
                  <c:v>29.39</c:v>
                </c:pt>
                <c:pt idx="1219">
                  <c:v>29.39</c:v>
                </c:pt>
                <c:pt idx="1220">
                  <c:v>29.39</c:v>
                </c:pt>
                <c:pt idx="1221">
                  <c:v>29.39</c:v>
                </c:pt>
                <c:pt idx="1222">
                  <c:v>29.39</c:v>
                </c:pt>
                <c:pt idx="1223">
                  <c:v>29.39</c:v>
                </c:pt>
                <c:pt idx="1224">
                  <c:v>29.39</c:v>
                </c:pt>
                <c:pt idx="1225">
                  <c:v>29.39</c:v>
                </c:pt>
                <c:pt idx="1226">
                  <c:v>29.39</c:v>
                </c:pt>
                <c:pt idx="1227">
                  <c:v>29.39</c:v>
                </c:pt>
                <c:pt idx="1228">
                  <c:v>29.39</c:v>
                </c:pt>
                <c:pt idx="1229">
                  <c:v>29.39</c:v>
                </c:pt>
                <c:pt idx="1230">
                  <c:v>29.39</c:v>
                </c:pt>
                <c:pt idx="1231">
                  <c:v>29.39</c:v>
                </c:pt>
                <c:pt idx="1232">
                  <c:v>29.39</c:v>
                </c:pt>
                <c:pt idx="1233">
                  <c:v>29.39</c:v>
                </c:pt>
                <c:pt idx="1234">
                  <c:v>29.39</c:v>
                </c:pt>
                <c:pt idx="1235">
                  <c:v>29.39</c:v>
                </c:pt>
                <c:pt idx="1236">
                  <c:v>29.39</c:v>
                </c:pt>
                <c:pt idx="1237">
                  <c:v>29.39</c:v>
                </c:pt>
                <c:pt idx="1238">
                  <c:v>29.39</c:v>
                </c:pt>
                <c:pt idx="1239">
                  <c:v>29.39</c:v>
                </c:pt>
                <c:pt idx="1240">
                  <c:v>29.39</c:v>
                </c:pt>
                <c:pt idx="1241">
                  <c:v>29.39</c:v>
                </c:pt>
                <c:pt idx="1242">
                  <c:v>29.39</c:v>
                </c:pt>
                <c:pt idx="1243">
                  <c:v>29.39</c:v>
                </c:pt>
                <c:pt idx="1244">
                  <c:v>29.39</c:v>
                </c:pt>
                <c:pt idx="1245">
                  <c:v>29.39</c:v>
                </c:pt>
                <c:pt idx="1246">
                  <c:v>29.39</c:v>
                </c:pt>
                <c:pt idx="1247">
                  <c:v>29.39</c:v>
                </c:pt>
                <c:pt idx="1248">
                  <c:v>29.39</c:v>
                </c:pt>
                <c:pt idx="1249">
                  <c:v>29.39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TBInfectionONLYData!$C$3758:$C$5007</c:f>
              <c:numCache>
                <c:formatCode>General</c:formatCode>
                <c:ptCount val="1250"/>
                <c:pt idx="0">
                  <c:v>0</c:v>
                </c:pt>
                <c:pt idx="1">
                  <c:v>26.71</c:v>
                </c:pt>
                <c:pt idx="2">
                  <c:v>28.310000000000002</c:v>
                </c:pt>
                <c:pt idx="3">
                  <c:v>29.3799999999999</c:v>
                </c:pt>
                <c:pt idx="4">
                  <c:v>30.27</c:v>
                </c:pt>
                <c:pt idx="5">
                  <c:v>30.97</c:v>
                </c:pt>
                <c:pt idx="6">
                  <c:v>32.15</c:v>
                </c:pt>
                <c:pt idx="7">
                  <c:v>33.23999999999991</c:v>
                </c:pt>
                <c:pt idx="8">
                  <c:v>33.370000000000005</c:v>
                </c:pt>
                <c:pt idx="9">
                  <c:v>33.78</c:v>
                </c:pt>
                <c:pt idx="10">
                  <c:v>33.96</c:v>
                </c:pt>
                <c:pt idx="11">
                  <c:v>34.18</c:v>
                </c:pt>
                <c:pt idx="12">
                  <c:v>34.300000000000011</c:v>
                </c:pt>
                <c:pt idx="13">
                  <c:v>34.660000000000004</c:v>
                </c:pt>
                <c:pt idx="14">
                  <c:v>35.069999999999908</c:v>
                </c:pt>
                <c:pt idx="15">
                  <c:v>35.28</c:v>
                </c:pt>
                <c:pt idx="16">
                  <c:v>35.349999999999994</c:v>
                </c:pt>
                <c:pt idx="17">
                  <c:v>35.419999999999902</c:v>
                </c:pt>
                <c:pt idx="18">
                  <c:v>35.58</c:v>
                </c:pt>
                <c:pt idx="19">
                  <c:v>35.64</c:v>
                </c:pt>
                <c:pt idx="20">
                  <c:v>35.83</c:v>
                </c:pt>
                <c:pt idx="21">
                  <c:v>35.97</c:v>
                </c:pt>
                <c:pt idx="22">
                  <c:v>36</c:v>
                </c:pt>
                <c:pt idx="23">
                  <c:v>36.050000000000004</c:v>
                </c:pt>
                <c:pt idx="24">
                  <c:v>36.1</c:v>
                </c:pt>
                <c:pt idx="25">
                  <c:v>36.1</c:v>
                </c:pt>
                <c:pt idx="26">
                  <c:v>36.119999999999905</c:v>
                </c:pt>
                <c:pt idx="27">
                  <c:v>36.21</c:v>
                </c:pt>
                <c:pt idx="28">
                  <c:v>36.300000000000011</c:v>
                </c:pt>
                <c:pt idx="29">
                  <c:v>36.349999999999994</c:v>
                </c:pt>
                <c:pt idx="30">
                  <c:v>36.4</c:v>
                </c:pt>
                <c:pt idx="31">
                  <c:v>36.480000000000004</c:v>
                </c:pt>
                <c:pt idx="32">
                  <c:v>36.499999999999908</c:v>
                </c:pt>
                <c:pt idx="33">
                  <c:v>36.529999999999909</c:v>
                </c:pt>
                <c:pt idx="34">
                  <c:v>36.56</c:v>
                </c:pt>
                <c:pt idx="35">
                  <c:v>36.590000000000003</c:v>
                </c:pt>
                <c:pt idx="36">
                  <c:v>36.73999999999991</c:v>
                </c:pt>
                <c:pt idx="37">
                  <c:v>36.75</c:v>
                </c:pt>
                <c:pt idx="38">
                  <c:v>36.75</c:v>
                </c:pt>
                <c:pt idx="39">
                  <c:v>36.75</c:v>
                </c:pt>
                <c:pt idx="40">
                  <c:v>36.74</c:v>
                </c:pt>
                <c:pt idx="41">
                  <c:v>36.760000000000005</c:v>
                </c:pt>
                <c:pt idx="42">
                  <c:v>36.800000000000011</c:v>
                </c:pt>
                <c:pt idx="43">
                  <c:v>36.790000000000006</c:v>
                </c:pt>
                <c:pt idx="44">
                  <c:v>36.790000000000006</c:v>
                </c:pt>
                <c:pt idx="45">
                  <c:v>36.78</c:v>
                </c:pt>
                <c:pt idx="46">
                  <c:v>36.789999999999907</c:v>
                </c:pt>
                <c:pt idx="47">
                  <c:v>36.800000000000011</c:v>
                </c:pt>
                <c:pt idx="48">
                  <c:v>36.82</c:v>
                </c:pt>
                <c:pt idx="49">
                  <c:v>36.870000000000005</c:v>
                </c:pt>
                <c:pt idx="50">
                  <c:v>36.89</c:v>
                </c:pt>
                <c:pt idx="51">
                  <c:v>36.879999999999995</c:v>
                </c:pt>
                <c:pt idx="52">
                  <c:v>36.89</c:v>
                </c:pt>
                <c:pt idx="53">
                  <c:v>36.879999999999995</c:v>
                </c:pt>
                <c:pt idx="54">
                  <c:v>36.839999999999996</c:v>
                </c:pt>
                <c:pt idx="55">
                  <c:v>36.870000000000005</c:v>
                </c:pt>
                <c:pt idx="56">
                  <c:v>36.910000000000004</c:v>
                </c:pt>
                <c:pt idx="57">
                  <c:v>36.879999999999995</c:v>
                </c:pt>
                <c:pt idx="58">
                  <c:v>36.889999999999901</c:v>
                </c:pt>
                <c:pt idx="59">
                  <c:v>36.889999999999901</c:v>
                </c:pt>
                <c:pt idx="60">
                  <c:v>36.889999999999901</c:v>
                </c:pt>
                <c:pt idx="61">
                  <c:v>36.910000000000004</c:v>
                </c:pt>
                <c:pt idx="62">
                  <c:v>36.93</c:v>
                </c:pt>
                <c:pt idx="63">
                  <c:v>36.94</c:v>
                </c:pt>
                <c:pt idx="64">
                  <c:v>36.93</c:v>
                </c:pt>
                <c:pt idx="65">
                  <c:v>36.94</c:v>
                </c:pt>
                <c:pt idx="66">
                  <c:v>36.94</c:v>
                </c:pt>
                <c:pt idx="67">
                  <c:v>36.96</c:v>
                </c:pt>
                <c:pt idx="68">
                  <c:v>36.949999999999996</c:v>
                </c:pt>
                <c:pt idx="69">
                  <c:v>36.929999999999907</c:v>
                </c:pt>
                <c:pt idx="70">
                  <c:v>36.980000000000004</c:v>
                </c:pt>
                <c:pt idx="71">
                  <c:v>36.980000000000004</c:v>
                </c:pt>
                <c:pt idx="72">
                  <c:v>37.019999999999904</c:v>
                </c:pt>
                <c:pt idx="73">
                  <c:v>37.01</c:v>
                </c:pt>
                <c:pt idx="74">
                  <c:v>37.01</c:v>
                </c:pt>
                <c:pt idx="75">
                  <c:v>37.01</c:v>
                </c:pt>
                <c:pt idx="76">
                  <c:v>37</c:v>
                </c:pt>
                <c:pt idx="77">
                  <c:v>37.01</c:v>
                </c:pt>
                <c:pt idx="78">
                  <c:v>36.99</c:v>
                </c:pt>
                <c:pt idx="79">
                  <c:v>36.99</c:v>
                </c:pt>
                <c:pt idx="80">
                  <c:v>36.99</c:v>
                </c:pt>
                <c:pt idx="81">
                  <c:v>36.96</c:v>
                </c:pt>
                <c:pt idx="82">
                  <c:v>36.94</c:v>
                </c:pt>
                <c:pt idx="83">
                  <c:v>36.97</c:v>
                </c:pt>
                <c:pt idx="84">
                  <c:v>37</c:v>
                </c:pt>
                <c:pt idx="85">
                  <c:v>36.99</c:v>
                </c:pt>
                <c:pt idx="86">
                  <c:v>36.96</c:v>
                </c:pt>
                <c:pt idx="87">
                  <c:v>36.980000000000004</c:v>
                </c:pt>
                <c:pt idx="88">
                  <c:v>36.99</c:v>
                </c:pt>
                <c:pt idx="89">
                  <c:v>36.980000000000004</c:v>
                </c:pt>
                <c:pt idx="90">
                  <c:v>36.980000000000004</c:v>
                </c:pt>
                <c:pt idx="91">
                  <c:v>36.97</c:v>
                </c:pt>
                <c:pt idx="92">
                  <c:v>36.96</c:v>
                </c:pt>
                <c:pt idx="93">
                  <c:v>36.96</c:v>
                </c:pt>
                <c:pt idx="94">
                  <c:v>36.96</c:v>
                </c:pt>
                <c:pt idx="95">
                  <c:v>36.96</c:v>
                </c:pt>
                <c:pt idx="96">
                  <c:v>36.93</c:v>
                </c:pt>
                <c:pt idx="97">
                  <c:v>36.99</c:v>
                </c:pt>
                <c:pt idx="98">
                  <c:v>36.980000000000004</c:v>
                </c:pt>
                <c:pt idx="99">
                  <c:v>36.99</c:v>
                </c:pt>
                <c:pt idx="100">
                  <c:v>36.980000000000004</c:v>
                </c:pt>
                <c:pt idx="101">
                  <c:v>36.980000000000004</c:v>
                </c:pt>
                <c:pt idx="102">
                  <c:v>36.980000000000004</c:v>
                </c:pt>
                <c:pt idx="103">
                  <c:v>36.980000000000004</c:v>
                </c:pt>
                <c:pt idx="104">
                  <c:v>36.99</c:v>
                </c:pt>
                <c:pt idx="105">
                  <c:v>36.99</c:v>
                </c:pt>
                <c:pt idx="106">
                  <c:v>36.980000000000004</c:v>
                </c:pt>
                <c:pt idx="107">
                  <c:v>36.980000000000004</c:v>
                </c:pt>
                <c:pt idx="108">
                  <c:v>36.980000000000004</c:v>
                </c:pt>
                <c:pt idx="109">
                  <c:v>36.97</c:v>
                </c:pt>
                <c:pt idx="110">
                  <c:v>36.96</c:v>
                </c:pt>
                <c:pt idx="111">
                  <c:v>36.97</c:v>
                </c:pt>
                <c:pt idx="112">
                  <c:v>36.96</c:v>
                </c:pt>
                <c:pt idx="113">
                  <c:v>36.929999999999907</c:v>
                </c:pt>
                <c:pt idx="114">
                  <c:v>36.910000000000004</c:v>
                </c:pt>
                <c:pt idx="115">
                  <c:v>36.910000000000004</c:v>
                </c:pt>
                <c:pt idx="116">
                  <c:v>36.9</c:v>
                </c:pt>
                <c:pt idx="117">
                  <c:v>36.910000000000004</c:v>
                </c:pt>
                <c:pt idx="118">
                  <c:v>36.899999999999906</c:v>
                </c:pt>
                <c:pt idx="119">
                  <c:v>36.89</c:v>
                </c:pt>
                <c:pt idx="120">
                  <c:v>36.899999999999906</c:v>
                </c:pt>
                <c:pt idx="121">
                  <c:v>36.870000000000005</c:v>
                </c:pt>
                <c:pt idx="122">
                  <c:v>36.870000000000005</c:v>
                </c:pt>
                <c:pt idx="123">
                  <c:v>36.86</c:v>
                </c:pt>
                <c:pt idx="124">
                  <c:v>36.839999999999996</c:v>
                </c:pt>
                <c:pt idx="125">
                  <c:v>36.870000000000005</c:v>
                </c:pt>
                <c:pt idx="126">
                  <c:v>36.870000000000005</c:v>
                </c:pt>
                <c:pt idx="127">
                  <c:v>36.870000000000005</c:v>
                </c:pt>
                <c:pt idx="128">
                  <c:v>36.86</c:v>
                </c:pt>
                <c:pt idx="129">
                  <c:v>36.849999999999902</c:v>
                </c:pt>
                <c:pt idx="130">
                  <c:v>36.83</c:v>
                </c:pt>
                <c:pt idx="131">
                  <c:v>36.83</c:v>
                </c:pt>
                <c:pt idx="132">
                  <c:v>36.849999999999902</c:v>
                </c:pt>
                <c:pt idx="133">
                  <c:v>36.839999999999996</c:v>
                </c:pt>
                <c:pt idx="134">
                  <c:v>36.839999999999996</c:v>
                </c:pt>
                <c:pt idx="135">
                  <c:v>36.83</c:v>
                </c:pt>
                <c:pt idx="136">
                  <c:v>36.809999999999903</c:v>
                </c:pt>
                <c:pt idx="137">
                  <c:v>36.809999999999903</c:v>
                </c:pt>
                <c:pt idx="138">
                  <c:v>36.800000000000011</c:v>
                </c:pt>
                <c:pt idx="139">
                  <c:v>36.86</c:v>
                </c:pt>
                <c:pt idx="140">
                  <c:v>36.879999999999995</c:v>
                </c:pt>
                <c:pt idx="141">
                  <c:v>36.86</c:v>
                </c:pt>
                <c:pt idx="142">
                  <c:v>36.86</c:v>
                </c:pt>
                <c:pt idx="143">
                  <c:v>36.849999999999994</c:v>
                </c:pt>
                <c:pt idx="144">
                  <c:v>36.839999999999996</c:v>
                </c:pt>
                <c:pt idx="145">
                  <c:v>36.839999999999996</c:v>
                </c:pt>
                <c:pt idx="146">
                  <c:v>36.82</c:v>
                </c:pt>
                <c:pt idx="147">
                  <c:v>36.78</c:v>
                </c:pt>
                <c:pt idx="148">
                  <c:v>36.790000000000006</c:v>
                </c:pt>
                <c:pt idx="149">
                  <c:v>36.790000000000006</c:v>
                </c:pt>
                <c:pt idx="150">
                  <c:v>36.790000000000006</c:v>
                </c:pt>
                <c:pt idx="151">
                  <c:v>36.82</c:v>
                </c:pt>
                <c:pt idx="152">
                  <c:v>36.809999999999903</c:v>
                </c:pt>
                <c:pt idx="153">
                  <c:v>36.809999999999903</c:v>
                </c:pt>
                <c:pt idx="154">
                  <c:v>36.869999999999905</c:v>
                </c:pt>
                <c:pt idx="155">
                  <c:v>36.879999999999903</c:v>
                </c:pt>
                <c:pt idx="156">
                  <c:v>36.869999999999905</c:v>
                </c:pt>
                <c:pt idx="157">
                  <c:v>36.849999999999902</c:v>
                </c:pt>
                <c:pt idx="158">
                  <c:v>36.82</c:v>
                </c:pt>
                <c:pt idx="159">
                  <c:v>36.82</c:v>
                </c:pt>
                <c:pt idx="160">
                  <c:v>36.82</c:v>
                </c:pt>
                <c:pt idx="161">
                  <c:v>36.83</c:v>
                </c:pt>
                <c:pt idx="162">
                  <c:v>36.849999999999902</c:v>
                </c:pt>
                <c:pt idx="163">
                  <c:v>36.870000000000005</c:v>
                </c:pt>
                <c:pt idx="164">
                  <c:v>36.870000000000005</c:v>
                </c:pt>
                <c:pt idx="165">
                  <c:v>36.870000000000005</c:v>
                </c:pt>
                <c:pt idx="166">
                  <c:v>36.849999999999902</c:v>
                </c:pt>
                <c:pt idx="167">
                  <c:v>36.86</c:v>
                </c:pt>
                <c:pt idx="168">
                  <c:v>36.86</c:v>
                </c:pt>
                <c:pt idx="169">
                  <c:v>36.879999999999995</c:v>
                </c:pt>
                <c:pt idx="170">
                  <c:v>36.870000000000005</c:v>
                </c:pt>
                <c:pt idx="171">
                  <c:v>36.849999999999902</c:v>
                </c:pt>
                <c:pt idx="172">
                  <c:v>36.839999999999996</c:v>
                </c:pt>
                <c:pt idx="173">
                  <c:v>36.83</c:v>
                </c:pt>
                <c:pt idx="174">
                  <c:v>36.83</c:v>
                </c:pt>
                <c:pt idx="175">
                  <c:v>36.849999999999994</c:v>
                </c:pt>
                <c:pt idx="176">
                  <c:v>36.849999999999994</c:v>
                </c:pt>
                <c:pt idx="177">
                  <c:v>36.83</c:v>
                </c:pt>
                <c:pt idx="178">
                  <c:v>36.839999999999904</c:v>
                </c:pt>
                <c:pt idx="179">
                  <c:v>36.82</c:v>
                </c:pt>
                <c:pt idx="180">
                  <c:v>36.800000000000011</c:v>
                </c:pt>
                <c:pt idx="181">
                  <c:v>36.770000000000003</c:v>
                </c:pt>
                <c:pt idx="182">
                  <c:v>36.770000000000003</c:v>
                </c:pt>
                <c:pt idx="183">
                  <c:v>36.770000000000003</c:v>
                </c:pt>
                <c:pt idx="184">
                  <c:v>36.760000000000005</c:v>
                </c:pt>
                <c:pt idx="185">
                  <c:v>36.760000000000005</c:v>
                </c:pt>
                <c:pt idx="186">
                  <c:v>36.74</c:v>
                </c:pt>
                <c:pt idx="187">
                  <c:v>36.74</c:v>
                </c:pt>
                <c:pt idx="188">
                  <c:v>36.779999999999909</c:v>
                </c:pt>
                <c:pt idx="189">
                  <c:v>36.769999999999911</c:v>
                </c:pt>
                <c:pt idx="190">
                  <c:v>36.78</c:v>
                </c:pt>
                <c:pt idx="191">
                  <c:v>36.760000000000005</c:v>
                </c:pt>
                <c:pt idx="192">
                  <c:v>36.730000000000011</c:v>
                </c:pt>
                <c:pt idx="193">
                  <c:v>36.74</c:v>
                </c:pt>
                <c:pt idx="194">
                  <c:v>36.769999999999911</c:v>
                </c:pt>
                <c:pt idx="195">
                  <c:v>36.760000000000005</c:v>
                </c:pt>
                <c:pt idx="196">
                  <c:v>36.760000000000005</c:v>
                </c:pt>
                <c:pt idx="197">
                  <c:v>36.779999999999909</c:v>
                </c:pt>
                <c:pt idx="198">
                  <c:v>36.770000000000003</c:v>
                </c:pt>
                <c:pt idx="199">
                  <c:v>36.770000000000003</c:v>
                </c:pt>
                <c:pt idx="200">
                  <c:v>36.760000000000005</c:v>
                </c:pt>
                <c:pt idx="201">
                  <c:v>36.74</c:v>
                </c:pt>
                <c:pt idx="202">
                  <c:v>36.74</c:v>
                </c:pt>
                <c:pt idx="203">
                  <c:v>36.74</c:v>
                </c:pt>
                <c:pt idx="204">
                  <c:v>36.730000000000011</c:v>
                </c:pt>
                <c:pt idx="205">
                  <c:v>36.74</c:v>
                </c:pt>
                <c:pt idx="206">
                  <c:v>36.730000000000011</c:v>
                </c:pt>
                <c:pt idx="207">
                  <c:v>36.720000000000006</c:v>
                </c:pt>
                <c:pt idx="208">
                  <c:v>36.720000000000006</c:v>
                </c:pt>
                <c:pt idx="209">
                  <c:v>36.71</c:v>
                </c:pt>
                <c:pt idx="210">
                  <c:v>36.720000000000006</c:v>
                </c:pt>
                <c:pt idx="211">
                  <c:v>36.730000000000011</c:v>
                </c:pt>
                <c:pt idx="212">
                  <c:v>36.75</c:v>
                </c:pt>
                <c:pt idx="213">
                  <c:v>36.75</c:v>
                </c:pt>
                <c:pt idx="214">
                  <c:v>36.730000000000011</c:v>
                </c:pt>
                <c:pt idx="215">
                  <c:v>36.720000000000006</c:v>
                </c:pt>
                <c:pt idx="216">
                  <c:v>36.700000000000003</c:v>
                </c:pt>
                <c:pt idx="217">
                  <c:v>36.720000000000006</c:v>
                </c:pt>
                <c:pt idx="218">
                  <c:v>36.720000000000006</c:v>
                </c:pt>
                <c:pt idx="219">
                  <c:v>36.700000000000003</c:v>
                </c:pt>
                <c:pt idx="220">
                  <c:v>36.669999999999909</c:v>
                </c:pt>
                <c:pt idx="221">
                  <c:v>36.690000000000005</c:v>
                </c:pt>
                <c:pt idx="222">
                  <c:v>36.68</c:v>
                </c:pt>
                <c:pt idx="223">
                  <c:v>36.669999999999909</c:v>
                </c:pt>
                <c:pt idx="224">
                  <c:v>36.700000000000003</c:v>
                </c:pt>
                <c:pt idx="225">
                  <c:v>36.690000000000005</c:v>
                </c:pt>
                <c:pt idx="226">
                  <c:v>36.68</c:v>
                </c:pt>
                <c:pt idx="227">
                  <c:v>36.67</c:v>
                </c:pt>
                <c:pt idx="228">
                  <c:v>36.67</c:v>
                </c:pt>
                <c:pt idx="229">
                  <c:v>36.65</c:v>
                </c:pt>
                <c:pt idx="230">
                  <c:v>36.65</c:v>
                </c:pt>
                <c:pt idx="231">
                  <c:v>36.630000000000003</c:v>
                </c:pt>
                <c:pt idx="232">
                  <c:v>36.660000000000004</c:v>
                </c:pt>
                <c:pt idx="233">
                  <c:v>36.660000000000004</c:v>
                </c:pt>
                <c:pt idx="234">
                  <c:v>36.65</c:v>
                </c:pt>
                <c:pt idx="235">
                  <c:v>36.65</c:v>
                </c:pt>
                <c:pt idx="236">
                  <c:v>36.630000000000003</c:v>
                </c:pt>
                <c:pt idx="237">
                  <c:v>36.620000000000005</c:v>
                </c:pt>
                <c:pt idx="238">
                  <c:v>36.690000000000005</c:v>
                </c:pt>
                <c:pt idx="239">
                  <c:v>36.690000000000005</c:v>
                </c:pt>
                <c:pt idx="240">
                  <c:v>36.690000000000005</c:v>
                </c:pt>
                <c:pt idx="241">
                  <c:v>36.700000000000003</c:v>
                </c:pt>
                <c:pt idx="242">
                  <c:v>36.700000000000003</c:v>
                </c:pt>
                <c:pt idx="243">
                  <c:v>36.71</c:v>
                </c:pt>
                <c:pt idx="244">
                  <c:v>36.71</c:v>
                </c:pt>
                <c:pt idx="245">
                  <c:v>36.720000000000006</c:v>
                </c:pt>
                <c:pt idx="246">
                  <c:v>36.71</c:v>
                </c:pt>
                <c:pt idx="247">
                  <c:v>36.75</c:v>
                </c:pt>
                <c:pt idx="248">
                  <c:v>36.719999999999906</c:v>
                </c:pt>
                <c:pt idx="249">
                  <c:v>36.71</c:v>
                </c:pt>
                <c:pt idx="250">
                  <c:v>36.69999999999991</c:v>
                </c:pt>
                <c:pt idx="251">
                  <c:v>36.69999999999991</c:v>
                </c:pt>
                <c:pt idx="252">
                  <c:v>36.719999999999906</c:v>
                </c:pt>
                <c:pt idx="253">
                  <c:v>36.709999999999908</c:v>
                </c:pt>
                <c:pt idx="254">
                  <c:v>36.700000000000003</c:v>
                </c:pt>
                <c:pt idx="255">
                  <c:v>36.709999999999908</c:v>
                </c:pt>
                <c:pt idx="256">
                  <c:v>36.709999999999908</c:v>
                </c:pt>
                <c:pt idx="257">
                  <c:v>36.69999999999991</c:v>
                </c:pt>
                <c:pt idx="258">
                  <c:v>36.720000000000006</c:v>
                </c:pt>
                <c:pt idx="259">
                  <c:v>36.71</c:v>
                </c:pt>
                <c:pt idx="260">
                  <c:v>36.71</c:v>
                </c:pt>
                <c:pt idx="261">
                  <c:v>36.71</c:v>
                </c:pt>
                <c:pt idx="262">
                  <c:v>36.720000000000006</c:v>
                </c:pt>
                <c:pt idx="263">
                  <c:v>36.720000000000006</c:v>
                </c:pt>
                <c:pt idx="264">
                  <c:v>36.730000000000011</c:v>
                </c:pt>
                <c:pt idx="265">
                  <c:v>36.730000000000011</c:v>
                </c:pt>
                <c:pt idx="266">
                  <c:v>36.730000000000011</c:v>
                </c:pt>
                <c:pt idx="267">
                  <c:v>36.720000000000006</c:v>
                </c:pt>
                <c:pt idx="268">
                  <c:v>36.720000000000006</c:v>
                </c:pt>
                <c:pt idx="269">
                  <c:v>36.720000000000006</c:v>
                </c:pt>
                <c:pt idx="270">
                  <c:v>36.690000000000005</c:v>
                </c:pt>
                <c:pt idx="271">
                  <c:v>36.700000000000003</c:v>
                </c:pt>
                <c:pt idx="272">
                  <c:v>36.700000000000003</c:v>
                </c:pt>
                <c:pt idx="273">
                  <c:v>36.71</c:v>
                </c:pt>
                <c:pt idx="274">
                  <c:v>36.71</c:v>
                </c:pt>
                <c:pt idx="275">
                  <c:v>36.71</c:v>
                </c:pt>
                <c:pt idx="276">
                  <c:v>36.690000000000005</c:v>
                </c:pt>
                <c:pt idx="277">
                  <c:v>36.690000000000005</c:v>
                </c:pt>
                <c:pt idx="278">
                  <c:v>36.660000000000004</c:v>
                </c:pt>
                <c:pt idx="279">
                  <c:v>36.669999999999909</c:v>
                </c:pt>
                <c:pt idx="280">
                  <c:v>36.669999999999909</c:v>
                </c:pt>
                <c:pt idx="281">
                  <c:v>36.65</c:v>
                </c:pt>
                <c:pt idx="282">
                  <c:v>36.61</c:v>
                </c:pt>
                <c:pt idx="283">
                  <c:v>36.620000000000005</c:v>
                </c:pt>
                <c:pt idx="284">
                  <c:v>36.61</c:v>
                </c:pt>
                <c:pt idx="285">
                  <c:v>36.6</c:v>
                </c:pt>
                <c:pt idx="286">
                  <c:v>36.6</c:v>
                </c:pt>
                <c:pt idx="287">
                  <c:v>36.6</c:v>
                </c:pt>
                <c:pt idx="288">
                  <c:v>36.590000000000003</c:v>
                </c:pt>
                <c:pt idx="289">
                  <c:v>36.590000000000003</c:v>
                </c:pt>
                <c:pt idx="290">
                  <c:v>36.57</c:v>
                </c:pt>
                <c:pt idx="291">
                  <c:v>36.56</c:v>
                </c:pt>
                <c:pt idx="292">
                  <c:v>36.54</c:v>
                </c:pt>
                <c:pt idx="293">
                  <c:v>36.550000000000004</c:v>
                </c:pt>
                <c:pt idx="294">
                  <c:v>36.550000000000004</c:v>
                </c:pt>
                <c:pt idx="295">
                  <c:v>36.550000000000004</c:v>
                </c:pt>
                <c:pt idx="296">
                  <c:v>36.54</c:v>
                </c:pt>
                <c:pt idx="297">
                  <c:v>36.56</c:v>
                </c:pt>
                <c:pt idx="298">
                  <c:v>36.53</c:v>
                </c:pt>
                <c:pt idx="299">
                  <c:v>36.550000000000004</c:v>
                </c:pt>
                <c:pt idx="300">
                  <c:v>36.57</c:v>
                </c:pt>
                <c:pt idx="301">
                  <c:v>36.590000000000003</c:v>
                </c:pt>
                <c:pt idx="302">
                  <c:v>36.590000000000003</c:v>
                </c:pt>
                <c:pt idx="303">
                  <c:v>36.58</c:v>
                </c:pt>
                <c:pt idx="304">
                  <c:v>36.58</c:v>
                </c:pt>
                <c:pt idx="305">
                  <c:v>36.58</c:v>
                </c:pt>
                <c:pt idx="306">
                  <c:v>36.58</c:v>
                </c:pt>
                <c:pt idx="307">
                  <c:v>36.56</c:v>
                </c:pt>
                <c:pt idx="308">
                  <c:v>36.58</c:v>
                </c:pt>
                <c:pt idx="309">
                  <c:v>36.550000000000004</c:v>
                </c:pt>
                <c:pt idx="310">
                  <c:v>36.51</c:v>
                </c:pt>
                <c:pt idx="311">
                  <c:v>36.529999999999909</c:v>
                </c:pt>
                <c:pt idx="312">
                  <c:v>36.520000000000003</c:v>
                </c:pt>
                <c:pt idx="313">
                  <c:v>36.520000000000003</c:v>
                </c:pt>
                <c:pt idx="314">
                  <c:v>36.520000000000003</c:v>
                </c:pt>
                <c:pt idx="315">
                  <c:v>36.49</c:v>
                </c:pt>
                <c:pt idx="316">
                  <c:v>36.49</c:v>
                </c:pt>
                <c:pt idx="317">
                  <c:v>36.47</c:v>
                </c:pt>
                <c:pt idx="318">
                  <c:v>36.46</c:v>
                </c:pt>
                <c:pt idx="319">
                  <c:v>36.46</c:v>
                </c:pt>
                <c:pt idx="320">
                  <c:v>36.429999999999907</c:v>
                </c:pt>
                <c:pt idx="321">
                  <c:v>36.43</c:v>
                </c:pt>
                <c:pt idx="322">
                  <c:v>36.43</c:v>
                </c:pt>
                <c:pt idx="323">
                  <c:v>36.43</c:v>
                </c:pt>
                <c:pt idx="324">
                  <c:v>36.44</c:v>
                </c:pt>
                <c:pt idx="325">
                  <c:v>36.43</c:v>
                </c:pt>
                <c:pt idx="326">
                  <c:v>36.43</c:v>
                </c:pt>
                <c:pt idx="327">
                  <c:v>36.42</c:v>
                </c:pt>
                <c:pt idx="328">
                  <c:v>36.43</c:v>
                </c:pt>
                <c:pt idx="329">
                  <c:v>36.419999999999902</c:v>
                </c:pt>
                <c:pt idx="330">
                  <c:v>36.410000000000004</c:v>
                </c:pt>
                <c:pt idx="331">
                  <c:v>36.4</c:v>
                </c:pt>
                <c:pt idx="332">
                  <c:v>36.42</c:v>
                </c:pt>
                <c:pt idx="333">
                  <c:v>36.42</c:v>
                </c:pt>
                <c:pt idx="334">
                  <c:v>36.43</c:v>
                </c:pt>
                <c:pt idx="335">
                  <c:v>36.46</c:v>
                </c:pt>
                <c:pt idx="336">
                  <c:v>36.46</c:v>
                </c:pt>
                <c:pt idx="337">
                  <c:v>36.46</c:v>
                </c:pt>
                <c:pt idx="338">
                  <c:v>36.449999999999996</c:v>
                </c:pt>
                <c:pt idx="339">
                  <c:v>36.46</c:v>
                </c:pt>
                <c:pt idx="340">
                  <c:v>36.47</c:v>
                </c:pt>
                <c:pt idx="341">
                  <c:v>36.46</c:v>
                </c:pt>
                <c:pt idx="342">
                  <c:v>36.46</c:v>
                </c:pt>
                <c:pt idx="343">
                  <c:v>36.46</c:v>
                </c:pt>
                <c:pt idx="344">
                  <c:v>36.449999999999903</c:v>
                </c:pt>
                <c:pt idx="345">
                  <c:v>36.46</c:v>
                </c:pt>
                <c:pt idx="346">
                  <c:v>36.46</c:v>
                </c:pt>
                <c:pt idx="347">
                  <c:v>36.449999999999903</c:v>
                </c:pt>
                <c:pt idx="348">
                  <c:v>36.44</c:v>
                </c:pt>
                <c:pt idx="349">
                  <c:v>36.43</c:v>
                </c:pt>
                <c:pt idx="350">
                  <c:v>36.410000000000004</c:v>
                </c:pt>
                <c:pt idx="351">
                  <c:v>36.4</c:v>
                </c:pt>
                <c:pt idx="352">
                  <c:v>36.410000000000004</c:v>
                </c:pt>
                <c:pt idx="353">
                  <c:v>36.410000000000004</c:v>
                </c:pt>
                <c:pt idx="354">
                  <c:v>36.39</c:v>
                </c:pt>
                <c:pt idx="355">
                  <c:v>36.3599999999999</c:v>
                </c:pt>
                <c:pt idx="356">
                  <c:v>36.349999999999902</c:v>
                </c:pt>
                <c:pt idx="357">
                  <c:v>36.349999999999902</c:v>
                </c:pt>
                <c:pt idx="358">
                  <c:v>36.36</c:v>
                </c:pt>
                <c:pt idx="359">
                  <c:v>36.339999999999904</c:v>
                </c:pt>
                <c:pt idx="360">
                  <c:v>36.339999999999904</c:v>
                </c:pt>
                <c:pt idx="361">
                  <c:v>36.319999999999901</c:v>
                </c:pt>
                <c:pt idx="362">
                  <c:v>36.309999999999903</c:v>
                </c:pt>
                <c:pt idx="363">
                  <c:v>36.319999999999901</c:v>
                </c:pt>
                <c:pt idx="364">
                  <c:v>36.319999999999901</c:v>
                </c:pt>
                <c:pt idx="365">
                  <c:v>36.319999999999901</c:v>
                </c:pt>
                <c:pt idx="366">
                  <c:v>36.300000000000011</c:v>
                </c:pt>
                <c:pt idx="367">
                  <c:v>36.279999999999909</c:v>
                </c:pt>
                <c:pt idx="368">
                  <c:v>36.279999999999909</c:v>
                </c:pt>
                <c:pt idx="369">
                  <c:v>36.279999999999909</c:v>
                </c:pt>
                <c:pt idx="370">
                  <c:v>36.269999999999911</c:v>
                </c:pt>
                <c:pt idx="371">
                  <c:v>36.25</c:v>
                </c:pt>
                <c:pt idx="372">
                  <c:v>36.25</c:v>
                </c:pt>
                <c:pt idx="373">
                  <c:v>36.28</c:v>
                </c:pt>
                <c:pt idx="374">
                  <c:v>36.28</c:v>
                </c:pt>
                <c:pt idx="375">
                  <c:v>36.270000000000003</c:v>
                </c:pt>
                <c:pt idx="376">
                  <c:v>36.260000000000005</c:v>
                </c:pt>
                <c:pt idx="377">
                  <c:v>36.269999999999911</c:v>
                </c:pt>
                <c:pt idx="378">
                  <c:v>36.309999999999995</c:v>
                </c:pt>
                <c:pt idx="379">
                  <c:v>36.309999999999995</c:v>
                </c:pt>
                <c:pt idx="380">
                  <c:v>36.309999999999995</c:v>
                </c:pt>
                <c:pt idx="381">
                  <c:v>36.300000000000011</c:v>
                </c:pt>
                <c:pt idx="382">
                  <c:v>36.300000000000011</c:v>
                </c:pt>
                <c:pt idx="383">
                  <c:v>36.300000000000011</c:v>
                </c:pt>
                <c:pt idx="384">
                  <c:v>36.290000000000006</c:v>
                </c:pt>
                <c:pt idx="385">
                  <c:v>36.290000000000006</c:v>
                </c:pt>
                <c:pt idx="386">
                  <c:v>36.270000000000003</c:v>
                </c:pt>
                <c:pt idx="387">
                  <c:v>36.270000000000003</c:v>
                </c:pt>
                <c:pt idx="388">
                  <c:v>36.260000000000005</c:v>
                </c:pt>
                <c:pt idx="389">
                  <c:v>36.260000000000005</c:v>
                </c:pt>
                <c:pt idx="390">
                  <c:v>36.260000000000005</c:v>
                </c:pt>
                <c:pt idx="391">
                  <c:v>36.270000000000003</c:v>
                </c:pt>
                <c:pt idx="392">
                  <c:v>36.270000000000003</c:v>
                </c:pt>
                <c:pt idx="393">
                  <c:v>36.270000000000003</c:v>
                </c:pt>
                <c:pt idx="394">
                  <c:v>36.260000000000005</c:v>
                </c:pt>
                <c:pt idx="395">
                  <c:v>36.25</c:v>
                </c:pt>
                <c:pt idx="396">
                  <c:v>36.24</c:v>
                </c:pt>
                <c:pt idx="397">
                  <c:v>36.24</c:v>
                </c:pt>
                <c:pt idx="398">
                  <c:v>36.24</c:v>
                </c:pt>
                <c:pt idx="399">
                  <c:v>36.249999999999908</c:v>
                </c:pt>
                <c:pt idx="400">
                  <c:v>36.249999999999908</c:v>
                </c:pt>
                <c:pt idx="401">
                  <c:v>36.260000000000005</c:v>
                </c:pt>
                <c:pt idx="402">
                  <c:v>36.260000000000005</c:v>
                </c:pt>
                <c:pt idx="403">
                  <c:v>36.230000000000011</c:v>
                </c:pt>
                <c:pt idx="404">
                  <c:v>36.220000000000006</c:v>
                </c:pt>
                <c:pt idx="405">
                  <c:v>36.24</c:v>
                </c:pt>
                <c:pt idx="406">
                  <c:v>36.220000000000006</c:v>
                </c:pt>
                <c:pt idx="407">
                  <c:v>36.21</c:v>
                </c:pt>
                <c:pt idx="408">
                  <c:v>36.19999999999991</c:v>
                </c:pt>
                <c:pt idx="409">
                  <c:v>36.230000000000011</c:v>
                </c:pt>
                <c:pt idx="410">
                  <c:v>36.220000000000006</c:v>
                </c:pt>
                <c:pt idx="411">
                  <c:v>36.21</c:v>
                </c:pt>
                <c:pt idx="412">
                  <c:v>36.21</c:v>
                </c:pt>
                <c:pt idx="413">
                  <c:v>36.21</c:v>
                </c:pt>
                <c:pt idx="414">
                  <c:v>36.19999999999991</c:v>
                </c:pt>
                <c:pt idx="415">
                  <c:v>36.19999999999991</c:v>
                </c:pt>
                <c:pt idx="416">
                  <c:v>36.190000000000005</c:v>
                </c:pt>
                <c:pt idx="417">
                  <c:v>36.18</c:v>
                </c:pt>
                <c:pt idx="418">
                  <c:v>36.18</c:v>
                </c:pt>
                <c:pt idx="419">
                  <c:v>36.17</c:v>
                </c:pt>
                <c:pt idx="420">
                  <c:v>36.19999999999991</c:v>
                </c:pt>
                <c:pt idx="421">
                  <c:v>36.190000000000005</c:v>
                </c:pt>
                <c:pt idx="422">
                  <c:v>36.179999999999907</c:v>
                </c:pt>
                <c:pt idx="423">
                  <c:v>36.15</c:v>
                </c:pt>
                <c:pt idx="424">
                  <c:v>36.15</c:v>
                </c:pt>
                <c:pt idx="425">
                  <c:v>36.14</c:v>
                </c:pt>
                <c:pt idx="426">
                  <c:v>36.160000000000004</c:v>
                </c:pt>
                <c:pt idx="427">
                  <c:v>36.15</c:v>
                </c:pt>
                <c:pt idx="428">
                  <c:v>36.14</c:v>
                </c:pt>
                <c:pt idx="429">
                  <c:v>36.130000000000003</c:v>
                </c:pt>
                <c:pt idx="430">
                  <c:v>36.120000000000005</c:v>
                </c:pt>
                <c:pt idx="431">
                  <c:v>36.11</c:v>
                </c:pt>
                <c:pt idx="432">
                  <c:v>36.11</c:v>
                </c:pt>
                <c:pt idx="433">
                  <c:v>36.11</c:v>
                </c:pt>
                <c:pt idx="434">
                  <c:v>36.130000000000003</c:v>
                </c:pt>
                <c:pt idx="435">
                  <c:v>36.120000000000005</c:v>
                </c:pt>
                <c:pt idx="436">
                  <c:v>36.1</c:v>
                </c:pt>
                <c:pt idx="437">
                  <c:v>36.090000000000003</c:v>
                </c:pt>
                <c:pt idx="438">
                  <c:v>36.059999999999903</c:v>
                </c:pt>
                <c:pt idx="439">
                  <c:v>36.050000000000004</c:v>
                </c:pt>
                <c:pt idx="440">
                  <c:v>36.07</c:v>
                </c:pt>
                <c:pt idx="441">
                  <c:v>36.090000000000003</c:v>
                </c:pt>
                <c:pt idx="442">
                  <c:v>36.08</c:v>
                </c:pt>
                <c:pt idx="443">
                  <c:v>36.08</c:v>
                </c:pt>
                <c:pt idx="444">
                  <c:v>36.08</c:v>
                </c:pt>
                <c:pt idx="445">
                  <c:v>36.08</c:v>
                </c:pt>
                <c:pt idx="446">
                  <c:v>36.08</c:v>
                </c:pt>
                <c:pt idx="447">
                  <c:v>36.08</c:v>
                </c:pt>
                <c:pt idx="448">
                  <c:v>36.08</c:v>
                </c:pt>
                <c:pt idx="449">
                  <c:v>36.08</c:v>
                </c:pt>
                <c:pt idx="450">
                  <c:v>36.07</c:v>
                </c:pt>
                <c:pt idx="451">
                  <c:v>36.07</c:v>
                </c:pt>
                <c:pt idx="452">
                  <c:v>36.06</c:v>
                </c:pt>
                <c:pt idx="453">
                  <c:v>36.07</c:v>
                </c:pt>
                <c:pt idx="454">
                  <c:v>36.050000000000004</c:v>
                </c:pt>
                <c:pt idx="455">
                  <c:v>36.06</c:v>
                </c:pt>
                <c:pt idx="456">
                  <c:v>36.06</c:v>
                </c:pt>
                <c:pt idx="457">
                  <c:v>36.050000000000004</c:v>
                </c:pt>
                <c:pt idx="458">
                  <c:v>36.050000000000004</c:v>
                </c:pt>
                <c:pt idx="459">
                  <c:v>36.039999999999907</c:v>
                </c:pt>
                <c:pt idx="460">
                  <c:v>36.019999999999904</c:v>
                </c:pt>
                <c:pt idx="461">
                  <c:v>36.019999999999904</c:v>
                </c:pt>
                <c:pt idx="462">
                  <c:v>36.04</c:v>
                </c:pt>
                <c:pt idx="463">
                  <c:v>36.04</c:v>
                </c:pt>
                <c:pt idx="464">
                  <c:v>36.03</c:v>
                </c:pt>
                <c:pt idx="465">
                  <c:v>36.03</c:v>
                </c:pt>
                <c:pt idx="466">
                  <c:v>36.03</c:v>
                </c:pt>
                <c:pt idx="467">
                  <c:v>36.03</c:v>
                </c:pt>
                <c:pt idx="468">
                  <c:v>36.020000000000003</c:v>
                </c:pt>
                <c:pt idx="469">
                  <c:v>36.01</c:v>
                </c:pt>
                <c:pt idx="470">
                  <c:v>36</c:v>
                </c:pt>
                <c:pt idx="471">
                  <c:v>35.99</c:v>
                </c:pt>
                <c:pt idx="472">
                  <c:v>35.99</c:v>
                </c:pt>
                <c:pt idx="473">
                  <c:v>35.980000000000004</c:v>
                </c:pt>
                <c:pt idx="474">
                  <c:v>35.97</c:v>
                </c:pt>
                <c:pt idx="475">
                  <c:v>35.97</c:v>
                </c:pt>
                <c:pt idx="476">
                  <c:v>35.97</c:v>
                </c:pt>
                <c:pt idx="477">
                  <c:v>35.96</c:v>
                </c:pt>
                <c:pt idx="478">
                  <c:v>35.949999999999903</c:v>
                </c:pt>
                <c:pt idx="479">
                  <c:v>35.93</c:v>
                </c:pt>
                <c:pt idx="480">
                  <c:v>35.919999999999902</c:v>
                </c:pt>
                <c:pt idx="481">
                  <c:v>35.910000000000004</c:v>
                </c:pt>
                <c:pt idx="482">
                  <c:v>35.889999999999901</c:v>
                </c:pt>
                <c:pt idx="483">
                  <c:v>35.870000000000005</c:v>
                </c:pt>
                <c:pt idx="484">
                  <c:v>35.839999999999904</c:v>
                </c:pt>
                <c:pt idx="485">
                  <c:v>35.83</c:v>
                </c:pt>
                <c:pt idx="486">
                  <c:v>35.819999999999901</c:v>
                </c:pt>
                <c:pt idx="487">
                  <c:v>35.809999999999903</c:v>
                </c:pt>
                <c:pt idx="488">
                  <c:v>35.809999999999903</c:v>
                </c:pt>
                <c:pt idx="489">
                  <c:v>35.78</c:v>
                </c:pt>
                <c:pt idx="490">
                  <c:v>35.839999999999904</c:v>
                </c:pt>
                <c:pt idx="491">
                  <c:v>35.839999999999904</c:v>
                </c:pt>
                <c:pt idx="492">
                  <c:v>35.819999999999901</c:v>
                </c:pt>
                <c:pt idx="493">
                  <c:v>35.800000000000011</c:v>
                </c:pt>
                <c:pt idx="494">
                  <c:v>35.790000000000006</c:v>
                </c:pt>
                <c:pt idx="495">
                  <c:v>35.819999999999901</c:v>
                </c:pt>
                <c:pt idx="496">
                  <c:v>35.839999999999904</c:v>
                </c:pt>
                <c:pt idx="497">
                  <c:v>35.83</c:v>
                </c:pt>
                <c:pt idx="498">
                  <c:v>35.819999999999901</c:v>
                </c:pt>
                <c:pt idx="499">
                  <c:v>35.800000000000011</c:v>
                </c:pt>
                <c:pt idx="500">
                  <c:v>35.800000000000011</c:v>
                </c:pt>
                <c:pt idx="501">
                  <c:v>35.78</c:v>
                </c:pt>
                <c:pt idx="502">
                  <c:v>35.760000000000005</c:v>
                </c:pt>
                <c:pt idx="503">
                  <c:v>35.760000000000005</c:v>
                </c:pt>
                <c:pt idx="504">
                  <c:v>35.78</c:v>
                </c:pt>
                <c:pt idx="505">
                  <c:v>35.770000000000003</c:v>
                </c:pt>
                <c:pt idx="506">
                  <c:v>35.760000000000005</c:v>
                </c:pt>
                <c:pt idx="507">
                  <c:v>35.75</c:v>
                </c:pt>
                <c:pt idx="508">
                  <c:v>35.75</c:v>
                </c:pt>
                <c:pt idx="509">
                  <c:v>35.75</c:v>
                </c:pt>
                <c:pt idx="510">
                  <c:v>35.75</c:v>
                </c:pt>
                <c:pt idx="511">
                  <c:v>35.75</c:v>
                </c:pt>
                <c:pt idx="512">
                  <c:v>35.74</c:v>
                </c:pt>
                <c:pt idx="513">
                  <c:v>35.720000000000006</c:v>
                </c:pt>
                <c:pt idx="514">
                  <c:v>35.709999999999908</c:v>
                </c:pt>
                <c:pt idx="515">
                  <c:v>35.74</c:v>
                </c:pt>
                <c:pt idx="516">
                  <c:v>35.71</c:v>
                </c:pt>
                <c:pt idx="517">
                  <c:v>35.700000000000003</c:v>
                </c:pt>
                <c:pt idx="518">
                  <c:v>35.700000000000003</c:v>
                </c:pt>
                <c:pt idx="519">
                  <c:v>35.700000000000003</c:v>
                </c:pt>
                <c:pt idx="520">
                  <c:v>35.690000000000005</c:v>
                </c:pt>
                <c:pt idx="521">
                  <c:v>35.68</c:v>
                </c:pt>
                <c:pt idx="522">
                  <c:v>35.690000000000005</c:v>
                </c:pt>
                <c:pt idx="523">
                  <c:v>35.690000000000005</c:v>
                </c:pt>
                <c:pt idx="524">
                  <c:v>35.68</c:v>
                </c:pt>
                <c:pt idx="525">
                  <c:v>35.71</c:v>
                </c:pt>
                <c:pt idx="526">
                  <c:v>35.690000000000005</c:v>
                </c:pt>
                <c:pt idx="527">
                  <c:v>35.68</c:v>
                </c:pt>
                <c:pt idx="528">
                  <c:v>35.68</c:v>
                </c:pt>
                <c:pt idx="529">
                  <c:v>35.67</c:v>
                </c:pt>
                <c:pt idx="530">
                  <c:v>35.660000000000004</c:v>
                </c:pt>
                <c:pt idx="531">
                  <c:v>35.67</c:v>
                </c:pt>
                <c:pt idx="532">
                  <c:v>35.68</c:v>
                </c:pt>
                <c:pt idx="533">
                  <c:v>35.660000000000004</c:v>
                </c:pt>
                <c:pt idx="534">
                  <c:v>35.660000000000004</c:v>
                </c:pt>
                <c:pt idx="535">
                  <c:v>35.660000000000004</c:v>
                </c:pt>
                <c:pt idx="536">
                  <c:v>35.65</c:v>
                </c:pt>
                <c:pt idx="537">
                  <c:v>35.64</c:v>
                </c:pt>
                <c:pt idx="538">
                  <c:v>35.61</c:v>
                </c:pt>
                <c:pt idx="539">
                  <c:v>35.61</c:v>
                </c:pt>
                <c:pt idx="540">
                  <c:v>35.590000000000003</c:v>
                </c:pt>
                <c:pt idx="541">
                  <c:v>35.57</c:v>
                </c:pt>
                <c:pt idx="542">
                  <c:v>35.559999999999903</c:v>
                </c:pt>
                <c:pt idx="543">
                  <c:v>35.559999999999903</c:v>
                </c:pt>
                <c:pt idx="544">
                  <c:v>35.559999999999903</c:v>
                </c:pt>
                <c:pt idx="545">
                  <c:v>35.559999999999903</c:v>
                </c:pt>
                <c:pt idx="546">
                  <c:v>35.550000000000004</c:v>
                </c:pt>
                <c:pt idx="547">
                  <c:v>35.559999999999903</c:v>
                </c:pt>
                <c:pt idx="548">
                  <c:v>35.569999999999908</c:v>
                </c:pt>
                <c:pt idx="549">
                  <c:v>35.569999999999908</c:v>
                </c:pt>
                <c:pt idx="550">
                  <c:v>35.58</c:v>
                </c:pt>
                <c:pt idx="551">
                  <c:v>35.57</c:v>
                </c:pt>
                <c:pt idx="552">
                  <c:v>35.57</c:v>
                </c:pt>
                <c:pt idx="553">
                  <c:v>35.56</c:v>
                </c:pt>
                <c:pt idx="554">
                  <c:v>35.519999999999904</c:v>
                </c:pt>
                <c:pt idx="555">
                  <c:v>35.53</c:v>
                </c:pt>
                <c:pt idx="556">
                  <c:v>35.5</c:v>
                </c:pt>
                <c:pt idx="557">
                  <c:v>35.49</c:v>
                </c:pt>
                <c:pt idx="558">
                  <c:v>35.5</c:v>
                </c:pt>
                <c:pt idx="559">
                  <c:v>35.480000000000004</c:v>
                </c:pt>
                <c:pt idx="560">
                  <c:v>35.47</c:v>
                </c:pt>
                <c:pt idx="561">
                  <c:v>35.459999999999901</c:v>
                </c:pt>
                <c:pt idx="562">
                  <c:v>35.459999999999901</c:v>
                </c:pt>
                <c:pt idx="563">
                  <c:v>35.449999999999903</c:v>
                </c:pt>
                <c:pt idx="564">
                  <c:v>35.459999999999901</c:v>
                </c:pt>
                <c:pt idx="565">
                  <c:v>35.459999999999901</c:v>
                </c:pt>
                <c:pt idx="566">
                  <c:v>35.459999999999901</c:v>
                </c:pt>
                <c:pt idx="567">
                  <c:v>35.459999999999901</c:v>
                </c:pt>
                <c:pt idx="568">
                  <c:v>35.449999999999903</c:v>
                </c:pt>
                <c:pt idx="569">
                  <c:v>35.439999999999905</c:v>
                </c:pt>
                <c:pt idx="570">
                  <c:v>35.419999999999902</c:v>
                </c:pt>
                <c:pt idx="571">
                  <c:v>35.410000000000004</c:v>
                </c:pt>
                <c:pt idx="572">
                  <c:v>35.410000000000004</c:v>
                </c:pt>
                <c:pt idx="573">
                  <c:v>35.42</c:v>
                </c:pt>
                <c:pt idx="574">
                  <c:v>35.379999999999903</c:v>
                </c:pt>
                <c:pt idx="575">
                  <c:v>35.370000000000005</c:v>
                </c:pt>
                <c:pt idx="576">
                  <c:v>35.36</c:v>
                </c:pt>
                <c:pt idx="577">
                  <c:v>35.370000000000005</c:v>
                </c:pt>
                <c:pt idx="578">
                  <c:v>35.36</c:v>
                </c:pt>
                <c:pt idx="579">
                  <c:v>35.349999999999994</c:v>
                </c:pt>
                <c:pt idx="580">
                  <c:v>35.349999999999994</c:v>
                </c:pt>
                <c:pt idx="581">
                  <c:v>35.339999999999904</c:v>
                </c:pt>
                <c:pt idx="582">
                  <c:v>35.33</c:v>
                </c:pt>
                <c:pt idx="583">
                  <c:v>35.33</c:v>
                </c:pt>
                <c:pt idx="584">
                  <c:v>35.32</c:v>
                </c:pt>
                <c:pt idx="585">
                  <c:v>35.300000000000011</c:v>
                </c:pt>
                <c:pt idx="586">
                  <c:v>35.290000000000006</c:v>
                </c:pt>
                <c:pt idx="587">
                  <c:v>35.28</c:v>
                </c:pt>
                <c:pt idx="588">
                  <c:v>35.349999999999994</c:v>
                </c:pt>
                <c:pt idx="589">
                  <c:v>35.339999999999996</c:v>
                </c:pt>
                <c:pt idx="590">
                  <c:v>35.339999999999996</c:v>
                </c:pt>
                <c:pt idx="591">
                  <c:v>35.32</c:v>
                </c:pt>
                <c:pt idx="592">
                  <c:v>35.290000000000006</c:v>
                </c:pt>
                <c:pt idx="593">
                  <c:v>35.279999999999909</c:v>
                </c:pt>
                <c:pt idx="594">
                  <c:v>35.300000000000011</c:v>
                </c:pt>
                <c:pt idx="595">
                  <c:v>35.339999999999996</c:v>
                </c:pt>
                <c:pt idx="596">
                  <c:v>35.339999999999904</c:v>
                </c:pt>
                <c:pt idx="597">
                  <c:v>35.349999999999994</c:v>
                </c:pt>
                <c:pt idx="598">
                  <c:v>35.349999999999994</c:v>
                </c:pt>
                <c:pt idx="599">
                  <c:v>35.339999999999996</c:v>
                </c:pt>
                <c:pt idx="600">
                  <c:v>35.339999999999996</c:v>
                </c:pt>
                <c:pt idx="601">
                  <c:v>35.349999999999994</c:v>
                </c:pt>
                <c:pt idx="602">
                  <c:v>35.339999999999904</c:v>
                </c:pt>
                <c:pt idx="603">
                  <c:v>35.33</c:v>
                </c:pt>
                <c:pt idx="604">
                  <c:v>35.33</c:v>
                </c:pt>
                <c:pt idx="605">
                  <c:v>35.33</c:v>
                </c:pt>
                <c:pt idx="606">
                  <c:v>35.32</c:v>
                </c:pt>
                <c:pt idx="607">
                  <c:v>35.300000000000011</c:v>
                </c:pt>
                <c:pt idx="608">
                  <c:v>35.300000000000011</c:v>
                </c:pt>
                <c:pt idx="609">
                  <c:v>35.300000000000011</c:v>
                </c:pt>
                <c:pt idx="610">
                  <c:v>35.290000000000006</c:v>
                </c:pt>
                <c:pt idx="611">
                  <c:v>35.279999999999909</c:v>
                </c:pt>
                <c:pt idx="612">
                  <c:v>35.279999999999909</c:v>
                </c:pt>
                <c:pt idx="613">
                  <c:v>35.279999999999909</c:v>
                </c:pt>
                <c:pt idx="614">
                  <c:v>35.279999999999909</c:v>
                </c:pt>
                <c:pt idx="615">
                  <c:v>35.279999999999909</c:v>
                </c:pt>
                <c:pt idx="616">
                  <c:v>35.279999999999909</c:v>
                </c:pt>
                <c:pt idx="617">
                  <c:v>35.28</c:v>
                </c:pt>
                <c:pt idx="618">
                  <c:v>35.260000000000005</c:v>
                </c:pt>
                <c:pt idx="619">
                  <c:v>35.28</c:v>
                </c:pt>
                <c:pt idx="620">
                  <c:v>35.269999999999911</c:v>
                </c:pt>
                <c:pt idx="621">
                  <c:v>35.260000000000005</c:v>
                </c:pt>
                <c:pt idx="622">
                  <c:v>35.25</c:v>
                </c:pt>
                <c:pt idx="623">
                  <c:v>35.230000000000011</c:v>
                </c:pt>
                <c:pt idx="624">
                  <c:v>35.24</c:v>
                </c:pt>
                <c:pt idx="625">
                  <c:v>35.260000000000005</c:v>
                </c:pt>
                <c:pt idx="626">
                  <c:v>35.24</c:v>
                </c:pt>
                <c:pt idx="627">
                  <c:v>35.24</c:v>
                </c:pt>
                <c:pt idx="628">
                  <c:v>35.24</c:v>
                </c:pt>
                <c:pt idx="629">
                  <c:v>35.230000000000011</c:v>
                </c:pt>
                <c:pt idx="630">
                  <c:v>35.24</c:v>
                </c:pt>
                <c:pt idx="631">
                  <c:v>35.220000000000006</c:v>
                </c:pt>
                <c:pt idx="632">
                  <c:v>35.220000000000006</c:v>
                </c:pt>
                <c:pt idx="633">
                  <c:v>35.19999999999991</c:v>
                </c:pt>
                <c:pt idx="634">
                  <c:v>35.209999999999908</c:v>
                </c:pt>
                <c:pt idx="635">
                  <c:v>35.209999999999908</c:v>
                </c:pt>
                <c:pt idx="636">
                  <c:v>35.19999999999991</c:v>
                </c:pt>
                <c:pt idx="637">
                  <c:v>35.209999999999908</c:v>
                </c:pt>
                <c:pt idx="638">
                  <c:v>35.209999999999908</c:v>
                </c:pt>
                <c:pt idx="639">
                  <c:v>35.209999999999908</c:v>
                </c:pt>
                <c:pt idx="640">
                  <c:v>35.209999999999908</c:v>
                </c:pt>
                <c:pt idx="641">
                  <c:v>35.190000000000005</c:v>
                </c:pt>
                <c:pt idx="642">
                  <c:v>35.209999999999908</c:v>
                </c:pt>
                <c:pt idx="643">
                  <c:v>35.209999999999908</c:v>
                </c:pt>
                <c:pt idx="644">
                  <c:v>35.220000000000006</c:v>
                </c:pt>
                <c:pt idx="645">
                  <c:v>35.220000000000006</c:v>
                </c:pt>
                <c:pt idx="646">
                  <c:v>35.230000000000011</c:v>
                </c:pt>
                <c:pt idx="647">
                  <c:v>35.220000000000006</c:v>
                </c:pt>
                <c:pt idx="648">
                  <c:v>35.220000000000006</c:v>
                </c:pt>
                <c:pt idx="649">
                  <c:v>35.220000000000006</c:v>
                </c:pt>
                <c:pt idx="650">
                  <c:v>35.220000000000006</c:v>
                </c:pt>
                <c:pt idx="651">
                  <c:v>35.220000000000006</c:v>
                </c:pt>
                <c:pt idx="652">
                  <c:v>35.220000000000006</c:v>
                </c:pt>
                <c:pt idx="653">
                  <c:v>35.209999999999908</c:v>
                </c:pt>
                <c:pt idx="654">
                  <c:v>35.200000000000003</c:v>
                </c:pt>
                <c:pt idx="655">
                  <c:v>35.18</c:v>
                </c:pt>
                <c:pt idx="656">
                  <c:v>35.18</c:v>
                </c:pt>
                <c:pt idx="657">
                  <c:v>35.17</c:v>
                </c:pt>
                <c:pt idx="658">
                  <c:v>35.15</c:v>
                </c:pt>
                <c:pt idx="659">
                  <c:v>35.15</c:v>
                </c:pt>
                <c:pt idx="660">
                  <c:v>35.130000000000003</c:v>
                </c:pt>
                <c:pt idx="661">
                  <c:v>35.130000000000003</c:v>
                </c:pt>
                <c:pt idx="662">
                  <c:v>35.130000000000003</c:v>
                </c:pt>
                <c:pt idx="663">
                  <c:v>35.130000000000003</c:v>
                </c:pt>
                <c:pt idx="664">
                  <c:v>35.090000000000003</c:v>
                </c:pt>
                <c:pt idx="665">
                  <c:v>35.130000000000003</c:v>
                </c:pt>
                <c:pt idx="666">
                  <c:v>35.120000000000005</c:v>
                </c:pt>
                <c:pt idx="667">
                  <c:v>35.099999999999909</c:v>
                </c:pt>
                <c:pt idx="668">
                  <c:v>35.090000000000003</c:v>
                </c:pt>
                <c:pt idx="669">
                  <c:v>35.090000000000003</c:v>
                </c:pt>
                <c:pt idx="670">
                  <c:v>35.08</c:v>
                </c:pt>
                <c:pt idx="671">
                  <c:v>35.090000000000003</c:v>
                </c:pt>
                <c:pt idx="672">
                  <c:v>35.090000000000003</c:v>
                </c:pt>
                <c:pt idx="673">
                  <c:v>35.08</c:v>
                </c:pt>
                <c:pt idx="674">
                  <c:v>35.07</c:v>
                </c:pt>
                <c:pt idx="675">
                  <c:v>35.050000000000004</c:v>
                </c:pt>
                <c:pt idx="676">
                  <c:v>35.050000000000004</c:v>
                </c:pt>
                <c:pt idx="677">
                  <c:v>35.059999999999903</c:v>
                </c:pt>
                <c:pt idx="678">
                  <c:v>35.059999999999903</c:v>
                </c:pt>
                <c:pt idx="679">
                  <c:v>35.069999999999908</c:v>
                </c:pt>
                <c:pt idx="680">
                  <c:v>35.059999999999903</c:v>
                </c:pt>
                <c:pt idx="681">
                  <c:v>35.059999999999903</c:v>
                </c:pt>
                <c:pt idx="682">
                  <c:v>35.050000000000004</c:v>
                </c:pt>
                <c:pt idx="683">
                  <c:v>35.050000000000004</c:v>
                </c:pt>
                <c:pt idx="684">
                  <c:v>35.059999999999903</c:v>
                </c:pt>
                <c:pt idx="685">
                  <c:v>35.059999999999903</c:v>
                </c:pt>
                <c:pt idx="686">
                  <c:v>35.03</c:v>
                </c:pt>
                <c:pt idx="687">
                  <c:v>35.03</c:v>
                </c:pt>
                <c:pt idx="688">
                  <c:v>35.020000000000003</c:v>
                </c:pt>
                <c:pt idx="689">
                  <c:v>34.99</c:v>
                </c:pt>
                <c:pt idx="690">
                  <c:v>35</c:v>
                </c:pt>
                <c:pt idx="691">
                  <c:v>35.01</c:v>
                </c:pt>
                <c:pt idx="692">
                  <c:v>34.99</c:v>
                </c:pt>
                <c:pt idx="693">
                  <c:v>34.980000000000004</c:v>
                </c:pt>
                <c:pt idx="694">
                  <c:v>34.97</c:v>
                </c:pt>
                <c:pt idx="695">
                  <c:v>34.94</c:v>
                </c:pt>
                <c:pt idx="696">
                  <c:v>34.94</c:v>
                </c:pt>
                <c:pt idx="697">
                  <c:v>34.93</c:v>
                </c:pt>
                <c:pt idx="698">
                  <c:v>34.92</c:v>
                </c:pt>
                <c:pt idx="699">
                  <c:v>34.910000000000004</c:v>
                </c:pt>
                <c:pt idx="700">
                  <c:v>34.910000000000004</c:v>
                </c:pt>
                <c:pt idx="701">
                  <c:v>34.910000000000004</c:v>
                </c:pt>
                <c:pt idx="702">
                  <c:v>34.910000000000004</c:v>
                </c:pt>
                <c:pt idx="703">
                  <c:v>34.879999999999995</c:v>
                </c:pt>
                <c:pt idx="704">
                  <c:v>34.839999999999904</c:v>
                </c:pt>
                <c:pt idx="705">
                  <c:v>34.829999999999906</c:v>
                </c:pt>
                <c:pt idx="706">
                  <c:v>34.839999999999904</c:v>
                </c:pt>
                <c:pt idx="707">
                  <c:v>34.839999999999904</c:v>
                </c:pt>
                <c:pt idx="708">
                  <c:v>34.870000000000005</c:v>
                </c:pt>
                <c:pt idx="709">
                  <c:v>34.86</c:v>
                </c:pt>
                <c:pt idx="710">
                  <c:v>34.879999999999995</c:v>
                </c:pt>
                <c:pt idx="711">
                  <c:v>34.879999999999995</c:v>
                </c:pt>
                <c:pt idx="712">
                  <c:v>34.849999999999902</c:v>
                </c:pt>
                <c:pt idx="713">
                  <c:v>34.849999999999902</c:v>
                </c:pt>
                <c:pt idx="714">
                  <c:v>34.86</c:v>
                </c:pt>
                <c:pt idx="715">
                  <c:v>34.849999999999902</c:v>
                </c:pt>
                <c:pt idx="716">
                  <c:v>34.819999999999901</c:v>
                </c:pt>
                <c:pt idx="717">
                  <c:v>34.819999999999901</c:v>
                </c:pt>
                <c:pt idx="718">
                  <c:v>34.809999999999903</c:v>
                </c:pt>
                <c:pt idx="719">
                  <c:v>34.800000000000011</c:v>
                </c:pt>
                <c:pt idx="720">
                  <c:v>34.789999999999907</c:v>
                </c:pt>
                <c:pt idx="721">
                  <c:v>34.790000000000006</c:v>
                </c:pt>
                <c:pt idx="722">
                  <c:v>34.790000000000006</c:v>
                </c:pt>
                <c:pt idx="723">
                  <c:v>34.790000000000006</c:v>
                </c:pt>
                <c:pt idx="724">
                  <c:v>34.790000000000006</c:v>
                </c:pt>
                <c:pt idx="725">
                  <c:v>34.790000000000006</c:v>
                </c:pt>
                <c:pt idx="726">
                  <c:v>34.790000000000006</c:v>
                </c:pt>
                <c:pt idx="727">
                  <c:v>34.78</c:v>
                </c:pt>
                <c:pt idx="728">
                  <c:v>34.78</c:v>
                </c:pt>
                <c:pt idx="729">
                  <c:v>34.770000000000003</c:v>
                </c:pt>
                <c:pt idx="730">
                  <c:v>34.770000000000003</c:v>
                </c:pt>
                <c:pt idx="731">
                  <c:v>34.770000000000003</c:v>
                </c:pt>
                <c:pt idx="732">
                  <c:v>34.770000000000003</c:v>
                </c:pt>
                <c:pt idx="733">
                  <c:v>34.770000000000003</c:v>
                </c:pt>
                <c:pt idx="734">
                  <c:v>34.790000000000006</c:v>
                </c:pt>
                <c:pt idx="735">
                  <c:v>34.839999999999904</c:v>
                </c:pt>
                <c:pt idx="736">
                  <c:v>34.839999999999904</c:v>
                </c:pt>
                <c:pt idx="737">
                  <c:v>34.839999999999904</c:v>
                </c:pt>
                <c:pt idx="738">
                  <c:v>34.839999999999904</c:v>
                </c:pt>
                <c:pt idx="739">
                  <c:v>34.839999999999904</c:v>
                </c:pt>
                <c:pt idx="740">
                  <c:v>34.839999999999904</c:v>
                </c:pt>
                <c:pt idx="741">
                  <c:v>34.839999999999904</c:v>
                </c:pt>
                <c:pt idx="742">
                  <c:v>34.849999999999902</c:v>
                </c:pt>
                <c:pt idx="743">
                  <c:v>34.849999999999902</c:v>
                </c:pt>
                <c:pt idx="744">
                  <c:v>34.849999999999902</c:v>
                </c:pt>
                <c:pt idx="745">
                  <c:v>34.849999999999902</c:v>
                </c:pt>
                <c:pt idx="746">
                  <c:v>34.849999999999902</c:v>
                </c:pt>
                <c:pt idx="747">
                  <c:v>34.849999999999902</c:v>
                </c:pt>
                <c:pt idx="748">
                  <c:v>34.849999999999902</c:v>
                </c:pt>
                <c:pt idx="749">
                  <c:v>34.849999999999902</c:v>
                </c:pt>
                <c:pt idx="750">
                  <c:v>34.849999999999902</c:v>
                </c:pt>
                <c:pt idx="751">
                  <c:v>34.849999999999902</c:v>
                </c:pt>
                <c:pt idx="752">
                  <c:v>34.849999999999902</c:v>
                </c:pt>
                <c:pt idx="753">
                  <c:v>34.849999999999902</c:v>
                </c:pt>
                <c:pt idx="754">
                  <c:v>34.849999999999902</c:v>
                </c:pt>
                <c:pt idx="755">
                  <c:v>34.849999999999902</c:v>
                </c:pt>
                <c:pt idx="756">
                  <c:v>34.849999999999902</c:v>
                </c:pt>
                <c:pt idx="757">
                  <c:v>34.849999999999902</c:v>
                </c:pt>
                <c:pt idx="758">
                  <c:v>34.849999999999902</c:v>
                </c:pt>
                <c:pt idx="759">
                  <c:v>34.849999999999902</c:v>
                </c:pt>
                <c:pt idx="760">
                  <c:v>34.849999999999902</c:v>
                </c:pt>
                <c:pt idx="761">
                  <c:v>34.849999999999902</c:v>
                </c:pt>
                <c:pt idx="762">
                  <c:v>34.849999999999902</c:v>
                </c:pt>
                <c:pt idx="763">
                  <c:v>34.849999999999902</c:v>
                </c:pt>
                <c:pt idx="764">
                  <c:v>34.849999999999902</c:v>
                </c:pt>
                <c:pt idx="765">
                  <c:v>34.849999999999902</c:v>
                </c:pt>
                <c:pt idx="766">
                  <c:v>34.849999999999902</c:v>
                </c:pt>
                <c:pt idx="767">
                  <c:v>34.849999999999902</c:v>
                </c:pt>
                <c:pt idx="768">
                  <c:v>34.849999999999902</c:v>
                </c:pt>
                <c:pt idx="769">
                  <c:v>34.839999999999904</c:v>
                </c:pt>
                <c:pt idx="770">
                  <c:v>34.839999999999904</c:v>
                </c:pt>
                <c:pt idx="771">
                  <c:v>34.839999999999904</c:v>
                </c:pt>
                <c:pt idx="772">
                  <c:v>34.839999999999904</c:v>
                </c:pt>
                <c:pt idx="773">
                  <c:v>34.839999999999904</c:v>
                </c:pt>
                <c:pt idx="774">
                  <c:v>34.839999999999904</c:v>
                </c:pt>
                <c:pt idx="775">
                  <c:v>34.839999999999904</c:v>
                </c:pt>
                <c:pt idx="776">
                  <c:v>34.849999999999902</c:v>
                </c:pt>
                <c:pt idx="777">
                  <c:v>34.849999999999902</c:v>
                </c:pt>
                <c:pt idx="778">
                  <c:v>34.849999999999902</c:v>
                </c:pt>
                <c:pt idx="779">
                  <c:v>34.849999999999902</c:v>
                </c:pt>
                <c:pt idx="780">
                  <c:v>34.849999999999902</c:v>
                </c:pt>
                <c:pt idx="781">
                  <c:v>34.849999999999902</c:v>
                </c:pt>
                <c:pt idx="782">
                  <c:v>34.849999999999902</c:v>
                </c:pt>
                <c:pt idx="783">
                  <c:v>34.849999999999902</c:v>
                </c:pt>
                <c:pt idx="784">
                  <c:v>34.870000000000005</c:v>
                </c:pt>
                <c:pt idx="785">
                  <c:v>34.870000000000005</c:v>
                </c:pt>
                <c:pt idx="786">
                  <c:v>34.870000000000005</c:v>
                </c:pt>
                <c:pt idx="787">
                  <c:v>34.870000000000005</c:v>
                </c:pt>
                <c:pt idx="788">
                  <c:v>34.870000000000005</c:v>
                </c:pt>
                <c:pt idx="789">
                  <c:v>34.870000000000005</c:v>
                </c:pt>
                <c:pt idx="790">
                  <c:v>34.86</c:v>
                </c:pt>
                <c:pt idx="791">
                  <c:v>34.870000000000005</c:v>
                </c:pt>
                <c:pt idx="792">
                  <c:v>34.870000000000005</c:v>
                </c:pt>
                <c:pt idx="793">
                  <c:v>34.870000000000005</c:v>
                </c:pt>
                <c:pt idx="794">
                  <c:v>34.870000000000005</c:v>
                </c:pt>
                <c:pt idx="795">
                  <c:v>34.870000000000005</c:v>
                </c:pt>
                <c:pt idx="796">
                  <c:v>34.870000000000005</c:v>
                </c:pt>
                <c:pt idx="797">
                  <c:v>34.870000000000005</c:v>
                </c:pt>
                <c:pt idx="798">
                  <c:v>34.870000000000005</c:v>
                </c:pt>
                <c:pt idx="799">
                  <c:v>34.870000000000005</c:v>
                </c:pt>
                <c:pt idx="800">
                  <c:v>34.870000000000005</c:v>
                </c:pt>
                <c:pt idx="801">
                  <c:v>34.870000000000005</c:v>
                </c:pt>
                <c:pt idx="802">
                  <c:v>34.870000000000005</c:v>
                </c:pt>
                <c:pt idx="803">
                  <c:v>34.870000000000005</c:v>
                </c:pt>
                <c:pt idx="804">
                  <c:v>34.870000000000005</c:v>
                </c:pt>
                <c:pt idx="805">
                  <c:v>34.870000000000005</c:v>
                </c:pt>
                <c:pt idx="806">
                  <c:v>34.870000000000005</c:v>
                </c:pt>
                <c:pt idx="807">
                  <c:v>34.870000000000005</c:v>
                </c:pt>
                <c:pt idx="808">
                  <c:v>34.870000000000005</c:v>
                </c:pt>
                <c:pt idx="809">
                  <c:v>34.870000000000005</c:v>
                </c:pt>
                <c:pt idx="810">
                  <c:v>34.870000000000005</c:v>
                </c:pt>
                <c:pt idx="811">
                  <c:v>34.870000000000005</c:v>
                </c:pt>
                <c:pt idx="812">
                  <c:v>34.870000000000005</c:v>
                </c:pt>
                <c:pt idx="813">
                  <c:v>34.870000000000005</c:v>
                </c:pt>
                <c:pt idx="814">
                  <c:v>34.870000000000005</c:v>
                </c:pt>
                <c:pt idx="815">
                  <c:v>34.86</c:v>
                </c:pt>
                <c:pt idx="816">
                  <c:v>34.86</c:v>
                </c:pt>
                <c:pt idx="817">
                  <c:v>34.86</c:v>
                </c:pt>
                <c:pt idx="818">
                  <c:v>34.86</c:v>
                </c:pt>
                <c:pt idx="819">
                  <c:v>34.86</c:v>
                </c:pt>
                <c:pt idx="820">
                  <c:v>34.849999999999902</c:v>
                </c:pt>
                <c:pt idx="821">
                  <c:v>34.849999999999902</c:v>
                </c:pt>
                <c:pt idx="822">
                  <c:v>34.849999999999902</c:v>
                </c:pt>
                <c:pt idx="823">
                  <c:v>34.849999999999902</c:v>
                </c:pt>
                <c:pt idx="824">
                  <c:v>34.849999999999902</c:v>
                </c:pt>
                <c:pt idx="825">
                  <c:v>34.849999999999902</c:v>
                </c:pt>
                <c:pt idx="826">
                  <c:v>34.849999999999902</c:v>
                </c:pt>
                <c:pt idx="827">
                  <c:v>34.849999999999902</c:v>
                </c:pt>
                <c:pt idx="828">
                  <c:v>34.849999999999902</c:v>
                </c:pt>
                <c:pt idx="829">
                  <c:v>34.849999999999902</c:v>
                </c:pt>
                <c:pt idx="830">
                  <c:v>34.849999999999902</c:v>
                </c:pt>
                <c:pt idx="831">
                  <c:v>34.849999999999902</c:v>
                </c:pt>
                <c:pt idx="832">
                  <c:v>34.849999999999902</c:v>
                </c:pt>
                <c:pt idx="833">
                  <c:v>34.849999999999902</c:v>
                </c:pt>
                <c:pt idx="834">
                  <c:v>34.849999999999902</c:v>
                </c:pt>
                <c:pt idx="835">
                  <c:v>34.849999999999902</c:v>
                </c:pt>
                <c:pt idx="836">
                  <c:v>34.849999999999902</c:v>
                </c:pt>
                <c:pt idx="837">
                  <c:v>34.849999999999902</c:v>
                </c:pt>
                <c:pt idx="838">
                  <c:v>34.849999999999902</c:v>
                </c:pt>
                <c:pt idx="839">
                  <c:v>34.849999999999902</c:v>
                </c:pt>
                <c:pt idx="840">
                  <c:v>34.849999999999902</c:v>
                </c:pt>
                <c:pt idx="841">
                  <c:v>34.849999999999902</c:v>
                </c:pt>
                <c:pt idx="842">
                  <c:v>34.849999999999902</c:v>
                </c:pt>
                <c:pt idx="843">
                  <c:v>34.849999999999902</c:v>
                </c:pt>
                <c:pt idx="844">
                  <c:v>34.849999999999902</c:v>
                </c:pt>
                <c:pt idx="845">
                  <c:v>34.849999999999902</c:v>
                </c:pt>
                <c:pt idx="846">
                  <c:v>34.849999999999902</c:v>
                </c:pt>
                <c:pt idx="847">
                  <c:v>34.849999999999902</c:v>
                </c:pt>
                <c:pt idx="848">
                  <c:v>34.849999999999902</c:v>
                </c:pt>
                <c:pt idx="849">
                  <c:v>34.849999999999902</c:v>
                </c:pt>
                <c:pt idx="850">
                  <c:v>34.849999999999902</c:v>
                </c:pt>
                <c:pt idx="851">
                  <c:v>34.849999999999902</c:v>
                </c:pt>
                <c:pt idx="852">
                  <c:v>34.849999999999902</c:v>
                </c:pt>
                <c:pt idx="853">
                  <c:v>34.849999999999902</c:v>
                </c:pt>
                <c:pt idx="854">
                  <c:v>34.849999999999902</c:v>
                </c:pt>
                <c:pt idx="855">
                  <c:v>34.849999999999902</c:v>
                </c:pt>
                <c:pt idx="856">
                  <c:v>34.849999999999902</c:v>
                </c:pt>
                <c:pt idx="857">
                  <c:v>34.849999999999902</c:v>
                </c:pt>
                <c:pt idx="858">
                  <c:v>34.849999999999902</c:v>
                </c:pt>
                <c:pt idx="859">
                  <c:v>34.849999999999902</c:v>
                </c:pt>
                <c:pt idx="860">
                  <c:v>34.849999999999902</c:v>
                </c:pt>
                <c:pt idx="861">
                  <c:v>34.849999999999902</c:v>
                </c:pt>
                <c:pt idx="862">
                  <c:v>34.849999999999902</c:v>
                </c:pt>
                <c:pt idx="863">
                  <c:v>34.849999999999902</c:v>
                </c:pt>
                <c:pt idx="864">
                  <c:v>34.849999999999902</c:v>
                </c:pt>
                <c:pt idx="865">
                  <c:v>34.849999999999902</c:v>
                </c:pt>
                <c:pt idx="866">
                  <c:v>34.849999999999902</c:v>
                </c:pt>
                <c:pt idx="867">
                  <c:v>34.849999999999902</c:v>
                </c:pt>
                <c:pt idx="868">
                  <c:v>34.849999999999902</c:v>
                </c:pt>
                <c:pt idx="869">
                  <c:v>34.849999999999902</c:v>
                </c:pt>
                <c:pt idx="870">
                  <c:v>34.849999999999902</c:v>
                </c:pt>
                <c:pt idx="871">
                  <c:v>34.849999999999902</c:v>
                </c:pt>
                <c:pt idx="872">
                  <c:v>34.849999999999902</c:v>
                </c:pt>
                <c:pt idx="873">
                  <c:v>34.849999999999902</c:v>
                </c:pt>
                <c:pt idx="874">
                  <c:v>34.849999999999902</c:v>
                </c:pt>
                <c:pt idx="875">
                  <c:v>34.849999999999902</c:v>
                </c:pt>
                <c:pt idx="876">
                  <c:v>34.849999999999902</c:v>
                </c:pt>
                <c:pt idx="877">
                  <c:v>34.849999999999902</c:v>
                </c:pt>
                <c:pt idx="878">
                  <c:v>34.849999999999902</c:v>
                </c:pt>
                <c:pt idx="879">
                  <c:v>34.849999999999902</c:v>
                </c:pt>
                <c:pt idx="880">
                  <c:v>34.849999999999902</c:v>
                </c:pt>
                <c:pt idx="881">
                  <c:v>34.849999999999902</c:v>
                </c:pt>
                <c:pt idx="882">
                  <c:v>34.86</c:v>
                </c:pt>
                <c:pt idx="883">
                  <c:v>34.86</c:v>
                </c:pt>
                <c:pt idx="884">
                  <c:v>34.86</c:v>
                </c:pt>
                <c:pt idx="885">
                  <c:v>34.86</c:v>
                </c:pt>
                <c:pt idx="886">
                  <c:v>34.849999999999902</c:v>
                </c:pt>
                <c:pt idx="887">
                  <c:v>34.849999999999902</c:v>
                </c:pt>
                <c:pt idx="888">
                  <c:v>34.849999999999902</c:v>
                </c:pt>
                <c:pt idx="889">
                  <c:v>34.849999999999902</c:v>
                </c:pt>
                <c:pt idx="890">
                  <c:v>34.849999999999902</c:v>
                </c:pt>
                <c:pt idx="891">
                  <c:v>34.849999999999902</c:v>
                </c:pt>
                <c:pt idx="892">
                  <c:v>34.849999999999902</c:v>
                </c:pt>
                <c:pt idx="893">
                  <c:v>34.849999999999902</c:v>
                </c:pt>
                <c:pt idx="894">
                  <c:v>34.849999999999902</c:v>
                </c:pt>
                <c:pt idx="895">
                  <c:v>34.849999999999902</c:v>
                </c:pt>
                <c:pt idx="896">
                  <c:v>34.849999999999902</c:v>
                </c:pt>
                <c:pt idx="897">
                  <c:v>34.849999999999902</c:v>
                </c:pt>
                <c:pt idx="898">
                  <c:v>34.849999999999902</c:v>
                </c:pt>
                <c:pt idx="899">
                  <c:v>34.849999999999902</c:v>
                </c:pt>
                <c:pt idx="900">
                  <c:v>34.849999999999902</c:v>
                </c:pt>
                <c:pt idx="901">
                  <c:v>34.849999999999902</c:v>
                </c:pt>
                <c:pt idx="902">
                  <c:v>34.849999999999902</c:v>
                </c:pt>
                <c:pt idx="903">
                  <c:v>34.849999999999902</c:v>
                </c:pt>
                <c:pt idx="904">
                  <c:v>34.849999999999902</c:v>
                </c:pt>
                <c:pt idx="905">
                  <c:v>34.849999999999902</c:v>
                </c:pt>
                <c:pt idx="906">
                  <c:v>34.849999999999902</c:v>
                </c:pt>
                <c:pt idx="907">
                  <c:v>34.849999999999902</c:v>
                </c:pt>
                <c:pt idx="908">
                  <c:v>34.849999999999902</c:v>
                </c:pt>
                <c:pt idx="909">
                  <c:v>34.849999999999902</c:v>
                </c:pt>
                <c:pt idx="910">
                  <c:v>34.849999999999902</c:v>
                </c:pt>
                <c:pt idx="911">
                  <c:v>34.849999999999902</c:v>
                </c:pt>
                <c:pt idx="912">
                  <c:v>34.849999999999902</c:v>
                </c:pt>
                <c:pt idx="913">
                  <c:v>34.849999999999902</c:v>
                </c:pt>
                <c:pt idx="914">
                  <c:v>34.849999999999902</c:v>
                </c:pt>
                <c:pt idx="915">
                  <c:v>34.849999999999902</c:v>
                </c:pt>
                <c:pt idx="916">
                  <c:v>34.849999999999902</c:v>
                </c:pt>
                <c:pt idx="917">
                  <c:v>34.849999999999902</c:v>
                </c:pt>
                <c:pt idx="918">
                  <c:v>34.849999999999902</c:v>
                </c:pt>
                <c:pt idx="919">
                  <c:v>34.849999999999902</c:v>
                </c:pt>
                <c:pt idx="920">
                  <c:v>34.849999999999902</c:v>
                </c:pt>
                <c:pt idx="921">
                  <c:v>34.849999999999902</c:v>
                </c:pt>
                <c:pt idx="922">
                  <c:v>34.849999999999902</c:v>
                </c:pt>
                <c:pt idx="923">
                  <c:v>34.849999999999902</c:v>
                </c:pt>
                <c:pt idx="924">
                  <c:v>34.849999999999902</c:v>
                </c:pt>
                <c:pt idx="925">
                  <c:v>34.849999999999902</c:v>
                </c:pt>
                <c:pt idx="926">
                  <c:v>34.849999999999902</c:v>
                </c:pt>
                <c:pt idx="927">
                  <c:v>34.839999999999904</c:v>
                </c:pt>
                <c:pt idx="928">
                  <c:v>34.839999999999904</c:v>
                </c:pt>
                <c:pt idx="929">
                  <c:v>34.839999999999904</c:v>
                </c:pt>
                <c:pt idx="930">
                  <c:v>34.839999999999904</c:v>
                </c:pt>
                <c:pt idx="931">
                  <c:v>34.839999999999904</c:v>
                </c:pt>
                <c:pt idx="932">
                  <c:v>34.839999999999904</c:v>
                </c:pt>
                <c:pt idx="933">
                  <c:v>34.839999999999904</c:v>
                </c:pt>
                <c:pt idx="934">
                  <c:v>34.839999999999904</c:v>
                </c:pt>
                <c:pt idx="935">
                  <c:v>34.839999999999904</c:v>
                </c:pt>
                <c:pt idx="936">
                  <c:v>34.839999999999904</c:v>
                </c:pt>
                <c:pt idx="937">
                  <c:v>34.839999999999904</c:v>
                </c:pt>
                <c:pt idx="938">
                  <c:v>34.839999999999904</c:v>
                </c:pt>
                <c:pt idx="939">
                  <c:v>34.839999999999904</c:v>
                </c:pt>
                <c:pt idx="940">
                  <c:v>34.839999999999904</c:v>
                </c:pt>
                <c:pt idx="941">
                  <c:v>34.839999999999904</c:v>
                </c:pt>
                <c:pt idx="942">
                  <c:v>34.839999999999904</c:v>
                </c:pt>
                <c:pt idx="943">
                  <c:v>34.839999999999904</c:v>
                </c:pt>
                <c:pt idx="944">
                  <c:v>34.839999999999904</c:v>
                </c:pt>
                <c:pt idx="945">
                  <c:v>34.839999999999904</c:v>
                </c:pt>
                <c:pt idx="946">
                  <c:v>34.839999999999904</c:v>
                </c:pt>
                <c:pt idx="947">
                  <c:v>34.839999999999904</c:v>
                </c:pt>
                <c:pt idx="948">
                  <c:v>34.839999999999904</c:v>
                </c:pt>
                <c:pt idx="949">
                  <c:v>34.839999999999904</c:v>
                </c:pt>
                <c:pt idx="950">
                  <c:v>34.839999999999904</c:v>
                </c:pt>
                <c:pt idx="951">
                  <c:v>34.839999999999904</c:v>
                </c:pt>
                <c:pt idx="952">
                  <c:v>34.839999999999904</c:v>
                </c:pt>
                <c:pt idx="953">
                  <c:v>34.839999999999904</c:v>
                </c:pt>
                <c:pt idx="954">
                  <c:v>34.839999999999904</c:v>
                </c:pt>
                <c:pt idx="955">
                  <c:v>34.839999999999904</c:v>
                </c:pt>
                <c:pt idx="956">
                  <c:v>34.839999999999904</c:v>
                </c:pt>
                <c:pt idx="957">
                  <c:v>34.839999999999904</c:v>
                </c:pt>
                <c:pt idx="958">
                  <c:v>34.839999999999904</c:v>
                </c:pt>
                <c:pt idx="959">
                  <c:v>34.839999999999904</c:v>
                </c:pt>
                <c:pt idx="960">
                  <c:v>34.839999999999904</c:v>
                </c:pt>
                <c:pt idx="961">
                  <c:v>34.839999999999904</c:v>
                </c:pt>
                <c:pt idx="962">
                  <c:v>34.839999999999904</c:v>
                </c:pt>
                <c:pt idx="963">
                  <c:v>34.839999999999904</c:v>
                </c:pt>
                <c:pt idx="964">
                  <c:v>34.839999999999904</c:v>
                </c:pt>
                <c:pt idx="965">
                  <c:v>34.839999999999904</c:v>
                </c:pt>
                <c:pt idx="966">
                  <c:v>34.86</c:v>
                </c:pt>
                <c:pt idx="967">
                  <c:v>34.86</c:v>
                </c:pt>
                <c:pt idx="968">
                  <c:v>34.86</c:v>
                </c:pt>
                <c:pt idx="969">
                  <c:v>34.849999999999902</c:v>
                </c:pt>
                <c:pt idx="970">
                  <c:v>34.849999999999902</c:v>
                </c:pt>
                <c:pt idx="971">
                  <c:v>34.849999999999902</c:v>
                </c:pt>
                <c:pt idx="972">
                  <c:v>34.849999999999902</c:v>
                </c:pt>
                <c:pt idx="973">
                  <c:v>34.849999999999902</c:v>
                </c:pt>
                <c:pt idx="974">
                  <c:v>34.849999999999902</c:v>
                </c:pt>
                <c:pt idx="975">
                  <c:v>34.849999999999902</c:v>
                </c:pt>
                <c:pt idx="976">
                  <c:v>34.849999999999902</c:v>
                </c:pt>
                <c:pt idx="977">
                  <c:v>34.849999999999902</c:v>
                </c:pt>
                <c:pt idx="978">
                  <c:v>34.849999999999902</c:v>
                </c:pt>
                <c:pt idx="979">
                  <c:v>34.849999999999902</c:v>
                </c:pt>
                <c:pt idx="980">
                  <c:v>34.849999999999902</c:v>
                </c:pt>
                <c:pt idx="981">
                  <c:v>34.849999999999902</c:v>
                </c:pt>
                <c:pt idx="982">
                  <c:v>34.849999999999902</c:v>
                </c:pt>
                <c:pt idx="983">
                  <c:v>34.849999999999902</c:v>
                </c:pt>
                <c:pt idx="984">
                  <c:v>34.849999999999902</c:v>
                </c:pt>
                <c:pt idx="985">
                  <c:v>34.849999999999902</c:v>
                </c:pt>
                <c:pt idx="986">
                  <c:v>34.849999999999902</c:v>
                </c:pt>
                <c:pt idx="987">
                  <c:v>34.849999999999902</c:v>
                </c:pt>
                <c:pt idx="988">
                  <c:v>34.849999999999902</c:v>
                </c:pt>
                <c:pt idx="989">
                  <c:v>34.849999999999902</c:v>
                </c:pt>
                <c:pt idx="990">
                  <c:v>34.849999999999902</c:v>
                </c:pt>
                <c:pt idx="991">
                  <c:v>34.849999999999902</c:v>
                </c:pt>
                <c:pt idx="992">
                  <c:v>34.849999999999902</c:v>
                </c:pt>
                <c:pt idx="993">
                  <c:v>34.849999999999902</c:v>
                </c:pt>
                <c:pt idx="994">
                  <c:v>34.849999999999902</c:v>
                </c:pt>
                <c:pt idx="995">
                  <c:v>34.849999999999902</c:v>
                </c:pt>
                <c:pt idx="996">
                  <c:v>34.849999999999902</c:v>
                </c:pt>
                <c:pt idx="997">
                  <c:v>34.849999999999902</c:v>
                </c:pt>
                <c:pt idx="998">
                  <c:v>34.849999999999902</c:v>
                </c:pt>
                <c:pt idx="999">
                  <c:v>34.839999999999904</c:v>
                </c:pt>
                <c:pt idx="1000">
                  <c:v>34.839999999999904</c:v>
                </c:pt>
                <c:pt idx="1001">
                  <c:v>34.849999999999902</c:v>
                </c:pt>
                <c:pt idx="1002">
                  <c:v>34.849999999999902</c:v>
                </c:pt>
                <c:pt idx="1003">
                  <c:v>34.849999999999902</c:v>
                </c:pt>
                <c:pt idx="1004">
                  <c:v>34.849999999999902</c:v>
                </c:pt>
                <c:pt idx="1005">
                  <c:v>34.849999999999902</c:v>
                </c:pt>
                <c:pt idx="1006">
                  <c:v>34.849999999999902</c:v>
                </c:pt>
                <c:pt idx="1007">
                  <c:v>34.849999999999902</c:v>
                </c:pt>
                <c:pt idx="1008">
                  <c:v>34.849999999999902</c:v>
                </c:pt>
                <c:pt idx="1009">
                  <c:v>34.849999999999902</c:v>
                </c:pt>
                <c:pt idx="1010">
                  <c:v>34.849999999999902</c:v>
                </c:pt>
                <c:pt idx="1011">
                  <c:v>34.849999999999902</c:v>
                </c:pt>
                <c:pt idx="1012">
                  <c:v>34.849999999999902</c:v>
                </c:pt>
                <c:pt idx="1013">
                  <c:v>34.849999999999902</c:v>
                </c:pt>
                <c:pt idx="1014">
                  <c:v>34.849999999999902</c:v>
                </c:pt>
                <c:pt idx="1015">
                  <c:v>34.849999999999902</c:v>
                </c:pt>
                <c:pt idx="1016">
                  <c:v>34.849999999999902</c:v>
                </c:pt>
                <c:pt idx="1017">
                  <c:v>34.849999999999902</c:v>
                </c:pt>
                <c:pt idx="1018">
                  <c:v>34.849999999999902</c:v>
                </c:pt>
                <c:pt idx="1019">
                  <c:v>34.849999999999902</c:v>
                </c:pt>
                <c:pt idx="1020">
                  <c:v>34.849999999999902</c:v>
                </c:pt>
                <c:pt idx="1021">
                  <c:v>34.849999999999902</c:v>
                </c:pt>
                <c:pt idx="1022">
                  <c:v>34.849999999999902</c:v>
                </c:pt>
                <c:pt idx="1023">
                  <c:v>34.849999999999902</c:v>
                </c:pt>
                <c:pt idx="1024">
                  <c:v>34.849999999999902</c:v>
                </c:pt>
                <c:pt idx="1025">
                  <c:v>34.849999999999902</c:v>
                </c:pt>
                <c:pt idx="1026">
                  <c:v>34.849999999999902</c:v>
                </c:pt>
                <c:pt idx="1027">
                  <c:v>34.849999999999902</c:v>
                </c:pt>
                <c:pt idx="1028">
                  <c:v>34.849999999999902</c:v>
                </c:pt>
                <c:pt idx="1029">
                  <c:v>34.849999999999902</c:v>
                </c:pt>
                <c:pt idx="1030">
                  <c:v>34.849999999999902</c:v>
                </c:pt>
                <c:pt idx="1031">
                  <c:v>34.849999999999902</c:v>
                </c:pt>
                <c:pt idx="1032">
                  <c:v>34.849999999999902</c:v>
                </c:pt>
                <c:pt idx="1033">
                  <c:v>34.849999999999902</c:v>
                </c:pt>
                <c:pt idx="1034">
                  <c:v>34.849999999999902</c:v>
                </c:pt>
                <c:pt idx="1035">
                  <c:v>34.849999999999902</c:v>
                </c:pt>
                <c:pt idx="1036">
                  <c:v>34.849999999999902</c:v>
                </c:pt>
                <c:pt idx="1037">
                  <c:v>34.849999999999902</c:v>
                </c:pt>
                <c:pt idx="1038">
                  <c:v>34.849999999999902</c:v>
                </c:pt>
                <c:pt idx="1039">
                  <c:v>34.849999999999902</c:v>
                </c:pt>
                <c:pt idx="1040">
                  <c:v>34.849999999999902</c:v>
                </c:pt>
                <c:pt idx="1041">
                  <c:v>34.849999999999902</c:v>
                </c:pt>
                <c:pt idx="1042">
                  <c:v>34.849999999999902</c:v>
                </c:pt>
                <c:pt idx="1043">
                  <c:v>34.86</c:v>
                </c:pt>
                <c:pt idx="1044">
                  <c:v>34.870000000000005</c:v>
                </c:pt>
                <c:pt idx="1045">
                  <c:v>34.870000000000005</c:v>
                </c:pt>
                <c:pt idx="1046">
                  <c:v>34.870000000000005</c:v>
                </c:pt>
                <c:pt idx="1047">
                  <c:v>34.870000000000005</c:v>
                </c:pt>
                <c:pt idx="1048">
                  <c:v>34.870000000000005</c:v>
                </c:pt>
                <c:pt idx="1049">
                  <c:v>34.870000000000005</c:v>
                </c:pt>
                <c:pt idx="1050">
                  <c:v>34.870000000000005</c:v>
                </c:pt>
                <c:pt idx="1051">
                  <c:v>34.870000000000005</c:v>
                </c:pt>
                <c:pt idx="1052">
                  <c:v>34.870000000000005</c:v>
                </c:pt>
                <c:pt idx="1053">
                  <c:v>34.870000000000005</c:v>
                </c:pt>
                <c:pt idx="1054">
                  <c:v>34.870000000000005</c:v>
                </c:pt>
                <c:pt idx="1055">
                  <c:v>34.870000000000005</c:v>
                </c:pt>
                <c:pt idx="1056">
                  <c:v>34.870000000000005</c:v>
                </c:pt>
                <c:pt idx="1057">
                  <c:v>34.870000000000005</c:v>
                </c:pt>
                <c:pt idx="1058">
                  <c:v>34.870000000000005</c:v>
                </c:pt>
                <c:pt idx="1059">
                  <c:v>34.870000000000005</c:v>
                </c:pt>
                <c:pt idx="1060">
                  <c:v>34.870000000000005</c:v>
                </c:pt>
                <c:pt idx="1061">
                  <c:v>34.870000000000005</c:v>
                </c:pt>
                <c:pt idx="1062">
                  <c:v>34.870000000000005</c:v>
                </c:pt>
                <c:pt idx="1063">
                  <c:v>34.870000000000005</c:v>
                </c:pt>
                <c:pt idx="1064">
                  <c:v>34.870000000000005</c:v>
                </c:pt>
                <c:pt idx="1065">
                  <c:v>34.870000000000005</c:v>
                </c:pt>
                <c:pt idx="1066">
                  <c:v>34.870000000000005</c:v>
                </c:pt>
                <c:pt idx="1067">
                  <c:v>34.870000000000005</c:v>
                </c:pt>
                <c:pt idx="1068">
                  <c:v>34.870000000000005</c:v>
                </c:pt>
                <c:pt idx="1069">
                  <c:v>34.870000000000005</c:v>
                </c:pt>
                <c:pt idx="1070">
                  <c:v>34.870000000000005</c:v>
                </c:pt>
                <c:pt idx="1071">
                  <c:v>34.870000000000005</c:v>
                </c:pt>
                <c:pt idx="1072">
                  <c:v>34.870000000000005</c:v>
                </c:pt>
                <c:pt idx="1073">
                  <c:v>34.86</c:v>
                </c:pt>
                <c:pt idx="1074">
                  <c:v>34.86</c:v>
                </c:pt>
                <c:pt idx="1075">
                  <c:v>34.86</c:v>
                </c:pt>
                <c:pt idx="1076">
                  <c:v>34.86</c:v>
                </c:pt>
                <c:pt idx="1077">
                  <c:v>34.86</c:v>
                </c:pt>
                <c:pt idx="1078">
                  <c:v>34.86</c:v>
                </c:pt>
                <c:pt idx="1079">
                  <c:v>34.86</c:v>
                </c:pt>
                <c:pt idx="1080">
                  <c:v>34.86</c:v>
                </c:pt>
                <c:pt idx="1081">
                  <c:v>34.86</c:v>
                </c:pt>
                <c:pt idx="1082">
                  <c:v>34.86</c:v>
                </c:pt>
                <c:pt idx="1083">
                  <c:v>34.86</c:v>
                </c:pt>
                <c:pt idx="1084">
                  <c:v>34.86</c:v>
                </c:pt>
                <c:pt idx="1085">
                  <c:v>34.86</c:v>
                </c:pt>
                <c:pt idx="1086">
                  <c:v>34.86</c:v>
                </c:pt>
                <c:pt idx="1087">
                  <c:v>34.86</c:v>
                </c:pt>
                <c:pt idx="1088">
                  <c:v>34.86</c:v>
                </c:pt>
                <c:pt idx="1089">
                  <c:v>34.86</c:v>
                </c:pt>
                <c:pt idx="1090">
                  <c:v>34.86</c:v>
                </c:pt>
                <c:pt idx="1091">
                  <c:v>34.86</c:v>
                </c:pt>
                <c:pt idx="1092">
                  <c:v>34.86</c:v>
                </c:pt>
                <c:pt idx="1093">
                  <c:v>34.86</c:v>
                </c:pt>
                <c:pt idx="1094">
                  <c:v>34.86</c:v>
                </c:pt>
                <c:pt idx="1095">
                  <c:v>34.86</c:v>
                </c:pt>
                <c:pt idx="1096">
                  <c:v>34.86</c:v>
                </c:pt>
                <c:pt idx="1097">
                  <c:v>34.86</c:v>
                </c:pt>
                <c:pt idx="1098">
                  <c:v>34.86</c:v>
                </c:pt>
                <c:pt idx="1099">
                  <c:v>34.86</c:v>
                </c:pt>
                <c:pt idx="1100">
                  <c:v>34.86</c:v>
                </c:pt>
                <c:pt idx="1101">
                  <c:v>34.86</c:v>
                </c:pt>
                <c:pt idx="1102">
                  <c:v>34.86</c:v>
                </c:pt>
                <c:pt idx="1103">
                  <c:v>34.86</c:v>
                </c:pt>
                <c:pt idx="1104">
                  <c:v>34.849999999999902</c:v>
                </c:pt>
                <c:pt idx="1105">
                  <c:v>34.86</c:v>
                </c:pt>
                <c:pt idx="1106">
                  <c:v>34.86</c:v>
                </c:pt>
                <c:pt idx="1107">
                  <c:v>34.86</c:v>
                </c:pt>
                <c:pt idx="1108">
                  <c:v>34.86</c:v>
                </c:pt>
                <c:pt idx="1109">
                  <c:v>34.86</c:v>
                </c:pt>
                <c:pt idx="1110">
                  <c:v>34.86</c:v>
                </c:pt>
                <c:pt idx="1111">
                  <c:v>34.86</c:v>
                </c:pt>
                <c:pt idx="1112">
                  <c:v>34.86</c:v>
                </c:pt>
                <c:pt idx="1113">
                  <c:v>34.86</c:v>
                </c:pt>
                <c:pt idx="1114">
                  <c:v>34.86</c:v>
                </c:pt>
                <c:pt idx="1115">
                  <c:v>34.86</c:v>
                </c:pt>
                <c:pt idx="1116">
                  <c:v>34.86</c:v>
                </c:pt>
                <c:pt idx="1117">
                  <c:v>34.86</c:v>
                </c:pt>
                <c:pt idx="1118">
                  <c:v>34.86</c:v>
                </c:pt>
                <c:pt idx="1119">
                  <c:v>34.86</c:v>
                </c:pt>
                <c:pt idx="1120">
                  <c:v>34.86</c:v>
                </c:pt>
                <c:pt idx="1121">
                  <c:v>34.86</c:v>
                </c:pt>
                <c:pt idx="1122">
                  <c:v>34.86</c:v>
                </c:pt>
                <c:pt idx="1123">
                  <c:v>34.86</c:v>
                </c:pt>
                <c:pt idx="1124">
                  <c:v>34.86</c:v>
                </c:pt>
                <c:pt idx="1125">
                  <c:v>34.86</c:v>
                </c:pt>
                <c:pt idx="1126">
                  <c:v>34.86</c:v>
                </c:pt>
                <c:pt idx="1127">
                  <c:v>34.86</c:v>
                </c:pt>
                <c:pt idx="1128">
                  <c:v>34.86</c:v>
                </c:pt>
                <c:pt idx="1129">
                  <c:v>34.86</c:v>
                </c:pt>
                <c:pt idx="1130">
                  <c:v>34.86</c:v>
                </c:pt>
                <c:pt idx="1131">
                  <c:v>34.86</c:v>
                </c:pt>
                <c:pt idx="1132">
                  <c:v>34.86</c:v>
                </c:pt>
                <c:pt idx="1133">
                  <c:v>34.86</c:v>
                </c:pt>
                <c:pt idx="1134">
                  <c:v>34.86</c:v>
                </c:pt>
                <c:pt idx="1135">
                  <c:v>34.86</c:v>
                </c:pt>
                <c:pt idx="1136">
                  <c:v>34.86</c:v>
                </c:pt>
                <c:pt idx="1137">
                  <c:v>34.86</c:v>
                </c:pt>
                <c:pt idx="1138">
                  <c:v>34.86</c:v>
                </c:pt>
                <c:pt idx="1139">
                  <c:v>34.86</c:v>
                </c:pt>
                <c:pt idx="1140">
                  <c:v>34.86</c:v>
                </c:pt>
                <c:pt idx="1141">
                  <c:v>34.86</c:v>
                </c:pt>
                <c:pt idx="1142">
                  <c:v>34.86</c:v>
                </c:pt>
                <c:pt idx="1143">
                  <c:v>34.86</c:v>
                </c:pt>
                <c:pt idx="1144">
                  <c:v>34.86</c:v>
                </c:pt>
                <c:pt idx="1145">
                  <c:v>34.86</c:v>
                </c:pt>
                <c:pt idx="1146">
                  <c:v>34.86</c:v>
                </c:pt>
                <c:pt idx="1147">
                  <c:v>34.86</c:v>
                </c:pt>
                <c:pt idx="1148">
                  <c:v>34.86</c:v>
                </c:pt>
                <c:pt idx="1149">
                  <c:v>34.86</c:v>
                </c:pt>
                <c:pt idx="1150">
                  <c:v>34.86</c:v>
                </c:pt>
                <c:pt idx="1151">
                  <c:v>34.86</c:v>
                </c:pt>
                <c:pt idx="1152">
                  <c:v>34.86</c:v>
                </c:pt>
                <c:pt idx="1153">
                  <c:v>34.86</c:v>
                </c:pt>
                <c:pt idx="1154">
                  <c:v>34.879999999999903</c:v>
                </c:pt>
                <c:pt idx="1155">
                  <c:v>34.889999999999901</c:v>
                </c:pt>
                <c:pt idx="1156">
                  <c:v>34.889999999999901</c:v>
                </c:pt>
                <c:pt idx="1157">
                  <c:v>34.889999999999901</c:v>
                </c:pt>
                <c:pt idx="1158">
                  <c:v>34.889999999999901</c:v>
                </c:pt>
                <c:pt idx="1159">
                  <c:v>34.889999999999901</c:v>
                </c:pt>
                <c:pt idx="1160">
                  <c:v>34.889999999999901</c:v>
                </c:pt>
                <c:pt idx="1161">
                  <c:v>34.889999999999901</c:v>
                </c:pt>
                <c:pt idx="1162">
                  <c:v>34.889999999999901</c:v>
                </c:pt>
                <c:pt idx="1163">
                  <c:v>34.889999999999901</c:v>
                </c:pt>
                <c:pt idx="1164">
                  <c:v>34.889999999999901</c:v>
                </c:pt>
                <c:pt idx="1165">
                  <c:v>34.889999999999901</c:v>
                </c:pt>
                <c:pt idx="1166">
                  <c:v>34.889999999999901</c:v>
                </c:pt>
                <c:pt idx="1167">
                  <c:v>34.889999999999901</c:v>
                </c:pt>
                <c:pt idx="1168">
                  <c:v>34.889999999999901</c:v>
                </c:pt>
                <c:pt idx="1169">
                  <c:v>34.889999999999901</c:v>
                </c:pt>
                <c:pt idx="1170">
                  <c:v>34.889999999999901</c:v>
                </c:pt>
                <c:pt idx="1171">
                  <c:v>34.889999999999901</c:v>
                </c:pt>
                <c:pt idx="1172">
                  <c:v>34.889999999999901</c:v>
                </c:pt>
                <c:pt idx="1173">
                  <c:v>34.889999999999901</c:v>
                </c:pt>
                <c:pt idx="1174">
                  <c:v>34.889999999999901</c:v>
                </c:pt>
                <c:pt idx="1175">
                  <c:v>34.889999999999901</c:v>
                </c:pt>
                <c:pt idx="1176">
                  <c:v>34.889999999999901</c:v>
                </c:pt>
                <c:pt idx="1177">
                  <c:v>34.889999999999901</c:v>
                </c:pt>
                <c:pt idx="1178">
                  <c:v>34.889999999999901</c:v>
                </c:pt>
                <c:pt idx="1179">
                  <c:v>34.889999999999901</c:v>
                </c:pt>
                <c:pt idx="1180">
                  <c:v>34.889999999999901</c:v>
                </c:pt>
                <c:pt idx="1181">
                  <c:v>34.889999999999901</c:v>
                </c:pt>
                <c:pt idx="1182">
                  <c:v>34.889999999999901</c:v>
                </c:pt>
                <c:pt idx="1183">
                  <c:v>34.889999999999901</c:v>
                </c:pt>
                <c:pt idx="1184">
                  <c:v>34.889999999999901</c:v>
                </c:pt>
                <c:pt idx="1185">
                  <c:v>34.889999999999901</c:v>
                </c:pt>
                <c:pt idx="1186">
                  <c:v>34.889999999999901</c:v>
                </c:pt>
                <c:pt idx="1187">
                  <c:v>34.889999999999901</c:v>
                </c:pt>
                <c:pt idx="1188">
                  <c:v>34.889999999999901</c:v>
                </c:pt>
                <c:pt idx="1189">
                  <c:v>34.889999999999901</c:v>
                </c:pt>
                <c:pt idx="1190">
                  <c:v>34.889999999999901</c:v>
                </c:pt>
                <c:pt idx="1191">
                  <c:v>34.889999999999901</c:v>
                </c:pt>
                <c:pt idx="1192">
                  <c:v>34.889999999999901</c:v>
                </c:pt>
                <c:pt idx="1193">
                  <c:v>34.889999999999901</c:v>
                </c:pt>
                <c:pt idx="1194">
                  <c:v>34.889999999999901</c:v>
                </c:pt>
                <c:pt idx="1195">
                  <c:v>34.889999999999901</c:v>
                </c:pt>
                <c:pt idx="1196">
                  <c:v>34.889999999999901</c:v>
                </c:pt>
                <c:pt idx="1197">
                  <c:v>34.889999999999901</c:v>
                </c:pt>
                <c:pt idx="1198">
                  <c:v>34.889999999999901</c:v>
                </c:pt>
                <c:pt idx="1199">
                  <c:v>34.889999999999901</c:v>
                </c:pt>
                <c:pt idx="1200">
                  <c:v>34.889999999999901</c:v>
                </c:pt>
                <c:pt idx="1201">
                  <c:v>34.889999999999901</c:v>
                </c:pt>
                <c:pt idx="1202">
                  <c:v>34.889999999999901</c:v>
                </c:pt>
                <c:pt idx="1203">
                  <c:v>34.889999999999901</c:v>
                </c:pt>
                <c:pt idx="1204">
                  <c:v>34.889999999999901</c:v>
                </c:pt>
                <c:pt idx="1205">
                  <c:v>34.889999999999901</c:v>
                </c:pt>
                <c:pt idx="1206">
                  <c:v>34.889999999999901</c:v>
                </c:pt>
                <c:pt idx="1207">
                  <c:v>34.889999999999901</c:v>
                </c:pt>
                <c:pt idx="1208">
                  <c:v>34.889999999999901</c:v>
                </c:pt>
                <c:pt idx="1209">
                  <c:v>34.889999999999901</c:v>
                </c:pt>
                <c:pt idx="1210">
                  <c:v>34.889999999999901</c:v>
                </c:pt>
                <c:pt idx="1211">
                  <c:v>34.889999999999901</c:v>
                </c:pt>
                <c:pt idx="1212">
                  <c:v>34.889999999999901</c:v>
                </c:pt>
                <c:pt idx="1213">
                  <c:v>34.889999999999901</c:v>
                </c:pt>
                <c:pt idx="1214">
                  <c:v>34.889999999999901</c:v>
                </c:pt>
                <c:pt idx="1215">
                  <c:v>34.889999999999901</c:v>
                </c:pt>
                <c:pt idx="1216">
                  <c:v>34.889999999999901</c:v>
                </c:pt>
                <c:pt idx="1217">
                  <c:v>34.889999999999901</c:v>
                </c:pt>
                <c:pt idx="1218">
                  <c:v>34.889999999999901</c:v>
                </c:pt>
                <c:pt idx="1219">
                  <c:v>34.889999999999901</c:v>
                </c:pt>
                <c:pt idx="1220">
                  <c:v>34.889999999999901</c:v>
                </c:pt>
                <c:pt idx="1221">
                  <c:v>34.889999999999901</c:v>
                </c:pt>
                <c:pt idx="1222">
                  <c:v>34.889999999999901</c:v>
                </c:pt>
                <c:pt idx="1223">
                  <c:v>34.889999999999901</c:v>
                </c:pt>
                <c:pt idx="1224">
                  <c:v>34.889999999999901</c:v>
                </c:pt>
                <c:pt idx="1225">
                  <c:v>34.889999999999901</c:v>
                </c:pt>
                <c:pt idx="1226">
                  <c:v>34.889999999999901</c:v>
                </c:pt>
                <c:pt idx="1227">
                  <c:v>34.889999999999901</c:v>
                </c:pt>
                <c:pt idx="1228">
                  <c:v>34.889999999999901</c:v>
                </c:pt>
                <c:pt idx="1229">
                  <c:v>34.889999999999901</c:v>
                </c:pt>
                <c:pt idx="1230">
                  <c:v>34.889999999999901</c:v>
                </c:pt>
                <c:pt idx="1231">
                  <c:v>34.889999999999901</c:v>
                </c:pt>
                <c:pt idx="1232">
                  <c:v>34.889999999999901</c:v>
                </c:pt>
                <c:pt idx="1233">
                  <c:v>34.889999999999901</c:v>
                </c:pt>
                <c:pt idx="1234">
                  <c:v>34.889999999999901</c:v>
                </c:pt>
                <c:pt idx="1235">
                  <c:v>34.889999999999901</c:v>
                </c:pt>
                <c:pt idx="1236">
                  <c:v>34.889999999999901</c:v>
                </c:pt>
                <c:pt idx="1237">
                  <c:v>34.889999999999901</c:v>
                </c:pt>
                <c:pt idx="1238">
                  <c:v>34.889999999999901</c:v>
                </c:pt>
                <c:pt idx="1239">
                  <c:v>34.889999999999901</c:v>
                </c:pt>
                <c:pt idx="1240">
                  <c:v>34.889999999999901</c:v>
                </c:pt>
                <c:pt idx="1241">
                  <c:v>34.889999999999901</c:v>
                </c:pt>
                <c:pt idx="1242">
                  <c:v>34.889999999999901</c:v>
                </c:pt>
                <c:pt idx="1243">
                  <c:v>34.889999999999901</c:v>
                </c:pt>
                <c:pt idx="1244">
                  <c:v>34.889999999999901</c:v>
                </c:pt>
                <c:pt idx="1245">
                  <c:v>34.889999999999901</c:v>
                </c:pt>
                <c:pt idx="1246">
                  <c:v>34.889999999999901</c:v>
                </c:pt>
                <c:pt idx="1247">
                  <c:v>34.889999999999901</c:v>
                </c:pt>
                <c:pt idx="1248">
                  <c:v>34.889999999999901</c:v>
                </c:pt>
                <c:pt idx="1249">
                  <c:v>34.889999999999901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TBInfectionONLYData!$C$5010:$C$6259</c:f>
              <c:numCache>
                <c:formatCode>General</c:formatCode>
                <c:ptCount val="1250"/>
                <c:pt idx="0">
                  <c:v>0</c:v>
                </c:pt>
                <c:pt idx="1">
                  <c:v>35.11</c:v>
                </c:pt>
                <c:pt idx="2">
                  <c:v>37.03</c:v>
                </c:pt>
                <c:pt idx="3">
                  <c:v>37.949999999999996</c:v>
                </c:pt>
                <c:pt idx="4">
                  <c:v>38.74</c:v>
                </c:pt>
                <c:pt idx="5">
                  <c:v>39.44</c:v>
                </c:pt>
                <c:pt idx="6">
                  <c:v>40.56</c:v>
                </c:pt>
                <c:pt idx="7">
                  <c:v>41.789999999999907</c:v>
                </c:pt>
                <c:pt idx="8">
                  <c:v>42.02</c:v>
                </c:pt>
                <c:pt idx="9">
                  <c:v>42.190000000000005</c:v>
                </c:pt>
                <c:pt idx="10">
                  <c:v>42.42</c:v>
                </c:pt>
                <c:pt idx="11">
                  <c:v>42.559999999999903</c:v>
                </c:pt>
                <c:pt idx="12">
                  <c:v>42.75</c:v>
                </c:pt>
                <c:pt idx="13">
                  <c:v>43.08</c:v>
                </c:pt>
                <c:pt idx="14">
                  <c:v>43.33</c:v>
                </c:pt>
                <c:pt idx="15">
                  <c:v>43.379999999999995</c:v>
                </c:pt>
                <c:pt idx="16">
                  <c:v>43.52</c:v>
                </c:pt>
                <c:pt idx="17">
                  <c:v>43.52</c:v>
                </c:pt>
                <c:pt idx="18">
                  <c:v>43.58</c:v>
                </c:pt>
                <c:pt idx="19">
                  <c:v>43.620000000000005</c:v>
                </c:pt>
                <c:pt idx="20">
                  <c:v>43.83</c:v>
                </c:pt>
                <c:pt idx="21">
                  <c:v>44.01</c:v>
                </c:pt>
                <c:pt idx="22">
                  <c:v>44.02</c:v>
                </c:pt>
                <c:pt idx="23">
                  <c:v>44.05</c:v>
                </c:pt>
                <c:pt idx="24">
                  <c:v>44.13</c:v>
                </c:pt>
                <c:pt idx="25">
                  <c:v>44.190000000000005</c:v>
                </c:pt>
                <c:pt idx="26">
                  <c:v>44.2</c:v>
                </c:pt>
                <c:pt idx="27">
                  <c:v>44.279999999999909</c:v>
                </c:pt>
                <c:pt idx="28">
                  <c:v>44.41</c:v>
                </c:pt>
                <c:pt idx="29">
                  <c:v>44.43</c:v>
                </c:pt>
                <c:pt idx="30">
                  <c:v>44.48</c:v>
                </c:pt>
                <c:pt idx="31">
                  <c:v>44.509999999999906</c:v>
                </c:pt>
                <c:pt idx="32">
                  <c:v>44.519999999999904</c:v>
                </c:pt>
                <c:pt idx="33">
                  <c:v>44.54</c:v>
                </c:pt>
                <c:pt idx="34">
                  <c:v>44.6</c:v>
                </c:pt>
                <c:pt idx="35">
                  <c:v>44.730000000000004</c:v>
                </c:pt>
                <c:pt idx="36">
                  <c:v>44.77</c:v>
                </c:pt>
                <c:pt idx="37">
                  <c:v>44.8</c:v>
                </c:pt>
                <c:pt idx="38">
                  <c:v>44.789999999999907</c:v>
                </c:pt>
                <c:pt idx="39">
                  <c:v>44.819999999999901</c:v>
                </c:pt>
                <c:pt idx="40">
                  <c:v>44.769999999999911</c:v>
                </c:pt>
                <c:pt idx="41">
                  <c:v>44.839999999999996</c:v>
                </c:pt>
                <c:pt idx="42">
                  <c:v>44.89</c:v>
                </c:pt>
                <c:pt idx="43">
                  <c:v>44.889999999999901</c:v>
                </c:pt>
                <c:pt idx="44">
                  <c:v>44.889999999999901</c:v>
                </c:pt>
                <c:pt idx="45">
                  <c:v>44.87</c:v>
                </c:pt>
                <c:pt idx="46">
                  <c:v>44.879999999999903</c:v>
                </c:pt>
                <c:pt idx="47">
                  <c:v>44.879999999999903</c:v>
                </c:pt>
                <c:pt idx="48">
                  <c:v>44.879999999999995</c:v>
                </c:pt>
                <c:pt idx="49">
                  <c:v>44.92</c:v>
                </c:pt>
                <c:pt idx="50">
                  <c:v>44.92</c:v>
                </c:pt>
                <c:pt idx="51">
                  <c:v>44.92</c:v>
                </c:pt>
                <c:pt idx="52">
                  <c:v>44.929999999999907</c:v>
                </c:pt>
                <c:pt idx="53">
                  <c:v>44.92</c:v>
                </c:pt>
                <c:pt idx="54">
                  <c:v>44.92</c:v>
                </c:pt>
                <c:pt idx="55">
                  <c:v>44.929999999999907</c:v>
                </c:pt>
                <c:pt idx="56">
                  <c:v>44.929999999999907</c:v>
                </c:pt>
                <c:pt idx="57">
                  <c:v>44.91</c:v>
                </c:pt>
                <c:pt idx="58">
                  <c:v>44.93</c:v>
                </c:pt>
                <c:pt idx="59">
                  <c:v>44.92</c:v>
                </c:pt>
                <c:pt idx="60">
                  <c:v>44.91</c:v>
                </c:pt>
                <c:pt idx="61">
                  <c:v>44.92</c:v>
                </c:pt>
                <c:pt idx="62">
                  <c:v>44.889999999999901</c:v>
                </c:pt>
                <c:pt idx="63">
                  <c:v>44.94</c:v>
                </c:pt>
                <c:pt idx="64">
                  <c:v>44.949999999999996</c:v>
                </c:pt>
                <c:pt idx="65">
                  <c:v>44.949999999999996</c:v>
                </c:pt>
                <c:pt idx="66">
                  <c:v>44.97</c:v>
                </c:pt>
                <c:pt idx="67">
                  <c:v>44.99</c:v>
                </c:pt>
                <c:pt idx="68">
                  <c:v>44.98</c:v>
                </c:pt>
                <c:pt idx="69">
                  <c:v>44.99</c:v>
                </c:pt>
                <c:pt idx="70">
                  <c:v>45.06</c:v>
                </c:pt>
                <c:pt idx="71">
                  <c:v>45.08</c:v>
                </c:pt>
                <c:pt idx="72">
                  <c:v>45.09</c:v>
                </c:pt>
                <c:pt idx="73">
                  <c:v>45.099999999999909</c:v>
                </c:pt>
                <c:pt idx="74">
                  <c:v>45.09</c:v>
                </c:pt>
                <c:pt idx="75">
                  <c:v>45.120000000000005</c:v>
                </c:pt>
                <c:pt idx="76">
                  <c:v>45.160000000000004</c:v>
                </c:pt>
                <c:pt idx="77">
                  <c:v>45.160000000000004</c:v>
                </c:pt>
                <c:pt idx="78">
                  <c:v>45.15</c:v>
                </c:pt>
                <c:pt idx="79">
                  <c:v>45.160000000000004</c:v>
                </c:pt>
                <c:pt idx="80">
                  <c:v>45.160000000000004</c:v>
                </c:pt>
                <c:pt idx="81">
                  <c:v>45.17</c:v>
                </c:pt>
                <c:pt idx="82">
                  <c:v>45.15</c:v>
                </c:pt>
                <c:pt idx="83">
                  <c:v>45.14</c:v>
                </c:pt>
                <c:pt idx="84">
                  <c:v>45.15</c:v>
                </c:pt>
                <c:pt idx="85">
                  <c:v>45.12999999999991</c:v>
                </c:pt>
                <c:pt idx="86">
                  <c:v>45.12999999999991</c:v>
                </c:pt>
                <c:pt idx="87">
                  <c:v>45.120000000000005</c:v>
                </c:pt>
                <c:pt idx="88">
                  <c:v>45.120000000000005</c:v>
                </c:pt>
                <c:pt idx="89">
                  <c:v>45.099999999999909</c:v>
                </c:pt>
                <c:pt idx="90">
                  <c:v>45.09</c:v>
                </c:pt>
                <c:pt idx="91">
                  <c:v>45.099999999999909</c:v>
                </c:pt>
                <c:pt idx="92">
                  <c:v>45.09</c:v>
                </c:pt>
                <c:pt idx="93">
                  <c:v>45.09</c:v>
                </c:pt>
                <c:pt idx="94">
                  <c:v>45.09</c:v>
                </c:pt>
                <c:pt idx="95">
                  <c:v>45.09</c:v>
                </c:pt>
                <c:pt idx="96">
                  <c:v>45.08</c:v>
                </c:pt>
                <c:pt idx="97">
                  <c:v>45.08</c:v>
                </c:pt>
                <c:pt idx="98">
                  <c:v>45.06</c:v>
                </c:pt>
                <c:pt idx="99">
                  <c:v>45.06</c:v>
                </c:pt>
                <c:pt idx="100">
                  <c:v>45.079999999999906</c:v>
                </c:pt>
                <c:pt idx="101">
                  <c:v>45.06</c:v>
                </c:pt>
                <c:pt idx="102">
                  <c:v>45.05</c:v>
                </c:pt>
                <c:pt idx="103">
                  <c:v>45.05</c:v>
                </c:pt>
                <c:pt idx="104">
                  <c:v>45.03</c:v>
                </c:pt>
                <c:pt idx="105">
                  <c:v>45.03</c:v>
                </c:pt>
                <c:pt idx="106">
                  <c:v>45.03</c:v>
                </c:pt>
                <c:pt idx="107">
                  <c:v>45</c:v>
                </c:pt>
                <c:pt idx="108">
                  <c:v>45</c:v>
                </c:pt>
                <c:pt idx="109">
                  <c:v>44.99</c:v>
                </c:pt>
                <c:pt idx="110">
                  <c:v>44.97</c:v>
                </c:pt>
                <c:pt idx="111">
                  <c:v>44.98</c:v>
                </c:pt>
                <c:pt idx="112">
                  <c:v>44.99</c:v>
                </c:pt>
                <c:pt idx="113">
                  <c:v>44.98</c:v>
                </c:pt>
                <c:pt idx="114">
                  <c:v>44.99</c:v>
                </c:pt>
                <c:pt idx="115">
                  <c:v>44.97</c:v>
                </c:pt>
                <c:pt idx="116">
                  <c:v>44.949999999999996</c:v>
                </c:pt>
                <c:pt idx="117">
                  <c:v>44.949999999999996</c:v>
                </c:pt>
                <c:pt idx="118">
                  <c:v>44.929999999999907</c:v>
                </c:pt>
                <c:pt idx="119">
                  <c:v>44.94</c:v>
                </c:pt>
                <c:pt idx="120">
                  <c:v>44.949999999999996</c:v>
                </c:pt>
                <c:pt idx="121">
                  <c:v>44.949999999999996</c:v>
                </c:pt>
                <c:pt idx="122">
                  <c:v>44.93</c:v>
                </c:pt>
                <c:pt idx="123">
                  <c:v>44.93</c:v>
                </c:pt>
                <c:pt idx="124">
                  <c:v>44.89</c:v>
                </c:pt>
                <c:pt idx="125">
                  <c:v>44.89</c:v>
                </c:pt>
                <c:pt idx="126">
                  <c:v>44.86</c:v>
                </c:pt>
                <c:pt idx="127">
                  <c:v>44.86</c:v>
                </c:pt>
                <c:pt idx="128">
                  <c:v>44.839999999999996</c:v>
                </c:pt>
                <c:pt idx="129">
                  <c:v>44.849999999999994</c:v>
                </c:pt>
                <c:pt idx="130">
                  <c:v>44.83</c:v>
                </c:pt>
                <c:pt idx="131">
                  <c:v>44.82</c:v>
                </c:pt>
                <c:pt idx="132">
                  <c:v>44.82</c:v>
                </c:pt>
                <c:pt idx="133">
                  <c:v>44.839999999999996</c:v>
                </c:pt>
                <c:pt idx="134">
                  <c:v>44.839999999999996</c:v>
                </c:pt>
                <c:pt idx="135">
                  <c:v>44.82</c:v>
                </c:pt>
                <c:pt idx="136">
                  <c:v>44.809999999999995</c:v>
                </c:pt>
                <c:pt idx="137">
                  <c:v>44.809999999999995</c:v>
                </c:pt>
                <c:pt idx="138">
                  <c:v>44.809999999999995</c:v>
                </c:pt>
                <c:pt idx="139">
                  <c:v>44.809999999999995</c:v>
                </c:pt>
                <c:pt idx="140">
                  <c:v>44.8</c:v>
                </c:pt>
                <c:pt idx="141">
                  <c:v>44.730000000000004</c:v>
                </c:pt>
                <c:pt idx="142">
                  <c:v>44.730000000000004</c:v>
                </c:pt>
                <c:pt idx="143">
                  <c:v>44.730000000000004</c:v>
                </c:pt>
                <c:pt idx="144">
                  <c:v>44.719999999999906</c:v>
                </c:pt>
                <c:pt idx="145">
                  <c:v>44.71</c:v>
                </c:pt>
                <c:pt idx="146">
                  <c:v>44.690000000000005</c:v>
                </c:pt>
                <c:pt idx="147">
                  <c:v>44.68</c:v>
                </c:pt>
                <c:pt idx="148">
                  <c:v>44.660000000000004</c:v>
                </c:pt>
                <c:pt idx="149">
                  <c:v>44.64</c:v>
                </c:pt>
                <c:pt idx="150">
                  <c:v>44.65</c:v>
                </c:pt>
                <c:pt idx="151">
                  <c:v>44.65</c:v>
                </c:pt>
                <c:pt idx="152">
                  <c:v>44.64</c:v>
                </c:pt>
                <c:pt idx="153">
                  <c:v>44.63</c:v>
                </c:pt>
                <c:pt idx="154">
                  <c:v>44.64</c:v>
                </c:pt>
                <c:pt idx="155">
                  <c:v>44.64</c:v>
                </c:pt>
                <c:pt idx="156">
                  <c:v>44.620000000000005</c:v>
                </c:pt>
                <c:pt idx="157">
                  <c:v>44.620000000000005</c:v>
                </c:pt>
                <c:pt idx="158">
                  <c:v>44.6</c:v>
                </c:pt>
                <c:pt idx="159">
                  <c:v>44.57</c:v>
                </c:pt>
                <c:pt idx="160">
                  <c:v>44.589999999999904</c:v>
                </c:pt>
                <c:pt idx="161">
                  <c:v>44.65</c:v>
                </c:pt>
                <c:pt idx="162">
                  <c:v>44.63</c:v>
                </c:pt>
                <c:pt idx="163">
                  <c:v>44.63</c:v>
                </c:pt>
                <c:pt idx="164">
                  <c:v>44.620000000000005</c:v>
                </c:pt>
                <c:pt idx="165">
                  <c:v>44.620000000000005</c:v>
                </c:pt>
                <c:pt idx="166">
                  <c:v>44.59</c:v>
                </c:pt>
                <c:pt idx="167">
                  <c:v>44.59</c:v>
                </c:pt>
                <c:pt idx="168">
                  <c:v>44.58</c:v>
                </c:pt>
                <c:pt idx="169">
                  <c:v>44.57</c:v>
                </c:pt>
                <c:pt idx="170">
                  <c:v>44.55</c:v>
                </c:pt>
                <c:pt idx="171">
                  <c:v>44.53</c:v>
                </c:pt>
                <c:pt idx="172">
                  <c:v>44.519999999999904</c:v>
                </c:pt>
                <c:pt idx="173">
                  <c:v>44.519999999999904</c:v>
                </c:pt>
                <c:pt idx="174">
                  <c:v>44.55</c:v>
                </c:pt>
                <c:pt idx="175">
                  <c:v>44.54</c:v>
                </c:pt>
                <c:pt idx="176">
                  <c:v>44.549999999999905</c:v>
                </c:pt>
                <c:pt idx="177">
                  <c:v>44.529999999999909</c:v>
                </c:pt>
                <c:pt idx="178">
                  <c:v>44.529999999999909</c:v>
                </c:pt>
                <c:pt idx="179">
                  <c:v>44.55</c:v>
                </c:pt>
                <c:pt idx="180">
                  <c:v>44.5</c:v>
                </c:pt>
                <c:pt idx="181">
                  <c:v>44.489999999999903</c:v>
                </c:pt>
                <c:pt idx="182">
                  <c:v>44.489999999999903</c:v>
                </c:pt>
                <c:pt idx="183">
                  <c:v>44.44</c:v>
                </c:pt>
                <c:pt idx="184">
                  <c:v>44.42</c:v>
                </c:pt>
                <c:pt idx="185">
                  <c:v>44.4</c:v>
                </c:pt>
                <c:pt idx="186">
                  <c:v>44.36</c:v>
                </c:pt>
                <c:pt idx="187">
                  <c:v>44.36</c:v>
                </c:pt>
                <c:pt idx="188">
                  <c:v>44.37</c:v>
                </c:pt>
                <c:pt idx="189">
                  <c:v>44.379999999999995</c:v>
                </c:pt>
                <c:pt idx="190">
                  <c:v>44.37</c:v>
                </c:pt>
                <c:pt idx="191">
                  <c:v>44.349999999999994</c:v>
                </c:pt>
                <c:pt idx="192">
                  <c:v>44.33</c:v>
                </c:pt>
                <c:pt idx="193">
                  <c:v>44.349999999999994</c:v>
                </c:pt>
                <c:pt idx="194">
                  <c:v>44.36</c:v>
                </c:pt>
                <c:pt idx="195">
                  <c:v>44.349999999999994</c:v>
                </c:pt>
                <c:pt idx="196">
                  <c:v>44.33</c:v>
                </c:pt>
                <c:pt idx="197">
                  <c:v>44.309999999999995</c:v>
                </c:pt>
                <c:pt idx="198">
                  <c:v>44.3</c:v>
                </c:pt>
                <c:pt idx="199">
                  <c:v>44.3</c:v>
                </c:pt>
                <c:pt idx="200">
                  <c:v>44.290000000000006</c:v>
                </c:pt>
                <c:pt idx="201">
                  <c:v>44.290000000000006</c:v>
                </c:pt>
                <c:pt idx="202">
                  <c:v>44.279999999999909</c:v>
                </c:pt>
                <c:pt idx="203">
                  <c:v>44.24</c:v>
                </c:pt>
                <c:pt idx="204">
                  <c:v>44.260000000000005</c:v>
                </c:pt>
                <c:pt idx="205">
                  <c:v>44.220000000000006</c:v>
                </c:pt>
                <c:pt idx="206">
                  <c:v>44.220000000000006</c:v>
                </c:pt>
                <c:pt idx="207">
                  <c:v>44.209999999999908</c:v>
                </c:pt>
                <c:pt idx="208">
                  <c:v>44.209999999999908</c:v>
                </c:pt>
                <c:pt idx="209">
                  <c:v>44.190000000000005</c:v>
                </c:pt>
                <c:pt idx="210">
                  <c:v>44.230000000000004</c:v>
                </c:pt>
                <c:pt idx="211">
                  <c:v>44.220000000000006</c:v>
                </c:pt>
                <c:pt idx="212">
                  <c:v>44.21</c:v>
                </c:pt>
                <c:pt idx="213">
                  <c:v>44.18</c:v>
                </c:pt>
                <c:pt idx="214">
                  <c:v>44.17</c:v>
                </c:pt>
                <c:pt idx="215">
                  <c:v>44.18</c:v>
                </c:pt>
                <c:pt idx="216">
                  <c:v>44.18</c:v>
                </c:pt>
                <c:pt idx="217">
                  <c:v>44.160000000000004</c:v>
                </c:pt>
                <c:pt idx="218">
                  <c:v>44.15</c:v>
                </c:pt>
                <c:pt idx="219">
                  <c:v>44.160000000000004</c:v>
                </c:pt>
                <c:pt idx="220">
                  <c:v>44.15</c:v>
                </c:pt>
                <c:pt idx="221">
                  <c:v>44.139999999999908</c:v>
                </c:pt>
                <c:pt idx="222">
                  <c:v>44.13</c:v>
                </c:pt>
                <c:pt idx="223">
                  <c:v>44.11</c:v>
                </c:pt>
                <c:pt idx="224">
                  <c:v>44.1</c:v>
                </c:pt>
                <c:pt idx="225">
                  <c:v>44.06</c:v>
                </c:pt>
                <c:pt idx="226">
                  <c:v>44.05</c:v>
                </c:pt>
                <c:pt idx="227">
                  <c:v>44.04</c:v>
                </c:pt>
                <c:pt idx="228">
                  <c:v>44.04</c:v>
                </c:pt>
                <c:pt idx="229">
                  <c:v>44.04</c:v>
                </c:pt>
                <c:pt idx="230">
                  <c:v>44.05</c:v>
                </c:pt>
                <c:pt idx="231">
                  <c:v>43.99</c:v>
                </c:pt>
                <c:pt idx="232">
                  <c:v>44</c:v>
                </c:pt>
                <c:pt idx="233">
                  <c:v>44.02</c:v>
                </c:pt>
                <c:pt idx="234">
                  <c:v>44.04</c:v>
                </c:pt>
                <c:pt idx="235">
                  <c:v>44.04</c:v>
                </c:pt>
                <c:pt idx="236">
                  <c:v>44.04</c:v>
                </c:pt>
                <c:pt idx="237">
                  <c:v>44.04</c:v>
                </c:pt>
                <c:pt idx="238">
                  <c:v>44.04</c:v>
                </c:pt>
                <c:pt idx="239">
                  <c:v>44.04</c:v>
                </c:pt>
                <c:pt idx="240">
                  <c:v>44.04</c:v>
                </c:pt>
                <c:pt idx="241">
                  <c:v>44.04</c:v>
                </c:pt>
                <c:pt idx="242">
                  <c:v>44.02</c:v>
                </c:pt>
                <c:pt idx="243">
                  <c:v>43.99</c:v>
                </c:pt>
                <c:pt idx="244">
                  <c:v>44</c:v>
                </c:pt>
                <c:pt idx="245">
                  <c:v>44.01</c:v>
                </c:pt>
                <c:pt idx="246">
                  <c:v>44.01</c:v>
                </c:pt>
                <c:pt idx="247">
                  <c:v>44.05</c:v>
                </c:pt>
                <c:pt idx="248">
                  <c:v>44.01</c:v>
                </c:pt>
                <c:pt idx="249">
                  <c:v>44.01</c:v>
                </c:pt>
                <c:pt idx="250">
                  <c:v>44</c:v>
                </c:pt>
                <c:pt idx="251">
                  <c:v>43.98</c:v>
                </c:pt>
                <c:pt idx="252">
                  <c:v>43.969999999999906</c:v>
                </c:pt>
                <c:pt idx="253">
                  <c:v>43.98</c:v>
                </c:pt>
                <c:pt idx="254">
                  <c:v>43.969999999999906</c:v>
                </c:pt>
                <c:pt idx="255">
                  <c:v>43.969999999999906</c:v>
                </c:pt>
                <c:pt idx="256">
                  <c:v>43.969999999999906</c:v>
                </c:pt>
                <c:pt idx="257">
                  <c:v>43.98</c:v>
                </c:pt>
                <c:pt idx="258">
                  <c:v>43.97</c:v>
                </c:pt>
                <c:pt idx="259">
                  <c:v>43.96</c:v>
                </c:pt>
                <c:pt idx="260">
                  <c:v>43.949999999999903</c:v>
                </c:pt>
                <c:pt idx="261">
                  <c:v>43.94</c:v>
                </c:pt>
                <c:pt idx="262">
                  <c:v>43.94</c:v>
                </c:pt>
                <c:pt idx="263">
                  <c:v>43.93</c:v>
                </c:pt>
                <c:pt idx="264">
                  <c:v>43.949999999999996</c:v>
                </c:pt>
                <c:pt idx="265">
                  <c:v>43.94</c:v>
                </c:pt>
                <c:pt idx="266">
                  <c:v>43.94</c:v>
                </c:pt>
                <c:pt idx="267">
                  <c:v>43.98</c:v>
                </c:pt>
                <c:pt idx="268">
                  <c:v>43.97</c:v>
                </c:pt>
                <c:pt idx="269">
                  <c:v>43.94</c:v>
                </c:pt>
                <c:pt idx="270">
                  <c:v>43.94</c:v>
                </c:pt>
                <c:pt idx="271">
                  <c:v>43.91</c:v>
                </c:pt>
                <c:pt idx="272">
                  <c:v>43.93</c:v>
                </c:pt>
                <c:pt idx="273">
                  <c:v>43.96</c:v>
                </c:pt>
                <c:pt idx="274">
                  <c:v>43.98</c:v>
                </c:pt>
                <c:pt idx="275">
                  <c:v>43.969999999999906</c:v>
                </c:pt>
                <c:pt idx="276">
                  <c:v>43.96</c:v>
                </c:pt>
                <c:pt idx="277">
                  <c:v>43.949999999999903</c:v>
                </c:pt>
                <c:pt idx="278">
                  <c:v>43.93</c:v>
                </c:pt>
                <c:pt idx="279">
                  <c:v>43.899999999999906</c:v>
                </c:pt>
                <c:pt idx="280">
                  <c:v>43.919999999999902</c:v>
                </c:pt>
                <c:pt idx="281">
                  <c:v>43.91</c:v>
                </c:pt>
                <c:pt idx="282">
                  <c:v>43.91</c:v>
                </c:pt>
                <c:pt idx="283">
                  <c:v>43.89</c:v>
                </c:pt>
                <c:pt idx="284">
                  <c:v>43.879999999999903</c:v>
                </c:pt>
                <c:pt idx="285">
                  <c:v>43.839999999999904</c:v>
                </c:pt>
                <c:pt idx="286">
                  <c:v>43.83</c:v>
                </c:pt>
                <c:pt idx="287">
                  <c:v>43.849999999999994</c:v>
                </c:pt>
                <c:pt idx="288">
                  <c:v>43.809999999999995</c:v>
                </c:pt>
                <c:pt idx="289">
                  <c:v>43.809999999999995</c:v>
                </c:pt>
                <c:pt idx="290">
                  <c:v>43.809999999999995</c:v>
                </c:pt>
                <c:pt idx="291">
                  <c:v>43.809999999999995</c:v>
                </c:pt>
                <c:pt idx="292">
                  <c:v>43.790000000000006</c:v>
                </c:pt>
                <c:pt idx="293">
                  <c:v>43.760000000000005</c:v>
                </c:pt>
                <c:pt idx="294">
                  <c:v>43.8</c:v>
                </c:pt>
                <c:pt idx="295">
                  <c:v>43.8</c:v>
                </c:pt>
                <c:pt idx="296">
                  <c:v>43.789999999999907</c:v>
                </c:pt>
                <c:pt idx="297">
                  <c:v>43.779999999999909</c:v>
                </c:pt>
                <c:pt idx="298">
                  <c:v>43.779999999999909</c:v>
                </c:pt>
                <c:pt idx="299">
                  <c:v>43.73999999999991</c:v>
                </c:pt>
                <c:pt idx="300">
                  <c:v>43.759999999999906</c:v>
                </c:pt>
                <c:pt idx="301">
                  <c:v>43.78</c:v>
                </c:pt>
                <c:pt idx="302">
                  <c:v>43.789999999999907</c:v>
                </c:pt>
                <c:pt idx="303">
                  <c:v>43.78</c:v>
                </c:pt>
                <c:pt idx="304">
                  <c:v>43.769999999999911</c:v>
                </c:pt>
                <c:pt idx="305">
                  <c:v>43.759999999999906</c:v>
                </c:pt>
                <c:pt idx="306">
                  <c:v>43.75</c:v>
                </c:pt>
                <c:pt idx="307">
                  <c:v>43.759999999999906</c:v>
                </c:pt>
                <c:pt idx="308">
                  <c:v>43.769999999999911</c:v>
                </c:pt>
                <c:pt idx="309">
                  <c:v>43.759999999999906</c:v>
                </c:pt>
                <c:pt idx="310">
                  <c:v>43.73999999999991</c:v>
                </c:pt>
                <c:pt idx="311">
                  <c:v>43.720000000000006</c:v>
                </c:pt>
                <c:pt idx="312">
                  <c:v>43.720000000000006</c:v>
                </c:pt>
                <c:pt idx="313">
                  <c:v>43.7</c:v>
                </c:pt>
                <c:pt idx="314">
                  <c:v>43.7</c:v>
                </c:pt>
                <c:pt idx="315">
                  <c:v>43.68</c:v>
                </c:pt>
                <c:pt idx="316">
                  <c:v>43.68</c:v>
                </c:pt>
                <c:pt idx="317">
                  <c:v>43.660000000000004</c:v>
                </c:pt>
                <c:pt idx="318">
                  <c:v>43.63</c:v>
                </c:pt>
                <c:pt idx="319">
                  <c:v>43.61</c:v>
                </c:pt>
                <c:pt idx="320">
                  <c:v>43.6</c:v>
                </c:pt>
                <c:pt idx="321">
                  <c:v>43.59</c:v>
                </c:pt>
                <c:pt idx="322">
                  <c:v>43.59</c:v>
                </c:pt>
                <c:pt idx="323">
                  <c:v>43.58</c:v>
                </c:pt>
                <c:pt idx="324">
                  <c:v>43.57</c:v>
                </c:pt>
                <c:pt idx="325">
                  <c:v>43.56</c:v>
                </c:pt>
                <c:pt idx="326">
                  <c:v>43.55</c:v>
                </c:pt>
                <c:pt idx="327">
                  <c:v>43.55</c:v>
                </c:pt>
                <c:pt idx="328">
                  <c:v>43.54</c:v>
                </c:pt>
                <c:pt idx="329">
                  <c:v>43.54</c:v>
                </c:pt>
                <c:pt idx="330">
                  <c:v>43.54</c:v>
                </c:pt>
                <c:pt idx="331">
                  <c:v>43.529999999999909</c:v>
                </c:pt>
                <c:pt idx="332">
                  <c:v>43.519999999999904</c:v>
                </c:pt>
                <c:pt idx="333">
                  <c:v>43.509999999999906</c:v>
                </c:pt>
                <c:pt idx="334">
                  <c:v>43.48</c:v>
                </c:pt>
                <c:pt idx="335">
                  <c:v>43.489999999999903</c:v>
                </c:pt>
                <c:pt idx="336">
                  <c:v>43.48</c:v>
                </c:pt>
                <c:pt idx="337">
                  <c:v>43.459999999999901</c:v>
                </c:pt>
                <c:pt idx="338">
                  <c:v>43.46</c:v>
                </c:pt>
                <c:pt idx="339">
                  <c:v>43.44</c:v>
                </c:pt>
                <c:pt idx="340">
                  <c:v>43.449999999999996</c:v>
                </c:pt>
                <c:pt idx="341">
                  <c:v>43.44</c:v>
                </c:pt>
                <c:pt idx="342">
                  <c:v>43.44</c:v>
                </c:pt>
                <c:pt idx="343">
                  <c:v>43.44</c:v>
                </c:pt>
                <c:pt idx="344">
                  <c:v>43.43</c:v>
                </c:pt>
                <c:pt idx="345">
                  <c:v>43.43</c:v>
                </c:pt>
                <c:pt idx="346">
                  <c:v>43.43</c:v>
                </c:pt>
                <c:pt idx="347">
                  <c:v>43.389999999999901</c:v>
                </c:pt>
                <c:pt idx="348">
                  <c:v>43.37</c:v>
                </c:pt>
                <c:pt idx="349">
                  <c:v>43.37</c:v>
                </c:pt>
                <c:pt idx="350">
                  <c:v>43.379999999999995</c:v>
                </c:pt>
                <c:pt idx="351">
                  <c:v>43.37</c:v>
                </c:pt>
                <c:pt idx="352">
                  <c:v>43.349999999999994</c:v>
                </c:pt>
                <c:pt idx="353">
                  <c:v>43.36</c:v>
                </c:pt>
                <c:pt idx="354">
                  <c:v>43.349999999999994</c:v>
                </c:pt>
                <c:pt idx="355">
                  <c:v>43.37</c:v>
                </c:pt>
                <c:pt idx="356">
                  <c:v>43.4</c:v>
                </c:pt>
                <c:pt idx="357">
                  <c:v>43.4</c:v>
                </c:pt>
                <c:pt idx="358">
                  <c:v>43.4</c:v>
                </c:pt>
                <c:pt idx="359">
                  <c:v>43.379999999999903</c:v>
                </c:pt>
                <c:pt idx="360">
                  <c:v>43.349999999999902</c:v>
                </c:pt>
                <c:pt idx="361">
                  <c:v>43.329999999999906</c:v>
                </c:pt>
                <c:pt idx="362">
                  <c:v>43.309999999999903</c:v>
                </c:pt>
                <c:pt idx="363">
                  <c:v>43.309999999999903</c:v>
                </c:pt>
                <c:pt idx="364">
                  <c:v>43.3</c:v>
                </c:pt>
                <c:pt idx="365">
                  <c:v>43.289999999999907</c:v>
                </c:pt>
                <c:pt idx="366">
                  <c:v>43.28</c:v>
                </c:pt>
                <c:pt idx="367">
                  <c:v>43.28</c:v>
                </c:pt>
                <c:pt idx="368">
                  <c:v>43.269999999999911</c:v>
                </c:pt>
                <c:pt idx="369">
                  <c:v>43.260000000000005</c:v>
                </c:pt>
                <c:pt idx="370">
                  <c:v>43.32</c:v>
                </c:pt>
                <c:pt idx="371">
                  <c:v>43.33</c:v>
                </c:pt>
                <c:pt idx="372">
                  <c:v>43.339999999999904</c:v>
                </c:pt>
                <c:pt idx="373">
                  <c:v>43.309999999999903</c:v>
                </c:pt>
                <c:pt idx="374">
                  <c:v>43.309999999999903</c:v>
                </c:pt>
                <c:pt idx="375">
                  <c:v>43.309999999999903</c:v>
                </c:pt>
                <c:pt idx="376">
                  <c:v>43.309999999999903</c:v>
                </c:pt>
                <c:pt idx="377">
                  <c:v>43.33</c:v>
                </c:pt>
                <c:pt idx="378">
                  <c:v>43.33</c:v>
                </c:pt>
                <c:pt idx="379">
                  <c:v>43.33</c:v>
                </c:pt>
                <c:pt idx="380">
                  <c:v>43.32</c:v>
                </c:pt>
                <c:pt idx="381">
                  <c:v>43.32</c:v>
                </c:pt>
                <c:pt idx="382">
                  <c:v>43.309999999999903</c:v>
                </c:pt>
                <c:pt idx="383">
                  <c:v>43.309999999999903</c:v>
                </c:pt>
                <c:pt idx="384">
                  <c:v>43.309999999999903</c:v>
                </c:pt>
                <c:pt idx="385">
                  <c:v>43.289999999999907</c:v>
                </c:pt>
                <c:pt idx="386">
                  <c:v>43.289999999999907</c:v>
                </c:pt>
                <c:pt idx="387">
                  <c:v>43.28</c:v>
                </c:pt>
                <c:pt idx="388">
                  <c:v>43.260000000000005</c:v>
                </c:pt>
                <c:pt idx="389">
                  <c:v>43.25</c:v>
                </c:pt>
                <c:pt idx="390">
                  <c:v>43.25</c:v>
                </c:pt>
                <c:pt idx="391">
                  <c:v>43.230000000000004</c:v>
                </c:pt>
                <c:pt idx="392">
                  <c:v>43.220000000000006</c:v>
                </c:pt>
                <c:pt idx="393">
                  <c:v>43.220000000000006</c:v>
                </c:pt>
                <c:pt idx="394">
                  <c:v>43.220000000000006</c:v>
                </c:pt>
                <c:pt idx="395">
                  <c:v>43.230000000000004</c:v>
                </c:pt>
                <c:pt idx="396">
                  <c:v>43.230000000000004</c:v>
                </c:pt>
                <c:pt idx="397">
                  <c:v>43.220000000000006</c:v>
                </c:pt>
                <c:pt idx="398">
                  <c:v>43.21</c:v>
                </c:pt>
                <c:pt idx="399">
                  <c:v>43.220000000000006</c:v>
                </c:pt>
                <c:pt idx="400">
                  <c:v>43.230000000000004</c:v>
                </c:pt>
                <c:pt idx="401">
                  <c:v>43.230000000000004</c:v>
                </c:pt>
                <c:pt idx="402">
                  <c:v>43.230000000000004</c:v>
                </c:pt>
                <c:pt idx="403">
                  <c:v>43.219999999999906</c:v>
                </c:pt>
                <c:pt idx="404">
                  <c:v>43.21</c:v>
                </c:pt>
                <c:pt idx="405">
                  <c:v>43.21</c:v>
                </c:pt>
                <c:pt idx="406">
                  <c:v>43.24</c:v>
                </c:pt>
                <c:pt idx="407">
                  <c:v>43.219999999999906</c:v>
                </c:pt>
                <c:pt idx="408">
                  <c:v>43.21</c:v>
                </c:pt>
                <c:pt idx="409">
                  <c:v>43.21</c:v>
                </c:pt>
                <c:pt idx="410">
                  <c:v>43.21</c:v>
                </c:pt>
                <c:pt idx="411">
                  <c:v>43.179999999999907</c:v>
                </c:pt>
                <c:pt idx="412">
                  <c:v>43.149999999999906</c:v>
                </c:pt>
                <c:pt idx="413">
                  <c:v>43.169999999999909</c:v>
                </c:pt>
                <c:pt idx="414">
                  <c:v>43.169999999999909</c:v>
                </c:pt>
                <c:pt idx="415">
                  <c:v>43.169999999999909</c:v>
                </c:pt>
                <c:pt idx="416">
                  <c:v>43.169999999999909</c:v>
                </c:pt>
                <c:pt idx="417">
                  <c:v>43.169999999999909</c:v>
                </c:pt>
                <c:pt idx="418">
                  <c:v>43.139999999999908</c:v>
                </c:pt>
                <c:pt idx="419">
                  <c:v>43.089999999999904</c:v>
                </c:pt>
                <c:pt idx="420">
                  <c:v>43.08</c:v>
                </c:pt>
                <c:pt idx="421">
                  <c:v>43.09</c:v>
                </c:pt>
                <c:pt idx="422">
                  <c:v>43.08</c:v>
                </c:pt>
                <c:pt idx="423">
                  <c:v>43.099999999999909</c:v>
                </c:pt>
                <c:pt idx="424">
                  <c:v>43.099999999999909</c:v>
                </c:pt>
                <c:pt idx="425">
                  <c:v>43.08</c:v>
                </c:pt>
                <c:pt idx="426">
                  <c:v>43.11</c:v>
                </c:pt>
                <c:pt idx="427">
                  <c:v>43.09</c:v>
                </c:pt>
                <c:pt idx="428">
                  <c:v>43.09</c:v>
                </c:pt>
                <c:pt idx="429">
                  <c:v>43.099999999999909</c:v>
                </c:pt>
                <c:pt idx="430">
                  <c:v>43.099999999999909</c:v>
                </c:pt>
                <c:pt idx="431">
                  <c:v>43.099999999999909</c:v>
                </c:pt>
                <c:pt idx="432">
                  <c:v>43.099999999999909</c:v>
                </c:pt>
                <c:pt idx="433">
                  <c:v>43.11</c:v>
                </c:pt>
                <c:pt idx="434">
                  <c:v>43.09</c:v>
                </c:pt>
                <c:pt idx="435">
                  <c:v>43.08</c:v>
                </c:pt>
                <c:pt idx="436">
                  <c:v>43.07</c:v>
                </c:pt>
                <c:pt idx="437">
                  <c:v>43.08</c:v>
                </c:pt>
                <c:pt idx="438">
                  <c:v>43.07</c:v>
                </c:pt>
                <c:pt idx="439">
                  <c:v>43.07</c:v>
                </c:pt>
                <c:pt idx="440">
                  <c:v>43.08</c:v>
                </c:pt>
                <c:pt idx="441">
                  <c:v>43.08</c:v>
                </c:pt>
                <c:pt idx="442">
                  <c:v>43.07</c:v>
                </c:pt>
                <c:pt idx="443">
                  <c:v>43.04</c:v>
                </c:pt>
                <c:pt idx="444">
                  <c:v>43.059999999999903</c:v>
                </c:pt>
                <c:pt idx="445">
                  <c:v>43.05</c:v>
                </c:pt>
                <c:pt idx="446">
                  <c:v>43.07</c:v>
                </c:pt>
                <c:pt idx="447">
                  <c:v>43.059999999999903</c:v>
                </c:pt>
                <c:pt idx="448">
                  <c:v>43.039999999999907</c:v>
                </c:pt>
                <c:pt idx="449">
                  <c:v>43.039999999999907</c:v>
                </c:pt>
                <c:pt idx="450">
                  <c:v>43.03</c:v>
                </c:pt>
                <c:pt idx="451">
                  <c:v>43.019999999999904</c:v>
                </c:pt>
                <c:pt idx="452">
                  <c:v>43.01</c:v>
                </c:pt>
                <c:pt idx="453">
                  <c:v>43</c:v>
                </c:pt>
                <c:pt idx="454">
                  <c:v>42.98</c:v>
                </c:pt>
                <c:pt idx="455">
                  <c:v>42.96</c:v>
                </c:pt>
                <c:pt idx="456">
                  <c:v>42.94</c:v>
                </c:pt>
                <c:pt idx="457">
                  <c:v>42.94</c:v>
                </c:pt>
                <c:pt idx="458">
                  <c:v>42.94</c:v>
                </c:pt>
                <c:pt idx="459">
                  <c:v>42.91</c:v>
                </c:pt>
                <c:pt idx="460">
                  <c:v>42.9</c:v>
                </c:pt>
                <c:pt idx="461">
                  <c:v>42.879999999999995</c:v>
                </c:pt>
                <c:pt idx="462">
                  <c:v>42.849999999999994</c:v>
                </c:pt>
                <c:pt idx="463">
                  <c:v>42.83</c:v>
                </c:pt>
                <c:pt idx="464">
                  <c:v>42.83</c:v>
                </c:pt>
                <c:pt idx="465">
                  <c:v>42.83</c:v>
                </c:pt>
                <c:pt idx="466">
                  <c:v>42.82</c:v>
                </c:pt>
                <c:pt idx="467">
                  <c:v>42.8</c:v>
                </c:pt>
                <c:pt idx="468">
                  <c:v>42.8</c:v>
                </c:pt>
                <c:pt idx="469">
                  <c:v>42.790000000000006</c:v>
                </c:pt>
                <c:pt idx="470">
                  <c:v>42.77</c:v>
                </c:pt>
                <c:pt idx="471">
                  <c:v>42.760000000000005</c:v>
                </c:pt>
                <c:pt idx="472">
                  <c:v>42.75</c:v>
                </c:pt>
                <c:pt idx="473">
                  <c:v>42.74</c:v>
                </c:pt>
                <c:pt idx="474">
                  <c:v>42.730000000000004</c:v>
                </c:pt>
                <c:pt idx="475">
                  <c:v>42.730000000000004</c:v>
                </c:pt>
                <c:pt idx="476">
                  <c:v>42.71</c:v>
                </c:pt>
                <c:pt idx="477">
                  <c:v>42.720000000000006</c:v>
                </c:pt>
                <c:pt idx="478">
                  <c:v>42.720000000000006</c:v>
                </c:pt>
                <c:pt idx="479">
                  <c:v>42.71</c:v>
                </c:pt>
                <c:pt idx="480">
                  <c:v>42.7</c:v>
                </c:pt>
                <c:pt idx="481">
                  <c:v>42.690000000000005</c:v>
                </c:pt>
                <c:pt idx="482">
                  <c:v>42.690000000000005</c:v>
                </c:pt>
                <c:pt idx="483">
                  <c:v>42.690000000000005</c:v>
                </c:pt>
                <c:pt idx="484">
                  <c:v>42.68</c:v>
                </c:pt>
                <c:pt idx="485">
                  <c:v>42.68</c:v>
                </c:pt>
                <c:pt idx="486">
                  <c:v>42.660000000000004</c:v>
                </c:pt>
                <c:pt idx="487">
                  <c:v>42.64</c:v>
                </c:pt>
                <c:pt idx="488">
                  <c:v>42.6</c:v>
                </c:pt>
                <c:pt idx="489">
                  <c:v>42.61</c:v>
                </c:pt>
                <c:pt idx="490">
                  <c:v>42.620000000000005</c:v>
                </c:pt>
                <c:pt idx="491">
                  <c:v>42.620000000000005</c:v>
                </c:pt>
                <c:pt idx="492">
                  <c:v>42.61</c:v>
                </c:pt>
                <c:pt idx="493">
                  <c:v>42.6</c:v>
                </c:pt>
                <c:pt idx="494">
                  <c:v>42.59</c:v>
                </c:pt>
                <c:pt idx="495">
                  <c:v>42.58</c:v>
                </c:pt>
                <c:pt idx="496">
                  <c:v>42.58</c:v>
                </c:pt>
                <c:pt idx="497">
                  <c:v>42.58</c:v>
                </c:pt>
                <c:pt idx="498">
                  <c:v>42.58</c:v>
                </c:pt>
                <c:pt idx="499">
                  <c:v>42.58</c:v>
                </c:pt>
                <c:pt idx="500">
                  <c:v>42.56</c:v>
                </c:pt>
                <c:pt idx="501">
                  <c:v>42.55</c:v>
                </c:pt>
                <c:pt idx="502">
                  <c:v>42.55</c:v>
                </c:pt>
                <c:pt idx="503">
                  <c:v>42.58</c:v>
                </c:pt>
                <c:pt idx="504">
                  <c:v>42.569999999999908</c:v>
                </c:pt>
                <c:pt idx="505">
                  <c:v>42.56</c:v>
                </c:pt>
                <c:pt idx="506">
                  <c:v>42.56</c:v>
                </c:pt>
                <c:pt idx="507">
                  <c:v>42.55</c:v>
                </c:pt>
                <c:pt idx="508">
                  <c:v>42.539999999999907</c:v>
                </c:pt>
                <c:pt idx="509">
                  <c:v>42.519999999999904</c:v>
                </c:pt>
                <c:pt idx="510">
                  <c:v>42.5</c:v>
                </c:pt>
                <c:pt idx="511">
                  <c:v>42.51</c:v>
                </c:pt>
                <c:pt idx="512">
                  <c:v>42.519999999999904</c:v>
                </c:pt>
                <c:pt idx="513">
                  <c:v>42.51</c:v>
                </c:pt>
                <c:pt idx="514">
                  <c:v>42.51</c:v>
                </c:pt>
                <c:pt idx="515">
                  <c:v>42.51</c:v>
                </c:pt>
                <c:pt idx="516">
                  <c:v>42.51</c:v>
                </c:pt>
                <c:pt idx="517">
                  <c:v>42.51</c:v>
                </c:pt>
                <c:pt idx="518">
                  <c:v>42.519999999999904</c:v>
                </c:pt>
                <c:pt idx="519">
                  <c:v>42.519999999999904</c:v>
                </c:pt>
                <c:pt idx="520">
                  <c:v>42.51</c:v>
                </c:pt>
                <c:pt idx="521">
                  <c:v>42.51</c:v>
                </c:pt>
                <c:pt idx="522">
                  <c:v>42.51</c:v>
                </c:pt>
                <c:pt idx="523">
                  <c:v>42.5</c:v>
                </c:pt>
                <c:pt idx="524">
                  <c:v>42.47</c:v>
                </c:pt>
                <c:pt idx="525">
                  <c:v>42.46</c:v>
                </c:pt>
                <c:pt idx="526">
                  <c:v>42.43</c:v>
                </c:pt>
                <c:pt idx="527">
                  <c:v>42.42</c:v>
                </c:pt>
                <c:pt idx="528">
                  <c:v>42.42</c:v>
                </c:pt>
                <c:pt idx="529">
                  <c:v>42.41</c:v>
                </c:pt>
                <c:pt idx="530">
                  <c:v>42.42</c:v>
                </c:pt>
                <c:pt idx="531">
                  <c:v>42.41</c:v>
                </c:pt>
                <c:pt idx="532">
                  <c:v>42.41</c:v>
                </c:pt>
                <c:pt idx="533">
                  <c:v>42.41</c:v>
                </c:pt>
                <c:pt idx="534">
                  <c:v>42.4</c:v>
                </c:pt>
                <c:pt idx="535">
                  <c:v>42.41</c:v>
                </c:pt>
                <c:pt idx="536">
                  <c:v>42.41</c:v>
                </c:pt>
                <c:pt idx="537">
                  <c:v>42.379999999999995</c:v>
                </c:pt>
                <c:pt idx="538">
                  <c:v>42.379999999999995</c:v>
                </c:pt>
                <c:pt idx="539">
                  <c:v>42.37</c:v>
                </c:pt>
                <c:pt idx="540">
                  <c:v>42.37</c:v>
                </c:pt>
                <c:pt idx="541">
                  <c:v>42.349999999999994</c:v>
                </c:pt>
                <c:pt idx="542">
                  <c:v>42.349999999999994</c:v>
                </c:pt>
                <c:pt idx="543">
                  <c:v>42.349999999999994</c:v>
                </c:pt>
                <c:pt idx="544">
                  <c:v>42.339999999999996</c:v>
                </c:pt>
                <c:pt idx="545">
                  <c:v>42.309999999999903</c:v>
                </c:pt>
                <c:pt idx="546">
                  <c:v>42.319999999999901</c:v>
                </c:pt>
                <c:pt idx="547">
                  <c:v>42.309999999999903</c:v>
                </c:pt>
                <c:pt idx="548">
                  <c:v>42.299999999999912</c:v>
                </c:pt>
                <c:pt idx="549">
                  <c:v>42.290000000000006</c:v>
                </c:pt>
                <c:pt idx="550">
                  <c:v>42.24</c:v>
                </c:pt>
                <c:pt idx="551">
                  <c:v>42.230000000000004</c:v>
                </c:pt>
                <c:pt idx="552">
                  <c:v>42.220000000000006</c:v>
                </c:pt>
                <c:pt idx="553">
                  <c:v>42.220000000000006</c:v>
                </c:pt>
                <c:pt idx="554">
                  <c:v>42.19999999999991</c:v>
                </c:pt>
                <c:pt idx="555">
                  <c:v>42.18</c:v>
                </c:pt>
                <c:pt idx="556">
                  <c:v>42.19999999999991</c:v>
                </c:pt>
                <c:pt idx="557">
                  <c:v>42.190000000000005</c:v>
                </c:pt>
                <c:pt idx="558">
                  <c:v>42.160000000000004</c:v>
                </c:pt>
                <c:pt idx="559">
                  <c:v>42.17</c:v>
                </c:pt>
                <c:pt idx="560">
                  <c:v>42.17</c:v>
                </c:pt>
                <c:pt idx="561">
                  <c:v>42.160000000000004</c:v>
                </c:pt>
                <c:pt idx="562">
                  <c:v>42.14</c:v>
                </c:pt>
                <c:pt idx="563">
                  <c:v>42.11</c:v>
                </c:pt>
                <c:pt idx="564">
                  <c:v>42.11</c:v>
                </c:pt>
                <c:pt idx="565">
                  <c:v>42.11</c:v>
                </c:pt>
                <c:pt idx="566">
                  <c:v>42.089999999999904</c:v>
                </c:pt>
                <c:pt idx="567">
                  <c:v>42.1</c:v>
                </c:pt>
                <c:pt idx="568">
                  <c:v>42.1</c:v>
                </c:pt>
                <c:pt idx="569">
                  <c:v>42.069999999999908</c:v>
                </c:pt>
                <c:pt idx="570">
                  <c:v>42.069999999999908</c:v>
                </c:pt>
                <c:pt idx="571">
                  <c:v>42.06</c:v>
                </c:pt>
                <c:pt idx="572">
                  <c:v>42.03</c:v>
                </c:pt>
                <c:pt idx="573">
                  <c:v>42.059999999999903</c:v>
                </c:pt>
                <c:pt idx="574">
                  <c:v>42.069999999999908</c:v>
                </c:pt>
                <c:pt idx="575">
                  <c:v>42.069999999999908</c:v>
                </c:pt>
                <c:pt idx="576">
                  <c:v>42.059999999999903</c:v>
                </c:pt>
                <c:pt idx="577">
                  <c:v>42.05</c:v>
                </c:pt>
                <c:pt idx="578">
                  <c:v>42.05</c:v>
                </c:pt>
                <c:pt idx="579">
                  <c:v>42.04</c:v>
                </c:pt>
                <c:pt idx="580">
                  <c:v>42.03</c:v>
                </c:pt>
                <c:pt idx="581">
                  <c:v>42.04</c:v>
                </c:pt>
                <c:pt idx="582">
                  <c:v>42.04</c:v>
                </c:pt>
                <c:pt idx="583">
                  <c:v>42.019999999999904</c:v>
                </c:pt>
                <c:pt idx="584">
                  <c:v>42.019999999999904</c:v>
                </c:pt>
                <c:pt idx="585">
                  <c:v>42.029999999999909</c:v>
                </c:pt>
                <c:pt idx="586">
                  <c:v>42.029999999999909</c:v>
                </c:pt>
                <c:pt idx="587">
                  <c:v>42.029999999999909</c:v>
                </c:pt>
                <c:pt idx="588">
                  <c:v>42.02</c:v>
                </c:pt>
                <c:pt idx="589">
                  <c:v>42.01</c:v>
                </c:pt>
                <c:pt idx="590">
                  <c:v>42</c:v>
                </c:pt>
                <c:pt idx="591">
                  <c:v>42.02</c:v>
                </c:pt>
                <c:pt idx="592">
                  <c:v>42.02</c:v>
                </c:pt>
                <c:pt idx="593">
                  <c:v>42.02</c:v>
                </c:pt>
                <c:pt idx="594">
                  <c:v>42.01</c:v>
                </c:pt>
                <c:pt idx="595">
                  <c:v>42</c:v>
                </c:pt>
                <c:pt idx="596">
                  <c:v>41.96</c:v>
                </c:pt>
                <c:pt idx="597">
                  <c:v>41.949999999999996</c:v>
                </c:pt>
                <c:pt idx="598">
                  <c:v>41.93</c:v>
                </c:pt>
                <c:pt idx="599">
                  <c:v>41.93</c:v>
                </c:pt>
                <c:pt idx="600">
                  <c:v>41.93</c:v>
                </c:pt>
                <c:pt idx="601">
                  <c:v>41.93</c:v>
                </c:pt>
                <c:pt idx="602">
                  <c:v>41.94</c:v>
                </c:pt>
                <c:pt idx="603">
                  <c:v>41.92</c:v>
                </c:pt>
                <c:pt idx="604">
                  <c:v>41.97</c:v>
                </c:pt>
                <c:pt idx="605">
                  <c:v>41.98</c:v>
                </c:pt>
                <c:pt idx="606">
                  <c:v>41.949999999999996</c:v>
                </c:pt>
                <c:pt idx="607">
                  <c:v>41.94</c:v>
                </c:pt>
                <c:pt idx="608">
                  <c:v>41.92</c:v>
                </c:pt>
                <c:pt idx="609">
                  <c:v>41.94</c:v>
                </c:pt>
                <c:pt idx="610">
                  <c:v>41.929999999999907</c:v>
                </c:pt>
                <c:pt idx="611">
                  <c:v>41.91</c:v>
                </c:pt>
                <c:pt idx="612">
                  <c:v>41.899999999999906</c:v>
                </c:pt>
                <c:pt idx="613">
                  <c:v>41.889999999999901</c:v>
                </c:pt>
                <c:pt idx="614">
                  <c:v>41.879999999999903</c:v>
                </c:pt>
                <c:pt idx="615">
                  <c:v>41.87</c:v>
                </c:pt>
                <c:pt idx="616">
                  <c:v>41.91</c:v>
                </c:pt>
                <c:pt idx="617">
                  <c:v>41.9</c:v>
                </c:pt>
                <c:pt idx="618">
                  <c:v>41.9</c:v>
                </c:pt>
                <c:pt idx="619">
                  <c:v>41.89</c:v>
                </c:pt>
                <c:pt idx="620">
                  <c:v>41.879999999999995</c:v>
                </c:pt>
                <c:pt idx="621">
                  <c:v>41.879999999999995</c:v>
                </c:pt>
                <c:pt idx="622">
                  <c:v>41.87</c:v>
                </c:pt>
                <c:pt idx="623">
                  <c:v>41.879999999999995</c:v>
                </c:pt>
                <c:pt idx="624">
                  <c:v>41.879999999999995</c:v>
                </c:pt>
                <c:pt idx="625">
                  <c:v>41.879999999999995</c:v>
                </c:pt>
                <c:pt idx="626">
                  <c:v>41.87</c:v>
                </c:pt>
                <c:pt idx="627">
                  <c:v>41.879999999999903</c:v>
                </c:pt>
                <c:pt idx="628">
                  <c:v>41.87</c:v>
                </c:pt>
                <c:pt idx="629">
                  <c:v>41.839999999999904</c:v>
                </c:pt>
                <c:pt idx="630">
                  <c:v>41.849999999999994</c:v>
                </c:pt>
                <c:pt idx="631">
                  <c:v>41.849999999999994</c:v>
                </c:pt>
                <c:pt idx="632">
                  <c:v>41.849999999999994</c:v>
                </c:pt>
                <c:pt idx="633">
                  <c:v>41.839999999999904</c:v>
                </c:pt>
                <c:pt idx="634">
                  <c:v>41.839999999999904</c:v>
                </c:pt>
                <c:pt idx="635">
                  <c:v>41.82</c:v>
                </c:pt>
                <c:pt idx="636">
                  <c:v>41.839999999999904</c:v>
                </c:pt>
                <c:pt idx="637">
                  <c:v>41.8599999999999</c:v>
                </c:pt>
                <c:pt idx="638">
                  <c:v>41.839999999999904</c:v>
                </c:pt>
                <c:pt idx="639">
                  <c:v>41.83</c:v>
                </c:pt>
                <c:pt idx="640">
                  <c:v>41.8</c:v>
                </c:pt>
                <c:pt idx="641">
                  <c:v>41.78</c:v>
                </c:pt>
                <c:pt idx="642">
                  <c:v>41.769999999999911</c:v>
                </c:pt>
                <c:pt idx="643">
                  <c:v>41.789999999999907</c:v>
                </c:pt>
                <c:pt idx="644">
                  <c:v>41.789999999999907</c:v>
                </c:pt>
                <c:pt idx="645">
                  <c:v>41.8</c:v>
                </c:pt>
                <c:pt idx="646">
                  <c:v>41.790000000000006</c:v>
                </c:pt>
                <c:pt idx="647">
                  <c:v>41.790000000000006</c:v>
                </c:pt>
                <c:pt idx="648">
                  <c:v>41.78</c:v>
                </c:pt>
                <c:pt idx="649">
                  <c:v>41.769999999999911</c:v>
                </c:pt>
                <c:pt idx="650">
                  <c:v>41.769999999999911</c:v>
                </c:pt>
                <c:pt idx="651">
                  <c:v>41.75</c:v>
                </c:pt>
                <c:pt idx="652">
                  <c:v>41.709999999999908</c:v>
                </c:pt>
                <c:pt idx="653">
                  <c:v>41.69999999999991</c:v>
                </c:pt>
                <c:pt idx="654">
                  <c:v>41.69999999999991</c:v>
                </c:pt>
                <c:pt idx="655">
                  <c:v>41.69999999999991</c:v>
                </c:pt>
                <c:pt idx="656">
                  <c:v>41.69999999999991</c:v>
                </c:pt>
                <c:pt idx="657">
                  <c:v>41.669999999999909</c:v>
                </c:pt>
                <c:pt idx="658">
                  <c:v>41.669999999999909</c:v>
                </c:pt>
                <c:pt idx="659">
                  <c:v>41.690000000000005</c:v>
                </c:pt>
                <c:pt idx="660">
                  <c:v>41.68</c:v>
                </c:pt>
                <c:pt idx="661">
                  <c:v>41.660000000000004</c:v>
                </c:pt>
                <c:pt idx="662">
                  <c:v>41.65</c:v>
                </c:pt>
                <c:pt idx="663">
                  <c:v>41.64</c:v>
                </c:pt>
                <c:pt idx="664">
                  <c:v>41.65</c:v>
                </c:pt>
                <c:pt idx="665">
                  <c:v>41.65</c:v>
                </c:pt>
                <c:pt idx="666">
                  <c:v>41.63</c:v>
                </c:pt>
                <c:pt idx="667">
                  <c:v>41.63</c:v>
                </c:pt>
                <c:pt idx="668">
                  <c:v>41.63</c:v>
                </c:pt>
                <c:pt idx="669">
                  <c:v>41.620000000000005</c:v>
                </c:pt>
                <c:pt idx="670">
                  <c:v>41.620000000000005</c:v>
                </c:pt>
                <c:pt idx="671">
                  <c:v>41.61</c:v>
                </c:pt>
                <c:pt idx="672">
                  <c:v>41.61</c:v>
                </c:pt>
                <c:pt idx="673">
                  <c:v>41.6</c:v>
                </c:pt>
                <c:pt idx="674">
                  <c:v>41.59</c:v>
                </c:pt>
                <c:pt idx="675">
                  <c:v>41.559999999999903</c:v>
                </c:pt>
                <c:pt idx="676">
                  <c:v>41.57</c:v>
                </c:pt>
                <c:pt idx="677">
                  <c:v>41.53</c:v>
                </c:pt>
                <c:pt idx="678">
                  <c:v>41.52</c:v>
                </c:pt>
                <c:pt idx="679">
                  <c:v>41.57</c:v>
                </c:pt>
                <c:pt idx="680">
                  <c:v>41.559999999999903</c:v>
                </c:pt>
                <c:pt idx="681">
                  <c:v>41.56</c:v>
                </c:pt>
                <c:pt idx="682">
                  <c:v>41.54</c:v>
                </c:pt>
                <c:pt idx="683">
                  <c:v>41.52</c:v>
                </c:pt>
                <c:pt idx="684">
                  <c:v>41.52</c:v>
                </c:pt>
                <c:pt idx="685">
                  <c:v>41.53</c:v>
                </c:pt>
                <c:pt idx="686">
                  <c:v>41.559999999999903</c:v>
                </c:pt>
                <c:pt idx="687">
                  <c:v>41.559999999999903</c:v>
                </c:pt>
                <c:pt idx="688">
                  <c:v>41.55</c:v>
                </c:pt>
                <c:pt idx="689">
                  <c:v>41.55</c:v>
                </c:pt>
                <c:pt idx="690">
                  <c:v>41.55</c:v>
                </c:pt>
                <c:pt idx="691">
                  <c:v>41.55</c:v>
                </c:pt>
                <c:pt idx="692">
                  <c:v>41.54</c:v>
                </c:pt>
                <c:pt idx="693">
                  <c:v>41.54</c:v>
                </c:pt>
                <c:pt idx="694">
                  <c:v>41.53</c:v>
                </c:pt>
                <c:pt idx="695">
                  <c:v>41.529999999999909</c:v>
                </c:pt>
                <c:pt idx="696">
                  <c:v>41.559999999999903</c:v>
                </c:pt>
                <c:pt idx="697">
                  <c:v>41.54</c:v>
                </c:pt>
                <c:pt idx="698">
                  <c:v>41.53</c:v>
                </c:pt>
                <c:pt idx="699">
                  <c:v>41.53</c:v>
                </c:pt>
                <c:pt idx="700">
                  <c:v>41.52</c:v>
                </c:pt>
                <c:pt idx="701">
                  <c:v>41.51</c:v>
                </c:pt>
                <c:pt idx="702">
                  <c:v>41.48</c:v>
                </c:pt>
                <c:pt idx="703">
                  <c:v>41.48</c:v>
                </c:pt>
                <c:pt idx="704">
                  <c:v>41.48</c:v>
                </c:pt>
                <c:pt idx="705">
                  <c:v>41.47</c:v>
                </c:pt>
                <c:pt idx="706">
                  <c:v>41.48</c:v>
                </c:pt>
                <c:pt idx="707">
                  <c:v>41.52</c:v>
                </c:pt>
                <c:pt idx="708">
                  <c:v>41.48</c:v>
                </c:pt>
                <c:pt idx="709">
                  <c:v>41.48</c:v>
                </c:pt>
                <c:pt idx="710">
                  <c:v>41.49</c:v>
                </c:pt>
                <c:pt idx="711">
                  <c:v>41.459999999999901</c:v>
                </c:pt>
                <c:pt idx="712">
                  <c:v>41.47</c:v>
                </c:pt>
                <c:pt idx="713">
                  <c:v>41.47</c:v>
                </c:pt>
                <c:pt idx="714">
                  <c:v>41.49</c:v>
                </c:pt>
                <c:pt idx="715">
                  <c:v>41.48</c:v>
                </c:pt>
                <c:pt idx="716">
                  <c:v>41.48</c:v>
                </c:pt>
                <c:pt idx="717">
                  <c:v>41.48</c:v>
                </c:pt>
                <c:pt idx="718">
                  <c:v>41.48</c:v>
                </c:pt>
                <c:pt idx="719">
                  <c:v>41.48</c:v>
                </c:pt>
                <c:pt idx="720">
                  <c:v>41.47</c:v>
                </c:pt>
                <c:pt idx="721">
                  <c:v>41.48</c:v>
                </c:pt>
                <c:pt idx="722">
                  <c:v>41.449999999999903</c:v>
                </c:pt>
                <c:pt idx="723">
                  <c:v>41.439999999999905</c:v>
                </c:pt>
                <c:pt idx="724">
                  <c:v>41.439999999999905</c:v>
                </c:pt>
                <c:pt idx="725">
                  <c:v>41.449999999999903</c:v>
                </c:pt>
                <c:pt idx="726">
                  <c:v>41.419999999999902</c:v>
                </c:pt>
                <c:pt idx="727">
                  <c:v>41.389999999999901</c:v>
                </c:pt>
                <c:pt idx="728">
                  <c:v>41.37</c:v>
                </c:pt>
                <c:pt idx="729">
                  <c:v>41.37</c:v>
                </c:pt>
                <c:pt idx="730">
                  <c:v>41.339999999999996</c:v>
                </c:pt>
                <c:pt idx="731">
                  <c:v>41.339999999999996</c:v>
                </c:pt>
                <c:pt idx="732">
                  <c:v>41.339999999999996</c:v>
                </c:pt>
                <c:pt idx="733">
                  <c:v>41.339999999999996</c:v>
                </c:pt>
                <c:pt idx="734">
                  <c:v>41.339999999999996</c:v>
                </c:pt>
                <c:pt idx="735">
                  <c:v>41.349999999999902</c:v>
                </c:pt>
                <c:pt idx="736">
                  <c:v>41.349999999999902</c:v>
                </c:pt>
                <c:pt idx="737">
                  <c:v>41.349999999999902</c:v>
                </c:pt>
                <c:pt idx="738">
                  <c:v>41.339999999999996</c:v>
                </c:pt>
                <c:pt idx="739">
                  <c:v>41.339999999999996</c:v>
                </c:pt>
                <c:pt idx="740">
                  <c:v>41.339999999999996</c:v>
                </c:pt>
                <c:pt idx="741">
                  <c:v>41.339999999999996</c:v>
                </c:pt>
                <c:pt idx="742">
                  <c:v>41.339999999999996</c:v>
                </c:pt>
                <c:pt idx="743">
                  <c:v>41.339999999999996</c:v>
                </c:pt>
                <c:pt idx="744">
                  <c:v>41.339999999999996</c:v>
                </c:pt>
                <c:pt idx="745">
                  <c:v>41.339999999999996</c:v>
                </c:pt>
                <c:pt idx="746">
                  <c:v>41.33</c:v>
                </c:pt>
                <c:pt idx="747">
                  <c:v>41.33</c:v>
                </c:pt>
                <c:pt idx="748">
                  <c:v>41.33</c:v>
                </c:pt>
                <c:pt idx="749">
                  <c:v>41.33</c:v>
                </c:pt>
                <c:pt idx="750">
                  <c:v>41.33</c:v>
                </c:pt>
                <c:pt idx="751">
                  <c:v>41.33</c:v>
                </c:pt>
                <c:pt idx="752">
                  <c:v>41.33</c:v>
                </c:pt>
                <c:pt idx="753">
                  <c:v>41.33</c:v>
                </c:pt>
                <c:pt idx="754">
                  <c:v>41.33</c:v>
                </c:pt>
                <c:pt idx="755">
                  <c:v>41.33</c:v>
                </c:pt>
                <c:pt idx="756">
                  <c:v>41.339999999999996</c:v>
                </c:pt>
                <c:pt idx="757">
                  <c:v>41.339999999999996</c:v>
                </c:pt>
                <c:pt idx="758">
                  <c:v>41.339999999999996</c:v>
                </c:pt>
                <c:pt idx="759">
                  <c:v>41.339999999999996</c:v>
                </c:pt>
                <c:pt idx="760">
                  <c:v>41.339999999999996</c:v>
                </c:pt>
                <c:pt idx="761">
                  <c:v>41.339999999999996</c:v>
                </c:pt>
                <c:pt idx="762">
                  <c:v>41.339999999999996</c:v>
                </c:pt>
                <c:pt idx="763">
                  <c:v>41.339999999999996</c:v>
                </c:pt>
                <c:pt idx="764">
                  <c:v>41.339999999999996</c:v>
                </c:pt>
                <c:pt idx="765">
                  <c:v>41.339999999999996</c:v>
                </c:pt>
                <c:pt idx="766">
                  <c:v>41.339999999999996</c:v>
                </c:pt>
                <c:pt idx="767">
                  <c:v>41.339999999999996</c:v>
                </c:pt>
                <c:pt idx="768">
                  <c:v>41.339999999999996</c:v>
                </c:pt>
                <c:pt idx="769">
                  <c:v>41.339999999999996</c:v>
                </c:pt>
                <c:pt idx="770">
                  <c:v>41.339999999999996</c:v>
                </c:pt>
                <c:pt idx="771">
                  <c:v>41.339999999999996</c:v>
                </c:pt>
                <c:pt idx="772">
                  <c:v>41.339999999999996</c:v>
                </c:pt>
                <c:pt idx="773">
                  <c:v>41.339999999999996</c:v>
                </c:pt>
                <c:pt idx="774">
                  <c:v>41.339999999999996</c:v>
                </c:pt>
                <c:pt idx="775">
                  <c:v>41.339999999999996</c:v>
                </c:pt>
                <c:pt idx="776">
                  <c:v>41.339999999999996</c:v>
                </c:pt>
                <c:pt idx="777">
                  <c:v>41.349999999999902</c:v>
                </c:pt>
                <c:pt idx="778">
                  <c:v>41.349999999999902</c:v>
                </c:pt>
                <c:pt idx="779">
                  <c:v>41.349999999999902</c:v>
                </c:pt>
                <c:pt idx="780">
                  <c:v>41.349999999999902</c:v>
                </c:pt>
                <c:pt idx="781">
                  <c:v>41.349999999999902</c:v>
                </c:pt>
                <c:pt idx="782">
                  <c:v>41.349999999999902</c:v>
                </c:pt>
                <c:pt idx="783">
                  <c:v>41.349999999999902</c:v>
                </c:pt>
                <c:pt idx="784">
                  <c:v>41.349999999999902</c:v>
                </c:pt>
                <c:pt idx="785">
                  <c:v>41.349999999999902</c:v>
                </c:pt>
                <c:pt idx="786">
                  <c:v>41.349999999999902</c:v>
                </c:pt>
                <c:pt idx="787">
                  <c:v>41.349999999999902</c:v>
                </c:pt>
                <c:pt idx="788">
                  <c:v>41.349999999999902</c:v>
                </c:pt>
                <c:pt idx="789">
                  <c:v>41.349999999999902</c:v>
                </c:pt>
                <c:pt idx="790">
                  <c:v>41.349999999999902</c:v>
                </c:pt>
                <c:pt idx="791">
                  <c:v>41.339999999999904</c:v>
                </c:pt>
                <c:pt idx="792">
                  <c:v>41.339999999999904</c:v>
                </c:pt>
                <c:pt idx="793">
                  <c:v>41.339999999999904</c:v>
                </c:pt>
                <c:pt idx="794">
                  <c:v>41.339999999999904</c:v>
                </c:pt>
                <c:pt idx="795">
                  <c:v>41.339999999999904</c:v>
                </c:pt>
                <c:pt idx="796">
                  <c:v>41.339999999999904</c:v>
                </c:pt>
                <c:pt idx="797">
                  <c:v>41.339999999999904</c:v>
                </c:pt>
                <c:pt idx="798">
                  <c:v>41.339999999999904</c:v>
                </c:pt>
                <c:pt idx="799">
                  <c:v>41.339999999999904</c:v>
                </c:pt>
                <c:pt idx="800">
                  <c:v>41.339999999999904</c:v>
                </c:pt>
                <c:pt idx="801">
                  <c:v>41.339999999999904</c:v>
                </c:pt>
                <c:pt idx="802">
                  <c:v>41.339999999999904</c:v>
                </c:pt>
                <c:pt idx="803">
                  <c:v>41.339999999999904</c:v>
                </c:pt>
                <c:pt idx="804">
                  <c:v>41.339999999999904</c:v>
                </c:pt>
                <c:pt idx="805">
                  <c:v>41.339999999999904</c:v>
                </c:pt>
                <c:pt idx="806">
                  <c:v>41.339999999999904</c:v>
                </c:pt>
                <c:pt idx="807">
                  <c:v>41.339999999999904</c:v>
                </c:pt>
                <c:pt idx="808">
                  <c:v>41.339999999999904</c:v>
                </c:pt>
                <c:pt idx="809">
                  <c:v>41.339999999999904</c:v>
                </c:pt>
                <c:pt idx="810">
                  <c:v>41.339999999999904</c:v>
                </c:pt>
                <c:pt idx="811">
                  <c:v>41.339999999999904</c:v>
                </c:pt>
                <c:pt idx="812">
                  <c:v>41.339999999999904</c:v>
                </c:pt>
                <c:pt idx="813">
                  <c:v>41.339999999999904</c:v>
                </c:pt>
                <c:pt idx="814">
                  <c:v>41.339999999999904</c:v>
                </c:pt>
                <c:pt idx="815">
                  <c:v>41.339999999999904</c:v>
                </c:pt>
                <c:pt idx="816">
                  <c:v>41.339999999999904</c:v>
                </c:pt>
                <c:pt idx="817">
                  <c:v>41.339999999999904</c:v>
                </c:pt>
                <c:pt idx="818">
                  <c:v>41.339999999999904</c:v>
                </c:pt>
                <c:pt idx="819">
                  <c:v>41.339999999999904</c:v>
                </c:pt>
                <c:pt idx="820">
                  <c:v>41.339999999999904</c:v>
                </c:pt>
                <c:pt idx="821">
                  <c:v>41.339999999999904</c:v>
                </c:pt>
                <c:pt idx="822">
                  <c:v>41.339999999999904</c:v>
                </c:pt>
                <c:pt idx="823">
                  <c:v>41.339999999999904</c:v>
                </c:pt>
                <c:pt idx="824">
                  <c:v>41.339999999999904</c:v>
                </c:pt>
                <c:pt idx="825">
                  <c:v>41.339999999999904</c:v>
                </c:pt>
                <c:pt idx="826">
                  <c:v>41.339999999999904</c:v>
                </c:pt>
                <c:pt idx="827">
                  <c:v>41.339999999999904</c:v>
                </c:pt>
                <c:pt idx="828">
                  <c:v>41.339999999999904</c:v>
                </c:pt>
                <c:pt idx="829">
                  <c:v>41.339999999999904</c:v>
                </c:pt>
                <c:pt idx="830">
                  <c:v>41.339999999999904</c:v>
                </c:pt>
                <c:pt idx="831">
                  <c:v>41.339999999999904</c:v>
                </c:pt>
                <c:pt idx="832">
                  <c:v>41.339999999999904</c:v>
                </c:pt>
                <c:pt idx="833">
                  <c:v>41.339999999999904</c:v>
                </c:pt>
                <c:pt idx="834">
                  <c:v>41.339999999999904</c:v>
                </c:pt>
                <c:pt idx="835">
                  <c:v>41.339999999999904</c:v>
                </c:pt>
                <c:pt idx="836">
                  <c:v>41.339999999999904</c:v>
                </c:pt>
                <c:pt idx="837">
                  <c:v>41.339999999999904</c:v>
                </c:pt>
                <c:pt idx="838">
                  <c:v>41.339999999999904</c:v>
                </c:pt>
                <c:pt idx="839">
                  <c:v>41.339999999999904</c:v>
                </c:pt>
                <c:pt idx="840">
                  <c:v>41.339999999999904</c:v>
                </c:pt>
                <c:pt idx="841">
                  <c:v>41.339999999999904</c:v>
                </c:pt>
                <c:pt idx="842">
                  <c:v>41.339999999999904</c:v>
                </c:pt>
                <c:pt idx="843">
                  <c:v>41.339999999999904</c:v>
                </c:pt>
                <c:pt idx="844">
                  <c:v>41.339999999999904</c:v>
                </c:pt>
                <c:pt idx="845">
                  <c:v>41.339999999999904</c:v>
                </c:pt>
                <c:pt idx="846">
                  <c:v>41.339999999999904</c:v>
                </c:pt>
                <c:pt idx="847">
                  <c:v>41.339999999999904</c:v>
                </c:pt>
                <c:pt idx="848">
                  <c:v>41.339999999999904</c:v>
                </c:pt>
                <c:pt idx="849">
                  <c:v>41.339999999999904</c:v>
                </c:pt>
                <c:pt idx="850">
                  <c:v>41.339999999999904</c:v>
                </c:pt>
                <c:pt idx="851">
                  <c:v>41.339999999999904</c:v>
                </c:pt>
                <c:pt idx="852">
                  <c:v>41.339999999999904</c:v>
                </c:pt>
                <c:pt idx="853">
                  <c:v>41.339999999999904</c:v>
                </c:pt>
                <c:pt idx="854">
                  <c:v>41.339999999999904</c:v>
                </c:pt>
                <c:pt idx="855">
                  <c:v>41.339999999999904</c:v>
                </c:pt>
                <c:pt idx="856">
                  <c:v>41.339999999999904</c:v>
                </c:pt>
                <c:pt idx="857">
                  <c:v>41.339999999999904</c:v>
                </c:pt>
                <c:pt idx="858">
                  <c:v>41.339999999999904</c:v>
                </c:pt>
                <c:pt idx="859">
                  <c:v>41.339999999999904</c:v>
                </c:pt>
                <c:pt idx="860">
                  <c:v>41.339999999999904</c:v>
                </c:pt>
                <c:pt idx="861">
                  <c:v>41.339999999999904</c:v>
                </c:pt>
                <c:pt idx="862">
                  <c:v>41.339999999999904</c:v>
                </c:pt>
                <c:pt idx="863">
                  <c:v>41.339999999999904</c:v>
                </c:pt>
                <c:pt idx="864">
                  <c:v>41.339999999999904</c:v>
                </c:pt>
                <c:pt idx="865">
                  <c:v>41.339999999999904</c:v>
                </c:pt>
                <c:pt idx="866">
                  <c:v>41.339999999999904</c:v>
                </c:pt>
                <c:pt idx="867">
                  <c:v>41.339999999999904</c:v>
                </c:pt>
                <c:pt idx="868">
                  <c:v>41.339999999999904</c:v>
                </c:pt>
                <c:pt idx="869">
                  <c:v>41.339999999999904</c:v>
                </c:pt>
                <c:pt idx="870">
                  <c:v>41.339999999999904</c:v>
                </c:pt>
                <c:pt idx="871">
                  <c:v>41.339999999999904</c:v>
                </c:pt>
                <c:pt idx="872">
                  <c:v>41.339999999999904</c:v>
                </c:pt>
                <c:pt idx="873">
                  <c:v>41.339999999999904</c:v>
                </c:pt>
                <c:pt idx="874">
                  <c:v>41.349999999999902</c:v>
                </c:pt>
                <c:pt idx="875">
                  <c:v>41.349999999999902</c:v>
                </c:pt>
                <c:pt idx="876">
                  <c:v>41.349999999999902</c:v>
                </c:pt>
                <c:pt idx="877">
                  <c:v>41.339999999999904</c:v>
                </c:pt>
                <c:pt idx="878">
                  <c:v>41.339999999999904</c:v>
                </c:pt>
                <c:pt idx="879">
                  <c:v>41.339999999999904</c:v>
                </c:pt>
                <c:pt idx="880">
                  <c:v>41.339999999999904</c:v>
                </c:pt>
                <c:pt idx="881">
                  <c:v>41.339999999999904</c:v>
                </c:pt>
                <c:pt idx="882">
                  <c:v>41.339999999999904</c:v>
                </c:pt>
                <c:pt idx="883">
                  <c:v>41.339999999999904</c:v>
                </c:pt>
                <c:pt idx="884">
                  <c:v>41.339999999999904</c:v>
                </c:pt>
                <c:pt idx="885">
                  <c:v>41.349999999999902</c:v>
                </c:pt>
                <c:pt idx="886">
                  <c:v>41.349999999999902</c:v>
                </c:pt>
                <c:pt idx="887">
                  <c:v>41.349999999999902</c:v>
                </c:pt>
                <c:pt idx="888">
                  <c:v>41.349999999999902</c:v>
                </c:pt>
                <c:pt idx="889">
                  <c:v>41.349999999999902</c:v>
                </c:pt>
                <c:pt idx="890">
                  <c:v>41.349999999999902</c:v>
                </c:pt>
                <c:pt idx="891">
                  <c:v>41.349999999999902</c:v>
                </c:pt>
                <c:pt idx="892">
                  <c:v>41.349999999999902</c:v>
                </c:pt>
                <c:pt idx="893">
                  <c:v>41.349999999999902</c:v>
                </c:pt>
                <c:pt idx="894">
                  <c:v>41.349999999999902</c:v>
                </c:pt>
                <c:pt idx="895">
                  <c:v>41.349999999999902</c:v>
                </c:pt>
                <c:pt idx="896">
                  <c:v>41.349999999999902</c:v>
                </c:pt>
                <c:pt idx="897">
                  <c:v>41.349999999999902</c:v>
                </c:pt>
                <c:pt idx="898">
                  <c:v>41.349999999999902</c:v>
                </c:pt>
                <c:pt idx="899">
                  <c:v>41.349999999999902</c:v>
                </c:pt>
                <c:pt idx="900">
                  <c:v>41.349999999999902</c:v>
                </c:pt>
                <c:pt idx="901">
                  <c:v>41.349999999999902</c:v>
                </c:pt>
                <c:pt idx="902">
                  <c:v>41.349999999999902</c:v>
                </c:pt>
                <c:pt idx="903">
                  <c:v>41.349999999999902</c:v>
                </c:pt>
                <c:pt idx="904">
                  <c:v>41.349999999999902</c:v>
                </c:pt>
                <c:pt idx="905">
                  <c:v>41.349999999999902</c:v>
                </c:pt>
                <c:pt idx="906">
                  <c:v>41.349999999999902</c:v>
                </c:pt>
                <c:pt idx="907">
                  <c:v>41.349999999999902</c:v>
                </c:pt>
                <c:pt idx="908">
                  <c:v>41.349999999999902</c:v>
                </c:pt>
                <c:pt idx="909">
                  <c:v>41.349999999999902</c:v>
                </c:pt>
                <c:pt idx="910">
                  <c:v>41.36</c:v>
                </c:pt>
                <c:pt idx="911">
                  <c:v>41.36</c:v>
                </c:pt>
                <c:pt idx="912">
                  <c:v>41.36</c:v>
                </c:pt>
                <c:pt idx="913">
                  <c:v>41.36</c:v>
                </c:pt>
                <c:pt idx="914">
                  <c:v>41.36</c:v>
                </c:pt>
                <c:pt idx="915">
                  <c:v>41.36</c:v>
                </c:pt>
                <c:pt idx="916">
                  <c:v>41.36</c:v>
                </c:pt>
                <c:pt idx="917">
                  <c:v>41.36</c:v>
                </c:pt>
                <c:pt idx="918">
                  <c:v>41.36</c:v>
                </c:pt>
                <c:pt idx="919">
                  <c:v>41.36</c:v>
                </c:pt>
                <c:pt idx="920">
                  <c:v>41.36</c:v>
                </c:pt>
                <c:pt idx="921">
                  <c:v>41.36</c:v>
                </c:pt>
                <c:pt idx="922">
                  <c:v>41.36</c:v>
                </c:pt>
                <c:pt idx="923">
                  <c:v>41.36</c:v>
                </c:pt>
                <c:pt idx="924">
                  <c:v>41.36</c:v>
                </c:pt>
                <c:pt idx="925">
                  <c:v>41.36</c:v>
                </c:pt>
                <c:pt idx="926">
                  <c:v>41.36</c:v>
                </c:pt>
                <c:pt idx="927">
                  <c:v>41.36</c:v>
                </c:pt>
                <c:pt idx="928">
                  <c:v>41.36</c:v>
                </c:pt>
                <c:pt idx="929">
                  <c:v>41.36</c:v>
                </c:pt>
                <c:pt idx="930">
                  <c:v>41.36</c:v>
                </c:pt>
                <c:pt idx="931">
                  <c:v>41.36</c:v>
                </c:pt>
                <c:pt idx="932">
                  <c:v>41.36</c:v>
                </c:pt>
                <c:pt idx="933">
                  <c:v>41.36</c:v>
                </c:pt>
                <c:pt idx="934">
                  <c:v>41.36</c:v>
                </c:pt>
                <c:pt idx="935">
                  <c:v>41.36</c:v>
                </c:pt>
                <c:pt idx="936">
                  <c:v>41.36</c:v>
                </c:pt>
                <c:pt idx="937">
                  <c:v>41.36</c:v>
                </c:pt>
                <c:pt idx="938">
                  <c:v>41.36</c:v>
                </c:pt>
                <c:pt idx="939">
                  <c:v>41.36</c:v>
                </c:pt>
                <c:pt idx="940">
                  <c:v>41.36</c:v>
                </c:pt>
                <c:pt idx="941">
                  <c:v>41.36</c:v>
                </c:pt>
                <c:pt idx="942">
                  <c:v>41.36</c:v>
                </c:pt>
                <c:pt idx="943">
                  <c:v>41.36</c:v>
                </c:pt>
                <c:pt idx="944">
                  <c:v>41.36</c:v>
                </c:pt>
                <c:pt idx="945">
                  <c:v>41.36</c:v>
                </c:pt>
                <c:pt idx="946">
                  <c:v>41.36</c:v>
                </c:pt>
                <c:pt idx="947">
                  <c:v>41.36</c:v>
                </c:pt>
                <c:pt idx="948">
                  <c:v>41.36</c:v>
                </c:pt>
                <c:pt idx="949">
                  <c:v>41.36</c:v>
                </c:pt>
                <c:pt idx="950">
                  <c:v>41.36</c:v>
                </c:pt>
                <c:pt idx="951">
                  <c:v>41.36</c:v>
                </c:pt>
                <c:pt idx="952">
                  <c:v>41.36</c:v>
                </c:pt>
                <c:pt idx="953">
                  <c:v>41.36</c:v>
                </c:pt>
                <c:pt idx="954">
                  <c:v>41.36</c:v>
                </c:pt>
                <c:pt idx="955">
                  <c:v>41.36</c:v>
                </c:pt>
                <c:pt idx="956">
                  <c:v>41.36</c:v>
                </c:pt>
                <c:pt idx="957">
                  <c:v>41.36</c:v>
                </c:pt>
                <c:pt idx="958">
                  <c:v>41.36</c:v>
                </c:pt>
                <c:pt idx="959">
                  <c:v>41.36</c:v>
                </c:pt>
                <c:pt idx="960">
                  <c:v>41.36</c:v>
                </c:pt>
                <c:pt idx="961">
                  <c:v>41.36</c:v>
                </c:pt>
                <c:pt idx="962">
                  <c:v>41.36</c:v>
                </c:pt>
                <c:pt idx="963">
                  <c:v>41.36</c:v>
                </c:pt>
                <c:pt idx="964">
                  <c:v>41.36</c:v>
                </c:pt>
                <c:pt idx="965">
                  <c:v>41.36</c:v>
                </c:pt>
                <c:pt idx="966">
                  <c:v>41.36</c:v>
                </c:pt>
                <c:pt idx="967">
                  <c:v>41.36</c:v>
                </c:pt>
                <c:pt idx="968">
                  <c:v>41.36</c:v>
                </c:pt>
                <c:pt idx="969">
                  <c:v>41.36</c:v>
                </c:pt>
                <c:pt idx="970">
                  <c:v>41.36</c:v>
                </c:pt>
                <c:pt idx="971">
                  <c:v>41.36</c:v>
                </c:pt>
                <c:pt idx="972">
                  <c:v>41.36</c:v>
                </c:pt>
                <c:pt idx="973">
                  <c:v>41.36</c:v>
                </c:pt>
                <c:pt idx="974">
                  <c:v>41.36</c:v>
                </c:pt>
                <c:pt idx="975">
                  <c:v>41.36</c:v>
                </c:pt>
                <c:pt idx="976">
                  <c:v>41.36</c:v>
                </c:pt>
                <c:pt idx="977">
                  <c:v>41.36</c:v>
                </c:pt>
                <c:pt idx="978">
                  <c:v>41.36</c:v>
                </c:pt>
                <c:pt idx="979">
                  <c:v>41.36</c:v>
                </c:pt>
                <c:pt idx="980">
                  <c:v>41.36</c:v>
                </c:pt>
                <c:pt idx="981">
                  <c:v>41.36</c:v>
                </c:pt>
                <c:pt idx="982">
                  <c:v>41.36</c:v>
                </c:pt>
                <c:pt idx="983">
                  <c:v>41.36</c:v>
                </c:pt>
                <c:pt idx="984">
                  <c:v>41.36</c:v>
                </c:pt>
                <c:pt idx="985">
                  <c:v>41.36</c:v>
                </c:pt>
                <c:pt idx="986">
                  <c:v>41.36</c:v>
                </c:pt>
                <c:pt idx="987">
                  <c:v>41.36</c:v>
                </c:pt>
                <c:pt idx="988">
                  <c:v>41.36</c:v>
                </c:pt>
                <c:pt idx="989">
                  <c:v>41.36</c:v>
                </c:pt>
                <c:pt idx="990">
                  <c:v>41.36</c:v>
                </c:pt>
                <c:pt idx="991">
                  <c:v>41.36</c:v>
                </c:pt>
                <c:pt idx="992">
                  <c:v>41.36</c:v>
                </c:pt>
                <c:pt idx="993">
                  <c:v>41.36</c:v>
                </c:pt>
                <c:pt idx="994">
                  <c:v>41.36</c:v>
                </c:pt>
                <c:pt idx="995">
                  <c:v>41.36</c:v>
                </c:pt>
                <c:pt idx="996">
                  <c:v>41.36</c:v>
                </c:pt>
                <c:pt idx="997">
                  <c:v>41.36</c:v>
                </c:pt>
                <c:pt idx="998">
                  <c:v>41.36</c:v>
                </c:pt>
                <c:pt idx="999">
                  <c:v>41.36</c:v>
                </c:pt>
                <c:pt idx="1000">
                  <c:v>41.36</c:v>
                </c:pt>
                <c:pt idx="1001">
                  <c:v>41.36</c:v>
                </c:pt>
                <c:pt idx="1002">
                  <c:v>41.36</c:v>
                </c:pt>
                <c:pt idx="1003">
                  <c:v>41.36</c:v>
                </c:pt>
                <c:pt idx="1004">
                  <c:v>41.36</c:v>
                </c:pt>
                <c:pt idx="1005">
                  <c:v>41.36</c:v>
                </c:pt>
                <c:pt idx="1006">
                  <c:v>41.36</c:v>
                </c:pt>
                <c:pt idx="1007">
                  <c:v>41.36</c:v>
                </c:pt>
                <c:pt idx="1008">
                  <c:v>41.36</c:v>
                </c:pt>
                <c:pt idx="1009">
                  <c:v>41.36</c:v>
                </c:pt>
                <c:pt idx="1010">
                  <c:v>41.36</c:v>
                </c:pt>
                <c:pt idx="1011">
                  <c:v>41.36</c:v>
                </c:pt>
                <c:pt idx="1012">
                  <c:v>41.36</c:v>
                </c:pt>
                <c:pt idx="1013">
                  <c:v>41.36</c:v>
                </c:pt>
                <c:pt idx="1014">
                  <c:v>41.36</c:v>
                </c:pt>
                <c:pt idx="1015">
                  <c:v>41.36</c:v>
                </c:pt>
                <c:pt idx="1016">
                  <c:v>41.36</c:v>
                </c:pt>
                <c:pt idx="1017">
                  <c:v>41.36</c:v>
                </c:pt>
                <c:pt idx="1018">
                  <c:v>41.36</c:v>
                </c:pt>
                <c:pt idx="1019">
                  <c:v>41.36</c:v>
                </c:pt>
                <c:pt idx="1020">
                  <c:v>41.36</c:v>
                </c:pt>
                <c:pt idx="1021">
                  <c:v>41.36</c:v>
                </c:pt>
                <c:pt idx="1022">
                  <c:v>41.36</c:v>
                </c:pt>
                <c:pt idx="1023">
                  <c:v>41.36</c:v>
                </c:pt>
                <c:pt idx="1024">
                  <c:v>41.36</c:v>
                </c:pt>
                <c:pt idx="1025">
                  <c:v>41.36</c:v>
                </c:pt>
                <c:pt idx="1026">
                  <c:v>41.36</c:v>
                </c:pt>
                <c:pt idx="1027">
                  <c:v>41.36</c:v>
                </c:pt>
                <c:pt idx="1028">
                  <c:v>41.36</c:v>
                </c:pt>
                <c:pt idx="1029">
                  <c:v>41.36</c:v>
                </c:pt>
                <c:pt idx="1030">
                  <c:v>41.36</c:v>
                </c:pt>
                <c:pt idx="1031">
                  <c:v>41.36</c:v>
                </c:pt>
                <c:pt idx="1032">
                  <c:v>41.36</c:v>
                </c:pt>
                <c:pt idx="1033">
                  <c:v>41.36</c:v>
                </c:pt>
                <c:pt idx="1034">
                  <c:v>41.36</c:v>
                </c:pt>
                <c:pt idx="1035">
                  <c:v>41.36</c:v>
                </c:pt>
                <c:pt idx="1036">
                  <c:v>41.36</c:v>
                </c:pt>
                <c:pt idx="1037">
                  <c:v>41.36</c:v>
                </c:pt>
                <c:pt idx="1038">
                  <c:v>41.36</c:v>
                </c:pt>
                <c:pt idx="1039">
                  <c:v>41.36</c:v>
                </c:pt>
                <c:pt idx="1040">
                  <c:v>41.36</c:v>
                </c:pt>
                <c:pt idx="1041">
                  <c:v>41.36</c:v>
                </c:pt>
                <c:pt idx="1042">
                  <c:v>41.36</c:v>
                </c:pt>
                <c:pt idx="1043">
                  <c:v>41.36</c:v>
                </c:pt>
                <c:pt idx="1044">
                  <c:v>41.36</c:v>
                </c:pt>
                <c:pt idx="1045">
                  <c:v>41.36</c:v>
                </c:pt>
                <c:pt idx="1046">
                  <c:v>41.36</c:v>
                </c:pt>
                <c:pt idx="1047">
                  <c:v>41.36</c:v>
                </c:pt>
                <c:pt idx="1048">
                  <c:v>41.36</c:v>
                </c:pt>
                <c:pt idx="1049">
                  <c:v>41.36</c:v>
                </c:pt>
                <c:pt idx="1050">
                  <c:v>41.36</c:v>
                </c:pt>
                <c:pt idx="1051">
                  <c:v>41.36</c:v>
                </c:pt>
                <c:pt idx="1052">
                  <c:v>41.36</c:v>
                </c:pt>
                <c:pt idx="1053">
                  <c:v>41.36</c:v>
                </c:pt>
                <c:pt idx="1054">
                  <c:v>41.36</c:v>
                </c:pt>
                <c:pt idx="1055">
                  <c:v>41.36</c:v>
                </c:pt>
                <c:pt idx="1056">
                  <c:v>41.36</c:v>
                </c:pt>
                <c:pt idx="1057">
                  <c:v>41.36</c:v>
                </c:pt>
                <c:pt idx="1058">
                  <c:v>41.36</c:v>
                </c:pt>
                <c:pt idx="1059">
                  <c:v>41.36</c:v>
                </c:pt>
                <c:pt idx="1060">
                  <c:v>41.36</c:v>
                </c:pt>
                <c:pt idx="1061">
                  <c:v>41.36</c:v>
                </c:pt>
                <c:pt idx="1062">
                  <c:v>41.36</c:v>
                </c:pt>
                <c:pt idx="1063">
                  <c:v>41.36</c:v>
                </c:pt>
                <c:pt idx="1064">
                  <c:v>41.36</c:v>
                </c:pt>
                <c:pt idx="1065">
                  <c:v>41.36</c:v>
                </c:pt>
                <c:pt idx="1066">
                  <c:v>41.36</c:v>
                </c:pt>
                <c:pt idx="1067">
                  <c:v>41.36</c:v>
                </c:pt>
                <c:pt idx="1068">
                  <c:v>41.36</c:v>
                </c:pt>
                <c:pt idx="1069">
                  <c:v>41.36</c:v>
                </c:pt>
                <c:pt idx="1070">
                  <c:v>41.36</c:v>
                </c:pt>
                <c:pt idx="1071">
                  <c:v>41.36</c:v>
                </c:pt>
                <c:pt idx="1072">
                  <c:v>41.36</c:v>
                </c:pt>
                <c:pt idx="1073">
                  <c:v>41.36</c:v>
                </c:pt>
                <c:pt idx="1074">
                  <c:v>41.36</c:v>
                </c:pt>
                <c:pt idx="1075">
                  <c:v>41.36</c:v>
                </c:pt>
                <c:pt idx="1076">
                  <c:v>41.36</c:v>
                </c:pt>
                <c:pt idx="1077">
                  <c:v>41.36</c:v>
                </c:pt>
                <c:pt idx="1078">
                  <c:v>41.36</c:v>
                </c:pt>
                <c:pt idx="1079">
                  <c:v>41.36</c:v>
                </c:pt>
                <c:pt idx="1080">
                  <c:v>41.36</c:v>
                </c:pt>
                <c:pt idx="1081">
                  <c:v>41.36</c:v>
                </c:pt>
                <c:pt idx="1082">
                  <c:v>41.36</c:v>
                </c:pt>
                <c:pt idx="1083">
                  <c:v>41.36</c:v>
                </c:pt>
                <c:pt idx="1084">
                  <c:v>41.36</c:v>
                </c:pt>
                <c:pt idx="1085">
                  <c:v>41.36</c:v>
                </c:pt>
                <c:pt idx="1086">
                  <c:v>41.36</c:v>
                </c:pt>
                <c:pt idx="1087">
                  <c:v>41.36</c:v>
                </c:pt>
                <c:pt idx="1088">
                  <c:v>41.36</c:v>
                </c:pt>
                <c:pt idx="1089">
                  <c:v>41.36</c:v>
                </c:pt>
                <c:pt idx="1090">
                  <c:v>41.36</c:v>
                </c:pt>
                <c:pt idx="1091">
                  <c:v>41.36</c:v>
                </c:pt>
                <c:pt idx="1092">
                  <c:v>41.36</c:v>
                </c:pt>
                <c:pt idx="1093">
                  <c:v>41.36</c:v>
                </c:pt>
                <c:pt idx="1094">
                  <c:v>41.36</c:v>
                </c:pt>
                <c:pt idx="1095">
                  <c:v>41.36</c:v>
                </c:pt>
                <c:pt idx="1096">
                  <c:v>41.36</c:v>
                </c:pt>
                <c:pt idx="1097">
                  <c:v>41.349999999999902</c:v>
                </c:pt>
                <c:pt idx="1098">
                  <c:v>41.349999999999902</c:v>
                </c:pt>
                <c:pt idx="1099">
                  <c:v>41.349999999999902</c:v>
                </c:pt>
                <c:pt idx="1100">
                  <c:v>41.349999999999902</c:v>
                </c:pt>
                <c:pt idx="1101">
                  <c:v>41.349999999999902</c:v>
                </c:pt>
                <c:pt idx="1102">
                  <c:v>41.349999999999902</c:v>
                </c:pt>
                <c:pt idx="1103">
                  <c:v>41.349999999999902</c:v>
                </c:pt>
                <c:pt idx="1104">
                  <c:v>41.349999999999902</c:v>
                </c:pt>
                <c:pt idx="1105">
                  <c:v>41.349999999999902</c:v>
                </c:pt>
                <c:pt idx="1106">
                  <c:v>41.349999999999902</c:v>
                </c:pt>
                <c:pt idx="1107">
                  <c:v>41.349999999999902</c:v>
                </c:pt>
                <c:pt idx="1108">
                  <c:v>41.349999999999902</c:v>
                </c:pt>
                <c:pt idx="1109">
                  <c:v>41.349999999999902</c:v>
                </c:pt>
                <c:pt idx="1110">
                  <c:v>41.349999999999902</c:v>
                </c:pt>
                <c:pt idx="1111">
                  <c:v>41.349999999999902</c:v>
                </c:pt>
                <c:pt idx="1112">
                  <c:v>41.349999999999902</c:v>
                </c:pt>
                <c:pt idx="1113">
                  <c:v>41.36</c:v>
                </c:pt>
                <c:pt idx="1114">
                  <c:v>41.36</c:v>
                </c:pt>
                <c:pt idx="1115">
                  <c:v>41.36</c:v>
                </c:pt>
                <c:pt idx="1116">
                  <c:v>41.36</c:v>
                </c:pt>
                <c:pt idx="1117">
                  <c:v>41.36</c:v>
                </c:pt>
                <c:pt idx="1118">
                  <c:v>41.36</c:v>
                </c:pt>
                <c:pt idx="1119">
                  <c:v>41.36</c:v>
                </c:pt>
                <c:pt idx="1120">
                  <c:v>41.36</c:v>
                </c:pt>
                <c:pt idx="1121">
                  <c:v>41.36</c:v>
                </c:pt>
                <c:pt idx="1122">
                  <c:v>41.36</c:v>
                </c:pt>
                <c:pt idx="1123">
                  <c:v>41.36</c:v>
                </c:pt>
                <c:pt idx="1124">
                  <c:v>41.36</c:v>
                </c:pt>
                <c:pt idx="1125">
                  <c:v>41.36</c:v>
                </c:pt>
                <c:pt idx="1126">
                  <c:v>41.36</c:v>
                </c:pt>
                <c:pt idx="1127">
                  <c:v>41.36</c:v>
                </c:pt>
                <c:pt idx="1128">
                  <c:v>41.36</c:v>
                </c:pt>
                <c:pt idx="1129">
                  <c:v>41.36</c:v>
                </c:pt>
                <c:pt idx="1130">
                  <c:v>41.36</c:v>
                </c:pt>
                <c:pt idx="1131">
                  <c:v>41.36</c:v>
                </c:pt>
                <c:pt idx="1132">
                  <c:v>41.36</c:v>
                </c:pt>
                <c:pt idx="1133">
                  <c:v>41.349999999999902</c:v>
                </c:pt>
                <c:pt idx="1134">
                  <c:v>41.349999999999902</c:v>
                </c:pt>
                <c:pt idx="1135">
                  <c:v>41.349999999999902</c:v>
                </c:pt>
                <c:pt idx="1136">
                  <c:v>41.349999999999902</c:v>
                </c:pt>
                <c:pt idx="1137">
                  <c:v>41.349999999999902</c:v>
                </c:pt>
                <c:pt idx="1138">
                  <c:v>41.349999999999902</c:v>
                </c:pt>
                <c:pt idx="1139">
                  <c:v>41.349999999999902</c:v>
                </c:pt>
                <c:pt idx="1140">
                  <c:v>41.349999999999902</c:v>
                </c:pt>
                <c:pt idx="1141">
                  <c:v>41.349999999999902</c:v>
                </c:pt>
                <c:pt idx="1142">
                  <c:v>41.349999999999902</c:v>
                </c:pt>
                <c:pt idx="1143">
                  <c:v>41.349999999999902</c:v>
                </c:pt>
                <c:pt idx="1144">
                  <c:v>41.349999999999902</c:v>
                </c:pt>
                <c:pt idx="1145">
                  <c:v>41.349999999999902</c:v>
                </c:pt>
                <c:pt idx="1146">
                  <c:v>41.349999999999902</c:v>
                </c:pt>
                <c:pt idx="1147">
                  <c:v>41.349999999999902</c:v>
                </c:pt>
                <c:pt idx="1148">
                  <c:v>41.349999999999902</c:v>
                </c:pt>
                <c:pt idx="1149">
                  <c:v>41.349999999999902</c:v>
                </c:pt>
                <c:pt idx="1150">
                  <c:v>41.349999999999902</c:v>
                </c:pt>
                <c:pt idx="1151">
                  <c:v>41.349999999999902</c:v>
                </c:pt>
                <c:pt idx="1152">
                  <c:v>41.349999999999902</c:v>
                </c:pt>
                <c:pt idx="1153">
                  <c:v>41.349999999999902</c:v>
                </c:pt>
                <c:pt idx="1154">
                  <c:v>41.349999999999902</c:v>
                </c:pt>
                <c:pt idx="1155">
                  <c:v>41.349999999999902</c:v>
                </c:pt>
                <c:pt idx="1156">
                  <c:v>41.349999999999902</c:v>
                </c:pt>
                <c:pt idx="1157">
                  <c:v>41.349999999999902</c:v>
                </c:pt>
                <c:pt idx="1158">
                  <c:v>41.349999999999902</c:v>
                </c:pt>
                <c:pt idx="1159">
                  <c:v>41.349999999999902</c:v>
                </c:pt>
                <c:pt idx="1160">
                  <c:v>41.349999999999902</c:v>
                </c:pt>
                <c:pt idx="1161">
                  <c:v>41.349999999999902</c:v>
                </c:pt>
                <c:pt idx="1162">
                  <c:v>41.349999999999902</c:v>
                </c:pt>
                <c:pt idx="1163">
                  <c:v>41.349999999999902</c:v>
                </c:pt>
                <c:pt idx="1164">
                  <c:v>41.349999999999902</c:v>
                </c:pt>
                <c:pt idx="1165">
                  <c:v>41.349999999999902</c:v>
                </c:pt>
                <c:pt idx="1166">
                  <c:v>41.349999999999902</c:v>
                </c:pt>
                <c:pt idx="1167">
                  <c:v>41.349999999999902</c:v>
                </c:pt>
                <c:pt idx="1168">
                  <c:v>41.349999999999902</c:v>
                </c:pt>
                <c:pt idx="1169">
                  <c:v>41.349999999999902</c:v>
                </c:pt>
                <c:pt idx="1170">
                  <c:v>41.349999999999902</c:v>
                </c:pt>
                <c:pt idx="1171">
                  <c:v>41.349999999999902</c:v>
                </c:pt>
                <c:pt idx="1172">
                  <c:v>41.339999999999904</c:v>
                </c:pt>
                <c:pt idx="1173">
                  <c:v>41.339999999999904</c:v>
                </c:pt>
                <c:pt idx="1174">
                  <c:v>41.339999999999904</c:v>
                </c:pt>
                <c:pt idx="1175">
                  <c:v>41.339999999999904</c:v>
                </c:pt>
                <c:pt idx="1176">
                  <c:v>41.339999999999904</c:v>
                </c:pt>
                <c:pt idx="1177">
                  <c:v>41.339999999999904</c:v>
                </c:pt>
                <c:pt idx="1178">
                  <c:v>41.339999999999904</c:v>
                </c:pt>
                <c:pt idx="1179">
                  <c:v>41.339999999999904</c:v>
                </c:pt>
                <c:pt idx="1180">
                  <c:v>41.339999999999904</c:v>
                </c:pt>
                <c:pt idx="1181">
                  <c:v>41.339999999999904</c:v>
                </c:pt>
                <c:pt idx="1182">
                  <c:v>41.339999999999904</c:v>
                </c:pt>
                <c:pt idx="1183">
                  <c:v>41.339999999999904</c:v>
                </c:pt>
                <c:pt idx="1184">
                  <c:v>41.339999999999904</c:v>
                </c:pt>
                <c:pt idx="1185">
                  <c:v>41.339999999999904</c:v>
                </c:pt>
                <c:pt idx="1186">
                  <c:v>41.339999999999904</c:v>
                </c:pt>
                <c:pt idx="1187">
                  <c:v>41.339999999999904</c:v>
                </c:pt>
                <c:pt idx="1188">
                  <c:v>41.339999999999904</c:v>
                </c:pt>
                <c:pt idx="1189">
                  <c:v>41.339999999999904</c:v>
                </c:pt>
                <c:pt idx="1190">
                  <c:v>41.339999999999904</c:v>
                </c:pt>
                <c:pt idx="1191">
                  <c:v>41.339999999999904</c:v>
                </c:pt>
                <c:pt idx="1192">
                  <c:v>41.339999999999904</c:v>
                </c:pt>
                <c:pt idx="1193">
                  <c:v>41.339999999999904</c:v>
                </c:pt>
                <c:pt idx="1194">
                  <c:v>41.339999999999904</c:v>
                </c:pt>
                <c:pt idx="1195">
                  <c:v>41.339999999999904</c:v>
                </c:pt>
                <c:pt idx="1196">
                  <c:v>41.339999999999904</c:v>
                </c:pt>
                <c:pt idx="1197">
                  <c:v>41.339999999999904</c:v>
                </c:pt>
                <c:pt idx="1198">
                  <c:v>41.339999999999904</c:v>
                </c:pt>
                <c:pt idx="1199">
                  <c:v>41.339999999999904</c:v>
                </c:pt>
                <c:pt idx="1200">
                  <c:v>41.339999999999904</c:v>
                </c:pt>
                <c:pt idx="1201">
                  <c:v>41.339999999999904</c:v>
                </c:pt>
                <c:pt idx="1202">
                  <c:v>41.339999999999904</c:v>
                </c:pt>
                <c:pt idx="1203">
                  <c:v>41.339999999999904</c:v>
                </c:pt>
                <c:pt idx="1204">
                  <c:v>41.339999999999904</c:v>
                </c:pt>
                <c:pt idx="1205">
                  <c:v>41.339999999999904</c:v>
                </c:pt>
                <c:pt idx="1206">
                  <c:v>41.339999999999904</c:v>
                </c:pt>
                <c:pt idx="1207">
                  <c:v>41.339999999999904</c:v>
                </c:pt>
                <c:pt idx="1208">
                  <c:v>41.339999999999904</c:v>
                </c:pt>
                <c:pt idx="1209">
                  <c:v>41.339999999999904</c:v>
                </c:pt>
                <c:pt idx="1210">
                  <c:v>41.339999999999904</c:v>
                </c:pt>
                <c:pt idx="1211">
                  <c:v>41.339999999999904</c:v>
                </c:pt>
                <c:pt idx="1212">
                  <c:v>41.339999999999904</c:v>
                </c:pt>
                <c:pt idx="1213">
                  <c:v>41.339999999999904</c:v>
                </c:pt>
                <c:pt idx="1214">
                  <c:v>41.339999999999904</c:v>
                </c:pt>
                <c:pt idx="1215">
                  <c:v>41.339999999999904</c:v>
                </c:pt>
                <c:pt idx="1216">
                  <c:v>41.339999999999904</c:v>
                </c:pt>
                <c:pt idx="1217">
                  <c:v>41.339999999999904</c:v>
                </c:pt>
                <c:pt idx="1218">
                  <c:v>41.339999999999904</c:v>
                </c:pt>
                <c:pt idx="1219">
                  <c:v>41.339999999999904</c:v>
                </c:pt>
                <c:pt idx="1220">
                  <c:v>41.339999999999904</c:v>
                </c:pt>
                <c:pt idx="1221">
                  <c:v>41.339999999999904</c:v>
                </c:pt>
                <c:pt idx="1222">
                  <c:v>41.339999999999904</c:v>
                </c:pt>
                <c:pt idx="1223">
                  <c:v>41.339999999999904</c:v>
                </c:pt>
                <c:pt idx="1224">
                  <c:v>41.339999999999904</c:v>
                </c:pt>
                <c:pt idx="1225">
                  <c:v>41.339999999999904</c:v>
                </c:pt>
                <c:pt idx="1226">
                  <c:v>41.339999999999904</c:v>
                </c:pt>
                <c:pt idx="1227">
                  <c:v>41.339999999999904</c:v>
                </c:pt>
                <c:pt idx="1228">
                  <c:v>41.339999999999904</c:v>
                </c:pt>
                <c:pt idx="1229">
                  <c:v>41.339999999999904</c:v>
                </c:pt>
                <c:pt idx="1230">
                  <c:v>41.339999999999904</c:v>
                </c:pt>
                <c:pt idx="1231">
                  <c:v>41.339999999999904</c:v>
                </c:pt>
                <c:pt idx="1232">
                  <c:v>41.339999999999904</c:v>
                </c:pt>
                <c:pt idx="1233">
                  <c:v>41.339999999999904</c:v>
                </c:pt>
                <c:pt idx="1234">
                  <c:v>41.339999999999904</c:v>
                </c:pt>
                <c:pt idx="1235">
                  <c:v>41.339999999999904</c:v>
                </c:pt>
                <c:pt idx="1236">
                  <c:v>41.339999999999904</c:v>
                </c:pt>
                <c:pt idx="1237">
                  <c:v>41.339999999999904</c:v>
                </c:pt>
                <c:pt idx="1238">
                  <c:v>41.339999999999904</c:v>
                </c:pt>
                <c:pt idx="1239">
                  <c:v>41.339999999999904</c:v>
                </c:pt>
                <c:pt idx="1240">
                  <c:v>41.339999999999904</c:v>
                </c:pt>
                <c:pt idx="1241">
                  <c:v>41.339999999999904</c:v>
                </c:pt>
                <c:pt idx="1242">
                  <c:v>41.339999999999904</c:v>
                </c:pt>
                <c:pt idx="1243">
                  <c:v>41.339999999999904</c:v>
                </c:pt>
                <c:pt idx="1244">
                  <c:v>41.339999999999904</c:v>
                </c:pt>
                <c:pt idx="1245">
                  <c:v>41.339999999999904</c:v>
                </c:pt>
                <c:pt idx="1246">
                  <c:v>41.349999999999902</c:v>
                </c:pt>
                <c:pt idx="1247">
                  <c:v>41.349999999999902</c:v>
                </c:pt>
                <c:pt idx="1248">
                  <c:v>41.349999999999902</c:v>
                </c:pt>
                <c:pt idx="1249">
                  <c:v>41.349999999999902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TBInfectionONLYData!$C$6262:$C$7511</c:f>
              <c:numCache>
                <c:formatCode>General</c:formatCode>
                <c:ptCount val="1250"/>
                <c:pt idx="0">
                  <c:v>0</c:v>
                </c:pt>
                <c:pt idx="1">
                  <c:v>44.18</c:v>
                </c:pt>
                <c:pt idx="2">
                  <c:v>45.49</c:v>
                </c:pt>
                <c:pt idx="3">
                  <c:v>46.379999999999903</c:v>
                </c:pt>
                <c:pt idx="4">
                  <c:v>47.05</c:v>
                </c:pt>
                <c:pt idx="5">
                  <c:v>47.64</c:v>
                </c:pt>
                <c:pt idx="6">
                  <c:v>48.759999999999906</c:v>
                </c:pt>
                <c:pt idx="7">
                  <c:v>49.669999999999909</c:v>
                </c:pt>
                <c:pt idx="8">
                  <c:v>50.019999999999904</c:v>
                </c:pt>
                <c:pt idx="9">
                  <c:v>50.230000000000004</c:v>
                </c:pt>
                <c:pt idx="10">
                  <c:v>50.57</c:v>
                </c:pt>
                <c:pt idx="11">
                  <c:v>50.77</c:v>
                </c:pt>
                <c:pt idx="12">
                  <c:v>50.92</c:v>
                </c:pt>
                <c:pt idx="13">
                  <c:v>51.15</c:v>
                </c:pt>
                <c:pt idx="14">
                  <c:v>51.28</c:v>
                </c:pt>
                <c:pt idx="15">
                  <c:v>51.3</c:v>
                </c:pt>
                <c:pt idx="16">
                  <c:v>51.39</c:v>
                </c:pt>
                <c:pt idx="17">
                  <c:v>51.47</c:v>
                </c:pt>
                <c:pt idx="18">
                  <c:v>51.57</c:v>
                </c:pt>
                <c:pt idx="19">
                  <c:v>51.599999999999909</c:v>
                </c:pt>
                <c:pt idx="20">
                  <c:v>51.73999999999991</c:v>
                </c:pt>
                <c:pt idx="21">
                  <c:v>51.86</c:v>
                </c:pt>
                <c:pt idx="22">
                  <c:v>51.8599999999999</c:v>
                </c:pt>
                <c:pt idx="23">
                  <c:v>51.809999999999903</c:v>
                </c:pt>
                <c:pt idx="24">
                  <c:v>51.849999999999902</c:v>
                </c:pt>
                <c:pt idx="25">
                  <c:v>51.91</c:v>
                </c:pt>
                <c:pt idx="26">
                  <c:v>51.94</c:v>
                </c:pt>
                <c:pt idx="27">
                  <c:v>52</c:v>
                </c:pt>
                <c:pt idx="28">
                  <c:v>52.120000000000005</c:v>
                </c:pt>
                <c:pt idx="29">
                  <c:v>52.120000000000005</c:v>
                </c:pt>
                <c:pt idx="30">
                  <c:v>52.120000000000005</c:v>
                </c:pt>
                <c:pt idx="31">
                  <c:v>52.14</c:v>
                </c:pt>
                <c:pt idx="32">
                  <c:v>52.17</c:v>
                </c:pt>
                <c:pt idx="33">
                  <c:v>52.190000000000005</c:v>
                </c:pt>
                <c:pt idx="34">
                  <c:v>52.179999999999907</c:v>
                </c:pt>
                <c:pt idx="35">
                  <c:v>52.2</c:v>
                </c:pt>
                <c:pt idx="36">
                  <c:v>52.2</c:v>
                </c:pt>
                <c:pt idx="37">
                  <c:v>52.190000000000005</c:v>
                </c:pt>
                <c:pt idx="38">
                  <c:v>52.25</c:v>
                </c:pt>
                <c:pt idx="39">
                  <c:v>52.279999999999909</c:v>
                </c:pt>
                <c:pt idx="40">
                  <c:v>52.33</c:v>
                </c:pt>
                <c:pt idx="41">
                  <c:v>52.4</c:v>
                </c:pt>
                <c:pt idx="42">
                  <c:v>52.479999999999905</c:v>
                </c:pt>
                <c:pt idx="43">
                  <c:v>52.479999999999905</c:v>
                </c:pt>
                <c:pt idx="44">
                  <c:v>52.49</c:v>
                </c:pt>
                <c:pt idx="45">
                  <c:v>52.46</c:v>
                </c:pt>
                <c:pt idx="46">
                  <c:v>52.469999999999906</c:v>
                </c:pt>
                <c:pt idx="47">
                  <c:v>52.48</c:v>
                </c:pt>
                <c:pt idx="48">
                  <c:v>52.469999999999906</c:v>
                </c:pt>
                <c:pt idx="49">
                  <c:v>52.469999999999906</c:v>
                </c:pt>
                <c:pt idx="50">
                  <c:v>52.46</c:v>
                </c:pt>
                <c:pt idx="51">
                  <c:v>52.469999999999906</c:v>
                </c:pt>
                <c:pt idx="52">
                  <c:v>52.44</c:v>
                </c:pt>
                <c:pt idx="53">
                  <c:v>52.42</c:v>
                </c:pt>
                <c:pt idx="54">
                  <c:v>52.43</c:v>
                </c:pt>
                <c:pt idx="55">
                  <c:v>52.48</c:v>
                </c:pt>
                <c:pt idx="56">
                  <c:v>52.5</c:v>
                </c:pt>
                <c:pt idx="57">
                  <c:v>52.509999999999906</c:v>
                </c:pt>
                <c:pt idx="58">
                  <c:v>52.48</c:v>
                </c:pt>
                <c:pt idx="59">
                  <c:v>52.469999999999906</c:v>
                </c:pt>
                <c:pt idx="60">
                  <c:v>52.48</c:v>
                </c:pt>
                <c:pt idx="61">
                  <c:v>52.48</c:v>
                </c:pt>
                <c:pt idx="62">
                  <c:v>52.48</c:v>
                </c:pt>
                <c:pt idx="63">
                  <c:v>52.489999999999903</c:v>
                </c:pt>
                <c:pt idx="64">
                  <c:v>52.499999999999908</c:v>
                </c:pt>
                <c:pt idx="65">
                  <c:v>52.499999999999908</c:v>
                </c:pt>
                <c:pt idx="66">
                  <c:v>52.499999999999908</c:v>
                </c:pt>
                <c:pt idx="67">
                  <c:v>52.479999999999905</c:v>
                </c:pt>
                <c:pt idx="68">
                  <c:v>52.469999999999906</c:v>
                </c:pt>
                <c:pt idx="69">
                  <c:v>52.469999999999906</c:v>
                </c:pt>
                <c:pt idx="70">
                  <c:v>52.479999999999905</c:v>
                </c:pt>
                <c:pt idx="71">
                  <c:v>52.509999999999906</c:v>
                </c:pt>
                <c:pt idx="72">
                  <c:v>52.509999999999906</c:v>
                </c:pt>
                <c:pt idx="73">
                  <c:v>52.509999999999906</c:v>
                </c:pt>
                <c:pt idx="74">
                  <c:v>52.44</c:v>
                </c:pt>
                <c:pt idx="75">
                  <c:v>52.43</c:v>
                </c:pt>
                <c:pt idx="76">
                  <c:v>52.44</c:v>
                </c:pt>
                <c:pt idx="77">
                  <c:v>52.459999999999901</c:v>
                </c:pt>
                <c:pt idx="78">
                  <c:v>52.48</c:v>
                </c:pt>
                <c:pt idx="79">
                  <c:v>52.46</c:v>
                </c:pt>
                <c:pt idx="80">
                  <c:v>52.44</c:v>
                </c:pt>
                <c:pt idx="81">
                  <c:v>52.43</c:v>
                </c:pt>
                <c:pt idx="82">
                  <c:v>52.419999999999902</c:v>
                </c:pt>
                <c:pt idx="83">
                  <c:v>52.41</c:v>
                </c:pt>
                <c:pt idx="84">
                  <c:v>52.41</c:v>
                </c:pt>
                <c:pt idx="85">
                  <c:v>52.379999999999903</c:v>
                </c:pt>
                <c:pt idx="86">
                  <c:v>52.3599999999999</c:v>
                </c:pt>
                <c:pt idx="87">
                  <c:v>52.349999999999902</c:v>
                </c:pt>
                <c:pt idx="88">
                  <c:v>52.349999999999902</c:v>
                </c:pt>
                <c:pt idx="89">
                  <c:v>52.33</c:v>
                </c:pt>
                <c:pt idx="90">
                  <c:v>52.3599999999999</c:v>
                </c:pt>
                <c:pt idx="91">
                  <c:v>52.339999999999904</c:v>
                </c:pt>
                <c:pt idx="92">
                  <c:v>52.3599999999999</c:v>
                </c:pt>
                <c:pt idx="93">
                  <c:v>52.339999999999904</c:v>
                </c:pt>
                <c:pt idx="94">
                  <c:v>52.32</c:v>
                </c:pt>
                <c:pt idx="95">
                  <c:v>52.3</c:v>
                </c:pt>
                <c:pt idx="96">
                  <c:v>52.27</c:v>
                </c:pt>
                <c:pt idx="97">
                  <c:v>52.25</c:v>
                </c:pt>
                <c:pt idx="98">
                  <c:v>52.25</c:v>
                </c:pt>
                <c:pt idx="99">
                  <c:v>52.23999999999991</c:v>
                </c:pt>
                <c:pt idx="100">
                  <c:v>52.27</c:v>
                </c:pt>
                <c:pt idx="101">
                  <c:v>52.25</c:v>
                </c:pt>
                <c:pt idx="102">
                  <c:v>52.220000000000006</c:v>
                </c:pt>
                <c:pt idx="103">
                  <c:v>52.21</c:v>
                </c:pt>
                <c:pt idx="104">
                  <c:v>52.190000000000005</c:v>
                </c:pt>
                <c:pt idx="105">
                  <c:v>52.23999999999991</c:v>
                </c:pt>
                <c:pt idx="106">
                  <c:v>52.220000000000006</c:v>
                </c:pt>
                <c:pt idx="107">
                  <c:v>52.190000000000005</c:v>
                </c:pt>
                <c:pt idx="108">
                  <c:v>52.160000000000004</c:v>
                </c:pt>
                <c:pt idx="109">
                  <c:v>52.160000000000004</c:v>
                </c:pt>
                <c:pt idx="110">
                  <c:v>52.12999999999991</c:v>
                </c:pt>
                <c:pt idx="111">
                  <c:v>52.12999999999991</c:v>
                </c:pt>
                <c:pt idx="112">
                  <c:v>52.12999999999991</c:v>
                </c:pt>
                <c:pt idx="113">
                  <c:v>52.08</c:v>
                </c:pt>
                <c:pt idx="114">
                  <c:v>52.07</c:v>
                </c:pt>
                <c:pt idx="115">
                  <c:v>52.06</c:v>
                </c:pt>
                <c:pt idx="116">
                  <c:v>52.05</c:v>
                </c:pt>
                <c:pt idx="117">
                  <c:v>52.059999999999903</c:v>
                </c:pt>
                <c:pt idx="118">
                  <c:v>52.05</c:v>
                </c:pt>
                <c:pt idx="119">
                  <c:v>52.069999999999908</c:v>
                </c:pt>
                <c:pt idx="120">
                  <c:v>52.059999999999903</c:v>
                </c:pt>
                <c:pt idx="121">
                  <c:v>52.019999999999904</c:v>
                </c:pt>
                <c:pt idx="122">
                  <c:v>52.019999999999904</c:v>
                </c:pt>
                <c:pt idx="123">
                  <c:v>52.019999999999904</c:v>
                </c:pt>
                <c:pt idx="124">
                  <c:v>51.99</c:v>
                </c:pt>
                <c:pt idx="125">
                  <c:v>51.98</c:v>
                </c:pt>
                <c:pt idx="126">
                  <c:v>52</c:v>
                </c:pt>
                <c:pt idx="127">
                  <c:v>52</c:v>
                </c:pt>
                <c:pt idx="128">
                  <c:v>52.03</c:v>
                </c:pt>
                <c:pt idx="129">
                  <c:v>52.01</c:v>
                </c:pt>
                <c:pt idx="130">
                  <c:v>51.97</c:v>
                </c:pt>
                <c:pt idx="131">
                  <c:v>51.949999999999996</c:v>
                </c:pt>
                <c:pt idx="132">
                  <c:v>51.939999999999905</c:v>
                </c:pt>
                <c:pt idx="133">
                  <c:v>51.949999999999996</c:v>
                </c:pt>
                <c:pt idx="134">
                  <c:v>51.939999999999905</c:v>
                </c:pt>
                <c:pt idx="135">
                  <c:v>51.939999999999905</c:v>
                </c:pt>
                <c:pt idx="136">
                  <c:v>51.939999999999905</c:v>
                </c:pt>
                <c:pt idx="137">
                  <c:v>51.939999999999905</c:v>
                </c:pt>
                <c:pt idx="138">
                  <c:v>51.93</c:v>
                </c:pt>
                <c:pt idx="139">
                  <c:v>51.91</c:v>
                </c:pt>
                <c:pt idx="140">
                  <c:v>51.9</c:v>
                </c:pt>
                <c:pt idx="141">
                  <c:v>51.879999999999995</c:v>
                </c:pt>
                <c:pt idx="142">
                  <c:v>51.87</c:v>
                </c:pt>
                <c:pt idx="143">
                  <c:v>51.87</c:v>
                </c:pt>
                <c:pt idx="144">
                  <c:v>51.89</c:v>
                </c:pt>
                <c:pt idx="145">
                  <c:v>51.879999999999995</c:v>
                </c:pt>
                <c:pt idx="146">
                  <c:v>51.89</c:v>
                </c:pt>
                <c:pt idx="147">
                  <c:v>51.879999999999903</c:v>
                </c:pt>
                <c:pt idx="148">
                  <c:v>51.8599999999999</c:v>
                </c:pt>
                <c:pt idx="149">
                  <c:v>51.839999999999904</c:v>
                </c:pt>
                <c:pt idx="150">
                  <c:v>51.839999999999904</c:v>
                </c:pt>
                <c:pt idx="151">
                  <c:v>51.849999999999994</c:v>
                </c:pt>
                <c:pt idx="152">
                  <c:v>51.82</c:v>
                </c:pt>
                <c:pt idx="153">
                  <c:v>51.8</c:v>
                </c:pt>
                <c:pt idx="154">
                  <c:v>51.82</c:v>
                </c:pt>
                <c:pt idx="155">
                  <c:v>51.82</c:v>
                </c:pt>
                <c:pt idx="156">
                  <c:v>51.8</c:v>
                </c:pt>
                <c:pt idx="157">
                  <c:v>51.790000000000006</c:v>
                </c:pt>
                <c:pt idx="158">
                  <c:v>51.760000000000005</c:v>
                </c:pt>
                <c:pt idx="159">
                  <c:v>51.760000000000005</c:v>
                </c:pt>
                <c:pt idx="160">
                  <c:v>51.77</c:v>
                </c:pt>
                <c:pt idx="161">
                  <c:v>51.78</c:v>
                </c:pt>
                <c:pt idx="162">
                  <c:v>51.749999999999908</c:v>
                </c:pt>
                <c:pt idx="163">
                  <c:v>51.749999999999908</c:v>
                </c:pt>
                <c:pt idx="164">
                  <c:v>51.75</c:v>
                </c:pt>
                <c:pt idx="165">
                  <c:v>51.720000000000006</c:v>
                </c:pt>
                <c:pt idx="166">
                  <c:v>51.689999999999905</c:v>
                </c:pt>
                <c:pt idx="167">
                  <c:v>51.689999999999905</c:v>
                </c:pt>
                <c:pt idx="168">
                  <c:v>51.68</c:v>
                </c:pt>
                <c:pt idx="169">
                  <c:v>51.669999999999909</c:v>
                </c:pt>
                <c:pt idx="170">
                  <c:v>51.669999999999909</c:v>
                </c:pt>
                <c:pt idx="171">
                  <c:v>51.660000000000004</c:v>
                </c:pt>
                <c:pt idx="172">
                  <c:v>51.660000000000004</c:v>
                </c:pt>
                <c:pt idx="173">
                  <c:v>51.660000000000004</c:v>
                </c:pt>
                <c:pt idx="174">
                  <c:v>51.65</c:v>
                </c:pt>
                <c:pt idx="175">
                  <c:v>51.61</c:v>
                </c:pt>
                <c:pt idx="176">
                  <c:v>51.61</c:v>
                </c:pt>
                <c:pt idx="177">
                  <c:v>51.61</c:v>
                </c:pt>
                <c:pt idx="178">
                  <c:v>51.58</c:v>
                </c:pt>
                <c:pt idx="179">
                  <c:v>51.559999999999903</c:v>
                </c:pt>
                <c:pt idx="180">
                  <c:v>51.57</c:v>
                </c:pt>
                <c:pt idx="181">
                  <c:v>51.59</c:v>
                </c:pt>
                <c:pt idx="182">
                  <c:v>51.59</c:v>
                </c:pt>
                <c:pt idx="183">
                  <c:v>51.57</c:v>
                </c:pt>
                <c:pt idx="184">
                  <c:v>51.579999999999906</c:v>
                </c:pt>
                <c:pt idx="185">
                  <c:v>51.57</c:v>
                </c:pt>
                <c:pt idx="186">
                  <c:v>51.55</c:v>
                </c:pt>
                <c:pt idx="187">
                  <c:v>51.54</c:v>
                </c:pt>
                <c:pt idx="188">
                  <c:v>51.53</c:v>
                </c:pt>
                <c:pt idx="189">
                  <c:v>51.53</c:v>
                </c:pt>
                <c:pt idx="190">
                  <c:v>51.519999999999904</c:v>
                </c:pt>
                <c:pt idx="191">
                  <c:v>51.51</c:v>
                </c:pt>
                <c:pt idx="192">
                  <c:v>51.5</c:v>
                </c:pt>
                <c:pt idx="193">
                  <c:v>51.49</c:v>
                </c:pt>
                <c:pt idx="194">
                  <c:v>51.459999999999901</c:v>
                </c:pt>
                <c:pt idx="195">
                  <c:v>51.459999999999901</c:v>
                </c:pt>
                <c:pt idx="196">
                  <c:v>51.48</c:v>
                </c:pt>
                <c:pt idx="197">
                  <c:v>51.46</c:v>
                </c:pt>
                <c:pt idx="198">
                  <c:v>51.46</c:v>
                </c:pt>
                <c:pt idx="199">
                  <c:v>51.449999999999996</c:v>
                </c:pt>
                <c:pt idx="200">
                  <c:v>51.46</c:v>
                </c:pt>
                <c:pt idx="201">
                  <c:v>51.44</c:v>
                </c:pt>
                <c:pt idx="202">
                  <c:v>51.42</c:v>
                </c:pt>
                <c:pt idx="203">
                  <c:v>51.449999999999996</c:v>
                </c:pt>
                <c:pt idx="204">
                  <c:v>51.449999999999996</c:v>
                </c:pt>
                <c:pt idx="205">
                  <c:v>51.449999999999996</c:v>
                </c:pt>
                <c:pt idx="206">
                  <c:v>51.4</c:v>
                </c:pt>
                <c:pt idx="207">
                  <c:v>51.39</c:v>
                </c:pt>
                <c:pt idx="208">
                  <c:v>51.379999999999995</c:v>
                </c:pt>
                <c:pt idx="209">
                  <c:v>51.36</c:v>
                </c:pt>
                <c:pt idx="210">
                  <c:v>51.36</c:v>
                </c:pt>
                <c:pt idx="211">
                  <c:v>51.349999999999994</c:v>
                </c:pt>
                <c:pt idx="212">
                  <c:v>51.339999999999996</c:v>
                </c:pt>
                <c:pt idx="213">
                  <c:v>51.32</c:v>
                </c:pt>
                <c:pt idx="214">
                  <c:v>51.3</c:v>
                </c:pt>
                <c:pt idx="215">
                  <c:v>51.290000000000006</c:v>
                </c:pt>
                <c:pt idx="216">
                  <c:v>51.290000000000006</c:v>
                </c:pt>
                <c:pt idx="217">
                  <c:v>51.339999999999996</c:v>
                </c:pt>
                <c:pt idx="218">
                  <c:v>51.33</c:v>
                </c:pt>
                <c:pt idx="219">
                  <c:v>51.33</c:v>
                </c:pt>
                <c:pt idx="220">
                  <c:v>51.32</c:v>
                </c:pt>
                <c:pt idx="221">
                  <c:v>51.289999999999907</c:v>
                </c:pt>
                <c:pt idx="222">
                  <c:v>51.3</c:v>
                </c:pt>
                <c:pt idx="223">
                  <c:v>51.3</c:v>
                </c:pt>
                <c:pt idx="224">
                  <c:v>51.260000000000005</c:v>
                </c:pt>
                <c:pt idx="225">
                  <c:v>51.249999999999908</c:v>
                </c:pt>
                <c:pt idx="226">
                  <c:v>51.249999999999908</c:v>
                </c:pt>
                <c:pt idx="227">
                  <c:v>51.249999999999908</c:v>
                </c:pt>
                <c:pt idx="228">
                  <c:v>51.23999999999991</c:v>
                </c:pt>
                <c:pt idx="229">
                  <c:v>51.2</c:v>
                </c:pt>
                <c:pt idx="230">
                  <c:v>51.190000000000005</c:v>
                </c:pt>
                <c:pt idx="231">
                  <c:v>51.21</c:v>
                </c:pt>
                <c:pt idx="232">
                  <c:v>51.190000000000005</c:v>
                </c:pt>
                <c:pt idx="233">
                  <c:v>51.169999999999909</c:v>
                </c:pt>
                <c:pt idx="234">
                  <c:v>51.160000000000004</c:v>
                </c:pt>
                <c:pt idx="235">
                  <c:v>51.15</c:v>
                </c:pt>
                <c:pt idx="236">
                  <c:v>51.14</c:v>
                </c:pt>
                <c:pt idx="237">
                  <c:v>51.139999999999908</c:v>
                </c:pt>
                <c:pt idx="238">
                  <c:v>51.13</c:v>
                </c:pt>
                <c:pt idx="239">
                  <c:v>51.139999999999908</c:v>
                </c:pt>
                <c:pt idx="240">
                  <c:v>51.13</c:v>
                </c:pt>
                <c:pt idx="241">
                  <c:v>51.120000000000005</c:v>
                </c:pt>
                <c:pt idx="242">
                  <c:v>51.079999999999906</c:v>
                </c:pt>
                <c:pt idx="243">
                  <c:v>51.05</c:v>
                </c:pt>
                <c:pt idx="244">
                  <c:v>51.06</c:v>
                </c:pt>
                <c:pt idx="245">
                  <c:v>51.1</c:v>
                </c:pt>
                <c:pt idx="246">
                  <c:v>51.09</c:v>
                </c:pt>
                <c:pt idx="247">
                  <c:v>51.08</c:v>
                </c:pt>
                <c:pt idx="248">
                  <c:v>51.05</c:v>
                </c:pt>
                <c:pt idx="249">
                  <c:v>51.03</c:v>
                </c:pt>
                <c:pt idx="250">
                  <c:v>51.03</c:v>
                </c:pt>
                <c:pt idx="251">
                  <c:v>51.01</c:v>
                </c:pt>
                <c:pt idx="252">
                  <c:v>51.029999999999909</c:v>
                </c:pt>
                <c:pt idx="253">
                  <c:v>51.01</c:v>
                </c:pt>
                <c:pt idx="254">
                  <c:v>50.989999999999903</c:v>
                </c:pt>
                <c:pt idx="255">
                  <c:v>50.97</c:v>
                </c:pt>
                <c:pt idx="256">
                  <c:v>50.94</c:v>
                </c:pt>
                <c:pt idx="257">
                  <c:v>50.949999999999903</c:v>
                </c:pt>
                <c:pt idx="258">
                  <c:v>50.949999999999996</c:v>
                </c:pt>
                <c:pt idx="259">
                  <c:v>50.92</c:v>
                </c:pt>
                <c:pt idx="260">
                  <c:v>50.93</c:v>
                </c:pt>
                <c:pt idx="261">
                  <c:v>50.94</c:v>
                </c:pt>
                <c:pt idx="262">
                  <c:v>50.92</c:v>
                </c:pt>
                <c:pt idx="263">
                  <c:v>50.91</c:v>
                </c:pt>
                <c:pt idx="264">
                  <c:v>50.879999999999995</c:v>
                </c:pt>
                <c:pt idx="265">
                  <c:v>50.9</c:v>
                </c:pt>
                <c:pt idx="266">
                  <c:v>50.889999999999901</c:v>
                </c:pt>
                <c:pt idx="267">
                  <c:v>50.879999999999995</c:v>
                </c:pt>
                <c:pt idx="268">
                  <c:v>50.879999999999995</c:v>
                </c:pt>
                <c:pt idx="269">
                  <c:v>50.869999999999905</c:v>
                </c:pt>
                <c:pt idx="270">
                  <c:v>50.839999999999904</c:v>
                </c:pt>
                <c:pt idx="271">
                  <c:v>50.839999999999904</c:v>
                </c:pt>
                <c:pt idx="272">
                  <c:v>50.839999999999904</c:v>
                </c:pt>
                <c:pt idx="273">
                  <c:v>50.8599999999999</c:v>
                </c:pt>
                <c:pt idx="274">
                  <c:v>50.849999999999902</c:v>
                </c:pt>
                <c:pt idx="275">
                  <c:v>50.849999999999902</c:v>
                </c:pt>
                <c:pt idx="276">
                  <c:v>50.83</c:v>
                </c:pt>
                <c:pt idx="277">
                  <c:v>50.809999999999995</c:v>
                </c:pt>
                <c:pt idx="278">
                  <c:v>50.8</c:v>
                </c:pt>
                <c:pt idx="279">
                  <c:v>50.8</c:v>
                </c:pt>
                <c:pt idx="280">
                  <c:v>50.82</c:v>
                </c:pt>
                <c:pt idx="281">
                  <c:v>50.809999999999995</c:v>
                </c:pt>
                <c:pt idx="282">
                  <c:v>50.779999999999909</c:v>
                </c:pt>
                <c:pt idx="283">
                  <c:v>50.790000000000006</c:v>
                </c:pt>
                <c:pt idx="284">
                  <c:v>50.78</c:v>
                </c:pt>
                <c:pt idx="285">
                  <c:v>50.75</c:v>
                </c:pt>
                <c:pt idx="286">
                  <c:v>50.720000000000006</c:v>
                </c:pt>
                <c:pt idx="287">
                  <c:v>50.67</c:v>
                </c:pt>
                <c:pt idx="288">
                  <c:v>50.67</c:v>
                </c:pt>
                <c:pt idx="289">
                  <c:v>50.660000000000004</c:v>
                </c:pt>
                <c:pt idx="290">
                  <c:v>50.649999999999906</c:v>
                </c:pt>
                <c:pt idx="291">
                  <c:v>50.639999999999908</c:v>
                </c:pt>
                <c:pt idx="292">
                  <c:v>50.63</c:v>
                </c:pt>
                <c:pt idx="293">
                  <c:v>50.620000000000005</c:v>
                </c:pt>
                <c:pt idx="294">
                  <c:v>50.6</c:v>
                </c:pt>
                <c:pt idx="295">
                  <c:v>50.6</c:v>
                </c:pt>
                <c:pt idx="296">
                  <c:v>50.59</c:v>
                </c:pt>
                <c:pt idx="297">
                  <c:v>50.59</c:v>
                </c:pt>
                <c:pt idx="298">
                  <c:v>50.639999999999908</c:v>
                </c:pt>
                <c:pt idx="299">
                  <c:v>50.620000000000005</c:v>
                </c:pt>
                <c:pt idx="300">
                  <c:v>50.61</c:v>
                </c:pt>
                <c:pt idx="301">
                  <c:v>50.660000000000004</c:v>
                </c:pt>
                <c:pt idx="302">
                  <c:v>50.64</c:v>
                </c:pt>
                <c:pt idx="303">
                  <c:v>50.64</c:v>
                </c:pt>
                <c:pt idx="304">
                  <c:v>50.63</c:v>
                </c:pt>
                <c:pt idx="305">
                  <c:v>50.58</c:v>
                </c:pt>
                <c:pt idx="306">
                  <c:v>50.57</c:v>
                </c:pt>
                <c:pt idx="307">
                  <c:v>50.58</c:v>
                </c:pt>
                <c:pt idx="308">
                  <c:v>50.58</c:v>
                </c:pt>
                <c:pt idx="309">
                  <c:v>50.56</c:v>
                </c:pt>
                <c:pt idx="310">
                  <c:v>50.56</c:v>
                </c:pt>
                <c:pt idx="311">
                  <c:v>50.57</c:v>
                </c:pt>
                <c:pt idx="312">
                  <c:v>50.57</c:v>
                </c:pt>
                <c:pt idx="313">
                  <c:v>50.56</c:v>
                </c:pt>
                <c:pt idx="314">
                  <c:v>50.56</c:v>
                </c:pt>
                <c:pt idx="315">
                  <c:v>50.54</c:v>
                </c:pt>
                <c:pt idx="316">
                  <c:v>50.54</c:v>
                </c:pt>
                <c:pt idx="317">
                  <c:v>50.53</c:v>
                </c:pt>
                <c:pt idx="318">
                  <c:v>50.53</c:v>
                </c:pt>
                <c:pt idx="319">
                  <c:v>50.529999999999909</c:v>
                </c:pt>
                <c:pt idx="320">
                  <c:v>50.529999999999909</c:v>
                </c:pt>
                <c:pt idx="321">
                  <c:v>50.519999999999904</c:v>
                </c:pt>
                <c:pt idx="322">
                  <c:v>50.519999999999904</c:v>
                </c:pt>
                <c:pt idx="323">
                  <c:v>50.519999999999904</c:v>
                </c:pt>
                <c:pt idx="324">
                  <c:v>50.53</c:v>
                </c:pt>
                <c:pt idx="325">
                  <c:v>50.51</c:v>
                </c:pt>
                <c:pt idx="326">
                  <c:v>50.51</c:v>
                </c:pt>
                <c:pt idx="327">
                  <c:v>50.53</c:v>
                </c:pt>
                <c:pt idx="328">
                  <c:v>50.519999999999904</c:v>
                </c:pt>
                <c:pt idx="329">
                  <c:v>50.52</c:v>
                </c:pt>
                <c:pt idx="330">
                  <c:v>50.51</c:v>
                </c:pt>
                <c:pt idx="331">
                  <c:v>50.51</c:v>
                </c:pt>
                <c:pt idx="332">
                  <c:v>50.51</c:v>
                </c:pt>
                <c:pt idx="333">
                  <c:v>50.5</c:v>
                </c:pt>
                <c:pt idx="334">
                  <c:v>50.48</c:v>
                </c:pt>
                <c:pt idx="335">
                  <c:v>50.48</c:v>
                </c:pt>
                <c:pt idx="336">
                  <c:v>50.459999999999901</c:v>
                </c:pt>
                <c:pt idx="337">
                  <c:v>50.459999999999901</c:v>
                </c:pt>
                <c:pt idx="338">
                  <c:v>50.43</c:v>
                </c:pt>
                <c:pt idx="339">
                  <c:v>50.41</c:v>
                </c:pt>
                <c:pt idx="340">
                  <c:v>50.37</c:v>
                </c:pt>
                <c:pt idx="341">
                  <c:v>50.39</c:v>
                </c:pt>
                <c:pt idx="342">
                  <c:v>50.39</c:v>
                </c:pt>
                <c:pt idx="343">
                  <c:v>50.37</c:v>
                </c:pt>
                <c:pt idx="344">
                  <c:v>50.36</c:v>
                </c:pt>
                <c:pt idx="345">
                  <c:v>50.339999999999904</c:v>
                </c:pt>
                <c:pt idx="346">
                  <c:v>50.33</c:v>
                </c:pt>
                <c:pt idx="347">
                  <c:v>50.3</c:v>
                </c:pt>
                <c:pt idx="348">
                  <c:v>50.290000000000006</c:v>
                </c:pt>
                <c:pt idx="349">
                  <c:v>50.290000000000006</c:v>
                </c:pt>
                <c:pt idx="350">
                  <c:v>50.28</c:v>
                </c:pt>
                <c:pt idx="351">
                  <c:v>50.27</c:v>
                </c:pt>
                <c:pt idx="352">
                  <c:v>50.27</c:v>
                </c:pt>
                <c:pt idx="353">
                  <c:v>50.259999999999906</c:v>
                </c:pt>
                <c:pt idx="354">
                  <c:v>50.259999999999906</c:v>
                </c:pt>
                <c:pt idx="355">
                  <c:v>50.25</c:v>
                </c:pt>
                <c:pt idx="356">
                  <c:v>50.25</c:v>
                </c:pt>
                <c:pt idx="357">
                  <c:v>50.24</c:v>
                </c:pt>
                <c:pt idx="358">
                  <c:v>50.27</c:v>
                </c:pt>
                <c:pt idx="359">
                  <c:v>50.27</c:v>
                </c:pt>
                <c:pt idx="360">
                  <c:v>50.279999999999909</c:v>
                </c:pt>
                <c:pt idx="361">
                  <c:v>50.279999999999909</c:v>
                </c:pt>
                <c:pt idx="362">
                  <c:v>50.27</c:v>
                </c:pt>
                <c:pt idx="363">
                  <c:v>50.25</c:v>
                </c:pt>
                <c:pt idx="364">
                  <c:v>50.25</c:v>
                </c:pt>
                <c:pt idx="365">
                  <c:v>50.230000000000004</c:v>
                </c:pt>
                <c:pt idx="366">
                  <c:v>50.220000000000006</c:v>
                </c:pt>
                <c:pt idx="367">
                  <c:v>50.21</c:v>
                </c:pt>
                <c:pt idx="368">
                  <c:v>50.21</c:v>
                </c:pt>
                <c:pt idx="369">
                  <c:v>50.2</c:v>
                </c:pt>
                <c:pt idx="370">
                  <c:v>50.2</c:v>
                </c:pt>
                <c:pt idx="371">
                  <c:v>50.149999999999906</c:v>
                </c:pt>
                <c:pt idx="372">
                  <c:v>50.12999999999991</c:v>
                </c:pt>
                <c:pt idx="373">
                  <c:v>50.12999999999991</c:v>
                </c:pt>
                <c:pt idx="374">
                  <c:v>50.12999999999991</c:v>
                </c:pt>
                <c:pt idx="375">
                  <c:v>50.11</c:v>
                </c:pt>
                <c:pt idx="376">
                  <c:v>50.09</c:v>
                </c:pt>
                <c:pt idx="377">
                  <c:v>50.11</c:v>
                </c:pt>
                <c:pt idx="378">
                  <c:v>50.11</c:v>
                </c:pt>
                <c:pt idx="379">
                  <c:v>50.1</c:v>
                </c:pt>
                <c:pt idx="380">
                  <c:v>50.06</c:v>
                </c:pt>
                <c:pt idx="381">
                  <c:v>50.06</c:v>
                </c:pt>
                <c:pt idx="382">
                  <c:v>50.03</c:v>
                </c:pt>
                <c:pt idx="383">
                  <c:v>50.01</c:v>
                </c:pt>
                <c:pt idx="384">
                  <c:v>50.01</c:v>
                </c:pt>
                <c:pt idx="385">
                  <c:v>50.02</c:v>
                </c:pt>
                <c:pt idx="386">
                  <c:v>50.01</c:v>
                </c:pt>
                <c:pt idx="387">
                  <c:v>49.989999999999903</c:v>
                </c:pt>
                <c:pt idx="388">
                  <c:v>50.01</c:v>
                </c:pt>
                <c:pt idx="389">
                  <c:v>49.94</c:v>
                </c:pt>
                <c:pt idx="390">
                  <c:v>49.959999999999901</c:v>
                </c:pt>
                <c:pt idx="391">
                  <c:v>49.949999999999903</c:v>
                </c:pt>
                <c:pt idx="392">
                  <c:v>49.949999999999903</c:v>
                </c:pt>
                <c:pt idx="393">
                  <c:v>49.94</c:v>
                </c:pt>
                <c:pt idx="394">
                  <c:v>49.93</c:v>
                </c:pt>
                <c:pt idx="395">
                  <c:v>49.91</c:v>
                </c:pt>
                <c:pt idx="396">
                  <c:v>49.89</c:v>
                </c:pt>
                <c:pt idx="397">
                  <c:v>49.89</c:v>
                </c:pt>
                <c:pt idx="398">
                  <c:v>49.87</c:v>
                </c:pt>
                <c:pt idx="399">
                  <c:v>49.87</c:v>
                </c:pt>
                <c:pt idx="400">
                  <c:v>49.87</c:v>
                </c:pt>
                <c:pt idx="401">
                  <c:v>49.87</c:v>
                </c:pt>
                <c:pt idx="402">
                  <c:v>49.849999999999902</c:v>
                </c:pt>
                <c:pt idx="403">
                  <c:v>49.849999999999902</c:v>
                </c:pt>
                <c:pt idx="404">
                  <c:v>49.849999999999902</c:v>
                </c:pt>
                <c:pt idx="405">
                  <c:v>49.839999999999996</c:v>
                </c:pt>
                <c:pt idx="406">
                  <c:v>49.839999999999996</c:v>
                </c:pt>
                <c:pt idx="407">
                  <c:v>49.83</c:v>
                </c:pt>
                <c:pt idx="408">
                  <c:v>49.839999999999996</c:v>
                </c:pt>
                <c:pt idx="409">
                  <c:v>49.819999999999901</c:v>
                </c:pt>
                <c:pt idx="410">
                  <c:v>49.819999999999901</c:v>
                </c:pt>
                <c:pt idx="411">
                  <c:v>49.799999999999912</c:v>
                </c:pt>
                <c:pt idx="412">
                  <c:v>49.809999999999995</c:v>
                </c:pt>
                <c:pt idx="413">
                  <c:v>49.809999999999995</c:v>
                </c:pt>
                <c:pt idx="414">
                  <c:v>49.809999999999995</c:v>
                </c:pt>
                <c:pt idx="415">
                  <c:v>49.8</c:v>
                </c:pt>
                <c:pt idx="416">
                  <c:v>49.790000000000006</c:v>
                </c:pt>
                <c:pt idx="417">
                  <c:v>49.749999999999908</c:v>
                </c:pt>
                <c:pt idx="418">
                  <c:v>49.749999999999908</c:v>
                </c:pt>
                <c:pt idx="419">
                  <c:v>49.749999999999908</c:v>
                </c:pt>
                <c:pt idx="420">
                  <c:v>49.759999999999906</c:v>
                </c:pt>
                <c:pt idx="421">
                  <c:v>49.749999999999908</c:v>
                </c:pt>
                <c:pt idx="422">
                  <c:v>49.749999999999908</c:v>
                </c:pt>
                <c:pt idx="423">
                  <c:v>49.73999999999991</c:v>
                </c:pt>
                <c:pt idx="424">
                  <c:v>49.729999999999912</c:v>
                </c:pt>
                <c:pt idx="425">
                  <c:v>49.729999999999912</c:v>
                </c:pt>
                <c:pt idx="426">
                  <c:v>49.720000000000006</c:v>
                </c:pt>
                <c:pt idx="427">
                  <c:v>49.720000000000006</c:v>
                </c:pt>
                <c:pt idx="428">
                  <c:v>49.74</c:v>
                </c:pt>
                <c:pt idx="429">
                  <c:v>49.749999999999908</c:v>
                </c:pt>
                <c:pt idx="430">
                  <c:v>49.749999999999908</c:v>
                </c:pt>
                <c:pt idx="431">
                  <c:v>49.749999999999908</c:v>
                </c:pt>
                <c:pt idx="432">
                  <c:v>49.729999999999912</c:v>
                </c:pt>
                <c:pt idx="433">
                  <c:v>49.729999999999912</c:v>
                </c:pt>
                <c:pt idx="434">
                  <c:v>49.729999999999912</c:v>
                </c:pt>
                <c:pt idx="435">
                  <c:v>49.720000000000006</c:v>
                </c:pt>
                <c:pt idx="436">
                  <c:v>49.71</c:v>
                </c:pt>
                <c:pt idx="437">
                  <c:v>49.69999999999991</c:v>
                </c:pt>
                <c:pt idx="438">
                  <c:v>49.69999999999991</c:v>
                </c:pt>
                <c:pt idx="439">
                  <c:v>49.68</c:v>
                </c:pt>
                <c:pt idx="440">
                  <c:v>49.690000000000005</c:v>
                </c:pt>
                <c:pt idx="441">
                  <c:v>49.68</c:v>
                </c:pt>
                <c:pt idx="442">
                  <c:v>49.669999999999909</c:v>
                </c:pt>
                <c:pt idx="443">
                  <c:v>49.68</c:v>
                </c:pt>
                <c:pt idx="444">
                  <c:v>49.669999999999909</c:v>
                </c:pt>
                <c:pt idx="445">
                  <c:v>49.669999999999909</c:v>
                </c:pt>
                <c:pt idx="446">
                  <c:v>49.669999999999909</c:v>
                </c:pt>
                <c:pt idx="447">
                  <c:v>49.660000000000004</c:v>
                </c:pt>
                <c:pt idx="448">
                  <c:v>49.65</c:v>
                </c:pt>
                <c:pt idx="449">
                  <c:v>49.65</c:v>
                </c:pt>
                <c:pt idx="450">
                  <c:v>49.599999999999909</c:v>
                </c:pt>
                <c:pt idx="451">
                  <c:v>49.59</c:v>
                </c:pt>
                <c:pt idx="452">
                  <c:v>49.58</c:v>
                </c:pt>
                <c:pt idx="453">
                  <c:v>49.58</c:v>
                </c:pt>
                <c:pt idx="454">
                  <c:v>49.58</c:v>
                </c:pt>
                <c:pt idx="455">
                  <c:v>49.58</c:v>
                </c:pt>
                <c:pt idx="456">
                  <c:v>49.539999999999907</c:v>
                </c:pt>
                <c:pt idx="457">
                  <c:v>49.53</c:v>
                </c:pt>
                <c:pt idx="458">
                  <c:v>49.519999999999904</c:v>
                </c:pt>
                <c:pt idx="459">
                  <c:v>49.51</c:v>
                </c:pt>
                <c:pt idx="460">
                  <c:v>49.51</c:v>
                </c:pt>
                <c:pt idx="461">
                  <c:v>49.51</c:v>
                </c:pt>
                <c:pt idx="462">
                  <c:v>49.5</c:v>
                </c:pt>
                <c:pt idx="463">
                  <c:v>49.49</c:v>
                </c:pt>
                <c:pt idx="464">
                  <c:v>49.49</c:v>
                </c:pt>
                <c:pt idx="465">
                  <c:v>49.49</c:v>
                </c:pt>
                <c:pt idx="466">
                  <c:v>49.48</c:v>
                </c:pt>
                <c:pt idx="467">
                  <c:v>49.44</c:v>
                </c:pt>
                <c:pt idx="468">
                  <c:v>49.44</c:v>
                </c:pt>
                <c:pt idx="469">
                  <c:v>49.46</c:v>
                </c:pt>
                <c:pt idx="470">
                  <c:v>49.449999999999996</c:v>
                </c:pt>
                <c:pt idx="471">
                  <c:v>49.44</c:v>
                </c:pt>
                <c:pt idx="472">
                  <c:v>49.44</c:v>
                </c:pt>
                <c:pt idx="473">
                  <c:v>49.42</c:v>
                </c:pt>
                <c:pt idx="474">
                  <c:v>49.41</c:v>
                </c:pt>
                <c:pt idx="475">
                  <c:v>49.41</c:v>
                </c:pt>
                <c:pt idx="476">
                  <c:v>49.379999999999903</c:v>
                </c:pt>
                <c:pt idx="477">
                  <c:v>49.36</c:v>
                </c:pt>
                <c:pt idx="478">
                  <c:v>49.379999999999995</c:v>
                </c:pt>
                <c:pt idx="479">
                  <c:v>49.37</c:v>
                </c:pt>
                <c:pt idx="480">
                  <c:v>49.399999999999906</c:v>
                </c:pt>
                <c:pt idx="481">
                  <c:v>49.379999999999903</c:v>
                </c:pt>
                <c:pt idx="482">
                  <c:v>49.369999999999905</c:v>
                </c:pt>
                <c:pt idx="483">
                  <c:v>49.37</c:v>
                </c:pt>
                <c:pt idx="484">
                  <c:v>49.37</c:v>
                </c:pt>
                <c:pt idx="485">
                  <c:v>49.379999999999903</c:v>
                </c:pt>
                <c:pt idx="486">
                  <c:v>49.379999999999903</c:v>
                </c:pt>
                <c:pt idx="487">
                  <c:v>49.36</c:v>
                </c:pt>
                <c:pt idx="488">
                  <c:v>49.349999999999902</c:v>
                </c:pt>
                <c:pt idx="489">
                  <c:v>49.349999999999902</c:v>
                </c:pt>
                <c:pt idx="490">
                  <c:v>49.349999999999902</c:v>
                </c:pt>
                <c:pt idx="491">
                  <c:v>49.349999999999902</c:v>
                </c:pt>
                <c:pt idx="492">
                  <c:v>49.339999999999996</c:v>
                </c:pt>
                <c:pt idx="493">
                  <c:v>49.32</c:v>
                </c:pt>
                <c:pt idx="494">
                  <c:v>49.309999999999903</c:v>
                </c:pt>
                <c:pt idx="495">
                  <c:v>49.289999999999907</c:v>
                </c:pt>
                <c:pt idx="496">
                  <c:v>49.289999999999907</c:v>
                </c:pt>
                <c:pt idx="497">
                  <c:v>49.28</c:v>
                </c:pt>
                <c:pt idx="498">
                  <c:v>49.28</c:v>
                </c:pt>
                <c:pt idx="499">
                  <c:v>49.28</c:v>
                </c:pt>
                <c:pt idx="500">
                  <c:v>49.269999999999911</c:v>
                </c:pt>
                <c:pt idx="501">
                  <c:v>49.25</c:v>
                </c:pt>
                <c:pt idx="502">
                  <c:v>49.260000000000005</c:v>
                </c:pt>
                <c:pt idx="503">
                  <c:v>49.260000000000005</c:v>
                </c:pt>
                <c:pt idx="504">
                  <c:v>49.269999999999911</c:v>
                </c:pt>
                <c:pt idx="505">
                  <c:v>49.260000000000005</c:v>
                </c:pt>
                <c:pt idx="506">
                  <c:v>49.260000000000005</c:v>
                </c:pt>
                <c:pt idx="507">
                  <c:v>49.230000000000004</c:v>
                </c:pt>
                <c:pt idx="508">
                  <c:v>49.190000000000005</c:v>
                </c:pt>
                <c:pt idx="509">
                  <c:v>49.18</c:v>
                </c:pt>
                <c:pt idx="510">
                  <c:v>49.160000000000004</c:v>
                </c:pt>
                <c:pt idx="511">
                  <c:v>49.160000000000004</c:v>
                </c:pt>
                <c:pt idx="512">
                  <c:v>49.160000000000004</c:v>
                </c:pt>
                <c:pt idx="513">
                  <c:v>49.15</c:v>
                </c:pt>
                <c:pt idx="514">
                  <c:v>49.15</c:v>
                </c:pt>
                <c:pt idx="515">
                  <c:v>49.14</c:v>
                </c:pt>
                <c:pt idx="516">
                  <c:v>49.13</c:v>
                </c:pt>
                <c:pt idx="517">
                  <c:v>49.11</c:v>
                </c:pt>
                <c:pt idx="518">
                  <c:v>49.099999999999909</c:v>
                </c:pt>
                <c:pt idx="519">
                  <c:v>49.139999999999908</c:v>
                </c:pt>
                <c:pt idx="520">
                  <c:v>49.139999999999908</c:v>
                </c:pt>
                <c:pt idx="521">
                  <c:v>49.12999999999991</c:v>
                </c:pt>
                <c:pt idx="522">
                  <c:v>49.120000000000005</c:v>
                </c:pt>
                <c:pt idx="523">
                  <c:v>49.11</c:v>
                </c:pt>
                <c:pt idx="524">
                  <c:v>49.1</c:v>
                </c:pt>
                <c:pt idx="525">
                  <c:v>49.09</c:v>
                </c:pt>
                <c:pt idx="526">
                  <c:v>49.08</c:v>
                </c:pt>
                <c:pt idx="527">
                  <c:v>49.07</c:v>
                </c:pt>
                <c:pt idx="528">
                  <c:v>49.059999999999903</c:v>
                </c:pt>
                <c:pt idx="529">
                  <c:v>49.04</c:v>
                </c:pt>
                <c:pt idx="530">
                  <c:v>49.02</c:v>
                </c:pt>
                <c:pt idx="531">
                  <c:v>49.01</c:v>
                </c:pt>
                <c:pt idx="532">
                  <c:v>49.01</c:v>
                </c:pt>
                <c:pt idx="533">
                  <c:v>49</c:v>
                </c:pt>
                <c:pt idx="534">
                  <c:v>48.98</c:v>
                </c:pt>
                <c:pt idx="535">
                  <c:v>48.97</c:v>
                </c:pt>
                <c:pt idx="536">
                  <c:v>48.97</c:v>
                </c:pt>
                <c:pt idx="537">
                  <c:v>48.94</c:v>
                </c:pt>
                <c:pt idx="538">
                  <c:v>48.949999999999996</c:v>
                </c:pt>
                <c:pt idx="539">
                  <c:v>48.96</c:v>
                </c:pt>
                <c:pt idx="540">
                  <c:v>48.97</c:v>
                </c:pt>
                <c:pt idx="541">
                  <c:v>48.96</c:v>
                </c:pt>
                <c:pt idx="542">
                  <c:v>48.97</c:v>
                </c:pt>
                <c:pt idx="543">
                  <c:v>48.949999999999996</c:v>
                </c:pt>
                <c:pt idx="544">
                  <c:v>48.92</c:v>
                </c:pt>
                <c:pt idx="545">
                  <c:v>48.91</c:v>
                </c:pt>
                <c:pt idx="546">
                  <c:v>48.9</c:v>
                </c:pt>
                <c:pt idx="547">
                  <c:v>48.9</c:v>
                </c:pt>
                <c:pt idx="548">
                  <c:v>48.9</c:v>
                </c:pt>
                <c:pt idx="549">
                  <c:v>48.879999999999995</c:v>
                </c:pt>
                <c:pt idx="550">
                  <c:v>48.87</c:v>
                </c:pt>
                <c:pt idx="551">
                  <c:v>48.849999999999994</c:v>
                </c:pt>
                <c:pt idx="552">
                  <c:v>48.839999999999904</c:v>
                </c:pt>
                <c:pt idx="553">
                  <c:v>48.83</c:v>
                </c:pt>
                <c:pt idx="554">
                  <c:v>48.809999999999903</c:v>
                </c:pt>
                <c:pt idx="555">
                  <c:v>48.809999999999995</c:v>
                </c:pt>
                <c:pt idx="556">
                  <c:v>48.8</c:v>
                </c:pt>
                <c:pt idx="557">
                  <c:v>48.809999999999995</c:v>
                </c:pt>
                <c:pt idx="558">
                  <c:v>48.8</c:v>
                </c:pt>
                <c:pt idx="559">
                  <c:v>48.8</c:v>
                </c:pt>
                <c:pt idx="560">
                  <c:v>48.78</c:v>
                </c:pt>
                <c:pt idx="561">
                  <c:v>48.78</c:v>
                </c:pt>
                <c:pt idx="562">
                  <c:v>48.769999999999911</c:v>
                </c:pt>
                <c:pt idx="563">
                  <c:v>48.769999999999911</c:v>
                </c:pt>
                <c:pt idx="564">
                  <c:v>48.759999999999906</c:v>
                </c:pt>
                <c:pt idx="565">
                  <c:v>48.759999999999906</c:v>
                </c:pt>
                <c:pt idx="566">
                  <c:v>48.78</c:v>
                </c:pt>
                <c:pt idx="567">
                  <c:v>48.769999999999911</c:v>
                </c:pt>
                <c:pt idx="568">
                  <c:v>48.769999999999911</c:v>
                </c:pt>
                <c:pt idx="569">
                  <c:v>48.75</c:v>
                </c:pt>
                <c:pt idx="570">
                  <c:v>48.73999999999991</c:v>
                </c:pt>
                <c:pt idx="571">
                  <c:v>48.730000000000004</c:v>
                </c:pt>
                <c:pt idx="572">
                  <c:v>48.71</c:v>
                </c:pt>
                <c:pt idx="573">
                  <c:v>48.69999999999991</c:v>
                </c:pt>
                <c:pt idx="574">
                  <c:v>48.690000000000005</c:v>
                </c:pt>
                <c:pt idx="575">
                  <c:v>48.68</c:v>
                </c:pt>
                <c:pt idx="576">
                  <c:v>48.67</c:v>
                </c:pt>
                <c:pt idx="577">
                  <c:v>48.660000000000004</c:v>
                </c:pt>
                <c:pt idx="578">
                  <c:v>48.64</c:v>
                </c:pt>
                <c:pt idx="579">
                  <c:v>48.649999999999906</c:v>
                </c:pt>
                <c:pt idx="580">
                  <c:v>48.65</c:v>
                </c:pt>
                <c:pt idx="581">
                  <c:v>48.620000000000005</c:v>
                </c:pt>
                <c:pt idx="582">
                  <c:v>48.62999999999991</c:v>
                </c:pt>
                <c:pt idx="583">
                  <c:v>48.620000000000005</c:v>
                </c:pt>
                <c:pt idx="584">
                  <c:v>48.6</c:v>
                </c:pt>
                <c:pt idx="585">
                  <c:v>48.6</c:v>
                </c:pt>
                <c:pt idx="586">
                  <c:v>48.6</c:v>
                </c:pt>
                <c:pt idx="587">
                  <c:v>48.61</c:v>
                </c:pt>
                <c:pt idx="588">
                  <c:v>48.61</c:v>
                </c:pt>
                <c:pt idx="589">
                  <c:v>48.6</c:v>
                </c:pt>
                <c:pt idx="590">
                  <c:v>48.58</c:v>
                </c:pt>
                <c:pt idx="591">
                  <c:v>48.57</c:v>
                </c:pt>
                <c:pt idx="592">
                  <c:v>48.539999999999907</c:v>
                </c:pt>
                <c:pt idx="593">
                  <c:v>48.539999999999907</c:v>
                </c:pt>
                <c:pt idx="594">
                  <c:v>48.59</c:v>
                </c:pt>
                <c:pt idx="595">
                  <c:v>48.59</c:v>
                </c:pt>
                <c:pt idx="596">
                  <c:v>48.59</c:v>
                </c:pt>
                <c:pt idx="597">
                  <c:v>48.57</c:v>
                </c:pt>
                <c:pt idx="598">
                  <c:v>48.54</c:v>
                </c:pt>
                <c:pt idx="599">
                  <c:v>48.52</c:v>
                </c:pt>
                <c:pt idx="600">
                  <c:v>48.51</c:v>
                </c:pt>
                <c:pt idx="601">
                  <c:v>48.5</c:v>
                </c:pt>
                <c:pt idx="602">
                  <c:v>48.5</c:v>
                </c:pt>
                <c:pt idx="603">
                  <c:v>48.49</c:v>
                </c:pt>
                <c:pt idx="604">
                  <c:v>48.49</c:v>
                </c:pt>
                <c:pt idx="605">
                  <c:v>48.47</c:v>
                </c:pt>
                <c:pt idx="606">
                  <c:v>48.49</c:v>
                </c:pt>
                <c:pt idx="607">
                  <c:v>48.49</c:v>
                </c:pt>
                <c:pt idx="608">
                  <c:v>48.48</c:v>
                </c:pt>
                <c:pt idx="609">
                  <c:v>48.47</c:v>
                </c:pt>
                <c:pt idx="610">
                  <c:v>48.46</c:v>
                </c:pt>
                <c:pt idx="611">
                  <c:v>48.44</c:v>
                </c:pt>
                <c:pt idx="612">
                  <c:v>48.43</c:v>
                </c:pt>
                <c:pt idx="613">
                  <c:v>48.43</c:v>
                </c:pt>
                <c:pt idx="614">
                  <c:v>48.419999999999902</c:v>
                </c:pt>
                <c:pt idx="615">
                  <c:v>48.4</c:v>
                </c:pt>
                <c:pt idx="616">
                  <c:v>48.389999999999901</c:v>
                </c:pt>
                <c:pt idx="617">
                  <c:v>48.44</c:v>
                </c:pt>
                <c:pt idx="618">
                  <c:v>48.43</c:v>
                </c:pt>
                <c:pt idx="619">
                  <c:v>48.44</c:v>
                </c:pt>
                <c:pt idx="620">
                  <c:v>48.44</c:v>
                </c:pt>
                <c:pt idx="621">
                  <c:v>48.43</c:v>
                </c:pt>
                <c:pt idx="622">
                  <c:v>48.43</c:v>
                </c:pt>
                <c:pt idx="623">
                  <c:v>48.43</c:v>
                </c:pt>
                <c:pt idx="624">
                  <c:v>48.43</c:v>
                </c:pt>
                <c:pt idx="625">
                  <c:v>48.43</c:v>
                </c:pt>
                <c:pt idx="626">
                  <c:v>48.43</c:v>
                </c:pt>
                <c:pt idx="627">
                  <c:v>48.41</c:v>
                </c:pt>
                <c:pt idx="628">
                  <c:v>48.39</c:v>
                </c:pt>
                <c:pt idx="629">
                  <c:v>48.379999999999995</c:v>
                </c:pt>
                <c:pt idx="630">
                  <c:v>48.379999999999995</c:v>
                </c:pt>
                <c:pt idx="631">
                  <c:v>48.379999999999995</c:v>
                </c:pt>
                <c:pt idx="632">
                  <c:v>48.37</c:v>
                </c:pt>
                <c:pt idx="633">
                  <c:v>48.37</c:v>
                </c:pt>
                <c:pt idx="634">
                  <c:v>48.36</c:v>
                </c:pt>
                <c:pt idx="635">
                  <c:v>48.339999999999996</c:v>
                </c:pt>
                <c:pt idx="636">
                  <c:v>48.339999999999996</c:v>
                </c:pt>
                <c:pt idx="637">
                  <c:v>48.36</c:v>
                </c:pt>
                <c:pt idx="638">
                  <c:v>48.3599999999999</c:v>
                </c:pt>
                <c:pt idx="639">
                  <c:v>48.349999999999994</c:v>
                </c:pt>
                <c:pt idx="640">
                  <c:v>48.339999999999996</c:v>
                </c:pt>
                <c:pt idx="641">
                  <c:v>48.339999999999996</c:v>
                </c:pt>
                <c:pt idx="642">
                  <c:v>48.339999999999996</c:v>
                </c:pt>
                <c:pt idx="643">
                  <c:v>48.339999999999996</c:v>
                </c:pt>
                <c:pt idx="644">
                  <c:v>48.339999999999996</c:v>
                </c:pt>
                <c:pt idx="645">
                  <c:v>48.309999999999995</c:v>
                </c:pt>
                <c:pt idx="646">
                  <c:v>48.3</c:v>
                </c:pt>
                <c:pt idx="647">
                  <c:v>48.27</c:v>
                </c:pt>
                <c:pt idx="648">
                  <c:v>48.230000000000004</c:v>
                </c:pt>
                <c:pt idx="649">
                  <c:v>48.230000000000004</c:v>
                </c:pt>
                <c:pt idx="650">
                  <c:v>48.21</c:v>
                </c:pt>
                <c:pt idx="651">
                  <c:v>48.18</c:v>
                </c:pt>
                <c:pt idx="652">
                  <c:v>48.17</c:v>
                </c:pt>
                <c:pt idx="653">
                  <c:v>48.15</c:v>
                </c:pt>
                <c:pt idx="654">
                  <c:v>48.120000000000005</c:v>
                </c:pt>
                <c:pt idx="655">
                  <c:v>48.120000000000005</c:v>
                </c:pt>
                <c:pt idx="656">
                  <c:v>48.11</c:v>
                </c:pt>
                <c:pt idx="657">
                  <c:v>48.089999999999904</c:v>
                </c:pt>
                <c:pt idx="658">
                  <c:v>48.069999999999908</c:v>
                </c:pt>
                <c:pt idx="659">
                  <c:v>48.069999999999908</c:v>
                </c:pt>
                <c:pt idx="660">
                  <c:v>48.07</c:v>
                </c:pt>
                <c:pt idx="661">
                  <c:v>48.03</c:v>
                </c:pt>
                <c:pt idx="662">
                  <c:v>48.03</c:v>
                </c:pt>
                <c:pt idx="663">
                  <c:v>48.019999999999904</c:v>
                </c:pt>
                <c:pt idx="664">
                  <c:v>48.009999999999906</c:v>
                </c:pt>
                <c:pt idx="665">
                  <c:v>47.989999999999903</c:v>
                </c:pt>
                <c:pt idx="666">
                  <c:v>48.01</c:v>
                </c:pt>
                <c:pt idx="667">
                  <c:v>48</c:v>
                </c:pt>
                <c:pt idx="668">
                  <c:v>48</c:v>
                </c:pt>
                <c:pt idx="669">
                  <c:v>48</c:v>
                </c:pt>
                <c:pt idx="670">
                  <c:v>47.98</c:v>
                </c:pt>
                <c:pt idx="671">
                  <c:v>47.97</c:v>
                </c:pt>
                <c:pt idx="672">
                  <c:v>47.98</c:v>
                </c:pt>
                <c:pt idx="673">
                  <c:v>47.96</c:v>
                </c:pt>
                <c:pt idx="674">
                  <c:v>47.949999999999903</c:v>
                </c:pt>
                <c:pt idx="675">
                  <c:v>47.929999999999907</c:v>
                </c:pt>
                <c:pt idx="676">
                  <c:v>47.929999999999907</c:v>
                </c:pt>
                <c:pt idx="677">
                  <c:v>47.91</c:v>
                </c:pt>
                <c:pt idx="678">
                  <c:v>47.9</c:v>
                </c:pt>
                <c:pt idx="679">
                  <c:v>47.91</c:v>
                </c:pt>
                <c:pt idx="680">
                  <c:v>47.929999999999907</c:v>
                </c:pt>
                <c:pt idx="681">
                  <c:v>47.919999999999902</c:v>
                </c:pt>
                <c:pt idx="682">
                  <c:v>47.91</c:v>
                </c:pt>
                <c:pt idx="683">
                  <c:v>47.91</c:v>
                </c:pt>
                <c:pt idx="684">
                  <c:v>47.91</c:v>
                </c:pt>
                <c:pt idx="685">
                  <c:v>47.939999999999905</c:v>
                </c:pt>
                <c:pt idx="686">
                  <c:v>47.929999999999907</c:v>
                </c:pt>
                <c:pt idx="687">
                  <c:v>47.9</c:v>
                </c:pt>
                <c:pt idx="688">
                  <c:v>47.879999999999995</c:v>
                </c:pt>
                <c:pt idx="689">
                  <c:v>47.879999999999995</c:v>
                </c:pt>
                <c:pt idx="690">
                  <c:v>47.879999999999995</c:v>
                </c:pt>
                <c:pt idx="691">
                  <c:v>47.87</c:v>
                </c:pt>
                <c:pt idx="692">
                  <c:v>47.839999999999996</c:v>
                </c:pt>
                <c:pt idx="693">
                  <c:v>47.82</c:v>
                </c:pt>
                <c:pt idx="694">
                  <c:v>47.809999999999903</c:v>
                </c:pt>
                <c:pt idx="695">
                  <c:v>47.799999999999912</c:v>
                </c:pt>
                <c:pt idx="696">
                  <c:v>47.790000000000006</c:v>
                </c:pt>
                <c:pt idx="697">
                  <c:v>47.760000000000005</c:v>
                </c:pt>
                <c:pt idx="698">
                  <c:v>47.75</c:v>
                </c:pt>
                <c:pt idx="699">
                  <c:v>47.74</c:v>
                </c:pt>
                <c:pt idx="700">
                  <c:v>47.74</c:v>
                </c:pt>
                <c:pt idx="701">
                  <c:v>47.720000000000006</c:v>
                </c:pt>
                <c:pt idx="702">
                  <c:v>47.7</c:v>
                </c:pt>
                <c:pt idx="703">
                  <c:v>47.69999999999991</c:v>
                </c:pt>
                <c:pt idx="704">
                  <c:v>47.690000000000005</c:v>
                </c:pt>
                <c:pt idx="705">
                  <c:v>47.690000000000005</c:v>
                </c:pt>
                <c:pt idx="706">
                  <c:v>47.690000000000005</c:v>
                </c:pt>
                <c:pt idx="707">
                  <c:v>47.720000000000006</c:v>
                </c:pt>
                <c:pt idx="708">
                  <c:v>47.71</c:v>
                </c:pt>
                <c:pt idx="709">
                  <c:v>47.690000000000005</c:v>
                </c:pt>
                <c:pt idx="710">
                  <c:v>47.669999999999909</c:v>
                </c:pt>
                <c:pt idx="711">
                  <c:v>47.660000000000004</c:v>
                </c:pt>
                <c:pt idx="712">
                  <c:v>47.65</c:v>
                </c:pt>
                <c:pt idx="713">
                  <c:v>47.65</c:v>
                </c:pt>
                <c:pt idx="714">
                  <c:v>47.68</c:v>
                </c:pt>
                <c:pt idx="715">
                  <c:v>47.67</c:v>
                </c:pt>
                <c:pt idx="716">
                  <c:v>47.67</c:v>
                </c:pt>
                <c:pt idx="717">
                  <c:v>47.65</c:v>
                </c:pt>
                <c:pt idx="718">
                  <c:v>47.64</c:v>
                </c:pt>
                <c:pt idx="719">
                  <c:v>47.63</c:v>
                </c:pt>
                <c:pt idx="720">
                  <c:v>47.63</c:v>
                </c:pt>
                <c:pt idx="721">
                  <c:v>47.64</c:v>
                </c:pt>
                <c:pt idx="722">
                  <c:v>47.64</c:v>
                </c:pt>
                <c:pt idx="723">
                  <c:v>47.64</c:v>
                </c:pt>
                <c:pt idx="724">
                  <c:v>47.63</c:v>
                </c:pt>
                <c:pt idx="725">
                  <c:v>47.63</c:v>
                </c:pt>
                <c:pt idx="726">
                  <c:v>47.63</c:v>
                </c:pt>
                <c:pt idx="727">
                  <c:v>47.620000000000005</c:v>
                </c:pt>
                <c:pt idx="728">
                  <c:v>47.620000000000005</c:v>
                </c:pt>
                <c:pt idx="729">
                  <c:v>47.61</c:v>
                </c:pt>
                <c:pt idx="730">
                  <c:v>47.6</c:v>
                </c:pt>
                <c:pt idx="731">
                  <c:v>47.59</c:v>
                </c:pt>
                <c:pt idx="732">
                  <c:v>47.59</c:v>
                </c:pt>
                <c:pt idx="733">
                  <c:v>47.59</c:v>
                </c:pt>
                <c:pt idx="734">
                  <c:v>47.6</c:v>
                </c:pt>
                <c:pt idx="735">
                  <c:v>47.6</c:v>
                </c:pt>
                <c:pt idx="736">
                  <c:v>47.6</c:v>
                </c:pt>
                <c:pt idx="737">
                  <c:v>47.6</c:v>
                </c:pt>
                <c:pt idx="738">
                  <c:v>47.6</c:v>
                </c:pt>
                <c:pt idx="739">
                  <c:v>47.6</c:v>
                </c:pt>
                <c:pt idx="740">
                  <c:v>47.6</c:v>
                </c:pt>
                <c:pt idx="741">
                  <c:v>47.6</c:v>
                </c:pt>
                <c:pt idx="742">
                  <c:v>47.6</c:v>
                </c:pt>
                <c:pt idx="743">
                  <c:v>47.6</c:v>
                </c:pt>
                <c:pt idx="744">
                  <c:v>47.6</c:v>
                </c:pt>
                <c:pt idx="745">
                  <c:v>47.6</c:v>
                </c:pt>
                <c:pt idx="746">
                  <c:v>47.6</c:v>
                </c:pt>
                <c:pt idx="747">
                  <c:v>47.6</c:v>
                </c:pt>
                <c:pt idx="748">
                  <c:v>47.6</c:v>
                </c:pt>
                <c:pt idx="749">
                  <c:v>47.6</c:v>
                </c:pt>
                <c:pt idx="750">
                  <c:v>47.6</c:v>
                </c:pt>
                <c:pt idx="751">
                  <c:v>47.6</c:v>
                </c:pt>
                <c:pt idx="752">
                  <c:v>47.6</c:v>
                </c:pt>
                <c:pt idx="753">
                  <c:v>47.6</c:v>
                </c:pt>
                <c:pt idx="754">
                  <c:v>47.59</c:v>
                </c:pt>
                <c:pt idx="755">
                  <c:v>47.59</c:v>
                </c:pt>
                <c:pt idx="756">
                  <c:v>47.59</c:v>
                </c:pt>
                <c:pt idx="757">
                  <c:v>47.58</c:v>
                </c:pt>
                <c:pt idx="758">
                  <c:v>47.58</c:v>
                </c:pt>
                <c:pt idx="759">
                  <c:v>47.58</c:v>
                </c:pt>
                <c:pt idx="760">
                  <c:v>47.58</c:v>
                </c:pt>
                <c:pt idx="761">
                  <c:v>47.58</c:v>
                </c:pt>
                <c:pt idx="762">
                  <c:v>47.58</c:v>
                </c:pt>
                <c:pt idx="763">
                  <c:v>47.58</c:v>
                </c:pt>
                <c:pt idx="764">
                  <c:v>47.58</c:v>
                </c:pt>
                <c:pt idx="765">
                  <c:v>47.58</c:v>
                </c:pt>
                <c:pt idx="766">
                  <c:v>47.58</c:v>
                </c:pt>
                <c:pt idx="767">
                  <c:v>47.58</c:v>
                </c:pt>
                <c:pt idx="768">
                  <c:v>47.58</c:v>
                </c:pt>
                <c:pt idx="769">
                  <c:v>47.58</c:v>
                </c:pt>
                <c:pt idx="770">
                  <c:v>47.58</c:v>
                </c:pt>
                <c:pt idx="771">
                  <c:v>47.58</c:v>
                </c:pt>
                <c:pt idx="772">
                  <c:v>47.58</c:v>
                </c:pt>
                <c:pt idx="773">
                  <c:v>47.58</c:v>
                </c:pt>
                <c:pt idx="774">
                  <c:v>47.569999999999908</c:v>
                </c:pt>
                <c:pt idx="775">
                  <c:v>47.569999999999908</c:v>
                </c:pt>
                <c:pt idx="776">
                  <c:v>47.569999999999908</c:v>
                </c:pt>
                <c:pt idx="777">
                  <c:v>47.569999999999908</c:v>
                </c:pt>
                <c:pt idx="778">
                  <c:v>47.569999999999908</c:v>
                </c:pt>
                <c:pt idx="779">
                  <c:v>47.569999999999908</c:v>
                </c:pt>
                <c:pt idx="780">
                  <c:v>47.569999999999908</c:v>
                </c:pt>
                <c:pt idx="781">
                  <c:v>47.569999999999908</c:v>
                </c:pt>
                <c:pt idx="782">
                  <c:v>47.569999999999908</c:v>
                </c:pt>
                <c:pt idx="783">
                  <c:v>47.569999999999908</c:v>
                </c:pt>
                <c:pt idx="784">
                  <c:v>47.58</c:v>
                </c:pt>
                <c:pt idx="785">
                  <c:v>47.569999999999908</c:v>
                </c:pt>
                <c:pt idx="786">
                  <c:v>47.569999999999908</c:v>
                </c:pt>
                <c:pt idx="787">
                  <c:v>47.569999999999908</c:v>
                </c:pt>
                <c:pt idx="788">
                  <c:v>47.569999999999908</c:v>
                </c:pt>
                <c:pt idx="789">
                  <c:v>47.569999999999908</c:v>
                </c:pt>
                <c:pt idx="790">
                  <c:v>47.569999999999908</c:v>
                </c:pt>
                <c:pt idx="791">
                  <c:v>47.569999999999908</c:v>
                </c:pt>
                <c:pt idx="792">
                  <c:v>47.569999999999908</c:v>
                </c:pt>
                <c:pt idx="793">
                  <c:v>47.569999999999908</c:v>
                </c:pt>
                <c:pt idx="794">
                  <c:v>47.569999999999908</c:v>
                </c:pt>
                <c:pt idx="795">
                  <c:v>47.569999999999908</c:v>
                </c:pt>
                <c:pt idx="796">
                  <c:v>47.56</c:v>
                </c:pt>
                <c:pt idx="797">
                  <c:v>47.56</c:v>
                </c:pt>
                <c:pt idx="798">
                  <c:v>47.56</c:v>
                </c:pt>
                <c:pt idx="799">
                  <c:v>47.56</c:v>
                </c:pt>
                <c:pt idx="800">
                  <c:v>47.56</c:v>
                </c:pt>
                <c:pt idx="801">
                  <c:v>47.56</c:v>
                </c:pt>
                <c:pt idx="802">
                  <c:v>47.56</c:v>
                </c:pt>
                <c:pt idx="803">
                  <c:v>47.56</c:v>
                </c:pt>
                <c:pt idx="804">
                  <c:v>47.56</c:v>
                </c:pt>
                <c:pt idx="805">
                  <c:v>47.56</c:v>
                </c:pt>
                <c:pt idx="806">
                  <c:v>47.56</c:v>
                </c:pt>
                <c:pt idx="807">
                  <c:v>47.56</c:v>
                </c:pt>
                <c:pt idx="808">
                  <c:v>47.56</c:v>
                </c:pt>
                <c:pt idx="809">
                  <c:v>47.56</c:v>
                </c:pt>
                <c:pt idx="810">
                  <c:v>47.56</c:v>
                </c:pt>
                <c:pt idx="811">
                  <c:v>47.56</c:v>
                </c:pt>
                <c:pt idx="812">
                  <c:v>47.56</c:v>
                </c:pt>
                <c:pt idx="813">
                  <c:v>47.56</c:v>
                </c:pt>
                <c:pt idx="814">
                  <c:v>47.56</c:v>
                </c:pt>
                <c:pt idx="815">
                  <c:v>47.56</c:v>
                </c:pt>
                <c:pt idx="816">
                  <c:v>47.56</c:v>
                </c:pt>
                <c:pt idx="817">
                  <c:v>47.56</c:v>
                </c:pt>
                <c:pt idx="818">
                  <c:v>47.56</c:v>
                </c:pt>
                <c:pt idx="819">
                  <c:v>47.56</c:v>
                </c:pt>
                <c:pt idx="820">
                  <c:v>47.56</c:v>
                </c:pt>
                <c:pt idx="821">
                  <c:v>47.56</c:v>
                </c:pt>
                <c:pt idx="822">
                  <c:v>47.56</c:v>
                </c:pt>
                <c:pt idx="823">
                  <c:v>47.569999999999908</c:v>
                </c:pt>
                <c:pt idx="824">
                  <c:v>47.569999999999908</c:v>
                </c:pt>
                <c:pt idx="825">
                  <c:v>47.569999999999908</c:v>
                </c:pt>
                <c:pt idx="826">
                  <c:v>47.569999999999908</c:v>
                </c:pt>
                <c:pt idx="827">
                  <c:v>47.58</c:v>
                </c:pt>
                <c:pt idx="828">
                  <c:v>47.58</c:v>
                </c:pt>
                <c:pt idx="829">
                  <c:v>47.58</c:v>
                </c:pt>
                <c:pt idx="830">
                  <c:v>47.58</c:v>
                </c:pt>
                <c:pt idx="831">
                  <c:v>47.58</c:v>
                </c:pt>
                <c:pt idx="832">
                  <c:v>47.58</c:v>
                </c:pt>
                <c:pt idx="833">
                  <c:v>47.58</c:v>
                </c:pt>
                <c:pt idx="834">
                  <c:v>47.58</c:v>
                </c:pt>
                <c:pt idx="835">
                  <c:v>47.58</c:v>
                </c:pt>
                <c:pt idx="836">
                  <c:v>47.58</c:v>
                </c:pt>
                <c:pt idx="837">
                  <c:v>47.58</c:v>
                </c:pt>
                <c:pt idx="838">
                  <c:v>47.58</c:v>
                </c:pt>
                <c:pt idx="839">
                  <c:v>47.59</c:v>
                </c:pt>
                <c:pt idx="840">
                  <c:v>47.6</c:v>
                </c:pt>
                <c:pt idx="841">
                  <c:v>47.59</c:v>
                </c:pt>
                <c:pt idx="842">
                  <c:v>47.59</c:v>
                </c:pt>
                <c:pt idx="843">
                  <c:v>47.59</c:v>
                </c:pt>
                <c:pt idx="844">
                  <c:v>47.59</c:v>
                </c:pt>
                <c:pt idx="845">
                  <c:v>47.59</c:v>
                </c:pt>
                <c:pt idx="846">
                  <c:v>47.59</c:v>
                </c:pt>
                <c:pt idx="847">
                  <c:v>47.59</c:v>
                </c:pt>
                <c:pt idx="848">
                  <c:v>47.59</c:v>
                </c:pt>
                <c:pt idx="849">
                  <c:v>47.59</c:v>
                </c:pt>
                <c:pt idx="850">
                  <c:v>47.59</c:v>
                </c:pt>
                <c:pt idx="851">
                  <c:v>47.59</c:v>
                </c:pt>
                <c:pt idx="852">
                  <c:v>47.59</c:v>
                </c:pt>
                <c:pt idx="853">
                  <c:v>47.59</c:v>
                </c:pt>
                <c:pt idx="854">
                  <c:v>47.59</c:v>
                </c:pt>
                <c:pt idx="855">
                  <c:v>47.59</c:v>
                </c:pt>
                <c:pt idx="856">
                  <c:v>47.59</c:v>
                </c:pt>
                <c:pt idx="857">
                  <c:v>47.59</c:v>
                </c:pt>
                <c:pt idx="858">
                  <c:v>47.59</c:v>
                </c:pt>
                <c:pt idx="859">
                  <c:v>47.59</c:v>
                </c:pt>
                <c:pt idx="860">
                  <c:v>47.59</c:v>
                </c:pt>
                <c:pt idx="861">
                  <c:v>47.59</c:v>
                </c:pt>
                <c:pt idx="862">
                  <c:v>47.58</c:v>
                </c:pt>
                <c:pt idx="863">
                  <c:v>47.58</c:v>
                </c:pt>
                <c:pt idx="864">
                  <c:v>47.58</c:v>
                </c:pt>
                <c:pt idx="865">
                  <c:v>47.58</c:v>
                </c:pt>
                <c:pt idx="866">
                  <c:v>47.58</c:v>
                </c:pt>
                <c:pt idx="867">
                  <c:v>47.58</c:v>
                </c:pt>
                <c:pt idx="868">
                  <c:v>47.58</c:v>
                </c:pt>
                <c:pt idx="869">
                  <c:v>47.58</c:v>
                </c:pt>
                <c:pt idx="870">
                  <c:v>47.58</c:v>
                </c:pt>
                <c:pt idx="871">
                  <c:v>47.58</c:v>
                </c:pt>
                <c:pt idx="872">
                  <c:v>47.58</c:v>
                </c:pt>
                <c:pt idx="873">
                  <c:v>47.58</c:v>
                </c:pt>
                <c:pt idx="874">
                  <c:v>47.58</c:v>
                </c:pt>
                <c:pt idx="875">
                  <c:v>47.58</c:v>
                </c:pt>
                <c:pt idx="876">
                  <c:v>47.58</c:v>
                </c:pt>
                <c:pt idx="877">
                  <c:v>47.58</c:v>
                </c:pt>
                <c:pt idx="878">
                  <c:v>47.58</c:v>
                </c:pt>
                <c:pt idx="879">
                  <c:v>47.58</c:v>
                </c:pt>
                <c:pt idx="880">
                  <c:v>47.58</c:v>
                </c:pt>
                <c:pt idx="881">
                  <c:v>47.58</c:v>
                </c:pt>
                <c:pt idx="882">
                  <c:v>47.58</c:v>
                </c:pt>
                <c:pt idx="883">
                  <c:v>47.58</c:v>
                </c:pt>
                <c:pt idx="884">
                  <c:v>47.58</c:v>
                </c:pt>
                <c:pt idx="885">
                  <c:v>47.58</c:v>
                </c:pt>
                <c:pt idx="886">
                  <c:v>47.58</c:v>
                </c:pt>
                <c:pt idx="887">
                  <c:v>47.58</c:v>
                </c:pt>
                <c:pt idx="888">
                  <c:v>47.58</c:v>
                </c:pt>
                <c:pt idx="889">
                  <c:v>47.58</c:v>
                </c:pt>
                <c:pt idx="890">
                  <c:v>47.58</c:v>
                </c:pt>
                <c:pt idx="891">
                  <c:v>47.58</c:v>
                </c:pt>
                <c:pt idx="892">
                  <c:v>47.58</c:v>
                </c:pt>
                <c:pt idx="893">
                  <c:v>47.58</c:v>
                </c:pt>
                <c:pt idx="894">
                  <c:v>47.58</c:v>
                </c:pt>
                <c:pt idx="895">
                  <c:v>47.58</c:v>
                </c:pt>
                <c:pt idx="896">
                  <c:v>47.58</c:v>
                </c:pt>
                <c:pt idx="897">
                  <c:v>47.58</c:v>
                </c:pt>
                <c:pt idx="898">
                  <c:v>47.58</c:v>
                </c:pt>
                <c:pt idx="899">
                  <c:v>47.58</c:v>
                </c:pt>
                <c:pt idx="900">
                  <c:v>47.58</c:v>
                </c:pt>
                <c:pt idx="901">
                  <c:v>47.58</c:v>
                </c:pt>
                <c:pt idx="902">
                  <c:v>47.58</c:v>
                </c:pt>
                <c:pt idx="903">
                  <c:v>47.58</c:v>
                </c:pt>
                <c:pt idx="904">
                  <c:v>47.58</c:v>
                </c:pt>
                <c:pt idx="905">
                  <c:v>47.58</c:v>
                </c:pt>
                <c:pt idx="906">
                  <c:v>47.58</c:v>
                </c:pt>
                <c:pt idx="907">
                  <c:v>47.58</c:v>
                </c:pt>
                <c:pt idx="908">
                  <c:v>47.58</c:v>
                </c:pt>
                <c:pt idx="909">
                  <c:v>47.58</c:v>
                </c:pt>
                <c:pt idx="910">
                  <c:v>47.58</c:v>
                </c:pt>
                <c:pt idx="911">
                  <c:v>47.58</c:v>
                </c:pt>
                <c:pt idx="912">
                  <c:v>47.58</c:v>
                </c:pt>
                <c:pt idx="913">
                  <c:v>47.58</c:v>
                </c:pt>
                <c:pt idx="914">
                  <c:v>47.58</c:v>
                </c:pt>
                <c:pt idx="915">
                  <c:v>47.58</c:v>
                </c:pt>
                <c:pt idx="916">
                  <c:v>47.58</c:v>
                </c:pt>
                <c:pt idx="917">
                  <c:v>47.58</c:v>
                </c:pt>
                <c:pt idx="918">
                  <c:v>47.58</c:v>
                </c:pt>
                <c:pt idx="919">
                  <c:v>47.58</c:v>
                </c:pt>
                <c:pt idx="920">
                  <c:v>47.58</c:v>
                </c:pt>
                <c:pt idx="921">
                  <c:v>47.58</c:v>
                </c:pt>
                <c:pt idx="922">
                  <c:v>47.58</c:v>
                </c:pt>
                <c:pt idx="923">
                  <c:v>47.58</c:v>
                </c:pt>
                <c:pt idx="924">
                  <c:v>47.58</c:v>
                </c:pt>
                <c:pt idx="925">
                  <c:v>47.58</c:v>
                </c:pt>
                <c:pt idx="926">
                  <c:v>47.58</c:v>
                </c:pt>
                <c:pt idx="927">
                  <c:v>47.58</c:v>
                </c:pt>
                <c:pt idx="928">
                  <c:v>47.58</c:v>
                </c:pt>
                <c:pt idx="929">
                  <c:v>47.58</c:v>
                </c:pt>
                <c:pt idx="930">
                  <c:v>47.57</c:v>
                </c:pt>
                <c:pt idx="931">
                  <c:v>47.57</c:v>
                </c:pt>
                <c:pt idx="932">
                  <c:v>47.57</c:v>
                </c:pt>
                <c:pt idx="933">
                  <c:v>47.57</c:v>
                </c:pt>
                <c:pt idx="934">
                  <c:v>47.57</c:v>
                </c:pt>
                <c:pt idx="935">
                  <c:v>47.57</c:v>
                </c:pt>
                <c:pt idx="936">
                  <c:v>47.57</c:v>
                </c:pt>
                <c:pt idx="937">
                  <c:v>47.57</c:v>
                </c:pt>
                <c:pt idx="938">
                  <c:v>47.57</c:v>
                </c:pt>
                <c:pt idx="939">
                  <c:v>47.57</c:v>
                </c:pt>
                <c:pt idx="940">
                  <c:v>47.57</c:v>
                </c:pt>
                <c:pt idx="941">
                  <c:v>47.57</c:v>
                </c:pt>
                <c:pt idx="942">
                  <c:v>47.57</c:v>
                </c:pt>
                <c:pt idx="943">
                  <c:v>47.57</c:v>
                </c:pt>
                <c:pt idx="944">
                  <c:v>47.57</c:v>
                </c:pt>
                <c:pt idx="945">
                  <c:v>47.57</c:v>
                </c:pt>
                <c:pt idx="946">
                  <c:v>47.57</c:v>
                </c:pt>
                <c:pt idx="947">
                  <c:v>47.56</c:v>
                </c:pt>
                <c:pt idx="948">
                  <c:v>47.56</c:v>
                </c:pt>
                <c:pt idx="949">
                  <c:v>47.56</c:v>
                </c:pt>
                <c:pt idx="950">
                  <c:v>47.56</c:v>
                </c:pt>
                <c:pt idx="951">
                  <c:v>47.56</c:v>
                </c:pt>
                <c:pt idx="952">
                  <c:v>47.56</c:v>
                </c:pt>
                <c:pt idx="953">
                  <c:v>47.56</c:v>
                </c:pt>
                <c:pt idx="954">
                  <c:v>47.56</c:v>
                </c:pt>
                <c:pt idx="955">
                  <c:v>47.56</c:v>
                </c:pt>
                <c:pt idx="956">
                  <c:v>47.56</c:v>
                </c:pt>
                <c:pt idx="957">
                  <c:v>47.56</c:v>
                </c:pt>
                <c:pt idx="958">
                  <c:v>47.56</c:v>
                </c:pt>
                <c:pt idx="959">
                  <c:v>47.56</c:v>
                </c:pt>
                <c:pt idx="960">
                  <c:v>47.56</c:v>
                </c:pt>
                <c:pt idx="961">
                  <c:v>47.56</c:v>
                </c:pt>
                <c:pt idx="962">
                  <c:v>47.56</c:v>
                </c:pt>
                <c:pt idx="963">
                  <c:v>47.56</c:v>
                </c:pt>
                <c:pt idx="964">
                  <c:v>47.56</c:v>
                </c:pt>
                <c:pt idx="965">
                  <c:v>47.56</c:v>
                </c:pt>
                <c:pt idx="966">
                  <c:v>47.56</c:v>
                </c:pt>
                <c:pt idx="967">
                  <c:v>47.56</c:v>
                </c:pt>
                <c:pt idx="968">
                  <c:v>47.56</c:v>
                </c:pt>
                <c:pt idx="969">
                  <c:v>47.56</c:v>
                </c:pt>
                <c:pt idx="970">
                  <c:v>47.56</c:v>
                </c:pt>
                <c:pt idx="971">
                  <c:v>47.56</c:v>
                </c:pt>
                <c:pt idx="972">
                  <c:v>47.56</c:v>
                </c:pt>
                <c:pt idx="973">
                  <c:v>47.56</c:v>
                </c:pt>
                <c:pt idx="974">
                  <c:v>47.56</c:v>
                </c:pt>
                <c:pt idx="975">
                  <c:v>47.56</c:v>
                </c:pt>
                <c:pt idx="976">
                  <c:v>47.56</c:v>
                </c:pt>
                <c:pt idx="977">
                  <c:v>47.56</c:v>
                </c:pt>
                <c:pt idx="978">
                  <c:v>47.56</c:v>
                </c:pt>
                <c:pt idx="979">
                  <c:v>47.56</c:v>
                </c:pt>
                <c:pt idx="980">
                  <c:v>47.56</c:v>
                </c:pt>
                <c:pt idx="981">
                  <c:v>47.56</c:v>
                </c:pt>
                <c:pt idx="982">
                  <c:v>47.56</c:v>
                </c:pt>
                <c:pt idx="983">
                  <c:v>47.56</c:v>
                </c:pt>
                <c:pt idx="984">
                  <c:v>47.56</c:v>
                </c:pt>
                <c:pt idx="985">
                  <c:v>47.56</c:v>
                </c:pt>
                <c:pt idx="986">
                  <c:v>47.56</c:v>
                </c:pt>
                <c:pt idx="987">
                  <c:v>47.56</c:v>
                </c:pt>
                <c:pt idx="988">
                  <c:v>47.56</c:v>
                </c:pt>
                <c:pt idx="989">
                  <c:v>47.56</c:v>
                </c:pt>
                <c:pt idx="990">
                  <c:v>47.56</c:v>
                </c:pt>
                <c:pt idx="991">
                  <c:v>47.56</c:v>
                </c:pt>
                <c:pt idx="992">
                  <c:v>47.56</c:v>
                </c:pt>
                <c:pt idx="993">
                  <c:v>47.56</c:v>
                </c:pt>
                <c:pt idx="994">
                  <c:v>47.56</c:v>
                </c:pt>
                <c:pt idx="995">
                  <c:v>47.56</c:v>
                </c:pt>
                <c:pt idx="996">
                  <c:v>47.56</c:v>
                </c:pt>
                <c:pt idx="997">
                  <c:v>47.56</c:v>
                </c:pt>
                <c:pt idx="998">
                  <c:v>47.56</c:v>
                </c:pt>
                <c:pt idx="999">
                  <c:v>47.56</c:v>
                </c:pt>
                <c:pt idx="1000">
                  <c:v>47.56</c:v>
                </c:pt>
                <c:pt idx="1001">
                  <c:v>47.56</c:v>
                </c:pt>
                <c:pt idx="1002">
                  <c:v>47.56</c:v>
                </c:pt>
                <c:pt idx="1003">
                  <c:v>47.56</c:v>
                </c:pt>
                <c:pt idx="1004">
                  <c:v>47.56</c:v>
                </c:pt>
                <c:pt idx="1005">
                  <c:v>47.56</c:v>
                </c:pt>
                <c:pt idx="1006">
                  <c:v>47.56</c:v>
                </c:pt>
                <c:pt idx="1007">
                  <c:v>47.56</c:v>
                </c:pt>
                <c:pt idx="1008">
                  <c:v>47.56</c:v>
                </c:pt>
                <c:pt idx="1009">
                  <c:v>47.56</c:v>
                </c:pt>
                <c:pt idx="1010">
                  <c:v>47.56</c:v>
                </c:pt>
                <c:pt idx="1011">
                  <c:v>47.55</c:v>
                </c:pt>
                <c:pt idx="1012">
                  <c:v>47.55</c:v>
                </c:pt>
                <c:pt idx="1013">
                  <c:v>47.55</c:v>
                </c:pt>
                <c:pt idx="1014">
                  <c:v>47.55</c:v>
                </c:pt>
                <c:pt idx="1015">
                  <c:v>47.55</c:v>
                </c:pt>
                <c:pt idx="1016">
                  <c:v>47.55</c:v>
                </c:pt>
                <c:pt idx="1017">
                  <c:v>47.55</c:v>
                </c:pt>
                <c:pt idx="1018">
                  <c:v>47.55</c:v>
                </c:pt>
                <c:pt idx="1019">
                  <c:v>47.55</c:v>
                </c:pt>
                <c:pt idx="1020">
                  <c:v>47.55</c:v>
                </c:pt>
                <c:pt idx="1021">
                  <c:v>47.55</c:v>
                </c:pt>
                <c:pt idx="1022">
                  <c:v>47.55</c:v>
                </c:pt>
                <c:pt idx="1023">
                  <c:v>47.55</c:v>
                </c:pt>
                <c:pt idx="1024">
                  <c:v>47.55</c:v>
                </c:pt>
                <c:pt idx="1025">
                  <c:v>47.55</c:v>
                </c:pt>
                <c:pt idx="1026">
                  <c:v>47.55</c:v>
                </c:pt>
                <c:pt idx="1027">
                  <c:v>47.55</c:v>
                </c:pt>
                <c:pt idx="1028">
                  <c:v>47.55</c:v>
                </c:pt>
                <c:pt idx="1029">
                  <c:v>47.55</c:v>
                </c:pt>
                <c:pt idx="1030">
                  <c:v>47.55</c:v>
                </c:pt>
                <c:pt idx="1031">
                  <c:v>47.55</c:v>
                </c:pt>
                <c:pt idx="1032">
                  <c:v>47.55</c:v>
                </c:pt>
                <c:pt idx="1033">
                  <c:v>47.55</c:v>
                </c:pt>
                <c:pt idx="1034">
                  <c:v>47.55</c:v>
                </c:pt>
                <c:pt idx="1035">
                  <c:v>47.55</c:v>
                </c:pt>
                <c:pt idx="1036">
                  <c:v>47.55</c:v>
                </c:pt>
                <c:pt idx="1037">
                  <c:v>47.55</c:v>
                </c:pt>
                <c:pt idx="1038">
                  <c:v>47.55</c:v>
                </c:pt>
                <c:pt idx="1039">
                  <c:v>47.55</c:v>
                </c:pt>
                <c:pt idx="1040">
                  <c:v>47.55</c:v>
                </c:pt>
                <c:pt idx="1041">
                  <c:v>47.55</c:v>
                </c:pt>
                <c:pt idx="1042">
                  <c:v>47.55</c:v>
                </c:pt>
                <c:pt idx="1043">
                  <c:v>47.55</c:v>
                </c:pt>
                <c:pt idx="1044">
                  <c:v>47.55</c:v>
                </c:pt>
                <c:pt idx="1045">
                  <c:v>47.55</c:v>
                </c:pt>
                <c:pt idx="1046">
                  <c:v>47.55</c:v>
                </c:pt>
                <c:pt idx="1047">
                  <c:v>47.55</c:v>
                </c:pt>
                <c:pt idx="1048">
                  <c:v>47.55</c:v>
                </c:pt>
                <c:pt idx="1049">
                  <c:v>47.55</c:v>
                </c:pt>
                <c:pt idx="1050">
                  <c:v>47.55</c:v>
                </c:pt>
                <c:pt idx="1051">
                  <c:v>47.55</c:v>
                </c:pt>
                <c:pt idx="1052">
                  <c:v>47.55</c:v>
                </c:pt>
                <c:pt idx="1053">
                  <c:v>47.55</c:v>
                </c:pt>
                <c:pt idx="1054">
                  <c:v>47.55</c:v>
                </c:pt>
                <c:pt idx="1055">
                  <c:v>47.55</c:v>
                </c:pt>
                <c:pt idx="1056">
                  <c:v>47.55</c:v>
                </c:pt>
                <c:pt idx="1057">
                  <c:v>47.55</c:v>
                </c:pt>
                <c:pt idx="1058">
                  <c:v>47.55</c:v>
                </c:pt>
                <c:pt idx="1059">
                  <c:v>47.55</c:v>
                </c:pt>
                <c:pt idx="1060">
                  <c:v>47.55</c:v>
                </c:pt>
                <c:pt idx="1061">
                  <c:v>47.55</c:v>
                </c:pt>
                <c:pt idx="1062">
                  <c:v>47.55</c:v>
                </c:pt>
                <c:pt idx="1063">
                  <c:v>47.55</c:v>
                </c:pt>
                <c:pt idx="1064">
                  <c:v>47.55</c:v>
                </c:pt>
                <c:pt idx="1065">
                  <c:v>47.55</c:v>
                </c:pt>
                <c:pt idx="1066">
                  <c:v>47.55</c:v>
                </c:pt>
                <c:pt idx="1067">
                  <c:v>47.55</c:v>
                </c:pt>
                <c:pt idx="1068">
                  <c:v>47.55</c:v>
                </c:pt>
                <c:pt idx="1069">
                  <c:v>47.55</c:v>
                </c:pt>
                <c:pt idx="1070">
                  <c:v>47.55</c:v>
                </c:pt>
                <c:pt idx="1071">
                  <c:v>47.55</c:v>
                </c:pt>
                <c:pt idx="1072">
                  <c:v>47.55</c:v>
                </c:pt>
                <c:pt idx="1073">
                  <c:v>47.55</c:v>
                </c:pt>
                <c:pt idx="1074">
                  <c:v>47.55</c:v>
                </c:pt>
                <c:pt idx="1075">
                  <c:v>47.55</c:v>
                </c:pt>
                <c:pt idx="1076">
                  <c:v>47.55</c:v>
                </c:pt>
                <c:pt idx="1077">
                  <c:v>47.55</c:v>
                </c:pt>
                <c:pt idx="1078">
                  <c:v>47.55</c:v>
                </c:pt>
                <c:pt idx="1079">
                  <c:v>47.55</c:v>
                </c:pt>
                <c:pt idx="1080">
                  <c:v>47.55</c:v>
                </c:pt>
                <c:pt idx="1081">
                  <c:v>47.55</c:v>
                </c:pt>
                <c:pt idx="1082">
                  <c:v>47.55</c:v>
                </c:pt>
                <c:pt idx="1083">
                  <c:v>47.55</c:v>
                </c:pt>
                <c:pt idx="1084">
                  <c:v>47.55</c:v>
                </c:pt>
                <c:pt idx="1085">
                  <c:v>47.55</c:v>
                </c:pt>
                <c:pt idx="1086">
                  <c:v>47.55</c:v>
                </c:pt>
                <c:pt idx="1087">
                  <c:v>47.55</c:v>
                </c:pt>
                <c:pt idx="1088">
                  <c:v>47.55</c:v>
                </c:pt>
                <c:pt idx="1089">
                  <c:v>47.55</c:v>
                </c:pt>
                <c:pt idx="1090">
                  <c:v>47.55</c:v>
                </c:pt>
                <c:pt idx="1091">
                  <c:v>47.55</c:v>
                </c:pt>
                <c:pt idx="1092">
                  <c:v>47.55</c:v>
                </c:pt>
                <c:pt idx="1093">
                  <c:v>47.55</c:v>
                </c:pt>
                <c:pt idx="1094">
                  <c:v>47.55</c:v>
                </c:pt>
                <c:pt idx="1095">
                  <c:v>47.55</c:v>
                </c:pt>
                <c:pt idx="1096">
                  <c:v>47.55</c:v>
                </c:pt>
                <c:pt idx="1097">
                  <c:v>47.55</c:v>
                </c:pt>
                <c:pt idx="1098">
                  <c:v>47.55</c:v>
                </c:pt>
                <c:pt idx="1099">
                  <c:v>47.55</c:v>
                </c:pt>
                <c:pt idx="1100">
                  <c:v>47.55</c:v>
                </c:pt>
                <c:pt idx="1101">
                  <c:v>47.55</c:v>
                </c:pt>
                <c:pt idx="1102">
                  <c:v>47.55</c:v>
                </c:pt>
                <c:pt idx="1103">
                  <c:v>47.55</c:v>
                </c:pt>
                <c:pt idx="1104">
                  <c:v>47.55</c:v>
                </c:pt>
                <c:pt idx="1105">
                  <c:v>47.55</c:v>
                </c:pt>
                <c:pt idx="1106">
                  <c:v>47.55</c:v>
                </c:pt>
                <c:pt idx="1107">
                  <c:v>47.55</c:v>
                </c:pt>
                <c:pt idx="1108">
                  <c:v>47.55</c:v>
                </c:pt>
                <c:pt idx="1109">
                  <c:v>47.55</c:v>
                </c:pt>
                <c:pt idx="1110">
                  <c:v>47.55</c:v>
                </c:pt>
                <c:pt idx="1111">
                  <c:v>47.55</c:v>
                </c:pt>
                <c:pt idx="1112">
                  <c:v>47.55</c:v>
                </c:pt>
                <c:pt idx="1113">
                  <c:v>47.55</c:v>
                </c:pt>
                <c:pt idx="1114">
                  <c:v>47.55</c:v>
                </c:pt>
                <c:pt idx="1115">
                  <c:v>47.55</c:v>
                </c:pt>
                <c:pt idx="1116">
                  <c:v>47.55</c:v>
                </c:pt>
                <c:pt idx="1117">
                  <c:v>47.55</c:v>
                </c:pt>
                <c:pt idx="1118">
                  <c:v>47.55</c:v>
                </c:pt>
                <c:pt idx="1119">
                  <c:v>47.55</c:v>
                </c:pt>
                <c:pt idx="1120">
                  <c:v>47.55</c:v>
                </c:pt>
                <c:pt idx="1121">
                  <c:v>47.55</c:v>
                </c:pt>
                <c:pt idx="1122">
                  <c:v>47.55</c:v>
                </c:pt>
                <c:pt idx="1123">
                  <c:v>47.55</c:v>
                </c:pt>
                <c:pt idx="1124">
                  <c:v>47.55</c:v>
                </c:pt>
                <c:pt idx="1125">
                  <c:v>47.55</c:v>
                </c:pt>
                <c:pt idx="1126">
                  <c:v>47.55</c:v>
                </c:pt>
                <c:pt idx="1127">
                  <c:v>47.55</c:v>
                </c:pt>
                <c:pt idx="1128">
                  <c:v>47.55</c:v>
                </c:pt>
                <c:pt idx="1129">
                  <c:v>47.55</c:v>
                </c:pt>
                <c:pt idx="1130">
                  <c:v>47.55</c:v>
                </c:pt>
                <c:pt idx="1131">
                  <c:v>47.55</c:v>
                </c:pt>
                <c:pt idx="1132">
                  <c:v>47.55</c:v>
                </c:pt>
                <c:pt idx="1133">
                  <c:v>47.55</c:v>
                </c:pt>
                <c:pt idx="1134">
                  <c:v>47.55</c:v>
                </c:pt>
                <c:pt idx="1135">
                  <c:v>47.55</c:v>
                </c:pt>
                <c:pt idx="1136">
                  <c:v>47.55</c:v>
                </c:pt>
                <c:pt idx="1137">
                  <c:v>47.55</c:v>
                </c:pt>
                <c:pt idx="1138">
                  <c:v>47.55</c:v>
                </c:pt>
                <c:pt idx="1139">
                  <c:v>47.55</c:v>
                </c:pt>
                <c:pt idx="1140">
                  <c:v>47.55</c:v>
                </c:pt>
                <c:pt idx="1141">
                  <c:v>47.55</c:v>
                </c:pt>
                <c:pt idx="1142">
                  <c:v>47.55</c:v>
                </c:pt>
                <c:pt idx="1143">
                  <c:v>47.55</c:v>
                </c:pt>
                <c:pt idx="1144">
                  <c:v>47.55</c:v>
                </c:pt>
                <c:pt idx="1145">
                  <c:v>47.55</c:v>
                </c:pt>
                <c:pt idx="1146">
                  <c:v>47.55</c:v>
                </c:pt>
                <c:pt idx="1147">
                  <c:v>47.55</c:v>
                </c:pt>
                <c:pt idx="1148">
                  <c:v>47.55</c:v>
                </c:pt>
                <c:pt idx="1149">
                  <c:v>47.55</c:v>
                </c:pt>
                <c:pt idx="1150">
                  <c:v>47.55</c:v>
                </c:pt>
                <c:pt idx="1151">
                  <c:v>47.55</c:v>
                </c:pt>
                <c:pt idx="1152">
                  <c:v>47.55</c:v>
                </c:pt>
                <c:pt idx="1153">
                  <c:v>47.55</c:v>
                </c:pt>
                <c:pt idx="1154">
                  <c:v>47.55</c:v>
                </c:pt>
                <c:pt idx="1155">
                  <c:v>47.55</c:v>
                </c:pt>
                <c:pt idx="1156">
                  <c:v>47.55</c:v>
                </c:pt>
                <c:pt idx="1157">
                  <c:v>47.55</c:v>
                </c:pt>
                <c:pt idx="1158">
                  <c:v>47.55</c:v>
                </c:pt>
                <c:pt idx="1159">
                  <c:v>47.55</c:v>
                </c:pt>
                <c:pt idx="1160">
                  <c:v>47.55</c:v>
                </c:pt>
                <c:pt idx="1161">
                  <c:v>47.55</c:v>
                </c:pt>
                <c:pt idx="1162">
                  <c:v>47.55</c:v>
                </c:pt>
                <c:pt idx="1163">
                  <c:v>47.55</c:v>
                </c:pt>
                <c:pt idx="1164">
                  <c:v>47.55</c:v>
                </c:pt>
                <c:pt idx="1165">
                  <c:v>47.55</c:v>
                </c:pt>
                <c:pt idx="1166">
                  <c:v>47.55</c:v>
                </c:pt>
                <c:pt idx="1167">
                  <c:v>47.55</c:v>
                </c:pt>
                <c:pt idx="1168">
                  <c:v>47.55</c:v>
                </c:pt>
                <c:pt idx="1169">
                  <c:v>47.55</c:v>
                </c:pt>
                <c:pt idx="1170">
                  <c:v>47.55</c:v>
                </c:pt>
                <c:pt idx="1171">
                  <c:v>47.55</c:v>
                </c:pt>
                <c:pt idx="1172">
                  <c:v>47.55</c:v>
                </c:pt>
                <c:pt idx="1173">
                  <c:v>47.55</c:v>
                </c:pt>
                <c:pt idx="1174">
                  <c:v>47.55</c:v>
                </c:pt>
                <c:pt idx="1175">
                  <c:v>47.55</c:v>
                </c:pt>
                <c:pt idx="1176">
                  <c:v>47.55</c:v>
                </c:pt>
                <c:pt idx="1177">
                  <c:v>47.55</c:v>
                </c:pt>
                <c:pt idx="1178">
                  <c:v>47.55</c:v>
                </c:pt>
                <c:pt idx="1179">
                  <c:v>47.55</c:v>
                </c:pt>
                <c:pt idx="1180">
                  <c:v>47.55</c:v>
                </c:pt>
                <c:pt idx="1181">
                  <c:v>47.55</c:v>
                </c:pt>
                <c:pt idx="1182">
                  <c:v>47.55</c:v>
                </c:pt>
                <c:pt idx="1183">
                  <c:v>47.55</c:v>
                </c:pt>
                <c:pt idx="1184">
                  <c:v>47.55</c:v>
                </c:pt>
                <c:pt idx="1185">
                  <c:v>47.55</c:v>
                </c:pt>
                <c:pt idx="1186">
                  <c:v>47.55</c:v>
                </c:pt>
                <c:pt idx="1187">
                  <c:v>47.55</c:v>
                </c:pt>
                <c:pt idx="1188">
                  <c:v>47.55</c:v>
                </c:pt>
                <c:pt idx="1189">
                  <c:v>47.55</c:v>
                </c:pt>
                <c:pt idx="1190">
                  <c:v>47.55</c:v>
                </c:pt>
                <c:pt idx="1191">
                  <c:v>47.55</c:v>
                </c:pt>
                <c:pt idx="1192">
                  <c:v>47.55</c:v>
                </c:pt>
                <c:pt idx="1193">
                  <c:v>47.55</c:v>
                </c:pt>
                <c:pt idx="1194">
                  <c:v>47.55</c:v>
                </c:pt>
                <c:pt idx="1195">
                  <c:v>47.55</c:v>
                </c:pt>
                <c:pt idx="1196">
                  <c:v>47.55</c:v>
                </c:pt>
                <c:pt idx="1197">
                  <c:v>47.55</c:v>
                </c:pt>
                <c:pt idx="1198">
                  <c:v>47.55</c:v>
                </c:pt>
                <c:pt idx="1199">
                  <c:v>47.55</c:v>
                </c:pt>
                <c:pt idx="1200">
                  <c:v>47.55</c:v>
                </c:pt>
                <c:pt idx="1201">
                  <c:v>47.55</c:v>
                </c:pt>
                <c:pt idx="1202">
                  <c:v>47.55</c:v>
                </c:pt>
                <c:pt idx="1203">
                  <c:v>47.55</c:v>
                </c:pt>
                <c:pt idx="1204">
                  <c:v>47.55</c:v>
                </c:pt>
                <c:pt idx="1205">
                  <c:v>47.55</c:v>
                </c:pt>
                <c:pt idx="1206">
                  <c:v>47.55</c:v>
                </c:pt>
                <c:pt idx="1207">
                  <c:v>47.55</c:v>
                </c:pt>
                <c:pt idx="1208">
                  <c:v>47.55</c:v>
                </c:pt>
                <c:pt idx="1209">
                  <c:v>47.55</c:v>
                </c:pt>
                <c:pt idx="1210">
                  <c:v>47.55</c:v>
                </c:pt>
                <c:pt idx="1211">
                  <c:v>47.55</c:v>
                </c:pt>
                <c:pt idx="1212">
                  <c:v>47.55</c:v>
                </c:pt>
                <c:pt idx="1213">
                  <c:v>47.55</c:v>
                </c:pt>
                <c:pt idx="1214">
                  <c:v>47.55</c:v>
                </c:pt>
                <c:pt idx="1215">
                  <c:v>47.55</c:v>
                </c:pt>
                <c:pt idx="1216">
                  <c:v>47.55</c:v>
                </c:pt>
                <c:pt idx="1217">
                  <c:v>47.55</c:v>
                </c:pt>
                <c:pt idx="1218">
                  <c:v>47.55</c:v>
                </c:pt>
                <c:pt idx="1219">
                  <c:v>47.55</c:v>
                </c:pt>
                <c:pt idx="1220">
                  <c:v>47.55</c:v>
                </c:pt>
                <c:pt idx="1221">
                  <c:v>47.55</c:v>
                </c:pt>
                <c:pt idx="1222">
                  <c:v>47.55</c:v>
                </c:pt>
                <c:pt idx="1223">
                  <c:v>47.55</c:v>
                </c:pt>
                <c:pt idx="1224">
                  <c:v>47.55</c:v>
                </c:pt>
                <c:pt idx="1225">
                  <c:v>47.55</c:v>
                </c:pt>
                <c:pt idx="1226">
                  <c:v>47.55</c:v>
                </c:pt>
                <c:pt idx="1227">
                  <c:v>47.55</c:v>
                </c:pt>
                <c:pt idx="1228">
                  <c:v>47.55</c:v>
                </c:pt>
                <c:pt idx="1229">
                  <c:v>47.55</c:v>
                </c:pt>
                <c:pt idx="1230">
                  <c:v>47.55</c:v>
                </c:pt>
                <c:pt idx="1231">
                  <c:v>47.55</c:v>
                </c:pt>
                <c:pt idx="1232">
                  <c:v>47.55</c:v>
                </c:pt>
                <c:pt idx="1233">
                  <c:v>47.55</c:v>
                </c:pt>
                <c:pt idx="1234">
                  <c:v>47.55</c:v>
                </c:pt>
                <c:pt idx="1235">
                  <c:v>47.55</c:v>
                </c:pt>
                <c:pt idx="1236">
                  <c:v>47.55</c:v>
                </c:pt>
                <c:pt idx="1237">
                  <c:v>47.55</c:v>
                </c:pt>
                <c:pt idx="1238">
                  <c:v>47.55</c:v>
                </c:pt>
                <c:pt idx="1239">
                  <c:v>47.55</c:v>
                </c:pt>
                <c:pt idx="1240">
                  <c:v>47.55</c:v>
                </c:pt>
                <c:pt idx="1241">
                  <c:v>47.55</c:v>
                </c:pt>
                <c:pt idx="1242">
                  <c:v>47.55</c:v>
                </c:pt>
                <c:pt idx="1243">
                  <c:v>47.55</c:v>
                </c:pt>
                <c:pt idx="1244">
                  <c:v>47.55</c:v>
                </c:pt>
                <c:pt idx="1245">
                  <c:v>47.55</c:v>
                </c:pt>
                <c:pt idx="1246">
                  <c:v>47.55</c:v>
                </c:pt>
                <c:pt idx="1247">
                  <c:v>47.55</c:v>
                </c:pt>
                <c:pt idx="1248">
                  <c:v>47.55</c:v>
                </c:pt>
                <c:pt idx="1249">
                  <c:v>47.55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TBInfectionONLYData!$C$7514:$C$8763</c:f>
              <c:numCache>
                <c:formatCode>General</c:formatCode>
                <c:ptCount val="1250"/>
                <c:pt idx="0">
                  <c:v>0</c:v>
                </c:pt>
                <c:pt idx="1">
                  <c:v>52.339999999999904</c:v>
                </c:pt>
                <c:pt idx="2">
                  <c:v>53.519999999999904</c:v>
                </c:pt>
                <c:pt idx="3">
                  <c:v>54.14</c:v>
                </c:pt>
                <c:pt idx="4">
                  <c:v>54.63</c:v>
                </c:pt>
                <c:pt idx="5">
                  <c:v>55.11</c:v>
                </c:pt>
                <c:pt idx="6">
                  <c:v>55.7</c:v>
                </c:pt>
                <c:pt idx="7">
                  <c:v>56.51</c:v>
                </c:pt>
                <c:pt idx="8">
                  <c:v>56.68</c:v>
                </c:pt>
                <c:pt idx="9">
                  <c:v>56.83</c:v>
                </c:pt>
                <c:pt idx="10">
                  <c:v>57.009999999999906</c:v>
                </c:pt>
                <c:pt idx="11">
                  <c:v>57.230000000000004</c:v>
                </c:pt>
                <c:pt idx="12">
                  <c:v>57.28</c:v>
                </c:pt>
                <c:pt idx="13">
                  <c:v>57.4</c:v>
                </c:pt>
                <c:pt idx="14">
                  <c:v>57.499999999999908</c:v>
                </c:pt>
                <c:pt idx="15">
                  <c:v>57.559999999999903</c:v>
                </c:pt>
                <c:pt idx="16">
                  <c:v>57.57</c:v>
                </c:pt>
                <c:pt idx="17">
                  <c:v>57.74</c:v>
                </c:pt>
                <c:pt idx="18">
                  <c:v>57.809999999999903</c:v>
                </c:pt>
                <c:pt idx="19">
                  <c:v>57.91</c:v>
                </c:pt>
                <c:pt idx="20">
                  <c:v>57.949999999999903</c:v>
                </c:pt>
                <c:pt idx="21">
                  <c:v>58.089999999999904</c:v>
                </c:pt>
                <c:pt idx="22">
                  <c:v>58.149999999999906</c:v>
                </c:pt>
                <c:pt idx="23">
                  <c:v>58.17</c:v>
                </c:pt>
                <c:pt idx="24">
                  <c:v>58.159999999999904</c:v>
                </c:pt>
                <c:pt idx="25">
                  <c:v>58.17</c:v>
                </c:pt>
                <c:pt idx="26">
                  <c:v>58.209999999999908</c:v>
                </c:pt>
                <c:pt idx="27">
                  <c:v>58.3</c:v>
                </c:pt>
                <c:pt idx="28">
                  <c:v>58.349999999999902</c:v>
                </c:pt>
                <c:pt idx="29">
                  <c:v>58.339999999999904</c:v>
                </c:pt>
                <c:pt idx="30">
                  <c:v>58.329999999999906</c:v>
                </c:pt>
                <c:pt idx="31">
                  <c:v>58.319999999999901</c:v>
                </c:pt>
                <c:pt idx="32">
                  <c:v>58.309999999999903</c:v>
                </c:pt>
                <c:pt idx="33">
                  <c:v>58.32</c:v>
                </c:pt>
                <c:pt idx="34">
                  <c:v>58.339999999999904</c:v>
                </c:pt>
                <c:pt idx="35">
                  <c:v>58.389999999999901</c:v>
                </c:pt>
                <c:pt idx="36">
                  <c:v>58.419999999999902</c:v>
                </c:pt>
                <c:pt idx="37">
                  <c:v>58.439999999999905</c:v>
                </c:pt>
                <c:pt idx="38">
                  <c:v>58.439999999999905</c:v>
                </c:pt>
                <c:pt idx="39">
                  <c:v>58.469999999999906</c:v>
                </c:pt>
                <c:pt idx="40">
                  <c:v>58.54</c:v>
                </c:pt>
                <c:pt idx="41">
                  <c:v>58.54</c:v>
                </c:pt>
                <c:pt idx="42">
                  <c:v>58.569999999999908</c:v>
                </c:pt>
                <c:pt idx="43">
                  <c:v>58.54</c:v>
                </c:pt>
                <c:pt idx="44">
                  <c:v>58.58</c:v>
                </c:pt>
                <c:pt idx="45">
                  <c:v>58.6</c:v>
                </c:pt>
                <c:pt idx="46">
                  <c:v>58.55</c:v>
                </c:pt>
                <c:pt idx="47">
                  <c:v>58.56</c:v>
                </c:pt>
                <c:pt idx="48">
                  <c:v>58.54</c:v>
                </c:pt>
                <c:pt idx="49">
                  <c:v>58.660000000000004</c:v>
                </c:pt>
                <c:pt idx="50">
                  <c:v>58.67</c:v>
                </c:pt>
                <c:pt idx="51">
                  <c:v>58.67</c:v>
                </c:pt>
                <c:pt idx="52">
                  <c:v>58.67</c:v>
                </c:pt>
                <c:pt idx="53">
                  <c:v>58.690000000000005</c:v>
                </c:pt>
                <c:pt idx="54">
                  <c:v>58.719999999999906</c:v>
                </c:pt>
                <c:pt idx="55">
                  <c:v>58.73999999999991</c:v>
                </c:pt>
                <c:pt idx="56">
                  <c:v>58.729999999999912</c:v>
                </c:pt>
                <c:pt idx="57">
                  <c:v>58.719999999999906</c:v>
                </c:pt>
                <c:pt idx="58">
                  <c:v>58.709999999999908</c:v>
                </c:pt>
                <c:pt idx="59">
                  <c:v>58.69999999999991</c:v>
                </c:pt>
                <c:pt idx="60">
                  <c:v>58.67</c:v>
                </c:pt>
                <c:pt idx="61">
                  <c:v>58.660000000000004</c:v>
                </c:pt>
                <c:pt idx="62">
                  <c:v>58.599999999999909</c:v>
                </c:pt>
                <c:pt idx="63">
                  <c:v>58.609999999999907</c:v>
                </c:pt>
                <c:pt idx="64">
                  <c:v>58.64</c:v>
                </c:pt>
                <c:pt idx="65">
                  <c:v>58.649999999999906</c:v>
                </c:pt>
                <c:pt idx="66">
                  <c:v>58.649999999999906</c:v>
                </c:pt>
                <c:pt idx="67">
                  <c:v>58.660000000000004</c:v>
                </c:pt>
                <c:pt idx="68">
                  <c:v>58.63</c:v>
                </c:pt>
                <c:pt idx="69">
                  <c:v>58.65</c:v>
                </c:pt>
                <c:pt idx="70">
                  <c:v>58.660000000000004</c:v>
                </c:pt>
                <c:pt idx="71">
                  <c:v>58.65</c:v>
                </c:pt>
                <c:pt idx="72">
                  <c:v>58.660000000000004</c:v>
                </c:pt>
                <c:pt idx="73">
                  <c:v>58.660000000000004</c:v>
                </c:pt>
                <c:pt idx="74">
                  <c:v>58.609999999999907</c:v>
                </c:pt>
                <c:pt idx="75">
                  <c:v>58.6</c:v>
                </c:pt>
                <c:pt idx="76">
                  <c:v>58.6</c:v>
                </c:pt>
                <c:pt idx="77">
                  <c:v>58.620000000000005</c:v>
                </c:pt>
                <c:pt idx="78">
                  <c:v>58.63</c:v>
                </c:pt>
                <c:pt idx="79">
                  <c:v>58.599999999999909</c:v>
                </c:pt>
                <c:pt idx="80">
                  <c:v>58.559999999999903</c:v>
                </c:pt>
                <c:pt idx="81">
                  <c:v>58.559999999999903</c:v>
                </c:pt>
                <c:pt idx="82">
                  <c:v>58.620000000000005</c:v>
                </c:pt>
                <c:pt idx="83">
                  <c:v>58.6</c:v>
                </c:pt>
                <c:pt idx="84">
                  <c:v>58.58</c:v>
                </c:pt>
                <c:pt idx="85">
                  <c:v>58.52</c:v>
                </c:pt>
                <c:pt idx="86">
                  <c:v>58.5</c:v>
                </c:pt>
                <c:pt idx="87">
                  <c:v>58.5</c:v>
                </c:pt>
                <c:pt idx="88">
                  <c:v>58.5</c:v>
                </c:pt>
                <c:pt idx="89">
                  <c:v>58.5</c:v>
                </c:pt>
                <c:pt idx="90">
                  <c:v>58.52</c:v>
                </c:pt>
                <c:pt idx="91">
                  <c:v>58.46</c:v>
                </c:pt>
                <c:pt idx="92">
                  <c:v>58.439999999999905</c:v>
                </c:pt>
                <c:pt idx="93">
                  <c:v>58.43</c:v>
                </c:pt>
                <c:pt idx="94">
                  <c:v>58.43</c:v>
                </c:pt>
                <c:pt idx="95">
                  <c:v>58.439999999999905</c:v>
                </c:pt>
                <c:pt idx="96">
                  <c:v>58.419999999999902</c:v>
                </c:pt>
                <c:pt idx="97">
                  <c:v>58.4</c:v>
                </c:pt>
                <c:pt idx="98">
                  <c:v>58.41</c:v>
                </c:pt>
                <c:pt idx="99">
                  <c:v>58.399999999999906</c:v>
                </c:pt>
                <c:pt idx="100">
                  <c:v>58.399999999999906</c:v>
                </c:pt>
                <c:pt idx="101">
                  <c:v>58.39</c:v>
                </c:pt>
                <c:pt idx="102">
                  <c:v>58.3599999999999</c:v>
                </c:pt>
                <c:pt idx="103">
                  <c:v>58.339999999999904</c:v>
                </c:pt>
                <c:pt idx="104">
                  <c:v>58.319999999999901</c:v>
                </c:pt>
                <c:pt idx="105">
                  <c:v>58.329999999999906</c:v>
                </c:pt>
                <c:pt idx="106">
                  <c:v>58.329999999999906</c:v>
                </c:pt>
                <c:pt idx="107">
                  <c:v>58.28</c:v>
                </c:pt>
                <c:pt idx="108">
                  <c:v>58.309999999999903</c:v>
                </c:pt>
                <c:pt idx="109">
                  <c:v>58.289999999999907</c:v>
                </c:pt>
                <c:pt idx="110">
                  <c:v>58.290000000000006</c:v>
                </c:pt>
                <c:pt idx="111">
                  <c:v>58.28</c:v>
                </c:pt>
                <c:pt idx="112">
                  <c:v>58.28</c:v>
                </c:pt>
                <c:pt idx="113">
                  <c:v>58.269999999999911</c:v>
                </c:pt>
                <c:pt idx="114">
                  <c:v>58.269999999999911</c:v>
                </c:pt>
                <c:pt idx="115">
                  <c:v>58.269999999999911</c:v>
                </c:pt>
                <c:pt idx="116">
                  <c:v>58.269999999999911</c:v>
                </c:pt>
                <c:pt idx="117">
                  <c:v>58.260000000000005</c:v>
                </c:pt>
                <c:pt idx="118">
                  <c:v>58.249999999999908</c:v>
                </c:pt>
                <c:pt idx="119">
                  <c:v>58.260000000000005</c:v>
                </c:pt>
                <c:pt idx="120">
                  <c:v>58.24</c:v>
                </c:pt>
                <c:pt idx="121">
                  <c:v>58.230000000000004</c:v>
                </c:pt>
                <c:pt idx="122">
                  <c:v>58.2</c:v>
                </c:pt>
                <c:pt idx="123">
                  <c:v>58.17</c:v>
                </c:pt>
                <c:pt idx="124">
                  <c:v>58.160000000000004</c:v>
                </c:pt>
                <c:pt idx="125">
                  <c:v>58.260000000000005</c:v>
                </c:pt>
                <c:pt idx="126">
                  <c:v>58.269999999999911</c:v>
                </c:pt>
                <c:pt idx="127">
                  <c:v>58.269999999999911</c:v>
                </c:pt>
                <c:pt idx="128">
                  <c:v>58.25</c:v>
                </c:pt>
                <c:pt idx="129">
                  <c:v>58.209999999999908</c:v>
                </c:pt>
                <c:pt idx="130">
                  <c:v>58.149999999999906</c:v>
                </c:pt>
                <c:pt idx="131">
                  <c:v>58.160000000000004</c:v>
                </c:pt>
                <c:pt idx="132">
                  <c:v>58.169999999999909</c:v>
                </c:pt>
                <c:pt idx="133">
                  <c:v>58.160000000000004</c:v>
                </c:pt>
                <c:pt idx="134">
                  <c:v>58.15</c:v>
                </c:pt>
                <c:pt idx="135">
                  <c:v>58.119999999999905</c:v>
                </c:pt>
                <c:pt idx="136">
                  <c:v>58.109999999999907</c:v>
                </c:pt>
                <c:pt idx="137">
                  <c:v>58.099999999999909</c:v>
                </c:pt>
                <c:pt idx="138">
                  <c:v>58.089999999999904</c:v>
                </c:pt>
                <c:pt idx="139">
                  <c:v>58.08</c:v>
                </c:pt>
                <c:pt idx="140">
                  <c:v>58.08</c:v>
                </c:pt>
                <c:pt idx="141">
                  <c:v>58.06</c:v>
                </c:pt>
                <c:pt idx="142">
                  <c:v>58.06</c:v>
                </c:pt>
                <c:pt idx="143">
                  <c:v>58.05</c:v>
                </c:pt>
                <c:pt idx="144">
                  <c:v>58.04</c:v>
                </c:pt>
                <c:pt idx="145">
                  <c:v>58.04</c:v>
                </c:pt>
                <c:pt idx="146">
                  <c:v>58.019999999999904</c:v>
                </c:pt>
                <c:pt idx="147">
                  <c:v>57.97</c:v>
                </c:pt>
                <c:pt idx="148">
                  <c:v>57.96</c:v>
                </c:pt>
                <c:pt idx="149">
                  <c:v>57.949999999999996</c:v>
                </c:pt>
                <c:pt idx="150">
                  <c:v>57.939999999999905</c:v>
                </c:pt>
                <c:pt idx="151">
                  <c:v>57.929999999999907</c:v>
                </c:pt>
                <c:pt idx="152">
                  <c:v>57.929999999999907</c:v>
                </c:pt>
                <c:pt idx="153">
                  <c:v>57.89</c:v>
                </c:pt>
                <c:pt idx="154">
                  <c:v>57.919999999999902</c:v>
                </c:pt>
                <c:pt idx="155">
                  <c:v>57.919999999999902</c:v>
                </c:pt>
                <c:pt idx="156">
                  <c:v>57.91</c:v>
                </c:pt>
                <c:pt idx="157">
                  <c:v>57.9</c:v>
                </c:pt>
                <c:pt idx="158">
                  <c:v>57.89</c:v>
                </c:pt>
                <c:pt idx="159">
                  <c:v>57.89</c:v>
                </c:pt>
                <c:pt idx="160">
                  <c:v>57.89</c:v>
                </c:pt>
                <c:pt idx="161">
                  <c:v>57.879999999999903</c:v>
                </c:pt>
                <c:pt idx="162">
                  <c:v>57.89</c:v>
                </c:pt>
                <c:pt idx="163">
                  <c:v>57.87</c:v>
                </c:pt>
                <c:pt idx="164">
                  <c:v>57.87</c:v>
                </c:pt>
                <c:pt idx="165">
                  <c:v>57.86</c:v>
                </c:pt>
                <c:pt idx="166">
                  <c:v>57.829999999999906</c:v>
                </c:pt>
                <c:pt idx="167">
                  <c:v>57.809999999999903</c:v>
                </c:pt>
                <c:pt idx="168">
                  <c:v>57.809999999999903</c:v>
                </c:pt>
                <c:pt idx="169">
                  <c:v>57.769999999999911</c:v>
                </c:pt>
                <c:pt idx="170">
                  <c:v>57.769999999999911</c:v>
                </c:pt>
                <c:pt idx="171">
                  <c:v>57.760000000000005</c:v>
                </c:pt>
                <c:pt idx="172">
                  <c:v>57.74</c:v>
                </c:pt>
                <c:pt idx="173">
                  <c:v>57.74</c:v>
                </c:pt>
                <c:pt idx="174">
                  <c:v>57.74</c:v>
                </c:pt>
                <c:pt idx="175">
                  <c:v>57.67</c:v>
                </c:pt>
                <c:pt idx="176">
                  <c:v>57.65</c:v>
                </c:pt>
                <c:pt idx="177">
                  <c:v>57.63</c:v>
                </c:pt>
                <c:pt idx="178">
                  <c:v>57.620000000000005</c:v>
                </c:pt>
                <c:pt idx="179">
                  <c:v>57.599999999999909</c:v>
                </c:pt>
                <c:pt idx="180">
                  <c:v>57.58</c:v>
                </c:pt>
                <c:pt idx="181">
                  <c:v>57.599999999999909</c:v>
                </c:pt>
                <c:pt idx="182">
                  <c:v>57.59</c:v>
                </c:pt>
                <c:pt idx="183">
                  <c:v>57.61</c:v>
                </c:pt>
                <c:pt idx="184">
                  <c:v>57.589999999999904</c:v>
                </c:pt>
                <c:pt idx="185">
                  <c:v>57.56</c:v>
                </c:pt>
                <c:pt idx="186">
                  <c:v>57.54</c:v>
                </c:pt>
                <c:pt idx="187">
                  <c:v>57.56</c:v>
                </c:pt>
                <c:pt idx="188">
                  <c:v>57.559999999999903</c:v>
                </c:pt>
                <c:pt idx="189">
                  <c:v>57.57</c:v>
                </c:pt>
                <c:pt idx="190">
                  <c:v>57.56</c:v>
                </c:pt>
                <c:pt idx="191">
                  <c:v>57.55</c:v>
                </c:pt>
                <c:pt idx="192">
                  <c:v>57.54</c:v>
                </c:pt>
                <c:pt idx="193">
                  <c:v>57.54</c:v>
                </c:pt>
                <c:pt idx="194">
                  <c:v>57.54</c:v>
                </c:pt>
                <c:pt idx="195">
                  <c:v>57.519999999999904</c:v>
                </c:pt>
                <c:pt idx="196">
                  <c:v>57.52</c:v>
                </c:pt>
                <c:pt idx="197">
                  <c:v>57.5</c:v>
                </c:pt>
                <c:pt idx="198">
                  <c:v>57.47</c:v>
                </c:pt>
                <c:pt idx="199">
                  <c:v>57.46</c:v>
                </c:pt>
                <c:pt idx="200">
                  <c:v>57.47</c:v>
                </c:pt>
                <c:pt idx="201">
                  <c:v>57.489999999999903</c:v>
                </c:pt>
                <c:pt idx="202">
                  <c:v>57.499999999999908</c:v>
                </c:pt>
                <c:pt idx="203">
                  <c:v>57.449999999999996</c:v>
                </c:pt>
                <c:pt idx="204">
                  <c:v>57.449999999999996</c:v>
                </c:pt>
                <c:pt idx="205">
                  <c:v>57.46</c:v>
                </c:pt>
                <c:pt idx="206">
                  <c:v>57.449999999999996</c:v>
                </c:pt>
                <c:pt idx="207">
                  <c:v>57.43</c:v>
                </c:pt>
                <c:pt idx="208">
                  <c:v>57.42</c:v>
                </c:pt>
                <c:pt idx="209">
                  <c:v>57.389999999999901</c:v>
                </c:pt>
                <c:pt idx="210">
                  <c:v>57.389999999999901</c:v>
                </c:pt>
                <c:pt idx="211">
                  <c:v>57.389999999999901</c:v>
                </c:pt>
                <c:pt idx="212">
                  <c:v>57.37</c:v>
                </c:pt>
                <c:pt idx="213">
                  <c:v>57.37</c:v>
                </c:pt>
                <c:pt idx="214">
                  <c:v>57.349999999999902</c:v>
                </c:pt>
                <c:pt idx="215">
                  <c:v>57.339999999999996</c:v>
                </c:pt>
                <c:pt idx="216">
                  <c:v>57.339999999999996</c:v>
                </c:pt>
                <c:pt idx="217">
                  <c:v>57.339999999999996</c:v>
                </c:pt>
                <c:pt idx="218">
                  <c:v>57.339999999999996</c:v>
                </c:pt>
                <c:pt idx="219">
                  <c:v>57.339999999999996</c:v>
                </c:pt>
                <c:pt idx="220">
                  <c:v>57.299999999999912</c:v>
                </c:pt>
                <c:pt idx="221">
                  <c:v>57.269999999999911</c:v>
                </c:pt>
                <c:pt idx="222">
                  <c:v>57.259999999999906</c:v>
                </c:pt>
                <c:pt idx="223">
                  <c:v>57.259999999999906</c:v>
                </c:pt>
                <c:pt idx="224">
                  <c:v>57.25</c:v>
                </c:pt>
                <c:pt idx="225">
                  <c:v>57.25</c:v>
                </c:pt>
                <c:pt idx="226">
                  <c:v>57.23999999999991</c:v>
                </c:pt>
                <c:pt idx="227">
                  <c:v>57.249999999999908</c:v>
                </c:pt>
                <c:pt idx="228">
                  <c:v>57.23999999999991</c:v>
                </c:pt>
                <c:pt idx="229">
                  <c:v>57.23999999999991</c:v>
                </c:pt>
                <c:pt idx="230">
                  <c:v>57.230000000000004</c:v>
                </c:pt>
                <c:pt idx="231">
                  <c:v>57.23999999999991</c:v>
                </c:pt>
                <c:pt idx="232">
                  <c:v>57.219999999999906</c:v>
                </c:pt>
                <c:pt idx="233">
                  <c:v>57.209999999999908</c:v>
                </c:pt>
                <c:pt idx="234">
                  <c:v>57.190000000000005</c:v>
                </c:pt>
                <c:pt idx="235">
                  <c:v>57.18</c:v>
                </c:pt>
                <c:pt idx="236">
                  <c:v>57.139999999999908</c:v>
                </c:pt>
                <c:pt idx="237">
                  <c:v>57.119999999999905</c:v>
                </c:pt>
                <c:pt idx="238">
                  <c:v>57.099999999999909</c:v>
                </c:pt>
                <c:pt idx="239">
                  <c:v>57.099999999999909</c:v>
                </c:pt>
                <c:pt idx="240">
                  <c:v>57.08</c:v>
                </c:pt>
                <c:pt idx="241">
                  <c:v>57.08</c:v>
                </c:pt>
                <c:pt idx="242">
                  <c:v>57.06</c:v>
                </c:pt>
                <c:pt idx="243">
                  <c:v>57.029999999999909</c:v>
                </c:pt>
                <c:pt idx="244">
                  <c:v>57.039999999999907</c:v>
                </c:pt>
                <c:pt idx="245">
                  <c:v>57.04</c:v>
                </c:pt>
                <c:pt idx="246">
                  <c:v>57.009999999999906</c:v>
                </c:pt>
                <c:pt idx="247">
                  <c:v>57.009999999999906</c:v>
                </c:pt>
                <c:pt idx="248">
                  <c:v>57.029999999999909</c:v>
                </c:pt>
                <c:pt idx="249">
                  <c:v>56.999999999999908</c:v>
                </c:pt>
                <c:pt idx="250">
                  <c:v>56.999999999999908</c:v>
                </c:pt>
                <c:pt idx="251">
                  <c:v>56.999999999999908</c:v>
                </c:pt>
                <c:pt idx="252">
                  <c:v>56.98</c:v>
                </c:pt>
                <c:pt idx="253">
                  <c:v>56.96</c:v>
                </c:pt>
                <c:pt idx="254">
                  <c:v>56.929999999999907</c:v>
                </c:pt>
                <c:pt idx="255">
                  <c:v>56.949999999999903</c:v>
                </c:pt>
                <c:pt idx="256">
                  <c:v>56.94</c:v>
                </c:pt>
                <c:pt idx="257">
                  <c:v>56.94</c:v>
                </c:pt>
                <c:pt idx="258">
                  <c:v>56.919999999999902</c:v>
                </c:pt>
                <c:pt idx="259">
                  <c:v>56.929999999999907</c:v>
                </c:pt>
                <c:pt idx="260">
                  <c:v>56.929999999999907</c:v>
                </c:pt>
                <c:pt idx="261">
                  <c:v>56.92</c:v>
                </c:pt>
                <c:pt idx="262">
                  <c:v>56.91</c:v>
                </c:pt>
                <c:pt idx="263">
                  <c:v>56.879999999999903</c:v>
                </c:pt>
                <c:pt idx="264">
                  <c:v>56.879999999999903</c:v>
                </c:pt>
                <c:pt idx="265">
                  <c:v>56.879999999999995</c:v>
                </c:pt>
                <c:pt idx="266">
                  <c:v>56.879999999999903</c:v>
                </c:pt>
                <c:pt idx="267">
                  <c:v>56.86</c:v>
                </c:pt>
                <c:pt idx="268">
                  <c:v>56.849999999999994</c:v>
                </c:pt>
                <c:pt idx="269">
                  <c:v>56.849999999999994</c:v>
                </c:pt>
                <c:pt idx="270">
                  <c:v>56.829999999999906</c:v>
                </c:pt>
                <c:pt idx="271">
                  <c:v>56.819999999999901</c:v>
                </c:pt>
                <c:pt idx="272">
                  <c:v>56.819999999999901</c:v>
                </c:pt>
                <c:pt idx="273">
                  <c:v>56.790000000000006</c:v>
                </c:pt>
                <c:pt idx="274">
                  <c:v>56.779999999999909</c:v>
                </c:pt>
                <c:pt idx="275">
                  <c:v>56.769999999999911</c:v>
                </c:pt>
                <c:pt idx="276">
                  <c:v>56.760000000000005</c:v>
                </c:pt>
                <c:pt idx="277">
                  <c:v>56.73999999999991</c:v>
                </c:pt>
                <c:pt idx="278">
                  <c:v>56.730000000000004</c:v>
                </c:pt>
                <c:pt idx="279">
                  <c:v>56.69999999999991</c:v>
                </c:pt>
                <c:pt idx="280">
                  <c:v>56.69999999999991</c:v>
                </c:pt>
                <c:pt idx="281">
                  <c:v>56.69999999999991</c:v>
                </c:pt>
                <c:pt idx="282">
                  <c:v>56.690000000000005</c:v>
                </c:pt>
                <c:pt idx="283">
                  <c:v>56.660000000000004</c:v>
                </c:pt>
                <c:pt idx="284">
                  <c:v>56.649999999999906</c:v>
                </c:pt>
                <c:pt idx="285">
                  <c:v>56.620000000000005</c:v>
                </c:pt>
                <c:pt idx="286">
                  <c:v>56.620000000000005</c:v>
                </c:pt>
                <c:pt idx="287">
                  <c:v>56.599999999999909</c:v>
                </c:pt>
                <c:pt idx="288">
                  <c:v>56.58</c:v>
                </c:pt>
                <c:pt idx="289">
                  <c:v>56.57</c:v>
                </c:pt>
                <c:pt idx="290">
                  <c:v>56.58</c:v>
                </c:pt>
                <c:pt idx="291">
                  <c:v>56.57</c:v>
                </c:pt>
                <c:pt idx="292">
                  <c:v>56.57</c:v>
                </c:pt>
                <c:pt idx="293">
                  <c:v>56.57</c:v>
                </c:pt>
                <c:pt idx="294">
                  <c:v>56.59</c:v>
                </c:pt>
                <c:pt idx="295">
                  <c:v>56.59</c:v>
                </c:pt>
                <c:pt idx="296">
                  <c:v>56.58</c:v>
                </c:pt>
                <c:pt idx="297">
                  <c:v>56.57</c:v>
                </c:pt>
                <c:pt idx="298">
                  <c:v>56.54</c:v>
                </c:pt>
                <c:pt idx="299">
                  <c:v>56.519999999999904</c:v>
                </c:pt>
                <c:pt idx="300">
                  <c:v>56.509999999999906</c:v>
                </c:pt>
                <c:pt idx="301">
                  <c:v>56.499999999999908</c:v>
                </c:pt>
                <c:pt idx="302">
                  <c:v>56.499999999999908</c:v>
                </c:pt>
                <c:pt idx="303">
                  <c:v>56.489999999999903</c:v>
                </c:pt>
                <c:pt idx="304">
                  <c:v>56.47</c:v>
                </c:pt>
                <c:pt idx="305">
                  <c:v>56.47</c:v>
                </c:pt>
                <c:pt idx="306">
                  <c:v>56.46</c:v>
                </c:pt>
                <c:pt idx="307">
                  <c:v>56.449999999999996</c:v>
                </c:pt>
                <c:pt idx="308">
                  <c:v>56.44</c:v>
                </c:pt>
                <c:pt idx="309">
                  <c:v>56.43</c:v>
                </c:pt>
                <c:pt idx="310">
                  <c:v>56.419999999999902</c:v>
                </c:pt>
                <c:pt idx="311">
                  <c:v>56.41</c:v>
                </c:pt>
                <c:pt idx="312">
                  <c:v>56.41</c:v>
                </c:pt>
                <c:pt idx="313">
                  <c:v>56.379999999999903</c:v>
                </c:pt>
                <c:pt idx="314">
                  <c:v>56.4</c:v>
                </c:pt>
                <c:pt idx="315">
                  <c:v>56.379999999999995</c:v>
                </c:pt>
                <c:pt idx="316">
                  <c:v>56.349999999999994</c:v>
                </c:pt>
                <c:pt idx="317">
                  <c:v>56.349999999999994</c:v>
                </c:pt>
                <c:pt idx="318">
                  <c:v>56.32</c:v>
                </c:pt>
                <c:pt idx="319">
                  <c:v>56.290000000000006</c:v>
                </c:pt>
                <c:pt idx="320">
                  <c:v>56.3</c:v>
                </c:pt>
                <c:pt idx="321">
                  <c:v>56.32</c:v>
                </c:pt>
                <c:pt idx="322">
                  <c:v>56.32</c:v>
                </c:pt>
                <c:pt idx="323">
                  <c:v>56.3</c:v>
                </c:pt>
                <c:pt idx="324">
                  <c:v>56.279999999999909</c:v>
                </c:pt>
                <c:pt idx="325">
                  <c:v>56.290000000000006</c:v>
                </c:pt>
                <c:pt idx="326">
                  <c:v>56.290000000000006</c:v>
                </c:pt>
                <c:pt idx="327">
                  <c:v>56.279999999999909</c:v>
                </c:pt>
                <c:pt idx="328">
                  <c:v>56.249999999999908</c:v>
                </c:pt>
                <c:pt idx="329">
                  <c:v>56.24</c:v>
                </c:pt>
                <c:pt idx="330">
                  <c:v>56.230000000000004</c:v>
                </c:pt>
                <c:pt idx="331">
                  <c:v>56.220000000000006</c:v>
                </c:pt>
                <c:pt idx="332">
                  <c:v>56.209999999999908</c:v>
                </c:pt>
                <c:pt idx="333">
                  <c:v>56.169999999999909</c:v>
                </c:pt>
                <c:pt idx="334">
                  <c:v>56.12999999999991</c:v>
                </c:pt>
                <c:pt idx="335">
                  <c:v>56.12999999999991</c:v>
                </c:pt>
                <c:pt idx="336">
                  <c:v>56.12999999999991</c:v>
                </c:pt>
                <c:pt idx="337">
                  <c:v>56.12999999999991</c:v>
                </c:pt>
                <c:pt idx="338">
                  <c:v>56.120000000000005</c:v>
                </c:pt>
                <c:pt idx="339">
                  <c:v>56.089999999999904</c:v>
                </c:pt>
                <c:pt idx="340">
                  <c:v>56.089999999999904</c:v>
                </c:pt>
                <c:pt idx="341">
                  <c:v>56.08</c:v>
                </c:pt>
                <c:pt idx="342">
                  <c:v>56.07</c:v>
                </c:pt>
                <c:pt idx="343">
                  <c:v>56.04</c:v>
                </c:pt>
                <c:pt idx="344">
                  <c:v>56.04</c:v>
                </c:pt>
                <c:pt idx="345">
                  <c:v>56.01</c:v>
                </c:pt>
                <c:pt idx="346">
                  <c:v>56.01</c:v>
                </c:pt>
                <c:pt idx="347">
                  <c:v>56.01</c:v>
                </c:pt>
                <c:pt idx="348">
                  <c:v>56.03</c:v>
                </c:pt>
                <c:pt idx="349">
                  <c:v>56.04</c:v>
                </c:pt>
                <c:pt idx="350">
                  <c:v>56.02</c:v>
                </c:pt>
                <c:pt idx="351">
                  <c:v>56.02</c:v>
                </c:pt>
                <c:pt idx="352">
                  <c:v>55.97</c:v>
                </c:pt>
                <c:pt idx="353">
                  <c:v>55.98</c:v>
                </c:pt>
                <c:pt idx="354">
                  <c:v>55.97</c:v>
                </c:pt>
                <c:pt idx="355">
                  <c:v>55.98</c:v>
                </c:pt>
                <c:pt idx="356">
                  <c:v>55.98</c:v>
                </c:pt>
                <c:pt idx="357">
                  <c:v>56.01</c:v>
                </c:pt>
                <c:pt idx="358">
                  <c:v>55.999999999999908</c:v>
                </c:pt>
                <c:pt idx="359">
                  <c:v>55.989999999999903</c:v>
                </c:pt>
                <c:pt idx="360">
                  <c:v>55.98</c:v>
                </c:pt>
                <c:pt idx="361">
                  <c:v>55.97</c:v>
                </c:pt>
                <c:pt idx="362">
                  <c:v>55.97</c:v>
                </c:pt>
                <c:pt idx="363">
                  <c:v>55.949999999999996</c:v>
                </c:pt>
                <c:pt idx="364">
                  <c:v>55.949999999999996</c:v>
                </c:pt>
                <c:pt idx="365">
                  <c:v>55.94</c:v>
                </c:pt>
                <c:pt idx="366">
                  <c:v>55.9</c:v>
                </c:pt>
                <c:pt idx="367">
                  <c:v>55.9</c:v>
                </c:pt>
                <c:pt idx="368">
                  <c:v>55.879999999999995</c:v>
                </c:pt>
                <c:pt idx="369">
                  <c:v>55.879999999999995</c:v>
                </c:pt>
                <c:pt idx="370">
                  <c:v>55.83</c:v>
                </c:pt>
                <c:pt idx="371">
                  <c:v>55.82</c:v>
                </c:pt>
                <c:pt idx="372">
                  <c:v>55.809999999999903</c:v>
                </c:pt>
                <c:pt idx="373">
                  <c:v>55.8</c:v>
                </c:pt>
                <c:pt idx="374">
                  <c:v>55.790000000000006</c:v>
                </c:pt>
                <c:pt idx="375">
                  <c:v>55.779999999999909</c:v>
                </c:pt>
                <c:pt idx="376">
                  <c:v>55.769999999999911</c:v>
                </c:pt>
                <c:pt idx="377">
                  <c:v>55.75</c:v>
                </c:pt>
                <c:pt idx="378">
                  <c:v>55.729999999999912</c:v>
                </c:pt>
                <c:pt idx="379">
                  <c:v>55.729999999999912</c:v>
                </c:pt>
                <c:pt idx="380">
                  <c:v>55.729999999999912</c:v>
                </c:pt>
                <c:pt idx="381">
                  <c:v>55.720000000000006</c:v>
                </c:pt>
                <c:pt idx="382">
                  <c:v>55.7</c:v>
                </c:pt>
                <c:pt idx="383">
                  <c:v>55.690000000000005</c:v>
                </c:pt>
                <c:pt idx="384">
                  <c:v>55.7</c:v>
                </c:pt>
                <c:pt idx="385">
                  <c:v>55.679999999999907</c:v>
                </c:pt>
                <c:pt idx="386">
                  <c:v>55.679999999999907</c:v>
                </c:pt>
                <c:pt idx="387">
                  <c:v>55.669999999999909</c:v>
                </c:pt>
                <c:pt idx="388">
                  <c:v>55.660000000000004</c:v>
                </c:pt>
                <c:pt idx="389">
                  <c:v>55.65</c:v>
                </c:pt>
                <c:pt idx="390">
                  <c:v>55.65</c:v>
                </c:pt>
                <c:pt idx="391">
                  <c:v>55.65</c:v>
                </c:pt>
                <c:pt idx="392">
                  <c:v>55.65</c:v>
                </c:pt>
                <c:pt idx="393">
                  <c:v>55.61</c:v>
                </c:pt>
                <c:pt idx="394">
                  <c:v>55.59</c:v>
                </c:pt>
                <c:pt idx="395">
                  <c:v>55.57</c:v>
                </c:pt>
                <c:pt idx="396">
                  <c:v>55.54</c:v>
                </c:pt>
                <c:pt idx="397">
                  <c:v>55.55</c:v>
                </c:pt>
                <c:pt idx="398">
                  <c:v>55.51</c:v>
                </c:pt>
                <c:pt idx="399">
                  <c:v>55.5</c:v>
                </c:pt>
                <c:pt idx="400">
                  <c:v>55.5</c:v>
                </c:pt>
                <c:pt idx="401">
                  <c:v>55.48</c:v>
                </c:pt>
                <c:pt idx="402">
                  <c:v>55.47</c:v>
                </c:pt>
                <c:pt idx="403">
                  <c:v>55.47</c:v>
                </c:pt>
                <c:pt idx="404">
                  <c:v>55.47</c:v>
                </c:pt>
                <c:pt idx="405">
                  <c:v>55.46</c:v>
                </c:pt>
                <c:pt idx="406">
                  <c:v>55.44</c:v>
                </c:pt>
                <c:pt idx="407">
                  <c:v>55.42</c:v>
                </c:pt>
                <c:pt idx="408">
                  <c:v>55.379999999999995</c:v>
                </c:pt>
                <c:pt idx="409">
                  <c:v>55.389999999999901</c:v>
                </c:pt>
                <c:pt idx="410">
                  <c:v>55.37</c:v>
                </c:pt>
                <c:pt idx="411">
                  <c:v>55.36</c:v>
                </c:pt>
                <c:pt idx="412">
                  <c:v>55.33</c:v>
                </c:pt>
                <c:pt idx="413">
                  <c:v>55.349999999999994</c:v>
                </c:pt>
                <c:pt idx="414">
                  <c:v>55.339999999999996</c:v>
                </c:pt>
                <c:pt idx="415">
                  <c:v>55.339999999999996</c:v>
                </c:pt>
                <c:pt idx="416">
                  <c:v>55.32</c:v>
                </c:pt>
                <c:pt idx="417">
                  <c:v>55.32</c:v>
                </c:pt>
                <c:pt idx="418">
                  <c:v>55.3</c:v>
                </c:pt>
                <c:pt idx="419">
                  <c:v>55.289999999999907</c:v>
                </c:pt>
                <c:pt idx="420">
                  <c:v>55.230000000000004</c:v>
                </c:pt>
                <c:pt idx="421">
                  <c:v>55.190000000000005</c:v>
                </c:pt>
                <c:pt idx="422">
                  <c:v>55.169999999999909</c:v>
                </c:pt>
                <c:pt idx="423">
                  <c:v>55.160000000000004</c:v>
                </c:pt>
                <c:pt idx="424">
                  <c:v>55.139999999999908</c:v>
                </c:pt>
                <c:pt idx="425">
                  <c:v>55.119999999999905</c:v>
                </c:pt>
                <c:pt idx="426">
                  <c:v>55.109999999999907</c:v>
                </c:pt>
                <c:pt idx="427">
                  <c:v>55.13</c:v>
                </c:pt>
                <c:pt idx="428">
                  <c:v>55.099999999999909</c:v>
                </c:pt>
                <c:pt idx="429">
                  <c:v>55.08</c:v>
                </c:pt>
                <c:pt idx="430">
                  <c:v>55.07</c:v>
                </c:pt>
                <c:pt idx="431">
                  <c:v>55.07</c:v>
                </c:pt>
                <c:pt idx="432">
                  <c:v>55.06</c:v>
                </c:pt>
                <c:pt idx="433">
                  <c:v>55.04</c:v>
                </c:pt>
                <c:pt idx="434">
                  <c:v>55.04</c:v>
                </c:pt>
                <c:pt idx="435">
                  <c:v>55.02</c:v>
                </c:pt>
                <c:pt idx="436">
                  <c:v>55.01</c:v>
                </c:pt>
                <c:pt idx="437">
                  <c:v>54.99</c:v>
                </c:pt>
                <c:pt idx="438">
                  <c:v>54.98</c:v>
                </c:pt>
                <c:pt idx="439">
                  <c:v>54.94</c:v>
                </c:pt>
                <c:pt idx="440">
                  <c:v>54.96</c:v>
                </c:pt>
                <c:pt idx="441">
                  <c:v>54.96</c:v>
                </c:pt>
                <c:pt idx="442">
                  <c:v>54.96</c:v>
                </c:pt>
                <c:pt idx="443">
                  <c:v>54.949999999999996</c:v>
                </c:pt>
                <c:pt idx="444">
                  <c:v>54.949999999999996</c:v>
                </c:pt>
                <c:pt idx="445">
                  <c:v>54.949999999999996</c:v>
                </c:pt>
                <c:pt idx="446">
                  <c:v>54.949999999999996</c:v>
                </c:pt>
                <c:pt idx="447">
                  <c:v>54.93</c:v>
                </c:pt>
                <c:pt idx="448">
                  <c:v>54.91</c:v>
                </c:pt>
                <c:pt idx="449">
                  <c:v>54.91</c:v>
                </c:pt>
                <c:pt idx="450">
                  <c:v>54.889999999999901</c:v>
                </c:pt>
                <c:pt idx="451">
                  <c:v>54.89</c:v>
                </c:pt>
                <c:pt idx="452">
                  <c:v>54.87</c:v>
                </c:pt>
                <c:pt idx="453">
                  <c:v>54.87</c:v>
                </c:pt>
                <c:pt idx="454">
                  <c:v>54.87</c:v>
                </c:pt>
                <c:pt idx="455">
                  <c:v>54.849999999999994</c:v>
                </c:pt>
                <c:pt idx="456">
                  <c:v>54.839999999999996</c:v>
                </c:pt>
                <c:pt idx="457">
                  <c:v>54.86</c:v>
                </c:pt>
                <c:pt idx="458">
                  <c:v>54.849999999999994</c:v>
                </c:pt>
                <c:pt idx="459">
                  <c:v>54.849999999999994</c:v>
                </c:pt>
                <c:pt idx="460">
                  <c:v>54.849999999999994</c:v>
                </c:pt>
                <c:pt idx="461">
                  <c:v>54.82</c:v>
                </c:pt>
                <c:pt idx="462">
                  <c:v>54.82</c:v>
                </c:pt>
                <c:pt idx="463">
                  <c:v>54.790000000000006</c:v>
                </c:pt>
                <c:pt idx="464">
                  <c:v>54.779999999999909</c:v>
                </c:pt>
                <c:pt idx="465">
                  <c:v>54.779999999999909</c:v>
                </c:pt>
                <c:pt idx="466">
                  <c:v>54.779999999999909</c:v>
                </c:pt>
                <c:pt idx="467">
                  <c:v>54.769999999999911</c:v>
                </c:pt>
                <c:pt idx="468">
                  <c:v>54.83</c:v>
                </c:pt>
                <c:pt idx="469">
                  <c:v>54.83</c:v>
                </c:pt>
                <c:pt idx="470">
                  <c:v>54.83</c:v>
                </c:pt>
                <c:pt idx="471">
                  <c:v>54.83</c:v>
                </c:pt>
                <c:pt idx="472">
                  <c:v>54.839999999999904</c:v>
                </c:pt>
                <c:pt idx="473">
                  <c:v>54.83</c:v>
                </c:pt>
                <c:pt idx="474">
                  <c:v>54.83</c:v>
                </c:pt>
                <c:pt idx="475">
                  <c:v>54.809999999999995</c:v>
                </c:pt>
                <c:pt idx="476">
                  <c:v>54.779999999999909</c:v>
                </c:pt>
                <c:pt idx="477">
                  <c:v>54.790000000000006</c:v>
                </c:pt>
                <c:pt idx="478">
                  <c:v>54.77</c:v>
                </c:pt>
                <c:pt idx="479">
                  <c:v>54.760000000000005</c:v>
                </c:pt>
                <c:pt idx="480">
                  <c:v>54.75</c:v>
                </c:pt>
                <c:pt idx="481">
                  <c:v>54.730000000000004</c:v>
                </c:pt>
                <c:pt idx="482">
                  <c:v>54.720000000000006</c:v>
                </c:pt>
                <c:pt idx="483">
                  <c:v>54.720000000000006</c:v>
                </c:pt>
                <c:pt idx="484">
                  <c:v>54.7</c:v>
                </c:pt>
                <c:pt idx="485">
                  <c:v>54.690000000000005</c:v>
                </c:pt>
                <c:pt idx="486">
                  <c:v>54.679999999999907</c:v>
                </c:pt>
                <c:pt idx="487">
                  <c:v>54.65</c:v>
                </c:pt>
                <c:pt idx="488">
                  <c:v>54.64</c:v>
                </c:pt>
                <c:pt idx="489">
                  <c:v>54.64</c:v>
                </c:pt>
                <c:pt idx="490">
                  <c:v>54.63</c:v>
                </c:pt>
                <c:pt idx="491">
                  <c:v>54.61</c:v>
                </c:pt>
                <c:pt idx="492">
                  <c:v>54.6</c:v>
                </c:pt>
                <c:pt idx="493">
                  <c:v>54.6</c:v>
                </c:pt>
                <c:pt idx="494">
                  <c:v>54.58</c:v>
                </c:pt>
                <c:pt idx="495">
                  <c:v>54.58</c:v>
                </c:pt>
                <c:pt idx="496">
                  <c:v>54.56</c:v>
                </c:pt>
                <c:pt idx="497">
                  <c:v>54.57</c:v>
                </c:pt>
                <c:pt idx="498">
                  <c:v>54.57</c:v>
                </c:pt>
                <c:pt idx="499">
                  <c:v>54.56</c:v>
                </c:pt>
                <c:pt idx="500">
                  <c:v>54.55</c:v>
                </c:pt>
                <c:pt idx="501">
                  <c:v>54.54</c:v>
                </c:pt>
                <c:pt idx="502">
                  <c:v>54.53</c:v>
                </c:pt>
                <c:pt idx="503">
                  <c:v>54.52</c:v>
                </c:pt>
                <c:pt idx="504">
                  <c:v>54.5</c:v>
                </c:pt>
                <c:pt idx="505">
                  <c:v>54.5</c:v>
                </c:pt>
                <c:pt idx="506">
                  <c:v>54.51</c:v>
                </c:pt>
                <c:pt idx="507">
                  <c:v>54.49</c:v>
                </c:pt>
                <c:pt idx="508">
                  <c:v>54.48</c:v>
                </c:pt>
                <c:pt idx="509">
                  <c:v>54.449999999999903</c:v>
                </c:pt>
                <c:pt idx="510">
                  <c:v>54.449999999999903</c:v>
                </c:pt>
                <c:pt idx="511">
                  <c:v>54.44</c:v>
                </c:pt>
                <c:pt idx="512">
                  <c:v>54.43</c:v>
                </c:pt>
                <c:pt idx="513">
                  <c:v>54.43</c:v>
                </c:pt>
                <c:pt idx="514">
                  <c:v>54.41</c:v>
                </c:pt>
                <c:pt idx="515">
                  <c:v>54.41</c:v>
                </c:pt>
                <c:pt idx="516">
                  <c:v>54.41</c:v>
                </c:pt>
                <c:pt idx="517">
                  <c:v>54.399999999999906</c:v>
                </c:pt>
                <c:pt idx="518">
                  <c:v>54.379999999999903</c:v>
                </c:pt>
                <c:pt idx="519">
                  <c:v>54.36</c:v>
                </c:pt>
                <c:pt idx="520">
                  <c:v>54.36</c:v>
                </c:pt>
                <c:pt idx="521">
                  <c:v>54.36</c:v>
                </c:pt>
                <c:pt idx="522">
                  <c:v>54.36</c:v>
                </c:pt>
                <c:pt idx="523">
                  <c:v>54.36</c:v>
                </c:pt>
                <c:pt idx="524">
                  <c:v>54.349999999999994</c:v>
                </c:pt>
                <c:pt idx="525">
                  <c:v>54.33</c:v>
                </c:pt>
                <c:pt idx="526">
                  <c:v>54.33</c:v>
                </c:pt>
                <c:pt idx="527">
                  <c:v>54.339999999999904</c:v>
                </c:pt>
                <c:pt idx="528">
                  <c:v>54.32</c:v>
                </c:pt>
                <c:pt idx="529">
                  <c:v>54.299999999999912</c:v>
                </c:pt>
                <c:pt idx="530">
                  <c:v>54.290000000000006</c:v>
                </c:pt>
                <c:pt idx="531">
                  <c:v>54.290000000000006</c:v>
                </c:pt>
                <c:pt idx="532">
                  <c:v>54.309999999999995</c:v>
                </c:pt>
                <c:pt idx="533">
                  <c:v>54.309999999999995</c:v>
                </c:pt>
                <c:pt idx="534">
                  <c:v>54.290000000000006</c:v>
                </c:pt>
                <c:pt idx="535">
                  <c:v>54.28</c:v>
                </c:pt>
                <c:pt idx="536">
                  <c:v>54.260000000000005</c:v>
                </c:pt>
                <c:pt idx="537">
                  <c:v>54.21</c:v>
                </c:pt>
                <c:pt idx="538">
                  <c:v>54.2</c:v>
                </c:pt>
                <c:pt idx="539">
                  <c:v>54.230000000000004</c:v>
                </c:pt>
                <c:pt idx="540">
                  <c:v>54.21</c:v>
                </c:pt>
                <c:pt idx="541">
                  <c:v>54.21</c:v>
                </c:pt>
                <c:pt idx="542">
                  <c:v>54.21</c:v>
                </c:pt>
                <c:pt idx="543">
                  <c:v>54.21</c:v>
                </c:pt>
                <c:pt idx="544">
                  <c:v>54.21</c:v>
                </c:pt>
                <c:pt idx="545">
                  <c:v>54.2</c:v>
                </c:pt>
                <c:pt idx="546">
                  <c:v>54.190000000000005</c:v>
                </c:pt>
                <c:pt idx="547">
                  <c:v>54.18</c:v>
                </c:pt>
                <c:pt idx="548">
                  <c:v>54.17</c:v>
                </c:pt>
                <c:pt idx="549">
                  <c:v>54.160000000000004</c:v>
                </c:pt>
                <c:pt idx="550">
                  <c:v>54.15</c:v>
                </c:pt>
                <c:pt idx="551">
                  <c:v>54.13</c:v>
                </c:pt>
                <c:pt idx="552">
                  <c:v>54.14</c:v>
                </c:pt>
                <c:pt idx="553">
                  <c:v>54.120000000000005</c:v>
                </c:pt>
                <c:pt idx="554">
                  <c:v>54.109999999999907</c:v>
                </c:pt>
                <c:pt idx="555">
                  <c:v>54.109999999999907</c:v>
                </c:pt>
                <c:pt idx="556">
                  <c:v>54.120000000000005</c:v>
                </c:pt>
                <c:pt idx="557">
                  <c:v>54.11</c:v>
                </c:pt>
                <c:pt idx="558">
                  <c:v>54.1</c:v>
                </c:pt>
                <c:pt idx="559">
                  <c:v>54.07</c:v>
                </c:pt>
                <c:pt idx="560">
                  <c:v>54.07</c:v>
                </c:pt>
                <c:pt idx="561">
                  <c:v>54.07</c:v>
                </c:pt>
                <c:pt idx="562">
                  <c:v>54.05</c:v>
                </c:pt>
                <c:pt idx="563">
                  <c:v>54.03</c:v>
                </c:pt>
                <c:pt idx="564">
                  <c:v>54.03</c:v>
                </c:pt>
                <c:pt idx="565">
                  <c:v>54.03</c:v>
                </c:pt>
                <c:pt idx="566">
                  <c:v>53.999999999999908</c:v>
                </c:pt>
                <c:pt idx="567">
                  <c:v>54</c:v>
                </c:pt>
                <c:pt idx="568">
                  <c:v>53.96</c:v>
                </c:pt>
                <c:pt idx="569">
                  <c:v>53.949999999999996</c:v>
                </c:pt>
                <c:pt idx="570">
                  <c:v>53.94</c:v>
                </c:pt>
                <c:pt idx="571">
                  <c:v>53.93</c:v>
                </c:pt>
                <c:pt idx="572">
                  <c:v>53.92</c:v>
                </c:pt>
                <c:pt idx="573">
                  <c:v>53.909999999999904</c:v>
                </c:pt>
                <c:pt idx="574">
                  <c:v>53.899999999999906</c:v>
                </c:pt>
                <c:pt idx="575">
                  <c:v>53.87</c:v>
                </c:pt>
                <c:pt idx="576">
                  <c:v>53.87</c:v>
                </c:pt>
                <c:pt idx="577">
                  <c:v>53.87</c:v>
                </c:pt>
                <c:pt idx="578">
                  <c:v>53.86</c:v>
                </c:pt>
                <c:pt idx="579">
                  <c:v>53.839999999999904</c:v>
                </c:pt>
                <c:pt idx="580">
                  <c:v>53.83</c:v>
                </c:pt>
                <c:pt idx="581">
                  <c:v>53.83</c:v>
                </c:pt>
                <c:pt idx="582">
                  <c:v>53.83</c:v>
                </c:pt>
                <c:pt idx="583">
                  <c:v>53.82</c:v>
                </c:pt>
                <c:pt idx="584">
                  <c:v>53.82</c:v>
                </c:pt>
                <c:pt idx="585">
                  <c:v>53.8</c:v>
                </c:pt>
                <c:pt idx="586">
                  <c:v>53.760000000000005</c:v>
                </c:pt>
                <c:pt idx="587">
                  <c:v>53.75</c:v>
                </c:pt>
                <c:pt idx="588">
                  <c:v>53.75</c:v>
                </c:pt>
                <c:pt idx="589">
                  <c:v>53.730000000000004</c:v>
                </c:pt>
                <c:pt idx="590">
                  <c:v>53.720000000000006</c:v>
                </c:pt>
                <c:pt idx="591">
                  <c:v>53.720000000000006</c:v>
                </c:pt>
                <c:pt idx="592">
                  <c:v>53.7</c:v>
                </c:pt>
                <c:pt idx="593">
                  <c:v>53.690000000000005</c:v>
                </c:pt>
                <c:pt idx="594">
                  <c:v>53.7</c:v>
                </c:pt>
                <c:pt idx="595">
                  <c:v>53.74</c:v>
                </c:pt>
                <c:pt idx="596">
                  <c:v>53.730000000000004</c:v>
                </c:pt>
                <c:pt idx="597">
                  <c:v>53.71</c:v>
                </c:pt>
                <c:pt idx="598">
                  <c:v>53.71</c:v>
                </c:pt>
                <c:pt idx="599">
                  <c:v>53.7</c:v>
                </c:pt>
                <c:pt idx="600">
                  <c:v>53.660000000000004</c:v>
                </c:pt>
                <c:pt idx="601">
                  <c:v>53.63</c:v>
                </c:pt>
                <c:pt idx="602">
                  <c:v>53.620000000000005</c:v>
                </c:pt>
                <c:pt idx="603">
                  <c:v>53.6</c:v>
                </c:pt>
                <c:pt idx="604">
                  <c:v>53.61</c:v>
                </c:pt>
                <c:pt idx="605">
                  <c:v>53.6</c:v>
                </c:pt>
                <c:pt idx="606">
                  <c:v>53.599999999999909</c:v>
                </c:pt>
                <c:pt idx="607">
                  <c:v>53.59</c:v>
                </c:pt>
                <c:pt idx="608">
                  <c:v>53.6</c:v>
                </c:pt>
                <c:pt idx="609">
                  <c:v>53.63</c:v>
                </c:pt>
                <c:pt idx="610">
                  <c:v>53.63</c:v>
                </c:pt>
                <c:pt idx="611">
                  <c:v>53.63</c:v>
                </c:pt>
                <c:pt idx="612">
                  <c:v>53.620000000000005</c:v>
                </c:pt>
                <c:pt idx="613">
                  <c:v>53.61</c:v>
                </c:pt>
                <c:pt idx="614">
                  <c:v>53.61</c:v>
                </c:pt>
                <c:pt idx="615">
                  <c:v>53.619999999999905</c:v>
                </c:pt>
                <c:pt idx="616">
                  <c:v>53.61</c:v>
                </c:pt>
                <c:pt idx="617">
                  <c:v>53.61</c:v>
                </c:pt>
                <c:pt idx="618">
                  <c:v>53.61</c:v>
                </c:pt>
                <c:pt idx="619">
                  <c:v>53.59</c:v>
                </c:pt>
                <c:pt idx="620">
                  <c:v>53.620000000000005</c:v>
                </c:pt>
                <c:pt idx="621">
                  <c:v>53.61</c:v>
                </c:pt>
                <c:pt idx="622">
                  <c:v>53.620000000000005</c:v>
                </c:pt>
                <c:pt idx="623">
                  <c:v>53.599999999999909</c:v>
                </c:pt>
                <c:pt idx="624">
                  <c:v>53.59</c:v>
                </c:pt>
                <c:pt idx="625">
                  <c:v>53.57</c:v>
                </c:pt>
                <c:pt idx="626">
                  <c:v>53.57</c:v>
                </c:pt>
                <c:pt idx="627">
                  <c:v>53.56</c:v>
                </c:pt>
                <c:pt idx="628">
                  <c:v>53.55</c:v>
                </c:pt>
                <c:pt idx="629">
                  <c:v>53.53</c:v>
                </c:pt>
                <c:pt idx="630">
                  <c:v>53.52</c:v>
                </c:pt>
                <c:pt idx="631">
                  <c:v>53.49</c:v>
                </c:pt>
                <c:pt idx="632">
                  <c:v>53.47</c:v>
                </c:pt>
                <c:pt idx="633">
                  <c:v>53.449999999999903</c:v>
                </c:pt>
                <c:pt idx="634">
                  <c:v>53.43</c:v>
                </c:pt>
                <c:pt idx="635">
                  <c:v>53.43</c:v>
                </c:pt>
                <c:pt idx="636">
                  <c:v>53.4</c:v>
                </c:pt>
                <c:pt idx="637">
                  <c:v>53.37</c:v>
                </c:pt>
                <c:pt idx="638">
                  <c:v>53.36</c:v>
                </c:pt>
                <c:pt idx="639">
                  <c:v>53.33</c:v>
                </c:pt>
                <c:pt idx="640">
                  <c:v>53.3</c:v>
                </c:pt>
                <c:pt idx="641">
                  <c:v>53.28</c:v>
                </c:pt>
                <c:pt idx="642">
                  <c:v>53.260000000000005</c:v>
                </c:pt>
                <c:pt idx="643">
                  <c:v>53.23999999999991</c:v>
                </c:pt>
                <c:pt idx="644">
                  <c:v>53.260000000000005</c:v>
                </c:pt>
                <c:pt idx="645">
                  <c:v>53.25</c:v>
                </c:pt>
                <c:pt idx="646">
                  <c:v>53.230000000000004</c:v>
                </c:pt>
                <c:pt idx="647">
                  <c:v>53.230000000000004</c:v>
                </c:pt>
                <c:pt idx="648">
                  <c:v>53.230000000000004</c:v>
                </c:pt>
                <c:pt idx="649">
                  <c:v>53.23999999999991</c:v>
                </c:pt>
                <c:pt idx="650">
                  <c:v>53.25</c:v>
                </c:pt>
                <c:pt idx="651">
                  <c:v>53.230000000000004</c:v>
                </c:pt>
                <c:pt idx="652">
                  <c:v>53.230000000000004</c:v>
                </c:pt>
                <c:pt idx="653">
                  <c:v>53.230000000000004</c:v>
                </c:pt>
                <c:pt idx="654">
                  <c:v>53.230000000000004</c:v>
                </c:pt>
                <c:pt idx="655">
                  <c:v>53.230000000000004</c:v>
                </c:pt>
                <c:pt idx="656">
                  <c:v>53.21</c:v>
                </c:pt>
                <c:pt idx="657">
                  <c:v>53.2</c:v>
                </c:pt>
                <c:pt idx="658">
                  <c:v>53.2</c:v>
                </c:pt>
                <c:pt idx="659">
                  <c:v>53.160000000000004</c:v>
                </c:pt>
                <c:pt idx="660">
                  <c:v>53.160000000000004</c:v>
                </c:pt>
                <c:pt idx="661">
                  <c:v>53.14</c:v>
                </c:pt>
                <c:pt idx="662">
                  <c:v>53.14</c:v>
                </c:pt>
                <c:pt idx="663">
                  <c:v>53.13</c:v>
                </c:pt>
                <c:pt idx="664">
                  <c:v>53.120000000000005</c:v>
                </c:pt>
                <c:pt idx="665">
                  <c:v>53.099999999999909</c:v>
                </c:pt>
                <c:pt idx="666">
                  <c:v>53.079999999999906</c:v>
                </c:pt>
                <c:pt idx="667">
                  <c:v>53.06</c:v>
                </c:pt>
                <c:pt idx="668">
                  <c:v>53.06</c:v>
                </c:pt>
                <c:pt idx="669">
                  <c:v>53.05</c:v>
                </c:pt>
                <c:pt idx="670">
                  <c:v>53.05</c:v>
                </c:pt>
                <c:pt idx="671">
                  <c:v>53.06</c:v>
                </c:pt>
                <c:pt idx="672">
                  <c:v>53.04</c:v>
                </c:pt>
                <c:pt idx="673">
                  <c:v>53.029999999999909</c:v>
                </c:pt>
                <c:pt idx="674">
                  <c:v>53.029999999999909</c:v>
                </c:pt>
                <c:pt idx="675">
                  <c:v>52.999999999999908</c:v>
                </c:pt>
                <c:pt idx="676">
                  <c:v>52.99</c:v>
                </c:pt>
                <c:pt idx="677">
                  <c:v>53</c:v>
                </c:pt>
                <c:pt idx="678">
                  <c:v>52.99</c:v>
                </c:pt>
                <c:pt idx="679">
                  <c:v>52.99</c:v>
                </c:pt>
                <c:pt idx="680">
                  <c:v>52.98</c:v>
                </c:pt>
                <c:pt idx="681">
                  <c:v>52.96</c:v>
                </c:pt>
                <c:pt idx="682">
                  <c:v>52.93</c:v>
                </c:pt>
                <c:pt idx="683">
                  <c:v>52.92</c:v>
                </c:pt>
                <c:pt idx="684">
                  <c:v>52.9</c:v>
                </c:pt>
                <c:pt idx="685">
                  <c:v>52.9</c:v>
                </c:pt>
                <c:pt idx="686">
                  <c:v>52.91</c:v>
                </c:pt>
                <c:pt idx="687">
                  <c:v>52.91</c:v>
                </c:pt>
                <c:pt idx="688">
                  <c:v>52.9</c:v>
                </c:pt>
                <c:pt idx="689">
                  <c:v>52.91</c:v>
                </c:pt>
                <c:pt idx="690">
                  <c:v>52.91</c:v>
                </c:pt>
                <c:pt idx="691">
                  <c:v>52.92</c:v>
                </c:pt>
                <c:pt idx="692">
                  <c:v>52.92</c:v>
                </c:pt>
                <c:pt idx="693">
                  <c:v>52.92</c:v>
                </c:pt>
                <c:pt idx="694">
                  <c:v>52.92</c:v>
                </c:pt>
                <c:pt idx="695">
                  <c:v>52.91</c:v>
                </c:pt>
                <c:pt idx="696">
                  <c:v>52.879999999999995</c:v>
                </c:pt>
                <c:pt idx="697">
                  <c:v>52.879999999999995</c:v>
                </c:pt>
                <c:pt idx="698">
                  <c:v>52.86</c:v>
                </c:pt>
                <c:pt idx="699">
                  <c:v>52.86</c:v>
                </c:pt>
                <c:pt idx="700">
                  <c:v>52.86</c:v>
                </c:pt>
                <c:pt idx="701">
                  <c:v>52.839999999999996</c:v>
                </c:pt>
                <c:pt idx="702">
                  <c:v>52.83</c:v>
                </c:pt>
                <c:pt idx="703">
                  <c:v>52.790000000000006</c:v>
                </c:pt>
                <c:pt idx="704">
                  <c:v>52.790000000000006</c:v>
                </c:pt>
                <c:pt idx="705">
                  <c:v>52.799999999999912</c:v>
                </c:pt>
                <c:pt idx="706">
                  <c:v>52.799999999999912</c:v>
                </c:pt>
                <c:pt idx="707">
                  <c:v>52.77</c:v>
                </c:pt>
                <c:pt idx="708">
                  <c:v>52.77</c:v>
                </c:pt>
                <c:pt idx="709">
                  <c:v>52.75</c:v>
                </c:pt>
                <c:pt idx="710">
                  <c:v>52.75</c:v>
                </c:pt>
                <c:pt idx="711">
                  <c:v>52.75</c:v>
                </c:pt>
                <c:pt idx="712">
                  <c:v>52.77</c:v>
                </c:pt>
                <c:pt idx="713">
                  <c:v>52.790000000000006</c:v>
                </c:pt>
                <c:pt idx="714">
                  <c:v>52.809999999999995</c:v>
                </c:pt>
                <c:pt idx="715">
                  <c:v>52.8</c:v>
                </c:pt>
                <c:pt idx="716">
                  <c:v>52.809999999999995</c:v>
                </c:pt>
                <c:pt idx="717">
                  <c:v>52.790000000000006</c:v>
                </c:pt>
                <c:pt idx="718">
                  <c:v>52.760000000000005</c:v>
                </c:pt>
                <c:pt idx="719">
                  <c:v>52.760000000000005</c:v>
                </c:pt>
                <c:pt idx="720">
                  <c:v>52.73999999999991</c:v>
                </c:pt>
                <c:pt idx="721">
                  <c:v>52.760000000000005</c:v>
                </c:pt>
                <c:pt idx="722">
                  <c:v>52.73999999999991</c:v>
                </c:pt>
                <c:pt idx="723">
                  <c:v>52.720000000000006</c:v>
                </c:pt>
                <c:pt idx="724">
                  <c:v>52.7</c:v>
                </c:pt>
                <c:pt idx="725">
                  <c:v>52.690000000000005</c:v>
                </c:pt>
                <c:pt idx="726">
                  <c:v>52.68</c:v>
                </c:pt>
                <c:pt idx="727">
                  <c:v>52.690000000000005</c:v>
                </c:pt>
                <c:pt idx="728">
                  <c:v>52.720000000000006</c:v>
                </c:pt>
                <c:pt idx="729">
                  <c:v>52.720000000000006</c:v>
                </c:pt>
                <c:pt idx="730">
                  <c:v>52.71</c:v>
                </c:pt>
                <c:pt idx="731">
                  <c:v>52.720000000000006</c:v>
                </c:pt>
                <c:pt idx="732">
                  <c:v>52.720000000000006</c:v>
                </c:pt>
                <c:pt idx="733">
                  <c:v>52.720000000000006</c:v>
                </c:pt>
                <c:pt idx="734">
                  <c:v>52.720000000000006</c:v>
                </c:pt>
                <c:pt idx="735">
                  <c:v>52.730000000000004</c:v>
                </c:pt>
                <c:pt idx="736">
                  <c:v>52.730000000000004</c:v>
                </c:pt>
                <c:pt idx="737">
                  <c:v>52.730000000000004</c:v>
                </c:pt>
                <c:pt idx="738">
                  <c:v>52.730000000000004</c:v>
                </c:pt>
                <c:pt idx="739">
                  <c:v>52.730000000000004</c:v>
                </c:pt>
                <c:pt idx="740">
                  <c:v>52.730000000000004</c:v>
                </c:pt>
                <c:pt idx="741">
                  <c:v>52.730000000000004</c:v>
                </c:pt>
                <c:pt idx="742">
                  <c:v>52.730000000000004</c:v>
                </c:pt>
                <c:pt idx="743">
                  <c:v>52.730000000000004</c:v>
                </c:pt>
                <c:pt idx="744">
                  <c:v>52.730000000000004</c:v>
                </c:pt>
                <c:pt idx="745">
                  <c:v>52.730000000000004</c:v>
                </c:pt>
                <c:pt idx="746">
                  <c:v>52.730000000000004</c:v>
                </c:pt>
                <c:pt idx="747">
                  <c:v>52.730000000000004</c:v>
                </c:pt>
                <c:pt idx="748">
                  <c:v>52.730000000000004</c:v>
                </c:pt>
                <c:pt idx="749">
                  <c:v>52.730000000000004</c:v>
                </c:pt>
                <c:pt idx="750">
                  <c:v>52.730000000000004</c:v>
                </c:pt>
                <c:pt idx="751">
                  <c:v>52.730000000000004</c:v>
                </c:pt>
                <c:pt idx="752">
                  <c:v>52.720000000000006</c:v>
                </c:pt>
                <c:pt idx="753">
                  <c:v>52.720000000000006</c:v>
                </c:pt>
                <c:pt idx="754">
                  <c:v>52.720000000000006</c:v>
                </c:pt>
                <c:pt idx="755">
                  <c:v>52.720000000000006</c:v>
                </c:pt>
                <c:pt idx="756">
                  <c:v>52.720000000000006</c:v>
                </c:pt>
                <c:pt idx="757">
                  <c:v>52.720000000000006</c:v>
                </c:pt>
                <c:pt idx="758">
                  <c:v>52.720000000000006</c:v>
                </c:pt>
                <c:pt idx="759">
                  <c:v>52.720000000000006</c:v>
                </c:pt>
                <c:pt idx="760">
                  <c:v>52.720000000000006</c:v>
                </c:pt>
                <c:pt idx="761">
                  <c:v>52.720000000000006</c:v>
                </c:pt>
                <c:pt idx="762">
                  <c:v>52.720000000000006</c:v>
                </c:pt>
                <c:pt idx="763">
                  <c:v>52.720000000000006</c:v>
                </c:pt>
                <c:pt idx="764">
                  <c:v>52.720000000000006</c:v>
                </c:pt>
                <c:pt idx="765">
                  <c:v>52.720000000000006</c:v>
                </c:pt>
                <c:pt idx="766">
                  <c:v>52.720000000000006</c:v>
                </c:pt>
                <c:pt idx="767">
                  <c:v>52.720000000000006</c:v>
                </c:pt>
                <c:pt idx="768">
                  <c:v>52.720000000000006</c:v>
                </c:pt>
                <c:pt idx="769">
                  <c:v>52.720000000000006</c:v>
                </c:pt>
                <c:pt idx="770">
                  <c:v>52.720000000000006</c:v>
                </c:pt>
                <c:pt idx="771">
                  <c:v>52.720000000000006</c:v>
                </c:pt>
                <c:pt idx="772">
                  <c:v>52.720000000000006</c:v>
                </c:pt>
                <c:pt idx="773">
                  <c:v>52.720000000000006</c:v>
                </c:pt>
                <c:pt idx="774">
                  <c:v>52.71</c:v>
                </c:pt>
                <c:pt idx="775">
                  <c:v>52.71</c:v>
                </c:pt>
                <c:pt idx="776">
                  <c:v>52.71</c:v>
                </c:pt>
                <c:pt idx="777">
                  <c:v>52.71</c:v>
                </c:pt>
                <c:pt idx="778">
                  <c:v>52.71</c:v>
                </c:pt>
                <c:pt idx="779">
                  <c:v>52.71</c:v>
                </c:pt>
                <c:pt idx="780">
                  <c:v>52.71</c:v>
                </c:pt>
                <c:pt idx="781">
                  <c:v>52.71</c:v>
                </c:pt>
                <c:pt idx="782">
                  <c:v>52.71</c:v>
                </c:pt>
                <c:pt idx="783">
                  <c:v>52.71</c:v>
                </c:pt>
                <c:pt idx="784">
                  <c:v>52.71</c:v>
                </c:pt>
                <c:pt idx="785">
                  <c:v>52.71</c:v>
                </c:pt>
                <c:pt idx="786">
                  <c:v>52.71</c:v>
                </c:pt>
                <c:pt idx="787">
                  <c:v>52.71</c:v>
                </c:pt>
                <c:pt idx="788">
                  <c:v>52.71</c:v>
                </c:pt>
                <c:pt idx="789">
                  <c:v>52.71</c:v>
                </c:pt>
                <c:pt idx="790">
                  <c:v>52.71</c:v>
                </c:pt>
                <c:pt idx="791">
                  <c:v>52.71</c:v>
                </c:pt>
                <c:pt idx="792">
                  <c:v>52.71</c:v>
                </c:pt>
                <c:pt idx="793">
                  <c:v>52.71</c:v>
                </c:pt>
                <c:pt idx="794">
                  <c:v>52.71</c:v>
                </c:pt>
                <c:pt idx="795">
                  <c:v>52.71</c:v>
                </c:pt>
                <c:pt idx="796">
                  <c:v>52.71</c:v>
                </c:pt>
                <c:pt idx="797">
                  <c:v>52.71</c:v>
                </c:pt>
                <c:pt idx="798">
                  <c:v>52.71</c:v>
                </c:pt>
                <c:pt idx="799">
                  <c:v>52.71</c:v>
                </c:pt>
                <c:pt idx="800">
                  <c:v>52.71</c:v>
                </c:pt>
                <c:pt idx="801">
                  <c:v>52.71</c:v>
                </c:pt>
                <c:pt idx="802">
                  <c:v>52.71</c:v>
                </c:pt>
                <c:pt idx="803">
                  <c:v>52.71</c:v>
                </c:pt>
                <c:pt idx="804">
                  <c:v>52.71</c:v>
                </c:pt>
                <c:pt idx="805">
                  <c:v>52.730000000000004</c:v>
                </c:pt>
                <c:pt idx="806">
                  <c:v>52.730000000000004</c:v>
                </c:pt>
                <c:pt idx="807">
                  <c:v>52.730000000000004</c:v>
                </c:pt>
                <c:pt idx="808">
                  <c:v>52.730000000000004</c:v>
                </c:pt>
                <c:pt idx="809">
                  <c:v>52.730000000000004</c:v>
                </c:pt>
                <c:pt idx="810">
                  <c:v>52.730000000000004</c:v>
                </c:pt>
                <c:pt idx="811">
                  <c:v>52.730000000000004</c:v>
                </c:pt>
                <c:pt idx="812">
                  <c:v>52.730000000000004</c:v>
                </c:pt>
                <c:pt idx="813">
                  <c:v>52.730000000000004</c:v>
                </c:pt>
                <c:pt idx="814">
                  <c:v>52.730000000000004</c:v>
                </c:pt>
                <c:pt idx="815">
                  <c:v>52.730000000000004</c:v>
                </c:pt>
                <c:pt idx="816">
                  <c:v>52.730000000000004</c:v>
                </c:pt>
                <c:pt idx="817">
                  <c:v>52.730000000000004</c:v>
                </c:pt>
                <c:pt idx="818">
                  <c:v>52.730000000000004</c:v>
                </c:pt>
                <c:pt idx="819">
                  <c:v>52.730000000000004</c:v>
                </c:pt>
                <c:pt idx="820">
                  <c:v>52.730000000000004</c:v>
                </c:pt>
                <c:pt idx="821">
                  <c:v>52.730000000000004</c:v>
                </c:pt>
                <c:pt idx="822">
                  <c:v>52.730000000000004</c:v>
                </c:pt>
                <c:pt idx="823">
                  <c:v>52.730000000000004</c:v>
                </c:pt>
                <c:pt idx="824">
                  <c:v>52.730000000000004</c:v>
                </c:pt>
                <c:pt idx="825">
                  <c:v>52.730000000000004</c:v>
                </c:pt>
                <c:pt idx="826">
                  <c:v>52.720000000000006</c:v>
                </c:pt>
                <c:pt idx="827">
                  <c:v>52.720000000000006</c:v>
                </c:pt>
                <c:pt idx="828">
                  <c:v>52.720000000000006</c:v>
                </c:pt>
                <c:pt idx="829">
                  <c:v>52.720000000000006</c:v>
                </c:pt>
                <c:pt idx="830">
                  <c:v>52.720000000000006</c:v>
                </c:pt>
                <c:pt idx="831">
                  <c:v>52.720000000000006</c:v>
                </c:pt>
                <c:pt idx="832">
                  <c:v>52.720000000000006</c:v>
                </c:pt>
                <c:pt idx="833">
                  <c:v>52.720000000000006</c:v>
                </c:pt>
                <c:pt idx="834">
                  <c:v>52.720000000000006</c:v>
                </c:pt>
                <c:pt idx="835">
                  <c:v>52.720000000000006</c:v>
                </c:pt>
                <c:pt idx="836">
                  <c:v>52.720000000000006</c:v>
                </c:pt>
                <c:pt idx="837">
                  <c:v>52.730000000000004</c:v>
                </c:pt>
                <c:pt idx="838">
                  <c:v>52.730000000000004</c:v>
                </c:pt>
                <c:pt idx="839">
                  <c:v>52.730000000000004</c:v>
                </c:pt>
                <c:pt idx="840">
                  <c:v>52.730000000000004</c:v>
                </c:pt>
                <c:pt idx="841">
                  <c:v>52.730000000000004</c:v>
                </c:pt>
                <c:pt idx="842">
                  <c:v>52.730000000000004</c:v>
                </c:pt>
                <c:pt idx="843">
                  <c:v>52.730000000000004</c:v>
                </c:pt>
                <c:pt idx="844">
                  <c:v>52.730000000000004</c:v>
                </c:pt>
                <c:pt idx="845">
                  <c:v>52.730000000000004</c:v>
                </c:pt>
                <c:pt idx="846">
                  <c:v>52.730000000000004</c:v>
                </c:pt>
                <c:pt idx="847">
                  <c:v>52.730000000000004</c:v>
                </c:pt>
                <c:pt idx="848">
                  <c:v>52.730000000000004</c:v>
                </c:pt>
                <c:pt idx="849">
                  <c:v>52.730000000000004</c:v>
                </c:pt>
                <c:pt idx="850">
                  <c:v>52.730000000000004</c:v>
                </c:pt>
                <c:pt idx="851">
                  <c:v>52.730000000000004</c:v>
                </c:pt>
                <c:pt idx="852">
                  <c:v>52.730000000000004</c:v>
                </c:pt>
                <c:pt idx="853">
                  <c:v>52.730000000000004</c:v>
                </c:pt>
                <c:pt idx="854">
                  <c:v>52.730000000000004</c:v>
                </c:pt>
                <c:pt idx="855">
                  <c:v>52.730000000000004</c:v>
                </c:pt>
                <c:pt idx="856">
                  <c:v>52.730000000000004</c:v>
                </c:pt>
                <c:pt idx="857">
                  <c:v>52.730000000000004</c:v>
                </c:pt>
                <c:pt idx="858">
                  <c:v>52.730000000000004</c:v>
                </c:pt>
                <c:pt idx="859">
                  <c:v>52.730000000000004</c:v>
                </c:pt>
                <c:pt idx="860">
                  <c:v>52.730000000000004</c:v>
                </c:pt>
                <c:pt idx="861">
                  <c:v>52.730000000000004</c:v>
                </c:pt>
                <c:pt idx="862">
                  <c:v>52.730000000000004</c:v>
                </c:pt>
                <c:pt idx="863">
                  <c:v>52.730000000000004</c:v>
                </c:pt>
                <c:pt idx="864">
                  <c:v>52.730000000000004</c:v>
                </c:pt>
                <c:pt idx="865">
                  <c:v>52.730000000000004</c:v>
                </c:pt>
                <c:pt idx="866">
                  <c:v>52.730000000000004</c:v>
                </c:pt>
                <c:pt idx="867">
                  <c:v>52.730000000000004</c:v>
                </c:pt>
                <c:pt idx="868">
                  <c:v>52.730000000000004</c:v>
                </c:pt>
                <c:pt idx="869">
                  <c:v>52.730000000000004</c:v>
                </c:pt>
                <c:pt idx="870">
                  <c:v>52.730000000000004</c:v>
                </c:pt>
                <c:pt idx="871">
                  <c:v>52.730000000000004</c:v>
                </c:pt>
                <c:pt idx="872">
                  <c:v>52.730000000000004</c:v>
                </c:pt>
                <c:pt idx="873">
                  <c:v>52.730000000000004</c:v>
                </c:pt>
                <c:pt idx="874">
                  <c:v>52.730000000000004</c:v>
                </c:pt>
                <c:pt idx="875">
                  <c:v>52.730000000000004</c:v>
                </c:pt>
                <c:pt idx="876">
                  <c:v>52.730000000000004</c:v>
                </c:pt>
                <c:pt idx="877">
                  <c:v>52.730000000000004</c:v>
                </c:pt>
                <c:pt idx="878">
                  <c:v>52.730000000000004</c:v>
                </c:pt>
                <c:pt idx="879">
                  <c:v>52.730000000000004</c:v>
                </c:pt>
                <c:pt idx="880">
                  <c:v>52.720000000000006</c:v>
                </c:pt>
                <c:pt idx="881">
                  <c:v>52.720000000000006</c:v>
                </c:pt>
                <c:pt idx="882">
                  <c:v>52.720000000000006</c:v>
                </c:pt>
                <c:pt idx="883">
                  <c:v>52.720000000000006</c:v>
                </c:pt>
                <c:pt idx="884">
                  <c:v>52.720000000000006</c:v>
                </c:pt>
                <c:pt idx="885">
                  <c:v>52.720000000000006</c:v>
                </c:pt>
                <c:pt idx="886">
                  <c:v>52.720000000000006</c:v>
                </c:pt>
                <c:pt idx="887">
                  <c:v>52.720000000000006</c:v>
                </c:pt>
                <c:pt idx="888">
                  <c:v>52.720000000000006</c:v>
                </c:pt>
                <c:pt idx="889">
                  <c:v>52.720000000000006</c:v>
                </c:pt>
                <c:pt idx="890">
                  <c:v>52.720000000000006</c:v>
                </c:pt>
                <c:pt idx="891">
                  <c:v>52.720000000000006</c:v>
                </c:pt>
                <c:pt idx="892">
                  <c:v>52.720000000000006</c:v>
                </c:pt>
                <c:pt idx="893">
                  <c:v>52.720000000000006</c:v>
                </c:pt>
                <c:pt idx="894">
                  <c:v>52.730000000000004</c:v>
                </c:pt>
                <c:pt idx="895">
                  <c:v>52.730000000000004</c:v>
                </c:pt>
                <c:pt idx="896">
                  <c:v>52.730000000000004</c:v>
                </c:pt>
                <c:pt idx="897">
                  <c:v>52.730000000000004</c:v>
                </c:pt>
                <c:pt idx="898">
                  <c:v>52.730000000000004</c:v>
                </c:pt>
                <c:pt idx="899">
                  <c:v>52.730000000000004</c:v>
                </c:pt>
                <c:pt idx="900">
                  <c:v>52.730000000000004</c:v>
                </c:pt>
                <c:pt idx="901">
                  <c:v>52.730000000000004</c:v>
                </c:pt>
                <c:pt idx="902">
                  <c:v>52.730000000000004</c:v>
                </c:pt>
                <c:pt idx="903">
                  <c:v>52.730000000000004</c:v>
                </c:pt>
                <c:pt idx="904">
                  <c:v>52.720000000000006</c:v>
                </c:pt>
                <c:pt idx="905">
                  <c:v>52.720000000000006</c:v>
                </c:pt>
                <c:pt idx="906">
                  <c:v>52.720000000000006</c:v>
                </c:pt>
                <c:pt idx="907">
                  <c:v>52.720000000000006</c:v>
                </c:pt>
                <c:pt idx="908">
                  <c:v>52.720000000000006</c:v>
                </c:pt>
                <c:pt idx="909">
                  <c:v>52.720000000000006</c:v>
                </c:pt>
                <c:pt idx="910">
                  <c:v>52.720000000000006</c:v>
                </c:pt>
                <c:pt idx="911">
                  <c:v>52.720000000000006</c:v>
                </c:pt>
                <c:pt idx="912">
                  <c:v>52.720000000000006</c:v>
                </c:pt>
                <c:pt idx="913">
                  <c:v>52.720000000000006</c:v>
                </c:pt>
                <c:pt idx="914">
                  <c:v>52.720000000000006</c:v>
                </c:pt>
                <c:pt idx="915">
                  <c:v>52.720000000000006</c:v>
                </c:pt>
                <c:pt idx="916">
                  <c:v>52.720000000000006</c:v>
                </c:pt>
                <c:pt idx="917">
                  <c:v>52.720000000000006</c:v>
                </c:pt>
                <c:pt idx="918">
                  <c:v>52.720000000000006</c:v>
                </c:pt>
                <c:pt idx="919">
                  <c:v>52.720000000000006</c:v>
                </c:pt>
                <c:pt idx="920">
                  <c:v>52.720000000000006</c:v>
                </c:pt>
                <c:pt idx="921">
                  <c:v>52.720000000000006</c:v>
                </c:pt>
                <c:pt idx="922">
                  <c:v>52.720000000000006</c:v>
                </c:pt>
                <c:pt idx="923">
                  <c:v>52.720000000000006</c:v>
                </c:pt>
                <c:pt idx="924">
                  <c:v>52.720000000000006</c:v>
                </c:pt>
                <c:pt idx="925">
                  <c:v>52.720000000000006</c:v>
                </c:pt>
                <c:pt idx="926">
                  <c:v>52.720000000000006</c:v>
                </c:pt>
                <c:pt idx="927">
                  <c:v>52.730000000000004</c:v>
                </c:pt>
                <c:pt idx="928">
                  <c:v>52.730000000000004</c:v>
                </c:pt>
                <c:pt idx="929">
                  <c:v>52.730000000000004</c:v>
                </c:pt>
                <c:pt idx="930">
                  <c:v>52.730000000000004</c:v>
                </c:pt>
                <c:pt idx="931">
                  <c:v>52.730000000000004</c:v>
                </c:pt>
                <c:pt idx="932">
                  <c:v>52.730000000000004</c:v>
                </c:pt>
                <c:pt idx="933">
                  <c:v>52.730000000000004</c:v>
                </c:pt>
                <c:pt idx="934">
                  <c:v>52.730000000000004</c:v>
                </c:pt>
                <c:pt idx="935">
                  <c:v>52.730000000000004</c:v>
                </c:pt>
                <c:pt idx="936">
                  <c:v>52.730000000000004</c:v>
                </c:pt>
                <c:pt idx="937">
                  <c:v>52.730000000000004</c:v>
                </c:pt>
                <c:pt idx="938">
                  <c:v>52.730000000000004</c:v>
                </c:pt>
                <c:pt idx="939">
                  <c:v>52.730000000000004</c:v>
                </c:pt>
                <c:pt idx="940">
                  <c:v>52.730000000000004</c:v>
                </c:pt>
                <c:pt idx="941">
                  <c:v>52.720000000000006</c:v>
                </c:pt>
                <c:pt idx="942">
                  <c:v>52.720000000000006</c:v>
                </c:pt>
                <c:pt idx="943">
                  <c:v>52.720000000000006</c:v>
                </c:pt>
                <c:pt idx="944">
                  <c:v>52.720000000000006</c:v>
                </c:pt>
                <c:pt idx="945">
                  <c:v>52.720000000000006</c:v>
                </c:pt>
                <c:pt idx="946">
                  <c:v>52.720000000000006</c:v>
                </c:pt>
                <c:pt idx="947">
                  <c:v>52.720000000000006</c:v>
                </c:pt>
                <c:pt idx="948">
                  <c:v>52.720000000000006</c:v>
                </c:pt>
                <c:pt idx="949">
                  <c:v>52.720000000000006</c:v>
                </c:pt>
                <c:pt idx="950">
                  <c:v>52.720000000000006</c:v>
                </c:pt>
                <c:pt idx="951">
                  <c:v>52.720000000000006</c:v>
                </c:pt>
                <c:pt idx="952">
                  <c:v>52.720000000000006</c:v>
                </c:pt>
                <c:pt idx="953">
                  <c:v>52.720000000000006</c:v>
                </c:pt>
                <c:pt idx="954">
                  <c:v>52.720000000000006</c:v>
                </c:pt>
                <c:pt idx="955">
                  <c:v>52.720000000000006</c:v>
                </c:pt>
                <c:pt idx="956">
                  <c:v>52.720000000000006</c:v>
                </c:pt>
                <c:pt idx="957">
                  <c:v>52.720000000000006</c:v>
                </c:pt>
                <c:pt idx="958">
                  <c:v>52.720000000000006</c:v>
                </c:pt>
                <c:pt idx="959">
                  <c:v>52.720000000000006</c:v>
                </c:pt>
                <c:pt idx="960">
                  <c:v>52.720000000000006</c:v>
                </c:pt>
                <c:pt idx="961">
                  <c:v>52.720000000000006</c:v>
                </c:pt>
                <c:pt idx="962">
                  <c:v>52.720000000000006</c:v>
                </c:pt>
                <c:pt idx="963">
                  <c:v>52.720000000000006</c:v>
                </c:pt>
                <c:pt idx="964">
                  <c:v>52.730000000000004</c:v>
                </c:pt>
                <c:pt idx="965">
                  <c:v>52.730000000000004</c:v>
                </c:pt>
                <c:pt idx="966">
                  <c:v>52.730000000000004</c:v>
                </c:pt>
                <c:pt idx="967">
                  <c:v>52.730000000000004</c:v>
                </c:pt>
                <c:pt idx="968">
                  <c:v>52.730000000000004</c:v>
                </c:pt>
                <c:pt idx="969">
                  <c:v>52.730000000000004</c:v>
                </c:pt>
                <c:pt idx="970">
                  <c:v>52.730000000000004</c:v>
                </c:pt>
                <c:pt idx="971">
                  <c:v>52.730000000000004</c:v>
                </c:pt>
                <c:pt idx="972">
                  <c:v>52.730000000000004</c:v>
                </c:pt>
                <c:pt idx="973">
                  <c:v>52.730000000000004</c:v>
                </c:pt>
                <c:pt idx="974">
                  <c:v>52.730000000000004</c:v>
                </c:pt>
                <c:pt idx="975">
                  <c:v>52.730000000000004</c:v>
                </c:pt>
                <c:pt idx="976">
                  <c:v>52.730000000000004</c:v>
                </c:pt>
                <c:pt idx="977">
                  <c:v>52.730000000000004</c:v>
                </c:pt>
                <c:pt idx="978">
                  <c:v>52.730000000000004</c:v>
                </c:pt>
                <c:pt idx="979">
                  <c:v>52.730000000000004</c:v>
                </c:pt>
                <c:pt idx="980">
                  <c:v>52.730000000000004</c:v>
                </c:pt>
                <c:pt idx="981">
                  <c:v>52.730000000000004</c:v>
                </c:pt>
                <c:pt idx="982">
                  <c:v>52.730000000000004</c:v>
                </c:pt>
                <c:pt idx="983">
                  <c:v>52.730000000000004</c:v>
                </c:pt>
                <c:pt idx="984">
                  <c:v>52.730000000000004</c:v>
                </c:pt>
                <c:pt idx="985">
                  <c:v>52.730000000000004</c:v>
                </c:pt>
                <c:pt idx="986">
                  <c:v>52.730000000000004</c:v>
                </c:pt>
                <c:pt idx="987">
                  <c:v>52.730000000000004</c:v>
                </c:pt>
                <c:pt idx="988">
                  <c:v>52.730000000000004</c:v>
                </c:pt>
                <c:pt idx="989">
                  <c:v>52.730000000000004</c:v>
                </c:pt>
                <c:pt idx="990">
                  <c:v>52.730000000000004</c:v>
                </c:pt>
                <c:pt idx="991">
                  <c:v>52.730000000000004</c:v>
                </c:pt>
                <c:pt idx="992">
                  <c:v>52.730000000000004</c:v>
                </c:pt>
                <c:pt idx="993">
                  <c:v>52.730000000000004</c:v>
                </c:pt>
                <c:pt idx="994">
                  <c:v>52.730000000000004</c:v>
                </c:pt>
                <c:pt idx="995">
                  <c:v>52.730000000000004</c:v>
                </c:pt>
                <c:pt idx="996">
                  <c:v>52.730000000000004</c:v>
                </c:pt>
                <c:pt idx="997">
                  <c:v>52.730000000000004</c:v>
                </c:pt>
                <c:pt idx="998">
                  <c:v>52.730000000000004</c:v>
                </c:pt>
                <c:pt idx="999">
                  <c:v>52.730000000000004</c:v>
                </c:pt>
                <c:pt idx="1000">
                  <c:v>52.730000000000004</c:v>
                </c:pt>
                <c:pt idx="1001">
                  <c:v>52.720000000000006</c:v>
                </c:pt>
                <c:pt idx="1002">
                  <c:v>52.720000000000006</c:v>
                </c:pt>
                <c:pt idx="1003">
                  <c:v>52.720000000000006</c:v>
                </c:pt>
                <c:pt idx="1004">
                  <c:v>52.720000000000006</c:v>
                </c:pt>
                <c:pt idx="1005">
                  <c:v>52.720000000000006</c:v>
                </c:pt>
                <c:pt idx="1006">
                  <c:v>52.720000000000006</c:v>
                </c:pt>
                <c:pt idx="1007">
                  <c:v>52.730000000000004</c:v>
                </c:pt>
                <c:pt idx="1008">
                  <c:v>52.730000000000004</c:v>
                </c:pt>
                <c:pt idx="1009">
                  <c:v>52.730000000000004</c:v>
                </c:pt>
                <c:pt idx="1010">
                  <c:v>52.730000000000004</c:v>
                </c:pt>
                <c:pt idx="1011">
                  <c:v>52.730000000000004</c:v>
                </c:pt>
                <c:pt idx="1012">
                  <c:v>52.730000000000004</c:v>
                </c:pt>
                <c:pt idx="1013">
                  <c:v>52.730000000000004</c:v>
                </c:pt>
                <c:pt idx="1014">
                  <c:v>52.730000000000004</c:v>
                </c:pt>
                <c:pt idx="1015">
                  <c:v>52.730000000000004</c:v>
                </c:pt>
                <c:pt idx="1016">
                  <c:v>52.730000000000004</c:v>
                </c:pt>
                <c:pt idx="1017">
                  <c:v>52.730000000000004</c:v>
                </c:pt>
                <c:pt idx="1018">
                  <c:v>52.730000000000004</c:v>
                </c:pt>
                <c:pt idx="1019">
                  <c:v>52.730000000000004</c:v>
                </c:pt>
                <c:pt idx="1020">
                  <c:v>52.730000000000004</c:v>
                </c:pt>
                <c:pt idx="1021">
                  <c:v>52.730000000000004</c:v>
                </c:pt>
                <c:pt idx="1022">
                  <c:v>52.730000000000004</c:v>
                </c:pt>
                <c:pt idx="1023">
                  <c:v>52.730000000000004</c:v>
                </c:pt>
                <c:pt idx="1024">
                  <c:v>52.730000000000004</c:v>
                </c:pt>
                <c:pt idx="1025">
                  <c:v>52.730000000000004</c:v>
                </c:pt>
                <c:pt idx="1026">
                  <c:v>52.730000000000004</c:v>
                </c:pt>
                <c:pt idx="1027">
                  <c:v>52.730000000000004</c:v>
                </c:pt>
                <c:pt idx="1028">
                  <c:v>52.730000000000004</c:v>
                </c:pt>
                <c:pt idx="1029">
                  <c:v>52.730000000000004</c:v>
                </c:pt>
                <c:pt idx="1030">
                  <c:v>52.730000000000004</c:v>
                </c:pt>
                <c:pt idx="1031">
                  <c:v>52.730000000000004</c:v>
                </c:pt>
                <c:pt idx="1032">
                  <c:v>52.730000000000004</c:v>
                </c:pt>
                <c:pt idx="1033">
                  <c:v>52.730000000000004</c:v>
                </c:pt>
                <c:pt idx="1034">
                  <c:v>52.730000000000004</c:v>
                </c:pt>
                <c:pt idx="1035">
                  <c:v>52.730000000000004</c:v>
                </c:pt>
                <c:pt idx="1036">
                  <c:v>52.730000000000004</c:v>
                </c:pt>
                <c:pt idx="1037">
                  <c:v>52.730000000000004</c:v>
                </c:pt>
                <c:pt idx="1038">
                  <c:v>52.730000000000004</c:v>
                </c:pt>
                <c:pt idx="1039">
                  <c:v>52.730000000000004</c:v>
                </c:pt>
                <c:pt idx="1040">
                  <c:v>52.730000000000004</c:v>
                </c:pt>
                <c:pt idx="1041">
                  <c:v>52.730000000000004</c:v>
                </c:pt>
                <c:pt idx="1042">
                  <c:v>52.730000000000004</c:v>
                </c:pt>
                <c:pt idx="1043">
                  <c:v>52.730000000000004</c:v>
                </c:pt>
                <c:pt idx="1044">
                  <c:v>52.730000000000004</c:v>
                </c:pt>
                <c:pt idx="1045">
                  <c:v>52.730000000000004</c:v>
                </c:pt>
                <c:pt idx="1046">
                  <c:v>52.730000000000004</c:v>
                </c:pt>
                <c:pt idx="1047">
                  <c:v>52.730000000000004</c:v>
                </c:pt>
                <c:pt idx="1048">
                  <c:v>52.730000000000004</c:v>
                </c:pt>
                <c:pt idx="1049">
                  <c:v>52.730000000000004</c:v>
                </c:pt>
                <c:pt idx="1050">
                  <c:v>52.730000000000004</c:v>
                </c:pt>
                <c:pt idx="1051">
                  <c:v>52.730000000000004</c:v>
                </c:pt>
                <c:pt idx="1052">
                  <c:v>52.730000000000004</c:v>
                </c:pt>
                <c:pt idx="1053">
                  <c:v>52.730000000000004</c:v>
                </c:pt>
                <c:pt idx="1054">
                  <c:v>52.730000000000004</c:v>
                </c:pt>
                <c:pt idx="1055">
                  <c:v>52.730000000000004</c:v>
                </c:pt>
                <c:pt idx="1056">
                  <c:v>52.730000000000004</c:v>
                </c:pt>
                <c:pt idx="1057">
                  <c:v>52.730000000000004</c:v>
                </c:pt>
                <c:pt idx="1058">
                  <c:v>52.730000000000004</c:v>
                </c:pt>
                <c:pt idx="1059">
                  <c:v>52.730000000000004</c:v>
                </c:pt>
                <c:pt idx="1060">
                  <c:v>52.730000000000004</c:v>
                </c:pt>
                <c:pt idx="1061">
                  <c:v>52.730000000000004</c:v>
                </c:pt>
                <c:pt idx="1062">
                  <c:v>52.730000000000004</c:v>
                </c:pt>
                <c:pt idx="1063">
                  <c:v>52.730000000000004</c:v>
                </c:pt>
                <c:pt idx="1064">
                  <c:v>52.730000000000004</c:v>
                </c:pt>
                <c:pt idx="1065">
                  <c:v>52.730000000000004</c:v>
                </c:pt>
                <c:pt idx="1066">
                  <c:v>52.730000000000004</c:v>
                </c:pt>
                <c:pt idx="1067">
                  <c:v>52.730000000000004</c:v>
                </c:pt>
                <c:pt idx="1068">
                  <c:v>52.730000000000004</c:v>
                </c:pt>
                <c:pt idx="1069">
                  <c:v>52.730000000000004</c:v>
                </c:pt>
                <c:pt idx="1070">
                  <c:v>52.730000000000004</c:v>
                </c:pt>
                <c:pt idx="1071">
                  <c:v>52.730000000000004</c:v>
                </c:pt>
                <c:pt idx="1072">
                  <c:v>52.730000000000004</c:v>
                </c:pt>
                <c:pt idx="1073">
                  <c:v>52.730000000000004</c:v>
                </c:pt>
                <c:pt idx="1074">
                  <c:v>52.730000000000004</c:v>
                </c:pt>
                <c:pt idx="1075">
                  <c:v>52.730000000000004</c:v>
                </c:pt>
                <c:pt idx="1076">
                  <c:v>52.730000000000004</c:v>
                </c:pt>
                <c:pt idx="1077">
                  <c:v>52.730000000000004</c:v>
                </c:pt>
                <c:pt idx="1078">
                  <c:v>52.730000000000004</c:v>
                </c:pt>
                <c:pt idx="1079">
                  <c:v>52.730000000000004</c:v>
                </c:pt>
                <c:pt idx="1080">
                  <c:v>52.730000000000004</c:v>
                </c:pt>
                <c:pt idx="1081">
                  <c:v>52.730000000000004</c:v>
                </c:pt>
                <c:pt idx="1082">
                  <c:v>52.730000000000004</c:v>
                </c:pt>
                <c:pt idx="1083">
                  <c:v>52.730000000000004</c:v>
                </c:pt>
                <c:pt idx="1084">
                  <c:v>52.730000000000004</c:v>
                </c:pt>
                <c:pt idx="1085">
                  <c:v>52.730000000000004</c:v>
                </c:pt>
                <c:pt idx="1086">
                  <c:v>52.730000000000004</c:v>
                </c:pt>
                <c:pt idx="1087">
                  <c:v>52.730000000000004</c:v>
                </c:pt>
                <c:pt idx="1088">
                  <c:v>52.730000000000004</c:v>
                </c:pt>
                <c:pt idx="1089">
                  <c:v>52.730000000000004</c:v>
                </c:pt>
                <c:pt idx="1090">
                  <c:v>52.730000000000004</c:v>
                </c:pt>
                <c:pt idx="1091">
                  <c:v>52.730000000000004</c:v>
                </c:pt>
                <c:pt idx="1092">
                  <c:v>52.730000000000004</c:v>
                </c:pt>
                <c:pt idx="1093">
                  <c:v>52.730000000000004</c:v>
                </c:pt>
                <c:pt idx="1094">
                  <c:v>52.730000000000004</c:v>
                </c:pt>
                <c:pt idx="1095">
                  <c:v>52.730000000000004</c:v>
                </c:pt>
                <c:pt idx="1096">
                  <c:v>52.730000000000004</c:v>
                </c:pt>
                <c:pt idx="1097">
                  <c:v>52.730000000000004</c:v>
                </c:pt>
                <c:pt idx="1098">
                  <c:v>52.730000000000004</c:v>
                </c:pt>
                <c:pt idx="1099">
                  <c:v>52.730000000000004</c:v>
                </c:pt>
                <c:pt idx="1100">
                  <c:v>52.730000000000004</c:v>
                </c:pt>
                <c:pt idx="1101">
                  <c:v>52.730000000000004</c:v>
                </c:pt>
                <c:pt idx="1102">
                  <c:v>52.730000000000004</c:v>
                </c:pt>
                <c:pt idx="1103">
                  <c:v>52.730000000000004</c:v>
                </c:pt>
                <c:pt idx="1104">
                  <c:v>52.730000000000004</c:v>
                </c:pt>
                <c:pt idx="1105">
                  <c:v>52.730000000000004</c:v>
                </c:pt>
                <c:pt idx="1106">
                  <c:v>52.730000000000004</c:v>
                </c:pt>
                <c:pt idx="1107">
                  <c:v>52.730000000000004</c:v>
                </c:pt>
                <c:pt idx="1108">
                  <c:v>52.730000000000004</c:v>
                </c:pt>
                <c:pt idx="1109">
                  <c:v>52.730000000000004</c:v>
                </c:pt>
                <c:pt idx="1110">
                  <c:v>52.730000000000004</c:v>
                </c:pt>
                <c:pt idx="1111">
                  <c:v>52.730000000000004</c:v>
                </c:pt>
                <c:pt idx="1112">
                  <c:v>52.730000000000004</c:v>
                </c:pt>
                <c:pt idx="1113">
                  <c:v>52.730000000000004</c:v>
                </c:pt>
                <c:pt idx="1114">
                  <c:v>52.730000000000004</c:v>
                </c:pt>
                <c:pt idx="1115">
                  <c:v>52.730000000000004</c:v>
                </c:pt>
                <c:pt idx="1116">
                  <c:v>52.730000000000004</c:v>
                </c:pt>
                <c:pt idx="1117">
                  <c:v>52.730000000000004</c:v>
                </c:pt>
                <c:pt idx="1118">
                  <c:v>52.730000000000004</c:v>
                </c:pt>
                <c:pt idx="1119">
                  <c:v>52.730000000000004</c:v>
                </c:pt>
                <c:pt idx="1120">
                  <c:v>52.730000000000004</c:v>
                </c:pt>
                <c:pt idx="1121">
                  <c:v>52.730000000000004</c:v>
                </c:pt>
                <c:pt idx="1122">
                  <c:v>52.730000000000004</c:v>
                </c:pt>
                <c:pt idx="1123">
                  <c:v>52.730000000000004</c:v>
                </c:pt>
                <c:pt idx="1124">
                  <c:v>52.730000000000004</c:v>
                </c:pt>
                <c:pt idx="1125">
                  <c:v>52.730000000000004</c:v>
                </c:pt>
                <c:pt idx="1126">
                  <c:v>52.730000000000004</c:v>
                </c:pt>
                <c:pt idx="1127">
                  <c:v>52.730000000000004</c:v>
                </c:pt>
                <c:pt idx="1128">
                  <c:v>52.730000000000004</c:v>
                </c:pt>
                <c:pt idx="1129">
                  <c:v>52.730000000000004</c:v>
                </c:pt>
                <c:pt idx="1130">
                  <c:v>52.730000000000004</c:v>
                </c:pt>
                <c:pt idx="1131">
                  <c:v>52.730000000000004</c:v>
                </c:pt>
                <c:pt idx="1132">
                  <c:v>52.730000000000004</c:v>
                </c:pt>
                <c:pt idx="1133">
                  <c:v>52.730000000000004</c:v>
                </c:pt>
                <c:pt idx="1134">
                  <c:v>52.730000000000004</c:v>
                </c:pt>
                <c:pt idx="1135">
                  <c:v>52.730000000000004</c:v>
                </c:pt>
                <c:pt idx="1136">
                  <c:v>52.730000000000004</c:v>
                </c:pt>
                <c:pt idx="1137">
                  <c:v>52.730000000000004</c:v>
                </c:pt>
                <c:pt idx="1138">
                  <c:v>52.730000000000004</c:v>
                </c:pt>
                <c:pt idx="1139">
                  <c:v>52.730000000000004</c:v>
                </c:pt>
                <c:pt idx="1140">
                  <c:v>52.730000000000004</c:v>
                </c:pt>
                <c:pt idx="1141">
                  <c:v>52.730000000000004</c:v>
                </c:pt>
                <c:pt idx="1142">
                  <c:v>52.730000000000004</c:v>
                </c:pt>
                <c:pt idx="1143">
                  <c:v>52.730000000000004</c:v>
                </c:pt>
                <c:pt idx="1144">
                  <c:v>52.730000000000004</c:v>
                </c:pt>
                <c:pt idx="1145">
                  <c:v>52.730000000000004</c:v>
                </c:pt>
                <c:pt idx="1146">
                  <c:v>52.730000000000004</c:v>
                </c:pt>
                <c:pt idx="1147">
                  <c:v>52.730000000000004</c:v>
                </c:pt>
                <c:pt idx="1148">
                  <c:v>52.730000000000004</c:v>
                </c:pt>
                <c:pt idx="1149">
                  <c:v>52.730000000000004</c:v>
                </c:pt>
                <c:pt idx="1150">
                  <c:v>52.730000000000004</c:v>
                </c:pt>
                <c:pt idx="1151">
                  <c:v>52.730000000000004</c:v>
                </c:pt>
                <c:pt idx="1152">
                  <c:v>52.730000000000004</c:v>
                </c:pt>
                <c:pt idx="1153">
                  <c:v>52.730000000000004</c:v>
                </c:pt>
                <c:pt idx="1154">
                  <c:v>52.730000000000004</c:v>
                </c:pt>
                <c:pt idx="1155">
                  <c:v>52.730000000000004</c:v>
                </c:pt>
                <c:pt idx="1156">
                  <c:v>52.730000000000004</c:v>
                </c:pt>
                <c:pt idx="1157">
                  <c:v>52.730000000000004</c:v>
                </c:pt>
                <c:pt idx="1158">
                  <c:v>52.730000000000004</c:v>
                </c:pt>
                <c:pt idx="1159">
                  <c:v>52.730000000000004</c:v>
                </c:pt>
                <c:pt idx="1160">
                  <c:v>52.730000000000004</c:v>
                </c:pt>
                <c:pt idx="1161">
                  <c:v>52.730000000000004</c:v>
                </c:pt>
                <c:pt idx="1162">
                  <c:v>52.730000000000004</c:v>
                </c:pt>
                <c:pt idx="1163">
                  <c:v>52.730000000000004</c:v>
                </c:pt>
                <c:pt idx="1164">
                  <c:v>52.730000000000004</c:v>
                </c:pt>
                <c:pt idx="1165">
                  <c:v>52.730000000000004</c:v>
                </c:pt>
                <c:pt idx="1166">
                  <c:v>52.730000000000004</c:v>
                </c:pt>
                <c:pt idx="1167">
                  <c:v>52.730000000000004</c:v>
                </c:pt>
                <c:pt idx="1168">
                  <c:v>52.730000000000004</c:v>
                </c:pt>
                <c:pt idx="1169">
                  <c:v>52.730000000000004</c:v>
                </c:pt>
                <c:pt idx="1170">
                  <c:v>52.730000000000004</c:v>
                </c:pt>
                <c:pt idx="1171">
                  <c:v>52.730000000000004</c:v>
                </c:pt>
                <c:pt idx="1172">
                  <c:v>52.730000000000004</c:v>
                </c:pt>
                <c:pt idx="1173">
                  <c:v>52.730000000000004</c:v>
                </c:pt>
                <c:pt idx="1174">
                  <c:v>52.730000000000004</c:v>
                </c:pt>
                <c:pt idx="1175">
                  <c:v>52.730000000000004</c:v>
                </c:pt>
                <c:pt idx="1176">
                  <c:v>52.730000000000004</c:v>
                </c:pt>
                <c:pt idx="1177">
                  <c:v>52.730000000000004</c:v>
                </c:pt>
                <c:pt idx="1178">
                  <c:v>52.730000000000004</c:v>
                </c:pt>
                <c:pt idx="1179">
                  <c:v>52.730000000000004</c:v>
                </c:pt>
                <c:pt idx="1180">
                  <c:v>52.730000000000004</c:v>
                </c:pt>
                <c:pt idx="1181">
                  <c:v>52.730000000000004</c:v>
                </c:pt>
                <c:pt idx="1182">
                  <c:v>52.730000000000004</c:v>
                </c:pt>
                <c:pt idx="1183">
                  <c:v>52.730000000000004</c:v>
                </c:pt>
                <c:pt idx="1184">
                  <c:v>52.730000000000004</c:v>
                </c:pt>
                <c:pt idx="1185">
                  <c:v>52.730000000000004</c:v>
                </c:pt>
                <c:pt idx="1186">
                  <c:v>52.730000000000004</c:v>
                </c:pt>
                <c:pt idx="1187">
                  <c:v>52.730000000000004</c:v>
                </c:pt>
                <c:pt idx="1188">
                  <c:v>52.730000000000004</c:v>
                </c:pt>
                <c:pt idx="1189">
                  <c:v>52.730000000000004</c:v>
                </c:pt>
                <c:pt idx="1190">
                  <c:v>52.730000000000004</c:v>
                </c:pt>
                <c:pt idx="1191">
                  <c:v>52.730000000000004</c:v>
                </c:pt>
                <c:pt idx="1192">
                  <c:v>52.730000000000004</c:v>
                </c:pt>
                <c:pt idx="1193">
                  <c:v>52.730000000000004</c:v>
                </c:pt>
                <c:pt idx="1194">
                  <c:v>52.730000000000004</c:v>
                </c:pt>
                <c:pt idx="1195">
                  <c:v>52.730000000000004</c:v>
                </c:pt>
                <c:pt idx="1196">
                  <c:v>52.730000000000004</c:v>
                </c:pt>
                <c:pt idx="1197">
                  <c:v>52.730000000000004</c:v>
                </c:pt>
                <c:pt idx="1198">
                  <c:v>52.730000000000004</c:v>
                </c:pt>
                <c:pt idx="1199">
                  <c:v>52.730000000000004</c:v>
                </c:pt>
                <c:pt idx="1200">
                  <c:v>52.730000000000004</c:v>
                </c:pt>
                <c:pt idx="1201">
                  <c:v>52.730000000000004</c:v>
                </c:pt>
                <c:pt idx="1202">
                  <c:v>52.730000000000004</c:v>
                </c:pt>
                <c:pt idx="1203">
                  <c:v>52.730000000000004</c:v>
                </c:pt>
                <c:pt idx="1204">
                  <c:v>52.730000000000004</c:v>
                </c:pt>
                <c:pt idx="1205">
                  <c:v>52.730000000000004</c:v>
                </c:pt>
                <c:pt idx="1206">
                  <c:v>52.730000000000004</c:v>
                </c:pt>
                <c:pt idx="1207">
                  <c:v>52.730000000000004</c:v>
                </c:pt>
                <c:pt idx="1208">
                  <c:v>52.730000000000004</c:v>
                </c:pt>
                <c:pt idx="1209">
                  <c:v>52.730000000000004</c:v>
                </c:pt>
                <c:pt idx="1210">
                  <c:v>52.730000000000004</c:v>
                </c:pt>
                <c:pt idx="1211">
                  <c:v>52.730000000000004</c:v>
                </c:pt>
                <c:pt idx="1212">
                  <c:v>52.730000000000004</c:v>
                </c:pt>
                <c:pt idx="1213">
                  <c:v>52.730000000000004</c:v>
                </c:pt>
                <c:pt idx="1214">
                  <c:v>52.730000000000004</c:v>
                </c:pt>
                <c:pt idx="1215">
                  <c:v>52.730000000000004</c:v>
                </c:pt>
                <c:pt idx="1216">
                  <c:v>52.730000000000004</c:v>
                </c:pt>
                <c:pt idx="1217">
                  <c:v>52.730000000000004</c:v>
                </c:pt>
                <c:pt idx="1218">
                  <c:v>52.730000000000004</c:v>
                </c:pt>
                <c:pt idx="1219">
                  <c:v>52.730000000000004</c:v>
                </c:pt>
                <c:pt idx="1220">
                  <c:v>52.730000000000004</c:v>
                </c:pt>
                <c:pt idx="1221">
                  <c:v>52.730000000000004</c:v>
                </c:pt>
                <c:pt idx="1222">
                  <c:v>52.730000000000004</c:v>
                </c:pt>
                <c:pt idx="1223">
                  <c:v>52.730000000000004</c:v>
                </c:pt>
                <c:pt idx="1224">
                  <c:v>52.730000000000004</c:v>
                </c:pt>
                <c:pt idx="1225">
                  <c:v>52.730000000000004</c:v>
                </c:pt>
                <c:pt idx="1226">
                  <c:v>52.730000000000004</c:v>
                </c:pt>
                <c:pt idx="1227">
                  <c:v>52.730000000000004</c:v>
                </c:pt>
                <c:pt idx="1228">
                  <c:v>52.730000000000004</c:v>
                </c:pt>
                <c:pt idx="1229">
                  <c:v>52.730000000000004</c:v>
                </c:pt>
                <c:pt idx="1230">
                  <c:v>52.730000000000004</c:v>
                </c:pt>
                <c:pt idx="1231">
                  <c:v>52.730000000000004</c:v>
                </c:pt>
                <c:pt idx="1232">
                  <c:v>52.730000000000004</c:v>
                </c:pt>
                <c:pt idx="1233">
                  <c:v>52.730000000000004</c:v>
                </c:pt>
                <c:pt idx="1234">
                  <c:v>52.730000000000004</c:v>
                </c:pt>
                <c:pt idx="1235">
                  <c:v>52.730000000000004</c:v>
                </c:pt>
                <c:pt idx="1236">
                  <c:v>52.730000000000004</c:v>
                </c:pt>
                <c:pt idx="1237">
                  <c:v>52.730000000000004</c:v>
                </c:pt>
                <c:pt idx="1238">
                  <c:v>52.730000000000004</c:v>
                </c:pt>
                <c:pt idx="1239">
                  <c:v>52.730000000000004</c:v>
                </c:pt>
                <c:pt idx="1240">
                  <c:v>52.730000000000004</c:v>
                </c:pt>
                <c:pt idx="1241">
                  <c:v>52.730000000000004</c:v>
                </c:pt>
                <c:pt idx="1242">
                  <c:v>52.730000000000004</c:v>
                </c:pt>
                <c:pt idx="1243">
                  <c:v>52.730000000000004</c:v>
                </c:pt>
                <c:pt idx="1244">
                  <c:v>52.730000000000004</c:v>
                </c:pt>
                <c:pt idx="1245">
                  <c:v>52.730000000000004</c:v>
                </c:pt>
                <c:pt idx="1246">
                  <c:v>52.730000000000004</c:v>
                </c:pt>
                <c:pt idx="1247">
                  <c:v>52.730000000000004</c:v>
                </c:pt>
                <c:pt idx="1248">
                  <c:v>52.730000000000004</c:v>
                </c:pt>
                <c:pt idx="1249">
                  <c:v>52.730000000000004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TBInfectionONLYData!$C$8766:$C$10015</c:f>
              <c:numCache>
                <c:formatCode>General</c:formatCode>
                <c:ptCount val="1250"/>
                <c:pt idx="0">
                  <c:v>0</c:v>
                </c:pt>
                <c:pt idx="1">
                  <c:v>59.13</c:v>
                </c:pt>
                <c:pt idx="2">
                  <c:v>60.1</c:v>
                </c:pt>
                <c:pt idx="3">
                  <c:v>60.77</c:v>
                </c:pt>
                <c:pt idx="4">
                  <c:v>61.25</c:v>
                </c:pt>
                <c:pt idx="5">
                  <c:v>61.649999999999906</c:v>
                </c:pt>
                <c:pt idx="6">
                  <c:v>62.24</c:v>
                </c:pt>
                <c:pt idx="7">
                  <c:v>62.82</c:v>
                </c:pt>
                <c:pt idx="8">
                  <c:v>62.969999999999906</c:v>
                </c:pt>
                <c:pt idx="9">
                  <c:v>63.06</c:v>
                </c:pt>
                <c:pt idx="10">
                  <c:v>63.11</c:v>
                </c:pt>
                <c:pt idx="11">
                  <c:v>63.220000000000006</c:v>
                </c:pt>
                <c:pt idx="12">
                  <c:v>63.28</c:v>
                </c:pt>
                <c:pt idx="13">
                  <c:v>63.379999999999995</c:v>
                </c:pt>
                <c:pt idx="14">
                  <c:v>63.579999999999906</c:v>
                </c:pt>
                <c:pt idx="15">
                  <c:v>63.619999999999905</c:v>
                </c:pt>
                <c:pt idx="16">
                  <c:v>63.660000000000004</c:v>
                </c:pt>
                <c:pt idx="17">
                  <c:v>63.67</c:v>
                </c:pt>
                <c:pt idx="18">
                  <c:v>63.74</c:v>
                </c:pt>
                <c:pt idx="19">
                  <c:v>63.82</c:v>
                </c:pt>
                <c:pt idx="20">
                  <c:v>63.92</c:v>
                </c:pt>
                <c:pt idx="21">
                  <c:v>64</c:v>
                </c:pt>
                <c:pt idx="22">
                  <c:v>64.03</c:v>
                </c:pt>
                <c:pt idx="23">
                  <c:v>64</c:v>
                </c:pt>
                <c:pt idx="24">
                  <c:v>64.039999999999907</c:v>
                </c:pt>
                <c:pt idx="25">
                  <c:v>64.099999999999994</c:v>
                </c:pt>
                <c:pt idx="26">
                  <c:v>64.119999999999905</c:v>
                </c:pt>
                <c:pt idx="27">
                  <c:v>64.179999999999993</c:v>
                </c:pt>
                <c:pt idx="28">
                  <c:v>64.179999999999993</c:v>
                </c:pt>
                <c:pt idx="29">
                  <c:v>64.159999999999883</c:v>
                </c:pt>
                <c:pt idx="30">
                  <c:v>64.19</c:v>
                </c:pt>
                <c:pt idx="31">
                  <c:v>64.149999999999991</c:v>
                </c:pt>
                <c:pt idx="32">
                  <c:v>64.159999999999883</c:v>
                </c:pt>
                <c:pt idx="33">
                  <c:v>64.169999999999902</c:v>
                </c:pt>
                <c:pt idx="34">
                  <c:v>64.11999999999999</c:v>
                </c:pt>
                <c:pt idx="35">
                  <c:v>64.179999999999993</c:v>
                </c:pt>
                <c:pt idx="36">
                  <c:v>64.169999999999987</c:v>
                </c:pt>
                <c:pt idx="37">
                  <c:v>64.149999999999906</c:v>
                </c:pt>
                <c:pt idx="38">
                  <c:v>64.13</c:v>
                </c:pt>
                <c:pt idx="39">
                  <c:v>64.14</c:v>
                </c:pt>
                <c:pt idx="40">
                  <c:v>64.16</c:v>
                </c:pt>
                <c:pt idx="41">
                  <c:v>64.169999999999902</c:v>
                </c:pt>
                <c:pt idx="42">
                  <c:v>64.149999999999906</c:v>
                </c:pt>
                <c:pt idx="43">
                  <c:v>64.169999999999902</c:v>
                </c:pt>
                <c:pt idx="44">
                  <c:v>64.169999999999987</c:v>
                </c:pt>
                <c:pt idx="45">
                  <c:v>64.149999999999991</c:v>
                </c:pt>
                <c:pt idx="46">
                  <c:v>64.149999999999991</c:v>
                </c:pt>
                <c:pt idx="47">
                  <c:v>64.169999999999987</c:v>
                </c:pt>
                <c:pt idx="48">
                  <c:v>64.169999999999987</c:v>
                </c:pt>
                <c:pt idx="49">
                  <c:v>64.149999999999906</c:v>
                </c:pt>
                <c:pt idx="50">
                  <c:v>64.149999999999991</c:v>
                </c:pt>
                <c:pt idx="51">
                  <c:v>64.11</c:v>
                </c:pt>
                <c:pt idx="52">
                  <c:v>64.14</c:v>
                </c:pt>
                <c:pt idx="53">
                  <c:v>64.13</c:v>
                </c:pt>
                <c:pt idx="54">
                  <c:v>64.11999999999999</c:v>
                </c:pt>
                <c:pt idx="55">
                  <c:v>64.11999999999999</c:v>
                </c:pt>
                <c:pt idx="56">
                  <c:v>64.13</c:v>
                </c:pt>
                <c:pt idx="57">
                  <c:v>64.11999999999999</c:v>
                </c:pt>
                <c:pt idx="58">
                  <c:v>64.11999999999999</c:v>
                </c:pt>
                <c:pt idx="59">
                  <c:v>64.11999999999999</c:v>
                </c:pt>
                <c:pt idx="60">
                  <c:v>64.11999999999999</c:v>
                </c:pt>
                <c:pt idx="61">
                  <c:v>64.11999999999999</c:v>
                </c:pt>
                <c:pt idx="62">
                  <c:v>64.11</c:v>
                </c:pt>
                <c:pt idx="63">
                  <c:v>64.099999999999994</c:v>
                </c:pt>
                <c:pt idx="64">
                  <c:v>64.09</c:v>
                </c:pt>
                <c:pt idx="65">
                  <c:v>64.069999999999993</c:v>
                </c:pt>
                <c:pt idx="66">
                  <c:v>64.08</c:v>
                </c:pt>
                <c:pt idx="67">
                  <c:v>64.08</c:v>
                </c:pt>
                <c:pt idx="68">
                  <c:v>64.03</c:v>
                </c:pt>
                <c:pt idx="69">
                  <c:v>64.03</c:v>
                </c:pt>
                <c:pt idx="70">
                  <c:v>64.039999999999907</c:v>
                </c:pt>
                <c:pt idx="71">
                  <c:v>64.02</c:v>
                </c:pt>
                <c:pt idx="72">
                  <c:v>64.010000000000005</c:v>
                </c:pt>
                <c:pt idx="73">
                  <c:v>64.02</c:v>
                </c:pt>
                <c:pt idx="74">
                  <c:v>64.02</c:v>
                </c:pt>
                <c:pt idx="75">
                  <c:v>64.05</c:v>
                </c:pt>
                <c:pt idx="76">
                  <c:v>64.069999999999993</c:v>
                </c:pt>
                <c:pt idx="77">
                  <c:v>64.08</c:v>
                </c:pt>
                <c:pt idx="78">
                  <c:v>64.06</c:v>
                </c:pt>
                <c:pt idx="79">
                  <c:v>64.039999999999907</c:v>
                </c:pt>
                <c:pt idx="80">
                  <c:v>64.02</c:v>
                </c:pt>
                <c:pt idx="81">
                  <c:v>63.989999999999903</c:v>
                </c:pt>
                <c:pt idx="82">
                  <c:v>63.979999999999905</c:v>
                </c:pt>
                <c:pt idx="83">
                  <c:v>63.979999999999905</c:v>
                </c:pt>
                <c:pt idx="84">
                  <c:v>63.99</c:v>
                </c:pt>
                <c:pt idx="85">
                  <c:v>63.949999999999996</c:v>
                </c:pt>
                <c:pt idx="86">
                  <c:v>63.92</c:v>
                </c:pt>
                <c:pt idx="87">
                  <c:v>63.9</c:v>
                </c:pt>
                <c:pt idx="88">
                  <c:v>63.92</c:v>
                </c:pt>
                <c:pt idx="89">
                  <c:v>63.92</c:v>
                </c:pt>
                <c:pt idx="90">
                  <c:v>63.87</c:v>
                </c:pt>
                <c:pt idx="91">
                  <c:v>63.82</c:v>
                </c:pt>
                <c:pt idx="92">
                  <c:v>63.809999999999995</c:v>
                </c:pt>
                <c:pt idx="93">
                  <c:v>63.8</c:v>
                </c:pt>
                <c:pt idx="94">
                  <c:v>63.790000000000006</c:v>
                </c:pt>
                <c:pt idx="95">
                  <c:v>63.8</c:v>
                </c:pt>
                <c:pt idx="96">
                  <c:v>63.78</c:v>
                </c:pt>
                <c:pt idx="97">
                  <c:v>63.73999999999991</c:v>
                </c:pt>
                <c:pt idx="98">
                  <c:v>63.760000000000005</c:v>
                </c:pt>
                <c:pt idx="99">
                  <c:v>63.760000000000005</c:v>
                </c:pt>
                <c:pt idx="100">
                  <c:v>63.75</c:v>
                </c:pt>
                <c:pt idx="101">
                  <c:v>63.730000000000004</c:v>
                </c:pt>
                <c:pt idx="102">
                  <c:v>63.71</c:v>
                </c:pt>
                <c:pt idx="103">
                  <c:v>63.7</c:v>
                </c:pt>
                <c:pt idx="104">
                  <c:v>63.69999999999991</c:v>
                </c:pt>
                <c:pt idx="105">
                  <c:v>63.67</c:v>
                </c:pt>
                <c:pt idx="106">
                  <c:v>63.659999999999904</c:v>
                </c:pt>
                <c:pt idx="107">
                  <c:v>63.67</c:v>
                </c:pt>
                <c:pt idx="108">
                  <c:v>63.639999999999908</c:v>
                </c:pt>
                <c:pt idx="109">
                  <c:v>63.62999999999991</c:v>
                </c:pt>
                <c:pt idx="110">
                  <c:v>63.620000000000005</c:v>
                </c:pt>
                <c:pt idx="111">
                  <c:v>63.620000000000005</c:v>
                </c:pt>
                <c:pt idx="112">
                  <c:v>63.61</c:v>
                </c:pt>
                <c:pt idx="113">
                  <c:v>63.59</c:v>
                </c:pt>
                <c:pt idx="114">
                  <c:v>63.58</c:v>
                </c:pt>
                <c:pt idx="115">
                  <c:v>63.569999999999908</c:v>
                </c:pt>
                <c:pt idx="116">
                  <c:v>63.569999999999908</c:v>
                </c:pt>
                <c:pt idx="117">
                  <c:v>63.559999999999903</c:v>
                </c:pt>
                <c:pt idx="118">
                  <c:v>63.54</c:v>
                </c:pt>
                <c:pt idx="119">
                  <c:v>63.55</c:v>
                </c:pt>
                <c:pt idx="120">
                  <c:v>63.54</c:v>
                </c:pt>
                <c:pt idx="121">
                  <c:v>63.51</c:v>
                </c:pt>
                <c:pt idx="122">
                  <c:v>63.509999999999906</c:v>
                </c:pt>
                <c:pt idx="123">
                  <c:v>63.5</c:v>
                </c:pt>
                <c:pt idx="124">
                  <c:v>63.469999999999906</c:v>
                </c:pt>
                <c:pt idx="125">
                  <c:v>63.469999999999906</c:v>
                </c:pt>
                <c:pt idx="126">
                  <c:v>63.46</c:v>
                </c:pt>
                <c:pt idx="127">
                  <c:v>63.46</c:v>
                </c:pt>
                <c:pt idx="128">
                  <c:v>63.44</c:v>
                </c:pt>
                <c:pt idx="129">
                  <c:v>63.44</c:v>
                </c:pt>
                <c:pt idx="130">
                  <c:v>63.369999999999905</c:v>
                </c:pt>
                <c:pt idx="131">
                  <c:v>63.349999999999902</c:v>
                </c:pt>
                <c:pt idx="132">
                  <c:v>63.339999999999996</c:v>
                </c:pt>
                <c:pt idx="133">
                  <c:v>63.339999999999996</c:v>
                </c:pt>
                <c:pt idx="134">
                  <c:v>63.339999999999996</c:v>
                </c:pt>
                <c:pt idx="135">
                  <c:v>63.339999999999996</c:v>
                </c:pt>
                <c:pt idx="136">
                  <c:v>63.33</c:v>
                </c:pt>
                <c:pt idx="137">
                  <c:v>63.290000000000006</c:v>
                </c:pt>
                <c:pt idx="138">
                  <c:v>63.290000000000006</c:v>
                </c:pt>
                <c:pt idx="139">
                  <c:v>63.299999999999912</c:v>
                </c:pt>
                <c:pt idx="140">
                  <c:v>63.290000000000006</c:v>
                </c:pt>
                <c:pt idx="141">
                  <c:v>63.269999999999911</c:v>
                </c:pt>
                <c:pt idx="142">
                  <c:v>63.220000000000006</c:v>
                </c:pt>
                <c:pt idx="143">
                  <c:v>63.2</c:v>
                </c:pt>
                <c:pt idx="144">
                  <c:v>63.2</c:v>
                </c:pt>
                <c:pt idx="145">
                  <c:v>63.190000000000005</c:v>
                </c:pt>
                <c:pt idx="146">
                  <c:v>63.160000000000004</c:v>
                </c:pt>
                <c:pt idx="147">
                  <c:v>63.13</c:v>
                </c:pt>
                <c:pt idx="148">
                  <c:v>63.11</c:v>
                </c:pt>
                <c:pt idx="149">
                  <c:v>63.09</c:v>
                </c:pt>
                <c:pt idx="150">
                  <c:v>63.08</c:v>
                </c:pt>
                <c:pt idx="151">
                  <c:v>63.069999999999908</c:v>
                </c:pt>
                <c:pt idx="152">
                  <c:v>63.04</c:v>
                </c:pt>
                <c:pt idx="153">
                  <c:v>62.989999999999903</c:v>
                </c:pt>
                <c:pt idx="154">
                  <c:v>62.99</c:v>
                </c:pt>
                <c:pt idx="155">
                  <c:v>62.98</c:v>
                </c:pt>
                <c:pt idx="156">
                  <c:v>62.99</c:v>
                </c:pt>
                <c:pt idx="157">
                  <c:v>62.97</c:v>
                </c:pt>
                <c:pt idx="158">
                  <c:v>62.91</c:v>
                </c:pt>
                <c:pt idx="159">
                  <c:v>62.89</c:v>
                </c:pt>
                <c:pt idx="160">
                  <c:v>62.87</c:v>
                </c:pt>
                <c:pt idx="161">
                  <c:v>62.87</c:v>
                </c:pt>
                <c:pt idx="162">
                  <c:v>62.87</c:v>
                </c:pt>
                <c:pt idx="163">
                  <c:v>62.83</c:v>
                </c:pt>
                <c:pt idx="164">
                  <c:v>62.839999999999904</c:v>
                </c:pt>
                <c:pt idx="165">
                  <c:v>62.83</c:v>
                </c:pt>
                <c:pt idx="166">
                  <c:v>62.82</c:v>
                </c:pt>
                <c:pt idx="167">
                  <c:v>62.82</c:v>
                </c:pt>
                <c:pt idx="168">
                  <c:v>62.82</c:v>
                </c:pt>
                <c:pt idx="169">
                  <c:v>62.760000000000005</c:v>
                </c:pt>
                <c:pt idx="170">
                  <c:v>62.74</c:v>
                </c:pt>
                <c:pt idx="171">
                  <c:v>62.730000000000004</c:v>
                </c:pt>
                <c:pt idx="172">
                  <c:v>62.720000000000006</c:v>
                </c:pt>
                <c:pt idx="173">
                  <c:v>62.720000000000006</c:v>
                </c:pt>
                <c:pt idx="174">
                  <c:v>62.690000000000005</c:v>
                </c:pt>
                <c:pt idx="175">
                  <c:v>62.690000000000005</c:v>
                </c:pt>
                <c:pt idx="176">
                  <c:v>62.7</c:v>
                </c:pt>
                <c:pt idx="177">
                  <c:v>62.71</c:v>
                </c:pt>
                <c:pt idx="178">
                  <c:v>62.68</c:v>
                </c:pt>
                <c:pt idx="179">
                  <c:v>62.65</c:v>
                </c:pt>
                <c:pt idx="180">
                  <c:v>62.65</c:v>
                </c:pt>
                <c:pt idx="181">
                  <c:v>62.59</c:v>
                </c:pt>
                <c:pt idx="182">
                  <c:v>62.58</c:v>
                </c:pt>
                <c:pt idx="183">
                  <c:v>62.539999999999907</c:v>
                </c:pt>
                <c:pt idx="184">
                  <c:v>62.529999999999909</c:v>
                </c:pt>
                <c:pt idx="185">
                  <c:v>62.519999999999904</c:v>
                </c:pt>
                <c:pt idx="186">
                  <c:v>62.51</c:v>
                </c:pt>
                <c:pt idx="187">
                  <c:v>62.48</c:v>
                </c:pt>
                <c:pt idx="188">
                  <c:v>62.469999999999906</c:v>
                </c:pt>
                <c:pt idx="189">
                  <c:v>62.459999999999901</c:v>
                </c:pt>
                <c:pt idx="190">
                  <c:v>62.459999999999901</c:v>
                </c:pt>
                <c:pt idx="191">
                  <c:v>62.43</c:v>
                </c:pt>
                <c:pt idx="192">
                  <c:v>62.41</c:v>
                </c:pt>
                <c:pt idx="193">
                  <c:v>62.419999999999902</c:v>
                </c:pt>
                <c:pt idx="194">
                  <c:v>62.399999999999906</c:v>
                </c:pt>
                <c:pt idx="195">
                  <c:v>62.39</c:v>
                </c:pt>
                <c:pt idx="196">
                  <c:v>62.39</c:v>
                </c:pt>
                <c:pt idx="197">
                  <c:v>62.39</c:v>
                </c:pt>
                <c:pt idx="198">
                  <c:v>62.379999999999903</c:v>
                </c:pt>
                <c:pt idx="199">
                  <c:v>62.37</c:v>
                </c:pt>
                <c:pt idx="200">
                  <c:v>62.37</c:v>
                </c:pt>
                <c:pt idx="201">
                  <c:v>62.36</c:v>
                </c:pt>
                <c:pt idx="202">
                  <c:v>62.339999999999904</c:v>
                </c:pt>
                <c:pt idx="203">
                  <c:v>62.289999999999907</c:v>
                </c:pt>
                <c:pt idx="204">
                  <c:v>62.259999999999906</c:v>
                </c:pt>
                <c:pt idx="205">
                  <c:v>62.230000000000004</c:v>
                </c:pt>
                <c:pt idx="206">
                  <c:v>62.21</c:v>
                </c:pt>
                <c:pt idx="207">
                  <c:v>62.21</c:v>
                </c:pt>
                <c:pt idx="208">
                  <c:v>62.189999999999905</c:v>
                </c:pt>
                <c:pt idx="209">
                  <c:v>62.189999999999905</c:v>
                </c:pt>
                <c:pt idx="210">
                  <c:v>62.17</c:v>
                </c:pt>
                <c:pt idx="211">
                  <c:v>62.17</c:v>
                </c:pt>
                <c:pt idx="212">
                  <c:v>62.14</c:v>
                </c:pt>
                <c:pt idx="213">
                  <c:v>62.14</c:v>
                </c:pt>
                <c:pt idx="214">
                  <c:v>62.11</c:v>
                </c:pt>
                <c:pt idx="215">
                  <c:v>62.09</c:v>
                </c:pt>
                <c:pt idx="216">
                  <c:v>62.12999999999991</c:v>
                </c:pt>
                <c:pt idx="217">
                  <c:v>62.120000000000005</c:v>
                </c:pt>
                <c:pt idx="218">
                  <c:v>62.1</c:v>
                </c:pt>
                <c:pt idx="219">
                  <c:v>62.07</c:v>
                </c:pt>
                <c:pt idx="220">
                  <c:v>62.05</c:v>
                </c:pt>
                <c:pt idx="221">
                  <c:v>62.05</c:v>
                </c:pt>
                <c:pt idx="222">
                  <c:v>62.039999999999907</c:v>
                </c:pt>
                <c:pt idx="223">
                  <c:v>62.03</c:v>
                </c:pt>
                <c:pt idx="224">
                  <c:v>61.979999999999905</c:v>
                </c:pt>
                <c:pt idx="225">
                  <c:v>61.99</c:v>
                </c:pt>
                <c:pt idx="226">
                  <c:v>61.969999999999906</c:v>
                </c:pt>
                <c:pt idx="227">
                  <c:v>61.979999999999905</c:v>
                </c:pt>
                <c:pt idx="228">
                  <c:v>61.949999999999903</c:v>
                </c:pt>
                <c:pt idx="229">
                  <c:v>61.949999999999903</c:v>
                </c:pt>
                <c:pt idx="230">
                  <c:v>61.94</c:v>
                </c:pt>
                <c:pt idx="231">
                  <c:v>61.9</c:v>
                </c:pt>
                <c:pt idx="232">
                  <c:v>61.9</c:v>
                </c:pt>
                <c:pt idx="233">
                  <c:v>61.9</c:v>
                </c:pt>
                <c:pt idx="234">
                  <c:v>61.89</c:v>
                </c:pt>
                <c:pt idx="235">
                  <c:v>61.869999999999905</c:v>
                </c:pt>
                <c:pt idx="236">
                  <c:v>61.839999999999996</c:v>
                </c:pt>
                <c:pt idx="237">
                  <c:v>61.790000000000006</c:v>
                </c:pt>
                <c:pt idx="238">
                  <c:v>61.790000000000006</c:v>
                </c:pt>
                <c:pt idx="239">
                  <c:v>61.769999999999911</c:v>
                </c:pt>
                <c:pt idx="240">
                  <c:v>61.769999999999911</c:v>
                </c:pt>
                <c:pt idx="241">
                  <c:v>61.749999999999908</c:v>
                </c:pt>
                <c:pt idx="242">
                  <c:v>61.720000000000006</c:v>
                </c:pt>
                <c:pt idx="243">
                  <c:v>61.679999999999907</c:v>
                </c:pt>
                <c:pt idx="244">
                  <c:v>61.669999999999909</c:v>
                </c:pt>
                <c:pt idx="245">
                  <c:v>61.62999999999991</c:v>
                </c:pt>
                <c:pt idx="246">
                  <c:v>61.609999999999907</c:v>
                </c:pt>
                <c:pt idx="247">
                  <c:v>61.599999999999909</c:v>
                </c:pt>
                <c:pt idx="248">
                  <c:v>61.55</c:v>
                </c:pt>
                <c:pt idx="249">
                  <c:v>61.539999999999907</c:v>
                </c:pt>
                <c:pt idx="250">
                  <c:v>61.519999999999904</c:v>
                </c:pt>
                <c:pt idx="251">
                  <c:v>61.51</c:v>
                </c:pt>
                <c:pt idx="252">
                  <c:v>61.5</c:v>
                </c:pt>
                <c:pt idx="253">
                  <c:v>61.5</c:v>
                </c:pt>
                <c:pt idx="254">
                  <c:v>61.48</c:v>
                </c:pt>
                <c:pt idx="255">
                  <c:v>61.459999999999901</c:v>
                </c:pt>
                <c:pt idx="256">
                  <c:v>61.449999999999903</c:v>
                </c:pt>
                <c:pt idx="257">
                  <c:v>61.429999999999907</c:v>
                </c:pt>
                <c:pt idx="258">
                  <c:v>61.429999999999907</c:v>
                </c:pt>
                <c:pt idx="259">
                  <c:v>61.389999999999901</c:v>
                </c:pt>
                <c:pt idx="260">
                  <c:v>61.379999999999995</c:v>
                </c:pt>
                <c:pt idx="261">
                  <c:v>61.39</c:v>
                </c:pt>
                <c:pt idx="262">
                  <c:v>61.39</c:v>
                </c:pt>
                <c:pt idx="263">
                  <c:v>61.379999999999995</c:v>
                </c:pt>
                <c:pt idx="264">
                  <c:v>61.379999999999995</c:v>
                </c:pt>
                <c:pt idx="265">
                  <c:v>61.379999999999995</c:v>
                </c:pt>
                <c:pt idx="266">
                  <c:v>61.379999999999995</c:v>
                </c:pt>
                <c:pt idx="267">
                  <c:v>61.379999999999995</c:v>
                </c:pt>
                <c:pt idx="268">
                  <c:v>61.369999999999905</c:v>
                </c:pt>
                <c:pt idx="269">
                  <c:v>61.36</c:v>
                </c:pt>
                <c:pt idx="270">
                  <c:v>61.349999999999902</c:v>
                </c:pt>
                <c:pt idx="271">
                  <c:v>61.309999999999903</c:v>
                </c:pt>
                <c:pt idx="272">
                  <c:v>61.289999999999907</c:v>
                </c:pt>
                <c:pt idx="273">
                  <c:v>61.289999999999907</c:v>
                </c:pt>
                <c:pt idx="274">
                  <c:v>61.279999999999909</c:v>
                </c:pt>
                <c:pt idx="275">
                  <c:v>61.25</c:v>
                </c:pt>
                <c:pt idx="276">
                  <c:v>61.230000000000004</c:v>
                </c:pt>
                <c:pt idx="277">
                  <c:v>61.219999999999906</c:v>
                </c:pt>
                <c:pt idx="278">
                  <c:v>61.21</c:v>
                </c:pt>
                <c:pt idx="279">
                  <c:v>61.179999999999907</c:v>
                </c:pt>
                <c:pt idx="280">
                  <c:v>61.19999999999991</c:v>
                </c:pt>
                <c:pt idx="281">
                  <c:v>61.169999999999909</c:v>
                </c:pt>
                <c:pt idx="282">
                  <c:v>61.149999999999906</c:v>
                </c:pt>
                <c:pt idx="283">
                  <c:v>61.12999999999991</c:v>
                </c:pt>
                <c:pt idx="284">
                  <c:v>61.1</c:v>
                </c:pt>
                <c:pt idx="285">
                  <c:v>61.11</c:v>
                </c:pt>
                <c:pt idx="286">
                  <c:v>61.079999999999906</c:v>
                </c:pt>
                <c:pt idx="287">
                  <c:v>61.029999999999909</c:v>
                </c:pt>
                <c:pt idx="288">
                  <c:v>61.01</c:v>
                </c:pt>
                <c:pt idx="289">
                  <c:v>61.01</c:v>
                </c:pt>
                <c:pt idx="290">
                  <c:v>61.01</c:v>
                </c:pt>
                <c:pt idx="291">
                  <c:v>61.01</c:v>
                </c:pt>
                <c:pt idx="292">
                  <c:v>61</c:v>
                </c:pt>
                <c:pt idx="293">
                  <c:v>60.979999999999905</c:v>
                </c:pt>
                <c:pt idx="294">
                  <c:v>60.98</c:v>
                </c:pt>
                <c:pt idx="295">
                  <c:v>60.98</c:v>
                </c:pt>
                <c:pt idx="296">
                  <c:v>60.98</c:v>
                </c:pt>
                <c:pt idx="297">
                  <c:v>60.99</c:v>
                </c:pt>
                <c:pt idx="298">
                  <c:v>60.969999999999906</c:v>
                </c:pt>
                <c:pt idx="299">
                  <c:v>60.94</c:v>
                </c:pt>
                <c:pt idx="300">
                  <c:v>60.919999999999902</c:v>
                </c:pt>
                <c:pt idx="301">
                  <c:v>60.919999999999902</c:v>
                </c:pt>
                <c:pt idx="302">
                  <c:v>60.919999999999902</c:v>
                </c:pt>
                <c:pt idx="303">
                  <c:v>60.919999999999902</c:v>
                </c:pt>
                <c:pt idx="304">
                  <c:v>60.89</c:v>
                </c:pt>
                <c:pt idx="305">
                  <c:v>60.87</c:v>
                </c:pt>
                <c:pt idx="306">
                  <c:v>60.87</c:v>
                </c:pt>
                <c:pt idx="307">
                  <c:v>60.87</c:v>
                </c:pt>
                <c:pt idx="308">
                  <c:v>60.89</c:v>
                </c:pt>
                <c:pt idx="309">
                  <c:v>60.89</c:v>
                </c:pt>
                <c:pt idx="310">
                  <c:v>60.87</c:v>
                </c:pt>
                <c:pt idx="311">
                  <c:v>60.87</c:v>
                </c:pt>
                <c:pt idx="312">
                  <c:v>60.839999999999996</c:v>
                </c:pt>
                <c:pt idx="313">
                  <c:v>60.839999999999996</c:v>
                </c:pt>
                <c:pt idx="314">
                  <c:v>60.809999999999995</c:v>
                </c:pt>
                <c:pt idx="315">
                  <c:v>60.809999999999995</c:v>
                </c:pt>
                <c:pt idx="316">
                  <c:v>60.760000000000005</c:v>
                </c:pt>
                <c:pt idx="317">
                  <c:v>60.730000000000004</c:v>
                </c:pt>
                <c:pt idx="318">
                  <c:v>60.730000000000004</c:v>
                </c:pt>
                <c:pt idx="319">
                  <c:v>60.73999999999991</c:v>
                </c:pt>
                <c:pt idx="320">
                  <c:v>60.720000000000006</c:v>
                </c:pt>
                <c:pt idx="321">
                  <c:v>60.69999999999991</c:v>
                </c:pt>
                <c:pt idx="322">
                  <c:v>60.720000000000006</c:v>
                </c:pt>
                <c:pt idx="323">
                  <c:v>60.709999999999908</c:v>
                </c:pt>
                <c:pt idx="324">
                  <c:v>60.709999999999908</c:v>
                </c:pt>
                <c:pt idx="325">
                  <c:v>60.709999999999908</c:v>
                </c:pt>
                <c:pt idx="326">
                  <c:v>60.690000000000005</c:v>
                </c:pt>
                <c:pt idx="327">
                  <c:v>60.68</c:v>
                </c:pt>
                <c:pt idx="328">
                  <c:v>60.68</c:v>
                </c:pt>
                <c:pt idx="329">
                  <c:v>60.669999999999909</c:v>
                </c:pt>
                <c:pt idx="330">
                  <c:v>60.649999999999906</c:v>
                </c:pt>
                <c:pt idx="331">
                  <c:v>60.619999999999905</c:v>
                </c:pt>
                <c:pt idx="332">
                  <c:v>60.619999999999905</c:v>
                </c:pt>
                <c:pt idx="333">
                  <c:v>60.609999999999907</c:v>
                </c:pt>
                <c:pt idx="334">
                  <c:v>60.609999999999907</c:v>
                </c:pt>
                <c:pt idx="335">
                  <c:v>60.609999999999907</c:v>
                </c:pt>
                <c:pt idx="336">
                  <c:v>60.609999999999907</c:v>
                </c:pt>
                <c:pt idx="337">
                  <c:v>60.589999999999904</c:v>
                </c:pt>
                <c:pt idx="338">
                  <c:v>60.57</c:v>
                </c:pt>
                <c:pt idx="339">
                  <c:v>60.56</c:v>
                </c:pt>
                <c:pt idx="340">
                  <c:v>60.57</c:v>
                </c:pt>
                <c:pt idx="341">
                  <c:v>60.539999999999907</c:v>
                </c:pt>
                <c:pt idx="342">
                  <c:v>60.499999999999908</c:v>
                </c:pt>
                <c:pt idx="343">
                  <c:v>60.489999999999903</c:v>
                </c:pt>
                <c:pt idx="344">
                  <c:v>60.47</c:v>
                </c:pt>
                <c:pt idx="345">
                  <c:v>60.459999999999901</c:v>
                </c:pt>
                <c:pt idx="346">
                  <c:v>60.439999999999905</c:v>
                </c:pt>
                <c:pt idx="347">
                  <c:v>60.419999999999902</c:v>
                </c:pt>
                <c:pt idx="348">
                  <c:v>60.41</c:v>
                </c:pt>
                <c:pt idx="349">
                  <c:v>60.4</c:v>
                </c:pt>
                <c:pt idx="350">
                  <c:v>60.379999999999995</c:v>
                </c:pt>
                <c:pt idx="351">
                  <c:v>60.379999999999995</c:v>
                </c:pt>
                <c:pt idx="352">
                  <c:v>60.37</c:v>
                </c:pt>
                <c:pt idx="353">
                  <c:v>60.309999999999995</c:v>
                </c:pt>
                <c:pt idx="354">
                  <c:v>60.309999999999995</c:v>
                </c:pt>
                <c:pt idx="355">
                  <c:v>60.290000000000006</c:v>
                </c:pt>
                <c:pt idx="356">
                  <c:v>60.3</c:v>
                </c:pt>
                <c:pt idx="357">
                  <c:v>60.260000000000005</c:v>
                </c:pt>
                <c:pt idx="358">
                  <c:v>60.249999999999908</c:v>
                </c:pt>
                <c:pt idx="359">
                  <c:v>60.24</c:v>
                </c:pt>
                <c:pt idx="360">
                  <c:v>60.24</c:v>
                </c:pt>
                <c:pt idx="361">
                  <c:v>60.24</c:v>
                </c:pt>
                <c:pt idx="362">
                  <c:v>60.230000000000004</c:v>
                </c:pt>
                <c:pt idx="363">
                  <c:v>60.249999999999908</c:v>
                </c:pt>
                <c:pt idx="364">
                  <c:v>60.260000000000005</c:v>
                </c:pt>
                <c:pt idx="365">
                  <c:v>60.24</c:v>
                </c:pt>
                <c:pt idx="366">
                  <c:v>60.230000000000004</c:v>
                </c:pt>
                <c:pt idx="367">
                  <c:v>60.220000000000006</c:v>
                </c:pt>
                <c:pt idx="368">
                  <c:v>60.19999999999991</c:v>
                </c:pt>
                <c:pt idx="369">
                  <c:v>60.209999999999908</c:v>
                </c:pt>
                <c:pt idx="370">
                  <c:v>60.2</c:v>
                </c:pt>
                <c:pt idx="371">
                  <c:v>60.18</c:v>
                </c:pt>
                <c:pt idx="372">
                  <c:v>60.19999999999991</c:v>
                </c:pt>
                <c:pt idx="373">
                  <c:v>60.169999999999909</c:v>
                </c:pt>
                <c:pt idx="374">
                  <c:v>60.12999999999991</c:v>
                </c:pt>
                <c:pt idx="375">
                  <c:v>60.120000000000005</c:v>
                </c:pt>
                <c:pt idx="376">
                  <c:v>60.120000000000005</c:v>
                </c:pt>
                <c:pt idx="377">
                  <c:v>60.099999999999909</c:v>
                </c:pt>
                <c:pt idx="378">
                  <c:v>60.099999999999909</c:v>
                </c:pt>
                <c:pt idx="379">
                  <c:v>60.069999999999908</c:v>
                </c:pt>
                <c:pt idx="380">
                  <c:v>60.059999999999903</c:v>
                </c:pt>
                <c:pt idx="381">
                  <c:v>60.039999999999907</c:v>
                </c:pt>
                <c:pt idx="382">
                  <c:v>60.01</c:v>
                </c:pt>
                <c:pt idx="383">
                  <c:v>59.99</c:v>
                </c:pt>
                <c:pt idx="384">
                  <c:v>59.97</c:v>
                </c:pt>
                <c:pt idx="385">
                  <c:v>59.949999999999996</c:v>
                </c:pt>
                <c:pt idx="386">
                  <c:v>59.99</c:v>
                </c:pt>
                <c:pt idx="387">
                  <c:v>59.98</c:v>
                </c:pt>
                <c:pt idx="388">
                  <c:v>59.97</c:v>
                </c:pt>
                <c:pt idx="389">
                  <c:v>59.96</c:v>
                </c:pt>
                <c:pt idx="390">
                  <c:v>59.96</c:v>
                </c:pt>
                <c:pt idx="391">
                  <c:v>59.949999999999996</c:v>
                </c:pt>
                <c:pt idx="392">
                  <c:v>59.94</c:v>
                </c:pt>
                <c:pt idx="393">
                  <c:v>59.919999999999902</c:v>
                </c:pt>
                <c:pt idx="394">
                  <c:v>59.89</c:v>
                </c:pt>
                <c:pt idx="395">
                  <c:v>59.87</c:v>
                </c:pt>
                <c:pt idx="396">
                  <c:v>59.87</c:v>
                </c:pt>
                <c:pt idx="397">
                  <c:v>59.89</c:v>
                </c:pt>
                <c:pt idx="398">
                  <c:v>59.879999999999995</c:v>
                </c:pt>
                <c:pt idx="399">
                  <c:v>59.87</c:v>
                </c:pt>
                <c:pt idx="400">
                  <c:v>59.86</c:v>
                </c:pt>
                <c:pt idx="401">
                  <c:v>59.849999999999994</c:v>
                </c:pt>
                <c:pt idx="402">
                  <c:v>59.829999999999906</c:v>
                </c:pt>
                <c:pt idx="403">
                  <c:v>59.809999999999903</c:v>
                </c:pt>
                <c:pt idx="404">
                  <c:v>59.799999999999912</c:v>
                </c:pt>
                <c:pt idx="405">
                  <c:v>59.809999999999903</c:v>
                </c:pt>
                <c:pt idx="406">
                  <c:v>59.789999999999907</c:v>
                </c:pt>
                <c:pt idx="407">
                  <c:v>59.789999999999907</c:v>
                </c:pt>
                <c:pt idx="408">
                  <c:v>59.769999999999911</c:v>
                </c:pt>
                <c:pt idx="409">
                  <c:v>59.78</c:v>
                </c:pt>
                <c:pt idx="410">
                  <c:v>59.789999999999907</c:v>
                </c:pt>
                <c:pt idx="411">
                  <c:v>59.78</c:v>
                </c:pt>
                <c:pt idx="412">
                  <c:v>59.790000000000006</c:v>
                </c:pt>
                <c:pt idx="413">
                  <c:v>59.78</c:v>
                </c:pt>
                <c:pt idx="414">
                  <c:v>59.749999999999908</c:v>
                </c:pt>
                <c:pt idx="415">
                  <c:v>59.74</c:v>
                </c:pt>
                <c:pt idx="416">
                  <c:v>59.74</c:v>
                </c:pt>
                <c:pt idx="417">
                  <c:v>59.74</c:v>
                </c:pt>
                <c:pt idx="418">
                  <c:v>59.74</c:v>
                </c:pt>
                <c:pt idx="419">
                  <c:v>59.730000000000004</c:v>
                </c:pt>
                <c:pt idx="420">
                  <c:v>59.660000000000004</c:v>
                </c:pt>
                <c:pt idx="421">
                  <c:v>59.639999999999908</c:v>
                </c:pt>
                <c:pt idx="422">
                  <c:v>59.620000000000005</c:v>
                </c:pt>
                <c:pt idx="423">
                  <c:v>59.61</c:v>
                </c:pt>
                <c:pt idx="424">
                  <c:v>59.61</c:v>
                </c:pt>
                <c:pt idx="425">
                  <c:v>59.569999999999908</c:v>
                </c:pt>
                <c:pt idx="426">
                  <c:v>59.559999999999903</c:v>
                </c:pt>
                <c:pt idx="427">
                  <c:v>59.53</c:v>
                </c:pt>
                <c:pt idx="428">
                  <c:v>59.519999999999904</c:v>
                </c:pt>
                <c:pt idx="429">
                  <c:v>59.51</c:v>
                </c:pt>
                <c:pt idx="430">
                  <c:v>59.5</c:v>
                </c:pt>
                <c:pt idx="431">
                  <c:v>59.489999999999903</c:v>
                </c:pt>
                <c:pt idx="432">
                  <c:v>59.5</c:v>
                </c:pt>
                <c:pt idx="433">
                  <c:v>59.489999999999903</c:v>
                </c:pt>
                <c:pt idx="434">
                  <c:v>59.51</c:v>
                </c:pt>
                <c:pt idx="435">
                  <c:v>59.5</c:v>
                </c:pt>
                <c:pt idx="436">
                  <c:v>59.48</c:v>
                </c:pt>
                <c:pt idx="437">
                  <c:v>59.47</c:v>
                </c:pt>
                <c:pt idx="438">
                  <c:v>59.449999999999996</c:v>
                </c:pt>
                <c:pt idx="439">
                  <c:v>59.46</c:v>
                </c:pt>
                <c:pt idx="440">
                  <c:v>59.46</c:v>
                </c:pt>
                <c:pt idx="441">
                  <c:v>59.44</c:v>
                </c:pt>
                <c:pt idx="442">
                  <c:v>59.429999999999907</c:v>
                </c:pt>
                <c:pt idx="443">
                  <c:v>59.429999999999907</c:v>
                </c:pt>
                <c:pt idx="444">
                  <c:v>59.42</c:v>
                </c:pt>
                <c:pt idx="445">
                  <c:v>59.419999999999902</c:v>
                </c:pt>
                <c:pt idx="446">
                  <c:v>59.419999999999902</c:v>
                </c:pt>
                <c:pt idx="447">
                  <c:v>59.3599999999999</c:v>
                </c:pt>
                <c:pt idx="448">
                  <c:v>59.349999999999902</c:v>
                </c:pt>
                <c:pt idx="449">
                  <c:v>59.339999999999996</c:v>
                </c:pt>
                <c:pt idx="450">
                  <c:v>59.339999999999996</c:v>
                </c:pt>
                <c:pt idx="451">
                  <c:v>59.319999999999901</c:v>
                </c:pt>
                <c:pt idx="452">
                  <c:v>59.309999999999903</c:v>
                </c:pt>
                <c:pt idx="453">
                  <c:v>59.319999999999901</c:v>
                </c:pt>
                <c:pt idx="454">
                  <c:v>59.319999999999901</c:v>
                </c:pt>
                <c:pt idx="455">
                  <c:v>59.309999999999903</c:v>
                </c:pt>
                <c:pt idx="456">
                  <c:v>59.319999999999901</c:v>
                </c:pt>
                <c:pt idx="457">
                  <c:v>59.319999999999901</c:v>
                </c:pt>
                <c:pt idx="458">
                  <c:v>59.299999999999912</c:v>
                </c:pt>
                <c:pt idx="459">
                  <c:v>59.299999999999912</c:v>
                </c:pt>
                <c:pt idx="460">
                  <c:v>59.27</c:v>
                </c:pt>
                <c:pt idx="461">
                  <c:v>59.27</c:v>
                </c:pt>
                <c:pt idx="462">
                  <c:v>59.23999999999991</c:v>
                </c:pt>
                <c:pt idx="463">
                  <c:v>59.23999999999991</c:v>
                </c:pt>
                <c:pt idx="464">
                  <c:v>59.219999999999906</c:v>
                </c:pt>
                <c:pt idx="465">
                  <c:v>59.19999999999991</c:v>
                </c:pt>
                <c:pt idx="466">
                  <c:v>59.18</c:v>
                </c:pt>
                <c:pt idx="467">
                  <c:v>59.18</c:v>
                </c:pt>
                <c:pt idx="468">
                  <c:v>59.190000000000005</c:v>
                </c:pt>
                <c:pt idx="469">
                  <c:v>59.19999999999991</c:v>
                </c:pt>
                <c:pt idx="470">
                  <c:v>59.19999999999991</c:v>
                </c:pt>
                <c:pt idx="471">
                  <c:v>59.179999999999907</c:v>
                </c:pt>
                <c:pt idx="472">
                  <c:v>59.179999999999907</c:v>
                </c:pt>
                <c:pt idx="473">
                  <c:v>59.159999999999904</c:v>
                </c:pt>
                <c:pt idx="474">
                  <c:v>59.17</c:v>
                </c:pt>
                <c:pt idx="475">
                  <c:v>59.160000000000004</c:v>
                </c:pt>
                <c:pt idx="476">
                  <c:v>59.139999999999908</c:v>
                </c:pt>
                <c:pt idx="477">
                  <c:v>59.139999999999908</c:v>
                </c:pt>
                <c:pt idx="478">
                  <c:v>59.139999999999908</c:v>
                </c:pt>
                <c:pt idx="479">
                  <c:v>59.139999999999908</c:v>
                </c:pt>
                <c:pt idx="480">
                  <c:v>59.120000000000005</c:v>
                </c:pt>
                <c:pt idx="481">
                  <c:v>59.11</c:v>
                </c:pt>
                <c:pt idx="482">
                  <c:v>59.099999999999909</c:v>
                </c:pt>
                <c:pt idx="483">
                  <c:v>59.09</c:v>
                </c:pt>
                <c:pt idx="484">
                  <c:v>59.08</c:v>
                </c:pt>
                <c:pt idx="485">
                  <c:v>59.099999999999909</c:v>
                </c:pt>
                <c:pt idx="486">
                  <c:v>59.11</c:v>
                </c:pt>
                <c:pt idx="487">
                  <c:v>59.099999999999909</c:v>
                </c:pt>
                <c:pt idx="488">
                  <c:v>59.09</c:v>
                </c:pt>
                <c:pt idx="489">
                  <c:v>59.08</c:v>
                </c:pt>
                <c:pt idx="490">
                  <c:v>59.059999999999903</c:v>
                </c:pt>
                <c:pt idx="491">
                  <c:v>59.03</c:v>
                </c:pt>
                <c:pt idx="492">
                  <c:v>59</c:v>
                </c:pt>
                <c:pt idx="493">
                  <c:v>59</c:v>
                </c:pt>
                <c:pt idx="494">
                  <c:v>58.98</c:v>
                </c:pt>
                <c:pt idx="495">
                  <c:v>58.949999999999903</c:v>
                </c:pt>
                <c:pt idx="496">
                  <c:v>58.949999999999903</c:v>
                </c:pt>
                <c:pt idx="497">
                  <c:v>58.94</c:v>
                </c:pt>
                <c:pt idx="498">
                  <c:v>58.919999999999902</c:v>
                </c:pt>
                <c:pt idx="499">
                  <c:v>58.9</c:v>
                </c:pt>
                <c:pt idx="500">
                  <c:v>58.879999999999903</c:v>
                </c:pt>
                <c:pt idx="501">
                  <c:v>58.879999999999903</c:v>
                </c:pt>
                <c:pt idx="502">
                  <c:v>58.849999999999994</c:v>
                </c:pt>
                <c:pt idx="503">
                  <c:v>58.829999999999906</c:v>
                </c:pt>
                <c:pt idx="504">
                  <c:v>58.829999999999906</c:v>
                </c:pt>
                <c:pt idx="505">
                  <c:v>58.829999999999906</c:v>
                </c:pt>
                <c:pt idx="506">
                  <c:v>58.829999999999906</c:v>
                </c:pt>
                <c:pt idx="507">
                  <c:v>58.790000000000006</c:v>
                </c:pt>
                <c:pt idx="508">
                  <c:v>58.779999999999909</c:v>
                </c:pt>
                <c:pt idx="509">
                  <c:v>58.77</c:v>
                </c:pt>
                <c:pt idx="510">
                  <c:v>58.759999999999906</c:v>
                </c:pt>
                <c:pt idx="511">
                  <c:v>58.729999999999912</c:v>
                </c:pt>
                <c:pt idx="512">
                  <c:v>58.709999999999908</c:v>
                </c:pt>
                <c:pt idx="513">
                  <c:v>58.69999999999991</c:v>
                </c:pt>
                <c:pt idx="514">
                  <c:v>58.69999999999991</c:v>
                </c:pt>
                <c:pt idx="515">
                  <c:v>58.69999999999991</c:v>
                </c:pt>
                <c:pt idx="516">
                  <c:v>58.689999999999905</c:v>
                </c:pt>
                <c:pt idx="517">
                  <c:v>58.659999999999904</c:v>
                </c:pt>
                <c:pt idx="518">
                  <c:v>58.659999999999904</c:v>
                </c:pt>
                <c:pt idx="519">
                  <c:v>58.649999999999906</c:v>
                </c:pt>
                <c:pt idx="520">
                  <c:v>58.62999999999991</c:v>
                </c:pt>
                <c:pt idx="521">
                  <c:v>58.6</c:v>
                </c:pt>
                <c:pt idx="522">
                  <c:v>58.59</c:v>
                </c:pt>
                <c:pt idx="523">
                  <c:v>58.57</c:v>
                </c:pt>
                <c:pt idx="524">
                  <c:v>58.56</c:v>
                </c:pt>
                <c:pt idx="525">
                  <c:v>58.56</c:v>
                </c:pt>
                <c:pt idx="526">
                  <c:v>58.58</c:v>
                </c:pt>
                <c:pt idx="527">
                  <c:v>58.58</c:v>
                </c:pt>
                <c:pt idx="528">
                  <c:v>58.549999999999905</c:v>
                </c:pt>
                <c:pt idx="529">
                  <c:v>58.519999999999904</c:v>
                </c:pt>
                <c:pt idx="530">
                  <c:v>58.519999999999904</c:v>
                </c:pt>
                <c:pt idx="531">
                  <c:v>58.48</c:v>
                </c:pt>
                <c:pt idx="532">
                  <c:v>58.479999999999905</c:v>
                </c:pt>
                <c:pt idx="533">
                  <c:v>58.479999999999905</c:v>
                </c:pt>
                <c:pt idx="534">
                  <c:v>58.479999999999905</c:v>
                </c:pt>
                <c:pt idx="535">
                  <c:v>58.479999999999905</c:v>
                </c:pt>
                <c:pt idx="536">
                  <c:v>58.449999999999996</c:v>
                </c:pt>
                <c:pt idx="537">
                  <c:v>58.47</c:v>
                </c:pt>
                <c:pt idx="538">
                  <c:v>58.489999999999903</c:v>
                </c:pt>
                <c:pt idx="539">
                  <c:v>58.489999999999903</c:v>
                </c:pt>
                <c:pt idx="540">
                  <c:v>58.48</c:v>
                </c:pt>
                <c:pt idx="541">
                  <c:v>58.459999999999901</c:v>
                </c:pt>
                <c:pt idx="542">
                  <c:v>58.439999999999905</c:v>
                </c:pt>
                <c:pt idx="543">
                  <c:v>58.439999999999905</c:v>
                </c:pt>
                <c:pt idx="544">
                  <c:v>58.429999999999907</c:v>
                </c:pt>
                <c:pt idx="545">
                  <c:v>58.429999999999907</c:v>
                </c:pt>
                <c:pt idx="546">
                  <c:v>58.409999999999904</c:v>
                </c:pt>
                <c:pt idx="547">
                  <c:v>58.39</c:v>
                </c:pt>
                <c:pt idx="548">
                  <c:v>58.379999999999903</c:v>
                </c:pt>
                <c:pt idx="549">
                  <c:v>58.36</c:v>
                </c:pt>
                <c:pt idx="550">
                  <c:v>58.339999999999904</c:v>
                </c:pt>
                <c:pt idx="551">
                  <c:v>58.33</c:v>
                </c:pt>
                <c:pt idx="552">
                  <c:v>58.339999999999904</c:v>
                </c:pt>
                <c:pt idx="553">
                  <c:v>58.309999999999995</c:v>
                </c:pt>
                <c:pt idx="554">
                  <c:v>58.3</c:v>
                </c:pt>
                <c:pt idx="555">
                  <c:v>58.27</c:v>
                </c:pt>
                <c:pt idx="556">
                  <c:v>58.260000000000005</c:v>
                </c:pt>
                <c:pt idx="557">
                  <c:v>58.230000000000004</c:v>
                </c:pt>
                <c:pt idx="558">
                  <c:v>58.230000000000004</c:v>
                </c:pt>
                <c:pt idx="559">
                  <c:v>58.249999999999908</c:v>
                </c:pt>
                <c:pt idx="560">
                  <c:v>58.249999999999908</c:v>
                </c:pt>
                <c:pt idx="561">
                  <c:v>58.249999999999908</c:v>
                </c:pt>
                <c:pt idx="562">
                  <c:v>58.249999999999908</c:v>
                </c:pt>
                <c:pt idx="563">
                  <c:v>58.220000000000006</c:v>
                </c:pt>
                <c:pt idx="564">
                  <c:v>58.2</c:v>
                </c:pt>
                <c:pt idx="565">
                  <c:v>58.209999999999908</c:v>
                </c:pt>
                <c:pt idx="566">
                  <c:v>58.2</c:v>
                </c:pt>
                <c:pt idx="567">
                  <c:v>58.190000000000005</c:v>
                </c:pt>
                <c:pt idx="568">
                  <c:v>58.190000000000005</c:v>
                </c:pt>
                <c:pt idx="569">
                  <c:v>58.190000000000005</c:v>
                </c:pt>
                <c:pt idx="570">
                  <c:v>58.190000000000005</c:v>
                </c:pt>
                <c:pt idx="571">
                  <c:v>58.169999999999909</c:v>
                </c:pt>
                <c:pt idx="572">
                  <c:v>58.18</c:v>
                </c:pt>
                <c:pt idx="573">
                  <c:v>58.18</c:v>
                </c:pt>
                <c:pt idx="574">
                  <c:v>58.18</c:v>
                </c:pt>
                <c:pt idx="575">
                  <c:v>58.169999999999909</c:v>
                </c:pt>
                <c:pt idx="576">
                  <c:v>58.169999999999909</c:v>
                </c:pt>
                <c:pt idx="577">
                  <c:v>58.149999999999906</c:v>
                </c:pt>
                <c:pt idx="578">
                  <c:v>58.13</c:v>
                </c:pt>
                <c:pt idx="579">
                  <c:v>58.119999999999905</c:v>
                </c:pt>
                <c:pt idx="580">
                  <c:v>58.109999999999907</c:v>
                </c:pt>
                <c:pt idx="581">
                  <c:v>58.109999999999907</c:v>
                </c:pt>
                <c:pt idx="582">
                  <c:v>58.099999999999909</c:v>
                </c:pt>
                <c:pt idx="583">
                  <c:v>58.059999999999903</c:v>
                </c:pt>
                <c:pt idx="584">
                  <c:v>58.029999999999909</c:v>
                </c:pt>
                <c:pt idx="585">
                  <c:v>58.029999999999909</c:v>
                </c:pt>
                <c:pt idx="586">
                  <c:v>58.01</c:v>
                </c:pt>
                <c:pt idx="587">
                  <c:v>57.999999999999908</c:v>
                </c:pt>
                <c:pt idx="588">
                  <c:v>58.01</c:v>
                </c:pt>
                <c:pt idx="589">
                  <c:v>57.999999999999908</c:v>
                </c:pt>
                <c:pt idx="590">
                  <c:v>57.98</c:v>
                </c:pt>
                <c:pt idx="591">
                  <c:v>57.96</c:v>
                </c:pt>
                <c:pt idx="592">
                  <c:v>57.919999999999902</c:v>
                </c:pt>
                <c:pt idx="593">
                  <c:v>57.919999999999902</c:v>
                </c:pt>
                <c:pt idx="594">
                  <c:v>57.89</c:v>
                </c:pt>
                <c:pt idx="595">
                  <c:v>57.87</c:v>
                </c:pt>
                <c:pt idx="596">
                  <c:v>57.849999999999902</c:v>
                </c:pt>
                <c:pt idx="597">
                  <c:v>57.83</c:v>
                </c:pt>
                <c:pt idx="598">
                  <c:v>57.809999999999903</c:v>
                </c:pt>
                <c:pt idx="599">
                  <c:v>57.83</c:v>
                </c:pt>
                <c:pt idx="600">
                  <c:v>57.82</c:v>
                </c:pt>
                <c:pt idx="601">
                  <c:v>57.8</c:v>
                </c:pt>
                <c:pt idx="602">
                  <c:v>57.790000000000006</c:v>
                </c:pt>
                <c:pt idx="603">
                  <c:v>57.790000000000006</c:v>
                </c:pt>
                <c:pt idx="604">
                  <c:v>57.78</c:v>
                </c:pt>
                <c:pt idx="605">
                  <c:v>57.760000000000005</c:v>
                </c:pt>
                <c:pt idx="606">
                  <c:v>57.760000000000005</c:v>
                </c:pt>
                <c:pt idx="607">
                  <c:v>57.75</c:v>
                </c:pt>
                <c:pt idx="608">
                  <c:v>57.73999999999991</c:v>
                </c:pt>
                <c:pt idx="609">
                  <c:v>57.729999999999912</c:v>
                </c:pt>
                <c:pt idx="610">
                  <c:v>57.7</c:v>
                </c:pt>
                <c:pt idx="611">
                  <c:v>57.690000000000005</c:v>
                </c:pt>
                <c:pt idx="612">
                  <c:v>57.619999999999905</c:v>
                </c:pt>
                <c:pt idx="613">
                  <c:v>57.599999999999909</c:v>
                </c:pt>
                <c:pt idx="614">
                  <c:v>57.589999999999904</c:v>
                </c:pt>
                <c:pt idx="615">
                  <c:v>57.609999999999907</c:v>
                </c:pt>
                <c:pt idx="616">
                  <c:v>57.62999999999991</c:v>
                </c:pt>
                <c:pt idx="617">
                  <c:v>57.599999999999909</c:v>
                </c:pt>
                <c:pt idx="618">
                  <c:v>57.599999999999909</c:v>
                </c:pt>
                <c:pt idx="619">
                  <c:v>57.549999999999905</c:v>
                </c:pt>
                <c:pt idx="620">
                  <c:v>57.549999999999905</c:v>
                </c:pt>
                <c:pt idx="621">
                  <c:v>57.519999999999904</c:v>
                </c:pt>
                <c:pt idx="622">
                  <c:v>57.509999999999906</c:v>
                </c:pt>
                <c:pt idx="623">
                  <c:v>57.499999999999908</c:v>
                </c:pt>
                <c:pt idx="624">
                  <c:v>57.509999999999906</c:v>
                </c:pt>
                <c:pt idx="625">
                  <c:v>57.509999999999906</c:v>
                </c:pt>
                <c:pt idx="626">
                  <c:v>57.48</c:v>
                </c:pt>
                <c:pt idx="627">
                  <c:v>57.48</c:v>
                </c:pt>
                <c:pt idx="628">
                  <c:v>57.459999999999901</c:v>
                </c:pt>
                <c:pt idx="629">
                  <c:v>57.449999999999903</c:v>
                </c:pt>
                <c:pt idx="630">
                  <c:v>57.46</c:v>
                </c:pt>
                <c:pt idx="631">
                  <c:v>57.47</c:v>
                </c:pt>
                <c:pt idx="632">
                  <c:v>57.46</c:v>
                </c:pt>
                <c:pt idx="633">
                  <c:v>57.449999999999903</c:v>
                </c:pt>
                <c:pt idx="634">
                  <c:v>57.429999999999907</c:v>
                </c:pt>
                <c:pt idx="635">
                  <c:v>57.419999999999902</c:v>
                </c:pt>
                <c:pt idx="636">
                  <c:v>57.429999999999907</c:v>
                </c:pt>
                <c:pt idx="637">
                  <c:v>57.419999999999902</c:v>
                </c:pt>
                <c:pt idx="638">
                  <c:v>57.41</c:v>
                </c:pt>
                <c:pt idx="639">
                  <c:v>57.41</c:v>
                </c:pt>
                <c:pt idx="640">
                  <c:v>57.379999999999995</c:v>
                </c:pt>
                <c:pt idx="641">
                  <c:v>57.36</c:v>
                </c:pt>
                <c:pt idx="642">
                  <c:v>57.339999999999996</c:v>
                </c:pt>
                <c:pt idx="643">
                  <c:v>57.319999999999901</c:v>
                </c:pt>
                <c:pt idx="644">
                  <c:v>57.309999999999903</c:v>
                </c:pt>
                <c:pt idx="645">
                  <c:v>57.3</c:v>
                </c:pt>
                <c:pt idx="646">
                  <c:v>57.290000000000006</c:v>
                </c:pt>
                <c:pt idx="647">
                  <c:v>57.28</c:v>
                </c:pt>
                <c:pt idx="648">
                  <c:v>57.260000000000005</c:v>
                </c:pt>
                <c:pt idx="649">
                  <c:v>57.260000000000005</c:v>
                </c:pt>
                <c:pt idx="650">
                  <c:v>57.25</c:v>
                </c:pt>
                <c:pt idx="651">
                  <c:v>57.209999999999908</c:v>
                </c:pt>
                <c:pt idx="652">
                  <c:v>57.19999999999991</c:v>
                </c:pt>
                <c:pt idx="653">
                  <c:v>57.17</c:v>
                </c:pt>
                <c:pt idx="654">
                  <c:v>57.14</c:v>
                </c:pt>
                <c:pt idx="655">
                  <c:v>57.119999999999905</c:v>
                </c:pt>
                <c:pt idx="656">
                  <c:v>57.119999999999905</c:v>
                </c:pt>
                <c:pt idx="657">
                  <c:v>57.099999999999909</c:v>
                </c:pt>
                <c:pt idx="658">
                  <c:v>57.09</c:v>
                </c:pt>
                <c:pt idx="659">
                  <c:v>57.05</c:v>
                </c:pt>
                <c:pt idx="660">
                  <c:v>57.02</c:v>
                </c:pt>
                <c:pt idx="661">
                  <c:v>57.029999999999909</c:v>
                </c:pt>
                <c:pt idx="662">
                  <c:v>57.02</c:v>
                </c:pt>
                <c:pt idx="663">
                  <c:v>57.02</c:v>
                </c:pt>
                <c:pt idx="664">
                  <c:v>56.98</c:v>
                </c:pt>
                <c:pt idx="665">
                  <c:v>56.98</c:v>
                </c:pt>
                <c:pt idx="666">
                  <c:v>56.96</c:v>
                </c:pt>
                <c:pt idx="667">
                  <c:v>56.939999999999905</c:v>
                </c:pt>
                <c:pt idx="668">
                  <c:v>56.93</c:v>
                </c:pt>
                <c:pt idx="669">
                  <c:v>56.92</c:v>
                </c:pt>
                <c:pt idx="670">
                  <c:v>56.929999999999907</c:v>
                </c:pt>
                <c:pt idx="671">
                  <c:v>56.899999999999906</c:v>
                </c:pt>
                <c:pt idx="672">
                  <c:v>56.929999999999907</c:v>
                </c:pt>
                <c:pt idx="673">
                  <c:v>56.91</c:v>
                </c:pt>
                <c:pt idx="674">
                  <c:v>56.91</c:v>
                </c:pt>
                <c:pt idx="675">
                  <c:v>56.899999999999906</c:v>
                </c:pt>
                <c:pt idx="676">
                  <c:v>56.879999999999995</c:v>
                </c:pt>
                <c:pt idx="677">
                  <c:v>56.849999999999994</c:v>
                </c:pt>
                <c:pt idx="678">
                  <c:v>56.849999999999994</c:v>
                </c:pt>
                <c:pt idx="679">
                  <c:v>56.829999999999906</c:v>
                </c:pt>
                <c:pt idx="680">
                  <c:v>56.819999999999901</c:v>
                </c:pt>
                <c:pt idx="681">
                  <c:v>56.809999999999995</c:v>
                </c:pt>
                <c:pt idx="682">
                  <c:v>56.790000000000006</c:v>
                </c:pt>
                <c:pt idx="683">
                  <c:v>56.74</c:v>
                </c:pt>
                <c:pt idx="684">
                  <c:v>56.719999999999906</c:v>
                </c:pt>
                <c:pt idx="685">
                  <c:v>56.719999999999906</c:v>
                </c:pt>
                <c:pt idx="686">
                  <c:v>56.709999999999908</c:v>
                </c:pt>
                <c:pt idx="687">
                  <c:v>56.709999999999908</c:v>
                </c:pt>
                <c:pt idx="688">
                  <c:v>56.709999999999908</c:v>
                </c:pt>
                <c:pt idx="689">
                  <c:v>56.689999999999905</c:v>
                </c:pt>
                <c:pt idx="690">
                  <c:v>56.68</c:v>
                </c:pt>
                <c:pt idx="691">
                  <c:v>56.660000000000004</c:v>
                </c:pt>
                <c:pt idx="692">
                  <c:v>56.649999999999906</c:v>
                </c:pt>
                <c:pt idx="693">
                  <c:v>56.649999999999906</c:v>
                </c:pt>
                <c:pt idx="694">
                  <c:v>56.64</c:v>
                </c:pt>
                <c:pt idx="695">
                  <c:v>56.65</c:v>
                </c:pt>
                <c:pt idx="696">
                  <c:v>56.620000000000005</c:v>
                </c:pt>
                <c:pt idx="697">
                  <c:v>56.6</c:v>
                </c:pt>
                <c:pt idx="698">
                  <c:v>56.559999999999903</c:v>
                </c:pt>
                <c:pt idx="699">
                  <c:v>56.549999999999905</c:v>
                </c:pt>
                <c:pt idx="700">
                  <c:v>56.509999999999906</c:v>
                </c:pt>
                <c:pt idx="701">
                  <c:v>56.47</c:v>
                </c:pt>
                <c:pt idx="702">
                  <c:v>56.47</c:v>
                </c:pt>
                <c:pt idx="703">
                  <c:v>56.47</c:v>
                </c:pt>
                <c:pt idx="704">
                  <c:v>56.47</c:v>
                </c:pt>
                <c:pt idx="705">
                  <c:v>56.48</c:v>
                </c:pt>
                <c:pt idx="706">
                  <c:v>56.46</c:v>
                </c:pt>
                <c:pt idx="707">
                  <c:v>56.449999999999996</c:v>
                </c:pt>
                <c:pt idx="708">
                  <c:v>56.44</c:v>
                </c:pt>
                <c:pt idx="709">
                  <c:v>56.4</c:v>
                </c:pt>
                <c:pt idx="710">
                  <c:v>56.39</c:v>
                </c:pt>
                <c:pt idx="711">
                  <c:v>56.36</c:v>
                </c:pt>
                <c:pt idx="712">
                  <c:v>56.339999999999996</c:v>
                </c:pt>
                <c:pt idx="713">
                  <c:v>56.36</c:v>
                </c:pt>
                <c:pt idx="714">
                  <c:v>56.36</c:v>
                </c:pt>
                <c:pt idx="715">
                  <c:v>56.339999999999996</c:v>
                </c:pt>
                <c:pt idx="716">
                  <c:v>56.339999999999996</c:v>
                </c:pt>
                <c:pt idx="717">
                  <c:v>56.36</c:v>
                </c:pt>
                <c:pt idx="718">
                  <c:v>56.36</c:v>
                </c:pt>
                <c:pt idx="719">
                  <c:v>56.339999999999996</c:v>
                </c:pt>
                <c:pt idx="720">
                  <c:v>56.309999999999995</c:v>
                </c:pt>
                <c:pt idx="721">
                  <c:v>56.309999999999995</c:v>
                </c:pt>
                <c:pt idx="722">
                  <c:v>56.309999999999995</c:v>
                </c:pt>
                <c:pt idx="723">
                  <c:v>56.309999999999995</c:v>
                </c:pt>
                <c:pt idx="724">
                  <c:v>56.290000000000006</c:v>
                </c:pt>
                <c:pt idx="725">
                  <c:v>56.290000000000006</c:v>
                </c:pt>
                <c:pt idx="726">
                  <c:v>56.27</c:v>
                </c:pt>
                <c:pt idx="727">
                  <c:v>56.25</c:v>
                </c:pt>
                <c:pt idx="728">
                  <c:v>56.24</c:v>
                </c:pt>
                <c:pt idx="729">
                  <c:v>56.230000000000004</c:v>
                </c:pt>
                <c:pt idx="730">
                  <c:v>56.21</c:v>
                </c:pt>
                <c:pt idx="731">
                  <c:v>56.21</c:v>
                </c:pt>
                <c:pt idx="732">
                  <c:v>56.21</c:v>
                </c:pt>
                <c:pt idx="733">
                  <c:v>56.21</c:v>
                </c:pt>
                <c:pt idx="734">
                  <c:v>56.21</c:v>
                </c:pt>
                <c:pt idx="735">
                  <c:v>56.21</c:v>
                </c:pt>
                <c:pt idx="736">
                  <c:v>56.21</c:v>
                </c:pt>
                <c:pt idx="737">
                  <c:v>56.21</c:v>
                </c:pt>
                <c:pt idx="738">
                  <c:v>56.21</c:v>
                </c:pt>
                <c:pt idx="739">
                  <c:v>56.21</c:v>
                </c:pt>
                <c:pt idx="740">
                  <c:v>56.21</c:v>
                </c:pt>
                <c:pt idx="741">
                  <c:v>56.21</c:v>
                </c:pt>
                <c:pt idx="742">
                  <c:v>56.21</c:v>
                </c:pt>
                <c:pt idx="743">
                  <c:v>56.21</c:v>
                </c:pt>
                <c:pt idx="744">
                  <c:v>56.21</c:v>
                </c:pt>
                <c:pt idx="745">
                  <c:v>56.220000000000006</c:v>
                </c:pt>
                <c:pt idx="746">
                  <c:v>56.220000000000006</c:v>
                </c:pt>
                <c:pt idx="747">
                  <c:v>56.230000000000004</c:v>
                </c:pt>
                <c:pt idx="748">
                  <c:v>56.230000000000004</c:v>
                </c:pt>
                <c:pt idx="749">
                  <c:v>56.230000000000004</c:v>
                </c:pt>
                <c:pt idx="750">
                  <c:v>56.230000000000004</c:v>
                </c:pt>
                <c:pt idx="751">
                  <c:v>56.230000000000004</c:v>
                </c:pt>
                <c:pt idx="752">
                  <c:v>56.230000000000004</c:v>
                </c:pt>
                <c:pt idx="753">
                  <c:v>56.230000000000004</c:v>
                </c:pt>
                <c:pt idx="754">
                  <c:v>56.230000000000004</c:v>
                </c:pt>
                <c:pt idx="755">
                  <c:v>56.230000000000004</c:v>
                </c:pt>
                <c:pt idx="756">
                  <c:v>56.230000000000004</c:v>
                </c:pt>
                <c:pt idx="757">
                  <c:v>56.230000000000004</c:v>
                </c:pt>
                <c:pt idx="758">
                  <c:v>56.230000000000004</c:v>
                </c:pt>
                <c:pt idx="759">
                  <c:v>56.230000000000004</c:v>
                </c:pt>
                <c:pt idx="760">
                  <c:v>56.230000000000004</c:v>
                </c:pt>
                <c:pt idx="761">
                  <c:v>56.230000000000004</c:v>
                </c:pt>
                <c:pt idx="762">
                  <c:v>56.230000000000004</c:v>
                </c:pt>
                <c:pt idx="763">
                  <c:v>56.230000000000004</c:v>
                </c:pt>
                <c:pt idx="764">
                  <c:v>56.220000000000006</c:v>
                </c:pt>
                <c:pt idx="765">
                  <c:v>56.220000000000006</c:v>
                </c:pt>
                <c:pt idx="766">
                  <c:v>56.220000000000006</c:v>
                </c:pt>
                <c:pt idx="767">
                  <c:v>56.220000000000006</c:v>
                </c:pt>
                <c:pt idx="768">
                  <c:v>56.220000000000006</c:v>
                </c:pt>
                <c:pt idx="769">
                  <c:v>56.220000000000006</c:v>
                </c:pt>
                <c:pt idx="770">
                  <c:v>56.220000000000006</c:v>
                </c:pt>
                <c:pt idx="771">
                  <c:v>56.220000000000006</c:v>
                </c:pt>
                <c:pt idx="772">
                  <c:v>56.220000000000006</c:v>
                </c:pt>
                <c:pt idx="773">
                  <c:v>56.220000000000006</c:v>
                </c:pt>
                <c:pt idx="774">
                  <c:v>56.220000000000006</c:v>
                </c:pt>
                <c:pt idx="775">
                  <c:v>56.21</c:v>
                </c:pt>
                <c:pt idx="776">
                  <c:v>56.21</c:v>
                </c:pt>
                <c:pt idx="777">
                  <c:v>56.21</c:v>
                </c:pt>
                <c:pt idx="778">
                  <c:v>56.21</c:v>
                </c:pt>
                <c:pt idx="779">
                  <c:v>56.21</c:v>
                </c:pt>
                <c:pt idx="780">
                  <c:v>56.21</c:v>
                </c:pt>
                <c:pt idx="781">
                  <c:v>56.21</c:v>
                </c:pt>
                <c:pt idx="782">
                  <c:v>56.21</c:v>
                </c:pt>
                <c:pt idx="783">
                  <c:v>56.21</c:v>
                </c:pt>
                <c:pt idx="784">
                  <c:v>56.220000000000006</c:v>
                </c:pt>
                <c:pt idx="785">
                  <c:v>56.220000000000006</c:v>
                </c:pt>
                <c:pt idx="786">
                  <c:v>56.220000000000006</c:v>
                </c:pt>
                <c:pt idx="787">
                  <c:v>56.220000000000006</c:v>
                </c:pt>
                <c:pt idx="788">
                  <c:v>56.220000000000006</c:v>
                </c:pt>
                <c:pt idx="789">
                  <c:v>56.220000000000006</c:v>
                </c:pt>
                <c:pt idx="790">
                  <c:v>56.230000000000004</c:v>
                </c:pt>
                <c:pt idx="791">
                  <c:v>56.230000000000004</c:v>
                </c:pt>
                <c:pt idx="792">
                  <c:v>56.24</c:v>
                </c:pt>
                <c:pt idx="793">
                  <c:v>56.24</c:v>
                </c:pt>
                <c:pt idx="794">
                  <c:v>56.24</c:v>
                </c:pt>
                <c:pt idx="795">
                  <c:v>56.24</c:v>
                </c:pt>
                <c:pt idx="796">
                  <c:v>56.24</c:v>
                </c:pt>
                <c:pt idx="797">
                  <c:v>56.24</c:v>
                </c:pt>
                <c:pt idx="798">
                  <c:v>56.24</c:v>
                </c:pt>
                <c:pt idx="799">
                  <c:v>56.24</c:v>
                </c:pt>
                <c:pt idx="800">
                  <c:v>56.24</c:v>
                </c:pt>
                <c:pt idx="801">
                  <c:v>56.24</c:v>
                </c:pt>
                <c:pt idx="802">
                  <c:v>56.24</c:v>
                </c:pt>
                <c:pt idx="803">
                  <c:v>56.24</c:v>
                </c:pt>
                <c:pt idx="804">
                  <c:v>56.24</c:v>
                </c:pt>
                <c:pt idx="805">
                  <c:v>56.24</c:v>
                </c:pt>
                <c:pt idx="806">
                  <c:v>56.24</c:v>
                </c:pt>
                <c:pt idx="807">
                  <c:v>56.24</c:v>
                </c:pt>
                <c:pt idx="808">
                  <c:v>56.24</c:v>
                </c:pt>
                <c:pt idx="809">
                  <c:v>56.24</c:v>
                </c:pt>
                <c:pt idx="810">
                  <c:v>56.24</c:v>
                </c:pt>
                <c:pt idx="811">
                  <c:v>56.24</c:v>
                </c:pt>
                <c:pt idx="812">
                  <c:v>56.24</c:v>
                </c:pt>
                <c:pt idx="813">
                  <c:v>56.24</c:v>
                </c:pt>
                <c:pt idx="814">
                  <c:v>56.24</c:v>
                </c:pt>
                <c:pt idx="815">
                  <c:v>56.24</c:v>
                </c:pt>
                <c:pt idx="816">
                  <c:v>56.24</c:v>
                </c:pt>
                <c:pt idx="817">
                  <c:v>56.24</c:v>
                </c:pt>
                <c:pt idx="818">
                  <c:v>56.24</c:v>
                </c:pt>
                <c:pt idx="819">
                  <c:v>56.24</c:v>
                </c:pt>
                <c:pt idx="820">
                  <c:v>56.24</c:v>
                </c:pt>
                <c:pt idx="821">
                  <c:v>56.24</c:v>
                </c:pt>
                <c:pt idx="822">
                  <c:v>56.24</c:v>
                </c:pt>
                <c:pt idx="823">
                  <c:v>56.24</c:v>
                </c:pt>
                <c:pt idx="824">
                  <c:v>56.24</c:v>
                </c:pt>
                <c:pt idx="825">
                  <c:v>56.24</c:v>
                </c:pt>
                <c:pt idx="826">
                  <c:v>56.24</c:v>
                </c:pt>
                <c:pt idx="827">
                  <c:v>56.24</c:v>
                </c:pt>
                <c:pt idx="828">
                  <c:v>56.24</c:v>
                </c:pt>
                <c:pt idx="829">
                  <c:v>56.24</c:v>
                </c:pt>
                <c:pt idx="830">
                  <c:v>56.24</c:v>
                </c:pt>
                <c:pt idx="831">
                  <c:v>56.24</c:v>
                </c:pt>
                <c:pt idx="832">
                  <c:v>56.24</c:v>
                </c:pt>
                <c:pt idx="833">
                  <c:v>56.24</c:v>
                </c:pt>
                <c:pt idx="834">
                  <c:v>56.24</c:v>
                </c:pt>
                <c:pt idx="835">
                  <c:v>56.24</c:v>
                </c:pt>
                <c:pt idx="836">
                  <c:v>56.24</c:v>
                </c:pt>
                <c:pt idx="837">
                  <c:v>56.24</c:v>
                </c:pt>
                <c:pt idx="838">
                  <c:v>56.24</c:v>
                </c:pt>
                <c:pt idx="839">
                  <c:v>56.24</c:v>
                </c:pt>
                <c:pt idx="840">
                  <c:v>56.24</c:v>
                </c:pt>
                <c:pt idx="841">
                  <c:v>56.24</c:v>
                </c:pt>
                <c:pt idx="842">
                  <c:v>56.24</c:v>
                </c:pt>
                <c:pt idx="843">
                  <c:v>56.24</c:v>
                </c:pt>
                <c:pt idx="844">
                  <c:v>56.24</c:v>
                </c:pt>
                <c:pt idx="845">
                  <c:v>56.24</c:v>
                </c:pt>
                <c:pt idx="846">
                  <c:v>56.24</c:v>
                </c:pt>
                <c:pt idx="847">
                  <c:v>56.24</c:v>
                </c:pt>
                <c:pt idx="848">
                  <c:v>56.24</c:v>
                </c:pt>
                <c:pt idx="849">
                  <c:v>56.24</c:v>
                </c:pt>
                <c:pt idx="850">
                  <c:v>56.24</c:v>
                </c:pt>
                <c:pt idx="851">
                  <c:v>56.24</c:v>
                </c:pt>
                <c:pt idx="852">
                  <c:v>56.24</c:v>
                </c:pt>
                <c:pt idx="853">
                  <c:v>56.24</c:v>
                </c:pt>
                <c:pt idx="854">
                  <c:v>56.24</c:v>
                </c:pt>
                <c:pt idx="855">
                  <c:v>56.24</c:v>
                </c:pt>
                <c:pt idx="856">
                  <c:v>56.24</c:v>
                </c:pt>
                <c:pt idx="857">
                  <c:v>56.24</c:v>
                </c:pt>
                <c:pt idx="858">
                  <c:v>56.24</c:v>
                </c:pt>
                <c:pt idx="859">
                  <c:v>56.24</c:v>
                </c:pt>
                <c:pt idx="860">
                  <c:v>56.24</c:v>
                </c:pt>
                <c:pt idx="861">
                  <c:v>56.24</c:v>
                </c:pt>
                <c:pt idx="862">
                  <c:v>56.24</c:v>
                </c:pt>
                <c:pt idx="863">
                  <c:v>56.24</c:v>
                </c:pt>
                <c:pt idx="864">
                  <c:v>56.24</c:v>
                </c:pt>
                <c:pt idx="865">
                  <c:v>56.24</c:v>
                </c:pt>
                <c:pt idx="866">
                  <c:v>56.24</c:v>
                </c:pt>
                <c:pt idx="867">
                  <c:v>56.24</c:v>
                </c:pt>
                <c:pt idx="868">
                  <c:v>56.24</c:v>
                </c:pt>
                <c:pt idx="869">
                  <c:v>56.24</c:v>
                </c:pt>
                <c:pt idx="870">
                  <c:v>56.24</c:v>
                </c:pt>
                <c:pt idx="871">
                  <c:v>56.24</c:v>
                </c:pt>
                <c:pt idx="872">
                  <c:v>56.24</c:v>
                </c:pt>
                <c:pt idx="873">
                  <c:v>56.24</c:v>
                </c:pt>
                <c:pt idx="874">
                  <c:v>56.24</c:v>
                </c:pt>
                <c:pt idx="875">
                  <c:v>56.24</c:v>
                </c:pt>
                <c:pt idx="876">
                  <c:v>56.24</c:v>
                </c:pt>
                <c:pt idx="877">
                  <c:v>56.24</c:v>
                </c:pt>
                <c:pt idx="878">
                  <c:v>56.24</c:v>
                </c:pt>
                <c:pt idx="879">
                  <c:v>56.24</c:v>
                </c:pt>
                <c:pt idx="880">
                  <c:v>56.24</c:v>
                </c:pt>
                <c:pt idx="881">
                  <c:v>56.24</c:v>
                </c:pt>
                <c:pt idx="882">
                  <c:v>56.24</c:v>
                </c:pt>
                <c:pt idx="883">
                  <c:v>56.24</c:v>
                </c:pt>
                <c:pt idx="884">
                  <c:v>56.24</c:v>
                </c:pt>
                <c:pt idx="885">
                  <c:v>56.24</c:v>
                </c:pt>
                <c:pt idx="886">
                  <c:v>56.24</c:v>
                </c:pt>
                <c:pt idx="887">
                  <c:v>56.24</c:v>
                </c:pt>
                <c:pt idx="888">
                  <c:v>56.24</c:v>
                </c:pt>
                <c:pt idx="889">
                  <c:v>56.24</c:v>
                </c:pt>
                <c:pt idx="890">
                  <c:v>56.24</c:v>
                </c:pt>
                <c:pt idx="891">
                  <c:v>56.24</c:v>
                </c:pt>
                <c:pt idx="892">
                  <c:v>56.24</c:v>
                </c:pt>
                <c:pt idx="893">
                  <c:v>56.24</c:v>
                </c:pt>
                <c:pt idx="894">
                  <c:v>56.24</c:v>
                </c:pt>
                <c:pt idx="895">
                  <c:v>56.24</c:v>
                </c:pt>
                <c:pt idx="896">
                  <c:v>56.24</c:v>
                </c:pt>
                <c:pt idx="897">
                  <c:v>56.24</c:v>
                </c:pt>
                <c:pt idx="898">
                  <c:v>56.24</c:v>
                </c:pt>
                <c:pt idx="899">
                  <c:v>56.24</c:v>
                </c:pt>
                <c:pt idx="900">
                  <c:v>56.24</c:v>
                </c:pt>
                <c:pt idx="901">
                  <c:v>56.24</c:v>
                </c:pt>
                <c:pt idx="902">
                  <c:v>56.24</c:v>
                </c:pt>
                <c:pt idx="903">
                  <c:v>56.24</c:v>
                </c:pt>
                <c:pt idx="904">
                  <c:v>56.24</c:v>
                </c:pt>
                <c:pt idx="905">
                  <c:v>56.24</c:v>
                </c:pt>
                <c:pt idx="906">
                  <c:v>56.24</c:v>
                </c:pt>
                <c:pt idx="907">
                  <c:v>56.24</c:v>
                </c:pt>
                <c:pt idx="908">
                  <c:v>56.24</c:v>
                </c:pt>
                <c:pt idx="909">
                  <c:v>56.24</c:v>
                </c:pt>
                <c:pt idx="910">
                  <c:v>56.24</c:v>
                </c:pt>
                <c:pt idx="911">
                  <c:v>56.24</c:v>
                </c:pt>
                <c:pt idx="912">
                  <c:v>56.24</c:v>
                </c:pt>
                <c:pt idx="913">
                  <c:v>56.24</c:v>
                </c:pt>
                <c:pt idx="914">
                  <c:v>56.24</c:v>
                </c:pt>
                <c:pt idx="915">
                  <c:v>56.24</c:v>
                </c:pt>
                <c:pt idx="916">
                  <c:v>56.24</c:v>
                </c:pt>
                <c:pt idx="917">
                  <c:v>56.24</c:v>
                </c:pt>
                <c:pt idx="918">
                  <c:v>56.24</c:v>
                </c:pt>
                <c:pt idx="919">
                  <c:v>56.24</c:v>
                </c:pt>
                <c:pt idx="920">
                  <c:v>56.24</c:v>
                </c:pt>
                <c:pt idx="921">
                  <c:v>56.24</c:v>
                </c:pt>
                <c:pt idx="922">
                  <c:v>56.24</c:v>
                </c:pt>
                <c:pt idx="923">
                  <c:v>56.24</c:v>
                </c:pt>
                <c:pt idx="924">
                  <c:v>56.24</c:v>
                </c:pt>
                <c:pt idx="925">
                  <c:v>56.24</c:v>
                </c:pt>
                <c:pt idx="926">
                  <c:v>56.24</c:v>
                </c:pt>
                <c:pt idx="927">
                  <c:v>56.24</c:v>
                </c:pt>
                <c:pt idx="928">
                  <c:v>56.24</c:v>
                </c:pt>
                <c:pt idx="929">
                  <c:v>56.24</c:v>
                </c:pt>
                <c:pt idx="930">
                  <c:v>56.24</c:v>
                </c:pt>
                <c:pt idx="931">
                  <c:v>56.24</c:v>
                </c:pt>
                <c:pt idx="932">
                  <c:v>56.24</c:v>
                </c:pt>
                <c:pt idx="933">
                  <c:v>56.24</c:v>
                </c:pt>
                <c:pt idx="934">
                  <c:v>56.24</c:v>
                </c:pt>
                <c:pt idx="935">
                  <c:v>56.24</c:v>
                </c:pt>
                <c:pt idx="936">
                  <c:v>56.24</c:v>
                </c:pt>
                <c:pt idx="937">
                  <c:v>56.24</c:v>
                </c:pt>
                <c:pt idx="938">
                  <c:v>56.24</c:v>
                </c:pt>
                <c:pt idx="939">
                  <c:v>56.24</c:v>
                </c:pt>
                <c:pt idx="940">
                  <c:v>56.24</c:v>
                </c:pt>
                <c:pt idx="941">
                  <c:v>56.24</c:v>
                </c:pt>
                <c:pt idx="942">
                  <c:v>56.24</c:v>
                </c:pt>
                <c:pt idx="943">
                  <c:v>56.24</c:v>
                </c:pt>
                <c:pt idx="944">
                  <c:v>56.24</c:v>
                </c:pt>
                <c:pt idx="945">
                  <c:v>56.24</c:v>
                </c:pt>
                <c:pt idx="946">
                  <c:v>56.24</c:v>
                </c:pt>
                <c:pt idx="947">
                  <c:v>56.24</c:v>
                </c:pt>
                <c:pt idx="948">
                  <c:v>56.24</c:v>
                </c:pt>
                <c:pt idx="949">
                  <c:v>56.24</c:v>
                </c:pt>
                <c:pt idx="950">
                  <c:v>56.24</c:v>
                </c:pt>
                <c:pt idx="951">
                  <c:v>56.24</c:v>
                </c:pt>
                <c:pt idx="952">
                  <c:v>56.24</c:v>
                </c:pt>
                <c:pt idx="953">
                  <c:v>56.24</c:v>
                </c:pt>
                <c:pt idx="954">
                  <c:v>56.24</c:v>
                </c:pt>
                <c:pt idx="955">
                  <c:v>56.24</c:v>
                </c:pt>
                <c:pt idx="956">
                  <c:v>56.24</c:v>
                </c:pt>
                <c:pt idx="957">
                  <c:v>56.24</c:v>
                </c:pt>
                <c:pt idx="958">
                  <c:v>56.24</c:v>
                </c:pt>
                <c:pt idx="959">
                  <c:v>56.24</c:v>
                </c:pt>
                <c:pt idx="960">
                  <c:v>56.24</c:v>
                </c:pt>
                <c:pt idx="961">
                  <c:v>56.24</c:v>
                </c:pt>
                <c:pt idx="962">
                  <c:v>56.24</c:v>
                </c:pt>
                <c:pt idx="963">
                  <c:v>56.24</c:v>
                </c:pt>
                <c:pt idx="964">
                  <c:v>56.24</c:v>
                </c:pt>
                <c:pt idx="965">
                  <c:v>56.24</c:v>
                </c:pt>
                <c:pt idx="966">
                  <c:v>56.24</c:v>
                </c:pt>
                <c:pt idx="967">
                  <c:v>56.24</c:v>
                </c:pt>
                <c:pt idx="968">
                  <c:v>56.24</c:v>
                </c:pt>
                <c:pt idx="969">
                  <c:v>56.24</c:v>
                </c:pt>
                <c:pt idx="970">
                  <c:v>56.24</c:v>
                </c:pt>
                <c:pt idx="971">
                  <c:v>56.24</c:v>
                </c:pt>
                <c:pt idx="972">
                  <c:v>56.24</c:v>
                </c:pt>
                <c:pt idx="973">
                  <c:v>56.24</c:v>
                </c:pt>
                <c:pt idx="974">
                  <c:v>56.24</c:v>
                </c:pt>
                <c:pt idx="975">
                  <c:v>56.24</c:v>
                </c:pt>
                <c:pt idx="976">
                  <c:v>56.24</c:v>
                </c:pt>
                <c:pt idx="977">
                  <c:v>56.24</c:v>
                </c:pt>
                <c:pt idx="978">
                  <c:v>56.24</c:v>
                </c:pt>
                <c:pt idx="979">
                  <c:v>56.24</c:v>
                </c:pt>
                <c:pt idx="980">
                  <c:v>56.24</c:v>
                </c:pt>
                <c:pt idx="981">
                  <c:v>56.24</c:v>
                </c:pt>
                <c:pt idx="982">
                  <c:v>56.24</c:v>
                </c:pt>
                <c:pt idx="983">
                  <c:v>56.24</c:v>
                </c:pt>
                <c:pt idx="984">
                  <c:v>56.24</c:v>
                </c:pt>
                <c:pt idx="985">
                  <c:v>56.24</c:v>
                </c:pt>
                <c:pt idx="986">
                  <c:v>56.24</c:v>
                </c:pt>
                <c:pt idx="987">
                  <c:v>56.24</c:v>
                </c:pt>
                <c:pt idx="988">
                  <c:v>56.24</c:v>
                </c:pt>
                <c:pt idx="989">
                  <c:v>56.24</c:v>
                </c:pt>
                <c:pt idx="990">
                  <c:v>56.24</c:v>
                </c:pt>
                <c:pt idx="991">
                  <c:v>56.24</c:v>
                </c:pt>
                <c:pt idx="992">
                  <c:v>56.24</c:v>
                </c:pt>
                <c:pt idx="993">
                  <c:v>56.24</c:v>
                </c:pt>
                <c:pt idx="994">
                  <c:v>56.24</c:v>
                </c:pt>
                <c:pt idx="995">
                  <c:v>56.24</c:v>
                </c:pt>
                <c:pt idx="996">
                  <c:v>56.24</c:v>
                </c:pt>
                <c:pt idx="997">
                  <c:v>56.24</c:v>
                </c:pt>
                <c:pt idx="998">
                  <c:v>56.24</c:v>
                </c:pt>
                <c:pt idx="999">
                  <c:v>56.24</c:v>
                </c:pt>
                <c:pt idx="1000">
                  <c:v>56.24</c:v>
                </c:pt>
                <c:pt idx="1001">
                  <c:v>56.24</c:v>
                </c:pt>
                <c:pt idx="1002">
                  <c:v>56.24</c:v>
                </c:pt>
                <c:pt idx="1003">
                  <c:v>56.24</c:v>
                </c:pt>
                <c:pt idx="1004">
                  <c:v>56.24</c:v>
                </c:pt>
                <c:pt idx="1005">
                  <c:v>56.24</c:v>
                </c:pt>
                <c:pt idx="1006">
                  <c:v>56.24</c:v>
                </c:pt>
                <c:pt idx="1007">
                  <c:v>56.229999999999912</c:v>
                </c:pt>
                <c:pt idx="1008">
                  <c:v>56.229999999999912</c:v>
                </c:pt>
                <c:pt idx="1009">
                  <c:v>56.229999999999912</c:v>
                </c:pt>
                <c:pt idx="1010">
                  <c:v>56.229999999999912</c:v>
                </c:pt>
                <c:pt idx="1011">
                  <c:v>56.229999999999912</c:v>
                </c:pt>
                <c:pt idx="1012">
                  <c:v>56.229999999999912</c:v>
                </c:pt>
                <c:pt idx="1013">
                  <c:v>56.229999999999912</c:v>
                </c:pt>
                <c:pt idx="1014">
                  <c:v>56.229999999999912</c:v>
                </c:pt>
                <c:pt idx="1015">
                  <c:v>56.229999999999912</c:v>
                </c:pt>
                <c:pt idx="1016">
                  <c:v>56.229999999999912</c:v>
                </c:pt>
                <c:pt idx="1017">
                  <c:v>56.229999999999912</c:v>
                </c:pt>
                <c:pt idx="1018">
                  <c:v>56.229999999999912</c:v>
                </c:pt>
                <c:pt idx="1019">
                  <c:v>56.229999999999912</c:v>
                </c:pt>
                <c:pt idx="1020">
                  <c:v>56.229999999999912</c:v>
                </c:pt>
                <c:pt idx="1021">
                  <c:v>56.229999999999912</c:v>
                </c:pt>
                <c:pt idx="1022">
                  <c:v>56.229999999999912</c:v>
                </c:pt>
                <c:pt idx="1023">
                  <c:v>56.229999999999912</c:v>
                </c:pt>
                <c:pt idx="1024">
                  <c:v>56.229999999999912</c:v>
                </c:pt>
                <c:pt idx="1025">
                  <c:v>56.229999999999912</c:v>
                </c:pt>
                <c:pt idx="1026">
                  <c:v>56.229999999999912</c:v>
                </c:pt>
                <c:pt idx="1027">
                  <c:v>56.229999999999912</c:v>
                </c:pt>
                <c:pt idx="1028">
                  <c:v>56.229999999999912</c:v>
                </c:pt>
                <c:pt idx="1029">
                  <c:v>56.229999999999912</c:v>
                </c:pt>
                <c:pt idx="1030">
                  <c:v>56.229999999999912</c:v>
                </c:pt>
                <c:pt idx="1031">
                  <c:v>56.229999999999912</c:v>
                </c:pt>
                <c:pt idx="1032">
                  <c:v>56.229999999999912</c:v>
                </c:pt>
                <c:pt idx="1033">
                  <c:v>56.220000000000006</c:v>
                </c:pt>
                <c:pt idx="1034">
                  <c:v>56.220000000000006</c:v>
                </c:pt>
                <c:pt idx="1035">
                  <c:v>56.220000000000006</c:v>
                </c:pt>
                <c:pt idx="1036">
                  <c:v>56.220000000000006</c:v>
                </c:pt>
                <c:pt idx="1037">
                  <c:v>56.21</c:v>
                </c:pt>
                <c:pt idx="1038">
                  <c:v>56.21</c:v>
                </c:pt>
                <c:pt idx="1039">
                  <c:v>56.21</c:v>
                </c:pt>
                <c:pt idx="1040">
                  <c:v>56.21</c:v>
                </c:pt>
                <c:pt idx="1041">
                  <c:v>56.21</c:v>
                </c:pt>
                <c:pt idx="1042">
                  <c:v>56.21</c:v>
                </c:pt>
                <c:pt idx="1043">
                  <c:v>56.21</c:v>
                </c:pt>
                <c:pt idx="1044">
                  <c:v>56.21</c:v>
                </c:pt>
                <c:pt idx="1045">
                  <c:v>56.21</c:v>
                </c:pt>
                <c:pt idx="1046">
                  <c:v>56.21</c:v>
                </c:pt>
                <c:pt idx="1047">
                  <c:v>56.21</c:v>
                </c:pt>
                <c:pt idx="1048">
                  <c:v>56.21</c:v>
                </c:pt>
                <c:pt idx="1049">
                  <c:v>56.21</c:v>
                </c:pt>
                <c:pt idx="1050">
                  <c:v>56.21</c:v>
                </c:pt>
                <c:pt idx="1051">
                  <c:v>56.21</c:v>
                </c:pt>
                <c:pt idx="1052">
                  <c:v>56.21</c:v>
                </c:pt>
                <c:pt idx="1053">
                  <c:v>56.21</c:v>
                </c:pt>
                <c:pt idx="1054">
                  <c:v>56.21</c:v>
                </c:pt>
                <c:pt idx="1055">
                  <c:v>56.21</c:v>
                </c:pt>
                <c:pt idx="1056">
                  <c:v>56.21</c:v>
                </c:pt>
                <c:pt idx="1057">
                  <c:v>56.21</c:v>
                </c:pt>
                <c:pt idx="1058">
                  <c:v>56.21</c:v>
                </c:pt>
                <c:pt idx="1059">
                  <c:v>56.21</c:v>
                </c:pt>
                <c:pt idx="1060">
                  <c:v>56.21</c:v>
                </c:pt>
                <c:pt idx="1061">
                  <c:v>56.21</c:v>
                </c:pt>
                <c:pt idx="1062">
                  <c:v>56.21</c:v>
                </c:pt>
                <c:pt idx="1063">
                  <c:v>56.21</c:v>
                </c:pt>
                <c:pt idx="1064">
                  <c:v>56.21</c:v>
                </c:pt>
                <c:pt idx="1065">
                  <c:v>56.21</c:v>
                </c:pt>
                <c:pt idx="1066">
                  <c:v>56.21</c:v>
                </c:pt>
                <c:pt idx="1067">
                  <c:v>56.21</c:v>
                </c:pt>
                <c:pt idx="1068">
                  <c:v>56.21</c:v>
                </c:pt>
                <c:pt idx="1069">
                  <c:v>56.21</c:v>
                </c:pt>
                <c:pt idx="1070">
                  <c:v>56.21</c:v>
                </c:pt>
                <c:pt idx="1071">
                  <c:v>56.21</c:v>
                </c:pt>
                <c:pt idx="1072">
                  <c:v>56.21</c:v>
                </c:pt>
                <c:pt idx="1073">
                  <c:v>56.21</c:v>
                </c:pt>
                <c:pt idx="1074">
                  <c:v>56.21</c:v>
                </c:pt>
                <c:pt idx="1075">
                  <c:v>56.21</c:v>
                </c:pt>
                <c:pt idx="1076">
                  <c:v>56.21</c:v>
                </c:pt>
                <c:pt idx="1077">
                  <c:v>56.21</c:v>
                </c:pt>
                <c:pt idx="1078">
                  <c:v>56.21</c:v>
                </c:pt>
                <c:pt idx="1079">
                  <c:v>56.21</c:v>
                </c:pt>
                <c:pt idx="1080">
                  <c:v>56.21</c:v>
                </c:pt>
                <c:pt idx="1081">
                  <c:v>56.21</c:v>
                </c:pt>
                <c:pt idx="1082">
                  <c:v>56.21</c:v>
                </c:pt>
                <c:pt idx="1083">
                  <c:v>56.21</c:v>
                </c:pt>
                <c:pt idx="1084">
                  <c:v>56.21</c:v>
                </c:pt>
                <c:pt idx="1085">
                  <c:v>56.21</c:v>
                </c:pt>
                <c:pt idx="1086">
                  <c:v>56.21</c:v>
                </c:pt>
                <c:pt idx="1087">
                  <c:v>56.21</c:v>
                </c:pt>
                <c:pt idx="1088">
                  <c:v>56.21</c:v>
                </c:pt>
                <c:pt idx="1089">
                  <c:v>56.21</c:v>
                </c:pt>
                <c:pt idx="1090">
                  <c:v>56.21</c:v>
                </c:pt>
                <c:pt idx="1091">
                  <c:v>56.21</c:v>
                </c:pt>
                <c:pt idx="1092">
                  <c:v>56.21</c:v>
                </c:pt>
                <c:pt idx="1093">
                  <c:v>56.21</c:v>
                </c:pt>
                <c:pt idx="1094">
                  <c:v>56.21</c:v>
                </c:pt>
                <c:pt idx="1095">
                  <c:v>56.21</c:v>
                </c:pt>
                <c:pt idx="1096">
                  <c:v>56.21</c:v>
                </c:pt>
                <c:pt idx="1097">
                  <c:v>56.21</c:v>
                </c:pt>
                <c:pt idx="1098">
                  <c:v>56.21</c:v>
                </c:pt>
                <c:pt idx="1099">
                  <c:v>56.21</c:v>
                </c:pt>
                <c:pt idx="1100">
                  <c:v>56.21</c:v>
                </c:pt>
                <c:pt idx="1101">
                  <c:v>56.21</c:v>
                </c:pt>
                <c:pt idx="1102">
                  <c:v>56.21</c:v>
                </c:pt>
                <c:pt idx="1103">
                  <c:v>56.21</c:v>
                </c:pt>
                <c:pt idx="1104">
                  <c:v>56.21</c:v>
                </c:pt>
                <c:pt idx="1105">
                  <c:v>56.21</c:v>
                </c:pt>
                <c:pt idx="1106">
                  <c:v>56.21</c:v>
                </c:pt>
                <c:pt idx="1107">
                  <c:v>56.21</c:v>
                </c:pt>
                <c:pt idx="1108">
                  <c:v>56.21</c:v>
                </c:pt>
                <c:pt idx="1109">
                  <c:v>56.21</c:v>
                </c:pt>
                <c:pt idx="1110">
                  <c:v>56.21</c:v>
                </c:pt>
                <c:pt idx="1111">
                  <c:v>56.21</c:v>
                </c:pt>
                <c:pt idx="1112">
                  <c:v>56.21</c:v>
                </c:pt>
                <c:pt idx="1113">
                  <c:v>56.21</c:v>
                </c:pt>
                <c:pt idx="1114">
                  <c:v>56.21</c:v>
                </c:pt>
                <c:pt idx="1115">
                  <c:v>56.21</c:v>
                </c:pt>
                <c:pt idx="1116">
                  <c:v>56.21</c:v>
                </c:pt>
                <c:pt idx="1117">
                  <c:v>56.21</c:v>
                </c:pt>
                <c:pt idx="1118">
                  <c:v>56.21</c:v>
                </c:pt>
                <c:pt idx="1119">
                  <c:v>56.21</c:v>
                </c:pt>
                <c:pt idx="1120">
                  <c:v>56.21</c:v>
                </c:pt>
                <c:pt idx="1121">
                  <c:v>56.21</c:v>
                </c:pt>
                <c:pt idx="1122">
                  <c:v>56.21</c:v>
                </c:pt>
                <c:pt idx="1123">
                  <c:v>56.21</c:v>
                </c:pt>
                <c:pt idx="1124">
                  <c:v>56.21</c:v>
                </c:pt>
                <c:pt idx="1125">
                  <c:v>56.21</c:v>
                </c:pt>
                <c:pt idx="1126">
                  <c:v>56.21</c:v>
                </c:pt>
                <c:pt idx="1127">
                  <c:v>56.21</c:v>
                </c:pt>
                <c:pt idx="1128">
                  <c:v>56.21</c:v>
                </c:pt>
                <c:pt idx="1129">
                  <c:v>56.21</c:v>
                </c:pt>
                <c:pt idx="1130">
                  <c:v>56.21</c:v>
                </c:pt>
                <c:pt idx="1131">
                  <c:v>56.21</c:v>
                </c:pt>
                <c:pt idx="1132">
                  <c:v>56.21</c:v>
                </c:pt>
                <c:pt idx="1133">
                  <c:v>56.21</c:v>
                </c:pt>
                <c:pt idx="1134">
                  <c:v>56.21</c:v>
                </c:pt>
                <c:pt idx="1135">
                  <c:v>56.21</c:v>
                </c:pt>
                <c:pt idx="1136">
                  <c:v>56.21</c:v>
                </c:pt>
                <c:pt idx="1137">
                  <c:v>56.21</c:v>
                </c:pt>
                <c:pt idx="1138">
                  <c:v>56.21</c:v>
                </c:pt>
                <c:pt idx="1139">
                  <c:v>56.21</c:v>
                </c:pt>
                <c:pt idx="1140">
                  <c:v>56.21</c:v>
                </c:pt>
                <c:pt idx="1141">
                  <c:v>56.21</c:v>
                </c:pt>
                <c:pt idx="1142">
                  <c:v>56.21</c:v>
                </c:pt>
                <c:pt idx="1143">
                  <c:v>56.21</c:v>
                </c:pt>
                <c:pt idx="1144">
                  <c:v>56.21</c:v>
                </c:pt>
                <c:pt idx="1145">
                  <c:v>56.21</c:v>
                </c:pt>
                <c:pt idx="1146">
                  <c:v>56.21</c:v>
                </c:pt>
                <c:pt idx="1147">
                  <c:v>56.21</c:v>
                </c:pt>
                <c:pt idx="1148">
                  <c:v>56.21</c:v>
                </c:pt>
                <c:pt idx="1149">
                  <c:v>56.21</c:v>
                </c:pt>
                <c:pt idx="1150">
                  <c:v>56.21</c:v>
                </c:pt>
                <c:pt idx="1151">
                  <c:v>56.21</c:v>
                </c:pt>
                <c:pt idx="1152">
                  <c:v>56.21</c:v>
                </c:pt>
                <c:pt idx="1153">
                  <c:v>56.21</c:v>
                </c:pt>
                <c:pt idx="1154">
                  <c:v>56.21</c:v>
                </c:pt>
                <c:pt idx="1155">
                  <c:v>56.21</c:v>
                </c:pt>
                <c:pt idx="1156">
                  <c:v>56.21</c:v>
                </c:pt>
                <c:pt idx="1157">
                  <c:v>56.21</c:v>
                </c:pt>
                <c:pt idx="1158">
                  <c:v>56.21</c:v>
                </c:pt>
                <c:pt idx="1159">
                  <c:v>56.21</c:v>
                </c:pt>
                <c:pt idx="1160">
                  <c:v>56.21</c:v>
                </c:pt>
                <c:pt idx="1161">
                  <c:v>56.21</c:v>
                </c:pt>
                <c:pt idx="1162">
                  <c:v>56.21</c:v>
                </c:pt>
                <c:pt idx="1163">
                  <c:v>56.21</c:v>
                </c:pt>
                <c:pt idx="1164">
                  <c:v>56.21</c:v>
                </c:pt>
                <c:pt idx="1165">
                  <c:v>56.21</c:v>
                </c:pt>
                <c:pt idx="1166">
                  <c:v>56.21</c:v>
                </c:pt>
                <c:pt idx="1167">
                  <c:v>56.21</c:v>
                </c:pt>
                <c:pt idx="1168">
                  <c:v>56.21</c:v>
                </c:pt>
                <c:pt idx="1169">
                  <c:v>56.21</c:v>
                </c:pt>
                <c:pt idx="1170">
                  <c:v>56.21</c:v>
                </c:pt>
                <c:pt idx="1171">
                  <c:v>56.21</c:v>
                </c:pt>
                <c:pt idx="1172">
                  <c:v>56.21</c:v>
                </c:pt>
                <c:pt idx="1173">
                  <c:v>56.21</c:v>
                </c:pt>
                <c:pt idx="1174">
                  <c:v>56.21</c:v>
                </c:pt>
                <c:pt idx="1175">
                  <c:v>56.21</c:v>
                </c:pt>
                <c:pt idx="1176">
                  <c:v>56.21</c:v>
                </c:pt>
                <c:pt idx="1177">
                  <c:v>56.21</c:v>
                </c:pt>
                <c:pt idx="1178">
                  <c:v>56.21</c:v>
                </c:pt>
                <c:pt idx="1179">
                  <c:v>56.21</c:v>
                </c:pt>
                <c:pt idx="1180">
                  <c:v>56.21</c:v>
                </c:pt>
                <c:pt idx="1181">
                  <c:v>56.21</c:v>
                </c:pt>
                <c:pt idx="1182">
                  <c:v>56.21</c:v>
                </c:pt>
                <c:pt idx="1183">
                  <c:v>56.21</c:v>
                </c:pt>
                <c:pt idx="1184">
                  <c:v>56.21</c:v>
                </c:pt>
                <c:pt idx="1185">
                  <c:v>56.21</c:v>
                </c:pt>
                <c:pt idx="1186">
                  <c:v>56.21</c:v>
                </c:pt>
                <c:pt idx="1187">
                  <c:v>56.21</c:v>
                </c:pt>
                <c:pt idx="1188">
                  <c:v>56.21</c:v>
                </c:pt>
                <c:pt idx="1189">
                  <c:v>56.21</c:v>
                </c:pt>
                <c:pt idx="1190">
                  <c:v>56.21</c:v>
                </c:pt>
                <c:pt idx="1191">
                  <c:v>56.21</c:v>
                </c:pt>
                <c:pt idx="1192">
                  <c:v>56.21</c:v>
                </c:pt>
                <c:pt idx="1193">
                  <c:v>56.21</c:v>
                </c:pt>
                <c:pt idx="1194">
                  <c:v>56.21</c:v>
                </c:pt>
                <c:pt idx="1195">
                  <c:v>56.21</c:v>
                </c:pt>
                <c:pt idx="1196">
                  <c:v>56.21</c:v>
                </c:pt>
                <c:pt idx="1197">
                  <c:v>56.21</c:v>
                </c:pt>
                <c:pt idx="1198">
                  <c:v>56.21</c:v>
                </c:pt>
                <c:pt idx="1199">
                  <c:v>56.21</c:v>
                </c:pt>
                <c:pt idx="1200">
                  <c:v>56.21</c:v>
                </c:pt>
                <c:pt idx="1201">
                  <c:v>56.21</c:v>
                </c:pt>
                <c:pt idx="1202">
                  <c:v>56.21</c:v>
                </c:pt>
                <c:pt idx="1203">
                  <c:v>56.21</c:v>
                </c:pt>
                <c:pt idx="1204">
                  <c:v>56.21</c:v>
                </c:pt>
                <c:pt idx="1205">
                  <c:v>56.21</c:v>
                </c:pt>
                <c:pt idx="1206">
                  <c:v>56.21</c:v>
                </c:pt>
                <c:pt idx="1207">
                  <c:v>56.21</c:v>
                </c:pt>
                <c:pt idx="1208">
                  <c:v>56.21</c:v>
                </c:pt>
                <c:pt idx="1209">
                  <c:v>56.21</c:v>
                </c:pt>
                <c:pt idx="1210">
                  <c:v>56.21</c:v>
                </c:pt>
                <c:pt idx="1211">
                  <c:v>56.21</c:v>
                </c:pt>
                <c:pt idx="1212">
                  <c:v>56.21</c:v>
                </c:pt>
                <c:pt idx="1213">
                  <c:v>56.21</c:v>
                </c:pt>
                <c:pt idx="1214">
                  <c:v>56.21</c:v>
                </c:pt>
                <c:pt idx="1215">
                  <c:v>56.21</c:v>
                </c:pt>
                <c:pt idx="1216">
                  <c:v>56.21</c:v>
                </c:pt>
                <c:pt idx="1217">
                  <c:v>56.21</c:v>
                </c:pt>
                <c:pt idx="1218">
                  <c:v>56.21</c:v>
                </c:pt>
                <c:pt idx="1219">
                  <c:v>56.21</c:v>
                </c:pt>
                <c:pt idx="1220">
                  <c:v>56.21</c:v>
                </c:pt>
                <c:pt idx="1221">
                  <c:v>56.21</c:v>
                </c:pt>
                <c:pt idx="1222">
                  <c:v>56.21</c:v>
                </c:pt>
                <c:pt idx="1223">
                  <c:v>56.21</c:v>
                </c:pt>
                <c:pt idx="1224">
                  <c:v>56.21</c:v>
                </c:pt>
                <c:pt idx="1225">
                  <c:v>56.21</c:v>
                </c:pt>
                <c:pt idx="1226">
                  <c:v>56.21</c:v>
                </c:pt>
                <c:pt idx="1227">
                  <c:v>56.21</c:v>
                </c:pt>
                <c:pt idx="1228">
                  <c:v>56.21</c:v>
                </c:pt>
                <c:pt idx="1229">
                  <c:v>56.21</c:v>
                </c:pt>
                <c:pt idx="1230">
                  <c:v>56.21</c:v>
                </c:pt>
                <c:pt idx="1231">
                  <c:v>56.21</c:v>
                </c:pt>
                <c:pt idx="1232">
                  <c:v>56.21</c:v>
                </c:pt>
                <c:pt idx="1233">
                  <c:v>56.21</c:v>
                </c:pt>
                <c:pt idx="1234">
                  <c:v>56.21</c:v>
                </c:pt>
                <c:pt idx="1235">
                  <c:v>56.21</c:v>
                </c:pt>
                <c:pt idx="1236">
                  <c:v>56.21</c:v>
                </c:pt>
                <c:pt idx="1237">
                  <c:v>56.21</c:v>
                </c:pt>
                <c:pt idx="1238">
                  <c:v>56.21</c:v>
                </c:pt>
                <c:pt idx="1239">
                  <c:v>56.21</c:v>
                </c:pt>
                <c:pt idx="1240">
                  <c:v>56.21</c:v>
                </c:pt>
                <c:pt idx="1241">
                  <c:v>56.21</c:v>
                </c:pt>
                <c:pt idx="1242">
                  <c:v>56.21</c:v>
                </c:pt>
                <c:pt idx="1243">
                  <c:v>56.21</c:v>
                </c:pt>
                <c:pt idx="1244">
                  <c:v>56.21</c:v>
                </c:pt>
                <c:pt idx="1245">
                  <c:v>56.21</c:v>
                </c:pt>
                <c:pt idx="1246">
                  <c:v>56.21</c:v>
                </c:pt>
                <c:pt idx="1247">
                  <c:v>56.21</c:v>
                </c:pt>
                <c:pt idx="1248">
                  <c:v>56.21</c:v>
                </c:pt>
                <c:pt idx="1249">
                  <c:v>56.21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TBInfectionONLYData!$C$10018:$C$11267</c:f>
              <c:numCache>
                <c:formatCode>General</c:formatCode>
                <c:ptCount val="1250"/>
                <c:pt idx="0">
                  <c:v>0</c:v>
                </c:pt>
                <c:pt idx="1">
                  <c:v>66.819999999999993</c:v>
                </c:pt>
                <c:pt idx="2">
                  <c:v>67.66</c:v>
                </c:pt>
                <c:pt idx="3">
                  <c:v>68.19</c:v>
                </c:pt>
                <c:pt idx="4">
                  <c:v>68.440000000000012</c:v>
                </c:pt>
                <c:pt idx="5">
                  <c:v>68.709999999999994</c:v>
                </c:pt>
                <c:pt idx="6">
                  <c:v>69.009999999999906</c:v>
                </c:pt>
                <c:pt idx="7">
                  <c:v>69.39</c:v>
                </c:pt>
                <c:pt idx="8">
                  <c:v>69.48</c:v>
                </c:pt>
                <c:pt idx="9">
                  <c:v>69.58</c:v>
                </c:pt>
                <c:pt idx="10">
                  <c:v>69.649999999999906</c:v>
                </c:pt>
                <c:pt idx="11">
                  <c:v>69.72</c:v>
                </c:pt>
                <c:pt idx="12">
                  <c:v>69.779999999999902</c:v>
                </c:pt>
                <c:pt idx="13">
                  <c:v>69.839999999999904</c:v>
                </c:pt>
                <c:pt idx="14">
                  <c:v>69.899999999999906</c:v>
                </c:pt>
                <c:pt idx="15">
                  <c:v>69.910000000000011</c:v>
                </c:pt>
                <c:pt idx="16">
                  <c:v>70</c:v>
                </c:pt>
                <c:pt idx="17">
                  <c:v>69.959999999999994</c:v>
                </c:pt>
                <c:pt idx="18">
                  <c:v>69.989999999999995</c:v>
                </c:pt>
                <c:pt idx="19">
                  <c:v>70.05</c:v>
                </c:pt>
                <c:pt idx="20">
                  <c:v>70.06</c:v>
                </c:pt>
                <c:pt idx="21">
                  <c:v>70.099999999999994</c:v>
                </c:pt>
                <c:pt idx="22">
                  <c:v>70.13</c:v>
                </c:pt>
                <c:pt idx="23">
                  <c:v>70.08</c:v>
                </c:pt>
                <c:pt idx="24">
                  <c:v>70.099999999999994</c:v>
                </c:pt>
                <c:pt idx="25">
                  <c:v>70.119999999999905</c:v>
                </c:pt>
                <c:pt idx="26">
                  <c:v>70.13</c:v>
                </c:pt>
                <c:pt idx="27">
                  <c:v>70.139999999999901</c:v>
                </c:pt>
                <c:pt idx="28">
                  <c:v>70.199999999999903</c:v>
                </c:pt>
                <c:pt idx="29">
                  <c:v>70.119999999999905</c:v>
                </c:pt>
                <c:pt idx="30">
                  <c:v>70.13</c:v>
                </c:pt>
                <c:pt idx="31">
                  <c:v>70.119999999999905</c:v>
                </c:pt>
                <c:pt idx="32">
                  <c:v>70.13</c:v>
                </c:pt>
                <c:pt idx="33">
                  <c:v>70.13</c:v>
                </c:pt>
                <c:pt idx="34">
                  <c:v>70.11</c:v>
                </c:pt>
                <c:pt idx="35">
                  <c:v>70.14</c:v>
                </c:pt>
                <c:pt idx="36">
                  <c:v>70.13</c:v>
                </c:pt>
                <c:pt idx="37">
                  <c:v>70.13</c:v>
                </c:pt>
                <c:pt idx="38">
                  <c:v>70.149999999999991</c:v>
                </c:pt>
                <c:pt idx="39">
                  <c:v>70.16</c:v>
                </c:pt>
                <c:pt idx="40">
                  <c:v>70.09</c:v>
                </c:pt>
                <c:pt idx="41">
                  <c:v>70.13</c:v>
                </c:pt>
                <c:pt idx="42">
                  <c:v>70.139999999999901</c:v>
                </c:pt>
                <c:pt idx="43">
                  <c:v>70.13</c:v>
                </c:pt>
                <c:pt idx="44">
                  <c:v>70.149999999999991</c:v>
                </c:pt>
                <c:pt idx="45">
                  <c:v>70.14</c:v>
                </c:pt>
                <c:pt idx="46">
                  <c:v>70.11999999999999</c:v>
                </c:pt>
                <c:pt idx="47">
                  <c:v>70.13</c:v>
                </c:pt>
                <c:pt idx="48">
                  <c:v>70.149999999999991</c:v>
                </c:pt>
                <c:pt idx="49">
                  <c:v>70.149999999999991</c:v>
                </c:pt>
                <c:pt idx="50">
                  <c:v>70.13</c:v>
                </c:pt>
                <c:pt idx="51">
                  <c:v>70.09</c:v>
                </c:pt>
                <c:pt idx="52">
                  <c:v>70.06</c:v>
                </c:pt>
                <c:pt idx="53">
                  <c:v>70.039999999999907</c:v>
                </c:pt>
                <c:pt idx="54">
                  <c:v>70.039999999999907</c:v>
                </c:pt>
                <c:pt idx="55">
                  <c:v>70.040000000000006</c:v>
                </c:pt>
                <c:pt idx="56">
                  <c:v>70.03</c:v>
                </c:pt>
                <c:pt idx="57">
                  <c:v>69.98</c:v>
                </c:pt>
                <c:pt idx="58">
                  <c:v>69.989999999999995</c:v>
                </c:pt>
                <c:pt idx="59">
                  <c:v>69.959999999999994</c:v>
                </c:pt>
                <c:pt idx="60">
                  <c:v>69.95</c:v>
                </c:pt>
                <c:pt idx="61">
                  <c:v>69.95</c:v>
                </c:pt>
                <c:pt idx="62">
                  <c:v>69.919999999999916</c:v>
                </c:pt>
                <c:pt idx="63">
                  <c:v>69.919999999999916</c:v>
                </c:pt>
                <c:pt idx="64">
                  <c:v>69.940000000000012</c:v>
                </c:pt>
                <c:pt idx="65">
                  <c:v>69.930000000000007</c:v>
                </c:pt>
                <c:pt idx="66">
                  <c:v>69.930000000000007</c:v>
                </c:pt>
                <c:pt idx="67">
                  <c:v>69.949999999999918</c:v>
                </c:pt>
                <c:pt idx="68">
                  <c:v>69.869999999999905</c:v>
                </c:pt>
                <c:pt idx="69">
                  <c:v>69.869999999999905</c:v>
                </c:pt>
                <c:pt idx="70">
                  <c:v>69.8599999999999</c:v>
                </c:pt>
                <c:pt idx="71">
                  <c:v>69.839999999999904</c:v>
                </c:pt>
                <c:pt idx="72">
                  <c:v>69.819999999999993</c:v>
                </c:pt>
                <c:pt idx="73">
                  <c:v>69.789999999999907</c:v>
                </c:pt>
                <c:pt idx="74">
                  <c:v>69.789999999999907</c:v>
                </c:pt>
                <c:pt idx="75">
                  <c:v>69.789999999999907</c:v>
                </c:pt>
                <c:pt idx="76">
                  <c:v>69.789999999999907</c:v>
                </c:pt>
                <c:pt idx="77">
                  <c:v>69.789999999999907</c:v>
                </c:pt>
                <c:pt idx="78">
                  <c:v>69.760000000000005</c:v>
                </c:pt>
                <c:pt idx="79">
                  <c:v>69.739999999999995</c:v>
                </c:pt>
                <c:pt idx="80">
                  <c:v>69.739999999999995</c:v>
                </c:pt>
                <c:pt idx="81">
                  <c:v>69.73</c:v>
                </c:pt>
                <c:pt idx="82">
                  <c:v>69.73</c:v>
                </c:pt>
                <c:pt idx="83">
                  <c:v>69.72</c:v>
                </c:pt>
                <c:pt idx="84">
                  <c:v>69.709999999999994</c:v>
                </c:pt>
                <c:pt idx="85">
                  <c:v>69.669999999999902</c:v>
                </c:pt>
                <c:pt idx="86">
                  <c:v>69.649999999999991</c:v>
                </c:pt>
                <c:pt idx="87">
                  <c:v>69.64</c:v>
                </c:pt>
                <c:pt idx="88">
                  <c:v>69.619999999999905</c:v>
                </c:pt>
                <c:pt idx="89">
                  <c:v>69.599999999999994</c:v>
                </c:pt>
                <c:pt idx="90">
                  <c:v>69.619999999999905</c:v>
                </c:pt>
                <c:pt idx="91">
                  <c:v>69.58</c:v>
                </c:pt>
                <c:pt idx="92">
                  <c:v>69.569999999999993</c:v>
                </c:pt>
                <c:pt idx="93">
                  <c:v>69.569999999999993</c:v>
                </c:pt>
                <c:pt idx="94">
                  <c:v>69.569999999999993</c:v>
                </c:pt>
                <c:pt idx="95">
                  <c:v>69.540000000000006</c:v>
                </c:pt>
                <c:pt idx="96">
                  <c:v>69.459999999999994</c:v>
                </c:pt>
                <c:pt idx="97">
                  <c:v>69.45</c:v>
                </c:pt>
                <c:pt idx="98">
                  <c:v>69.45</c:v>
                </c:pt>
                <c:pt idx="99">
                  <c:v>69.45</c:v>
                </c:pt>
                <c:pt idx="100">
                  <c:v>69.440000000000012</c:v>
                </c:pt>
                <c:pt idx="101">
                  <c:v>69.410000000000011</c:v>
                </c:pt>
                <c:pt idx="102">
                  <c:v>69.38</c:v>
                </c:pt>
                <c:pt idx="103">
                  <c:v>69.39</c:v>
                </c:pt>
                <c:pt idx="104">
                  <c:v>69.349999999999994</c:v>
                </c:pt>
                <c:pt idx="105">
                  <c:v>69.33</c:v>
                </c:pt>
                <c:pt idx="106">
                  <c:v>69.319999999999993</c:v>
                </c:pt>
                <c:pt idx="107">
                  <c:v>69.3</c:v>
                </c:pt>
                <c:pt idx="108">
                  <c:v>69.279999999999902</c:v>
                </c:pt>
                <c:pt idx="109">
                  <c:v>69.279999999999902</c:v>
                </c:pt>
                <c:pt idx="110">
                  <c:v>69.28</c:v>
                </c:pt>
                <c:pt idx="111">
                  <c:v>69.28</c:v>
                </c:pt>
                <c:pt idx="112">
                  <c:v>69.28</c:v>
                </c:pt>
                <c:pt idx="113">
                  <c:v>69.23</c:v>
                </c:pt>
                <c:pt idx="114">
                  <c:v>69.22</c:v>
                </c:pt>
                <c:pt idx="115">
                  <c:v>69.189999999999898</c:v>
                </c:pt>
                <c:pt idx="116">
                  <c:v>69.179999999999879</c:v>
                </c:pt>
                <c:pt idx="117">
                  <c:v>69.149999999999906</c:v>
                </c:pt>
                <c:pt idx="118">
                  <c:v>69.119999999999905</c:v>
                </c:pt>
                <c:pt idx="119">
                  <c:v>69.09</c:v>
                </c:pt>
                <c:pt idx="120">
                  <c:v>69.069999999999993</c:v>
                </c:pt>
                <c:pt idx="121">
                  <c:v>69.059999999999903</c:v>
                </c:pt>
                <c:pt idx="122">
                  <c:v>69.059999999999903</c:v>
                </c:pt>
                <c:pt idx="123">
                  <c:v>69.049999999999912</c:v>
                </c:pt>
                <c:pt idx="124">
                  <c:v>69</c:v>
                </c:pt>
                <c:pt idx="125">
                  <c:v>68.98</c:v>
                </c:pt>
                <c:pt idx="126">
                  <c:v>68.959999999999994</c:v>
                </c:pt>
                <c:pt idx="127">
                  <c:v>68.97</c:v>
                </c:pt>
                <c:pt idx="128">
                  <c:v>68.959999999999994</c:v>
                </c:pt>
                <c:pt idx="129">
                  <c:v>68.95</c:v>
                </c:pt>
                <c:pt idx="130">
                  <c:v>68.930000000000007</c:v>
                </c:pt>
                <c:pt idx="131">
                  <c:v>68.910000000000011</c:v>
                </c:pt>
                <c:pt idx="132">
                  <c:v>68.899999999999906</c:v>
                </c:pt>
                <c:pt idx="133">
                  <c:v>68.88</c:v>
                </c:pt>
                <c:pt idx="134">
                  <c:v>68.89</c:v>
                </c:pt>
                <c:pt idx="135">
                  <c:v>68.88</c:v>
                </c:pt>
                <c:pt idx="136">
                  <c:v>68.86</c:v>
                </c:pt>
                <c:pt idx="137">
                  <c:v>68.819999999999993</c:v>
                </c:pt>
                <c:pt idx="138">
                  <c:v>68.81</c:v>
                </c:pt>
                <c:pt idx="139">
                  <c:v>68.819999999999993</c:v>
                </c:pt>
                <c:pt idx="140">
                  <c:v>68.81</c:v>
                </c:pt>
                <c:pt idx="141">
                  <c:v>68.789999999999907</c:v>
                </c:pt>
                <c:pt idx="142">
                  <c:v>68.78</c:v>
                </c:pt>
                <c:pt idx="143">
                  <c:v>68.77</c:v>
                </c:pt>
                <c:pt idx="144">
                  <c:v>68.77</c:v>
                </c:pt>
                <c:pt idx="145">
                  <c:v>68.760000000000005</c:v>
                </c:pt>
                <c:pt idx="146">
                  <c:v>68.739999999999995</c:v>
                </c:pt>
                <c:pt idx="147">
                  <c:v>68.709999999999994</c:v>
                </c:pt>
                <c:pt idx="148">
                  <c:v>68.69</c:v>
                </c:pt>
                <c:pt idx="149">
                  <c:v>68.649999999999991</c:v>
                </c:pt>
                <c:pt idx="150">
                  <c:v>68.649999999999991</c:v>
                </c:pt>
                <c:pt idx="151">
                  <c:v>68.61</c:v>
                </c:pt>
                <c:pt idx="152">
                  <c:v>68.540000000000006</c:v>
                </c:pt>
                <c:pt idx="153">
                  <c:v>68.52</c:v>
                </c:pt>
                <c:pt idx="154">
                  <c:v>68.53</c:v>
                </c:pt>
                <c:pt idx="155">
                  <c:v>68.52</c:v>
                </c:pt>
                <c:pt idx="156">
                  <c:v>68.53</c:v>
                </c:pt>
                <c:pt idx="157">
                  <c:v>68.489999999999995</c:v>
                </c:pt>
                <c:pt idx="158">
                  <c:v>68.45</c:v>
                </c:pt>
                <c:pt idx="159">
                  <c:v>68.430000000000007</c:v>
                </c:pt>
                <c:pt idx="160">
                  <c:v>68.42</c:v>
                </c:pt>
                <c:pt idx="161">
                  <c:v>68.410000000000011</c:v>
                </c:pt>
                <c:pt idx="162">
                  <c:v>68.399999999999906</c:v>
                </c:pt>
                <c:pt idx="163">
                  <c:v>68.36999999999999</c:v>
                </c:pt>
                <c:pt idx="164">
                  <c:v>68.349999999999994</c:v>
                </c:pt>
                <c:pt idx="165">
                  <c:v>68.36999999999999</c:v>
                </c:pt>
                <c:pt idx="166">
                  <c:v>68.349999999999994</c:v>
                </c:pt>
                <c:pt idx="167">
                  <c:v>68.319999999999993</c:v>
                </c:pt>
                <c:pt idx="168">
                  <c:v>68.33</c:v>
                </c:pt>
                <c:pt idx="169">
                  <c:v>68.33</c:v>
                </c:pt>
                <c:pt idx="170">
                  <c:v>68.31</c:v>
                </c:pt>
                <c:pt idx="171">
                  <c:v>68.290000000000006</c:v>
                </c:pt>
                <c:pt idx="172">
                  <c:v>68.3</c:v>
                </c:pt>
                <c:pt idx="173">
                  <c:v>68.3</c:v>
                </c:pt>
                <c:pt idx="174">
                  <c:v>68.31</c:v>
                </c:pt>
                <c:pt idx="175">
                  <c:v>68.28</c:v>
                </c:pt>
                <c:pt idx="176">
                  <c:v>68.28</c:v>
                </c:pt>
                <c:pt idx="177">
                  <c:v>68.269999999999897</c:v>
                </c:pt>
                <c:pt idx="178">
                  <c:v>68.229999999999905</c:v>
                </c:pt>
                <c:pt idx="179">
                  <c:v>68.2</c:v>
                </c:pt>
                <c:pt idx="180">
                  <c:v>68.159999999999883</c:v>
                </c:pt>
                <c:pt idx="181">
                  <c:v>68.13</c:v>
                </c:pt>
                <c:pt idx="182">
                  <c:v>68.11999999999999</c:v>
                </c:pt>
                <c:pt idx="183">
                  <c:v>68.11</c:v>
                </c:pt>
                <c:pt idx="184">
                  <c:v>68.09</c:v>
                </c:pt>
                <c:pt idx="185">
                  <c:v>68.09</c:v>
                </c:pt>
                <c:pt idx="186">
                  <c:v>68.069999999999993</c:v>
                </c:pt>
                <c:pt idx="187">
                  <c:v>68.039999999999907</c:v>
                </c:pt>
                <c:pt idx="188">
                  <c:v>68.059999999999903</c:v>
                </c:pt>
                <c:pt idx="189">
                  <c:v>68.049999999999912</c:v>
                </c:pt>
                <c:pt idx="190">
                  <c:v>68.03</c:v>
                </c:pt>
                <c:pt idx="191">
                  <c:v>68.010000000000005</c:v>
                </c:pt>
                <c:pt idx="192">
                  <c:v>67.979999999999905</c:v>
                </c:pt>
                <c:pt idx="193">
                  <c:v>67.959999999999994</c:v>
                </c:pt>
                <c:pt idx="194">
                  <c:v>67.940000000000012</c:v>
                </c:pt>
                <c:pt idx="195">
                  <c:v>67.940000000000012</c:v>
                </c:pt>
                <c:pt idx="196">
                  <c:v>67.95</c:v>
                </c:pt>
                <c:pt idx="197">
                  <c:v>67.900000000000006</c:v>
                </c:pt>
                <c:pt idx="198">
                  <c:v>67.86</c:v>
                </c:pt>
                <c:pt idx="199">
                  <c:v>67.84</c:v>
                </c:pt>
                <c:pt idx="200">
                  <c:v>67.84</c:v>
                </c:pt>
                <c:pt idx="201">
                  <c:v>67.809999999999903</c:v>
                </c:pt>
                <c:pt idx="202">
                  <c:v>67.789999999999907</c:v>
                </c:pt>
                <c:pt idx="203">
                  <c:v>67.73</c:v>
                </c:pt>
                <c:pt idx="204">
                  <c:v>67.709999999999994</c:v>
                </c:pt>
                <c:pt idx="205">
                  <c:v>67.699999999999903</c:v>
                </c:pt>
                <c:pt idx="206">
                  <c:v>67.69</c:v>
                </c:pt>
                <c:pt idx="207">
                  <c:v>67.649999999999991</c:v>
                </c:pt>
                <c:pt idx="208">
                  <c:v>67.61999999999999</c:v>
                </c:pt>
                <c:pt idx="209">
                  <c:v>67.599999999999994</c:v>
                </c:pt>
                <c:pt idx="210">
                  <c:v>67.569999999999993</c:v>
                </c:pt>
                <c:pt idx="211">
                  <c:v>67.569999999999993</c:v>
                </c:pt>
                <c:pt idx="212">
                  <c:v>67.569999999999993</c:v>
                </c:pt>
                <c:pt idx="213">
                  <c:v>67.56</c:v>
                </c:pt>
                <c:pt idx="214">
                  <c:v>67.53</c:v>
                </c:pt>
                <c:pt idx="215">
                  <c:v>67.53</c:v>
                </c:pt>
                <c:pt idx="216">
                  <c:v>67.510000000000005</c:v>
                </c:pt>
                <c:pt idx="217">
                  <c:v>67.52</c:v>
                </c:pt>
                <c:pt idx="218">
                  <c:v>67.510000000000005</c:v>
                </c:pt>
                <c:pt idx="219">
                  <c:v>67.489999999999995</c:v>
                </c:pt>
                <c:pt idx="220">
                  <c:v>67.47</c:v>
                </c:pt>
                <c:pt idx="221">
                  <c:v>67.45</c:v>
                </c:pt>
                <c:pt idx="222">
                  <c:v>67.45</c:v>
                </c:pt>
                <c:pt idx="223">
                  <c:v>67.45</c:v>
                </c:pt>
                <c:pt idx="224">
                  <c:v>67.440000000000012</c:v>
                </c:pt>
                <c:pt idx="225">
                  <c:v>67.42</c:v>
                </c:pt>
                <c:pt idx="226">
                  <c:v>67.42</c:v>
                </c:pt>
                <c:pt idx="227">
                  <c:v>67.42</c:v>
                </c:pt>
                <c:pt idx="228">
                  <c:v>67.42</c:v>
                </c:pt>
                <c:pt idx="229">
                  <c:v>67.400000000000006</c:v>
                </c:pt>
                <c:pt idx="230">
                  <c:v>67.369999999999905</c:v>
                </c:pt>
                <c:pt idx="231">
                  <c:v>67.36</c:v>
                </c:pt>
                <c:pt idx="232">
                  <c:v>67.349999999999994</c:v>
                </c:pt>
                <c:pt idx="233">
                  <c:v>67.34</c:v>
                </c:pt>
                <c:pt idx="234">
                  <c:v>67.34</c:v>
                </c:pt>
                <c:pt idx="235">
                  <c:v>67.33</c:v>
                </c:pt>
                <c:pt idx="236">
                  <c:v>67.33</c:v>
                </c:pt>
                <c:pt idx="237">
                  <c:v>67.3</c:v>
                </c:pt>
                <c:pt idx="238">
                  <c:v>67.289999999999907</c:v>
                </c:pt>
                <c:pt idx="239">
                  <c:v>67.27</c:v>
                </c:pt>
                <c:pt idx="240">
                  <c:v>67.239999999999995</c:v>
                </c:pt>
                <c:pt idx="241">
                  <c:v>67.23</c:v>
                </c:pt>
                <c:pt idx="242">
                  <c:v>67.199999999999903</c:v>
                </c:pt>
                <c:pt idx="243">
                  <c:v>67.199999999999903</c:v>
                </c:pt>
                <c:pt idx="244">
                  <c:v>67.16</c:v>
                </c:pt>
                <c:pt idx="245">
                  <c:v>67.16</c:v>
                </c:pt>
                <c:pt idx="246">
                  <c:v>67.14</c:v>
                </c:pt>
                <c:pt idx="247">
                  <c:v>67.13</c:v>
                </c:pt>
                <c:pt idx="248">
                  <c:v>67.13</c:v>
                </c:pt>
                <c:pt idx="249">
                  <c:v>67.099999999999994</c:v>
                </c:pt>
                <c:pt idx="250">
                  <c:v>67.09</c:v>
                </c:pt>
                <c:pt idx="251">
                  <c:v>67.08</c:v>
                </c:pt>
                <c:pt idx="252">
                  <c:v>67.08</c:v>
                </c:pt>
                <c:pt idx="253">
                  <c:v>67.069999999999993</c:v>
                </c:pt>
                <c:pt idx="254">
                  <c:v>67.06</c:v>
                </c:pt>
                <c:pt idx="255">
                  <c:v>67.02</c:v>
                </c:pt>
                <c:pt idx="256">
                  <c:v>67.010000000000005</c:v>
                </c:pt>
                <c:pt idx="257">
                  <c:v>67.010000000000005</c:v>
                </c:pt>
                <c:pt idx="258">
                  <c:v>67.010000000000005</c:v>
                </c:pt>
                <c:pt idx="259">
                  <c:v>67.010000000000005</c:v>
                </c:pt>
                <c:pt idx="260">
                  <c:v>66.98</c:v>
                </c:pt>
                <c:pt idx="261">
                  <c:v>66.940000000000012</c:v>
                </c:pt>
                <c:pt idx="262">
                  <c:v>66.940000000000012</c:v>
                </c:pt>
                <c:pt idx="263">
                  <c:v>66.940000000000012</c:v>
                </c:pt>
                <c:pt idx="264">
                  <c:v>66.930000000000007</c:v>
                </c:pt>
                <c:pt idx="265">
                  <c:v>66.86999999999999</c:v>
                </c:pt>
                <c:pt idx="266">
                  <c:v>66.86999999999999</c:v>
                </c:pt>
                <c:pt idx="267">
                  <c:v>66.86999999999999</c:v>
                </c:pt>
                <c:pt idx="268">
                  <c:v>66.86</c:v>
                </c:pt>
                <c:pt idx="269">
                  <c:v>66.86</c:v>
                </c:pt>
                <c:pt idx="270">
                  <c:v>66.83</c:v>
                </c:pt>
                <c:pt idx="271">
                  <c:v>66.81</c:v>
                </c:pt>
                <c:pt idx="272">
                  <c:v>66.790000000000006</c:v>
                </c:pt>
                <c:pt idx="273">
                  <c:v>66.78</c:v>
                </c:pt>
                <c:pt idx="274">
                  <c:v>66.78</c:v>
                </c:pt>
                <c:pt idx="275">
                  <c:v>66.77</c:v>
                </c:pt>
                <c:pt idx="276">
                  <c:v>66.739999999999995</c:v>
                </c:pt>
                <c:pt idx="277">
                  <c:v>66.709999999999994</c:v>
                </c:pt>
                <c:pt idx="278">
                  <c:v>66.679999999999993</c:v>
                </c:pt>
                <c:pt idx="279">
                  <c:v>66.669999999999987</c:v>
                </c:pt>
                <c:pt idx="280">
                  <c:v>66.669999999999987</c:v>
                </c:pt>
                <c:pt idx="281">
                  <c:v>66.669999999999987</c:v>
                </c:pt>
                <c:pt idx="282">
                  <c:v>66.66</c:v>
                </c:pt>
                <c:pt idx="283">
                  <c:v>66.649999999999991</c:v>
                </c:pt>
                <c:pt idx="284">
                  <c:v>66.649999999999991</c:v>
                </c:pt>
                <c:pt idx="285">
                  <c:v>66.64</c:v>
                </c:pt>
                <c:pt idx="286">
                  <c:v>66.63</c:v>
                </c:pt>
                <c:pt idx="287">
                  <c:v>66.61999999999999</c:v>
                </c:pt>
                <c:pt idx="288">
                  <c:v>66.58</c:v>
                </c:pt>
                <c:pt idx="289">
                  <c:v>66.569999999999993</c:v>
                </c:pt>
                <c:pt idx="290">
                  <c:v>66.56</c:v>
                </c:pt>
                <c:pt idx="291">
                  <c:v>66.5</c:v>
                </c:pt>
                <c:pt idx="292">
                  <c:v>66.47</c:v>
                </c:pt>
                <c:pt idx="293">
                  <c:v>66.440000000000012</c:v>
                </c:pt>
                <c:pt idx="294">
                  <c:v>66.440000000000012</c:v>
                </c:pt>
                <c:pt idx="295">
                  <c:v>66.42</c:v>
                </c:pt>
                <c:pt idx="296">
                  <c:v>66.410000000000011</c:v>
                </c:pt>
                <c:pt idx="297">
                  <c:v>66.38</c:v>
                </c:pt>
                <c:pt idx="298">
                  <c:v>66.36</c:v>
                </c:pt>
                <c:pt idx="299">
                  <c:v>66.349999999999994</c:v>
                </c:pt>
                <c:pt idx="300">
                  <c:v>66.36</c:v>
                </c:pt>
                <c:pt idx="301">
                  <c:v>66.33</c:v>
                </c:pt>
                <c:pt idx="302">
                  <c:v>66.3</c:v>
                </c:pt>
                <c:pt idx="303">
                  <c:v>66.290000000000006</c:v>
                </c:pt>
                <c:pt idx="304">
                  <c:v>66.260000000000005</c:v>
                </c:pt>
                <c:pt idx="305">
                  <c:v>66.25</c:v>
                </c:pt>
                <c:pt idx="306">
                  <c:v>66.22</c:v>
                </c:pt>
                <c:pt idx="307">
                  <c:v>66.22</c:v>
                </c:pt>
                <c:pt idx="308">
                  <c:v>66.23</c:v>
                </c:pt>
                <c:pt idx="309">
                  <c:v>66.209999999999994</c:v>
                </c:pt>
                <c:pt idx="310">
                  <c:v>66.2</c:v>
                </c:pt>
                <c:pt idx="311">
                  <c:v>66.2</c:v>
                </c:pt>
                <c:pt idx="312">
                  <c:v>66.19</c:v>
                </c:pt>
                <c:pt idx="313">
                  <c:v>66.179999999999993</c:v>
                </c:pt>
                <c:pt idx="314">
                  <c:v>66.16</c:v>
                </c:pt>
                <c:pt idx="315">
                  <c:v>66.16</c:v>
                </c:pt>
                <c:pt idx="316">
                  <c:v>66.16</c:v>
                </c:pt>
                <c:pt idx="317">
                  <c:v>66.14</c:v>
                </c:pt>
                <c:pt idx="318">
                  <c:v>66.14</c:v>
                </c:pt>
                <c:pt idx="319">
                  <c:v>66.11999999999999</c:v>
                </c:pt>
                <c:pt idx="320">
                  <c:v>66.11999999999999</c:v>
                </c:pt>
                <c:pt idx="321">
                  <c:v>66.099999999999994</c:v>
                </c:pt>
                <c:pt idx="322">
                  <c:v>66.099999999999994</c:v>
                </c:pt>
                <c:pt idx="323">
                  <c:v>66.099999999999994</c:v>
                </c:pt>
                <c:pt idx="324">
                  <c:v>66.099999999999994</c:v>
                </c:pt>
                <c:pt idx="325">
                  <c:v>66.06</c:v>
                </c:pt>
                <c:pt idx="326">
                  <c:v>66.02</c:v>
                </c:pt>
                <c:pt idx="327">
                  <c:v>65.989999999999995</c:v>
                </c:pt>
                <c:pt idx="328">
                  <c:v>65.959999999999994</c:v>
                </c:pt>
                <c:pt idx="329">
                  <c:v>65.95</c:v>
                </c:pt>
                <c:pt idx="330">
                  <c:v>65.95</c:v>
                </c:pt>
                <c:pt idx="331">
                  <c:v>65.95</c:v>
                </c:pt>
                <c:pt idx="332">
                  <c:v>65.95</c:v>
                </c:pt>
                <c:pt idx="333">
                  <c:v>65.95</c:v>
                </c:pt>
                <c:pt idx="334">
                  <c:v>65.940000000000012</c:v>
                </c:pt>
                <c:pt idx="335">
                  <c:v>65.910000000000011</c:v>
                </c:pt>
                <c:pt idx="336">
                  <c:v>65.910000000000011</c:v>
                </c:pt>
                <c:pt idx="337">
                  <c:v>65.89</c:v>
                </c:pt>
                <c:pt idx="338">
                  <c:v>65.849999999999994</c:v>
                </c:pt>
                <c:pt idx="339">
                  <c:v>65.84</c:v>
                </c:pt>
                <c:pt idx="340">
                  <c:v>65.829999999999899</c:v>
                </c:pt>
                <c:pt idx="341">
                  <c:v>65.819999999999993</c:v>
                </c:pt>
                <c:pt idx="342">
                  <c:v>65.81</c:v>
                </c:pt>
                <c:pt idx="343">
                  <c:v>65.78</c:v>
                </c:pt>
                <c:pt idx="344">
                  <c:v>65.77</c:v>
                </c:pt>
                <c:pt idx="345">
                  <c:v>65.760000000000005</c:v>
                </c:pt>
                <c:pt idx="346">
                  <c:v>65.739999999999995</c:v>
                </c:pt>
                <c:pt idx="347">
                  <c:v>65.739999999999995</c:v>
                </c:pt>
                <c:pt idx="348">
                  <c:v>65.709999999999994</c:v>
                </c:pt>
                <c:pt idx="349">
                  <c:v>65.69</c:v>
                </c:pt>
                <c:pt idx="350">
                  <c:v>65.679999999999879</c:v>
                </c:pt>
                <c:pt idx="351">
                  <c:v>65.659999999999883</c:v>
                </c:pt>
                <c:pt idx="352">
                  <c:v>65.63</c:v>
                </c:pt>
                <c:pt idx="353">
                  <c:v>65.619999999999905</c:v>
                </c:pt>
                <c:pt idx="354">
                  <c:v>65.619999999999905</c:v>
                </c:pt>
                <c:pt idx="355">
                  <c:v>65.599999999999994</c:v>
                </c:pt>
                <c:pt idx="356">
                  <c:v>65.59</c:v>
                </c:pt>
                <c:pt idx="357">
                  <c:v>65.61</c:v>
                </c:pt>
                <c:pt idx="358">
                  <c:v>65.59</c:v>
                </c:pt>
                <c:pt idx="359">
                  <c:v>65.599999999999994</c:v>
                </c:pt>
                <c:pt idx="360">
                  <c:v>65.56</c:v>
                </c:pt>
                <c:pt idx="361">
                  <c:v>65.55</c:v>
                </c:pt>
                <c:pt idx="362">
                  <c:v>65.52</c:v>
                </c:pt>
                <c:pt idx="363">
                  <c:v>65.489999999999995</c:v>
                </c:pt>
                <c:pt idx="364">
                  <c:v>65.489999999999995</c:v>
                </c:pt>
                <c:pt idx="365">
                  <c:v>65.47</c:v>
                </c:pt>
                <c:pt idx="366">
                  <c:v>65.47</c:v>
                </c:pt>
                <c:pt idx="367">
                  <c:v>65.45</c:v>
                </c:pt>
                <c:pt idx="368">
                  <c:v>65.430000000000007</c:v>
                </c:pt>
                <c:pt idx="369">
                  <c:v>65.400000000000006</c:v>
                </c:pt>
                <c:pt idx="370">
                  <c:v>65.400000000000006</c:v>
                </c:pt>
                <c:pt idx="371">
                  <c:v>65.38</c:v>
                </c:pt>
                <c:pt idx="372">
                  <c:v>65.389999999999901</c:v>
                </c:pt>
                <c:pt idx="373">
                  <c:v>65.38</c:v>
                </c:pt>
                <c:pt idx="374">
                  <c:v>65.36999999999999</c:v>
                </c:pt>
                <c:pt idx="375">
                  <c:v>65.349999999999994</c:v>
                </c:pt>
                <c:pt idx="376">
                  <c:v>65.34</c:v>
                </c:pt>
                <c:pt idx="377">
                  <c:v>65.33</c:v>
                </c:pt>
                <c:pt idx="378">
                  <c:v>65.34</c:v>
                </c:pt>
                <c:pt idx="379">
                  <c:v>65.319999999999993</c:v>
                </c:pt>
                <c:pt idx="380">
                  <c:v>65.31</c:v>
                </c:pt>
                <c:pt idx="381">
                  <c:v>65.3</c:v>
                </c:pt>
                <c:pt idx="382">
                  <c:v>65.290000000000006</c:v>
                </c:pt>
                <c:pt idx="383">
                  <c:v>65.28</c:v>
                </c:pt>
                <c:pt idx="384">
                  <c:v>65.259999999999906</c:v>
                </c:pt>
                <c:pt idx="385">
                  <c:v>65.259999999999906</c:v>
                </c:pt>
                <c:pt idx="386">
                  <c:v>65.259999999999906</c:v>
                </c:pt>
                <c:pt idx="387">
                  <c:v>65.259999999999906</c:v>
                </c:pt>
                <c:pt idx="388">
                  <c:v>65.259999999999906</c:v>
                </c:pt>
                <c:pt idx="389">
                  <c:v>65.239999999999995</c:v>
                </c:pt>
                <c:pt idx="390">
                  <c:v>65.19</c:v>
                </c:pt>
                <c:pt idx="391">
                  <c:v>65.19</c:v>
                </c:pt>
                <c:pt idx="392">
                  <c:v>65.179999999999879</c:v>
                </c:pt>
                <c:pt idx="393">
                  <c:v>65.149999999999991</c:v>
                </c:pt>
                <c:pt idx="394">
                  <c:v>65.13</c:v>
                </c:pt>
                <c:pt idx="395">
                  <c:v>65.13</c:v>
                </c:pt>
                <c:pt idx="396">
                  <c:v>65.11999999999999</c:v>
                </c:pt>
                <c:pt idx="397">
                  <c:v>65.11</c:v>
                </c:pt>
                <c:pt idx="398">
                  <c:v>65.099999999999994</c:v>
                </c:pt>
                <c:pt idx="399">
                  <c:v>65.099999999999994</c:v>
                </c:pt>
                <c:pt idx="400">
                  <c:v>65.08</c:v>
                </c:pt>
                <c:pt idx="401">
                  <c:v>65.039999999999907</c:v>
                </c:pt>
                <c:pt idx="402">
                  <c:v>65.040000000000006</c:v>
                </c:pt>
                <c:pt idx="403">
                  <c:v>65.02</c:v>
                </c:pt>
                <c:pt idx="404">
                  <c:v>65.009999999999906</c:v>
                </c:pt>
                <c:pt idx="405">
                  <c:v>65.009999999999906</c:v>
                </c:pt>
                <c:pt idx="406">
                  <c:v>64.989999999999995</c:v>
                </c:pt>
                <c:pt idx="407">
                  <c:v>64.98</c:v>
                </c:pt>
                <c:pt idx="408">
                  <c:v>64.98</c:v>
                </c:pt>
                <c:pt idx="409">
                  <c:v>64.98</c:v>
                </c:pt>
                <c:pt idx="410">
                  <c:v>64.959999999999994</c:v>
                </c:pt>
                <c:pt idx="411">
                  <c:v>64.95</c:v>
                </c:pt>
                <c:pt idx="412">
                  <c:v>64.929999999999893</c:v>
                </c:pt>
                <c:pt idx="413">
                  <c:v>64.929999999999893</c:v>
                </c:pt>
                <c:pt idx="414">
                  <c:v>64.92</c:v>
                </c:pt>
                <c:pt idx="415">
                  <c:v>64.910000000000011</c:v>
                </c:pt>
                <c:pt idx="416">
                  <c:v>64.899999999999906</c:v>
                </c:pt>
                <c:pt idx="417">
                  <c:v>64.88</c:v>
                </c:pt>
                <c:pt idx="418">
                  <c:v>64.86</c:v>
                </c:pt>
                <c:pt idx="419">
                  <c:v>64.849999999999994</c:v>
                </c:pt>
                <c:pt idx="420">
                  <c:v>64.84</c:v>
                </c:pt>
                <c:pt idx="421">
                  <c:v>64.81</c:v>
                </c:pt>
                <c:pt idx="422">
                  <c:v>64.759999999999906</c:v>
                </c:pt>
                <c:pt idx="423">
                  <c:v>64.75</c:v>
                </c:pt>
                <c:pt idx="424">
                  <c:v>64.75</c:v>
                </c:pt>
                <c:pt idx="425">
                  <c:v>64.739999999999995</c:v>
                </c:pt>
                <c:pt idx="426">
                  <c:v>64.73</c:v>
                </c:pt>
                <c:pt idx="427">
                  <c:v>64.72</c:v>
                </c:pt>
                <c:pt idx="428">
                  <c:v>64.709999999999994</c:v>
                </c:pt>
                <c:pt idx="429">
                  <c:v>64.709999999999994</c:v>
                </c:pt>
                <c:pt idx="430">
                  <c:v>64.7</c:v>
                </c:pt>
                <c:pt idx="431">
                  <c:v>64.7</c:v>
                </c:pt>
                <c:pt idx="432">
                  <c:v>64.69</c:v>
                </c:pt>
                <c:pt idx="433">
                  <c:v>64.679999999999993</c:v>
                </c:pt>
                <c:pt idx="434">
                  <c:v>64.679999999999993</c:v>
                </c:pt>
                <c:pt idx="435">
                  <c:v>64.669999999999902</c:v>
                </c:pt>
                <c:pt idx="436">
                  <c:v>64.649999999999991</c:v>
                </c:pt>
                <c:pt idx="437">
                  <c:v>64.649999999999991</c:v>
                </c:pt>
                <c:pt idx="438">
                  <c:v>64.64</c:v>
                </c:pt>
                <c:pt idx="439">
                  <c:v>64.6099999999999</c:v>
                </c:pt>
                <c:pt idx="440">
                  <c:v>64.61999999999999</c:v>
                </c:pt>
                <c:pt idx="441">
                  <c:v>64.599999999999994</c:v>
                </c:pt>
                <c:pt idx="442">
                  <c:v>64.589999999999904</c:v>
                </c:pt>
                <c:pt idx="443">
                  <c:v>64.589999999999904</c:v>
                </c:pt>
                <c:pt idx="444">
                  <c:v>64.589999999999904</c:v>
                </c:pt>
                <c:pt idx="445">
                  <c:v>64.569999999999993</c:v>
                </c:pt>
                <c:pt idx="446">
                  <c:v>64.56</c:v>
                </c:pt>
                <c:pt idx="447">
                  <c:v>64.55</c:v>
                </c:pt>
                <c:pt idx="448">
                  <c:v>64.53</c:v>
                </c:pt>
                <c:pt idx="449">
                  <c:v>64.53</c:v>
                </c:pt>
                <c:pt idx="450">
                  <c:v>64.53</c:v>
                </c:pt>
                <c:pt idx="451">
                  <c:v>64.53</c:v>
                </c:pt>
                <c:pt idx="452">
                  <c:v>64.510000000000005</c:v>
                </c:pt>
                <c:pt idx="453">
                  <c:v>64.510000000000005</c:v>
                </c:pt>
                <c:pt idx="454">
                  <c:v>64.489999999999995</c:v>
                </c:pt>
                <c:pt idx="455">
                  <c:v>64.489999999999995</c:v>
                </c:pt>
                <c:pt idx="456">
                  <c:v>64.5</c:v>
                </c:pt>
                <c:pt idx="457">
                  <c:v>64.47</c:v>
                </c:pt>
                <c:pt idx="458">
                  <c:v>64.45</c:v>
                </c:pt>
                <c:pt idx="459">
                  <c:v>64.42</c:v>
                </c:pt>
                <c:pt idx="460">
                  <c:v>64.399999999999906</c:v>
                </c:pt>
                <c:pt idx="461">
                  <c:v>64.399999999999906</c:v>
                </c:pt>
                <c:pt idx="462">
                  <c:v>64.36999999999999</c:v>
                </c:pt>
                <c:pt idx="463">
                  <c:v>64.36</c:v>
                </c:pt>
                <c:pt idx="464">
                  <c:v>64.349999999999994</c:v>
                </c:pt>
                <c:pt idx="465">
                  <c:v>64.33</c:v>
                </c:pt>
                <c:pt idx="466">
                  <c:v>64.33</c:v>
                </c:pt>
                <c:pt idx="467">
                  <c:v>64.33</c:v>
                </c:pt>
                <c:pt idx="468">
                  <c:v>64.31</c:v>
                </c:pt>
                <c:pt idx="469">
                  <c:v>64.290000000000006</c:v>
                </c:pt>
                <c:pt idx="470">
                  <c:v>64.28</c:v>
                </c:pt>
                <c:pt idx="471">
                  <c:v>64.260000000000005</c:v>
                </c:pt>
                <c:pt idx="472">
                  <c:v>64.239999999999995</c:v>
                </c:pt>
                <c:pt idx="473">
                  <c:v>64.239999999999995</c:v>
                </c:pt>
                <c:pt idx="474">
                  <c:v>64.239999999999995</c:v>
                </c:pt>
                <c:pt idx="475">
                  <c:v>64.239999999999995</c:v>
                </c:pt>
                <c:pt idx="476">
                  <c:v>64.27</c:v>
                </c:pt>
                <c:pt idx="477">
                  <c:v>64.27</c:v>
                </c:pt>
                <c:pt idx="478">
                  <c:v>64.27</c:v>
                </c:pt>
                <c:pt idx="479">
                  <c:v>64.260000000000005</c:v>
                </c:pt>
                <c:pt idx="480">
                  <c:v>64.23</c:v>
                </c:pt>
                <c:pt idx="481">
                  <c:v>64.23</c:v>
                </c:pt>
                <c:pt idx="482">
                  <c:v>64.22</c:v>
                </c:pt>
                <c:pt idx="483">
                  <c:v>64.209999999999994</c:v>
                </c:pt>
                <c:pt idx="484">
                  <c:v>64.2</c:v>
                </c:pt>
                <c:pt idx="485">
                  <c:v>64.179999999999993</c:v>
                </c:pt>
                <c:pt idx="486">
                  <c:v>64.14</c:v>
                </c:pt>
                <c:pt idx="487">
                  <c:v>64.13</c:v>
                </c:pt>
                <c:pt idx="488">
                  <c:v>64.13</c:v>
                </c:pt>
                <c:pt idx="489">
                  <c:v>64.13</c:v>
                </c:pt>
                <c:pt idx="490">
                  <c:v>64.149999999999906</c:v>
                </c:pt>
                <c:pt idx="491">
                  <c:v>64.14</c:v>
                </c:pt>
                <c:pt idx="492">
                  <c:v>64.13</c:v>
                </c:pt>
                <c:pt idx="493">
                  <c:v>64.099999999999994</c:v>
                </c:pt>
                <c:pt idx="494">
                  <c:v>64.09</c:v>
                </c:pt>
                <c:pt idx="495">
                  <c:v>64.039999999999907</c:v>
                </c:pt>
                <c:pt idx="496">
                  <c:v>64.010000000000005</c:v>
                </c:pt>
                <c:pt idx="497">
                  <c:v>64.010000000000005</c:v>
                </c:pt>
                <c:pt idx="498">
                  <c:v>64</c:v>
                </c:pt>
                <c:pt idx="499">
                  <c:v>63.949999999999903</c:v>
                </c:pt>
                <c:pt idx="500">
                  <c:v>63.959999999999901</c:v>
                </c:pt>
                <c:pt idx="501">
                  <c:v>63.94</c:v>
                </c:pt>
                <c:pt idx="502">
                  <c:v>63.94</c:v>
                </c:pt>
                <c:pt idx="503">
                  <c:v>63.9</c:v>
                </c:pt>
                <c:pt idx="504">
                  <c:v>63.889999999999901</c:v>
                </c:pt>
                <c:pt idx="505">
                  <c:v>63.869999999999905</c:v>
                </c:pt>
                <c:pt idx="506">
                  <c:v>63.9</c:v>
                </c:pt>
                <c:pt idx="507">
                  <c:v>63.889999999999901</c:v>
                </c:pt>
                <c:pt idx="508">
                  <c:v>63.889999999999901</c:v>
                </c:pt>
                <c:pt idx="509">
                  <c:v>63.91</c:v>
                </c:pt>
                <c:pt idx="510">
                  <c:v>63.91</c:v>
                </c:pt>
                <c:pt idx="511">
                  <c:v>63.9</c:v>
                </c:pt>
                <c:pt idx="512">
                  <c:v>63.89</c:v>
                </c:pt>
                <c:pt idx="513">
                  <c:v>63.89</c:v>
                </c:pt>
                <c:pt idx="514">
                  <c:v>63.869999999999905</c:v>
                </c:pt>
                <c:pt idx="515">
                  <c:v>63.86</c:v>
                </c:pt>
                <c:pt idx="516">
                  <c:v>63.849999999999994</c:v>
                </c:pt>
                <c:pt idx="517">
                  <c:v>63.83</c:v>
                </c:pt>
                <c:pt idx="518">
                  <c:v>63.82</c:v>
                </c:pt>
                <c:pt idx="519">
                  <c:v>63.759999999999906</c:v>
                </c:pt>
                <c:pt idx="520">
                  <c:v>63.73999999999991</c:v>
                </c:pt>
                <c:pt idx="521">
                  <c:v>63.720000000000006</c:v>
                </c:pt>
                <c:pt idx="522">
                  <c:v>63.7</c:v>
                </c:pt>
                <c:pt idx="523">
                  <c:v>63.660000000000004</c:v>
                </c:pt>
                <c:pt idx="524">
                  <c:v>63.660000000000004</c:v>
                </c:pt>
                <c:pt idx="525">
                  <c:v>63.660000000000004</c:v>
                </c:pt>
                <c:pt idx="526">
                  <c:v>63.64</c:v>
                </c:pt>
                <c:pt idx="527">
                  <c:v>63.620000000000005</c:v>
                </c:pt>
                <c:pt idx="528">
                  <c:v>63.620000000000005</c:v>
                </c:pt>
                <c:pt idx="529">
                  <c:v>63.599999999999909</c:v>
                </c:pt>
                <c:pt idx="530">
                  <c:v>63.59</c:v>
                </c:pt>
                <c:pt idx="531">
                  <c:v>63.58</c:v>
                </c:pt>
                <c:pt idx="532">
                  <c:v>63.569999999999908</c:v>
                </c:pt>
                <c:pt idx="533">
                  <c:v>63.54</c:v>
                </c:pt>
                <c:pt idx="534">
                  <c:v>63.55</c:v>
                </c:pt>
                <c:pt idx="535">
                  <c:v>63.55</c:v>
                </c:pt>
                <c:pt idx="536">
                  <c:v>63.54</c:v>
                </c:pt>
                <c:pt idx="537">
                  <c:v>63.519999999999904</c:v>
                </c:pt>
                <c:pt idx="538">
                  <c:v>63.519999999999904</c:v>
                </c:pt>
                <c:pt idx="539">
                  <c:v>63.5</c:v>
                </c:pt>
                <c:pt idx="540">
                  <c:v>63.5</c:v>
                </c:pt>
                <c:pt idx="541">
                  <c:v>63.48</c:v>
                </c:pt>
                <c:pt idx="542">
                  <c:v>63.469999999999906</c:v>
                </c:pt>
                <c:pt idx="543">
                  <c:v>63.469999999999906</c:v>
                </c:pt>
                <c:pt idx="544">
                  <c:v>63.449999999999903</c:v>
                </c:pt>
                <c:pt idx="545">
                  <c:v>63.449999999999903</c:v>
                </c:pt>
                <c:pt idx="546">
                  <c:v>63.44</c:v>
                </c:pt>
                <c:pt idx="547">
                  <c:v>63.44</c:v>
                </c:pt>
                <c:pt idx="548">
                  <c:v>63.44</c:v>
                </c:pt>
                <c:pt idx="549">
                  <c:v>63.44</c:v>
                </c:pt>
                <c:pt idx="550">
                  <c:v>63.39</c:v>
                </c:pt>
                <c:pt idx="551">
                  <c:v>63.3599999999999</c:v>
                </c:pt>
                <c:pt idx="552">
                  <c:v>63.349999999999902</c:v>
                </c:pt>
                <c:pt idx="553">
                  <c:v>63.33</c:v>
                </c:pt>
                <c:pt idx="554">
                  <c:v>63.309999999999995</c:v>
                </c:pt>
                <c:pt idx="555">
                  <c:v>63.309999999999995</c:v>
                </c:pt>
                <c:pt idx="556">
                  <c:v>63.3</c:v>
                </c:pt>
                <c:pt idx="557">
                  <c:v>63.3</c:v>
                </c:pt>
                <c:pt idx="558">
                  <c:v>63.27</c:v>
                </c:pt>
                <c:pt idx="559">
                  <c:v>63.249999999999908</c:v>
                </c:pt>
                <c:pt idx="560">
                  <c:v>63.220000000000006</c:v>
                </c:pt>
                <c:pt idx="561">
                  <c:v>63.189999999999905</c:v>
                </c:pt>
                <c:pt idx="562">
                  <c:v>63.189999999999905</c:v>
                </c:pt>
                <c:pt idx="563">
                  <c:v>63.169999999999909</c:v>
                </c:pt>
                <c:pt idx="564">
                  <c:v>63.160000000000004</c:v>
                </c:pt>
                <c:pt idx="565">
                  <c:v>63.139999999999908</c:v>
                </c:pt>
                <c:pt idx="566">
                  <c:v>63.139999999999908</c:v>
                </c:pt>
                <c:pt idx="567">
                  <c:v>63.1</c:v>
                </c:pt>
                <c:pt idx="568">
                  <c:v>63.08</c:v>
                </c:pt>
                <c:pt idx="569">
                  <c:v>63.08</c:v>
                </c:pt>
                <c:pt idx="570">
                  <c:v>63.05</c:v>
                </c:pt>
                <c:pt idx="571">
                  <c:v>63.04</c:v>
                </c:pt>
                <c:pt idx="572">
                  <c:v>63.029999999999909</c:v>
                </c:pt>
                <c:pt idx="573">
                  <c:v>63.04</c:v>
                </c:pt>
                <c:pt idx="574">
                  <c:v>63.019999999999904</c:v>
                </c:pt>
                <c:pt idx="575">
                  <c:v>63.009999999999906</c:v>
                </c:pt>
                <c:pt idx="576">
                  <c:v>63</c:v>
                </c:pt>
                <c:pt idx="577">
                  <c:v>62.989999999999903</c:v>
                </c:pt>
                <c:pt idx="578">
                  <c:v>62.99</c:v>
                </c:pt>
                <c:pt idx="579">
                  <c:v>62.969999999999906</c:v>
                </c:pt>
                <c:pt idx="580">
                  <c:v>62.949999999999903</c:v>
                </c:pt>
                <c:pt idx="581">
                  <c:v>62.949999999999903</c:v>
                </c:pt>
                <c:pt idx="582">
                  <c:v>62.949999999999903</c:v>
                </c:pt>
                <c:pt idx="583">
                  <c:v>62.93</c:v>
                </c:pt>
                <c:pt idx="584">
                  <c:v>62.89</c:v>
                </c:pt>
                <c:pt idx="585">
                  <c:v>62.879999999999903</c:v>
                </c:pt>
                <c:pt idx="586">
                  <c:v>62.849999999999994</c:v>
                </c:pt>
                <c:pt idx="587">
                  <c:v>62.82</c:v>
                </c:pt>
                <c:pt idx="588">
                  <c:v>62.82</c:v>
                </c:pt>
                <c:pt idx="589">
                  <c:v>62.8</c:v>
                </c:pt>
                <c:pt idx="590">
                  <c:v>62.779999999999909</c:v>
                </c:pt>
                <c:pt idx="591">
                  <c:v>62.760000000000005</c:v>
                </c:pt>
                <c:pt idx="592">
                  <c:v>62.77</c:v>
                </c:pt>
                <c:pt idx="593">
                  <c:v>62.74</c:v>
                </c:pt>
                <c:pt idx="594">
                  <c:v>62.7</c:v>
                </c:pt>
                <c:pt idx="595">
                  <c:v>62.660000000000004</c:v>
                </c:pt>
                <c:pt idx="596">
                  <c:v>62.649999999999906</c:v>
                </c:pt>
                <c:pt idx="597">
                  <c:v>62.62999999999991</c:v>
                </c:pt>
                <c:pt idx="598">
                  <c:v>62.59</c:v>
                </c:pt>
                <c:pt idx="599">
                  <c:v>62.59</c:v>
                </c:pt>
                <c:pt idx="600">
                  <c:v>62.58</c:v>
                </c:pt>
                <c:pt idx="601">
                  <c:v>62.58</c:v>
                </c:pt>
                <c:pt idx="602">
                  <c:v>62.59</c:v>
                </c:pt>
                <c:pt idx="603">
                  <c:v>62.59</c:v>
                </c:pt>
                <c:pt idx="604">
                  <c:v>62.55</c:v>
                </c:pt>
                <c:pt idx="605">
                  <c:v>62.539999999999907</c:v>
                </c:pt>
                <c:pt idx="606">
                  <c:v>62.519999999999904</c:v>
                </c:pt>
                <c:pt idx="607">
                  <c:v>62.5</c:v>
                </c:pt>
                <c:pt idx="608">
                  <c:v>62.49</c:v>
                </c:pt>
                <c:pt idx="609">
                  <c:v>62.47</c:v>
                </c:pt>
                <c:pt idx="610">
                  <c:v>62.459999999999901</c:v>
                </c:pt>
                <c:pt idx="611">
                  <c:v>62.449999999999996</c:v>
                </c:pt>
                <c:pt idx="612">
                  <c:v>62.449999999999996</c:v>
                </c:pt>
                <c:pt idx="613">
                  <c:v>62.449999999999996</c:v>
                </c:pt>
                <c:pt idx="614">
                  <c:v>62.43</c:v>
                </c:pt>
                <c:pt idx="615">
                  <c:v>62.389999999999901</c:v>
                </c:pt>
                <c:pt idx="616">
                  <c:v>62.369999999999905</c:v>
                </c:pt>
                <c:pt idx="617">
                  <c:v>62.349999999999902</c:v>
                </c:pt>
                <c:pt idx="618">
                  <c:v>62.3599999999999</c:v>
                </c:pt>
                <c:pt idx="619">
                  <c:v>62.349999999999902</c:v>
                </c:pt>
                <c:pt idx="620">
                  <c:v>62.349999999999902</c:v>
                </c:pt>
                <c:pt idx="621">
                  <c:v>62.32</c:v>
                </c:pt>
                <c:pt idx="622">
                  <c:v>62.309999999999995</c:v>
                </c:pt>
                <c:pt idx="623">
                  <c:v>62.289999999999907</c:v>
                </c:pt>
                <c:pt idx="624">
                  <c:v>62.28</c:v>
                </c:pt>
                <c:pt idx="625">
                  <c:v>62.27</c:v>
                </c:pt>
                <c:pt idx="626">
                  <c:v>62.27</c:v>
                </c:pt>
                <c:pt idx="627">
                  <c:v>62.230000000000004</c:v>
                </c:pt>
                <c:pt idx="628">
                  <c:v>62.209999999999908</c:v>
                </c:pt>
                <c:pt idx="629">
                  <c:v>62.209999999999908</c:v>
                </c:pt>
                <c:pt idx="630">
                  <c:v>62.18</c:v>
                </c:pt>
                <c:pt idx="631">
                  <c:v>62.160000000000004</c:v>
                </c:pt>
                <c:pt idx="632">
                  <c:v>62.149999999999906</c:v>
                </c:pt>
                <c:pt idx="633">
                  <c:v>62.149999999999906</c:v>
                </c:pt>
                <c:pt idx="634">
                  <c:v>62.149999999999906</c:v>
                </c:pt>
                <c:pt idx="635">
                  <c:v>62.14</c:v>
                </c:pt>
                <c:pt idx="636">
                  <c:v>62.120000000000005</c:v>
                </c:pt>
                <c:pt idx="637">
                  <c:v>62.12999999999991</c:v>
                </c:pt>
                <c:pt idx="638">
                  <c:v>62.120000000000005</c:v>
                </c:pt>
                <c:pt idx="639">
                  <c:v>62.11</c:v>
                </c:pt>
                <c:pt idx="640">
                  <c:v>62.09</c:v>
                </c:pt>
                <c:pt idx="641">
                  <c:v>62.09</c:v>
                </c:pt>
                <c:pt idx="642">
                  <c:v>62.08</c:v>
                </c:pt>
                <c:pt idx="643">
                  <c:v>62.09</c:v>
                </c:pt>
                <c:pt idx="644">
                  <c:v>62.059999999999903</c:v>
                </c:pt>
                <c:pt idx="645">
                  <c:v>62.05</c:v>
                </c:pt>
                <c:pt idx="646">
                  <c:v>62.039999999999907</c:v>
                </c:pt>
                <c:pt idx="647">
                  <c:v>62.039999999999907</c:v>
                </c:pt>
                <c:pt idx="648">
                  <c:v>62.029999999999909</c:v>
                </c:pt>
                <c:pt idx="649">
                  <c:v>62.029999999999909</c:v>
                </c:pt>
                <c:pt idx="650">
                  <c:v>62.029999999999909</c:v>
                </c:pt>
                <c:pt idx="651">
                  <c:v>62.019999999999904</c:v>
                </c:pt>
                <c:pt idx="652">
                  <c:v>61.999999999999908</c:v>
                </c:pt>
                <c:pt idx="653">
                  <c:v>61.979999999999905</c:v>
                </c:pt>
                <c:pt idx="654">
                  <c:v>61.97</c:v>
                </c:pt>
                <c:pt idx="655">
                  <c:v>61.929999999999907</c:v>
                </c:pt>
                <c:pt idx="656">
                  <c:v>61.9</c:v>
                </c:pt>
                <c:pt idx="657">
                  <c:v>61.9</c:v>
                </c:pt>
                <c:pt idx="658">
                  <c:v>61.909999999999904</c:v>
                </c:pt>
                <c:pt idx="659">
                  <c:v>61.91</c:v>
                </c:pt>
                <c:pt idx="660">
                  <c:v>61.9</c:v>
                </c:pt>
                <c:pt idx="661">
                  <c:v>61.89</c:v>
                </c:pt>
                <c:pt idx="662">
                  <c:v>61.849999999999902</c:v>
                </c:pt>
                <c:pt idx="663">
                  <c:v>61.849999999999902</c:v>
                </c:pt>
                <c:pt idx="664">
                  <c:v>61.82</c:v>
                </c:pt>
                <c:pt idx="665">
                  <c:v>61.809999999999903</c:v>
                </c:pt>
                <c:pt idx="666">
                  <c:v>61.8</c:v>
                </c:pt>
                <c:pt idx="667">
                  <c:v>61.789999999999907</c:v>
                </c:pt>
                <c:pt idx="668">
                  <c:v>61.760000000000005</c:v>
                </c:pt>
                <c:pt idx="669">
                  <c:v>61.74</c:v>
                </c:pt>
                <c:pt idx="670">
                  <c:v>61.74</c:v>
                </c:pt>
                <c:pt idx="671">
                  <c:v>61.74</c:v>
                </c:pt>
                <c:pt idx="672">
                  <c:v>61.730000000000004</c:v>
                </c:pt>
                <c:pt idx="673">
                  <c:v>61.720000000000006</c:v>
                </c:pt>
                <c:pt idx="674">
                  <c:v>61.7</c:v>
                </c:pt>
                <c:pt idx="675">
                  <c:v>61.68</c:v>
                </c:pt>
                <c:pt idx="676">
                  <c:v>61.660000000000004</c:v>
                </c:pt>
                <c:pt idx="677">
                  <c:v>61.63</c:v>
                </c:pt>
                <c:pt idx="678">
                  <c:v>61.61</c:v>
                </c:pt>
                <c:pt idx="679">
                  <c:v>61.59</c:v>
                </c:pt>
                <c:pt idx="680">
                  <c:v>61.58</c:v>
                </c:pt>
                <c:pt idx="681">
                  <c:v>61.55</c:v>
                </c:pt>
                <c:pt idx="682">
                  <c:v>61.539999999999907</c:v>
                </c:pt>
                <c:pt idx="683">
                  <c:v>61.529999999999909</c:v>
                </c:pt>
                <c:pt idx="684">
                  <c:v>61.519999999999904</c:v>
                </c:pt>
                <c:pt idx="685">
                  <c:v>61.49</c:v>
                </c:pt>
                <c:pt idx="686">
                  <c:v>61.49</c:v>
                </c:pt>
                <c:pt idx="687">
                  <c:v>61.459999999999901</c:v>
                </c:pt>
                <c:pt idx="688">
                  <c:v>61.44</c:v>
                </c:pt>
                <c:pt idx="689">
                  <c:v>61.43</c:v>
                </c:pt>
                <c:pt idx="690">
                  <c:v>61.42</c:v>
                </c:pt>
                <c:pt idx="691">
                  <c:v>61.43</c:v>
                </c:pt>
                <c:pt idx="692">
                  <c:v>61.42</c:v>
                </c:pt>
                <c:pt idx="693">
                  <c:v>61.42</c:v>
                </c:pt>
                <c:pt idx="694">
                  <c:v>61.42</c:v>
                </c:pt>
                <c:pt idx="695">
                  <c:v>61.409999999999904</c:v>
                </c:pt>
                <c:pt idx="696">
                  <c:v>61.409999999999904</c:v>
                </c:pt>
                <c:pt idx="697">
                  <c:v>61.4</c:v>
                </c:pt>
                <c:pt idx="698">
                  <c:v>61.349999999999994</c:v>
                </c:pt>
                <c:pt idx="699">
                  <c:v>61.309999999999903</c:v>
                </c:pt>
                <c:pt idx="700">
                  <c:v>61.3</c:v>
                </c:pt>
                <c:pt idx="701">
                  <c:v>61.269999999999911</c:v>
                </c:pt>
                <c:pt idx="702">
                  <c:v>61.259999999999906</c:v>
                </c:pt>
                <c:pt idx="703">
                  <c:v>61.25</c:v>
                </c:pt>
                <c:pt idx="704">
                  <c:v>61.25</c:v>
                </c:pt>
                <c:pt idx="705">
                  <c:v>61.230000000000004</c:v>
                </c:pt>
                <c:pt idx="706">
                  <c:v>61.230000000000004</c:v>
                </c:pt>
                <c:pt idx="707">
                  <c:v>61.21</c:v>
                </c:pt>
                <c:pt idx="708">
                  <c:v>61.17</c:v>
                </c:pt>
                <c:pt idx="709">
                  <c:v>61.15</c:v>
                </c:pt>
                <c:pt idx="710">
                  <c:v>61.139999999999908</c:v>
                </c:pt>
                <c:pt idx="711">
                  <c:v>61.120000000000005</c:v>
                </c:pt>
                <c:pt idx="712">
                  <c:v>61.1</c:v>
                </c:pt>
                <c:pt idx="713">
                  <c:v>61.1</c:v>
                </c:pt>
                <c:pt idx="714">
                  <c:v>61.09</c:v>
                </c:pt>
                <c:pt idx="715">
                  <c:v>61.09</c:v>
                </c:pt>
                <c:pt idx="716">
                  <c:v>61.029999999999909</c:v>
                </c:pt>
                <c:pt idx="717">
                  <c:v>61.01</c:v>
                </c:pt>
                <c:pt idx="718">
                  <c:v>61</c:v>
                </c:pt>
                <c:pt idx="719">
                  <c:v>60.98</c:v>
                </c:pt>
                <c:pt idx="720">
                  <c:v>60.94</c:v>
                </c:pt>
                <c:pt idx="721">
                  <c:v>60.929999999999907</c:v>
                </c:pt>
                <c:pt idx="722">
                  <c:v>60.899999999999906</c:v>
                </c:pt>
                <c:pt idx="723">
                  <c:v>60.87</c:v>
                </c:pt>
                <c:pt idx="724">
                  <c:v>60.869999999999905</c:v>
                </c:pt>
                <c:pt idx="725">
                  <c:v>60.879999999999903</c:v>
                </c:pt>
                <c:pt idx="726">
                  <c:v>60.8599999999999</c:v>
                </c:pt>
                <c:pt idx="727">
                  <c:v>60.839999999999996</c:v>
                </c:pt>
                <c:pt idx="728">
                  <c:v>60.839999999999996</c:v>
                </c:pt>
                <c:pt idx="729">
                  <c:v>60.83</c:v>
                </c:pt>
                <c:pt idx="730">
                  <c:v>60.809999999999995</c:v>
                </c:pt>
                <c:pt idx="731">
                  <c:v>60.809999999999995</c:v>
                </c:pt>
                <c:pt idx="732">
                  <c:v>60.809999999999995</c:v>
                </c:pt>
                <c:pt idx="733">
                  <c:v>60.809999999999995</c:v>
                </c:pt>
                <c:pt idx="734">
                  <c:v>60.809999999999995</c:v>
                </c:pt>
                <c:pt idx="735">
                  <c:v>60.809999999999995</c:v>
                </c:pt>
                <c:pt idx="736">
                  <c:v>60.809999999999995</c:v>
                </c:pt>
                <c:pt idx="737">
                  <c:v>60.809999999999995</c:v>
                </c:pt>
                <c:pt idx="738">
                  <c:v>60.809999999999995</c:v>
                </c:pt>
                <c:pt idx="739">
                  <c:v>60.809999999999995</c:v>
                </c:pt>
                <c:pt idx="740">
                  <c:v>60.809999999999995</c:v>
                </c:pt>
                <c:pt idx="741">
                  <c:v>60.809999999999995</c:v>
                </c:pt>
                <c:pt idx="742">
                  <c:v>60.809999999999995</c:v>
                </c:pt>
                <c:pt idx="743">
                  <c:v>60.809999999999995</c:v>
                </c:pt>
                <c:pt idx="744">
                  <c:v>60.809999999999995</c:v>
                </c:pt>
                <c:pt idx="745">
                  <c:v>60.809999999999995</c:v>
                </c:pt>
                <c:pt idx="746">
                  <c:v>60.809999999999995</c:v>
                </c:pt>
                <c:pt idx="747">
                  <c:v>60.809999999999995</c:v>
                </c:pt>
                <c:pt idx="748">
                  <c:v>60.809999999999995</c:v>
                </c:pt>
                <c:pt idx="749">
                  <c:v>60.809999999999995</c:v>
                </c:pt>
                <c:pt idx="750">
                  <c:v>60.809999999999995</c:v>
                </c:pt>
                <c:pt idx="751">
                  <c:v>60.809999999999995</c:v>
                </c:pt>
                <c:pt idx="752">
                  <c:v>60.809999999999995</c:v>
                </c:pt>
                <c:pt idx="753">
                  <c:v>60.809999999999995</c:v>
                </c:pt>
                <c:pt idx="754">
                  <c:v>60.809999999999995</c:v>
                </c:pt>
                <c:pt idx="755">
                  <c:v>60.809999999999995</c:v>
                </c:pt>
                <c:pt idx="756">
                  <c:v>60.809999999999995</c:v>
                </c:pt>
                <c:pt idx="757">
                  <c:v>60.809999999999995</c:v>
                </c:pt>
                <c:pt idx="758">
                  <c:v>60.809999999999995</c:v>
                </c:pt>
                <c:pt idx="759">
                  <c:v>60.809999999999995</c:v>
                </c:pt>
                <c:pt idx="760">
                  <c:v>60.809999999999995</c:v>
                </c:pt>
                <c:pt idx="761">
                  <c:v>60.809999999999995</c:v>
                </c:pt>
                <c:pt idx="762">
                  <c:v>60.809999999999995</c:v>
                </c:pt>
                <c:pt idx="763">
                  <c:v>60.809999999999995</c:v>
                </c:pt>
                <c:pt idx="764">
                  <c:v>60.809999999999995</c:v>
                </c:pt>
                <c:pt idx="765">
                  <c:v>60.809999999999995</c:v>
                </c:pt>
                <c:pt idx="766">
                  <c:v>60.809999999999995</c:v>
                </c:pt>
                <c:pt idx="767">
                  <c:v>60.809999999999995</c:v>
                </c:pt>
                <c:pt idx="768">
                  <c:v>60.8</c:v>
                </c:pt>
                <c:pt idx="769">
                  <c:v>60.8</c:v>
                </c:pt>
                <c:pt idx="770">
                  <c:v>60.8</c:v>
                </c:pt>
                <c:pt idx="771">
                  <c:v>60.8</c:v>
                </c:pt>
                <c:pt idx="772">
                  <c:v>60.8</c:v>
                </c:pt>
                <c:pt idx="773">
                  <c:v>60.8</c:v>
                </c:pt>
                <c:pt idx="774">
                  <c:v>60.8</c:v>
                </c:pt>
                <c:pt idx="775">
                  <c:v>60.8</c:v>
                </c:pt>
                <c:pt idx="776">
                  <c:v>60.8</c:v>
                </c:pt>
                <c:pt idx="777">
                  <c:v>60.8</c:v>
                </c:pt>
                <c:pt idx="778">
                  <c:v>60.8</c:v>
                </c:pt>
                <c:pt idx="779">
                  <c:v>60.8</c:v>
                </c:pt>
                <c:pt idx="780">
                  <c:v>60.8</c:v>
                </c:pt>
                <c:pt idx="781">
                  <c:v>60.8</c:v>
                </c:pt>
                <c:pt idx="782">
                  <c:v>60.8</c:v>
                </c:pt>
                <c:pt idx="783">
                  <c:v>60.8</c:v>
                </c:pt>
                <c:pt idx="784">
                  <c:v>60.8</c:v>
                </c:pt>
                <c:pt idx="785">
                  <c:v>60.8</c:v>
                </c:pt>
                <c:pt idx="786">
                  <c:v>60.8</c:v>
                </c:pt>
                <c:pt idx="787">
                  <c:v>60.8</c:v>
                </c:pt>
                <c:pt idx="788">
                  <c:v>60.8</c:v>
                </c:pt>
                <c:pt idx="789">
                  <c:v>60.8</c:v>
                </c:pt>
                <c:pt idx="790">
                  <c:v>60.8</c:v>
                </c:pt>
                <c:pt idx="791">
                  <c:v>60.8</c:v>
                </c:pt>
                <c:pt idx="792">
                  <c:v>60.8</c:v>
                </c:pt>
                <c:pt idx="793">
                  <c:v>60.8</c:v>
                </c:pt>
                <c:pt idx="794">
                  <c:v>60.8</c:v>
                </c:pt>
                <c:pt idx="795">
                  <c:v>60.8</c:v>
                </c:pt>
                <c:pt idx="796">
                  <c:v>60.8</c:v>
                </c:pt>
                <c:pt idx="797">
                  <c:v>60.8</c:v>
                </c:pt>
                <c:pt idx="798">
                  <c:v>60.8</c:v>
                </c:pt>
                <c:pt idx="799">
                  <c:v>60.8</c:v>
                </c:pt>
                <c:pt idx="800">
                  <c:v>60.8</c:v>
                </c:pt>
                <c:pt idx="801">
                  <c:v>60.8</c:v>
                </c:pt>
                <c:pt idx="802">
                  <c:v>60.8</c:v>
                </c:pt>
                <c:pt idx="803">
                  <c:v>60.8</c:v>
                </c:pt>
                <c:pt idx="804">
                  <c:v>60.8</c:v>
                </c:pt>
                <c:pt idx="805">
                  <c:v>60.8</c:v>
                </c:pt>
                <c:pt idx="806">
                  <c:v>60.8</c:v>
                </c:pt>
                <c:pt idx="807">
                  <c:v>60.8</c:v>
                </c:pt>
                <c:pt idx="808">
                  <c:v>60.8</c:v>
                </c:pt>
                <c:pt idx="809">
                  <c:v>60.8</c:v>
                </c:pt>
                <c:pt idx="810">
                  <c:v>60.8</c:v>
                </c:pt>
                <c:pt idx="811">
                  <c:v>60.8</c:v>
                </c:pt>
                <c:pt idx="812">
                  <c:v>60.8</c:v>
                </c:pt>
                <c:pt idx="813">
                  <c:v>60.8</c:v>
                </c:pt>
                <c:pt idx="814">
                  <c:v>60.8</c:v>
                </c:pt>
                <c:pt idx="815">
                  <c:v>60.8</c:v>
                </c:pt>
                <c:pt idx="816">
                  <c:v>60.8</c:v>
                </c:pt>
                <c:pt idx="817">
                  <c:v>60.8</c:v>
                </c:pt>
                <c:pt idx="818">
                  <c:v>60.8</c:v>
                </c:pt>
                <c:pt idx="819">
                  <c:v>60.8</c:v>
                </c:pt>
                <c:pt idx="820">
                  <c:v>60.8</c:v>
                </c:pt>
                <c:pt idx="821">
                  <c:v>60.8</c:v>
                </c:pt>
                <c:pt idx="822">
                  <c:v>60.8</c:v>
                </c:pt>
                <c:pt idx="823">
                  <c:v>60.8</c:v>
                </c:pt>
                <c:pt idx="824">
                  <c:v>60.8</c:v>
                </c:pt>
                <c:pt idx="825">
                  <c:v>60.8</c:v>
                </c:pt>
                <c:pt idx="826">
                  <c:v>60.809999999999995</c:v>
                </c:pt>
                <c:pt idx="827">
                  <c:v>60.809999999999995</c:v>
                </c:pt>
                <c:pt idx="828">
                  <c:v>60.809999999999995</c:v>
                </c:pt>
                <c:pt idx="829">
                  <c:v>60.809999999999995</c:v>
                </c:pt>
                <c:pt idx="830">
                  <c:v>60.809999999999995</c:v>
                </c:pt>
                <c:pt idx="831">
                  <c:v>60.809999999999995</c:v>
                </c:pt>
                <c:pt idx="832">
                  <c:v>60.809999999999995</c:v>
                </c:pt>
                <c:pt idx="833">
                  <c:v>60.809999999999995</c:v>
                </c:pt>
                <c:pt idx="834">
                  <c:v>60.809999999999995</c:v>
                </c:pt>
                <c:pt idx="835">
                  <c:v>60.809999999999995</c:v>
                </c:pt>
                <c:pt idx="836">
                  <c:v>60.809999999999995</c:v>
                </c:pt>
                <c:pt idx="837">
                  <c:v>60.809999999999995</c:v>
                </c:pt>
                <c:pt idx="838">
                  <c:v>60.809999999999995</c:v>
                </c:pt>
                <c:pt idx="839">
                  <c:v>60.809999999999995</c:v>
                </c:pt>
                <c:pt idx="840">
                  <c:v>60.809999999999995</c:v>
                </c:pt>
                <c:pt idx="841">
                  <c:v>60.809999999999995</c:v>
                </c:pt>
                <c:pt idx="842">
                  <c:v>60.809999999999995</c:v>
                </c:pt>
                <c:pt idx="843">
                  <c:v>60.809999999999995</c:v>
                </c:pt>
                <c:pt idx="844">
                  <c:v>60.809999999999995</c:v>
                </c:pt>
                <c:pt idx="845">
                  <c:v>60.809999999999995</c:v>
                </c:pt>
                <c:pt idx="846">
                  <c:v>60.809999999999995</c:v>
                </c:pt>
                <c:pt idx="847">
                  <c:v>60.809999999999995</c:v>
                </c:pt>
                <c:pt idx="848">
                  <c:v>60.809999999999995</c:v>
                </c:pt>
                <c:pt idx="849">
                  <c:v>60.809999999999995</c:v>
                </c:pt>
                <c:pt idx="850">
                  <c:v>60.809999999999995</c:v>
                </c:pt>
                <c:pt idx="851">
                  <c:v>60.809999999999995</c:v>
                </c:pt>
                <c:pt idx="852">
                  <c:v>60.809999999999995</c:v>
                </c:pt>
                <c:pt idx="853">
                  <c:v>60.809999999999995</c:v>
                </c:pt>
                <c:pt idx="854">
                  <c:v>60.809999999999995</c:v>
                </c:pt>
                <c:pt idx="855">
                  <c:v>60.809999999999995</c:v>
                </c:pt>
                <c:pt idx="856">
                  <c:v>60.809999999999995</c:v>
                </c:pt>
                <c:pt idx="857">
                  <c:v>60.809999999999995</c:v>
                </c:pt>
                <c:pt idx="858">
                  <c:v>60.809999999999995</c:v>
                </c:pt>
                <c:pt idx="859">
                  <c:v>60.809999999999995</c:v>
                </c:pt>
                <c:pt idx="860">
                  <c:v>60.809999999999995</c:v>
                </c:pt>
                <c:pt idx="861">
                  <c:v>60.809999999999995</c:v>
                </c:pt>
                <c:pt idx="862">
                  <c:v>60.809999999999995</c:v>
                </c:pt>
                <c:pt idx="863">
                  <c:v>60.809999999999995</c:v>
                </c:pt>
                <c:pt idx="864">
                  <c:v>60.809999999999995</c:v>
                </c:pt>
                <c:pt idx="865">
                  <c:v>60.809999999999995</c:v>
                </c:pt>
                <c:pt idx="866">
                  <c:v>60.809999999999995</c:v>
                </c:pt>
                <c:pt idx="867">
                  <c:v>60.809999999999995</c:v>
                </c:pt>
                <c:pt idx="868">
                  <c:v>60.809999999999995</c:v>
                </c:pt>
                <c:pt idx="869">
                  <c:v>60.809999999999995</c:v>
                </c:pt>
                <c:pt idx="870">
                  <c:v>60.809999999999995</c:v>
                </c:pt>
                <c:pt idx="871">
                  <c:v>60.809999999999995</c:v>
                </c:pt>
                <c:pt idx="872">
                  <c:v>60.809999999999995</c:v>
                </c:pt>
                <c:pt idx="873">
                  <c:v>60.809999999999995</c:v>
                </c:pt>
                <c:pt idx="874">
                  <c:v>60.809999999999995</c:v>
                </c:pt>
                <c:pt idx="875">
                  <c:v>60.809999999999995</c:v>
                </c:pt>
                <c:pt idx="876">
                  <c:v>60.809999999999995</c:v>
                </c:pt>
                <c:pt idx="877">
                  <c:v>60.809999999999995</c:v>
                </c:pt>
                <c:pt idx="878">
                  <c:v>60.809999999999995</c:v>
                </c:pt>
                <c:pt idx="879">
                  <c:v>60.809999999999995</c:v>
                </c:pt>
                <c:pt idx="880">
                  <c:v>60.809999999999995</c:v>
                </c:pt>
                <c:pt idx="881">
                  <c:v>60.809999999999995</c:v>
                </c:pt>
                <c:pt idx="882">
                  <c:v>60.809999999999995</c:v>
                </c:pt>
                <c:pt idx="883">
                  <c:v>60.809999999999995</c:v>
                </c:pt>
                <c:pt idx="884">
                  <c:v>60.809999999999995</c:v>
                </c:pt>
                <c:pt idx="885">
                  <c:v>60.809999999999995</c:v>
                </c:pt>
                <c:pt idx="886">
                  <c:v>60.809999999999995</c:v>
                </c:pt>
                <c:pt idx="887">
                  <c:v>60.809999999999995</c:v>
                </c:pt>
                <c:pt idx="888">
                  <c:v>60.809999999999995</c:v>
                </c:pt>
                <c:pt idx="889">
                  <c:v>60.809999999999995</c:v>
                </c:pt>
                <c:pt idx="890">
                  <c:v>60.809999999999995</c:v>
                </c:pt>
                <c:pt idx="891">
                  <c:v>60.809999999999995</c:v>
                </c:pt>
                <c:pt idx="892">
                  <c:v>60.809999999999995</c:v>
                </c:pt>
                <c:pt idx="893">
                  <c:v>60.809999999999995</c:v>
                </c:pt>
                <c:pt idx="894">
                  <c:v>60.809999999999995</c:v>
                </c:pt>
                <c:pt idx="895">
                  <c:v>60.809999999999995</c:v>
                </c:pt>
                <c:pt idx="896">
                  <c:v>60.809999999999995</c:v>
                </c:pt>
                <c:pt idx="897">
                  <c:v>60.809999999999995</c:v>
                </c:pt>
                <c:pt idx="898">
                  <c:v>60.809999999999995</c:v>
                </c:pt>
                <c:pt idx="899">
                  <c:v>60.809999999999995</c:v>
                </c:pt>
                <c:pt idx="900">
                  <c:v>60.809999999999995</c:v>
                </c:pt>
                <c:pt idx="901">
                  <c:v>60.809999999999995</c:v>
                </c:pt>
                <c:pt idx="902">
                  <c:v>60.809999999999995</c:v>
                </c:pt>
                <c:pt idx="903">
                  <c:v>60.809999999999995</c:v>
                </c:pt>
                <c:pt idx="904">
                  <c:v>60.809999999999995</c:v>
                </c:pt>
                <c:pt idx="905">
                  <c:v>60.809999999999995</c:v>
                </c:pt>
                <c:pt idx="906">
                  <c:v>60.809999999999995</c:v>
                </c:pt>
                <c:pt idx="907">
                  <c:v>60.809999999999995</c:v>
                </c:pt>
                <c:pt idx="908">
                  <c:v>60.809999999999995</c:v>
                </c:pt>
                <c:pt idx="909">
                  <c:v>60.809999999999995</c:v>
                </c:pt>
                <c:pt idx="910">
                  <c:v>60.809999999999995</c:v>
                </c:pt>
                <c:pt idx="911">
                  <c:v>60.809999999999995</c:v>
                </c:pt>
                <c:pt idx="912">
                  <c:v>60.809999999999995</c:v>
                </c:pt>
                <c:pt idx="913">
                  <c:v>60.809999999999995</c:v>
                </c:pt>
                <c:pt idx="914">
                  <c:v>60.809999999999995</c:v>
                </c:pt>
                <c:pt idx="915">
                  <c:v>60.809999999999995</c:v>
                </c:pt>
                <c:pt idx="916">
                  <c:v>60.809999999999995</c:v>
                </c:pt>
                <c:pt idx="917">
                  <c:v>60.809999999999995</c:v>
                </c:pt>
                <c:pt idx="918">
                  <c:v>60.809999999999995</c:v>
                </c:pt>
                <c:pt idx="919">
                  <c:v>60.809999999999995</c:v>
                </c:pt>
                <c:pt idx="920">
                  <c:v>60.809999999999995</c:v>
                </c:pt>
                <c:pt idx="921">
                  <c:v>60.809999999999995</c:v>
                </c:pt>
                <c:pt idx="922">
                  <c:v>60.809999999999995</c:v>
                </c:pt>
                <c:pt idx="923">
                  <c:v>60.809999999999995</c:v>
                </c:pt>
                <c:pt idx="924">
                  <c:v>60.809999999999995</c:v>
                </c:pt>
                <c:pt idx="925">
                  <c:v>60.809999999999995</c:v>
                </c:pt>
                <c:pt idx="926">
                  <c:v>60.809999999999995</c:v>
                </c:pt>
                <c:pt idx="927">
                  <c:v>60.809999999999995</c:v>
                </c:pt>
                <c:pt idx="928">
                  <c:v>60.809999999999995</c:v>
                </c:pt>
                <c:pt idx="929">
                  <c:v>60.809999999999995</c:v>
                </c:pt>
                <c:pt idx="930">
                  <c:v>60.809999999999995</c:v>
                </c:pt>
                <c:pt idx="931">
                  <c:v>60.809999999999995</c:v>
                </c:pt>
                <c:pt idx="932">
                  <c:v>60.809999999999995</c:v>
                </c:pt>
                <c:pt idx="933">
                  <c:v>60.809999999999995</c:v>
                </c:pt>
                <c:pt idx="934">
                  <c:v>60.809999999999995</c:v>
                </c:pt>
                <c:pt idx="935">
                  <c:v>60.809999999999995</c:v>
                </c:pt>
                <c:pt idx="936">
                  <c:v>60.809999999999995</c:v>
                </c:pt>
                <c:pt idx="937">
                  <c:v>60.809999999999995</c:v>
                </c:pt>
                <c:pt idx="938">
                  <c:v>60.809999999999995</c:v>
                </c:pt>
                <c:pt idx="939">
                  <c:v>60.809999999999995</c:v>
                </c:pt>
                <c:pt idx="940">
                  <c:v>60.809999999999995</c:v>
                </c:pt>
                <c:pt idx="941">
                  <c:v>60.809999999999995</c:v>
                </c:pt>
                <c:pt idx="942">
                  <c:v>60.809999999999995</c:v>
                </c:pt>
                <c:pt idx="943">
                  <c:v>60.809999999999995</c:v>
                </c:pt>
                <c:pt idx="944">
                  <c:v>60.809999999999995</c:v>
                </c:pt>
                <c:pt idx="945">
                  <c:v>60.809999999999995</c:v>
                </c:pt>
                <c:pt idx="946">
                  <c:v>60.809999999999995</c:v>
                </c:pt>
                <c:pt idx="947">
                  <c:v>60.809999999999995</c:v>
                </c:pt>
                <c:pt idx="948">
                  <c:v>60.809999999999995</c:v>
                </c:pt>
                <c:pt idx="949">
                  <c:v>60.809999999999995</c:v>
                </c:pt>
                <c:pt idx="950">
                  <c:v>60.809999999999995</c:v>
                </c:pt>
                <c:pt idx="951">
                  <c:v>60.809999999999995</c:v>
                </c:pt>
                <c:pt idx="952">
                  <c:v>60.809999999999995</c:v>
                </c:pt>
                <c:pt idx="953">
                  <c:v>60.809999999999995</c:v>
                </c:pt>
                <c:pt idx="954">
                  <c:v>60.809999999999995</c:v>
                </c:pt>
                <c:pt idx="955">
                  <c:v>60.809999999999995</c:v>
                </c:pt>
                <c:pt idx="956">
                  <c:v>60.809999999999995</c:v>
                </c:pt>
                <c:pt idx="957">
                  <c:v>60.809999999999995</c:v>
                </c:pt>
                <c:pt idx="958">
                  <c:v>60.809999999999995</c:v>
                </c:pt>
                <c:pt idx="959">
                  <c:v>60.809999999999995</c:v>
                </c:pt>
                <c:pt idx="960">
                  <c:v>60.809999999999995</c:v>
                </c:pt>
                <c:pt idx="961">
                  <c:v>60.809999999999995</c:v>
                </c:pt>
                <c:pt idx="962">
                  <c:v>60.809999999999995</c:v>
                </c:pt>
                <c:pt idx="963">
                  <c:v>60.809999999999995</c:v>
                </c:pt>
                <c:pt idx="964">
                  <c:v>60.809999999999995</c:v>
                </c:pt>
                <c:pt idx="965">
                  <c:v>60.809999999999995</c:v>
                </c:pt>
                <c:pt idx="966">
                  <c:v>60.809999999999995</c:v>
                </c:pt>
                <c:pt idx="967">
                  <c:v>60.809999999999995</c:v>
                </c:pt>
                <c:pt idx="968">
                  <c:v>60.809999999999995</c:v>
                </c:pt>
                <c:pt idx="969">
                  <c:v>60.809999999999995</c:v>
                </c:pt>
                <c:pt idx="970">
                  <c:v>60.809999999999995</c:v>
                </c:pt>
                <c:pt idx="971">
                  <c:v>60.809999999999995</c:v>
                </c:pt>
                <c:pt idx="972">
                  <c:v>60.809999999999995</c:v>
                </c:pt>
                <c:pt idx="973">
                  <c:v>60.809999999999995</c:v>
                </c:pt>
                <c:pt idx="974">
                  <c:v>60.809999999999995</c:v>
                </c:pt>
                <c:pt idx="975">
                  <c:v>60.809999999999995</c:v>
                </c:pt>
                <c:pt idx="976">
                  <c:v>60.809999999999995</c:v>
                </c:pt>
                <c:pt idx="977">
                  <c:v>60.809999999999995</c:v>
                </c:pt>
                <c:pt idx="978">
                  <c:v>60.809999999999995</c:v>
                </c:pt>
                <c:pt idx="979">
                  <c:v>60.809999999999995</c:v>
                </c:pt>
                <c:pt idx="980">
                  <c:v>60.809999999999995</c:v>
                </c:pt>
                <c:pt idx="981">
                  <c:v>60.809999999999995</c:v>
                </c:pt>
                <c:pt idx="982">
                  <c:v>60.809999999999995</c:v>
                </c:pt>
                <c:pt idx="983">
                  <c:v>60.809999999999995</c:v>
                </c:pt>
                <c:pt idx="984">
                  <c:v>60.809999999999995</c:v>
                </c:pt>
                <c:pt idx="985">
                  <c:v>60.809999999999995</c:v>
                </c:pt>
                <c:pt idx="986">
                  <c:v>60.809999999999995</c:v>
                </c:pt>
                <c:pt idx="987">
                  <c:v>60.809999999999995</c:v>
                </c:pt>
                <c:pt idx="988">
                  <c:v>60.809999999999995</c:v>
                </c:pt>
                <c:pt idx="989">
                  <c:v>60.809999999999995</c:v>
                </c:pt>
                <c:pt idx="990">
                  <c:v>60.809999999999995</c:v>
                </c:pt>
                <c:pt idx="991">
                  <c:v>60.809999999999995</c:v>
                </c:pt>
                <c:pt idx="992">
                  <c:v>60.809999999999995</c:v>
                </c:pt>
                <c:pt idx="993">
                  <c:v>60.809999999999995</c:v>
                </c:pt>
                <c:pt idx="994">
                  <c:v>60.809999999999995</c:v>
                </c:pt>
                <c:pt idx="995">
                  <c:v>60.809999999999995</c:v>
                </c:pt>
                <c:pt idx="996">
                  <c:v>60.809999999999995</c:v>
                </c:pt>
                <c:pt idx="997">
                  <c:v>60.809999999999995</c:v>
                </c:pt>
                <c:pt idx="998">
                  <c:v>60.809999999999995</c:v>
                </c:pt>
                <c:pt idx="999">
                  <c:v>60.809999999999995</c:v>
                </c:pt>
                <c:pt idx="1000">
                  <c:v>60.809999999999995</c:v>
                </c:pt>
                <c:pt idx="1001">
                  <c:v>60.809999999999995</c:v>
                </c:pt>
                <c:pt idx="1002">
                  <c:v>60.809999999999995</c:v>
                </c:pt>
                <c:pt idx="1003">
                  <c:v>60.809999999999995</c:v>
                </c:pt>
                <c:pt idx="1004">
                  <c:v>60.809999999999995</c:v>
                </c:pt>
                <c:pt idx="1005">
                  <c:v>60.809999999999995</c:v>
                </c:pt>
                <c:pt idx="1006">
                  <c:v>60.809999999999995</c:v>
                </c:pt>
                <c:pt idx="1007">
                  <c:v>60.809999999999995</c:v>
                </c:pt>
                <c:pt idx="1008">
                  <c:v>60.809999999999995</c:v>
                </c:pt>
                <c:pt idx="1009">
                  <c:v>60.809999999999995</c:v>
                </c:pt>
                <c:pt idx="1010">
                  <c:v>60.809999999999995</c:v>
                </c:pt>
                <c:pt idx="1011">
                  <c:v>60.809999999999995</c:v>
                </c:pt>
                <c:pt idx="1012">
                  <c:v>60.809999999999995</c:v>
                </c:pt>
                <c:pt idx="1013">
                  <c:v>60.809999999999995</c:v>
                </c:pt>
                <c:pt idx="1014">
                  <c:v>60.809999999999995</c:v>
                </c:pt>
                <c:pt idx="1015">
                  <c:v>60.809999999999995</c:v>
                </c:pt>
                <c:pt idx="1016">
                  <c:v>60.809999999999995</c:v>
                </c:pt>
                <c:pt idx="1017">
                  <c:v>60.809999999999995</c:v>
                </c:pt>
                <c:pt idx="1018">
                  <c:v>60.809999999999995</c:v>
                </c:pt>
                <c:pt idx="1019">
                  <c:v>60.809999999999995</c:v>
                </c:pt>
                <c:pt idx="1020">
                  <c:v>60.809999999999995</c:v>
                </c:pt>
                <c:pt idx="1021">
                  <c:v>60.809999999999995</c:v>
                </c:pt>
                <c:pt idx="1022">
                  <c:v>60.809999999999995</c:v>
                </c:pt>
                <c:pt idx="1023">
                  <c:v>60.809999999999995</c:v>
                </c:pt>
                <c:pt idx="1024">
                  <c:v>60.809999999999995</c:v>
                </c:pt>
                <c:pt idx="1025">
                  <c:v>60.809999999999995</c:v>
                </c:pt>
                <c:pt idx="1026">
                  <c:v>60.8</c:v>
                </c:pt>
                <c:pt idx="1027">
                  <c:v>60.8</c:v>
                </c:pt>
                <c:pt idx="1028">
                  <c:v>60.8</c:v>
                </c:pt>
                <c:pt idx="1029">
                  <c:v>60.8</c:v>
                </c:pt>
                <c:pt idx="1030">
                  <c:v>60.8</c:v>
                </c:pt>
                <c:pt idx="1031">
                  <c:v>60.8</c:v>
                </c:pt>
                <c:pt idx="1032">
                  <c:v>60.8</c:v>
                </c:pt>
                <c:pt idx="1033">
                  <c:v>60.8</c:v>
                </c:pt>
                <c:pt idx="1034">
                  <c:v>60.8</c:v>
                </c:pt>
                <c:pt idx="1035">
                  <c:v>60.8</c:v>
                </c:pt>
                <c:pt idx="1036">
                  <c:v>60.8</c:v>
                </c:pt>
                <c:pt idx="1037">
                  <c:v>60.8</c:v>
                </c:pt>
                <c:pt idx="1038">
                  <c:v>60.8</c:v>
                </c:pt>
                <c:pt idx="1039">
                  <c:v>60.8</c:v>
                </c:pt>
                <c:pt idx="1040">
                  <c:v>60.8</c:v>
                </c:pt>
                <c:pt idx="1041">
                  <c:v>60.8</c:v>
                </c:pt>
                <c:pt idx="1042">
                  <c:v>60.8</c:v>
                </c:pt>
                <c:pt idx="1043">
                  <c:v>60.8</c:v>
                </c:pt>
                <c:pt idx="1044">
                  <c:v>60.8</c:v>
                </c:pt>
                <c:pt idx="1045">
                  <c:v>60.8</c:v>
                </c:pt>
                <c:pt idx="1046">
                  <c:v>60.8</c:v>
                </c:pt>
                <c:pt idx="1047">
                  <c:v>60.8</c:v>
                </c:pt>
                <c:pt idx="1048">
                  <c:v>60.8</c:v>
                </c:pt>
                <c:pt idx="1049">
                  <c:v>60.8</c:v>
                </c:pt>
                <c:pt idx="1050">
                  <c:v>60.8</c:v>
                </c:pt>
                <c:pt idx="1051">
                  <c:v>60.8</c:v>
                </c:pt>
                <c:pt idx="1052">
                  <c:v>60.8</c:v>
                </c:pt>
                <c:pt idx="1053">
                  <c:v>60.8</c:v>
                </c:pt>
                <c:pt idx="1054">
                  <c:v>60.8</c:v>
                </c:pt>
                <c:pt idx="1055">
                  <c:v>60.8</c:v>
                </c:pt>
                <c:pt idx="1056">
                  <c:v>60.8</c:v>
                </c:pt>
                <c:pt idx="1057">
                  <c:v>60.8</c:v>
                </c:pt>
                <c:pt idx="1058">
                  <c:v>60.8</c:v>
                </c:pt>
                <c:pt idx="1059">
                  <c:v>60.8</c:v>
                </c:pt>
                <c:pt idx="1060">
                  <c:v>60.8</c:v>
                </c:pt>
                <c:pt idx="1061">
                  <c:v>60.8</c:v>
                </c:pt>
                <c:pt idx="1062">
                  <c:v>60.8</c:v>
                </c:pt>
                <c:pt idx="1063">
                  <c:v>60.8</c:v>
                </c:pt>
                <c:pt idx="1064">
                  <c:v>60.8</c:v>
                </c:pt>
                <c:pt idx="1065">
                  <c:v>60.8</c:v>
                </c:pt>
                <c:pt idx="1066">
                  <c:v>60.8</c:v>
                </c:pt>
                <c:pt idx="1067">
                  <c:v>60.8</c:v>
                </c:pt>
                <c:pt idx="1068">
                  <c:v>60.8</c:v>
                </c:pt>
                <c:pt idx="1069">
                  <c:v>60.8</c:v>
                </c:pt>
                <c:pt idx="1070">
                  <c:v>60.8</c:v>
                </c:pt>
                <c:pt idx="1071">
                  <c:v>60.8</c:v>
                </c:pt>
                <c:pt idx="1072">
                  <c:v>60.8</c:v>
                </c:pt>
                <c:pt idx="1073">
                  <c:v>60.8</c:v>
                </c:pt>
                <c:pt idx="1074">
                  <c:v>60.8</c:v>
                </c:pt>
                <c:pt idx="1075">
                  <c:v>60.8</c:v>
                </c:pt>
                <c:pt idx="1076">
                  <c:v>60.8</c:v>
                </c:pt>
                <c:pt idx="1077">
                  <c:v>60.8</c:v>
                </c:pt>
                <c:pt idx="1078">
                  <c:v>60.8</c:v>
                </c:pt>
                <c:pt idx="1079">
                  <c:v>60.8</c:v>
                </c:pt>
                <c:pt idx="1080">
                  <c:v>60.8</c:v>
                </c:pt>
                <c:pt idx="1081">
                  <c:v>60.8</c:v>
                </c:pt>
                <c:pt idx="1082">
                  <c:v>60.8</c:v>
                </c:pt>
                <c:pt idx="1083">
                  <c:v>60.8</c:v>
                </c:pt>
                <c:pt idx="1084">
                  <c:v>60.8</c:v>
                </c:pt>
                <c:pt idx="1085">
                  <c:v>60.8</c:v>
                </c:pt>
                <c:pt idx="1086">
                  <c:v>60.8</c:v>
                </c:pt>
                <c:pt idx="1087">
                  <c:v>60.8</c:v>
                </c:pt>
                <c:pt idx="1088">
                  <c:v>60.8</c:v>
                </c:pt>
                <c:pt idx="1089">
                  <c:v>60.8</c:v>
                </c:pt>
                <c:pt idx="1090">
                  <c:v>60.8</c:v>
                </c:pt>
                <c:pt idx="1091">
                  <c:v>60.8</c:v>
                </c:pt>
                <c:pt idx="1092">
                  <c:v>60.8</c:v>
                </c:pt>
                <c:pt idx="1093">
                  <c:v>60.8</c:v>
                </c:pt>
                <c:pt idx="1094">
                  <c:v>60.8</c:v>
                </c:pt>
                <c:pt idx="1095">
                  <c:v>60.8</c:v>
                </c:pt>
                <c:pt idx="1096">
                  <c:v>60.8</c:v>
                </c:pt>
                <c:pt idx="1097">
                  <c:v>60.8</c:v>
                </c:pt>
                <c:pt idx="1098">
                  <c:v>60.8</c:v>
                </c:pt>
                <c:pt idx="1099">
                  <c:v>60.8</c:v>
                </c:pt>
                <c:pt idx="1100">
                  <c:v>60.8</c:v>
                </c:pt>
                <c:pt idx="1101">
                  <c:v>60.8</c:v>
                </c:pt>
                <c:pt idx="1102">
                  <c:v>60.8</c:v>
                </c:pt>
                <c:pt idx="1103">
                  <c:v>60.8</c:v>
                </c:pt>
                <c:pt idx="1104">
                  <c:v>60.8</c:v>
                </c:pt>
                <c:pt idx="1105">
                  <c:v>60.8</c:v>
                </c:pt>
                <c:pt idx="1106">
                  <c:v>60.8</c:v>
                </c:pt>
                <c:pt idx="1107">
                  <c:v>60.8</c:v>
                </c:pt>
                <c:pt idx="1108">
                  <c:v>60.8</c:v>
                </c:pt>
                <c:pt idx="1109">
                  <c:v>60.8</c:v>
                </c:pt>
                <c:pt idx="1110">
                  <c:v>60.8</c:v>
                </c:pt>
                <c:pt idx="1111">
                  <c:v>60.8</c:v>
                </c:pt>
                <c:pt idx="1112">
                  <c:v>60.8</c:v>
                </c:pt>
                <c:pt idx="1113">
                  <c:v>60.8</c:v>
                </c:pt>
                <c:pt idx="1114">
                  <c:v>60.8</c:v>
                </c:pt>
                <c:pt idx="1115">
                  <c:v>60.8</c:v>
                </c:pt>
                <c:pt idx="1116">
                  <c:v>60.8</c:v>
                </c:pt>
                <c:pt idx="1117">
                  <c:v>60.8</c:v>
                </c:pt>
                <c:pt idx="1118">
                  <c:v>60.8</c:v>
                </c:pt>
                <c:pt idx="1119">
                  <c:v>60.8</c:v>
                </c:pt>
                <c:pt idx="1120">
                  <c:v>60.8</c:v>
                </c:pt>
                <c:pt idx="1121">
                  <c:v>60.8</c:v>
                </c:pt>
                <c:pt idx="1122">
                  <c:v>60.8</c:v>
                </c:pt>
                <c:pt idx="1123">
                  <c:v>60.8</c:v>
                </c:pt>
                <c:pt idx="1124">
                  <c:v>60.8</c:v>
                </c:pt>
                <c:pt idx="1125">
                  <c:v>60.8</c:v>
                </c:pt>
                <c:pt idx="1126">
                  <c:v>60.8</c:v>
                </c:pt>
                <c:pt idx="1127">
                  <c:v>60.8</c:v>
                </c:pt>
                <c:pt idx="1128">
                  <c:v>60.8</c:v>
                </c:pt>
                <c:pt idx="1129">
                  <c:v>60.8</c:v>
                </c:pt>
                <c:pt idx="1130">
                  <c:v>60.8</c:v>
                </c:pt>
                <c:pt idx="1131">
                  <c:v>60.8</c:v>
                </c:pt>
                <c:pt idx="1132">
                  <c:v>60.8</c:v>
                </c:pt>
                <c:pt idx="1133">
                  <c:v>60.8</c:v>
                </c:pt>
                <c:pt idx="1134">
                  <c:v>60.8</c:v>
                </c:pt>
                <c:pt idx="1135">
                  <c:v>60.8</c:v>
                </c:pt>
                <c:pt idx="1136">
                  <c:v>60.8</c:v>
                </c:pt>
                <c:pt idx="1137">
                  <c:v>60.8</c:v>
                </c:pt>
                <c:pt idx="1138">
                  <c:v>60.8</c:v>
                </c:pt>
                <c:pt idx="1139">
                  <c:v>60.8</c:v>
                </c:pt>
                <c:pt idx="1140">
                  <c:v>60.8</c:v>
                </c:pt>
                <c:pt idx="1141">
                  <c:v>60.8</c:v>
                </c:pt>
                <c:pt idx="1142">
                  <c:v>60.8</c:v>
                </c:pt>
                <c:pt idx="1143">
                  <c:v>60.8</c:v>
                </c:pt>
                <c:pt idx="1144">
                  <c:v>60.8</c:v>
                </c:pt>
                <c:pt idx="1145">
                  <c:v>60.8</c:v>
                </c:pt>
                <c:pt idx="1146">
                  <c:v>60.8</c:v>
                </c:pt>
                <c:pt idx="1147">
                  <c:v>60.8</c:v>
                </c:pt>
                <c:pt idx="1148">
                  <c:v>60.8</c:v>
                </c:pt>
                <c:pt idx="1149">
                  <c:v>60.8</c:v>
                </c:pt>
                <c:pt idx="1150">
                  <c:v>60.8</c:v>
                </c:pt>
                <c:pt idx="1151">
                  <c:v>60.8</c:v>
                </c:pt>
                <c:pt idx="1152">
                  <c:v>60.8</c:v>
                </c:pt>
                <c:pt idx="1153">
                  <c:v>60.8</c:v>
                </c:pt>
                <c:pt idx="1154">
                  <c:v>60.8</c:v>
                </c:pt>
                <c:pt idx="1155">
                  <c:v>60.8</c:v>
                </c:pt>
                <c:pt idx="1156">
                  <c:v>60.8</c:v>
                </c:pt>
                <c:pt idx="1157">
                  <c:v>60.8</c:v>
                </c:pt>
                <c:pt idx="1158">
                  <c:v>60.8</c:v>
                </c:pt>
                <c:pt idx="1159">
                  <c:v>60.8</c:v>
                </c:pt>
                <c:pt idx="1160">
                  <c:v>60.8</c:v>
                </c:pt>
                <c:pt idx="1161">
                  <c:v>60.8</c:v>
                </c:pt>
                <c:pt idx="1162">
                  <c:v>60.8</c:v>
                </c:pt>
                <c:pt idx="1163">
                  <c:v>60.8</c:v>
                </c:pt>
                <c:pt idx="1164">
                  <c:v>60.8</c:v>
                </c:pt>
                <c:pt idx="1165">
                  <c:v>60.8</c:v>
                </c:pt>
                <c:pt idx="1166">
                  <c:v>60.8</c:v>
                </c:pt>
                <c:pt idx="1167">
                  <c:v>60.8</c:v>
                </c:pt>
                <c:pt idx="1168">
                  <c:v>60.8</c:v>
                </c:pt>
                <c:pt idx="1169">
                  <c:v>60.8</c:v>
                </c:pt>
                <c:pt idx="1170">
                  <c:v>60.8</c:v>
                </c:pt>
                <c:pt idx="1171">
                  <c:v>60.8</c:v>
                </c:pt>
                <c:pt idx="1172">
                  <c:v>60.8</c:v>
                </c:pt>
                <c:pt idx="1173">
                  <c:v>60.8</c:v>
                </c:pt>
                <c:pt idx="1174">
                  <c:v>60.8</c:v>
                </c:pt>
                <c:pt idx="1175">
                  <c:v>60.8</c:v>
                </c:pt>
                <c:pt idx="1176">
                  <c:v>60.8</c:v>
                </c:pt>
                <c:pt idx="1177">
                  <c:v>60.8</c:v>
                </c:pt>
                <c:pt idx="1178">
                  <c:v>60.8</c:v>
                </c:pt>
                <c:pt idx="1179">
                  <c:v>60.8</c:v>
                </c:pt>
                <c:pt idx="1180">
                  <c:v>60.8</c:v>
                </c:pt>
                <c:pt idx="1181">
                  <c:v>60.8</c:v>
                </c:pt>
                <c:pt idx="1182">
                  <c:v>60.8</c:v>
                </c:pt>
                <c:pt idx="1183">
                  <c:v>60.8</c:v>
                </c:pt>
                <c:pt idx="1184">
                  <c:v>60.8</c:v>
                </c:pt>
                <c:pt idx="1185">
                  <c:v>60.8</c:v>
                </c:pt>
                <c:pt idx="1186">
                  <c:v>60.8</c:v>
                </c:pt>
                <c:pt idx="1187">
                  <c:v>60.8</c:v>
                </c:pt>
                <c:pt idx="1188">
                  <c:v>60.8</c:v>
                </c:pt>
                <c:pt idx="1189">
                  <c:v>60.8</c:v>
                </c:pt>
                <c:pt idx="1190">
                  <c:v>60.8</c:v>
                </c:pt>
                <c:pt idx="1191">
                  <c:v>60.8</c:v>
                </c:pt>
                <c:pt idx="1192">
                  <c:v>60.8</c:v>
                </c:pt>
                <c:pt idx="1193">
                  <c:v>60.8</c:v>
                </c:pt>
                <c:pt idx="1194">
                  <c:v>60.8</c:v>
                </c:pt>
                <c:pt idx="1195">
                  <c:v>60.8</c:v>
                </c:pt>
                <c:pt idx="1196">
                  <c:v>60.8</c:v>
                </c:pt>
                <c:pt idx="1197">
                  <c:v>60.8</c:v>
                </c:pt>
                <c:pt idx="1198">
                  <c:v>60.8</c:v>
                </c:pt>
                <c:pt idx="1199">
                  <c:v>60.8</c:v>
                </c:pt>
                <c:pt idx="1200">
                  <c:v>60.8</c:v>
                </c:pt>
                <c:pt idx="1201">
                  <c:v>60.8</c:v>
                </c:pt>
                <c:pt idx="1202">
                  <c:v>60.8</c:v>
                </c:pt>
                <c:pt idx="1203">
                  <c:v>60.8</c:v>
                </c:pt>
                <c:pt idx="1204">
                  <c:v>60.8</c:v>
                </c:pt>
                <c:pt idx="1205">
                  <c:v>60.8</c:v>
                </c:pt>
                <c:pt idx="1206">
                  <c:v>60.8</c:v>
                </c:pt>
                <c:pt idx="1207">
                  <c:v>60.8</c:v>
                </c:pt>
                <c:pt idx="1208">
                  <c:v>60.8</c:v>
                </c:pt>
                <c:pt idx="1209">
                  <c:v>60.8</c:v>
                </c:pt>
                <c:pt idx="1210">
                  <c:v>60.8</c:v>
                </c:pt>
                <c:pt idx="1211">
                  <c:v>60.8</c:v>
                </c:pt>
                <c:pt idx="1212">
                  <c:v>60.8</c:v>
                </c:pt>
                <c:pt idx="1213">
                  <c:v>60.8</c:v>
                </c:pt>
                <c:pt idx="1214">
                  <c:v>60.8</c:v>
                </c:pt>
                <c:pt idx="1215">
                  <c:v>60.8</c:v>
                </c:pt>
                <c:pt idx="1216">
                  <c:v>60.8</c:v>
                </c:pt>
                <c:pt idx="1217">
                  <c:v>60.8</c:v>
                </c:pt>
                <c:pt idx="1218">
                  <c:v>60.8</c:v>
                </c:pt>
                <c:pt idx="1219">
                  <c:v>60.8</c:v>
                </c:pt>
                <c:pt idx="1220">
                  <c:v>60.8</c:v>
                </c:pt>
                <c:pt idx="1221">
                  <c:v>60.8</c:v>
                </c:pt>
                <c:pt idx="1222">
                  <c:v>60.8</c:v>
                </c:pt>
                <c:pt idx="1223">
                  <c:v>60.8</c:v>
                </c:pt>
                <c:pt idx="1224">
                  <c:v>60.8</c:v>
                </c:pt>
                <c:pt idx="1225">
                  <c:v>60.8</c:v>
                </c:pt>
                <c:pt idx="1226">
                  <c:v>60.8</c:v>
                </c:pt>
                <c:pt idx="1227">
                  <c:v>60.8</c:v>
                </c:pt>
                <c:pt idx="1228">
                  <c:v>60.8</c:v>
                </c:pt>
                <c:pt idx="1229">
                  <c:v>60.8</c:v>
                </c:pt>
                <c:pt idx="1230">
                  <c:v>60.8</c:v>
                </c:pt>
                <c:pt idx="1231">
                  <c:v>60.8</c:v>
                </c:pt>
                <c:pt idx="1232">
                  <c:v>60.8</c:v>
                </c:pt>
                <c:pt idx="1233">
                  <c:v>60.8</c:v>
                </c:pt>
                <c:pt idx="1234">
                  <c:v>60.8</c:v>
                </c:pt>
                <c:pt idx="1235">
                  <c:v>60.8</c:v>
                </c:pt>
                <c:pt idx="1236">
                  <c:v>60.8</c:v>
                </c:pt>
                <c:pt idx="1237">
                  <c:v>60.8</c:v>
                </c:pt>
                <c:pt idx="1238">
                  <c:v>60.8</c:v>
                </c:pt>
                <c:pt idx="1239">
                  <c:v>60.8</c:v>
                </c:pt>
                <c:pt idx="1240">
                  <c:v>60.8</c:v>
                </c:pt>
                <c:pt idx="1241">
                  <c:v>60.8</c:v>
                </c:pt>
                <c:pt idx="1242">
                  <c:v>60.8</c:v>
                </c:pt>
                <c:pt idx="1243">
                  <c:v>60.8</c:v>
                </c:pt>
                <c:pt idx="1244">
                  <c:v>60.8</c:v>
                </c:pt>
                <c:pt idx="1245">
                  <c:v>60.8</c:v>
                </c:pt>
                <c:pt idx="1246">
                  <c:v>60.8</c:v>
                </c:pt>
                <c:pt idx="1247">
                  <c:v>60.8</c:v>
                </c:pt>
                <c:pt idx="1248">
                  <c:v>60.8</c:v>
                </c:pt>
                <c:pt idx="1249">
                  <c:v>60.8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TBInfectionONLYData!$C$11270:$C$12519</c:f>
              <c:numCache>
                <c:formatCode>General</c:formatCode>
                <c:ptCount val="1250"/>
                <c:pt idx="0">
                  <c:v>0</c:v>
                </c:pt>
                <c:pt idx="1">
                  <c:v>74.88</c:v>
                </c:pt>
                <c:pt idx="2">
                  <c:v>75.149999999999906</c:v>
                </c:pt>
                <c:pt idx="3">
                  <c:v>75.400000000000006</c:v>
                </c:pt>
                <c:pt idx="4">
                  <c:v>75.679999999999879</c:v>
                </c:pt>
                <c:pt idx="5">
                  <c:v>75.86999999999999</c:v>
                </c:pt>
                <c:pt idx="6">
                  <c:v>75.959999999999894</c:v>
                </c:pt>
                <c:pt idx="7">
                  <c:v>76.22</c:v>
                </c:pt>
                <c:pt idx="8">
                  <c:v>76.27</c:v>
                </c:pt>
                <c:pt idx="9">
                  <c:v>76.279999999999902</c:v>
                </c:pt>
                <c:pt idx="10">
                  <c:v>76.36</c:v>
                </c:pt>
                <c:pt idx="11">
                  <c:v>76.38</c:v>
                </c:pt>
                <c:pt idx="12">
                  <c:v>76.389999999999901</c:v>
                </c:pt>
                <c:pt idx="13">
                  <c:v>76.42</c:v>
                </c:pt>
                <c:pt idx="14">
                  <c:v>76.479999999999905</c:v>
                </c:pt>
                <c:pt idx="15">
                  <c:v>76.52</c:v>
                </c:pt>
                <c:pt idx="16">
                  <c:v>76.53</c:v>
                </c:pt>
                <c:pt idx="17">
                  <c:v>76.510000000000005</c:v>
                </c:pt>
                <c:pt idx="18">
                  <c:v>76.489999999999995</c:v>
                </c:pt>
                <c:pt idx="19">
                  <c:v>76.53</c:v>
                </c:pt>
                <c:pt idx="20">
                  <c:v>76.53</c:v>
                </c:pt>
                <c:pt idx="21">
                  <c:v>76.510000000000005</c:v>
                </c:pt>
                <c:pt idx="22">
                  <c:v>76.52</c:v>
                </c:pt>
                <c:pt idx="23">
                  <c:v>76.459999999999994</c:v>
                </c:pt>
                <c:pt idx="24">
                  <c:v>76.499999999999915</c:v>
                </c:pt>
                <c:pt idx="25">
                  <c:v>76.519999999999897</c:v>
                </c:pt>
                <c:pt idx="26">
                  <c:v>76.499999999999915</c:v>
                </c:pt>
                <c:pt idx="27">
                  <c:v>76.510000000000005</c:v>
                </c:pt>
                <c:pt idx="28">
                  <c:v>76.519999999999897</c:v>
                </c:pt>
                <c:pt idx="29">
                  <c:v>76.449999999999918</c:v>
                </c:pt>
                <c:pt idx="30">
                  <c:v>76.440000000000012</c:v>
                </c:pt>
                <c:pt idx="31">
                  <c:v>76.42</c:v>
                </c:pt>
                <c:pt idx="32">
                  <c:v>76.410000000000011</c:v>
                </c:pt>
                <c:pt idx="33">
                  <c:v>76.400000000000006</c:v>
                </c:pt>
                <c:pt idx="34">
                  <c:v>76.31</c:v>
                </c:pt>
                <c:pt idx="35">
                  <c:v>76.349999999999994</c:v>
                </c:pt>
                <c:pt idx="36">
                  <c:v>76.36999999999999</c:v>
                </c:pt>
                <c:pt idx="37">
                  <c:v>76.34</c:v>
                </c:pt>
                <c:pt idx="38">
                  <c:v>76.319999999999993</c:v>
                </c:pt>
                <c:pt idx="39">
                  <c:v>76.290000000000006</c:v>
                </c:pt>
                <c:pt idx="40">
                  <c:v>76.209999999999994</c:v>
                </c:pt>
                <c:pt idx="41">
                  <c:v>76.209999999999994</c:v>
                </c:pt>
                <c:pt idx="42">
                  <c:v>76.2</c:v>
                </c:pt>
                <c:pt idx="43">
                  <c:v>76.209999999999994</c:v>
                </c:pt>
                <c:pt idx="44">
                  <c:v>76.179999999999993</c:v>
                </c:pt>
                <c:pt idx="45">
                  <c:v>76.16</c:v>
                </c:pt>
                <c:pt idx="46">
                  <c:v>76.149999999999991</c:v>
                </c:pt>
                <c:pt idx="47">
                  <c:v>76.149999999999991</c:v>
                </c:pt>
                <c:pt idx="48">
                  <c:v>76.16</c:v>
                </c:pt>
                <c:pt idx="49">
                  <c:v>76.169999999999987</c:v>
                </c:pt>
                <c:pt idx="50">
                  <c:v>76.149999999999991</c:v>
                </c:pt>
                <c:pt idx="51">
                  <c:v>76.13</c:v>
                </c:pt>
                <c:pt idx="52">
                  <c:v>76.11999999999999</c:v>
                </c:pt>
                <c:pt idx="53">
                  <c:v>76.11</c:v>
                </c:pt>
                <c:pt idx="54">
                  <c:v>76.09</c:v>
                </c:pt>
                <c:pt idx="55">
                  <c:v>76.08</c:v>
                </c:pt>
                <c:pt idx="56">
                  <c:v>76.11</c:v>
                </c:pt>
                <c:pt idx="57">
                  <c:v>76.05</c:v>
                </c:pt>
                <c:pt idx="58">
                  <c:v>76.05</c:v>
                </c:pt>
                <c:pt idx="59">
                  <c:v>76.010000000000005</c:v>
                </c:pt>
                <c:pt idx="60">
                  <c:v>76</c:v>
                </c:pt>
                <c:pt idx="61">
                  <c:v>75.989999999999995</c:v>
                </c:pt>
                <c:pt idx="62">
                  <c:v>75.940000000000012</c:v>
                </c:pt>
                <c:pt idx="63">
                  <c:v>75.92</c:v>
                </c:pt>
                <c:pt idx="64">
                  <c:v>75.92</c:v>
                </c:pt>
                <c:pt idx="65">
                  <c:v>75.889999999999901</c:v>
                </c:pt>
                <c:pt idx="66">
                  <c:v>75.889999999999901</c:v>
                </c:pt>
                <c:pt idx="67">
                  <c:v>75.88</c:v>
                </c:pt>
                <c:pt idx="68">
                  <c:v>75.84</c:v>
                </c:pt>
                <c:pt idx="69">
                  <c:v>75.849999999999994</c:v>
                </c:pt>
                <c:pt idx="70">
                  <c:v>75.869999999999905</c:v>
                </c:pt>
                <c:pt idx="71">
                  <c:v>75.86</c:v>
                </c:pt>
                <c:pt idx="72">
                  <c:v>75.86</c:v>
                </c:pt>
                <c:pt idx="73">
                  <c:v>75.849999999999994</c:v>
                </c:pt>
                <c:pt idx="74">
                  <c:v>75.819999999999993</c:v>
                </c:pt>
                <c:pt idx="75">
                  <c:v>75.789999999999907</c:v>
                </c:pt>
                <c:pt idx="76">
                  <c:v>75.77</c:v>
                </c:pt>
                <c:pt idx="77">
                  <c:v>75.760000000000005</c:v>
                </c:pt>
                <c:pt idx="78">
                  <c:v>75.739999999999995</c:v>
                </c:pt>
                <c:pt idx="79">
                  <c:v>75.699999999999903</c:v>
                </c:pt>
                <c:pt idx="80">
                  <c:v>75.66</c:v>
                </c:pt>
                <c:pt idx="81">
                  <c:v>75.64</c:v>
                </c:pt>
                <c:pt idx="82">
                  <c:v>75.61999999999999</c:v>
                </c:pt>
                <c:pt idx="83">
                  <c:v>75.61999999999999</c:v>
                </c:pt>
                <c:pt idx="84">
                  <c:v>75.61</c:v>
                </c:pt>
                <c:pt idx="85">
                  <c:v>75.569999999999993</c:v>
                </c:pt>
                <c:pt idx="86">
                  <c:v>75.56</c:v>
                </c:pt>
                <c:pt idx="87">
                  <c:v>75.55</c:v>
                </c:pt>
                <c:pt idx="88">
                  <c:v>75.55</c:v>
                </c:pt>
                <c:pt idx="89">
                  <c:v>75.55</c:v>
                </c:pt>
                <c:pt idx="90">
                  <c:v>75.52</c:v>
                </c:pt>
                <c:pt idx="91">
                  <c:v>75.5</c:v>
                </c:pt>
                <c:pt idx="92">
                  <c:v>75.5</c:v>
                </c:pt>
                <c:pt idx="93">
                  <c:v>75.5</c:v>
                </c:pt>
                <c:pt idx="94">
                  <c:v>75.5</c:v>
                </c:pt>
                <c:pt idx="95">
                  <c:v>75.5</c:v>
                </c:pt>
                <c:pt idx="96">
                  <c:v>75.449999999999918</c:v>
                </c:pt>
                <c:pt idx="97">
                  <c:v>75.440000000000012</c:v>
                </c:pt>
                <c:pt idx="98">
                  <c:v>75.440000000000012</c:v>
                </c:pt>
                <c:pt idx="99">
                  <c:v>75.42</c:v>
                </c:pt>
                <c:pt idx="100">
                  <c:v>75.410000000000011</c:v>
                </c:pt>
                <c:pt idx="101">
                  <c:v>75.39</c:v>
                </c:pt>
                <c:pt idx="102">
                  <c:v>75.339999999999904</c:v>
                </c:pt>
                <c:pt idx="103">
                  <c:v>75.319999999999993</c:v>
                </c:pt>
                <c:pt idx="104">
                  <c:v>75.3</c:v>
                </c:pt>
                <c:pt idx="105">
                  <c:v>75.290000000000006</c:v>
                </c:pt>
                <c:pt idx="106">
                  <c:v>75.28</c:v>
                </c:pt>
                <c:pt idx="107">
                  <c:v>75.239999999999995</c:v>
                </c:pt>
                <c:pt idx="108">
                  <c:v>75.2</c:v>
                </c:pt>
                <c:pt idx="109">
                  <c:v>75.179999999999993</c:v>
                </c:pt>
                <c:pt idx="110">
                  <c:v>75.179999999999993</c:v>
                </c:pt>
                <c:pt idx="111">
                  <c:v>75.169999999999987</c:v>
                </c:pt>
                <c:pt idx="112">
                  <c:v>75.149999999999991</c:v>
                </c:pt>
                <c:pt idx="113">
                  <c:v>75.069999999999993</c:v>
                </c:pt>
                <c:pt idx="114">
                  <c:v>75.069999999999993</c:v>
                </c:pt>
                <c:pt idx="115">
                  <c:v>75.05</c:v>
                </c:pt>
                <c:pt idx="116">
                  <c:v>75.02</c:v>
                </c:pt>
                <c:pt idx="117">
                  <c:v>75.010000000000005</c:v>
                </c:pt>
                <c:pt idx="118">
                  <c:v>74.98</c:v>
                </c:pt>
                <c:pt idx="119">
                  <c:v>74.940000000000012</c:v>
                </c:pt>
                <c:pt idx="120">
                  <c:v>74.940000000000012</c:v>
                </c:pt>
                <c:pt idx="121">
                  <c:v>74.940000000000012</c:v>
                </c:pt>
                <c:pt idx="122">
                  <c:v>74.940000000000012</c:v>
                </c:pt>
                <c:pt idx="123">
                  <c:v>74.95</c:v>
                </c:pt>
                <c:pt idx="124">
                  <c:v>74.940000000000012</c:v>
                </c:pt>
                <c:pt idx="125">
                  <c:v>74.92</c:v>
                </c:pt>
                <c:pt idx="126">
                  <c:v>74.92</c:v>
                </c:pt>
                <c:pt idx="127">
                  <c:v>74.900000000000006</c:v>
                </c:pt>
                <c:pt idx="128">
                  <c:v>74.88</c:v>
                </c:pt>
                <c:pt idx="129">
                  <c:v>74.84</c:v>
                </c:pt>
                <c:pt idx="130">
                  <c:v>74.819999999999993</c:v>
                </c:pt>
                <c:pt idx="131">
                  <c:v>74.8</c:v>
                </c:pt>
                <c:pt idx="132">
                  <c:v>74.78</c:v>
                </c:pt>
                <c:pt idx="133">
                  <c:v>74.78</c:v>
                </c:pt>
                <c:pt idx="134">
                  <c:v>74.77</c:v>
                </c:pt>
                <c:pt idx="135">
                  <c:v>74.75</c:v>
                </c:pt>
                <c:pt idx="136">
                  <c:v>74.709999999999994</c:v>
                </c:pt>
                <c:pt idx="137">
                  <c:v>74.709999999999994</c:v>
                </c:pt>
                <c:pt idx="138">
                  <c:v>74.7</c:v>
                </c:pt>
                <c:pt idx="139">
                  <c:v>74.669999999999987</c:v>
                </c:pt>
                <c:pt idx="140">
                  <c:v>74.63</c:v>
                </c:pt>
                <c:pt idx="141">
                  <c:v>74.569999999999993</c:v>
                </c:pt>
                <c:pt idx="142">
                  <c:v>74.569999999999993</c:v>
                </c:pt>
                <c:pt idx="143">
                  <c:v>74.55</c:v>
                </c:pt>
                <c:pt idx="144">
                  <c:v>74.52</c:v>
                </c:pt>
                <c:pt idx="145">
                  <c:v>74.510000000000005</c:v>
                </c:pt>
                <c:pt idx="146">
                  <c:v>74.489999999999995</c:v>
                </c:pt>
                <c:pt idx="147">
                  <c:v>74.459999999999994</c:v>
                </c:pt>
                <c:pt idx="148">
                  <c:v>74.459999999999994</c:v>
                </c:pt>
                <c:pt idx="149">
                  <c:v>74.45</c:v>
                </c:pt>
                <c:pt idx="150">
                  <c:v>74.45</c:v>
                </c:pt>
                <c:pt idx="151">
                  <c:v>74.42</c:v>
                </c:pt>
                <c:pt idx="152">
                  <c:v>74.38</c:v>
                </c:pt>
                <c:pt idx="153">
                  <c:v>74.34</c:v>
                </c:pt>
                <c:pt idx="154">
                  <c:v>74.339999999999904</c:v>
                </c:pt>
                <c:pt idx="155">
                  <c:v>74.33</c:v>
                </c:pt>
                <c:pt idx="156">
                  <c:v>74.319999999999993</c:v>
                </c:pt>
                <c:pt idx="157">
                  <c:v>74.309999999999903</c:v>
                </c:pt>
                <c:pt idx="158">
                  <c:v>74.260000000000005</c:v>
                </c:pt>
                <c:pt idx="159">
                  <c:v>74.25</c:v>
                </c:pt>
                <c:pt idx="160">
                  <c:v>74.229999999999905</c:v>
                </c:pt>
                <c:pt idx="161">
                  <c:v>74.22</c:v>
                </c:pt>
                <c:pt idx="162">
                  <c:v>74.209999999999994</c:v>
                </c:pt>
                <c:pt idx="163">
                  <c:v>74.2</c:v>
                </c:pt>
                <c:pt idx="164">
                  <c:v>74.19</c:v>
                </c:pt>
                <c:pt idx="165">
                  <c:v>74.19</c:v>
                </c:pt>
                <c:pt idx="166">
                  <c:v>74.16</c:v>
                </c:pt>
                <c:pt idx="167">
                  <c:v>74.149999999999991</c:v>
                </c:pt>
                <c:pt idx="168">
                  <c:v>74.149999999999991</c:v>
                </c:pt>
                <c:pt idx="169">
                  <c:v>74.11999999999999</c:v>
                </c:pt>
                <c:pt idx="170">
                  <c:v>74.09</c:v>
                </c:pt>
                <c:pt idx="171">
                  <c:v>74.069999999999993</c:v>
                </c:pt>
                <c:pt idx="172">
                  <c:v>74.069999999999993</c:v>
                </c:pt>
                <c:pt idx="173">
                  <c:v>74.039999999999907</c:v>
                </c:pt>
                <c:pt idx="174">
                  <c:v>74.03</c:v>
                </c:pt>
                <c:pt idx="175">
                  <c:v>73.959999999999894</c:v>
                </c:pt>
                <c:pt idx="176">
                  <c:v>73.959999999999894</c:v>
                </c:pt>
                <c:pt idx="177">
                  <c:v>73.949999999999918</c:v>
                </c:pt>
                <c:pt idx="178">
                  <c:v>73.940000000000012</c:v>
                </c:pt>
                <c:pt idx="179">
                  <c:v>73.899999999999906</c:v>
                </c:pt>
                <c:pt idx="180">
                  <c:v>73.879999999999882</c:v>
                </c:pt>
                <c:pt idx="181">
                  <c:v>73.869999999999905</c:v>
                </c:pt>
                <c:pt idx="182">
                  <c:v>73.84</c:v>
                </c:pt>
                <c:pt idx="183">
                  <c:v>73.819999999999993</c:v>
                </c:pt>
                <c:pt idx="184">
                  <c:v>73.8</c:v>
                </c:pt>
                <c:pt idx="185">
                  <c:v>73.779999999999902</c:v>
                </c:pt>
                <c:pt idx="186">
                  <c:v>73.75</c:v>
                </c:pt>
                <c:pt idx="187">
                  <c:v>73.719999999999914</c:v>
                </c:pt>
                <c:pt idx="188">
                  <c:v>73.7</c:v>
                </c:pt>
                <c:pt idx="189">
                  <c:v>73.7</c:v>
                </c:pt>
                <c:pt idx="190">
                  <c:v>73.679999999999879</c:v>
                </c:pt>
                <c:pt idx="191">
                  <c:v>73.649999999999991</c:v>
                </c:pt>
                <c:pt idx="192">
                  <c:v>73.599999999999994</c:v>
                </c:pt>
                <c:pt idx="193">
                  <c:v>73.59</c:v>
                </c:pt>
                <c:pt idx="194">
                  <c:v>73.56</c:v>
                </c:pt>
                <c:pt idx="195">
                  <c:v>73.55</c:v>
                </c:pt>
                <c:pt idx="196">
                  <c:v>73.53</c:v>
                </c:pt>
                <c:pt idx="197">
                  <c:v>73.469999999999914</c:v>
                </c:pt>
                <c:pt idx="198">
                  <c:v>73.45</c:v>
                </c:pt>
                <c:pt idx="199">
                  <c:v>73.45</c:v>
                </c:pt>
                <c:pt idx="200">
                  <c:v>73.42</c:v>
                </c:pt>
                <c:pt idx="201">
                  <c:v>73.42</c:v>
                </c:pt>
                <c:pt idx="202">
                  <c:v>73.410000000000011</c:v>
                </c:pt>
                <c:pt idx="203">
                  <c:v>73.349999999999994</c:v>
                </c:pt>
                <c:pt idx="204">
                  <c:v>73.34</c:v>
                </c:pt>
                <c:pt idx="205">
                  <c:v>73.34</c:v>
                </c:pt>
                <c:pt idx="206">
                  <c:v>73.33</c:v>
                </c:pt>
                <c:pt idx="207">
                  <c:v>73.31</c:v>
                </c:pt>
                <c:pt idx="208">
                  <c:v>73.31</c:v>
                </c:pt>
                <c:pt idx="209">
                  <c:v>73.279999999999902</c:v>
                </c:pt>
                <c:pt idx="210">
                  <c:v>73.25</c:v>
                </c:pt>
                <c:pt idx="211">
                  <c:v>73.27</c:v>
                </c:pt>
                <c:pt idx="212">
                  <c:v>73.27</c:v>
                </c:pt>
                <c:pt idx="213">
                  <c:v>73.259999999999906</c:v>
                </c:pt>
                <c:pt idx="214">
                  <c:v>73.2</c:v>
                </c:pt>
                <c:pt idx="215">
                  <c:v>73.19</c:v>
                </c:pt>
                <c:pt idx="216">
                  <c:v>73.169999999999987</c:v>
                </c:pt>
                <c:pt idx="217">
                  <c:v>73.14</c:v>
                </c:pt>
                <c:pt idx="218">
                  <c:v>73.119999999999905</c:v>
                </c:pt>
                <c:pt idx="219">
                  <c:v>73.11</c:v>
                </c:pt>
                <c:pt idx="220">
                  <c:v>73.05</c:v>
                </c:pt>
                <c:pt idx="221">
                  <c:v>73.009999999999906</c:v>
                </c:pt>
                <c:pt idx="222">
                  <c:v>72.989999999999995</c:v>
                </c:pt>
                <c:pt idx="223">
                  <c:v>72.989999999999995</c:v>
                </c:pt>
                <c:pt idx="224">
                  <c:v>72.97</c:v>
                </c:pt>
                <c:pt idx="225">
                  <c:v>72.95</c:v>
                </c:pt>
                <c:pt idx="226">
                  <c:v>72.910000000000011</c:v>
                </c:pt>
                <c:pt idx="227">
                  <c:v>72.899999999999906</c:v>
                </c:pt>
                <c:pt idx="228">
                  <c:v>72.889999999999901</c:v>
                </c:pt>
                <c:pt idx="229">
                  <c:v>72.849999999999994</c:v>
                </c:pt>
                <c:pt idx="230">
                  <c:v>72.8599999999999</c:v>
                </c:pt>
                <c:pt idx="231">
                  <c:v>72.8</c:v>
                </c:pt>
                <c:pt idx="232">
                  <c:v>72.78</c:v>
                </c:pt>
                <c:pt idx="233">
                  <c:v>72.749999999999915</c:v>
                </c:pt>
                <c:pt idx="234">
                  <c:v>72.739999999999995</c:v>
                </c:pt>
                <c:pt idx="235">
                  <c:v>72.7</c:v>
                </c:pt>
                <c:pt idx="236">
                  <c:v>72.669999999999987</c:v>
                </c:pt>
                <c:pt idx="237">
                  <c:v>72.669999999999987</c:v>
                </c:pt>
                <c:pt idx="238">
                  <c:v>72.66</c:v>
                </c:pt>
                <c:pt idx="239">
                  <c:v>72.63</c:v>
                </c:pt>
                <c:pt idx="240">
                  <c:v>72.599999999999994</c:v>
                </c:pt>
                <c:pt idx="241">
                  <c:v>72.59</c:v>
                </c:pt>
                <c:pt idx="242">
                  <c:v>72.55</c:v>
                </c:pt>
                <c:pt idx="243">
                  <c:v>72.53</c:v>
                </c:pt>
                <c:pt idx="244">
                  <c:v>72.53</c:v>
                </c:pt>
                <c:pt idx="245">
                  <c:v>72.510000000000005</c:v>
                </c:pt>
                <c:pt idx="246">
                  <c:v>72.489999999999995</c:v>
                </c:pt>
                <c:pt idx="247">
                  <c:v>72.459999999999994</c:v>
                </c:pt>
                <c:pt idx="248">
                  <c:v>72.38</c:v>
                </c:pt>
                <c:pt idx="249">
                  <c:v>72.369999999999905</c:v>
                </c:pt>
                <c:pt idx="250">
                  <c:v>72.36</c:v>
                </c:pt>
                <c:pt idx="251">
                  <c:v>72.349999999999994</c:v>
                </c:pt>
                <c:pt idx="252">
                  <c:v>72.319999999999993</c:v>
                </c:pt>
                <c:pt idx="253">
                  <c:v>72.31</c:v>
                </c:pt>
                <c:pt idx="254">
                  <c:v>72.319999999999993</c:v>
                </c:pt>
                <c:pt idx="255">
                  <c:v>72.31</c:v>
                </c:pt>
                <c:pt idx="256">
                  <c:v>72.31</c:v>
                </c:pt>
                <c:pt idx="257">
                  <c:v>72.31</c:v>
                </c:pt>
                <c:pt idx="258">
                  <c:v>72.289999999999907</c:v>
                </c:pt>
                <c:pt idx="259">
                  <c:v>72.229999999999905</c:v>
                </c:pt>
                <c:pt idx="260">
                  <c:v>72.2</c:v>
                </c:pt>
                <c:pt idx="261">
                  <c:v>72.19</c:v>
                </c:pt>
                <c:pt idx="262">
                  <c:v>72.19</c:v>
                </c:pt>
                <c:pt idx="263">
                  <c:v>72.169999999999987</c:v>
                </c:pt>
                <c:pt idx="264">
                  <c:v>72.119999999999905</c:v>
                </c:pt>
                <c:pt idx="265">
                  <c:v>72.11</c:v>
                </c:pt>
                <c:pt idx="266">
                  <c:v>72.079999999999899</c:v>
                </c:pt>
                <c:pt idx="267">
                  <c:v>72.079999999999899</c:v>
                </c:pt>
                <c:pt idx="268">
                  <c:v>72.059999999999903</c:v>
                </c:pt>
                <c:pt idx="269">
                  <c:v>72.059999999999903</c:v>
                </c:pt>
                <c:pt idx="270">
                  <c:v>72.02</c:v>
                </c:pt>
                <c:pt idx="271">
                  <c:v>71.97</c:v>
                </c:pt>
                <c:pt idx="272">
                  <c:v>71.95</c:v>
                </c:pt>
                <c:pt idx="273">
                  <c:v>71.940000000000012</c:v>
                </c:pt>
                <c:pt idx="274">
                  <c:v>71.92</c:v>
                </c:pt>
                <c:pt idx="275">
                  <c:v>71.910000000000011</c:v>
                </c:pt>
                <c:pt idx="276">
                  <c:v>71.910000000000011</c:v>
                </c:pt>
                <c:pt idx="277">
                  <c:v>71.869999999999905</c:v>
                </c:pt>
                <c:pt idx="278">
                  <c:v>71.839999999999904</c:v>
                </c:pt>
                <c:pt idx="279">
                  <c:v>71.839999999999904</c:v>
                </c:pt>
                <c:pt idx="280">
                  <c:v>71.83</c:v>
                </c:pt>
                <c:pt idx="281">
                  <c:v>71.819999999999993</c:v>
                </c:pt>
                <c:pt idx="282">
                  <c:v>71.789999999999907</c:v>
                </c:pt>
                <c:pt idx="283">
                  <c:v>71.749999999999915</c:v>
                </c:pt>
                <c:pt idx="284">
                  <c:v>71.749999999999915</c:v>
                </c:pt>
                <c:pt idx="285">
                  <c:v>71.709999999999994</c:v>
                </c:pt>
                <c:pt idx="286">
                  <c:v>71.69</c:v>
                </c:pt>
                <c:pt idx="287">
                  <c:v>71.66</c:v>
                </c:pt>
                <c:pt idx="288">
                  <c:v>71.61</c:v>
                </c:pt>
                <c:pt idx="289">
                  <c:v>71.599999999999994</c:v>
                </c:pt>
                <c:pt idx="290">
                  <c:v>71.58</c:v>
                </c:pt>
                <c:pt idx="291">
                  <c:v>71.58</c:v>
                </c:pt>
                <c:pt idx="292">
                  <c:v>71.55</c:v>
                </c:pt>
                <c:pt idx="293">
                  <c:v>71.510000000000005</c:v>
                </c:pt>
                <c:pt idx="294">
                  <c:v>71.5</c:v>
                </c:pt>
                <c:pt idx="295">
                  <c:v>71.489999999999995</c:v>
                </c:pt>
                <c:pt idx="296">
                  <c:v>71.48</c:v>
                </c:pt>
                <c:pt idx="297">
                  <c:v>71.449999999999918</c:v>
                </c:pt>
                <c:pt idx="298">
                  <c:v>71.410000000000011</c:v>
                </c:pt>
                <c:pt idx="299">
                  <c:v>71.400000000000006</c:v>
                </c:pt>
                <c:pt idx="300">
                  <c:v>71.400000000000006</c:v>
                </c:pt>
                <c:pt idx="301">
                  <c:v>71.39</c:v>
                </c:pt>
                <c:pt idx="302">
                  <c:v>71.38</c:v>
                </c:pt>
                <c:pt idx="303">
                  <c:v>71.36999999999999</c:v>
                </c:pt>
                <c:pt idx="304">
                  <c:v>71.36</c:v>
                </c:pt>
                <c:pt idx="305">
                  <c:v>71.349999999999994</c:v>
                </c:pt>
                <c:pt idx="306">
                  <c:v>71.339999999999904</c:v>
                </c:pt>
                <c:pt idx="307">
                  <c:v>71.339999999999904</c:v>
                </c:pt>
                <c:pt idx="308">
                  <c:v>71.31</c:v>
                </c:pt>
                <c:pt idx="309">
                  <c:v>71.289999999999907</c:v>
                </c:pt>
                <c:pt idx="310">
                  <c:v>71.259999999999906</c:v>
                </c:pt>
                <c:pt idx="311">
                  <c:v>71.249999999999915</c:v>
                </c:pt>
                <c:pt idx="312">
                  <c:v>71.22</c:v>
                </c:pt>
                <c:pt idx="313">
                  <c:v>71.209999999999994</c:v>
                </c:pt>
                <c:pt idx="314">
                  <c:v>71.2</c:v>
                </c:pt>
                <c:pt idx="315">
                  <c:v>71.2</c:v>
                </c:pt>
                <c:pt idx="316">
                  <c:v>71.179999999999879</c:v>
                </c:pt>
                <c:pt idx="317">
                  <c:v>71.16</c:v>
                </c:pt>
                <c:pt idx="318">
                  <c:v>71.16</c:v>
                </c:pt>
                <c:pt idx="319">
                  <c:v>71.11999999999999</c:v>
                </c:pt>
                <c:pt idx="320">
                  <c:v>71.11</c:v>
                </c:pt>
                <c:pt idx="321">
                  <c:v>71.099999999999994</c:v>
                </c:pt>
                <c:pt idx="322">
                  <c:v>71.089999999999904</c:v>
                </c:pt>
                <c:pt idx="323">
                  <c:v>71.089999999999904</c:v>
                </c:pt>
                <c:pt idx="324">
                  <c:v>71.08</c:v>
                </c:pt>
                <c:pt idx="325">
                  <c:v>71.059999999999903</c:v>
                </c:pt>
                <c:pt idx="326">
                  <c:v>71.05</c:v>
                </c:pt>
                <c:pt idx="327">
                  <c:v>71.009999999999906</c:v>
                </c:pt>
                <c:pt idx="328">
                  <c:v>71</c:v>
                </c:pt>
                <c:pt idx="329">
                  <c:v>71</c:v>
                </c:pt>
                <c:pt idx="330">
                  <c:v>70.97</c:v>
                </c:pt>
                <c:pt idx="331">
                  <c:v>70.97</c:v>
                </c:pt>
                <c:pt idx="332">
                  <c:v>70.889999999999901</c:v>
                </c:pt>
                <c:pt idx="333">
                  <c:v>70.889999999999901</c:v>
                </c:pt>
                <c:pt idx="334">
                  <c:v>70.86999999999999</c:v>
                </c:pt>
                <c:pt idx="335">
                  <c:v>70.849999999999994</c:v>
                </c:pt>
                <c:pt idx="336">
                  <c:v>70.839999999999904</c:v>
                </c:pt>
                <c:pt idx="337">
                  <c:v>70.83</c:v>
                </c:pt>
                <c:pt idx="338">
                  <c:v>70.81</c:v>
                </c:pt>
                <c:pt idx="339">
                  <c:v>70.81</c:v>
                </c:pt>
                <c:pt idx="340">
                  <c:v>70.8</c:v>
                </c:pt>
                <c:pt idx="341">
                  <c:v>70.77</c:v>
                </c:pt>
                <c:pt idx="342">
                  <c:v>70.77</c:v>
                </c:pt>
                <c:pt idx="343">
                  <c:v>70.760000000000005</c:v>
                </c:pt>
                <c:pt idx="344">
                  <c:v>70.739999999999995</c:v>
                </c:pt>
                <c:pt idx="345">
                  <c:v>70.73</c:v>
                </c:pt>
                <c:pt idx="346">
                  <c:v>70.709999999999994</c:v>
                </c:pt>
                <c:pt idx="347">
                  <c:v>70.69</c:v>
                </c:pt>
                <c:pt idx="348">
                  <c:v>70.69</c:v>
                </c:pt>
                <c:pt idx="349">
                  <c:v>70.679999999999879</c:v>
                </c:pt>
                <c:pt idx="350">
                  <c:v>70.669999999999902</c:v>
                </c:pt>
                <c:pt idx="351">
                  <c:v>70.639999999999901</c:v>
                </c:pt>
                <c:pt idx="352">
                  <c:v>70.619999999999905</c:v>
                </c:pt>
                <c:pt idx="353">
                  <c:v>70.599999999999994</c:v>
                </c:pt>
                <c:pt idx="354">
                  <c:v>70.599999999999994</c:v>
                </c:pt>
                <c:pt idx="355">
                  <c:v>70.59</c:v>
                </c:pt>
                <c:pt idx="356">
                  <c:v>70.559999999999903</c:v>
                </c:pt>
                <c:pt idx="357">
                  <c:v>70.55</c:v>
                </c:pt>
                <c:pt idx="358">
                  <c:v>70.529999999999902</c:v>
                </c:pt>
                <c:pt idx="359">
                  <c:v>70.510000000000005</c:v>
                </c:pt>
                <c:pt idx="360">
                  <c:v>70.5</c:v>
                </c:pt>
                <c:pt idx="361">
                  <c:v>70.5</c:v>
                </c:pt>
                <c:pt idx="362">
                  <c:v>70.489999999999995</c:v>
                </c:pt>
                <c:pt idx="363">
                  <c:v>70.489999999999995</c:v>
                </c:pt>
                <c:pt idx="364">
                  <c:v>70.459999999999994</c:v>
                </c:pt>
                <c:pt idx="365">
                  <c:v>70.449999999999918</c:v>
                </c:pt>
                <c:pt idx="366">
                  <c:v>70.419999999999916</c:v>
                </c:pt>
                <c:pt idx="367">
                  <c:v>70.39</c:v>
                </c:pt>
                <c:pt idx="368">
                  <c:v>70.410000000000011</c:v>
                </c:pt>
                <c:pt idx="369">
                  <c:v>70.410000000000011</c:v>
                </c:pt>
                <c:pt idx="370">
                  <c:v>70.399999999999906</c:v>
                </c:pt>
                <c:pt idx="371">
                  <c:v>70.38</c:v>
                </c:pt>
                <c:pt idx="372">
                  <c:v>70.349999999999994</c:v>
                </c:pt>
                <c:pt idx="373">
                  <c:v>70.349999999999994</c:v>
                </c:pt>
                <c:pt idx="374">
                  <c:v>70.319999999999993</c:v>
                </c:pt>
                <c:pt idx="375">
                  <c:v>70.319999999999993</c:v>
                </c:pt>
                <c:pt idx="376">
                  <c:v>70.309999999999903</c:v>
                </c:pt>
                <c:pt idx="377">
                  <c:v>70.309999999999903</c:v>
                </c:pt>
                <c:pt idx="378">
                  <c:v>70.3</c:v>
                </c:pt>
                <c:pt idx="379">
                  <c:v>70.3</c:v>
                </c:pt>
                <c:pt idx="380">
                  <c:v>70.269999999999897</c:v>
                </c:pt>
                <c:pt idx="381">
                  <c:v>70.260000000000005</c:v>
                </c:pt>
                <c:pt idx="382">
                  <c:v>70.249999999999915</c:v>
                </c:pt>
                <c:pt idx="383">
                  <c:v>70.229999999999905</c:v>
                </c:pt>
                <c:pt idx="384">
                  <c:v>70.229999999999905</c:v>
                </c:pt>
                <c:pt idx="385">
                  <c:v>70.209999999999994</c:v>
                </c:pt>
                <c:pt idx="386">
                  <c:v>70.209999999999994</c:v>
                </c:pt>
                <c:pt idx="387">
                  <c:v>70.19</c:v>
                </c:pt>
                <c:pt idx="388">
                  <c:v>70.159999999999883</c:v>
                </c:pt>
                <c:pt idx="389">
                  <c:v>70.149999999999991</c:v>
                </c:pt>
                <c:pt idx="390">
                  <c:v>70.149999999999991</c:v>
                </c:pt>
                <c:pt idx="391">
                  <c:v>70.149999999999906</c:v>
                </c:pt>
                <c:pt idx="392">
                  <c:v>70.139999999999901</c:v>
                </c:pt>
                <c:pt idx="393">
                  <c:v>70.139999999999901</c:v>
                </c:pt>
                <c:pt idx="394">
                  <c:v>70.13</c:v>
                </c:pt>
                <c:pt idx="395">
                  <c:v>70.11999999999999</c:v>
                </c:pt>
                <c:pt idx="396">
                  <c:v>70.089999999999904</c:v>
                </c:pt>
                <c:pt idx="397">
                  <c:v>70.069999999999993</c:v>
                </c:pt>
                <c:pt idx="398">
                  <c:v>70.06</c:v>
                </c:pt>
                <c:pt idx="399">
                  <c:v>70.039999999999907</c:v>
                </c:pt>
                <c:pt idx="400">
                  <c:v>70.039999999999907</c:v>
                </c:pt>
                <c:pt idx="401">
                  <c:v>70.03</c:v>
                </c:pt>
                <c:pt idx="402">
                  <c:v>70.02</c:v>
                </c:pt>
                <c:pt idx="403">
                  <c:v>69.989999999999995</c:v>
                </c:pt>
                <c:pt idx="404">
                  <c:v>69.959999999999994</c:v>
                </c:pt>
                <c:pt idx="405">
                  <c:v>69.959999999999994</c:v>
                </c:pt>
                <c:pt idx="406">
                  <c:v>69.940000000000012</c:v>
                </c:pt>
                <c:pt idx="407">
                  <c:v>69.930000000000007</c:v>
                </c:pt>
                <c:pt idx="408">
                  <c:v>69.899999999999906</c:v>
                </c:pt>
                <c:pt idx="409">
                  <c:v>69.869999999999905</c:v>
                </c:pt>
                <c:pt idx="410">
                  <c:v>69.869999999999905</c:v>
                </c:pt>
                <c:pt idx="411">
                  <c:v>69.839999999999904</c:v>
                </c:pt>
                <c:pt idx="412">
                  <c:v>69.849999999999994</c:v>
                </c:pt>
                <c:pt idx="413">
                  <c:v>69.839999999999904</c:v>
                </c:pt>
                <c:pt idx="414">
                  <c:v>69.819999999999993</c:v>
                </c:pt>
                <c:pt idx="415">
                  <c:v>69.789999999999907</c:v>
                </c:pt>
                <c:pt idx="416">
                  <c:v>69.779999999999902</c:v>
                </c:pt>
                <c:pt idx="417">
                  <c:v>69.739999999999995</c:v>
                </c:pt>
                <c:pt idx="418">
                  <c:v>69.73</c:v>
                </c:pt>
                <c:pt idx="419">
                  <c:v>69.709999999999994</c:v>
                </c:pt>
                <c:pt idx="420">
                  <c:v>69.709999999999994</c:v>
                </c:pt>
                <c:pt idx="421">
                  <c:v>69.699999999999903</c:v>
                </c:pt>
                <c:pt idx="422">
                  <c:v>69.679999999999879</c:v>
                </c:pt>
                <c:pt idx="423">
                  <c:v>69.649999999999906</c:v>
                </c:pt>
                <c:pt idx="424">
                  <c:v>69.639999999999901</c:v>
                </c:pt>
                <c:pt idx="425">
                  <c:v>69.63</c:v>
                </c:pt>
                <c:pt idx="426">
                  <c:v>69.619999999999905</c:v>
                </c:pt>
                <c:pt idx="427">
                  <c:v>69.619999999999905</c:v>
                </c:pt>
                <c:pt idx="428">
                  <c:v>69.619999999999905</c:v>
                </c:pt>
                <c:pt idx="429">
                  <c:v>69.599999999999994</c:v>
                </c:pt>
                <c:pt idx="430">
                  <c:v>69.579999999999899</c:v>
                </c:pt>
                <c:pt idx="431">
                  <c:v>69.579999999999899</c:v>
                </c:pt>
                <c:pt idx="432">
                  <c:v>69.509999999999906</c:v>
                </c:pt>
                <c:pt idx="433">
                  <c:v>69.5</c:v>
                </c:pt>
                <c:pt idx="434">
                  <c:v>69.47</c:v>
                </c:pt>
                <c:pt idx="435">
                  <c:v>69.459999999999994</c:v>
                </c:pt>
                <c:pt idx="436">
                  <c:v>69.430000000000007</c:v>
                </c:pt>
                <c:pt idx="437">
                  <c:v>69.440000000000012</c:v>
                </c:pt>
                <c:pt idx="438">
                  <c:v>69.42</c:v>
                </c:pt>
                <c:pt idx="439">
                  <c:v>69.410000000000011</c:v>
                </c:pt>
                <c:pt idx="440">
                  <c:v>69.399999999999906</c:v>
                </c:pt>
                <c:pt idx="441">
                  <c:v>69.39</c:v>
                </c:pt>
                <c:pt idx="442">
                  <c:v>69.36999999999999</c:v>
                </c:pt>
                <c:pt idx="443">
                  <c:v>69.33</c:v>
                </c:pt>
                <c:pt idx="444">
                  <c:v>69.319999999999993</c:v>
                </c:pt>
                <c:pt idx="445">
                  <c:v>69.319999999999993</c:v>
                </c:pt>
                <c:pt idx="446">
                  <c:v>69.319999999999993</c:v>
                </c:pt>
                <c:pt idx="447">
                  <c:v>69.3</c:v>
                </c:pt>
                <c:pt idx="448">
                  <c:v>69.289999999999907</c:v>
                </c:pt>
                <c:pt idx="449">
                  <c:v>69.28</c:v>
                </c:pt>
                <c:pt idx="450">
                  <c:v>69.27</c:v>
                </c:pt>
                <c:pt idx="451">
                  <c:v>69.260000000000005</c:v>
                </c:pt>
                <c:pt idx="452">
                  <c:v>69.25</c:v>
                </c:pt>
                <c:pt idx="453">
                  <c:v>69.239999999999995</c:v>
                </c:pt>
                <c:pt idx="454">
                  <c:v>69.209999999999994</c:v>
                </c:pt>
                <c:pt idx="455">
                  <c:v>69.2</c:v>
                </c:pt>
                <c:pt idx="456">
                  <c:v>69.179999999999993</c:v>
                </c:pt>
                <c:pt idx="457">
                  <c:v>69.14</c:v>
                </c:pt>
                <c:pt idx="458">
                  <c:v>69.119999999999905</c:v>
                </c:pt>
                <c:pt idx="459">
                  <c:v>69.11</c:v>
                </c:pt>
                <c:pt idx="460">
                  <c:v>69.089999999999904</c:v>
                </c:pt>
                <c:pt idx="461">
                  <c:v>69.089999999999904</c:v>
                </c:pt>
                <c:pt idx="462">
                  <c:v>69.08</c:v>
                </c:pt>
                <c:pt idx="463">
                  <c:v>69.059999999999903</c:v>
                </c:pt>
                <c:pt idx="464">
                  <c:v>69.040000000000006</c:v>
                </c:pt>
                <c:pt idx="465">
                  <c:v>69.02</c:v>
                </c:pt>
                <c:pt idx="466">
                  <c:v>69.009999999999906</c:v>
                </c:pt>
                <c:pt idx="467">
                  <c:v>68.989999999999995</c:v>
                </c:pt>
                <c:pt idx="468">
                  <c:v>68.97</c:v>
                </c:pt>
                <c:pt idx="469">
                  <c:v>68.959999999999994</c:v>
                </c:pt>
                <c:pt idx="470">
                  <c:v>68.95</c:v>
                </c:pt>
                <c:pt idx="471">
                  <c:v>68.930000000000007</c:v>
                </c:pt>
                <c:pt idx="472">
                  <c:v>68.919999999999916</c:v>
                </c:pt>
                <c:pt idx="473">
                  <c:v>68.89</c:v>
                </c:pt>
                <c:pt idx="474">
                  <c:v>68.89</c:v>
                </c:pt>
                <c:pt idx="475">
                  <c:v>68.86</c:v>
                </c:pt>
                <c:pt idx="476">
                  <c:v>68.86</c:v>
                </c:pt>
                <c:pt idx="477">
                  <c:v>68.86</c:v>
                </c:pt>
                <c:pt idx="478">
                  <c:v>68.849999999999994</c:v>
                </c:pt>
                <c:pt idx="479">
                  <c:v>68.84</c:v>
                </c:pt>
                <c:pt idx="480">
                  <c:v>68.81</c:v>
                </c:pt>
                <c:pt idx="481">
                  <c:v>68.789999999999907</c:v>
                </c:pt>
                <c:pt idx="482">
                  <c:v>68.789999999999907</c:v>
                </c:pt>
                <c:pt idx="483">
                  <c:v>68.78</c:v>
                </c:pt>
                <c:pt idx="484">
                  <c:v>68.75</c:v>
                </c:pt>
                <c:pt idx="485">
                  <c:v>68.73</c:v>
                </c:pt>
                <c:pt idx="486">
                  <c:v>68.72</c:v>
                </c:pt>
                <c:pt idx="487">
                  <c:v>68.69</c:v>
                </c:pt>
                <c:pt idx="488">
                  <c:v>68.669999999999987</c:v>
                </c:pt>
                <c:pt idx="489">
                  <c:v>68.649999999999991</c:v>
                </c:pt>
                <c:pt idx="490">
                  <c:v>68.64</c:v>
                </c:pt>
                <c:pt idx="491">
                  <c:v>68.64</c:v>
                </c:pt>
                <c:pt idx="492">
                  <c:v>68.61999999999999</c:v>
                </c:pt>
                <c:pt idx="493">
                  <c:v>68.61999999999999</c:v>
                </c:pt>
                <c:pt idx="494">
                  <c:v>68.599999999999994</c:v>
                </c:pt>
                <c:pt idx="495">
                  <c:v>68.58</c:v>
                </c:pt>
                <c:pt idx="496">
                  <c:v>68.58</c:v>
                </c:pt>
                <c:pt idx="497">
                  <c:v>68.56</c:v>
                </c:pt>
                <c:pt idx="498">
                  <c:v>68.55</c:v>
                </c:pt>
                <c:pt idx="499">
                  <c:v>68.55</c:v>
                </c:pt>
                <c:pt idx="500">
                  <c:v>68.510000000000005</c:v>
                </c:pt>
                <c:pt idx="501">
                  <c:v>68.48</c:v>
                </c:pt>
                <c:pt idx="502">
                  <c:v>68.48</c:v>
                </c:pt>
                <c:pt idx="503">
                  <c:v>68.459999999999994</c:v>
                </c:pt>
                <c:pt idx="504">
                  <c:v>68.45</c:v>
                </c:pt>
                <c:pt idx="505">
                  <c:v>68.45</c:v>
                </c:pt>
                <c:pt idx="506">
                  <c:v>68.430000000000007</c:v>
                </c:pt>
                <c:pt idx="507">
                  <c:v>68.42</c:v>
                </c:pt>
                <c:pt idx="508">
                  <c:v>68.410000000000011</c:v>
                </c:pt>
                <c:pt idx="509">
                  <c:v>68.39</c:v>
                </c:pt>
                <c:pt idx="510">
                  <c:v>68.36999999999999</c:v>
                </c:pt>
                <c:pt idx="511">
                  <c:v>68.34</c:v>
                </c:pt>
                <c:pt idx="512">
                  <c:v>68.319999999999993</c:v>
                </c:pt>
                <c:pt idx="513">
                  <c:v>68.3</c:v>
                </c:pt>
                <c:pt idx="514">
                  <c:v>68.27</c:v>
                </c:pt>
                <c:pt idx="515">
                  <c:v>68.260000000000005</c:v>
                </c:pt>
                <c:pt idx="516">
                  <c:v>68.25</c:v>
                </c:pt>
                <c:pt idx="517">
                  <c:v>68.25</c:v>
                </c:pt>
                <c:pt idx="518">
                  <c:v>68.23</c:v>
                </c:pt>
                <c:pt idx="519">
                  <c:v>68.2</c:v>
                </c:pt>
                <c:pt idx="520">
                  <c:v>68.16</c:v>
                </c:pt>
                <c:pt idx="521">
                  <c:v>68.149999999999991</c:v>
                </c:pt>
                <c:pt idx="522">
                  <c:v>68.14</c:v>
                </c:pt>
                <c:pt idx="523">
                  <c:v>68.13</c:v>
                </c:pt>
                <c:pt idx="524">
                  <c:v>68.11</c:v>
                </c:pt>
                <c:pt idx="525">
                  <c:v>68.09</c:v>
                </c:pt>
                <c:pt idx="526">
                  <c:v>68.09</c:v>
                </c:pt>
                <c:pt idx="527">
                  <c:v>68.069999999999993</c:v>
                </c:pt>
                <c:pt idx="528">
                  <c:v>68.03</c:v>
                </c:pt>
                <c:pt idx="529">
                  <c:v>68.010000000000005</c:v>
                </c:pt>
                <c:pt idx="530">
                  <c:v>68.010000000000005</c:v>
                </c:pt>
                <c:pt idx="531">
                  <c:v>68.010000000000005</c:v>
                </c:pt>
                <c:pt idx="532">
                  <c:v>67.98</c:v>
                </c:pt>
                <c:pt idx="533">
                  <c:v>67.940000000000012</c:v>
                </c:pt>
                <c:pt idx="534">
                  <c:v>67.940000000000012</c:v>
                </c:pt>
                <c:pt idx="535">
                  <c:v>67.92</c:v>
                </c:pt>
                <c:pt idx="536">
                  <c:v>67.88</c:v>
                </c:pt>
                <c:pt idx="537">
                  <c:v>67.86</c:v>
                </c:pt>
                <c:pt idx="538">
                  <c:v>67.849999999999994</c:v>
                </c:pt>
                <c:pt idx="539">
                  <c:v>67.849999999999994</c:v>
                </c:pt>
                <c:pt idx="540">
                  <c:v>67.809999999999903</c:v>
                </c:pt>
                <c:pt idx="541">
                  <c:v>67.789999999999907</c:v>
                </c:pt>
                <c:pt idx="542">
                  <c:v>67.78</c:v>
                </c:pt>
                <c:pt idx="543">
                  <c:v>67.759999999999906</c:v>
                </c:pt>
                <c:pt idx="544">
                  <c:v>67.759999999999906</c:v>
                </c:pt>
                <c:pt idx="545">
                  <c:v>67.75</c:v>
                </c:pt>
                <c:pt idx="546">
                  <c:v>67.739999999999995</c:v>
                </c:pt>
                <c:pt idx="547">
                  <c:v>67.73</c:v>
                </c:pt>
                <c:pt idx="548">
                  <c:v>67.719999999999914</c:v>
                </c:pt>
                <c:pt idx="549">
                  <c:v>67.69</c:v>
                </c:pt>
                <c:pt idx="550">
                  <c:v>67.679999999999879</c:v>
                </c:pt>
                <c:pt idx="551">
                  <c:v>67.66</c:v>
                </c:pt>
                <c:pt idx="552">
                  <c:v>67.649999999999991</c:v>
                </c:pt>
                <c:pt idx="553">
                  <c:v>67.639999999999901</c:v>
                </c:pt>
                <c:pt idx="554">
                  <c:v>67.63</c:v>
                </c:pt>
                <c:pt idx="555">
                  <c:v>67.58</c:v>
                </c:pt>
                <c:pt idx="556">
                  <c:v>67.56</c:v>
                </c:pt>
                <c:pt idx="557">
                  <c:v>67.53</c:v>
                </c:pt>
                <c:pt idx="558">
                  <c:v>67.52</c:v>
                </c:pt>
                <c:pt idx="559">
                  <c:v>67.5</c:v>
                </c:pt>
                <c:pt idx="560">
                  <c:v>67.48</c:v>
                </c:pt>
                <c:pt idx="561">
                  <c:v>67.48</c:v>
                </c:pt>
                <c:pt idx="562">
                  <c:v>67.459999999999994</c:v>
                </c:pt>
                <c:pt idx="563">
                  <c:v>67.440000000000012</c:v>
                </c:pt>
                <c:pt idx="564">
                  <c:v>67.410000000000011</c:v>
                </c:pt>
                <c:pt idx="565">
                  <c:v>67.369999999999905</c:v>
                </c:pt>
                <c:pt idx="566">
                  <c:v>67.38</c:v>
                </c:pt>
                <c:pt idx="567">
                  <c:v>67.369999999999905</c:v>
                </c:pt>
                <c:pt idx="568">
                  <c:v>67.349999999999994</c:v>
                </c:pt>
                <c:pt idx="569">
                  <c:v>67.34</c:v>
                </c:pt>
                <c:pt idx="570">
                  <c:v>67.33</c:v>
                </c:pt>
                <c:pt idx="571">
                  <c:v>67.319999999999993</c:v>
                </c:pt>
                <c:pt idx="572">
                  <c:v>67.3</c:v>
                </c:pt>
                <c:pt idx="573">
                  <c:v>67.3</c:v>
                </c:pt>
                <c:pt idx="574">
                  <c:v>67.290000000000006</c:v>
                </c:pt>
                <c:pt idx="575">
                  <c:v>67.27</c:v>
                </c:pt>
                <c:pt idx="576">
                  <c:v>67.25</c:v>
                </c:pt>
                <c:pt idx="577">
                  <c:v>67.239999999999995</c:v>
                </c:pt>
                <c:pt idx="578">
                  <c:v>67.239999999999995</c:v>
                </c:pt>
                <c:pt idx="579">
                  <c:v>67.239999999999995</c:v>
                </c:pt>
                <c:pt idx="580">
                  <c:v>67.209999999999994</c:v>
                </c:pt>
                <c:pt idx="581">
                  <c:v>67.2</c:v>
                </c:pt>
                <c:pt idx="582">
                  <c:v>67.19</c:v>
                </c:pt>
                <c:pt idx="583">
                  <c:v>67.169999999999987</c:v>
                </c:pt>
                <c:pt idx="584">
                  <c:v>67.149999999999991</c:v>
                </c:pt>
                <c:pt idx="585">
                  <c:v>67.14</c:v>
                </c:pt>
                <c:pt idx="586">
                  <c:v>67.13</c:v>
                </c:pt>
                <c:pt idx="587">
                  <c:v>67.11</c:v>
                </c:pt>
                <c:pt idx="588">
                  <c:v>67.08</c:v>
                </c:pt>
                <c:pt idx="589">
                  <c:v>67.08</c:v>
                </c:pt>
                <c:pt idx="590">
                  <c:v>67.040000000000006</c:v>
                </c:pt>
                <c:pt idx="591">
                  <c:v>67.02</c:v>
                </c:pt>
                <c:pt idx="592">
                  <c:v>66.979999999999905</c:v>
                </c:pt>
                <c:pt idx="593">
                  <c:v>66.940000000000012</c:v>
                </c:pt>
                <c:pt idx="594">
                  <c:v>66.92</c:v>
                </c:pt>
                <c:pt idx="595">
                  <c:v>66.900000000000006</c:v>
                </c:pt>
                <c:pt idx="596">
                  <c:v>66.86999999999999</c:v>
                </c:pt>
                <c:pt idx="597">
                  <c:v>66.86</c:v>
                </c:pt>
                <c:pt idx="598">
                  <c:v>66.849999999999994</c:v>
                </c:pt>
                <c:pt idx="599">
                  <c:v>66.84</c:v>
                </c:pt>
                <c:pt idx="600">
                  <c:v>66.83</c:v>
                </c:pt>
                <c:pt idx="601">
                  <c:v>66.819999999999993</c:v>
                </c:pt>
                <c:pt idx="602">
                  <c:v>66.8</c:v>
                </c:pt>
                <c:pt idx="603">
                  <c:v>66.8</c:v>
                </c:pt>
                <c:pt idx="604">
                  <c:v>66.790000000000006</c:v>
                </c:pt>
                <c:pt idx="605">
                  <c:v>66.790000000000006</c:v>
                </c:pt>
                <c:pt idx="606">
                  <c:v>66.78</c:v>
                </c:pt>
                <c:pt idx="607">
                  <c:v>66.78</c:v>
                </c:pt>
                <c:pt idx="608">
                  <c:v>66.760000000000005</c:v>
                </c:pt>
                <c:pt idx="609">
                  <c:v>66.77</c:v>
                </c:pt>
                <c:pt idx="610">
                  <c:v>66.75</c:v>
                </c:pt>
                <c:pt idx="611">
                  <c:v>66.73</c:v>
                </c:pt>
                <c:pt idx="612">
                  <c:v>66.72</c:v>
                </c:pt>
                <c:pt idx="613">
                  <c:v>66.72</c:v>
                </c:pt>
                <c:pt idx="614">
                  <c:v>66.72</c:v>
                </c:pt>
                <c:pt idx="615">
                  <c:v>66.69</c:v>
                </c:pt>
                <c:pt idx="616">
                  <c:v>66.69</c:v>
                </c:pt>
                <c:pt idx="617">
                  <c:v>66.69</c:v>
                </c:pt>
                <c:pt idx="618">
                  <c:v>66.66</c:v>
                </c:pt>
                <c:pt idx="619">
                  <c:v>66.649999999999991</c:v>
                </c:pt>
                <c:pt idx="620">
                  <c:v>66.63</c:v>
                </c:pt>
                <c:pt idx="621">
                  <c:v>66.599999999999994</c:v>
                </c:pt>
                <c:pt idx="622">
                  <c:v>66.59</c:v>
                </c:pt>
                <c:pt idx="623">
                  <c:v>66.569999999999993</c:v>
                </c:pt>
                <c:pt idx="624">
                  <c:v>66.569999999999993</c:v>
                </c:pt>
                <c:pt idx="625">
                  <c:v>66.569999999999993</c:v>
                </c:pt>
                <c:pt idx="626">
                  <c:v>66.56</c:v>
                </c:pt>
                <c:pt idx="627">
                  <c:v>66.55</c:v>
                </c:pt>
                <c:pt idx="628">
                  <c:v>66.53</c:v>
                </c:pt>
                <c:pt idx="629">
                  <c:v>66.53</c:v>
                </c:pt>
                <c:pt idx="630">
                  <c:v>66.53</c:v>
                </c:pt>
                <c:pt idx="631">
                  <c:v>66.53</c:v>
                </c:pt>
                <c:pt idx="632">
                  <c:v>66.53</c:v>
                </c:pt>
                <c:pt idx="633">
                  <c:v>66.510000000000005</c:v>
                </c:pt>
                <c:pt idx="634">
                  <c:v>66.48</c:v>
                </c:pt>
                <c:pt idx="635">
                  <c:v>66.459999999999994</c:v>
                </c:pt>
                <c:pt idx="636">
                  <c:v>66.47</c:v>
                </c:pt>
                <c:pt idx="637">
                  <c:v>66.47</c:v>
                </c:pt>
                <c:pt idx="638">
                  <c:v>66.45</c:v>
                </c:pt>
                <c:pt idx="639">
                  <c:v>66.430000000000007</c:v>
                </c:pt>
                <c:pt idx="640">
                  <c:v>66.410000000000011</c:v>
                </c:pt>
                <c:pt idx="641">
                  <c:v>66.36</c:v>
                </c:pt>
                <c:pt idx="642">
                  <c:v>66.36</c:v>
                </c:pt>
                <c:pt idx="643">
                  <c:v>66.33</c:v>
                </c:pt>
                <c:pt idx="644">
                  <c:v>66.3</c:v>
                </c:pt>
                <c:pt idx="645">
                  <c:v>66.289999999999907</c:v>
                </c:pt>
                <c:pt idx="646">
                  <c:v>66.27</c:v>
                </c:pt>
                <c:pt idx="647">
                  <c:v>66.259999999999906</c:v>
                </c:pt>
                <c:pt idx="648">
                  <c:v>66.259999999999906</c:v>
                </c:pt>
                <c:pt idx="649">
                  <c:v>66.259999999999906</c:v>
                </c:pt>
                <c:pt idx="650">
                  <c:v>66.260000000000005</c:v>
                </c:pt>
                <c:pt idx="651">
                  <c:v>66.27</c:v>
                </c:pt>
                <c:pt idx="652">
                  <c:v>66.27</c:v>
                </c:pt>
                <c:pt idx="653">
                  <c:v>66.249999999999915</c:v>
                </c:pt>
                <c:pt idx="654">
                  <c:v>66.23</c:v>
                </c:pt>
                <c:pt idx="655">
                  <c:v>66.209999999999994</c:v>
                </c:pt>
                <c:pt idx="656">
                  <c:v>66.2</c:v>
                </c:pt>
                <c:pt idx="657">
                  <c:v>66.19</c:v>
                </c:pt>
                <c:pt idx="658">
                  <c:v>66.16</c:v>
                </c:pt>
                <c:pt idx="659">
                  <c:v>66.149999999999906</c:v>
                </c:pt>
                <c:pt idx="660">
                  <c:v>66.11999999999999</c:v>
                </c:pt>
                <c:pt idx="661">
                  <c:v>66.11999999999999</c:v>
                </c:pt>
                <c:pt idx="662">
                  <c:v>66.08</c:v>
                </c:pt>
                <c:pt idx="663">
                  <c:v>66.06</c:v>
                </c:pt>
                <c:pt idx="664">
                  <c:v>66.03</c:v>
                </c:pt>
                <c:pt idx="665">
                  <c:v>66.010000000000005</c:v>
                </c:pt>
                <c:pt idx="666">
                  <c:v>65.959999999999994</c:v>
                </c:pt>
                <c:pt idx="667">
                  <c:v>65.97</c:v>
                </c:pt>
                <c:pt idx="668">
                  <c:v>65.95</c:v>
                </c:pt>
                <c:pt idx="669">
                  <c:v>65.92</c:v>
                </c:pt>
                <c:pt idx="670">
                  <c:v>65.900000000000006</c:v>
                </c:pt>
                <c:pt idx="671">
                  <c:v>65.900000000000006</c:v>
                </c:pt>
                <c:pt idx="672">
                  <c:v>65.88</c:v>
                </c:pt>
                <c:pt idx="673">
                  <c:v>65.86999999999999</c:v>
                </c:pt>
                <c:pt idx="674">
                  <c:v>65.86999999999999</c:v>
                </c:pt>
                <c:pt idx="675">
                  <c:v>65.849999999999994</c:v>
                </c:pt>
                <c:pt idx="676">
                  <c:v>65.819999999999993</c:v>
                </c:pt>
                <c:pt idx="677">
                  <c:v>65.81</c:v>
                </c:pt>
                <c:pt idx="678">
                  <c:v>65.78</c:v>
                </c:pt>
                <c:pt idx="679">
                  <c:v>65.78</c:v>
                </c:pt>
                <c:pt idx="680">
                  <c:v>65.760000000000005</c:v>
                </c:pt>
                <c:pt idx="681">
                  <c:v>65.72</c:v>
                </c:pt>
                <c:pt idx="682">
                  <c:v>65.7</c:v>
                </c:pt>
                <c:pt idx="683">
                  <c:v>65.69</c:v>
                </c:pt>
                <c:pt idx="684">
                  <c:v>65.669999999999987</c:v>
                </c:pt>
                <c:pt idx="685">
                  <c:v>65.669999999999987</c:v>
                </c:pt>
                <c:pt idx="686">
                  <c:v>65.64</c:v>
                </c:pt>
                <c:pt idx="687">
                  <c:v>65.599999999999994</c:v>
                </c:pt>
                <c:pt idx="688">
                  <c:v>65.56</c:v>
                </c:pt>
                <c:pt idx="689">
                  <c:v>65.569999999999993</c:v>
                </c:pt>
                <c:pt idx="690">
                  <c:v>65.569999999999993</c:v>
                </c:pt>
                <c:pt idx="691">
                  <c:v>65.569999999999993</c:v>
                </c:pt>
                <c:pt idx="692">
                  <c:v>65.55</c:v>
                </c:pt>
                <c:pt idx="693">
                  <c:v>65.53</c:v>
                </c:pt>
                <c:pt idx="694">
                  <c:v>65.5</c:v>
                </c:pt>
                <c:pt idx="695">
                  <c:v>65.5</c:v>
                </c:pt>
                <c:pt idx="696">
                  <c:v>65.5</c:v>
                </c:pt>
                <c:pt idx="697">
                  <c:v>65.45</c:v>
                </c:pt>
                <c:pt idx="698">
                  <c:v>65.440000000000012</c:v>
                </c:pt>
                <c:pt idx="699">
                  <c:v>65.429999999999893</c:v>
                </c:pt>
                <c:pt idx="700">
                  <c:v>65.429999999999893</c:v>
                </c:pt>
                <c:pt idx="701">
                  <c:v>65.42</c:v>
                </c:pt>
                <c:pt idx="702">
                  <c:v>65.39</c:v>
                </c:pt>
                <c:pt idx="703">
                  <c:v>65.389999999999901</c:v>
                </c:pt>
                <c:pt idx="704">
                  <c:v>65.389999999999901</c:v>
                </c:pt>
                <c:pt idx="705">
                  <c:v>65.36999999999999</c:v>
                </c:pt>
                <c:pt idx="706">
                  <c:v>65.36999999999999</c:v>
                </c:pt>
                <c:pt idx="707">
                  <c:v>65.36999999999999</c:v>
                </c:pt>
                <c:pt idx="708">
                  <c:v>65.36</c:v>
                </c:pt>
                <c:pt idx="709">
                  <c:v>65.34</c:v>
                </c:pt>
                <c:pt idx="710">
                  <c:v>65.33</c:v>
                </c:pt>
                <c:pt idx="711">
                  <c:v>65.319999999999993</c:v>
                </c:pt>
                <c:pt idx="712">
                  <c:v>65.31</c:v>
                </c:pt>
                <c:pt idx="713">
                  <c:v>65.3</c:v>
                </c:pt>
                <c:pt idx="714">
                  <c:v>65.290000000000006</c:v>
                </c:pt>
                <c:pt idx="715">
                  <c:v>65.27</c:v>
                </c:pt>
                <c:pt idx="716">
                  <c:v>65.259999999999906</c:v>
                </c:pt>
                <c:pt idx="717">
                  <c:v>65.25</c:v>
                </c:pt>
                <c:pt idx="718">
                  <c:v>65.22</c:v>
                </c:pt>
                <c:pt idx="719">
                  <c:v>65.179999999999879</c:v>
                </c:pt>
                <c:pt idx="720">
                  <c:v>65.16</c:v>
                </c:pt>
                <c:pt idx="721">
                  <c:v>65.16</c:v>
                </c:pt>
                <c:pt idx="722">
                  <c:v>65.13</c:v>
                </c:pt>
                <c:pt idx="723">
                  <c:v>65.11</c:v>
                </c:pt>
                <c:pt idx="724">
                  <c:v>65.11</c:v>
                </c:pt>
                <c:pt idx="725">
                  <c:v>65.08</c:v>
                </c:pt>
                <c:pt idx="726">
                  <c:v>65.039999999999907</c:v>
                </c:pt>
                <c:pt idx="727">
                  <c:v>65.039999999999907</c:v>
                </c:pt>
                <c:pt idx="728">
                  <c:v>65.039999999999907</c:v>
                </c:pt>
                <c:pt idx="729">
                  <c:v>65.03</c:v>
                </c:pt>
                <c:pt idx="730">
                  <c:v>65.02</c:v>
                </c:pt>
                <c:pt idx="731">
                  <c:v>65.02</c:v>
                </c:pt>
                <c:pt idx="732">
                  <c:v>65.02</c:v>
                </c:pt>
                <c:pt idx="733">
                  <c:v>65.02</c:v>
                </c:pt>
                <c:pt idx="734">
                  <c:v>65.02</c:v>
                </c:pt>
                <c:pt idx="735">
                  <c:v>65.010000000000005</c:v>
                </c:pt>
                <c:pt idx="736">
                  <c:v>65.010000000000005</c:v>
                </c:pt>
                <c:pt idx="737">
                  <c:v>65.010000000000005</c:v>
                </c:pt>
                <c:pt idx="738">
                  <c:v>65.010000000000005</c:v>
                </c:pt>
                <c:pt idx="739">
                  <c:v>65.010000000000005</c:v>
                </c:pt>
                <c:pt idx="740">
                  <c:v>65.010000000000005</c:v>
                </c:pt>
                <c:pt idx="741">
                  <c:v>65.010000000000005</c:v>
                </c:pt>
                <c:pt idx="742">
                  <c:v>65.010000000000005</c:v>
                </c:pt>
                <c:pt idx="743">
                  <c:v>65.010000000000005</c:v>
                </c:pt>
                <c:pt idx="744">
                  <c:v>65</c:v>
                </c:pt>
                <c:pt idx="745">
                  <c:v>65</c:v>
                </c:pt>
                <c:pt idx="746">
                  <c:v>65</c:v>
                </c:pt>
                <c:pt idx="747">
                  <c:v>65</c:v>
                </c:pt>
                <c:pt idx="748">
                  <c:v>65.010000000000005</c:v>
                </c:pt>
                <c:pt idx="749">
                  <c:v>65.010000000000005</c:v>
                </c:pt>
                <c:pt idx="750">
                  <c:v>65.010000000000005</c:v>
                </c:pt>
                <c:pt idx="751">
                  <c:v>65.010000000000005</c:v>
                </c:pt>
                <c:pt idx="752">
                  <c:v>65.010000000000005</c:v>
                </c:pt>
                <c:pt idx="753">
                  <c:v>65.010000000000005</c:v>
                </c:pt>
                <c:pt idx="754">
                  <c:v>65.010000000000005</c:v>
                </c:pt>
                <c:pt idx="755">
                  <c:v>65.010000000000005</c:v>
                </c:pt>
                <c:pt idx="756">
                  <c:v>65.010000000000005</c:v>
                </c:pt>
                <c:pt idx="757">
                  <c:v>65.010000000000005</c:v>
                </c:pt>
                <c:pt idx="758">
                  <c:v>65.010000000000005</c:v>
                </c:pt>
                <c:pt idx="759">
                  <c:v>65.010000000000005</c:v>
                </c:pt>
                <c:pt idx="760">
                  <c:v>65.010000000000005</c:v>
                </c:pt>
                <c:pt idx="761">
                  <c:v>65.010000000000005</c:v>
                </c:pt>
                <c:pt idx="762">
                  <c:v>65.010000000000005</c:v>
                </c:pt>
                <c:pt idx="763">
                  <c:v>65.010000000000005</c:v>
                </c:pt>
                <c:pt idx="764">
                  <c:v>65.010000000000005</c:v>
                </c:pt>
                <c:pt idx="765">
                  <c:v>65.010000000000005</c:v>
                </c:pt>
                <c:pt idx="766">
                  <c:v>65.010000000000005</c:v>
                </c:pt>
                <c:pt idx="767">
                  <c:v>65.010000000000005</c:v>
                </c:pt>
                <c:pt idx="768">
                  <c:v>65.010000000000005</c:v>
                </c:pt>
                <c:pt idx="769">
                  <c:v>65.010000000000005</c:v>
                </c:pt>
                <c:pt idx="770">
                  <c:v>65.010000000000005</c:v>
                </c:pt>
                <c:pt idx="771">
                  <c:v>65.010000000000005</c:v>
                </c:pt>
                <c:pt idx="772">
                  <c:v>65.010000000000005</c:v>
                </c:pt>
                <c:pt idx="773">
                  <c:v>65.010000000000005</c:v>
                </c:pt>
                <c:pt idx="774">
                  <c:v>65.010000000000005</c:v>
                </c:pt>
                <c:pt idx="775">
                  <c:v>65.010000000000005</c:v>
                </c:pt>
                <c:pt idx="776">
                  <c:v>65.010000000000005</c:v>
                </c:pt>
                <c:pt idx="777">
                  <c:v>65.010000000000005</c:v>
                </c:pt>
                <c:pt idx="778">
                  <c:v>65.010000000000005</c:v>
                </c:pt>
                <c:pt idx="779">
                  <c:v>65.010000000000005</c:v>
                </c:pt>
                <c:pt idx="780">
                  <c:v>65.010000000000005</c:v>
                </c:pt>
                <c:pt idx="781">
                  <c:v>65.010000000000005</c:v>
                </c:pt>
                <c:pt idx="782">
                  <c:v>65.010000000000005</c:v>
                </c:pt>
                <c:pt idx="783">
                  <c:v>65.010000000000005</c:v>
                </c:pt>
                <c:pt idx="784">
                  <c:v>65.010000000000005</c:v>
                </c:pt>
                <c:pt idx="785">
                  <c:v>65.010000000000005</c:v>
                </c:pt>
                <c:pt idx="786">
                  <c:v>65.010000000000005</c:v>
                </c:pt>
                <c:pt idx="787">
                  <c:v>65.010000000000005</c:v>
                </c:pt>
                <c:pt idx="788">
                  <c:v>65.010000000000005</c:v>
                </c:pt>
                <c:pt idx="789">
                  <c:v>65.010000000000005</c:v>
                </c:pt>
                <c:pt idx="790">
                  <c:v>65.010000000000005</c:v>
                </c:pt>
                <c:pt idx="791">
                  <c:v>65.010000000000005</c:v>
                </c:pt>
                <c:pt idx="792">
                  <c:v>65.010000000000005</c:v>
                </c:pt>
                <c:pt idx="793">
                  <c:v>65.010000000000005</c:v>
                </c:pt>
                <c:pt idx="794">
                  <c:v>65.010000000000005</c:v>
                </c:pt>
                <c:pt idx="795">
                  <c:v>65.010000000000005</c:v>
                </c:pt>
                <c:pt idx="796">
                  <c:v>65.010000000000005</c:v>
                </c:pt>
                <c:pt idx="797">
                  <c:v>65.010000000000005</c:v>
                </c:pt>
                <c:pt idx="798">
                  <c:v>65.010000000000005</c:v>
                </c:pt>
                <c:pt idx="799">
                  <c:v>65.010000000000005</c:v>
                </c:pt>
                <c:pt idx="800">
                  <c:v>65.010000000000005</c:v>
                </c:pt>
                <c:pt idx="801">
                  <c:v>65.010000000000005</c:v>
                </c:pt>
                <c:pt idx="802">
                  <c:v>65.010000000000005</c:v>
                </c:pt>
                <c:pt idx="803">
                  <c:v>65.010000000000005</c:v>
                </c:pt>
                <c:pt idx="804">
                  <c:v>65.010000000000005</c:v>
                </c:pt>
                <c:pt idx="805">
                  <c:v>65.010000000000005</c:v>
                </c:pt>
                <c:pt idx="806">
                  <c:v>65.010000000000005</c:v>
                </c:pt>
                <c:pt idx="807">
                  <c:v>65.010000000000005</c:v>
                </c:pt>
                <c:pt idx="808">
                  <c:v>65.010000000000005</c:v>
                </c:pt>
                <c:pt idx="809">
                  <c:v>65.010000000000005</c:v>
                </c:pt>
                <c:pt idx="810">
                  <c:v>65.010000000000005</c:v>
                </c:pt>
                <c:pt idx="811">
                  <c:v>65.010000000000005</c:v>
                </c:pt>
                <c:pt idx="812">
                  <c:v>65.010000000000005</c:v>
                </c:pt>
                <c:pt idx="813">
                  <c:v>65.010000000000005</c:v>
                </c:pt>
                <c:pt idx="814">
                  <c:v>65.010000000000005</c:v>
                </c:pt>
                <c:pt idx="815">
                  <c:v>65.010000000000005</c:v>
                </c:pt>
                <c:pt idx="816">
                  <c:v>65.010000000000005</c:v>
                </c:pt>
                <c:pt idx="817">
                  <c:v>65.010000000000005</c:v>
                </c:pt>
                <c:pt idx="818">
                  <c:v>65.010000000000005</c:v>
                </c:pt>
                <c:pt idx="819">
                  <c:v>65.010000000000005</c:v>
                </c:pt>
                <c:pt idx="820">
                  <c:v>65.010000000000005</c:v>
                </c:pt>
                <c:pt idx="821">
                  <c:v>65.010000000000005</c:v>
                </c:pt>
                <c:pt idx="822">
                  <c:v>65</c:v>
                </c:pt>
                <c:pt idx="823">
                  <c:v>65</c:v>
                </c:pt>
                <c:pt idx="824">
                  <c:v>65</c:v>
                </c:pt>
                <c:pt idx="825">
                  <c:v>65</c:v>
                </c:pt>
                <c:pt idx="826">
                  <c:v>65</c:v>
                </c:pt>
                <c:pt idx="827">
                  <c:v>65</c:v>
                </c:pt>
                <c:pt idx="828">
                  <c:v>65</c:v>
                </c:pt>
                <c:pt idx="829">
                  <c:v>65</c:v>
                </c:pt>
                <c:pt idx="830">
                  <c:v>65</c:v>
                </c:pt>
                <c:pt idx="831">
                  <c:v>65</c:v>
                </c:pt>
                <c:pt idx="832">
                  <c:v>65</c:v>
                </c:pt>
                <c:pt idx="833">
                  <c:v>65</c:v>
                </c:pt>
                <c:pt idx="834">
                  <c:v>65</c:v>
                </c:pt>
                <c:pt idx="835">
                  <c:v>65</c:v>
                </c:pt>
                <c:pt idx="836">
                  <c:v>65</c:v>
                </c:pt>
                <c:pt idx="837">
                  <c:v>65</c:v>
                </c:pt>
                <c:pt idx="838">
                  <c:v>65</c:v>
                </c:pt>
                <c:pt idx="839">
                  <c:v>65</c:v>
                </c:pt>
                <c:pt idx="840">
                  <c:v>65</c:v>
                </c:pt>
                <c:pt idx="841">
                  <c:v>65</c:v>
                </c:pt>
                <c:pt idx="842">
                  <c:v>65</c:v>
                </c:pt>
                <c:pt idx="843">
                  <c:v>65</c:v>
                </c:pt>
                <c:pt idx="844">
                  <c:v>65</c:v>
                </c:pt>
                <c:pt idx="845">
                  <c:v>65</c:v>
                </c:pt>
                <c:pt idx="846">
                  <c:v>65</c:v>
                </c:pt>
                <c:pt idx="847">
                  <c:v>65</c:v>
                </c:pt>
                <c:pt idx="848">
                  <c:v>65</c:v>
                </c:pt>
                <c:pt idx="849">
                  <c:v>65</c:v>
                </c:pt>
                <c:pt idx="850">
                  <c:v>65</c:v>
                </c:pt>
                <c:pt idx="851">
                  <c:v>65</c:v>
                </c:pt>
                <c:pt idx="852">
                  <c:v>65</c:v>
                </c:pt>
                <c:pt idx="853">
                  <c:v>65</c:v>
                </c:pt>
                <c:pt idx="854">
                  <c:v>65</c:v>
                </c:pt>
                <c:pt idx="855">
                  <c:v>65</c:v>
                </c:pt>
                <c:pt idx="856">
                  <c:v>65</c:v>
                </c:pt>
                <c:pt idx="857">
                  <c:v>65</c:v>
                </c:pt>
                <c:pt idx="858">
                  <c:v>65</c:v>
                </c:pt>
                <c:pt idx="859">
                  <c:v>65</c:v>
                </c:pt>
                <c:pt idx="860">
                  <c:v>65</c:v>
                </c:pt>
                <c:pt idx="861">
                  <c:v>65</c:v>
                </c:pt>
                <c:pt idx="862">
                  <c:v>65</c:v>
                </c:pt>
                <c:pt idx="863">
                  <c:v>65</c:v>
                </c:pt>
                <c:pt idx="864">
                  <c:v>65</c:v>
                </c:pt>
                <c:pt idx="865">
                  <c:v>65</c:v>
                </c:pt>
                <c:pt idx="866">
                  <c:v>65</c:v>
                </c:pt>
                <c:pt idx="867">
                  <c:v>65</c:v>
                </c:pt>
                <c:pt idx="868">
                  <c:v>65</c:v>
                </c:pt>
                <c:pt idx="869">
                  <c:v>65</c:v>
                </c:pt>
                <c:pt idx="870">
                  <c:v>65</c:v>
                </c:pt>
                <c:pt idx="871">
                  <c:v>65</c:v>
                </c:pt>
                <c:pt idx="872">
                  <c:v>65</c:v>
                </c:pt>
                <c:pt idx="873">
                  <c:v>65</c:v>
                </c:pt>
                <c:pt idx="874">
                  <c:v>65</c:v>
                </c:pt>
                <c:pt idx="875">
                  <c:v>65</c:v>
                </c:pt>
                <c:pt idx="876">
                  <c:v>65</c:v>
                </c:pt>
                <c:pt idx="877">
                  <c:v>65</c:v>
                </c:pt>
                <c:pt idx="878">
                  <c:v>65</c:v>
                </c:pt>
                <c:pt idx="879">
                  <c:v>65</c:v>
                </c:pt>
                <c:pt idx="880">
                  <c:v>65</c:v>
                </c:pt>
                <c:pt idx="881">
                  <c:v>65</c:v>
                </c:pt>
                <c:pt idx="882">
                  <c:v>65</c:v>
                </c:pt>
                <c:pt idx="883">
                  <c:v>65.010000000000005</c:v>
                </c:pt>
                <c:pt idx="884">
                  <c:v>65.010000000000005</c:v>
                </c:pt>
                <c:pt idx="885">
                  <c:v>65.010000000000005</c:v>
                </c:pt>
                <c:pt idx="886">
                  <c:v>65.010000000000005</c:v>
                </c:pt>
                <c:pt idx="887">
                  <c:v>65.010000000000005</c:v>
                </c:pt>
                <c:pt idx="888">
                  <c:v>65.010000000000005</c:v>
                </c:pt>
                <c:pt idx="889">
                  <c:v>65.010000000000005</c:v>
                </c:pt>
                <c:pt idx="890">
                  <c:v>65.010000000000005</c:v>
                </c:pt>
                <c:pt idx="891">
                  <c:v>65.010000000000005</c:v>
                </c:pt>
                <c:pt idx="892">
                  <c:v>65.010000000000005</c:v>
                </c:pt>
                <c:pt idx="893">
                  <c:v>65.010000000000005</c:v>
                </c:pt>
                <c:pt idx="894">
                  <c:v>65.010000000000005</c:v>
                </c:pt>
                <c:pt idx="895">
                  <c:v>65.010000000000005</c:v>
                </c:pt>
                <c:pt idx="896">
                  <c:v>65.010000000000005</c:v>
                </c:pt>
                <c:pt idx="897">
                  <c:v>65.010000000000005</c:v>
                </c:pt>
                <c:pt idx="898">
                  <c:v>65.010000000000005</c:v>
                </c:pt>
                <c:pt idx="899">
                  <c:v>65.010000000000005</c:v>
                </c:pt>
                <c:pt idx="900">
                  <c:v>65.010000000000005</c:v>
                </c:pt>
                <c:pt idx="901">
                  <c:v>65.010000000000005</c:v>
                </c:pt>
                <c:pt idx="902">
                  <c:v>65.010000000000005</c:v>
                </c:pt>
                <c:pt idx="903">
                  <c:v>65.010000000000005</c:v>
                </c:pt>
                <c:pt idx="904">
                  <c:v>65.010000000000005</c:v>
                </c:pt>
                <c:pt idx="905">
                  <c:v>65.010000000000005</c:v>
                </c:pt>
                <c:pt idx="906">
                  <c:v>65.010000000000005</c:v>
                </c:pt>
                <c:pt idx="907">
                  <c:v>65.010000000000005</c:v>
                </c:pt>
                <c:pt idx="908">
                  <c:v>65.010000000000005</c:v>
                </c:pt>
                <c:pt idx="909">
                  <c:v>65.010000000000005</c:v>
                </c:pt>
                <c:pt idx="910">
                  <c:v>65.010000000000005</c:v>
                </c:pt>
                <c:pt idx="911">
                  <c:v>65.010000000000005</c:v>
                </c:pt>
                <c:pt idx="912">
                  <c:v>65.010000000000005</c:v>
                </c:pt>
                <c:pt idx="913">
                  <c:v>65.010000000000005</c:v>
                </c:pt>
                <c:pt idx="914">
                  <c:v>65.010000000000005</c:v>
                </c:pt>
                <c:pt idx="915">
                  <c:v>65.010000000000005</c:v>
                </c:pt>
                <c:pt idx="916">
                  <c:v>65.010000000000005</c:v>
                </c:pt>
                <c:pt idx="917">
                  <c:v>65.010000000000005</c:v>
                </c:pt>
                <c:pt idx="918">
                  <c:v>65.010000000000005</c:v>
                </c:pt>
                <c:pt idx="919">
                  <c:v>65.010000000000005</c:v>
                </c:pt>
                <c:pt idx="920">
                  <c:v>65.010000000000005</c:v>
                </c:pt>
                <c:pt idx="921">
                  <c:v>65.010000000000005</c:v>
                </c:pt>
                <c:pt idx="922">
                  <c:v>65.010000000000005</c:v>
                </c:pt>
                <c:pt idx="923">
                  <c:v>65.010000000000005</c:v>
                </c:pt>
                <c:pt idx="924">
                  <c:v>65.010000000000005</c:v>
                </c:pt>
                <c:pt idx="925">
                  <c:v>65.010000000000005</c:v>
                </c:pt>
                <c:pt idx="926">
                  <c:v>65.010000000000005</c:v>
                </c:pt>
                <c:pt idx="927">
                  <c:v>65.010000000000005</c:v>
                </c:pt>
                <c:pt idx="928">
                  <c:v>65.010000000000005</c:v>
                </c:pt>
                <c:pt idx="929">
                  <c:v>65.010000000000005</c:v>
                </c:pt>
                <c:pt idx="930">
                  <c:v>65.010000000000005</c:v>
                </c:pt>
                <c:pt idx="931">
                  <c:v>65.010000000000005</c:v>
                </c:pt>
                <c:pt idx="932">
                  <c:v>65.010000000000005</c:v>
                </c:pt>
                <c:pt idx="933">
                  <c:v>65.010000000000005</c:v>
                </c:pt>
                <c:pt idx="934">
                  <c:v>65.010000000000005</c:v>
                </c:pt>
                <c:pt idx="935">
                  <c:v>65.010000000000005</c:v>
                </c:pt>
                <c:pt idx="936">
                  <c:v>65.010000000000005</c:v>
                </c:pt>
                <c:pt idx="937">
                  <c:v>65.010000000000005</c:v>
                </c:pt>
                <c:pt idx="938">
                  <c:v>65.010000000000005</c:v>
                </c:pt>
                <c:pt idx="939">
                  <c:v>65.010000000000005</c:v>
                </c:pt>
                <c:pt idx="940">
                  <c:v>65.010000000000005</c:v>
                </c:pt>
                <c:pt idx="941">
                  <c:v>65.010000000000005</c:v>
                </c:pt>
                <c:pt idx="942">
                  <c:v>65.010000000000005</c:v>
                </c:pt>
                <c:pt idx="943">
                  <c:v>65.010000000000005</c:v>
                </c:pt>
                <c:pt idx="944">
                  <c:v>65.010000000000005</c:v>
                </c:pt>
                <c:pt idx="945">
                  <c:v>65.010000000000005</c:v>
                </c:pt>
                <c:pt idx="946">
                  <c:v>65.010000000000005</c:v>
                </c:pt>
                <c:pt idx="947">
                  <c:v>65.010000000000005</c:v>
                </c:pt>
                <c:pt idx="948">
                  <c:v>65.010000000000005</c:v>
                </c:pt>
                <c:pt idx="949">
                  <c:v>65.010000000000005</c:v>
                </c:pt>
                <c:pt idx="950">
                  <c:v>65.010000000000005</c:v>
                </c:pt>
                <c:pt idx="951">
                  <c:v>65.010000000000005</c:v>
                </c:pt>
                <c:pt idx="952">
                  <c:v>65.010000000000005</c:v>
                </c:pt>
                <c:pt idx="953">
                  <c:v>65.010000000000005</c:v>
                </c:pt>
                <c:pt idx="954">
                  <c:v>65.010000000000005</c:v>
                </c:pt>
                <c:pt idx="955">
                  <c:v>65.010000000000005</c:v>
                </c:pt>
                <c:pt idx="956">
                  <c:v>65.010000000000005</c:v>
                </c:pt>
                <c:pt idx="957">
                  <c:v>65.010000000000005</c:v>
                </c:pt>
                <c:pt idx="958">
                  <c:v>65.010000000000005</c:v>
                </c:pt>
                <c:pt idx="959">
                  <c:v>65.010000000000005</c:v>
                </c:pt>
                <c:pt idx="960">
                  <c:v>65.010000000000005</c:v>
                </c:pt>
                <c:pt idx="961">
                  <c:v>65.010000000000005</c:v>
                </c:pt>
                <c:pt idx="962">
                  <c:v>65.010000000000005</c:v>
                </c:pt>
                <c:pt idx="963">
                  <c:v>65.010000000000005</c:v>
                </c:pt>
                <c:pt idx="964">
                  <c:v>65.010000000000005</c:v>
                </c:pt>
                <c:pt idx="965">
                  <c:v>65.010000000000005</c:v>
                </c:pt>
                <c:pt idx="966">
                  <c:v>65.010000000000005</c:v>
                </c:pt>
                <c:pt idx="967">
                  <c:v>65.010000000000005</c:v>
                </c:pt>
                <c:pt idx="968">
                  <c:v>65.010000000000005</c:v>
                </c:pt>
                <c:pt idx="969">
                  <c:v>65.010000000000005</c:v>
                </c:pt>
                <c:pt idx="970">
                  <c:v>65.010000000000005</c:v>
                </c:pt>
                <c:pt idx="971">
                  <c:v>65.010000000000005</c:v>
                </c:pt>
                <c:pt idx="972">
                  <c:v>65.010000000000005</c:v>
                </c:pt>
                <c:pt idx="973">
                  <c:v>65.010000000000005</c:v>
                </c:pt>
                <c:pt idx="974">
                  <c:v>65.010000000000005</c:v>
                </c:pt>
                <c:pt idx="975">
                  <c:v>65.010000000000005</c:v>
                </c:pt>
                <c:pt idx="976">
                  <c:v>65.010000000000005</c:v>
                </c:pt>
                <c:pt idx="977">
                  <c:v>65.010000000000005</c:v>
                </c:pt>
                <c:pt idx="978">
                  <c:v>65.010000000000005</c:v>
                </c:pt>
                <c:pt idx="979">
                  <c:v>65.010000000000005</c:v>
                </c:pt>
                <c:pt idx="980">
                  <c:v>65.010000000000005</c:v>
                </c:pt>
                <c:pt idx="981">
                  <c:v>65.010000000000005</c:v>
                </c:pt>
                <c:pt idx="982">
                  <c:v>65.010000000000005</c:v>
                </c:pt>
                <c:pt idx="983">
                  <c:v>65.010000000000005</c:v>
                </c:pt>
                <c:pt idx="984">
                  <c:v>65.010000000000005</c:v>
                </c:pt>
                <c:pt idx="985">
                  <c:v>65.010000000000005</c:v>
                </c:pt>
                <c:pt idx="986">
                  <c:v>65.010000000000005</c:v>
                </c:pt>
                <c:pt idx="987">
                  <c:v>65.010000000000005</c:v>
                </c:pt>
                <c:pt idx="988">
                  <c:v>65.010000000000005</c:v>
                </c:pt>
                <c:pt idx="989">
                  <c:v>65.010000000000005</c:v>
                </c:pt>
                <c:pt idx="990">
                  <c:v>65.010000000000005</c:v>
                </c:pt>
                <c:pt idx="991">
                  <c:v>65.010000000000005</c:v>
                </c:pt>
                <c:pt idx="992">
                  <c:v>65.010000000000005</c:v>
                </c:pt>
                <c:pt idx="993">
                  <c:v>65.010000000000005</c:v>
                </c:pt>
                <c:pt idx="994">
                  <c:v>65.010000000000005</c:v>
                </c:pt>
                <c:pt idx="995">
                  <c:v>65.010000000000005</c:v>
                </c:pt>
                <c:pt idx="996">
                  <c:v>65.010000000000005</c:v>
                </c:pt>
                <c:pt idx="997">
                  <c:v>65.010000000000005</c:v>
                </c:pt>
                <c:pt idx="998">
                  <c:v>65.010000000000005</c:v>
                </c:pt>
                <c:pt idx="999">
                  <c:v>65.010000000000005</c:v>
                </c:pt>
                <c:pt idx="1000">
                  <c:v>65.010000000000005</c:v>
                </c:pt>
                <c:pt idx="1001">
                  <c:v>65.010000000000005</c:v>
                </c:pt>
                <c:pt idx="1002">
                  <c:v>65.010000000000005</c:v>
                </c:pt>
                <c:pt idx="1003">
                  <c:v>65.010000000000005</c:v>
                </c:pt>
                <c:pt idx="1004">
                  <c:v>65.010000000000005</c:v>
                </c:pt>
                <c:pt idx="1005">
                  <c:v>65</c:v>
                </c:pt>
                <c:pt idx="1006">
                  <c:v>65</c:v>
                </c:pt>
                <c:pt idx="1007">
                  <c:v>65</c:v>
                </c:pt>
                <c:pt idx="1008">
                  <c:v>65</c:v>
                </c:pt>
                <c:pt idx="1009">
                  <c:v>65</c:v>
                </c:pt>
                <c:pt idx="1010">
                  <c:v>65</c:v>
                </c:pt>
                <c:pt idx="1011">
                  <c:v>65</c:v>
                </c:pt>
                <c:pt idx="1012">
                  <c:v>65</c:v>
                </c:pt>
                <c:pt idx="1013">
                  <c:v>65</c:v>
                </c:pt>
                <c:pt idx="1014">
                  <c:v>65</c:v>
                </c:pt>
                <c:pt idx="1015">
                  <c:v>65</c:v>
                </c:pt>
                <c:pt idx="1016">
                  <c:v>65</c:v>
                </c:pt>
                <c:pt idx="1017">
                  <c:v>65</c:v>
                </c:pt>
                <c:pt idx="1018">
                  <c:v>65</c:v>
                </c:pt>
                <c:pt idx="1019">
                  <c:v>65</c:v>
                </c:pt>
                <c:pt idx="1020">
                  <c:v>65</c:v>
                </c:pt>
                <c:pt idx="1021">
                  <c:v>65</c:v>
                </c:pt>
                <c:pt idx="1022">
                  <c:v>65</c:v>
                </c:pt>
                <c:pt idx="1023">
                  <c:v>65</c:v>
                </c:pt>
                <c:pt idx="1024">
                  <c:v>65</c:v>
                </c:pt>
                <c:pt idx="1025">
                  <c:v>65</c:v>
                </c:pt>
                <c:pt idx="1026">
                  <c:v>65</c:v>
                </c:pt>
                <c:pt idx="1027">
                  <c:v>65</c:v>
                </c:pt>
                <c:pt idx="1028">
                  <c:v>65</c:v>
                </c:pt>
                <c:pt idx="1029">
                  <c:v>65</c:v>
                </c:pt>
                <c:pt idx="1030">
                  <c:v>65</c:v>
                </c:pt>
                <c:pt idx="1031">
                  <c:v>65</c:v>
                </c:pt>
                <c:pt idx="1032">
                  <c:v>65</c:v>
                </c:pt>
                <c:pt idx="1033">
                  <c:v>65</c:v>
                </c:pt>
                <c:pt idx="1034">
                  <c:v>65</c:v>
                </c:pt>
                <c:pt idx="1035">
                  <c:v>65</c:v>
                </c:pt>
                <c:pt idx="1036">
                  <c:v>65</c:v>
                </c:pt>
                <c:pt idx="1037">
                  <c:v>65</c:v>
                </c:pt>
                <c:pt idx="1038">
                  <c:v>65</c:v>
                </c:pt>
                <c:pt idx="1039">
                  <c:v>65</c:v>
                </c:pt>
                <c:pt idx="1040">
                  <c:v>65</c:v>
                </c:pt>
                <c:pt idx="1041">
                  <c:v>65</c:v>
                </c:pt>
                <c:pt idx="1042">
                  <c:v>65</c:v>
                </c:pt>
                <c:pt idx="1043">
                  <c:v>65</c:v>
                </c:pt>
                <c:pt idx="1044">
                  <c:v>65</c:v>
                </c:pt>
                <c:pt idx="1045">
                  <c:v>65</c:v>
                </c:pt>
                <c:pt idx="1046">
                  <c:v>65</c:v>
                </c:pt>
                <c:pt idx="1047">
                  <c:v>65</c:v>
                </c:pt>
                <c:pt idx="1048">
                  <c:v>65</c:v>
                </c:pt>
                <c:pt idx="1049">
                  <c:v>65</c:v>
                </c:pt>
                <c:pt idx="1050">
                  <c:v>65</c:v>
                </c:pt>
                <c:pt idx="1051">
                  <c:v>65</c:v>
                </c:pt>
                <c:pt idx="1052">
                  <c:v>65</c:v>
                </c:pt>
                <c:pt idx="1053">
                  <c:v>65</c:v>
                </c:pt>
                <c:pt idx="1054">
                  <c:v>65</c:v>
                </c:pt>
                <c:pt idx="1055">
                  <c:v>65</c:v>
                </c:pt>
                <c:pt idx="1056">
                  <c:v>65</c:v>
                </c:pt>
                <c:pt idx="1057">
                  <c:v>65</c:v>
                </c:pt>
                <c:pt idx="1058">
                  <c:v>65</c:v>
                </c:pt>
                <c:pt idx="1059">
                  <c:v>65</c:v>
                </c:pt>
                <c:pt idx="1060">
                  <c:v>65</c:v>
                </c:pt>
                <c:pt idx="1061">
                  <c:v>65</c:v>
                </c:pt>
                <c:pt idx="1062">
                  <c:v>65</c:v>
                </c:pt>
                <c:pt idx="1063">
                  <c:v>65</c:v>
                </c:pt>
                <c:pt idx="1064">
                  <c:v>65</c:v>
                </c:pt>
                <c:pt idx="1065">
                  <c:v>65</c:v>
                </c:pt>
                <c:pt idx="1066">
                  <c:v>65</c:v>
                </c:pt>
                <c:pt idx="1067">
                  <c:v>65</c:v>
                </c:pt>
                <c:pt idx="1068">
                  <c:v>65</c:v>
                </c:pt>
                <c:pt idx="1069">
                  <c:v>65</c:v>
                </c:pt>
                <c:pt idx="1070">
                  <c:v>65</c:v>
                </c:pt>
                <c:pt idx="1071">
                  <c:v>65</c:v>
                </c:pt>
                <c:pt idx="1072">
                  <c:v>65</c:v>
                </c:pt>
                <c:pt idx="1073">
                  <c:v>65</c:v>
                </c:pt>
                <c:pt idx="1074">
                  <c:v>65</c:v>
                </c:pt>
                <c:pt idx="1075">
                  <c:v>65</c:v>
                </c:pt>
                <c:pt idx="1076">
                  <c:v>65</c:v>
                </c:pt>
                <c:pt idx="1077">
                  <c:v>65</c:v>
                </c:pt>
                <c:pt idx="1078">
                  <c:v>65</c:v>
                </c:pt>
                <c:pt idx="1079">
                  <c:v>65</c:v>
                </c:pt>
                <c:pt idx="1080">
                  <c:v>65</c:v>
                </c:pt>
                <c:pt idx="1081">
                  <c:v>65</c:v>
                </c:pt>
                <c:pt idx="1082">
                  <c:v>65</c:v>
                </c:pt>
                <c:pt idx="1083">
                  <c:v>65</c:v>
                </c:pt>
                <c:pt idx="1084">
                  <c:v>65</c:v>
                </c:pt>
                <c:pt idx="1085">
                  <c:v>65</c:v>
                </c:pt>
                <c:pt idx="1086">
                  <c:v>65</c:v>
                </c:pt>
                <c:pt idx="1087">
                  <c:v>65</c:v>
                </c:pt>
                <c:pt idx="1088">
                  <c:v>65</c:v>
                </c:pt>
                <c:pt idx="1089">
                  <c:v>65</c:v>
                </c:pt>
                <c:pt idx="1090">
                  <c:v>65</c:v>
                </c:pt>
                <c:pt idx="1091">
                  <c:v>65</c:v>
                </c:pt>
                <c:pt idx="1092">
                  <c:v>65</c:v>
                </c:pt>
                <c:pt idx="1093">
                  <c:v>65</c:v>
                </c:pt>
                <c:pt idx="1094">
                  <c:v>65</c:v>
                </c:pt>
                <c:pt idx="1095">
                  <c:v>65</c:v>
                </c:pt>
                <c:pt idx="1096">
                  <c:v>65</c:v>
                </c:pt>
                <c:pt idx="1097">
                  <c:v>64.989999999999995</c:v>
                </c:pt>
                <c:pt idx="1098">
                  <c:v>64.989999999999995</c:v>
                </c:pt>
                <c:pt idx="1099">
                  <c:v>64.989999999999995</c:v>
                </c:pt>
                <c:pt idx="1100">
                  <c:v>64.989999999999995</c:v>
                </c:pt>
                <c:pt idx="1101">
                  <c:v>64.989999999999995</c:v>
                </c:pt>
                <c:pt idx="1102">
                  <c:v>64.989999999999995</c:v>
                </c:pt>
                <c:pt idx="1103">
                  <c:v>64.989999999999995</c:v>
                </c:pt>
                <c:pt idx="1104">
                  <c:v>64.989999999999995</c:v>
                </c:pt>
                <c:pt idx="1105">
                  <c:v>64.989999999999995</c:v>
                </c:pt>
                <c:pt idx="1106">
                  <c:v>64.989999999999995</c:v>
                </c:pt>
                <c:pt idx="1107">
                  <c:v>64.989999999999995</c:v>
                </c:pt>
                <c:pt idx="1108">
                  <c:v>64.989999999999995</c:v>
                </c:pt>
                <c:pt idx="1109">
                  <c:v>64.989999999999995</c:v>
                </c:pt>
                <c:pt idx="1110">
                  <c:v>64.989999999999995</c:v>
                </c:pt>
                <c:pt idx="1111">
                  <c:v>64.989999999999995</c:v>
                </c:pt>
                <c:pt idx="1112">
                  <c:v>64.989999999999995</c:v>
                </c:pt>
                <c:pt idx="1113">
                  <c:v>64.989999999999995</c:v>
                </c:pt>
                <c:pt idx="1114">
                  <c:v>64.989999999999995</c:v>
                </c:pt>
                <c:pt idx="1115">
                  <c:v>64.989999999999995</c:v>
                </c:pt>
                <c:pt idx="1116">
                  <c:v>64.989999999999995</c:v>
                </c:pt>
                <c:pt idx="1117">
                  <c:v>64.989999999999995</c:v>
                </c:pt>
                <c:pt idx="1118">
                  <c:v>64.989999999999995</c:v>
                </c:pt>
                <c:pt idx="1119">
                  <c:v>64.989999999999995</c:v>
                </c:pt>
                <c:pt idx="1120">
                  <c:v>64.989999999999995</c:v>
                </c:pt>
                <c:pt idx="1121">
                  <c:v>64.989999999999995</c:v>
                </c:pt>
                <c:pt idx="1122">
                  <c:v>64.989999999999995</c:v>
                </c:pt>
                <c:pt idx="1123">
                  <c:v>64.989999999999995</c:v>
                </c:pt>
                <c:pt idx="1124">
                  <c:v>64.989999999999995</c:v>
                </c:pt>
                <c:pt idx="1125">
                  <c:v>64.989999999999995</c:v>
                </c:pt>
                <c:pt idx="1126">
                  <c:v>64.989999999999995</c:v>
                </c:pt>
                <c:pt idx="1127">
                  <c:v>64.989999999999995</c:v>
                </c:pt>
                <c:pt idx="1128">
                  <c:v>64.989999999999995</c:v>
                </c:pt>
                <c:pt idx="1129">
                  <c:v>64.989999999999995</c:v>
                </c:pt>
                <c:pt idx="1130">
                  <c:v>64.989999999999995</c:v>
                </c:pt>
                <c:pt idx="1131">
                  <c:v>64.989999999999995</c:v>
                </c:pt>
                <c:pt idx="1132">
                  <c:v>64.989999999999995</c:v>
                </c:pt>
                <c:pt idx="1133">
                  <c:v>64.989999999999995</c:v>
                </c:pt>
                <c:pt idx="1134">
                  <c:v>64.989999999999995</c:v>
                </c:pt>
                <c:pt idx="1135">
                  <c:v>64.989999999999995</c:v>
                </c:pt>
                <c:pt idx="1136">
                  <c:v>64.989999999999995</c:v>
                </c:pt>
                <c:pt idx="1137">
                  <c:v>64.989999999999995</c:v>
                </c:pt>
                <c:pt idx="1138">
                  <c:v>64.989999999999995</c:v>
                </c:pt>
                <c:pt idx="1139">
                  <c:v>64.989999999999995</c:v>
                </c:pt>
                <c:pt idx="1140">
                  <c:v>64.989999999999995</c:v>
                </c:pt>
                <c:pt idx="1141">
                  <c:v>64.989999999999995</c:v>
                </c:pt>
                <c:pt idx="1142">
                  <c:v>64.989999999999995</c:v>
                </c:pt>
                <c:pt idx="1143">
                  <c:v>64.989999999999995</c:v>
                </c:pt>
                <c:pt idx="1144">
                  <c:v>64.989999999999995</c:v>
                </c:pt>
                <c:pt idx="1145">
                  <c:v>64.989999999999995</c:v>
                </c:pt>
                <c:pt idx="1146">
                  <c:v>64.989999999999995</c:v>
                </c:pt>
                <c:pt idx="1147">
                  <c:v>64.989999999999995</c:v>
                </c:pt>
                <c:pt idx="1148">
                  <c:v>64.989999999999995</c:v>
                </c:pt>
                <c:pt idx="1149">
                  <c:v>64.989999999999995</c:v>
                </c:pt>
                <c:pt idx="1150">
                  <c:v>64.989999999999995</c:v>
                </c:pt>
                <c:pt idx="1151">
                  <c:v>64.989999999999995</c:v>
                </c:pt>
                <c:pt idx="1152">
                  <c:v>64.989999999999995</c:v>
                </c:pt>
                <c:pt idx="1153">
                  <c:v>64.989999999999995</c:v>
                </c:pt>
                <c:pt idx="1154">
                  <c:v>64.989999999999995</c:v>
                </c:pt>
                <c:pt idx="1155">
                  <c:v>64.989999999999995</c:v>
                </c:pt>
                <c:pt idx="1156">
                  <c:v>64.989999999999995</c:v>
                </c:pt>
                <c:pt idx="1157">
                  <c:v>64.989999999999995</c:v>
                </c:pt>
                <c:pt idx="1158">
                  <c:v>64.989999999999995</c:v>
                </c:pt>
                <c:pt idx="1159">
                  <c:v>64.989999999999995</c:v>
                </c:pt>
                <c:pt idx="1160">
                  <c:v>64.989999999999995</c:v>
                </c:pt>
                <c:pt idx="1161">
                  <c:v>64.989999999999995</c:v>
                </c:pt>
                <c:pt idx="1162">
                  <c:v>64.989999999999995</c:v>
                </c:pt>
                <c:pt idx="1163">
                  <c:v>64.989999999999995</c:v>
                </c:pt>
                <c:pt idx="1164">
                  <c:v>64.989999999999995</c:v>
                </c:pt>
                <c:pt idx="1165">
                  <c:v>64.989999999999995</c:v>
                </c:pt>
                <c:pt idx="1166">
                  <c:v>64.989999999999995</c:v>
                </c:pt>
                <c:pt idx="1167">
                  <c:v>64.989999999999995</c:v>
                </c:pt>
                <c:pt idx="1168">
                  <c:v>64.989999999999995</c:v>
                </c:pt>
                <c:pt idx="1169">
                  <c:v>64.989999999999995</c:v>
                </c:pt>
                <c:pt idx="1170">
                  <c:v>64.989999999999995</c:v>
                </c:pt>
                <c:pt idx="1171">
                  <c:v>64.989999999999995</c:v>
                </c:pt>
                <c:pt idx="1172">
                  <c:v>64.989999999999995</c:v>
                </c:pt>
                <c:pt idx="1173">
                  <c:v>64.989999999999995</c:v>
                </c:pt>
                <c:pt idx="1174">
                  <c:v>64.989999999999995</c:v>
                </c:pt>
                <c:pt idx="1175">
                  <c:v>64.989999999999995</c:v>
                </c:pt>
                <c:pt idx="1176">
                  <c:v>64.989999999999995</c:v>
                </c:pt>
                <c:pt idx="1177">
                  <c:v>64.989999999999995</c:v>
                </c:pt>
                <c:pt idx="1178">
                  <c:v>64.989999999999995</c:v>
                </c:pt>
                <c:pt idx="1179">
                  <c:v>64.989999999999995</c:v>
                </c:pt>
                <c:pt idx="1180">
                  <c:v>64.989999999999995</c:v>
                </c:pt>
                <c:pt idx="1181">
                  <c:v>64.989999999999995</c:v>
                </c:pt>
                <c:pt idx="1182">
                  <c:v>64.989999999999995</c:v>
                </c:pt>
                <c:pt idx="1183">
                  <c:v>64.989999999999995</c:v>
                </c:pt>
                <c:pt idx="1184">
                  <c:v>64.989999999999995</c:v>
                </c:pt>
                <c:pt idx="1185">
                  <c:v>64.989999999999995</c:v>
                </c:pt>
                <c:pt idx="1186">
                  <c:v>64.989999999999995</c:v>
                </c:pt>
                <c:pt idx="1187">
                  <c:v>64.989999999999995</c:v>
                </c:pt>
                <c:pt idx="1188">
                  <c:v>64.989999999999995</c:v>
                </c:pt>
                <c:pt idx="1189">
                  <c:v>64.989999999999995</c:v>
                </c:pt>
                <c:pt idx="1190">
                  <c:v>64.989999999999995</c:v>
                </c:pt>
                <c:pt idx="1191">
                  <c:v>64.989999999999995</c:v>
                </c:pt>
                <c:pt idx="1192">
                  <c:v>64.989999999999995</c:v>
                </c:pt>
                <c:pt idx="1193">
                  <c:v>64.989999999999995</c:v>
                </c:pt>
                <c:pt idx="1194">
                  <c:v>64.989999999999995</c:v>
                </c:pt>
                <c:pt idx="1195">
                  <c:v>64.989999999999995</c:v>
                </c:pt>
                <c:pt idx="1196">
                  <c:v>64.989999999999995</c:v>
                </c:pt>
                <c:pt idx="1197">
                  <c:v>64.989999999999995</c:v>
                </c:pt>
                <c:pt idx="1198">
                  <c:v>64.989999999999995</c:v>
                </c:pt>
                <c:pt idx="1199">
                  <c:v>64.989999999999995</c:v>
                </c:pt>
                <c:pt idx="1200">
                  <c:v>64.989999999999995</c:v>
                </c:pt>
                <c:pt idx="1201">
                  <c:v>64.989999999999995</c:v>
                </c:pt>
                <c:pt idx="1202">
                  <c:v>64.989999999999995</c:v>
                </c:pt>
                <c:pt idx="1203">
                  <c:v>64.989999999999995</c:v>
                </c:pt>
                <c:pt idx="1204">
                  <c:v>64.989999999999995</c:v>
                </c:pt>
                <c:pt idx="1205">
                  <c:v>64.989999999999995</c:v>
                </c:pt>
                <c:pt idx="1206">
                  <c:v>64.989999999999995</c:v>
                </c:pt>
                <c:pt idx="1207">
                  <c:v>65</c:v>
                </c:pt>
                <c:pt idx="1208">
                  <c:v>65</c:v>
                </c:pt>
                <c:pt idx="1209">
                  <c:v>65</c:v>
                </c:pt>
                <c:pt idx="1210">
                  <c:v>65</c:v>
                </c:pt>
                <c:pt idx="1211">
                  <c:v>65</c:v>
                </c:pt>
                <c:pt idx="1212">
                  <c:v>65</c:v>
                </c:pt>
                <c:pt idx="1213">
                  <c:v>65</c:v>
                </c:pt>
                <c:pt idx="1214">
                  <c:v>65</c:v>
                </c:pt>
                <c:pt idx="1215">
                  <c:v>65</c:v>
                </c:pt>
                <c:pt idx="1216">
                  <c:v>65</c:v>
                </c:pt>
                <c:pt idx="1217">
                  <c:v>65</c:v>
                </c:pt>
                <c:pt idx="1218">
                  <c:v>65</c:v>
                </c:pt>
                <c:pt idx="1219">
                  <c:v>65</c:v>
                </c:pt>
                <c:pt idx="1220">
                  <c:v>65</c:v>
                </c:pt>
                <c:pt idx="1221">
                  <c:v>65</c:v>
                </c:pt>
                <c:pt idx="1222">
                  <c:v>65</c:v>
                </c:pt>
                <c:pt idx="1223">
                  <c:v>65</c:v>
                </c:pt>
                <c:pt idx="1224">
                  <c:v>65</c:v>
                </c:pt>
                <c:pt idx="1225">
                  <c:v>65</c:v>
                </c:pt>
                <c:pt idx="1226">
                  <c:v>65</c:v>
                </c:pt>
                <c:pt idx="1227">
                  <c:v>65</c:v>
                </c:pt>
                <c:pt idx="1228">
                  <c:v>65</c:v>
                </c:pt>
                <c:pt idx="1229">
                  <c:v>65</c:v>
                </c:pt>
                <c:pt idx="1230">
                  <c:v>65</c:v>
                </c:pt>
                <c:pt idx="1231">
                  <c:v>65</c:v>
                </c:pt>
                <c:pt idx="1232">
                  <c:v>65</c:v>
                </c:pt>
                <c:pt idx="1233">
                  <c:v>65</c:v>
                </c:pt>
                <c:pt idx="1234">
                  <c:v>65</c:v>
                </c:pt>
                <c:pt idx="1235">
                  <c:v>65</c:v>
                </c:pt>
                <c:pt idx="1236">
                  <c:v>65</c:v>
                </c:pt>
                <c:pt idx="1237">
                  <c:v>65</c:v>
                </c:pt>
                <c:pt idx="1238">
                  <c:v>65</c:v>
                </c:pt>
                <c:pt idx="1239">
                  <c:v>65</c:v>
                </c:pt>
                <c:pt idx="1240">
                  <c:v>65</c:v>
                </c:pt>
                <c:pt idx="1241">
                  <c:v>65</c:v>
                </c:pt>
                <c:pt idx="1242">
                  <c:v>65</c:v>
                </c:pt>
                <c:pt idx="1243">
                  <c:v>65</c:v>
                </c:pt>
                <c:pt idx="1244">
                  <c:v>65</c:v>
                </c:pt>
                <c:pt idx="1245">
                  <c:v>65</c:v>
                </c:pt>
                <c:pt idx="1246">
                  <c:v>65</c:v>
                </c:pt>
                <c:pt idx="1247">
                  <c:v>65</c:v>
                </c:pt>
                <c:pt idx="1248">
                  <c:v>65</c:v>
                </c:pt>
                <c:pt idx="1249">
                  <c:v>64.989999999999995</c:v>
                </c:pt>
              </c:numCache>
            </c:numRef>
          </c:val>
        </c:ser>
        <c:marker val="1"/>
        <c:axId val="93928448"/>
        <c:axId val="93934720"/>
      </c:lineChart>
      <c:catAx>
        <c:axId val="93928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93934720"/>
        <c:crosses val="autoZero"/>
        <c:auto val="1"/>
        <c:lblAlgn val="ctr"/>
        <c:lblOffset val="100"/>
      </c:catAx>
      <c:valAx>
        <c:axId val="939347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939284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Diseased(Mean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35%OfPopulation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TBInfectionONLYData!$D$2:$D$1251</c:f>
              <c:numCache>
                <c:formatCode>General</c:formatCode>
                <c:ptCount val="1250"/>
                <c:pt idx="0">
                  <c:v>0</c:v>
                </c:pt>
                <c:pt idx="1">
                  <c:v>10.44</c:v>
                </c:pt>
                <c:pt idx="2">
                  <c:v>10.54</c:v>
                </c:pt>
                <c:pt idx="3">
                  <c:v>10.69</c:v>
                </c:pt>
                <c:pt idx="4">
                  <c:v>10.75</c:v>
                </c:pt>
                <c:pt idx="5">
                  <c:v>10.8</c:v>
                </c:pt>
                <c:pt idx="6">
                  <c:v>10.91</c:v>
                </c:pt>
                <c:pt idx="7">
                  <c:v>10.979999999999901</c:v>
                </c:pt>
                <c:pt idx="8">
                  <c:v>10.98</c:v>
                </c:pt>
                <c:pt idx="9">
                  <c:v>11.02</c:v>
                </c:pt>
                <c:pt idx="10">
                  <c:v>11.05</c:v>
                </c:pt>
                <c:pt idx="11">
                  <c:v>11.01</c:v>
                </c:pt>
                <c:pt idx="12">
                  <c:v>11.03</c:v>
                </c:pt>
                <c:pt idx="13">
                  <c:v>11.03</c:v>
                </c:pt>
                <c:pt idx="14">
                  <c:v>11.05</c:v>
                </c:pt>
                <c:pt idx="15">
                  <c:v>11.03</c:v>
                </c:pt>
                <c:pt idx="16">
                  <c:v>11.01</c:v>
                </c:pt>
                <c:pt idx="17">
                  <c:v>11</c:v>
                </c:pt>
                <c:pt idx="18">
                  <c:v>11.01</c:v>
                </c:pt>
                <c:pt idx="19">
                  <c:v>11.01</c:v>
                </c:pt>
                <c:pt idx="20">
                  <c:v>10.96</c:v>
                </c:pt>
                <c:pt idx="21">
                  <c:v>11.03</c:v>
                </c:pt>
                <c:pt idx="22">
                  <c:v>11</c:v>
                </c:pt>
                <c:pt idx="23">
                  <c:v>11.01</c:v>
                </c:pt>
                <c:pt idx="24">
                  <c:v>11.02</c:v>
                </c:pt>
                <c:pt idx="25">
                  <c:v>11.05</c:v>
                </c:pt>
                <c:pt idx="26">
                  <c:v>11.01</c:v>
                </c:pt>
                <c:pt idx="27">
                  <c:v>11.01</c:v>
                </c:pt>
                <c:pt idx="28">
                  <c:v>11.01</c:v>
                </c:pt>
                <c:pt idx="29">
                  <c:v>11</c:v>
                </c:pt>
                <c:pt idx="30">
                  <c:v>10.99</c:v>
                </c:pt>
                <c:pt idx="31">
                  <c:v>10.99</c:v>
                </c:pt>
                <c:pt idx="32">
                  <c:v>10.950000000000001</c:v>
                </c:pt>
                <c:pt idx="33">
                  <c:v>10.92</c:v>
                </c:pt>
                <c:pt idx="34">
                  <c:v>10.93</c:v>
                </c:pt>
                <c:pt idx="35">
                  <c:v>10.950000000000001</c:v>
                </c:pt>
                <c:pt idx="36">
                  <c:v>10.89</c:v>
                </c:pt>
                <c:pt idx="37">
                  <c:v>10.88</c:v>
                </c:pt>
                <c:pt idx="38">
                  <c:v>10.870000000000001</c:v>
                </c:pt>
                <c:pt idx="39">
                  <c:v>10.83</c:v>
                </c:pt>
                <c:pt idx="40">
                  <c:v>10.870000000000001</c:v>
                </c:pt>
                <c:pt idx="41">
                  <c:v>10.82</c:v>
                </c:pt>
                <c:pt idx="42">
                  <c:v>10.79</c:v>
                </c:pt>
                <c:pt idx="43">
                  <c:v>10.78</c:v>
                </c:pt>
                <c:pt idx="44">
                  <c:v>10.79</c:v>
                </c:pt>
                <c:pt idx="45">
                  <c:v>10.78</c:v>
                </c:pt>
                <c:pt idx="46">
                  <c:v>10.8</c:v>
                </c:pt>
                <c:pt idx="47">
                  <c:v>10.75</c:v>
                </c:pt>
                <c:pt idx="48">
                  <c:v>10.719999999999999</c:v>
                </c:pt>
                <c:pt idx="49">
                  <c:v>10.729999999999899</c:v>
                </c:pt>
                <c:pt idx="50">
                  <c:v>10.729999999999899</c:v>
                </c:pt>
                <c:pt idx="51">
                  <c:v>10.729999999999899</c:v>
                </c:pt>
                <c:pt idx="52">
                  <c:v>10.69</c:v>
                </c:pt>
                <c:pt idx="53">
                  <c:v>10.69</c:v>
                </c:pt>
                <c:pt idx="54">
                  <c:v>10.629999999999901</c:v>
                </c:pt>
                <c:pt idx="55">
                  <c:v>10.6</c:v>
                </c:pt>
                <c:pt idx="56">
                  <c:v>10.53</c:v>
                </c:pt>
                <c:pt idx="57">
                  <c:v>10.489999999999904</c:v>
                </c:pt>
                <c:pt idx="58">
                  <c:v>10.489999999999904</c:v>
                </c:pt>
                <c:pt idx="59">
                  <c:v>10.44</c:v>
                </c:pt>
                <c:pt idx="60">
                  <c:v>10.4</c:v>
                </c:pt>
                <c:pt idx="61">
                  <c:v>10.370000000000001</c:v>
                </c:pt>
                <c:pt idx="62">
                  <c:v>10.370000000000001</c:v>
                </c:pt>
                <c:pt idx="63">
                  <c:v>10.350000000000001</c:v>
                </c:pt>
                <c:pt idx="64">
                  <c:v>10.370000000000001</c:v>
                </c:pt>
                <c:pt idx="65">
                  <c:v>10.38</c:v>
                </c:pt>
                <c:pt idx="66">
                  <c:v>10.360000000000001</c:v>
                </c:pt>
                <c:pt idx="67">
                  <c:v>10.31</c:v>
                </c:pt>
                <c:pt idx="68">
                  <c:v>10.29</c:v>
                </c:pt>
                <c:pt idx="69">
                  <c:v>10.269999999999902</c:v>
                </c:pt>
                <c:pt idx="70">
                  <c:v>10.25</c:v>
                </c:pt>
                <c:pt idx="71">
                  <c:v>10.209999999999901</c:v>
                </c:pt>
                <c:pt idx="72">
                  <c:v>10.169999999999902</c:v>
                </c:pt>
                <c:pt idx="73">
                  <c:v>10.120000000000001</c:v>
                </c:pt>
                <c:pt idx="74">
                  <c:v>10.09</c:v>
                </c:pt>
                <c:pt idx="75">
                  <c:v>10.049999999999899</c:v>
                </c:pt>
                <c:pt idx="76">
                  <c:v>10.040000000000001</c:v>
                </c:pt>
                <c:pt idx="77">
                  <c:v>10</c:v>
                </c:pt>
                <c:pt idx="78">
                  <c:v>9.9699999999999935</c:v>
                </c:pt>
                <c:pt idx="79">
                  <c:v>9.9599999999999937</c:v>
                </c:pt>
                <c:pt idx="80">
                  <c:v>9.91</c:v>
                </c:pt>
                <c:pt idx="81">
                  <c:v>9.8600000000000012</c:v>
                </c:pt>
                <c:pt idx="82">
                  <c:v>9.839999999999991</c:v>
                </c:pt>
                <c:pt idx="83">
                  <c:v>9.76</c:v>
                </c:pt>
                <c:pt idx="84">
                  <c:v>9.76</c:v>
                </c:pt>
                <c:pt idx="85">
                  <c:v>9.76</c:v>
                </c:pt>
                <c:pt idx="86">
                  <c:v>9.7399999999999896</c:v>
                </c:pt>
                <c:pt idx="87">
                  <c:v>9.6899999999999924</c:v>
                </c:pt>
                <c:pt idx="88">
                  <c:v>9.669999999999991</c:v>
                </c:pt>
                <c:pt idx="89">
                  <c:v>9.5799999999999912</c:v>
                </c:pt>
                <c:pt idx="90">
                  <c:v>9.5599999999999916</c:v>
                </c:pt>
                <c:pt idx="91">
                  <c:v>9.5699999999999914</c:v>
                </c:pt>
                <c:pt idx="92">
                  <c:v>9.51</c:v>
                </c:pt>
                <c:pt idx="93">
                  <c:v>9.4500000000000011</c:v>
                </c:pt>
                <c:pt idx="94">
                  <c:v>9.4299999999999926</c:v>
                </c:pt>
                <c:pt idx="95">
                  <c:v>9.3799999999999937</c:v>
                </c:pt>
                <c:pt idx="96">
                  <c:v>9.3699999999999939</c:v>
                </c:pt>
                <c:pt idx="97">
                  <c:v>9.339999999999991</c:v>
                </c:pt>
                <c:pt idx="98">
                  <c:v>9.2799999999999923</c:v>
                </c:pt>
                <c:pt idx="99">
                  <c:v>9.209999999999992</c:v>
                </c:pt>
                <c:pt idx="100">
                  <c:v>9.1599999999999913</c:v>
                </c:pt>
                <c:pt idx="101">
                  <c:v>9.0999999999999925</c:v>
                </c:pt>
                <c:pt idx="102">
                  <c:v>9.1199999999999921</c:v>
                </c:pt>
                <c:pt idx="103">
                  <c:v>9.0999999999999925</c:v>
                </c:pt>
                <c:pt idx="104">
                  <c:v>9.039999999999992</c:v>
                </c:pt>
                <c:pt idx="105">
                  <c:v>9.0199999999999925</c:v>
                </c:pt>
                <c:pt idx="106">
                  <c:v>9.0099999999999909</c:v>
                </c:pt>
                <c:pt idx="107">
                  <c:v>8.9999999999999911</c:v>
                </c:pt>
                <c:pt idx="108">
                  <c:v>8.9899999999999913</c:v>
                </c:pt>
                <c:pt idx="109">
                  <c:v>8.9699999999999935</c:v>
                </c:pt>
                <c:pt idx="110">
                  <c:v>8.9499999999999922</c:v>
                </c:pt>
                <c:pt idx="111">
                  <c:v>8.8899999999999935</c:v>
                </c:pt>
                <c:pt idx="112">
                  <c:v>8.8499999999999925</c:v>
                </c:pt>
                <c:pt idx="113">
                  <c:v>8.8699999999999939</c:v>
                </c:pt>
                <c:pt idx="114">
                  <c:v>8.8999999999999915</c:v>
                </c:pt>
                <c:pt idx="115">
                  <c:v>8.8699999999999939</c:v>
                </c:pt>
                <c:pt idx="116">
                  <c:v>8.8199999999999914</c:v>
                </c:pt>
                <c:pt idx="117">
                  <c:v>8.7699999999999925</c:v>
                </c:pt>
                <c:pt idx="118">
                  <c:v>8.7699999999999925</c:v>
                </c:pt>
                <c:pt idx="119">
                  <c:v>8.7299999999999898</c:v>
                </c:pt>
                <c:pt idx="120">
                  <c:v>8.6499999999999897</c:v>
                </c:pt>
                <c:pt idx="121">
                  <c:v>8.6</c:v>
                </c:pt>
                <c:pt idx="122">
                  <c:v>8.5499999999999918</c:v>
                </c:pt>
                <c:pt idx="123">
                  <c:v>8.5499999999999918</c:v>
                </c:pt>
                <c:pt idx="124">
                  <c:v>8.5400000000000009</c:v>
                </c:pt>
                <c:pt idx="125">
                  <c:v>8.539999999999992</c:v>
                </c:pt>
                <c:pt idx="126">
                  <c:v>8.5299999999999923</c:v>
                </c:pt>
                <c:pt idx="127">
                  <c:v>8.4899999999999913</c:v>
                </c:pt>
                <c:pt idx="128">
                  <c:v>8.4699999999999935</c:v>
                </c:pt>
                <c:pt idx="129">
                  <c:v>8.4599999999999937</c:v>
                </c:pt>
                <c:pt idx="130">
                  <c:v>8.4099999999999913</c:v>
                </c:pt>
                <c:pt idx="131">
                  <c:v>8.3899999999999935</c:v>
                </c:pt>
                <c:pt idx="132">
                  <c:v>8.3600000000000012</c:v>
                </c:pt>
                <c:pt idx="133">
                  <c:v>8.34</c:v>
                </c:pt>
                <c:pt idx="134">
                  <c:v>8.33</c:v>
                </c:pt>
                <c:pt idx="135">
                  <c:v>8.32</c:v>
                </c:pt>
                <c:pt idx="136">
                  <c:v>8.2399999999999984</c:v>
                </c:pt>
                <c:pt idx="137">
                  <c:v>8.2299999999999986</c:v>
                </c:pt>
                <c:pt idx="138">
                  <c:v>8.2299999999999986</c:v>
                </c:pt>
                <c:pt idx="139">
                  <c:v>8.2000000000000011</c:v>
                </c:pt>
                <c:pt idx="140">
                  <c:v>8.2199999999999989</c:v>
                </c:pt>
                <c:pt idx="141">
                  <c:v>8.19</c:v>
                </c:pt>
                <c:pt idx="142">
                  <c:v>8.16</c:v>
                </c:pt>
                <c:pt idx="143">
                  <c:v>8.07</c:v>
                </c:pt>
                <c:pt idx="144">
                  <c:v>8.06</c:v>
                </c:pt>
                <c:pt idx="145">
                  <c:v>8.01</c:v>
                </c:pt>
                <c:pt idx="146">
                  <c:v>7.92</c:v>
                </c:pt>
                <c:pt idx="147">
                  <c:v>7.88</c:v>
                </c:pt>
                <c:pt idx="148">
                  <c:v>7.84</c:v>
                </c:pt>
                <c:pt idx="149">
                  <c:v>7.8299999999999894</c:v>
                </c:pt>
                <c:pt idx="150">
                  <c:v>7.8099999999999898</c:v>
                </c:pt>
                <c:pt idx="151">
                  <c:v>7.78</c:v>
                </c:pt>
                <c:pt idx="152">
                  <c:v>7.7399999999999904</c:v>
                </c:pt>
                <c:pt idx="153">
                  <c:v>7.6899999999999897</c:v>
                </c:pt>
                <c:pt idx="154">
                  <c:v>7.6499999999999897</c:v>
                </c:pt>
                <c:pt idx="155">
                  <c:v>7.59</c:v>
                </c:pt>
                <c:pt idx="156">
                  <c:v>7.59</c:v>
                </c:pt>
                <c:pt idx="157">
                  <c:v>7.5399999999999903</c:v>
                </c:pt>
                <c:pt idx="158">
                  <c:v>7.5699999999999896</c:v>
                </c:pt>
                <c:pt idx="159">
                  <c:v>7.5299999999999896</c:v>
                </c:pt>
                <c:pt idx="160">
                  <c:v>7.46999999999999</c:v>
                </c:pt>
                <c:pt idx="161">
                  <c:v>7.4299999999999899</c:v>
                </c:pt>
                <c:pt idx="162">
                  <c:v>7.38</c:v>
                </c:pt>
                <c:pt idx="163">
                  <c:v>7.35</c:v>
                </c:pt>
                <c:pt idx="164">
                  <c:v>7.3</c:v>
                </c:pt>
                <c:pt idx="165">
                  <c:v>7.28</c:v>
                </c:pt>
                <c:pt idx="166">
                  <c:v>7.2700000000000005</c:v>
                </c:pt>
                <c:pt idx="167">
                  <c:v>7.26</c:v>
                </c:pt>
                <c:pt idx="168">
                  <c:v>7.2399999999999904</c:v>
                </c:pt>
                <c:pt idx="169">
                  <c:v>7.23</c:v>
                </c:pt>
                <c:pt idx="170">
                  <c:v>7.18</c:v>
                </c:pt>
                <c:pt idx="171">
                  <c:v>7.1399999999999899</c:v>
                </c:pt>
                <c:pt idx="172">
                  <c:v>7.1</c:v>
                </c:pt>
                <c:pt idx="173">
                  <c:v>7.07</c:v>
                </c:pt>
                <c:pt idx="174">
                  <c:v>7.0499999999999901</c:v>
                </c:pt>
                <c:pt idx="175">
                  <c:v>7.01</c:v>
                </c:pt>
                <c:pt idx="176">
                  <c:v>6.9700000000000006</c:v>
                </c:pt>
                <c:pt idx="177">
                  <c:v>6.9300000000000006</c:v>
                </c:pt>
                <c:pt idx="178">
                  <c:v>6.9</c:v>
                </c:pt>
                <c:pt idx="179">
                  <c:v>6.84</c:v>
                </c:pt>
                <c:pt idx="180">
                  <c:v>6.8</c:v>
                </c:pt>
                <c:pt idx="181">
                  <c:v>6.7700000000000005</c:v>
                </c:pt>
                <c:pt idx="182">
                  <c:v>6.81</c:v>
                </c:pt>
                <c:pt idx="183">
                  <c:v>6.78</c:v>
                </c:pt>
                <c:pt idx="184">
                  <c:v>6.75</c:v>
                </c:pt>
                <c:pt idx="185">
                  <c:v>6.7700000000000005</c:v>
                </c:pt>
                <c:pt idx="186">
                  <c:v>6.79</c:v>
                </c:pt>
                <c:pt idx="187">
                  <c:v>6.79</c:v>
                </c:pt>
                <c:pt idx="188">
                  <c:v>6.79</c:v>
                </c:pt>
                <c:pt idx="189">
                  <c:v>6.78</c:v>
                </c:pt>
                <c:pt idx="190">
                  <c:v>6.78</c:v>
                </c:pt>
                <c:pt idx="191">
                  <c:v>6.74</c:v>
                </c:pt>
                <c:pt idx="192">
                  <c:v>6.72</c:v>
                </c:pt>
                <c:pt idx="193">
                  <c:v>6.7</c:v>
                </c:pt>
                <c:pt idx="194">
                  <c:v>6.6599999999999993</c:v>
                </c:pt>
                <c:pt idx="195">
                  <c:v>6.6899999999999995</c:v>
                </c:pt>
                <c:pt idx="196">
                  <c:v>6.6899999999999995</c:v>
                </c:pt>
                <c:pt idx="197">
                  <c:v>6.68</c:v>
                </c:pt>
                <c:pt idx="198">
                  <c:v>6.6899999999999995</c:v>
                </c:pt>
                <c:pt idx="199">
                  <c:v>6.6899999999999995</c:v>
                </c:pt>
                <c:pt idx="200">
                  <c:v>6.6499999999999995</c:v>
                </c:pt>
                <c:pt idx="201">
                  <c:v>6.6499999999999995</c:v>
                </c:pt>
                <c:pt idx="202">
                  <c:v>6.6599999999999993</c:v>
                </c:pt>
                <c:pt idx="203">
                  <c:v>6.6899999999999995</c:v>
                </c:pt>
                <c:pt idx="204">
                  <c:v>6.7</c:v>
                </c:pt>
                <c:pt idx="205">
                  <c:v>6.7</c:v>
                </c:pt>
                <c:pt idx="206">
                  <c:v>6.6599999999999993</c:v>
                </c:pt>
                <c:pt idx="207">
                  <c:v>6.6499999999999995</c:v>
                </c:pt>
                <c:pt idx="208">
                  <c:v>6.6099999999999994</c:v>
                </c:pt>
                <c:pt idx="209">
                  <c:v>6.6</c:v>
                </c:pt>
                <c:pt idx="210">
                  <c:v>6.6199999999999992</c:v>
                </c:pt>
                <c:pt idx="211">
                  <c:v>6.6099999999999994</c:v>
                </c:pt>
                <c:pt idx="212">
                  <c:v>6.59</c:v>
                </c:pt>
                <c:pt idx="213">
                  <c:v>6.59</c:v>
                </c:pt>
                <c:pt idx="214">
                  <c:v>6.59</c:v>
                </c:pt>
                <c:pt idx="215">
                  <c:v>6.6199999999999992</c:v>
                </c:pt>
                <c:pt idx="216">
                  <c:v>6.6</c:v>
                </c:pt>
                <c:pt idx="217">
                  <c:v>6.6099999999999994</c:v>
                </c:pt>
                <c:pt idx="218">
                  <c:v>6.6099999999999994</c:v>
                </c:pt>
                <c:pt idx="219">
                  <c:v>6.64</c:v>
                </c:pt>
                <c:pt idx="220">
                  <c:v>6.6499999999999995</c:v>
                </c:pt>
                <c:pt idx="221">
                  <c:v>6.6599999999999993</c:v>
                </c:pt>
                <c:pt idx="222">
                  <c:v>6.67</c:v>
                </c:pt>
                <c:pt idx="223">
                  <c:v>6.67</c:v>
                </c:pt>
                <c:pt idx="224">
                  <c:v>6.68</c:v>
                </c:pt>
                <c:pt idx="225">
                  <c:v>6.72</c:v>
                </c:pt>
                <c:pt idx="226">
                  <c:v>6.74</c:v>
                </c:pt>
                <c:pt idx="227">
                  <c:v>6.74</c:v>
                </c:pt>
                <c:pt idx="228">
                  <c:v>6.74</c:v>
                </c:pt>
                <c:pt idx="229">
                  <c:v>6.72</c:v>
                </c:pt>
                <c:pt idx="230">
                  <c:v>6.74</c:v>
                </c:pt>
                <c:pt idx="231">
                  <c:v>6.75</c:v>
                </c:pt>
                <c:pt idx="232">
                  <c:v>6.7299999999999898</c:v>
                </c:pt>
                <c:pt idx="233">
                  <c:v>6.71</c:v>
                </c:pt>
                <c:pt idx="234">
                  <c:v>6.6899999999999995</c:v>
                </c:pt>
                <c:pt idx="235">
                  <c:v>6.7</c:v>
                </c:pt>
                <c:pt idx="236">
                  <c:v>6.71</c:v>
                </c:pt>
                <c:pt idx="237">
                  <c:v>6.7299999999999898</c:v>
                </c:pt>
                <c:pt idx="238">
                  <c:v>6.72</c:v>
                </c:pt>
                <c:pt idx="239">
                  <c:v>6.74</c:v>
                </c:pt>
                <c:pt idx="240">
                  <c:v>6.74</c:v>
                </c:pt>
                <c:pt idx="241">
                  <c:v>6.7299999999999898</c:v>
                </c:pt>
                <c:pt idx="242">
                  <c:v>6.75</c:v>
                </c:pt>
                <c:pt idx="243">
                  <c:v>6.7299999999999898</c:v>
                </c:pt>
                <c:pt idx="244">
                  <c:v>6.74</c:v>
                </c:pt>
                <c:pt idx="245">
                  <c:v>6.75</c:v>
                </c:pt>
                <c:pt idx="246">
                  <c:v>6.75</c:v>
                </c:pt>
                <c:pt idx="247">
                  <c:v>6.75</c:v>
                </c:pt>
                <c:pt idx="248">
                  <c:v>6.74</c:v>
                </c:pt>
                <c:pt idx="249">
                  <c:v>6.75</c:v>
                </c:pt>
                <c:pt idx="250">
                  <c:v>6.75</c:v>
                </c:pt>
                <c:pt idx="251">
                  <c:v>6.72</c:v>
                </c:pt>
                <c:pt idx="252">
                  <c:v>6.7299999999999898</c:v>
                </c:pt>
                <c:pt idx="253">
                  <c:v>6.74</c:v>
                </c:pt>
                <c:pt idx="254">
                  <c:v>6.76</c:v>
                </c:pt>
                <c:pt idx="255">
                  <c:v>6.8</c:v>
                </c:pt>
                <c:pt idx="256">
                  <c:v>6.79</c:v>
                </c:pt>
                <c:pt idx="257">
                  <c:v>6.8199999999999994</c:v>
                </c:pt>
                <c:pt idx="258">
                  <c:v>6.78</c:v>
                </c:pt>
                <c:pt idx="259">
                  <c:v>6.76</c:v>
                </c:pt>
                <c:pt idx="260">
                  <c:v>6.79</c:v>
                </c:pt>
                <c:pt idx="261">
                  <c:v>6.8</c:v>
                </c:pt>
                <c:pt idx="262">
                  <c:v>6.79</c:v>
                </c:pt>
                <c:pt idx="263">
                  <c:v>6.81</c:v>
                </c:pt>
                <c:pt idx="264">
                  <c:v>6.81</c:v>
                </c:pt>
                <c:pt idx="265">
                  <c:v>6.8</c:v>
                </c:pt>
                <c:pt idx="266">
                  <c:v>6.81</c:v>
                </c:pt>
                <c:pt idx="267">
                  <c:v>6.8</c:v>
                </c:pt>
                <c:pt idx="268">
                  <c:v>6.81</c:v>
                </c:pt>
                <c:pt idx="269">
                  <c:v>6.79</c:v>
                </c:pt>
                <c:pt idx="270">
                  <c:v>6.8199999999999994</c:v>
                </c:pt>
                <c:pt idx="271">
                  <c:v>6.8</c:v>
                </c:pt>
                <c:pt idx="272">
                  <c:v>6.8199999999999994</c:v>
                </c:pt>
                <c:pt idx="273">
                  <c:v>6.81</c:v>
                </c:pt>
                <c:pt idx="274">
                  <c:v>6.8199999999999994</c:v>
                </c:pt>
                <c:pt idx="275">
                  <c:v>6.8199999999999994</c:v>
                </c:pt>
                <c:pt idx="276">
                  <c:v>6.8</c:v>
                </c:pt>
                <c:pt idx="277">
                  <c:v>6.8</c:v>
                </c:pt>
                <c:pt idx="278">
                  <c:v>6.79</c:v>
                </c:pt>
                <c:pt idx="279">
                  <c:v>6.78</c:v>
                </c:pt>
                <c:pt idx="280">
                  <c:v>6.7700000000000005</c:v>
                </c:pt>
                <c:pt idx="281">
                  <c:v>6.7700000000000005</c:v>
                </c:pt>
                <c:pt idx="282">
                  <c:v>6.7700000000000005</c:v>
                </c:pt>
                <c:pt idx="283">
                  <c:v>6.75</c:v>
                </c:pt>
                <c:pt idx="284">
                  <c:v>6.75</c:v>
                </c:pt>
                <c:pt idx="285">
                  <c:v>6.75</c:v>
                </c:pt>
                <c:pt idx="286">
                  <c:v>6.75</c:v>
                </c:pt>
                <c:pt idx="287">
                  <c:v>6.75</c:v>
                </c:pt>
                <c:pt idx="288">
                  <c:v>6.76</c:v>
                </c:pt>
                <c:pt idx="289">
                  <c:v>6.74</c:v>
                </c:pt>
                <c:pt idx="290">
                  <c:v>6.74</c:v>
                </c:pt>
                <c:pt idx="291">
                  <c:v>6.75</c:v>
                </c:pt>
                <c:pt idx="292">
                  <c:v>6.76</c:v>
                </c:pt>
                <c:pt idx="293">
                  <c:v>6.76</c:v>
                </c:pt>
                <c:pt idx="294">
                  <c:v>6.7700000000000005</c:v>
                </c:pt>
                <c:pt idx="295">
                  <c:v>6.7700000000000005</c:v>
                </c:pt>
                <c:pt idx="296">
                  <c:v>6.7700000000000005</c:v>
                </c:pt>
                <c:pt idx="297">
                  <c:v>6.81</c:v>
                </c:pt>
                <c:pt idx="298">
                  <c:v>6.8</c:v>
                </c:pt>
                <c:pt idx="299">
                  <c:v>6.8</c:v>
                </c:pt>
                <c:pt idx="300">
                  <c:v>6.8</c:v>
                </c:pt>
                <c:pt idx="301">
                  <c:v>6.83</c:v>
                </c:pt>
                <c:pt idx="302">
                  <c:v>6.84</c:v>
                </c:pt>
                <c:pt idx="303">
                  <c:v>6.83</c:v>
                </c:pt>
                <c:pt idx="304">
                  <c:v>6.87</c:v>
                </c:pt>
                <c:pt idx="305">
                  <c:v>6.85</c:v>
                </c:pt>
                <c:pt idx="306">
                  <c:v>6.83</c:v>
                </c:pt>
                <c:pt idx="307">
                  <c:v>6.84</c:v>
                </c:pt>
                <c:pt idx="308">
                  <c:v>6.85</c:v>
                </c:pt>
                <c:pt idx="309">
                  <c:v>6.85</c:v>
                </c:pt>
                <c:pt idx="310">
                  <c:v>6.8599999999999994</c:v>
                </c:pt>
                <c:pt idx="311">
                  <c:v>6.85</c:v>
                </c:pt>
                <c:pt idx="312">
                  <c:v>6.89</c:v>
                </c:pt>
                <c:pt idx="313">
                  <c:v>6.91</c:v>
                </c:pt>
                <c:pt idx="314">
                  <c:v>6.91</c:v>
                </c:pt>
                <c:pt idx="315">
                  <c:v>6.9</c:v>
                </c:pt>
                <c:pt idx="316">
                  <c:v>6.88</c:v>
                </c:pt>
                <c:pt idx="317">
                  <c:v>6.88</c:v>
                </c:pt>
                <c:pt idx="318">
                  <c:v>6.88</c:v>
                </c:pt>
                <c:pt idx="319">
                  <c:v>6.89</c:v>
                </c:pt>
                <c:pt idx="320">
                  <c:v>6.89</c:v>
                </c:pt>
                <c:pt idx="321">
                  <c:v>6.88</c:v>
                </c:pt>
                <c:pt idx="322">
                  <c:v>6.8599999999999994</c:v>
                </c:pt>
                <c:pt idx="323">
                  <c:v>6.8599999999999994</c:v>
                </c:pt>
                <c:pt idx="324">
                  <c:v>6.85</c:v>
                </c:pt>
                <c:pt idx="325">
                  <c:v>6.84</c:v>
                </c:pt>
                <c:pt idx="326">
                  <c:v>6.84</c:v>
                </c:pt>
                <c:pt idx="327">
                  <c:v>6.8</c:v>
                </c:pt>
                <c:pt idx="328">
                  <c:v>6.81</c:v>
                </c:pt>
                <c:pt idx="329">
                  <c:v>6.79</c:v>
                </c:pt>
                <c:pt idx="330">
                  <c:v>6.7700000000000005</c:v>
                </c:pt>
                <c:pt idx="331">
                  <c:v>6.76</c:v>
                </c:pt>
                <c:pt idx="332">
                  <c:v>6.74</c:v>
                </c:pt>
                <c:pt idx="333">
                  <c:v>6.7299999999999898</c:v>
                </c:pt>
                <c:pt idx="334">
                  <c:v>6.74</c:v>
                </c:pt>
                <c:pt idx="335">
                  <c:v>6.75</c:v>
                </c:pt>
                <c:pt idx="336">
                  <c:v>6.76</c:v>
                </c:pt>
                <c:pt idx="337">
                  <c:v>6.75</c:v>
                </c:pt>
                <c:pt idx="338">
                  <c:v>6.7700000000000005</c:v>
                </c:pt>
                <c:pt idx="339">
                  <c:v>6.78</c:v>
                </c:pt>
                <c:pt idx="340">
                  <c:v>6.7700000000000005</c:v>
                </c:pt>
                <c:pt idx="341">
                  <c:v>6.76</c:v>
                </c:pt>
                <c:pt idx="342">
                  <c:v>6.7700000000000005</c:v>
                </c:pt>
                <c:pt idx="343">
                  <c:v>6.7700000000000005</c:v>
                </c:pt>
                <c:pt idx="344">
                  <c:v>6.76</c:v>
                </c:pt>
                <c:pt idx="345">
                  <c:v>6.7700000000000005</c:v>
                </c:pt>
                <c:pt idx="346">
                  <c:v>6.78</c:v>
                </c:pt>
                <c:pt idx="347">
                  <c:v>6.78</c:v>
                </c:pt>
                <c:pt idx="348">
                  <c:v>6.78</c:v>
                </c:pt>
                <c:pt idx="349">
                  <c:v>6.7700000000000005</c:v>
                </c:pt>
                <c:pt idx="350">
                  <c:v>6.76</c:v>
                </c:pt>
                <c:pt idx="351">
                  <c:v>6.7700000000000005</c:v>
                </c:pt>
                <c:pt idx="352">
                  <c:v>6.7700000000000005</c:v>
                </c:pt>
                <c:pt idx="353">
                  <c:v>6.74</c:v>
                </c:pt>
                <c:pt idx="354">
                  <c:v>6.75</c:v>
                </c:pt>
                <c:pt idx="355">
                  <c:v>6.74</c:v>
                </c:pt>
                <c:pt idx="356">
                  <c:v>6.75</c:v>
                </c:pt>
                <c:pt idx="357">
                  <c:v>6.76</c:v>
                </c:pt>
                <c:pt idx="358">
                  <c:v>6.75</c:v>
                </c:pt>
                <c:pt idx="359">
                  <c:v>6.75</c:v>
                </c:pt>
                <c:pt idx="360">
                  <c:v>6.74</c:v>
                </c:pt>
                <c:pt idx="361">
                  <c:v>6.7299999999999898</c:v>
                </c:pt>
                <c:pt idx="362">
                  <c:v>6.71</c:v>
                </c:pt>
                <c:pt idx="363">
                  <c:v>6.71</c:v>
                </c:pt>
                <c:pt idx="364">
                  <c:v>6.6899999999999995</c:v>
                </c:pt>
                <c:pt idx="365">
                  <c:v>6.6899999999999995</c:v>
                </c:pt>
                <c:pt idx="366">
                  <c:v>6.7</c:v>
                </c:pt>
                <c:pt idx="367">
                  <c:v>6.71</c:v>
                </c:pt>
                <c:pt idx="368">
                  <c:v>6.7</c:v>
                </c:pt>
                <c:pt idx="369">
                  <c:v>6.7</c:v>
                </c:pt>
                <c:pt idx="370">
                  <c:v>6.68</c:v>
                </c:pt>
                <c:pt idx="371">
                  <c:v>6.6599999999999993</c:v>
                </c:pt>
                <c:pt idx="372">
                  <c:v>6.6499999999999995</c:v>
                </c:pt>
                <c:pt idx="373">
                  <c:v>6.6199999999999992</c:v>
                </c:pt>
                <c:pt idx="374">
                  <c:v>6.6</c:v>
                </c:pt>
                <c:pt idx="375">
                  <c:v>6.6</c:v>
                </c:pt>
                <c:pt idx="376">
                  <c:v>6.59</c:v>
                </c:pt>
                <c:pt idx="377">
                  <c:v>6.6</c:v>
                </c:pt>
                <c:pt idx="378">
                  <c:v>6.6</c:v>
                </c:pt>
                <c:pt idx="379">
                  <c:v>6.6099999999999994</c:v>
                </c:pt>
                <c:pt idx="380">
                  <c:v>6.6</c:v>
                </c:pt>
                <c:pt idx="381">
                  <c:v>6.6</c:v>
                </c:pt>
                <c:pt idx="382">
                  <c:v>6.6099999999999994</c:v>
                </c:pt>
                <c:pt idx="383">
                  <c:v>6.6</c:v>
                </c:pt>
                <c:pt idx="384">
                  <c:v>6.6199999999999992</c:v>
                </c:pt>
                <c:pt idx="385">
                  <c:v>6.6</c:v>
                </c:pt>
                <c:pt idx="386">
                  <c:v>6.6</c:v>
                </c:pt>
                <c:pt idx="387">
                  <c:v>6.6</c:v>
                </c:pt>
                <c:pt idx="388">
                  <c:v>6.59</c:v>
                </c:pt>
                <c:pt idx="389">
                  <c:v>6.58</c:v>
                </c:pt>
                <c:pt idx="390">
                  <c:v>6.57</c:v>
                </c:pt>
                <c:pt idx="391">
                  <c:v>6.57</c:v>
                </c:pt>
                <c:pt idx="392">
                  <c:v>6.57</c:v>
                </c:pt>
                <c:pt idx="393">
                  <c:v>6.57</c:v>
                </c:pt>
                <c:pt idx="394">
                  <c:v>6.58</c:v>
                </c:pt>
                <c:pt idx="395">
                  <c:v>6.57</c:v>
                </c:pt>
                <c:pt idx="396">
                  <c:v>6.57</c:v>
                </c:pt>
                <c:pt idx="397">
                  <c:v>6.57</c:v>
                </c:pt>
                <c:pt idx="398">
                  <c:v>6.57</c:v>
                </c:pt>
                <c:pt idx="399">
                  <c:v>6.57</c:v>
                </c:pt>
                <c:pt idx="400">
                  <c:v>6.57</c:v>
                </c:pt>
                <c:pt idx="401">
                  <c:v>6.58</c:v>
                </c:pt>
                <c:pt idx="402">
                  <c:v>6.6</c:v>
                </c:pt>
                <c:pt idx="403">
                  <c:v>6.59</c:v>
                </c:pt>
                <c:pt idx="404">
                  <c:v>6.6</c:v>
                </c:pt>
                <c:pt idx="405">
                  <c:v>6.6</c:v>
                </c:pt>
                <c:pt idx="406">
                  <c:v>6.6</c:v>
                </c:pt>
                <c:pt idx="407">
                  <c:v>6.6</c:v>
                </c:pt>
                <c:pt idx="408">
                  <c:v>6.6</c:v>
                </c:pt>
                <c:pt idx="409">
                  <c:v>6.59</c:v>
                </c:pt>
                <c:pt idx="410">
                  <c:v>6.6</c:v>
                </c:pt>
                <c:pt idx="411">
                  <c:v>6.59</c:v>
                </c:pt>
                <c:pt idx="412">
                  <c:v>6.6</c:v>
                </c:pt>
                <c:pt idx="413">
                  <c:v>6.6199999999999992</c:v>
                </c:pt>
                <c:pt idx="414">
                  <c:v>6.63</c:v>
                </c:pt>
                <c:pt idx="415">
                  <c:v>6.63</c:v>
                </c:pt>
                <c:pt idx="416">
                  <c:v>6.63</c:v>
                </c:pt>
                <c:pt idx="417">
                  <c:v>6.64</c:v>
                </c:pt>
                <c:pt idx="418">
                  <c:v>6.63</c:v>
                </c:pt>
                <c:pt idx="419">
                  <c:v>6.63</c:v>
                </c:pt>
                <c:pt idx="420">
                  <c:v>6.63</c:v>
                </c:pt>
                <c:pt idx="421">
                  <c:v>6.6</c:v>
                </c:pt>
                <c:pt idx="422">
                  <c:v>6.59</c:v>
                </c:pt>
                <c:pt idx="423">
                  <c:v>6.59</c:v>
                </c:pt>
                <c:pt idx="424">
                  <c:v>6.59</c:v>
                </c:pt>
                <c:pt idx="425">
                  <c:v>6.6</c:v>
                </c:pt>
                <c:pt idx="426">
                  <c:v>6.6099999999999994</c:v>
                </c:pt>
                <c:pt idx="427">
                  <c:v>6.6099999999999994</c:v>
                </c:pt>
                <c:pt idx="428">
                  <c:v>6.6099999999999994</c:v>
                </c:pt>
                <c:pt idx="429">
                  <c:v>6.6</c:v>
                </c:pt>
                <c:pt idx="430">
                  <c:v>6.58</c:v>
                </c:pt>
                <c:pt idx="431">
                  <c:v>6.59</c:v>
                </c:pt>
                <c:pt idx="432">
                  <c:v>6.59</c:v>
                </c:pt>
                <c:pt idx="433">
                  <c:v>6.58</c:v>
                </c:pt>
                <c:pt idx="434">
                  <c:v>6.59</c:v>
                </c:pt>
                <c:pt idx="435">
                  <c:v>6.59</c:v>
                </c:pt>
                <c:pt idx="436">
                  <c:v>6.59</c:v>
                </c:pt>
                <c:pt idx="437">
                  <c:v>6.6</c:v>
                </c:pt>
                <c:pt idx="438">
                  <c:v>6.6199999999999992</c:v>
                </c:pt>
                <c:pt idx="439">
                  <c:v>6.6199999999999992</c:v>
                </c:pt>
                <c:pt idx="440">
                  <c:v>6.6099999999999994</c:v>
                </c:pt>
                <c:pt idx="441">
                  <c:v>6.6</c:v>
                </c:pt>
                <c:pt idx="442">
                  <c:v>6.6</c:v>
                </c:pt>
                <c:pt idx="443">
                  <c:v>6.57</c:v>
                </c:pt>
                <c:pt idx="444">
                  <c:v>6.6099999999999994</c:v>
                </c:pt>
                <c:pt idx="445">
                  <c:v>6.63</c:v>
                </c:pt>
                <c:pt idx="446">
                  <c:v>6.63</c:v>
                </c:pt>
                <c:pt idx="447">
                  <c:v>6.63</c:v>
                </c:pt>
                <c:pt idx="448">
                  <c:v>6.6199999999999992</c:v>
                </c:pt>
                <c:pt idx="449">
                  <c:v>6.6199999999999992</c:v>
                </c:pt>
                <c:pt idx="450">
                  <c:v>6.64</c:v>
                </c:pt>
                <c:pt idx="451">
                  <c:v>6.67</c:v>
                </c:pt>
                <c:pt idx="452">
                  <c:v>6.68</c:v>
                </c:pt>
                <c:pt idx="453">
                  <c:v>6.68</c:v>
                </c:pt>
                <c:pt idx="454">
                  <c:v>6.7</c:v>
                </c:pt>
                <c:pt idx="455">
                  <c:v>6.7</c:v>
                </c:pt>
                <c:pt idx="456">
                  <c:v>6.6599999999999993</c:v>
                </c:pt>
                <c:pt idx="457">
                  <c:v>6.6499999999999995</c:v>
                </c:pt>
                <c:pt idx="458">
                  <c:v>6.68</c:v>
                </c:pt>
                <c:pt idx="459">
                  <c:v>6.68</c:v>
                </c:pt>
                <c:pt idx="460">
                  <c:v>6.7</c:v>
                </c:pt>
                <c:pt idx="461">
                  <c:v>6.71</c:v>
                </c:pt>
                <c:pt idx="462">
                  <c:v>6.7299999999999898</c:v>
                </c:pt>
                <c:pt idx="463">
                  <c:v>6.7299999999999898</c:v>
                </c:pt>
                <c:pt idx="464">
                  <c:v>6.7299999999999898</c:v>
                </c:pt>
                <c:pt idx="465">
                  <c:v>6.74</c:v>
                </c:pt>
                <c:pt idx="466">
                  <c:v>6.74</c:v>
                </c:pt>
                <c:pt idx="467">
                  <c:v>6.74</c:v>
                </c:pt>
                <c:pt idx="468">
                  <c:v>6.74</c:v>
                </c:pt>
                <c:pt idx="469">
                  <c:v>6.75</c:v>
                </c:pt>
                <c:pt idx="470">
                  <c:v>6.72</c:v>
                </c:pt>
                <c:pt idx="471">
                  <c:v>6.7299999999999898</c:v>
                </c:pt>
                <c:pt idx="472">
                  <c:v>6.75</c:v>
                </c:pt>
                <c:pt idx="473">
                  <c:v>6.76</c:v>
                </c:pt>
                <c:pt idx="474">
                  <c:v>6.75</c:v>
                </c:pt>
                <c:pt idx="475">
                  <c:v>6.74</c:v>
                </c:pt>
                <c:pt idx="476">
                  <c:v>6.7299999999999898</c:v>
                </c:pt>
                <c:pt idx="477">
                  <c:v>6.75</c:v>
                </c:pt>
                <c:pt idx="478">
                  <c:v>6.74</c:v>
                </c:pt>
                <c:pt idx="479">
                  <c:v>6.74</c:v>
                </c:pt>
                <c:pt idx="480">
                  <c:v>6.76</c:v>
                </c:pt>
                <c:pt idx="481">
                  <c:v>6.75</c:v>
                </c:pt>
                <c:pt idx="482">
                  <c:v>6.7700000000000005</c:v>
                </c:pt>
                <c:pt idx="483">
                  <c:v>6.76</c:v>
                </c:pt>
                <c:pt idx="484">
                  <c:v>6.76</c:v>
                </c:pt>
                <c:pt idx="485">
                  <c:v>6.78</c:v>
                </c:pt>
                <c:pt idx="486">
                  <c:v>6.7700000000000005</c:v>
                </c:pt>
                <c:pt idx="487">
                  <c:v>6.76</c:v>
                </c:pt>
                <c:pt idx="488">
                  <c:v>6.76</c:v>
                </c:pt>
                <c:pt idx="489">
                  <c:v>6.7700000000000005</c:v>
                </c:pt>
                <c:pt idx="490">
                  <c:v>6.76</c:v>
                </c:pt>
                <c:pt idx="491">
                  <c:v>6.75</c:v>
                </c:pt>
                <c:pt idx="492">
                  <c:v>6.74</c:v>
                </c:pt>
                <c:pt idx="493">
                  <c:v>6.75</c:v>
                </c:pt>
                <c:pt idx="494">
                  <c:v>6.7299999999999898</c:v>
                </c:pt>
                <c:pt idx="495">
                  <c:v>6.74</c:v>
                </c:pt>
                <c:pt idx="496">
                  <c:v>6.7299999999999898</c:v>
                </c:pt>
                <c:pt idx="497">
                  <c:v>6.7299999999999898</c:v>
                </c:pt>
                <c:pt idx="498">
                  <c:v>6.74</c:v>
                </c:pt>
                <c:pt idx="499">
                  <c:v>6.75</c:v>
                </c:pt>
                <c:pt idx="500">
                  <c:v>6.76</c:v>
                </c:pt>
                <c:pt idx="501">
                  <c:v>6.74</c:v>
                </c:pt>
                <c:pt idx="502">
                  <c:v>6.72</c:v>
                </c:pt>
                <c:pt idx="503">
                  <c:v>6.71</c:v>
                </c:pt>
                <c:pt idx="504">
                  <c:v>6.7</c:v>
                </c:pt>
                <c:pt idx="505">
                  <c:v>6.72</c:v>
                </c:pt>
                <c:pt idx="506">
                  <c:v>6.7</c:v>
                </c:pt>
                <c:pt idx="507">
                  <c:v>6.72</c:v>
                </c:pt>
                <c:pt idx="508">
                  <c:v>6.6899999999999995</c:v>
                </c:pt>
                <c:pt idx="509">
                  <c:v>6.67</c:v>
                </c:pt>
                <c:pt idx="510">
                  <c:v>6.6499999999999995</c:v>
                </c:pt>
                <c:pt idx="511">
                  <c:v>6.6599999999999993</c:v>
                </c:pt>
                <c:pt idx="512">
                  <c:v>6.6599999999999993</c:v>
                </c:pt>
                <c:pt idx="513">
                  <c:v>6.67</c:v>
                </c:pt>
                <c:pt idx="514">
                  <c:v>6.67</c:v>
                </c:pt>
                <c:pt idx="515">
                  <c:v>6.6499999999999995</c:v>
                </c:pt>
                <c:pt idx="516">
                  <c:v>6.64</c:v>
                </c:pt>
                <c:pt idx="517">
                  <c:v>6.6499999999999995</c:v>
                </c:pt>
                <c:pt idx="518">
                  <c:v>6.6499999999999995</c:v>
                </c:pt>
                <c:pt idx="519">
                  <c:v>6.6599999999999993</c:v>
                </c:pt>
                <c:pt idx="520">
                  <c:v>6.6599999999999993</c:v>
                </c:pt>
                <c:pt idx="521">
                  <c:v>6.64</c:v>
                </c:pt>
                <c:pt idx="522">
                  <c:v>6.64</c:v>
                </c:pt>
                <c:pt idx="523">
                  <c:v>6.64</c:v>
                </c:pt>
                <c:pt idx="524">
                  <c:v>6.6199999999999992</c:v>
                </c:pt>
                <c:pt idx="525">
                  <c:v>6.63</c:v>
                </c:pt>
                <c:pt idx="526">
                  <c:v>6.6499999999999995</c:v>
                </c:pt>
                <c:pt idx="527">
                  <c:v>6.63</c:v>
                </c:pt>
                <c:pt idx="528">
                  <c:v>6.6099999999999994</c:v>
                </c:pt>
                <c:pt idx="529">
                  <c:v>6.59</c:v>
                </c:pt>
                <c:pt idx="530">
                  <c:v>6.6</c:v>
                </c:pt>
                <c:pt idx="531">
                  <c:v>6.6</c:v>
                </c:pt>
                <c:pt idx="532">
                  <c:v>6.6099999999999994</c:v>
                </c:pt>
                <c:pt idx="533">
                  <c:v>6.6</c:v>
                </c:pt>
                <c:pt idx="534">
                  <c:v>6.6099999999999994</c:v>
                </c:pt>
                <c:pt idx="535">
                  <c:v>6.6099999999999994</c:v>
                </c:pt>
                <c:pt idx="536">
                  <c:v>6.6099999999999994</c:v>
                </c:pt>
                <c:pt idx="537">
                  <c:v>6.6099999999999994</c:v>
                </c:pt>
                <c:pt idx="538">
                  <c:v>6.63</c:v>
                </c:pt>
                <c:pt idx="539">
                  <c:v>6.6099999999999994</c:v>
                </c:pt>
                <c:pt idx="540">
                  <c:v>6.6099999999999994</c:v>
                </c:pt>
                <c:pt idx="541">
                  <c:v>6.59</c:v>
                </c:pt>
                <c:pt idx="542">
                  <c:v>6.59</c:v>
                </c:pt>
                <c:pt idx="543">
                  <c:v>6.58</c:v>
                </c:pt>
                <c:pt idx="544">
                  <c:v>6.57</c:v>
                </c:pt>
                <c:pt idx="545">
                  <c:v>6.6</c:v>
                </c:pt>
                <c:pt idx="546">
                  <c:v>6.59</c:v>
                </c:pt>
                <c:pt idx="547">
                  <c:v>6.58</c:v>
                </c:pt>
                <c:pt idx="548">
                  <c:v>6.59</c:v>
                </c:pt>
                <c:pt idx="549">
                  <c:v>6.59</c:v>
                </c:pt>
                <c:pt idx="550">
                  <c:v>6.6099999999999994</c:v>
                </c:pt>
                <c:pt idx="551">
                  <c:v>6.59</c:v>
                </c:pt>
                <c:pt idx="552">
                  <c:v>6.6</c:v>
                </c:pt>
                <c:pt idx="553">
                  <c:v>6.6099999999999994</c:v>
                </c:pt>
                <c:pt idx="554">
                  <c:v>6.6</c:v>
                </c:pt>
                <c:pt idx="555">
                  <c:v>6.63</c:v>
                </c:pt>
                <c:pt idx="556">
                  <c:v>6.6499999999999995</c:v>
                </c:pt>
                <c:pt idx="557">
                  <c:v>6.64</c:v>
                </c:pt>
                <c:pt idx="558">
                  <c:v>6.63</c:v>
                </c:pt>
                <c:pt idx="559">
                  <c:v>6.64</c:v>
                </c:pt>
                <c:pt idx="560">
                  <c:v>6.6199999999999992</c:v>
                </c:pt>
                <c:pt idx="561">
                  <c:v>6.6199999999999992</c:v>
                </c:pt>
                <c:pt idx="562">
                  <c:v>6.63</c:v>
                </c:pt>
                <c:pt idx="563">
                  <c:v>6.6199999999999992</c:v>
                </c:pt>
                <c:pt idx="564">
                  <c:v>6.64</c:v>
                </c:pt>
                <c:pt idx="565">
                  <c:v>6.6199999999999992</c:v>
                </c:pt>
                <c:pt idx="566">
                  <c:v>6.6199999999999992</c:v>
                </c:pt>
                <c:pt idx="567">
                  <c:v>6.6199999999999992</c:v>
                </c:pt>
                <c:pt idx="568">
                  <c:v>6.6099999999999994</c:v>
                </c:pt>
                <c:pt idx="569">
                  <c:v>6.6199999999999992</c:v>
                </c:pt>
                <c:pt idx="570">
                  <c:v>6.6099999999999994</c:v>
                </c:pt>
                <c:pt idx="571">
                  <c:v>6.59</c:v>
                </c:pt>
                <c:pt idx="572">
                  <c:v>6.63</c:v>
                </c:pt>
                <c:pt idx="573">
                  <c:v>6.63</c:v>
                </c:pt>
                <c:pt idx="574">
                  <c:v>6.64</c:v>
                </c:pt>
                <c:pt idx="575">
                  <c:v>6.63</c:v>
                </c:pt>
                <c:pt idx="576">
                  <c:v>6.6199999999999992</c:v>
                </c:pt>
                <c:pt idx="577">
                  <c:v>6.64</c:v>
                </c:pt>
                <c:pt idx="578">
                  <c:v>6.64</c:v>
                </c:pt>
                <c:pt idx="579">
                  <c:v>6.6599999999999993</c:v>
                </c:pt>
                <c:pt idx="580">
                  <c:v>6.6499999999999995</c:v>
                </c:pt>
                <c:pt idx="581">
                  <c:v>6.63</c:v>
                </c:pt>
                <c:pt idx="582">
                  <c:v>6.63</c:v>
                </c:pt>
                <c:pt idx="583">
                  <c:v>6.64</c:v>
                </c:pt>
                <c:pt idx="584">
                  <c:v>6.6199999999999992</c:v>
                </c:pt>
                <c:pt idx="585">
                  <c:v>6.6199999999999992</c:v>
                </c:pt>
                <c:pt idx="586">
                  <c:v>6.63</c:v>
                </c:pt>
                <c:pt idx="587">
                  <c:v>6.6499999999999995</c:v>
                </c:pt>
                <c:pt idx="588">
                  <c:v>6.63</c:v>
                </c:pt>
                <c:pt idx="589">
                  <c:v>6.6499999999999995</c:v>
                </c:pt>
                <c:pt idx="590">
                  <c:v>6.6499999999999995</c:v>
                </c:pt>
                <c:pt idx="591">
                  <c:v>6.6499999999999995</c:v>
                </c:pt>
                <c:pt idx="592">
                  <c:v>6.64</c:v>
                </c:pt>
                <c:pt idx="593">
                  <c:v>6.6199999999999992</c:v>
                </c:pt>
                <c:pt idx="594">
                  <c:v>6.6099999999999994</c:v>
                </c:pt>
                <c:pt idx="595">
                  <c:v>6.58</c:v>
                </c:pt>
                <c:pt idx="596">
                  <c:v>6.59</c:v>
                </c:pt>
                <c:pt idx="597">
                  <c:v>6.59</c:v>
                </c:pt>
                <c:pt idx="598">
                  <c:v>6.6</c:v>
                </c:pt>
                <c:pt idx="599">
                  <c:v>6.6</c:v>
                </c:pt>
                <c:pt idx="600">
                  <c:v>6.6</c:v>
                </c:pt>
                <c:pt idx="601">
                  <c:v>6.6</c:v>
                </c:pt>
                <c:pt idx="602">
                  <c:v>6.6199999999999992</c:v>
                </c:pt>
                <c:pt idx="603">
                  <c:v>6.6099999999999994</c:v>
                </c:pt>
                <c:pt idx="604">
                  <c:v>6.6499999999999995</c:v>
                </c:pt>
                <c:pt idx="605">
                  <c:v>6.6499999999999995</c:v>
                </c:pt>
                <c:pt idx="606">
                  <c:v>6.64</c:v>
                </c:pt>
                <c:pt idx="607">
                  <c:v>6.6199999999999992</c:v>
                </c:pt>
                <c:pt idx="608">
                  <c:v>6.63</c:v>
                </c:pt>
                <c:pt idx="609">
                  <c:v>6.59</c:v>
                </c:pt>
                <c:pt idx="610">
                  <c:v>6.59</c:v>
                </c:pt>
                <c:pt idx="611">
                  <c:v>6.6099999999999994</c:v>
                </c:pt>
                <c:pt idx="612">
                  <c:v>6.6099999999999994</c:v>
                </c:pt>
                <c:pt idx="613">
                  <c:v>6.6</c:v>
                </c:pt>
                <c:pt idx="614">
                  <c:v>6.58</c:v>
                </c:pt>
                <c:pt idx="615">
                  <c:v>6.57</c:v>
                </c:pt>
                <c:pt idx="616">
                  <c:v>6.55</c:v>
                </c:pt>
                <c:pt idx="617">
                  <c:v>6.5299999999999896</c:v>
                </c:pt>
                <c:pt idx="618">
                  <c:v>6.55</c:v>
                </c:pt>
                <c:pt idx="619">
                  <c:v>6.5299999999999896</c:v>
                </c:pt>
                <c:pt idx="620">
                  <c:v>6.54</c:v>
                </c:pt>
                <c:pt idx="621">
                  <c:v>6.51</c:v>
                </c:pt>
                <c:pt idx="622">
                  <c:v>6.51</c:v>
                </c:pt>
                <c:pt idx="623">
                  <c:v>6.52</c:v>
                </c:pt>
                <c:pt idx="624">
                  <c:v>6.54</c:v>
                </c:pt>
                <c:pt idx="625">
                  <c:v>6.56</c:v>
                </c:pt>
                <c:pt idx="626">
                  <c:v>6.57</c:v>
                </c:pt>
                <c:pt idx="627">
                  <c:v>6.54</c:v>
                </c:pt>
                <c:pt idx="628">
                  <c:v>6.55</c:v>
                </c:pt>
                <c:pt idx="629">
                  <c:v>6.57</c:v>
                </c:pt>
                <c:pt idx="630">
                  <c:v>6.58</c:v>
                </c:pt>
                <c:pt idx="631">
                  <c:v>6.57</c:v>
                </c:pt>
                <c:pt idx="632">
                  <c:v>6.57</c:v>
                </c:pt>
                <c:pt idx="633">
                  <c:v>6.59</c:v>
                </c:pt>
                <c:pt idx="634">
                  <c:v>6.59</c:v>
                </c:pt>
                <c:pt idx="635">
                  <c:v>6.6</c:v>
                </c:pt>
                <c:pt idx="636">
                  <c:v>6.6199999999999992</c:v>
                </c:pt>
                <c:pt idx="637">
                  <c:v>6.6199999999999992</c:v>
                </c:pt>
                <c:pt idx="638">
                  <c:v>6.6199999999999992</c:v>
                </c:pt>
                <c:pt idx="639">
                  <c:v>6.63</c:v>
                </c:pt>
                <c:pt idx="640">
                  <c:v>6.6199999999999992</c:v>
                </c:pt>
                <c:pt idx="641">
                  <c:v>6.6099999999999994</c:v>
                </c:pt>
                <c:pt idx="642">
                  <c:v>6.6199999999999992</c:v>
                </c:pt>
                <c:pt idx="643">
                  <c:v>6.63</c:v>
                </c:pt>
                <c:pt idx="644">
                  <c:v>6.59</c:v>
                </c:pt>
                <c:pt idx="645">
                  <c:v>6.58</c:v>
                </c:pt>
                <c:pt idx="646">
                  <c:v>6.57</c:v>
                </c:pt>
                <c:pt idx="647">
                  <c:v>6.6099999999999994</c:v>
                </c:pt>
                <c:pt idx="648">
                  <c:v>6.6199999999999992</c:v>
                </c:pt>
                <c:pt idx="649">
                  <c:v>6.64</c:v>
                </c:pt>
                <c:pt idx="650">
                  <c:v>6.64</c:v>
                </c:pt>
                <c:pt idx="651">
                  <c:v>6.6599999999999993</c:v>
                </c:pt>
                <c:pt idx="652">
                  <c:v>6.67</c:v>
                </c:pt>
                <c:pt idx="653">
                  <c:v>6.67</c:v>
                </c:pt>
                <c:pt idx="654">
                  <c:v>6.68</c:v>
                </c:pt>
                <c:pt idx="655">
                  <c:v>6.6899999999999995</c:v>
                </c:pt>
                <c:pt idx="656">
                  <c:v>6.7</c:v>
                </c:pt>
                <c:pt idx="657">
                  <c:v>6.6899999999999995</c:v>
                </c:pt>
                <c:pt idx="658">
                  <c:v>6.68</c:v>
                </c:pt>
                <c:pt idx="659">
                  <c:v>6.68</c:v>
                </c:pt>
                <c:pt idx="660">
                  <c:v>6.6899999999999995</c:v>
                </c:pt>
                <c:pt idx="661">
                  <c:v>6.7</c:v>
                </c:pt>
                <c:pt idx="662">
                  <c:v>6.7</c:v>
                </c:pt>
                <c:pt idx="663">
                  <c:v>6.6899999999999995</c:v>
                </c:pt>
                <c:pt idx="664">
                  <c:v>6.6899999999999995</c:v>
                </c:pt>
                <c:pt idx="665">
                  <c:v>6.68</c:v>
                </c:pt>
                <c:pt idx="666">
                  <c:v>6.7</c:v>
                </c:pt>
                <c:pt idx="667">
                  <c:v>6.6899999999999995</c:v>
                </c:pt>
                <c:pt idx="668">
                  <c:v>6.6899999999999995</c:v>
                </c:pt>
                <c:pt idx="669">
                  <c:v>6.7</c:v>
                </c:pt>
                <c:pt idx="670">
                  <c:v>6.71</c:v>
                </c:pt>
                <c:pt idx="671">
                  <c:v>6.7</c:v>
                </c:pt>
                <c:pt idx="672">
                  <c:v>6.7399999999999904</c:v>
                </c:pt>
                <c:pt idx="673">
                  <c:v>6.76</c:v>
                </c:pt>
                <c:pt idx="674">
                  <c:v>6.76</c:v>
                </c:pt>
                <c:pt idx="675">
                  <c:v>6.79</c:v>
                </c:pt>
                <c:pt idx="676">
                  <c:v>6.81</c:v>
                </c:pt>
                <c:pt idx="677">
                  <c:v>6.79</c:v>
                </c:pt>
                <c:pt idx="678">
                  <c:v>6.7999999999999901</c:v>
                </c:pt>
                <c:pt idx="679">
                  <c:v>6.78</c:v>
                </c:pt>
                <c:pt idx="680">
                  <c:v>6.7700000000000005</c:v>
                </c:pt>
                <c:pt idx="681">
                  <c:v>6.76</c:v>
                </c:pt>
                <c:pt idx="682">
                  <c:v>6.76</c:v>
                </c:pt>
                <c:pt idx="683">
                  <c:v>6.76</c:v>
                </c:pt>
                <c:pt idx="684">
                  <c:v>6.76</c:v>
                </c:pt>
                <c:pt idx="685">
                  <c:v>6.7700000000000005</c:v>
                </c:pt>
                <c:pt idx="686">
                  <c:v>6.7700000000000005</c:v>
                </c:pt>
                <c:pt idx="687">
                  <c:v>6.7700000000000005</c:v>
                </c:pt>
                <c:pt idx="688">
                  <c:v>6.75</c:v>
                </c:pt>
                <c:pt idx="689">
                  <c:v>6.75</c:v>
                </c:pt>
                <c:pt idx="690">
                  <c:v>6.7399999999999904</c:v>
                </c:pt>
                <c:pt idx="691">
                  <c:v>6.7399999999999904</c:v>
                </c:pt>
                <c:pt idx="692">
                  <c:v>6.75</c:v>
                </c:pt>
                <c:pt idx="693">
                  <c:v>6.7399999999999904</c:v>
                </c:pt>
                <c:pt idx="694">
                  <c:v>6.76</c:v>
                </c:pt>
                <c:pt idx="695">
                  <c:v>6.79</c:v>
                </c:pt>
                <c:pt idx="696">
                  <c:v>6.7999999999999901</c:v>
                </c:pt>
                <c:pt idx="697">
                  <c:v>6.79</c:v>
                </c:pt>
                <c:pt idx="698">
                  <c:v>6.78</c:v>
                </c:pt>
                <c:pt idx="699">
                  <c:v>6.81</c:v>
                </c:pt>
                <c:pt idx="700">
                  <c:v>6.81</c:v>
                </c:pt>
                <c:pt idx="701">
                  <c:v>6.83</c:v>
                </c:pt>
                <c:pt idx="702">
                  <c:v>6.8399999999999901</c:v>
                </c:pt>
                <c:pt idx="703">
                  <c:v>6.8399999999999901</c:v>
                </c:pt>
                <c:pt idx="704">
                  <c:v>6.83</c:v>
                </c:pt>
                <c:pt idx="705">
                  <c:v>6.83</c:v>
                </c:pt>
                <c:pt idx="706">
                  <c:v>6.8199999999999896</c:v>
                </c:pt>
                <c:pt idx="707">
                  <c:v>6.85</c:v>
                </c:pt>
                <c:pt idx="708">
                  <c:v>6.8599999999999897</c:v>
                </c:pt>
                <c:pt idx="709">
                  <c:v>6.87</c:v>
                </c:pt>
                <c:pt idx="710">
                  <c:v>6.88</c:v>
                </c:pt>
                <c:pt idx="711">
                  <c:v>6.89</c:v>
                </c:pt>
                <c:pt idx="712">
                  <c:v>6.87</c:v>
                </c:pt>
                <c:pt idx="713">
                  <c:v>6.88</c:v>
                </c:pt>
                <c:pt idx="714">
                  <c:v>6.8999999999999897</c:v>
                </c:pt>
                <c:pt idx="715">
                  <c:v>6.89</c:v>
                </c:pt>
                <c:pt idx="716">
                  <c:v>6.92</c:v>
                </c:pt>
                <c:pt idx="717">
                  <c:v>6.91</c:v>
                </c:pt>
                <c:pt idx="718">
                  <c:v>6.89</c:v>
                </c:pt>
                <c:pt idx="719">
                  <c:v>6.8999999999999897</c:v>
                </c:pt>
                <c:pt idx="720">
                  <c:v>6.89</c:v>
                </c:pt>
                <c:pt idx="721">
                  <c:v>6.8999999999999897</c:v>
                </c:pt>
                <c:pt idx="722">
                  <c:v>6.8999999999999897</c:v>
                </c:pt>
                <c:pt idx="723">
                  <c:v>6.91</c:v>
                </c:pt>
                <c:pt idx="724">
                  <c:v>6.8999999999999897</c:v>
                </c:pt>
                <c:pt idx="725">
                  <c:v>6.91</c:v>
                </c:pt>
                <c:pt idx="726">
                  <c:v>6.8999999999999897</c:v>
                </c:pt>
                <c:pt idx="727">
                  <c:v>6.8999999999999897</c:v>
                </c:pt>
                <c:pt idx="728">
                  <c:v>6.8999999999999897</c:v>
                </c:pt>
                <c:pt idx="729">
                  <c:v>6.8999999999999897</c:v>
                </c:pt>
                <c:pt idx="730">
                  <c:v>6.8999999999999897</c:v>
                </c:pt>
                <c:pt idx="731">
                  <c:v>6.91</c:v>
                </c:pt>
                <c:pt idx="732">
                  <c:v>6.8999999999999897</c:v>
                </c:pt>
                <c:pt idx="733">
                  <c:v>6.89</c:v>
                </c:pt>
                <c:pt idx="734">
                  <c:v>6.88</c:v>
                </c:pt>
                <c:pt idx="735">
                  <c:v>6.87</c:v>
                </c:pt>
                <c:pt idx="736">
                  <c:v>6.8399999999999901</c:v>
                </c:pt>
                <c:pt idx="737">
                  <c:v>6.8399999999999901</c:v>
                </c:pt>
                <c:pt idx="738">
                  <c:v>6.83</c:v>
                </c:pt>
                <c:pt idx="739">
                  <c:v>6.8199999999999896</c:v>
                </c:pt>
                <c:pt idx="740">
                  <c:v>6.8199999999999896</c:v>
                </c:pt>
                <c:pt idx="741">
                  <c:v>6.81</c:v>
                </c:pt>
                <c:pt idx="742">
                  <c:v>6.7999999999999901</c:v>
                </c:pt>
                <c:pt idx="743">
                  <c:v>6.78</c:v>
                </c:pt>
                <c:pt idx="744">
                  <c:v>6.76</c:v>
                </c:pt>
                <c:pt idx="745">
                  <c:v>6.7700000000000005</c:v>
                </c:pt>
                <c:pt idx="746">
                  <c:v>6.76</c:v>
                </c:pt>
                <c:pt idx="747">
                  <c:v>6.7700000000000005</c:v>
                </c:pt>
                <c:pt idx="748">
                  <c:v>6.76</c:v>
                </c:pt>
                <c:pt idx="749">
                  <c:v>6.7399999999999904</c:v>
                </c:pt>
                <c:pt idx="750">
                  <c:v>6.72</c:v>
                </c:pt>
                <c:pt idx="751">
                  <c:v>6.71</c:v>
                </c:pt>
                <c:pt idx="752">
                  <c:v>6.6899999999999995</c:v>
                </c:pt>
                <c:pt idx="753">
                  <c:v>6.6599999999999895</c:v>
                </c:pt>
                <c:pt idx="754">
                  <c:v>6.6399999999999899</c:v>
                </c:pt>
                <c:pt idx="755">
                  <c:v>6.63</c:v>
                </c:pt>
                <c:pt idx="756">
                  <c:v>6.63</c:v>
                </c:pt>
                <c:pt idx="757">
                  <c:v>6.6199999999999894</c:v>
                </c:pt>
                <c:pt idx="758">
                  <c:v>6.6099999999999994</c:v>
                </c:pt>
                <c:pt idx="759">
                  <c:v>6.59</c:v>
                </c:pt>
                <c:pt idx="760">
                  <c:v>6.55</c:v>
                </c:pt>
                <c:pt idx="761">
                  <c:v>6.5299999999999896</c:v>
                </c:pt>
                <c:pt idx="762">
                  <c:v>6.5299999999999896</c:v>
                </c:pt>
                <c:pt idx="763">
                  <c:v>6.4999999999999902</c:v>
                </c:pt>
                <c:pt idx="764">
                  <c:v>6.49</c:v>
                </c:pt>
                <c:pt idx="765">
                  <c:v>6.49</c:v>
                </c:pt>
                <c:pt idx="766">
                  <c:v>6.4799999999999907</c:v>
                </c:pt>
                <c:pt idx="767">
                  <c:v>6.4700000000000006</c:v>
                </c:pt>
                <c:pt idx="768">
                  <c:v>6.4599999999999902</c:v>
                </c:pt>
                <c:pt idx="769">
                  <c:v>6.45</c:v>
                </c:pt>
                <c:pt idx="770">
                  <c:v>6.45</c:v>
                </c:pt>
                <c:pt idx="771">
                  <c:v>6.45</c:v>
                </c:pt>
                <c:pt idx="772">
                  <c:v>6.4399999999999906</c:v>
                </c:pt>
                <c:pt idx="773">
                  <c:v>6.4</c:v>
                </c:pt>
                <c:pt idx="774">
                  <c:v>6.4</c:v>
                </c:pt>
                <c:pt idx="775">
                  <c:v>6.39</c:v>
                </c:pt>
                <c:pt idx="776">
                  <c:v>6.3599999999999994</c:v>
                </c:pt>
                <c:pt idx="777">
                  <c:v>6.35</c:v>
                </c:pt>
                <c:pt idx="778">
                  <c:v>6.3199999999999994</c:v>
                </c:pt>
                <c:pt idx="779">
                  <c:v>6.3199999999999994</c:v>
                </c:pt>
                <c:pt idx="780">
                  <c:v>6.31</c:v>
                </c:pt>
                <c:pt idx="781">
                  <c:v>6.3</c:v>
                </c:pt>
                <c:pt idx="782">
                  <c:v>6.28</c:v>
                </c:pt>
                <c:pt idx="783">
                  <c:v>6.2700000000000005</c:v>
                </c:pt>
                <c:pt idx="784">
                  <c:v>6.24</c:v>
                </c:pt>
                <c:pt idx="785">
                  <c:v>6.24</c:v>
                </c:pt>
                <c:pt idx="786">
                  <c:v>6.24</c:v>
                </c:pt>
                <c:pt idx="787">
                  <c:v>6.21</c:v>
                </c:pt>
                <c:pt idx="788">
                  <c:v>6.17</c:v>
                </c:pt>
                <c:pt idx="789">
                  <c:v>6.1599999999999993</c:v>
                </c:pt>
                <c:pt idx="790">
                  <c:v>6.1499999999999995</c:v>
                </c:pt>
                <c:pt idx="791">
                  <c:v>6.1499999999999995</c:v>
                </c:pt>
                <c:pt idx="792">
                  <c:v>6.13</c:v>
                </c:pt>
                <c:pt idx="793">
                  <c:v>6.1199999999999992</c:v>
                </c:pt>
                <c:pt idx="794">
                  <c:v>6.09</c:v>
                </c:pt>
                <c:pt idx="795">
                  <c:v>6.0699999999999896</c:v>
                </c:pt>
                <c:pt idx="796">
                  <c:v>6.03</c:v>
                </c:pt>
                <c:pt idx="797">
                  <c:v>6.04</c:v>
                </c:pt>
                <c:pt idx="798">
                  <c:v>6.04</c:v>
                </c:pt>
                <c:pt idx="799">
                  <c:v>6.01</c:v>
                </c:pt>
                <c:pt idx="800">
                  <c:v>6.01</c:v>
                </c:pt>
                <c:pt idx="801">
                  <c:v>6.01</c:v>
                </c:pt>
                <c:pt idx="802">
                  <c:v>5.96</c:v>
                </c:pt>
                <c:pt idx="803">
                  <c:v>5.95</c:v>
                </c:pt>
                <c:pt idx="804">
                  <c:v>5.9300000000000006</c:v>
                </c:pt>
                <c:pt idx="805">
                  <c:v>5.9</c:v>
                </c:pt>
                <c:pt idx="806">
                  <c:v>5.9</c:v>
                </c:pt>
                <c:pt idx="807">
                  <c:v>5.87</c:v>
                </c:pt>
                <c:pt idx="808">
                  <c:v>5.87</c:v>
                </c:pt>
                <c:pt idx="809">
                  <c:v>5.84</c:v>
                </c:pt>
                <c:pt idx="810">
                  <c:v>5.84</c:v>
                </c:pt>
                <c:pt idx="811">
                  <c:v>5.83</c:v>
                </c:pt>
                <c:pt idx="812">
                  <c:v>5.8</c:v>
                </c:pt>
                <c:pt idx="813">
                  <c:v>5.76</c:v>
                </c:pt>
                <c:pt idx="814">
                  <c:v>5.72</c:v>
                </c:pt>
                <c:pt idx="815">
                  <c:v>5.72</c:v>
                </c:pt>
                <c:pt idx="816">
                  <c:v>5.6899999999999995</c:v>
                </c:pt>
                <c:pt idx="817">
                  <c:v>5.6599999999999993</c:v>
                </c:pt>
                <c:pt idx="818">
                  <c:v>5.64</c:v>
                </c:pt>
                <c:pt idx="819">
                  <c:v>5.64</c:v>
                </c:pt>
                <c:pt idx="820">
                  <c:v>5.64</c:v>
                </c:pt>
                <c:pt idx="821">
                  <c:v>5.6199999999999992</c:v>
                </c:pt>
                <c:pt idx="822">
                  <c:v>5.6099999999999994</c:v>
                </c:pt>
                <c:pt idx="823">
                  <c:v>5.59</c:v>
                </c:pt>
                <c:pt idx="824">
                  <c:v>5.59</c:v>
                </c:pt>
                <c:pt idx="825">
                  <c:v>5.57</c:v>
                </c:pt>
                <c:pt idx="826">
                  <c:v>5.56</c:v>
                </c:pt>
                <c:pt idx="827">
                  <c:v>5.57</c:v>
                </c:pt>
                <c:pt idx="828">
                  <c:v>5.57</c:v>
                </c:pt>
                <c:pt idx="829">
                  <c:v>5.56</c:v>
                </c:pt>
                <c:pt idx="830">
                  <c:v>5.56</c:v>
                </c:pt>
                <c:pt idx="831">
                  <c:v>5.56</c:v>
                </c:pt>
                <c:pt idx="832">
                  <c:v>5.5499999999999901</c:v>
                </c:pt>
                <c:pt idx="833">
                  <c:v>5.5399999999999903</c:v>
                </c:pt>
                <c:pt idx="834">
                  <c:v>5.5399999999999903</c:v>
                </c:pt>
                <c:pt idx="835">
                  <c:v>5.5399999999999903</c:v>
                </c:pt>
                <c:pt idx="836">
                  <c:v>5.5399999999999903</c:v>
                </c:pt>
                <c:pt idx="837">
                  <c:v>5.5399999999999903</c:v>
                </c:pt>
                <c:pt idx="838">
                  <c:v>5.5299999999999896</c:v>
                </c:pt>
                <c:pt idx="839">
                  <c:v>5.5299999999999896</c:v>
                </c:pt>
                <c:pt idx="840">
                  <c:v>5.52</c:v>
                </c:pt>
                <c:pt idx="841">
                  <c:v>5.4999999999999902</c:v>
                </c:pt>
                <c:pt idx="842">
                  <c:v>5.4799999999999907</c:v>
                </c:pt>
                <c:pt idx="843">
                  <c:v>5.46999999999999</c:v>
                </c:pt>
                <c:pt idx="844">
                  <c:v>5.46999999999999</c:v>
                </c:pt>
                <c:pt idx="845">
                  <c:v>5.4499999999999904</c:v>
                </c:pt>
                <c:pt idx="846">
                  <c:v>5.4399999999999906</c:v>
                </c:pt>
                <c:pt idx="847">
                  <c:v>5.4399999999999906</c:v>
                </c:pt>
                <c:pt idx="848">
                  <c:v>5.4300000000000006</c:v>
                </c:pt>
                <c:pt idx="849">
                  <c:v>5.4300000000000006</c:v>
                </c:pt>
                <c:pt idx="850">
                  <c:v>5.4300000000000006</c:v>
                </c:pt>
                <c:pt idx="851">
                  <c:v>5.4099999999999904</c:v>
                </c:pt>
                <c:pt idx="852">
                  <c:v>5.4099999999999904</c:v>
                </c:pt>
                <c:pt idx="853">
                  <c:v>5.4099999999999904</c:v>
                </c:pt>
                <c:pt idx="854">
                  <c:v>5.3999999999999897</c:v>
                </c:pt>
                <c:pt idx="855">
                  <c:v>5.3999999999999897</c:v>
                </c:pt>
                <c:pt idx="856">
                  <c:v>5.3899999999999899</c:v>
                </c:pt>
                <c:pt idx="857">
                  <c:v>5.3799999999999901</c:v>
                </c:pt>
                <c:pt idx="858">
                  <c:v>5.3699999999999894</c:v>
                </c:pt>
                <c:pt idx="859">
                  <c:v>5.35</c:v>
                </c:pt>
                <c:pt idx="860">
                  <c:v>5.3399999999999901</c:v>
                </c:pt>
                <c:pt idx="861">
                  <c:v>5.3399999999999901</c:v>
                </c:pt>
                <c:pt idx="862">
                  <c:v>5.3399999999999901</c:v>
                </c:pt>
                <c:pt idx="863">
                  <c:v>5.31</c:v>
                </c:pt>
                <c:pt idx="864">
                  <c:v>5.31</c:v>
                </c:pt>
                <c:pt idx="865">
                  <c:v>5.3</c:v>
                </c:pt>
                <c:pt idx="866">
                  <c:v>5.2700000000000005</c:v>
                </c:pt>
                <c:pt idx="867">
                  <c:v>5.25</c:v>
                </c:pt>
                <c:pt idx="868">
                  <c:v>5.2299999999999898</c:v>
                </c:pt>
                <c:pt idx="869">
                  <c:v>5.2299999999999898</c:v>
                </c:pt>
                <c:pt idx="870">
                  <c:v>5.22</c:v>
                </c:pt>
                <c:pt idx="871">
                  <c:v>5.22</c:v>
                </c:pt>
                <c:pt idx="872">
                  <c:v>5.21</c:v>
                </c:pt>
                <c:pt idx="873">
                  <c:v>5.21</c:v>
                </c:pt>
                <c:pt idx="874">
                  <c:v>5.17</c:v>
                </c:pt>
                <c:pt idx="875">
                  <c:v>5.1599999999999993</c:v>
                </c:pt>
                <c:pt idx="876">
                  <c:v>5.1499999999999995</c:v>
                </c:pt>
                <c:pt idx="877">
                  <c:v>5.14</c:v>
                </c:pt>
                <c:pt idx="878">
                  <c:v>5.14</c:v>
                </c:pt>
                <c:pt idx="879">
                  <c:v>5.13</c:v>
                </c:pt>
                <c:pt idx="880">
                  <c:v>5.13</c:v>
                </c:pt>
                <c:pt idx="881">
                  <c:v>5.13</c:v>
                </c:pt>
                <c:pt idx="882">
                  <c:v>5.1099999999999994</c:v>
                </c:pt>
                <c:pt idx="883">
                  <c:v>5.1099999999999994</c:v>
                </c:pt>
                <c:pt idx="884">
                  <c:v>5.09</c:v>
                </c:pt>
                <c:pt idx="885">
                  <c:v>5.09</c:v>
                </c:pt>
                <c:pt idx="886">
                  <c:v>5.09</c:v>
                </c:pt>
                <c:pt idx="887">
                  <c:v>5.08</c:v>
                </c:pt>
                <c:pt idx="888">
                  <c:v>5.08</c:v>
                </c:pt>
                <c:pt idx="889">
                  <c:v>5.0599999999999996</c:v>
                </c:pt>
                <c:pt idx="890">
                  <c:v>5.05</c:v>
                </c:pt>
                <c:pt idx="891">
                  <c:v>5.04</c:v>
                </c:pt>
                <c:pt idx="892">
                  <c:v>5</c:v>
                </c:pt>
                <c:pt idx="893">
                  <c:v>4.9899999999999904</c:v>
                </c:pt>
                <c:pt idx="894">
                  <c:v>4.9700000000000006</c:v>
                </c:pt>
                <c:pt idx="895">
                  <c:v>4.9700000000000006</c:v>
                </c:pt>
                <c:pt idx="896">
                  <c:v>4.9599999999999902</c:v>
                </c:pt>
                <c:pt idx="897">
                  <c:v>4.9599999999999902</c:v>
                </c:pt>
                <c:pt idx="898">
                  <c:v>4.9399999999999906</c:v>
                </c:pt>
                <c:pt idx="899">
                  <c:v>4.92</c:v>
                </c:pt>
                <c:pt idx="900">
                  <c:v>4.91</c:v>
                </c:pt>
                <c:pt idx="901">
                  <c:v>4.91</c:v>
                </c:pt>
                <c:pt idx="902">
                  <c:v>4.91</c:v>
                </c:pt>
                <c:pt idx="903">
                  <c:v>4.9000000000000004</c:v>
                </c:pt>
                <c:pt idx="904">
                  <c:v>4.88</c:v>
                </c:pt>
                <c:pt idx="905">
                  <c:v>4.87</c:v>
                </c:pt>
                <c:pt idx="906">
                  <c:v>4.8499999999999996</c:v>
                </c:pt>
                <c:pt idx="907">
                  <c:v>4.8499999999999996</c:v>
                </c:pt>
                <c:pt idx="908">
                  <c:v>4.8199999999999994</c:v>
                </c:pt>
                <c:pt idx="909">
                  <c:v>4.7799999999999905</c:v>
                </c:pt>
                <c:pt idx="910">
                  <c:v>4.7699999999999996</c:v>
                </c:pt>
                <c:pt idx="911">
                  <c:v>4.76</c:v>
                </c:pt>
                <c:pt idx="912">
                  <c:v>4.74</c:v>
                </c:pt>
                <c:pt idx="913">
                  <c:v>4.7299999999999898</c:v>
                </c:pt>
                <c:pt idx="914">
                  <c:v>4.7299999999999898</c:v>
                </c:pt>
                <c:pt idx="915">
                  <c:v>4.7</c:v>
                </c:pt>
                <c:pt idx="916">
                  <c:v>4.7</c:v>
                </c:pt>
                <c:pt idx="917">
                  <c:v>4.68</c:v>
                </c:pt>
                <c:pt idx="918">
                  <c:v>4.67</c:v>
                </c:pt>
                <c:pt idx="919">
                  <c:v>4.6599999999999895</c:v>
                </c:pt>
                <c:pt idx="920">
                  <c:v>4.6399999999999997</c:v>
                </c:pt>
                <c:pt idx="921">
                  <c:v>4.6399999999999997</c:v>
                </c:pt>
                <c:pt idx="922">
                  <c:v>4.6299999999999892</c:v>
                </c:pt>
                <c:pt idx="923">
                  <c:v>4.6299999999999892</c:v>
                </c:pt>
                <c:pt idx="924">
                  <c:v>4.5999999999999996</c:v>
                </c:pt>
                <c:pt idx="925">
                  <c:v>4.5999999999999996</c:v>
                </c:pt>
                <c:pt idx="926">
                  <c:v>4.59</c:v>
                </c:pt>
                <c:pt idx="927">
                  <c:v>4.59</c:v>
                </c:pt>
                <c:pt idx="928">
                  <c:v>4.5799999999999903</c:v>
                </c:pt>
                <c:pt idx="929">
                  <c:v>4.5799999999999903</c:v>
                </c:pt>
                <c:pt idx="930">
                  <c:v>4.5599999999999996</c:v>
                </c:pt>
                <c:pt idx="931">
                  <c:v>4.5399999999999903</c:v>
                </c:pt>
                <c:pt idx="932">
                  <c:v>4.5299999999999896</c:v>
                </c:pt>
                <c:pt idx="933">
                  <c:v>4.5299999999999896</c:v>
                </c:pt>
                <c:pt idx="934">
                  <c:v>4.5</c:v>
                </c:pt>
                <c:pt idx="935">
                  <c:v>4.4899999999999904</c:v>
                </c:pt>
                <c:pt idx="936">
                  <c:v>4.4899999999999904</c:v>
                </c:pt>
                <c:pt idx="937">
                  <c:v>4.4799999999999907</c:v>
                </c:pt>
                <c:pt idx="938">
                  <c:v>4.4700000000000006</c:v>
                </c:pt>
                <c:pt idx="939">
                  <c:v>4.4599999999999902</c:v>
                </c:pt>
                <c:pt idx="940">
                  <c:v>4.45</c:v>
                </c:pt>
                <c:pt idx="941">
                  <c:v>4.42</c:v>
                </c:pt>
                <c:pt idx="942">
                  <c:v>4.3899999999999997</c:v>
                </c:pt>
                <c:pt idx="943">
                  <c:v>4.3899999999999997</c:v>
                </c:pt>
                <c:pt idx="944">
                  <c:v>4.3899999999999997</c:v>
                </c:pt>
                <c:pt idx="945">
                  <c:v>4.3699999999999894</c:v>
                </c:pt>
                <c:pt idx="946">
                  <c:v>4.3499999999999996</c:v>
                </c:pt>
                <c:pt idx="947">
                  <c:v>4.34</c:v>
                </c:pt>
                <c:pt idx="948">
                  <c:v>4.3299999999999894</c:v>
                </c:pt>
                <c:pt idx="949">
                  <c:v>4.3299999999999894</c:v>
                </c:pt>
                <c:pt idx="950">
                  <c:v>4.34</c:v>
                </c:pt>
                <c:pt idx="951">
                  <c:v>4.3299999999999894</c:v>
                </c:pt>
                <c:pt idx="952">
                  <c:v>4.3199999999999896</c:v>
                </c:pt>
                <c:pt idx="953">
                  <c:v>4.3</c:v>
                </c:pt>
                <c:pt idx="954">
                  <c:v>4.2899999999999903</c:v>
                </c:pt>
                <c:pt idx="955">
                  <c:v>4.2699999999999996</c:v>
                </c:pt>
                <c:pt idx="956">
                  <c:v>4.2699999999999996</c:v>
                </c:pt>
                <c:pt idx="957">
                  <c:v>4.25999999999999</c:v>
                </c:pt>
                <c:pt idx="958">
                  <c:v>4.25</c:v>
                </c:pt>
                <c:pt idx="959">
                  <c:v>4.25</c:v>
                </c:pt>
                <c:pt idx="960">
                  <c:v>4.1999999999999895</c:v>
                </c:pt>
                <c:pt idx="961">
                  <c:v>4.1899999999999995</c:v>
                </c:pt>
                <c:pt idx="962">
                  <c:v>4.1599999999999993</c:v>
                </c:pt>
                <c:pt idx="963">
                  <c:v>4.1599999999999993</c:v>
                </c:pt>
                <c:pt idx="964">
                  <c:v>4.1599999999999993</c:v>
                </c:pt>
                <c:pt idx="965">
                  <c:v>4.1499999999999897</c:v>
                </c:pt>
                <c:pt idx="966">
                  <c:v>4.13</c:v>
                </c:pt>
                <c:pt idx="967">
                  <c:v>4.1199999999999992</c:v>
                </c:pt>
                <c:pt idx="968">
                  <c:v>4.1099999999999897</c:v>
                </c:pt>
                <c:pt idx="969">
                  <c:v>4.1099999999999897</c:v>
                </c:pt>
                <c:pt idx="970">
                  <c:v>4.09</c:v>
                </c:pt>
                <c:pt idx="971">
                  <c:v>4.0599999999999996</c:v>
                </c:pt>
                <c:pt idx="972">
                  <c:v>4.0299999999999896</c:v>
                </c:pt>
                <c:pt idx="973">
                  <c:v>4.01</c:v>
                </c:pt>
                <c:pt idx="974">
                  <c:v>4.01</c:v>
                </c:pt>
                <c:pt idx="975">
                  <c:v>4.01</c:v>
                </c:pt>
                <c:pt idx="976">
                  <c:v>3.9999999999999893</c:v>
                </c:pt>
                <c:pt idx="977">
                  <c:v>3.9999999999999893</c:v>
                </c:pt>
                <c:pt idx="978">
                  <c:v>3.9799999999999898</c:v>
                </c:pt>
                <c:pt idx="979">
                  <c:v>3.9799999999999898</c:v>
                </c:pt>
                <c:pt idx="980">
                  <c:v>3.9599999999999898</c:v>
                </c:pt>
                <c:pt idx="981">
                  <c:v>3.94999999999999</c:v>
                </c:pt>
                <c:pt idx="982">
                  <c:v>3.94</c:v>
                </c:pt>
                <c:pt idx="983">
                  <c:v>3.94</c:v>
                </c:pt>
                <c:pt idx="984">
                  <c:v>3.9299999999999895</c:v>
                </c:pt>
                <c:pt idx="985">
                  <c:v>3.9299999999999895</c:v>
                </c:pt>
                <c:pt idx="986">
                  <c:v>3.92</c:v>
                </c:pt>
                <c:pt idx="987">
                  <c:v>3.92</c:v>
                </c:pt>
                <c:pt idx="988">
                  <c:v>3.8899999999999895</c:v>
                </c:pt>
                <c:pt idx="989">
                  <c:v>3.8899999999999895</c:v>
                </c:pt>
                <c:pt idx="990">
                  <c:v>3.8899999999999895</c:v>
                </c:pt>
                <c:pt idx="991">
                  <c:v>3.8699999999999894</c:v>
                </c:pt>
                <c:pt idx="992">
                  <c:v>3.8699999999999894</c:v>
                </c:pt>
                <c:pt idx="993">
                  <c:v>3.8599999999999897</c:v>
                </c:pt>
                <c:pt idx="994">
                  <c:v>3.8499999999999894</c:v>
                </c:pt>
                <c:pt idx="995">
                  <c:v>3.84</c:v>
                </c:pt>
                <c:pt idx="996">
                  <c:v>3.8299999999999894</c:v>
                </c:pt>
                <c:pt idx="997">
                  <c:v>3.7899999999999898</c:v>
                </c:pt>
                <c:pt idx="998">
                  <c:v>3.77999999999999</c:v>
                </c:pt>
                <c:pt idx="999">
                  <c:v>3.75999999999999</c:v>
                </c:pt>
                <c:pt idx="1000">
                  <c:v>3.7499999999999898</c:v>
                </c:pt>
                <c:pt idx="1001">
                  <c:v>3.7499999999999898</c:v>
                </c:pt>
                <c:pt idx="1002">
                  <c:v>3.73999999999999</c:v>
                </c:pt>
                <c:pt idx="1003">
                  <c:v>3.7299999999999902</c:v>
                </c:pt>
                <c:pt idx="1004">
                  <c:v>3.7299999999999902</c:v>
                </c:pt>
                <c:pt idx="1005">
                  <c:v>3.71999999999999</c:v>
                </c:pt>
                <c:pt idx="1006">
                  <c:v>3.69999999999999</c:v>
                </c:pt>
                <c:pt idx="1007">
                  <c:v>3.6799999999999895</c:v>
                </c:pt>
                <c:pt idx="1008">
                  <c:v>3.6699999999999902</c:v>
                </c:pt>
                <c:pt idx="1009">
                  <c:v>3.6699999999999902</c:v>
                </c:pt>
                <c:pt idx="1010">
                  <c:v>3.65</c:v>
                </c:pt>
                <c:pt idx="1011">
                  <c:v>3.63</c:v>
                </c:pt>
                <c:pt idx="1012">
                  <c:v>3.6199999999999894</c:v>
                </c:pt>
                <c:pt idx="1013">
                  <c:v>3.61</c:v>
                </c:pt>
                <c:pt idx="1014">
                  <c:v>3.5999999999999894</c:v>
                </c:pt>
                <c:pt idx="1015">
                  <c:v>3.59</c:v>
                </c:pt>
                <c:pt idx="1016">
                  <c:v>3.5699999999999901</c:v>
                </c:pt>
                <c:pt idx="1017">
                  <c:v>3.5699999999999901</c:v>
                </c:pt>
                <c:pt idx="1018">
                  <c:v>3.56</c:v>
                </c:pt>
                <c:pt idx="1019">
                  <c:v>3.53</c:v>
                </c:pt>
                <c:pt idx="1020">
                  <c:v>3.53</c:v>
                </c:pt>
                <c:pt idx="1021">
                  <c:v>3.52</c:v>
                </c:pt>
                <c:pt idx="1022">
                  <c:v>3.51</c:v>
                </c:pt>
                <c:pt idx="1023">
                  <c:v>3.5</c:v>
                </c:pt>
                <c:pt idx="1024">
                  <c:v>3.5</c:v>
                </c:pt>
                <c:pt idx="1025">
                  <c:v>3.48</c:v>
                </c:pt>
                <c:pt idx="1026">
                  <c:v>3.4499999999999997</c:v>
                </c:pt>
                <c:pt idx="1027">
                  <c:v>3.44</c:v>
                </c:pt>
                <c:pt idx="1028">
                  <c:v>3.44</c:v>
                </c:pt>
                <c:pt idx="1029">
                  <c:v>3.4299999999999997</c:v>
                </c:pt>
                <c:pt idx="1030">
                  <c:v>3.4099999999999997</c:v>
                </c:pt>
                <c:pt idx="1031">
                  <c:v>3.4099999999999997</c:v>
                </c:pt>
                <c:pt idx="1032">
                  <c:v>3.4099999999999997</c:v>
                </c:pt>
                <c:pt idx="1033">
                  <c:v>3.4</c:v>
                </c:pt>
                <c:pt idx="1034">
                  <c:v>3.3899999999999997</c:v>
                </c:pt>
                <c:pt idx="1035">
                  <c:v>3.38</c:v>
                </c:pt>
                <c:pt idx="1036">
                  <c:v>3.38</c:v>
                </c:pt>
                <c:pt idx="1037">
                  <c:v>3.3699999999999997</c:v>
                </c:pt>
                <c:pt idx="1038">
                  <c:v>3.3699999999999997</c:v>
                </c:pt>
                <c:pt idx="1039">
                  <c:v>3.36</c:v>
                </c:pt>
                <c:pt idx="1040">
                  <c:v>3.3499999999999996</c:v>
                </c:pt>
                <c:pt idx="1041">
                  <c:v>3.3499999999999996</c:v>
                </c:pt>
                <c:pt idx="1042">
                  <c:v>3.34</c:v>
                </c:pt>
                <c:pt idx="1043">
                  <c:v>3.3099999999999996</c:v>
                </c:pt>
                <c:pt idx="1044">
                  <c:v>3.29</c:v>
                </c:pt>
                <c:pt idx="1045">
                  <c:v>3.2600000000000002</c:v>
                </c:pt>
                <c:pt idx="1046">
                  <c:v>3.2600000000000002</c:v>
                </c:pt>
                <c:pt idx="1047">
                  <c:v>3.23999999999999</c:v>
                </c:pt>
                <c:pt idx="1048">
                  <c:v>3.23999999999999</c:v>
                </c:pt>
                <c:pt idx="1049">
                  <c:v>3.21999999999999</c:v>
                </c:pt>
                <c:pt idx="1050">
                  <c:v>3.21</c:v>
                </c:pt>
                <c:pt idx="1051">
                  <c:v>3.19</c:v>
                </c:pt>
                <c:pt idx="1052">
                  <c:v>3.18</c:v>
                </c:pt>
                <c:pt idx="1053">
                  <c:v>3.18</c:v>
                </c:pt>
                <c:pt idx="1054">
                  <c:v>3.18</c:v>
                </c:pt>
                <c:pt idx="1055">
                  <c:v>3.17</c:v>
                </c:pt>
                <c:pt idx="1056">
                  <c:v>3.15</c:v>
                </c:pt>
                <c:pt idx="1057">
                  <c:v>3.12</c:v>
                </c:pt>
                <c:pt idx="1058">
                  <c:v>3.12</c:v>
                </c:pt>
                <c:pt idx="1059">
                  <c:v>3.09</c:v>
                </c:pt>
                <c:pt idx="1060">
                  <c:v>3.08</c:v>
                </c:pt>
                <c:pt idx="1061">
                  <c:v>3.06</c:v>
                </c:pt>
                <c:pt idx="1062">
                  <c:v>3.03</c:v>
                </c:pt>
                <c:pt idx="1063">
                  <c:v>3</c:v>
                </c:pt>
                <c:pt idx="1064">
                  <c:v>2.9899999999999998</c:v>
                </c:pt>
                <c:pt idx="1065">
                  <c:v>2.9899999999999998</c:v>
                </c:pt>
                <c:pt idx="1066">
                  <c:v>2.9899999999999998</c:v>
                </c:pt>
                <c:pt idx="1067">
                  <c:v>2.98</c:v>
                </c:pt>
                <c:pt idx="1068">
                  <c:v>2.96</c:v>
                </c:pt>
                <c:pt idx="1069">
                  <c:v>2.94</c:v>
                </c:pt>
                <c:pt idx="1070">
                  <c:v>2.92</c:v>
                </c:pt>
                <c:pt idx="1071">
                  <c:v>2.9099999999999997</c:v>
                </c:pt>
                <c:pt idx="1072">
                  <c:v>2.9099999999999997</c:v>
                </c:pt>
                <c:pt idx="1073">
                  <c:v>2.9</c:v>
                </c:pt>
                <c:pt idx="1074">
                  <c:v>2.9</c:v>
                </c:pt>
                <c:pt idx="1075">
                  <c:v>2.8899999999999997</c:v>
                </c:pt>
                <c:pt idx="1076">
                  <c:v>2.8899999999999997</c:v>
                </c:pt>
                <c:pt idx="1077">
                  <c:v>2.8899999999999997</c:v>
                </c:pt>
                <c:pt idx="1078">
                  <c:v>2.86</c:v>
                </c:pt>
                <c:pt idx="1079">
                  <c:v>2.86</c:v>
                </c:pt>
                <c:pt idx="1080">
                  <c:v>2.8299999999999996</c:v>
                </c:pt>
                <c:pt idx="1081">
                  <c:v>2.8299999999999996</c:v>
                </c:pt>
                <c:pt idx="1082">
                  <c:v>2.82</c:v>
                </c:pt>
                <c:pt idx="1083">
                  <c:v>2.8</c:v>
                </c:pt>
                <c:pt idx="1084">
                  <c:v>2.79</c:v>
                </c:pt>
                <c:pt idx="1085">
                  <c:v>2.7800000000000002</c:v>
                </c:pt>
                <c:pt idx="1086">
                  <c:v>2.77</c:v>
                </c:pt>
                <c:pt idx="1087">
                  <c:v>2.77</c:v>
                </c:pt>
                <c:pt idx="1088">
                  <c:v>2.74</c:v>
                </c:pt>
                <c:pt idx="1089">
                  <c:v>2.73</c:v>
                </c:pt>
                <c:pt idx="1090">
                  <c:v>2.72</c:v>
                </c:pt>
                <c:pt idx="1091">
                  <c:v>2.69</c:v>
                </c:pt>
                <c:pt idx="1092">
                  <c:v>2.68</c:v>
                </c:pt>
                <c:pt idx="1093">
                  <c:v>2.66</c:v>
                </c:pt>
                <c:pt idx="1094">
                  <c:v>2.65</c:v>
                </c:pt>
                <c:pt idx="1095">
                  <c:v>2.64</c:v>
                </c:pt>
                <c:pt idx="1096">
                  <c:v>2.62</c:v>
                </c:pt>
                <c:pt idx="1097">
                  <c:v>2.61</c:v>
                </c:pt>
                <c:pt idx="1098">
                  <c:v>2.59</c:v>
                </c:pt>
                <c:pt idx="1099">
                  <c:v>2.59</c:v>
                </c:pt>
                <c:pt idx="1100">
                  <c:v>2.59</c:v>
                </c:pt>
                <c:pt idx="1101">
                  <c:v>2.58</c:v>
                </c:pt>
                <c:pt idx="1102">
                  <c:v>2.57</c:v>
                </c:pt>
                <c:pt idx="1103">
                  <c:v>2.56</c:v>
                </c:pt>
                <c:pt idx="1104">
                  <c:v>2.5499999999999998</c:v>
                </c:pt>
                <c:pt idx="1105">
                  <c:v>2.5499999999999998</c:v>
                </c:pt>
                <c:pt idx="1106">
                  <c:v>2.5299999999999998</c:v>
                </c:pt>
                <c:pt idx="1107">
                  <c:v>2.5099999999999998</c:v>
                </c:pt>
                <c:pt idx="1108">
                  <c:v>2.5099999999999998</c:v>
                </c:pt>
                <c:pt idx="1109">
                  <c:v>2.5099999999999998</c:v>
                </c:pt>
                <c:pt idx="1110">
                  <c:v>2.48999999999999</c:v>
                </c:pt>
                <c:pt idx="1111">
                  <c:v>2.4799999999999898</c:v>
                </c:pt>
                <c:pt idx="1112">
                  <c:v>2.46999999999999</c:v>
                </c:pt>
                <c:pt idx="1113">
                  <c:v>2.4599999999999898</c:v>
                </c:pt>
                <c:pt idx="1114">
                  <c:v>2.44999999999999</c:v>
                </c:pt>
                <c:pt idx="1115">
                  <c:v>2.4199999999999897</c:v>
                </c:pt>
                <c:pt idx="1116">
                  <c:v>2.4199999999999897</c:v>
                </c:pt>
                <c:pt idx="1117">
                  <c:v>2.4199999999999897</c:v>
                </c:pt>
                <c:pt idx="1118">
                  <c:v>2.4099999999999895</c:v>
                </c:pt>
                <c:pt idx="1119">
                  <c:v>2.4099999999999895</c:v>
                </c:pt>
                <c:pt idx="1120">
                  <c:v>2.4099999999999895</c:v>
                </c:pt>
                <c:pt idx="1121">
                  <c:v>2.4099999999999895</c:v>
                </c:pt>
                <c:pt idx="1122">
                  <c:v>2.4</c:v>
                </c:pt>
                <c:pt idx="1123">
                  <c:v>2.4</c:v>
                </c:pt>
                <c:pt idx="1124">
                  <c:v>2.4</c:v>
                </c:pt>
                <c:pt idx="1125">
                  <c:v>2.3899999999999895</c:v>
                </c:pt>
                <c:pt idx="1126">
                  <c:v>2.3899999999999895</c:v>
                </c:pt>
                <c:pt idx="1127">
                  <c:v>2.3799999999999897</c:v>
                </c:pt>
                <c:pt idx="1128">
                  <c:v>2.3799999999999897</c:v>
                </c:pt>
                <c:pt idx="1129">
                  <c:v>2.3799999999999897</c:v>
                </c:pt>
                <c:pt idx="1130">
                  <c:v>2.3799999999999897</c:v>
                </c:pt>
                <c:pt idx="1131">
                  <c:v>2.3799999999999897</c:v>
                </c:pt>
                <c:pt idx="1132">
                  <c:v>2.3799999999999897</c:v>
                </c:pt>
                <c:pt idx="1133">
                  <c:v>2.3799999999999897</c:v>
                </c:pt>
                <c:pt idx="1134">
                  <c:v>2.3599999999999897</c:v>
                </c:pt>
                <c:pt idx="1135">
                  <c:v>2.3599999999999897</c:v>
                </c:pt>
                <c:pt idx="1136">
                  <c:v>2.3599999999999897</c:v>
                </c:pt>
                <c:pt idx="1137">
                  <c:v>2.3599999999999897</c:v>
                </c:pt>
                <c:pt idx="1138">
                  <c:v>2.34</c:v>
                </c:pt>
                <c:pt idx="1139">
                  <c:v>2.3299999999999894</c:v>
                </c:pt>
                <c:pt idx="1140">
                  <c:v>2.3299999999999894</c:v>
                </c:pt>
                <c:pt idx="1141">
                  <c:v>2.3299999999999894</c:v>
                </c:pt>
                <c:pt idx="1142">
                  <c:v>2.3199999999999896</c:v>
                </c:pt>
                <c:pt idx="1143">
                  <c:v>2.3199999999999896</c:v>
                </c:pt>
                <c:pt idx="1144">
                  <c:v>2.3199999999999896</c:v>
                </c:pt>
                <c:pt idx="1145">
                  <c:v>2.3199999999999896</c:v>
                </c:pt>
                <c:pt idx="1146">
                  <c:v>2.3199999999999896</c:v>
                </c:pt>
                <c:pt idx="1147">
                  <c:v>2.2999999999999998</c:v>
                </c:pt>
                <c:pt idx="1148">
                  <c:v>2.2999999999999998</c:v>
                </c:pt>
                <c:pt idx="1149">
                  <c:v>2.2899999999999898</c:v>
                </c:pt>
                <c:pt idx="1150">
                  <c:v>2.27999999999999</c:v>
                </c:pt>
                <c:pt idx="1151">
                  <c:v>2.2699999999999898</c:v>
                </c:pt>
                <c:pt idx="1152">
                  <c:v>2.25999999999999</c:v>
                </c:pt>
                <c:pt idx="1153">
                  <c:v>2.23999999999999</c:v>
                </c:pt>
                <c:pt idx="1154">
                  <c:v>2.23</c:v>
                </c:pt>
                <c:pt idx="1155">
                  <c:v>2.23</c:v>
                </c:pt>
                <c:pt idx="1156">
                  <c:v>2.2200000000000002</c:v>
                </c:pt>
                <c:pt idx="1157">
                  <c:v>2.2200000000000002</c:v>
                </c:pt>
                <c:pt idx="1158">
                  <c:v>2.2200000000000002</c:v>
                </c:pt>
                <c:pt idx="1159">
                  <c:v>2.21</c:v>
                </c:pt>
                <c:pt idx="1160">
                  <c:v>2.19999999999999</c:v>
                </c:pt>
                <c:pt idx="1161">
                  <c:v>2.19</c:v>
                </c:pt>
                <c:pt idx="1162">
                  <c:v>2.19</c:v>
                </c:pt>
                <c:pt idx="1163">
                  <c:v>2.17</c:v>
                </c:pt>
                <c:pt idx="1164">
                  <c:v>2.15</c:v>
                </c:pt>
                <c:pt idx="1165">
                  <c:v>2.15</c:v>
                </c:pt>
                <c:pt idx="1166">
                  <c:v>2.13</c:v>
                </c:pt>
                <c:pt idx="1167">
                  <c:v>2.12</c:v>
                </c:pt>
                <c:pt idx="1168">
                  <c:v>2.12</c:v>
                </c:pt>
                <c:pt idx="1169">
                  <c:v>2.11</c:v>
                </c:pt>
                <c:pt idx="1170">
                  <c:v>2.11</c:v>
                </c:pt>
                <c:pt idx="1171">
                  <c:v>2.11</c:v>
                </c:pt>
                <c:pt idx="1172">
                  <c:v>2.0999999999999894</c:v>
                </c:pt>
                <c:pt idx="1173">
                  <c:v>2.0999999999999894</c:v>
                </c:pt>
                <c:pt idx="1174">
                  <c:v>2.08</c:v>
                </c:pt>
                <c:pt idx="1175">
                  <c:v>2.08</c:v>
                </c:pt>
                <c:pt idx="1176">
                  <c:v>2.0699999999999998</c:v>
                </c:pt>
                <c:pt idx="1177">
                  <c:v>2.0699999999999998</c:v>
                </c:pt>
                <c:pt idx="1178">
                  <c:v>2.0699999999999998</c:v>
                </c:pt>
                <c:pt idx="1179">
                  <c:v>2.06</c:v>
                </c:pt>
                <c:pt idx="1180">
                  <c:v>2.06</c:v>
                </c:pt>
                <c:pt idx="1181">
                  <c:v>2.06</c:v>
                </c:pt>
                <c:pt idx="1182">
                  <c:v>2.06</c:v>
                </c:pt>
                <c:pt idx="1183">
                  <c:v>2.06</c:v>
                </c:pt>
                <c:pt idx="1184">
                  <c:v>2.06</c:v>
                </c:pt>
                <c:pt idx="1185">
                  <c:v>2.0499999999999998</c:v>
                </c:pt>
                <c:pt idx="1186">
                  <c:v>2.0499999999999998</c:v>
                </c:pt>
                <c:pt idx="1187">
                  <c:v>2.0499999999999998</c:v>
                </c:pt>
                <c:pt idx="1188">
                  <c:v>2.0499999999999998</c:v>
                </c:pt>
                <c:pt idx="1189">
                  <c:v>2.0499999999999998</c:v>
                </c:pt>
                <c:pt idx="1190">
                  <c:v>2.0299999999999998</c:v>
                </c:pt>
                <c:pt idx="1191">
                  <c:v>2.0299999999999998</c:v>
                </c:pt>
                <c:pt idx="1192">
                  <c:v>2.0299999999999998</c:v>
                </c:pt>
                <c:pt idx="1193">
                  <c:v>2.0299999999999998</c:v>
                </c:pt>
                <c:pt idx="1194">
                  <c:v>2.0299999999999998</c:v>
                </c:pt>
                <c:pt idx="1195">
                  <c:v>2.0099999999999998</c:v>
                </c:pt>
                <c:pt idx="1196">
                  <c:v>1.9999999999999898</c:v>
                </c:pt>
                <c:pt idx="1197">
                  <c:v>1.9999999999999898</c:v>
                </c:pt>
                <c:pt idx="1198">
                  <c:v>1.9999999999999898</c:v>
                </c:pt>
                <c:pt idx="1199">
                  <c:v>1.9999999999999898</c:v>
                </c:pt>
                <c:pt idx="1200">
                  <c:v>1.9999999999999898</c:v>
                </c:pt>
                <c:pt idx="1201">
                  <c:v>1.9899999999999898</c:v>
                </c:pt>
                <c:pt idx="1202">
                  <c:v>1.9899999999999898</c:v>
                </c:pt>
                <c:pt idx="1203">
                  <c:v>1.9799999999999898</c:v>
                </c:pt>
                <c:pt idx="1204">
                  <c:v>1.9600000000000002</c:v>
                </c:pt>
                <c:pt idx="1205">
                  <c:v>1.9400000000000002</c:v>
                </c:pt>
                <c:pt idx="1206">
                  <c:v>1.9400000000000002</c:v>
                </c:pt>
                <c:pt idx="1207">
                  <c:v>1.9400000000000002</c:v>
                </c:pt>
                <c:pt idx="1208">
                  <c:v>1.9400000000000002</c:v>
                </c:pt>
                <c:pt idx="1209">
                  <c:v>1.9300000000000002</c:v>
                </c:pt>
                <c:pt idx="1210">
                  <c:v>1.9300000000000002</c:v>
                </c:pt>
                <c:pt idx="1211">
                  <c:v>1.9200000000000002</c:v>
                </c:pt>
                <c:pt idx="1212">
                  <c:v>1.9200000000000002</c:v>
                </c:pt>
                <c:pt idx="1213">
                  <c:v>1.9200000000000002</c:v>
                </c:pt>
                <c:pt idx="1214">
                  <c:v>1.9100000000000001</c:v>
                </c:pt>
                <c:pt idx="1215">
                  <c:v>1.9000000000000001</c:v>
                </c:pt>
                <c:pt idx="1216">
                  <c:v>1.9000000000000001</c:v>
                </c:pt>
                <c:pt idx="1217">
                  <c:v>1.9000000000000001</c:v>
                </c:pt>
                <c:pt idx="1218">
                  <c:v>1.8900000000000001</c:v>
                </c:pt>
                <c:pt idx="1219">
                  <c:v>1.8900000000000001</c:v>
                </c:pt>
                <c:pt idx="1220">
                  <c:v>1.8900000000000001</c:v>
                </c:pt>
                <c:pt idx="1221">
                  <c:v>1.8900000000000001</c:v>
                </c:pt>
                <c:pt idx="1222">
                  <c:v>1.87</c:v>
                </c:pt>
                <c:pt idx="1223">
                  <c:v>1.87</c:v>
                </c:pt>
                <c:pt idx="1224">
                  <c:v>1.87</c:v>
                </c:pt>
                <c:pt idx="1225">
                  <c:v>1.87</c:v>
                </c:pt>
                <c:pt idx="1226">
                  <c:v>1.87</c:v>
                </c:pt>
                <c:pt idx="1227">
                  <c:v>1.87</c:v>
                </c:pt>
                <c:pt idx="1228">
                  <c:v>1.8599999999999897</c:v>
                </c:pt>
                <c:pt idx="1229">
                  <c:v>1.8599999999999897</c:v>
                </c:pt>
                <c:pt idx="1230">
                  <c:v>1.8599999999999897</c:v>
                </c:pt>
                <c:pt idx="1231">
                  <c:v>1.8599999999999897</c:v>
                </c:pt>
                <c:pt idx="1232">
                  <c:v>1.8399999999999896</c:v>
                </c:pt>
                <c:pt idx="1233">
                  <c:v>1.83</c:v>
                </c:pt>
                <c:pt idx="1234">
                  <c:v>1.83</c:v>
                </c:pt>
                <c:pt idx="1235">
                  <c:v>1.83</c:v>
                </c:pt>
                <c:pt idx="1236">
                  <c:v>1.83</c:v>
                </c:pt>
                <c:pt idx="1237">
                  <c:v>1.83</c:v>
                </c:pt>
                <c:pt idx="1238">
                  <c:v>1.82</c:v>
                </c:pt>
                <c:pt idx="1239">
                  <c:v>1.8099999999999896</c:v>
                </c:pt>
                <c:pt idx="1240">
                  <c:v>1.79</c:v>
                </c:pt>
                <c:pt idx="1241">
                  <c:v>1.77</c:v>
                </c:pt>
                <c:pt idx="1242">
                  <c:v>1.7599999999999896</c:v>
                </c:pt>
                <c:pt idx="1243">
                  <c:v>1.7599999999999896</c:v>
                </c:pt>
                <c:pt idx="1244">
                  <c:v>1.7599999999999896</c:v>
                </c:pt>
                <c:pt idx="1245">
                  <c:v>1.7499999999999896</c:v>
                </c:pt>
                <c:pt idx="1246">
                  <c:v>1.7499999999999896</c:v>
                </c:pt>
                <c:pt idx="1247">
                  <c:v>1.7399999999999896</c:v>
                </c:pt>
                <c:pt idx="1248">
                  <c:v>1.7399999999999896</c:v>
                </c:pt>
                <c:pt idx="1249">
                  <c:v>1.7399999999999896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TBInfectionONLYData!$D$1254:$D$2503</c:f>
              <c:numCache>
                <c:formatCode>General</c:formatCode>
                <c:ptCount val="1250"/>
                <c:pt idx="0">
                  <c:v>0</c:v>
                </c:pt>
                <c:pt idx="1">
                  <c:v>8.5799999999999912</c:v>
                </c:pt>
                <c:pt idx="2">
                  <c:v>8.8299999999999912</c:v>
                </c:pt>
                <c:pt idx="3">
                  <c:v>8.9599999999999937</c:v>
                </c:pt>
                <c:pt idx="4">
                  <c:v>9.089999999999991</c:v>
                </c:pt>
                <c:pt idx="5">
                  <c:v>9.1799999999999926</c:v>
                </c:pt>
                <c:pt idx="6">
                  <c:v>9.4099999999999913</c:v>
                </c:pt>
                <c:pt idx="7">
                  <c:v>9.5499999999999918</c:v>
                </c:pt>
                <c:pt idx="8">
                  <c:v>9.5799999999999912</c:v>
                </c:pt>
                <c:pt idx="9">
                  <c:v>9.5799999999999912</c:v>
                </c:pt>
                <c:pt idx="10">
                  <c:v>9.5699999999999914</c:v>
                </c:pt>
                <c:pt idx="11">
                  <c:v>9.5699999999999914</c:v>
                </c:pt>
                <c:pt idx="12">
                  <c:v>9.5799999999999912</c:v>
                </c:pt>
                <c:pt idx="13">
                  <c:v>9.6499999999999897</c:v>
                </c:pt>
                <c:pt idx="14">
                  <c:v>9.669999999999991</c:v>
                </c:pt>
                <c:pt idx="15">
                  <c:v>9.6799999999999926</c:v>
                </c:pt>
                <c:pt idx="16">
                  <c:v>9.6499999999999897</c:v>
                </c:pt>
                <c:pt idx="17">
                  <c:v>9.669999999999991</c:v>
                </c:pt>
                <c:pt idx="18">
                  <c:v>9.6499999999999897</c:v>
                </c:pt>
                <c:pt idx="19">
                  <c:v>9.61</c:v>
                </c:pt>
                <c:pt idx="20">
                  <c:v>9.6</c:v>
                </c:pt>
                <c:pt idx="21">
                  <c:v>9.5799999999999912</c:v>
                </c:pt>
                <c:pt idx="22">
                  <c:v>9.5599999999999916</c:v>
                </c:pt>
                <c:pt idx="23">
                  <c:v>9.5699999999999914</c:v>
                </c:pt>
                <c:pt idx="24">
                  <c:v>9.5400000000000009</c:v>
                </c:pt>
                <c:pt idx="25">
                  <c:v>9.5299999999999923</c:v>
                </c:pt>
                <c:pt idx="26">
                  <c:v>9.5499999999999918</c:v>
                </c:pt>
                <c:pt idx="27">
                  <c:v>9.5400000000000009</c:v>
                </c:pt>
                <c:pt idx="28">
                  <c:v>9.4999999999999911</c:v>
                </c:pt>
                <c:pt idx="29">
                  <c:v>9.4999999999999911</c:v>
                </c:pt>
                <c:pt idx="30">
                  <c:v>9.4899999999999913</c:v>
                </c:pt>
                <c:pt idx="31">
                  <c:v>9.4999999999999911</c:v>
                </c:pt>
                <c:pt idx="32">
                  <c:v>9.51</c:v>
                </c:pt>
                <c:pt idx="33">
                  <c:v>9.4899999999999913</c:v>
                </c:pt>
                <c:pt idx="34">
                  <c:v>9.4599999999999937</c:v>
                </c:pt>
                <c:pt idx="35">
                  <c:v>9.4500000000000011</c:v>
                </c:pt>
                <c:pt idx="36">
                  <c:v>9.419999999999991</c:v>
                </c:pt>
                <c:pt idx="37">
                  <c:v>9.3799999999999937</c:v>
                </c:pt>
                <c:pt idx="38">
                  <c:v>9.3899999999999935</c:v>
                </c:pt>
                <c:pt idx="39">
                  <c:v>9.3699999999999939</c:v>
                </c:pt>
                <c:pt idx="40">
                  <c:v>9.3699999999999939</c:v>
                </c:pt>
                <c:pt idx="41">
                  <c:v>9.3299999999999912</c:v>
                </c:pt>
                <c:pt idx="42">
                  <c:v>9.2900000000000009</c:v>
                </c:pt>
                <c:pt idx="43">
                  <c:v>9.2799999999999923</c:v>
                </c:pt>
                <c:pt idx="44">
                  <c:v>9.2499999999999893</c:v>
                </c:pt>
                <c:pt idx="45">
                  <c:v>9.2000000000000011</c:v>
                </c:pt>
                <c:pt idx="46">
                  <c:v>9.1899999999999924</c:v>
                </c:pt>
                <c:pt idx="47">
                  <c:v>9.120000000000001</c:v>
                </c:pt>
                <c:pt idx="48">
                  <c:v>9.0999999999999925</c:v>
                </c:pt>
                <c:pt idx="49">
                  <c:v>9.0699999999999914</c:v>
                </c:pt>
                <c:pt idx="50">
                  <c:v>9.02</c:v>
                </c:pt>
                <c:pt idx="51">
                  <c:v>9.02</c:v>
                </c:pt>
                <c:pt idx="52">
                  <c:v>9.0499999999999918</c:v>
                </c:pt>
                <c:pt idx="53">
                  <c:v>9.02</c:v>
                </c:pt>
                <c:pt idx="54">
                  <c:v>8.99</c:v>
                </c:pt>
                <c:pt idx="55">
                  <c:v>9</c:v>
                </c:pt>
                <c:pt idx="56">
                  <c:v>8.9500000000000011</c:v>
                </c:pt>
                <c:pt idx="57">
                  <c:v>8.93</c:v>
                </c:pt>
                <c:pt idx="58">
                  <c:v>8.9099999999999913</c:v>
                </c:pt>
                <c:pt idx="59">
                  <c:v>8.8699999999999939</c:v>
                </c:pt>
                <c:pt idx="60">
                  <c:v>8.8799999999999937</c:v>
                </c:pt>
                <c:pt idx="61">
                  <c:v>8.8699999999999939</c:v>
                </c:pt>
                <c:pt idx="62">
                  <c:v>8.8599999999999941</c:v>
                </c:pt>
                <c:pt idx="63">
                  <c:v>8.8700000000000028</c:v>
                </c:pt>
                <c:pt idx="64">
                  <c:v>8.8299999999999912</c:v>
                </c:pt>
                <c:pt idx="65">
                  <c:v>8.8099999999999916</c:v>
                </c:pt>
                <c:pt idx="66">
                  <c:v>8.7900000000000009</c:v>
                </c:pt>
                <c:pt idx="67">
                  <c:v>8.7699999999999925</c:v>
                </c:pt>
                <c:pt idx="68">
                  <c:v>8.7799999999999923</c:v>
                </c:pt>
                <c:pt idx="69">
                  <c:v>8.7699999999999925</c:v>
                </c:pt>
                <c:pt idx="70">
                  <c:v>8.7399999999999896</c:v>
                </c:pt>
                <c:pt idx="71">
                  <c:v>8.709999999999992</c:v>
                </c:pt>
                <c:pt idx="72">
                  <c:v>8.669999999999991</c:v>
                </c:pt>
                <c:pt idx="73">
                  <c:v>8.669999999999991</c:v>
                </c:pt>
                <c:pt idx="74">
                  <c:v>8.6499999999999897</c:v>
                </c:pt>
                <c:pt idx="75">
                  <c:v>8.6099999999999923</c:v>
                </c:pt>
                <c:pt idx="76">
                  <c:v>8.589999999999991</c:v>
                </c:pt>
                <c:pt idx="77">
                  <c:v>8.5599999999999916</c:v>
                </c:pt>
                <c:pt idx="78">
                  <c:v>8.5499999999999918</c:v>
                </c:pt>
                <c:pt idx="79">
                  <c:v>8.5499999999999918</c:v>
                </c:pt>
                <c:pt idx="80">
                  <c:v>8.52</c:v>
                </c:pt>
                <c:pt idx="81">
                  <c:v>8.4599999999999937</c:v>
                </c:pt>
                <c:pt idx="82">
                  <c:v>8.419999999999991</c:v>
                </c:pt>
                <c:pt idx="83">
                  <c:v>8.3799999999999937</c:v>
                </c:pt>
                <c:pt idx="84">
                  <c:v>8.3599999999999941</c:v>
                </c:pt>
                <c:pt idx="85">
                  <c:v>8.3199999999999914</c:v>
                </c:pt>
                <c:pt idx="86">
                  <c:v>8.3199999999999914</c:v>
                </c:pt>
                <c:pt idx="87">
                  <c:v>8.2799999999999923</c:v>
                </c:pt>
                <c:pt idx="88">
                  <c:v>8.2799999999999923</c:v>
                </c:pt>
                <c:pt idx="89">
                  <c:v>8.2799999999999923</c:v>
                </c:pt>
                <c:pt idx="90">
                  <c:v>8.2799999999999923</c:v>
                </c:pt>
                <c:pt idx="91">
                  <c:v>8.2799999999999923</c:v>
                </c:pt>
                <c:pt idx="92">
                  <c:v>8.2699999999999925</c:v>
                </c:pt>
                <c:pt idx="93">
                  <c:v>8.2599999999999909</c:v>
                </c:pt>
                <c:pt idx="94">
                  <c:v>8.2199999999999918</c:v>
                </c:pt>
                <c:pt idx="95">
                  <c:v>8.1799999999999926</c:v>
                </c:pt>
                <c:pt idx="96">
                  <c:v>8.1799999999999926</c:v>
                </c:pt>
                <c:pt idx="97">
                  <c:v>8.1599999999999913</c:v>
                </c:pt>
                <c:pt idx="98">
                  <c:v>8.11</c:v>
                </c:pt>
                <c:pt idx="99">
                  <c:v>8.1</c:v>
                </c:pt>
                <c:pt idx="100">
                  <c:v>8.07</c:v>
                </c:pt>
                <c:pt idx="101">
                  <c:v>8.0300000000000011</c:v>
                </c:pt>
                <c:pt idx="102">
                  <c:v>7.9799999999999907</c:v>
                </c:pt>
                <c:pt idx="103">
                  <c:v>7.9399999999999906</c:v>
                </c:pt>
                <c:pt idx="104">
                  <c:v>7.91</c:v>
                </c:pt>
                <c:pt idx="105">
                  <c:v>7.9</c:v>
                </c:pt>
                <c:pt idx="106">
                  <c:v>7.88</c:v>
                </c:pt>
                <c:pt idx="107">
                  <c:v>7.8599999999999897</c:v>
                </c:pt>
                <c:pt idx="108">
                  <c:v>7.8299999999999894</c:v>
                </c:pt>
                <c:pt idx="109">
                  <c:v>7.7700000000000005</c:v>
                </c:pt>
                <c:pt idx="110">
                  <c:v>7.7399999999999904</c:v>
                </c:pt>
                <c:pt idx="111">
                  <c:v>7.73</c:v>
                </c:pt>
                <c:pt idx="112">
                  <c:v>7.7399999999999904</c:v>
                </c:pt>
                <c:pt idx="113">
                  <c:v>7.71</c:v>
                </c:pt>
                <c:pt idx="114">
                  <c:v>7.6699999999999893</c:v>
                </c:pt>
                <c:pt idx="115">
                  <c:v>7.64</c:v>
                </c:pt>
                <c:pt idx="116">
                  <c:v>7.6099999999999897</c:v>
                </c:pt>
                <c:pt idx="117">
                  <c:v>7.56</c:v>
                </c:pt>
                <c:pt idx="118">
                  <c:v>7.52</c:v>
                </c:pt>
                <c:pt idx="119">
                  <c:v>7.4899999999999904</c:v>
                </c:pt>
                <c:pt idx="120">
                  <c:v>7.4999999999999902</c:v>
                </c:pt>
                <c:pt idx="121">
                  <c:v>7.48</c:v>
                </c:pt>
                <c:pt idx="122">
                  <c:v>7.46999999999999</c:v>
                </c:pt>
                <c:pt idx="123">
                  <c:v>7.4399999999999906</c:v>
                </c:pt>
                <c:pt idx="124">
                  <c:v>7.4300000000000006</c:v>
                </c:pt>
                <c:pt idx="125">
                  <c:v>7.4099999999999904</c:v>
                </c:pt>
                <c:pt idx="126">
                  <c:v>7.3999999999999897</c:v>
                </c:pt>
                <c:pt idx="127">
                  <c:v>7.39</c:v>
                </c:pt>
                <c:pt idx="128">
                  <c:v>7.3399999999999901</c:v>
                </c:pt>
                <c:pt idx="129">
                  <c:v>7.3299999999999894</c:v>
                </c:pt>
                <c:pt idx="130">
                  <c:v>7.2899999999999903</c:v>
                </c:pt>
                <c:pt idx="131">
                  <c:v>7.2699999999999898</c:v>
                </c:pt>
                <c:pt idx="132">
                  <c:v>7.25999999999999</c:v>
                </c:pt>
                <c:pt idx="133">
                  <c:v>7.2299999999999898</c:v>
                </c:pt>
                <c:pt idx="134">
                  <c:v>7.21</c:v>
                </c:pt>
                <c:pt idx="135">
                  <c:v>7.1599999999999895</c:v>
                </c:pt>
                <c:pt idx="136">
                  <c:v>7.1199999999999992</c:v>
                </c:pt>
                <c:pt idx="137">
                  <c:v>7.0999999999999899</c:v>
                </c:pt>
                <c:pt idx="138">
                  <c:v>7.0499999999999901</c:v>
                </c:pt>
                <c:pt idx="139">
                  <c:v>7.0399999999999903</c:v>
                </c:pt>
                <c:pt idx="140">
                  <c:v>7.03</c:v>
                </c:pt>
                <c:pt idx="141">
                  <c:v>6.9999999999999902</c:v>
                </c:pt>
                <c:pt idx="142">
                  <c:v>6.9599999999999902</c:v>
                </c:pt>
                <c:pt idx="143">
                  <c:v>6.9300000000000006</c:v>
                </c:pt>
                <c:pt idx="144">
                  <c:v>6.9300000000000006</c:v>
                </c:pt>
                <c:pt idx="145">
                  <c:v>6.9199999999999902</c:v>
                </c:pt>
                <c:pt idx="146">
                  <c:v>6.8699999999999894</c:v>
                </c:pt>
                <c:pt idx="147">
                  <c:v>6.8999999999999897</c:v>
                </c:pt>
                <c:pt idx="148">
                  <c:v>6.88</c:v>
                </c:pt>
                <c:pt idx="149">
                  <c:v>6.8399999999999901</c:v>
                </c:pt>
                <c:pt idx="150">
                  <c:v>6.7899999999999903</c:v>
                </c:pt>
                <c:pt idx="151">
                  <c:v>6.7899999999999903</c:v>
                </c:pt>
                <c:pt idx="152">
                  <c:v>6.72</c:v>
                </c:pt>
                <c:pt idx="153">
                  <c:v>6.7299999999999898</c:v>
                </c:pt>
                <c:pt idx="154">
                  <c:v>6.6999999999999895</c:v>
                </c:pt>
                <c:pt idx="155">
                  <c:v>6.68</c:v>
                </c:pt>
                <c:pt idx="156">
                  <c:v>6.6499999999999897</c:v>
                </c:pt>
                <c:pt idx="157">
                  <c:v>6.6099999999999994</c:v>
                </c:pt>
                <c:pt idx="158">
                  <c:v>6.6199999999999894</c:v>
                </c:pt>
                <c:pt idx="159">
                  <c:v>6.57</c:v>
                </c:pt>
                <c:pt idx="160">
                  <c:v>6.5599999999999898</c:v>
                </c:pt>
                <c:pt idx="161">
                  <c:v>6.49</c:v>
                </c:pt>
                <c:pt idx="162">
                  <c:v>6.45</c:v>
                </c:pt>
                <c:pt idx="163">
                  <c:v>6.4300000000000006</c:v>
                </c:pt>
                <c:pt idx="164">
                  <c:v>6.4300000000000006</c:v>
                </c:pt>
                <c:pt idx="165">
                  <c:v>6.38</c:v>
                </c:pt>
                <c:pt idx="166">
                  <c:v>6.3299999999999894</c:v>
                </c:pt>
                <c:pt idx="167">
                  <c:v>6.31</c:v>
                </c:pt>
                <c:pt idx="168">
                  <c:v>6.29</c:v>
                </c:pt>
                <c:pt idx="169">
                  <c:v>6.25</c:v>
                </c:pt>
                <c:pt idx="170">
                  <c:v>6.2700000000000005</c:v>
                </c:pt>
                <c:pt idx="171">
                  <c:v>6.2399999999999904</c:v>
                </c:pt>
                <c:pt idx="172">
                  <c:v>6.21999999999999</c:v>
                </c:pt>
                <c:pt idx="173">
                  <c:v>6.2399999999999904</c:v>
                </c:pt>
                <c:pt idx="174">
                  <c:v>6.1899999999999897</c:v>
                </c:pt>
                <c:pt idx="175">
                  <c:v>6.1799999999999899</c:v>
                </c:pt>
                <c:pt idx="176">
                  <c:v>6.17</c:v>
                </c:pt>
                <c:pt idx="177">
                  <c:v>6.1199999999999894</c:v>
                </c:pt>
                <c:pt idx="178">
                  <c:v>6.0999999999999899</c:v>
                </c:pt>
                <c:pt idx="179">
                  <c:v>6.0699999999999896</c:v>
                </c:pt>
                <c:pt idx="180">
                  <c:v>6.0799999999999903</c:v>
                </c:pt>
                <c:pt idx="181">
                  <c:v>6.0799999999999903</c:v>
                </c:pt>
                <c:pt idx="182">
                  <c:v>6.0799999999999903</c:v>
                </c:pt>
                <c:pt idx="183">
                  <c:v>6.0799999999999903</c:v>
                </c:pt>
                <c:pt idx="184">
                  <c:v>6.0399999999999903</c:v>
                </c:pt>
                <c:pt idx="185">
                  <c:v>6.03</c:v>
                </c:pt>
                <c:pt idx="186">
                  <c:v>6.03</c:v>
                </c:pt>
                <c:pt idx="187">
                  <c:v>6.0199999999999898</c:v>
                </c:pt>
                <c:pt idx="188">
                  <c:v>5.9899999999999904</c:v>
                </c:pt>
                <c:pt idx="189">
                  <c:v>5.9799999999999907</c:v>
                </c:pt>
                <c:pt idx="190">
                  <c:v>5.9700000000000006</c:v>
                </c:pt>
                <c:pt idx="191">
                  <c:v>5.9499999999999904</c:v>
                </c:pt>
                <c:pt idx="192">
                  <c:v>5.9700000000000006</c:v>
                </c:pt>
                <c:pt idx="193">
                  <c:v>5.9700000000000006</c:v>
                </c:pt>
                <c:pt idx="194">
                  <c:v>5.9799999999999907</c:v>
                </c:pt>
                <c:pt idx="195">
                  <c:v>5.9700000000000006</c:v>
                </c:pt>
                <c:pt idx="196">
                  <c:v>5.9599999999999902</c:v>
                </c:pt>
                <c:pt idx="197">
                  <c:v>5.9599999999999902</c:v>
                </c:pt>
                <c:pt idx="198">
                  <c:v>5.9999999999999902</c:v>
                </c:pt>
                <c:pt idx="199">
                  <c:v>5.9799999999999907</c:v>
                </c:pt>
                <c:pt idx="200">
                  <c:v>5.9799999999999907</c:v>
                </c:pt>
                <c:pt idx="201">
                  <c:v>5.9499999999999904</c:v>
                </c:pt>
                <c:pt idx="202">
                  <c:v>5.9700000000000006</c:v>
                </c:pt>
                <c:pt idx="203">
                  <c:v>5.9899999999999904</c:v>
                </c:pt>
                <c:pt idx="204">
                  <c:v>5.9700000000000006</c:v>
                </c:pt>
                <c:pt idx="205">
                  <c:v>5.9700000000000006</c:v>
                </c:pt>
                <c:pt idx="206">
                  <c:v>5.9599999999999902</c:v>
                </c:pt>
                <c:pt idx="207">
                  <c:v>5.9599999999999902</c:v>
                </c:pt>
                <c:pt idx="208">
                  <c:v>5.9499999999999904</c:v>
                </c:pt>
                <c:pt idx="209">
                  <c:v>5.9599999999999902</c:v>
                </c:pt>
                <c:pt idx="210">
                  <c:v>5.9499999999999904</c:v>
                </c:pt>
                <c:pt idx="211">
                  <c:v>5.9300000000000006</c:v>
                </c:pt>
                <c:pt idx="212">
                  <c:v>5.91</c:v>
                </c:pt>
                <c:pt idx="213">
                  <c:v>5.91</c:v>
                </c:pt>
                <c:pt idx="214">
                  <c:v>5.9199999999999902</c:v>
                </c:pt>
                <c:pt idx="215">
                  <c:v>5.9300000000000006</c:v>
                </c:pt>
                <c:pt idx="216">
                  <c:v>5.9599999999999902</c:v>
                </c:pt>
                <c:pt idx="217">
                  <c:v>5.9499999999999904</c:v>
                </c:pt>
                <c:pt idx="218">
                  <c:v>5.9499999999999904</c:v>
                </c:pt>
                <c:pt idx="219">
                  <c:v>5.9499999999999904</c:v>
                </c:pt>
                <c:pt idx="220">
                  <c:v>5.9599999999999902</c:v>
                </c:pt>
                <c:pt idx="221">
                  <c:v>5.9499999999999904</c:v>
                </c:pt>
                <c:pt idx="222">
                  <c:v>5.9899999999999904</c:v>
                </c:pt>
                <c:pt idx="223">
                  <c:v>5.9799999999999907</c:v>
                </c:pt>
                <c:pt idx="224">
                  <c:v>5.9899999999999904</c:v>
                </c:pt>
                <c:pt idx="225">
                  <c:v>5.9799999999999907</c:v>
                </c:pt>
                <c:pt idx="226">
                  <c:v>5.9599999999999902</c:v>
                </c:pt>
                <c:pt idx="227">
                  <c:v>5.9599999999999902</c:v>
                </c:pt>
                <c:pt idx="228">
                  <c:v>5.9599999999999902</c:v>
                </c:pt>
                <c:pt idx="229">
                  <c:v>5.9399999999999906</c:v>
                </c:pt>
                <c:pt idx="230">
                  <c:v>5.8999999999999897</c:v>
                </c:pt>
                <c:pt idx="231">
                  <c:v>5.89</c:v>
                </c:pt>
                <c:pt idx="232">
                  <c:v>5.8699999999999894</c:v>
                </c:pt>
                <c:pt idx="233">
                  <c:v>5.89</c:v>
                </c:pt>
                <c:pt idx="234">
                  <c:v>5.8599999999999897</c:v>
                </c:pt>
                <c:pt idx="235">
                  <c:v>5.8599999999999897</c:v>
                </c:pt>
                <c:pt idx="236">
                  <c:v>5.89</c:v>
                </c:pt>
                <c:pt idx="237">
                  <c:v>5.89</c:v>
                </c:pt>
                <c:pt idx="238">
                  <c:v>5.89</c:v>
                </c:pt>
                <c:pt idx="239">
                  <c:v>5.8799999999999901</c:v>
                </c:pt>
                <c:pt idx="240">
                  <c:v>5.8799999999999901</c:v>
                </c:pt>
                <c:pt idx="241">
                  <c:v>5.8599999999999897</c:v>
                </c:pt>
                <c:pt idx="242">
                  <c:v>5.8399999999999901</c:v>
                </c:pt>
                <c:pt idx="243">
                  <c:v>5.83</c:v>
                </c:pt>
                <c:pt idx="244">
                  <c:v>5.83</c:v>
                </c:pt>
                <c:pt idx="245">
                  <c:v>5.85</c:v>
                </c:pt>
                <c:pt idx="246">
                  <c:v>5.8399999999999901</c:v>
                </c:pt>
                <c:pt idx="247">
                  <c:v>5.85</c:v>
                </c:pt>
                <c:pt idx="248">
                  <c:v>5.83</c:v>
                </c:pt>
                <c:pt idx="249">
                  <c:v>5.81</c:v>
                </c:pt>
                <c:pt idx="250">
                  <c:v>5.81</c:v>
                </c:pt>
                <c:pt idx="251">
                  <c:v>5.8199999999999896</c:v>
                </c:pt>
                <c:pt idx="252">
                  <c:v>5.81</c:v>
                </c:pt>
                <c:pt idx="253">
                  <c:v>5.83</c:v>
                </c:pt>
                <c:pt idx="254">
                  <c:v>5.8399999999999901</c:v>
                </c:pt>
                <c:pt idx="255">
                  <c:v>5.83</c:v>
                </c:pt>
                <c:pt idx="256">
                  <c:v>5.7999999999999901</c:v>
                </c:pt>
                <c:pt idx="257">
                  <c:v>5.7899999999999903</c:v>
                </c:pt>
                <c:pt idx="258">
                  <c:v>5.7999999999999901</c:v>
                </c:pt>
                <c:pt idx="259">
                  <c:v>5.7899999999999903</c:v>
                </c:pt>
                <c:pt idx="260">
                  <c:v>5.7899999999999903</c:v>
                </c:pt>
                <c:pt idx="261">
                  <c:v>5.81</c:v>
                </c:pt>
                <c:pt idx="262">
                  <c:v>5.81</c:v>
                </c:pt>
                <c:pt idx="263">
                  <c:v>5.7999999999999901</c:v>
                </c:pt>
                <c:pt idx="264">
                  <c:v>5.7999999999999901</c:v>
                </c:pt>
                <c:pt idx="265">
                  <c:v>5.7999999999999901</c:v>
                </c:pt>
                <c:pt idx="266">
                  <c:v>5.8</c:v>
                </c:pt>
                <c:pt idx="267">
                  <c:v>5.81</c:v>
                </c:pt>
                <c:pt idx="268">
                  <c:v>5.8</c:v>
                </c:pt>
                <c:pt idx="269">
                  <c:v>5.81</c:v>
                </c:pt>
                <c:pt idx="270">
                  <c:v>5.83</c:v>
                </c:pt>
                <c:pt idx="271">
                  <c:v>5.8199999999999896</c:v>
                </c:pt>
                <c:pt idx="272">
                  <c:v>5.83</c:v>
                </c:pt>
                <c:pt idx="273">
                  <c:v>5.85</c:v>
                </c:pt>
                <c:pt idx="274">
                  <c:v>5.83</c:v>
                </c:pt>
                <c:pt idx="275">
                  <c:v>5.8599999999999994</c:v>
                </c:pt>
                <c:pt idx="276">
                  <c:v>5.8599999999999994</c:v>
                </c:pt>
                <c:pt idx="277">
                  <c:v>5.84</c:v>
                </c:pt>
                <c:pt idx="278">
                  <c:v>5.85</c:v>
                </c:pt>
                <c:pt idx="279">
                  <c:v>5.85</c:v>
                </c:pt>
                <c:pt idx="280">
                  <c:v>5.85</c:v>
                </c:pt>
                <c:pt idx="281">
                  <c:v>5.85</c:v>
                </c:pt>
                <c:pt idx="282">
                  <c:v>5.8399999999999901</c:v>
                </c:pt>
                <c:pt idx="283">
                  <c:v>5.83</c:v>
                </c:pt>
                <c:pt idx="284">
                  <c:v>5.83</c:v>
                </c:pt>
                <c:pt idx="285">
                  <c:v>5.8199999999999896</c:v>
                </c:pt>
                <c:pt idx="286">
                  <c:v>5.7899999999999903</c:v>
                </c:pt>
                <c:pt idx="287">
                  <c:v>5.7999999999999901</c:v>
                </c:pt>
                <c:pt idx="288">
                  <c:v>5.81</c:v>
                </c:pt>
                <c:pt idx="289">
                  <c:v>5.8199999999999896</c:v>
                </c:pt>
                <c:pt idx="290">
                  <c:v>5.85</c:v>
                </c:pt>
                <c:pt idx="291">
                  <c:v>5.85</c:v>
                </c:pt>
                <c:pt idx="292">
                  <c:v>5.85</c:v>
                </c:pt>
                <c:pt idx="293">
                  <c:v>5.85</c:v>
                </c:pt>
                <c:pt idx="294">
                  <c:v>5.85</c:v>
                </c:pt>
                <c:pt idx="295">
                  <c:v>5.8399999999999901</c:v>
                </c:pt>
                <c:pt idx="296">
                  <c:v>5.8399999999999901</c:v>
                </c:pt>
                <c:pt idx="297">
                  <c:v>5.8399999999999901</c:v>
                </c:pt>
                <c:pt idx="298">
                  <c:v>5.8399999999999901</c:v>
                </c:pt>
                <c:pt idx="299">
                  <c:v>5.83</c:v>
                </c:pt>
                <c:pt idx="300">
                  <c:v>5.8399999999999901</c:v>
                </c:pt>
                <c:pt idx="301">
                  <c:v>5.85</c:v>
                </c:pt>
                <c:pt idx="302">
                  <c:v>5.8599999999999897</c:v>
                </c:pt>
                <c:pt idx="303">
                  <c:v>5.85</c:v>
                </c:pt>
                <c:pt idx="304">
                  <c:v>5.8599999999999897</c:v>
                </c:pt>
                <c:pt idx="305">
                  <c:v>5.8599999999999897</c:v>
                </c:pt>
                <c:pt idx="306">
                  <c:v>5.8599999999999897</c:v>
                </c:pt>
                <c:pt idx="307">
                  <c:v>5.85</c:v>
                </c:pt>
                <c:pt idx="308">
                  <c:v>5.8399999999999901</c:v>
                </c:pt>
                <c:pt idx="309">
                  <c:v>5.83</c:v>
                </c:pt>
                <c:pt idx="310">
                  <c:v>5.8599999999999897</c:v>
                </c:pt>
                <c:pt idx="311">
                  <c:v>5.85</c:v>
                </c:pt>
                <c:pt idx="312">
                  <c:v>5.8599999999999897</c:v>
                </c:pt>
                <c:pt idx="313">
                  <c:v>5.8599999999999897</c:v>
                </c:pt>
                <c:pt idx="314">
                  <c:v>5.8399999999999901</c:v>
                </c:pt>
                <c:pt idx="315">
                  <c:v>5.83</c:v>
                </c:pt>
                <c:pt idx="316">
                  <c:v>5.81</c:v>
                </c:pt>
                <c:pt idx="317">
                  <c:v>5.8199999999999896</c:v>
                </c:pt>
                <c:pt idx="318">
                  <c:v>5.8199999999999896</c:v>
                </c:pt>
                <c:pt idx="319">
                  <c:v>5.83</c:v>
                </c:pt>
                <c:pt idx="320">
                  <c:v>5.8199999999999896</c:v>
                </c:pt>
                <c:pt idx="321">
                  <c:v>5.7999999999999901</c:v>
                </c:pt>
                <c:pt idx="322">
                  <c:v>5.7999999999999901</c:v>
                </c:pt>
                <c:pt idx="323">
                  <c:v>5.7999999999999901</c:v>
                </c:pt>
                <c:pt idx="324">
                  <c:v>5.7999999999999901</c:v>
                </c:pt>
                <c:pt idx="325">
                  <c:v>5.81</c:v>
                </c:pt>
                <c:pt idx="326">
                  <c:v>5.7999999999999901</c:v>
                </c:pt>
                <c:pt idx="327">
                  <c:v>5.7799999999999905</c:v>
                </c:pt>
                <c:pt idx="328">
                  <c:v>5.79</c:v>
                </c:pt>
                <c:pt idx="329">
                  <c:v>5.8</c:v>
                </c:pt>
                <c:pt idx="330">
                  <c:v>5.7799999999999905</c:v>
                </c:pt>
                <c:pt idx="331">
                  <c:v>5.7799999999999905</c:v>
                </c:pt>
                <c:pt idx="332">
                  <c:v>5.7799999999999905</c:v>
                </c:pt>
                <c:pt idx="333">
                  <c:v>5.7799999999999905</c:v>
                </c:pt>
                <c:pt idx="334">
                  <c:v>5.79</c:v>
                </c:pt>
                <c:pt idx="335">
                  <c:v>5.76</c:v>
                </c:pt>
                <c:pt idx="336">
                  <c:v>5.76</c:v>
                </c:pt>
                <c:pt idx="337">
                  <c:v>5.76</c:v>
                </c:pt>
                <c:pt idx="338">
                  <c:v>5.76</c:v>
                </c:pt>
                <c:pt idx="339">
                  <c:v>5.75</c:v>
                </c:pt>
                <c:pt idx="340">
                  <c:v>5.75</c:v>
                </c:pt>
                <c:pt idx="341">
                  <c:v>5.74</c:v>
                </c:pt>
                <c:pt idx="342">
                  <c:v>5.74</c:v>
                </c:pt>
                <c:pt idx="343">
                  <c:v>5.74</c:v>
                </c:pt>
                <c:pt idx="344">
                  <c:v>5.71</c:v>
                </c:pt>
                <c:pt idx="345">
                  <c:v>5.71</c:v>
                </c:pt>
                <c:pt idx="346">
                  <c:v>5.72</c:v>
                </c:pt>
                <c:pt idx="347">
                  <c:v>5.7399999999999904</c:v>
                </c:pt>
                <c:pt idx="348">
                  <c:v>5.7399999999999904</c:v>
                </c:pt>
                <c:pt idx="349">
                  <c:v>5.7399999999999904</c:v>
                </c:pt>
                <c:pt idx="350">
                  <c:v>5.7299999999999898</c:v>
                </c:pt>
                <c:pt idx="351">
                  <c:v>5.75</c:v>
                </c:pt>
                <c:pt idx="352">
                  <c:v>5.7299999999999898</c:v>
                </c:pt>
                <c:pt idx="353">
                  <c:v>5.7299999999999898</c:v>
                </c:pt>
                <c:pt idx="354">
                  <c:v>5.7299999999999898</c:v>
                </c:pt>
                <c:pt idx="355">
                  <c:v>5.74</c:v>
                </c:pt>
                <c:pt idx="356">
                  <c:v>5.7299999999999898</c:v>
                </c:pt>
                <c:pt idx="357">
                  <c:v>5.74</c:v>
                </c:pt>
                <c:pt idx="358">
                  <c:v>5.74</c:v>
                </c:pt>
                <c:pt idx="359">
                  <c:v>5.74</c:v>
                </c:pt>
                <c:pt idx="360">
                  <c:v>5.74</c:v>
                </c:pt>
                <c:pt idx="361">
                  <c:v>5.74</c:v>
                </c:pt>
                <c:pt idx="362">
                  <c:v>5.75</c:v>
                </c:pt>
                <c:pt idx="363">
                  <c:v>5.7299999999999898</c:v>
                </c:pt>
                <c:pt idx="364">
                  <c:v>5.71</c:v>
                </c:pt>
                <c:pt idx="365">
                  <c:v>5.71</c:v>
                </c:pt>
                <c:pt idx="366">
                  <c:v>5.72</c:v>
                </c:pt>
                <c:pt idx="367">
                  <c:v>5.72</c:v>
                </c:pt>
                <c:pt idx="368">
                  <c:v>5.72</c:v>
                </c:pt>
                <c:pt idx="369">
                  <c:v>5.73</c:v>
                </c:pt>
                <c:pt idx="370">
                  <c:v>5.73</c:v>
                </c:pt>
                <c:pt idx="371">
                  <c:v>5.73</c:v>
                </c:pt>
                <c:pt idx="372">
                  <c:v>5.7399999999999904</c:v>
                </c:pt>
                <c:pt idx="373">
                  <c:v>5.7399999999999904</c:v>
                </c:pt>
                <c:pt idx="374">
                  <c:v>5.7399999999999904</c:v>
                </c:pt>
                <c:pt idx="375">
                  <c:v>5.7399999999999904</c:v>
                </c:pt>
                <c:pt idx="376">
                  <c:v>5.72</c:v>
                </c:pt>
                <c:pt idx="377">
                  <c:v>5.7299999999999898</c:v>
                </c:pt>
                <c:pt idx="378">
                  <c:v>5.7299999999999898</c:v>
                </c:pt>
                <c:pt idx="379">
                  <c:v>5.7299999999999898</c:v>
                </c:pt>
                <c:pt idx="380">
                  <c:v>5.76</c:v>
                </c:pt>
                <c:pt idx="381">
                  <c:v>5.75</c:v>
                </c:pt>
                <c:pt idx="382">
                  <c:v>5.7399999999999904</c:v>
                </c:pt>
                <c:pt idx="383">
                  <c:v>5.7399999999999904</c:v>
                </c:pt>
                <c:pt idx="384">
                  <c:v>5.7399999999999904</c:v>
                </c:pt>
                <c:pt idx="385">
                  <c:v>5.7299999999999898</c:v>
                </c:pt>
                <c:pt idx="386">
                  <c:v>5.71999999999999</c:v>
                </c:pt>
                <c:pt idx="387">
                  <c:v>5.7399999999999904</c:v>
                </c:pt>
                <c:pt idx="388">
                  <c:v>5.75</c:v>
                </c:pt>
                <c:pt idx="389">
                  <c:v>5.75</c:v>
                </c:pt>
                <c:pt idx="390">
                  <c:v>5.75</c:v>
                </c:pt>
                <c:pt idx="391">
                  <c:v>5.75999999999999</c:v>
                </c:pt>
                <c:pt idx="392">
                  <c:v>5.7700000000000005</c:v>
                </c:pt>
                <c:pt idx="393">
                  <c:v>5.7700000000000005</c:v>
                </c:pt>
                <c:pt idx="394">
                  <c:v>5.7799999999999905</c:v>
                </c:pt>
                <c:pt idx="395">
                  <c:v>5.75</c:v>
                </c:pt>
                <c:pt idx="396">
                  <c:v>5.7399999999999904</c:v>
                </c:pt>
                <c:pt idx="397">
                  <c:v>5.7299999999999898</c:v>
                </c:pt>
                <c:pt idx="398">
                  <c:v>5.7299999999999898</c:v>
                </c:pt>
                <c:pt idx="399">
                  <c:v>5.7299999999999898</c:v>
                </c:pt>
                <c:pt idx="400">
                  <c:v>5.72</c:v>
                </c:pt>
                <c:pt idx="401">
                  <c:v>5.72</c:v>
                </c:pt>
                <c:pt idx="402">
                  <c:v>5.72</c:v>
                </c:pt>
                <c:pt idx="403">
                  <c:v>5.71</c:v>
                </c:pt>
                <c:pt idx="404">
                  <c:v>5.71</c:v>
                </c:pt>
                <c:pt idx="405">
                  <c:v>5.7</c:v>
                </c:pt>
                <c:pt idx="406">
                  <c:v>5.7</c:v>
                </c:pt>
                <c:pt idx="407">
                  <c:v>5.7</c:v>
                </c:pt>
                <c:pt idx="408">
                  <c:v>5.72</c:v>
                </c:pt>
                <c:pt idx="409">
                  <c:v>5.7299999999999898</c:v>
                </c:pt>
                <c:pt idx="410">
                  <c:v>5.7299999999999898</c:v>
                </c:pt>
                <c:pt idx="411">
                  <c:v>5.72</c:v>
                </c:pt>
                <c:pt idx="412">
                  <c:v>5.6999999999999895</c:v>
                </c:pt>
                <c:pt idx="413">
                  <c:v>5.6899999999999995</c:v>
                </c:pt>
                <c:pt idx="414">
                  <c:v>5.71</c:v>
                </c:pt>
                <c:pt idx="415">
                  <c:v>5.71</c:v>
                </c:pt>
                <c:pt idx="416">
                  <c:v>5.72</c:v>
                </c:pt>
                <c:pt idx="417">
                  <c:v>5.71</c:v>
                </c:pt>
                <c:pt idx="418">
                  <c:v>5.6999999999999895</c:v>
                </c:pt>
                <c:pt idx="419">
                  <c:v>5.68</c:v>
                </c:pt>
                <c:pt idx="420">
                  <c:v>5.6899999999999995</c:v>
                </c:pt>
                <c:pt idx="421">
                  <c:v>5.67</c:v>
                </c:pt>
                <c:pt idx="422">
                  <c:v>5.67</c:v>
                </c:pt>
                <c:pt idx="423">
                  <c:v>5.6599999999999993</c:v>
                </c:pt>
                <c:pt idx="424">
                  <c:v>5.6499999999999995</c:v>
                </c:pt>
                <c:pt idx="425">
                  <c:v>5.63</c:v>
                </c:pt>
                <c:pt idx="426">
                  <c:v>5.6</c:v>
                </c:pt>
                <c:pt idx="427">
                  <c:v>5.6</c:v>
                </c:pt>
                <c:pt idx="428">
                  <c:v>5.6</c:v>
                </c:pt>
                <c:pt idx="429">
                  <c:v>5.6099999999999994</c:v>
                </c:pt>
                <c:pt idx="430">
                  <c:v>5.6099999999999994</c:v>
                </c:pt>
                <c:pt idx="431">
                  <c:v>5.6</c:v>
                </c:pt>
                <c:pt idx="432">
                  <c:v>5.6</c:v>
                </c:pt>
                <c:pt idx="433">
                  <c:v>5.59</c:v>
                </c:pt>
                <c:pt idx="434">
                  <c:v>5.59</c:v>
                </c:pt>
                <c:pt idx="435">
                  <c:v>5.56</c:v>
                </c:pt>
                <c:pt idx="436">
                  <c:v>5.5499999999999901</c:v>
                </c:pt>
                <c:pt idx="437">
                  <c:v>5.5399999999999903</c:v>
                </c:pt>
                <c:pt idx="438">
                  <c:v>5.5299999999999896</c:v>
                </c:pt>
                <c:pt idx="439">
                  <c:v>5.5299999999999896</c:v>
                </c:pt>
                <c:pt idx="440">
                  <c:v>5.5299999999999896</c:v>
                </c:pt>
                <c:pt idx="441">
                  <c:v>5.52</c:v>
                </c:pt>
                <c:pt idx="442">
                  <c:v>5.51</c:v>
                </c:pt>
                <c:pt idx="443">
                  <c:v>5.51</c:v>
                </c:pt>
                <c:pt idx="444">
                  <c:v>5.4999999999999902</c:v>
                </c:pt>
                <c:pt idx="445">
                  <c:v>5.4999999999999902</c:v>
                </c:pt>
                <c:pt idx="446">
                  <c:v>5.4899999999999904</c:v>
                </c:pt>
                <c:pt idx="447">
                  <c:v>5.4899999999999904</c:v>
                </c:pt>
                <c:pt idx="448">
                  <c:v>5.4799999999999907</c:v>
                </c:pt>
                <c:pt idx="449">
                  <c:v>5.4799999999999907</c:v>
                </c:pt>
                <c:pt idx="450">
                  <c:v>5.4799999999999907</c:v>
                </c:pt>
                <c:pt idx="451">
                  <c:v>5.4799999999999907</c:v>
                </c:pt>
                <c:pt idx="452">
                  <c:v>5.4799999999999907</c:v>
                </c:pt>
                <c:pt idx="453">
                  <c:v>5.4799999999999907</c:v>
                </c:pt>
                <c:pt idx="454">
                  <c:v>5.4799999999999907</c:v>
                </c:pt>
                <c:pt idx="455">
                  <c:v>5.46999999999999</c:v>
                </c:pt>
                <c:pt idx="456">
                  <c:v>5.46</c:v>
                </c:pt>
                <c:pt idx="457">
                  <c:v>5.4199999999999902</c:v>
                </c:pt>
                <c:pt idx="458">
                  <c:v>5.4499999999999904</c:v>
                </c:pt>
                <c:pt idx="459">
                  <c:v>5.4499999999999904</c:v>
                </c:pt>
                <c:pt idx="460">
                  <c:v>5.4399999999999906</c:v>
                </c:pt>
                <c:pt idx="461">
                  <c:v>5.4300000000000006</c:v>
                </c:pt>
                <c:pt idx="462">
                  <c:v>5.4300000000000006</c:v>
                </c:pt>
                <c:pt idx="463">
                  <c:v>5.4300000000000006</c:v>
                </c:pt>
                <c:pt idx="464">
                  <c:v>5.4199999999999902</c:v>
                </c:pt>
                <c:pt idx="465">
                  <c:v>5.4300000000000006</c:v>
                </c:pt>
                <c:pt idx="466">
                  <c:v>5.4199999999999902</c:v>
                </c:pt>
                <c:pt idx="467">
                  <c:v>5.4300000000000006</c:v>
                </c:pt>
                <c:pt idx="468">
                  <c:v>5.4300000000000006</c:v>
                </c:pt>
                <c:pt idx="469">
                  <c:v>5.4499999999999904</c:v>
                </c:pt>
                <c:pt idx="470">
                  <c:v>5.4499999999999904</c:v>
                </c:pt>
                <c:pt idx="471">
                  <c:v>5.4300000000000006</c:v>
                </c:pt>
                <c:pt idx="472">
                  <c:v>5.4099999999999904</c:v>
                </c:pt>
                <c:pt idx="473">
                  <c:v>5.3899999999999899</c:v>
                </c:pt>
                <c:pt idx="474">
                  <c:v>5.3999999999999897</c:v>
                </c:pt>
                <c:pt idx="475">
                  <c:v>5.3899999999999899</c:v>
                </c:pt>
                <c:pt idx="476">
                  <c:v>5.3899999999999899</c:v>
                </c:pt>
                <c:pt idx="477">
                  <c:v>5.3799999999999901</c:v>
                </c:pt>
                <c:pt idx="478">
                  <c:v>5.3799999999999901</c:v>
                </c:pt>
                <c:pt idx="479">
                  <c:v>5.3799999999999901</c:v>
                </c:pt>
                <c:pt idx="480">
                  <c:v>5.3799999999999901</c:v>
                </c:pt>
                <c:pt idx="481">
                  <c:v>5.3799999999999901</c:v>
                </c:pt>
                <c:pt idx="482">
                  <c:v>5.3899999999999899</c:v>
                </c:pt>
                <c:pt idx="483">
                  <c:v>5.3899999999999899</c:v>
                </c:pt>
                <c:pt idx="484">
                  <c:v>5.3899999999999899</c:v>
                </c:pt>
                <c:pt idx="485">
                  <c:v>5.3999999999999897</c:v>
                </c:pt>
                <c:pt idx="486">
                  <c:v>5.3999999999999897</c:v>
                </c:pt>
                <c:pt idx="487">
                  <c:v>5.4099999999999904</c:v>
                </c:pt>
                <c:pt idx="488">
                  <c:v>5.4099999999999904</c:v>
                </c:pt>
                <c:pt idx="489">
                  <c:v>5.3799999999999901</c:v>
                </c:pt>
                <c:pt idx="490">
                  <c:v>5.3699999999999894</c:v>
                </c:pt>
                <c:pt idx="491">
                  <c:v>5.35</c:v>
                </c:pt>
                <c:pt idx="492">
                  <c:v>5.3399999999999901</c:v>
                </c:pt>
                <c:pt idx="493">
                  <c:v>5.31</c:v>
                </c:pt>
                <c:pt idx="494">
                  <c:v>5.2999999999999901</c:v>
                </c:pt>
                <c:pt idx="495">
                  <c:v>5.2899999999999903</c:v>
                </c:pt>
                <c:pt idx="496">
                  <c:v>5.2799999999999905</c:v>
                </c:pt>
                <c:pt idx="497">
                  <c:v>5.2899999999999903</c:v>
                </c:pt>
                <c:pt idx="498">
                  <c:v>5.2999999999999901</c:v>
                </c:pt>
                <c:pt idx="499">
                  <c:v>5.2699999999999898</c:v>
                </c:pt>
                <c:pt idx="500">
                  <c:v>5.26</c:v>
                </c:pt>
                <c:pt idx="501">
                  <c:v>5.26</c:v>
                </c:pt>
                <c:pt idx="502">
                  <c:v>5.26</c:v>
                </c:pt>
                <c:pt idx="503">
                  <c:v>5.2499999999999902</c:v>
                </c:pt>
                <c:pt idx="504">
                  <c:v>5.2399999999999904</c:v>
                </c:pt>
                <c:pt idx="505">
                  <c:v>5.2399999999999904</c:v>
                </c:pt>
                <c:pt idx="506">
                  <c:v>5.2499999999999902</c:v>
                </c:pt>
                <c:pt idx="507">
                  <c:v>5.2499999999999902</c:v>
                </c:pt>
                <c:pt idx="508">
                  <c:v>5.2399999999999904</c:v>
                </c:pt>
                <c:pt idx="509">
                  <c:v>5.2299999999999898</c:v>
                </c:pt>
                <c:pt idx="510">
                  <c:v>5.2399999999999904</c:v>
                </c:pt>
                <c:pt idx="511">
                  <c:v>5.2399999999999904</c:v>
                </c:pt>
                <c:pt idx="512">
                  <c:v>5.2399999999999904</c:v>
                </c:pt>
                <c:pt idx="513">
                  <c:v>5.2299999999999898</c:v>
                </c:pt>
                <c:pt idx="514">
                  <c:v>5.2399999999999904</c:v>
                </c:pt>
                <c:pt idx="515">
                  <c:v>5.2499999999999902</c:v>
                </c:pt>
                <c:pt idx="516">
                  <c:v>5.2499999999999902</c:v>
                </c:pt>
                <c:pt idx="517">
                  <c:v>5.2399999999999904</c:v>
                </c:pt>
                <c:pt idx="518">
                  <c:v>5.2499999999999902</c:v>
                </c:pt>
                <c:pt idx="519">
                  <c:v>5.2499999999999902</c:v>
                </c:pt>
                <c:pt idx="520">
                  <c:v>5.2499999999999902</c:v>
                </c:pt>
                <c:pt idx="521">
                  <c:v>5.2499999999999902</c:v>
                </c:pt>
                <c:pt idx="522">
                  <c:v>5.2499999999999902</c:v>
                </c:pt>
                <c:pt idx="523">
                  <c:v>5.2399999999999904</c:v>
                </c:pt>
                <c:pt idx="524">
                  <c:v>5.2299999999999898</c:v>
                </c:pt>
                <c:pt idx="525">
                  <c:v>5.2399999999999904</c:v>
                </c:pt>
                <c:pt idx="526">
                  <c:v>5.2399999999999904</c:v>
                </c:pt>
                <c:pt idx="527">
                  <c:v>5.1999999999999895</c:v>
                </c:pt>
                <c:pt idx="528">
                  <c:v>5.1999999999999895</c:v>
                </c:pt>
                <c:pt idx="529">
                  <c:v>5.1999999999999895</c:v>
                </c:pt>
                <c:pt idx="530">
                  <c:v>5.1599999999999895</c:v>
                </c:pt>
                <c:pt idx="531">
                  <c:v>5.1799999999999899</c:v>
                </c:pt>
                <c:pt idx="532">
                  <c:v>5.1799999999999899</c:v>
                </c:pt>
                <c:pt idx="533">
                  <c:v>5.1899999999999897</c:v>
                </c:pt>
                <c:pt idx="534">
                  <c:v>5.1799999999999899</c:v>
                </c:pt>
                <c:pt idx="535">
                  <c:v>5.1899999999999897</c:v>
                </c:pt>
                <c:pt idx="536">
                  <c:v>5.1899999999999897</c:v>
                </c:pt>
                <c:pt idx="537">
                  <c:v>5.1899999999999897</c:v>
                </c:pt>
                <c:pt idx="538">
                  <c:v>5.1799999999999899</c:v>
                </c:pt>
                <c:pt idx="539">
                  <c:v>5.1899999999999897</c:v>
                </c:pt>
                <c:pt idx="540">
                  <c:v>5.1899999999999897</c:v>
                </c:pt>
                <c:pt idx="541">
                  <c:v>5.1699999999999893</c:v>
                </c:pt>
                <c:pt idx="542">
                  <c:v>5.1799999999999899</c:v>
                </c:pt>
                <c:pt idx="543">
                  <c:v>5.1799999999999899</c:v>
                </c:pt>
                <c:pt idx="544">
                  <c:v>5.1799999999999899</c:v>
                </c:pt>
                <c:pt idx="545">
                  <c:v>5.1999999999999895</c:v>
                </c:pt>
                <c:pt idx="546">
                  <c:v>5.2099999999999902</c:v>
                </c:pt>
                <c:pt idx="547">
                  <c:v>5.1999999999999895</c:v>
                </c:pt>
                <c:pt idx="548">
                  <c:v>5.1999999999999895</c:v>
                </c:pt>
                <c:pt idx="549">
                  <c:v>5.1999999999999895</c:v>
                </c:pt>
                <c:pt idx="550">
                  <c:v>5.1899999999999897</c:v>
                </c:pt>
                <c:pt idx="551">
                  <c:v>5.1999999999999895</c:v>
                </c:pt>
                <c:pt idx="552">
                  <c:v>5.2099999999999902</c:v>
                </c:pt>
                <c:pt idx="553">
                  <c:v>5.1899999999999897</c:v>
                </c:pt>
                <c:pt idx="554">
                  <c:v>5.1699999999999893</c:v>
                </c:pt>
                <c:pt idx="555">
                  <c:v>5.1699999999999893</c:v>
                </c:pt>
                <c:pt idx="556">
                  <c:v>5.1499999999999897</c:v>
                </c:pt>
                <c:pt idx="557">
                  <c:v>5.1399999999999899</c:v>
                </c:pt>
                <c:pt idx="558">
                  <c:v>5.1499999999999897</c:v>
                </c:pt>
                <c:pt idx="559">
                  <c:v>5.1399999999999899</c:v>
                </c:pt>
                <c:pt idx="560">
                  <c:v>5.1499999999999897</c:v>
                </c:pt>
                <c:pt idx="561">
                  <c:v>5.1499999999999897</c:v>
                </c:pt>
                <c:pt idx="562">
                  <c:v>5.1499999999999897</c:v>
                </c:pt>
                <c:pt idx="563">
                  <c:v>5.1399999999999899</c:v>
                </c:pt>
                <c:pt idx="564">
                  <c:v>5.1399999999999899</c:v>
                </c:pt>
                <c:pt idx="565">
                  <c:v>5.1399999999999899</c:v>
                </c:pt>
                <c:pt idx="566">
                  <c:v>5.1199999999999894</c:v>
                </c:pt>
                <c:pt idx="567">
                  <c:v>5.1199999999999894</c:v>
                </c:pt>
                <c:pt idx="568">
                  <c:v>5.1199999999999894</c:v>
                </c:pt>
                <c:pt idx="569">
                  <c:v>5.0999999999999899</c:v>
                </c:pt>
                <c:pt idx="570">
                  <c:v>5.0999999999999899</c:v>
                </c:pt>
                <c:pt idx="571">
                  <c:v>5.0999999999999899</c:v>
                </c:pt>
                <c:pt idx="572">
                  <c:v>5.0999999999999899</c:v>
                </c:pt>
                <c:pt idx="573">
                  <c:v>5.0999999999999899</c:v>
                </c:pt>
                <c:pt idx="574">
                  <c:v>5.1099999999999897</c:v>
                </c:pt>
                <c:pt idx="575">
                  <c:v>5.1099999999999897</c:v>
                </c:pt>
                <c:pt idx="576">
                  <c:v>5.1099999999999897</c:v>
                </c:pt>
                <c:pt idx="577">
                  <c:v>5.0999999999999899</c:v>
                </c:pt>
                <c:pt idx="578">
                  <c:v>5.1099999999999897</c:v>
                </c:pt>
                <c:pt idx="579">
                  <c:v>5.1199999999999894</c:v>
                </c:pt>
                <c:pt idx="580">
                  <c:v>5.1099999999999897</c:v>
                </c:pt>
                <c:pt idx="581">
                  <c:v>5.0999999999999899</c:v>
                </c:pt>
                <c:pt idx="582">
                  <c:v>5.0999999999999899</c:v>
                </c:pt>
                <c:pt idx="583">
                  <c:v>5.0999999999999899</c:v>
                </c:pt>
                <c:pt idx="584">
                  <c:v>5.1099999999999897</c:v>
                </c:pt>
                <c:pt idx="585">
                  <c:v>5.1099999999999897</c:v>
                </c:pt>
                <c:pt idx="586">
                  <c:v>5.1099999999999897</c:v>
                </c:pt>
                <c:pt idx="587">
                  <c:v>5.0899999999999901</c:v>
                </c:pt>
                <c:pt idx="588">
                  <c:v>5.0699999999999896</c:v>
                </c:pt>
                <c:pt idx="589">
                  <c:v>5.0699999999999896</c:v>
                </c:pt>
                <c:pt idx="590">
                  <c:v>5.0399999999999903</c:v>
                </c:pt>
                <c:pt idx="591">
                  <c:v>5.0399999999999903</c:v>
                </c:pt>
                <c:pt idx="592">
                  <c:v>5.0299999999999896</c:v>
                </c:pt>
                <c:pt idx="593">
                  <c:v>5.0499999999999901</c:v>
                </c:pt>
                <c:pt idx="594">
                  <c:v>5.0199999999999898</c:v>
                </c:pt>
                <c:pt idx="595">
                  <c:v>4.9899999999999904</c:v>
                </c:pt>
                <c:pt idx="596">
                  <c:v>4.9999999999999902</c:v>
                </c:pt>
                <c:pt idx="597">
                  <c:v>4.9999999999999902</c:v>
                </c:pt>
                <c:pt idx="598">
                  <c:v>4.9999999999999902</c:v>
                </c:pt>
                <c:pt idx="599">
                  <c:v>4.9899999999999904</c:v>
                </c:pt>
                <c:pt idx="600">
                  <c:v>4.9899999999999904</c:v>
                </c:pt>
                <c:pt idx="601">
                  <c:v>4.9999999999999902</c:v>
                </c:pt>
                <c:pt idx="602">
                  <c:v>4.9899999999999904</c:v>
                </c:pt>
                <c:pt idx="603">
                  <c:v>4.9899999999999904</c:v>
                </c:pt>
                <c:pt idx="604">
                  <c:v>4.9999999999999902</c:v>
                </c:pt>
                <c:pt idx="605">
                  <c:v>4.9999999999999902</c:v>
                </c:pt>
                <c:pt idx="606">
                  <c:v>4.9899999999999904</c:v>
                </c:pt>
                <c:pt idx="607">
                  <c:v>4.9799999999999907</c:v>
                </c:pt>
                <c:pt idx="608">
                  <c:v>4.9799999999999907</c:v>
                </c:pt>
                <c:pt idx="609">
                  <c:v>4.9799999999999907</c:v>
                </c:pt>
                <c:pt idx="610">
                  <c:v>4.9700000000000006</c:v>
                </c:pt>
                <c:pt idx="611">
                  <c:v>4.9700000000000006</c:v>
                </c:pt>
                <c:pt idx="612">
                  <c:v>4.9899999999999904</c:v>
                </c:pt>
                <c:pt idx="613">
                  <c:v>4.9899999999999904</c:v>
                </c:pt>
                <c:pt idx="614">
                  <c:v>4.9599999999999902</c:v>
                </c:pt>
                <c:pt idx="615">
                  <c:v>4.9499999999999904</c:v>
                </c:pt>
                <c:pt idx="616">
                  <c:v>4.9499999999999904</c:v>
                </c:pt>
                <c:pt idx="617">
                  <c:v>4.9399999999999906</c:v>
                </c:pt>
                <c:pt idx="618">
                  <c:v>4.9399999999999906</c:v>
                </c:pt>
                <c:pt idx="619">
                  <c:v>4.9399999999999906</c:v>
                </c:pt>
                <c:pt idx="620">
                  <c:v>4.9300000000000006</c:v>
                </c:pt>
                <c:pt idx="621">
                  <c:v>4.9199999999999902</c:v>
                </c:pt>
                <c:pt idx="622">
                  <c:v>4.9099999999999904</c:v>
                </c:pt>
                <c:pt idx="623">
                  <c:v>4.8899999999999899</c:v>
                </c:pt>
                <c:pt idx="624">
                  <c:v>4.8899999999999899</c:v>
                </c:pt>
                <c:pt idx="625">
                  <c:v>4.8999999999999897</c:v>
                </c:pt>
                <c:pt idx="626">
                  <c:v>4.8999999999999897</c:v>
                </c:pt>
                <c:pt idx="627">
                  <c:v>4.88</c:v>
                </c:pt>
                <c:pt idx="628">
                  <c:v>4.88</c:v>
                </c:pt>
                <c:pt idx="629">
                  <c:v>4.8699999999999894</c:v>
                </c:pt>
                <c:pt idx="630">
                  <c:v>4.8599999999999897</c:v>
                </c:pt>
                <c:pt idx="631">
                  <c:v>4.8399999999999901</c:v>
                </c:pt>
                <c:pt idx="632">
                  <c:v>4.8299999999999894</c:v>
                </c:pt>
                <c:pt idx="633">
                  <c:v>4.8499999999999996</c:v>
                </c:pt>
                <c:pt idx="634">
                  <c:v>4.8499999999999996</c:v>
                </c:pt>
                <c:pt idx="635">
                  <c:v>4.8699999999999894</c:v>
                </c:pt>
                <c:pt idx="636">
                  <c:v>4.8999999999999897</c:v>
                </c:pt>
                <c:pt idx="637">
                  <c:v>4.8999999999999897</c:v>
                </c:pt>
                <c:pt idx="638">
                  <c:v>4.88</c:v>
                </c:pt>
                <c:pt idx="639">
                  <c:v>4.8699999999999894</c:v>
                </c:pt>
                <c:pt idx="640">
                  <c:v>4.8699999999999894</c:v>
                </c:pt>
                <c:pt idx="641">
                  <c:v>4.8899999999999899</c:v>
                </c:pt>
                <c:pt idx="642">
                  <c:v>4.8899999999999899</c:v>
                </c:pt>
                <c:pt idx="643">
                  <c:v>4.8899999999999899</c:v>
                </c:pt>
                <c:pt idx="644">
                  <c:v>4.8899999999999899</c:v>
                </c:pt>
                <c:pt idx="645">
                  <c:v>4.8699999999999894</c:v>
                </c:pt>
                <c:pt idx="646">
                  <c:v>4.8599999999999897</c:v>
                </c:pt>
                <c:pt idx="647">
                  <c:v>4.8599999999999897</c:v>
                </c:pt>
                <c:pt idx="648">
                  <c:v>4.8699999999999894</c:v>
                </c:pt>
                <c:pt idx="649">
                  <c:v>4.8699999999999894</c:v>
                </c:pt>
                <c:pt idx="650">
                  <c:v>4.8599999999999897</c:v>
                </c:pt>
                <c:pt idx="651">
                  <c:v>4.8499999999999899</c:v>
                </c:pt>
                <c:pt idx="652">
                  <c:v>4.8599999999999897</c:v>
                </c:pt>
                <c:pt idx="653">
                  <c:v>4.8499999999999899</c:v>
                </c:pt>
                <c:pt idx="654">
                  <c:v>4.8499999999999899</c:v>
                </c:pt>
                <c:pt idx="655">
                  <c:v>4.7999999999999901</c:v>
                </c:pt>
                <c:pt idx="656">
                  <c:v>4.7999999999999901</c:v>
                </c:pt>
                <c:pt idx="657">
                  <c:v>4.7999999999999901</c:v>
                </c:pt>
                <c:pt idx="658">
                  <c:v>4.7999999999999901</c:v>
                </c:pt>
                <c:pt idx="659">
                  <c:v>4.7999999999999901</c:v>
                </c:pt>
                <c:pt idx="660">
                  <c:v>4.7999999999999901</c:v>
                </c:pt>
                <c:pt idx="661">
                  <c:v>4.7899999999999903</c:v>
                </c:pt>
                <c:pt idx="662">
                  <c:v>4.7699999999999898</c:v>
                </c:pt>
                <c:pt idx="663">
                  <c:v>4.7399999999999904</c:v>
                </c:pt>
                <c:pt idx="664">
                  <c:v>4.7299999999999898</c:v>
                </c:pt>
                <c:pt idx="665">
                  <c:v>4.7499999999999902</c:v>
                </c:pt>
                <c:pt idx="666">
                  <c:v>4.7399999999999904</c:v>
                </c:pt>
                <c:pt idx="667">
                  <c:v>4.7399999999999904</c:v>
                </c:pt>
                <c:pt idx="668">
                  <c:v>4.7299999999999898</c:v>
                </c:pt>
                <c:pt idx="669">
                  <c:v>4.7399999999999904</c:v>
                </c:pt>
                <c:pt idx="670">
                  <c:v>4.7499999999999902</c:v>
                </c:pt>
                <c:pt idx="671">
                  <c:v>4.75999999999999</c:v>
                </c:pt>
                <c:pt idx="672">
                  <c:v>4.75999999999999</c:v>
                </c:pt>
                <c:pt idx="673">
                  <c:v>4.7699999999999898</c:v>
                </c:pt>
                <c:pt idx="674">
                  <c:v>4.75999999999999</c:v>
                </c:pt>
                <c:pt idx="675">
                  <c:v>4.75999999999999</c:v>
                </c:pt>
                <c:pt idx="676">
                  <c:v>4.7399999999999904</c:v>
                </c:pt>
                <c:pt idx="677">
                  <c:v>4.7499999999999902</c:v>
                </c:pt>
                <c:pt idx="678">
                  <c:v>4.71999999999999</c:v>
                </c:pt>
                <c:pt idx="679">
                  <c:v>4.6999999999999895</c:v>
                </c:pt>
                <c:pt idx="680">
                  <c:v>4.7099999999999902</c:v>
                </c:pt>
                <c:pt idx="681">
                  <c:v>4.7099999999999902</c:v>
                </c:pt>
                <c:pt idx="682">
                  <c:v>4.7399999999999904</c:v>
                </c:pt>
                <c:pt idx="683">
                  <c:v>4.71999999999999</c:v>
                </c:pt>
                <c:pt idx="684">
                  <c:v>4.7099999999999902</c:v>
                </c:pt>
                <c:pt idx="685">
                  <c:v>4.7099999999999902</c:v>
                </c:pt>
                <c:pt idx="686">
                  <c:v>4.7299999999999898</c:v>
                </c:pt>
                <c:pt idx="687">
                  <c:v>4.7299999999999898</c:v>
                </c:pt>
                <c:pt idx="688">
                  <c:v>4.7299999999999898</c:v>
                </c:pt>
                <c:pt idx="689">
                  <c:v>4.7499999999999902</c:v>
                </c:pt>
                <c:pt idx="690">
                  <c:v>4.71999999999999</c:v>
                </c:pt>
                <c:pt idx="691">
                  <c:v>4.71999999999999</c:v>
                </c:pt>
                <c:pt idx="692">
                  <c:v>4.71999999999999</c:v>
                </c:pt>
                <c:pt idx="693">
                  <c:v>4.6999999999999895</c:v>
                </c:pt>
                <c:pt idx="694">
                  <c:v>4.6899999999999897</c:v>
                </c:pt>
                <c:pt idx="695">
                  <c:v>4.6899999999999897</c:v>
                </c:pt>
                <c:pt idx="696">
                  <c:v>4.68</c:v>
                </c:pt>
                <c:pt idx="697">
                  <c:v>4.6699999999999893</c:v>
                </c:pt>
                <c:pt idx="698">
                  <c:v>4.6699999999999893</c:v>
                </c:pt>
                <c:pt idx="699">
                  <c:v>4.6599999999999895</c:v>
                </c:pt>
                <c:pt idx="700">
                  <c:v>4.6499999999999995</c:v>
                </c:pt>
                <c:pt idx="701">
                  <c:v>4.6399999999999997</c:v>
                </c:pt>
                <c:pt idx="702">
                  <c:v>4.6299999999999892</c:v>
                </c:pt>
                <c:pt idx="703">
                  <c:v>4.6299999999999892</c:v>
                </c:pt>
                <c:pt idx="704">
                  <c:v>4.6099999999999897</c:v>
                </c:pt>
                <c:pt idx="705">
                  <c:v>4.6099999999999897</c:v>
                </c:pt>
                <c:pt idx="706">
                  <c:v>4.5999999999999996</c:v>
                </c:pt>
                <c:pt idx="707">
                  <c:v>4.59</c:v>
                </c:pt>
                <c:pt idx="708">
                  <c:v>4.59</c:v>
                </c:pt>
                <c:pt idx="709">
                  <c:v>4.5799999999999903</c:v>
                </c:pt>
                <c:pt idx="710">
                  <c:v>4.5799999999999903</c:v>
                </c:pt>
                <c:pt idx="711">
                  <c:v>4.5799999999999903</c:v>
                </c:pt>
                <c:pt idx="712">
                  <c:v>4.5799999999999903</c:v>
                </c:pt>
                <c:pt idx="713">
                  <c:v>4.5799999999999903</c:v>
                </c:pt>
                <c:pt idx="714">
                  <c:v>4.5799999999999903</c:v>
                </c:pt>
                <c:pt idx="715">
                  <c:v>4.5599999999999996</c:v>
                </c:pt>
                <c:pt idx="716">
                  <c:v>4.5599999999999996</c:v>
                </c:pt>
                <c:pt idx="717">
                  <c:v>4.5399999999999903</c:v>
                </c:pt>
                <c:pt idx="718">
                  <c:v>4.5599999999999996</c:v>
                </c:pt>
                <c:pt idx="719">
                  <c:v>4.5399999999999903</c:v>
                </c:pt>
                <c:pt idx="720">
                  <c:v>4.5399999999999903</c:v>
                </c:pt>
                <c:pt idx="721">
                  <c:v>4.5299999999999896</c:v>
                </c:pt>
                <c:pt idx="722">
                  <c:v>4.5199999999999996</c:v>
                </c:pt>
                <c:pt idx="723">
                  <c:v>4.5199999999999996</c:v>
                </c:pt>
                <c:pt idx="724">
                  <c:v>4.51</c:v>
                </c:pt>
                <c:pt idx="725">
                  <c:v>4.5199999999999996</c:v>
                </c:pt>
                <c:pt idx="726">
                  <c:v>4.5199999999999996</c:v>
                </c:pt>
                <c:pt idx="727">
                  <c:v>4.51</c:v>
                </c:pt>
                <c:pt idx="728">
                  <c:v>4.51</c:v>
                </c:pt>
                <c:pt idx="729">
                  <c:v>4.5199999999999996</c:v>
                </c:pt>
                <c:pt idx="730">
                  <c:v>4.51</c:v>
                </c:pt>
                <c:pt idx="731">
                  <c:v>4.5</c:v>
                </c:pt>
                <c:pt idx="732">
                  <c:v>4.4899999999999904</c:v>
                </c:pt>
                <c:pt idx="733">
                  <c:v>4.4799999999999907</c:v>
                </c:pt>
                <c:pt idx="734">
                  <c:v>4.4799999999999907</c:v>
                </c:pt>
                <c:pt idx="735">
                  <c:v>4.4599999999999902</c:v>
                </c:pt>
                <c:pt idx="736">
                  <c:v>4.45</c:v>
                </c:pt>
                <c:pt idx="737">
                  <c:v>4.4399999999999906</c:v>
                </c:pt>
                <c:pt idx="738">
                  <c:v>4.4300000000000006</c:v>
                </c:pt>
                <c:pt idx="739">
                  <c:v>4.4300000000000006</c:v>
                </c:pt>
                <c:pt idx="740">
                  <c:v>4.4300000000000006</c:v>
                </c:pt>
                <c:pt idx="741">
                  <c:v>4.42</c:v>
                </c:pt>
                <c:pt idx="742">
                  <c:v>4.42</c:v>
                </c:pt>
                <c:pt idx="743">
                  <c:v>4.42</c:v>
                </c:pt>
                <c:pt idx="744">
                  <c:v>4.41</c:v>
                </c:pt>
                <c:pt idx="745">
                  <c:v>4.41</c:v>
                </c:pt>
                <c:pt idx="746">
                  <c:v>4.4000000000000004</c:v>
                </c:pt>
                <c:pt idx="747">
                  <c:v>4.37</c:v>
                </c:pt>
                <c:pt idx="748">
                  <c:v>4.3599999999999994</c:v>
                </c:pt>
                <c:pt idx="749">
                  <c:v>4.3499999999999996</c:v>
                </c:pt>
                <c:pt idx="750">
                  <c:v>4.3199999999999994</c:v>
                </c:pt>
                <c:pt idx="751">
                  <c:v>4.3199999999999994</c:v>
                </c:pt>
                <c:pt idx="752">
                  <c:v>4.3099999999999996</c:v>
                </c:pt>
                <c:pt idx="753">
                  <c:v>4.29</c:v>
                </c:pt>
                <c:pt idx="754">
                  <c:v>4.2699999999999996</c:v>
                </c:pt>
                <c:pt idx="755">
                  <c:v>4.2699999999999996</c:v>
                </c:pt>
                <c:pt idx="756">
                  <c:v>4.24</c:v>
                </c:pt>
                <c:pt idx="757">
                  <c:v>4.24</c:v>
                </c:pt>
                <c:pt idx="758">
                  <c:v>4.2300000000000004</c:v>
                </c:pt>
                <c:pt idx="759">
                  <c:v>4.21</c:v>
                </c:pt>
                <c:pt idx="760">
                  <c:v>4.2</c:v>
                </c:pt>
                <c:pt idx="761">
                  <c:v>4.2</c:v>
                </c:pt>
                <c:pt idx="762">
                  <c:v>4.1899999999999995</c:v>
                </c:pt>
                <c:pt idx="763">
                  <c:v>4.1899999999999995</c:v>
                </c:pt>
                <c:pt idx="764">
                  <c:v>4.17</c:v>
                </c:pt>
                <c:pt idx="765">
                  <c:v>4.1599999999999993</c:v>
                </c:pt>
                <c:pt idx="766">
                  <c:v>4.1599999999999993</c:v>
                </c:pt>
                <c:pt idx="767">
                  <c:v>4.1499999999999995</c:v>
                </c:pt>
                <c:pt idx="768">
                  <c:v>4.1399999999999997</c:v>
                </c:pt>
                <c:pt idx="769">
                  <c:v>4.13</c:v>
                </c:pt>
                <c:pt idx="770">
                  <c:v>4.13</c:v>
                </c:pt>
                <c:pt idx="771">
                  <c:v>4.13</c:v>
                </c:pt>
                <c:pt idx="772">
                  <c:v>4.13</c:v>
                </c:pt>
                <c:pt idx="773">
                  <c:v>4.13</c:v>
                </c:pt>
                <c:pt idx="774">
                  <c:v>4.1199999999999992</c:v>
                </c:pt>
                <c:pt idx="775">
                  <c:v>4.1199999999999992</c:v>
                </c:pt>
                <c:pt idx="776">
                  <c:v>4.0999999999999996</c:v>
                </c:pt>
                <c:pt idx="777">
                  <c:v>4.0999999999999996</c:v>
                </c:pt>
                <c:pt idx="778">
                  <c:v>4.09</c:v>
                </c:pt>
                <c:pt idx="779">
                  <c:v>4.08</c:v>
                </c:pt>
                <c:pt idx="780">
                  <c:v>4.0599999999999996</c:v>
                </c:pt>
                <c:pt idx="781">
                  <c:v>4.04</c:v>
                </c:pt>
                <c:pt idx="782">
                  <c:v>4.03</c:v>
                </c:pt>
                <c:pt idx="783">
                  <c:v>4.01</c:v>
                </c:pt>
                <c:pt idx="784">
                  <c:v>3.9899999999999998</c:v>
                </c:pt>
                <c:pt idx="785">
                  <c:v>3.9899999999999998</c:v>
                </c:pt>
                <c:pt idx="786">
                  <c:v>3.98</c:v>
                </c:pt>
                <c:pt idx="787">
                  <c:v>3.98</c:v>
                </c:pt>
                <c:pt idx="788">
                  <c:v>3.98</c:v>
                </c:pt>
                <c:pt idx="789">
                  <c:v>3.98</c:v>
                </c:pt>
                <c:pt idx="790">
                  <c:v>3.98</c:v>
                </c:pt>
                <c:pt idx="791">
                  <c:v>3.98</c:v>
                </c:pt>
                <c:pt idx="792">
                  <c:v>3.9499999999999997</c:v>
                </c:pt>
                <c:pt idx="793">
                  <c:v>3.94</c:v>
                </c:pt>
                <c:pt idx="794">
                  <c:v>3.92</c:v>
                </c:pt>
                <c:pt idx="795">
                  <c:v>3.92</c:v>
                </c:pt>
                <c:pt idx="796">
                  <c:v>3.92</c:v>
                </c:pt>
                <c:pt idx="797">
                  <c:v>3.92</c:v>
                </c:pt>
                <c:pt idx="798">
                  <c:v>3.92</c:v>
                </c:pt>
                <c:pt idx="799">
                  <c:v>3.92</c:v>
                </c:pt>
                <c:pt idx="800">
                  <c:v>3.92</c:v>
                </c:pt>
                <c:pt idx="801">
                  <c:v>3.9299999999999997</c:v>
                </c:pt>
                <c:pt idx="802">
                  <c:v>3.9299999999999997</c:v>
                </c:pt>
                <c:pt idx="803">
                  <c:v>3.92</c:v>
                </c:pt>
                <c:pt idx="804">
                  <c:v>3.9099999999999997</c:v>
                </c:pt>
                <c:pt idx="805">
                  <c:v>3.9099999999999997</c:v>
                </c:pt>
                <c:pt idx="806">
                  <c:v>3.9</c:v>
                </c:pt>
                <c:pt idx="807">
                  <c:v>3.9</c:v>
                </c:pt>
                <c:pt idx="808">
                  <c:v>3.88</c:v>
                </c:pt>
                <c:pt idx="809">
                  <c:v>3.88</c:v>
                </c:pt>
                <c:pt idx="810">
                  <c:v>3.88</c:v>
                </c:pt>
                <c:pt idx="811">
                  <c:v>3.8699999999999894</c:v>
                </c:pt>
                <c:pt idx="812">
                  <c:v>3.8699999999999894</c:v>
                </c:pt>
                <c:pt idx="813">
                  <c:v>3.8699999999999894</c:v>
                </c:pt>
                <c:pt idx="814">
                  <c:v>3.8499999999999996</c:v>
                </c:pt>
                <c:pt idx="815">
                  <c:v>3.8499999999999996</c:v>
                </c:pt>
                <c:pt idx="816">
                  <c:v>3.8499999999999996</c:v>
                </c:pt>
                <c:pt idx="817">
                  <c:v>3.8299999999999996</c:v>
                </c:pt>
                <c:pt idx="818">
                  <c:v>3.82</c:v>
                </c:pt>
                <c:pt idx="819">
                  <c:v>3.79</c:v>
                </c:pt>
                <c:pt idx="820">
                  <c:v>3.79</c:v>
                </c:pt>
                <c:pt idx="821">
                  <c:v>3.7800000000000002</c:v>
                </c:pt>
                <c:pt idx="822">
                  <c:v>3.7800000000000002</c:v>
                </c:pt>
                <c:pt idx="823">
                  <c:v>3.7699999999999898</c:v>
                </c:pt>
                <c:pt idx="824">
                  <c:v>3.7699999999999898</c:v>
                </c:pt>
                <c:pt idx="825">
                  <c:v>3.75</c:v>
                </c:pt>
                <c:pt idx="826">
                  <c:v>3.75</c:v>
                </c:pt>
                <c:pt idx="827">
                  <c:v>3.75</c:v>
                </c:pt>
                <c:pt idx="828">
                  <c:v>3.75</c:v>
                </c:pt>
                <c:pt idx="829">
                  <c:v>3.73</c:v>
                </c:pt>
                <c:pt idx="830">
                  <c:v>3.73</c:v>
                </c:pt>
                <c:pt idx="831">
                  <c:v>3.71</c:v>
                </c:pt>
                <c:pt idx="832">
                  <c:v>3.69999999999999</c:v>
                </c:pt>
                <c:pt idx="833">
                  <c:v>3.69999999999999</c:v>
                </c:pt>
                <c:pt idx="834">
                  <c:v>3.69</c:v>
                </c:pt>
                <c:pt idx="835">
                  <c:v>3.6799999999999895</c:v>
                </c:pt>
                <c:pt idx="836">
                  <c:v>3.65</c:v>
                </c:pt>
                <c:pt idx="837">
                  <c:v>3.63</c:v>
                </c:pt>
                <c:pt idx="838">
                  <c:v>3.61</c:v>
                </c:pt>
                <c:pt idx="839">
                  <c:v>3.61</c:v>
                </c:pt>
                <c:pt idx="840">
                  <c:v>3.5999999999999894</c:v>
                </c:pt>
                <c:pt idx="841">
                  <c:v>3.58</c:v>
                </c:pt>
                <c:pt idx="842">
                  <c:v>3.5699999999999901</c:v>
                </c:pt>
                <c:pt idx="843">
                  <c:v>3.55</c:v>
                </c:pt>
                <c:pt idx="844">
                  <c:v>3.55</c:v>
                </c:pt>
                <c:pt idx="845">
                  <c:v>3.51</c:v>
                </c:pt>
                <c:pt idx="846">
                  <c:v>3.5</c:v>
                </c:pt>
                <c:pt idx="847">
                  <c:v>3.5</c:v>
                </c:pt>
                <c:pt idx="848">
                  <c:v>3.4899999999999998</c:v>
                </c:pt>
                <c:pt idx="849">
                  <c:v>3.48</c:v>
                </c:pt>
                <c:pt idx="850">
                  <c:v>3.4699999999999998</c:v>
                </c:pt>
                <c:pt idx="851">
                  <c:v>3.4299999999999997</c:v>
                </c:pt>
                <c:pt idx="852">
                  <c:v>3.4099999999999997</c:v>
                </c:pt>
                <c:pt idx="853">
                  <c:v>3.4099999999999997</c:v>
                </c:pt>
                <c:pt idx="854">
                  <c:v>3.3899999999999997</c:v>
                </c:pt>
                <c:pt idx="855">
                  <c:v>3.3899999999999997</c:v>
                </c:pt>
                <c:pt idx="856">
                  <c:v>3.3699999999999997</c:v>
                </c:pt>
                <c:pt idx="857">
                  <c:v>3.3499999999999996</c:v>
                </c:pt>
                <c:pt idx="858">
                  <c:v>3.3499999999999996</c:v>
                </c:pt>
                <c:pt idx="859">
                  <c:v>3.34</c:v>
                </c:pt>
                <c:pt idx="860">
                  <c:v>3.3299999999999894</c:v>
                </c:pt>
                <c:pt idx="861">
                  <c:v>3.3299999999999894</c:v>
                </c:pt>
                <c:pt idx="862">
                  <c:v>3.3299999999999894</c:v>
                </c:pt>
                <c:pt idx="863">
                  <c:v>3.3199999999999896</c:v>
                </c:pt>
                <c:pt idx="864">
                  <c:v>3.3199999999999896</c:v>
                </c:pt>
                <c:pt idx="865">
                  <c:v>3.3099999999999996</c:v>
                </c:pt>
                <c:pt idx="866">
                  <c:v>3.3099999999999996</c:v>
                </c:pt>
                <c:pt idx="867">
                  <c:v>3.3099999999999996</c:v>
                </c:pt>
                <c:pt idx="868">
                  <c:v>3.3099999999999996</c:v>
                </c:pt>
                <c:pt idx="869">
                  <c:v>3.3099999999999996</c:v>
                </c:pt>
                <c:pt idx="870">
                  <c:v>3.3</c:v>
                </c:pt>
                <c:pt idx="871">
                  <c:v>3.3</c:v>
                </c:pt>
                <c:pt idx="872">
                  <c:v>3.29</c:v>
                </c:pt>
                <c:pt idx="873">
                  <c:v>3.29</c:v>
                </c:pt>
                <c:pt idx="874">
                  <c:v>3.29</c:v>
                </c:pt>
                <c:pt idx="875">
                  <c:v>3.2600000000000002</c:v>
                </c:pt>
                <c:pt idx="876">
                  <c:v>3.25</c:v>
                </c:pt>
                <c:pt idx="877">
                  <c:v>3.25</c:v>
                </c:pt>
                <c:pt idx="878">
                  <c:v>3.24</c:v>
                </c:pt>
                <c:pt idx="879">
                  <c:v>3.23</c:v>
                </c:pt>
                <c:pt idx="880">
                  <c:v>3.2</c:v>
                </c:pt>
                <c:pt idx="881">
                  <c:v>3.2</c:v>
                </c:pt>
                <c:pt idx="882">
                  <c:v>3.19</c:v>
                </c:pt>
                <c:pt idx="883">
                  <c:v>3.19</c:v>
                </c:pt>
                <c:pt idx="884">
                  <c:v>3.19</c:v>
                </c:pt>
                <c:pt idx="885">
                  <c:v>3.18</c:v>
                </c:pt>
                <c:pt idx="886">
                  <c:v>3.18</c:v>
                </c:pt>
                <c:pt idx="887">
                  <c:v>3.17</c:v>
                </c:pt>
                <c:pt idx="888">
                  <c:v>3.17</c:v>
                </c:pt>
                <c:pt idx="889">
                  <c:v>3.17</c:v>
                </c:pt>
                <c:pt idx="890">
                  <c:v>3.17</c:v>
                </c:pt>
                <c:pt idx="891">
                  <c:v>3.17</c:v>
                </c:pt>
                <c:pt idx="892">
                  <c:v>3.17</c:v>
                </c:pt>
                <c:pt idx="893">
                  <c:v>3.17</c:v>
                </c:pt>
                <c:pt idx="894">
                  <c:v>3.17</c:v>
                </c:pt>
                <c:pt idx="895">
                  <c:v>3.17</c:v>
                </c:pt>
                <c:pt idx="896">
                  <c:v>3.17</c:v>
                </c:pt>
                <c:pt idx="897">
                  <c:v>3.17</c:v>
                </c:pt>
                <c:pt idx="898">
                  <c:v>3.17</c:v>
                </c:pt>
                <c:pt idx="899">
                  <c:v>3.16</c:v>
                </c:pt>
                <c:pt idx="900">
                  <c:v>3.15</c:v>
                </c:pt>
                <c:pt idx="901">
                  <c:v>3.13</c:v>
                </c:pt>
                <c:pt idx="902">
                  <c:v>3.12</c:v>
                </c:pt>
                <c:pt idx="903">
                  <c:v>3.11</c:v>
                </c:pt>
                <c:pt idx="904">
                  <c:v>3.11</c:v>
                </c:pt>
                <c:pt idx="905">
                  <c:v>3.11</c:v>
                </c:pt>
                <c:pt idx="906">
                  <c:v>3.11</c:v>
                </c:pt>
                <c:pt idx="907">
                  <c:v>3.11</c:v>
                </c:pt>
                <c:pt idx="908">
                  <c:v>3.09</c:v>
                </c:pt>
                <c:pt idx="909">
                  <c:v>3.08</c:v>
                </c:pt>
                <c:pt idx="910">
                  <c:v>3.08</c:v>
                </c:pt>
                <c:pt idx="911">
                  <c:v>3.07</c:v>
                </c:pt>
                <c:pt idx="912">
                  <c:v>3.05</c:v>
                </c:pt>
                <c:pt idx="913">
                  <c:v>3.04</c:v>
                </c:pt>
                <c:pt idx="914">
                  <c:v>3.04</c:v>
                </c:pt>
                <c:pt idx="915">
                  <c:v>3.03</c:v>
                </c:pt>
                <c:pt idx="916">
                  <c:v>3.03</c:v>
                </c:pt>
                <c:pt idx="917">
                  <c:v>3.03</c:v>
                </c:pt>
                <c:pt idx="918">
                  <c:v>3.02</c:v>
                </c:pt>
                <c:pt idx="919">
                  <c:v>3.02</c:v>
                </c:pt>
                <c:pt idx="920">
                  <c:v>2.9899999999999998</c:v>
                </c:pt>
                <c:pt idx="921">
                  <c:v>2.9899999999999998</c:v>
                </c:pt>
                <c:pt idx="922">
                  <c:v>2.98</c:v>
                </c:pt>
                <c:pt idx="923">
                  <c:v>2.9699999999999998</c:v>
                </c:pt>
                <c:pt idx="924">
                  <c:v>2.9699999999999998</c:v>
                </c:pt>
                <c:pt idx="925">
                  <c:v>2.9699999999999998</c:v>
                </c:pt>
                <c:pt idx="926">
                  <c:v>2.9699999999999998</c:v>
                </c:pt>
                <c:pt idx="927">
                  <c:v>2.9699999999999998</c:v>
                </c:pt>
                <c:pt idx="928">
                  <c:v>2.96</c:v>
                </c:pt>
                <c:pt idx="929">
                  <c:v>2.96</c:v>
                </c:pt>
                <c:pt idx="930">
                  <c:v>2.9499999999999997</c:v>
                </c:pt>
                <c:pt idx="931">
                  <c:v>2.94</c:v>
                </c:pt>
                <c:pt idx="932">
                  <c:v>2.94</c:v>
                </c:pt>
                <c:pt idx="933">
                  <c:v>2.92</c:v>
                </c:pt>
                <c:pt idx="934">
                  <c:v>2.9099999999999997</c:v>
                </c:pt>
                <c:pt idx="935">
                  <c:v>2.9</c:v>
                </c:pt>
                <c:pt idx="936">
                  <c:v>2.8899999999999997</c:v>
                </c:pt>
                <c:pt idx="937">
                  <c:v>2.8699999999999997</c:v>
                </c:pt>
                <c:pt idx="938">
                  <c:v>2.8699999999999997</c:v>
                </c:pt>
                <c:pt idx="939">
                  <c:v>2.8699999999999997</c:v>
                </c:pt>
                <c:pt idx="940">
                  <c:v>2.86</c:v>
                </c:pt>
                <c:pt idx="941">
                  <c:v>2.86</c:v>
                </c:pt>
                <c:pt idx="942">
                  <c:v>2.86</c:v>
                </c:pt>
                <c:pt idx="943">
                  <c:v>2.86</c:v>
                </c:pt>
                <c:pt idx="944">
                  <c:v>2.84</c:v>
                </c:pt>
                <c:pt idx="945">
                  <c:v>2.84</c:v>
                </c:pt>
                <c:pt idx="946">
                  <c:v>2.82</c:v>
                </c:pt>
                <c:pt idx="947">
                  <c:v>2.7800000000000002</c:v>
                </c:pt>
                <c:pt idx="948">
                  <c:v>2.7800000000000002</c:v>
                </c:pt>
                <c:pt idx="949">
                  <c:v>2.73999999999999</c:v>
                </c:pt>
                <c:pt idx="950">
                  <c:v>2.73999999999999</c:v>
                </c:pt>
                <c:pt idx="951">
                  <c:v>2.73</c:v>
                </c:pt>
                <c:pt idx="952">
                  <c:v>2.73</c:v>
                </c:pt>
                <c:pt idx="953">
                  <c:v>2.71</c:v>
                </c:pt>
                <c:pt idx="954">
                  <c:v>2.71</c:v>
                </c:pt>
                <c:pt idx="955">
                  <c:v>2.69</c:v>
                </c:pt>
                <c:pt idx="956">
                  <c:v>2.67</c:v>
                </c:pt>
                <c:pt idx="957">
                  <c:v>2.65</c:v>
                </c:pt>
                <c:pt idx="958">
                  <c:v>2.63</c:v>
                </c:pt>
                <c:pt idx="959">
                  <c:v>2.62</c:v>
                </c:pt>
                <c:pt idx="960">
                  <c:v>2.61</c:v>
                </c:pt>
                <c:pt idx="961">
                  <c:v>2.61</c:v>
                </c:pt>
                <c:pt idx="962">
                  <c:v>2.61</c:v>
                </c:pt>
                <c:pt idx="963">
                  <c:v>2.6</c:v>
                </c:pt>
                <c:pt idx="964">
                  <c:v>2.59</c:v>
                </c:pt>
                <c:pt idx="965">
                  <c:v>2.59</c:v>
                </c:pt>
                <c:pt idx="966">
                  <c:v>2.59</c:v>
                </c:pt>
                <c:pt idx="967">
                  <c:v>2.59</c:v>
                </c:pt>
                <c:pt idx="968">
                  <c:v>2.59</c:v>
                </c:pt>
                <c:pt idx="969">
                  <c:v>2.57</c:v>
                </c:pt>
                <c:pt idx="970">
                  <c:v>2.57</c:v>
                </c:pt>
                <c:pt idx="971">
                  <c:v>2.5499999999999998</c:v>
                </c:pt>
                <c:pt idx="972">
                  <c:v>2.5499999999999998</c:v>
                </c:pt>
                <c:pt idx="973">
                  <c:v>2.54</c:v>
                </c:pt>
                <c:pt idx="974">
                  <c:v>2.5299999999999998</c:v>
                </c:pt>
                <c:pt idx="975">
                  <c:v>2.5299999999999998</c:v>
                </c:pt>
                <c:pt idx="976">
                  <c:v>2.52</c:v>
                </c:pt>
                <c:pt idx="977">
                  <c:v>2.48999999999999</c:v>
                </c:pt>
                <c:pt idx="978">
                  <c:v>2.4799999999999898</c:v>
                </c:pt>
                <c:pt idx="979">
                  <c:v>2.4799999999999898</c:v>
                </c:pt>
                <c:pt idx="980">
                  <c:v>2.46999999999999</c:v>
                </c:pt>
                <c:pt idx="981">
                  <c:v>2.46999999999999</c:v>
                </c:pt>
                <c:pt idx="982">
                  <c:v>2.46999999999999</c:v>
                </c:pt>
                <c:pt idx="983">
                  <c:v>2.46</c:v>
                </c:pt>
                <c:pt idx="984">
                  <c:v>2.44</c:v>
                </c:pt>
                <c:pt idx="985">
                  <c:v>2.4499999999999997</c:v>
                </c:pt>
                <c:pt idx="986">
                  <c:v>2.4499999999999997</c:v>
                </c:pt>
                <c:pt idx="987">
                  <c:v>2.4499999999999997</c:v>
                </c:pt>
                <c:pt idx="988">
                  <c:v>2.4499999999999997</c:v>
                </c:pt>
                <c:pt idx="989">
                  <c:v>2.4299999999999895</c:v>
                </c:pt>
                <c:pt idx="990">
                  <c:v>2.42</c:v>
                </c:pt>
                <c:pt idx="991">
                  <c:v>2.3899999999999895</c:v>
                </c:pt>
                <c:pt idx="992">
                  <c:v>2.38</c:v>
                </c:pt>
                <c:pt idx="993">
                  <c:v>2.38</c:v>
                </c:pt>
                <c:pt idx="994">
                  <c:v>2.3699999999999997</c:v>
                </c:pt>
                <c:pt idx="995">
                  <c:v>2.3499999999999996</c:v>
                </c:pt>
                <c:pt idx="996">
                  <c:v>2.3499999999999996</c:v>
                </c:pt>
                <c:pt idx="997">
                  <c:v>2.3499999999999996</c:v>
                </c:pt>
                <c:pt idx="998">
                  <c:v>2.34</c:v>
                </c:pt>
                <c:pt idx="999">
                  <c:v>2.3299999999999894</c:v>
                </c:pt>
                <c:pt idx="1000">
                  <c:v>2.3299999999999894</c:v>
                </c:pt>
                <c:pt idx="1001">
                  <c:v>2.3299999999999894</c:v>
                </c:pt>
                <c:pt idx="1002">
                  <c:v>2.3099999999999996</c:v>
                </c:pt>
                <c:pt idx="1003">
                  <c:v>2.3099999999999996</c:v>
                </c:pt>
                <c:pt idx="1004">
                  <c:v>2.3099999999999996</c:v>
                </c:pt>
                <c:pt idx="1005">
                  <c:v>2.2799999999999998</c:v>
                </c:pt>
                <c:pt idx="1006">
                  <c:v>2.2599999999999998</c:v>
                </c:pt>
                <c:pt idx="1007">
                  <c:v>2.25</c:v>
                </c:pt>
                <c:pt idx="1008">
                  <c:v>2.21999999999999</c:v>
                </c:pt>
                <c:pt idx="1009">
                  <c:v>2.21</c:v>
                </c:pt>
                <c:pt idx="1010">
                  <c:v>2.1899999999999902</c:v>
                </c:pt>
                <c:pt idx="1011">
                  <c:v>2.1899999999999902</c:v>
                </c:pt>
                <c:pt idx="1012">
                  <c:v>2.1899999999999902</c:v>
                </c:pt>
                <c:pt idx="1013">
                  <c:v>2.17</c:v>
                </c:pt>
                <c:pt idx="1014">
                  <c:v>2.16</c:v>
                </c:pt>
                <c:pt idx="1015">
                  <c:v>2.15</c:v>
                </c:pt>
                <c:pt idx="1016">
                  <c:v>2.1399999999999895</c:v>
                </c:pt>
                <c:pt idx="1017">
                  <c:v>2.13</c:v>
                </c:pt>
                <c:pt idx="1018">
                  <c:v>2.12</c:v>
                </c:pt>
                <c:pt idx="1019">
                  <c:v>2.11</c:v>
                </c:pt>
                <c:pt idx="1020">
                  <c:v>2.0999999999999894</c:v>
                </c:pt>
                <c:pt idx="1021">
                  <c:v>2.09</c:v>
                </c:pt>
                <c:pt idx="1022">
                  <c:v>2.08</c:v>
                </c:pt>
                <c:pt idx="1023">
                  <c:v>2.0499999999999998</c:v>
                </c:pt>
                <c:pt idx="1024">
                  <c:v>2.0399999999999894</c:v>
                </c:pt>
                <c:pt idx="1025">
                  <c:v>2.0299999999999998</c:v>
                </c:pt>
                <c:pt idx="1026">
                  <c:v>2.0099999999999998</c:v>
                </c:pt>
                <c:pt idx="1027">
                  <c:v>2</c:v>
                </c:pt>
                <c:pt idx="1028">
                  <c:v>2</c:v>
                </c:pt>
                <c:pt idx="1029">
                  <c:v>1.9800000000000002</c:v>
                </c:pt>
                <c:pt idx="1030">
                  <c:v>1.9700000000000002</c:v>
                </c:pt>
                <c:pt idx="1031">
                  <c:v>1.9500000000000002</c:v>
                </c:pt>
                <c:pt idx="1032">
                  <c:v>1.9400000000000002</c:v>
                </c:pt>
                <c:pt idx="1033">
                  <c:v>1.9400000000000002</c:v>
                </c:pt>
                <c:pt idx="1034">
                  <c:v>1.9300000000000002</c:v>
                </c:pt>
                <c:pt idx="1035">
                  <c:v>1.9300000000000002</c:v>
                </c:pt>
                <c:pt idx="1036">
                  <c:v>1.9200000000000002</c:v>
                </c:pt>
                <c:pt idx="1037">
                  <c:v>1.9100000000000001</c:v>
                </c:pt>
                <c:pt idx="1038">
                  <c:v>1.9000000000000001</c:v>
                </c:pt>
                <c:pt idx="1039">
                  <c:v>1.8900000000000001</c:v>
                </c:pt>
                <c:pt idx="1040">
                  <c:v>1.8900000000000001</c:v>
                </c:pt>
                <c:pt idx="1041">
                  <c:v>1.8800000000000001</c:v>
                </c:pt>
                <c:pt idx="1042">
                  <c:v>1.8800000000000001</c:v>
                </c:pt>
                <c:pt idx="1043">
                  <c:v>1.8800000000000001</c:v>
                </c:pt>
                <c:pt idx="1044">
                  <c:v>1.87</c:v>
                </c:pt>
                <c:pt idx="1045">
                  <c:v>1.87</c:v>
                </c:pt>
                <c:pt idx="1046">
                  <c:v>1.86</c:v>
                </c:pt>
                <c:pt idx="1047">
                  <c:v>1.83</c:v>
                </c:pt>
                <c:pt idx="1048">
                  <c:v>1.83</c:v>
                </c:pt>
                <c:pt idx="1049">
                  <c:v>1.82</c:v>
                </c:pt>
                <c:pt idx="1050">
                  <c:v>1.79</c:v>
                </c:pt>
                <c:pt idx="1051">
                  <c:v>1.79</c:v>
                </c:pt>
                <c:pt idx="1052">
                  <c:v>1.78</c:v>
                </c:pt>
                <c:pt idx="1053">
                  <c:v>1.76</c:v>
                </c:pt>
                <c:pt idx="1054">
                  <c:v>1.75</c:v>
                </c:pt>
                <c:pt idx="1055">
                  <c:v>1.74</c:v>
                </c:pt>
                <c:pt idx="1056">
                  <c:v>1.73</c:v>
                </c:pt>
                <c:pt idx="1057">
                  <c:v>1.71</c:v>
                </c:pt>
                <c:pt idx="1058">
                  <c:v>1.7</c:v>
                </c:pt>
                <c:pt idx="1059">
                  <c:v>1.7</c:v>
                </c:pt>
                <c:pt idx="1060">
                  <c:v>1.6800000000000002</c:v>
                </c:pt>
                <c:pt idx="1061">
                  <c:v>1.6800000000000002</c:v>
                </c:pt>
                <c:pt idx="1062">
                  <c:v>1.6600000000000001</c:v>
                </c:pt>
                <c:pt idx="1063">
                  <c:v>1.6300000000000001</c:v>
                </c:pt>
                <c:pt idx="1064">
                  <c:v>1.62</c:v>
                </c:pt>
                <c:pt idx="1065">
                  <c:v>1.6</c:v>
                </c:pt>
                <c:pt idx="1066">
                  <c:v>1.58</c:v>
                </c:pt>
                <c:pt idx="1067">
                  <c:v>1.57</c:v>
                </c:pt>
                <c:pt idx="1068">
                  <c:v>1.54</c:v>
                </c:pt>
                <c:pt idx="1069">
                  <c:v>1.54</c:v>
                </c:pt>
                <c:pt idx="1070">
                  <c:v>1.53</c:v>
                </c:pt>
                <c:pt idx="1071">
                  <c:v>1.52</c:v>
                </c:pt>
                <c:pt idx="1072">
                  <c:v>1.52</c:v>
                </c:pt>
                <c:pt idx="1073">
                  <c:v>1.52</c:v>
                </c:pt>
                <c:pt idx="1074">
                  <c:v>1.5</c:v>
                </c:pt>
                <c:pt idx="1075">
                  <c:v>1.49</c:v>
                </c:pt>
                <c:pt idx="1076">
                  <c:v>1.47</c:v>
                </c:pt>
                <c:pt idx="1077">
                  <c:v>1.47</c:v>
                </c:pt>
                <c:pt idx="1078">
                  <c:v>1.47</c:v>
                </c:pt>
                <c:pt idx="1079">
                  <c:v>1.46</c:v>
                </c:pt>
                <c:pt idx="1080">
                  <c:v>1.45</c:v>
                </c:pt>
                <c:pt idx="1081">
                  <c:v>1.45</c:v>
                </c:pt>
                <c:pt idx="1082">
                  <c:v>1.45</c:v>
                </c:pt>
                <c:pt idx="1083">
                  <c:v>1.43</c:v>
                </c:pt>
                <c:pt idx="1084">
                  <c:v>1.41</c:v>
                </c:pt>
                <c:pt idx="1085">
                  <c:v>1.4</c:v>
                </c:pt>
                <c:pt idx="1086">
                  <c:v>1.3900000000000001</c:v>
                </c:pt>
                <c:pt idx="1087">
                  <c:v>1.3599999999999897</c:v>
                </c:pt>
                <c:pt idx="1088">
                  <c:v>1.3399999999999896</c:v>
                </c:pt>
                <c:pt idx="1089">
                  <c:v>1.32</c:v>
                </c:pt>
                <c:pt idx="1090">
                  <c:v>1.32</c:v>
                </c:pt>
                <c:pt idx="1091">
                  <c:v>1.32</c:v>
                </c:pt>
                <c:pt idx="1092">
                  <c:v>1.32</c:v>
                </c:pt>
                <c:pt idx="1093">
                  <c:v>1.32</c:v>
                </c:pt>
                <c:pt idx="1094">
                  <c:v>1.31</c:v>
                </c:pt>
                <c:pt idx="1095">
                  <c:v>1.3</c:v>
                </c:pt>
                <c:pt idx="1096">
                  <c:v>1.3</c:v>
                </c:pt>
                <c:pt idx="1097">
                  <c:v>1.3</c:v>
                </c:pt>
                <c:pt idx="1098">
                  <c:v>1.3</c:v>
                </c:pt>
                <c:pt idx="1099">
                  <c:v>1.3</c:v>
                </c:pt>
                <c:pt idx="1100">
                  <c:v>1.29</c:v>
                </c:pt>
                <c:pt idx="1101">
                  <c:v>1.29</c:v>
                </c:pt>
                <c:pt idx="1102">
                  <c:v>1.29</c:v>
                </c:pt>
                <c:pt idx="1103">
                  <c:v>1.26</c:v>
                </c:pt>
                <c:pt idx="1104">
                  <c:v>1.25</c:v>
                </c:pt>
                <c:pt idx="1105">
                  <c:v>1.25</c:v>
                </c:pt>
                <c:pt idx="1106">
                  <c:v>1.25</c:v>
                </c:pt>
                <c:pt idx="1107">
                  <c:v>1.25</c:v>
                </c:pt>
                <c:pt idx="1108">
                  <c:v>1.25</c:v>
                </c:pt>
                <c:pt idx="1109">
                  <c:v>1.24</c:v>
                </c:pt>
                <c:pt idx="1110">
                  <c:v>1.24</c:v>
                </c:pt>
                <c:pt idx="1111">
                  <c:v>1.23</c:v>
                </c:pt>
                <c:pt idx="1112">
                  <c:v>1.23</c:v>
                </c:pt>
                <c:pt idx="1113">
                  <c:v>1.23</c:v>
                </c:pt>
                <c:pt idx="1114">
                  <c:v>1.23</c:v>
                </c:pt>
                <c:pt idx="1115">
                  <c:v>1.23</c:v>
                </c:pt>
                <c:pt idx="1116">
                  <c:v>1.23</c:v>
                </c:pt>
                <c:pt idx="1117">
                  <c:v>1.23</c:v>
                </c:pt>
                <c:pt idx="1118">
                  <c:v>1.23</c:v>
                </c:pt>
                <c:pt idx="1119">
                  <c:v>1.23</c:v>
                </c:pt>
                <c:pt idx="1120">
                  <c:v>1.22</c:v>
                </c:pt>
                <c:pt idx="1121">
                  <c:v>1.22</c:v>
                </c:pt>
                <c:pt idx="1122">
                  <c:v>1.21</c:v>
                </c:pt>
                <c:pt idx="1123">
                  <c:v>1.2</c:v>
                </c:pt>
                <c:pt idx="1124">
                  <c:v>1.2</c:v>
                </c:pt>
                <c:pt idx="1125">
                  <c:v>1.2</c:v>
                </c:pt>
                <c:pt idx="1126">
                  <c:v>1.2</c:v>
                </c:pt>
                <c:pt idx="1127">
                  <c:v>1.2</c:v>
                </c:pt>
                <c:pt idx="1128">
                  <c:v>1.2</c:v>
                </c:pt>
                <c:pt idx="1129">
                  <c:v>1.1900000000000002</c:v>
                </c:pt>
                <c:pt idx="1130">
                  <c:v>1.1900000000000002</c:v>
                </c:pt>
                <c:pt idx="1131">
                  <c:v>1.1900000000000002</c:v>
                </c:pt>
                <c:pt idx="1132">
                  <c:v>1.1900000000000002</c:v>
                </c:pt>
                <c:pt idx="1133">
                  <c:v>1.1900000000000002</c:v>
                </c:pt>
                <c:pt idx="1134">
                  <c:v>1.1900000000000002</c:v>
                </c:pt>
                <c:pt idx="1135">
                  <c:v>1.1900000000000002</c:v>
                </c:pt>
                <c:pt idx="1136">
                  <c:v>1.1700000000000002</c:v>
                </c:pt>
                <c:pt idx="1137">
                  <c:v>1.1700000000000002</c:v>
                </c:pt>
                <c:pt idx="1138">
                  <c:v>1.1700000000000002</c:v>
                </c:pt>
                <c:pt idx="1139">
                  <c:v>1.1499999999999997</c:v>
                </c:pt>
                <c:pt idx="1140">
                  <c:v>1.1499999999999997</c:v>
                </c:pt>
                <c:pt idx="1141">
                  <c:v>1.1399999999999997</c:v>
                </c:pt>
                <c:pt idx="1142">
                  <c:v>1.1299999999999997</c:v>
                </c:pt>
                <c:pt idx="1143">
                  <c:v>1.1299999999999997</c:v>
                </c:pt>
                <c:pt idx="1144">
                  <c:v>1.1299999999999997</c:v>
                </c:pt>
                <c:pt idx="1145">
                  <c:v>1.1299999999999997</c:v>
                </c:pt>
                <c:pt idx="1146">
                  <c:v>1.1299999999999997</c:v>
                </c:pt>
                <c:pt idx="1147">
                  <c:v>1.1199999999999897</c:v>
                </c:pt>
                <c:pt idx="1148">
                  <c:v>1.1099999999999897</c:v>
                </c:pt>
                <c:pt idx="1149">
                  <c:v>1.1099999999999897</c:v>
                </c:pt>
                <c:pt idx="1150">
                  <c:v>1.1099999999999897</c:v>
                </c:pt>
                <c:pt idx="1151">
                  <c:v>1.0999999999999897</c:v>
                </c:pt>
                <c:pt idx="1152">
                  <c:v>1.0999999999999897</c:v>
                </c:pt>
                <c:pt idx="1153">
                  <c:v>1.0999999999999897</c:v>
                </c:pt>
                <c:pt idx="1154">
                  <c:v>1.0999999999999897</c:v>
                </c:pt>
                <c:pt idx="1155">
                  <c:v>1.0999999999999897</c:v>
                </c:pt>
                <c:pt idx="1156">
                  <c:v>1.0899999999999896</c:v>
                </c:pt>
                <c:pt idx="1157">
                  <c:v>1.0899999999999896</c:v>
                </c:pt>
                <c:pt idx="1158">
                  <c:v>1.0799999999999896</c:v>
                </c:pt>
                <c:pt idx="1159">
                  <c:v>1.0799999999999896</c:v>
                </c:pt>
                <c:pt idx="1160">
                  <c:v>1.0699999999999896</c:v>
                </c:pt>
                <c:pt idx="1161">
                  <c:v>1.0799999999999896</c:v>
                </c:pt>
                <c:pt idx="1162">
                  <c:v>1.0799999999999896</c:v>
                </c:pt>
                <c:pt idx="1163">
                  <c:v>1.0799999999999896</c:v>
                </c:pt>
                <c:pt idx="1164">
                  <c:v>1.0699999999999896</c:v>
                </c:pt>
                <c:pt idx="1165">
                  <c:v>1.0699999999999896</c:v>
                </c:pt>
                <c:pt idx="1166">
                  <c:v>1.0699999999999896</c:v>
                </c:pt>
                <c:pt idx="1167">
                  <c:v>1.0699999999999896</c:v>
                </c:pt>
                <c:pt idx="1168">
                  <c:v>1.0699999999999896</c:v>
                </c:pt>
                <c:pt idx="1169">
                  <c:v>1.0699999999999896</c:v>
                </c:pt>
                <c:pt idx="1170">
                  <c:v>1.0599999999999896</c:v>
                </c:pt>
                <c:pt idx="1171">
                  <c:v>1.0699999999999896</c:v>
                </c:pt>
                <c:pt idx="1172">
                  <c:v>1.0699999999999896</c:v>
                </c:pt>
                <c:pt idx="1173">
                  <c:v>1.06</c:v>
                </c:pt>
                <c:pt idx="1174">
                  <c:v>1.06</c:v>
                </c:pt>
                <c:pt idx="1175">
                  <c:v>1.06</c:v>
                </c:pt>
                <c:pt idx="1176">
                  <c:v>1.06</c:v>
                </c:pt>
                <c:pt idx="1177">
                  <c:v>1.06</c:v>
                </c:pt>
                <c:pt idx="1178">
                  <c:v>1.06</c:v>
                </c:pt>
                <c:pt idx="1179">
                  <c:v>1.06</c:v>
                </c:pt>
                <c:pt idx="1180">
                  <c:v>1.0499999999999896</c:v>
                </c:pt>
                <c:pt idx="1181">
                  <c:v>1.0499999999999896</c:v>
                </c:pt>
                <c:pt idx="1182">
                  <c:v>1.0499999999999896</c:v>
                </c:pt>
                <c:pt idx="1183">
                  <c:v>1.0499999999999896</c:v>
                </c:pt>
                <c:pt idx="1184">
                  <c:v>1.04</c:v>
                </c:pt>
                <c:pt idx="1185">
                  <c:v>1.02</c:v>
                </c:pt>
                <c:pt idx="1186">
                  <c:v>1.02</c:v>
                </c:pt>
                <c:pt idx="1187">
                  <c:v>1.01</c:v>
                </c:pt>
                <c:pt idx="1188">
                  <c:v>1.01</c:v>
                </c:pt>
                <c:pt idx="1189">
                  <c:v>1.01</c:v>
                </c:pt>
                <c:pt idx="1190">
                  <c:v>1.01</c:v>
                </c:pt>
                <c:pt idx="1191">
                  <c:v>1.01</c:v>
                </c:pt>
                <c:pt idx="1192">
                  <c:v>1</c:v>
                </c:pt>
                <c:pt idx="1193">
                  <c:v>0.98</c:v>
                </c:pt>
                <c:pt idx="1194">
                  <c:v>0.98</c:v>
                </c:pt>
                <c:pt idx="1195">
                  <c:v>0.97000000000000008</c:v>
                </c:pt>
                <c:pt idx="1196">
                  <c:v>0.97000000000000008</c:v>
                </c:pt>
                <c:pt idx="1197">
                  <c:v>0.97000000000000008</c:v>
                </c:pt>
                <c:pt idx="1198">
                  <c:v>0.97000000000000008</c:v>
                </c:pt>
                <c:pt idx="1199">
                  <c:v>0.97000000000000008</c:v>
                </c:pt>
                <c:pt idx="1200">
                  <c:v>0.97000000000000008</c:v>
                </c:pt>
                <c:pt idx="1201">
                  <c:v>0.97000000000000008</c:v>
                </c:pt>
                <c:pt idx="1202">
                  <c:v>0.97000000000000008</c:v>
                </c:pt>
                <c:pt idx="1203">
                  <c:v>0.96000000000000008</c:v>
                </c:pt>
                <c:pt idx="1204">
                  <c:v>0.96000000000000008</c:v>
                </c:pt>
                <c:pt idx="1205">
                  <c:v>0.96000000000000008</c:v>
                </c:pt>
                <c:pt idx="1206">
                  <c:v>0.95000000000000007</c:v>
                </c:pt>
                <c:pt idx="1207">
                  <c:v>0.95000000000000007</c:v>
                </c:pt>
                <c:pt idx="1208">
                  <c:v>0.95000000000000007</c:v>
                </c:pt>
                <c:pt idx="1209">
                  <c:v>0.94000000000000006</c:v>
                </c:pt>
                <c:pt idx="1210">
                  <c:v>0.92999999999999905</c:v>
                </c:pt>
                <c:pt idx="1211">
                  <c:v>0.92999999999999905</c:v>
                </c:pt>
                <c:pt idx="1212">
                  <c:v>0.92999999999999905</c:v>
                </c:pt>
                <c:pt idx="1213">
                  <c:v>0.91999999999999904</c:v>
                </c:pt>
                <c:pt idx="1214">
                  <c:v>0.91999999999999904</c:v>
                </c:pt>
                <c:pt idx="1215">
                  <c:v>0.91999999999999904</c:v>
                </c:pt>
                <c:pt idx="1216">
                  <c:v>0.9</c:v>
                </c:pt>
                <c:pt idx="1217">
                  <c:v>0.9</c:v>
                </c:pt>
                <c:pt idx="1218">
                  <c:v>0.88</c:v>
                </c:pt>
                <c:pt idx="1219">
                  <c:v>0.88</c:v>
                </c:pt>
                <c:pt idx="1220">
                  <c:v>0.88</c:v>
                </c:pt>
                <c:pt idx="1221">
                  <c:v>0.87000000000000011</c:v>
                </c:pt>
                <c:pt idx="1222">
                  <c:v>0.87000000000000011</c:v>
                </c:pt>
                <c:pt idx="1223">
                  <c:v>0.87000000000000011</c:v>
                </c:pt>
                <c:pt idx="1224">
                  <c:v>0.87000000000000011</c:v>
                </c:pt>
                <c:pt idx="1225">
                  <c:v>0.87000000000000011</c:v>
                </c:pt>
                <c:pt idx="1226">
                  <c:v>0.87000000000000011</c:v>
                </c:pt>
                <c:pt idx="1227">
                  <c:v>0.8600000000000001</c:v>
                </c:pt>
                <c:pt idx="1228">
                  <c:v>0.8600000000000001</c:v>
                </c:pt>
                <c:pt idx="1229">
                  <c:v>0.8600000000000001</c:v>
                </c:pt>
                <c:pt idx="1230">
                  <c:v>0.85000000000000009</c:v>
                </c:pt>
                <c:pt idx="1231">
                  <c:v>0.85000000000000009</c:v>
                </c:pt>
                <c:pt idx="1232">
                  <c:v>0.85000000000000009</c:v>
                </c:pt>
                <c:pt idx="1233">
                  <c:v>0.85000000000000009</c:v>
                </c:pt>
                <c:pt idx="1234">
                  <c:v>0.85000000000000009</c:v>
                </c:pt>
                <c:pt idx="1235">
                  <c:v>0.85000000000000009</c:v>
                </c:pt>
                <c:pt idx="1236">
                  <c:v>0.85000000000000009</c:v>
                </c:pt>
                <c:pt idx="1237">
                  <c:v>0.84000000000000008</c:v>
                </c:pt>
                <c:pt idx="1238">
                  <c:v>0.83000000000000007</c:v>
                </c:pt>
                <c:pt idx="1239">
                  <c:v>0.83000000000000007</c:v>
                </c:pt>
                <c:pt idx="1240">
                  <c:v>0.82000000000000006</c:v>
                </c:pt>
                <c:pt idx="1241">
                  <c:v>0.82000000000000006</c:v>
                </c:pt>
                <c:pt idx="1242">
                  <c:v>0.82000000000000006</c:v>
                </c:pt>
                <c:pt idx="1243">
                  <c:v>0.82000000000000006</c:v>
                </c:pt>
                <c:pt idx="1244">
                  <c:v>0.82000000000000006</c:v>
                </c:pt>
                <c:pt idx="1245">
                  <c:v>0.81</c:v>
                </c:pt>
                <c:pt idx="1246">
                  <c:v>0.81</c:v>
                </c:pt>
                <c:pt idx="1247">
                  <c:v>0.81</c:v>
                </c:pt>
                <c:pt idx="1248">
                  <c:v>0.8</c:v>
                </c:pt>
                <c:pt idx="1249">
                  <c:v>0.8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TBInfectionONLYData!$D$2506:$D$3755</c:f>
              <c:numCache>
                <c:formatCode>General</c:formatCode>
                <c:ptCount val="1250"/>
                <c:pt idx="0">
                  <c:v>0</c:v>
                </c:pt>
                <c:pt idx="1">
                  <c:v>8.8500000000000014</c:v>
                </c:pt>
                <c:pt idx="2">
                  <c:v>9.1499999999999897</c:v>
                </c:pt>
                <c:pt idx="3">
                  <c:v>9.2699999999999925</c:v>
                </c:pt>
                <c:pt idx="4">
                  <c:v>9.3799999999999937</c:v>
                </c:pt>
                <c:pt idx="5">
                  <c:v>9.4599999999999937</c:v>
                </c:pt>
                <c:pt idx="6">
                  <c:v>9.6199999999999921</c:v>
                </c:pt>
                <c:pt idx="7">
                  <c:v>9.7299999999999898</c:v>
                </c:pt>
                <c:pt idx="8">
                  <c:v>9.7499999999999893</c:v>
                </c:pt>
                <c:pt idx="9">
                  <c:v>9.7499999999999893</c:v>
                </c:pt>
                <c:pt idx="10">
                  <c:v>9.76</c:v>
                </c:pt>
                <c:pt idx="11">
                  <c:v>9.8299999999999912</c:v>
                </c:pt>
                <c:pt idx="12">
                  <c:v>9.7999999999999918</c:v>
                </c:pt>
                <c:pt idx="13">
                  <c:v>9.8099999999999916</c:v>
                </c:pt>
                <c:pt idx="14">
                  <c:v>9.8099999999999916</c:v>
                </c:pt>
                <c:pt idx="15">
                  <c:v>9.8099999999999916</c:v>
                </c:pt>
                <c:pt idx="16">
                  <c:v>9.7799999999999923</c:v>
                </c:pt>
                <c:pt idx="17">
                  <c:v>9.7900000000000009</c:v>
                </c:pt>
                <c:pt idx="18">
                  <c:v>9.709999999999992</c:v>
                </c:pt>
                <c:pt idx="19">
                  <c:v>9.7000000000000011</c:v>
                </c:pt>
                <c:pt idx="20">
                  <c:v>9.669999999999991</c:v>
                </c:pt>
                <c:pt idx="21">
                  <c:v>9.6299999999999919</c:v>
                </c:pt>
                <c:pt idx="22">
                  <c:v>9.6299999999999919</c:v>
                </c:pt>
                <c:pt idx="23">
                  <c:v>9.6299999999999919</c:v>
                </c:pt>
                <c:pt idx="24">
                  <c:v>9.6299999999999919</c:v>
                </c:pt>
                <c:pt idx="25">
                  <c:v>9.6399999999999917</c:v>
                </c:pt>
                <c:pt idx="26">
                  <c:v>9.6199999999999921</c:v>
                </c:pt>
                <c:pt idx="27">
                  <c:v>9.6</c:v>
                </c:pt>
                <c:pt idx="28">
                  <c:v>9.6</c:v>
                </c:pt>
                <c:pt idx="29">
                  <c:v>9.5599999999999916</c:v>
                </c:pt>
                <c:pt idx="30">
                  <c:v>9.5400000000000009</c:v>
                </c:pt>
                <c:pt idx="31">
                  <c:v>9.5299999999999923</c:v>
                </c:pt>
                <c:pt idx="32">
                  <c:v>9.4999999999999911</c:v>
                </c:pt>
                <c:pt idx="33">
                  <c:v>9.51</c:v>
                </c:pt>
                <c:pt idx="34">
                  <c:v>9.4999999999999911</c:v>
                </c:pt>
                <c:pt idx="35">
                  <c:v>9.4899999999999913</c:v>
                </c:pt>
                <c:pt idx="36">
                  <c:v>9.4699999999999935</c:v>
                </c:pt>
                <c:pt idx="37">
                  <c:v>9.4399999999999924</c:v>
                </c:pt>
                <c:pt idx="38">
                  <c:v>9.4099999999999913</c:v>
                </c:pt>
                <c:pt idx="39">
                  <c:v>9.3799999999999937</c:v>
                </c:pt>
                <c:pt idx="40">
                  <c:v>9.3799999999999937</c:v>
                </c:pt>
                <c:pt idx="41">
                  <c:v>9.3799999999999937</c:v>
                </c:pt>
                <c:pt idx="42">
                  <c:v>9.3799999999999937</c:v>
                </c:pt>
                <c:pt idx="43">
                  <c:v>9.3799999999999937</c:v>
                </c:pt>
                <c:pt idx="44">
                  <c:v>9.3699999999999939</c:v>
                </c:pt>
                <c:pt idx="45">
                  <c:v>9.3600000000000012</c:v>
                </c:pt>
                <c:pt idx="46">
                  <c:v>9.3199999999999914</c:v>
                </c:pt>
                <c:pt idx="47">
                  <c:v>9.3299999999999912</c:v>
                </c:pt>
                <c:pt idx="48">
                  <c:v>9.2900000000000009</c:v>
                </c:pt>
                <c:pt idx="49">
                  <c:v>9.2999999999999918</c:v>
                </c:pt>
                <c:pt idx="50">
                  <c:v>9.2599999999999909</c:v>
                </c:pt>
                <c:pt idx="51">
                  <c:v>9.2499999999999893</c:v>
                </c:pt>
                <c:pt idx="52">
                  <c:v>9.2199999999999918</c:v>
                </c:pt>
                <c:pt idx="53">
                  <c:v>9.1899999999999924</c:v>
                </c:pt>
                <c:pt idx="54">
                  <c:v>9.169999999999991</c:v>
                </c:pt>
                <c:pt idx="55">
                  <c:v>9.169999999999991</c:v>
                </c:pt>
                <c:pt idx="56">
                  <c:v>9.1599999999999913</c:v>
                </c:pt>
                <c:pt idx="57">
                  <c:v>9.1599999999999913</c:v>
                </c:pt>
                <c:pt idx="58">
                  <c:v>9.11</c:v>
                </c:pt>
                <c:pt idx="59">
                  <c:v>9.1199999999999921</c:v>
                </c:pt>
                <c:pt idx="60">
                  <c:v>9.0999999999999925</c:v>
                </c:pt>
                <c:pt idx="61">
                  <c:v>9.089999999999991</c:v>
                </c:pt>
                <c:pt idx="62">
                  <c:v>9.0999999999999925</c:v>
                </c:pt>
                <c:pt idx="63">
                  <c:v>9.0999999999999925</c:v>
                </c:pt>
                <c:pt idx="64">
                  <c:v>9.0699999999999914</c:v>
                </c:pt>
                <c:pt idx="65">
                  <c:v>9.0499999999999918</c:v>
                </c:pt>
                <c:pt idx="66">
                  <c:v>9.039999999999992</c:v>
                </c:pt>
                <c:pt idx="67">
                  <c:v>9.0299999999999923</c:v>
                </c:pt>
                <c:pt idx="68">
                  <c:v>9.0099999999999909</c:v>
                </c:pt>
                <c:pt idx="69">
                  <c:v>8.9799999999999915</c:v>
                </c:pt>
                <c:pt idx="70">
                  <c:v>8.9499999999999922</c:v>
                </c:pt>
                <c:pt idx="71">
                  <c:v>8.9499999999999922</c:v>
                </c:pt>
                <c:pt idx="72">
                  <c:v>8.8999999999999915</c:v>
                </c:pt>
                <c:pt idx="73">
                  <c:v>8.8999999999999915</c:v>
                </c:pt>
                <c:pt idx="74">
                  <c:v>8.8999999999999915</c:v>
                </c:pt>
                <c:pt idx="75">
                  <c:v>8.8999999999999915</c:v>
                </c:pt>
                <c:pt idx="76">
                  <c:v>8.9399999999999924</c:v>
                </c:pt>
                <c:pt idx="77">
                  <c:v>8.9299999999999926</c:v>
                </c:pt>
                <c:pt idx="78">
                  <c:v>8.9099999999999913</c:v>
                </c:pt>
                <c:pt idx="79">
                  <c:v>8.8799999999999937</c:v>
                </c:pt>
                <c:pt idx="80">
                  <c:v>8.8699999999999939</c:v>
                </c:pt>
                <c:pt idx="81">
                  <c:v>8.7999999999999918</c:v>
                </c:pt>
                <c:pt idx="82">
                  <c:v>8.7699999999999925</c:v>
                </c:pt>
                <c:pt idx="83">
                  <c:v>8.7499999999999893</c:v>
                </c:pt>
                <c:pt idx="84">
                  <c:v>8.7499999999999893</c:v>
                </c:pt>
                <c:pt idx="85">
                  <c:v>8.7299999999999898</c:v>
                </c:pt>
                <c:pt idx="86">
                  <c:v>8.6999999999999922</c:v>
                </c:pt>
                <c:pt idx="87">
                  <c:v>8.6999999999999922</c:v>
                </c:pt>
                <c:pt idx="88">
                  <c:v>8.669999999999991</c:v>
                </c:pt>
                <c:pt idx="89">
                  <c:v>8.6099999999999923</c:v>
                </c:pt>
                <c:pt idx="90">
                  <c:v>8.5999999999999925</c:v>
                </c:pt>
                <c:pt idx="91">
                  <c:v>8.620000000000001</c:v>
                </c:pt>
                <c:pt idx="92">
                  <c:v>8.5999999999999925</c:v>
                </c:pt>
                <c:pt idx="93">
                  <c:v>8.5400000000000009</c:v>
                </c:pt>
                <c:pt idx="94">
                  <c:v>8.51</c:v>
                </c:pt>
                <c:pt idx="95">
                  <c:v>8.4599999999999937</c:v>
                </c:pt>
                <c:pt idx="96">
                  <c:v>8.4099999999999913</c:v>
                </c:pt>
                <c:pt idx="97">
                  <c:v>8.339999999999991</c:v>
                </c:pt>
                <c:pt idx="98">
                  <c:v>8.33</c:v>
                </c:pt>
                <c:pt idx="99">
                  <c:v>8.2900000000000009</c:v>
                </c:pt>
                <c:pt idx="100">
                  <c:v>8.2499999999999893</c:v>
                </c:pt>
                <c:pt idx="101">
                  <c:v>8.2299999999999898</c:v>
                </c:pt>
                <c:pt idx="102">
                  <c:v>8.209999999999992</c:v>
                </c:pt>
                <c:pt idx="103">
                  <c:v>8.1799999999999926</c:v>
                </c:pt>
                <c:pt idx="104">
                  <c:v>8.17</c:v>
                </c:pt>
                <c:pt idx="105">
                  <c:v>8.1299999999999919</c:v>
                </c:pt>
                <c:pt idx="106">
                  <c:v>8.1299999999999919</c:v>
                </c:pt>
                <c:pt idx="107">
                  <c:v>8.1399999999999988</c:v>
                </c:pt>
                <c:pt idx="108">
                  <c:v>8.1299999999999919</c:v>
                </c:pt>
                <c:pt idx="109">
                  <c:v>8.0199999999999925</c:v>
                </c:pt>
                <c:pt idx="110">
                  <c:v>8.0099999999999909</c:v>
                </c:pt>
                <c:pt idx="111">
                  <c:v>8.0099999999999909</c:v>
                </c:pt>
                <c:pt idx="112">
                  <c:v>7.9999999999999902</c:v>
                </c:pt>
                <c:pt idx="113">
                  <c:v>7.96999999999999</c:v>
                </c:pt>
                <c:pt idx="114">
                  <c:v>7.9499999999999904</c:v>
                </c:pt>
                <c:pt idx="115">
                  <c:v>7.9299999999999899</c:v>
                </c:pt>
                <c:pt idx="116">
                  <c:v>7.8999999999999897</c:v>
                </c:pt>
                <c:pt idx="117">
                  <c:v>7.8499999999999899</c:v>
                </c:pt>
                <c:pt idx="118">
                  <c:v>7.84</c:v>
                </c:pt>
                <c:pt idx="119">
                  <c:v>7.8199999999999994</c:v>
                </c:pt>
                <c:pt idx="120">
                  <c:v>7.8299999999999894</c:v>
                </c:pt>
                <c:pt idx="121">
                  <c:v>7.79</c:v>
                </c:pt>
                <c:pt idx="122">
                  <c:v>7.75</c:v>
                </c:pt>
                <c:pt idx="123">
                  <c:v>7.71</c:v>
                </c:pt>
                <c:pt idx="124">
                  <c:v>7.6699999999999893</c:v>
                </c:pt>
                <c:pt idx="125">
                  <c:v>7.6199999999999992</c:v>
                </c:pt>
                <c:pt idx="126">
                  <c:v>7.5699999999999896</c:v>
                </c:pt>
                <c:pt idx="127">
                  <c:v>7.5699999999999896</c:v>
                </c:pt>
                <c:pt idx="128">
                  <c:v>7.5499999999999901</c:v>
                </c:pt>
                <c:pt idx="129">
                  <c:v>7.52</c:v>
                </c:pt>
                <c:pt idx="130">
                  <c:v>7.5</c:v>
                </c:pt>
                <c:pt idx="131">
                  <c:v>7.46</c:v>
                </c:pt>
                <c:pt idx="132">
                  <c:v>7.4499999999999904</c:v>
                </c:pt>
                <c:pt idx="133">
                  <c:v>7.3599999999999897</c:v>
                </c:pt>
                <c:pt idx="134">
                  <c:v>7.3199999999999994</c:v>
                </c:pt>
                <c:pt idx="135">
                  <c:v>7.33</c:v>
                </c:pt>
                <c:pt idx="136">
                  <c:v>7.2700000000000005</c:v>
                </c:pt>
                <c:pt idx="137">
                  <c:v>7.2399999999999904</c:v>
                </c:pt>
                <c:pt idx="138">
                  <c:v>7.1899999999999995</c:v>
                </c:pt>
                <c:pt idx="139">
                  <c:v>7.1499999999999995</c:v>
                </c:pt>
                <c:pt idx="140">
                  <c:v>7.13</c:v>
                </c:pt>
                <c:pt idx="141">
                  <c:v>7.08</c:v>
                </c:pt>
                <c:pt idx="142">
                  <c:v>7.06</c:v>
                </c:pt>
                <c:pt idx="143">
                  <c:v>7.0399999999999903</c:v>
                </c:pt>
                <c:pt idx="144">
                  <c:v>6.9999999999999902</c:v>
                </c:pt>
                <c:pt idx="145">
                  <c:v>6.98</c:v>
                </c:pt>
                <c:pt idx="146">
                  <c:v>6.99</c:v>
                </c:pt>
                <c:pt idx="147">
                  <c:v>6.9700000000000006</c:v>
                </c:pt>
                <c:pt idx="148">
                  <c:v>6.91</c:v>
                </c:pt>
                <c:pt idx="149">
                  <c:v>6.83</c:v>
                </c:pt>
                <c:pt idx="150">
                  <c:v>6.8199999999999994</c:v>
                </c:pt>
                <c:pt idx="151">
                  <c:v>6.79</c:v>
                </c:pt>
                <c:pt idx="152">
                  <c:v>6.75</c:v>
                </c:pt>
                <c:pt idx="153">
                  <c:v>6.72</c:v>
                </c:pt>
                <c:pt idx="154">
                  <c:v>6.71</c:v>
                </c:pt>
                <c:pt idx="155">
                  <c:v>6.67</c:v>
                </c:pt>
                <c:pt idx="156">
                  <c:v>6.67</c:v>
                </c:pt>
                <c:pt idx="157">
                  <c:v>6.6399999999999899</c:v>
                </c:pt>
                <c:pt idx="158">
                  <c:v>6.6099999999999994</c:v>
                </c:pt>
                <c:pt idx="159">
                  <c:v>6.57</c:v>
                </c:pt>
                <c:pt idx="160">
                  <c:v>6.54</c:v>
                </c:pt>
                <c:pt idx="161">
                  <c:v>6.5</c:v>
                </c:pt>
                <c:pt idx="162">
                  <c:v>6.4599999999999902</c:v>
                </c:pt>
                <c:pt idx="163">
                  <c:v>6.41</c:v>
                </c:pt>
                <c:pt idx="164">
                  <c:v>6.37</c:v>
                </c:pt>
                <c:pt idx="165">
                  <c:v>6.3599999999999897</c:v>
                </c:pt>
                <c:pt idx="166">
                  <c:v>6.29</c:v>
                </c:pt>
                <c:pt idx="167">
                  <c:v>6.2700000000000005</c:v>
                </c:pt>
                <c:pt idx="168">
                  <c:v>6.2799999999999905</c:v>
                </c:pt>
                <c:pt idx="169">
                  <c:v>6.25999999999999</c:v>
                </c:pt>
                <c:pt idx="170">
                  <c:v>6.25</c:v>
                </c:pt>
                <c:pt idx="171">
                  <c:v>6.22</c:v>
                </c:pt>
                <c:pt idx="172">
                  <c:v>6.1999999999999895</c:v>
                </c:pt>
                <c:pt idx="173">
                  <c:v>6.1599999999999993</c:v>
                </c:pt>
                <c:pt idx="174">
                  <c:v>6.13</c:v>
                </c:pt>
                <c:pt idx="175">
                  <c:v>6.1199999999999894</c:v>
                </c:pt>
                <c:pt idx="176">
                  <c:v>6.09</c:v>
                </c:pt>
                <c:pt idx="177">
                  <c:v>6.02</c:v>
                </c:pt>
                <c:pt idx="178">
                  <c:v>6</c:v>
                </c:pt>
                <c:pt idx="179">
                  <c:v>5.9700000000000006</c:v>
                </c:pt>
                <c:pt idx="180">
                  <c:v>5.92</c:v>
                </c:pt>
                <c:pt idx="181">
                  <c:v>5.92</c:v>
                </c:pt>
                <c:pt idx="182">
                  <c:v>5.91</c:v>
                </c:pt>
                <c:pt idx="183">
                  <c:v>5.91</c:v>
                </c:pt>
                <c:pt idx="184">
                  <c:v>5.87</c:v>
                </c:pt>
                <c:pt idx="185">
                  <c:v>5.83</c:v>
                </c:pt>
                <c:pt idx="186">
                  <c:v>5.81</c:v>
                </c:pt>
                <c:pt idx="187">
                  <c:v>5.78</c:v>
                </c:pt>
                <c:pt idx="188">
                  <c:v>5.78</c:v>
                </c:pt>
                <c:pt idx="189">
                  <c:v>5.7700000000000005</c:v>
                </c:pt>
                <c:pt idx="190">
                  <c:v>5.76</c:v>
                </c:pt>
                <c:pt idx="191">
                  <c:v>5.75</c:v>
                </c:pt>
                <c:pt idx="192">
                  <c:v>5.72</c:v>
                </c:pt>
                <c:pt idx="193">
                  <c:v>5.71</c:v>
                </c:pt>
                <c:pt idx="194">
                  <c:v>5.71</c:v>
                </c:pt>
                <c:pt idx="195">
                  <c:v>5.71</c:v>
                </c:pt>
                <c:pt idx="196">
                  <c:v>5.7</c:v>
                </c:pt>
                <c:pt idx="197">
                  <c:v>5.68</c:v>
                </c:pt>
                <c:pt idx="198">
                  <c:v>5.68</c:v>
                </c:pt>
                <c:pt idx="199">
                  <c:v>5.67</c:v>
                </c:pt>
                <c:pt idx="200">
                  <c:v>5.68</c:v>
                </c:pt>
                <c:pt idx="201">
                  <c:v>5.6899999999999995</c:v>
                </c:pt>
                <c:pt idx="202">
                  <c:v>5.7</c:v>
                </c:pt>
                <c:pt idx="203">
                  <c:v>5.71</c:v>
                </c:pt>
                <c:pt idx="204">
                  <c:v>5.71</c:v>
                </c:pt>
                <c:pt idx="205">
                  <c:v>5.71</c:v>
                </c:pt>
                <c:pt idx="206">
                  <c:v>5.71</c:v>
                </c:pt>
                <c:pt idx="207">
                  <c:v>5.71</c:v>
                </c:pt>
                <c:pt idx="208">
                  <c:v>5.6899999999999995</c:v>
                </c:pt>
                <c:pt idx="209">
                  <c:v>5.7</c:v>
                </c:pt>
                <c:pt idx="210">
                  <c:v>5.7</c:v>
                </c:pt>
                <c:pt idx="211">
                  <c:v>5.6899999999999995</c:v>
                </c:pt>
                <c:pt idx="212">
                  <c:v>5.67</c:v>
                </c:pt>
                <c:pt idx="213">
                  <c:v>5.64</c:v>
                </c:pt>
                <c:pt idx="214">
                  <c:v>5.6499999999999995</c:v>
                </c:pt>
                <c:pt idx="215">
                  <c:v>5.64</c:v>
                </c:pt>
                <c:pt idx="216">
                  <c:v>5.64</c:v>
                </c:pt>
                <c:pt idx="217">
                  <c:v>5.63</c:v>
                </c:pt>
                <c:pt idx="218">
                  <c:v>5.64</c:v>
                </c:pt>
                <c:pt idx="219">
                  <c:v>5.63</c:v>
                </c:pt>
                <c:pt idx="220">
                  <c:v>5.6199999999999992</c:v>
                </c:pt>
                <c:pt idx="221">
                  <c:v>5.59</c:v>
                </c:pt>
                <c:pt idx="222">
                  <c:v>5.58</c:v>
                </c:pt>
                <c:pt idx="223">
                  <c:v>5.56</c:v>
                </c:pt>
                <c:pt idx="224">
                  <c:v>5.57</c:v>
                </c:pt>
                <c:pt idx="225">
                  <c:v>5.6</c:v>
                </c:pt>
                <c:pt idx="226">
                  <c:v>5.6099999999999994</c:v>
                </c:pt>
                <c:pt idx="227">
                  <c:v>5.59</c:v>
                </c:pt>
                <c:pt idx="228">
                  <c:v>5.6</c:v>
                </c:pt>
                <c:pt idx="229">
                  <c:v>5.58</c:v>
                </c:pt>
                <c:pt idx="230">
                  <c:v>5.58</c:v>
                </c:pt>
                <c:pt idx="231">
                  <c:v>5.6</c:v>
                </c:pt>
                <c:pt idx="232">
                  <c:v>5.6</c:v>
                </c:pt>
                <c:pt idx="233">
                  <c:v>5.6199999999999992</c:v>
                </c:pt>
                <c:pt idx="234">
                  <c:v>5.6</c:v>
                </c:pt>
                <c:pt idx="235">
                  <c:v>5.6</c:v>
                </c:pt>
                <c:pt idx="236">
                  <c:v>5.58</c:v>
                </c:pt>
                <c:pt idx="237">
                  <c:v>5.59</c:v>
                </c:pt>
                <c:pt idx="238">
                  <c:v>5.6</c:v>
                </c:pt>
                <c:pt idx="239">
                  <c:v>5.6099999999999994</c:v>
                </c:pt>
                <c:pt idx="240">
                  <c:v>5.6099999999999994</c:v>
                </c:pt>
                <c:pt idx="241">
                  <c:v>5.6</c:v>
                </c:pt>
                <c:pt idx="242">
                  <c:v>5.6099999999999994</c:v>
                </c:pt>
                <c:pt idx="243">
                  <c:v>5.63</c:v>
                </c:pt>
                <c:pt idx="244">
                  <c:v>5.64</c:v>
                </c:pt>
                <c:pt idx="245">
                  <c:v>5.63</c:v>
                </c:pt>
                <c:pt idx="246">
                  <c:v>5.6199999999999992</c:v>
                </c:pt>
                <c:pt idx="247">
                  <c:v>5.6199999999999992</c:v>
                </c:pt>
                <c:pt idx="248">
                  <c:v>5.6199999999999992</c:v>
                </c:pt>
                <c:pt idx="249">
                  <c:v>5.63</c:v>
                </c:pt>
                <c:pt idx="250">
                  <c:v>5.64</c:v>
                </c:pt>
                <c:pt idx="251">
                  <c:v>5.63</c:v>
                </c:pt>
                <c:pt idx="252">
                  <c:v>5.6199999999999992</c:v>
                </c:pt>
                <c:pt idx="253">
                  <c:v>5.63</c:v>
                </c:pt>
                <c:pt idx="254">
                  <c:v>5.6199999999999992</c:v>
                </c:pt>
                <c:pt idx="255">
                  <c:v>5.6199999999999992</c:v>
                </c:pt>
                <c:pt idx="256">
                  <c:v>5.6199999999999992</c:v>
                </c:pt>
                <c:pt idx="257">
                  <c:v>5.6099999999999994</c:v>
                </c:pt>
                <c:pt idx="258">
                  <c:v>5.6099999999999994</c:v>
                </c:pt>
                <c:pt idx="259">
                  <c:v>5.6099999999999994</c:v>
                </c:pt>
                <c:pt idx="260">
                  <c:v>5.59</c:v>
                </c:pt>
                <c:pt idx="261">
                  <c:v>5.5499999999999901</c:v>
                </c:pt>
                <c:pt idx="262">
                  <c:v>5.5399999999999903</c:v>
                </c:pt>
                <c:pt idx="263">
                  <c:v>5.56</c:v>
                </c:pt>
                <c:pt idx="264">
                  <c:v>5.5499999999999901</c:v>
                </c:pt>
                <c:pt idx="265">
                  <c:v>5.5699999999999896</c:v>
                </c:pt>
                <c:pt idx="266">
                  <c:v>5.5499999999999901</c:v>
                </c:pt>
                <c:pt idx="267">
                  <c:v>5.57</c:v>
                </c:pt>
                <c:pt idx="268">
                  <c:v>5.5499999999999901</c:v>
                </c:pt>
                <c:pt idx="269">
                  <c:v>5.5399999999999903</c:v>
                </c:pt>
                <c:pt idx="270">
                  <c:v>5.5299999999999896</c:v>
                </c:pt>
                <c:pt idx="271">
                  <c:v>5.5299999999999896</c:v>
                </c:pt>
                <c:pt idx="272">
                  <c:v>5.5299999999999896</c:v>
                </c:pt>
                <c:pt idx="273">
                  <c:v>5.5499999999999901</c:v>
                </c:pt>
                <c:pt idx="274">
                  <c:v>5.5299999999999896</c:v>
                </c:pt>
                <c:pt idx="275">
                  <c:v>5.52</c:v>
                </c:pt>
                <c:pt idx="276">
                  <c:v>5.52</c:v>
                </c:pt>
                <c:pt idx="277">
                  <c:v>5.52</c:v>
                </c:pt>
                <c:pt idx="278">
                  <c:v>5.51</c:v>
                </c:pt>
                <c:pt idx="279">
                  <c:v>5.52</c:v>
                </c:pt>
                <c:pt idx="280">
                  <c:v>5.52</c:v>
                </c:pt>
                <c:pt idx="281">
                  <c:v>5.52</c:v>
                </c:pt>
                <c:pt idx="282">
                  <c:v>5.51</c:v>
                </c:pt>
                <c:pt idx="283">
                  <c:v>5.52</c:v>
                </c:pt>
                <c:pt idx="284">
                  <c:v>5.51</c:v>
                </c:pt>
                <c:pt idx="285">
                  <c:v>5.51</c:v>
                </c:pt>
                <c:pt idx="286">
                  <c:v>5.51</c:v>
                </c:pt>
                <c:pt idx="287">
                  <c:v>5.52</c:v>
                </c:pt>
                <c:pt idx="288">
                  <c:v>5.5299999999999896</c:v>
                </c:pt>
                <c:pt idx="289">
                  <c:v>5.52</c:v>
                </c:pt>
                <c:pt idx="290">
                  <c:v>5.52</c:v>
                </c:pt>
                <c:pt idx="291">
                  <c:v>5.51</c:v>
                </c:pt>
                <c:pt idx="292">
                  <c:v>5.52</c:v>
                </c:pt>
                <c:pt idx="293">
                  <c:v>5.54</c:v>
                </c:pt>
                <c:pt idx="294">
                  <c:v>5.54</c:v>
                </c:pt>
                <c:pt idx="295">
                  <c:v>5.5299999999999896</c:v>
                </c:pt>
                <c:pt idx="296">
                  <c:v>5.5299999999999896</c:v>
                </c:pt>
                <c:pt idx="297">
                  <c:v>5.5299999999999896</c:v>
                </c:pt>
                <c:pt idx="298">
                  <c:v>5.54</c:v>
                </c:pt>
                <c:pt idx="299">
                  <c:v>5.54</c:v>
                </c:pt>
                <c:pt idx="300">
                  <c:v>5.54</c:v>
                </c:pt>
                <c:pt idx="301">
                  <c:v>5.57</c:v>
                </c:pt>
                <c:pt idx="302">
                  <c:v>5.58</c:v>
                </c:pt>
                <c:pt idx="303">
                  <c:v>5.57</c:v>
                </c:pt>
                <c:pt idx="304">
                  <c:v>5.56</c:v>
                </c:pt>
                <c:pt idx="305">
                  <c:v>5.57</c:v>
                </c:pt>
                <c:pt idx="306">
                  <c:v>5.57</c:v>
                </c:pt>
                <c:pt idx="307">
                  <c:v>5.55</c:v>
                </c:pt>
                <c:pt idx="308">
                  <c:v>5.56</c:v>
                </c:pt>
                <c:pt idx="309">
                  <c:v>5.55</c:v>
                </c:pt>
                <c:pt idx="310">
                  <c:v>5.5299999999999896</c:v>
                </c:pt>
                <c:pt idx="311">
                  <c:v>5.5299999999999896</c:v>
                </c:pt>
                <c:pt idx="312">
                  <c:v>5.52</c:v>
                </c:pt>
                <c:pt idx="313">
                  <c:v>5.51</c:v>
                </c:pt>
                <c:pt idx="314">
                  <c:v>5.4999999999999902</c:v>
                </c:pt>
                <c:pt idx="315">
                  <c:v>5.4899999999999904</c:v>
                </c:pt>
                <c:pt idx="316">
                  <c:v>5.4799999999999907</c:v>
                </c:pt>
                <c:pt idx="317">
                  <c:v>5.4799999999999907</c:v>
                </c:pt>
                <c:pt idx="318">
                  <c:v>5.46999999999999</c:v>
                </c:pt>
                <c:pt idx="319">
                  <c:v>5.4799999999999907</c:v>
                </c:pt>
                <c:pt idx="320">
                  <c:v>5.4799999999999907</c:v>
                </c:pt>
                <c:pt idx="321">
                  <c:v>5.46999999999999</c:v>
                </c:pt>
                <c:pt idx="322">
                  <c:v>5.4799999999999907</c:v>
                </c:pt>
                <c:pt idx="323">
                  <c:v>5.4899999999999904</c:v>
                </c:pt>
                <c:pt idx="324">
                  <c:v>5.4799999999999907</c:v>
                </c:pt>
                <c:pt idx="325">
                  <c:v>5.4799999999999907</c:v>
                </c:pt>
                <c:pt idx="326">
                  <c:v>5.4899999999999904</c:v>
                </c:pt>
                <c:pt idx="327">
                  <c:v>5.4799999999999907</c:v>
                </c:pt>
                <c:pt idx="328">
                  <c:v>5.4799999999999907</c:v>
                </c:pt>
                <c:pt idx="329">
                  <c:v>5.4799999999999907</c:v>
                </c:pt>
                <c:pt idx="330">
                  <c:v>5.4399999999999906</c:v>
                </c:pt>
                <c:pt idx="331">
                  <c:v>5.4199999999999902</c:v>
                </c:pt>
                <c:pt idx="332">
                  <c:v>5.4300000000000006</c:v>
                </c:pt>
                <c:pt idx="333">
                  <c:v>5.3999999999999897</c:v>
                </c:pt>
                <c:pt idx="334">
                  <c:v>5.4199999999999902</c:v>
                </c:pt>
                <c:pt idx="335">
                  <c:v>5.3999999999999897</c:v>
                </c:pt>
                <c:pt idx="336">
                  <c:v>5.4099999999999904</c:v>
                </c:pt>
                <c:pt idx="337">
                  <c:v>5.4099999999999904</c:v>
                </c:pt>
                <c:pt idx="338">
                  <c:v>5.4300000000000006</c:v>
                </c:pt>
                <c:pt idx="339">
                  <c:v>5.4399999999999906</c:v>
                </c:pt>
                <c:pt idx="340">
                  <c:v>5.46</c:v>
                </c:pt>
                <c:pt idx="341">
                  <c:v>5.46999999999999</c:v>
                </c:pt>
                <c:pt idx="342">
                  <c:v>5.4799999999999907</c:v>
                </c:pt>
                <c:pt idx="343">
                  <c:v>5.46</c:v>
                </c:pt>
                <c:pt idx="344">
                  <c:v>5.48</c:v>
                </c:pt>
                <c:pt idx="345">
                  <c:v>5.48</c:v>
                </c:pt>
                <c:pt idx="346">
                  <c:v>5.48</c:v>
                </c:pt>
                <c:pt idx="347">
                  <c:v>5.48</c:v>
                </c:pt>
                <c:pt idx="348">
                  <c:v>5.48</c:v>
                </c:pt>
                <c:pt idx="349">
                  <c:v>5.46999999999999</c:v>
                </c:pt>
                <c:pt idx="350">
                  <c:v>5.49</c:v>
                </c:pt>
                <c:pt idx="351">
                  <c:v>5.49</c:v>
                </c:pt>
                <c:pt idx="352">
                  <c:v>5.51</c:v>
                </c:pt>
                <c:pt idx="353">
                  <c:v>5.53</c:v>
                </c:pt>
                <c:pt idx="354">
                  <c:v>5.52</c:v>
                </c:pt>
                <c:pt idx="355">
                  <c:v>5.51</c:v>
                </c:pt>
                <c:pt idx="356">
                  <c:v>5.52</c:v>
                </c:pt>
                <c:pt idx="357">
                  <c:v>5.5</c:v>
                </c:pt>
                <c:pt idx="358">
                  <c:v>5.48</c:v>
                </c:pt>
                <c:pt idx="359">
                  <c:v>5.5</c:v>
                </c:pt>
                <c:pt idx="360">
                  <c:v>5.5</c:v>
                </c:pt>
                <c:pt idx="361">
                  <c:v>5.51</c:v>
                </c:pt>
                <c:pt idx="362">
                  <c:v>5.51</c:v>
                </c:pt>
                <c:pt idx="363">
                  <c:v>5.51</c:v>
                </c:pt>
                <c:pt idx="364">
                  <c:v>5.48</c:v>
                </c:pt>
                <c:pt idx="365">
                  <c:v>5.4700000000000006</c:v>
                </c:pt>
                <c:pt idx="366">
                  <c:v>5.48</c:v>
                </c:pt>
                <c:pt idx="367">
                  <c:v>5.48</c:v>
                </c:pt>
                <c:pt idx="368">
                  <c:v>5.46999999999999</c:v>
                </c:pt>
                <c:pt idx="369">
                  <c:v>5.46999999999999</c:v>
                </c:pt>
                <c:pt idx="370">
                  <c:v>5.46</c:v>
                </c:pt>
                <c:pt idx="371">
                  <c:v>5.4499999999999904</c:v>
                </c:pt>
                <c:pt idx="372">
                  <c:v>5.4099999999999904</c:v>
                </c:pt>
                <c:pt idx="373">
                  <c:v>5.4199999999999902</c:v>
                </c:pt>
                <c:pt idx="374">
                  <c:v>5.4199999999999902</c:v>
                </c:pt>
                <c:pt idx="375">
                  <c:v>5.4199999999999902</c:v>
                </c:pt>
                <c:pt idx="376">
                  <c:v>5.4099999999999904</c:v>
                </c:pt>
                <c:pt idx="377">
                  <c:v>5.3999999999999897</c:v>
                </c:pt>
                <c:pt idx="378">
                  <c:v>5.3799999999999901</c:v>
                </c:pt>
                <c:pt idx="379">
                  <c:v>5.3599999999999897</c:v>
                </c:pt>
                <c:pt idx="380">
                  <c:v>5.3599999999999897</c:v>
                </c:pt>
                <c:pt idx="381">
                  <c:v>5.3199999999999896</c:v>
                </c:pt>
                <c:pt idx="382">
                  <c:v>5.31</c:v>
                </c:pt>
                <c:pt idx="383">
                  <c:v>5.3299999999999894</c:v>
                </c:pt>
                <c:pt idx="384">
                  <c:v>5.3199999999999896</c:v>
                </c:pt>
                <c:pt idx="385">
                  <c:v>5.31</c:v>
                </c:pt>
                <c:pt idx="386">
                  <c:v>5.2899999999999903</c:v>
                </c:pt>
                <c:pt idx="387">
                  <c:v>5.31</c:v>
                </c:pt>
                <c:pt idx="388">
                  <c:v>5.31</c:v>
                </c:pt>
                <c:pt idx="389">
                  <c:v>5.3199999999999896</c:v>
                </c:pt>
                <c:pt idx="390">
                  <c:v>5.3199999999999896</c:v>
                </c:pt>
                <c:pt idx="391">
                  <c:v>5.3299999999999894</c:v>
                </c:pt>
                <c:pt idx="392">
                  <c:v>5.3399999999999901</c:v>
                </c:pt>
                <c:pt idx="393">
                  <c:v>5.3399999999999901</c:v>
                </c:pt>
                <c:pt idx="394">
                  <c:v>5.3399999999999901</c:v>
                </c:pt>
                <c:pt idx="395">
                  <c:v>5.3299999999999894</c:v>
                </c:pt>
                <c:pt idx="396">
                  <c:v>5.3299999999999894</c:v>
                </c:pt>
                <c:pt idx="397">
                  <c:v>5.3299999999999894</c:v>
                </c:pt>
                <c:pt idx="398">
                  <c:v>5.35</c:v>
                </c:pt>
                <c:pt idx="399">
                  <c:v>5.3699999999999894</c:v>
                </c:pt>
                <c:pt idx="400">
                  <c:v>5.3699999999999894</c:v>
                </c:pt>
                <c:pt idx="401">
                  <c:v>5.3599999999999897</c:v>
                </c:pt>
                <c:pt idx="402">
                  <c:v>5.3699999999999894</c:v>
                </c:pt>
                <c:pt idx="403">
                  <c:v>5.3799999999999901</c:v>
                </c:pt>
                <c:pt idx="404">
                  <c:v>5.3699999999999894</c:v>
                </c:pt>
                <c:pt idx="405">
                  <c:v>5.3599999999999897</c:v>
                </c:pt>
                <c:pt idx="406">
                  <c:v>5.35</c:v>
                </c:pt>
                <c:pt idx="407">
                  <c:v>5.3399999999999901</c:v>
                </c:pt>
                <c:pt idx="408">
                  <c:v>5.3199999999999896</c:v>
                </c:pt>
                <c:pt idx="409">
                  <c:v>5.31</c:v>
                </c:pt>
                <c:pt idx="410">
                  <c:v>5.31</c:v>
                </c:pt>
                <c:pt idx="411">
                  <c:v>5.2899999999999903</c:v>
                </c:pt>
                <c:pt idx="412">
                  <c:v>5.2899999999999903</c:v>
                </c:pt>
                <c:pt idx="413">
                  <c:v>5.2699999999999898</c:v>
                </c:pt>
                <c:pt idx="414">
                  <c:v>5.26</c:v>
                </c:pt>
                <c:pt idx="415">
                  <c:v>5.2499999999999902</c:v>
                </c:pt>
                <c:pt idx="416">
                  <c:v>5.2499999999999902</c:v>
                </c:pt>
                <c:pt idx="417">
                  <c:v>5.2399999999999904</c:v>
                </c:pt>
                <c:pt idx="418">
                  <c:v>5.2399999999999904</c:v>
                </c:pt>
                <c:pt idx="419">
                  <c:v>5.2299999999999898</c:v>
                </c:pt>
                <c:pt idx="420">
                  <c:v>5.2299999999999898</c:v>
                </c:pt>
                <c:pt idx="421">
                  <c:v>5.2299999999999898</c:v>
                </c:pt>
                <c:pt idx="422">
                  <c:v>5.21999999999999</c:v>
                </c:pt>
                <c:pt idx="423">
                  <c:v>5.2099999999999902</c:v>
                </c:pt>
                <c:pt idx="424">
                  <c:v>5.2099999999999902</c:v>
                </c:pt>
                <c:pt idx="425">
                  <c:v>5.2099999999999902</c:v>
                </c:pt>
                <c:pt idx="426">
                  <c:v>5.21999999999999</c:v>
                </c:pt>
                <c:pt idx="427">
                  <c:v>5.21999999999999</c:v>
                </c:pt>
                <c:pt idx="428">
                  <c:v>5.1999999999999895</c:v>
                </c:pt>
                <c:pt idx="429">
                  <c:v>5.1799999999999899</c:v>
                </c:pt>
                <c:pt idx="430">
                  <c:v>5.1599999999999895</c:v>
                </c:pt>
                <c:pt idx="431">
                  <c:v>5.1499999999999897</c:v>
                </c:pt>
                <c:pt idx="432">
                  <c:v>5.1799999999999899</c:v>
                </c:pt>
                <c:pt idx="433">
                  <c:v>5.1799999999999899</c:v>
                </c:pt>
                <c:pt idx="434">
                  <c:v>5.1899999999999897</c:v>
                </c:pt>
                <c:pt idx="435">
                  <c:v>5.1899999999999897</c:v>
                </c:pt>
                <c:pt idx="436">
                  <c:v>5.1799999999999899</c:v>
                </c:pt>
                <c:pt idx="437">
                  <c:v>5.1699999999999893</c:v>
                </c:pt>
                <c:pt idx="438">
                  <c:v>5.1899999999999897</c:v>
                </c:pt>
                <c:pt idx="439">
                  <c:v>5.1799999999999899</c:v>
                </c:pt>
                <c:pt idx="440">
                  <c:v>5.1899999999999897</c:v>
                </c:pt>
                <c:pt idx="441">
                  <c:v>5.1799999999999899</c:v>
                </c:pt>
                <c:pt idx="442">
                  <c:v>5.1799999999999899</c:v>
                </c:pt>
                <c:pt idx="443">
                  <c:v>5.1899999999999897</c:v>
                </c:pt>
                <c:pt idx="444">
                  <c:v>5.17</c:v>
                </c:pt>
                <c:pt idx="445">
                  <c:v>5.1799999999999899</c:v>
                </c:pt>
                <c:pt idx="446">
                  <c:v>5.1699999999999893</c:v>
                </c:pt>
                <c:pt idx="447">
                  <c:v>5.1799999999999899</c:v>
                </c:pt>
                <c:pt idx="448">
                  <c:v>5.1799999999999899</c:v>
                </c:pt>
                <c:pt idx="449">
                  <c:v>5.1499999999999897</c:v>
                </c:pt>
                <c:pt idx="450">
                  <c:v>5.1399999999999899</c:v>
                </c:pt>
                <c:pt idx="451">
                  <c:v>5.1199999999999894</c:v>
                </c:pt>
                <c:pt idx="452">
                  <c:v>5.1199999999999894</c:v>
                </c:pt>
                <c:pt idx="453">
                  <c:v>5.1199999999999894</c:v>
                </c:pt>
                <c:pt idx="454">
                  <c:v>5.1199999999999894</c:v>
                </c:pt>
                <c:pt idx="455">
                  <c:v>5.1099999999999897</c:v>
                </c:pt>
                <c:pt idx="456">
                  <c:v>5.0999999999999899</c:v>
                </c:pt>
                <c:pt idx="457">
                  <c:v>5.1099999999999897</c:v>
                </c:pt>
                <c:pt idx="458">
                  <c:v>5.0999999999999899</c:v>
                </c:pt>
                <c:pt idx="459">
                  <c:v>5.0899999999999901</c:v>
                </c:pt>
                <c:pt idx="460">
                  <c:v>5.0799999999999903</c:v>
                </c:pt>
                <c:pt idx="461">
                  <c:v>5.0599999999999996</c:v>
                </c:pt>
                <c:pt idx="462">
                  <c:v>5.04</c:v>
                </c:pt>
                <c:pt idx="463">
                  <c:v>5.0299999999999896</c:v>
                </c:pt>
                <c:pt idx="464">
                  <c:v>5.0299999999999896</c:v>
                </c:pt>
                <c:pt idx="465">
                  <c:v>5.01</c:v>
                </c:pt>
                <c:pt idx="466">
                  <c:v>5.01</c:v>
                </c:pt>
                <c:pt idx="467">
                  <c:v>5</c:v>
                </c:pt>
                <c:pt idx="468">
                  <c:v>4.9899999999999904</c:v>
                </c:pt>
                <c:pt idx="469">
                  <c:v>4.9799999999999907</c:v>
                </c:pt>
                <c:pt idx="470">
                  <c:v>4.9899999999999904</c:v>
                </c:pt>
                <c:pt idx="471">
                  <c:v>4.9899999999999904</c:v>
                </c:pt>
                <c:pt idx="472">
                  <c:v>4.9899999999999904</c:v>
                </c:pt>
                <c:pt idx="473">
                  <c:v>4.9899999999999904</c:v>
                </c:pt>
                <c:pt idx="474">
                  <c:v>4.9799999999999907</c:v>
                </c:pt>
                <c:pt idx="475">
                  <c:v>4.9700000000000006</c:v>
                </c:pt>
                <c:pt idx="476">
                  <c:v>4.9499999999999904</c:v>
                </c:pt>
                <c:pt idx="477">
                  <c:v>4.9599999999999902</c:v>
                </c:pt>
                <c:pt idx="478">
                  <c:v>4.9599999999999902</c:v>
                </c:pt>
                <c:pt idx="479">
                  <c:v>4.9499999999999904</c:v>
                </c:pt>
                <c:pt idx="480">
                  <c:v>4.9300000000000006</c:v>
                </c:pt>
                <c:pt idx="481">
                  <c:v>4.9399999999999906</c:v>
                </c:pt>
                <c:pt idx="482">
                  <c:v>4.9099999999999904</c:v>
                </c:pt>
                <c:pt idx="483">
                  <c:v>4.9099999999999904</c:v>
                </c:pt>
                <c:pt idx="484">
                  <c:v>4.8899999999999899</c:v>
                </c:pt>
                <c:pt idx="485">
                  <c:v>4.8999999999999897</c:v>
                </c:pt>
                <c:pt idx="486">
                  <c:v>4.8999999999999897</c:v>
                </c:pt>
                <c:pt idx="487">
                  <c:v>4.8999999999999897</c:v>
                </c:pt>
                <c:pt idx="488">
                  <c:v>4.9099999999999904</c:v>
                </c:pt>
                <c:pt idx="489">
                  <c:v>4.8999999999999897</c:v>
                </c:pt>
                <c:pt idx="490">
                  <c:v>4.8899999999999899</c:v>
                </c:pt>
                <c:pt idx="491">
                  <c:v>4.88</c:v>
                </c:pt>
                <c:pt idx="492">
                  <c:v>4.8699999999999894</c:v>
                </c:pt>
                <c:pt idx="493">
                  <c:v>4.8699999999999894</c:v>
                </c:pt>
                <c:pt idx="494">
                  <c:v>4.8899999999999899</c:v>
                </c:pt>
                <c:pt idx="495">
                  <c:v>4.88</c:v>
                </c:pt>
                <c:pt idx="496">
                  <c:v>4.8899999999999899</c:v>
                </c:pt>
                <c:pt idx="497">
                  <c:v>4.8599999999999897</c:v>
                </c:pt>
                <c:pt idx="498">
                  <c:v>4.8299999999999894</c:v>
                </c:pt>
                <c:pt idx="499">
                  <c:v>4.8199999999999896</c:v>
                </c:pt>
                <c:pt idx="500">
                  <c:v>4.8</c:v>
                </c:pt>
                <c:pt idx="501">
                  <c:v>4.7899999999999903</c:v>
                </c:pt>
                <c:pt idx="502">
                  <c:v>4.8</c:v>
                </c:pt>
                <c:pt idx="503">
                  <c:v>4.8</c:v>
                </c:pt>
                <c:pt idx="504">
                  <c:v>4.8</c:v>
                </c:pt>
                <c:pt idx="505">
                  <c:v>4.8099999999999996</c:v>
                </c:pt>
                <c:pt idx="506">
                  <c:v>4.7799999999999905</c:v>
                </c:pt>
                <c:pt idx="507">
                  <c:v>4.76</c:v>
                </c:pt>
                <c:pt idx="508">
                  <c:v>4.7699999999999996</c:v>
                </c:pt>
                <c:pt idx="509">
                  <c:v>4.76</c:v>
                </c:pt>
                <c:pt idx="510">
                  <c:v>4.76</c:v>
                </c:pt>
                <c:pt idx="511">
                  <c:v>4.75999999999999</c:v>
                </c:pt>
                <c:pt idx="512">
                  <c:v>4.75999999999999</c:v>
                </c:pt>
                <c:pt idx="513">
                  <c:v>4.7499999999999902</c:v>
                </c:pt>
                <c:pt idx="514">
                  <c:v>4.75999999999999</c:v>
                </c:pt>
                <c:pt idx="515">
                  <c:v>4.7699999999999996</c:v>
                </c:pt>
                <c:pt idx="516">
                  <c:v>4.7899999999999903</c:v>
                </c:pt>
                <c:pt idx="517">
                  <c:v>4.7899999999999903</c:v>
                </c:pt>
                <c:pt idx="518">
                  <c:v>4.7799999999999905</c:v>
                </c:pt>
                <c:pt idx="519">
                  <c:v>4.7699999999999996</c:v>
                </c:pt>
                <c:pt idx="520">
                  <c:v>4.75999999999999</c:v>
                </c:pt>
                <c:pt idx="521">
                  <c:v>4.75999999999999</c:v>
                </c:pt>
                <c:pt idx="522">
                  <c:v>4.7699999999999996</c:v>
                </c:pt>
                <c:pt idx="523">
                  <c:v>4.75999999999999</c:v>
                </c:pt>
                <c:pt idx="524">
                  <c:v>4.7499999999999902</c:v>
                </c:pt>
                <c:pt idx="525">
                  <c:v>4.75999999999999</c:v>
                </c:pt>
                <c:pt idx="526">
                  <c:v>4.75999999999999</c:v>
                </c:pt>
                <c:pt idx="527">
                  <c:v>4.75999999999999</c:v>
                </c:pt>
                <c:pt idx="528">
                  <c:v>4.75999999999999</c:v>
                </c:pt>
                <c:pt idx="529">
                  <c:v>4.7699999999999996</c:v>
                </c:pt>
                <c:pt idx="530">
                  <c:v>4.7499999999999902</c:v>
                </c:pt>
                <c:pt idx="531">
                  <c:v>4.75999999999999</c:v>
                </c:pt>
                <c:pt idx="532">
                  <c:v>4.75999999999999</c:v>
                </c:pt>
                <c:pt idx="533">
                  <c:v>4.75999999999999</c:v>
                </c:pt>
                <c:pt idx="534">
                  <c:v>4.7499999999999902</c:v>
                </c:pt>
                <c:pt idx="535">
                  <c:v>4.7299999999999898</c:v>
                </c:pt>
                <c:pt idx="536">
                  <c:v>4.7299999999999898</c:v>
                </c:pt>
                <c:pt idx="537">
                  <c:v>4.76</c:v>
                </c:pt>
                <c:pt idx="538">
                  <c:v>4.76</c:v>
                </c:pt>
                <c:pt idx="539">
                  <c:v>4.76</c:v>
                </c:pt>
                <c:pt idx="540">
                  <c:v>4.76</c:v>
                </c:pt>
                <c:pt idx="541">
                  <c:v>4.7699999999999996</c:v>
                </c:pt>
                <c:pt idx="542">
                  <c:v>4.7699999999999996</c:v>
                </c:pt>
                <c:pt idx="543">
                  <c:v>4.74</c:v>
                </c:pt>
                <c:pt idx="544">
                  <c:v>4.7299999999999898</c:v>
                </c:pt>
                <c:pt idx="545">
                  <c:v>4.7299999999999898</c:v>
                </c:pt>
                <c:pt idx="546">
                  <c:v>4.7299999999999898</c:v>
                </c:pt>
                <c:pt idx="547">
                  <c:v>4.74</c:v>
                </c:pt>
                <c:pt idx="548">
                  <c:v>4.74</c:v>
                </c:pt>
                <c:pt idx="549">
                  <c:v>4.74</c:v>
                </c:pt>
                <c:pt idx="550">
                  <c:v>4.74</c:v>
                </c:pt>
                <c:pt idx="551">
                  <c:v>4.74</c:v>
                </c:pt>
                <c:pt idx="552">
                  <c:v>4.75</c:v>
                </c:pt>
                <c:pt idx="553">
                  <c:v>4.75999999999999</c:v>
                </c:pt>
                <c:pt idx="554">
                  <c:v>4.7499999999999902</c:v>
                </c:pt>
                <c:pt idx="555">
                  <c:v>4.7399999999999904</c:v>
                </c:pt>
                <c:pt idx="556">
                  <c:v>4.7499999999999902</c:v>
                </c:pt>
                <c:pt idx="557">
                  <c:v>4.7499999999999902</c:v>
                </c:pt>
                <c:pt idx="558">
                  <c:v>4.74</c:v>
                </c:pt>
                <c:pt idx="559">
                  <c:v>4.79</c:v>
                </c:pt>
                <c:pt idx="560">
                  <c:v>4.79</c:v>
                </c:pt>
                <c:pt idx="561">
                  <c:v>4.8</c:v>
                </c:pt>
                <c:pt idx="562">
                  <c:v>4.79</c:v>
                </c:pt>
                <c:pt idx="563">
                  <c:v>4.8</c:v>
                </c:pt>
                <c:pt idx="564">
                  <c:v>4.8</c:v>
                </c:pt>
                <c:pt idx="565">
                  <c:v>4.8</c:v>
                </c:pt>
                <c:pt idx="566">
                  <c:v>4.8</c:v>
                </c:pt>
                <c:pt idx="567">
                  <c:v>4.79</c:v>
                </c:pt>
                <c:pt idx="568">
                  <c:v>4.79</c:v>
                </c:pt>
                <c:pt idx="569">
                  <c:v>4.8099999999999996</c:v>
                </c:pt>
                <c:pt idx="570">
                  <c:v>4.84</c:v>
                </c:pt>
                <c:pt idx="571">
                  <c:v>4.8299999999999894</c:v>
                </c:pt>
                <c:pt idx="572">
                  <c:v>4.84</c:v>
                </c:pt>
                <c:pt idx="573">
                  <c:v>4.84</c:v>
                </c:pt>
                <c:pt idx="574">
                  <c:v>4.8499999999999996</c:v>
                </c:pt>
                <c:pt idx="575">
                  <c:v>4.84</c:v>
                </c:pt>
                <c:pt idx="576">
                  <c:v>4.8499999999999996</c:v>
                </c:pt>
                <c:pt idx="577">
                  <c:v>4.84</c:v>
                </c:pt>
                <c:pt idx="578">
                  <c:v>4.8499999999999996</c:v>
                </c:pt>
                <c:pt idx="579">
                  <c:v>4.8499999999999996</c:v>
                </c:pt>
                <c:pt idx="580">
                  <c:v>4.8299999999999894</c:v>
                </c:pt>
                <c:pt idx="581">
                  <c:v>4.84</c:v>
                </c:pt>
                <c:pt idx="582">
                  <c:v>4.84</c:v>
                </c:pt>
                <c:pt idx="583">
                  <c:v>4.8199999999999994</c:v>
                </c:pt>
                <c:pt idx="584">
                  <c:v>4.8099999999999996</c:v>
                </c:pt>
                <c:pt idx="585">
                  <c:v>4.8199999999999994</c:v>
                </c:pt>
                <c:pt idx="586">
                  <c:v>4.8099999999999996</c:v>
                </c:pt>
                <c:pt idx="587">
                  <c:v>4.8099999999999996</c:v>
                </c:pt>
                <c:pt idx="588">
                  <c:v>4.8099999999999996</c:v>
                </c:pt>
                <c:pt idx="589">
                  <c:v>4.8099999999999996</c:v>
                </c:pt>
                <c:pt idx="590">
                  <c:v>4.8199999999999994</c:v>
                </c:pt>
                <c:pt idx="591">
                  <c:v>4.8299999999999894</c:v>
                </c:pt>
                <c:pt idx="592">
                  <c:v>4.8199999999999994</c:v>
                </c:pt>
                <c:pt idx="593">
                  <c:v>4.8199999999999994</c:v>
                </c:pt>
                <c:pt idx="594">
                  <c:v>4.8199999999999994</c:v>
                </c:pt>
                <c:pt idx="595">
                  <c:v>4.8199999999999994</c:v>
                </c:pt>
                <c:pt idx="596">
                  <c:v>4.8199999999999994</c:v>
                </c:pt>
                <c:pt idx="597">
                  <c:v>4.79</c:v>
                </c:pt>
                <c:pt idx="598">
                  <c:v>4.8</c:v>
                </c:pt>
                <c:pt idx="599">
                  <c:v>4.7799999999999905</c:v>
                </c:pt>
                <c:pt idx="600">
                  <c:v>4.7699999999999996</c:v>
                </c:pt>
                <c:pt idx="601">
                  <c:v>4.7699999999999996</c:v>
                </c:pt>
                <c:pt idx="602">
                  <c:v>4.7699999999999996</c:v>
                </c:pt>
                <c:pt idx="603">
                  <c:v>4.7699999999999996</c:v>
                </c:pt>
                <c:pt idx="604">
                  <c:v>4.7799999999999905</c:v>
                </c:pt>
                <c:pt idx="605">
                  <c:v>4.8</c:v>
                </c:pt>
                <c:pt idx="606">
                  <c:v>4.8</c:v>
                </c:pt>
                <c:pt idx="607">
                  <c:v>4.7699999999999996</c:v>
                </c:pt>
                <c:pt idx="608">
                  <c:v>4.8</c:v>
                </c:pt>
                <c:pt idx="609">
                  <c:v>4.7799999999999905</c:v>
                </c:pt>
                <c:pt idx="610">
                  <c:v>4.7699999999999996</c:v>
                </c:pt>
                <c:pt idx="611">
                  <c:v>4.7699999999999996</c:v>
                </c:pt>
                <c:pt idx="612">
                  <c:v>4.7699999999999996</c:v>
                </c:pt>
                <c:pt idx="613">
                  <c:v>4.7799999999999905</c:v>
                </c:pt>
                <c:pt idx="614">
                  <c:v>4.76</c:v>
                </c:pt>
                <c:pt idx="615">
                  <c:v>4.74</c:v>
                </c:pt>
                <c:pt idx="616">
                  <c:v>4.7299999999999898</c:v>
                </c:pt>
                <c:pt idx="617">
                  <c:v>4.74</c:v>
                </c:pt>
                <c:pt idx="618">
                  <c:v>4.74</c:v>
                </c:pt>
                <c:pt idx="619">
                  <c:v>4.7299999999999898</c:v>
                </c:pt>
                <c:pt idx="620">
                  <c:v>4.72</c:v>
                </c:pt>
                <c:pt idx="621">
                  <c:v>4.72</c:v>
                </c:pt>
                <c:pt idx="622">
                  <c:v>4.71</c:v>
                </c:pt>
                <c:pt idx="623">
                  <c:v>4.7</c:v>
                </c:pt>
                <c:pt idx="624">
                  <c:v>4.6899999999999897</c:v>
                </c:pt>
                <c:pt idx="625">
                  <c:v>4.7</c:v>
                </c:pt>
                <c:pt idx="626">
                  <c:v>4.7</c:v>
                </c:pt>
                <c:pt idx="627">
                  <c:v>4.71</c:v>
                </c:pt>
                <c:pt idx="628">
                  <c:v>4.67</c:v>
                </c:pt>
                <c:pt idx="629">
                  <c:v>4.6599999999999895</c:v>
                </c:pt>
                <c:pt idx="630">
                  <c:v>4.6599999999999895</c:v>
                </c:pt>
                <c:pt idx="631">
                  <c:v>4.6299999999999892</c:v>
                </c:pt>
                <c:pt idx="632">
                  <c:v>4.6299999999999892</c:v>
                </c:pt>
                <c:pt idx="633">
                  <c:v>4.6399999999999997</c:v>
                </c:pt>
                <c:pt idx="634">
                  <c:v>4.6299999999999892</c:v>
                </c:pt>
                <c:pt idx="635">
                  <c:v>4.6099999999999897</c:v>
                </c:pt>
                <c:pt idx="636">
                  <c:v>4.5999999999999996</c:v>
                </c:pt>
                <c:pt idx="637">
                  <c:v>4.59</c:v>
                </c:pt>
                <c:pt idx="638">
                  <c:v>4.6099999999999897</c:v>
                </c:pt>
                <c:pt idx="639">
                  <c:v>4.5999999999999996</c:v>
                </c:pt>
                <c:pt idx="640">
                  <c:v>4.6099999999999897</c:v>
                </c:pt>
                <c:pt idx="641">
                  <c:v>4.6099999999999897</c:v>
                </c:pt>
                <c:pt idx="642">
                  <c:v>4.6199999999999992</c:v>
                </c:pt>
                <c:pt idx="643">
                  <c:v>4.5999999999999996</c:v>
                </c:pt>
                <c:pt idx="644">
                  <c:v>4.6299999999999892</c:v>
                </c:pt>
                <c:pt idx="645">
                  <c:v>4.6299999999999892</c:v>
                </c:pt>
                <c:pt idx="646">
                  <c:v>4.6499999999999995</c:v>
                </c:pt>
                <c:pt idx="647">
                  <c:v>4.6499999999999995</c:v>
                </c:pt>
                <c:pt idx="648">
                  <c:v>4.6399999999999997</c:v>
                </c:pt>
                <c:pt idx="649">
                  <c:v>4.6499999999999995</c:v>
                </c:pt>
                <c:pt idx="650">
                  <c:v>4.6599999999999895</c:v>
                </c:pt>
                <c:pt idx="651">
                  <c:v>4.67</c:v>
                </c:pt>
                <c:pt idx="652">
                  <c:v>4.67</c:v>
                </c:pt>
                <c:pt idx="653">
                  <c:v>4.68</c:v>
                </c:pt>
                <c:pt idx="654">
                  <c:v>4.68</c:v>
                </c:pt>
                <c:pt idx="655">
                  <c:v>4.6599999999999895</c:v>
                </c:pt>
                <c:pt idx="656">
                  <c:v>4.67</c:v>
                </c:pt>
                <c:pt idx="657">
                  <c:v>4.6599999999999895</c:v>
                </c:pt>
                <c:pt idx="658">
                  <c:v>4.6399999999999997</c:v>
                </c:pt>
                <c:pt idx="659">
                  <c:v>4.6499999999999995</c:v>
                </c:pt>
                <c:pt idx="660">
                  <c:v>4.6399999999999997</c:v>
                </c:pt>
                <c:pt idx="661">
                  <c:v>4.6499999999999995</c:v>
                </c:pt>
                <c:pt idx="662">
                  <c:v>4.6299999999999892</c:v>
                </c:pt>
                <c:pt idx="663">
                  <c:v>4.6299999999999892</c:v>
                </c:pt>
                <c:pt idx="664">
                  <c:v>4.6099999999999897</c:v>
                </c:pt>
                <c:pt idx="665">
                  <c:v>4.6099999999999897</c:v>
                </c:pt>
                <c:pt idx="666">
                  <c:v>4.6299999999999892</c:v>
                </c:pt>
                <c:pt idx="667">
                  <c:v>4.6499999999999995</c:v>
                </c:pt>
                <c:pt idx="668">
                  <c:v>4.6399999999999997</c:v>
                </c:pt>
                <c:pt idx="669">
                  <c:v>4.5999999999999996</c:v>
                </c:pt>
                <c:pt idx="670">
                  <c:v>4.5999999999999996</c:v>
                </c:pt>
                <c:pt idx="671">
                  <c:v>4.5799999999999903</c:v>
                </c:pt>
                <c:pt idx="672">
                  <c:v>4.5599999999999996</c:v>
                </c:pt>
                <c:pt idx="673">
                  <c:v>4.5399999999999903</c:v>
                </c:pt>
                <c:pt idx="674">
                  <c:v>4.5399999999999903</c:v>
                </c:pt>
                <c:pt idx="675">
                  <c:v>4.5399999999999903</c:v>
                </c:pt>
                <c:pt idx="676">
                  <c:v>4.5399999999999903</c:v>
                </c:pt>
                <c:pt idx="677">
                  <c:v>4.5199999999999996</c:v>
                </c:pt>
                <c:pt idx="678">
                  <c:v>4.5199999999999996</c:v>
                </c:pt>
                <c:pt idx="679">
                  <c:v>4.5</c:v>
                </c:pt>
                <c:pt idx="680">
                  <c:v>4.4899999999999904</c:v>
                </c:pt>
                <c:pt idx="681">
                  <c:v>4.5</c:v>
                </c:pt>
                <c:pt idx="682">
                  <c:v>4.5</c:v>
                </c:pt>
                <c:pt idx="683">
                  <c:v>4.4799999999999907</c:v>
                </c:pt>
                <c:pt idx="684">
                  <c:v>4.4799999999999907</c:v>
                </c:pt>
                <c:pt idx="685">
                  <c:v>4.4700000000000006</c:v>
                </c:pt>
                <c:pt idx="686">
                  <c:v>4.4700000000000006</c:v>
                </c:pt>
                <c:pt idx="687">
                  <c:v>4.45</c:v>
                </c:pt>
                <c:pt idx="688">
                  <c:v>4.4299999999999899</c:v>
                </c:pt>
                <c:pt idx="689">
                  <c:v>4.4299999999999899</c:v>
                </c:pt>
                <c:pt idx="690">
                  <c:v>4.4599999999999902</c:v>
                </c:pt>
                <c:pt idx="691">
                  <c:v>4.45</c:v>
                </c:pt>
                <c:pt idx="692">
                  <c:v>4.4399999999999906</c:v>
                </c:pt>
                <c:pt idx="693">
                  <c:v>4.4399999999999906</c:v>
                </c:pt>
                <c:pt idx="694">
                  <c:v>4.45</c:v>
                </c:pt>
                <c:pt idx="695">
                  <c:v>4.4799999999999907</c:v>
                </c:pt>
                <c:pt idx="696">
                  <c:v>4.4700000000000006</c:v>
                </c:pt>
                <c:pt idx="697">
                  <c:v>4.4599999999999902</c:v>
                </c:pt>
                <c:pt idx="698">
                  <c:v>4.4599999999999902</c:v>
                </c:pt>
                <c:pt idx="699">
                  <c:v>4.4599999999999902</c:v>
                </c:pt>
                <c:pt idx="700">
                  <c:v>4.45</c:v>
                </c:pt>
                <c:pt idx="701">
                  <c:v>4.45</c:v>
                </c:pt>
                <c:pt idx="702">
                  <c:v>4.4299999999999899</c:v>
                </c:pt>
                <c:pt idx="703">
                  <c:v>4.42</c:v>
                </c:pt>
                <c:pt idx="704">
                  <c:v>4.42</c:v>
                </c:pt>
                <c:pt idx="705">
                  <c:v>4.42</c:v>
                </c:pt>
                <c:pt idx="706">
                  <c:v>4.4099999999999904</c:v>
                </c:pt>
                <c:pt idx="707">
                  <c:v>4.42</c:v>
                </c:pt>
                <c:pt idx="708">
                  <c:v>4.42</c:v>
                </c:pt>
                <c:pt idx="709">
                  <c:v>4.42</c:v>
                </c:pt>
                <c:pt idx="710">
                  <c:v>4.3999999999999897</c:v>
                </c:pt>
                <c:pt idx="711">
                  <c:v>4.42</c:v>
                </c:pt>
                <c:pt idx="712">
                  <c:v>4.42</c:v>
                </c:pt>
                <c:pt idx="713">
                  <c:v>4.4399999999999906</c:v>
                </c:pt>
                <c:pt idx="714">
                  <c:v>4.4399999999999906</c:v>
                </c:pt>
                <c:pt idx="715">
                  <c:v>4.4700000000000006</c:v>
                </c:pt>
                <c:pt idx="716">
                  <c:v>4.4700000000000006</c:v>
                </c:pt>
                <c:pt idx="717">
                  <c:v>4.4700000000000006</c:v>
                </c:pt>
                <c:pt idx="718">
                  <c:v>4.4700000000000006</c:v>
                </c:pt>
                <c:pt idx="719">
                  <c:v>4.4700000000000006</c:v>
                </c:pt>
                <c:pt idx="720">
                  <c:v>4.4700000000000006</c:v>
                </c:pt>
                <c:pt idx="721">
                  <c:v>4.4700000000000006</c:v>
                </c:pt>
                <c:pt idx="722">
                  <c:v>4.4599999999999902</c:v>
                </c:pt>
                <c:pt idx="723">
                  <c:v>4.4700000000000006</c:v>
                </c:pt>
                <c:pt idx="724">
                  <c:v>4.4599999999999902</c:v>
                </c:pt>
                <c:pt idx="725">
                  <c:v>4.4599999999999902</c:v>
                </c:pt>
                <c:pt idx="726">
                  <c:v>4.4599999999999902</c:v>
                </c:pt>
                <c:pt idx="727">
                  <c:v>4.45</c:v>
                </c:pt>
                <c:pt idx="728">
                  <c:v>4.45</c:v>
                </c:pt>
                <c:pt idx="729">
                  <c:v>4.4599999999999902</c:v>
                </c:pt>
                <c:pt idx="730">
                  <c:v>4.4599999999999902</c:v>
                </c:pt>
                <c:pt idx="731">
                  <c:v>4.4599999999999902</c:v>
                </c:pt>
                <c:pt idx="732">
                  <c:v>4.45</c:v>
                </c:pt>
                <c:pt idx="733">
                  <c:v>4.45</c:v>
                </c:pt>
                <c:pt idx="734">
                  <c:v>4.45</c:v>
                </c:pt>
                <c:pt idx="735">
                  <c:v>4.45</c:v>
                </c:pt>
                <c:pt idx="736">
                  <c:v>4.45</c:v>
                </c:pt>
                <c:pt idx="737">
                  <c:v>4.4099999999999904</c:v>
                </c:pt>
                <c:pt idx="738">
                  <c:v>4.4099999999999904</c:v>
                </c:pt>
                <c:pt idx="739">
                  <c:v>4.3999999999999897</c:v>
                </c:pt>
                <c:pt idx="740">
                  <c:v>4.3699999999999894</c:v>
                </c:pt>
                <c:pt idx="741">
                  <c:v>4.3699999999999894</c:v>
                </c:pt>
                <c:pt idx="742">
                  <c:v>4.3699999999999894</c:v>
                </c:pt>
                <c:pt idx="743">
                  <c:v>4.3599999999999897</c:v>
                </c:pt>
                <c:pt idx="744">
                  <c:v>4.3599999999999897</c:v>
                </c:pt>
                <c:pt idx="745">
                  <c:v>4.34</c:v>
                </c:pt>
                <c:pt idx="746">
                  <c:v>4.34</c:v>
                </c:pt>
                <c:pt idx="747">
                  <c:v>4.3199999999999896</c:v>
                </c:pt>
                <c:pt idx="748">
                  <c:v>4.3099999999999996</c:v>
                </c:pt>
                <c:pt idx="749">
                  <c:v>4.3099999999999996</c:v>
                </c:pt>
                <c:pt idx="750">
                  <c:v>4.3</c:v>
                </c:pt>
                <c:pt idx="751">
                  <c:v>4.2799999999999905</c:v>
                </c:pt>
                <c:pt idx="752">
                  <c:v>4.2699999999999996</c:v>
                </c:pt>
                <c:pt idx="753">
                  <c:v>4.26</c:v>
                </c:pt>
                <c:pt idx="754">
                  <c:v>4.24</c:v>
                </c:pt>
                <c:pt idx="755">
                  <c:v>4.24</c:v>
                </c:pt>
                <c:pt idx="756">
                  <c:v>4.24</c:v>
                </c:pt>
                <c:pt idx="757">
                  <c:v>4.24</c:v>
                </c:pt>
                <c:pt idx="758">
                  <c:v>4.24</c:v>
                </c:pt>
                <c:pt idx="759">
                  <c:v>4.22</c:v>
                </c:pt>
                <c:pt idx="760">
                  <c:v>4.21</c:v>
                </c:pt>
                <c:pt idx="761">
                  <c:v>4.21</c:v>
                </c:pt>
                <c:pt idx="762">
                  <c:v>4.1899999999999995</c:v>
                </c:pt>
                <c:pt idx="763">
                  <c:v>4.18</c:v>
                </c:pt>
                <c:pt idx="764">
                  <c:v>4.18</c:v>
                </c:pt>
                <c:pt idx="765">
                  <c:v>4.17</c:v>
                </c:pt>
                <c:pt idx="766">
                  <c:v>4.17</c:v>
                </c:pt>
                <c:pt idx="767">
                  <c:v>4.1599999999999993</c:v>
                </c:pt>
                <c:pt idx="768">
                  <c:v>4.1599999999999993</c:v>
                </c:pt>
                <c:pt idx="769">
                  <c:v>4.1599999999999993</c:v>
                </c:pt>
                <c:pt idx="770">
                  <c:v>4.1499999999999995</c:v>
                </c:pt>
                <c:pt idx="771">
                  <c:v>4.1399999999999997</c:v>
                </c:pt>
                <c:pt idx="772">
                  <c:v>4.1199999999999992</c:v>
                </c:pt>
                <c:pt idx="773">
                  <c:v>4.0999999999999996</c:v>
                </c:pt>
                <c:pt idx="774">
                  <c:v>4.08</c:v>
                </c:pt>
                <c:pt idx="775">
                  <c:v>4.08</c:v>
                </c:pt>
                <c:pt idx="776">
                  <c:v>4.08</c:v>
                </c:pt>
                <c:pt idx="777">
                  <c:v>4.0599999999999996</c:v>
                </c:pt>
                <c:pt idx="778">
                  <c:v>4.05</c:v>
                </c:pt>
                <c:pt idx="779">
                  <c:v>4.04</c:v>
                </c:pt>
                <c:pt idx="780">
                  <c:v>4</c:v>
                </c:pt>
                <c:pt idx="781">
                  <c:v>3.9899999999999998</c:v>
                </c:pt>
                <c:pt idx="782">
                  <c:v>3.98</c:v>
                </c:pt>
                <c:pt idx="783">
                  <c:v>3.96</c:v>
                </c:pt>
                <c:pt idx="784">
                  <c:v>3.9499999999999997</c:v>
                </c:pt>
                <c:pt idx="785">
                  <c:v>3.9499999999999997</c:v>
                </c:pt>
                <c:pt idx="786">
                  <c:v>3.9499999999999997</c:v>
                </c:pt>
                <c:pt idx="787">
                  <c:v>3.9299999999999997</c:v>
                </c:pt>
                <c:pt idx="788">
                  <c:v>3.9</c:v>
                </c:pt>
                <c:pt idx="789">
                  <c:v>3.8899999999999997</c:v>
                </c:pt>
                <c:pt idx="790">
                  <c:v>3.86</c:v>
                </c:pt>
                <c:pt idx="791">
                  <c:v>3.86</c:v>
                </c:pt>
                <c:pt idx="792">
                  <c:v>3.8499999999999996</c:v>
                </c:pt>
                <c:pt idx="793">
                  <c:v>3.8499999999999996</c:v>
                </c:pt>
                <c:pt idx="794">
                  <c:v>3.8299999999999996</c:v>
                </c:pt>
                <c:pt idx="795">
                  <c:v>3.79</c:v>
                </c:pt>
                <c:pt idx="796">
                  <c:v>3.7800000000000002</c:v>
                </c:pt>
                <c:pt idx="797">
                  <c:v>3.7800000000000002</c:v>
                </c:pt>
                <c:pt idx="798">
                  <c:v>3.77</c:v>
                </c:pt>
                <c:pt idx="799">
                  <c:v>3.77</c:v>
                </c:pt>
                <c:pt idx="800">
                  <c:v>3.77</c:v>
                </c:pt>
                <c:pt idx="801">
                  <c:v>3.7800000000000002</c:v>
                </c:pt>
                <c:pt idx="802">
                  <c:v>3.7800000000000002</c:v>
                </c:pt>
                <c:pt idx="803">
                  <c:v>3.77</c:v>
                </c:pt>
                <c:pt idx="804">
                  <c:v>3.7800000000000002</c:v>
                </c:pt>
                <c:pt idx="805">
                  <c:v>3.77</c:v>
                </c:pt>
                <c:pt idx="806">
                  <c:v>3.77</c:v>
                </c:pt>
                <c:pt idx="807">
                  <c:v>3.74</c:v>
                </c:pt>
                <c:pt idx="808">
                  <c:v>3.72</c:v>
                </c:pt>
                <c:pt idx="809">
                  <c:v>3.72</c:v>
                </c:pt>
                <c:pt idx="810">
                  <c:v>3.72</c:v>
                </c:pt>
                <c:pt idx="811">
                  <c:v>3.72</c:v>
                </c:pt>
                <c:pt idx="812">
                  <c:v>3.7</c:v>
                </c:pt>
                <c:pt idx="813">
                  <c:v>3.7</c:v>
                </c:pt>
                <c:pt idx="814">
                  <c:v>3.7</c:v>
                </c:pt>
                <c:pt idx="815">
                  <c:v>3.68</c:v>
                </c:pt>
                <c:pt idx="816">
                  <c:v>3.68</c:v>
                </c:pt>
                <c:pt idx="817">
                  <c:v>3.65</c:v>
                </c:pt>
                <c:pt idx="818">
                  <c:v>3.64</c:v>
                </c:pt>
                <c:pt idx="819">
                  <c:v>3.64</c:v>
                </c:pt>
                <c:pt idx="820">
                  <c:v>3.64</c:v>
                </c:pt>
                <c:pt idx="821">
                  <c:v>3.61</c:v>
                </c:pt>
                <c:pt idx="822">
                  <c:v>3.61</c:v>
                </c:pt>
                <c:pt idx="823">
                  <c:v>3.6</c:v>
                </c:pt>
                <c:pt idx="824">
                  <c:v>3.58</c:v>
                </c:pt>
                <c:pt idx="825">
                  <c:v>3.57</c:v>
                </c:pt>
                <c:pt idx="826">
                  <c:v>3.5599999999999894</c:v>
                </c:pt>
                <c:pt idx="827">
                  <c:v>3.5599999999999894</c:v>
                </c:pt>
                <c:pt idx="828">
                  <c:v>3.5599999999999894</c:v>
                </c:pt>
                <c:pt idx="829">
                  <c:v>3.5599999999999894</c:v>
                </c:pt>
                <c:pt idx="830">
                  <c:v>3.5499999999999901</c:v>
                </c:pt>
                <c:pt idx="831">
                  <c:v>3.5399999999999894</c:v>
                </c:pt>
                <c:pt idx="832">
                  <c:v>3.5199999999999894</c:v>
                </c:pt>
                <c:pt idx="833">
                  <c:v>3.51</c:v>
                </c:pt>
                <c:pt idx="834">
                  <c:v>3.51</c:v>
                </c:pt>
                <c:pt idx="835">
                  <c:v>3.51</c:v>
                </c:pt>
                <c:pt idx="836">
                  <c:v>3.52</c:v>
                </c:pt>
                <c:pt idx="837">
                  <c:v>3.51</c:v>
                </c:pt>
                <c:pt idx="838">
                  <c:v>3.5</c:v>
                </c:pt>
                <c:pt idx="839">
                  <c:v>3.4899999999999998</c:v>
                </c:pt>
                <c:pt idx="840">
                  <c:v>3.4899999999999998</c:v>
                </c:pt>
                <c:pt idx="841">
                  <c:v>3.4899999999999998</c:v>
                </c:pt>
                <c:pt idx="842">
                  <c:v>3.48</c:v>
                </c:pt>
                <c:pt idx="843">
                  <c:v>3.4699999999999998</c:v>
                </c:pt>
                <c:pt idx="844">
                  <c:v>3.4699999999999998</c:v>
                </c:pt>
                <c:pt idx="845">
                  <c:v>3.4699999999999998</c:v>
                </c:pt>
                <c:pt idx="846">
                  <c:v>3.4699999999999998</c:v>
                </c:pt>
                <c:pt idx="847">
                  <c:v>3.4699999999999998</c:v>
                </c:pt>
                <c:pt idx="848">
                  <c:v>3.4699999999999998</c:v>
                </c:pt>
                <c:pt idx="849">
                  <c:v>3.4499999999999997</c:v>
                </c:pt>
                <c:pt idx="850">
                  <c:v>3.44</c:v>
                </c:pt>
                <c:pt idx="851">
                  <c:v>3.4299999999999997</c:v>
                </c:pt>
                <c:pt idx="852">
                  <c:v>3.42</c:v>
                </c:pt>
                <c:pt idx="853">
                  <c:v>3.42</c:v>
                </c:pt>
                <c:pt idx="854">
                  <c:v>3.42</c:v>
                </c:pt>
                <c:pt idx="855">
                  <c:v>3.4099999999999997</c:v>
                </c:pt>
                <c:pt idx="856">
                  <c:v>3.4099999999999997</c:v>
                </c:pt>
                <c:pt idx="857">
                  <c:v>3.4099999999999997</c:v>
                </c:pt>
                <c:pt idx="858">
                  <c:v>3.4099999999999997</c:v>
                </c:pt>
                <c:pt idx="859">
                  <c:v>3.38</c:v>
                </c:pt>
                <c:pt idx="860">
                  <c:v>3.3699999999999997</c:v>
                </c:pt>
                <c:pt idx="861">
                  <c:v>3.3699999999999997</c:v>
                </c:pt>
                <c:pt idx="862">
                  <c:v>3.3699999999999997</c:v>
                </c:pt>
                <c:pt idx="863">
                  <c:v>3.36</c:v>
                </c:pt>
                <c:pt idx="864">
                  <c:v>3.3499999999999996</c:v>
                </c:pt>
                <c:pt idx="865">
                  <c:v>3.32</c:v>
                </c:pt>
                <c:pt idx="866">
                  <c:v>3.3099999999999996</c:v>
                </c:pt>
                <c:pt idx="867">
                  <c:v>3.29</c:v>
                </c:pt>
                <c:pt idx="868">
                  <c:v>3.29</c:v>
                </c:pt>
                <c:pt idx="869">
                  <c:v>3.29</c:v>
                </c:pt>
                <c:pt idx="870">
                  <c:v>3.2800000000000002</c:v>
                </c:pt>
                <c:pt idx="871">
                  <c:v>3.2800000000000002</c:v>
                </c:pt>
                <c:pt idx="872">
                  <c:v>3.27</c:v>
                </c:pt>
                <c:pt idx="873">
                  <c:v>3.25</c:v>
                </c:pt>
                <c:pt idx="874">
                  <c:v>3.24</c:v>
                </c:pt>
                <c:pt idx="875">
                  <c:v>3.24</c:v>
                </c:pt>
                <c:pt idx="876">
                  <c:v>3.22</c:v>
                </c:pt>
                <c:pt idx="877">
                  <c:v>3.22</c:v>
                </c:pt>
                <c:pt idx="878">
                  <c:v>3.21</c:v>
                </c:pt>
                <c:pt idx="879">
                  <c:v>3.2</c:v>
                </c:pt>
                <c:pt idx="880">
                  <c:v>3.19</c:v>
                </c:pt>
                <c:pt idx="881">
                  <c:v>3.19</c:v>
                </c:pt>
                <c:pt idx="882">
                  <c:v>3.18</c:v>
                </c:pt>
                <c:pt idx="883">
                  <c:v>3.18</c:v>
                </c:pt>
                <c:pt idx="884">
                  <c:v>3.18</c:v>
                </c:pt>
                <c:pt idx="885">
                  <c:v>3.18</c:v>
                </c:pt>
                <c:pt idx="886">
                  <c:v>3.17</c:v>
                </c:pt>
                <c:pt idx="887">
                  <c:v>3.15</c:v>
                </c:pt>
                <c:pt idx="888">
                  <c:v>3.14</c:v>
                </c:pt>
                <c:pt idx="889">
                  <c:v>3.14</c:v>
                </c:pt>
                <c:pt idx="890">
                  <c:v>3.14</c:v>
                </c:pt>
                <c:pt idx="891">
                  <c:v>3.13</c:v>
                </c:pt>
                <c:pt idx="892">
                  <c:v>3.12</c:v>
                </c:pt>
                <c:pt idx="893">
                  <c:v>3.11</c:v>
                </c:pt>
                <c:pt idx="894">
                  <c:v>3.11</c:v>
                </c:pt>
                <c:pt idx="895">
                  <c:v>3.11</c:v>
                </c:pt>
                <c:pt idx="896">
                  <c:v>3.11</c:v>
                </c:pt>
                <c:pt idx="897">
                  <c:v>3.11</c:v>
                </c:pt>
                <c:pt idx="898">
                  <c:v>3.12</c:v>
                </c:pt>
                <c:pt idx="899">
                  <c:v>3.12</c:v>
                </c:pt>
                <c:pt idx="900">
                  <c:v>3.11</c:v>
                </c:pt>
                <c:pt idx="901">
                  <c:v>3.1</c:v>
                </c:pt>
                <c:pt idx="902">
                  <c:v>3.08</c:v>
                </c:pt>
                <c:pt idx="903">
                  <c:v>3.08</c:v>
                </c:pt>
                <c:pt idx="904">
                  <c:v>3.06</c:v>
                </c:pt>
                <c:pt idx="905">
                  <c:v>3.05</c:v>
                </c:pt>
                <c:pt idx="906">
                  <c:v>3.05</c:v>
                </c:pt>
                <c:pt idx="907">
                  <c:v>3.03</c:v>
                </c:pt>
                <c:pt idx="908">
                  <c:v>3.02</c:v>
                </c:pt>
                <c:pt idx="909">
                  <c:v>3.02</c:v>
                </c:pt>
                <c:pt idx="910">
                  <c:v>3.03</c:v>
                </c:pt>
                <c:pt idx="911">
                  <c:v>3.03</c:v>
                </c:pt>
                <c:pt idx="912">
                  <c:v>3.03</c:v>
                </c:pt>
                <c:pt idx="913">
                  <c:v>3.01</c:v>
                </c:pt>
                <c:pt idx="914">
                  <c:v>3</c:v>
                </c:pt>
                <c:pt idx="915">
                  <c:v>2.9899999999999998</c:v>
                </c:pt>
                <c:pt idx="916">
                  <c:v>2.98</c:v>
                </c:pt>
                <c:pt idx="917">
                  <c:v>2.98</c:v>
                </c:pt>
                <c:pt idx="918">
                  <c:v>2.96</c:v>
                </c:pt>
                <c:pt idx="919">
                  <c:v>2.96</c:v>
                </c:pt>
                <c:pt idx="920">
                  <c:v>2.9499999999999997</c:v>
                </c:pt>
                <c:pt idx="921">
                  <c:v>2.9299999999999997</c:v>
                </c:pt>
                <c:pt idx="922">
                  <c:v>2.9299999999999997</c:v>
                </c:pt>
                <c:pt idx="923">
                  <c:v>2.9299999999999997</c:v>
                </c:pt>
                <c:pt idx="924">
                  <c:v>2.92</c:v>
                </c:pt>
                <c:pt idx="925">
                  <c:v>2.9299999999999997</c:v>
                </c:pt>
                <c:pt idx="926">
                  <c:v>2.92</c:v>
                </c:pt>
                <c:pt idx="927">
                  <c:v>2.9099999999999997</c:v>
                </c:pt>
                <c:pt idx="928">
                  <c:v>2.9099999999999997</c:v>
                </c:pt>
                <c:pt idx="929">
                  <c:v>2.9</c:v>
                </c:pt>
                <c:pt idx="930">
                  <c:v>2.9</c:v>
                </c:pt>
                <c:pt idx="931">
                  <c:v>2.9</c:v>
                </c:pt>
                <c:pt idx="932">
                  <c:v>2.88</c:v>
                </c:pt>
                <c:pt idx="933">
                  <c:v>2.8699999999999997</c:v>
                </c:pt>
                <c:pt idx="934">
                  <c:v>2.86</c:v>
                </c:pt>
                <c:pt idx="935">
                  <c:v>2.8499999999999996</c:v>
                </c:pt>
                <c:pt idx="936">
                  <c:v>2.84</c:v>
                </c:pt>
                <c:pt idx="937">
                  <c:v>2.84</c:v>
                </c:pt>
                <c:pt idx="938">
                  <c:v>2.82</c:v>
                </c:pt>
                <c:pt idx="939">
                  <c:v>2.8</c:v>
                </c:pt>
                <c:pt idx="940">
                  <c:v>2.79</c:v>
                </c:pt>
                <c:pt idx="941">
                  <c:v>2.7800000000000002</c:v>
                </c:pt>
                <c:pt idx="942">
                  <c:v>2.77</c:v>
                </c:pt>
                <c:pt idx="943">
                  <c:v>2.75</c:v>
                </c:pt>
                <c:pt idx="944">
                  <c:v>2.74</c:v>
                </c:pt>
                <c:pt idx="945">
                  <c:v>2.71999999999999</c:v>
                </c:pt>
                <c:pt idx="946">
                  <c:v>2.71999999999999</c:v>
                </c:pt>
                <c:pt idx="947">
                  <c:v>2.71999999999999</c:v>
                </c:pt>
                <c:pt idx="948">
                  <c:v>2.71999999999999</c:v>
                </c:pt>
                <c:pt idx="949">
                  <c:v>2.7099999999999902</c:v>
                </c:pt>
                <c:pt idx="950">
                  <c:v>2.7099999999999902</c:v>
                </c:pt>
                <c:pt idx="951">
                  <c:v>2.7099999999999902</c:v>
                </c:pt>
                <c:pt idx="952">
                  <c:v>2.7099999999999902</c:v>
                </c:pt>
                <c:pt idx="953">
                  <c:v>2.69999999999999</c:v>
                </c:pt>
                <c:pt idx="954">
                  <c:v>2.69999999999999</c:v>
                </c:pt>
                <c:pt idx="955">
                  <c:v>2.6899999999999902</c:v>
                </c:pt>
                <c:pt idx="956">
                  <c:v>2.6899999999999902</c:v>
                </c:pt>
                <c:pt idx="957">
                  <c:v>2.6799999999999895</c:v>
                </c:pt>
                <c:pt idx="958">
                  <c:v>2.6499999999999901</c:v>
                </c:pt>
                <c:pt idx="959">
                  <c:v>2.6399999999999895</c:v>
                </c:pt>
                <c:pt idx="960">
                  <c:v>2.6199999999999894</c:v>
                </c:pt>
                <c:pt idx="961">
                  <c:v>2.6099999999999901</c:v>
                </c:pt>
                <c:pt idx="962">
                  <c:v>2.6099999999999901</c:v>
                </c:pt>
                <c:pt idx="963">
                  <c:v>2.5999999999999894</c:v>
                </c:pt>
                <c:pt idx="964">
                  <c:v>2.5999999999999894</c:v>
                </c:pt>
                <c:pt idx="965">
                  <c:v>2.5799999999999894</c:v>
                </c:pt>
                <c:pt idx="966">
                  <c:v>2.5799999999999894</c:v>
                </c:pt>
                <c:pt idx="967">
                  <c:v>2.5799999999999894</c:v>
                </c:pt>
                <c:pt idx="968">
                  <c:v>2.5599999999999894</c:v>
                </c:pt>
                <c:pt idx="969">
                  <c:v>2.5499999999999901</c:v>
                </c:pt>
                <c:pt idx="970">
                  <c:v>2.5399999999999894</c:v>
                </c:pt>
                <c:pt idx="971">
                  <c:v>2.5299999999999998</c:v>
                </c:pt>
                <c:pt idx="972">
                  <c:v>2.5299999999999998</c:v>
                </c:pt>
                <c:pt idx="973">
                  <c:v>2.48999999999999</c:v>
                </c:pt>
                <c:pt idx="974">
                  <c:v>2.4799999999999898</c:v>
                </c:pt>
                <c:pt idx="975">
                  <c:v>2.4799999999999898</c:v>
                </c:pt>
                <c:pt idx="976">
                  <c:v>2.46999999999999</c:v>
                </c:pt>
                <c:pt idx="977">
                  <c:v>2.4399999999999897</c:v>
                </c:pt>
                <c:pt idx="978">
                  <c:v>2.4399999999999897</c:v>
                </c:pt>
                <c:pt idx="979">
                  <c:v>2.4399999999999897</c:v>
                </c:pt>
                <c:pt idx="980">
                  <c:v>2.4199999999999897</c:v>
                </c:pt>
                <c:pt idx="981">
                  <c:v>2.4099999999999895</c:v>
                </c:pt>
                <c:pt idx="982">
                  <c:v>2.4099999999999895</c:v>
                </c:pt>
                <c:pt idx="983">
                  <c:v>2.3999999999999897</c:v>
                </c:pt>
                <c:pt idx="984">
                  <c:v>2.3899999999999895</c:v>
                </c:pt>
                <c:pt idx="985">
                  <c:v>2.3899999999999895</c:v>
                </c:pt>
                <c:pt idx="986">
                  <c:v>2.3899999999999895</c:v>
                </c:pt>
                <c:pt idx="987">
                  <c:v>2.3799999999999897</c:v>
                </c:pt>
                <c:pt idx="988">
                  <c:v>2.3599999999999897</c:v>
                </c:pt>
                <c:pt idx="989">
                  <c:v>2.34</c:v>
                </c:pt>
                <c:pt idx="990">
                  <c:v>2.34</c:v>
                </c:pt>
                <c:pt idx="991">
                  <c:v>2.34</c:v>
                </c:pt>
                <c:pt idx="992">
                  <c:v>2.3299999999999894</c:v>
                </c:pt>
                <c:pt idx="993">
                  <c:v>2.3199999999999994</c:v>
                </c:pt>
                <c:pt idx="994">
                  <c:v>2.3299999999999894</c:v>
                </c:pt>
                <c:pt idx="995">
                  <c:v>2.3299999999999894</c:v>
                </c:pt>
                <c:pt idx="996">
                  <c:v>2.3199999999999994</c:v>
                </c:pt>
                <c:pt idx="997">
                  <c:v>2.3099999999999996</c:v>
                </c:pt>
                <c:pt idx="998">
                  <c:v>2.3099999999999996</c:v>
                </c:pt>
                <c:pt idx="999">
                  <c:v>2.2799999999999998</c:v>
                </c:pt>
                <c:pt idx="1000">
                  <c:v>2.2599999999999998</c:v>
                </c:pt>
                <c:pt idx="1001">
                  <c:v>2.25</c:v>
                </c:pt>
                <c:pt idx="1002">
                  <c:v>2.25</c:v>
                </c:pt>
                <c:pt idx="1003">
                  <c:v>2.25</c:v>
                </c:pt>
                <c:pt idx="1004">
                  <c:v>2.25</c:v>
                </c:pt>
                <c:pt idx="1005">
                  <c:v>2.23999999999999</c:v>
                </c:pt>
                <c:pt idx="1006">
                  <c:v>2.23</c:v>
                </c:pt>
                <c:pt idx="1007">
                  <c:v>2.23</c:v>
                </c:pt>
                <c:pt idx="1008">
                  <c:v>2.23</c:v>
                </c:pt>
                <c:pt idx="1009">
                  <c:v>2.21</c:v>
                </c:pt>
                <c:pt idx="1010">
                  <c:v>2.19999999999999</c:v>
                </c:pt>
                <c:pt idx="1011">
                  <c:v>2.19</c:v>
                </c:pt>
                <c:pt idx="1012">
                  <c:v>2.17</c:v>
                </c:pt>
                <c:pt idx="1013">
                  <c:v>2.17</c:v>
                </c:pt>
                <c:pt idx="1014">
                  <c:v>2.17</c:v>
                </c:pt>
                <c:pt idx="1015">
                  <c:v>2.17</c:v>
                </c:pt>
                <c:pt idx="1016">
                  <c:v>2.15</c:v>
                </c:pt>
                <c:pt idx="1017">
                  <c:v>2.1399999999999895</c:v>
                </c:pt>
                <c:pt idx="1018">
                  <c:v>2.1399999999999895</c:v>
                </c:pt>
                <c:pt idx="1019">
                  <c:v>2.13</c:v>
                </c:pt>
                <c:pt idx="1020">
                  <c:v>2.11</c:v>
                </c:pt>
                <c:pt idx="1021">
                  <c:v>2.11</c:v>
                </c:pt>
                <c:pt idx="1022">
                  <c:v>2.09</c:v>
                </c:pt>
                <c:pt idx="1023">
                  <c:v>2.09</c:v>
                </c:pt>
                <c:pt idx="1024">
                  <c:v>2.0699999999999998</c:v>
                </c:pt>
                <c:pt idx="1025">
                  <c:v>2.06</c:v>
                </c:pt>
                <c:pt idx="1026">
                  <c:v>2.06</c:v>
                </c:pt>
                <c:pt idx="1027">
                  <c:v>2.04</c:v>
                </c:pt>
                <c:pt idx="1028">
                  <c:v>2.02</c:v>
                </c:pt>
                <c:pt idx="1029">
                  <c:v>2.02</c:v>
                </c:pt>
                <c:pt idx="1030">
                  <c:v>2.0099999999999998</c:v>
                </c:pt>
                <c:pt idx="1031">
                  <c:v>2.0099999999999998</c:v>
                </c:pt>
                <c:pt idx="1032">
                  <c:v>2.0099999999999998</c:v>
                </c:pt>
                <c:pt idx="1033">
                  <c:v>2.0099999999999998</c:v>
                </c:pt>
                <c:pt idx="1034">
                  <c:v>1.9900000000000002</c:v>
                </c:pt>
                <c:pt idx="1035">
                  <c:v>1.9700000000000002</c:v>
                </c:pt>
                <c:pt idx="1036">
                  <c:v>1.9700000000000002</c:v>
                </c:pt>
                <c:pt idx="1037">
                  <c:v>1.9500000000000002</c:v>
                </c:pt>
                <c:pt idx="1038">
                  <c:v>1.9500000000000002</c:v>
                </c:pt>
                <c:pt idx="1039">
                  <c:v>1.9500000000000002</c:v>
                </c:pt>
                <c:pt idx="1040">
                  <c:v>1.9500000000000002</c:v>
                </c:pt>
                <c:pt idx="1041">
                  <c:v>1.9400000000000002</c:v>
                </c:pt>
                <c:pt idx="1042">
                  <c:v>1.9300000000000002</c:v>
                </c:pt>
                <c:pt idx="1043">
                  <c:v>1.9200000000000002</c:v>
                </c:pt>
                <c:pt idx="1044">
                  <c:v>1.9100000000000001</c:v>
                </c:pt>
                <c:pt idx="1045">
                  <c:v>1.9100000000000001</c:v>
                </c:pt>
                <c:pt idx="1046">
                  <c:v>1.9100000000000001</c:v>
                </c:pt>
                <c:pt idx="1047">
                  <c:v>1.8900000000000001</c:v>
                </c:pt>
                <c:pt idx="1048">
                  <c:v>1.8900000000000001</c:v>
                </c:pt>
                <c:pt idx="1049">
                  <c:v>1.8900000000000001</c:v>
                </c:pt>
                <c:pt idx="1050">
                  <c:v>1.8900000000000001</c:v>
                </c:pt>
                <c:pt idx="1051">
                  <c:v>1.8900000000000001</c:v>
                </c:pt>
                <c:pt idx="1052">
                  <c:v>1.87</c:v>
                </c:pt>
                <c:pt idx="1053">
                  <c:v>1.8599999999999897</c:v>
                </c:pt>
                <c:pt idx="1054">
                  <c:v>1.8399999999999896</c:v>
                </c:pt>
                <c:pt idx="1055">
                  <c:v>1.7999999999999896</c:v>
                </c:pt>
                <c:pt idx="1056">
                  <c:v>1.79</c:v>
                </c:pt>
                <c:pt idx="1057">
                  <c:v>1.79</c:v>
                </c:pt>
                <c:pt idx="1058">
                  <c:v>1.79</c:v>
                </c:pt>
                <c:pt idx="1059">
                  <c:v>1.7599999999999896</c:v>
                </c:pt>
                <c:pt idx="1060">
                  <c:v>1.7399999999999896</c:v>
                </c:pt>
                <c:pt idx="1061">
                  <c:v>1.7399999999999896</c:v>
                </c:pt>
                <c:pt idx="1062">
                  <c:v>1.73</c:v>
                </c:pt>
                <c:pt idx="1063">
                  <c:v>1.73</c:v>
                </c:pt>
                <c:pt idx="1064">
                  <c:v>1.73</c:v>
                </c:pt>
                <c:pt idx="1065">
                  <c:v>1.73</c:v>
                </c:pt>
                <c:pt idx="1066">
                  <c:v>1.72</c:v>
                </c:pt>
                <c:pt idx="1067">
                  <c:v>1.72</c:v>
                </c:pt>
                <c:pt idx="1068">
                  <c:v>1.6900000000000002</c:v>
                </c:pt>
                <c:pt idx="1069">
                  <c:v>1.6700000000000002</c:v>
                </c:pt>
                <c:pt idx="1070">
                  <c:v>1.6700000000000002</c:v>
                </c:pt>
                <c:pt idx="1071">
                  <c:v>1.6700000000000002</c:v>
                </c:pt>
                <c:pt idx="1072">
                  <c:v>1.6599999999999897</c:v>
                </c:pt>
                <c:pt idx="1073">
                  <c:v>1.6599999999999897</c:v>
                </c:pt>
                <c:pt idx="1074">
                  <c:v>1.6599999999999897</c:v>
                </c:pt>
                <c:pt idx="1075">
                  <c:v>1.6499999999999897</c:v>
                </c:pt>
                <c:pt idx="1076">
                  <c:v>1.6499999999999897</c:v>
                </c:pt>
                <c:pt idx="1077">
                  <c:v>1.6499999999999897</c:v>
                </c:pt>
                <c:pt idx="1078">
                  <c:v>1.6300000000000001</c:v>
                </c:pt>
                <c:pt idx="1079">
                  <c:v>1.62</c:v>
                </c:pt>
                <c:pt idx="1080">
                  <c:v>1.62</c:v>
                </c:pt>
                <c:pt idx="1081">
                  <c:v>1.61</c:v>
                </c:pt>
                <c:pt idx="1082">
                  <c:v>1.6</c:v>
                </c:pt>
                <c:pt idx="1083">
                  <c:v>1.59</c:v>
                </c:pt>
                <c:pt idx="1084">
                  <c:v>1.58</c:v>
                </c:pt>
                <c:pt idx="1085">
                  <c:v>1.57</c:v>
                </c:pt>
                <c:pt idx="1086">
                  <c:v>1.57</c:v>
                </c:pt>
                <c:pt idx="1087">
                  <c:v>1.57</c:v>
                </c:pt>
                <c:pt idx="1088">
                  <c:v>1.56</c:v>
                </c:pt>
                <c:pt idx="1089">
                  <c:v>1.54</c:v>
                </c:pt>
                <c:pt idx="1090">
                  <c:v>1.54</c:v>
                </c:pt>
                <c:pt idx="1091">
                  <c:v>1.52</c:v>
                </c:pt>
                <c:pt idx="1092">
                  <c:v>1.52</c:v>
                </c:pt>
                <c:pt idx="1093">
                  <c:v>1.52</c:v>
                </c:pt>
                <c:pt idx="1094">
                  <c:v>1.51</c:v>
                </c:pt>
                <c:pt idx="1095">
                  <c:v>1.5</c:v>
                </c:pt>
                <c:pt idx="1096">
                  <c:v>1.49</c:v>
                </c:pt>
                <c:pt idx="1097">
                  <c:v>1.49</c:v>
                </c:pt>
                <c:pt idx="1098">
                  <c:v>1.49</c:v>
                </c:pt>
                <c:pt idx="1099">
                  <c:v>1.49</c:v>
                </c:pt>
                <c:pt idx="1100">
                  <c:v>1.49</c:v>
                </c:pt>
                <c:pt idx="1101">
                  <c:v>1.49</c:v>
                </c:pt>
                <c:pt idx="1102">
                  <c:v>1.49</c:v>
                </c:pt>
                <c:pt idx="1103">
                  <c:v>1.49</c:v>
                </c:pt>
                <c:pt idx="1104">
                  <c:v>1.47</c:v>
                </c:pt>
                <c:pt idx="1105">
                  <c:v>1.46</c:v>
                </c:pt>
                <c:pt idx="1106">
                  <c:v>1.43</c:v>
                </c:pt>
                <c:pt idx="1107">
                  <c:v>1.43</c:v>
                </c:pt>
                <c:pt idx="1108">
                  <c:v>1.42</c:v>
                </c:pt>
                <c:pt idx="1109">
                  <c:v>1.42</c:v>
                </c:pt>
                <c:pt idx="1110">
                  <c:v>1.42</c:v>
                </c:pt>
                <c:pt idx="1111">
                  <c:v>1.41</c:v>
                </c:pt>
                <c:pt idx="1112">
                  <c:v>1.41</c:v>
                </c:pt>
                <c:pt idx="1113">
                  <c:v>1.4</c:v>
                </c:pt>
                <c:pt idx="1114">
                  <c:v>1.3900000000000001</c:v>
                </c:pt>
                <c:pt idx="1115">
                  <c:v>1.3900000000000001</c:v>
                </c:pt>
                <c:pt idx="1116">
                  <c:v>1.3900000000000001</c:v>
                </c:pt>
                <c:pt idx="1117">
                  <c:v>1.3900000000000001</c:v>
                </c:pt>
                <c:pt idx="1118">
                  <c:v>1.3900000000000001</c:v>
                </c:pt>
                <c:pt idx="1119">
                  <c:v>1.3800000000000001</c:v>
                </c:pt>
                <c:pt idx="1120">
                  <c:v>1.3800000000000001</c:v>
                </c:pt>
                <c:pt idx="1121">
                  <c:v>1.3800000000000001</c:v>
                </c:pt>
                <c:pt idx="1122">
                  <c:v>1.3800000000000001</c:v>
                </c:pt>
                <c:pt idx="1123">
                  <c:v>1.3800000000000001</c:v>
                </c:pt>
                <c:pt idx="1124">
                  <c:v>1.37</c:v>
                </c:pt>
                <c:pt idx="1125">
                  <c:v>1.37</c:v>
                </c:pt>
                <c:pt idx="1126">
                  <c:v>1.37</c:v>
                </c:pt>
                <c:pt idx="1127">
                  <c:v>1.37</c:v>
                </c:pt>
                <c:pt idx="1128">
                  <c:v>1.37</c:v>
                </c:pt>
                <c:pt idx="1129">
                  <c:v>1.36</c:v>
                </c:pt>
                <c:pt idx="1130">
                  <c:v>1.36</c:v>
                </c:pt>
                <c:pt idx="1131">
                  <c:v>1.36</c:v>
                </c:pt>
                <c:pt idx="1132">
                  <c:v>1.36</c:v>
                </c:pt>
                <c:pt idx="1133">
                  <c:v>1.36</c:v>
                </c:pt>
                <c:pt idx="1134">
                  <c:v>1.34</c:v>
                </c:pt>
                <c:pt idx="1135">
                  <c:v>1.34</c:v>
                </c:pt>
                <c:pt idx="1136">
                  <c:v>1.34</c:v>
                </c:pt>
                <c:pt idx="1137">
                  <c:v>1.34</c:v>
                </c:pt>
                <c:pt idx="1138">
                  <c:v>1.34</c:v>
                </c:pt>
                <c:pt idx="1139">
                  <c:v>1.34</c:v>
                </c:pt>
                <c:pt idx="1140">
                  <c:v>1.34</c:v>
                </c:pt>
                <c:pt idx="1141">
                  <c:v>1.35</c:v>
                </c:pt>
                <c:pt idx="1142">
                  <c:v>1.35</c:v>
                </c:pt>
                <c:pt idx="1143">
                  <c:v>1.35</c:v>
                </c:pt>
                <c:pt idx="1144">
                  <c:v>1.35</c:v>
                </c:pt>
                <c:pt idx="1145">
                  <c:v>1.35</c:v>
                </c:pt>
                <c:pt idx="1146">
                  <c:v>1.35</c:v>
                </c:pt>
                <c:pt idx="1147">
                  <c:v>1.35</c:v>
                </c:pt>
                <c:pt idx="1148">
                  <c:v>1.35</c:v>
                </c:pt>
                <c:pt idx="1149">
                  <c:v>1.35</c:v>
                </c:pt>
                <c:pt idx="1150">
                  <c:v>1.35</c:v>
                </c:pt>
                <c:pt idx="1151">
                  <c:v>1.35</c:v>
                </c:pt>
                <c:pt idx="1152">
                  <c:v>1.35</c:v>
                </c:pt>
                <c:pt idx="1153">
                  <c:v>1.34</c:v>
                </c:pt>
                <c:pt idx="1154">
                  <c:v>1.34</c:v>
                </c:pt>
                <c:pt idx="1155">
                  <c:v>1.34</c:v>
                </c:pt>
                <c:pt idx="1156">
                  <c:v>1.34</c:v>
                </c:pt>
                <c:pt idx="1157">
                  <c:v>1.33</c:v>
                </c:pt>
                <c:pt idx="1158">
                  <c:v>1.33</c:v>
                </c:pt>
                <c:pt idx="1159">
                  <c:v>1.33</c:v>
                </c:pt>
                <c:pt idx="1160">
                  <c:v>1.32</c:v>
                </c:pt>
                <c:pt idx="1161">
                  <c:v>1.32</c:v>
                </c:pt>
                <c:pt idx="1162">
                  <c:v>1.32</c:v>
                </c:pt>
                <c:pt idx="1163">
                  <c:v>1.31</c:v>
                </c:pt>
                <c:pt idx="1164">
                  <c:v>1.31</c:v>
                </c:pt>
                <c:pt idx="1165">
                  <c:v>1.31</c:v>
                </c:pt>
                <c:pt idx="1166">
                  <c:v>1.3</c:v>
                </c:pt>
                <c:pt idx="1167">
                  <c:v>1.29</c:v>
                </c:pt>
                <c:pt idx="1168">
                  <c:v>1.29</c:v>
                </c:pt>
                <c:pt idx="1169">
                  <c:v>1.28</c:v>
                </c:pt>
                <c:pt idx="1170">
                  <c:v>1.28</c:v>
                </c:pt>
                <c:pt idx="1171">
                  <c:v>1.28</c:v>
                </c:pt>
                <c:pt idx="1172">
                  <c:v>1.28</c:v>
                </c:pt>
                <c:pt idx="1173">
                  <c:v>1.28</c:v>
                </c:pt>
                <c:pt idx="1174">
                  <c:v>1.28</c:v>
                </c:pt>
                <c:pt idx="1175">
                  <c:v>1.28</c:v>
                </c:pt>
                <c:pt idx="1176">
                  <c:v>1.28</c:v>
                </c:pt>
                <c:pt idx="1177">
                  <c:v>1.28</c:v>
                </c:pt>
                <c:pt idx="1178">
                  <c:v>1.27</c:v>
                </c:pt>
                <c:pt idx="1179">
                  <c:v>1.26</c:v>
                </c:pt>
                <c:pt idx="1180">
                  <c:v>1.27</c:v>
                </c:pt>
                <c:pt idx="1181">
                  <c:v>1.26</c:v>
                </c:pt>
                <c:pt idx="1182">
                  <c:v>1.26</c:v>
                </c:pt>
                <c:pt idx="1183">
                  <c:v>1.26</c:v>
                </c:pt>
                <c:pt idx="1184">
                  <c:v>1.26</c:v>
                </c:pt>
                <c:pt idx="1185">
                  <c:v>1.26</c:v>
                </c:pt>
                <c:pt idx="1186">
                  <c:v>1.24</c:v>
                </c:pt>
                <c:pt idx="1187">
                  <c:v>1.24</c:v>
                </c:pt>
                <c:pt idx="1188">
                  <c:v>1.24</c:v>
                </c:pt>
                <c:pt idx="1189">
                  <c:v>1.24</c:v>
                </c:pt>
                <c:pt idx="1190">
                  <c:v>1.24</c:v>
                </c:pt>
                <c:pt idx="1191">
                  <c:v>1.23</c:v>
                </c:pt>
                <c:pt idx="1192">
                  <c:v>1.23</c:v>
                </c:pt>
                <c:pt idx="1193">
                  <c:v>1.23</c:v>
                </c:pt>
                <c:pt idx="1194">
                  <c:v>1.22</c:v>
                </c:pt>
                <c:pt idx="1195">
                  <c:v>1.22</c:v>
                </c:pt>
                <c:pt idx="1196">
                  <c:v>1.22</c:v>
                </c:pt>
                <c:pt idx="1197">
                  <c:v>1.22</c:v>
                </c:pt>
                <c:pt idx="1198">
                  <c:v>1.22</c:v>
                </c:pt>
                <c:pt idx="1199">
                  <c:v>1.1800000000000002</c:v>
                </c:pt>
                <c:pt idx="1200">
                  <c:v>1.1800000000000002</c:v>
                </c:pt>
                <c:pt idx="1201">
                  <c:v>1.1800000000000002</c:v>
                </c:pt>
                <c:pt idx="1202">
                  <c:v>1.1800000000000002</c:v>
                </c:pt>
                <c:pt idx="1203">
                  <c:v>1.1700000000000002</c:v>
                </c:pt>
                <c:pt idx="1204">
                  <c:v>1.1700000000000002</c:v>
                </c:pt>
                <c:pt idx="1205">
                  <c:v>1.1599999999999997</c:v>
                </c:pt>
                <c:pt idx="1206">
                  <c:v>1.1599999999999997</c:v>
                </c:pt>
                <c:pt idx="1207">
                  <c:v>1.1599999999999997</c:v>
                </c:pt>
                <c:pt idx="1208">
                  <c:v>1.1599999999999997</c:v>
                </c:pt>
                <c:pt idx="1209">
                  <c:v>1.1599999999999997</c:v>
                </c:pt>
                <c:pt idx="1210">
                  <c:v>1.1599999999999997</c:v>
                </c:pt>
                <c:pt idx="1211">
                  <c:v>1.1599999999999997</c:v>
                </c:pt>
                <c:pt idx="1212">
                  <c:v>1.1499999999999997</c:v>
                </c:pt>
                <c:pt idx="1213">
                  <c:v>1.1499999999999997</c:v>
                </c:pt>
                <c:pt idx="1214">
                  <c:v>1.1499999999999997</c:v>
                </c:pt>
                <c:pt idx="1215">
                  <c:v>1.1299999999999997</c:v>
                </c:pt>
                <c:pt idx="1216">
                  <c:v>1.1299999999999997</c:v>
                </c:pt>
                <c:pt idx="1217">
                  <c:v>1.1199999999999897</c:v>
                </c:pt>
                <c:pt idx="1218">
                  <c:v>1.1100000000000001</c:v>
                </c:pt>
                <c:pt idx="1219">
                  <c:v>1.1100000000000001</c:v>
                </c:pt>
                <c:pt idx="1220">
                  <c:v>1.0999999999999897</c:v>
                </c:pt>
                <c:pt idx="1221">
                  <c:v>1.0900000000000001</c:v>
                </c:pt>
                <c:pt idx="1222">
                  <c:v>1.0900000000000001</c:v>
                </c:pt>
                <c:pt idx="1223">
                  <c:v>1.0900000000000001</c:v>
                </c:pt>
                <c:pt idx="1224">
                  <c:v>1.0900000000000001</c:v>
                </c:pt>
                <c:pt idx="1225">
                  <c:v>1.08</c:v>
                </c:pt>
                <c:pt idx="1226">
                  <c:v>1.08</c:v>
                </c:pt>
                <c:pt idx="1227">
                  <c:v>1.08</c:v>
                </c:pt>
                <c:pt idx="1228">
                  <c:v>1.08</c:v>
                </c:pt>
                <c:pt idx="1229">
                  <c:v>1.06</c:v>
                </c:pt>
                <c:pt idx="1230">
                  <c:v>1.0499999999999896</c:v>
                </c:pt>
                <c:pt idx="1231">
                  <c:v>1.04</c:v>
                </c:pt>
                <c:pt idx="1232">
                  <c:v>1.03</c:v>
                </c:pt>
                <c:pt idx="1233">
                  <c:v>1.03</c:v>
                </c:pt>
                <c:pt idx="1234">
                  <c:v>1.03</c:v>
                </c:pt>
                <c:pt idx="1235">
                  <c:v>1.03</c:v>
                </c:pt>
                <c:pt idx="1236">
                  <c:v>1.03</c:v>
                </c:pt>
                <c:pt idx="1237">
                  <c:v>1.03</c:v>
                </c:pt>
                <c:pt idx="1238">
                  <c:v>1.03</c:v>
                </c:pt>
                <c:pt idx="1239">
                  <c:v>1.04</c:v>
                </c:pt>
                <c:pt idx="1240">
                  <c:v>1.04</c:v>
                </c:pt>
                <c:pt idx="1241">
                  <c:v>1.03</c:v>
                </c:pt>
                <c:pt idx="1242">
                  <c:v>1.03</c:v>
                </c:pt>
                <c:pt idx="1243">
                  <c:v>1.03</c:v>
                </c:pt>
                <c:pt idx="1244">
                  <c:v>1.0199999999999896</c:v>
                </c:pt>
                <c:pt idx="1245">
                  <c:v>1.0199999999999896</c:v>
                </c:pt>
                <c:pt idx="1246">
                  <c:v>1.01</c:v>
                </c:pt>
                <c:pt idx="1247">
                  <c:v>1.01</c:v>
                </c:pt>
                <c:pt idx="1248">
                  <c:v>1.01</c:v>
                </c:pt>
                <c:pt idx="1249">
                  <c:v>1.01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TBInfectionONLYData!$D$3758:$D$5007</c:f>
              <c:numCache>
                <c:formatCode>General</c:formatCode>
                <c:ptCount val="1250"/>
                <c:pt idx="0">
                  <c:v>0</c:v>
                </c:pt>
                <c:pt idx="1">
                  <c:v>10.02</c:v>
                </c:pt>
                <c:pt idx="2">
                  <c:v>10.229999999999899</c:v>
                </c:pt>
                <c:pt idx="3">
                  <c:v>10.26</c:v>
                </c:pt>
                <c:pt idx="4">
                  <c:v>10.29</c:v>
                </c:pt>
                <c:pt idx="5">
                  <c:v>10.350000000000001</c:v>
                </c:pt>
                <c:pt idx="6">
                  <c:v>10.51</c:v>
                </c:pt>
                <c:pt idx="7">
                  <c:v>10.709999999999999</c:v>
                </c:pt>
                <c:pt idx="8">
                  <c:v>10.69</c:v>
                </c:pt>
                <c:pt idx="9">
                  <c:v>10.729999999999899</c:v>
                </c:pt>
                <c:pt idx="10">
                  <c:v>10.709999999999999</c:v>
                </c:pt>
                <c:pt idx="11">
                  <c:v>10.709999999999999</c:v>
                </c:pt>
                <c:pt idx="12">
                  <c:v>10.79</c:v>
                </c:pt>
                <c:pt idx="13">
                  <c:v>10.860000000000001</c:v>
                </c:pt>
                <c:pt idx="14">
                  <c:v>10.89</c:v>
                </c:pt>
                <c:pt idx="15">
                  <c:v>10.870000000000001</c:v>
                </c:pt>
                <c:pt idx="16">
                  <c:v>10.83</c:v>
                </c:pt>
                <c:pt idx="17">
                  <c:v>10.81</c:v>
                </c:pt>
                <c:pt idx="18">
                  <c:v>10.77</c:v>
                </c:pt>
                <c:pt idx="19">
                  <c:v>10.729999999999899</c:v>
                </c:pt>
                <c:pt idx="20">
                  <c:v>10.709999999999999</c:v>
                </c:pt>
                <c:pt idx="21">
                  <c:v>10.709999999999999</c:v>
                </c:pt>
                <c:pt idx="22">
                  <c:v>10.7</c:v>
                </c:pt>
                <c:pt idx="23">
                  <c:v>10.7</c:v>
                </c:pt>
                <c:pt idx="24">
                  <c:v>10.69</c:v>
                </c:pt>
                <c:pt idx="25">
                  <c:v>10.62</c:v>
                </c:pt>
                <c:pt idx="26">
                  <c:v>10.6</c:v>
                </c:pt>
                <c:pt idx="27">
                  <c:v>10.58</c:v>
                </c:pt>
                <c:pt idx="28">
                  <c:v>10.56</c:v>
                </c:pt>
                <c:pt idx="29">
                  <c:v>10.5</c:v>
                </c:pt>
                <c:pt idx="30">
                  <c:v>10.469999999999901</c:v>
                </c:pt>
                <c:pt idx="31">
                  <c:v>10.41</c:v>
                </c:pt>
                <c:pt idx="32">
                  <c:v>10.450000000000001</c:v>
                </c:pt>
                <c:pt idx="33">
                  <c:v>10.450000000000001</c:v>
                </c:pt>
                <c:pt idx="34">
                  <c:v>10.459999999999903</c:v>
                </c:pt>
                <c:pt idx="35">
                  <c:v>10.489999999999904</c:v>
                </c:pt>
                <c:pt idx="36">
                  <c:v>10.53</c:v>
                </c:pt>
                <c:pt idx="37">
                  <c:v>10.469999999999901</c:v>
                </c:pt>
                <c:pt idx="38">
                  <c:v>10.459999999999903</c:v>
                </c:pt>
                <c:pt idx="39">
                  <c:v>10.450000000000001</c:v>
                </c:pt>
                <c:pt idx="40">
                  <c:v>10.42</c:v>
                </c:pt>
                <c:pt idx="41">
                  <c:v>10.38</c:v>
                </c:pt>
                <c:pt idx="42">
                  <c:v>10.3</c:v>
                </c:pt>
                <c:pt idx="43">
                  <c:v>10.3</c:v>
                </c:pt>
                <c:pt idx="44">
                  <c:v>10.3</c:v>
                </c:pt>
                <c:pt idx="45">
                  <c:v>10.229999999999899</c:v>
                </c:pt>
                <c:pt idx="46">
                  <c:v>10.19</c:v>
                </c:pt>
                <c:pt idx="47">
                  <c:v>10.139999999999999</c:v>
                </c:pt>
                <c:pt idx="48">
                  <c:v>10.1</c:v>
                </c:pt>
                <c:pt idx="49">
                  <c:v>10.1</c:v>
                </c:pt>
                <c:pt idx="50">
                  <c:v>10.069999999999904</c:v>
                </c:pt>
                <c:pt idx="51">
                  <c:v>10.069999999999904</c:v>
                </c:pt>
                <c:pt idx="52">
                  <c:v>10.01</c:v>
                </c:pt>
                <c:pt idx="53">
                  <c:v>10.02</c:v>
                </c:pt>
                <c:pt idx="54">
                  <c:v>10.02</c:v>
                </c:pt>
                <c:pt idx="55">
                  <c:v>9.9899999999999913</c:v>
                </c:pt>
                <c:pt idx="56">
                  <c:v>9.9799999999999915</c:v>
                </c:pt>
                <c:pt idx="57">
                  <c:v>9.919999999999991</c:v>
                </c:pt>
                <c:pt idx="58">
                  <c:v>9.91</c:v>
                </c:pt>
                <c:pt idx="59">
                  <c:v>9.91</c:v>
                </c:pt>
                <c:pt idx="60">
                  <c:v>9.8899999999999935</c:v>
                </c:pt>
                <c:pt idx="61">
                  <c:v>9.8500000000000014</c:v>
                </c:pt>
                <c:pt idx="62">
                  <c:v>9.8099999999999916</c:v>
                </c:pt>
                <c:pt idx="63">
                  <c:v>9.7999999999999918</c:v>
                </c:pt>
                <c:pt idx="64">
                  <c:v>9.7999999999999918</c:v>
                </c:pt>
                <c:pt idx="65">
                  <c:v>9.7199999999999918</c:v>
                </c:pt>
                <c:pt idx="66">
                  <c:v>9.6799999999999926</c:v>
                </c:pt>
                <c:pt idx="67">
                  <c:v>9.6299999999999919</c:v>
                </c:pt>
                <c:pt idx="68">
                  <c:v>9.6499999999999897</c:v>
                </c:pt>
                <c:pt idx="69">
                  <c:v>9.589999999999991</c:v>
                </c:pt>
                <c:pt idx="70">
                  <c:v>9.5499999999999918</c:v>
                </c:pt>
                <c:pt idx="71">
                  <c:v>9.5499999999999918</c:v>
                </c:pt>
                <c:pt idx="72">
                  <c:v>9.4699999999999935</c:v>
                </c:pt>
                <c:pt idx="73">
                  <c:v>9.419999999999991</c:v>
                </c:pt>
                <c:pt idx="74">
                  <c:v>9.3699999999999939</c:v>
                </c:pt>
                <c:pt idx="75">
                  <c:v>9.3199999999999914</c:v>
                </c:pt>
                <c:pt idx="76">
                  <c:v>9.3199999999999914</c:v>
                </c:pt>
                <c:pt idx="77">
                  <c:v>9.27</c:v>
                </c:pt>
                <c:pt idx="78">
                  <c:v>9.2599999999999909</c:v>
                </c:pt>
                <c:pt idx="79">
                  <c:v>9.25</c:v>
                </c:pt>
                <c:pt idx="80">
                  <c:v>9.209999999999992</c:v>
                </c:pt>
                <c:pt idx="81">
                  <c:v>9.209999999999992</c:v>
                </c:pt>
                <c:pt idx="82">
                  <c:v>9.1599999999999913</c:v>
                </c:pt>
                <c:pt idx="83">
                  <c:v>9.11</c:v>
                </c:pt>
                <c:pt idx="84">
                  <c:v>9.02</c:v>
                </c:pt>
                <c:pt idx="85">
                  <c:v>9.02</c:v>
                </c:pt>
                <c:pt idx="86">
                  <c:v>9</c:v>
                </c:pt>
                <c:pt idx="87">
                  <c:v>8.94</c:v>
                </c:pt>
                <c:pt idx="88">
                  <c:v>8.9</c:v>
                </c:pt>
                <c:pt idx="89">
                  <c:v>8.8799999999999937</c:v>
                </c:pt>
                <c:pt idx="90">
                  <c:v>8.8599999999999941</c:v>
                </c:pt>
                <c:pt idx="91">
                  <c:v>8.8500000000000014</c:v>
                </c:pt>
                <c:pt idx="92">
                  <c:v>8.8099999999999916</c:v>
                </c:pt>
                <c:pt idx="93">
                  <c:v>8.7399999999999896</c:v>
                </c:pt>
                <c:pt idx="94">
                  <c:v>8.69</c:v>
                </c:pt>
                <c:pt idx="95">
                  <c:v>8.6599999999999913</c:v>
                </c:pt>
                <c:pt idx="96">
                  <c:v>8.69</c:v>
                </c:pt>
                <c:pt idx="97">
                  <c:v>8.6599999999999913</c:v>
                </c:pt>
                <c:pt idx="98">
                  <c:v>8.6299999999999919</c:v>
                </c:pt>
                <c:pt idx="99">
                  <c:v>8.6</c:v>
                </c:pt>
                <c:pt idx="100">
                  <c:v>8.6</c:v>
                </c:pt>
                <c:pt idx="101">
                  <c:v>8.5599999999999916</c:v>
                </c:pt>
                <c:pt idx="102">
                  <c:v>8.5099999999999909</c:v>
                </c:pt>
                <c:pt idx="103">
                  <c:v>8.5</c:v>
                </c:pt>
                <c:pt idx="104">
                  <c:v>8.4699999999999935</c:v>
                </c:pt>
                <c:pt idx="105">
                  <c:v>8.44</c:v>
                </c:pt>
                <c:pt idx="106">
                  <c:v>8.3899999999999935</c:v>
                </c:pt>
                <c:pt idx="107">
                  <c:v>8.3500000000000014</c:v>
                </c:pt>
                <c:pt idx="108">
                  <c:v>8.3299999999999912</c:v>
                </c:pt>
                <c:pt idx="109">
                  <c:v>8.3199999999999914</c:v>
                </c:pt>
                <c:pt idx="110">
                  <c:v>8.2699999999999925</c:v>
                </c:pt>
                <c:pt idx="111">
                  <c:v>8.209999999999992</c:v>
                </c:pt>
                <c:pt idx="112">
                  <c:v>8.1599999999999913</c:v>
                </c:pt>
                <c:pt idx="113">
                  <c:v>8.169999999999991</c:v>
                </c:pt>
                <c:pt idx="114">
                  <c:v>8.1599999999999913</c:v>
                </c:pt>
                <c:pt idx="115">
                  <c:v>8.1299999999999919</c:v>
                </c:pt>
                <c:pt idx="116">
                  <c:v>8.0400000000000009</c:v>
                </c:pt>
                <c:pt idx="117">
                  <c:v>7.9799999999999907</c:v>
                </c:pt>
                <c:pt idx="118">
                  <c:v>7.9599999999999902</c:v>
                </c:pt>
                <c:pt idx="119">
                  <c:v>7.9499999999999904</c:v>
                </c:pt>
                <c:pt idx="120">
                  <c:v>7.9199999999999902</c:v>
                </c:pt>
                <c:pt idx="121">
                  <c:v>7.9199999999999902</c:v>
                </c:pt>
                <c:pt idx="122">
                  <c:v>7.8999999999999897</c:v>
                </c:pt>
                <c:pt idx="123">
                  <c:v>7.8899999999999899</c:v>
                </c:pt>
                <c:pt idx="124">
                  <c:v>7.8199999999999896</c:v>
                </c:pt>
                <c:pt idx="125">
                  <c:v>7.7999999999999901</c:v>
                </c:pt>
                <c:pt idx="126">
                  <c:v>7.6999999999999895</c:v>
                </c:pt>
                <c:pt idx="127">
                  <c:v>7.6699999999999893</c:v>
                </c:pt>
                <c:pt idx="128">
                  <c:v>7.6699999999999893</c:v>
                </c:pt>
                <c:pt idx="129">
                  <c:v>7.6599999999999895</c:v>
                </c:pt>
                <c:pt idx="130">
                  <c:v>7.6499999999999897</c:v>
                </c:pt>
                <c:pt idx="131">
                  <c:v>7.6299999999999892</c:v>
                </c:pt>
                <c:pt idx="132">
                  <c:v>7.5999999999999899</c:v>
                </c:pt>
                <c:pt idx="133">
                  <c:v>7.5699999999999896</c:v>
                </c:pt>
                <c:pt idx="134">
                  <c:v>7.5699999999999896</c:v>
                </c:pt>
                <c:pt idx="135">
                  <c:v>7.5299999999999896</c:v>
                </c:pt>
                <c:pt idx="136">
                  <c:v>7.5199999999999898</c:v>
                </c:pt>
                <c:pt idx="137">
                  <c:v>7.4899999999999904</c:v>
                </c:pt>
                <c:pt idx="138">
                  <c:v>7.42</c:v>
                </c:pt>
                <c:pt idx="139">
                  <c:v>7.3499999999999899</c:v>
                </c:pt>
                <c:pt idx="140">
                  <c:v>7.3</c:v>
                </c:pt>
                <c:pt idx="141">
                  <c:v>7.2699999999999898</c:v>
                </c:pt>
                <c:pt idx="142">
                  <c:v>7.1899999999999995</c:v>
                </c:pt>
                <c:pt idx="143">
                  <c:v>7.1399999999999899</c:v>
                </c:pt>
                <c:pt idx="144">
                  <c:v>7.1</c:v>
                </c:pt>
                <c:pt idx="145">
                  <c:v>7.03</c:v>
                </c:pt>
                <c:pt idx="146">
                  <c:v>7.01</c:v>
                </c:pt>
                <c:pt idx="147">
                  <c:v>7.01</c:v>
                </c:pt>
                <c:pt idx="148">
                  <c:v>6.9399999999999906</c:v>
                </c:pt>
                <c:pt idx="149">
                  <c:v>6.92</c:v>
                </c:pt>
                <c:pt idx="150">
                  <c:v>6.8599999999999897</c:v>
                </c:pt>
                <c:pt idx="151">
                  <c:v>6.8599999999999897</c:v>
                </c:pt>
                <c:pt idx="152">
                  <c:v>6.8199999999999896</c:v>
                </c:pt>
                <c:pt idx="153">
                  <c:v>6.79</c:v>
                </c:pt>
                <c:pt idx="154">
                  <c:v>6.7299999999999898</c:v>
                </c:pt>
                <c:pt idx="155">
                  <c:v>6.72</c:v>
                </c:pt>
                <c:pt idx="156">
                  <c:v>6.6899999999999995</c:v>
                </c:pt>
                <c:pt idx="157">
                  <c:v>6.6999999999999895</c:v>
                </c:pt>
                <c:pt idx="158">
                  <c:v>6.71</c:v>
                </c:pt>
                <c:pt idx="159">
                  <c:v>6.6899999999999995</c:v>
                </c:pt>
                <c:pt idx="160">
                  <c:v>6.6599999999999895</c:v>
                </c:pt>
                <c:pt idx="161">
                  <c:v>6.63</c:v>
                </c:pt>
                <c:pt idx="162">
                  <c:v>6.55</c:v>
                </c:pt>
                <c:pt idx="163">
                  <c:v>6.4999999999999902</c:v>
                </c:pt>
                <c:pt idx="164">
                  <c:v>6.4399999999999906</c:v>
                </c:pt>
                <c:pt idx="165">
                  <c:v>6.3999999999999897</c:v>
                </c:pt>
                <c:pt idx="166">
                  <c:v>6.37</c:v>
                </c:pt>
                <c:pt idx="167">
                  <c:v>6.3</c:v>
                </c:pt>
                <c:pt idx="168">
                  <c:v>6.29</c:v>
                </c:pt>
                <c:pt idx="169">
                  <c:v>6.26</c:v>
                </c:pt>
                <c:pt idx="170">
                  <c:v>6.1899999999999897</c:v>
                </c:pt>
                <c:pt idx="171">
                  <c:v>6.2</c:v>
                </c:pt>
                <c:pt idx="172">
                  <c:v>6.17</c:v>
                </c:pt>
                <c:pt idx="173">
                  <c:v>6.14</c:v>
                </c:pt>
                <c:pt idx="174">
                  <c:v>6.1</c:v>
                </c:pt>
                <c:pt idx="175">
                  <c:v>6.09</c:v>
                </c:pt>
                <c:pt idx="176">
                  <c:v>6.0699999999999896</c:v>
                </c:pt>
                <c:pt idx="177">
                  <c:v>6.0399999999999903</c:v>
                </c:pt>
                <c:pt idx="178">
                  <c:v>5.9799999999999907</c:v>
                </c:pt>
                <c:pt idx="179">
                  <c:v>5.9700000000000006</c:v>
                </c:pt>
                <c:pt idx="180">
                  <c:v>5.92</c:v>
                </c:pt>
                <c:pt idx="181">
                  <c:v>5.9300000000000006</c:v>
                </c:pt>
                <c:pt idx="182">
                  <c:v>5.91</c:v>
                </c:pt>
                <c:pt idx="183">
                  <c:v>5.88</c:v>
                </c:pt>
                <c:pt idx="184">
                  <c:v>5.83</c:v>
                </c:pt>
                <c:pt idx="185">
                  <c:v>5.8199999999999994</c:v>
                </c:pt>
                <c:pt idx="186">
                  <c:v>5.83</c:v>
                </c:pt>
                <c:pt idx="187">
                  <c:v>5.83</c:v>
                </c:pt>
                <c:pt idx="188">
                  <c:v>5.83</c:v>
                </c:pt>
                <c:pt idx="189">
                  <c:v>5.8399999999999901</c:v>
                </c:pt>
                <c:pt idx="190">
                  <c:v>5.8199999999999994</c:v>
                </c:pt>
                <c:pt idx="191">
                  <c:v>5.8199999999999994</c:v>
                </c:pt>
                <c:pt idx="192">
                  <c:v>5.83</c:v>
                </c:pt>
                <c:pt idx="193">
                  <c:v>5.83</c:v>
                </c:pt>
                <c:pt idx="194">
                  <c:v>5.79</c:v>
                </c:pt>
                <c:pt idx="195">
                  <c:v>5.8</c:v>
                </c:pt>
                <c:pt idx="196">
                  <c:v>5.79</c:v>
                </c:pt>
                <c:pt idx="197">
                  <c:v>5.78</c:v>
                </c:pt>
                <c:pt idx="198">
                  <c:v>5.78</c:v>
                </c:pt>
                <c:pt idx="199">
                  <c:v>5.78</c:v>
                </c:pt>
                <c:pt idx="200">
                  <c:v>5.76</c:v>
                </c:pt>
                <c:pt idx="201">
                  <c:v>5.7700000000000005</c:v>
                </c:pt>
                <c:pt idx="202">
                  <c:v>5.75</c:v>
                </c:pt>
                <c:pt idx="203">
                  <c:v>5.72</c:v>
                </c:pt>
                <c:pt idx="204">
                  <c:v>5.73</c:v>
                </c:pt>
                <c:pt idx="205">
                  <c:v>5.72</c:v>
                </c:pt>
                <c:pt idx="206">
                  <c:v>5.72</c:v>
                </c:pt>
                <c:pt idx="207">
                  <c:v>5.72</c:v>
                </c:pt>
                <c:pt idx="208">
                  <c:v>5.72</c:v>
                </c:pt>
                <c:pt idx="209">
                  <c:v>5.76</c:v>
                </c:pt>
                <c:pt idx="210">
                  <c:v>5.76</c:v>
                </c:pt>
                <c:pt idx="211">
                  <c:v>5.75</c:v>
                </c:pt>
                <c:pt idx="212">
                  <c:v>5.75</c:v>
                </c:pt>
                <c:pt idx="213">
                  <c:v>5.74</c:v>
                </c:pt>
                <c:pt idx="214">
                  <c:v>5.76</c:v>
                </c:pt>
                <c:pt idx="215">
                  <c:v>5.7700000000000005</c:v>
                </c:pt>
                <c:pt idx="216">
                  <c:v>5.7799999999999905</c:v>
                </c:pt>
                <c:pt idx="217">
                  <c:v>5.8</c:v>
                </c:pt>
                <c:pt idx="218">
                  <c:v>5.79</c:v>
                </c:pt>
                <c:pt idx="219">
                  <c:v>5.81</c:v>
                </c:pt>
                <c:pt idx="220">
                  <c:v>5.83</c:v>
                </c:pt>
                <c:pt idx="221">
                  <c:v>5.83</c:v>
                </c:pt>
                <c:pt idx="222">
                  <c:v>5.8199999999999896</c:v>
                </c:pt>
                <c:pt idx="223">
                  <c:v>5.83</c:v>
                </c:pt>
                <c:pt idx="224">
                  <c:v>5.8199999999999896</c:v>
                </c:pt>
                <c:pt idx="225">
                  <c:v>5.8</c:v>
                </c:pt>
                <c:pt idx="226">
                  <c:v>5.8</c:v>
                </c:pt>
                <c:pt idx="227">
                  <c:v>5.7799999999999905</c:v>
                </c:pt>
                <c:pt idx="228">
                  <c:v>5.76</c:v>
                </c:pt>
                <c:pt idx="229">
                  <c:v>5.7799999999999905</c:v>
                </c:pt>
                <c:pt idx="230">
                  <c:v>5.7700000000000005</c:v>
                </c:pt>
                <c:pt idx="231">
                  <c:v>5.7799999999999905</c:v>
                </c:pt>
                <c:pt idx="232">
                  <c:v>5.78</c:v>
                </c:pt>
                <c:pt idx="233">
                  <c:v>5.78</c:v>
                </c:pt>
                <c:pt idx="234">
                  <c:v>5.7700000000000005</c:v>
                </c:pt>
                <c:pt idx="235">
                  <c:v>5.7799999999999905</c:v>
                </c:pt>
                <c:pt idx="236">
                  <c:v>5.7700000000000005</c:v>
                </c:pt>
                <c:pt idx="237">
                  <c:v>5.78</c:v>
                </c:pt>
                <c:pt idx="238">
                  <c:v>5.79</c:v>
                </c:pt>
                <c:pt idx="239">
                  <c:v>5.78</c:v>
                </c:pt>
                <c:pt idx="240">
                  <c:v>5.76</c:v>
                </c:pt>
                <c:pt idx="241">
                  <c:v>5.75</c:v>
                </c:pt>
                <c:pt idx="242">
                  <c:v>5.75</c:v>
                </c:pt>
                <c:pt idx="243">
                  <c:v>5.8</c:v>
                </c:pt>
                <c:pt idx="244">
                  <c:v>5.7899999999999903</c:v>
                </c:pt>
                <c:pt idx="245">
                  <c:v>5.7899999999999903</c:v>
                </c:pt>
                <c:pt idx="246">
                  <c:v>5.7899999999999903</c:v>
                </c:pt>
                <c:pt idx="247">
                  <c:v>5.7899999999999903</c:v>
                </c:pt>
                <c:pt idx="248">
                  <c:v>5.8199999999999896</c:v>
                </c:pt>
                <c:pt idx="249">
                  <c:v>5.83</c:v>
                </c:pt>
                <c:pt idx="250">
                  <c:v>5.8399999999999901</c:v>
                </c:pt>
                <c:pt idx="251">
                  <c:v>5.84</c:v>
                </c:pt>
                <c:pt idx="252">
                  <c:v>5.84</c:v>
                </c:pt>
                <c:pt idx="253">
                  <c:v>5.84</c:v>
                </c:pt>
                <c:pt idx="254">
                  <c:v>5.87</c:v>
                </c:pt>
                <c:pt idx="255">
                  <c:v>5.89</c:v>
                </c:pt>
                <c:pt idx="256">
                  <c:v>5.88</c:v>
                </c:pt>
                <c:pt idx="257">
                  <c:v>5.88</c:v>
                </c:pt>
                <c:pt idx="258">
                  <c:v>5.8999999999999897</c:v>
                </c:pt>
                <c:pt idx="259">
                  <c:v>5.9300000000000006</c:v>
                </c:pt>
                <c:pt idx="260">
                  <c:v>5.92</c:v>
                </c:pt>
                <c:pt idx="261">
                  <c:v>5.9</c:v>
                </c:pt>
                <c:pt idx="262">
                  <c:v>5.9</c:v>
                </c:pt>
                <c:pt idx="263">
                  <c:v>5.9</c:v>
                </c:pt>
                <c:pt idx="264">
                  <c:v>5.8699999999999894</c:v>
                </c:pt>
                <c:pt idx="265">
                  <c:v>5.8599999999999994</c:v>
                </c:pt>
                <c:pt idx="266">
                  <c:v>5.88</c:v>
                </c:pt>
                <c:pt idx="267">
                  <c:v>5.89</c:v>
                </c:pt>
                <c:pt idx="268">
                  <c:v>5.88</c:v>
                </c:pt>
                <c:pt idx="269">
                  <c:v>5.8699999999999894</c:v>
                </c:pt>
                <c:pt idx="270">
                  <c:v>5.8699999999999894</c:v>
                </c:pt>
                <c:pt idx="271">
                  <c:v>5.8599999999999994</c:v>
                </c:pt>
                <c:pt idx="272">
                  <c:v>5.88</c:v>
                </c:pt>
                <c:pt idx="273">
                  <c:v>5.88</c:v>
                </c:pt>
                <c:pt idx="274">
                  <c:v>5.8599999999999994</c:v>
                </c:pt>
                <c:pt idx="275">
                  <c:v>5.84</c:v>
                </c:pt>
                <c:pt idx="276">
                  <c:v>5.85</c:v>
                </c:pt>
                <c:pt idx="277">
                  <c:v>5.84</c:v>
                </c:pt>
                <c:pt idx="278">
                  <c:v>5.83</c:v>
                </c:pt>
                <c:pt idx="279">
                  <c:v>5.85</c:v>
                </c:pt>
                <c:pt idx="280">
                  <c:v>5.84</c:v>
                </c:pt>
                <c:pt idx="281">
                  <c:v>5.8599999999999994</c:v>
                </c:pt>
                <c:pt idx="282">
                  <c:v>5.9</c:v>
                </c:pt>
                <c:pt idx="283">
                  <c:v>5.9</c:v>
                </c:pt>
                <c:pt idx="284">
                  <c:v>5.8599999999999994</c:v>
                </c:pt>
                <c:pt idx="285">
                  <c:v>5.88</c:v>
                </c:pt>
                <c:pt idx="286">
                  <c:v>5.8599999999999994</c:v>
                </c:pt>
                <c:pt idx="287">
                  <c:v>5.85</c:v>
                </c:pt>
                <c:pt idx="288">
                  <c:v>5.8199999999999994</c:v>
                </c:pt>
                <c:pt idx="289">
                  <c:v>5.81</c:v>
                </c:pt>
                <c:pt idx="290">
                  <c:v>5.8199999999999994</c:v>
                </c:pt>
                <c:pt idx="291">
                  <c:v>5.8</c:v>
                </c:pt>
                <c:pt idx="292">
                  <c:v>5.79</c:v>
                </c:pt>
                <c:pt idx="293">
                  <c:v>5.8</c:v>
                </c:pt>
                <c:pt idx="294">
                  <c:v>5.7700000000000005</c:v>
                </c:pt>
                <c:pt idx="295">
                  <c:v>5.7700000000000005</c:v>
                </c:pt>
                <c:pt idx="296">
                  <c:v>5.78</c:v>
                </c:pt>
                <c:pt idx="297">
                  <c:v>5.7700000000000005</c:v>
                </c:pt>
                <c:pt idx="298">
                  <c:v>5.8</c:v>
                </c:pt>
                <c:pt idx="299">
                  <c:v>5.8</c:v>
                </c:pt>
                <c:pt idx="300">
                  <c:v>5.8</c:v>
                </c:pt>
                <c:pt idx="301">
                  <c:v>5.8199999999999994</c:v>
                </c:pt>
                <c:pt idx="302">
                  <c:v>5.8199999999999994</c:v>
                </c:pt>
                <c:pt idx="303">
                  <c:v>5.83</c:v>
                </c:pt>
                <c:pt idx="304">
                  <c:v>5.8199999999999994</c:v>
                </c:pt>
                <c:pt idx="305">
                  <c:v>5.8</c:v>
                </c:pt>
                <c:pt idx="306">
                  <c:v>5.8</c:v>
                </c:pt>
                <c:pt idx="307">
                  <c:v>5.8</c:v>
                </c:pt>
                <c:pt idx="308">
                  <c:v>5.81</c:v>
                </c:pt>
                <c:pt idx="309">
                  <c:v>5.8199999999999994</c:v>
                </c:pt>
                <c:pt idx="310">
                  <c:v>5.85</c:v>
                </c:pt>
                <c:pt idx="311">
                  <c:v>5.84</c:v>
                </c:pt>
                <c:pt idx="312">
                  <c:v>5.84</c:v>
                </c:pt>
                <c:pt idx="313">
                  <c:v>5.84</c:v>
                </c:pt>
                <c:pt idx="314">
                  <c:v>5.84</c:v>
                </c:pt>
                <c:pt idx="315">
                  <c:v>5.89</c:v>
                </c:pt>
                <c:pt idx="316">
                  <c:v>5.88</c:v>
                </c:pt>
                <c:pt idx="317">
                  <c:v>5.88</c:v>
                </c:pt>
                <c:pt idx="318">
                  <c:v>5.88</c:v>
                </c:pt>
                <c:pt idx="319">
                  <c:v>5.88</c:v>
                </c:pt>
                <c:pt idx="320">
                  <c:v>5.9</c:v>
                </c:pt>
                <c:pt idx="321">
                  <c:v>5.91</c:v>
                </c:pt>
                <c:pt idx="322">
                  <c:v>5.92</c:v>
                </c:pt>
                <c:pt idx="323">
                  <c:v>5.9</c:v>
                </c:pt>
                <c:pt idx="324">
                  <c:v>5.9</c:v>
                </c:pt>
                <c:pt idx="325">
                  <c:v>5.9</c:v>
                </c:pt>
                <c:pt idx="326">
                  <c:v>5.88</c:v>
                </c:pt>
                <c:pt idx="327">
                  <c:v>5.88</c:v>
                </c:pt>
                <c:pt idx="328">
                  <c:v>5.8599999999999994</c:v>
                </c:pt>
                <c:pt idx="329">
                  <c:v>5.8599999999999994</c:v>
                </c:pt>
                <c:pt idx="330">
                  <c:v>5.8599999999999994</c:v>
                </c:pt>
                <c:pt idx="331">
                  <c:v>5.8699999999999894</c:v>
                </c:pt>
                <c:pt idx="332">
                  <c:v>5.8599999999999994</c:v>
                </c:pt>
                <c:pt idx="333">
                  <c:v>5.83</c:v>
                </c:pt>
                <c:pt idx="334">
                  <c:v>5.83</c:v>
                </c:pt>
                <c:pt idx="335">
                  <c:v>5.83</c:v>
                </c:pt>
                <c:pt idx="336">
                  <c:v>5.83</c:v>
                </c:pt>
                <c:pt idx="337">
                  <c:v>5.81</c:v>
                </c:pt>
                <c:pt idx="338">
                  <c:v>5.81</c:v>
                </c:pt>
                <c:pt idx="339">
                  <c:v>5.81</c:v>
                </c:pt>
                <c:pt idx="340">
                  <c:v>5.81</c:v>
                </c:pt>
                <c:pt idx="341">
                  <c:v>5.81</c:v>
                </c:pt>
                <c:pt idx="342">
                  <c:v>5.79</c:v>
                </c:pt>
                <c:pt idx="343">
                  <c:v>5.79</c:v>
                </c:pt>
                <c:pt idx="344">
                  <c:v>5.79</c:v>
                </c:pt>
                <c:pt idx="345">
                  <c:v>5.79</c:v>
                </c:pt>
                <c:pt idx="346">
                  <c:v>5.79</c:v>
                </c:pt>
                <c:pt idx="347">
                  <c:v>5.8</c:v>
                </c:pt>
                <c:pt idx="348">
                  <c:v>5.81</c:v>
                </c:pt>
                <c:pt idx="349">
                  <c:v>5.81</c:v>
                </c:pt>
                <c:pt idx="350">
                  <c:v>5.83</c:v>
                </c:pt>
                <c:pt idx="351">
                  <c:v>5.83</c:v>
                </c:pt>
                <c:pt idx="352">
                  <c:v>5.83</c:v>
                </c:pt>
                <c:pt idx="353">
                  <c:v>5.83</c:v>
                </c:pt>
                <c:pt idx="354">
                  <c:v>5.8199999999999994</c:v>
                </c:pt>
                <c:pt idx="355">
                  <c:v>5.85</c:v>
                </c:pt>
                <c:pt idx="356">
                  <c:v>5.83</c:v>
                </c:pt>
                <c:pt idx="357">
                  <c:v>5.8199999999999994</c:v>
                </c:pt>
                <c:pt idx="358">
                  <c:v>5.81</c:v>
                </c:pt>
                <c:pt idx="359">
                  <c:v>5.8199999999999994</c:v>
                </c:pt>
                <c:pt idx="360">
                  <c:v>5.8199999999999994</c:v>
                </c:pt>
                <c:pt idx="361">
                  <c:v>5.84</c:v>
                </c:pt>
                <c:pt idx="362">
                  <c:v>5.8599999999999994</c:v>
                </c:pt>
                <c:pt idx="363">
                  <c:v>5.8199999999999994</c:v>
                </c:pt>
                <c:pt idx="364">
                  <c:v>5.81</c:v>
                </c:pt>
                <c:pt idx="365">
                  <c:v>5.7899999999999903</c:v>
                </c:pt>
                <c:pt idx="366">
                  <c:v>5.81</c:v>
                </c:pt>
                <c:pt idx="367">
                  <c:v>5.81</c:v>
                </c:pt>
                <c:pt idx="368">
                  <c:v>5.8199999999999896</c:v>
                </c:pt>
                <c:pt idx="369">
                  <c:v>5.8199999999999896</c:v>
                </c:pt>
                <c:pt idx="370">
                  <c:v>5.8399999999999901</c:v>
                </c:pt>
                <c:pt idx="371">
                  <c:v>5.87</c:v>
                </c:pt>
                <c:pt idx="372">
                  <c:v>5.85</c:v>
                </c:pt>
                <c:pt idx="373">
                  <c:v>5.83</c:v>
                </c:pt>
                <c:pt idx="374">
                  <c:v>5.8199999999999896</c:v>
                </c:pt>
                <c:pt idx="375">
                  <c:v>5.83</c:v>
                </c:pt>
                <c:pt idx="376">
                  <c:v>5.8399999999999901</c:v>
                </c:pt>
                <c:pt idx="377">
                  <c:v>5.8399999999999901</c:v>
                </c:pt>
                <c:pt idx="378">
                  <c:v>5.8599999999999994</c:v>
                </c:pt>
                <c:pt idx="379">
                  <c:v>5.85</c:v>
                </c:pt>
                <c:pt idx="380">
                  <c:v>5.84</c:v>
                </c:pt>
                <c:pt idx="381">
                  <c:v>5.85</c:v>
                </c:pt>
                <c:pt idx="382">
                  <c:v>5.8199999999999994</c:v>
                </c:pt>
                <c:pt idx="383">
                  <c:v>5.8199999999999994</c:v>
                </c:pt>
                <c:pt idx="384">
                  <c:v>5.84</c:v>
                </c:pt>
                <c:pt idx="385">
                  <c:v>5.84</c:v>
                </c:pt>
                <c:pt idx="386">
                  <c:v>5.8599999999999994</c:v>
                </c:pt>
                <c:pt idx="387">
                  <c:v>5.84</c:v>
                </c:pt>
                <c:pt idx="388">
                  <c:v>5.83</c:v>
                </c:pt>
                <c:pt idx="389">
                  <c:v>5.83</c:v>
                </c:pt>
                <c:pt idx="390">
                  <c:v>5.83</c:v>
                </c:pt>
                <c:pt idx="391">
                  <c:v>5.83</c:v>
                </c:pt>
                <c:pt idx="392">
                  <c:v>5.8199999999999994</c:v>
                </c:pt>
                <c:pt idx="393">
                  <c:v>5.81</c:v>
                </c:pt>
                <c:pt idx="394">
                  <c:v>5.8199999999999994</c:v>
                </c:pt>
                <c:pt idx="395">
                  <c:v>5.83</c:v>
                </c:pt>
                <c:pt idx="396">
                  <c:v>5.84</c:v>
                </c:pt>
                <c:pt idx="397">
                  <c:v>5.83</c:v>
                </c:pt>
                <c:pt idx="398">
                  <c:v>5.81</c:v>
                </c:pt>
                <c:pt idx="399">
                  <c:v>5.8</c:v>
                </c:pt>
                <c:pt idx="400">
                  <c:v>5.78</c:v>
                </c:pt>
                <c:pt idx="401">
                  <c:v>5.76</c:v>
                </c:pt>
                <c:pt idx="402">
                  <c:v>5.76</c:v>
                </c:pt>
                <c:pt idx="403">
                  <c:v>5.78</c:v>
                </c:pt>
                <c:pt idx="404">
                  <c:v>5.79</c:v>
                </c:pt>
                <c:pt idx="405">
                  <c:v>5.8</c:v>
                </c:pt>
                <c:pt idx="406">
                  <c:v>5.8</c:v>
                </c:pt>
                <c:pt idx="407">
                  <c:v>5.8</c:v>
                </c:pt>
                <c:pt idx="408">
                  <c:v>5.81</c:v>
                </c:pt>
                <c:pt idx="409">
                  <c:v>5.79</c:v>
                </c:pt>
                <c:pt idx="410">
                  <c:v>5.8</c:v>
                </c:pt>
                <c:pt idx="411">
                  <c:v>5.81</c:v>
                </c:pt>
                <c:pt idx="412">
                  <c:v>5.81</c:v>
                </c:pt>
                <c:pt idx="413">
                  <c:v>5.8</c:v>
                </c:pt>
                <c:pt idx="414">
                  <c:v>5.8</c:v>
                </c:pt>
                <c:pt idx="415">
                  <c:v>5.8</c:v>
                </c:pt>
                <c:pt idx="416">
                  <c:v>5.81</c:v>
                </c:pt>
                <c:pt idx="417">
                  <c:v>5.8199999999999994</c:v>
                </c:pt>
                <c:pt idx="418">
                  <c:v>5.81</c:v>
                </c:pt>
                <c:pt idx="419">
                  <c:v>5.81</c:v>
                </c:pt>
                <c:pt idx="420">
                  <c:v>5.81</c:v>
                </c:pt>
                <c:pt idx="421">
                  <c:v>5.8</c:v>
                </c:pt>
                <c:pt idx="422">
                  <c:v>5.79</c:v>
                </c:pt>
                <c:pt idx="423">
                  <c:v>5.8199999999999896</c:v>
                </c:pt>
                <c:pt idx="424">
                  <c:v>5.83</c:v>
                </c:pt>
                <c:pt idx="425">
                  <c:v>5.83</c:v>
                </c:pt>
                <c:pt idx="426">
                  <c:v>5.8199999999999896</c:v>
                </c:pt>
                <c:pt idx="427">
                  <c:v>5.8199999999999896</c:v>
                </c:pt>
                <c:pt idx="428">
                  <c:v>5.8199999999999896</c:v>
                </c:pt>
                <c:pt idx="429">
                  <c:v>5.8199999999999896</c:v>
                </c:pt>
                <c:pt idx="430">
                  <c:v>5.83</c:v>
                </c:pt>
                <c:pt idx="431">
                  <c:v>5.81</c:v>
                </c:pt>
                <c:pt idx="432">
                  <c:v>5.81</c:v>
                </c:pt>
                <c:pt idx="433">
                  <c:v>5.8</c:v>
                </c:pt>
                <c:pt idx="434">
                  <c:v>5.8</c:v>
                </c:pt>
                <c:pt idx="435">
                  <c:v>5.7899999999999903</c:v>
                </c:pt>
                <c:pt idx="436">
                  <c:v>5.8</c:v>
                </c:pt>
                <c:pt idx="437">
                  <c:v>5.8199999999999994</c:v>
                </c:pt>
                <c:pt idx="438">
                  <c:v>5.8199999999999896</c:v>
                </c:pt>
                <c:pt idx="439">
                  <c:v>5.8199999999999896</c:v>
                </c:pt>
                <c:pt idx="440">
                  <c:v>5.8199999999999896</c:v>
                </c:pt>
                <c:pt idx="441">
                  <c:v>5.8199999999999896</c:v>
                </c:pt>
                <c:pt idx="442">
                  <c:v>5.8</c:v>
                </c:pt>
                <c:pt idx="443">
                  <c:v>5.8</c:v>
                </c:pt>
                <c:pt idx="444">
                  <c:v>5.79</c:v>
                </c:pt>
                <c:pt idx="445">
                  <c:v>5.7799999999999905</c:v>
                </c:pt>
                <c:pt idx="446">
                  <c:v>5.7700000000000005</c:v>
                </c:pt>
                <c:pt idx="447">
                  <c:v>5.76</c:v>
                </c:pt>
                <c:pt idx="448">
                  <c:v>5.76</c:v>
                </c:pt>
                <c:pt idx="449">
                  <c:v>5.75</c:v>
                </c:pt>
                <c:pt idx="450">
                  <c:v>5.76</c:v>
                </c:pt>
                <c:pt idx="451">
                  <c:v>5.76</c:v>
                </c:pt>
                <c:pt idx="452">
                  <c:v>5.76</c:v>
                </c:pt>
                <c:pt idx="453">
                  <c:v>5.75</c:v>
                </c:pt>
                <c:pt idx="454">
                  <c:v>5.7799999999999905</c:v>
                </c:pt>
                <c:pt idx="455">
                  <c:v>5.76</c:v>
                </c:pt>
                <c:pt idx="456">
                  <c:v>5.74</c:v>
                </c:pt>
                <c:pt idx="457">
                  <c:v>5.74</c:v>
                </c:pt>
                <c:pt idx="458">
                  <c:v>5.72</c:v>
                </c:pt>
                <c:pt idx="459">
                  <c:v>5.72</c:v>
                </c:pt>
                <c:pt idx="460">
                  <c:v>5.72</c:v>
                </c:pt>
                <c:pt idx="461">
                  <c:v>5.7299999999999898</c:v>
                </c:pt>
                <c:pt idx="462">
                  <c:v>5.72</c:v>
                </c:pt>
                <c:pt idx="463">
                  <c:v>5.72</c:v>
                </c:pt>
                <c:pt idx="464">
                  <c:v>5.7299999999999898</c:v>
                </c:pt>
                <c:pt idx="465">
                  <c:v>5.72</c:v>
                </c:pt>
                <c:pt idx="466">
                  <c:v>5.72</c:v>
                </c:pt>
                <c:pt idx="467">
                  <c:v>5.71</c:v>
                </c:pt>
                <c:pt idx="468">
                  <c:v>5.7</c:v>
                </c:pt>
                <c:pt idx="469">
                  <c:v>5.71</c:v>
                </c:pt>
                <c:pt idx="470">
                  <c:v>5.6899999999999897</c:v>
                </c:pt>
                <c:pt idx="471">
                  <c:v>5.6899999999999897</c:v>
                </c:pt>
                <c:pt idx="472">
                  <c:v>5.6899999999999897</c:v>
                </c:pt>
                <c:pt idx="473">
                  <c:v>5.7</c:v>
                </c:pt>
                <c:pt idx="474">
                  <c:v>5.6899999999999995</c:v>
                </c:pt>
                <c:pt idx="475">
                  <c:v>5.68</c:v>
                </c:pt>
                <c:pt idx="476">
                  <c:v>5.68</c:v>
                </c:pt>
                <c:pt idx="477">
                  <c:v>5.6899999999999995</c:v>
                </c:pt>
                <c:pt idx="478">
                  <c:v>5.68</c:v>
                </c:pt>
                <c:pt idx="479">
                  <c:v>5.6899999999999897</c:v>
                </c:pt>
                <c:pt idx="480">
                  <c:v>5.6899999999999897</c:v>
                </c:pt>
                <c:pt idx="481">
                  <c:v>5.68</c:v>
                </c:pt>
                <c:pt idx="482">
                  <c:v>5.7</c:v>
                </c:pt>
                <c:pt idx="483">
                  <c:v>5.74</c:v>
                </c:pt>
                <c:pt idx="484">
                  <c:v>5.7700000000000005</c:v>
                </c:pt>
                <c:pt idx="485">
                  <c:v>5.7799999999999905</c:v>
                </c:pt>
                <c:pt idx="486">
                  <c:v>5.79</c:v>
                </c:pt>
                <c:pt idx="487">
                  <c:v>5.8</c:v>
                </c:pt>
                <c:pt idx="488">
                  <c:v>5.8</c:v>
                </c:pt>
                <c:pt idx="489">
                  <c:v>5.83</c:v>
                </c:pt>
                <c:pt idx="490">
                  <c:v>5.81</c:v>
                </c:pt>
                <c:pt idx="491">
                  <c:v>5.8</c:v>
                </c:pt>
                <c:pt idx="492">
                  <c:v>5.81</c:v>
                </c:pt>
                <c:pt idx="493">
                  <c:v>5.8199999999999994</c:v>
                </c:pt>
                <c:pt idx="494">
                  <c:v>5.83</c:v>
                </c:pt>
                <c:pt idx="495">
                  <c:v>5.8199999999999994</c:v>
                </c:pt>
                <c:pt idx="496">
                  <c:v>5.8199999999999994</c:v>
                </c:pt>
                <c:pt idx="497">
                  <c:v>5.8199999999999994</c:v>
                </c:pt>
                <c:pt idx="498">
                  <c:v>5.81</c:v>
                </c:pt>
                <c:pt idx="499">
                  <c:v>5.83</c:v>
                </c:pt>
                <c:pt idx="500">
                  <c:v>5.83</c:v>
                </c:pt>
                <c:pt idx="501">
                  <c:v>5.85</c:v>
                </c:pt>
                <c:pt idx="502">
                  <c:v>5.85</c:v>
                </c:pt>
                <c:pt idx="503">
                  <c:v>5.85</c:v>
                </c:pt>
                <c:pt idx="504">
                  <c:v>5.8599999999999994</c:v>
                </c:pt>
                <c:pt idx="505">
                  <c:v>5.8599999999999994</c:v>
                </c:pt>
                <c:pt idx="506">
                  <c:v>5.8599999999999994</c:v>
                </c:pt>
                <c:pt idx="507">
                  <c:v>5.8599999999999994</c:v>
                </c:pt>
                <c:pt idx="508">
                  <c:v>5.8599999999999994</c:v>
                </c:pt>
                <c:pt idx="509">
                  <c:v>5.85</c:v>
                </c:pt>
                <c:pt idx="510">
                  <c:v>5.85</c:v>
                </c:pt>
                <c:pt idx="511">
                  <c:v>5.85</c:v>
                </c:pt>
                <c:pt idx="512">
                  <c:v>5.8599999999999994</c:v>
                </c:pt>
                <c:pt idx="513">
                  <c:v>5.8599999999999994</c:v>
                </c:pt>
                <c:pt idx="514">
                  <c:v>5.85</c:v>
                </c:pt>
                <c:pt idx="515">
                  <c:v>5.85</c:v>
                </c:pt>
                <c:pt idx="516">
                  <c:v>5.89</c:v>
                </c:pt>
                <c:pt idx="517">
                  <c:v>5.89</c:v>
                </c:pt>
                <c:pt idx="518">
                  <c:v>5.88</c:v>
                </c:pt>
                <c:pt idx="519">
                  <c:v>5.87</c:v>
                </c:pt>
                <c:pt idx="520">
                  <c:v>5.88</c:v>
                </c:pt>
                <c:pt idx="521">
                  <c:v>5.88</c:v>
                </c:pt>
                <c:pt idx="522">
                  <c:v>5.87</c:v>
                </c:pt>
                <c:pt idx="523">
                  <c:v>5.87</c:v>
                </c:pt>
                <c:pt idx="524">
                  <c:v>5.89</c:v>
                </c:pt>
                <c:pt idx="525">
                  <c:v>5.89</c:v>
                </c:pt>
                <c:pt idx="526">
                  <c:v>5.9</c:v>
                </c:pt>
                <c:pt idx="527">
                  <c:v>5.91</c:v>
                </c:pt>
                <c:pt idx="528">
                  <c:v>5.9</c:v>
                </c:pt>
                <c:pt idx="529">
                  <c:v>5.9</c:v>
                </c:pt>
                <c:pt idx="530">
                  <c:v>5.9</c:v>
                </c:pt>
                <c:pt idx="531">
                  <c:v>5.9</c:v>
                </c:pt>
                <c:pt idx="532">
                  <c:v>5.89</c:v>
                </c:pt>
                <c:pt idx="533">
                  <c:v>5.91</c:v>
                </c:pt>
                <c:pt idx="534">
                  <c:v>5.89</c:v>
                </c:pt>
                <c:pt idx="535">
                  <c:v>5.89</c:v>
                </c:pt>
                <c:pt idx="536">
                  <c:v>5.9</c:v>
                </c:pt>
                <c:pt idx="537">
                  <c:v>5.91</c:v>
                </c:pt>
                <c:pt idx="538">
                  <c:v>5.94</c:v>
                </c:pt>
                <c:pt idx="539">
                  <c:v>5.9300000000000006</c:v>
                </c:pt>
                <c:pt idx="540">
                  <c:v>5.9399999999999906</c:v>
                </c:pt>
                <c:pt idx="541">
                  <c:v>5.95</c:v>
                </c:pt>
                <c:pt idx="542">
                  <c:v>5.9799999999999907</c:v>
                </c:pt>
                <c:pt idx="543">
                  <c:v>6.01</c:v>
                </c:pt>
                <c:pt idx="544">
                  <c:v>6.01</c:v>
                </c:pt>
                <c:pt idx="545">
                  <c:v>5.9700000000000006</c:v>
                </c:pt>
                <c:pt idx="546">
                  <c:v>5.9799999999999907</c:v>
                </c:pt>
                <c:pt idx="547">
                  <c:v>5.9700000000000006</c:v>
                </c:pt>
                <c:pt idx="548">
                  <c:v>5.9700000000000006</c:v>
                </c:pt>
                <c:pt idx="549">
                  <c:v>5.9700000000000006</c:v>
                </c:pt>
                <c:pt idx="550">
                  <c:v>5.9700000000000006</c:v>
                </c:pt>
                <c:pt idx="551">
                  <c:v>5.98</c:v>
                </c:pt>
                <c:pt idx="552">
                  <c:v>5.96</c:v>
                </c:pt>
                <c:pt idx="553">
                  <c:v>5.9700000000000006</c:v>
                </c:pt>
                <c:pt idx="554">
                  <c:v>6.01</c:v>
                </c:pt>
                <c:pt idx="555">
                  <c:v>6</c:v>
                </c:pt>
                <c:pt idx="556">
                  <c:v>6.01</c:v>
                </c:pt>
                <c:pt idx="557">
                  <c:v>6.02</c:v>
                </c:pt>
                <c:pt idx="558">
                  <c:v>6.02</c:v>
                </c:pt>
                <c:pt idx="559">
                  <c:v>6.04</c:v>
                </c:pt>
                <c:pt idx="560">
                  <c:v>6.0399999999999903</c:v>
                </c:pt>
                <c:pt idx="561">
                  <c:v>6.03</c:v>
                </c:pt>
                <c:pt idx="562">
                  <c:v>6.02</c:v>
                </c:pt>
                <c:pt idx="563">
                  <c:v>6.03</c:v>
                </c:pt>
                <c:pt idx="564">
                  <c:v>6.01</c:v>
                </c:pt>
                <c:pt idx="565">
                  <c:v>5.99</c:v>
                </c:pt>
                <c:pt idx="566">
                  <c:v>5.9799999999999907</c:v>
                </c:pt>
                <c:pt idx="567">
                  <c:v>5.98</c:v>
                </c:pt>
                <c:pt idx="568">
                  <c:v>5.9700000000000006</c:v>
                </c:pt>
                <c:pt idx="569">
                  <c:v>5.98</c:v>
                </c:pt>
                <c:pt idx="570">
                  <c:v>6</c:v>
                </c:pt>
                <c:pt idx="571">
                  <c:v>6.02</c:v>
                </c:pt>
                <c:pt idx="572">
                  <c:v>6.01</c:v>
                </c:pt>
                <c:pt idx="573">
                  <c:v>6</c:v>
                </c:pt>
                <c:pt idx="574">
                  <c:v>6</c:v>
                </c:pt>
                <c:pt idx="575">
                  <c:v>5.99</c:v>
                </c:pt>
                <c:pt idx="576">
                  <c:v>6.01</c:v>
                </c:pt>
                <c:pt idx="577">
                  <c:v>6.01</c:v>
                </c:pt>
                <c:pt idx="578">
                  <c:v>6</c:v>
                </c:pt>
                <c:pt idx="579">
                  <c:v>5.99</c:v>
                </c:pt>
                <c:pt idx="580">
                  <c:v>5.99</c:v>
                </c:pt>
                <c:pt idx="581">
                  <c:v>6</c:v>
                </c:pt>
                <c:pt idx="582">
                  <c:v>6.01</c:v>
                </c:pt>
                <c:pt idx="583">
                  <c:v>5.9700000000000006</c:v>
                </c:pt>
                <c:pt idx="584">
                  <c:v>5.98</c:v>
                </c:pt>
                <c:pt idx="585">
                  <c:v>5.99</c:v>
                </c:pt>
                <c:pt idx="586">
                  <c:v>6</c:v>
                </c:pt>
                <c:pt idx="587">
                  <c:v>6</c:v>
                </c:pt>
                <c:pt idx="588">
                  <c:v>6</c:v>
                </c:pt>
                <c:pt idx="589">
                  <c:v>6.01</c:v>
                </c:pt>
                <c:pt idx="590">
                  <c:v>6.02</c:v>
                </c:pt>
                <c:pt idx="591">
                  <c:v>6.0399999999999903</c:v>
                </c:pt>
                <c:pt idx="592">
                  <c:v>6.07</c:v>
                </c:pt>
                <c:pt idx="593">
                  <c:v>6.07</c:v>
                </c:pt>
                <c:pt idx="594">
                  <c:v>6.07</c:v>
                </c:pt>
                <c:pt idx="595">
                  <c:v>6.06</c:v>
                </c:pt>
                <c:pt idx="596">
                  <c:v>6.04</c:v>
                </c:pt>
                <c:pt idx="597">
                  <c:v>6.05</c:v>
                </c:pt>
                <c:pt idx="598">
                  <c:v>6.04</c:v>
                </c:pt>
                <c:pt idx="599">
                  <c:v>6.03</c:v>
                </c:pt>
                <c:pt idx="600">
                  <c:v>6.02</c:v>
                </c:pt>
                <c:pt idx="601">
                  <c:v>6.03</c:v>
                </c:pt>
                <c:pt idx="602">
                  <c:v>6.0399999999999903</c:v>
                </c:pt>
                <c:pt idx="603">
                  <c:v>6.0399999999999903</c:v>
                </c:pt>
                <c:pt idx="604">
                  <c:v>6.02</c:v>
                </c:pt>
                <c:pt idx="605">
                  <c:v>6.01</c:v>
                </c:pt>
                <c:pt idx="606">
                  <c:v>6.02</c:v>
                </c:pt>
                <c:pt idx="607">
                  <c:v>6.01</c:v>
                </c:pt>
                <c:pt idx="608">
                  <c:v>6</c:v>
                </c:pt>
                <c:pt idx="609">
                  <c:v>5.9899999999999904</c:v>
                </c:pt>
                <c:pt idx="610">
                  <c:v>5.98</c:v>
                </c:pt>
                <c:pt idx="611">
                  <c:v>6</c:v>
                </c:pt>
                <c:pt idx="612">
                  <c:v>5.9799999999999907</c:v>
                </c:pt>
                <c:pt idx="613">
                  <c:v>5.9700000000000006</c:v>
                </c:pt>
                <c:pt idx="614">
                  <c:v>5.96</c:v>
                </c:pt>
                <c:pt idx="615">
                  <c:v>5.9499999999999904</c:v>
                </c:pt>
                <c:pt idx="616">
                  <c:v>5.96</c:v>
                </c:pt>
                <c:pt idx="617">
                  <c:v>5.9499999999999904</c:v>
                </c:pt>
                <c:pt idx="618">
                  <c:v>5.9700000000000006</c:v>
                </c:pt>
                <c:pt idx="619">
                  <c:v>5.9700000000000006</c:v>
                </c:pt>
                <c:pt idx="620">
                  <c:v>5.9700000000000006</c:v>
                </c:pt>
                <c:pt idx="621">
                  <c:v>5.98</c:v>
                </c:pt>
                <c:pt idx="622">
                  <c:v>5.98</c:v>
                </c:pt>
                <c:pt idx="623">
                  <c:v>5.9700000000000006</c:v>
                </c:pt>
                <c:pt idx="624">
                  <c:v>5.9700000000000006</c:v>
                </c:pt>
                <c:pt idx="625">
                  <c:v>5.96</c:v>
                </c:pt>
                <c:pt idx="626">
                  <c:v>5.9700000000000006</c:v>
                </c:pt>
                <c:pt idx="627">
                  <c:v>5.9700000000000006</c:v>
                </c:pt>
                <c:pt idx="628">
                  <c:v>5.9700000000000006</c:v>
                </c:pt>
                <c:pt idx="629">
                  <c:v>5.9700000000000006</c:v>
                </c:pt>
                <c:pt idx="630">
                  <c:v>5.95</c:v>
                </c:pt>
                <c:pt idx="631">
                  <c:v>5.9300000000000006</c:v>
                </c:pt>
                <c:pt idx="632">
                  <c:v>5.92</c:v>
                </c:pt>
                <c:pt idx="633">
                  <c:v>5.94</c:v>
                </c:pt>
                <c:pt idx="634">
                  <c:v>5.94</c:v>
                </c:pt>
                <c:pt idx="635">
                  <c:v>5.94</c:v>
                </c:pt>
                <c:pt idx="636">
                  <c:v>5.9499999999999904</c:v>
                </c:pt>
                <c:pt idx="637">
                  <c:v>5.9300000000000006</c:v>
                </c:pt>
                <c:pt idx="638">
                  <c:v>5.8999999999999897</c:v>
                </c:pt>
                <c:pt idx="639">
                  <c:v>5.88</c:v>
                </c:pt>
                <c:pt idx="640">
                  <c:v>5.87</c:v>
                </c:pt>
                <c:pt idx="641">
                  <c:v>5.88</c:v>
                </c:pt>
                <c:pt idx="642">
                  <c:v>5.8599999999999994</c:v>
                </c:pt>
                <c:pt idx="643">
                  <c:v>5.85</c:v>
                </c:pt>
                <c:pt idx="644">
                  <c:v>5.8599999999999994</c:v>
                </c:pt>
                <c:pt idx="645">
                  <c:v>5.84</c:v>
                </c:pt>
                <c:pt idx="646">
                  <c:v>5.84</c:v>
                </c:pt>
                <c:pt idx="647">
                  <c:v>5.84</c:v>
                </c:pt>
                <c:pt idx="648">
                  <c:v>5.83</c:v>
                </c:pt>
                <c:pt idx="649">
                  <c:v>5.8199999999999994</c:v>
                </c:pt>
                <c:pt idx="650">
                  <c:v>5.8199999999999994</c:v>
                </c:pt>
                <c:pt idx="651">
                  <c:v>5.8</c:v>
                </c:pt>
                <c:pt idx="652">
                  <c:v>5.7899999999999903</c:v>
                </c:pt>
                <c:pt idx="653">
                  <c:v>5.8</c:v>
                </c:pt>
                <c:pt idx="654">
                  <c:v>5.81</c:v>
                </c:pt>
                <c:pt idx="655">
                  <c:v>5.81</c:v>
                </c:pt>
                <c:pt idx="656">
                  <c:v>5.8</c:v>
                </c:pt>
                <c:pt idx="657">
                  <c:v>5.81</c:v>
                </c:pt>
                <c:pt idx="658">
                  <c:v>5.8199999999999994</c:v>
                </c:pt>
                <c:pt idx="659">
                  <c:v>5.83</c:v>
                </c:pt>
                <c:pt idx="660">
                  <c:v>5.83</c:v>
                </c:pt>
                <c:pt idx="661">
                  <c:v>5.81</c:v>
                </c:pt>
                <c:pt idx="662">
                  <c:v>5.8</c:v>
                </c:pt>
                <c:pt idx="663">
                  <c:v>5.8</c:v>
                </c:pt>
                <c:pt idx="664">
                  <c:v>5.83</c:v>
                </c:pt>
                <c:pt idx="665">
                  <c:v>5.8599999999999994</c:v>
                </c:pt>
                <c:pt idx="666">
                  <c:v>5.8599999999999994</c:v>
                </c:pt>
                <c:pt idx="667">
                  <c:v>5.88</c:v>
                </c:pt>
                <c:pt idx="668">
                  <c:v>5.89</c:v>
                </c:pt>
                <c:pt idx="669">
                  <c:v>5.88</c:v>
                </c:pt>
                <c:pt idx="670">
                  <c:v>5.89</c:v>
                </c:pt>
                <c:pt idx="671">
                  <c:v>5.89</c:v>
                </c:pt>
                <c:pt idx="672">
                  <c:v>5.88</c:v>
                </c:pt>
                <c:pt idx="673">
                  <c:v>5.8999999999999897</c:v>
                </c:pt>
                <c:pt idx="674">
                  <c:v>5.92</c:v>
                </c:pt>
                <c:pt idx="675">
                  <c:v>5.9300000000000006</c:v>
                </c:pt>
                <c:pt idx="676">
                  <c:v>5.92</c:v>
                </c:pt>
                <c:pt idx="677">
                  <c:v>5.91</c:v>
                </c:pt>
                <c:pt idx="678">
                  <c:v>5.8999999999999897</c:v>
                </c:pt>
                <c:pt idx="679">
                  <c:v>5.89</c:v>
                </c:pt>
                <c:pt idx="680">
                  <c:v>5.88</c:v>
                </c:pt>
                <c:pt idx="681">
                  <c:v>5.88</c:v>
                </c:pt>
                <c:pt idx="682">
                  <c:v>5.88</c:v>
                </c:pt>
                <c:pt idx="683">
                  <c:v>5.88</c:v>
                </c:pt>
                <c:pt idx="684">
                  <c:v>5.88</c:v>
                </c:pt>
                <c:pt idx="685">
                  <c:v>5.89</c:v>
                </c:pt>
                <c:pt idx="686">
                  <c:v>5.92</c:v>
                </c:pt>
                <c:pt idx="687">
                  <c:v>5.91</c:v>
                </c:pt>
                <c:pt idx="688">
                  <c:v>5.92</c:v>
                </c:pt>
                <c:pt idx="689">
                  <c:v>5.92</c:v>
                </c:pt>
                <c:pt idx="690">
                  <c:v>5.9399999999999906</c:v>
                </c:pt>
                <c:pt idx="691">
                  <c:v>5.9300000000000006</c:v>
                </c:pt>
                <c:pt idx="692">
                  <c:v>5.9300000000000006</c:v>
                </c:pt>
                <c:pt idx="693">
                  <c:v>5.94</c:v>
                </c:pt>
                <c:pt idx="694">
                  <c:v>5.94</c:v>
                </c:pt>
                <c:pt idx="695">
                  <c:v>5.9300000000000006</c:v>
                </c:pt>
                <c:pt idx="696">
                  <c:v>5.9</c:v>
                </c:pt>
                <c:pt idx="697">
                  <c:v>5.91</c:v>
                </c:pt>
                <c:pt idx="698">
                  <c:v>5.91</c:v>
                </c:pt>
                <c:pt idx="699">
                  <c:v>5.9</c:v>
                </c:pt>
                <c:pt idx="700">
                  <c:v>5.91</c:v>
                </c:pt>
                <c:pt idx="701">
                  <c:v>5.9</c:v>
                </c:pt>
                <c:pt idx="702">
                  <c:v>5.88</c:v>
                </c:pt>
                <c:pt idx="703">
                  <c:v>5.89</c:v>
                </c:pt>
                <c:pt idx="704">
                  <c:v>5.9300000000000006</c:v>
                </c:pt>
                <c:pt idx="705">
                  <c:v>5.94</c:v>
                </c:pt>
                <c:pt idx="706">
                  <c:v>5.92</c:v>
                </c:pt>
                <c:pt idx="707">
                  <c:v>5.91</c:v>
                </c:pt>
                <c:pt idx="708">
                  <c:v>5.91</c:v>
                </c:pt>
                <c:pt idx="709">
                  <c:v>5.9</c:v>
                </c:pt>
                <c:pt idx="710">
                  <c:v>5.9</c:v>
                </c:pt>
                <c:pt idx="711">
                  <c:v>5.91</c:v>
                </c:pt>
                <c:pt idx="712">
                  <c:v>5.9399999999999906</c:v>
                </c:pt>
                <c:pt idx="713">
                  <c:v>5.9300000000000006</c:v>
                </c:pt>
                <c:pt idx="714">
                  <c:v>5.9300000000000006</c:v>
                </c:pt>
                <c:pt idx="715">
                  <c:v>5.95</c:v>
                </c:pt>
                <c:pt idx="716">
                  <c:v>5.96</c:v>
                </c:pt>
                <c:pt idx="717">
                  <c:v>5.95</c:v>
                </c:pt>
                <c:pt idx="718">
                  <c:v>5.96</c:v>
                </c:pt>
                <c:pt idx="719">
                  <c:v>5.96</c:v>
                </c:pt>
                <c:pt idx="720">
                  <c:v>5.95</c:v>
                </c:pt>
                <c:pt idx="721">
                  <c:v>5.96</c:v>
                </c:pt>
                <c:pt idx="722">
                  <c:v>5.95</c:v>
                </c:pt>
                <c:pt idx="723">
                  <c:v>5.95</c:v>
                </c:pt>
                <c:pt idx="724">
                  <c:v>5.95</c:v>
                </c:pt>
                <c:pt idx="725">
                  <c:v>5.94</c:v>
                </c:pt>
                <c:pt idx="726">
                  <c:v>5.92</c:v>
                </c:pt>
                <c:pt idx="727">
                  <c:v>5.91</c:v>
                </c:pt>
                <c:pt idx="728">
                  <c:v>5.9</c:v>
                </c:pt>
                <c:pt idx="729">
                  <c:v>5.89</c:v>
                </c:pt>
                <c:pt idx="730">
                  <c:v>5.88</c:v>
                </c:pt>
                <c:pt idx="731">
                  <c:v>5.87</c:v>
                </c:pt>
                <c:pt idx="732">
                  <c:v>5.87</c:v>
                </c:pt>
                <c:pt idx="733">
                  <c:v>5.87</c:v>
                </c:pt>
                <c:pt idx="734">
                  <c:v>5.85</c:v>
                </c:pt>
                <c:pt idx="735">
                  <c:v>5.8599999999999994</c:v>
                </c:pt>
                <c:pt idx="736">
                  <c:v>5.84</c:v>
                </c:pt>
                <c:pt idx="737">
                  <c:v>5.8199999999999994</c:v>
                </c:pt>
                <c:pt idx="738">
                  <c:v>5.8</c:v>
                </c:pt>
                <c:pt idx="739">
                  <c:v>5.79</c:v>
                </c:pt>
                <c:pt idx="740">
                  <c:v>5.79</c:v>
                </c:pt>
                <c:pt idx="741">
                  <c:v>5.79</c:v>
                </c:pt>
                <c:pt idx="742">
                  <c:v>5.78</c:v>
                </c:pt>
                <c:pt idx="743">
                  <c:v>5.78</c:v>
                </c:pt>
                <c:pt idx="744">
                  <c:v>5.78</c:v>
                </c:pt>
                <c:pt idx="745">
                  <c:v>5.78</c:v>
                </c:pt>
                <c:pt idx="746">
                  <c:v>5.78</c:v>
                </c:pt>
                <c:pt idx="747">
                  <c:v>5.7700000000000005</c:v>
                </c:pt>
                <c:pt idx="748">
                  <c:v>5.75</c:v>
                </c:pt>
                <c:pt idx="749">
                  <c:v>5.73</c:v>
                </c:pt>
                <c:pt idx="750">
                  <c:v>5.72</c:v>
                </c:pt>
                <c:pt idx="751">
                  <c:v>5.72</c:v>
                </c:pt>
                <c:pt idx="752">
                  <c:v>5.71</c:v>
                </c:pt>
                <c:pt idx="753">
                  <c:v>5.7</c:v>
                </c:pt>
                <c:pt idx="754">
                  <c:v>5.7</c:v>
                </c:pt>
                <c:pt idx="755">
                  <c:v>5.6899999999999995</c:v>
                </c:pt>
                <c:pt idx="756">
                  <c:v>5.6899999999999995</c:v>
                </c:pt>
                <c:pt idx="757">
                  <c:v>5.67</c:v>
                </c:pt>
                <c:pt idx="758">
                  <c:v>5.6499999999999995</c:v>
                </c:pt>
                <c:pt idx="759">
                  <c:v>5.64</c:v>
                </c:pt>
                <c:pt idx="760">
                  <c:v>5.6199999999999992</c:v>
                </c:pt>
                <c:pt idx="761">
                  <c:v>5.6199999999999992</c:v>
                </c:pt>
                <c:pt idx="762">
                  <c:v>5.6099999999999994</c:v>
                </c:pt>
                <c:pt idx="763">
                  <c:v>5.6</c:v>
                </c:pt>
                <c:pt idx="764">
                  <c:v>5.6</c:v>
                </c:pt>
                <c:pt idx="765">
                  <c:v>5.6</c:v>
                </c:pt>
                <c:pt idx="766">
                  <c:v>5.58</c:v>
                </c:pt>
                <c:pt idx="767">
                  <c:v>5.57</c:v>
                </c:pt>
                <c:pt idx="768">
                  <c:v>5.56</c:v>
                </c:pt>
                <c:pt idx="769">
                  <c:v>5.56</c:v>
                </c:pt>
                <c:pt idx="770">
                  <c:v>5.55</c:v>
                </c:pt>
                <c:pt idx="771">
                  <c:v>5.54</c:v>
                </c:pt>
                <c:pt idx="772">
                  <c:v>5.52</c:v>
                </c:pt>
                <c:pt idx="773">
                  <c:v>5.49</c:v>
                </c:pt>
                <c:pt idx="774">
                  <c:v>5.48</c:v>
                </c:pt>
                <c:pt idx="775">
                  <c:v>5.46</c:v>
                </c:pt>
                <c:pt idx="776">
                  <c:v>5.46</c:v>
                </c:pt>
                <c:pt idx="777">
                  <c:v>5.45</c:v>
                </c:pt>
                <c:pt idx="778">
                  <c:v>5.42</c:v>
                </c:pt>
                <c:pt idx="779">
                  <c:v>5.42</c:v>
                </c:pt>
                <c:pt idx="780">
                  <c:v>5.41</c:v>
                </c:pt>
                <c:pt idx="781">
                  <c:v>5.41</c:v>
                </c:pt>
                <c:pt idx="782">
                  <c:v>5.41</c:v>
                </c:pt>
                <c:pt idx="783">
                  <c:v>5.4</c:v>
                </c:pt>
                <c:pt idx="784">
                  <c:v>5.41</c:v>
                </c:pt>
                <c:pt idx="785">
                  <c:v>5.41</c:v>
                </c:pt>
                <c:pt idx="786">
                  <c:v>5.41</c:v>
                </c:pt>
                <c:pt idx="787">
                  <c:v>5.41</c:v>
                </c:pt>
                <c:pt idx="788">
                  <c:v>5.38</c:v>
                </c:pt>
                <c:pt idx="789">
                  <c:v>5.35</c:v>
                </c:pt>
                <c:pt idx="790">
                  <c:v>5.3599999999999994</c:v>
                </c:pt>
                <c:pt idx="791">
                  <c:v>5.35</c:v>
                </c:pt>
                <c:pt idx="792">
                  <c:v>5.35</c:v>
                </c:pt>
                <c:pt idx="793">
                  <c:v>5.34</c:v>
                </c:pt>
                <c:pt idx="794">
                  <c:v>5.31</c:v>
                </c:pt>
                <c:pt idx="795">
                  <c:v>5.31</c:v>
                </c:pt>
                <c:pt idx="796">
                  <c:v>5.28</c:v>
                </c:pt>
                <c:pt idx="797">
                  <c:v>5.24</c:v>
                </c:pt>
                <c:pt idx="798">
                  <c:v>5.24</c:v>
                </c:pt>
                <c:pt idx="799">
                  <c:v>5.22</c:v>
                </c:pt>
                <c:pt idx="800">
                  <c:v>5.2</c:v>
                </c:pt>
                <c:pt idx="801">
                  <c:v>5.1899999999999995</c:v>
                </c:pt>
                <c:pt idx="802">
                  <c:v>5.17</c:v>
                </c:pt>
                <c:pt idx="803">
                  <c:v>5.17</c:v>
                </c:pt>
                <c:pt idx="804">
                  <c:v>5.1599999999999993</c:v>
                </c:pt>
                <c:pt idx="805">
                  <c:v>5.1499999999999995</c:v>
                </c:pt>
                <c:pt idx="806">
                  <c:v>5.14</c:v>
                </c:pt>
                <c:pt idx="807">
                  <c:v>5.1199999999999992</c:v>
                </c:pt>
                <c:pt idx="808">
                  <c:v>5.1199999999999992</c:v>
                </c:pt>
                <c:pt idx="809">
                  <c:v>5.1199999999999992</c:v>
                </c:pt>
                <c:pt idx="810">
                  <c:v>5.0999999999999996</c:v>
                </c:pt>
                <c:pt idx="811">
                  <c:v>5.09</c:v>
                </c:pt>
                <c:pt idx="812">
                  <c:v>5.09</c:v>
                </c:pt>
                <c:pt idx="813">
                  <c:v>5.08</c:v>
                </c:pt>
                <c:pt idx="814">
                  <c:v>5.07</c:v>
                </c:pt>
                <c:pt idx="815">
                  <c:v>5.05</c:v>
                </c:pt>
                <c:pt idx="816">
                  <c:v>5.05</c:v>
                </c:pt>
                <c:pt idx="817">
                  <c:v>5.0199999999999996</c:v>
                </c:pt>
                <c:pt idx="818">
                  <c:v>5.01</c:v>
                </c:pt>
                <c:pt idx="819">
                  <c:v>5.01</c:v>
                </c:pt>
                <c:pt idx="820">
                  <c:v>4.9899999999999904</c:v>
                </c:pt>
                <c:pt idx="821">
                  <c:v>4.9799999999999907</c:v>
                </c:pt>
                <c:pt idx="822">
                  <c:v>4.9700000000000006</c:v>
                </c:pt>
                <c:pt idx="823">
                  <c:v>4.9700000000000006</c:v>
                </c:pt>
                <c:pt idx="824">
                  <c:v>4.9599999999999902</c:v>
                </c:pt>
                <c:pt idx="825">
                  <c:v>4.9499999999999904</c:v>
                </c:pt>
                <c:pt idx="826">
                  <c:v>4.9300000000000006</c:v>
                </c:pt>
                <c:pt idx="827">
                  <c:v>4.9099999999999904</c:v>
                </c:pt>
                <c:pt idx="828">
                  <c:v>4.9099999999999904</c:v>
                </c:pt>
                <c:pt idx="829">
                  <c:v>4.88</c:v>
                </c:pt>
                <c:pt idx="830">
                  <c:v>4.8599999999999897</c:v>
                </c:pt>
                <c:pt idx="831">
                  <c:v>4.8399999999999901</c:v>
                </c:pt>
                <c:pt idx="832">
                  <c:v>4.8399999999999901</c:v>
                </c:pt>
                <c:pt idx="833">
                  <c:v>4.8299999999999894</c:v>
                </c:pt>
                <c:pt idx="834">
                  <c:v>4.8199999999999896</c:v>
                </c:pt>
                <c:pt idx="835">
                  <c:v>4.7899999999999903</c:v>
                </c:pt>
                <c:pt idx="836">
                  <c:v>4.7699999999999996</c:v>
                </c:pt>
                <c:pt idx="837">
                  <c:v>4.7499999999999902</c:v>
                </c:pt>
                <c:pt idx="838">
                  <c:v>4.7399999999999904</c:v>
                </c:pt>
                <c:pt idx="839">
                  <c:v>4.71999999999999</c:v>
                </c:pt>
                <c:pt idx="840">
                  <c:v>4.71999999999999</c:v>
                </c:pt>
                <c:pt idx="841">
                  <c:v>4.7099999999999902</c:v>
                </c:pt>
                <c:pt idx="842">
                  <c:v>4.6999999999999895</c:v>
                </c:pt>
                <c:pt idx="843">
                  <c:v>4.6899999999999897</c:v>
                </c:pt>
                <c:pt idx="844">
                  <c:v>4.68</c:v>
                </c:pt>
                <c:pt idx="845">
                  <c:v>4.68</c:v>
                </c:pt>
                <c:pt idx="846">
                  <c:v>4.6699999999999893</c:v>
                </c:pt>
                <c:pt idx="847">
                  <c:v>4.6499999999999897</c:v>
                </c:pt>
                <c:pt idx="848">
                  <c:v>4.6199999999999894</c:v>
                </c:pt>
                <c:pt idx="849">
                  <c:v>4.5999999999999996</c:v>
                </c:pt>
                <c:pt idx="850">
                  <c:v>4.5999999999999996</c:v>
                </c:pt>
                <c:pt idx="851">
                  <c:v>4.5799999999999903</c:v>
                </c:pt>
                <c:pt idx="852">
                  <c:v>4.5699999999999896</c:v>
                </c:pt>
                <c:pt idx="853">
                  <c:v>4.5399999999999903</c:v>
                </c:pt>
                <c:pt idx="854">
                  <c:v>4.5299999999999896</c:v>
                </c:pt>
                <c:pt idx="855">
                  <c:v>4.5299999999999896</c:v>
                </c:pt>
                <c:pt idx="856">
                  <c:v>4.5299999999999896</c:v>
                </c:pt>
                <c:pt idx="857">
                  <c:v>4.5199999999999996</c:v>
                </c:pt>
                <c:pt idx="858">
                  <c:v>4.5199999999999996</c:v>
                </c:pt>
                <c:pt idx="859">
                  <c:v>4.5199999999999996</c:v>
                </c:pt>
                <c:pt idx="860">
                  <c:v>4.51</c:v>
                </c:pt>
                <c:pt idx="861">
                  <c:v>4.51</c:v>
                </c:pt>
                <c:pt idx="862">
                  <c:v>4.51</c:v>
                </c:pt>
                <c:pt idx="863">
                  <c:v>4.51</c:v>
                </c:pt>
                <c:pt idx="864">
                  <c:v>4.5</c:v>
                </c:pt>
                <c:pt idx="865">
                  <c:v>4.5</c:v>
                </c:pt>
                <c:pt idx="866">
                  <c:v>4.4899999999999904</c:v>
                </c:pt>
                <c:pt idx="867">
                  <c:v>4.4899999999999904</c:v>
                </c:pt>
                <c:pt idx="868">
                  <c:v>4.4599999999999902</c:v>
                </c:pt>
                <c:pt idx="869">
                  <c:v>4.45</c:v>
                </c:pt>
                <c:pt idx="870">
                  <c:v>4.45</c:v>
                </c:pt>
                <c:pt idx="871">
                  <c:v>4.4399999999999906</c:v>
                </c:pt>
                <c:pt idx="872">
                  <c:v>4.42</c:v>
                </c:pt>
                <c:pt idx="873">
                  <c:v>4.42</c:v>
                </c:pt>
                <c:pt idx="874">
                  <c:v>4.3999999999999897</c:v>
                </c:pt>
                <c:pt idx="875">
                  <c:v>4.3999999999999897</c:v>
                </c:pt>
                <c:pt idx="876">
                  <c:v>4.3999999999999897</c:v>
                </c:pt>
                <c:pt idx="877">
                  <c:v>4.3999999999999897</c:v>
                </c:pt>
                <c:pt idx="878">
                  <c:v>4.3799999999999901</c:v>
                </c:pt>
                <c:pt idx="879">
                  <c:v>4.3799999999999901</c:v>
                </c:pt>
                <c:pt idx="880">
                  <c:v>4.3799999999999901</c:v>
                </c:pt>
                <c:pt idx="881">
                  <c:v>4.3599999999999897</c:v>
                </c:pt>
                <c:pt idx="882">
                  <c:v>4.3499999999999996</c:v>
                </c:pt>
                <c:pt idx="883">
                  <c:v>4.3499999999999996</c:v>
                </c:pt>
                <c:pt idx="884">
                  <c:v>4.3499999999999996</c:v>
                </c:pt>
                <c:pt idx="885">
                  <c:v>4.34</c:v>
                </c:pt>
                <c:pt idx="886">
                  <c:v>4.3499999999999996</c:v>
                </c:pt>
                <c:pt idx="887">
                  <c:v>4.3199999999999896</c:v>
                </c:pt>
                <c:pt idx="888">
                  <c:v>4.3099999999999996</c:v>
                </c:pt>
                <c:pt idx="889">
                  <c:v>4.3099999999999996</c:v>
                </c:pt>
                <c:pt idx="890">
                  <c:v>4.3099999999999996</c:v>
                </c:pt>
                <c:pt idx="891">
                  <c:v>4.2899999999999903</c:v>
                </c:pt>
                <c:pt idx="892">
                  <c:v>4.2699999999999996</c:v>
                </c:pt>
                <c:pt idx="893">
                  <c:v>4.25999999999999</c:v>
                </c:pt>
                <c:pt idx="894">
                  <c:v>4.25999999999999</c:v>
                </c:pt>
                <c:pt idx="895">
                  <c:v>4.25999999999999</c:v>
                </c:pt>
                <c:pt idx="896">
                  <c:v>4.25999999999999</c:v>
                </c:pt>
                <c:pt idx="897">
                  <c:v>4.22</c:v>
                </c:pt>
                <c:pt idx="898">
                  <c:v>4.22</c:v>
                </c:pt>
                <c:pt idx="899">
                  <c:v>4.22</c:v>
                </c:pt>
                <c:pt idx="900">
                  <c:v>4.22</c:v>
                </c:pt>
                <c:pt idx="901">
                  <c:v>4.21</c:v>
                </c:pt>
                <c:pt idx="902">
                  <c:v>4.1899999999999995</c:v>
                </c:pt>
                <c:pt idx="903">
                  <c:v>4.17</c:v>
                </c:pt>
                <c:pt idx="904">
                  <c:v>4.1499999999999897</c:v>
                </c:pt>
                <c:pt idx="905">
                  <c:v>4.1499999999999897</c:v>
                </c:pt>
                <c:pt idx="906">
                  <c:v>4.1399999999999997</c:v>
                </c:pt>
                <c:pt idx="907">
                  <c:v>4.1199999999999992</c:v>
                </c:pt>
                <c:pt idx="908">
                  <c:v>4.1199999999999992</c:v>
                </c:pt>
                <c:pt idx="909">
                  <c:v>4.1199999999999992</c:v>
                </c:pt>
                <c:pt idx="910">
                  <c:v>4.0999999999999996</c:v>
                </c:pt>
                <c:pt idx="911">
                  <c:v>4.0999999999999996</c:v>
                </c:pt>
                <c:pt idx="912">
                  <c:v>4.0999999999999996</c:v>
                </c:pt>
                <c:pt idx="913">
                  <c:v>4.0799999999999903</c:v>
                </c:pt>
                <c:pt idx="914">
                  <c:v>4.0799999999999903</c:v>
                </c:pt>
                <c:pt idx="915">
                  <c:v>4.0799999999999903</c:v>
                </c:pt>
                <c:pt idx="916">
                  <c:v>4.0599999999999996</c:v>
                </c:pt>
                <c:pt idx="917">
                  <c:v>4.04</c:v>
                </c:pt>
                <c:pt idx="918">
                  <c:v>4.0299999999999896</c:v>
                </c:pt>
                <c:pt idx="919">
                  <c:v>4.0199999999999996</c:v>
                </c:pt>
                <c:pt idx="920">
                  <c:v>4.0199999999999996</c:v>
                </c:pt>
                <c:pt idx="921">
                  <c:v>4.01</c:v>
                </c:pt>
                <c:pt idx="922">
                  <c:v>3.98999999999999</c:v>
                </c:pt>
                <c:pt idx="923">
                  <c:v>3.9799999999999898</c:v>
                </c:pt>
                <c:pt idx="924">
                  <c:v>3.96</c:v>
                </c:pt>
                <c:pt idx="925">
                  <c:v>3.9499999999999997</c:v>
                </c:pt>
                <c:pt idx="926">
                  <c:v>3.9299999999999997</c:v>
                </c:pt>
                <c:pt idx="927">
                  <c:v>3.9299999999999997</c:v>
                </c:pt>
                <c:pt idx="928">
                  <c:v>3.9299999999999997</c:v>
                </c:pt>
                <c:pt idx="929">
                  <c:v>3.9299999999999997</c:v>
                </c:pt>
                <c:pt idx="930">
                  <c:v>3.9299999999999997</c:v>
                </c:pt>
                <c:pt idx="931">
                  <c:v>3.9099999999999997</c:v>
                </c:pt>
                <c:pt idx="932">
                  <c:v>3.9099999999999997</c:v>
                </c:pt>
                <c:pt idx="933">
                  <c:v>3.8899999999999997</c:v>
                </c:pt>
                <c:pt idx="934">
                  <c:v>3.86</c:v>
                </c:pt>
                <c:pt idx="935">
                  <c:v>3.8499999999999996</c:v>
                </c:pt>
                <c:pt idx="936">
                  <c:v>3.84</c:v>
                </c:pt>
                <c:pt idx="937">
                  <c:v>3.84</c:v>
                </c:pt>
                <c:pt idx="938">
                  <c:v>3.84</c:v>
                </c:pt>
                <c:pt idx="939">
                  <c:v>3.8299999999999996</c:v>
                </c:pt>
                <c:pt idx="940">
                  <c:v>3.8099999999999996</c:v>
                </c:pt>
                <c:pt idx="941">
                  <c:v>3.8</c:v>
                </c:pt>
                <c:pt idx="942">
                  <c:v>3.8</c:v>
                </c:pt>
                <c:pt idx="943">
                  <c:v>3.7800000000000002</c:v>
                </c:pt>
                <c:pt idx="944">
                  <c:v>3.7699999999999898</c:v>
                </c:pt>
                <c:pt idx="945">
                  <c:v>3.7699999999999898</c:v>
                </c:pt>
                <c:pt idx="946">
                  <c:v>3.7600000000000002</c:v>
                </c:pt>
                <c:pt idx="947">
                  <c:v>3.74</c:v>
                </c:pt>
                <c:pt idx="948">
                  <c:v>3.73</c:v>
                </c:pt>
                <c:pt idx="949">
                  <c:v>3.73</c:v>
                </c:pt>
                <c:pt idx="950">
                  <c:v>3.71</c:v>
                </c:pt>
                <c:pt idx="951">
                  <c:v>3.69999999999999</c:v>
                </c:pt>
                <c:pt idx="952">
                  <c:v>3.66</c:v>
                </c:pt>
                <c:pt idx="953">
                  <c:v>3.65</c:v>
                </c:pt>
                <c:pt idx="954">
                  <c:v>3.65</c:v>
                </c:pt>
                <c:pt idx="955">
                  <c:v>3.65</c:v>
                </c:pt>
                <c:pt idx="956">
                  <c:v>3.64</c:v>
                </c:pt>
                <c:pt idx="957">
                  <c:v>3.6199999999999894</c:v>
                </c:pt>
                <c:pt idx="958">
                  <c:v>3.6199999999999894</c:v>
                </c:pt>
                <c:pt idx="959">
                  <c:v>3.6199999999999894</c:v>
                </c:pt>
                <c:pt idx="960">
                  <c:v>3.6199999999999894</c:v>
                </c:pt>
                <c:pt idx="961">
                  <c:v>3.61</c:v>
                </c:pt>
                <c:pt idx="962">
                  <c:v>3.59</c:v>
                </c:pt>
                <c:pt idx="963">
                  <c:v>3.59</c:v>
                </c:pt>
                <c:pt idx="964">
                  <c:v>3.58</c:v>
                </c:pt>
                <c:pt idx="965">
                  <c:v>3.5699999999999901</c:v>
                </c:pt>
                <c:pt idx="966">
                  <c:v>3.5699999999999901</c:v>
                </c:pt>
                <c:pt idx="967">
                  <c:v>3.5699999999999901</c:v>
                </c:pt>
                <c:pt idx="968">
                  <c:v>3.5699999999999901</c:v>
                </c:pt>
                <c:pt idx="969">
                  <c:v>3.5699999999999901</c:v>
                </c:pt>
                <c:pt idx="970">
                  <c:v>3.56</c:v>
                </c:pt>
                <c:pt idx="971">
                  <c:v>3.55</c:v>
                </c:pt>
                <c:pt idx="972">
                  <c:v>3.54</c:v>
                </c:pt>
                <c:pt idx="973">
                  <c:v>3.54</c:v>
                </c:pt>
                <c:pt idx="974">
                  <c:v>3.53</c:v>
                </c:pt>
                <c:pt idx="975">
                  <c:v>3.53</c:v>
                </c:pt>
                <c:pt idx="976">
                  <c:v>3.53</c:v>
                </c:pt>
                <c:pt idx="977">
                  <c:v>3.51</c:v>
                </c:pt>
                <c:pt idx="978">
                  <c:v>3.51</c:v>
                </c:pt>
                <c:pt idx="979">
                  <c:v>3.51</c:v>
                </c:pt>
                <c:pt idx="980">
                  <c:v>3.46999999999999</c:v>
                </c:pt>
                <c:pt idx="981">
                  <c:v>3.46</c:v>
                </c:pt>
                <c:pt idx="982">
                  <c:v>3.44999999999999</c:v>
                </c:pt>
                <c:pt idx="983">
                  <c:v>3.44</c:v>
                </c:pt>
                <c:pt idx="984">
                  <c:v>3.4299999999999895</c:v>
                </c:pt>
                <c:pt idx="985">
                  <c:v>3.3999999999999897</c:v>
                </c:pt>
                <c:pt idx="986">
                  <c:v>3.3999999999999897</c:v>
                </c:pt>
                <c:pt idx="987">
                  <c:v>3.3699999999999894</c:v>
                </c:pt>
                <c:pt idx="988">
                  <c:v>3.3699999999999894</c:v>
                </c:pt>
                <c:pt idx="989">
                  <c:v>3.36</c:v>
                </c:pt>
                <c:pt idx="990">
                  <c:v>3.34</c:v>
                </c:pt>
                <c:pt idx="991">
                  <c:v>3.34</c:v>
                </c:pt>
                <c:pt idx="992">
                  <c:v>3.34</c:v>
                </c:pt>
                <c:pt idx="993">
                  <c:v>3.3299999999999894</c:v>
                </c:pt>
                <c:pt idx="994">
                  <c:v>3.3299999999999894</c:v>
                </c:pt>
                <c:pt idx="995">
                  <c:v>3.3299999999999894</c:v>
                </c:pt>
                <c:pt idx="996">
                  <c:v>3.3199999999999896</c:v>
                </c:pt>
                <c:pt idx="997">
                  <c:v>3.2999999999999901</c:v>
                </c:pt>
                <c:pt idx="998">
                  <c:v>3.2999999999999901</c:v>
                </c:pt>
                <c:pt idx="999">
                  <c:v>3.29</c:v>
                </c:pt>
                <c:pt idx="1000">
                  <c:v>3.29</c:v>
                </c:pt>
                <c:pt idx="1001">
                  <c:v>3.29</c:v>
                </c:pt>
                <c:pt idx="1002">
                  <c:v>3.29</c:v>
                </c:pt>
                <c:pt idx="1003">
                  <c:v>3.2800000000000002</c:v>
                </c:pt>
                <c:pt idx="1004">
                  <c:v>3.27</c:v>
                </c:pt>
                <c:pt idx="1005">
                  <c:v>3.2600000000000002</c:v>
                </c:pt>
                <c:pt idx="1006">
                  <c:v>3.2600000000000002</c:v>
                </c:pt>
                <c:pt idx="1007">
                  <c:v>3.2600000000000002</c:v>
                </c:pt>
                <c:pt idx="1008">
                  <c:v>3.23</c:v>
                </c:pt>
                <c:pt idx="1009">
                  <c:v>3.21</c:v>
                </c:pt>
                <c:pt idx="1010">
                  <c:v>3.18</c:v>
                </c:pt>
                <c:pt idx="1011">
                  <c:v>3.16</c:v>
                </c:pt>
                <c:pt idx="1012">
                  <c:v>3.16</c:v>
                </c:pt>
                <c:pt idx="1013">
                  <c:v>3.14</c:v>
                </c:pt>
                <c:pt idx="1014">
                  <c:v>3.14</c:v>
                </c:pt>
                <c:pt idx="1015">
                  <c:v>3.13</c:v>
                </c:pt>
                <c:pt idx="1016">
                  <c:v>3.12</c:v>
                </c:pt>
                <c:pt idx="1017">
                  <c:v>3.11</c:v>
                </c:pt>
                <c:pt idx="1018">
                  <c:v>3.1</c:v>
                </c:pt>
                <c:pt idx="1019">
                  <c:v>3.1</c:v>
                </c:pt>
                <c:pt idx="1020">
                  <c:v>3.1</c:v>
                </c:pt>
                <c:pt idx="1021">
                  <c:v>3.09</c:v>
                </c:pt>
                <c:pt idx="1022">
                  <c:v>3.09</c:v>
                </c:pt>
                <c:pt idx="1023">
                  <c:v>3.09</c:v>
                </c:pt>
                <c:pt idx="1024">
                  <c:v>3.07</c:v>
                </c:pt>
                <c:pt idx="1025">
                  <c:v>3.06</c:v>
                </c:pt>
                <c:pt idx="1026">
                  <c:v>3.05</c:v>
                </c:pt>
                <c:pt idx="1027">
                  <c:v>3.03</c:v>
                </c:pt>
                <c:pt idx="1028">
                  <c:v>3.03</c:v>
                </c:pt>
                <c:pt idx="1029">
                  <c:v>2.9899999999999998</c:v>
                </c:pt>
                <c:pt idx="1030">
                  <c:v>2.9899999999999998</c:v>
                </c:pt>
                <c:pt idx="1031">
                  <c:v>2.9699999999999998</c:v>
                </c:pt>
                <c:pt idx="1032">
                  <c:v>2.9499999999999997</c:v>
                </c:pt>
                <c:pt idx="1033">
                  <c:v>2.94</c:v>
                </c:pt>
                <c:pt idx="1034">
                  <c:v>2.92</c:v>
                </c:pt>
                <c:pt idx="1035">
                  <c:v>2.9</c:v>
                </c:pt>
                <c:pt idx="1036">
                  <c:v>2.8899999999999997</c:v>
                </c:pt>
                <c:pt idx="1037">
                  <c:v>2.8899999999999997</c:v>
                </c:pt>
                <c:pt idx="1038">
                  <c:v>2.8899999999999997</c:v>
                </c:pt>
                <c:pt idx="1039">
                  <c:v>2.8699999999999997</c:v>
                </c:pt>
                <c:pt idx="1040">
                  <c:v>2.86</c:v>
                </c:pt>
                <c:pt idx="1041">
                  <c:v>2.86</c:v>
                </c:pt>
                <c:pt idx="1042">
                  <c:v>2.86</c:v>
                </c:pt>
                <c:pt idx="1043">
                  <c:v>2.8499999999999996</c:v>
                </c:pt>
                <c:pt idx="1044">
                  <c:v>2.84</c:v>
                </c:pt>
                <c:pt idx="1045">
                  <c:v>2.82</c:v>
                </c:pt>
                <c:pt idx="1046">
                  <c:v>2.82</c:v>
                </c:pt>
                <c:pt idx="1047">
                  <c:v>2.8099999999999996</c:v>
                </c:pt>
                <c:pt idx="1048">
                  <c:v>2.8</c:v>
                </c:pt>
                <c:pt idx="1049">
                  <c:v>2.77</c:v>
                </c:pt>
                <c:pt idx="1050">
                  <c:v>2.75</c:v>
                </c:pt>
                <c:pt idx="1051">
                  <c:v>2.74</c:v>
                </c:pt>
                <c:pt idx="1052">
                  <c:v>2.74</c:v>
                </c:pt>
                <c:pt idx="1053">
                  <c:v>2.73</c:v>
                </c:pt>
                <c:pt idx="1054">
                  <c:v>2.72</c:v>
                </c:pt>
                <c:pt idx="1055">
                  <c:v>2.71</c:v>
                </c:pt>
                <c:pt idx="1056">
                  <c:v>2.68</c:v>
                </c:pt>
                <c:pt idx="1057">
                  <c:v>2.66</c:v>
                </c:pt>
                <c:pt idx="1058">
                  <c:v>2.66</c:v>
                </c:pt>
                <c:pt idx="1059">
                  <c:v>2.65</c:v>
                </c:pt>
                <c:pt idx="1060">
                  <c:v>2.64</c:v>
                </c:pt>
                <c:pt idx="1061">
                  <c:v>2.62</c:v>
                </c:pt>
                <c:pt idx="1062">
                  <c:v>2.6</c:v>
                </c:pt>
                <c:pt idx="1063">
                  <c:v>2.59</c:v>
                </c:pt>
                <c:pt idx="1064">
                  <c:v>2.57</c:v>
                </c:pt>
                <c:pt idx="1065">
                  <c:v>2.5499999999999998</c:v>
                </c:pt>
                <c:pt idx="1066">
                  <c:v>2.5499999999999998</c:v>
                </c:pt>
                <c:pt idx="1067">
                  <c:v>2.54</c:v>
                </c:pt>
                <c:pt idx="1068">
                  <c:v>2.5299999999999998</c:v>
                </c:pt>
                <c:pt idx="1069">
                  <c:v>2.52</c:v>
                </c:pt>
                <c:pt idx="1070">
                  <c:v>2.52</c:v>
                </c:pt>
                <c:pt idx="1071">
                  <c:v>2.48</c:v>
                </c:pt>
                <c:pt idx="1072">
                  <c:v>2.46</c:v>
                </c:pt>
                <c:pt idx="1073">
                  <c:v>2.46999999999999</c:v>
                </c:pt>
                <c:pt idx="1074">
                  <c:v>2.46</c:v>
                </c:pt>
                <c:pt idx="1075">
                  <c:v>2.46</c:v>
                </c:pt>
                <c:pt idx="1076">
                  <c:v>2.4499999999999997</c:v>
                </c:pt>
                <c:pt idx="1077">
                  <c:v>2.44</c:v>
                </c:pt>
                <c:pt idx="1078">
                  <c:v>2.4299999999999895</c:v>
                </c:pt>
                <c:pt idx="1079">
                  <c:v>2.42</c:v>
                </c:pt>
                <c:pt idx="1080">
                  <c:v>2.4</c:v>
                </c:pt>
                <c:pt idx="1081">
                  <c:v>2.4</c:v>
                </c:pt>
                <c:pt idx="1082">
                  <c:v>2.38</c:v>
                </c:pt>
                <c:pt idx="1083">
                  <c:v>2.3299999999999894</c:v>
                </c:pt>
                <c:pt idx="1084">
                  <c:v>2.3199999999999994</c:v>
                </c:pt>
                <c:pt idx="1085">
                  <c:v>2.3199999999999994</c:v>
                </c:pt>
                <c:pt idx="1086">
                  <c:v>2.3099999999999996</c:v>
                </c:pt>
                <c:pt idx="1087">
                  <c:v>2.2999999999999998</c:v>
                </c:pt>
                <c:pt idx="1088">
                  <c:v>2.2899999999999898</c:v>
                </c:pt>
                <c:pt idx="1089">
                  <c:v>2.2899999999999898</c:v>
                </c:pt>
                <c:pt idx="1090">
                  <c:v>2.2799999999999998</c:v>
                </c:pt>
                <c:pt idx="1091">
                  <c:v>2.2699999999999898</c:v>
                </c:pt>
                <c:pt idx="1092">
                  <c:v>2.2699999999999898</c:v>
                </c:pt>
                <c:pt idx="1093">
                  <c:v>2.2599999999999998</c:v>
                </c:pt>
                <c:pt idx="1094">
                  <c:v>2.2599999999999998</c:v>
                </c:pt>
                <c:pt idx="1095">
                  <c:v>2.25</c:v>
                </c:pt>
                <c:pt idx="1096">
                  <c:v>2.23999999999999</c:v>
                </c:pt>
                <c:pt idx="1097">
                  <c:v>2.21</c:v>
                </c:pt>
                <c:pt idx="1098">
                  <c:v>2.1799999999999895</c:v>
                </c:pt>
                <c:pt idx="1099">
                  <c:v>2.1799999999999895</c:v>
                </c:pt>
                <c:pt idx="1100">
                  <c:v>2.15</c:v>
                </c:pt>
                <c:pt idx="1101">
                  <c:v>2.15</c:v>
                </c:pt>
                <c:pt idx="1102">
                  <c:v>2.1399999999999895</c:v>
                </c:pt>
                <c:pt idx="1103">
                  <c:v>2.1399999999999895</c:v>
                </c:pt>
                <c:pt idx="1104">
                  <c:v>2.15</c:v>
                </c:pt>
                <c:pt idx="1105">
                  <c:v>2.1399999999999895</c:v>
                </c:pt>
                <c:pt idx="1106">
                  <c:v>2.1399999999999895</c:v>
                </c:pt>
                <c:pt idx="1107">
                  <c:v>2.1399999999999895</c:v>
                </c:pt>
                <c:pt idx="1108">
                  <c:v>2.1399999999999895</c:v>
                </c:pt>
                <c:pt idx="1109">
                  <c:v>2.1399999999999895</c:v>
                </c:pt>
                <c:pt idx="1110">
                  <c:v>2.1299999999999901</c:v>
                </c:pt>
                <c:pt idx="1111">
                  <c:v>2.1299999999999901</c:v>
                </c:pt>
                <c:pt idx="1112">
                  <c:v>2.0999999999999894</c:v>
                </c:pt>
                <c:pt idx="1113">
                  <c:v>2.0999999999999894</c:v>
                </c:pt>
                <c:pt idx="1114">
                  <c:v>2.0899999999999901</c:v>
                </c:pt>
                <c:pt idx="1115">
                  <c:v>2.0899999999999901</c:v>
                </c:pt>
                <c:pt idx="1116">
                  <c:v>2.0899999999999901</c:v>
                </c:pt>
                <c:pt idx="1117">
                  <c:v>2.0899999999999901</c:v>
                </c:pt>
                <c:pt idx="1118">
                  <c:v>2.0899999999999901</c:v>
                </c:pt>
                <c:pt idx="1119">
                  <c:v>2.0899999999999901</c:v>
                </c:pt>
                <c:pt idx="1120">
                  <c:v>2.08</c:v>
                </c:pt>
                <c:pt idx="1121">
                  <c:v>2.08</c:v>
                </c:pt>
                <c:pt idx="1122">
                  <c:v>2.08</c:v>
                </c:pt>
                <c:pt idx="1123">
                  <c:v>2.0699999999999998</c:v>
                </c:pt>
                <c:pt idx="1124">
                  <c:v>2.0699999999999998</c:v>
                </c:pt>
                <c:pt idx="1125">
                  <c:v>2.06</c:v>
                </c:pt>
                <c:pt idx="1126">
                  <c:v>2.06</c:v>
                </c:pt>
                <c:pt idx="1127">
                  <c:v>2.0499999999999998</c:v>
                </c:pt>
                <c:pt idx="1128">
                  <c:v>2.0399999999999894</c:v>
                </c:pt>
                <c:pt idx="1129">
                  <c:v>2.0399999999999894</c:v>
                </c:pt>
                <c:pt idx="1130">
                  <c:v>2.02</c:v>
                </c:pt>
                <c:pt idx="1131">
                  <c:v>2.0099999999999998</c:v>
                </c:pt>
                <c:pt idx="1132">
                  <c:v>1.9999999999999898</c:v>
                </c:pt>
                <c:pt idx="1133">
                  <c:v>1.9999999999999898</c:v>
                </c:pt>
                <c:pt idx="1134">
                  <c:v>1.9899999999999898</c:v>
                </c:pt>
                <c:pt idx="1135">
                  <c:v>1.9799999999999898</c:v>
                </c:pt>
                <c:pt idx="1136">
                  <c:v>1.9799999999999898</c:v>
                </c:pt>
                <c:pt idx="1137">
                  <c:v>1.9500000000000002</c:v>
                </c:pt>
                <c:pt idx="1138">
                  <c:v>1.9500000000000002</c:v>
                </c:pt>
                <c:pt idx="1139">
                  <c:v>1.9400000000000002</c:v>
                </c:pt>
                <c:pt idx="1140">
                  <c:v>1.9400000000000002</c:v>
                </c:pt>
                <c:pt idx="1141">
                  <c:v>1.9400000000000002</c:v>
                </c:pt>
                <c:pt idx="1142">
                  <c:v>1.9400000000000002</c:v>
                </c:pt>
                <c:pt idx="1143">
                  <c:v>1.9400000000000002</c:v>
                </c:pt>
                <c:pt idx="1144">
                  <c:v>1.9300000000000002</c:v>
                </c:pt>
                <c:pt idx="1145">
                  <c:v>1.9300000000000002</c:v>
                </c:pt>
                <c:pt idx="1146">
                  <c:v>1.9200000000000002</c:v>
                </c:pt>
                <c:pt idx="1147">
                  <c:v>1.9100000000000001</c:v>
                </c:pt>
                <c:pt idx="1148">
                  <c:v>1.9100000000000001</c:v>
                </c:pt>
                <c:pt idx="1149">
                  <c:v>1.9100000000000001</c:v>
                </c:pt>
                <c:pt idx="1150">
                  <c:v>1.9100000000000001</c:v>
                </c:pt>
                <c:pt idx="1151">
                  <c:v>1.9100000000000001</c:v>
                </c:pt>
                <c:pt idx="1152">
                  <c:v>1.9100000000000001</c:v>
                </c:pt>
                <c:pt idx="1153">
                  <c:v>1.9100000000000001</c:v>
                </c:pt>
                <c:pt idx="1154">
                  <c:v>1.8900000000000001</c:v>
                </c:pt>
                <c:pt idx="1155">
                  <c:v>1.8900000000000001</c:v>
                </c:pt>
                <c:pt idx="1156">
                  <c:v>1.8800000000000001</c:v>
                </c:pt>
                <c:pt idx="1157">
                  <c:v>1.87</c:v>
                </c:pt>
                <c:pt idx="1158">
                  <c:v>1.87</c:v>
                </c:pt>
                <c:pt idx="1159">
                  <c:v>1.87</c:v>
                </c:pt>
                <c:pt idx="1160">
                  <c:v>1.87</c:v>
                </c:pt>
                <c:pt idx="1161">
                  <c:v>1.8599999999999897</c:v>
                </c:pt>
                <c:pt idx="1162">
                  <c:v>1.8599999999999897</c:v>
                </c:pt>
                <c:pt idx="1163">
                  <c:v>1.8599999999999897</c:v>
                </c:pt>
                <c:pt idx="1164">
                  <c:v>1.8599999999999897</c:v>
                </c:pt>
                <c:pt idx="1165">
                  <c:v>1.8599999999999897</c:v>
                </c:pt>
                <c:pt idx="1166">
                  <c:v>1.8599999999999897</c:v>
                </c:pt>
                <c:pt idx="1167">
                  <c:v>1.8599999999999897</c:v>
                </c:pt>
                <c:pt idx="1168">
                  <c:v>1.8599999999999897</c:v>
                </c:pt>
                <c:pt idx="1169">
                  <c:v>1.8599999999999897</c:v>
                </c:pt>
                <c:pt idx="1170">
                  <c:v>1.8499999999999897</c:v>
                </c:pt>
                <c:pt idx="1171">
                  <c:v>1.8399999999999896</c:v>
                </c:pt>
                <c:pt idx="1172">
                  <c:v>1.8399999999999896</c:v>
                </c:pt>
                <c:pt idx="1173">
                  <c:v>1.83</c:v>
                </c:pt>
                <c:pt idx="1174">
                  <c:v>1.82</c:v>
                </c:pt>
                <c:pt idx="1175">
                  <c:v>1.82</c:v>
                </c:pt>
                <c:pt idx="1176">
                  <c:v>1.82</c:v>
                </c:pt>
                <c:pt idx="1177">
                  <c:v>1.8099999999999896</c:v>
                </c:pt>
                <c:pt idx="1178">
                  <c:v>1.8099999999999896</c:v>
                </c:pt>
                <c:pt idx="1179">
                  <c:v>1.8099999999999896</c:v>
                </c:pt>
                <c:pt idx="1180">
                  <c:v>1.8099999999999896</c:v>
                </c:pt>
                <c:pt idx="1181">
                  <c:v>1.7999999999999896</c:v>
                </c:pt>
                <c:pt idx="1182">
                  <c:v>1.7999999999999896</c:v>
                </c:pt>
                <c:pt idx="1183">
                  <c:v>1.7999999999999896</c:v>
                </c:pt>
                <c:pt idx="1184">
                  <c:v>1.79</c:v>
                </c:pt>
                <c:pt idx="1185">
                  <c:v>1.79</c:v>
                </c:pt>
                <c:pt idx="1186">
                  <c:v>1.79</c:v>
                </c:pt>
                <c:pt idx="1187">
                  <c:v>1.79</c:v>
                </c:pt>
                <c:pt idx="1188">
                  <c:v>1.79</c:v>
                </c:pt>
                <c:pt idx="1189">
                  <c:v>1.79</c:v>
                </c:pt>
                <c:pt idx="1190">
                  <c:v>1.78</c:v>
                </c:pt>
                <c:pt idx="1191">
                  <c:v>1.78</c:v>
                </c:pt>
                <c:pt idx="1192">
                  <c:v>1.78</c:v>
                </c:pt>
                <c:pt idx="1193">
                  <c:v>1.78</c:v>
                </c:pt>
                <c:pt idx="1194">
                  <c:v>1.7599999999999896</c:v>
                </c:pt>
                <c:pt idx="1195">
                  <c:v>1.7399999999999896</c:v>
                </c:pt>
                <c:pt idx="1196">
                  <c:v>1.7399999999999896</c:v>
                </c:pt>
                <c:pt idx="1197">
                  <c:v>1.73</c:v>
                </c:pt>
                <c:pt idx="1198">
                  <c:v>1.73</c:v>
                </c:pt>
                <c:pt idx="1199">
                  <c:v>1.73</c:v>
                </c:pt>
                <c:pt idx="1200">
                  <c:v>1.72</c:v>
                </c:pt>
                <c:pt idx="1201">
                  <c:v>1.72</c:v>
                </c:pt>
                <c:pt idx="1202">
                  <c:v>1.7099999999999895</c:v>
                </c:pt>
                <c:pt idx="1203">
                  <c:v>1.6999999999999897</c:v>
                </c:pt>
                <c:pt idx="1204">
                  <c:v>1.6999999999999897</c:v>
                </c:pt>
                <c:pt idx="1205">
                  <c:v>1.6999999999999897</c:v>
                </c:pt>
                <c:pt idx="1206">
                  <c:v>1.6900000000000002</c:v>
                </c:pt>
                <c:pt idx="1207">
                  <c:v>1.6900000000000002</c:v>
                </c:pt>
                <c:pt idx="1208">
                  <c:v>1.6900000000000002</c:v>
                </c:pt>
                <c:pt idx="1209">
                  <c:v>1.6900000000000002</c:v>
                </c:pt>
                <c:pt idx="1210">
                  <c:v>1.6800000000000002</c:v>
                </c:pt>
                <c:pt idx="1211">
                  <c:v>1.6700000000000002</c:v>
                </c:pt>
                <c:pt idx="1212">
                  <c:v>1.6600000000000001</c:v>
                </c:pt>
                <c:pt idx="1213">
                  <c:v>1.6500000000000001</c:v>
                </c:pt>
                <c:pt idx="1214">
                  <c:v>1.6400000000000001</c:v>
                </c:pt>
                <c:pt idx="1215">
                  <c:v>1.6400000000000001</c:v>
                </c:pt>
                <c:pt idx="1216">
                  <c:v>1.6400000000000001</c:v>
                </c:pt>
                <c:pt idx="1217">
                  <c:v>1.6300000000000001</c:v>
                </c:pt>
                <c:pt idx="1218">
                  <c:v>1.6199999999999897</c:v>
                </c:pt>
                <c:pt idx="1219">
                  <c:v>1.6199999999999897</c:v>
                </c:pt>
                <c:pt idx="1220">
                  <c:v>1.6199999999999897</c:v>
                </c:pt>
                <c:pt idx="1221">
                  <c:v>1.6099999999999897</c:v>
                </c:pt>
                <c:pt idx="1222">
                  <c:v>1.6099999999999897</c:v>
                </c:pt>
                <c:pt idx="1223">
                  <c:v>1.6099999999999897</c:v>
                </c:pt>
                <c:pt idx="1224">
                  <c:v>1.6099999999999897</c:v>
                </c:pt>
                <c:pt idx="1225">
                  <c:v>1.6</c:v>
                </c:pt>
                <c:pt idx="1226">
                  <c:v>1.6</c:v>
                </c:pt>
                <c:pt idx="1227">
                  <c:v>1.6</c:v>
                </c:pt>
                <c:pt idx="1228">
                  <c:v>1.58</c:v>
                </c:pt>
                <c:pt idx="1229">
                  <c:v>1.5699999999999896</c:v>
                </c:pt>
                <c:pt idx="1230">
                  <c:v>1.5599999999999896</c:v>
                </c:pt>
                <c:pt idx="1231">
                  <c:v>1.55</c:v>
                </c:pt>
                <c:pt idx="1232">
                  <c:v>1.55</c:v>
                </c:pt>
                <c:pt idx="1233">
                  <c:v>1.55</c:v>
                </c:pt>
                <c:pt idx="1234">
                  <c:v>1.55</c:v>
                </c:pt>
                <c:pt idx="1235">
                  <c:v>1.55</c:v>
                </c:pt>
                <c:pt idx="1236">
                  <c:v>1.54</c:v>
                </c:pt>
                <c:pt idx="1237">
                  <c:v>1.54</c:v>
                </c:pt>
                <c:pt idx="1238">
                  <c:v>1.53</c:v>
                </c:pt>
                <c:pt idx="1239">
                  <c:v>1.52</c:v>
                </c:pt>
                <c:pt idx="1240">
                  <c:v>1.52</c:v>
                </c:pt>
                <c:pt idx="1241">
                  <c:v>1.52</c:v>
                </c:pt>
                <c:pt idx="1242">
                  <c:v>1.52</c:v>
                </c:pt>
                <c:pt idx="1243">
                  <c:v>1.52</c:v>
                </c:pt>
                <c:pt idx="1244">
                  <c:v>1.52</c:v>
                </c:pt>
                <c:pt idx="1245">
                  <c:v>1.52</c:v>
                </c:pt>
                <c:pt idx="1246">
                  <c:v>1.52</c:v>
                </c:pt>
                <c:pt idx="1247">
                  <c:v>1.52</c:v>
                </c:pt>
                <c:pt idx="1248">
                  <c:v>1.52</c:v>
                </c:pt>
                <c:pt idx="1249">
                  <c:v>1.52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TBInfectionONLYData!$D$5010:$D$6259</c:f>
              <c:numCache>
                <c:formatCode>General</c:formatCode>
                <c:ptCount val="1250"/>
                <c:pt idx="0">
                  <c:v>0</c:v>
                </c:pt>
                <c:pt idx="1">
                  <c:v>11.509999999999902</c:v>
                </c:pt>
                <c:pt idx="2">
                  <c:v>11.76</c:v>
                </c:pt>
                <c:pt idx="3">
                  <c:v>11.84</c:v>
                </c:pt>
                <c:pt idx="4">
                  <c:v>11.94</c:v>
                </c:pt>
                <c:pt idx="5">
                  <c:v>11.97</c:v>
                </c:pt>
                <c:pt idx="6">
                  <c:v>12.1</c:v>
                </c:pt>
                <c:pt idx="7">
                  <c:v>12.229999999999899</c:v>
                </c:pt>
                <c:pt idx="8">
                  <c:v>12.209999999999999</c:v>
                </c:pt>
                <c:pt idx="9">
                  <c:v>12.229999999999899</c:v>
                </c:pt>
                <c:pt idx="10">
                  <c:v>12.27</c:v>
                </c:pt>
                <c:pt idx="11">
                  <c:v>12.26</c:v>
                </c:pt>
                <c:pt idx="12">
                  <c:v>12.26</c:v>
                </c:pt>
                <c:pt idx="13">
                  <c:v>12.28</c:v>
                </c:pt>
                <c:pt idx="14">
                  <c:v>12.289999999999901</c:v>
                </c:pt>
                <c:pt idx="15">
                  <c:v>12.229999999999999</c:v>
                </c:pt>
                <c:pt idx="16">
                  <c:v>12.219999999999999</c:v>
                </c:pt>
                <c:pt idx="17">
                  <c:v>12.229999999999899</c:v>
                </c:pt>
                <c:pt idx="18">
                  <c:v>12.25</c:v>
                </c:pt>
                <c:pt idx="19">
                  <c:v>12.2</c:v>
                </c:pt>
                <c:pt idx="20">
                  <c:v>12.18</c:v>
                </c:pt>
                <c:pt idx="21">
                  <c:v>12.209999999999999</c:v>
                </c:pt>
                <c:pt idx="22">
                  <c:v>12.18</c:v>
                </c:pt>
                <c:pt idx="23">
                  <c:v>12.12</c:v>
                </c:pt>
                <c:pt idx="24">
                  <c:v>12.069999999999904</c:v>
                </c:pt>
                <c:pt idx="25">
                  <c:v>11.989999999999904</c:v>
                </c:pt>
                <c:pt idx="26">
                  <c:v>11.96</c:v>
                </c:pt>
                <c:pt idx="27">
                  <c:v>11.93</c:v>
                </c:pt>
                <c:pt idx="28">
                  <c:v>11.950000000000001</c:v>
                </c:pt>
                <c:pt idx="29">
                  <c:v>11.92</c:v>
                </c:pt>
                <c:pt idx="30">
                  <c:v>11.870000000000001</c:v>
                </c:pt>
                <c:pt idx="31">
                  <c:v>11.82</c:v>
                </c:pt>
                <c:pt idx="32">
                  <c:v>11.829999999999904</c:v>
                </c:pt>
                <c:pt idx="33">
                  <c:v>11.81</c:v>
                </c:pt>
                <c:pt idx="34">
                  <c:v>11.78</c:v>
                </c:pt>
                <c:pt idx="35">
                  <c:v>11.739999999999903</c:v>
                </c:pt>
                <c:pt idx="36">
                  <c:v>11.69</c:v>
                </c:pt>
                <c:pt idx="37">
                  <c:v>11.66</c:v>
                </c:pt>
                <c:pt idx="38">
                  <c:v>11.65</c:v>
                </c:pt>
                <c:pt idx="39">
                  <c:v>11.61</c:v>
                </c:pt>
                <c:pt idx="40">
                  <c:v>11.61</c:v>
                </c:pt>
                <c:pt idx="41">
                  <c:v>11.61</c:v>
                </c:pt>
                <c:pt idx="42">
                  <c:v>11.62</c:v>
                </c:pt>
                <c:pt idx="43">
                  <c:v>11.57</c:v>
                </c:pt>
                <c:pt idx="44">
                  <c:v>11.51</c:v>
                </c:pt>
                <c:pt idx="45">
                  <c:v>11.5</c:v>
                </c:pt>
                <c:pt idx="46">
                  <c:v>11.449999999999902</c:v>
                </c:pt>
                <c:pt idx="47">
                  <c:v>11.42</c:v>
                </c:pt>
                <c:pt idx="48">
                  <c:v>11.42</c:v>
                </c:pt>
                <c:pt idx="49">
                  <c:v>11.41</c:v>
                </c:pt>
                <c:pt idx="50">
                  <c:v>11.39</c:v>
                </c:pt>
                <c:pt idx="51">
                  <c:v>11.32</c:v>
                </c:pt>
                <c:pt idx="52">
                  <c:v>11.239999999999903</c:v>
                </c:pt>
                <c:pt idx="53">
                  <c:v>11.209999999999999</c:v>
                </c:pt>
                <c:pt idx="54">
                  <c:v>11.17</c:v>
                </c:pt>
                <c:pt idx="55">
                  <c:v>11.12</c:v>
                </c:pt>
                <c:pt idx="56">
                  <c:v>11.12</c:v>
                </c:pt>
                <c:pt idx="57">
                  <c:v>11.12</c:v>
                </c:pt>
                <c:pt idx="58">
                  <c:v>11.05</c:v>
                </c:pt>
                <c:pt idx="59">
                  <c:v>10.999999999999904</c:v>
                </c:pt>
                <c:pt idx="60">
                  <c:v>10.99</c:v>
                </c:pt>
                <c:pt idx="61">
                  <c:v>10.93</c:v>
                </c:pt>
                <c:pt idx="62">
                  <c:v>10.959999999999903</c:v>
                </c:pt>
                <c:pt idx="63">
                  <c:v>10.959999999999903</c:v>
                </c:pt>
                <c:pt idx="64">
                  <c:v>10.899999999999904</c:v>
                </c:pt>
                <c:pt idx="65">
                  <c:v>10.91</c:v>
                </c:pt>
                <c:pt idx="66">
                  <c:v>10.89</c:v>
                </c:pt>
                <c:pt idx="67">
                  <c:v>10.870000000000001</c:v>
                </c:pt>
                <c:pt idx="68">
                  <c:v>10.819999999999904</c:v>
                </c:pt>
                <c:pt idx="69">
                  <c:v>10.78</c:v>
                </c:pt>
                <c:pt idx="70">
                  <c:v>10.739999999999998</c:v>
                </c:pt>
                <c:pt idx="71">
                  <c:v>10.66</c:v>
                </c:pt>
                <c:pt idx="72">
                  <c:v>10.639999999999999</c:v>
                </c:pt>
                <c:pt idx="73">
                  <c:v>10.61</c:v>
                </c:pt>
                <c:pt idx="74">
                  <c:v>10.6</c:v>
                </c:pt>
                <c:pt idx="75">
                  <c:v>10.549999999999899</c:v>
                </c:pt>
                <c:pt idx="76">
                  <c:v>10.51</c:v>
                </c:pt>
                <c:pt idx="77">
                  <c:v>10.5</c:v>
                </c:pt>
                <c:pt idx="78">
                  <c:v>10.469999999999901</c:v>
                </c:pt>
                <c:pt idx="79">
                  <c:v>10.42</c:v>
                </c:pt>
                <c:pt idx="80">
                  <c:v>10.389999999999901</c:v>
                </c:pt>
                <c:pt idx="81">
                  <c:v>10.34</c:v>
                </c:pt>
                <c:pt idx="82">
                  <c:v>10.32</c:v>
                </c:pt>
                <c:pt idx="83">
                  <c:v>10.26</c:v>
                </c:pt>
                <c:pt idx="84">
                  <c:v>10.239999999999998</c:v>
                </c:pt>
                <c:pt idx="85">
                  <c:v>10.25</c:v>
                </c:pt>
                <c:pt idx="86">
                  <c:v>10.200000000000001</c:v>
                </c:pt>
                <c:pt idx="87">
                  <c:v>10.16</c:v>
                </c:pt>
                <c:pt idx="88">
                  <c:v>10.1</c:v>
                </c:pt>
                <c:pt idx="89">
                  <c:v>10.08</c:v>
                </c:pt>
                <c:pt idx="90">
                  <c:v>10.08</c:v>
                </c:pt>
                <c:pt idx="91">
                  <c:v>10.02</c:v>
                </c:pt>
                <c:pt idx="92">
                  <c:v>9.9699999999999935</c:v>
                </c:pt>
                <c:pt idx="93">
                  <c:v>9.93</c:v>
                </c:pt>
                <c:pt idx="94">
                  <c:v>9.8500000000000014</c:v>
                </c:pt>
                <c:pt idx="95">
                  <c:v>9.8000000000000007</c:v>
                </c:pt>
                <c:pt idx="96">
                  <c:v>9.8099999999999916</c:v>
                </c:pt>
                <c:pt idx="97">
                  <c:v>9.75</c:v>
                </c:pt>
                <c:pt idx="98">
                  <c:v>9.7399999999999984</c:v>
                </c:pt>
                <c:pt idx="99">
                  <c:v>9.709999999999992</c:v>
                </c:pt>
                <c:pt idx="100">
                  <c:v>9.620000000000001</c:v>
                </c:pt>
                <c:pt idx="101">
                  <c:v>9.61</c:v>
                </c:pt>
                <c:pt idx="102">
                  <c:v>9.6</c:v>
                </c:pt>
                <c:pt idx="103">
                  <c:v>9.5699999999999914</c:v>
                </c:pt>
                <c:pt idx="104">
                  <c:v>9.52</c:v>
                </c:pt>
                <c:pt idx="105">
                  <c:v>9.44</c:v>
                </c:pt>
                <c:pt idx="106">
                  <c:v>9.39</c:v>
                </c:pt>
                <c:pt idx="107">
                  <c:v>9.4</c:v>
                </c:pt>
                <c:pt idx="108">
                  <c:v>9.3700000000000028</c:v>
                </c:pt>
                <c:pt idx="109">
                  <c:v>9.34</c:v>
                </c:pt>
                <c:pt idx="110">
                  <c:v>9.3099999999999916</c:v>
                </c:pt>
                <c:pt idx="111">
                  <c:v>9.2800000000000011</c:v>
                </c:pt>
                <c:pt idx="112">
                  <c:v>9.2599999999999909</c:v>
                </c:pt>
                <c:pt idx="113">
                  <c:v>9.2399999999999984</c:v>
                </c:pt>
                <c:pt idx="114">
                  <c:v>9.19</c:v>
                </c:pt>
                <c:pt idx="115">
                  <c:v>9.120000000000001</c:v>
                </c:pt>
                <c:pt idx="116">
                  <c:v>9.0699999999999914</c:v>
                </c:pt>
                <c:pt idx="117">
                  <c:v>9.02</c:v>
                </c:pt>
                <c:pt idx="118">
                  <c:v>9</c:v>
                </c:pt>
                <c:pt idx="119">
                  <c:v>9</c:v>
                </c:pt>
                <c:pt idx="120">
                  <c:v>8.9699999999999935</c:v>
                </c:pt>
                <c:pt idx="121">
                  <c:v>8.919999999999991</c:v>
                </c:pt>
                <c:pt idx="122">
                  <c:v>8.93</c:v>
                </c:pt>
                <c:pt idx="123">
                  <c:v>8.8799999999999937</c:v>
                </c:pt>
                <c:pt idx="124">
                  <c:v>8.8700000000000028</c:v>
                </c:pt>
                <c:pt idx="125">
                  <c:v>8.8099999999999916</c:v>
                </c:pt>
                <c:pt idx="126">
                  <c:v>8.7900000000000009</c:v>
                </c:pt>
                <c:pt idx="127">
                  <c:v>8.7699999999999925</c:v>
                </c:pt>
                <c:pt idx="128">
                  <c:v>8.7699999999999925</c:v>
                </c:pt>
                <c:pt idx="129">
                  <c:v>8.709999999999992</c:v>
                </c:pt>
                <c:pt idx="130">
                  <c:v>8.7199999999999918</c:v>
                </c:pt>
                <c:pt idx="131">
                  <c:v>8.7000000000000011</c:v>
                </c:pt>
                <c:pt idx="132">
                  <c:v>8.68</c:v>
                </c:pt>
                <c:pt idx="133">
                  <c:v>8.669999999999991</c:v>
                </c:pt>
                <c:pt idx="134">
                  <c:v>8.59</c:v>
                </c:pt>
                <c:pt idx="135">
                  <c:v>8.5799999999999912</c:v>
                </c:pt>
                <c:pt idx="136">
                  <c:v>8.5599999999999916</c:v>
                </c:pt>
                <c:pt idx="137">
                  <c:v>8.5499999999999918</c:v>
                </c:pt>
                <c:pt idx="138">
                  <c:v>8.52</c:v>
                </c:pt>
                <c:pt idx="139">
                  <c:v>8.4699999999999935</c:v>
                </c:pt>
                <c:pt idx="140">
                  <c:v>8.4500000000000011</c:v>
                </c:pt>
                <c:pt idx="141">
                  <c:v>8.4599999999999937</c:v>
                </c:pt>
                <c:pt idx="142">
                  <c:v>8.42</c:v>
                </c:pt>
                <c:pt idx="143">
                  <c:v>8.3800000000000008</c:v>
                </c:pt>
                <c:pt idx="144">
                  <c:v>8.3299999999999912</c:v>
                </c:pt>
                <c:pt idx="145">
                  <c:v>8.2800000000000011</c:v>
                </c:pt>
                <c:pt idx="146">
                  <c:v>8.26</c:v>
                </c:pt>
                <c:pt idx="147">
                  <c:v>8.18</c:v>
                </c:pt>
                <c:pt idx="148">
                  <c:v>8.0799999999999912</c:v>
                </c:pt>
                <c:pt idx="149">
                  <c:v>8.0599999999999916</c:v>
                </c:pt>
                <c:pt idx="150">
                  <c:v>7.9799999999999907</c:v>
                </c:pt>
                <c:pt idx="151">
                  <c:v>7.9099999999999904</c:v>
                </c:pt>
                <c:pt idx="152">
                  <c:v>7.8799999999999901</c:v>
                </c:pt>
                <c:pt idx="153">
                  <c:v>7.84</c:v>
                </c:pt>
                <c:pt idx="154">
                  <c:v>7.7999999999999901</c:v>
                </c:pt>
                <c:pt idx="155">
                  <c:v>7.7099999999999902</c:v>
                </c:pt>
                <c:pt idx="156">
                  <c:v>7.7099999999999902</c:v>
                </c:pt>
                <c:pt idx="157">
                  <c:v>7.6999999999999895</c:v>
                </c:pt>
                <c:pt idx="158">
                  <c:v>7.6799999999999899</c:v>
                </c:pt>
                <c:pt idx="159">
                  <c:v>7.68</c:v>
                </c:pt>
                <c:pt idx="160">
                  <c:v>7.67</c:v>
                </c:pt>
                <c:pt idx="161">
                  <c:v>7.6199999999999992</c:v>
                </c:pt>
                <c:pt idx="162">
                  <c:v>7.5999999999999899</c:v>
                </c:pt>
                <c:pt idx="163">
                  <c:v>7.5599999999999898</c:v>
                </c:pt>
                <c:pt idx="164">
                  <c:v>7.5399999999999903</c:v>
                </c:pt>
                <c:pt idx="165">
                  <c:v>7.4899999999999904</c:v>
                </c:pt>
                <c:pt idx="166">
                  <c:v>7.48</c:v>
                </c:pt>
                <c:pt idx="167">
                  <c:v>7.4299999999999899</c:v>
                </c:pt>
                <c:pt idx="168">
                  <c:v>7.3999999999999897</c:v>
                </c:pt>
                <c:pt idx="169">
                  <c:v>7.3599999999999897</c:v>
                </c:pt>
                <c:pt idx="170">
                  <c:v>7.34</c:v>
                </c:pt>
                <c:pt idx="171">
                  <c:v>7.3</c:v>
                </c:pt>
                <c:pt idx="172">
                  <c:v>7.2799999999999905</c:v>
                </c:pt>
                <c:pt idx="173">
                  <c:v>7.2399999999999904</c:v>
                </c:pt>
                <c:pt idx="174">
                  <c:v>7.21</c:v>
                </c:pt>
                <c:pt idx="175">
                  <c:v>7.1899999999999897</c:v>
                </c:pt>
                <c:pt idx="176">
                  <c:v>7.1099999999999897</c:v>
                </c:pt>
                <c:pt idx="177">
                  <c:v>7.06</c:v>
                </c:pt>
                <c:pt idx="178">
                  <c:v>7.01</c:v>
                </c:pt>
                <c:pt idx="179">
                  <c:v>6.9399999999999906</c:v>
                </c:pt>
                <c:pt idx="180">
                  <c:v>6.9099999999999904</c:v>
                </c:pt>
                <c:pt idx="181">
                  <c:v>6.88</c:v>
                </c:pt>
                <c:pt idx="182">
                  <c:v>6.87</c:v>
                </c:pt>
                <c:pt idx="183">
                  <c:v>6.9</c:v>
                </c:pt>
                <c:pt idx="184">
                  <c:v>6.8899999999999899</c:v>
                </c:pt>
                <c:pt idx="185">
                  <c:v>6.8899999999999899</c:v>
                </c:pt>
                <c:pt idx="186">
                  <c:v>6.9300000000000006</c:v>
                </c:pt>
                <c:pt idx="187">
                  <c:v>6.9300000000000006</c:v>
                </c:pt>
                <c:pt idx="188">
                  <c:v>6.9300000000000006</c:v>
                </c:pt>
                <c:pt idx="189">
                  <c:v>6.9099999999999904</c:v>
                </c:pt>
                <c:pt idx="190">
                  <c:v>6.92</c:v>
                </c:pt>
                <c:pt idx="191">
                  <c:v>6.91</c:v>
                </c:pt>
                <c:pt idx="192">
                  <c:v>6.92</c:v>
                </c:pt>
                <c:pt idx="193">
                  <c:v>6.92</c:v>
                </c:pt>
                <c:pt idx="194">
                  <c:v>6.8999999999999897</c:v>
                </c:pt>
                <c:pt idx="195">
                  <c:v>6.91</c:v>
                </c:pt>
                <c:pt idx="196">
                  <c:v>6.92</c:v>
                </c:pt>
                <c:pt idx="197">
                  <c:v>6.92</c:v>
                </c:pt>
                <c:pt idx="198">
                  <c:v>6.9</c:v>
                </c:pt>
                <c:pt idx="199">
                  <c:v>6.9</c:v>
                </c:pt>
                <c:pt idx="200">
                  <c:v>6.88</c:v>
                </c:pt>
                <c:pt idx="201">
                  <c:v>6.87</c:v>
                </c:pt>
                <c:pt idx="202">
                  <c:v>6.87</c:v>
                </c:pt>
                <c:pt idx="203">
                  <c:v>6.88</c:v>
                </c:pt>
                <c:pt idx="204">
                  <c:v>6.8899999999999899</c:v>
                </c:pt>
                <c:pt idx="205">
                  <c:v>6.9</c:v>
                </c:pt>
                <c:pt idx="206">
                  <c:v>6.8899999999999899</c:v>
                </c:pt>
                <c:pt idx="207">
                  <c:v>6.9</c:v>
                </c:pt>
                <c:pt idx="208">
                  <c:v>6.9</c:v>
                </c:pt>
                <c:pt idx="209">
                  <c:v>6.92</c:v>
                </c:pt>
                <c:pt idx="210">
                  <c:v>6.92</c:v>
                </c:pt>
                <c:pt idx="211">
                  <c:v>6.94</c:v>
                </c:pt>
                <c:pt idx="212">
                  <c:v>6.9399999999999906</c:v>
                </c:pt>
                <c:pt idx="213">
                  <c:v>6.95</c:v>
                </c:pt>
                <c:pt idx="214">
                  <c:v>6.9599999999999902</c:v>
                </c:pt>
                <c:pt idx="215">
                  <c:v>6.9599999999999902</c:v>
                </c:pt>
                <c:pt idx="216">
                  <c:v>6.9599999999999902</c:v>
                </c:pt>
                <c:pt idx="217">
                  <c:v>6.98</c:v>
                </c:pt>
                <c:pt idx="218">
                  <c:v>6.98</c:v>
                </c:pt>
                <c:pt idx="219">
                  <c:v>6.98</c:v>
                </c:pt>
                <c:pt idx="220">
                  <c:v>6.99</c:v>
                </c:pt>
                <c:pt idx="221">
                  <c:v>6.98</c:v>
                </c:pt>
                <c:pt idx="222">
                  <c:v>6.9700000000000006</c:v>
                </c:pt>
                <c:pt idx="223">
                  <c:v>6.98</c:v>
                </c:pt>
                <c:pt idx="224">
                  <c:v>7</c:v>
                </c:pt>
                <c:pt idx="225">
                  <c:v>7.03</c:v>
                </c:pt>
                <c:pt idx="226">
                  <c:v>7.05</c:v>
                </c:pt>
                <c:pt idx="227">
                  <c:v>7.05</c:v>
                </c:pt>
                <c:pt idx="228">
                  <c:v>7.03</c:v>
                </c:pt>
                <c:pt idx="229">
                  <c:v>7.0299999999999896</c:v>
                </c:pt>
                <c:pt idx="230">
                  <c:v>7.0399999999999903</c:v>
                </c:pt>
                <c:pt idx="231">
                  <c:v>7.0999999999999899</c:v>
                </c:pt>
                <c:pt idx="232">
                  <c:v>7.0799999999999903</c:v>
                </c:pt>
                <c:pt idx="233">
                  <c:v>7.0799999999999903</c:v>
                </c:pt>
                <c:pt idx="234">
                  <c:v>7.08</c:v>
                </c:pt>
                <c:pt idx="235">
                  <c:v>7.08</c:v>
                </c:pt>
                <c:pt idx="236">
                  <c:v>7.07</c:v>
                </c:pt>
                <c:pt idx="237">
                  <c:v>7.0499999999999901</c:v>
                </c:pt>
                <c:pt idx="238">
                  <c:v>7.0299999999999896</c:v>
                </c:pt>
                <c:pt idx="239">
                  <c:v>7.02</c:v>
                </c:pt>
                <c:pt idx="240">
                  <c:v>7.02</c:v>
                </c:pt>
                <c:pt idx="241">
                  <c:v>7.02</c:v>
                </c:pt>
                <c:pt idx="242">
                  <c:v>7.02</c:v>
                </c:pt>
                <c:pt idx="243">
                  <c:v>7.03</c:v>
                </c:pt>
                <c:pt idx="244">
                  <c:v>7.03</c:v>
                </c:pt>
                <c:pt idx="245">
                  <c:v>7.02</c:v>
                </c:pt>
                <c:pt idx="246">
                  <c:v>6.9999999999999902</c:v>
                </c:pt>
                <c:pt idx="247">
                  <c:v>6.99</c:v>
                </c:pt>
                <c:pt idx="248">
                  <c:v>7</c:v>
                </c:pt>
                <c:pt idx="249">
                  <c:v>7.01</c:v>
                </c:pt>
                <c:pt idx="250">
                  <c:v>7.02</c:v>
                </c:pt>
                <c:pt idx="251">
                  <c:v>7.0399999999999903</c:v>
                </c:pt>
                <c:pt idx="252">
                  <c:v>7.08</c:v>
                </c:pt>
                <c:pt idx="253">
                  <c:v>7.07</c:v>
                </c:pt>
                <c:pt idx="254">
                  <c:v>7.08</c:v>
                </c:pt>
                <c:pt idx="255">
                  <c:v>7.08</c:v>
                </c:pt>
                <c:pt idx="256">
                  <c:v>7.07</c:v>
                </c:pt>
                <c:pt idx="257">
                  <c:v>7.0599999999999898</c:v>
                </c:pt>
                <c:pt idx="258">
                  <c:v>7.06</c:v>
                </c:pt>
                <c:pt idx="259">
                  <c:v>7.0399999999999903</c:v>
                </c:pt>
                <c:pt idx="260">
                  <c:v>7.0399999999999903</c:v>
                </c:pt>
                <c:pt idx="261">
                  <c:v>7.0399999999999903</c:v>
                </c:pt>
                <c:pt idx="262">
                  <c:v>7.02</c:v>
                </c:pt>
                <c:pt idx="263">
                  <c:v>7.00999999999999</c:v>
                </c:pt>
                <c:pt idx="264">
                  <c:v>7.01</c:v>
                </c:pt>
                <c:pt idx="265">
                  <c:v>7.02</c:v>
                </c:pt>
                <c:pt idx="266">
                  <c:v>6.9999999999999902</c:v>
                </c:pt>
                <c:pt idx="267">
                  <c:v>7.01</c:v>
                </c:pt>
                <c:pt idx="268">
                  <c:v>7.02</c:v>
                </c:pt>
                <c:pt idx="269">
                  <c:v>7.03</c:v>
                </c:pt>
                <c:pt idx="270">
                  <c:v>7.03</c:v>
                </c:pt>
                <c:pt idx="271">
                  <c:v>7.05</c:v>
                </c:pt>
                <c:pt idx="272">
                  <c:v>7.02</c:v>
                </c:pt>
                <c:pt idx="273">
                  <c:v>7</c:v>
                </c:pt>
                <c:pt idx="274">
                  <c:v>7</c:v>
                </c:pt>
                <c:pt idx="275">
                  <c:v>6.9899999999999904</c:v>
                </c:pt>
                <c:pt idx="276">
                  <c:v>6.9899999999999904</c:v>
                </c:pt>
                <c:pt idx="277">
                  <c:v>6.98</c:v>
                </c:pt>
                <c:pt idx="278">
                  <c:v>6.99</c:v>
                </c:pt>
                <c:pt idx="279">
                  <c:v>6.98</c:v>
                </c:pt>
                <c:pt idx="280">
                  <c:v>6.96</c:v>
                </c:pt>
                <c:pt idx="281">
                  <c:v>6.9700000000000006</c:v>
                </c:pt>
                <c:pt idx="282">
                  <c:v>6.9700000000000006</c:v>
                </c:pt>
                <c:pt idx="283">
                  <c:v>6.9799999999999907</c:v>
                </c:pt>
                <c:pt idx="284">
                  <c:v>6.9700000000000006</c:v>
                </c:pt>
                <c:pt idx="285">
                  <c:v>6.98</c:v>
                </c:pt>
                <c:pt idx="286">
                  <c:v>6.9700000000000006</c:v>
                </c:pt>
                <c:pt idx="287">
                  <c:v>6.9599999999999902</c:v>
                </c:pt>
                <c:pt idx="288">
                  <c:v>6.99</c:v>
                </c:pt>
                <c:pt idx="289">
                  <c:v>6.9599999999999902</c:v>
                </c:pt>
                <c:pt idx="290">
                  <c:v>6.95</c:v>
                </c:pt>
                <c:pt idx="291">
                  <c:v>6.9499999999999904</c:v>
                </c:pt>
                <c:pt idx="292">
                  <c:v>6.9700000000000006</c:v>
                </c:pt>
                <c:pt idx="293">
                  <c:v>6.9999999999999902</c:v>
                </c:pt>
                <c:pt idx="294">
                  <c:v>7.02</c:v>
                </c:pt>
                <c:pt idx="295">
                  <c:v>7.01</c:v>
                </c:pt>
                <c:pt idx="296">
                  <c:v>7.00999999999999</c:v>
                </c:pt>
                <c:pt idx="297">
                  <c:v>7.03</c:v>
                </c:pt>
                <c:pt idx="298">
                  <c:v>7.0399999999999903</c:v>
                </c:pt>
                <c:pt idx="299">
                  <c:v>7.0499999999999901</c:v>
                </c:pt>
                <c:pt idx="300">
                  <c:v>7.0299999999999896</c:v>
                </c:pt>
                <c:pt idx="301">
                  <c:v>7.0399999999999903</c:v>
                </c:pt>
                <c:pt idx="302">
                  <c:v>7.0499999999999901</c:v>
                </c:pt>
                <c:pt idx="303">
                  <c:v>7.06</c:v>
                </c:pt>
                <c:pt idx="304">
                  <c:v>7.0599999999999898</c:v>
                </c:pt>
                <c:pt idx="305">
                  <c:v>7.0599999999999898</c:v>
                </c:pt>
                <c:pt idx="306">
                  <c:v>7.07</c:v>
                </c:pt>
                <c:pt idx="307">
                  <c:v>7.0499999999999901</c:v>
                </c:pt>
                <c:pt idx="308">
                  <c:v>7.06</c:v>
                </c:pt>
                <c:pt idx="309">
                  <c:v>7.06</c:v>
                </c:pt>
                <c:pt idx="310">
                  <c:v>7.08</c:v>
                </c:pt>
                <c:pt idx="311">
                  <c:v>7.1099999999999897</c:v>
                </c:pt>
                <c:pt idx="312">
                  <c:v>7.1</c:v>
                </c:pt>
                <c:pt idx="313">
                  <c:v>7.1199999999999894</c:v>
                </c:pt>
                <c:pt idx="314">
                  <c:v>7.0999999999999899</c:v>
                </c:pt>
                <c:pt idx="315">
                  <c:v>7.1299999999999892</c:v>
                </c:pt>
                <c:pt idx="316">
                  <c:v>7.1199999999999992</c:v>
                </c:pt>
                <c:pt idx="317">
                  <c:v>7.13</c:v>
                </c:pt>
                <c:pt idx="318">
                  <c:v>7.1499999999999897</c:v>
                </c:pt>
                <c:pt idx="319">
                  <c:v>7.17</c:v>
                </c:pt>
                <c:pt idx="320">
                  <c:v>7.1599999999999993</c:v>
                </c:pt>
                <c:pt idx="321">
                  <c:v>7.18</c:v>
                </c:pt>
                <c:pt idx="322">
                  <c:v>7.1699999999999893</c:v>
                </c:pt>
                <c:pt idx="323">
                  <c:v>7.1899999999999897</c:v>
                </c:pt>
                <c:pt idx="324">
                  <c:v>7.1899999999999897</c:v>
                </c:pt>
                <c:pt idx="325">
                  <c:v>7.1899999999999995</c:v>
                </c:pt>
                <c:pt idx="326">
                  <c:v>7.1999999999999895</c:v>
                </c:pt>
                <c:pt idx="327">
                  <c:v>7.21</c:v>
                </c:pt>
                <c:pt idx="328">
                  <c:v>7.1999999999999895</c:v>
                </c:pt>
                <c:pt idx="329">
                  <c:v>7.13</c:v>
                </c:pt>
                <c:pt idx="330">
                  <c:v>7.1199999999999992</c:v>
                </c:pt>
                <c:pt idx="331">
                  <c:v>7.1199999999999992</c:v>
                </c:pt>
                <c:pt idx="332">
                  <c:v>7.13</c:v>
                </c:pt>
                <c:pt idx="333">
                  <c:v>7.1199999999999992</c:v>
                </c:pt>
                <c:pt idx="334">
                  <c:v>7.13</c:v>
                </c:pt>
                <c:pt idx="335">
                  <c:v>7.1099999999999994</c:v>
                </c:pt>
                <c:pt idx="336">
                  <c:v>7.1199999999999992</c:v>
                </c:pt>
                <c:pt idx="337">
                  <c:v>7.1399999999999899</c:v>
                </c:pt>
                <c:pt idx="338">
                  <c:v>7.1599999999999993</c:v>
                </c:pt>
                <c:pt idx="339">
                  <c:v>7.18</c:v>
                </c:pt>
                <c:pt idx="340">
                  <c:v>7.1599999999999993</c:v>
                </c:pt>
                <c:pt idx="341">
                  <c:v>7.1399999999999899</c:v>
                </c:pt>
                <c:pt idx="342">
                  <c:v>7.1399999999999899</c:v>
                </c:pt>
                <c:pt idx="343">
                  <c:v>7.1199999999999894</c:v>
                </c:pt>
                <c:pt idx="344">
                  <c:v>7.1099999999999897</c:v>
                </c:pt>
                <c:pt idx="345">
                  <c:v>7.1099999999999897</c:v>
                </c:pt>
                <c:pt idx="346">
                  <c:v>7.1199999999999894</c:v>
                </c:pt>
                <c:pt idx="347">
                  <c:v>7.13</c:v>
                </c:pt>
                <c:pt idx="348">
                  <c:v>7.13</c:v>
                </c:pt>
                <c:pt idx="349">
                  <c:v>7.1099999999999897</c:v>
                </c:pt>
                <c:pt idx="350">
                  <c:v>7.1099999999999897</c:v>
                </c:pt>
                <c:pt idx="351">
                  <c:v>7.13</c:v>
                </c:pt>
                <c:pt idx="352">
                  <c:v>7.1199999999999992</c:v>
                </c:pt>
                <c:pt idx="353">
                  <c:v>7.1199999999999992</c:v>
                </c:pt>
                <c:pt idx="354">
                  <c:v>7.1199999999999992</c:v>
                </c:pt>
                <c:pt idx="355">
                  <c:v>7.1199999999999992</c:v>
                </c:pt>
                <c:pt idx="356">
                  <c:v>7.1199999999999992</c:v>
                </c:pt>
                <c:pt idx="357">
                  <c:v>7.1</c:v>
                </c:pt>
                <c:pt idx="358">
                  <c:v>7.1</c:v>
                </c:pt>
                <c:pt idx="359">
                  <c:v>7.0799999999999903</c:v>
                </c:pt>
                <c:pt idx="360">
                  <c:v>7.1199999999999894</c:v>
                </c:pt>
                <c:pt idx="361">
                  <c:v>7.1399999999999899</c:v>
                </c:pt>
                <c:pt idx="362">
                  <c:v>7.1599999999999993</c:v>
                </c:pt>
                <c:pt idx="363">
                  <c:v>7.1899999999999897</c:v>
                </c:pt>
                <c:pt idx="364">
                  <c:v>7.1899999999999897</c:v>
                </c:pt>
                <c:pt idx="365">
                  <c:v>7.1799999999999899</c:v>
                </c:pt>
                <c:pt idx="366">
                  <c:v>7.1899999999999897</c:v>
                </c:pt>
                <c:pt idx="367">
                  <c:v>7.1799999999999899</c:v>
                </c:pt>
                <c:pt idx="368">
                  <c:v>7.1899999999999897</c:v>
                </c:pt>
                <c:pt idx="369">
                  <c:v>7.1899999999999897</c:v>
                </c:pt>
                <c:pt idx="370">
                  <c:v>7.1899999999999897</c:v>
                </c:pt>
                <c:pt idx="371">
                  <c:v>7.1699999999999893</c:v>
                </c:pt>
                <c:pt idx="372">
                  <c:v>7.1599999999999993</c:v>
                </c:pt>
                <c:pt idx="373">
                  <c:v>7.1899999999999897</c:v>
                </c:pt>
                <c:pt idx="374">
                  <c:v>7.18</c:v>
                </c:pt>
                <c:pt idx="375">
                  <c:v>7.1899999999999897</c:v>
                </c:pt>
                <c:pt idx="376">
                  <c:v>7.1899999999999897</c:v>
                </c:pt>
                <c:pt idx="377">
                  <c:v>7.17</c:v>
                </c:pt>
                <c:pt idx="378">
                  <c:v>7.1499999999999897</c:v>
                </c:pt>
                <c:pt idx="379">
                  <c:v>7.1399999999999899</c:v>
                </c:pt>
                <c:pt idx="380">
                  <c:v>7.1399999999999899</c:v>
                </c:pt>
                <c:pt idx="381">
                  <c:v>7.1199999999999992</c:v>
                </c:pt>
                <c:pt idx="382">
                  <c:v>7.1199999999999992</c:v>
                </c:pt>
                <c:pt idx="383">
                  <c:v>7.1099999999999897</c:v>
                </c:pt>
                <c:pt idx="384">
                  <c:v>7.1</c:v>
                </c:pt>
                <c:pt idx="385">
                  <c:v>7.1</c:v>
                </c:pt>
                <c:pt idx="386">
                  <c:v>7.1099999999999897</c:v>
                </c:pt>
                <c:pt idx="387">
                  <c:v>7.1399999999999899</c:v>
                </c:pt>
                <c:pt idx="388">
                  <c:v>7.1599999999999895</c:v>
                </c:pt>
                <c:pt idx="389">
                  <c:v>7.1499999999999897</c:v>
                </c:pt>
                <c:pt idx="390">
                  <c:v>7.14</c:v>
                </c:pt>
                <c:pt idx="391">
                  <c:v>7.1499999999999897</c:v>
                </c:pt>
                <c:pt idx="392">
                  <c:v>7.1599999999999993</c:v>
                </c:pt>
                <c:pt idx="393">
                  <c:v>7.1199999999999992</c:v>
                </c:pt>
                <c:pt idx="394">
                  <c:v>7.1199999999999992</c:v>
                </c:pt>
                <c:pt idx="395">
                  <c:v>7.1099999999999994</c:v>
                </c:pt>
                <c:pt idx="396">
                  <c:v>7.1</c:v>
                </c:pt>
                <c:pt idx="397">
                  <c:v>7.09</c:v>
                </c:pt>
                <c:pt idx="398">
                  <c:v>7.1199999999999992</c:v>
                </c:pt>
                <c:pt idx="399">
                  <c:v>7.1</c:v>
                </c:pt>
                <c:pt idx="400">
                  <c:v>7.0899999999999901</c:v>
                </c:pt>
                <c:pt idx="401">
                  <c:v>7.0799999999999903</c:v>
                </c:pt>
                <c:pt idx="402">
                  <c:v>7.0799999999999903</c:v>
                </c:pt>
                <c:pt idx="403">
                  <c:v>7.07</c:v>
                </c:pt>
                <c:pt idx="404">
                  <c:v>7.06</c:v>
                </c:pt>
                <c:pt idx="405">
                  <c:v>7.06</c:v>
                </c:pt>
                <c:pt idx="406">
                  <c:v>7.05</c:v>
                </c:pt>
                <c:pt idx="407">
                  <c:v>7.05</c:v>
                </c:pt>
                <c:pt idx="408">
                  <c:v>7.03</c:v>
                </c:pt>
                <c:pt idx="409">
                  <c:v>7.02</c:v>
                </c:pt>
                <c:pt idx="410">
                  <c:v>7.01</c:v>
                </c:pt>
                <c:pt idx="411">
                  <c:v>7.03</c:v>
                </c:pt>
                <c:pt idx="412">
                  <c:v>7.05</c:v>
                </c:pt>
                <c:pt idx="413">
                  <c:v>7.06</c:v>
                </c:pt>
                <c:pt idx="414">
                  <c:v>7.05</c:v>
                </c:pt>
                <c:pt idx="415">
                  <c:v>7.0399999999999903</c:v>
                </c:pt>
                <c:pt idx="416">
                  <c:v>7.02</c:v>
                </c:pt>
                <c:pt idx="417">
                  <c:v>6.9999999999999902</c:v>
                </c:pt>
                <c:pt idx="418">
                  <c:v>7.01</c:v>
                </c:pt>
                <c:pt idx="419">
                  <c:v>7.0499999999999901</c:v>
                </c:pt>
                <c:pt idx="420">
                  <c:v>7.0899999999999901</c:v>
                </c:pt>
                <c:pt idx="421">
                  <c:v>7.0699999999999896</c:v>
                </c:pt>
                <c:pt idx="422">
                  <c:v>7.06</c:v>
                </c:pt>
                <c:pt idx="423">
                  <c:v>7.0699999999999896</c:v>
                </c:pt>
                <c:pt idx="424">
                  <c:v>7.06</c:v>
                </c:pt>
                <c:pt idx="425">
                  <c:v>7.06</c:v>
                </c:pt>
                <c:pt idx="426">
                  <c:v>7.03</c:v>
                </c:pt>
                <c:pt idx="427">
                  <c:v>7.06</c:v>
                </c:pt>
                <c:pt idx="428">
                  <c:v>7.06</c:v>
                </c:pt>
                <c:pt idx="429">
                  <c:v>7.07</c:v>
                </c:pt>
                <c:pt idx="430">
                  <c:v>7.07</c:v>
                </c:pt>
                <c:pt idx="431">
                  <c:v>7.0499999999999901</c:v>
                </c:pt>
                <c:pt idx="432">
                  <c:v>7.0399999999999903</c:v>
                </c:pt>
                <c:pt idx="433">
                  <c:v>7.0399999999999903</c:v>
                </c:pt>
                <c:pt idx="434">
                  <c:v>7.05</c:v>
                </c:pt>
                <c:pt idx="435">
                  <c:v>7.01</c:v>
                </c:pt>
                <c:pt idx="436">
                  <c:v>7.02</c:v>
                </c:pt>
                <c:pt idx="437">
                  <c:v>7.01</c:v>
                </c:pt>
                <c:pt idx="438">
                  <c:v>7.00999999999999</c:v>
                </c:pt>
                <c:pt idx="439">
                  <c:v>6.9899999999999904</c:v>
                </c:pt>
                <c:pt idx="440">
                  <c:v>6.9999999999999902</c:v>
                </c:pt>
                <c:pt idx="441">
                  <c:v>6.9999999999999902</c:v>
                </c:pt>
                <c:pt idx="442">
                  <c:v>7.01</c:v>
                </c:pt>
                <c:pt idx="443">
                  <c:v>7.03</c:v>
                </c:pt>
                <c:pt idx="444">
                  <c:v>7.03</c:v>
                </c:pt>
                <c:pt idx="445">
                  <c:v>7.02</c:v>
                </c:pt>
                <c:pt idx="446">
                  <c:v>7.02</c:v>
                </c:pt>
                <c:pt idx="447">
                  <c:v>7.03</c:v>
                </c:pt>
                <c:pt idx="448">
                  <c:v>7.03</c:v>
                </c:pt>
                <c:pt idx="449">
                  <c:v>7.03</c:v>
                </c:pt>
                <c:pt idx="450">
                  <c:v>7.0399999999999903</c:v>
                </c:pt>
                <c:pt idx="451">
                  <c:v>7.0399999999999903</c:v>
                </c:pt>
                <c:pt idx="452">
                  <c:v>7.0499999999999901</c:v>
                </c:pt>
                <c:pt idx="453">
                  <c:v>7.06</c:v>
                </c:pt>
                <c:pt idx="454">
                  <c:v>7.06</c:v>
                </c:pt>
                <c:pt idx="455">
                  <c:v>7.06</c:v>
                </c:pt>
                <c:pt idx="456">
                  <c:v>7.0699999999999896</c:v>
                </c:pt>
                <c:pt idx="457">
                  <c:v>7.0499999999999901</c:v>
                </c:pt>
                <c:pt idx="458">
                  <c:v>7.06</c:v>
                </c:pt>
                <c:pt idx="459">
                  <c:v>7.0899999999999901</c:v>
                </c:pt>
                <c:pt idx="460">
                  <c:v>7.08</c:v>
                </c:pt>
                <c:pt idx="461">
                  <c:v>7.09</c:v>
                </c:pt>
                <c:pt idx="462">
                  <c:v>7.1099999999999994</c:v>
                </c:pt>
                <c:pt idx="463">
                  <c:v>7.1199999999999992</c:v>
                </c:pt>
                <c:pt idx="464">
                  <c:v>7.1099999999999994</c:v>
                </c:pt>
                <c:pt idx="465">
                  <c:v>7.1</c:v>
                </c:pt>
                <c:pt idx="466">
                  <c:v>7.1099999999999897</c:v>
                </c:pt>
                <c:pt idx="467">
                  <c:v>7.1299999999999892</c:v>
                </c:pt>
                <c:pt idx="468">
                  <c:v>7.1199999999999992</c:v>
                </c:pt>
                <c:pt idx="469">
                  <c:v>7.1399999999999899</c:v>
                </c:pt>
                <c:pt idx="470">
                  <c:v>7.1599999999999993</c:v>
                </c:pt>
                <c:pt idx="471">
                  <c:v>7.18</c:v>
                </c:pt>
                <c:pt idx="472">
                  <c:v>7.1999999999999895</c:v>
                </c:pt>
                <c:pt idx="473">
                  <c:v>7.1699999999999893</c:v>
                </c:pt>
                <c:pt idx="474">
                  <c:v>7.1699999999999893</c:v>
                </c:pt>
                <c:pt idx="475">
                  <c:v>7.1599999999999993</c:v>
                </c:pt>
                <c:pt idx="476">
                  <c:v>7.1699999999999893</c:v>
                </c:pt>
                <c:pt idx="477">
                  <c:v>7.1599999999999993</c:v>
                </c:pt>
                <c:pt idx="478">
                  <c:v>7.1299999999999892</c:v>
                </c:pt>
                <c:pt idx="479">
                  <c:v>7.1299999999999892</c:v>
                </c:pt>
                <c:pt idx="480">
                  <c:v>7.1199999999999992</c:v>
                </c:pt>
                <c:pt idx="481">
                  <c:v>7.1099999999999897</c:v>
                </c:pt>
                <c:pt idx="482">
                  <c:v>7.0899999999999901</c:v>
                </c:pt>
                <c:pt idx="483">
                  <c:v>7.0899999999999901</c:v>
                </c:pt>
                <c:pt idx="484">
                  <c:v>7.0899999999999901</c:v>
                </c:pt>
                <c:pt idx="485">
                  <c:v>7.08</c:v>
                </c:pt>
                <c:pt idx="486">
                  <c:v>7.0899999999999901</c:v>
                </c:pt>
                <c:pt idx="487">
                  <c:v>7.1099999999999897</c:v>
                </c:pt>
                <c:pt idx="488">
                  <c:v>7.1499999999999995</c:v>
                </c:pt>
                <c:pt idx="489">
                  <c:v>7.1499999999999995</c:v>
                </c:pt>
                <c:pt idx="490">
                  <c:v>7.1499999999999897</c:v>
                </c:pt>
                <c:pt idx="491">
                  <c:v>7.1299999999999892</c:v>
                </c:pt>
                <c:pt idx="492">
                  <c:v>7.13</c:v>
                </c:pt>
                <c:pt idx="493">
                  <c:v>7.1399999999999899</c:v>
                </c:pt>
                <c:pt idx="494">
                  <c:v>7.1399999999999899</c:v>
                </c:pt>
                <c:pt idx="495">
                  <c:v>7.1399999999999899</c:v>
                </c:pt>
                <c:pt idx="496">
                  <c:v>7.1399999999999899</c:v>
                </c:pt>
                <c:pt idx="497">
                  <c:v>7.13</c:v>
                </c:pt>
                <c:pt idx="498">
                  <c:v>7.13</c:v>
                </c:pt>
                <c:pt idx="499">
                  <c:v>7.1199999999999992</c:v>
                </c:pt>
                <c:pt idx="500">
                  <c:v>7.1199999999999992</c:v>
                </c:pt>
                <c:pt idx="501">
                  <c:v>7.1299999999999892</c:v>
                </c:pt>
                <c:pt idx="502">
                  <c:v>7.1099999999999897</c:v>
                </c:pt>
                <c:pt idx="503">
                  <c:v>7.1199999999999992</c:v>
                </c:pt>
                <c:pt idx="504">
                  <c:v>7.1199999999999992</c:v>
                </c:pt>
                <c:pt idx="505">
                  <c:v>7.1199999999999992</c:v>
                </c:pt>
                <c:pt idx="506">
                  <c:v>7.1099999999999897</c:v>
                </c:pt>
                <c:pt idx="507">
                  <c:v>7.1</c:v>
                </c:pt>
                <c:pt idx="508">
                  <c:v>7.1099999999999897</c:v>
                </c:pt>
                <c:pt idx="509">
                  <c:v>7.1199999999999992</c:v>
                </c:pt>
                <c:pt idx="510">
                  <c:v>7.1499999999999897</c:v>
                </c:pt>
                <c:pt idx="511">
                  <c:v>7.1499999999999897</c:v>
                </c:pt>
                <c:pt idx="512">
                  <c:v>7.1399999999999899</c:v>
                </c:pt>
                <c:pt idx="513">
                  <c:v>7.1499999999999995</c:v>
                </c:pt>
                <c:pt idx="514">
                  <c:v>7.13</c:v>
                </c:pt>
                <c:pt idx="515">
                  <c:v>7.13</c:v>
                </c:pt>
                <c:pt idx="516">
                  <c:v>7.1199999999999992</c:v>
                </c:pt>
                <c:pt idx="517">
                  <c:v>7.1199999999999992</c:v>
                </c:pt>
                <c:pt idx="518">
                  <c:v>7.13</c:v>
                </c:pt>
                <c:pt idx="519">
                  <c:v>7.1399999999999899</c:v>
                </c:pt>
                <c:pt idx="520">
                  <c:v>7.1499999999999995</c:v>
                </c:pt>
                <c:pt idx="521">
                  <c:v>7.1499999999999995</c:v>
                </c:pt>
                <c:pt idx="522">
                  <c:v>7.1399999999999899</c:v>
                </c:pt>
                <c:pt idx="523">
                  <c:v>7.1499999999999995</c:v>
                </c:pt>
                <c:pt idx="524">
                  <c:v>7.1599999999999993</c:v>
                </c:pt>
                <c:pt idx="525">
                  <c:v>7.1599999999999993</c:v>
                </c:pt>
                <c:pt idx="526">
                  <c:v>7.1699999999999893</c:v>
                </c:pt>
                <c:pt idx="527">
                  <c:v>7.1499999999999897</c:v>
                </c:pt>
                <c:pt idx="528">
                  <c:v>7.1499999999999897</c:v>
                </c:pt>
                <c:pt idx="529">
                  <c:v>7.1499999999999897</c:v>
                </c:pt>
                <c:pt idx="530">
                  <c:v>7.1499999999999897</c:v>
                </c:pt>
                <c:pt idx="531">
                  <c:v>7.1399999999999899</c:v>
                </c:pt>
                <c:pt idx="532">
                  <c:v>7.13</c:v>
                </c:pt>
                <c:pt idx="533">
                  <c:v>7.1199999999999992</c:v>
                </c:pt>
                <c:pt idx="534">
                  <c:v>7.1099999999999994</c:v>
                </c:pt>
                <c:pt idx="535">
                  <c:v>7.1099999999999994</c:v>
                </c:pt>
                <c:pt idx="536">
                  <c:v>7.1</c:v>
                </c:pt>
                <c:pt idx="537">
                  <c:v>7.1299999999999892</c:v>
                </c:pt>
                <c:pt idx="538">
                  <c:v>7.1099999999999897</c:v>
                </c:pt>
                <c:pt idx="539">
                  <c:v>7.1199999999999992</c:v>
                </c:pt>
                <c:pt idx="540">
                  <c:v>7.1199999999999992</c:v>
                </c:pt>
                <c:pt idx="541">
                  <c:v>7.1399999999999899</c:v>
                </c:pt>
                <c:pt idx="542">
                  <c:v>7.1199999999999992</c:v>
                </c:pt>
                <c:pt idx="543">
                  <c:v>7.1099999999999897</c:v>
                </c:pt>
                <c:pt idx="544">
                  <c:v>7.1199999999999992</c:v>
                </c:pt>
                <c:pt idx="545">
                  <c:v>7.13</c:v>
                </c:pt>
                <c:pt idx="546">
                  <c:v>7.1199999999999992</c:v>
                </c:pt>
                <c:pt idx="547">
                  <c:v>7.1199999999999992</c:v>
                </c:pt>
                <c:pt idx="548">
                  <c:v>7.1199999999999992</c:v>
                </c:pt>
                <c:pt idx="549">
                  <c:v>7.1499999999999897</c:v>
                </c:pt>
                <c:pt idx="550">
                  <c:v>7.1999999999999895</c:v>
                </c:pt>
                <c:pt idx="551">
                  <c:v>7.1999999999999895</c:v>
                </c:pt>
                <c:pt idx="552">
                  <c:v>7.1899999999999897</c:v>
                </c:pt>
                <c:pt idx="553">
                  <c:v>7.18</c:v>
                </c:pt>
                <c:pt idx="554">
                  <c:v>7.17</c:v>
                </c:pt>
                <c:pt idx="555">
                  <c:v>7.1899999999999995</c:v>
                </c:pt>
                <c:pt idx="556">
                  <c:v>7.1899999999999995</c:v>
                </c:pt>
                <c:pt idx="557">
                  <c:v>7.18</c:v>
                </c:pt>
                <c:pt idx="558">
                  <c:v>7.1999999999999895</c:v>
                </c:pt>
                <c:pt idx="559">
                  <c:v>7.1999999999999895</c:v>
                </c:pt>
                <c:pt idx="560">
                  <c:v>7.2099999999999902</c:v>
                </c:pt>
                <c:pt idx="561">
                  <c:v>7.21</c:v>
                </c:pt>
                <c:pt idx="562">
                  <c:v>7.21</c:v>
                </c:pt>
                <c:pt idx="563">
                  <c:v>7.23</c:v>
                </c:pt>
                <c:pt idx="564">
                  <c:v>7.21</c:v>
                </c:pt>
                <c:pt idx="565">
                  <c:v>7.1999999999999895</c:v>
                </c:pt>
                <c:pt idx="566">
                  <c:v>7.2099999999999902</c:v>
                </c:pt>
                <c:pt idx="567">
                  <c:v>7.2099999999999902</c:v>
                </c:pt>
                <c:pt idx="568">
                  <c:v>7.2099999999999902</c:v>
                </c:pt>
                <c:pt idx="569">
                  <c:v>7.1999999999999895</c:v>
                </c:pt>
                <c:pt idx="570">
                  <c:v>7.1899999999999897</c:v>
                </c:pt>
                <c:pt idx="571">
                  <c:v>7.1899999999999897</c:v>
                </c:pt>
                <c:pt idx="572">
                  <c:v>7.2099999999999902</c:v>
                </c:pt>
                <c:pt idx="573">
                  <c:v>7.22</c:v>
                </c:pt>
                <c:pt idx="574">
                  <c:v>7.2099999999999902</c:v>
                </c:pt>
                <c:pt idx="575">
                  <c:v>7.1899999999999995</c:v>
                </c:pt>
                <c:pt idx="576">
                  <c:v>7.1899999999999897</c:v>
                </c:pt>
                <c:pt idx="577">
                  <c:v>7.1899999999999897</c:v>
                </c:pt>
                <c:pt idx="578">
                  <c:v>7.1799999999999899</c:v>
                </c:pt>
                <c:pt idx="579">
                  <c:v>7.1599999999999993</c:v>
                </c:pt>
                <c:pt idx="580">
                  <c:v>7.1499999999999897</c:v>
                </c:pt>
                <c:pt idx="581">
                  <c:v>7.1699999999999893</c:v>
                </c:pt>
                <c:pt idx="582">
                  <c:v>7.1699999999999893</c:v>
                </c:pt>
                <c:pt idx="583">
                  <c:v>7.1799999999999899</c:v>
                </c:pt>
                <c:pt idx="584">
                  <c:v>7.1799999999999899</c:v>
                </c:pt>
                <c:pt idx="585">
                  <c:v>7.1999999999999895</c:v>
                </c:pt>
                <c:pt idx="586">
                  <c:v>7.1999999999999895</c:v>
                </c:pt>
                <c:pt idx="587">
                  <c:v>7.21</c:v>
                </c:pt>
                <c:pt idx="588">
                  <c:v>7.21</c:v>
                </c:pt>
                <c:pt idx="589">
                  <c:v>7.22</c:v>
                </c:pt>
                <c:pt idx="590">
                  <c:v>7.1999999999999895</c:v>
                </c:pt>
                <c:pt idx="591">
                  <c:v>7.21</c:v>
                </c:pt>
                <c:pt idx="592">
                  <c:v>7.1999999999999895</c:v>
                </c:pt>
                <c:pt idx="593">
                  <c:v>7.1999999999999895</c:v>
                </c:pt>
                <c:pt idx="594">
                  <c:v>7.1799999999999899</c:v>
                </c:pt>
                <c:pt idx="595">
                  <c:v>7.1899999999999897</c:v>
                </c:pt>
                <c:pt idx="596">
                  <c:v>7.2299999999999898</c:v>
                </c:pt>
                <c:pt idx="597">
                  <c:v>7.2299999999999898</c:v>
                </c:pt>
                <c:pt idx="598">
                  <c:v>7.2499999999999902</c:v>
                </c:pt>
                <c:pt idx="599">
                  <c:v>7.2499999999999902</c:v>
                </c:pt>
                <c:pt idx="600">
                  <c:v>7.2299999999999898</c:v>
                </c:pt>
                <c:pt idx="601">
                  <c:v>7.2399999999999904</c:v>
                </c:pt>
                <c:pt idx="602">
                  <c:v>7.25999999999999</c:v>
                </c:pt>
                <c:pt idx="603">
                  <c:v>7.2700000000000005</c:v>
                </c:pt>
                <c:pt idx="604">
                  <c:v>7.2899999999999903</c:v>
                </c:pt>
                <c:pt idx="605">
                  <c:v>7.2699999999999898</c:v>
                </c:pt>
                <c:pt idx="606">
                  <c:v>7.28</c:v>
                </c:pt>
                <c:pt idx="607">
                  <c:v>7.2699999999999898</c:v>
                </c:pt>
                <c:pt idx="608">
                  <c:v>7.2799999999999905</c:v>
                </c:pt>
                <c:pt idx="609">
                  <c:v>7.2999999999999901</c:v>
                </c:pt>
                <c:pt idx="610">
                  <c:v>7.31</c:v>
                </c:pt>
                <c:pt idx="611">
                  <c:v>7.3199999999999994</c:v>
                </c:pt>
                <c:pt idx="612">
                  <c:v>7.3199999999999994</c:v>
                </c:pt>
                <c:pt idx="613">
                  <c:v>7.2999999999999901</c:v>
                </c:pt>
                <c:pt idx="614">
                  <c:v>7.3099999999999898</c:v>
                </c:pt>
                <c:pt idx="615">
                  <c:v>7.3099999999999898</c:v>
                </c:pt>
                <c:pt idx="616">
                  <c:v>7.2999999999999901</c:v>
                </c:pt>
                <c:pt idx="617">
                  <c:v>7.3099999999999898</c:v>
                </c:pt>
                <c:pt idx="618">
                  <c:v>7.2999999999999901</c:v>
                </c:pt>
                <c:pt idx="619">
                  <c:v>7.2899999999999903</c:v>
                </c:pt>
                <c:pt idx="620">
                  <c:v>7.2999999999999901</c:v>
                </c:pt>
                <c:pt idx="621">
                  <c:v>7.28</c:v>
                </c:pt>
                <c:pt idx="622">
                  <c:v>7.2999999999999901</c:v>
                </c:pt>
                <c:pt idx="623">
                  <c:v>7.31</c:v>
                </c:pt>
                <c:pt idx="624">
                  <c:v>7.31</c:v>
                </c:pt>
                <c:pt idx="625">
                  <c:v>7.3</c:v>
                </c:pt>
                <c:pt idx="626">
                  <c:v>7.3</c:v>
                </c:pt>
                <c:pt idx="627">
                  <c:v>7.28</c:v>
                </c:pt>
                <c:pt idx="628">
                  <c:v>7.28</c:v>
                </c:pt>
                <c:pt idx="629">
                  <c:v>7.3099999999999898</c:v>
                </c:pt>
                <c:pt idx="630">
                  <c:v>7.3199999999999994</c:v>
                </c:pt>
                <c:pt idx="631">
                  <c:v>7.28</c:v>
                </c:pt>
                <c:pt idx="632">
                  <c:v>7.28</c:v>
                </c:pt>
                <c:pt idx="633">
                  <c:v>7.2799999999999905</c:v>
                </c:pt>
                <c:pt idx="634">
                  <c:v>7.2700000000000005</c:v>
                </c:pt>
                <c:pt idx="635">
                  <c:v>7.2699999999999898</c:v>
                </c:pt>
                <c:pt idx="636">
                  <c:v>7.2699999999999898</c:v>
                </c:pt>
                <c:pt idx="637">
                  <c:v>7.2699999999999898</c:v>
                </c:pt>
                <c:pt idx="638">
                  <c:v>7.26</c:v>
                </c:pt>
                <c:pt idx="639">
                  <c:v>7.26</c:v>
                </c:pt>
                <c:pt idx="640">
                  <c:v>7.28</c:v>
                </c:pt>
                <c:pt idx="641">
                  <c:v>7.2899999999999903</c:v>
                </c:pt>
                <c:pt idx="642">
                  <c:v>7.2999999999999901</c:v>
                </c:pt>
                <c:pt idx="643">
                  <c:v>7.28</c:v>
                </c:pt>
                <c:pt idx="644">
                  <c:v>7.26</c:v>
                </c:pt>
                <c:pt idx="645">
                  <c:v>7.2399999999999904</c:v>
                </c:pt>
                <c:pt idx="646">
                  <c:v>7.2299999999999898</c:v>
                </c:pt>
                <c:pt idx="647">
                  <c:v>7.1999999999999895</c:v>
                </c:pt>
                <c:pt idx="648">
                  <c:v>7.2</c:v>
                </c:pt>
                <c:pt idx="649">
                  <c:v>7.2</c:v>
                </c:pt>
                <c:pt idx="650">
                  <c:v>7.1899999999999995</c:v>
                </c:pt>
                <c:pt idx="651">
                  <c:v>7.1999999999999895</c:v>
                </c:pt>
                <c:pt idx="652">
                  <c:v>7.23</c:v>
                </c:pt>
                <c:pt idx="653">
                  <c:v>7.21</c:v>
                </c:pt>
                <c:pt idx="654">
                  <c:v>7.18</c:v>
                </c:pt>
                <c:pt idx="655">
                  <c:v>7.18</c:v>
                </c:pt>
                <c:pt idx="656">
                  <c:v>7.17</c:v>
                </c:pt>
                <c:pt idx="657">
                  <c:v>7.17</c:v>
                </c:pt>
                <c:pt idx="658">
                  <c:v>7.1499999999999995</c:v>
                </c:pt>
                <c:pt idx="659">
                  <c:v>7.1199999999999992</c:v>
                </c:pt>
                <c:pt idx="660">
                  <c:v>7.1199999999999992</c:v>
                </c:pt>
                <c:pt idx="661">
                  <c:v>7.13</c:v>
                </c:pt>
                <c:pt idx="662">
                  <c:v>7.13</c:v>
                </c:pt>
                <c:pt idx="663">
                  <c:v>7.1399999999999899</c:v>
                </c:pt>
                <c:pt idx="664">
                  <c:v>7.1399999999999899</c:v>
                </c:pt>
                <c:pt idx="665">
                  <c:v>7.1199999999999992</c:v>
                </c:pt>
                <c:pt idx="666">
                  <c:v>7.13</c:v>
                </c:pt>
                <c:pt idx="667">
                  <c:v>7.13</c:v>
                </c:pt>
                <c:pt idx="668">
                  <c:v>7.1199999999999992</c:v>
                </c:pt>
                <c:pt idx="669">
                  <c:v>7.13</c:v>
                </c:pt>
                <c:pt idx="670">
                  <c:v>7.1099999999999994</c:v>
                </c:pt>
                <c:pt idx="671">
                  <c:v>7.13</c:v>
                </c:pt>
                <c:pt idx="672">
                  <c:v>7.13</c:v>
                </c:pt>
                <c:pt idx="673">
                  <c:v>7.1099999999999994</c:v>
                </c:pt>
                <c:pt idx="674">
                  <c:v>7.1</c:v>
                </c:pt>
                <c:pt idx="675">
                  <c:v>7.1199999999999992</c:v>
                </c:pt>
                <c:pt idx="676">
                  <c:v>7.1</c:v>
                </c:pt>
                <c:pt idx="677">
                  <c:v>7.13</c:v>
                </c:pt>
                <c:pt idx="678">
                  <c:v>7.1399999999999899</c:v>
                </c:pt>
                <c:pt idx="679">
                  <c:v>7.1499999999999995</c:v>
                </c:pt>
                <c:pt idx="680">
                  <c:v>7.1399999999999899</c:v>
                </c:pt>
                <c:pt idx="681">
                  <c:v>7.13</c:v>
                </c:pt>
                <c:pt idx="682">
                  <c:v>7.1</c:v>
                </c:pt>
                <c:pt idx="683">
                  <c:v>7.1099999999999994</c:v>
                </c:pt>
                <c:pt idx="684">
                  <c:v>7.1099999999999994</c:v>
                </c:pt>
                <c:pt idx="685">
                  <c:v>7.1199999999999992</c:v>
                </c:pt>
                <c:pt idx="686">
                  <c:v>7.13</c:v>
                </c:pt>
                <c:pt idx="687">
                  <c:v>7.13</c:v>
                </c:pt>
                <c:pt idx="688">
                  <c:v>7.1199999999999992</c:v>
                </c:pt>
                <c:pt idx="689">
                  <c:v>7.1099999999999994</c:v>
                </c:pt>
                <c:pt idx="690">
                  <c:v>7.08</c:v>
                </c:pt>
                <c:pt idx="691">
                  <c:v>7.08</c:v>
                </c:pt>
                <c:pt idx="692">
                  <c:v>7.07</c:v>
                </c:pt>
                <c:pt idx="693">
                  <c:v>7.0399999999999903</c:v>
                </c:pt>
                <c:pt idx="694">
                  <c:v>7.05</c:v>
                </c:pt>
                <c:pt idx="695">
                  <c:v>7.06</c:v>
                </c:pt>
                <c:pt idx="696">
                  <c:v>7.05</c:v>
                </c:pt>
                <c:pt idx="697">
                  <c:v>7.06</c:v>
                </c:pt>
                <c:pt idx="698">
                  <c:v>7.06</c:v>
                </c:pt>
                <c:pt idx="699">
                  <c:v>7.05</c:v>
                </c:pt>
                <c:pt idx="700">
                  <c:v>7.05</c:v>
                </c:pt>
                <c:pt idx="701">
                  <c:v>7.07</c:v>
                </c:pt>
                <c:pt idx="702">
                  <c:v>7.1</c:v>
                </c:pt>
                <c:pt idx="703">
                  <c:v>7.1099999999999994</c:v>
                </c:pt>
                <c:pt idx="704">
                  <c:v>7.1</c:v>
                </c:pt>
                <c:pt idx="705">
                  <c:v>7.1099999999999994</c:v>
                </c:pt>
                <c:pt idx="706">
                  <c:v>7.1099999999999994</c:v>
                </c:pt>
                <c:pt idx="707">
                  <c:v>7.1</c:v>
                </c:pt>
                <c:pt idx="708">
                  <c:v>7.13</c:v>
                </c:pt>
                <c:pt idx="709">
                  <c:v>7.1399999999999899</c:v>
                </c:pt>
                <c:pt idx="710">
                  <c:v>7.1499999999999995</c:v>
                </c:pt>
                <c:pt idx="711">
                  <c:v>7.18</c:v>
                </c:pt>
                <c:pt idx="712">
                  <c:v>7.1499999999999995</c:v>
                </c:pt>
                <c:pt idx="713">
                  <c:v>7.13</c:v>
                </c:pt>
                <c:pt idx="714">
                  <c:v>7.13</c:v>
                </c:pt>
                <c:pt idx="715">
                  <c:v>7.13</c:v>
                </c:pt>
                <c:pt idx="716">
                  <c:v>7.13</c:v>
                </c:pt>
                <c:pt idx="717">
                  <c:v>7.13</c:v>
                </c:pt>
                <c:pt idx="718">
                  <c:v>7.1</c:v>
                </c:pt>
                <c:pt idx="719">
                  <c:v>7.09</c:v>
                </c:pt>
                <c:pt idx="720">
                  <c:v>7.09</c:v>
                </c:pt>
                <c:pt idx="721">
                  <c:v>7.09</c:v>
                </c:pt>
                <c:pt idx="722">
                  <c:v>7.1099999999999994</c:v>
                </c:pt>
                <c:pt idx="723">
                  <c:v>7.1099999999999994</c:v>
                </c:pt>
                <c:pt idx="724">
                  <c:v>7.1099999999999994</c:v>
                </c:pt>
                <c:pt idx="725">
                  <c:v>7.09</c:v>
                </c:pt>
                <c:pt idx="726">
                  <c:v>7.1</c:v>
                </c:pt>
                <c:pt idx="727">
                  <c:v>7.13</c:v>
                </c:pt>
                <c:pt idx="728">
                  <c:v>7.1599999999999993</c:v>
                </c:pt>
                <c:pt idx="729">
                  <c:v>7.1599999999999993</c:v>
                </c:pt>
                <c:pt idx="730">
                  <c:v>7.18</c:v>
                </c:pt>
                <c:pt idx="731">
                  <c:v>7.13</c:v>
                </c:pt>
                <c:pt idx="732">
                  <c:v>7.09</c:v>
                </c:pt>
                <c:pt idx="733">
                  <c:v>7.09</c:v>
                </c:pt>
                <c:pt idx="734">
                  <c:v>7.1</c:v>
                </c:pt>
                <c:pt idx="735">
                  <c:v>7.08</c:v>
                </c:pt>
                <c:pt idx="736">
                  <c:v>7.07</c:v>
                </c:pt>
                <c:pt idx="737">
                  <c:v>7.05</c:v>
                </c:pt>
                <c:pt idx="738">
                  <c:v>7.06</c:v>
                </c:pt>
                <c:pt idx="739">
                  <c:v>7.0399999999999903</c:v>
                </c:pt>
                <c:pt idx="740">
                  <c:v>7.0399999999999903</c:v>
                </c:pt>
                <c:pt idx="741">
                  <c:v>7.03</c:v>
                </c:pt>
                <c:pt idx="742">
                  <c:v>6.9999999999999902</c:v>
                </c:pt>
                <c:pt idx="743">
                  <c:v>6.99</c:v>
                </c:pt>
                <c:pt idx="744">
                  <c:v>6.99</c:v>
                </c:pt>
                <c:pt idx="745">
                  <c:v>6.9599999999999902</c:v>
                </c:pt>
                <c:pt idx="746">
                  <c:v>6.9599999999999902</c:v>
                </c:pt>
                <c:pt idx="747">
                  <c:v>6.95</c:v>
                </c:pt>
                <c:pt idx="748">
                  <c:v>6.95</c:v>
                </c:pt>
                <c:pt idx="749">
                  <c:v>6.9300000000000006</c:v>
                </c:pt>
                <c:pt idx="750">
                  <c:v>6.92</c:v>
                </c:pt>
                <c:pt idx="751">
                  <c:v>6.8999999999999897</c:v>
                </c:pt>
                <c:pt idx="752">
                  <c:v>6.8999999999999897</c:v>
                </c:pt>
                <c:pt idx="753">
                  <c:v>6.88</c:v>
                </c:pt>
                <c:pt idx="754">
                  <c:v>6.8399999999999901</c:v>
                </c:pt>
                <c:pt idx="755">
                  <c:v>6.83</c:v>
                </c:pt>
                <c:pt idx="756">
                  <c:v>6.8199999999999896</c:v>
                </c:pt>
                <c:pt idx="757">
                  <c:v>6.7999999999999901</c:v>
                </c:pt>
                <c:pt idx="758">
                  <c:v>6.79</c:v>
                </c:pt>
                <c:pt idx="759">
                  <c:v>6.78</c:v>
                </c:pt>
                <c:pt idx="760">
                  <c:v>6.76</c:v>
                </c:pt>
                <c:pt idx="761">
                  <c:v>6.76</c:v>
                </c:pt>
                <c:pt idx="762">
                  <c:v>6.7399999999999904</c:v>
                </c:pt>
                <c:pt idx="763">
                  <c:v>6.7299999999999898</c:v>
                </c:pt>
                <c:pt idx="764">
                  <c:v>6.71</c:v>
                </c:pt>
                <c:pt idx="765">
                  <c:v>6.68</c:v>
                </c:pt>
                <c:pt idx="766">
                  <c:v>6.68</c:v>
                </c:pt>
                <c:pt idx="767">
                  <c:v>6.68</c:v>
                </c:pt>
                <c:pt idx="768">
                  <c:v>6.6599999999999895</c:v>
                </c:pt>
                <c:pt idx="769">
                  <c:v>6.6099999999999994</c:v>
                </c:pt>
                <c:pt idx="770">
                  <c:v>6.58</c:v>
                </c:pt>
                <c:pt idx="771">
                  <c:v>6.5599999999999898</c:v>
                </c:pt>
                <c:pt idx="772">
                  <c:v>6.55</c:v>
                </c:pt>
                <c:pt idx="773">
                  <c:v>6.5399999999999903</c:v>
                </c:pt>
                <c:pt idx="774">
                  <c:v>6.5299999999999896</c:v>
                </c:pt>
                <c:pt idx="775">
                  <c:v>6.51</c:v>
                </c:pt>
                <c:pt idx="776">
                  <c:v>6.51</c:v>
                </c:pt>
                <c:pt idx="777">
                  <c:v>6.4700000000000006</c:v>
                </c:pt>
                <c:pt idx="778">
                  <c:v>6.4599999999999902</c:v>
                </c:pt>
                <c:pt idx="779">
                  <c:v>6.4599999999999902</c:v>
                </c:pt>
                <c:pt idx="780">
                  <c:v>6.45</c:v>
                </c:pt>
                <c:pt idx="781">
                  <c:v>6.45</c:v>
                </c:pt>
                <c:pt idx="782">
                  <c:v>6.4399999999999906</c:v>
                </c:pt>
                <c:pt idx="783">
                  <c:v>6.4300000000000006</c:v>
                </c:pt>
                <c:pt idx="784">
                  <c:v>6.41</c:v>
                </c:pt>
                <c:pt idx="785">
                  <c:v>6.3999999999999897</c:v>
                </c:pt>
                <c:pt idx="786">
                  <c:v>6.39</c:v>
                </c:pt>
                <c:pt idx="787">
                  <c:v>6.38</c:v>
                </c:pt>
                <c:pt idx="788">
                  <c:v>6.38</c:v>
                </c:pt>
                <c:pt idx="789">
                  <c:v>6.38</c:v>
                </c:pt>
                <c:pt idx="790">
                  <c:v>6.37</c:v>
                </c:pt>
                <c:pt idx="791">
                  <c:v>6.38</c:v>
                </c:pt>
                <c:pt idx="792">
                  <c:v>6.38</c:v>
                </c:pt>
                <c:pt idx="793">
                  <c:v>6.38</c:v>
                </c:pt>
                <c:pt idx="794">
                  <c:v>6.37</c:v>
                </c:pt>
                <c:pt idx="795">
                  <c:v>6.3599999999999994</c:v>
                </c:pt>
                <c:pt idx="796">
                  <c:v>6.3599999999999994</c:v>
                </c:pt>
                <c:pt idx="797">
                  <c:v>6.34</c:v>
                </c:pt>
                <c:pt idx="798">
                  <c:v>6.34</c:v>
                </c:pt>
                <c:pt idx="799">
                  <c:v>6.3299999999999894</c:v>
                </c:pt>
                <c:pt idx="800">
                  <c:v>6.3199999999999994</c:v>
                </c:pt>
                <c:pt idx="801">
                  <c:v>6.31</c:v>
                </c:pt>
                <c:pt idx="802">
                  <c:v>6.31</c:v>
                </c:pt>
                <c:pt idx="803">
                  <c:v>6.29</c:v>
                </c:pt>
                <c:pt idx="804">
                  <c:v>6.28</c:v>
                </c:pt>
                <c:pt idx="805">
                  <c:v>6.26</c:v>
                </c:pt>
                <c:pt idx="806">
                  <c:v>6.23</c:v>
                </c:pt>
                <c:pt idx="807">
                  <c:v>6.22</c:v>
                </c:pt>
                <c:pt idx="808">
                  <c:v>6.2</c:v>
                </c:pt>
                <c:pt idx="809">
                  <c:v>6.1599999999999993</c:v>
                </c:pt>
                <c:pt idx="810">
                  <c:v>6.13</c:v>
                </c:pt>
                <c:pt idx="811">
                  <c:v>6.1099999999999994</c:v>
                </c:pt>
                <c:pt idx="812">
                  <c:v>6.09</c:v>
                </c:pt>
                <c:pt idx="813">
                  <c:v>6.08</c:v>
                </c:pt>
                <c:pt idx="814">
                  <c:v>6.05</c:v>
                </c:pt>
                <c:pt idx="815">
                  <c:v>6.05</c:v>
                </c:pt>
                <c:pt idx="816">
                  <c:v>6.05</c:v>
                </c:pt>
                <c:pt idx="817">
                  <c:v>6.0399999999999903</c:v>
                </c:pt>
                <c:pt idx="818">
                  <c:v>6.03</c:v>
                </c:pt>
                <c:pt idx="819">
                  <c:v>6</c:v>
                </c:pt>
                <c:pt idx="820">
                  <c:v>5.99</c:v>
                </c:pt>
                <c:pt idx="821">
                  <c:v>5.99</c:v>
                </c:pt>
                <c:pt idx="822">
                  <c:v>5.9700000000000006</c:v>
                </c:pt>
                <c:pt idx="823">
                  <c:v>5.96</c:v>
                </c:pt>
                <c:pt idx="824">
                  <c:v>5.9499999999999904</c:v>
                </c:pt>
                <c:pt idx="825">
                  <c:v>5.9300000000000006</c:v>
                </c:pt>
                <c:pt idx="826">
                  <c:v>5.9</c:v>
                </c:pt>
                <c:pt idx="827">
                  <c:v>5.89</c:v>
                </c:pt>
                <c:pt idx="828">
                  <c:v>5.8599999999999994</c:v>
                </c:pt>
                <c:pt idx="829">
                  <c:v>5.85</c:v>
                </c:pt>
                <c:pt idx="830">
                  <c:v>5.8399999999999901</c:v>
                </c:pt>
                <c:pt idx="831">
                  <c:v>5.8399999999999901</c:v>
                </c:pt>
                <c:pt idx="832">
                  <c:v>5.83</c:v>
                </c:pt>
                <c:pt idx="833">
                  <c:v>5.8</c:v>
                </c:pt>
                <c:pt idx="834">
                  <c:v>5.7899999999999903</c:v>
                </c:pt>
                <c:pt idx="835">
                  <c:v>5.78</c:v>
                </c:pt>
                <c:pt idx="836">
                  <c:v>5.75</c:v>
                </c:pt>
                <c:pt idx="837">
                  <c:v>5.7299999999999898</c:v>
                </c:pt>
                <c:pt idx="838">
                  <c:v>5.72</c:v>
                </c:pt>
                <c:pt idx="839">
                  <c:v>5.71</c:v>
                </c:pt>
                <c:pt idx="840">
                  <c:v>5.6999999999999895</c:v>
                </c:pt>
                <c:pt idx="841">
                  <c:v>5.6999999999999895</c:v>
                </c:pt>
                <c:pt idx="842">
                  <c:v>5.68</c:v>
                </c:pt>
                <c:pt idx="843">
                  <c:v>5.67</c:v>
                </c:pt>
                <c:pt idx="844">
                  <c:v>5.6499999999999995</c:v>
                </c:pt>
                <c:pt idx="845">
                  <c:v>5.6499999999999995</c:v>
                </c:pt>
                <c:pt idx="846">
                  <c:v>5.6499999999999995</c:v>
                </c:pt>
                <c:pt idx="847">
                  <c:v>5.6499999999999995</c:v>
                </c:pt>
                <c:pt idx="848">
                  <c:v>5.63</c:v>
                </c:pt>
                <c:pt idx="849">
                  <c:v>5.63</c:v>
                </c:pt>
                <c:pt idx="850">
                  <c:v>5.5899999999999901</c:v>
                </c:pt>
                <c:pt idx="851">
                  <c:v>5.58</c:v>
                </c:pt>
                <c:pt idx="852">
                  <c:v>5.5699999999999896</c:v>
                </c:pt>
                <c:pt idx="853">
                  <c:v>5.5699999999999896</c:v>
                </c:pt>
                <c:pt idx="854">
                  <c:v>5.56</c:v>
                </c:pt>
                <c:pt idx="855">
                  <c:v>5.54</c:v>
                </c:pt>
                <c:pt idx="856">
                  <c:v>5.5299999999999896</c:v>
                </c:pt>
                <c:pt idx="857">
                  <c:v>5.52</c:v>
                </c:pt>
                <c:pt idx="858">
                  <c:v>5.4899999999999904</c:v>
                </c:pt>
                <c:pt idx="859">
                  <c:v>5.46999999999999</c:v>
                </c:pt>
                <c:pt idx="860">
                  <c:v>5.46</c:v>
                </c:pt>
                <c:pt idx="861">
                  <c:v>5.46</c:v>
                </c:pt>
                <c:pt idx="862">
                  <c:v>5.4499999999999904</c:v>
                </c:pt>
                <c:pt idx="863">
                  <c:v>5.4499999999999904</c:v>
                </c:pt>
                <c:pt idx="864">
                  <c:v>5.4499999999999904</c:v>
                </c:pt>
                <c:pt idx="865">
                  <c:v>5.4399999999999906</c:v>
                </c:pt>
                <c:pt idx="866">
                  <c:v>5.4199999999999902</c:v>
                </c:pt>
                <c:pt idx="867">
                  <c:v>5.41</c:v>
                </c:pt>
                <c:pt idx="868">
                  <c:v>5.35</c:v>
                </c:pt>
                <c:pt idx="869">
                  <c:v>5.33</c:v>
                </c:pt>
                <c:pt idx="870">
                  <c:v>5.31</c:v>
                </c:pt>
                <c:pt idx="871">
                  <c:v>5.3</c:v>
                </c:pt>
                <c:pt idx="872">
                  <c:v>5.28</c:v>
                </c:pt>
                <c:pt idx="873">
                  <c:v>5.26</c:v>
                </c:pt>
                <c:pt idx="874">
                  <c:v>5.26</c:v>
                </c:pt>
                <c:pt idx="875">
                  <c:v>5.25</c:v>
                </c:pt>
                <c:pt idx="876">
                  <c:v>5.2299999999999898</c:v>
                </c:pt>
                <c:pt idx="877">
                  <c:v>5.21</c:v>
                </c:pt>
                <c:pt idx="878">
                  <c:v>5.1899999999999995</c:v>
                </c:pt>
                <c:pt idx="879">
                  <c:v>5.1599999999999993</c:v>
                </c:pt>
                <c:pt idx="880">
                  <c:v>5.1599999999999993</c:v>
                </c:pt>
                <c:pt idx="881">
                  <c:v>5.1499999999999995</c:v>
                </c:pt>
                <c:pt idx="882">
                  <c:v>5.13</c:v>
                </c:pt>
                <c:pt idx="883">
                  <c:v>5.0999999999999996</c:v>
                </c:pt>
                <c:pt idx="884">
                  <c:v>5.09</c:v>
                </c:pt>
                <c:pt idx="885">
                  <c:v>5.09</c:v>
                </c:pt>
                <c:pt idx="886">
                  <c:v>5.08</c:v>
                </c:pt>
                <c:pt idx="887">
                  <c:v>5.07</c:v>
                </c:pt>
                <c:pt idx="888">
                  <c:v>5.07</c:v>
                </c:pt>
                <c:pt idx="889">
                  <c:v>5.0599999999999996</c:v>
                </c:pt>
                <c:pt idx="890">
                  <c:v>5.0599999999999996</c:v>
                </c:pt>
                <c:pt idx="891">
                  <c:v>5.0599999999999996</c:v>
                </c:pt>
                <c:pt idx="892">
                  <c:v>5.04</c:v>
                </c:pt>
                <c:pt idx="893">
                  <c:v>5.04</c:v>
                </c:pt>
                <c:pt idx="894">
                  <c:v>5.0299999999999896</c:v>
                </c:pt>
                <c:pt idx="895">
                  <c:v>5.0199999999999996</c:v>
                </c:pt>
                <c:pt idx="896">
                  <c:v>4.9899999999999904</c:v>
                </c:pt>
                <c:pt idx="897">
                  <c:v>4.9599999999999902</c:v>
                </c:pt>
                <c:pt idx="898">
                  <c:v>4.9499999999999904</c:v>
                </c:pt>
                <c:pt idx="899">
                  <c:v>4.9499999999999904</c:v>
                </c:pt>
                <c:pt idx="900">
                  <c:v>4.9399999999999906</c:v>
                </c:pt>
                <c:pt idx="901">
                  <c:v>4.9399999999999906</c:v>
                </c:pt>
                <c:pt idx="902">
                  <c:v>4.9099999999999904</c:v>
                </c:pt>
                <c:pt idx="903">
                  <c:v>4.8999999999999897</c:v>
                </c:pt>
                <c:pt idx="904">
                  <c:v>4.8699999999999894</c:v>
                </c:pt>
                <c:pt idx="905">
                  <c:v>4.8399999999999901</c:v>
                </c:pt>
                <c:pt idx="906">
                  <c:v>4.8399999999999901</c:v>
                </c:pt>
                <c:pt idx="907">
                  <c:v>4.8299999999999894</c:v>
                </c:pt>
                <c:pt idx="908">
                  <c:v>4.8299999999999894</c:v>
                </c:pt>
                <c:pt idx="909">
                  <c:v>4.8299999999999894</c:v>
                </c:pt>
                <c:pt idx="910">
                  <c:v>4.8099999999999898</c:v>
                </c:pt>
                <c:pt idx="911">
                  <c:v>4.8</c:v>
                </c:pt>
                <c:pt idx="912">
                  <c:v>4.7799999999999905</c:v>
                </c:pt>
                <c:pt idx="913">
                  <c:v>4.7699999999999996</c:v>
                </c:pt>
                <c:pt idx="914">
                  <c:v>4.75999999999999</c:v>
                </c:pt>
                <c:pt idx="915">
                  <c:v>4.7499999999999902</c:v>
                </c:pt>
                <c:pt idx="916">
                  <c:v>4.7399999999999904</c:v>
                </c:pt>
                <c:pt idx="917">
                  <c:v>4.7399999999999904</c:v>
                </c:pt>
                <c:pt idx="918">
                  <c:v>4.7399999999999904</c:v>
                </c:pt>
                <c:pt idx="919">
                  <c:v>4.71999999999999</c:v>
                </c:pt>
                <c:pt idx="920">
                  <c:v>4.6899999999999897</c:v>
                </c:pt>
                <c:pt idx="921">
                  <c:v>4.6899999999999897</c:v>
                </c:pt>
                <c:pt idx="922">
                  <c:v>4.68</c:v>
                </c:pt>
                <c:pt idx="923">
                  <c:v>4.6699999999999893</c:v>
                </c:pt>
                <c:pt idx="924">
                  <c:v>4.6699999999999893</c:v>
                </c:pt>
                <c:pt idx="925">
                  <c:v>4.6599999999999895</c:v>
                </c:pt>
                <c:pt idx="926">
                  <c:v>4.6499999999999897</c:v>
                </c:pt>
                <c:pt idx="927">
                  <c:v>4.6299999999999892</c:v>
                </c:pt>
                <c:pt idx="928">
                  <c:v>4.6199999999999894</c:v>
                </c:pt>
                <c:pt idx="929">
                  <c:v>4.6099999999999897</c:v>
                </c:pt>
                <c:pt idx="930">
                  <c:v>4.5899999999999901</c:v>
                </c:pt>
                <c:pt idx="931">
                  <c:v>4.5899999999999901</c:v>
                </c:pt>
                <c:pt idx="932">
                  <c:v>4.5799999999999903</c:v>
                </c:pt>
                <c:pt idx="933">
                  <c:v>4.5699999999999896</c:v>
                </c:pt>
                <c:pt idx="934">
                  <c:v>4.5699999999999896</c:v>
                </c:pt>
                <c:pt idx="935">
                  <c:v>4.5699999999999896</c:v>
                </c:pt>
                <c:pt idx="936">
                  <c:v>4.5599999999999898</c:v>
                </c:pt>
                <c:pt idx="937">
                  <c:v>4.5499999999999901</c:v>
                </c:pt>
                <c:pt idx="938">
                  <c:v>4.5399999999999903</c:v>
                </c:pt>
                <c:pt idx="939">
                  <c:v>4.5399999999999903</c:v>
                </c:pt>
                <c:pt idx="940">
                  <c:v>4.5299999999999896</c:v>
                </c:pt>
                <c:pt idx="941">
                  <c:v>4.5299999999999896</c:v>
                </c:pt>
                <c:pt idx="942">
                  <c:v>4.5</c:v>
                </c:pt>
                <c:pt idx="943">
                  <c:v>4.4700000000000006</c:v>
                </c:pt>
                <c:pt idx="944">
                  <c:v>4.4599999999999902</c:v>
                </c:pt>
                <c:pt idx="945">
                  <c:v>4.4599999999999902</c:v>
                </c:pt>
                <c:pt idx="946">
                  <c:v>4.45</c:v>
                </c:pt>
                <c:pt idx="947">
                  <c:v>4.4299999999999899</c:v>
                </c:pt>
                <c:pt idx="948">
                  <c:v>4.42</c:v>
                </c:pt>
                <c:pt idx="949">
                  <c:v>4.3899999999999997</c:v>
                </c:pt>
                <c:pt idx="950">
                  <c:v>4.3799999999999901</c:v>
                </c:pt>
                <c:pt idx="951">
                  <c:v>4.3699999999999894</c:v>
                </c:pt>
                <c:pt idx="952">
                  <c:v>4.3699999999999894</c:v>
                </c:pt>
                <c:pt idx="953">
                  <c:v>4.3699999999999894</c:v>
                </c:pt>
                <c:pt idx="954">
                  <c:v>4.3499999999999996</c:v>
                </c:pt>
                <c:pt idx="955">
                  <c:v>4.3499999999999996</c:v>
                </c:pt>
                <c:pt idx="956">
                  <c:v>4.34</c:v>
                </c:pt>
                <c:pt idx="957">
                  <c:v>4.3299999999999894</c:v>
                </c:pt>
                <c:pt idx="958">
                  <c:v>4.3099999999999996</c:v>
                </c:pt>
                <c:pt idx="959">
                  <c:v>4.3</c:v>
                </c:pt>
                <c:pt idx="960">
                  <c:v>4.2799999999999905</c:v>
                </c:pt>
                <c:pt idx="961">
                  <c:v>4.25999999999999</c:v>
                </c:pt>
                <c:pt idx="962">
                  <c:v>4.25</c:v>
                </c:pt>
                <c:pt idx="963">
                  <c:v>4.2399999999999904</c:v>
                </c:pt>
                <c:pt idx="964">
                  <c:v>4.2299999999999898</c:v>
                </c:pt>
                <c:pt idx="965">
                  <c:v>4.2299999999999898</c:v>
                </c:pt>
                <c:pt idx="966">
                  <c:v>4.22</c:v>
                </c:pt>
                <c:pt idx="967">
                  <c:v>4.22</c:v>
                </c:pt>
                <c:pt idx="968">
                  <c:v>4.2099999999999902</c:v>
                </c:pt>
                <c:pt idx="969">
                  <c:v>4.1999999999999895</c:v>
                </c:pt>
                <c:pt idx="970">
                  <c:v>4.1999999999999895</c:v>
                </c:pt>
                <c:pt idx="971">
                  <c:v>4.1899999999999897</c:v>
                </c:pt>
                <c:pt idx="972">
                  <c:v>4.1699999999999893</c:v>
                </c:pt>
                <c:pt idx="973">
                  <c:v>4.1599999999999895</c:v>
                </c:pt>
                <c:pt idx="974">
                  <c:v>4.1499999999999897</c:v>
                </c:pt>
                <c:pt idx="975">
                  <c:v>4.1299999999999892</c:v>
                </c:pt>
                <c:pt idx="976">
                  <c:v>4.1199999999999894</c:v>
                </c:pt>
                <c:pt idx="977">
                  <c:v>4.0999999999999996</c:v>
                </c:pt>
                <c:pt idx="978">
                  <c:v>4.05</c:v>
                </c:pt>
                <c:pt idx="979">
                  <c:v>4.05</c:v>
                </c:pt>
                <c:pt idx="980">
                  <c:v>4.0299999999999896</c:v>
                </c:pt>
                <c:pt idx="981">
                  <c:v>4.0299999999999896</c:v>
                </c:pt>
                <c:pt idx="982">
                  <c:v>4.0199999999999996</c:v>
                </c:pt>
                <c:pt idx="983">
                  <c:v>3.98999999999999</c:v>
                </c:pt>
                <c:pt idx="984">
                  <c:v>3.96999999999999</c:v>
                </c:pt>
                <c:pt idx="985">
                  <c:v>3.9599999999999898</c:v>
                </c:pt>
                <c:pt idx="986">
                  <c:v>3.9599999999999898</c:v>
                </c:pt>
                <c:pt idx="987">
                  <c:v>3.92</c:v>
                </c:pt>
                <c:pt idx="988">
                  <c:v>3.9099999999999895</c:v>
                </c:pt>
                <c:pt idx="989">
                  <c:v>3.8999999999999897</c:v>
                </c:pt>
                <c:pt idx="990">
                  <c:v>3.8799999999999897</c:v>
                </c:pt>
                <c:pt idx="991">
                  <c:v>3.8699999999999894</c:v>
                </c:pt>
                <c:pt idx="992">
                  <c:v>3.8599999999999897</c:v>
                </c:pt>
                <c:pt idx="993">
                  <c:v>3.8599999999999897</c:v>
                </c:pt>
                <c:pt idx="994">
                  <c:v>3.8299999999999894</c:v>
                </c:pt>
                <c:pt idx="995">
                  <c:v>3.7999999999999901</c:v>
                </c:pt>
                <c:pt idx="996">
                  <c:v>3.77999999999999</c:v>
                </c:pt>
                <c:pt idx="997">
                  <c:v>3.77999999999999</c:v>
                </c:pt>
                <c:pt idx="998">
                  <c:v>3.75999999999999</c:v>
                </c:pt>
                <c:pt idx="999">
                  <c:v>3.75999999999999</c:v>
                </c:pt>
                <c:pt idx="1000">
                  <c:v>3.73999999999999</c:v>
                </c:pt>
                <c:pt idx="1001">
                  <c:v>3.71999999999999</c:v>
                </c:pt>
                <c:pt idx="1002">
                  <c:v>3.69999999999999</c:v>
                </c:pt>
                <c:pt idx="1003">
                  <c:v>3.6899999999999902</c:v>
                </c:pt>
                <c:pt idx="1004">
                  <c:v>3.6799999999999895</c:v>
                </c:pt>
                <c:pt idx="1005">
                  <c:v>3.6699999999999902</c:v>
                </c:pt>
                <c:pt idx="1006">
                  <c:v>3.6599999999999895</c:v>
                </c:pt>
                <c:pt idx="1007">
                  <c:v>3.63</c:v>
                </c:pt>
                <c:pt idx="1008">
                  <c:v>3.61</c:v>
                </c:pt>
                <c:pt idx="1009">
                  <c:v>3.5999999999999894</c:v>
                </c:pt>
                <c:pt idx="1010">
                  <c:v>3.5699999999999901</c:v>
                </c:pt>
                <c:pt idx="1011">
                  <c:v>3.56</c:v>
                </c:pt>
                <c:pt idx="1012">
                  <c:v>3.56</c:v>
                </c:pt>
                <c:pt idx="1013">
                  <c:v>3.56</c:v>
                </c:pt>
                <c:pt idx="1014">
                  <c:v>3.55</c:v>
                </c:pt>
                <c:pt idx="1015">
                  <c:v>3.54</c:v>
                </c:pt>
                <c:pt idx="1016">
                  <c:v>3.5199999999999894</c:v>
                </c:pt>
                <c:pt idx="1017">
                  <c:v>3.5199999999999894</c:v>
                </c:pt>
                <c:pt idx="1018">
                  <c:v>3.5199999999999894</c:v>
                </c:pt>
                <c:pt idx="1019">
                  <c:v>3.4999999999999893</c:v>
                </c:pt>
                <c:pt idx="1020">
                  <c:v>3.4899999999999998</c:v>
                </c:pt>
                <c:pt idx="1021">
                  <c:v>3.46</c:v>
                </c:pt>
                <c:pt idx="1022">
                  <c:v>3.46</c:v>
                </c:pt>
                <c:pt idx="1023">
                  <c:v>3.44999999999999</c:v>
                </c:pt>
                <c:pt idx="1024">
                  <c:v>3.3999999999999897</c:v>
                </c:pt>
                <c:pt idx="1025">
                  <c:v>3.38</c:v>
                </c:pt>
                <c:pt idx="1026">
                  <c:v>3.38</c:v>
                </c:pt>
                <c:pt idx="1027">
                  <c:v>3.3699999999999997</c:v>
                </c:pt>
                <c:pt idx="1028">
                  <c:v>3.3499999999999996</c:v>
                </c:pt>
                <c:pt idx="1029">
                  <c:v>3.3499999999999996</c:v>
                </c:pt>
                <c:pt idx="1030">
                  <c:v>3.3499999999999996</c:v>
                </c:pt>
                <c:pt idx="1031">
                  <c:v>3.32</c:v>
                </c:pt>
                <c:pt idx="1032">
                  <c:v>3.3099999999999996</c:v>
                </c:pt>
                <c:pt idx="1033">
                  <c:v>3.29</c:v>
                </c:pt>
                <c:pt idx="1034">
                  <c:v>3.2800000000000002</c:v>
                </c:pt>
                <c:pt idx="1035">
                  <c:v>3.2600000000000002</c:v>
                </c:pt>
                <c:pt idx="1036">
                  <c:v>3.23</c:v>
                </c:pt>
                <c:pt idx="1037">
                  <c:v>3.23</c:v>
                </c:pt>
                <c:pt idx="1038">
                  <c:v>3.2</c:v>
                </c:pt>
                <c:pt idx="1039">
                  <c:v>3.19</c:v>
                </c:pt>
                <c:pt idx="1040">
                  <c:v>3.19</c:v>
                </c:pt>
                <c:pt idx="1041">
                  <c:v>3.18</c:v>
                </c:pt>
                <c:pt idx="1042">
                  <c:v>3.18</c:v>
                </c:pt>
                <c:pt idx="1043">
                  <c:v>3.18</c:v>
                </c:pt>
                <c:pt idx="1044">
                  <c:v>3.18</c:v>
                </c:pt>
                <c:pt idx="1045">
                  <c:v>3.17</c:v>
                </c:pt>
                <c:pt idx="1046">
                  <c:v>3.15</c:v>
                </c:pt>
                <c:pt idx="1047">
                  <c:v>3.15</c:v>
                </c:pt>
                <c:pt idx="1048">
                  <c:v>3.14</c:v>
                </c:pt>
                <c:pt idx="1049">
                  <c:v>3.12</c:v>
                </c:pt>
                <c:pt idx="1050">
                  <c:v>3.12</c:v>
                </c:pt>
                <c:pt idx="1051">
                  <c:v>3.12</c:v>
                </c:pt>
                <c:pt idx="1052">
                  <c:v>3.1</c:v>
                </c:pt>
                <c:pt idx="1053">
                  <c:v>3.1</c:v>
                </c:pt>
                <c:pt idx="1054">
                  <c:v>3.09</c:v>
                </c:pt>
                <c:pt idx="1055">
                  <c:v>3.06</c:v>
                </c:pt>
                <c:pt idx="1056">
                  <c:v>3.05</c:v>
                </c:pt>
                <c:pt idx="1057">
                  <c:v>3.04</c:v>
                </c:pt>
                <c:pt idx="1058">
                  <c:v>3.03</c:v>
                </c:pt>
                <c:pt idx="1059">
                  <c:v>3.02</c:v>
                </c:pt>
                <c:pt idx="1060">
                  <c:v>3.02</c:v>
                </c:pt>
                <c:pt idx="1061">
                  <c:v>3.01</c:v>
                </c:pt>
                <c:pt idx="1062">
                  <c:v>3.01</c:v>
                </c:pt>
                <c:pt idx="1063">
                  <c:v>3</c:v>
                </c:pt>
                <c:pt idx="1064">
                  <c:v>2.98</c:v>
                </c:pt>
                <c:pt idx="1065">
                  <c:v>2.9499999999999997</c:v>
                </c:pt>
                <c:pt idx="1066">
                  <c:v>2.94</c:v>
                </c:pt>
                <c:pt idx="1067">
                  <c:v>2.92</c:v>
                </c:pt>
                <c:pt idx="1068">
                  <c:v>2.9099999999999997</c:v>
                </c:pt>
                <c:pt idx="1069">
                  <c:v>2.9</c:v>
                </c:pt>
                <c:pt idx="1070">
                  <c:v>2.86</c:v>
                </c:pt>
                <c:pt idx="1071">
                  <c:v>2.86</c:v>
                </c:pt>
                <c:pt idx="1072">
                  <c:v>2.86</c:v>
                </c:pt>
                <c:pt idx="1073">
                  <c:v>2.86</c:v>
                </c:pt>
                <c:pt idx="1074">
                  <c:v>2.8499999999999996</c:v>
                </c:pt>
                <c:pt idx="1075">
                  <c:v>2.8499999999999996</c:v>
                </c:pt>
                <c:pt idx="1076">
                  <c:v>2.8299999999999996</c:v>
                </c:pt>
                <c:pt idx="1077">
                  <c:v>2.8299999999999996</c:v>
                </c:pt>
                <c:pt idx="1078">
                  <c:v>2.82</c:v>
                </c:pt>
                <c:pt idx="1079">
                  <c:v>2.8099999999999996</c:v>
                </c:pt>
                <c:pt idx="1080">
                  <c:v>2.8</c:v>
                </c:pt>
                <c:pt idx="1081">
                  <c:v>2.77</c:v>
                </c:pt>
                <c:pt idx="1082">
                  <c:v>2.7600000000000002</c:v>
                </c:pt>
                <c:pt idx="1083">
                  <c:v>2.74</c:v>
                </c:pt>
                <c:pt idx="1084">
                  <c:v>2.73</c:v>
                </c:pt>
                <c:pt idx="1085">
                  <c:v>2.7</c:v>
                </c:pt>
                <c:pt idx="1086">
                  <c:v>2.7</c:v>
                </c:pt>
                <c:pt idx="1087">
                  <c:v>2.69</c:v>
                </c:pt>
                <c:pt idx="1088">
                  <c:v>2.69</c:v>
                </c:pt>
                <c:pt idx="1089">
                  <c:v>2.63</c:v>
                </c:pt>
                <c:pt idx="1090">
                  <c:v>2.62</c:v>
                </c:pt>
                <c:pt idx="1091">
                  <c:v>2.6</c:v>
                </c:pt>
                <c:pt idx="1092">
                  <c:v>2.59</c:v>
                </c:pt>
                <c:pt idx="1093">
                  <c:v>2.58</c:v>
                </c:pt>
                <c:pt idx="1094">
                  <c:v>2.58</c:v>
                </c:pt>
                <c:pt idx="1095">
                  <c:v>2.58</c:v>
                </c:pt>
                <c:pt idx="1096">
                  <c:v>2.57</c:v>
                </c:pt>
                <c:pt idx="1097">
                  <c:v>2.57</c:v>
                </c:pt>
                <c:pt idx="1098">
                  <c:v>2.56</c:v>
                </c:pt>
                <c:pt idx="1099">
                  <c:v>2.56</c:v>
                </c:pt>
                <c:pt idx="1100">
                  <c:v>2.56</c:v>
                </c:pt>
                <c:pt idx="1101">
                  <c:v>2.5299999999999998</c:v>
                </c:pt>
                <c:pt idx="1102">
                  <c:v>2.52</c:v>
                </c:pt>
                <c:pt idx="1103">
                  <c:v>2.5099999999999998</c:v>
                </c:pt>
                <c:pt idx="1104">
                  <c:v>2.5099999999999998</c:v>
                </c:pt>
                <c:pt idx="1105">
                  <c:v>2.5099999999999998</c:v>
                </c:pt>
                <c:pt idx="1106">
                  <c:v>2.5099999999999998</c:v>
                </c:pt>
                <c:pt idx="1107">
                  <c:v>2.48999999999999</c:v>
                </c:pt>
                <c:pt idx="1108">
                  <c:v>2.48999999999999</c:v>
                </c:pt>
                <c:pt idx="1109">
                  <c:v>2.48999999999999</c:v>
                </c:pt>
                <c:pt idx="1110">
                  <c:v>2.48999999999999</c:v>
                </c:pt>
                <c:pt idx="1111">
                  <c:v>2.4799999999999898</c:v>
                </c:pt>
                <c:pt idx="1112">
                  <c:v>2.46999999999999</c:v>
                </c:pt>
                <c:pt idx="1113">
                  <c:v>2.44999999999999</c:v>
                </c:pt>
                <c:pt idx="1114">
                  <c:v>2.44999999999999</c:v>
                </c:pt>
                <c:pt idx="1115">
                  <c:v>2.44999999999999</c:v>
                </c:pt>
                <c:pt idx="1116">
                  <c:v>2.44</c:v>
                </c:pt>
                <c:pt idx="1117">
                  <c:v>2.44</c:v>
                </c:pt>
                <c:pt idx="1118">
                  <c:v>2.4299999999999895</c:v>
                </c:pt>
                <c:pt idx="1119">
                  <c:v>2.4099999999999895</c:v>
                </c:pt>
                <c:pt idx="1120">
                  <c:v>2.4099999999999895</c:v>
                </c:pt>
                <c:pt idx="1121">
                  <c:v>2.4099999999999895</c:v>
                </c:pt>
                <c:pt idx="1122">
                  <c:v>2.4099999999999895</c:v>
                </c:pt>
                <c:pt idx="1123">
                  <c:v>2.3799999999999897</c:v>
                </c:pt>
                <c:pt idx="1124">
                  <c:v>2.3799999999999897</c:v>
                </c:pt>
                <c:pt idx="1125">
                  <c:v>2.3699999999999894</c:v>
                </c:pt>
                <c:pt idx="1126">
                  <c:v>2.3499999999999894</c:v>
                </c:pt>
                <c:pt idx="1127">
                  <c:v>2.34</c:v>
                </c:pt>
                <c:pt idx="1128">
                  <c:v>2.3199999999999896</c:v>
                </c:pt>
                <c:pt idx="1129">
                  <c:v>2.3199999999999896</c:v>
                </c:pt>
                <c:pt idx="1130">
                  <c:v>2.3099999999999894</c:v>
                </c:pt>
                <c:pt idx="1131">
                  <c:v>2.2999999999999998</c:v>
                </c:pt>
                <c:pt idx="1132">
                  <c:v>2.2899999999999898</c:v>
                </c:pt>
                <c:pt idx="1133">
                  <c:v>2.2999999999999998</c:v>
                </c:pt>
                <c:pt idx="1134">
                  <c:v>2.2799999999999998</c:v>
                </c:pt>
                <c:pt idx="1135">
                  <c:v>2.2799999999999998</c:v>
                </c:pt>
                <c:pt idx="1136">
                  <c:v>2.2799999999999998</c:v>
                </c:pt>
                <c:pt idx="1137">
                  <c:v>2.2699999999999898</c:v>
                </c:pt>
                <c:pt idx="1138">
                  <c:v>2.2599999999999998</c:v>
                </c:pt>
                <c:pt idx="1139">
                  <c:v>2.2599999999999998</c:v>
                </c:pt>
                <c:pt idx="1140">
                  <c:v>2.25</c:v>
                </c:pt>
                <c:pt idx="1141">
                  <c:v>2.23999999999999</c:v>
                </c:pt>
                <c:pt idx="1142">
                  <c:v>2.23999999999999</c:v>
                </c:pt>
                <c:pt idx="1143">
                  <c:v>2.23999999999999</c:v>
                </c:pt>
                <c:pt idx="1144">
                  <c:v>2.2299999999999902</c:v>
                </c:pt>
                <c:pt idx="1145">
                  <c:v>2.19999999999999</c:v>
                </c:pt>
                <c:pt idx="1146">
                  <c:v>2.1899999999999902</c:v>
                </c:pt>
                <c:pt idx="1147">
                  <c:v>2.1799999999999895</c:v>
                </c:pt>
                <c:pt idx="1148">
                  <c:v>2.1799999999999895</c:v>
                </c:pt>
                <c:pt idx="1149">
                  <c:v>2.1799999999999895</c:v>
                </c:pt>
                <c:pt idx="1150">
                  <c:v>2.1799999999999895</c:v>
                </c:pt>
                <c:pt idx="1151">
                  <c:v>2.1799999999999895</c:v>
                </c:pt>
                <c:pt idx="1152">
                  <c:v>2.15</c:v>
                </c:pt>
                <c:pt idx="1153">
                  <c:v>2.15</c:v>
                </c:pt>
                <c:pt idx="1154">
                  <c:v>2.15</c:v>
                </c:pt>
                <c:pt idx="1155">
                  <c:v>2.15</c:v>
                </c:pt>
                <c:pt idx="1156">
                  <c:v>2.15</c:v>
                </c:pt>
                <c:pt idx="1157">
                  <c:v>2.15</c:v>
                </c:pt>
                <c:pt idx="1158">
                  <c:v>2.15</c:v>
                </c:pt>
                <c:pt idx="1159">
                  <c:v>2.15</c:v>
                </c:pt>
                <c:pt idx="1160">
                  <c:v>2.15</c:v>
                </c:pt>
                <c:pt idx="1161">
                  <c:v>2.1399999999999895</c:v>
                </c:pt>
                <c:pt idx="1162">
                  <c:v>2.1199999999999894</c:v>
                </c:pt>
                <c:pt idx="1163">
                  <c:v>2.1199999999999894</c:v>
                </c:pt>
                <c:pt idx="1164">
                  <c:v>2.0999999999999894</c:v>
                </c:pt>
                <c:pt idx="1165">
                  <c:v>2.0799999999999894</c:v>
                </c:pt>
                <c:pt idx="1166">
                  <c:v>2.0799999999999894</c:v>
                </c:pt>
                <c:pt idx="1167">
                  <c:v>2.0799999999999894</c:v>
                </c:pt>
                <c:pt idx="1168">
                  <c:v>2.0799999999999894</c:v>
                </c:pt>
                <c:pt idx="1169">
                  <c:v>2.0699999999999901</c:v>
                </c:pt>
                <c:pt idx="1170">
                  <c:v>2.0699999999999901</c:v>
                </c:pt>
                <c:pt idx="1171">
                  <c:v>2.0699999999999901</c:v>
                </c:pt>
                <c:pt idx="1172">
                  <c:v>2.0699999999999901</c:v>
                </c:pt>
                <c:pt idx="1173">
                  <c:v>2.06</c:v>
                </c:pt>
                <c:pt idx="1174">
                  <c:v>2.06</c:v>
                </c:pt>
                <c:pt idx="1175">
                  <c:v>2.06</c:v>
                </c:pt>
                <c:pt idx="1176">
                  <c:v>2.0499999999999998</c:v>
                </c:pt>
                <c:pt idx="1177">
                  <c:v>2.0499999999999998</c:v>
                </c:pt>
                <c:pt idx="1178">
                  <c:v>2.02</c:v>
                </c:pt>
                <c:pt idx="1179">
                  <c:v>2.0099999999999998</c:v>
                </c:pt>
                <c:pt idx="1180">
                  <c:v>2.0099999999999998</c:v>
                </c:pt>
                <c:pt idx="1181">
                  <c:v>2.0099999999999998</c:v>
                </c:pt>
                <c:pt idx="1182">
                  <c:v>2.0099999999999998</c:v>
                </c:pt>
                <c:pt idx="1183">
                  <c:v>2</c:v>
                </c:pt>
                <c:pt idx="1184">
                  <c:v>1.9800000000000002</c:v>
                </c:pt>
                <c:pt idx="1185">
                  <c:v>1.9800000000000002</c:v>
                </c:pt>
                <c:pt idx="1186">
                  <c:v>1.9700000000000002</c:v>
                </c:pt>
                <c:pt idx="1187">
                  <c:v>1.9700000000000002</c:v>
                </c:pt>
                <c:pt idx="1188">
                  <c:v>1.9700000000000002</c:v>
                </c:pt>
                <c:pt idx="1189">
                  <c:v>1.9500000000000002</c:v>
                </c:pt>
                <c:pt idx="1190">
                  <c:v>1.9500000000000002</c:v>
                </c:pt>
                <c:pt idx="1191">
                  <c:v>1.9500000000000002</c:v>
                </c:pt>
                <c:pt idx="1192">
                  <c:v>1.9300000000000002</c:v>
                </c:pt>
                <c:pt idx="1193">
                  <c:v>1.9200000000000002</c:v>
                </c:pt>
                <c:pt idx="1194">
                  <c:v>1.9200000000000002</c:v>
                </c:pt>
                <c:pt idx="1195">
                  <c:v>1.9100000000000001</c:v>
                </c:pt>
                <c:pt idx="1196">
                  <c:v>1.9100000000000001</c:v>
                </c:pt>
                <c:pt idx="1197">
                  <c:v>1.9100000000000001</c:v>
                </c:pt>
                <c:pt idx="1198">
                  <c:v>1.9000000000000001</c:v>
                </c:pt>
                <c:pt idx="1199">
                  <c:v>1.8900000000000001</c:v>
                </c:pt>
                <c:pt idx="1200">
                  <c:v>1.8900000000000001</c:v>
                </c:pt>
                <c:pt idx="1201">
                  <c:v>1.8800000000000001</c:v>
                </c:pt>
                <c:pt idx="1202">
                  <c:v>1.87</c:v>
                </c:pt>
                <c:pt idx="1203">
                  <c:v>1.8499999999999897</c:v>
                </c:pt>
                <c:pt idx="1204">
                  <c:v>1.8499999999999897</c:v>
                </c:pt>
                <c:pt idx="1205">
                  <c:v>1.8499999999999897</c:v>
                </c:pt>
                <c:pt idx="1206">
                  <c:v>1.8399999999999896</c:v>
                </c:pt>
                <c:pt idx="1207">
                  <c:v>1.82</c:v>
                </c:pt>
                <c:pt idx="1208">
                  <c:v>1.82</c:v>
                </c:pt>
                <c:pt idx="1209">
                  <c:v>1.8099999999999896</c:v>
                </c:pt>
                <c:pt idx="1210">
                  <c:v>1.8099999999999896</c:v>
                </c:pt>
                <c:pt idx="1211">
                  <c:v>1.7999999999999896</c:v>
                </c:pt>
                <c:pt idx="1212">
                  <c:v>1.79</c:v>
                </c:pt>
                <c:pt idx="1213">
                  <c:v>1.78</c:v>
                </c:pt>
                <c:pt idx="1214">
                  <c:v>1.77</c:v>
                </c:pt>
                <c:pt idx="1215">
                  <c:v>1.7599999999999896</c:v>
                </c:pt>
                <c:pt idx="1216">
                  <c:v>1.7599999999999896</c:v>
                </c:pt>
                <c:pt idx="1217">
                  <c:v>1.7499999999999896</c:v>
                </c:pt>
                <c:pt idx="1218">
                  <c:v>1.7499999999999896</c:v>
                </c:pt>
                <c:pt idx="1219">
                  <c:v>1.7399999999999896</c:v>
                </c:pt>
                <c:pt idx="1220">
                  <c:v>1.7399999999999896</c:v>
                </c:pt>
                <c:pt idx="1221">
                  <c:v>1.7399999999999896</c:v>
                </c:pt>
                <c:pt idx="1222">
                  <c:v>1.7399999999999896</c:v>
                </c:pt>
                <c:pt idx="1223">
                  <c:v>1.7399999999999896</c:v>
                </c:pt>
                <c:pt idx="1224">
                  <c:v>1.7399999999999896</c:v>
                </c:pt>
                <c:pt idx="1225">
                  <c:v>1.73</c:v>
                </c:pt>
                <c:pt idx="1226">
                  <c:v>1.73</c:v>
                </c:pt>
                <c:pt idx="1227">
                  <c:v>1.72</c:v>
                </c:pt>
                <c:pt idx="1228">
                  <c:v>1.7099999999999895</c:v>
                </c:pt>
                <c:pt idx="1229">
                  <c:v>1.6999999999999897</c:v>
                </c:pt>
                <c:pt idx="1230">
                  <c:v>1.6800000000000002</c:v>
                </c:pt>
                <c:pt idx="1231">
                  <c:v>1.6700000000000002</c:v>
                </c:pt>
                <c:pt idx="1232">
                  <c:v>1.6599999999999897</c:v>
                </c:pt>
                <c:pt idx="1233">
                  <c:v>1.6599999999999897</c:v>
                </c:pt>
                <c:pt idx="1234">
                  <c:v>1.6499999999999897</c:v>
                </c:pt>
                <c:pt idx="1235">
                  <c:v>1.6499999999999897</c:v>
                </c:pt>
                <c:pt idx="1236">
                  <c:v>1.6499999999999897</c:v>
                </c:pt>
                <c:pt idx="1237">
                  <c:v>1.6499999999999897</c:v>
                </c:pt>
                <c:pt idx="1238">
                  <c:v>1.6499999999999897</c:v>
                </c:pt>
                <c:pt idx="1239">
                  <c:v>1.6399999999999897</c:v>
                </c:pt>
                <c:pt idx="1240">
                  <c:v>1.6399999999999897</c:v>
                </c:pt>
                <c:pt idx="1241">
                  <c:v>1.6399999999999897</c:v>
                </c:pt>
                <c:pt idx="1242">
                  <c:v>1.6199999999999897</c:v>
                </c:pt>
                <c:pt idx="1243">
                  <c:v>1.6199999999999897</c:v>
                </c:pt>
                <c:pt idx="1244">
                  <c:v>1.6099999999999897</c:v>
                </c:pt>
                <c:pt idx="1245">
                  <c:v>1.5999999999999897</c:v>
                </c:pt>
                <c:pt idx="1246">
                  <c:v>1.5899999999999896</c:v>
                </c:pt>
                <c:pt idx="1247">
                  <c:v>1.5899999999999896</c:v>
                </c:pt>
                <c:pt idx="1248">
                  <c:v>1.5899999999999896</c:v>
                </c:pt>
                <c:pt idx="1249">
                  <c:v>1.5899999999999896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TBInfectionONLYData!$D$6262:$D$7511</c:f>
              <c:numCache>
                <c:formatCode>General</c:formatCode>
                <c:ptCount val="1250"/>
                <c:pt idx="0">
                  <c:v>0</c:v>
                </c:pt>
                <c:pt idx="1">
                  <c:v>12.5</c:v>
                </c:pt>
                <c:pt idx="2">
                  <c:v>12.569999999999904</c:v>
                </c:pt>
                <c:pt idx="3">
                  <c:v>12.679999999999902</c:v>
                </c:pt>
                <c:pt idx="4">
                  <c:v>12.76</c:v>
                </c:pt>
                <c:pt idx="5">
                  <c:v>12.8</c:v>
                </c:pt>
                <c:pt idx="6">
                  <c:v>12.879999999999903</c:v>
                </c:pt>
                <c:pt idx="7">
                  <c:v>12.989999999999904</c:v>
                </c:pt>
                <c:pt idx="8">
                  <c:v>12.94</c:v>
                </c:pt>
                <c:pt idx="9">
                  <c:v>12.950000000000001</c:v>
                </c:pt>
                <c:pt idx="10">
                  <c:v>12.9</c:v>
                </c:pt>
                <c:pt idx="11">
                  <c:v>12.89</c:v>
                </c:pt>
                <c:pt idx="12">
                  <c:v>12.860000000000001</c:v>
                </c:pt>
                <c:pt idx="13">
                  <c:v>12.81</c:v>
                </c:pt>
                <c:pt idx="14">
                  <c:v>12.83</c:v>
                </c:pt>
                <c:pt idx="15">
                  <c:v>12.850000000000001</c:v>
                </c:pt>
                <c:pt idx="16">
                  <c:v>12.8</c:v>
                </c:pt>
                <c:pt idx="17">
                  <c:v>12.850000000000001</c:v>
                </c:pt>
                <c:pt idx="18">
                  <c:v>12.849999999999902</c:v>
                </c:pt>
                <c:pt idx="19">
                  <c:v>12.839999999999902</c:v>
                </c:pt>
                <c:pt idx="20">
                  <c:v>12.8</c:v>
                </c:pt>
                <c:pt idx="21">
                  <c:v>12.79</c:v>
                </c:pt>
                <c:pt idx="22">
                  <c:v>12.769999999999902</c:v>
                </c:pt>
                <c:pt idx="23">
                  <c:v>12.779999999999902</c:v>
                </c:pt>
                <c:pt idx="24">
                  <c:v>12.76</c:v>
                </c:pt>
                <c:pt idx="25">
                  <c:v>12.709999999999999</c:v>
                </c:pt>
                <c:pt idx="26">
                  <c:v>12.719999999999899</c:v>
                </c:pt>
                <c:pt idx="27">
                  <c:v>12.709999999999901</c:v>
                </c:pt>
                <c:pt idx="28">
                  <c:v>12.679999999999902</c:v>
                </c:pt>
                <c:pt idx="29">
                  <c:v>12.659999999999904</c:v>
                </c:pt>
                <c:pt idx="30">
                  <c:v>12.629999999999999</c:v>
                </c:pt>
                <c:pt idx="31">
                  <c:v>12.569999999999904</c:v>
                </c:pt>
                <c:pt idx="32">
                  <c:v>12.529999999999902</c:v>
                </c:pt>
                <c:pt idx="33">
                  <c:v>12.489999999999904</c:v>
                </c:pt>
                <c:pt idx="34">
                  <c:v>12.479999999999901</c:v>
                </c:pt>
                <c:pt idx="35">
                  <c:v>12.479999999999901</c:v>
                </c:pt>
                <c:pt idx="36">
                  <c:v>12.43</c:v>
                </c:pt>
                <c:pt idx="37">
                  <c:v>12.43</c:v>
                </c:pt>
                <c:pt idx="38">
                  <c:v>12.39</c:v>
                </c:pt>
                <c:pt idx="39">
                  <c:v>12.4</c:v>
                </c:pt>
                <c:pt idx="40">
                  <c:v>12.360000000000001</c:v>
                </c:pt>
                <c:pt idx="41">
                  <c:v>12.33</c:v>
                </c:pt>
                <c:pt idx="42">
                  <c:v>12.32</c:v>
                </c:pt>
                <c:pt idx="43">
                  <c:v>12.28</c:v>
                </c:pt>
                <c:pt idx="44">
                  <c:v>12.25</c:v>
                </c:pt>
                <c:pt idx="45">
                  <c:v>12.19</c:v>
                </c:pt>
                <c:pt idx="46">
                  <c:v>12.139999999999899</c:v>
                </c:pt>
                <c:pt idx="47">
                  <c:v>12.12</c:v>
                </c:pt>
                <c:pt idx="48">
                  <c:v>12.079999999999904</c:v>
                </c:pt>
                <c:pt idx="49">
                  <c:v>12.05</c:v>
                </c:pt>
                <c:pt idx="50">
                  <c:v>12.02</c:v>
                </c:pt>
                <c:pt idx="51">
                  <c:v>11.97</c:v>
                </c:pt>
                <c:pt idx="52">
                  <c:v>11.94</c:v>
                </c:pt>
                <c:pt idx="53">
                  <c:v>11.959999999999903</c:v>
                </c:pt>
                <c:pt idx="54">
                  <c:v>11.94</c:v>
                </c:pt>
                <c:pt idx="55">
                  <c:v>11.899999999999904</c:v>
                </c:pt>
                <c:pt idx="56">
                  <c:v>11.879999999999903</c:v>
                </c:pt>
                <c:pt idx="57">
                  <c:v>11.870000000000001</c:v>
                </c:pt>
                <c:pt idx="58">
                  <c:v>11.84</c:v>
                </c:pt>
                <c:pt idx="59">
                  <c:v>11.82</c:v>
                </c:pt>
                <c:pt idx="60">
                  <c:v>11.789999999999901</c:v>
                </c:pt>
                <c:pt idx="61">
                  <c:v>11.77</c:v>
                </c:pt>
                <c:pt idx="62">
                  <c:v>11.7</c:v>
                </c:pt>
                <c:pt idx="63">
                  <c:v>11.7</c:v>
                </c:pt>
                <c:pt idx="64">
                  <c:v>11.66</c:v>
                </c:pt>
                <c:pt idx="65">
                  <c:v>11.589999999999902</c:v>
                </c:pt>
                <c:pt idx="66">
                  <c:v>11.53</c:v>
                </c:pt>
                <c:pt idx="67">
                  <c:v>11.459999999999903</c:v>
                </c:pt>
                <c:pt idx="68">
                  <c:v>11.43</c:v>
                </c:pt>
                <c:pt idx="69">
                  <c:v>11.4</c:v>
                </c:pt>
                <c:pt idx="70">
                  <c:v>11.350000000000001</c:v>
                </c:pt>
                <c:pt idx="71">
                  <c:v>11.31</c:v>
                </c:pt>
                <c:pt idx="72">
                  <c:v>11.3</c:v>
                </c:pt>
                <c:pt idx="73">
                  <c:v>11.26</c:v>
                </c:pt>
                <c:pt idx="74">
                  <c:v>11.27</c:v>
                </c:pt>
                <c:pt idx="75">
                  <c:v>11.209999999999999</c:v>
                </c:pt>
                <c:pt idx="76">
                  <c:v>11.17</c:v>
                </c:pt>
                <c:pt idx="77">
                  <c:v>11.15</c:v>
                </c:pt>
                <c:pt idx="78">
                  <c:v>11.09</c:v>
                </c:pt>
                <c:pt idx="79">
                  <c:v>11.06</c:v>
                </c:pt>
                <c:pt idx="80">
                  <c:v>11.03</c:v>
                </c:pt>
                <c:pt idx="81">
                  <c:v>11.02</c:v>
                </c:pt>
                <c:pt idx="82">
                  <c:v>10.96</c:v>
                </c:pt>
                <c:pt idx="83">
                  <c:v>10.94</c:v>
                </c:pt>
                <c:pt idx="84">
                  <c:v>10.9</c:v>
                </c:pt>
                <c:pt idx="85">
                  <c:v>10.88</c:v>
                </c:pt>
                <c:pt idx="86">
                  <c:v>10.860000000000001</c:v>
                </c:pt>
                <c:pt idx="87">
                  <c:v>10.83</c:v>
                </c:pt>
                <c:pt idx="88">
                  <c:v>10.779999999999902</c:v>
                </c:pt>
                <c:pt idx="89">
                  <c:v>10.729999999999899</c:v>
                </c:pt>
                <c:pt idx="90">
                  <c:v>10.7</c:v>
                </c:pt>
                <c:pt idx="91">
                  <c:v>10.7</c:v>
                </c:pt>
                <c:pt idx="92">
                  <c:v>10.59</c:v>
                </c:pt>
                <c:pt idx="93">
                  <c:v>10.59</c:v>
                </c:pt>
                <c:pt idx="94">
                  <c:v>10.51</c:v>
                </c:pt>
                <c:pt idx="95">
                  <c:v>10.489999999999904</c:v>
                </c:pt>
                <c:pt idx="96">
                  <c:v>10.48</c:v>
                </c:pt>
                <c:pt idx="97">
                  <c:v>10.43</c:v>
                </c:pt>
                <c:pt idx="98">
                  <c:v>10.42</c:v>
                </c:pt>
                <c:pt idx="99">
                  <c:v>10.360000000000001</c:v>
                </c:pt>
                <c:pt idx="100">
                  <c:v>10.329999999999904</c:v>
                </c:pt>
                <c:pt idx="101">
                  <c:v>10.32</c:v>
                </c:pt>
                <c:pt idx="102">
                  <c:v>10.34</c:v>
                </c:pt>
                <c:pt idx="103">
                  <c:v>10.32</c:v>
                </c:pt>
                <c:pt idx="104">
                  <c:v>10.28</c:v>
                </c:pt>
                <c:pt idx="105">
                  <c:v>10.25</c:v>
                </c:pt>
                <c:pt idx="106">
                  <c:v>10.200000000000001</c:v>
                </c:pt>
                <c:pt idx="107">
                  <c:v>10.18</c:v>
                </c:pt>
                <c:pt idx="108">
                  <c:v>10.120000000000001</c:v>
                </c:pt>
                <c:pt idx="109">
                  <c:v>10.069999999999904</c:v>
                </c:pt>
                <c:pt idx="110">
                  <c:v>10.040000000000001</c:v>
                </c:pt>
                <c:pt idx="111">
                  <c:v>10.02</c:v>
                </c:pt>
                <c:pt idx="112">
                  <c:v>9.9799999999999915</c:v>
                </c:pt>
                <c:pt idx="113">
                  <c:v>9.9699999999999935</c:v>
                </c:pt>
                <c:pt idx="114">
                  <c:v>9.8999999999999915</c:v>
                </c:pt>
                <c:pt idx="115">
                  <c:v>9.839999999999991</c:v>
                </c:pt>
                <c:pt idx="116">
                  <c:v>9.7799999999999923</c:v>
                </c:pt>
                <c:pt idx="117">
                  <c:v>9.7299999999999898</c:v>
                </c:pt>
                <c:pt idx="118">
                  <c:v>9.709999999999992</c:v>
                </c:pt>
                <c:pt idx="119">
                  <c:v>9.7299999999999898</c:v>
                </c:pt>
                <c:pt idx="120">
                  <c:v>9.6899999999999924</c:v>
                </c:pt>
                <c:pt idx="121">
                  <c:v>9.6599999999999913</c:v>
                </c:pt>
                <c:pt idx="122">
                  <c:v>9.589999999999991</c:v>
                </c:pt>
                <c:pt idx="123">
                  <c:v>9.5299999999999923</c:v>
                </c:pt>
                <c:pt idx="124">
                  <c:v>9.5199999999999925</c:v>
                </c:pt>
                <c:pt idx="125">
                  <c:v>9.4699999999999935</c:v>
                </c:pt>
                <c:pt idx="126">
                  <c:v>9.3999999999999915</c:v>
                </c:pt>
                <c:pt idx="127">
                  <c:v>9.3600000000000012</c:v>
                </c:pt>
                <c:pt idx="128">
                  <c:v>9.3199999999999914</c:v>
                </c:pt>
                <c:pt idx="129">
                  <c:v>9.3099999999999916</c:v>
                </c:pt>
                <c:pt idx="130">
                  <c:v>9.339999999999991</c:v>
                </c:pt>
                <c:pt idx="131">
                  <c:v>9.3099999999999916</c:v>
                </c:pt>
                <c:pt idx="132">
                  <c:v>9.3099999999999916</c:v>
                </c:pt>
                <c:pt idx="133">
                  <c:v>9.2999999999999918</c:v>
                </c:pt>
                <c:pt idx="134">
                  <c:v>9.2699999999999925</c:v>
                </c:pt>
                <c:pt idx="135">
                  <c:v>9.2299999999999898</c:v>
                </c:pt>
                <c:pt idx="136">
                  <c:v>9.1899999999999924</c:v>
                </c:pt>
                <c:pt idx="137">
                  <c:v>9.1299999999999919</c:v>
                </c:pt>
                <c:pt idx="138">
                  <c:v>9.0699999999999914</c:v>
                </c:pt>
                <c:pt idx="139">
                  <c:v>9.0199999999999925</c:v>
                </c:pt>
                <c:pt idx="140">
                  <c:v>8.9699999999999935</c:v>
                </c:pt>
                <c:pt idx="141">
                  <c:v>8.9399999999999924</c:v>
                </c:pt>
                <c:pt idx="142">
                  <c:v>8.919999999999991</c:v>
                </c:pt>
                <c:pt idx="143">
                  <c:v>8.8699999999999939</c:v>
                </c:pt>
                <c:pt idx="144">
                  <c:v>8.8499999999999925</c:v>
                </c:pt>
                <c:pt idx="145">
                  <c:v>8.789999999999992</c:v>
                </c:pt>
                <c:pt idx="146">
                  <c:v>8.709999999999992</c:v>
                </c:pt>
                <c:pt idx="147">
                  <c:v>8.7199999999999918</c:v>
                </c:pt>
                <c:pt idx="148">
                  <c:v>8.7199999999999918</c:v>
                </c:pt>
                <c:pt idx="149">
                  <c:v>8.6799999999999926</c:v>
                </c:pt>
                <c:pt idx="150">
                  <c:v>8.6299999999999919</c:v>
                </c:pt>
                <c:pt idx="151">
                  <c:v>8.5699999999999914</c:v>
                </c:pt>
                <c:pt idx="152">
                  <c:v>8.5999999999999925</c:v>
                </c:pt>
                <c:pt idx="153">
                  <c:v>8.6199999999999921</c:v>
                </c:pt>
                <c:pt idx="154">
                  <c:v>8.6099999999999923</c:v>
                </c:pt>
                <c:pt idx="155">
                  <c:v>8.5699999999999914</c:v>
                </c:pt>
                <c:pt idx="156">
                  <c:v>8.5400000000000009</c:v>
                </c:pt>
                <c:pt idx="157">
                  <c:v>8.4799999999999915</c:v>
                </c:pt>
                <c:pt idx="158">
                  <c:v>8.4899999999999913</c:v>
                </c:pt>
                <c:pt idx="159">
                  <c:v>8.4899999999999913</c:v>
                </c:pt>
                <c:pt idx="160">
                  <c:v>8.44</c:v>
                </c:pt>
                <c:pt idx="161">
                  <c:v>8.3799999999999937</c:v>
                </c:pt>
                <c:pt idx="162">
                  <c:v>8.339999999999991</c:v>
                </c:pt>
                <c:pt idx="163">
                  <c:v>8.2900000000000009</c:v>
                </c:pt>
                <c:pt idx="164">
                  <c:v>8.2199999999999918</c:v>
                </c:pt>
                <c:pt idx="165">
                  <c:v>8.2299999999999898</c:v>
                </c:pt>
                <c:pt idx="166">
                  <c:v>8.1599999999999913</c:v>
                </c:pt>
                <c:pt idx="167">
                  <c:v>8.0799999999999912</c:v>
                </c:pt>
                <c:pt idx="168">
                  <c:v>8.0699999999999914</c:v>
                </c:pt>
                <c:pt idx="169">
                  <c:v>8.0400000000000009</c:v>
                </c:pt>
                <c:pt idx="170">
                  <c:v>8.01</c:v>
                </c:pt>
                <c:pt idx="171">
                  <c:v>7.9599999999999902</c:v>
                </c:pt>
                <c:pt idx="172">
                  <c:v>7.9399999999999906</c:v>
                </c:pt>
                <c:pt idx="173">
                  <c:v>7.8799999999999901</c:v>
                </c:pt>
                <c:pt idx="174">
                  <c:v>7.8499999999999899</c:v>
                </c:pt>
                <c:pt idx="175">
                  <c:v>7.8999999999999897</c:v>
                </c:pt>
                <c:pt idx="176">
                  <c:v>7.84</c:v>
                </c:pt>
                <c:pt idx="177">
                  <c:v>7.7999999999999901</c:v>
                </c:pt>
                <c:pt idx="178">
                  <c:v>7.7299999999999898</c:v>
                </c:pt>
                <c:pt idx="179">
                  <c:v>7.68</c:v>
                </c:pt>
                <c:pt idx="180">
                  <c:v>7.6499999999999897</c:v>
                </c:pt>
                <c:pt idx="181">
                  <c:v>7.6499999999999897</c:v>
                </c:pt>
                <c:pt idx="182">
                  <c:v>7.5999999999999899</c:v>
                </c:pt>
                <c:pt idx="183">
                  <c:v>7.5999999999999899</c:v>
                </c:pt>
                <c:pt idx="184">
                  <c:v>7.5599999999999898</c:v>
                </c:pt>
                <c:pt idx="185">
                  <c:v>7.5499999999999901</c:v>
                </c:pt>
                <c:pt idx="186">
                  <c:v>7.5399999999999903</c:v>
                </c:pt>
                <c:pt idx="187">
                  <c:v>7.55</c:v>
                </c:pt>
                <c:pt idx="188">
                  <c:v>7.5499999999999901</c:v>
                </c:pt>
                <c:pt idx="189">
                  <c:v>7.52</c:v>
                </c:pt>
                <c:pt idx="190">
                  <c:v>7.52</c:v>
                </c:pt>
                <c:pt idx="191">
                  <c:v>7.5299999999999896</c:v>
                </c:pt>
                <c:pt idx="192">
                  <c:v>7.5299999999999896</c:v>
                </c:pt>
                <c:pt idx="193">
                  <c:v>7.5499999999999901</c:v>
                </c:pt>
                <c:pt idx="194">
                  <c:v>7.57</c:v>
                </c:pt>
                <c:pt idx="195">
                  <c:v>7.5799999999999903</c:v>
                </c:pt>
                <c:pt idx="196">
                  <c:v>7.5199999999999898</c:v>
                </c:pt>
                <c:pt idx="197">
                  <c:v>7.5399999999999903</c:v>
                </c:pt>
                <c:pt idx="198">
                  <c:v>7.53</c:v>
                </c:pt>
                <c:pt idx="199">
                  <c:v>7.5399999999999903</c:v>
                </c:pt>
                <c:pt idx="200">
                  <c:v>7.5399999999999903</c:v>
                </c:pt>
                <c:pt idx="201">
                  <c:v>7.55</c:v>
                </c:pt>
                <c:pt idx="202">
                  <c:v>7.58</c:v>
                </c:pt>
                <c:pt idx="203">
                  <c:v>7.59</c:v>
                </c:pt>
                <c:pt idx="204">
                  <c:v>7.56</c:v>
                </c:pt>
                <c:pt idx="205">
                  <c:v>7.5499999999999901</c:v>
                </c:pt>
                <c:pt idx="206">
                  <c:v>7.5799999999999903</c:v>
                </c:pt>
                <c:pt idx="207">
                  <c:v>7.57</c:v>
                </c:pt>
                <c:pt idx="208">
                  <c:v>7.57</c:v>
                </c:pt>
                <c:pt idx="209">
                  <c:v>7.59</c:v>
                </c:pt>
                <c:pt idx="210">
                  <c:v>7.59</c:v>
                </c:pt>
                <c:pt idx="211">
                  <c:v>7.5799999999999903</c:v>
                </c:pt>
                <c:pt idx="212">
                  <c:v>7.5799999999999903</c:v>
                </c:pt>
                <c:pt idx="213">
                  <c:v>7.5799999999999903</c:v>
                </c:pt>
                <c:pt idx="214">
                  <c:v>7.59</c:v>
                </c:pt>
                <c:pt idx="215">
                  <c:v>7.56</c:v>
                </c:pt>
                <c:pt idx="216">
                  <c:v>7.5499999999999901</c:v>
                </c:pt>
                <c:pt idx="217">
                  <c:v>7.55</c:v>
                </c:pt>
                <c:pt idx="218">
                  <c:v>7.5599999999999898</c:v>
                </c:pt>
                <c:pt idx="219">
                  <c:v>7.55</c:v>
                </c:pt>
                <c:pt idx="220">
                  <c:v>7.55</c:v>
                </c:pt>
                <c:pt idx="221">
                  <c:v>7.5799999999999903</c:v>
                </c:pt>
                <c:pt idx="222">
                  <c:v>7.55</c:v>
                </c:pt>
                <c:pt idx="223">
                  <c:v>7.5499999999999901</c:v>
                </c:pt>
                <c:pt idx="224">
                  <c:v>7.5999999999999899</c:v>
                </c:pt>
                <c:pt idx="225">
                  <c:v>7.6099999999999897</c:v>
                </c:pt>
                <c:pt idx="226">
                  <c:v>7.6</c:v>
                </c:pt>
                <c:pt idx="227">
                  <c:v>7.58</c:v>
                </c:pt>
                <c:pt idx="228">
                  <c:v>7.5799999999999903</c:v>
                </c:pt>
                <c:pt idx="229">
                  <c:v>7.59</c:v>
                </c:pt>
                <c:pt idx="230">
                  <c:v>7.59</c:v>
                </c:pt>
                <c:pt idx="231">
                  <c:v>7.59</c:v>
                </c:pt>
                <c:pt idx="232">
                  <c:v>7.6099999999999994</c:v>
                </c:pt>
                <c:pt idx="233">
                  <c:v>7.6199999999999992</c:v>
                </c:pt>
                <c:pt idx="234">
                  <c:v>7.6199999999999992</c:v>
                </c:pt>
                <c:pt idx="235">
                  <c:v>7.58</c:v>
                </c:pt>
                <c:pt idx="236">
                  <c:v>7.5599999999999898</c:v>
                </c:pt>
                <c:pt idx="237">
                  <c:v>7.5399999999999903</c:v>
                </c:pt>
                <c:pt idx="238">
                  <c:v>7.5299999999999896</c:v>
                </c:pt>
                <c:pt idx="239">
                  <c:v>7.50999999999999</c:v>
                </c:pt>
                <c:pt idx="240">
                  <c:v>7.52</c:v>
                </c:pt>
                <c:pt idx="241">
                  <c:v>7.5199999999999898</c:v>
                </c:pt>
                <c:pt idx="242">
                  <c:v>7.5399999999999903</c:v>
                </c:pt>
                <c:pt idx="243">
                  <c:v>7.5499999999999901</c:v>
                </c:pt>
                <c:pt idx="244">
                  <c:v>7.5399999999999903</c:v>
                </c:pt>
                <c:pt idx="245">
                  <c:v>7.5199999999999898</c:v>
                </c:pt>
                <c:pt idx="246">
                  <c:v>7.5199999999999898</c:v>
                </c:pt>
                <c:pt idx="247">
                  <c:v>7.51</c:v>
                </c:pt>
                <c:pt idx="248">
                  <c:v>7.53</c:v>
                </c:pt>
                <c:pt idx="249">
                  <c:v>7.55</c:v>
                </c:pt>
                <c:pt idx="250">
                  <c:v>7.57</c:v>
                </c:pt>
                <c:pt idx="251">
                  <c:v>7.59</c:v>
                </c:pt>
                <c:pt idx="252">
                  <c:v>7.6099999999999897</c:v>
                </c:pt>
                <c:pt idx="253">
                  <c:v>7.6099999999999994</c:v>
                </c:pt>
                <c:pt idx="254">
                  <c:v>7.6199999999999894</c:v>
                </c:pt>
                <c:pt idx="255">
                  <c:v>7.64</c:v>
                </c:pt>
                <c:pt idx="256">
                  <c:v>7.6499999999999897</c:v>
                </c:pt>
                <c:pt idx="257">
                  <c:v>7.6199999999999992</c:v>
                </c:pt>
                <c:pt idx="258">
                  <c:v>7.6199999999999992</c:v>
                </c:pt>
                <c:pt idx="259">
                  <c:v>7.6499999999999897</c:v>
                </c:pt>
                <c:pt idx="260">
                  <c:v>7.6499999999999897</c:v>
                </c:pt>
                <c:pt idx="261">
                  <c:v>7.6499999999999897</c:v>
                </c:pt>
                <c:pt idx="262">
                  <c:v>7.6699999999999893</c:v>
                </c:pt>
                <c:pt idx="263">
                  <c:v>7.6599999999999895</c:v>
                </c:pt>
                <c:pt idx="264">
                  <c:v>7.6899999999999897</c:v>
                </c:pt>
                <c:pt idx="265">
                  <c:v>7.6999999999999895</c:v>
                </c:pt>
                <c:pt idx="266">
                  <c:v>7.7</c:v>
                </c:pt>
                <c:pt idx="267">
                  <c:v>7.6999999999999895</c:v>
                </c:pt>
                <c:pt idx="268">
                  <c:v>7.6699999999999893</c:v>
                </c:pt>
                <c:pt idx="269">
                  <c:v>7.6699999999999893</c:v>
                </c:pt>
                <c:pt idx="270">
                  <c:v>7.68</c:v>
                </c:pt>
                <c:pt idx="271">
                  <c:v>7.6699999999999893</c:v>
                </c:pt>
                <c:pt idx="272">
                  <c:v>7.6499999999999897</c:v>
                </c:pt>
                <c:pt idx="273">
                  <c:v>7.6499999999999897</c:v>
                </c:pt>
                <c:pt idx="274">
                  <c:v>7.6299999999999892</c:v>
                </c:pt>
                <c:pt idx="275">
                  <c:v>7.6099999999999994</c:v>
                </c:pt>
                <c:pt idx="276">
                  <c:v>7.6199999999999894</c:v>
                </c:pt>
                <c:pt idx="277">
                  <c:v>7.6199999999999992</c:v>
                </c:pt>
                <c:pt idx="278">
                  <c:v>7.6299999999999892</c:v>
                </c:pt>
                <c:pt idx="279">
                  <c:v>7.6099999999999897</c:v>
                </c:pt>
                <c:pt idx="280">
                  <c:v>7.6099999999999897</c:v>
                </c:pt>
                <c:pt idx="281">
                  <c:v>7.6099999999999897</c:v>
                </c:pt>
                <c:pt idx="282">
                  <c:v>7.64</c:v>
                </c:pt>
                <c:pt idx="283">
                  <c:v>7.64</c:v>
                </c:pt>
                <c:pt idx="284">
                  <c:v>7.64</c:v>
                </c:pt>
                <c:pt idx="285">
                  <c:v>7.67</c:v>
                </c:pt>
                <c:pt idx="286">
                  <c:v>7.68</c:v>
                </c:pt>
                <c:pt idx="287">
                  <c:v>7.71999999999999</c:v>
                </c:pt>
                <c:pt idx="288">
                  <c:v>7.73</c:v>
                </c:pt>
                <c:pt idx="289">
                  <c:v>7.75</c:v>
                </c:pt>
                <c:pt idx="290">
                  <c:v>7.7700000000000005</c:v>
                </c:pt>
                <c:pt idx="291">
                  <c:v>7.78</c:v>
                </c:pt>
                <c:pt idx="292">
                  <c:v>7.78</c:v>
                </c:pt>
                <c:pt idx="293">
                  <c:v>7.83</c:v>
                </c:pt>
                <c:pt idx="294">
                  <c:v>7.85</c:v>
                </c:pt>
                <c:pt idx="295">
                  <c:v>7.84</c:v>
                </c:pt>
                <c:pt idx="296">
                  <c:v>7.83</c:v>
                </c:pt>
                <c:pt idx="297">
                  <c:v>7.8</c:v>
                </c:pt>
                <c:pt idx="298">
                  <c:v>7.76</c:v>
                </c:pt>
                <c:pt idx="299">
                  <c:v>7.7700000000000005</c:v>
                </c:pt>
                <c:pt idx="300">
                  <c:v>7.7700000000000005</c:v>
                </c:pt>
                <c:pt idx="301">
                  <c:v>7.8199999999999994</c:v>
                </c:pt>
                <c:pt idx="302">
                  <c:v>7.83</c:v>
                </c:pt>
                <c:pt idx="303">
                  <c:v>7.81</c:v>
                </c:pt>
                <c:pt idx="304">
                  <c:v>7.8199999999999994</c:v>
                </c:pt>
                <c:pt idx="305">
                  <c:v>7.87</c:v>
                </c:pt>
                <c:pt idx="306">
                  <c:v>7.84</c:v>
                </c:pt>
                <c:pt idx="307">
                  <c:v>7.8199999999999994</c:v>
                </c:pt>
                <c:pt idx="308">
                  <c:v>7.8199999999999994</c:v>
                </c:pt>
                <c:pt idx="309">
                  <c:v>7.84</c:v>
                </c:pt>
                <c:pt idx="310">
                  <c:v>7.84</c:v>
                </c:pt>
                <c:pt idx="311">
                  <c:v>7.84</c:v>
                </c:pt>
                <c:pt idx="312">
                  <c:v>7.8199999999999896</c:v>
                </c:pt>
                <c:pt idx="313">
                  <c:v>7.81</c:v>
                </c:pt>
                <c:pt idx="314">
                  <c:v>7.8199999999999896</c:v>
                </c:pt>
                <c:pt idx="315">
                  <c:v>7.84</c:v>
                </c:pt>
                <c:pt idx="316">
                  <c:v>7.8199999999999994</c:v>
                </c:pt>
                <c:pt idx="317">
                  <c:v>7.8299999999999894</c:v>
                </c:pt>
                <c:pt idx="318">
                  <c:v>7.8199999999999994</c:v>
                </c:pt>
                <c:pt idx="319">
                  <c:v>7.8199999999999994</c:v>
                </c:pt>
                <c:pt idx="320">
                  <c:v>7.8</c:v>
                </c:pt>
                <c:pt idx="321">
                  <c:v>7.78</c:v>
                </c:pt>
                <c:pt idx="322">
                  <c:v>7.76</c:v>
                </c:pt>
                <c:pt idx="323">
                  <c:v>7.76</c:v>
                </c:pt>
                <c:pt idx="324">
                  <c:v>7.7499999999999902</c:v>
                </c:pt>
                <c:pt idx="325">
                  <c:v>7.7499999999999902</c:v>
                </c:pt>
                <c:pt idx="326">
                  <c:v>7.76</c:v>
                </c:pt>
                <c:pt idx="327">
                  <c:v>7.76</c:v>
                </c:pt>
                <c:pt idx="328">
                  <c:v>7.7499999999999902</c:v>
                </c:pt>
                <c:pt idx="329">
                  <c:v>7.75999999999999</c:v>
                </c:pt>
                <c:pt idx="330">
                  <c:v>7.7700000000000005</c:v>
                </c:pt>
                <c:pt idx="331">
                  <c:v>7.75</c:v>
                </c:pt>
                <c:pt idx="332">
                  <c:v>7.7299999999999898</c:v>
                </c:pt>
                <c:pt idx="333">
                  <c:v>7.7399999999999904</c:v>
                </c:pt>
                <c:pt idx="334">
                  <c:v>7.75999999999999</c:v>
                </c:pt>
                <c:pt idx="335">
                  <c:v>7.7299999999999898</c:v>
                </c:pt>
                <c:pt idx="336">
                  <c:v>7.7399999999999904</c:v>
                </c:pt>
                <c:pt idx="337">
                  <c:v>7.7399999999999904</c:v>
                </c:pt>
                <c:pt idx="338">
                  <c:v>7.7700000000000005</c:v>
                </c:pt>
                <c:pt idx="339">
                  <c:v>7.7700000000000005</c:v>
                </c:pt>
                <c:pt idx="340">
                  <c:v>7.79</c:v>
                </c:pt>
                <c:pt idx="341">
                  <c:v>7.7700000000000005</c:v>
                </c:pt>
                <c:pt idx="342">
                  <c:v>7.75999999999999</c:v>
                </c:pt>
                <c:pt idx="343">
                  <c:v>7.7799999999999905</c:v>
                </c:pt>
                <c:pt idx="344">
                  <c:v>7.7700000000000005</c:v>
                </c:pt>
                <c:pt idx="345">
                  <c:v>7.7799999999999905</c:v>
                </c:pt>
                <c:pt idx="346">
                  <c:v>7.7700000000000005</c:v>
                </c:pt>
                <c:pt idx="347">
                  <c:v>7.7799999999999905</c:v>
                </c:pt>
                <c:pt idx="348">
                  <c:v>7.78</c:v>
                </c:pt>
                <c:pt idx="349">
                  <c:v>7.78</c:v>
                </c:pt>
                <c:pt idx="350">
                  <c:v>7.79</c:v>
                </c:pt>
                <c:pt idx="351">
                  <c:v>7.8099999999999898</c:v>
                </c:pt>
                <c:pt idx="352">
                  <c:v>7.8</c:v>
                </c:pt>
                <c:pt idx="353">
                  <c:v>7.8099999999999898</c:v>
                </c:pt>
                <c:pt idx="354">
                  <c:v>7.8</c:v>
                </c:pt>
                <c:pt idx="355">
                  <c:v>7.7399999999999904</c:v>
                </c:pt>
                <c:pt idx="356">
                  <c:v>7.71999999999999</c:v>
                </c:pt>
                <c:pt idx="357">
                  <c:v>7.7399999999999904</c:v>
                </c:pt>
                <c:pt idx="358">
                  <c:v>7.7399999999999904</c:v>
                </c:pt>
                <c:pt idx="359">
                  <c:v>7.72</c:v>
                </c:pt>
                <c:pt idx="360">
                  <c:v>7.7099999999999902</c:v>
                </c:pt>
                <c:pt idx="361">
                  <c:v>7.7099999999999902</c:v>
                </c:pt>
                <c:pt idx="362">
                  <c:v>7.7099999999999902</c:v>
                </c:pt>
                <c:pt idx="363">
                  <c:v>7.7399999999999904</c:v>
                </c:pt>
                <c:pt idx="364">
                  <c:v>7.7399999999999904</c:v>
                </c:pt>
                <c:pt idx="365">
                  <c:v>7.7499999999999902</c:v>
                </c:pt>
                <c:pt idx="366">
                  <c:v>7.75999999999999</c:v>
                </c:pt>
                <c:pt idx="367">
                  <c:v>7.7799999999999905</c:v>
                </c:pt>
                <c:pt idx="368">
                  <c:v>7.7899999999999903</c:v>
                </c:pt>
                <c:pt idx="369">
                  <c:v>7.7899999999999903</c:v>
                </c:pt>
                <c:pt idx="370">
                  <c:v>7.7899999999999903</c:v>
                </c:pt>
                <c:pt idx="371">
                  <c:v>7.8299999999999894</c:v>
                </c:pt>
                <c:pt idx="372">
                  <c:v>7.8499999999999899</c:v>
                </c:pt>
                <c:pt idx="373">
                  <c:v>7.8499999999999899</c:v>
                </c:pt>
                <c:pt idx="374">
                  <c:v>7.84</c:v>
                </c:pt>
                <c:pt idx="375">
                  <c:v>7.8599999999999897</c:v>
                </c:pt>
                <c:pt idx="376">
                  <c:v>7.8199999999999994</c:v>
                </c:pt>
                <c:pt idx="377">
                  <c:v>7.79</c:v>
                </c:pt>
                <c:pt idx="378">
                  <c:v>7.7700000000000005</c:v>
                </c:pt>
                <c:pt idx="379">
                  <c:v>7.78</c:v>
                </c:pt>
                <c:pt idx="380">
                  <c:v>7.8099999999999898</c:v>
                </c:pt>
                <c:pt idx="381">
                  <c:v>7.7799999999999905</c:v>
                </c:pt>
                <c:pt idx="382">
                  <c:v>7.7999999999999901</c:v>
                </c:pt>
                <c:pt idx="383">
                  <c:v>7.8099999999999898</c:v>
                </c:pt>
                <c:pt idx="384">
                  <c:v>7.79</c:v>
                </c:pt>
                <c:pt idx="385">
                  <c:v>7.7700000000000005</c:v>
                </c:pt>
                <c:pt idx="386">
                  <c:v>7.75999999999999</c:v>
                </c:pt>
                <c:pt idx="387">
                  <c:v>7.7700000000000005</c:v>
                </c:pt>
                <c:pt idx="388">
                  <c:v>7.79</c:v>
                </c:pt>
                <c:pt idx="389">
                  <c:v>7.85</c:v>
                </c:pt>
                <c:pt idx="390">
                  <c:v>7.88</c:v>
                </c:pt>
                <c:pt idx="391">
                  <c:v>7.89</c:v>
                </c:pt>
                <c:pt idx="392">
                  <c:v>7.88</c:v>
                </c:pt>
                <c:pt idx="393">
                  <c:v>7.87</c:v>
                </c:pt>
                <c:pt idx="394">
                  <c:v>7.8599999999999897</c:v>
                </c:pt>
                <c:pt idx="395">
                  <c:v>7.8599999999999994</c:v>
                </c:pt>
                <c:pt idx="396">
                  <c:v>7.8599999999999994</c:v>
                </c:pt>
                <c:pt idx="397">
                  <c:v>7.8599999999999994</c:v>
                </c:pt>
                <c:pt idx="398">
                  <c:v>7.8699999999999894</c:v>
                </c:pt>
                <c:pt idx="399">
                  <c:v>7.8599999999999897</c:v>
                </c:pt>
                <c:pt idx="400">
                  <c:v>7.85</c:v>
                </c:pt>
                <c:pt idx="401">
                  <c:v>7.85</c:v>
                </c:pt>
                <c:pt idx="402">
                  <c:v>7.87</c:v>
                </c:pt>
                <c:pt idx="403">
                  <c:v>7.85</c:v>
                </c:pt>
                <c:pt idx="404">
                  <c:v>7.84</c:v>
                </c:pt>
                <c:pt idx="405">
                  <c:v>7.8499999999999899</c:v>
                </c:pt>
                <c:pt idx="406">
                  <c:v>7.8599999999999994</c:v>
                </c:pt>
                <c:pt idx="407">
                  <c:v>7.87</c:v>
                </c:pt>
                <c:pt idx="408">
                  <c:v>7.8599999999999994</c:v>
                </c:pt>
                <c:pt idx="409">
                  <c:v>7.8699999999999894</c:v>
                </c:pt>
                <c:pt idx="410">
                  <c:v>7.8599999999999994</c:v>
                </c:pt>
                <c:pt idx="411">
                  <c:v>7.8599999999999897</c:v>
                </c:pt>
                <c:pt idx="412">
                  <c:v>7.8299999999999894</c:v>
                </c:pt>
                <c:pt idx="413">
                  <c:v>7.8199999999999896</c:v>
                </c:pt>
                <c:pt idx="414">
                  <c:v>7.8199999999999896</c:v>
                </c:pt>
                <c:pt idx="415">
                  <c:v>7.8099999999999898</c:v>
                </c:pt>
                <c:pt idx="416">
                  <c:v>7.8099999999999898</c:v>
                </c:pt>
                <c:pt idx="417">
                  <c:v>7.84</c:v>
                </c:pt>
                <c:pt idx="418">
                  <c:v>7.8499999999999899</c:v>
                </c:pt>
                <c:pt idx="419">
                  <c:v>7.84</c:v>
                </c:pt>
                <c:pt idx="420">
                  <c:v>7.8299999999999894</c:v>
                </c:pt>
                <c:pt idx="421">
                  <c:v>7.8299999999999894</c:v>
                </c:pt>
                <c:pt idx="422">
                  <c:v>7.8199999999999896</c:v>
                </c:pt>
                <c:pt idx="423">
                  <c:v>7.8199999999999896</c:v>
                </c:pt>
                <c:pt idx="424">
                  <c:v>7.8299999999999894</c:v>
                </c:pt>
                <c:pt idx="425">
                  <c:v>7.79</c:v>
                </c:pt>
                <c:pt idx="426">
                  <c:v>7.7999999999999901</c:v>
                </c:pt>
                <c:pt idx="427">
                  <c:v>7.7799999999999905</c:v>
                </c:pt>
                <c:pt idx="428">
                  <c:v>7.75999999999999</c:v>
                </c:pt>
                <c:pt idx="429">
                  <c:v>7.7399999999999904</c:v>
                </c:pt>
                <c:pt idx="430">
                  <c:v>7.7399999999999904</c:v>
                </c:pt>
                <c:pt idx="431">
                  <c:v>7.73</c:v>
                </c:pt>
                <c:pt idx="432">
                  <c:v>7.7399999999999904</c:v>
                </c:pt>
                <c:pt idx="433">
                  <c:v>7.7</c:v>
                </c:pt>
                <c:pt idx="434">
                  <c:v>7.7</c:v>
                </c:pt>
                <c:pt idx="435">
                  <c:v>7.7</c:v>
                </c:pt>
                <c:pt idx="436">
                  <c:v>7.6899999999999897</c:v>
                </c:pt>
                <c:pt idx="437">
                  <c:v>7.68</c:v>
                </c:pt>
                <c:pt idx="438">
                  <c:v>7.68</c:v>
                </c:pt>
                <c:pt idx="439">
                  <c:v>7.7</c:v>
                </c:pt>
                <c:pt idx="440">
                  <c:v>7.6899999999999897</c:v>
                </c:pt>
                <c:pt idx="441">
                  <c:v>7.7099999999999902</c:v>
                </c:pt>
                <c:pt idx="442">
                  <c:v>7.7099999999999902</c:v>
                </c:pt>
                <c:pt idx="443">
                  <c:v>7.7099999999999902</c:v>
                </c:pt>
                <c:pt idx="444">
                  <c:v>7.68</c:v>
                </c:pt>
                <c:pt idx="445">
                  <c:v>7.6699999999999893</c:v>
                </c:pt>
                <c:pt idx="446">
                  <c:v>7.6699999999999893</c:v>
                </c:pt>
                <c:pt idx="447">
                  <c:v>7.6699999999999893</c:v>
                </c:pt>
                <c:pt idx="448">
                  <c:v>7.6699999999999893</c:v>
                </c:pt>
                <c:pt idx="449">
                  <c:v>7.6699999999999893</c:v>
                </c:pt>
                <c:pt idx="450">
                  <c:v>7.6999999999999895</c:v>
                </c:pt>
                <c:pt idx="451">
                  <c:v>7.72</c:v>
                </c:pt>
                <c:pt idx="452">
                  <c:v>7.72</c:v>
                </c:pt>
                <c:pt idx="453">
                  <c:v>7.72</c:v>
                </c:pt>
                <c:pt idx="454">
                  <c:v>7.68</c:v>
                </c:pt>
                <c:pt idx="455">
                  <c:v>7.67</c:v>
                </c:pt>
                <c:pt idx="456">
                  <c:v>7.71</c:v>
                </c:pt>
                <c:pt idx="457">
                  <c:v>7.72</c:v>
                </c:pt>
                <c:pt idx="458">
                  <c:v>7.72</c:v>
                </c:pt>
                <c:pt idx="459">
                  <c:v>7.72</c:v>
                </c:pt>
                <c:pt idx="460">
                  <c:v>7.68</c:v>
                </c:pt>
                <c:pt idx="461">
                  <c:v>7.67</c:v>
                </c:pt>
                <c:pt idx="462">
                  <c:v>7.67</c:v>
                </c:pt>
                <c:pt idx="463">
                  <c:v>7.6499999999999995</c:v>
                </c:pt>
                <c:pt idx="464">
                  <c:v>7.6499999999999995</c:v>
                </c:pt>
                <c:pt idx="465">
                  <c:v>7.63</c:v>
                </c:pt>
                <c:pt idx="466">
                  <c:v>7.63</c:v>
                </c:pt>
                <c:pt idx="467">
                  <c:v>7.6499999999999897</c:v>
                </c:pt>
                <c:pt idx="468">
                  <c:v>7.6499999999999897</c:v>
                </c:pt>
                <c:pt idx="469">
                  <c:v>7.6699999999999893</c:v>
                </c:pt>
                <c:pt idx="470">
                  <c:v>7.68</c:v>
                </c:pt>
                <c:pt idx="471">
                  <c:v>7.6699999999999893</c:v>
                </c:pt>
                <c:pt idx="472">
                  <c:v>7.6599999999999993</c:v>
                </c:pt>
                <c:pt idx="473">
                  <c:v>7.6499999999999995</c:v>
                </c:pt>
                <c:pt idx="474">
                  <c:v>7.6499999999999995</c:v>
                </c:pt>
                <c:pt idx="475">
                  <c:v>7.63</c:v>
                </c:pt>
                <c:pt idx="476">
                  <c:v>7.64</c:v>
                </c:pt>
                <c:pt idx="477">
                  <c:v>7.63</c:v>
                </c:pt>
                <c:pt idx="478">
                  <c:v>7.6299999999999892</c:v>
                </c:pt>
                <c:pt idx="479">
                  <c:v>7.6199999999999992</c:v>
                </c:pt>
                <c:pt idx="480">
                  <c:v>7.6199999999999992</c:v>
                </c:pt>
                <c:pt idx="481">
                  <c:v>7.6299999999999892</c:v>
                </c:pt>
                <c:pt idx="482">
                  <c:v>7.6299999999999892</c:v>
                </c:pt>
                <c:pt idx="483">
                  <c:v>7.6099999999999994</c:v>
                </c:pt>
                <c:pt idx="484">
                  <c:v>7.6</c:v>
                </c:pt>
                <c:pt idx="485">
                  <c:v>7.59</c:v>
                </c:pt>
                <c:pt idx="486">
                  <c:v>7.59</c:v>
                </c:pt>
                <c:pt idx="487">
                  <c:v>7.6</c:v>
                </c:pt>
                <c:pt idx="488">
                  <c:v>7.58</c:v>
                </c:pt>
                <c:pt idx="489">
                  <c:v>7.5399999999999903</c:v>
                </c:pt>
                <c:pt idx="490">
                  <c:v>7.5399999999999903</c:v>
                </c:pt>
                <c:pt idx="491">
                  <c:v>7.5399999999999903</c:v>
                </c:pt>
                <c:pt idx="492">
                  <c:v>7.5399999999999903</c:v>
                </c:pt>
                <c:pt idx="493">
                  <c:v>7.5499999999999901</c:v>
                </c:pt>
                <c:pt idx="494">
                  <c:v>7.56</c:v>
                </c:pt>
                <c:pt idx="495">
                  <c:v>7.58</c:v>
                </c:pt>
                <c:pt idx="496">
                  <c:v>7.59</c:v>
                </c:pt>
                <c:pt idx="497">
                  <c:v>7.58</c:v>
                </c:pt>
                <c:pt idx="498">
                  <c:v>7.58</c:v>
                </c:pt>
                <c:pt idx="499">
                  <c:v>7.58</c:v>
                </c:pt>
                <c:pt idx="500">
                  <c:v>7.5699999999999896</c:v>
                </c:pt>
                <c:pt idx="501">
                  <c:v>7.59</c:v>
                </c:pt>
                <c:pt idx="502">
                  <c:v>7.58</c:v>
                </c:pt>
                <c:pt idx="503">
                  <c:v>7.5699999999999896</c:v>
                </c:pt>
                <c:pt idx="504">
                  <c:v>7.58</c:v>
                </c:pt>
                <c:pt idx="505">
                  <c:v>7.6</c:v>
                </c:pt>
                <c:pt idx="506">
                  <c:v>7.58</c:v>
                </c:pt>
                <c:pt idx="507">
                  <c:v>7.6099999999999897</c:v>
                </c:pt>
                <c:pt idx="508">
                  <c:v>7.6499999999999897</c:v>
                </c:pt>
                <c:pt idx="509">
                  <c:v>7.6299999999999892</c:v>
                </c:pt>
                <c:pt idx="510">
                  <c:v>7.63</c:v>
                </c:pt>
                <c:pt idx="511">
                  <c:v>7.64</c:v>
                </c:pt>
                <c:pt idx="512">
                  <c:v>7.64</c:v>
                </c:pt>
                <c:pt idx="513">
                  <c:v>7.6299999999999892</c:v>
                </c:pt>
                <c:pt idx="514">
                  <c:v>7.6</c:v>
                </c:pt>
                <c:pt idx="515">
                  <c:v>7.6</c:v>
                </c:pt>
                <c:pt idx="516">
                  <c:v>7.6</c:v>
                </c:pt>
                <c:pt idx="517">
                  <c:v>7.6099999999999897</c:v>
                </c:pt>
                <c:pt idx="518">
                  <c:v>7.6199999999999992</c:v>
                </c:pt>
                <c:pt idx="519">
                  <c:v>7.6299999999999892</c:v>
                </c:pt>
                <c:pt idx="520">
                  <c:v>7.6499999999999897</c:v>
                </c:pt>
                <c:pt idx="521">
                  <c:v>7.6599999999999993</c:v>
                </c:pt>
                <c:pt idx="522">
                  <c:v>7.68</c:v>
                </c:pt>
                <c:pt idx="523">
                  <c:v>7.67</c:v>
                </c:pt>
                <c:pt idx="524">
                  <c:v>7.6699999999999893</c:v>
                </c:pt>
                <c:pt idx="525">
                  <c:v>7.6699999999999893</c:v>
                </c:pt>
                <c:pt idx="526">
                  <c:v>7.68</c:v>
                </c:pt>
                <c:pt idx="527">
                  <c:v>7.6699999999999893</c:v>
                </c:pt>
                <c:pt idx="528">
                  <c:v>7.6699999999999893</c:v>
                </c:pt>
                <c:pt idx="529">
                  <c:v>7.68</c:v>
                </c:pt>
                <c:pt idx="530">
                  <c:v>7.6899999999999995</c:v>
                </c:pt>
                <c:pt idx="531">
                  <c:v>7.6899999999999897</c:v>
                </c:pt>
                <c:pt idx="532">
                  <c:v>7.68</c:v>
                </c:pt>
                <c:pt idx="533">
                  <c:v>7.6899999999999897</c:v>
                </c:pt>
                <c:pt idx="534">
                  <c:v>7.7099999999999902</c:v>
                </c:pt>
                <c:pt idx="535">
                  <c:v>7.72</c:v>
                </c:pt>
                <c:pt idx="536">
                  <c:v>7.72</c:v>
                </c:pt>
                <c:pt idx="537">
                  <c:v>7.7399999999999904</c:v>
                </c:pt>
                <c:pt idx="538">
                  <c:v>7.76</c:v>
                </c:pt>
                <c:pt idx="539">
                  <c:v>7.7399999999999904</c:v>
                </c:pt>
                <c:pt idx="540">
                  <c:v>7.7499999999999902</c:v>
                </c:pt>
                <c:pt idx="541">
                  <c:v>7.75</c:v>
                </c:pt>
                <c:pt idx="542">
                  <c:v>7.7399999999999904</c:v>
                </c:pt>
                <c:pt idx="543">
                  <c:v>7.76</c:v>
                </c:pt>
                <c:pt idx="544">
                  <c:v>7.7700000000000005</c:v>
                </c:pt>
                <c:pt idx="545">
                  <c:v>7.78</c:v>
                </c:pt>
                <c:pt idx="546">
                  <c:v>7.8</c:v>
                </c:pt>
                <c:pt idx="547">
                  <c:v>7.79</c:v>
                </c:pt>
                <c:pt idx="548">
                  <c:v>7.79</c:v>
                </c:pt>
                <c:pt idx="549">
                  <c:v>7.79</c:v>
                </c:pt>
                <c:pt idx="550">
                  <c:v>7.79</c:v>
                </c:pt>
                <c:pt idx="551">
                  <c:v>7.79</c:v>
                </c:pt>
                <c:pt idx="552">
                  <c:v>7.79</c:v>
                </c:pt>
                <c:pt idx="553">
                  <c:v>7.8199999999999994</c:v>
                </c:pt>
                <c:pt idx="554">
                  <c:v>7.8499999999999899</c:v>
                </c:pt>
                <c:pt idx="555">
                  <c:v>7.8599999999999994</c:v>
                </c:pt>
                <c:pt idx="556">
                  <c:v>7.8599999999999994</c:v>
                </c:pt>
                <c:pt idx="557">
                  <c:v>7.8599999999999994</c:v>
                </c:pt>
                <c:pt idx="558">
                  <c:v>7.8599999999999897</c:v>
                </c:pt>
                <c:pt idx="559">
                  <c:v>7.8399999999999901</c:v>
                </c:pt>
                <c:pt idx="560">
                  <c:v>7.8499999999999899</c:v>
                </c:pt>
                <c:pt idx="561">
                  <c:v>7.8499999999999899</c:v>
                </c:pt>
                <c:pt idx="562">
                  <c:v>7.8599999999999897</c:v>
                </c:pt>
                <c:pt idx="563">
                  <c:v>7.8699999999999894</c:v>
                </c:pt>
                <c:pt idx="564">
                  <c:v>7.85</c:v>
                </c:pt>
                <c:pt idx="565">
                  <c:v>7.84</c:v>
                </c:pt>
                <c:pt idx="566">
                  <c:v>7.84</c:v>
                </c:pt>
                <c:pt idx="567">
                  <c:v>7.83</c:v>
                </c:pt>
                <c:pt idx="568">
                  <c:v>7.83</c:v>
                </c:pt>
                <c:pt idx="569">
                  <c:v>7.83</c:v>
                </c:pt>
                <c:pt idx="570">
                  <c:v>7.83</c:v>
                </c:pt>
                <c:pt idx="571">
                  <c:v>7.8299999999999894</c:v>
                </c:pt>
                <c:pt idx="572">
                  <c:v>7.8499999999999899</c:v>
                </c:pt>
                <c:pt idx="573">
                  <c:v>7.8199999999999994</c:v>
                </c:pt>
                <c:pt idx="574">
                  <c:v>7.8299999999999894</c:v>
                </c:pt>
                <c:pt idx="575">
                  <c:v>7.8199999999999994</c:v>
                </c:pt>
                <c:pt idx="576">
                  <c:v>7.8099999999999898</c:v>
                </c:pt>
                <c:pt idx="577">
                  <c:v>7.81</c:v>
                </c:pt>
                <c:pt idx="578">
                  <c:v>7.8199999999999994</c:v>
                </c:pt>
                <c:pt idx="579">
                  <c:v>7.8199999999999994</c:v>
                </c:pt>
                <c:pt idx="580">
                  <c:v>7.8299999999999894</c:v>
                </c:pt>
                <c:pt idx="581">
                  <c:v>7.8599999999999897</c:v>
                </c:pt>
                <c:pt idx="582">
                  <c:v>7.8699999999999894</c:v>
                </c:pt>
                <c:pt idx="583">
                  <c:v>7.8199999999999994</c:v>
                </c:pt>
                <c:pt idx="584">
                  <c:v>7.84</c:v>
                </c:pt>
                <c:pt idx="585">
                  <c:v>7.84</c:v>
                </c:pt>
                <c:pt idx="586">
                  <c:v>7.84</c:v>
                </c:pt>
                <c:pt idx="587">
                  <c:v>7.8499999999999899</c:v>
                </c:pt>
                <c:pt idx="588">
                  <c:v>7.8599999999999897</c:v>
                </c:pt>
                <c:pt idx="589">
                  <c:v>7.8599999999999897</c:v>
                </c:pt>
                <c:pt idx="590">
                  <c:v>7.8799999999999901</c:v>
                </c:pt>
                <c:pt idx="591">
                  <c:v>7.89</c:v>
                </c:pt>
                <c:pt idx="592">
                  <c:v>7.8699999999999894</c:v>
                </c:pt>
                <c:pt idx="593">
                  <c:v>7.8499999999999899</c:v>
                </c:pt>
                <c:pt idx="594">
                  <c:v>7.8499999999999899</c:v>
                </c:pt>
                <c:pt idx="595">
                  <c:v>7.84</c:v>
                </c:pt>
                <c:pt idx="596">
                  <c:v>7.8099999999999898</c:v>
                </c:pt>
                <c:pt idx="597">
                  <c:v>7.8199999999999994</c:v>
                </c:pt>
                <c:pt idx="598">
                  <c:v>7.84</c:v>
                </c:pt>
                <c:pt idx="599">
                  <c:v>7.85</c:v>
                </c:pt>
                <c:pt idx="600">
                  <c:v>7.85</c:v>
                </c:pt>
                <c:pt idx="601">
                  <c:v>7.8699999999999894</c:v>
                </c:pt>
                <c:pt idx="602">
                  <c:v>7.9</c:v>
                </c:pt>
                <c:pt idx="603">
                  <c:v>7.9099999999999904</c:v>
                </c:pt>
                <c:pt idx="604">
                  <c:v>7.89</c:v>
                </c:pt>
                <c:pt idx="605">
                  <c:v>7.9</c:v>
                </c:pt>
                <c:pt idx="606">
                  <c:v>7.9</c:v>
                </c:pt>
                <c:pt idx="607">
                  <c:v>7.9</c:v>
                </c:pt>
                <c:pt idx="608">
                  <c:v>7.9099999999999904</c:v>
                </c:pt>
                <c:pt idx="609">
                  <c:v>7.9300000000000006</c:v>
                </c:pt>
                <c:pt idx="610">
                  <c:v>7.9499999999999904</c:v>
                </c:pt>
                <c:pt idx="611">
                  <c:v>7.9599999999999902</c:v>
                </c:pt>
                <c:pt idx="612">
                  <c:v>7.96999999999999</c:v>
                </c:pt>
                <c:pt idx="613">
                  <c:v>7.9499999999999904</c:v>
                </c:pt>
                <c:pt idx="614">
                  <c:v>7.9499999999999904</c:v>
                </c:pt>
                <c:pt idx="615">
                  <c:v>7.96999999999999</c:v>
                </c:pt>
                <c:pt idx="616">
                  <c:v>7.96999999999999</c:v>
                </c:pt>
                <c:pt idx="617">
                  <c:v>7.98</c:v>
                </c:pt>
                <c:pt idx="618">
                  <c:v>7.98</c:v>
                </c:pt>
                <c:pt idx="619">
                  <c:v>7.96999999999999</c:v>
                </c:pt>
                <c:pt idx="620">
                  <c:v>7.96</c:v>
                </c:pt>
                <c:pt idx="621">
                  <c:v>7.96999999999999</c:v>
                </c:pt>
                <c:pt idx="622">
                  <c:v>7.9799999999999907</c:v>
                </c:pt>
                <c:pt idx="623">
                  <c:v>7.9599999999999902</c:v>
                </c:pt>
                <c:pt idx="624">
                  <c:v>7.9599999999999902</c:v>
                </c:pt>
                <c:pt idx="625">
                  <c:v>7.9499999999999904</c:v>
                </c:pt>
                <c:pt idx="626">
                  <c:v>7.9300000000000006</c:v>
                </c:pt>
                <c:pt idx="627">
                  <c:v>7.91</c:v>
                </c:pt>
                <c:pt idx="628">
                  <c:v>7.92</c:v>
                </c:pt>
                <c:pt idx="629">
                  <c:v>7.9099999999999904</c:v>
                </c:pt>
                <c:pt idx="630">
                  <c:v>7.92</c:v>
                </c:pt>
                <c:pt idx="631">
                  <c:v>7.9199999999999902</c:v>
                </c:pt>
                <c:pt idx="632">
                  <c:v>7.9300000000000006</c:v>
                </c:pt>
                <c:pt idx="633">
                  <c:v>7.88</c:v>
                </c:pt>
                <c:pt idx="634">
                  <c:v>7.8599999999999994</c:v>
                </c:pt>
                <c:pt idx="635">
                  <c:v>7.89</c:v>
                </c:pt>
                <c:pt idx="636">
                  <c:v>7.87</c:v>
                </c:pt>
                <c:pt idx="637">
                  <c:v>7.8599999999999897</c:v>
                </c:pt>
                <c:pt idx="638">
                  <c:v>7.85</c:v>
                </c:pt>
                <c:pt idx="639">
                  <c:v>7.85</c:v>
                </c:pt>
                <c:pt idx="640">
                  <c:v>7.84</c:v>
                </c:pt>
                <c:pt idx="641">
                  <c:v>7.7999999999999901</c:v>
                </c:pt>
                <c:pt idx="642">
                  <c:v>7.7999999999999901</c:v>
                </c:pt>
                <c:pt idx="643">
                  <c:v>7.7999999999999901</c:v>
                </c:pt>
                <c:pt idx="644">
                  <c:v>7.7799999999999905</c:v>
                </c:pt>
                <c:pt idx="645">
                  <c:v>7.81</c:v>
                </c:pt>
                <c:pt idx="646">
                  <c:v>7.7999999999999901</c:v>
                </c:pt>
                <c:pt idx="647">
                  <c:v>7.81</c:v>
                </c:pt>
                <c:pt idx="648">
                  <c:v>7.84</c:v>
                </c:pt>
                <c:pt idx="649">
                  <c:v>7.8099999999999898</c:v>
                </c:pt>
                <c:pt idx="650">
                  <c:v>7.8499999999999899</c:v>
                </c:pt>
                <c:pt idx="651">
                  <c:v>7.88</c:v>
                </c:pt>
                <c:pt idx="652">
                  <c:v>7.88</c:v>
                </c:pt>
                <c:pt idx="653">
                  <c:v>7.9</c:v>
                </c:pt>
                <c:pt idx="654">
                  <c:v>7.92</c:v>
                </c:pt>
                <c:pt idx="655">
                  <c:v>7.9099999999999904</c:v>
                </c:pt>
                <c:pt idx="656">
                  <c:v>7.9199999999999902</c:v>
                </c:pt>
                <c:pt idx="657">
                  <c:v>7.98</c:v>
                </c:pt>
                <c:pt idx="658">
                  <c:v>7.98</c:v>
                </c:pt>
                <c:pt idx="659">
                  <c:v>7.96</c:v>
                </c:pt>
                <c:pt idx="660">
                  <c:v>7.9499999999999904</c:v>
                </c:pt>
                <c:pt idx="661">
                  <c:v>7.99</c:v>
                </c:pt>
                <c:pt idx="662">
                  <c:v>7.9799999999999907</c:v>
                </c:pt>
                <c:pt idx="663">
                  <c:v>7.9999999999999902</c:v>
                </c:pt>
                <c:pt idx="664">
                  <c:v>8.02</c:v>
                </c:pt>
                <c:pt idx="665">
                  <c:v>8.02</c:v>
                </c:pt>
                <c:pt idx="666">
                  <c:v>8.01</c:v>
                </c:pt>
                <c:pt idx="667">
                  <c:v>8.02</c:v>
                </c:pt>
                <c:pt idx="668">
                  <c:v>8.02</c:v>
                </c:pt>
                <c:pt idx="669">
                  <c:v>7.9999999999999902</c:v>
                </c:pt>
                <c:pt idx="670">
                  <c:v>8.01</c:v>
                </c:pt>
                <c:pt idx="671">
                  <c:v>7.9999999999999902</c:v>
                </c:pt>
                <c:pt idx="672">
                  <c:v>7.99</c:v>
                </c:pt>
                <c:pt idx="673">
                  <c:v>7.99</c:v>
                </c:pt>
                <c:pt idx="674">
                  <c:v>7.96999999999999</c:v>
                </c:pt>
                <c:pt idx="675">
                  <c:v>7.9799999999999907</c:v>
                </c:pt>
                <c:pt idx="676">
                  <c:v>7.96999999999999</c:v>
                </c:pt>
                <c:pt idx="677">
                  <c:v>7.96999999999999</c:v>
                </c:pt>
                <c:pt idx="678">
                  <c:v>7.9799999999999907</c:v>
                </c:pt>
                <c:pt idx="679">
                  <c:v>7.9799999999999907</c:v>
                </c:pt>
                <c:pt idx="680">
                  <c:v>7.9599999999999902</c:v>
                </c:pt>
                <c:pt idx="681">
                  <c:v>7.96999999999999</c:v>
                </c:pt>
                <c:pt idx="682">
                  <c:v>7.9399999999999906</c:v>
                </c:pt>
                <c:pt idx="683">
                  <c:v>7.9099999999999904</c:v>
                </c:pt>
                <c:pt idx="684">
                  <c:v>7.8999999999999897</c:v>
                </c:pt>
                <c:pt idx="685">
                  <c:v>7.8999999999999897</c:v>
                </c:pt>
                <c:pt idx="686">
                  <c:v>7.8999999999999897</c:v>
                </c:pt>
                <c:pt idx="687">
                  <c:v>7.9300000000000006</c:v>
                </c:pt>
                <c:pt idx="688">
                  <c:v>7.9300000000000006</c:v>
                </c:pt>
                <c:pt idx="689">
                  <c:v>7.9300000000000006</c:v>
                </c:pt>
                <c:pt idx="690">
                  <c:v>7.9300000000000006</c:v>
                </c:pt>
                <c:pt idx="691">
                  <c:v>7.89</c:v>
                </c:pt>
                <c:pt idx="692">
                  <c:v>7.9099999999999904</c:v>
                </c:pt>
                <c:pt idx="693">
                  <c:v>7.8999999999999897</c:v>
                </c:pt>
                <c:pt idx="694">
                  <c:v>7.9099999999999904</c:v>
                </c:pt>
                <c:pt idx="695">
                  <c:v>7.8999999999999897</c:v>
                </c:pt>
                <c:pt idx="696">
                  <c:v>7.8699999999999894</c:v>
                </c:pt>
                <c:pt idx="697">
                  <c:v>7.8999999999999897</c:v>
                </c:pt>
                <c:pt idx="698">
                  <c:v>7.9099999999999904</c:v>
                </c:pt>
                <c:pt idx="699">
                  <c:v>7.8999999999999897</c:v>
                </c:pt>
                <c:pt idx="700">
                  <c:v>7.8699999999999894</c:v>
                </c:pt>
                <c:pt idx="701">
                  <c:v>7.9199999999999902</c:v>
                </c:pt>
                <c:pt idx="702">
                  <c:v>7.9300000000000006</c:v>
                </c:pt>
                <c:pt idx="703">
                  <c:v>7.9199999999999902</c:v>
                </c:pt>
                <c:pt idx="704">
                  <c:v>7.9099999999999904</c:v>
                </c:pt>
                <c:pt idx="705">
                  <c:v>7.8999999999999897</c:v>
                </c:pt>
                <c:pt idx="706">
                  <c:v>7.89</c:v>
                </c:pt>
                <c:pt idx="707">
                  <c:v>7.88</c:v>
                </c:pt>
                <c:pt idx="708">
                  <c:v>7.8699999999999894</c:v>
                </c:pt>
                <c:pt idx="709">
                  <c:v>7.89</c:v>
                </c:pt>
                <c:pt idx="710">
                  <c:v>7.8999999999999897</c:v>
                </c:pt>
                <c:pt idx="711">
                  <c:v>7.9099999999999904</c:v>
                </c:pt>
                <c:pt idx="712">
                  <c:v>7.9099999999999904</c:v>
                </c:pt>
                <c:pt idx="713">
                  <c:v>7.89</c:v>
                </c:pt>
                <c:pt idx="714">
                  <c:v>7.88</c:v>
                </c:pt>
                <c:pt idx="715">
                  <c:v>7.89</c:v>
                </c:pt>
                <c:pt idx="716">
                  <c:v>7.84</c:v>
                </c:pt>
                <c:pt idx="717">
                  <c:v>7.8599999999999897</c:v>
                </c:pt>
                <c:pt idx="718">
                  <c:v>7.8699999999999894</c:v>
                </c:pt>
                <c:pt idx="719">
                  <c:v>7.8699999999999894</c:v>
                </c:pt>
                <c:pt idx="720">
                  <c:v>7.8499999999999899</c:v>
                </c:pt>
                <c:pt idx="721">
                  <c:v>7.84</c:v>
                </c:pt>
                <c:pt idx="722">
                  <c:v>7.8499999999999899</c:v>
                </c:pt>
                <c:pt idx="723">
                  <c:v>7.8499999999999899</c:v>
                </c:pt>
                <c:pt idx="724">
                  <c:v>7.8899999999999899</c:v>
                </c:pt>
                <c:pt idx="725">
                  <c:v>7.8799999999999901</c:v>
                </c:pt>
                <c:pt idx="726">
                  <c:v>7.8799999999999901</c:v>
                </c:pt>
                <c:pt idx="727">
                  <c:v>7.8699999999999894</c:v>
                </c:pt>
                <c:pt idx="728">
                  <c:v>7.8699999999999894</c:v>
                </c:pt>
                <c:pt idx="729">
                  <c:v>7.8599999999999897</c:v>
                </c:pt>
                <c:pt idx="730">
                  <c:v>7.8499999999999899</c:v>
                </c:pt>
                <c:pt idx="731">
                  <c:v>7.8599999999999897</c:v>
                </c:pt>
                <c:pt idx="732">
                  <c:v>7.84</c:v>
                </c:pt>
                <c:pt idx="733">
                  <c:v>7.8199999999999896</c:v>
                </c:pt>
                <c:pt idx="734">
                  <c:v>7.7999999999999901</c:v>
                </c:pt>
                <c:pt idx="735">
                  <c:v>7.7999999999999901</c:v>
                </c:pt>
                <c:pt idx="736">
                  <c:v>7.7799999999999905</c:v>
                </c:pt>
                <c:pt idx="737">
                  <c:v>7.76</c:v>
                </c:pt>
                <c:pt idx="738">
                  <c:v>7.7499999999999902</c:v>
                </c:pt>
                <c:pt idx="739">
                  <c:v>7.72</c:v>
                </c:pt>
                <c:pt idx="740">
                  <c:v>7.7099999999999902</c:v>
                </c:pt>
                <c:pt idx="741">
                  <c:v>7.6899999999999897</c:v>
                </c:pt>
                <c:pt idx="742">
                  <c:v>7.68</c:v>
                </c:pt>
                <c:pt idx="743">
                  <c:v>7.68</c:v>
                </c:pt>
                <c:pt idx="744">
                  <c:v>7.6599999999999993</c:v>
                </c:pt>
                <c:pt idx="745">
                  <c:v>7.6499999999999897</c:v>
                </c:pt>
                <c:pt idx="746">
                  <c:v>7.63</c:v>
                </c:pt>
                <c:pt idx="747">
                  <c:v>7.6199999999999894</c:v>
                </c:pt>
                <c:pt idx="748">
                  <c:v>7.5799999999999903</c:v>
                </c:pt>
                <c:pt idx="749">
                  <c:v>7.57</c:v>
                </c:pt>
                <c:pt idx="750">
                  <c:v>7.53</c:v>
                </c:pt>
                <c:pt idx="751">
                  <c:v>7.53</c:v>
                </c:pt>
                <c:pt idx="752">
                  <c:v>7.51</c:v>
                </c:pt>
                <c:pt idx="753">
                  <c:v>7.51</c:v>
                </c:pt>
                <c:pt idx="754">
                  <c:v>7.51</c:v>
                </c:pt>
                <c:pt idx="755">
                  <c:v>7.4799999999999907</c:v>
                </c:pt>
                <c:pt idx="756">
                  <c:v>7.4700000000000006</c:v>
                </c:pt>
                <c:pt idx="757">
                  <c:v>7.46</c:v>
                </c:pt>
                <c:pt idx="758">
                  <c:v>7.46</c:v>
                </c:pt>
                <c:pt idx="759">
                  <c:v>7.46</c:v>
                </c:pt>
                <c:pt idx="760">
                  <c:v>7.4299999999999899</c:v>
                </c:pt>
                <c:pt idx="761">
                  <c:v>7.42</c:v>
                </c:pt>
                <c:pt idx="762">
                  <c:v>7.3999999999999897</c:v>
                </c:pt>
                <c:pt idx="763">
                  <c:v>7.3999999999999897</c:v>
                </c:pt>
                <c:pt idx="764">
                  <c:v>7.3999999999999897</c:v>
                </c:pt>
                <c:pt idx="765">
                  <c:v>7.38</c:v>
                </c:pt>
                <c:pt idx="766">
                  <c:v>7.3599999999999897</c:v>
                </c:pt>
                <c:pt idx="767">
                  <c:v>7.3499999999999899</c:v>
                </c:pt>
                <c:pt idx="768">
                  <c:v>7.3299999999999894</c:v>
                </c:pt>
                <c:pt idx="769">
                  <c:v>7.3299999999999894</c:v>
                </c:pt>
                <c:pt idx="770">
                  <c:v>7.3199999999999994</c:v>
                </c:pt>
                <c:pt idx="771">
                  <c:v>7.3199999999999994</c:v>
                </c:pt>
                <c:pt idx="772">
                  <c:v>7.25999999999999</c:v>
                </c:pt>
                <c:pt idx="773">
                  <c:v>7.2399999999999904</c:v>
                </c:pt>
                <c:pt idx="774">
                  <c:v>7.21</c:v>
                </c:pt>
                <c:pt idx="775">
                  <c:v>7.1599999999999993</c:v>
                </c:pt>
                <c:pt idx="776">
                  <c:v>7.1399999999999899</c:v>
                </c:pt>
                <c:pt idx="777">
                  <c:v>7.1299999999999892</c:v>
                </c:pt>
                <c:pt idx="778">
                  <c:v>7.1099999999999897</c:v>
                </c:pt>
                <c:pt idx="779">
                  <c:v>7.0899999999999901</c:v>
                </c:pt>
                <c:pt idx="780">
                  <c:v>7.0899999999999901</c:v>
                </c:pt>
                <c:pt idx="781">
                  <c:v>7.0899999999999901</c:v>
                </c:pt>
                <c:pt idx="782">
                  <c:v>7.06</c:v>
                </c:pt>
                <c:pt idx="783">
                  <c:v>7.05</c:v>
                </c:pt>
                <c:pt idx="784">
                  <c:v>7.03</c:v>
                </c:pt>
                <c:pt idx="785">
                  <c:v>7.0399999999999903</c:v>
                </c:pt>
                <c:pt idx="786">
                  <c:v>7.03</c:v>
                </c:pt>
                <c:pt idx="787">
                  <c:v>7</c:v>
                </c:pt>
                <c:pt idx="788">
                  <c:v>6.9899999999999904</c:v>
                </c:pt>
                <c:pt idx="789">
                  <c:v>6.9700000000000006</c:v>
                </c:pt>
                <c:pt idx="790">
                  <c:v>6.9599999999999902</c:v>
                </c:pt>
                <c:pt idx="791">
                  <c:v>6.9399999999999906</c:v>
                </c:pt>
                <c:pt idx="792">
                  <c:v>6.9399999999999906</c:v>
                </c:pt>
                <c:pt idx="793">
                  <c:v>6.92</c:v>
                </c:pt>
                <c:pt idx="794">
                  <c:v>6.8999999999999897</c:v>
                </c:pt>
                <c:pt idx="795">
                  <c:v>6.8999999999999897</c:v>
                </c:pt>
                <c:pt idx="796">
                  <c:v>6.89</c:v>
                </c:pt>
                <c:pt idx="797">
                  <c:v>6.89</c:v>
                </c:pt>
                <c:pt idx="798">
                  <c:v>6.89</c:v>
                </c:pt>
                <c:pt idx="799">
                  <c:v>6.89</c:v>
                </c:pt>
                <c:pt idx="800">
                  <c:v>6.85</c:v>
                </c:pt>
                <c:pt idx="801">
                  <c:v>6.83</c:v>
                </c:pt>
                <c:pt idx="802">
                  <c:v>6.79</c:v>
                </c:pt>
                <c:pt idx="803">
                  <c:v>6.7700000000000005</c:v>
                </c:pt>
                <c:pt idx="804">
                  <c:v>6.7700000000000005</c:v>
                </c:pt>
                <c:pt idx="805">
                  <c:v>6.72</c:v>
                </c:pt>
                <c:pt idx="806">
                  <c:v>6.7</c:v>
                </c:pt>
                <c:pt idx="807">
                  <c:v>6.6899999999999995</c:v>
                </c:pt>
                <c:pt idx="808">
                  <c:v>6.68</c:v>
                </c:pt>
                <c:pt idx="809">
                  <c:v>6.67</c:v>
                </c:pt>
                <c:pt idx="810">
                  <c:v>6.6599999999999993</c:v>
                </c:pt>
                <c:pt idx="811">
                  <c:v>6.63</c:v>
                </c:pt>
                <c:pt idx="812">
                  <c:v>6.6</c:v>
                </c:pt>
                <c:pt idx="813">
                  <c:v>6.59</c:v>
                </c:pt>
                <c:pt idx="814">
                  <c:v>6.59</c:v>
                </c:pt>
                <c:pt idx="815">
                  <c:v>6.57</c:v>
                </c:pt>
                <c:pt idx="816">
                  <c:v>6.54</c:v>
                </c:pt>
                <c:pt idx="817">
                  <c:v>6.5299999999999896</c:v>
                </c:pt>
                <c:pt idx="818">
                  <c:v>6.52</c:v>
                </c:pt>
                <c:pt idx="819">
                  <c:v>6.5</c:v>
                </c:pt>
                <c:pt idx="820">
                  <c:v>6.5</c:v>
                </c:pt>
                <c:pt idx="821">
                  <c:v>6.4700000000000006</c:v>
                </c:pt>
                <c:pt idx="822">
                  <c:v>6.46</c:v>
                </c:pt>
                <c:pt idx="823">
                  <c:v>6.46</c:v>
                </c:pt>
                <c:pt idx="824">
                  <c:v>6.44</c:v>
                </c:pt>
                <c:pt idx="825">
                  <c:v>6.4300000000000006</c:v>
                </c:pt>
                <c:pt idx="826">
                  <c:v>6.42</c:v>
                </c:pt>
                <c:pt idx="827">
                  <c:v>6.4</c:v>
                </c:pt>
                <c:pt idx="828">
                  <c:v>6.3599999999999994</c:v>
                </c:pt>
                <c:pt idx="829">
                  <c:v>6.31</c:v>
                </c:pt>
                <c:pt idx="830">
                  <c:v>6.31</c:v>
                </c:pt>
                <c:pt idx="831">
                  <c:v>6.3</c:v>
                </c:pt>
                <c:pt idx="832">
                  <c:v>6.28</c:v>
                </c:pt>
                <c:pt idx="833">
                  <c:v>6.26</c:v>
                </c:pt>
                <c:pt idx="834">
                  <c:v>6.24</c:v>
                </c:pt>
                <c:pt idx="835">
                  <c:v>6.23</c:v>
                </c:pt>
                <c:pt idx="836">
                  <c:v>6.22</c:v>
                </c:pt>
                <c:pt idx="837">
                  <c:v>6.21</c:v>
                </c:pt>
                <c:pt idx="838">
                  <c:v>6.2</c:v>
                </c:pt>
                <c:pt idx="839">
                  <c:v>6.1899999999999897</c:v>
                </c:pt>
                <c:pt idx="840">
                  <c:v>6.17</c:v>
                </c:pt>
                <c:pt idx="841">
                  <c:v>6.18</c:v>
                </c:pt>
                <c:pt idx="842">
                  <c:v>6.1599999999999993</c:v>
                </c:pt>
                <c:pt idx="843">
                  <c:v>6.1599999999999993</c:v>
                </c:pt>
                <c:pt idx="844">
                  <c:v>6.1499999999999995</c:v>
                </c:pt>
                <c:pt idx="845">
                  <c:v>6.13</c:v>
                </c:pt>
                <c:pt idx="846">
                  <c:v>6.1199999999999992</c:v>
                </c:pt>
                <c:pt idx="847">
                  <c:v>6.1199999999999992</c:v>
                </c:pt>
                <c:pt idx="848">
                  <c:v>6.1</c:v>
                </c:pt>
                <c:pt idx="849">
                  <c:v>6.09</c:v>
                </c:pt>
                <c:pt idx="850">
                  <c:v>6.09</c:v>
                </c:pt>
                <c:pt idx="851">
                  <c:v>6.0699999999999896</c:v>
                </c:pt>
                <c:pt idx="852">
                  <c:v>6.05</c:v>
                </c:pt>
                <c:pt idx="853">
                  <c:v>6.04</c:v>
                </c:pt>
                <c:pt idx="854">
                  <c:v>6.04</c:v>
                </c:pt>
                <c:pt idx="855">
                  <c:v>6.03</c:v>
                </c:pt>
                <c:pt idx="856">
                  <c:v>6.03</c:v>
                </c:pt>
                <c:pt idx="857">
                  <c:v>6.01</c:v>
                </c:pt>
                <c:pt idx="858">
                  <c:v>5.98</c:v>
                </c:pt>
                <c:pt idx="859">
                  <c:v>5.98</c:v>
                </c:pt>
                <c:pt idx="860">
                  <c:v>5.9499999999999904</c:v>
                </c:pt>
                <c:pt idx="861">
                  <c:v>5.9300000000000006</c:v>
                </c:pt>
                <c:pt idx="862">
                  <c:v>5.91</c:v>
                </c:pt>
                <c:pt idx="863">
                  <c:v>5.91</c:v>
                </c:pt>
                <c:pt idx="864">
                  <c:v>5.9</c:v>
                </c:pt>
                <c:pt idx="865">
                  <c:v>5.9</c:v>
                </c:pt>
                <c:pt idx="866">
                  <c:v>5.89</c:v>
                </c:pt>
                <c:pt idx="867">
                  <c:v>5.8699999999999894</c:v>
                </c:pt>
                <c:pt idx="868">
                  <c:v>5.8699999999999894</c:v>
                </c:pt>
                <c:pt idx="869">
                  <c:v>5.8699999999999894</c:v>
                </c:pt>
                <c:pt idx="870">
                  <c:v>5.85</c:v>
                </c:pt>
                <c:pt idx="871">
                  <c:v>5.84</c:v>
                </c:pt>
                <c:pt idx="872">
                  <c:v>5.83</c:v>
                </c:pt>
                <c:pt idx="873">
                  <c:v>5.8199999999999994</c:v>
                </c:pt>
                <c:pt idx="874">
                  <c:v>5.8199999999999994</c:v>
                </c:pt>
                <c:pt idx="875">
                  <c:v>5.7899999999999903</c:v>
                </c:pt>
                <c:pt idx="876">
                  <c:v>5.7899999999999903</c:v>
                </c:pt>
                <c:pt idx="877">
                  <c:v>5.76</c:v>
                </c:pt>
                <c:pt idx="878">
                  <c:v>5.74</c:v>
                </c:pt>
                <c:pt idx="879">
                  <c:v>5.74</c:v>
                </c:pt>
                <c:pt idx="880">
                  <c:v>5.7</c:v>
                </c:pt>
                <c:pt idx="881">
                  <c:v>5.7</c:v>
                </c:pt>
                <c:pt idx="882">
                  <c:v>5.6899999999999897</c:v>
                </c:pt>
                <c:pt idx="883">
                  <c:v>5.6899999999999897</c:v>
                </c:pt>
                <c:pt idx="884">
                  <c:v>5.6899999999999897</c:v>
                </c:pt>
                <c:pt idx="885">
                  <c:v>5.6599999999999993</c:v>
                </c:pt>
                <c:pt idx="886">
                  <c:v>5.64</c:v>
                </c:pt>
                <c:pt idx="887">
                  <c:v>5.6099999999999897</c:v>
                </c:pt>
                <c:pt idx="888">
                  <c:v>5.5799999999999903</c:v>
                </c:pt>
                <c:pt idx="889">
                  <c:v>5.5799999999999903</c:v>
                </c:pt>
                <c:pt idx="890">
                  <c:v>5.5799999999999903</c:v>
                </c:pt>
                <c:pt idx="891">
                  <c:v>5.5499999999999901</c:v>
                </c:pt>
                <c:pt idx="892">
                  <c:v>5.5499999999999901</c:v>
                </c:pt>
                <c:pt idx="893">
                  <c:v>5.5499999999999901</c:v>
                </c:pt>
                <c:pt idx="894">
                  <c:v>5.5299999999999896</c:v>
                </c:pt>
                <c:pt idx="895">
                  <c:v>5.5299999999999896</c:v>
                </c:pt>
                <c:pt idx="896">
                  <c:v>5.5299999999999896</c:v>
                </c:pt>
                <c:pt idx="897">
                  <c:v>5.5299999999999896</c:v>
                </c:pt>
                <c:pt idx="898">
                  <c:v>5.52</c:v>
                </c:pt>
                <c:pt idx="899">
                  <c:v>5.51</c:v>
                </c:pt>
                <c:pt idx="900">
                  <c:v>5.4999999999999902</c:v>
                </c:pt>
                <c:pt idx="901">
                  <c:v>5.4999999999999902</c:v>
                </c:pt>
                <c:pt idx="902">
                  <c:v>5.4799999999999907</c:v>
                </c:pt>
                <c:pt idx="903">
                  <c:v>5.4799999999999907</c:v>
                </c:pt>
                <c:pt idx="904">
                  <c:v>5.4799999999999907</c:v>
                </c:pt>
                <c:pt idx="905">
                  <c:v>5.46</c:v>
                </c:pt>
                <c:pt idx="906">
                  <c:v>5.4399999999999906</c:v>
                </c:pt>
                <c:pt idx="907">
                  <c:v>5.4300000000000006</c:v>
                </c:pt>
                <c:pt idx="908">
                  <c:v>5.4199999999999902</c:v>
                </c:pt>
                <c:pt idx="909">
                  <c:v>5.4199999999999902</c:v>
                </c:pt>
                <c:pt idx="910">
                  <c:v>5.3999999999999897</c:v>
                </c:pt>
                <c:pt idx="911">
                  <c:v>5.3899999999999899</c:v>
                </c:pt>
                <c:pt idx="912">
                  <c:v>5.3599999999999897</c:v>
                </c:pt>
                <c:pt idx="913">
                  <c:v>5.35</c:v>
                </c:pt>
                <c:pt idx="914">
                  <c:v>5.3399999999999901</c:v>
                </c:pt>
                <c:pt idx="915">
                  <c:v>5.3399999999999901</c:v>
                </c:pt>
                <c:pt idx="916">
                  <c:v>5.31</c:v>
                </c:pt>
                <c:pt idx="917">
                  <c:v>5.2899999999999903</c:v>
                </c:pt>
                <c:pt idx="918">
                  <c:v>5.2899999999999903</c:v>
                </c:pt>
                <c:pt idx="919">
                  <c:v>5.28</c:v>
                </c:pt>
                <c:pt idx="920">
                  <c:v>5.28</c:v>
                </c:pt>
                <c:pt idx="921">
                  <c:v>5.28</c:v>
                </c:pt>
                <c:pt idx="922">
                  <c:v>5.26</c:v>
                </c:pt>
                <c:pt idx="923">
                  <c:v>5.24</c:v>
                </c:pt>
                <c:pt idx="924">
                  <c:v>5.24</c:v>
                </c:pt>
                <c:pt idx="925">
                  <c:v>5.24</c:v>
                </c:pt>
                <c:pt idx="926">
                  <c:v>5.2299999999999898</c:v>
                </c:pt>
                <c:pt idx="927">
                  <c:v>5.22</c:v>
                </c:pt>
                <c:pt idx="928">
                  <c:v>5.2099999999999902</c:v>
                </c:pt>
                <c:pt idx="929">
                  <c:v>5.1899999999999897</c:v>
                </c:pt>
                <c:pt idx="930">
                  <c:v>5.1899999999999897</c:v>
                </c:pt>
                <c:pt idx="931">
                  <c:v>5.1899999999999897</c:v>
                </c:pt>
                <c:pt idx="932">
                  <c:v>5.1899999999999897</c:v>
                </c:pt>
                <c:pt idx="933">
                  <c:v>5.17</c:v>
                </c:pt>
                <c:pt idx="934">
                  <c:v>5.1599999999999993</c:v>
                </c:pt>
                <c:pt idx="935">
                  <c:v>5.1499999999999995</c:v>
                </c:pt>
                <c:pt idx="936">
                  <c:v>5.13</c:v>
                </c:pt>
                <c:pt idx="937">
                  <c:v>5.09</c:v>
                </c:pt>
                <c:pt idx="938">
                  <c:v>5.08</c:v>
                </c:pt>
                <c:pt idx="939">
                  <c:v>5.07</c:v>
                </c:pt>
                <c:pt idx="940">
                  <c:v>5.07</c:v>
                </c:pt>
                <c:pt idx="941">
                  <c:v>5.08</c:v>
                </c:pt>
                <c:pt idx="942">
                  <c:v>5.05</c:v>
                </c:pt>
                <c:pt idx="943">
                  <c:v>5.04</c:v>
                </c:pt>
                <c:pt idx="944">
                  <c:v>5.01</c:v>
                </c:pt>
                <c:pt idx="945">
                  <c:v>5</c:v>
                </c:pt>
                <c:pt idx="946">
                  <c:v>4.9799999999999907</c:v>
                </c:pt>
                <c:pt idx="947">
                  <c:v>4.9899999999999904</c:v>
                </c:pt>
                <c:pt idx="948">
                  <c:v>4.9899999999999904</c:v>
                </c:pt>
                <c:pt idx="949">
                  <c:v>4.9799999999999907</c:v>
                </c:pt>
                <c:pt idx="950">
                  <c:v>4.9599999999999902</c:v>
                </c:pt>
                <c:pt idx="951">
                  <c:v>4.9599999999999902</c:v>
                </c:pt>
                <c:pt idx="952">
                  <c:v>4.9499999999999904</c:v>
                </c:pt>
                <c:pt idx="953">
                  <c:v>4.9300000000000006</c:v>
                </c:pt>
                <c:pt idx="954">
                  <c:v>4.9199999999999902</c:v>
                </c:pt>
                <c:pt idx="955">
                  <c:v>4.8899999999999899</c:v>
                </c:pt>
                <c:pt idx="956">
                  <c:v>4.8499999999999996</c:v>
                </c:pt>
                <c:pt idx="957">
                  <c:v>4.8199999999999896</c:v>
                </c:pt>
                <c:pt idx="958">
                  <c:v>4.8099999999999898</c:v>
                </c:pt>
                <c:pt idx="959">
                  <c:v>4.8099999999999898</c:v>
                </c:pt>
                <c:pt idx="960">
                  <c:v>4.8099999999999898</c:v>
                </c:pt>
                <c:pt idx="961">
                  <c:v>4.7799999999999905</c:v>
                </c:pt>
                <c:pt idx="962">
                  <c:v>4.7799999999999905</c:v>
                </c:pt>
                <c:pt idx="963">
                  <c:v>4.7699999999999996</c:v>
                </c:pt>
                <c:pt idx="964">
                  <c:v>4.75999999999999</c:v>
                </c:pt>
                <c:pt idx="965">
                  <c:v>4.75999999999999</c:v>
                </c:pt>
                <c:pt idx="966">
                  <c:v>4.7399999999999904</c:v>
                </c:pt>
                <c:pt idx="967">
                  <c:v>4.7399999999999904</c:v>
                </c:pt>
                <c:pt idx="968">
                  <c:v>4.7399999999999904</c:v>
                </c:pt>
                <c:pt idx="969">
                  <c:v>4.71999999999999</c:v>
                </c:pt>
                <c:pt idx="970">
                  <c:v>4.6999999999999895</c:v>
                </c:pt>
                <c:pt idx="971">
                  <c:v>4.6999999999999895</c:v>
                </c:pt>
                <c:pt idx="972">
                  <c:v>4.6899999999999897</c:v>
                </c:pt>
                <c:pt idx="973">
                  <c:v>4.6899999999999897</c:v>
                </c:pt>
                <c:pt idx="974">
                  <c:v>4.6599999999999895</c:v>
                </c:pt>
                <c:pt idx="975">
                  <c:v>4.6399999999999899</c:v>
                </c:pt>
                <c:pt idx="976">
                  <c:v>4.6299999999999892</c:v>
                </c:pt>
                <c:pt idx="977">
                  <c:v>4.6199999999999894</c:v>
                </c:pt>
                <c:pt idx="978">
                  <c:v>4.6099999999999897</c:v>
                </c:pt>
                <c:pt idx="979">
                  <c:v>4.5899999999999901</c:v>
                </c:pt>
                <c:pt idx="980">
                  <c:v>4.5899999999999901</c:v>
                </c:pt>
                <c:pt idx="981">
                  <c:v>4.5699999999999896</c:v>
                </c:pt>
                <c:pt idx="982">
                  <c:v>4.5299999999999896</c:v>
                </c:pt>
                <c:pt idx="983">
                  <c:v>4.5199999999999898</c:v>
                </c:pt>
                <c:pt idx="984">
                  <c:v>4.5199999999999898</c:v>
                </c:pt>
                <c:pt idx="985">
                  <c:v>4.4799999999999907</c:v>
                </c:pt>
                <c:pt idx="986">
                  <c:v>4.4799999999999907</c:v>
                </c:pt>
                <c:pt idx="987">
                  <c:v>4.4700000000000006</c:v>
                </c:pt>
                <c:pt idx="988">
                  <c:v>4.4599999999999902</c:v>
                </c:pt>
                <c:pt idx="989">
                  <c:v>4.4399999999999906</c:v>
                </c:pt>
                <c:pt idx="990">
                  <c:v>4.4399999999999906</c:v>
                </c:pt>
                <c:pt idx="991">
                  <c:v>4.42</c:v>
                </c:pt>
                <c:pt idx="992">
                  <c:v>4.42</c:v>
                </c:pt>
                <c:pt idx="993">
                  <c:v>4.4099999999999904</c:v>
                </c:pt>
                <c:pt idx="994">
                  <c:v>4.4099999999999904</c:v>
                </c:pt>
                <c:pt idx="995">
                  <c:v>4.4099999999999904</c:v>
                </c:pt>
                <c:pt idx="996">
                  <c:v>4.3999999999999897</c:v>
                </c:pt>
                <c:pt idx="997">
                  <c:v>4.3699999999999894</c:v>
                </c:pt>
                <c:pt idx="998">
                  <c:v>4.3499999999999996</c:v>
                </c:pt>
                <c:pt idx="999">
                  <c:v>4.34</c:v>
                </c:pt>
                <c:pt idx="1000">
                  <c:v>4.34</c:v>
                </c:pt>
                <c:pt idx="1001">
                  <c:v>4.3299999999999894</c:v>
                </c:pt>
                <c:pt idx="1002">
                  <c:v>4.3199999999999896</c:v>
                </c:pt>
                <c:pt idx="1003">
                  <c:v>4.3199999999999896</c:v>
                </c:pt>
                <c:pt idx="1004">
                  <c:v>4.3</c:v>
                </c:pt>
                <c:pt idx="1005">
                  <c:v>4.3</c:v>
                </c:pt>
                <c:pt idx="1006">
                  <c:v>4.2799999999999905</c:v>
                </c:pt>
                <c:pt idx="1007">
                  <c:v>4.25999999999999</c:v>
                </c:pt>
                <c:pt idx="1008">
                  <c:v>4.25</c:v>
                </c:pt>
                <c:pt idx="1009">
                  <c:v>4.1999999999999895</c:v>
                </c:pt>
                <c:pt idx="1010">
                  <c:v>4.1999999999999895</c:v>
                </c:pt>
                <c:pt idx="1011">
                  <c:v>4.1899999999999897</c:v>
                </c:pt>
                <c:pt idx="1012">
                  <c:v>4.17</c:v>
                </c:pt>
                <c:pt idx="1013">
                  <c:v>4.17</c:v>
                </c:pt>
                <c:pt idx="1014">
                  <c:v>4.1599999999999993</c:v>
                </c:pt>
                <c:pt idx="1015">
                  <c:v>4.1499999999999897</c:v>
                </c:pt>
                <c:pt idx="1016">
                  <c:v>4.1399999999999997</c:v>
                </c:pt>
                <c:pt idx="1017">
                  <c:v>4.13</c:v>
                </c:pt>
                <c:pt idx="1018">
                  <c:v>4.1199999999999992</c:v>
                </c:pt>
                <c:pt idx="1019">
                  <c:v>4.07</c:v>
                </c:pt>
                <c:pt idx="1020">
                  <c:v>4.05</c:v>
                </c:pt>
                <c:pt idx="1021">
                  <c:v>4.04</c:v>
                </c:pt>
                <c:pt idx="1022">
                  <c:v>4.0199999999999996</c:v>
                </c:pt>
                <c:pt idx="1023">
                  <c:v>4.01</c:v>
                </c:pt>
                <c:pt idx="1024">
                  <c:v>3.9999999999999893</c:v>
                </c:pt>
                <c:pt idx="1025">
                  <c:v>3.9999999999999893</c:v>
                </c:pt>
                <c:pt idx="1026">
                  <c:v>3.9799999999999898</c:v>
                </c:pt>
                <c:pt idx="1027">
                  <c:v>3.94999999999999</c:v>
                </c:pt>
                <c:pt idx="1028">
                  <c:v>3.94</c:v>
                </c:pt>
                <c:pt idx="1029">
                  <c:v>3.94</c:v>
                </c:pt>
                <c:pt idx="1030">
                  <c:v>3.94</c:v>
                </c:pt>
                <c:pt idx="1031">
                  <c:v>3.9299999999999895</c:v>
                </c:pt>
                <c:pt idx="1032">
                  <c:v>3.92</c:v>
                </c:pt>
                <c:pt idx="1033">
                  <c:v>3.9099999999999895</c:v>
                </c:pt>
                <c:pt idx="1034">
                  <c:v>3.8899999999999895</c:v>
                </c:pt>
                <c:pt idx="1035">
                  <c:v>3.8499999999999894</c:v>
                </c:pt>
                <c:pt idx="1036">
                  <c:v>3.8499999999999894</c:v>
                </c:pt>
                <c:pt idx="1037">
                  <c:v>3.8499999999999894</c:v>
                </c:pt>
                <c:pt idx="1038">
                  <c:v>3.8299999999999894</c:v>
                </c:pt>
                <c:pt idx="1039">
                  <c:v>3.8299999999999894</c:v>
                </c:pt>
                <c:pt idx="1040">
                  <c:v>3.8099999999999894</c:v>
                </c:pt>
                <c:pt idx="1041">
                  <c:v>3.8099999999999894</c:v>
                </c:pt>
                <c:pt idx="1042">
                  <c:v>3.7999999999999901</c:v>
                </c:pt>
                <c:pt idx="1043">
                  <c:v>3.77999999999999</c:v>
                </c:pt>
                <c:pt idx="1044">
                  <c:v>3.75999999999999</c:v>
                </c:pt>
                <c:pt idx="1045">
                  <c:v>3.7499999999999898</c:v>
                </c:pt>
                <c:pt idx="1046">
                  <c:v>3.73999999999999</c:v>
                </c:pt>
                <c:pt idx="1047">
                  <c:v>3.71999999999999</c:v>
                </c:pt>
                <c:pt idx="1048">
                  <c:v>3.69999999999999</c:v>
                </c:pt>
                <c:pt idx="1049">
                  <c:v>3.6799999999999895</c:v>
                </c:pt>
                <c:pt idx="1050">
                  <c:v>3.6799999999999895</c:v>
                </c:pt>
                <c:pt idx="1051">
                  <c:v>3.6699999999999902</c:v>
                </c:pt>
                <c:pt idx="1052">
                  <c:v>3.6599999999999895</c:v>
                </c:pt>
                <c:pt idx="1053">
                  <c:v>3.6599999999999895</c:v>
                </c:pt>
                <c:pt idx="1054">
                  <c:v>3.6499999999999901</c:v>
                </c:pt>
                <c:pt idx="1055">
                  <c:v>3.64</c:v>
                </c:pt>
                <c:pt idx="1056">
                  <c:v>3.61</c:v>
                </c:pt>
                <c:pt idx="1057">
                  <c:v>3.58</c:v>
                </c:pt>
                <c:pt idx="1058">
                  <c:v>3.57</c:v>
                </c:pt>
                <c:pt idx="1059">
                  <c:v>3.57</c:v>
                </c:pt>
                <c:pt idx="1060">
                  <c:v>3.56</c:v>
                </c:pt>
                <c:pt idx="1061">
                  <c:v>3.53</c:v>
                </c:pt>
                <c:pt idx="1062">
                  <c:v>3.53</c:v>
                </c:pt>
                <c:pt idx="1063">
                  <c:v>3.51</c:v>
                </c:pt>
                <c:pt idx="1064">
                  <c:v>3.4899999999999998</c:v>
                </c:pt>
                <c:pt idx="1065">
                  <c:v>3.46</c:v>
                </c:pt>
                <c:pt idx="1066">
                  <c:v>3.4499999999999997</c:v>
                </c:pt>
                <c:pt idx="1067">
                  <c:v>3.4299999999999997</c:v>
                </c:pt>
                <c:pt idx="1068">
                  <c:v>3.4099999999999997</c:v>
                </c:pt>
                <c:pt idx="1069">
                  <c:v>3.3899999999999997</c:v>
                </c:pt>
                <c:pt idx="1070">
                  <c:v>3.38</c:v>
                </c:pt>
                <c:pt idx="1071">
                  <c:v>3.34</c:v>
                </c:pt>
                <c:pt idx="1072">
                  <c:v>3.32</c:v>
                </c:pt>
                <c:pt idx="1073">
                  <c:v>3.32</c:v>
                </c:pt>
                <c:pt idx="1074">
                  <c:v>3.32</c:v>
                </c:pt>
                <c:pt idx="1075">
                  <c:v>3.3099999999999996</c:v>
                </c:pt>
                <c:pt idx="1076">
                  <c:v>3.3</c:v>
                </c:pt>
                <c:pt idx="1077">
                  <c:v>3.3</c:v>
                </c:pt>
                <c:pt idx="1078">
                  <c:v>3.2800000000000002</c:v>
                </c:pt>
                <c:pt idx="1079">
                  <c:v>3.27</c:v>
                </c:pt>
                <c:pt idx="1080">
                  <c:v>3.2600000000000002</c:v>
                </c:pt>
                <c:pt idx="1081">
                  <c:v>3.25</c:v>
                </c:pt>
                <c:pt idx="1082">
                  <c:v>3.23</c:v>
                </c:pt>
                <c:pt idx="1083">
                  <c:v>3.21</c:v>
                </c:pt>
                <c:pt idx="1084">
                  <c:v>3.2</c:v>
                </c:pt>
                <c:pt idx="1085">
                  <c:v>3.19</c:v>
                </c:pt>
                <c:pt idx="1086">
                  <c:v>3.18</c:v>
                </c:pt>
                <c:pt idx="1087">
                  <c:v>3.17</c:v>
                </c:pt>
                <c:pt idx="1088">
                  <c:v>3.17</c:v>
                </c:pt>
                <c:pt idx="1089">
                  <c:v>3.14</c:v>
                </c:pt>
                <c:pt idx="1090">
                  <c:v>3.13</c:v>
                </c:pt>
                <c:pt idx="1091">
                  <c:v>3.12</c:v>
                </c:pt>
                <c:pt idx="1092">
                  <c:v>3.11</c:v>
                </c:pt>
                <c:pt idx="1093">
                  <c:v>3.11</c:v>
                </c:pt>
                <c:pt idx="1094">
                  <c:v>3.1</c:v>
                </c:pt>
                <c:pt idx="1095">
                  <c:v>3.09</c:v>
                </c:pt>
                <c:pt idx="1096">
                  <c:v>3.09</c:v>
                </c:pt>
                <c:pt idx="1097">
                  <c:v>3.06</c:v>
                </c:pt>
                <c:pt idx="1098">
                  <c:v>3.05</c:v>
                </c:pt>
                <c:pt idx="1099">
                  <c:v>3.05</c:v>
                </c:pt>
                <c:pt idx="1100">
                  <c:v>3.05</c:v>
                </c:pt>
                <c:pt idx="1101">
                  <c:v>3.05</c:v>
                </c:pt>
                <c:pt idx="1102">
                  <c:v>3.04</c:v>
                </c:pt>
                <c:pt idx="1103">
                  <c:v>3.04</c:v>
                </c:pt>
                <c:pt idx="1104">
                  <c:v>3.03</c:v>
                </c:pt>
                <c:pt idx="1105">
                  <c:v>3.03</c:v>
                </c:pt>
                <c:pt idx="1106">
                  <c:v>3.02</c:v>
                </c:pt>
                <c:pt idx="1107">
                  <c:v>3.01</c:v>
                </c:pt>
                <c:pt idx="1108">
                  <c:v>2.9899999999999998</c:v>
                </c:pt>
                <c:pt idx="1109">
                  <c:v>2.98</c:v>
                </c:pt>
                <c:pt idx="1110">
                  <c:v>2.9699999999999998</c:v>
                </c:pt>
                <c:pt idx="1111">
                  <c:v>2.9699999999999998</c:v>
                </c:pt>
                <c:pt idx="1112">
                  <c:v>2.96</c:v>
                </c:pt>
                <c:pt idx="1113">
                  <c:v>2.9499999999999997</c:v>
                </c:pt>
                <c:pt idx="1114">
                  <c:v>2.9499999999999997</c:v>
                </c:pt>
                <c:pt idx="1115">
                  <c:v>2.9499999999999997</c:v>
                </c:pt>
                <c:pt idx="1116">
                  <c:v>2.9499999999999997</c:v>
                </c:pt>
                <c:pt idx="1117">
                  <c:v>2.9499999999999997</c:v>
                </c:pt>
                <c:pt idx="1118">
                  <c:v>2.9299999999999997</c:v>
                </c:pt>
                <c:pt idx="1119">
                  <c:v>2.9299999999999997</c:v>
                </c:pt>
                <c:pt idx="1120">
                  <c:v>2.9</c:v>
                </c:pt>
                <c:pt idx="1121">
                  <c:v>2.9</c:v>
                </c:pt>
                <c:pt idx="1122">
                  <c:v>2.9</c:v>
                </c:pt>
                <c:pt idx="1123">
                  <c:v>2.8699999999999997</c:v>
                </c:pt>
                <c:pt idx="1124">
                  <c:v>2.8699999999999997</c:v>
                </c:pt>
                <c:pt idx="1125">
                  <c:v>2.8699999999999997</c:v>
                </c:pt>
                <c:pt idx="1126">
                  <c:v>2.8699999999999997</c:v>
                </c:pt>
                <c:pt idx="1127">
                  <c:v>2.86</c:v>
                </c:pt>
                <c:pt idx="1128">
                  <c:v>2.8499999999999996</c:v>
                </c:pt>
                <c:pt idx="1129">
                  <c:v>2.8499999999999996</c:v>
                </c:pt>
                <c:pt idx="1130">
                  <c:v>2.8499999999999996</c:v>
                </c:pt>
                <c:pt idx="1131">
                  <c:v>2.84</c:v>
                </c:pt>
                <c:pt idx="1132">
                  <c:v>2.82</c:v>
                </c:pt>
                <c:pt idx="1133">
                  <c:v>2.8099999999999996</c:v>
                </c:pt>
                <c:pt idx="1134">
                  <c:v>2.7800000000000002</c:v>
                </c:pt>
                <c:pt idx="1135">
                  <c:v>2.7800000000000002</c:v>
                </c:pt>
                <c:pt idx="1136">
                  <c:v>2.77</c:v>
                </c:pt>
                <c:pt idx="1137">
                  <c:v>2.75</c:v>
                </c:pt>
                <c:pt idx="1138">
                  <c:v>2.74</c:v>
                </c:pt>
                <c:pt idx="1139">
                  <c:v>2.72</c:v>
                </c:pt>
                <c:pt idx="1140">
                  <c:v>2.7</c:v>
                </c:pt>
                <c:pt idx="1141">
                  <c:v>2.7</c:v>
                </c:pt>
                <c:pt idx="1142">
                  <c:v>2.69</c:v>
                </c:pt>
                <c:pt idx="1143">
                  <c:v>2.67</c:v>
                </c:pt>
                <c:pt idx="1144">
                  <c:v>2.66</c:v>
                </c:pt>
                <c:pt idx="1145">
                  <c:v>2.66</c:v>
                </c:pt>
                <c:pt idx="1146">
                  <c:v>2.66</c:v>
                </c:pt>
                <c:pt idx="1147">
                  <c:v>2.66</c:v>
                </c:pt>
                <c:pt idx="1148">
                  <c:v>2.66</c:v>
                </c:pt>
                <c:pt idx="1149">
                  <c:v>2.64</c:v>
                </c:pt>
                <c:pt idx="1150">
                  <c:v>2.64</c:v>
                </c:pt>
                <c:pt idx="1151">
                  <c:v>2.64</c:v>
                </c:pt>
                <c:pt idx="1152">
                  <c:v>2.62</c:v>
                </c:pt>
                <c:pt idx="1153">
                  <c:v>2.61</c:v>
                </c:pt>
                <c:pt idx="1154">
                  <c:v>2.6</c:v>
                </c:pt>
                <c:pt idx="1155">
                  <c:v>2.6</c:v>
                </c:pt>
                <c:pt idx="1156">
                  <c:v>2.6</c:v>
                </c:pt>
                <c:pt idx="1157">
                  <c:v>2.59</c:v>
                </c:pt>
                <c:pt idx="1158">
                  <c:v>2.58</c:v>
                </c:pt>
                <c:pt idx="1159">
                  <c:v>2.57</c:v>
                </c:pt>
                <c:pt idx="1160">
                  <c:v>2.56</c:v>
                </c:pt>
                <c:pt idx="1161">
                  <c:v>2.5499999999999998</c:v>
                </c:pt>
                <c:pt idx="1162">
                  <c:v>2.5299999999999998</c:v>
                </c:pt>
                <c:pt idx="1163">
                  <c:v>2.5299999999999998</c:v>
                </c:pt>
                <c:pt idx="1164">
                  <c:v>2.5299999999999998</c:v>
                </c:pt>
                <c:pt idx="1165">
                  <c:v>2.52</c:v>
                </c:pt>
                <c:pt idx="1166">
                  <c:v>2.5099999999999998</c:v>
                </c:pt>
                <c:pt idx="1167">
                  <c:v>2.5099999999999998</c:v>
                </c:pt>
                <c:pt idx="1168">
                  <c:v>2.5</c:v>
                </c:pt>
                <c:pt idx="1169">
                  <c:v>2.5</c:v>
                </c:pt>
                <c:pt idx="1170">
                  <c:v>2.5</c:v>
                </c:pt>
                <c:pt idx="1171">
                  <c:v>2.48999999999999</c:v>
                </c:pt>
                <c:pt idx="1172">
                  <c:v>2.48999999999999</c:v>
                </c:pt>
                <c:pt idx="1173">
                  <c:v>2.48</c:v>
                </c:pt>
                <c:pt idx="1174">
                  <c:v>2.46999999999999</c:v>
                </c:pt>
                <c:pt idx="1175">
                  <c:v>2.46</c:v>
                </c:pt>
                <c:pt idx="1176">
                  <c:v>2.44</c:v>
                </c:pt>
                <c:pt idx="1177">
                  <c:v>2.44</c:v>
                </c:pt>
                <c:pt idx="1178">
                  <c:v>2.42</c:v>
                </c:pt>
                <c:pt idx="1179">
                  <c:v>2.4</c:v>
                </c:pt>
                <c:pt idx="1180">
                  <c:v>2.3899999999999895</c:v>
                </c:pt>
                <c:pt idx="1181">
                  <c:v>2.3899999999999895</c:v>
                </c:pt>
                <c:pt idx="1182">
                  <c:v>2.3899999999999895</c:v>
                </c:pt>
                <c:pt idx="1183">
                  <c:v>2.38</c:v>
                </c:pt>
                <c:pt idx="1184">
                  <c:v>2.38</c:v>
                </c:pt>
                <c:pt idx="1185">
                  <c:v>2.38</c:v>
                </c:pt>
                <c:pt idx="1186">
                  <c:v>2.38</c:v>
                </c:pt>
                <c:pt idx="1187">
                  <c:v>2.3499999999999996</c:v>
                </c:pt>
                <c:pt idx="1188">
                  <c:v>2.3499999999999996</c:v>
                </c:pt>
                <c:pt idx="1189">
                  <c:v>2.3499999999999996</c:v>
                </c:pt>
                <c:pt idx="1190">
                  <c:v>2.3499999999999996</c:v>
                </c:pt>
                <c:pt idx="1191">
                  <c:v>2.34</c:v>
                </c:pt>
                <c:pt idx="1192">
                  <c:v>2.34</c:v>
                </c:pt>
                <c:pt idx="1193">
                  <c:v>2.34</c:v>
                </c:pt>
                <c:pt idx="1194">
                  <c:v>2.34</c:v>
                </c:pt>
                <c:pt idx="1195">
                  <c:v>2.3199999999999994</c:v>
                </c:pt>
                <c:pt idx="1196">
                  <c:v>2.3199999999999994</c:v>
                </c:pt>
                <c:pt idx="1197">
                  <c:v>2.3199999999999994</c:v>
                </c:pt>
                <c:pt idx="1198">
                  <c:v>2.3199999999999994</c:v>
                </c:pt>
                <c:pt idx="1199">
                  <c:v>2.3099999999999996</c:v>
                </c:pt>
                <c:pt idx="1200">
                  <c:v>2.2899999999999898</c:v>
                </c:pt>
                <c:pt idx="1201">
                  <c:v>2.2899999999999898</c:v>
                </c:pt>
                <c:pt idx="1202">
                  <c:v>2.2899999999999898</c:v>
                </c:pt>
                <c:pt idx="1203">
                  <c:v>2.2899999999999898</c:v>
                </c:pt>
                <c:pt idx="1204">
                  <c:v>2.2899999999999898</c:v>
                </c:pt>
                <c:pt idx="1205">
                  <c:v>2.2899999999999898</c:v>
                </c:pt>
                <c:pt idx="1206">
                  <c:v>2.2899999999999898</c:v>
                </c:pt>
                <c:pt idx="1207">
                  <c:v>2.2899999999999898</c:v>
                </c:pt>
                <c:pt idx="1208">
                  <c:v>2.2799999999999998</c:v>
                </c:pt>
                <c:pt idx="1209">
                  <c:v>2.2799999999999998</c:v>
                </c:pt>
                <c:pt idx="1210">
                  <c:v>2.2599999999999998</c:v>
                </c:pt>
                <c:pt idx="1211">
                  <c:v>2.2599999999999998</c:v>
                </c:pt>
                <c:pt idx="1212">
                  <c:v>2.2599999999999998</c:v>
                </c:pt>
                <c:pt idx="1213">
                  <c:v>2.2599999999999998</c:v>
                </c:pt>
                <c:pt idx="1214">
                  <c:v>2.2599999999999998</c:v>
                </c:pt>
                <c:pt idx="1215">
                  <c:v>2.25</c:v>
                </c:pt>
                <c:pt idx="1216">
                  <c:v>2.23999999999999</c:v>
                </c:pt>
                <c:pt idx="1217">
                  <c:v>2.2299999999999902</c:v>
                </c:pt>
                <c:pt idx="1218">
                  <c:v>2.21999999999999</c:v>
                </c:pt>
                <c:pt idx="1219">
                  <c:v>2.21999999999999</c:v>
                </c:pt>
                <c:pt idx="1220">
                  <c:v>2.21999999999999</c:v>
                </c:pt>
                <c:pt idx="1221">
                  <c:v>2.21</c:v>
                </c:pt>
                <c:pt idx="1222">
                  <c:v>2.19999999999999</c:v>
                </c:pt>
                <c:pt idx="1223">
                  <c:v>2.1899999999999902</c:v>
                </c:pt>
                <c:pt idx="1224">
                  <c:v>2.1799999999999895</c:v>
                </c:pt>
                <c:pt idx="1225">
                  <c:v>2.17</c:v>
                </c:pt>
                <c:pt idx="1226">
                  <c:v>2.1599999999999895</c:v>
                </c:pt>
                <c:pt idx="1227">
                  <c:v>2.1399999999999895</c:v>
                </c:pt>
                <c:pt idx="1228">
                  <c:v>2.1299999999999901</c:v>
                </c:pt>
                <c:pt idx="1229">
                  <c:v>2.1199999999999894</c:v>
                </c:pt>
                <c:pt idx="1230">
                  <c:v>2.0999999999999894</c:v>
                </c:pt>
                <c:pt idx="1231">
                  <c:v>2.08</c:v>
                </c:pt>
                <c:pt idx="1232">
                  <c:v>2.08</c:v>
                </c:pt>
                <c:pt idx="1233">
                  <c:v>2.08</c:v>
                </c:pt>
                <c:pt idx="1234">
                  <c:v>2.0699999999999998</c:v>
                </c:pt>
                <c:pt idx="1235">
                  <c:v>2.0699999999999998</c:v>
                </c:pt>
                <c:pt idx="1236">
                  <c:v>2.0499999999999998</c:v>
                </c:pt>
                <c:pt idx="1237">
                  <c:v>2.0399999999999894</c:v>
                </c:pt>
                <c:pt idx="1238">
                  <c:v>2.0399999999999894</c:v>
                </c:pt>
                <c:pt idx="1239">
                  <c:v>2.0099999999999998</c:v>
                </c:pt>
                <c:pt idx="1240">
                  <c:v>2.0099999999999998</c:v>
                </c:pt>
                <c:pt idx="1241">
                  <c:v>2.0099999999999998</c:v>
                </c:pt>
                <c:pt idx="1242">
                  <c:v>1.9999999999999898</c:v>
                </c:pt>
                <c:pt idx="1243">
                  <c:v>1.9700000000000002</c:v>
                </c:pt>
                <c:pt idx="1244">
                  <c:v>1.9600000000000002</c:v>
                </c:pt>
                <c:pt idx="1245">
                  <c:v>1.9600000000000002</c:v>
                </c:pt>
                <c:pt idx="1246">
                  <c:v>1.9600000000000002</c:v>
                </c:pt>
                <c:pt idx="1247">
                  <c:v>1.9499999999999897</c:v>
                </c:pt>
                <c:pt idx="1248">
                  <c:v>1.9499999999999897</c:v>
                </c:pt>
                <c:pt idx="1249">
                  <c:v>1.9399999999999897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TBInfectionONLYData!$D$7514:$D$8763</c:f>
              <c:numCache>
                <c:formatCode>General</c:formatCode>
                <c:ptCount val="1250"/>
                <c:pt idx="0">
                  <c:v>0</c:v>
                </c:pt>
                <c:pt idx="1">
                  <c:v>12.7</c:v>
                </c:pt>
                <c:pt idx="2">
                  <c:v>12.99</c:v>
                </c:pt>
                <c:pt idx="3">
                  <c:v>12.999999999999904</c:v>
                </c:pt>
                <c:pt idx="4">
                  <c:v>13.03</c:v>
                </c:pt>
                <c:pt idx="5">
                  <c:v>13.04</c:v>
                </c:pt>
                <c:pt idx="6">
                  <c:v>13.12</c:v>
                </c:pt>
                <c:pt idx="7">
                  <c:v>13.139999999999999</c:v>
                </c:pt>
                <c:pt idx="8">
                  <c:v>13.129999999999999</c:v>
                </c:pt>
                <c:pt idx="9">
                  <c:v>13.1</c:v>
                </c:pt>
                <c:pt idx="10">
                  <c:v>13.09</c:v>
                </c:pt>
                <c:pt idx="11">
                  <c:v>13.11</c:v>
                </c:pt>
                <c:pt idx="12">
                  <c:v>13.129999999999999</c:v>
                </c:pt>
                <c:pt idx="13">
                  <c:v>13.16</c:v>
                </c:pt>
                <c:pt idx="14">
                  <c:v>13.139999999999999</c:v>
                </c:pt>
                <c:pt idx="15">
                  <c:v>13.129999999999999</c:v>
                </c:pt>
                <c:pt idx="16">
                  <c:v>13.09</c:v>
                </c:pt>
                <c:pt idx="17">
                  <c:v>13.059999999999901</c:v>
                </c:pt>
                <c:pt idx="18">
                  <c:v>13.02</c:v>
                </c:pt>
                <c:pt idx="19">
                  <c:v>13.02</c:v>
                </c:pt>
                <c:pt idx="20">
                  <c:v>13.01</c:v>
                </c:pt>
                <c:pt idx="21">
                  <c:v>12.979999999999901</c:v>
                </c:pt>
                <c:pt idx="22">
                  <c:v>12.98</c:v>
                </c:pt>
                <c:pt idx="23">
                  <c:v>12.919999999999902</c:v>
                </c:pt>
                <c:pt idx="24">
                  <c:v>12.919999999999902</c:v>
                </c:pt>
                <c:pt idx="25">
                  <c:v>12.92</c:v>
                </c:pt>
                <c:pt idx="26">
                  <c:v>12.889999999999901</c:v>
                </c:pt>
                <c:pt idx="27">
                  <c:v>12.839999999999902</c:v>
                </c:pt>
                <c:pt idx="28">
                  <c:v>12.860000000000001</c:v>
                </c:pt>
                <c:pt idx="29">
                  <c:v>12.84</c:v>
                </c:pt>
                <c:pt idx="30">
                  <c:v>12.779999999999902</c:v>
                </c:pt>
                <c:pt idx="31">
                  <c:v>12.709999999999901</c:v>
                </c:pt>
                <c:pt idx="32">
                  <c:v>12.68</c:v>
                </c:pt>
                <c:pt idx="33">
                  <c:v>12.65</c:v>
                </c:pt>
                <c:pt idx="34">
                  <c:v>12.669999999999902</c:v>
                </c:pt>
                <c:pt idx="35">
                  <c:v>12.669999999999902</c:v>
                </c:pt>
                <c:pt idx="36">
                  <c:v>12.639999999999999</c:v>
                </c:pt>
                <c:pt idx="37">
                  <c:v>12.6</c:v>
                </c:pt>
                <c:pt idx="38">
                  <c:v>12.54</c:v>
                </c:pt>
                <c:pt idx="39">
                  <c:v>12.54</c:v>
                </c:pt>
                <c:pt idx="40">
                  <c:v>12.55</c:v>
                </c:pt>
                <c:pt idx="41">
                  <c:v>12.5</c:v>
                </c:pt>
                <c:pt idx="42">
                  <c:v>12.469999999999901</c:v>
                </c:pt>
                <c:pt idx="43">
                  <c:v>12.509999999999902</c:v>
                </c:pt>
                <c:pt idx="44">
                  <c:v>12.43</c:v>
                </c:pt>
                <c:pt idx="45">
                  <c:v>12.379999999999903</c:v>
                </c:pt>
                <c:pt idx="46">
                  <c:v>12.4</c:v>
                </c:pt>
                <c:pt idx="47">
                  <c:v>12.370000000000001</c:v>
                </c:pt>
                <c:pt idx="48">
                  <c:v>12.32</c:v>
                </c:pt>
                <c:pt idx="49">
                  <c:v>12.26</c:v>
                </c:pt>
                <c:pt idx="50">
                  <c:v>12.239999999999903</c:v>
                </c:pt>
                <c:pt idx="51">
                  <c:v>12.229999999999899</c:v>
                </c:pt>
                <c:pt idx="52">
                  <c:v>12.209999999999999</c:v>
                </c:pt>
                <c:pt idx="53">
                  <c:v>12.139999999999899</c:v>
                </c:pt>
                <c:pt idx="54">
                  <c:v>12.09</c:v>
                </c:pt>
                <c:pt idx="55">
                  <c:v>12.06</c:v>
                </c:pt>
                <c:pt idx="56">
                  <c:v>12.03</c:v>
                </c:pt>
                <c:pt idx="57">
                  <c:v>12.02</c:v>
                </c:pt>
                <c:pt idx="58">
                  <c:v>11.94</c:v>
                </c:pt>
                <c:pt idx="59">
                  <c:v>11.94</c:v>
                </c:pt>
                <c:pt idx="60">
                  <c:v>11.870000000000001</c:v>
                </c:pt>
                <c:pt idx="61">
                  <c:v>11.850000000000001</c:v>
                </c:pt>
                <c:pt idx="62">
                  <c:v>11.88</c:v>
                </c:pt>
                <c:pt idx="63">
                  <c:v>11.88</c:v>
                </c:pt>
                <c:pt idx="64">
                  <c:v>11.789999999999901</c:v>
                </c:pt>
                <c:pt idx="65">
                  <c:v>11.76</c:v>
                </c:pt>
                <c:pt idx="66">
                  <c:v>11.739999999999903</c:v>
                </c:pt>
                <c:pt idx="67">
                  <c:v>11.65</c:v>
                </c:pt>
                <c:pt idx="68">
                  <c:v>11.629999999999901</c:v>
                </c:pt>
                <c:pt idx="69">
                  <c:v>11.629999999999999</c:v>
                </c:pt>
                <c:pt idx="70">
                  <c:v>11.6</c:v>
                </c:pt>
                <c:pt idx="71">
                  <c:v>11.56</c:v>
                </c:pt>
                <c:pt idx="72">
                  <c:v>11.52</c:v>
                </c:pt>
                <c:pt idx="73">
                  <c:v>11.5</c:v>
                </c:pt>
                <c:pt idx="74">
                  <c:v>11.459999999999903</c:v>
                </c:pt>
                <c:pt idx="75">
                  <c:v>11.429999999999902</c:v>
                </c:pt>
                <c:pt idx="76">
                  <c:v>11.4</c:v>
                </c:pt>
                <c:pt idx="77">
                  <c:v>11.32</c:v>
                </c:pt>
                <c:pt idx="78">
                  <c:v>11.34</c:v>
                </c:pt>
                <c:pt idx="79">
                  <c:v>11.27</c:v>
                </c:pt>
                <c:pt idx="80">
                  <c:v>11.269999999999902</c:v>
                </c:pt>
                <c:pt idx="81">
                  <c:v>11.219999999999899</c:v>
                </c:pt>
                <c:pt idx="82">
                  <c:v>11.159999999999904</c:v>
                </c:pt>
                <c:pt idx="83">
                  <c:v>11.09</c:v>
                </c:pt>
                <c:pt idx="84">
                  <c:v>11.059999999999901</c:v>
                </c:pt>
                <c:pt idx="85">
                  <c:v>11.09</c:v>
                </c:pt>
                <c:pt idx="86">
                  <c:v>11.069999999999904</c:v>
                </c:pt>
                <c:pt idx="87">
                  <c:v>11</c:v>
                </c:pt>
                <c:pt idx="88">
                  <c:v>10.969999999999901</c:v>
                </c:pt>
                <c:pt idx="89">
                  <c:v>10.939999999999902</c:v>
                </c:pt>
                <c:pt idx="90">
                  <c:v>10.92</c:v>
                </c:pt>
                <c:pt idx="91">
                  <c:v>10.89</c:v>
                </c:pt>
                <c:pt idx="92">
                  <c:v>10.860000000000001</c:v>
                </c:pt>
                <c:pt idx="93">
                  <c:v>10.81</c:v>
                </c:pt>
                <c:pt idx="94">
                  <c:v>10.77</c:v>
                </c:pt>
                <c:pt idx="95">
                  <c:v>10.719999999999999</c:v>
                </c:pt>
                <c:pt idx="96">
                  <c:v>10.7</c:v>
                </c:pt>
                <c:pt idx="97">
                  <c:v>10.659999999999904</c:v>
                </c:pt>
                <c:pt idx="98">
                  <c:v>10.569999999999904</c:v>
                </c:pt>
                <c:pt idx="99">
                  <c:v>10.53</c:v>
                </c:pt>
                <c:pt idx="100">
                  <c:v>10.52</c:v>
                </c:pt>
                <c:pt idx="101">
                  <c:v>10.419999999999902</c:v>
                </c:pt>
                <c:pt idx="102">
                  <c:v>10.389999999999901</c:v>
                </c:pt>
                <c:pt idx="103">
                  <c:v>10.329999999999904</c:v>
                </c:pt>
                <c:pt idx="104">
                  <c:v>10.31</c:v>
                </c:pt>
                <c:pt idx="105">
                  <c:v>10.229999999999899</c:v>
                </c:pt>
                <c:pt idx="106">
                  <c:v>10.209999999999901</c:v>
                </c:pt>
                <c:pt idx="107">
                  <c:v>10.19</c:v>
                </c:pt>
                <c:pt idx="108">
                  <c:v>10.179999999999902</c:v>
                </c:pt>
                <c:pt idx="109">
                  <c:v>10.139999999999999</c:v>
                </c:pt>
                <c:pt idx="110">
                  <c:v>10.120000000000001</c:v>
                </c:pt>
                <c:pt idx="111">
                  <c:v>10.08</c:v>
                </c:pt>
                <c:pt idx="112">
                  <c:v>10.049999999999899</c:v>
                </c:pt>
                <c:pt idx="113">
                  <c:v>10</c:v>
                </c:pt>
                <c:pt idx="114">
                  <c:v>9.8999999999999915</c:v>
                </c:pt>
                <c:pt idx="115">
                  <c:v>9.8299999999999912</c:v>
                </c:pt>
                <c:pt idx="116">
                  <c:v>9.7799999999999923</c:v>
                </c:pt>
                <c:pt idx="117">
                  <c:v>9.76</c:v>
                </c:pt>
                <c:pt idx="118">
                  <c:v>9.7000000000000011</c:v>
                </c:pt>
                <c:pt idx="119">
                  <c:v>9.6599999999999913</c:v>
                </c:pt>
                <c:pt idx="120">
                  <c:v>9.61</c:v>
                </c:pt>
                <c:pt idx="121">
                  <c:v>9.589999999999991</c:v>
                </c:pt>
                <c:pt idx="122">
                  <c:v>9.5400000000000009</c:v>
                </c:pt>
                <c:pt idx="123">
                  <c:v>9.5199999999999925</c:v>
                </c:pt>
                <c:pt idx="124">
                  <c:v>9.4699999999999935</c:v>
                </c:pt>
                <c:pt idx="125">
                  <c:v>9.4399999999999924</c:v>
                </c:pt>
                <c:pt idx="126">
                  <c:v>9.419999999999991</c:v>
                </c:pt>
                <c:pt idx="127">
                  <c:v>9.3699999999999939</c:v>
                </c:pt>
                <c:pt idx="128">
                  <c:v>9.3299999999999912</c:v>
                </c:pt>
                <c:pt idx="129">
                  <c:v>9.3299999999999912</c:v>
                </c:pt>
                <c:pt idx="130">
                  <c:v>9.3600000000000012</c:v>
                </c:pt>
                <c:pt idx="131">
                  <c:v>9.339999999999991</c:v>
                </c:pt>
                <c:pt idx="132">
                  <c:v>9.3099999999999916</c:v>
                </c:pt>
                <c:pt idx="133">
                  <c:v>9.2299999999999898</c:v>
                </c:pt>
                <c:pt idx="134">
                  <c:v>9.209999999999992</c:v>
                </c:pt>
                <c:pt idx="135">
                  <c:v>9.2000000000000011</c:v>
                </c:pt>
                <c:pt idx="136">
                  <c:v>9.169999999999991</c:v>
                </c:pt>
                <c:pt idx="137">
                  <c:v>9.1399999999999917</c:v>
                </c:pt>
                <c:pt idx="138">
                  <c:v>9.0199999999999925</c:v>
                </c:pt>
                <c:pt idx="139">
                  <c:v>8.9399999999999924</c:v>
                </c:pt>
                <c:pt idx="140">
                  <c:v>8.8799999999999937</c:v>
                </c:pt>
                <c:pt idx="141">
                  <c:v>8.839999999999991</c:v>
                </c:pt>
                <c:pt idx="142">
                  <c:v>8.7999999999999918</c:v>
                </c:pt>
                <c:pt idx="143">
                  <c:v>8.7399999999999896</c:v>
                </c:pt>
                <c:pt idx="144">
                  <c:v>8.69</c:v>
                </c:pt>
                <c:pt idx="145">
                  <c:v>8.6399999999999988</c:v>
                </c:pt>
                <c:pt idx="146">
                  <c:v>8.61</c:v>
                </c:pt>
                <c:pt idx="147">
                  <c:v>8.57</c:v>
                </c:pt>
                <c:pt idx="148">
                  <c:v>8.5</c:v>
                </c:pt>
                <c:pt idx="149">
                  <c:v>8.4500000000000011</c:v>
                </c:pt>
                <c:pt idx="150">
                  <c:v>8.39</c:v>
                </c:pt>
                <c:pt idx="151">
                  <c:v>8.3700000000000028</c:v>
                </c:pt>
                <c:pt idx="152">
                  <c:v>8.3099999999999916</c:v>
                </c:pt>
                <c:pt idx="153">
                  <c:v>8.33</c:v>
                </c:pt>
                <c:pt idx="154">
                  <c:v>8.26</c:v>
                </c:pt>
                <c:pt idx="155">
                  <c:v>8.1599999999999913</c:v>
                </c:pt>
                <c:pt idx="156">
                  <c:v>8.1499999999999897</c:v>
                </c:pt>
                <c:pt idx="157">
                  <c:v>8.1</c:v>
                </c:pt>
                <c:pt idx="158">
                  <c:v>8.0499999999999918</c:v>
                </c:pt>
                <c:pt idx="159">
                  <c:v>8.02</c:v>
                </c:pt>
                <c:pt idx="160">
                  <c:v>7.9599999999999902</c:v>
                </c:pt>
                <c:pt idx="161">
                  <c:v>7.9099999999999904</c:v>
                </c:pt>
                <c:pt idx="162">
                  <c:v>7.8499999999999899</c:v>
                </c:pt>
                <c:pt idx="163">
                  <c:v>7.8299999999999894</c:v>
                </c:pt>
                <c:pt idx="164">
                  <c:v>7.7299999999999898</c:v>
                </c:pt>
                <c:pt idx="165">
                  <c:v>7.59</c:v>
                </c:pt>
                <c:pt idx="166">
                  <c:v>7.58</c:v>
                </c:pt>
                <c:pt idx="167">
                  <c:v>7.50999999999999</c:v>
                </c:pt>
                <c:pt idx="168">
                  <c:v>7.4700000000000006</c:v>
                </c:pt>
                <c:pt idx="169">
                  <c:v>7.42</c:v>
                </c:pt>
                <c:pt idx="170">
                  <c:v>7.41</c:v>
                </c:pt>
                <c:pt idx="171">
                  <c:v>7.39</c:v>
                </c:pt>
                <c:pt idx="172">
                  <c:v>7.3399999999999901</c:v>
                </c:pt>
                <c:pt idx="173">
                  <c:v>7.3</c:v>
                </c:pt>
                <c:pt idx="174">
                  <c:v>7.21</c:v>
                </c:pt>
                <c:pt idx="175">
                  <c:v>7.26</c:v>
                </c:pt>
                <c:pt idx="176">
                  <c:v>7.2399999999999904</c:v>
                </c:pt>
                <c:pt idx="177">
                  <c:v>7.18</c:v>
                </c:pt>
                <c:pt idx="178">
                  <c:v>7.1399999999999899</c:v>
                </c:pt>
                <c:pt idx="179">
                  <c:v>7.08</c:v>
                </c:pt>
                <c:pt idx="180">
                  <c:v>6.9899999999999904</c:v>
                </c:pt>
                <c:pt idx="181">
                  <c:v>6.9899999999999904</c:v>
                </c:pt>
                <c:pt idx="182">
                  <c:v>6.9300000000000006</c:v>
                </c:pt>
                <c:pt idx="183">
                  <c:v>6.88</c:v>
                </c:pt>
                <c:pt idx="184">
                  <c:v>6.8599999999999897</c:v>
                </c:pt>
                <c:pt idx="185">
                  <c:v>6.8599999999999897</c:v>
                </c:pt>
                <c:pt idx="186">
                  <c:v>6.8899999999999899</c:v>
                </c:pt>
                <c:pt idx="187">
                  <c:v>6.8599999999999897</c:v>
                </c:pt>
                <c:pt idx="188">
                  <c:v>6.8899999999999899</c:v>
                </c:pt>
                <c:pt idx="189">
                  <c:v>6.88</c:v>
                </c:pt>
                <c:pt idx="190">
                  <c:v>6.8999999999999897</c:v>
                </c:pt>
                <c:pt idx="191">
                  <c:v>6.8899999999999899</c:v>
                </c:pt>
                <c:pt idx="192">
                  <c:v>6.8999999999999897</c:v>
                </c:pt>
                <c:pt idx="193">
                  <c:v>6.8899999999999899</c:v>
                </c:pt>
                <c:pt idx="194">
                  <c:v>6.88</c:v>
                </c:pt>
                <c:pt idx="195">
                  <c:v>6.8899999999999899</c:v>
                </c:pt>
                <c:pt idx="196">
                  <c:v>6.8599999999999897</c:v>
                </c:pt>
                <c:pt idx="197">
                  <c:v>6.8499999999999899</c:v>
                </c:pt>
                <c:pt idx="198">
                  <c:v>6.87</c:v>
                </c:pt>
                <c:pt idx="199">
                  <c:v>6.87</c:v>
                </c:pt>
                <c:pt idx="200">
                  <c:v>6.8899999999999899</c:v>
                </c:pt>
                <c:pt idx="201">
                  <c:v>6.8999999999999897</c:v>
                </c:pt>
                <c:pt idx="202">
                  <c:v>6.9099999999999904</c:v>
                </c:pt>
                <c:pt idx="203">
                  <c:v>6.9300000000000006</c:v>
                </c:pt>
                <c:pt idx="204">
                  <c:v>6.9099999999999904</c:v>
                </c:pt>
                <c:pt idx="205">
                  <c:v>6.8899999999999899</c:v>
                </c:pt>
                <c:pt idx="206">
                  <c:v>6.8899999999999899</c:v>
                </c:pt>
                <c:pt idx="207">
                  <c:v>6.8999999999999897</c:v>
                </c:pt>
                <c:pt idx="208">
                  <c:v>6.8999999999999897</c:v>
                </c:pt>
                <c:pt idx="209">
                  <c:v>6.9099999999999904</c:v>
                </c:pt>
                <c:pt idx="210">
                  <c:v>6.9399999999999906</c:v>
                </c:pt>
                <c:pt idx="211">
                  <c:v>6.9399999999999906</c:v>
                </c:pt>
                <c:pt idx="212">
                  <c:v>6.9399999999999906</c:v>
                </c:pt>
                <c:pt idx="213">
                  <c:v>6.9399999999999906</c:v>
                </c:pt>
                <c:pt idx="214">
                  <c:v>6.9700000000000006</c:v>
                </c:pt>
                <c:pt idx="215">
                  <c:v>6.9700000000000006</c:v>
                </c:pt>
                <c:pt idx="216">
                  <c:v>6.9599999999999902</c:v>
                </c:pt>
                <c:pt idx="217">
                  <c:v>6.9399999999999906</c:v>
                </c:pt>
                <c:pt idx="218">
                  <c:v>6.92</c:v>
                </c:pt>
                <c:pt idx="219">
                  <c:v>6.8999999999999897</c:v>
                </c:pt>
                <c:pt idx="220">
                  <c:v>6.92</c:v>
                </c:pt>
                <c:pt idx="221">
                  <c:v>6.9300000000000006</c:v>
                </c:pt>
                <c:pt idx="222">
                  <c:v>6.9300000000000006</c:v>
                </c:pt>
                <c:pt idx="223">
                  <c:v>6.92</c:v>
                </c:pt>
                <c:pt idx="224">
                  <c:v>6.9300000000000006</c:v>
                </c:pt>
                <c:pt idx="225">
                  <c:v>6.92</c:v>
                </c:pt>
                <c:pt idx="226">
                  <c:v>6.92</c:v>
                </c:pt>
                <c:pt idx="227">
                  <c:v>6.8999999999999897</c:v>
                </c:pt>
                <c:pt idx="228">
                  <c:v>6.8899999999999899</c:v>
                </c:pt>
                <c:pt idx="229">
                  <c:v>6.92</c:v>
                </c:pt>
                <c:pt idx="230">
                  <c:v>6.9300000000000006</c:v>
                </c:pt>
                <c:pt idx="231">
                  <c:v>6.9300000000000006</c:v>
                </c:pt>
                <c:pt idx="232">
                  <c:v>6.9499999999999904</c:v>
                </c:pt>
                <c:pt idx="233">
                  <c:v>6.9599999999999902</c:v>
                </c:pt>
                <c:pt idx="234">
                  <c:v>6.9599999999999902</c:v>
                </c:pt>
                <c:pt idx="235">
                  <c:v>6.9499999999999904</c:v>
                </c:pt>
                <c:pt idx="236">
                  <c:v>6.98</c:v>
                </c:pt>
                <c:pt idx="237">
                  <c:v>7.01</c:v>
                </c:pt>
                <c:pt idx="238">
                  <c:v>7.02</c:v>
                </c:pt>
                <c:pt idx="239">
                  <c:v>6.9899999999999904</c:v>
                </c:pt>
                <c:pt idx="240">
                  <c:v>6.9999999999999902</c:v>
                </c:pt>
                <c:pt idx="241">
                  <c:v>6.9899999999999904</c:v>
                </c:pt>
                <c:pt idx="242">
                  <c:v>6.9999999999999902</c:v>
                </c:pt>
                <c:pt idx="243">
                  <c:v>7.02</c:v>
                </c:pt>
                <c:pt idx="244">
                  <c:v>7.01</c:v>
                </c:pt>
                <c:pt idx="245">
                  <c:v>6.98</c:v>
                </c:pt>
                <c:pt idx="246">
                  <c:v>7.01</c:v>
                </c:pt>
                <c:pt idx="247">
                  <c:v>7.02</c:v>
                </c:pt>
                <c:pt idx="248">
                  <c:v>7.01</c:v>
                </c:pt>
                <c:pt idx="249">
                  <c:v>7.0399999999999903</c:v>
                </c:pt>
                <c:pt idx="250">
                  <c:v>6.9899999999999904</c:v>
                </c:pt>
                <c:pt idx="251">
                  <c:v>6.98</c:v>
                </c:pt>
                <c:pt idx="252">
                  <c:v>6.9899999999999904</c:v>
                </c:pt>
                <c:pt idx="253">
                  <c:v>7.01</c:v>
                </c:pt>
                <c:pt idx="254">
                  <c:v>7.02</c:v>
                </c:pt>
                <c:pt idx="255">
                  <c:v>7.01</c:v>
                </c:pt>
                <c:pt idx="256">
                  <c:v>6.9999999999999902</c:v>
                </c:pt>
                <c:pt idx="257">
                  <c:v>6.9999999999999902</c:v>
                </c:pt>
                <c:pt idx="258">
                  <c:v>7.01</c:v>
                </c:pt>
                <c:pt idx="259">
                  <c:v>6.9899999999999904</c:v>
                </c:pt>
                <c:pt idx="260">
                  <c:v>6.9899999999999904</c:v>
                </c:pt>
                <c:pt idx="261">
                  <c:v>6.98</c:v>
                </c:pt>
                <c:pt idx="262">
                  <c:v>6.98</c:v>
                </c:pt>
                <c:pt idx="263">
                  <c:v>6.9999999999999902</c:v>
                </c:pt>
                <c:pt idx="264">
                  <c:v>7.01</c:v>
                </c:pt>
                <c:pt idx="265">
                  <c:v>7.02</c:v>
                </c:pt>
                <c:pt idx="266">
                  <c:v>7.03</c:v>
                </c:pt>
                <c:pt idx="267">
                  <c:v>7.0499999999999901</c:v>
                </c:pt>
                <c:pt idx="268">
                  <c:v>7.0399999999999903</c:v>
                </c:pt>
                <c:pt idx="269">
                  <c:v>7.02</c:v>
                </c:pt>
                <c:pt idx="270">
                  <c:v>7.02</c:v>
                </c:pt>
                <c:pt idx="271">
                  <c:v>7.02</c:v>
                </c:pt>
                <c:pt idx="272">
                  <c:v>7.01</c:v>
                </c:pt>
                <c:pt idx="273">
                  <c:v>7.0399999999999903</c:v>
                </c:pt>
                <c:pt idx="274">
                  <c:v>7.0399999999999903</c:v>
                </c:pt>
                <c:pt idx="275">
                  <c:v>7.0499999999999901</c:v>
                </c:pt>
                <c:pt idx="276">
                  <c:v>7.0499999999999901</c:v>
                </c:pt>
                <c:pt idx="277">
                  <c:v>7.08</c:v>
                </c:pt>
                <c:pt idx="278">
                  <c:v>7.07</c:v>
                </c:pt>
                <c:pt idx="279">
                  <c:v>7.08</c:v>
                </c:pt>
                <c:pt idx="280">
                  <c:v>7.07</c:v>
                </c:pt>
                <c:pt idx="281">
                  <c:v>7.07</c:v>
                </c:pt>
                <c:pt idx="282">
                  <c:v>7.08</c:v>
                </c:pt>
                <c:pt idx="283">
                  <c:v>7.06</c:v>
                </c:pt>
                <c:pt idx="284">
                  <c:v>7.06</c:v>
                </c:pt>
                <c:pt idx="285">
                  <c:v>7.07</c:v>
                </c:pt>
                <c:pt idx="286">
                  <c:v>7.07</c:v>
                </c:pt>
                <c:pt idx="287">
                  <c:v>7.1</c:v>
                </c:pt>
                <c:pt idx="288">
                  <c:v>7.1099999999999897</c:v>
                </c:pt>
                <c:pt idx="289">
                  <c:v>7.1199999999999992</c:v>
                </c:pt>
                <c:pt idx="290">
                  <c:v>7.0899999999999901</c:v>
                </c:pt>
                <c:pt idx="291">
                  <c:v>7.06</c:v>
                </c:pt>
                <c:pt idx="292">
                  <c:v>7.07</c:v>
                </c:pt>
                <c:pt idx="293">
                  <c:v>7.0899999999999901</c:v>
                </c:pt>
                <c:pt idx="294">
                  <c:v>7.1</c:v>
                </c:pt>
                <c:pt idx="295">
                  <c:v>7.1</c:v>
                </c:pt>
                <c:pt idx="296">
                  <c:v>7.0899999999999901</c:v>
                </c:pt>
                <c:pt idx="297">
                  <c:v>7.07</c:v>
                </c:pt>
                <c:pt idx="298">
                  <c:v>7.0899999999999901</c:v>
                </c:pt>
                <c:pt idx="299">
                  <c:v>7.1099999999999897</c:v>
                </c:pt>
                <c:pt idx="300">
                  <c:v>7.1199999999999992</c:v>
                </c:pt>
                <c:pt idx="301">
                  <c:v>7.1199999999999992</c:v>
                </c:pt>
                <c:pt idx="302">
                  <c:v>7.13</c:v>
                </c:pt>
                <c:pt idx="303">
                  <c:v>7.1599999999999993</c:v>
                </c:pt>
                <c:pt idx="304">
                  <c:v>7.1599999999999993</c:v>
                </c:pt>
                <c:pt idx="305">
                  <c:v>7.1599999999999993</c:v>
                </c:pt>
                <c:pt idx="306">
                  <c:v>7.1499999999999897</c:v>
                </c:pt>
                <c:pt idx="307">
                  <c:v>7.1499999999999897</c:v>
                </c:pt>
                <c:pt idx="308">
                  <c:v>7.1599999999999993</c:v>
                </c:pt>
                <c:pt idx="309">
                  <c:v>7.17</c:v>
                </c:pt>
                <c:pt idx="310">
                  <c:v>7.18</c:v>
                </c:pt>
                <c:pt idx="311">
                  <c:v>7.1899999999999897</c:v>
                </c:pt>
                <c:pt idx="312">
                  <c:v>7.18</c:v>
                </c:pt>
                <c:pt idx="313">
                  <c:v>7.21</c:v>
                </c:pt>
                <c:pt idx="314">
                  <c:v>7.22</c:v>
                </c:pt>
                <c:pt idx="315">
                  <c:v>7.23</c:v>
                </c:pt>
                <c:pt idx="316">
                  <c:v>7.2399999999999904</c:v>
                </c:pt>
                <c:pt idx="317">
                  <c:v>7.22</c:v>
                </c:pt>
                <c:pt idx="318">
                  <c:v>7.22</c:v>
                </c:pt>
                <c:pt idx="319">
                  <c:v>7.22</c:v>
                </c:pt>
                <c:pt idx="320">
                  <c:v>7.22</c:v>
                </c:pt>
                <c:pt idx="321">
                  <c:v>7.22</c:v>
                </c:pt>
                <c:pt idx="322">
                  <c:v>7.22</c:v>
                </c:pt>
                <c:pt idx="323">
                  <c:v>7.1999999999999895</c:v>
                </c:pt>
                <c:pt idx="324">
                  <c:v>7.21</c:v>
                </c:pt>
                <c:pt idx="325">
                  <c:v>7.22</c:v>
                </c:pt>
                <c:pt idx="326">
                  <c:v>7.21</c:v>
                </c:pt>
                <c:pt idx="327">
                  <c:v>7.1999999999999895</c:v>
                </c:pt>
                <c:pt idx="328">
                  <c:v>7.22</c:v>
                </c:pt>
                <c:pt idx="329">
                  <c:v>7.2499999999999902</c:v>
                </c:pt>
                <c:pt idx="330">
                  <c:v>7.2399999999999904</c:v>
                </c:pt>
                <c:pt idx="331">
                  <c:v>7.2399999999999904</c:v>
                </c:pt>
                <c:pt idx="332">
                  <c:v>7.2399999999999904</c:v>
                </c:pt>
                <c:pt idx="333">
                  <c:v>7.2700000000000005</c:v>
                </c:pt>
                <c:pt idx="334">
                  <c:v>7.31</c:v>
                </c:pt>
                <c:pt idx="335">
                  <c:v>7.3</c:v>
                </c:pt>
                <c:pt idx="336">
                  <c:v>7.31</c:v>
                </c:pt>
                <c:pt idx="337">
                  <c:v>7.2899999999999903</c:v>
                </c:pt>
                <c:pt idx="338">
                  <c:v>7.2899999999999903</c:v>
                </c:pt>
                <c:pt idx="339">
                  <c:v>7.3</c:v>
                </c:pt>
                <c:pt idx="340">
                  <c:v>7.3</c:v>
                </c:pt>
                <c:pt idx="341">
                  <c:v>7.31</c:v>
                </c:pt>
                <c:pt idx="342">
                  <c:v>7.3199999999999994</c:v>
                </c:pt>
                <c:pt idx="343">
                  <c:v>7.3399999999999901</c:v>
                </c:pt>
                <c:pt idx="344">
                  <c:v>7.3499999999999899</c:v>
                </c:pt>
                <c:pt idx="345">
                  <c:v>7.41</c:v>
                </c:pt>
                <c:pt idx="346">
                  <c:v>7.39</c:v>
                </c:pt>
                <c:pt idx="347">
                  <c:v>7.3999999999999897</c:v>
                </c:pt>
                <c:pt idx="348">
                  <c:v>7.3699999999999894</c:v>
                </c:pt>
                <c:pt idx="349">
                  <c:v>7.35</c:v>
                </c:pt>
                <c:pt idx="350">
                  <c:v>7.35</c:v>
                </c:pt>
                <c:pt idx="351">
                  <c:v>7.3299999999999894</c:v>
                </c:pt>
                <c:pt idx="352">
                  <c:v>7.3699999999999894</c:v>
                </c:pt>
                <c:pt idx="353">
                  <c:v>7.37</c:v>
                </c:pt>
                <c:pt idx="354">
                  <c:v>7.3599999999999897</c:v>
                </c:pt>
                <c:pt idx="355">
                  <c:v>7.35</c:v>
                </c:pt>
                <c:pt idx="356">
                  <c:v>7.3299999999999894</c:v>
                </c:pt>
                <c:pt idx="357">
                  <c:v>7.3299999999999894</c:v>
                </c:pt>
                <c:pt idx="358">
                  <c:v>7.3399999999999901</c:v>
                </c:pt>
                <c:pt idx="359">
                  <c:v>7.3399999999999901</c:v>
                </c:pt>
                <c:pt idx="360">
                  <c:v>7.3399999999999901</c:v>
                </c:pt>
                <c:pt idx="361">
                  <c:v>7.3399999999999901</c:v>
                </c:pt>
                <c:pt idx="362">
                  <c:v>7.33</c:v>
                </c:pt>
                <c:pt idx="363">
                  <c:v>7.35</c:v>
                </c:pt>
                <c:pt idx="364">
                  <c:v>7.3599999999999897</c:v>
                </c:pt>
                <c:pt idx="365">
                  <c:v>7.3599999999999897</c:v>
                </c:pt>
                <c:pt idx="366">
                  <c:v>7.3999999999999897</c:v>
                </c:pt>
                <c:pt idx="367">
                  <c:v>7.39</c:v>
                </c:pt>
                <c:pt idx="368">
                  <c:v>7.41</c:v>
                </c:pt>
                <c:pt idx="369">
                  <c:v>7.39</c:v>
                </c:pt>
                <c:pt idx="370">
                  <c:v>7.4300000000000006</c:v>
                </c:pt>
                <c:pt idx="371">
                  <c:v>7.4299999999999899</c:v>
                </c:pt>
                <c:pt idx="372">
                  <c:v>7.4499999999999904</c:v>
                </c:pt>
                <c:pt idx="373">
                  <c:v>7.4199999999999902</c:v>
                </c:pt>
                <c:pt idx="374">
                  <c:v>7.4399999999999906</c:v>
                </c:pt>
                <c:pt idx="375">
                  <c:v>7.4399999999999906</c:v>
                </c:pt>
                <c:pt idx="376">
                  <c:v>7.4299999999999899</c:v>
                </c:pt>
                <c:pt idx="377">
                  <c:v>7.4299999999999899</c:v>
                </c:pt>
                <c:pt idx="378">
                  <c:v>7.4499999999999904</c:v>
                </c:pt>
                <c:pt idx="379">
                  <c:v>7.4599999999999902</c:v>
                </c:pt>
                <c:pt idx="380">
                  <c:v>7.4599999999999902</c:v>
                </c:pt>
                <c:pt idx="381">
                  <c:v>7.4700000000000006</c:v>
                </c:pt>
                <c:pt idx="382">
                  <c:v>7.5</c:v>
                </c:pt>
                <c:pt idx="383">
                  <c:v>7.4999999999999902</c:v>
                </c:pt>
                <c:pt idx="384">
                  <c:v>7.51</c:v>
                </c:pt>
                <c:pt idx="385">
                  <c:v>7.5</c:v>
                </c:pt>
                <c:pt idx="386">
                  <c:v>7.5</c:v>
                </c:pt>
                <c:pt idx="387">
                  <c:v>7.5</c:v>
                </c:pt>
                <c:pt idx="388">
                  <c:v>7.5</c:v>
                </c:pt>
                <c:pt idx="389">
                  <c:v>7.4899999999999904</c:v>
                </c:pt>
                <c:pt idx="390">
                  <c:v>7.4799999999999907</c:v>
                </c:pt>
                <c:pt idx="391">
                  <c:v>7.4700000000000006</c:v>
                </c:pt>
                <c:pt idx="392">
                  <c:v>7.4499999999999904</c:v>
                </c:pt>
                <c:pt idx="393">
                  <c:v>7.4799999999999907</c:v>
                </c:pt>
                <c:pt idx="394">
                  <c:v>7.4999999999999902</c:v>
                </c:pt>
                <c:pt idx="395">
                  <c:v>7.5199999999999898</c:v>
                </c:pt>
                <c:pt idx="396">
                  <c:v>7.55</c:v>
                </c:pt>
                <c:pt idx="397">
                  <c:v>7.55</c:v>
                </c:pt>
                <c:pt idx="398">
                  <c:v>7.5599999999999898</c:v>
                </c:pt>
                <c:pt idx="399">
                  <c:v>7.5599999999999898</c:v>
                </c:pt>
                <c:pt idx="400">
                  <c:v>7.5599999999999898</c:v>
                </c:pt>
                <c:pt idx="401">
                  <c:v>7.5799999999999903</c:v>
                </c:pt>
                <c:pt idx="402">
                  <c:v>7.5699999999999896</c:v>
                </c:pt>
                <c:pt idx="403">
                  <c:v>7.5599999999999898</c:v>
                </c:pt>
                <c:pt idx="404">
                  <c:v>7.5399999999999903</c:v>
                </c:pt>
                <c:pt idx="405">
                  <c:v>7.5399999999999903</c:v>
                </c:pt>
                <c:pt idx="406">
                  <c:v>7.5599999999999898</c:v>
                </c:pt>
                <c:pt idx="407">
                  <c:v>7.5699999999999896</c:v>
                </c:pt>
                <c:pt idx="408">
                  <c:v>7.6099999999999897</c:v>
                </c:pt>
                <c:pt idx="409">
                  <c:v>7.6099999999999897</c:v>
                </c:pt>
                <c:pt idx="410">
                  <c:v>7.6499999999999897</c:v>
                </c:pt>
                <c:pt idx="411">
                  <c:v>7.64</c:v>
                </c:pt>
                <c:pt idx="412">
                  <c:v>7.6499999999999897</c:v>
                </c:pt>
                <c:pt idx="413">
                  <c:v>7.6499999999999897</c:v>
                </c:pt>
                <c:pt idx="414">
                  <c:v>7.6599999999999895</c:v>
                </c:pt>
                <c:pt idx="415">
                  <c:v>7.68</c:v>
                </c:pt>
                <c:pt idx="416">
                  <c:v>7.6699999999999893</c:v>
                </c:pt>
                <c:pt idx="417">
                  <c:v>7.6699999999999893</c:v>
                </c:pt>
                <c:pt idx="418">
                  <c:v>7.6999999999999895</c:v>
                </c:pt>
                <c:pt idx="419">
                  <c:v>7.6699999999999893</c:v>
                </c:pt>
                <c:pt idx="420">
                  <c:v>7.71999999999999</c:v>
                </c:pt>
                <c:pt idx="421">
                  <c:v>7.7499999999999902</c:v>
                </c:pt>
                <c:pt idx="422">
                  <c:v>7.7499999999999902</c:v>
                </c:pt>
                <c:pt idx="423">
                  <c:v>7.71999999999999</c:v>
                </c:pt>
                <c:pt idx="424">
                  <c:v>7.7399999999999904</c:v>
                </c:pt>
                <c:pt idx="425">
                  <c:v>7.7399999999999904</c:v>
                </c:pt>
                <c:pt idx="426">
                  <c:v>7.7499999999999902</c:v>
                </c:pt>
                <c:pt idx="427">
                  <c:v>7.79</c:v>
                </c:pt>
                <c:pt idx="428">
                  <c:v>7.79</c:v>
                </c:pt>
                <c:pt idx="429">
                  <c:v>7.8099999999999898</c:v>
                </c:pt>
                <c:pt idx="430">
                  <c:v>7.8199999999999896</c:v>
                </c:pt>
                <c:pt idx="431">
                  <c:v>7.8099999999999898</c:v>
                </c:pt>
                <c:pt idx="432">
                  <c:v>7.7999999999999901</c:v>
                </c:pt>
                <c:pt idx="433">
                  <c:v>7.8099999999999898</c:v>
                </c:pt>
                <c:pt idx="434">
                  <c:v>7.79</c:v>
                </c:pt>
                <c:pt idx="435">
                  <c:v>7.79</c:v>
                </c:pt>
                <c:pt idx="436">
                  <c:v>7.7799999999999905</c:v>
                </c:pt>
                <c:pt idx="437">
                  <c:v>7.7999999999999901</c:v>
                </c:pt>
                <c:pt idx="438">
                  <c:v>7.8099999999999898</c:v>
                </c:pt>
                <c:pt idx="439">
                  <c:v>7.8199999999999896</c:v>
                </c:pt>
                <c:pt idx="440">
                  <c:v>7.8099999999999898</c:v>
                </c:pt>
                <c:pt idx="441">
                  <c:v>7.79</c:v>
                </c:pt>
                <c:pt idx="442">
                  <c:v>7.75999999999999</c:v>
                </c:pt>
                <c:pt idx="443">
                  <c:v>7.7499999999999902</c:v>
                </c:pt>
                <c:pt idx="444">
                  <c:v>7.75999999999999</c:v>
                </c:pt>
                <c:pt idx="445">
                  <c:v>7.75999999999999</c:v>
                </c:pt>
                <c:pt idx="446">
                  <c:v>7.75999999999999</c:v>
                </c:pt>
                <c:pt idx="447">
                  <c:v>7.7700000000000005</c:v>
                </c:pt>
                <c:pt idx="448">
                  <c:v>7.7700000000000005</c:v>
                </c:pt>
                <c:pt idx="449">
                  <c:v>7.75999999999999</c:v>
                </c:pt>
                <c:pt idx="450">
                  <c:v>7.7700000000000005</c:v>
                </c:pt>
                <c:pt idx="451">
                  <c:v>7.7799999999999905</c:v>
                </c:pt>
                <c:pt idx="452">
                  <c:v>7.79</c:v>
                </c:pt>
                <c:pt idx="453">
                  <c:v>7.8199999999999896</c:v>
                </c:pt>
                <c:pt idx="454">
                  <c:v>7.8099999999999898</c:v>
                </c:pt>
                <c:pt idx="455">
                  <c:v>7.84</c:v>
                </c:pt>
                <c:pt idx="456">
                  <c:v>7.8199999999999896</c:v>
                </c:pt>
                <c:pt idx="457">
                  <c:v>7.7999999999999901</c:v>
                </c:pt>
                <c:pt idx="458">
                  <c:v>7.7999999999999901</c:v>
                </c:pt>
                <c:pt idx="459">
                  <c:v>7.8099999999999898</c:v>
                </c:pt>
                <c:pt idx="460">
                  <c:v>7.7700000000000005</c:v>
                </c:pt>
                <c:pt idx="461">
                  <c:v>7.7799999999999905</c:v>
                </c:pt>
                <c:pt idx="462">
                  <c:v>7.7700000000000005</c:v>
                </c:pt>
                <c:pt idx="463">
                  <c:v>7.79</c:v>
                </c:pt>
                <c:pt idx="464">
                  <c:v>7.79</c:v>
                </c:pt>
                <c:pt idx="465">
                  <c:v>7.7799999999999905</c:v>
                </c:pt>
                <c:pt idx="466">
                  <c:v>7.7499999999999902</c:v>
                </c:pt>
                <c:pt idx="467">
                  <c:v>7.7399999999999904</c:v>
                </c:pt>
                <c:pt idx="468">
                  <c:v>7.7499999999999902</c:v>
                </c:pt>
                <c:pt idx="469">
                  <c:v>7.7700000000000005</c:v>
                </c:pt>
                <c:pt idx="470">
                  <c:v>7.7499999999999902</c:v>
                </c:pt>
                <c:pt idx="471">
                  <c:v>7.7399999999999904</c:v>
                </c:pt>
                <c:pt idx="472">
                  <c:v>7.7299999999999898</c:v>
                </c:pt>
                <c:pt idx="473">
                  <c:v>7.7299999999999898</c:v>
                </c:pt>
                <c:pt idx="474">
                  <c:v>7.7099999999999902</c:v>
                </c:pt>
                <c:pt idx="475">
                  <c:v>7.71999999999999</c:v>
                </c:pt>
                <c:pt idx="476">
                  <c:v>7.7399999999999904</c:v>
                </c:pt>
                <c:pt idx="477">
                  <c:v>7.75</c:v>
                </c:pt>
                <c:pt idx="478">
                  <c:v>7.7700000000000005</c:v>
                </c:pt>
                <c:pt idx="479">
                  <c:v>7.7700000000000005</c:v>
                </c:pt>
                <c:pt idx="480">
                  <c:v>7.78</c:v>
                </c:pt>
                <c:pt idx="481">
                  <c:v>7.79</c:v>
                </c:pt>
                <c:pt idx="482">
                  <c:v>7.7799999999999905</c:v>
                </c:pt>
                <c:pt idx="483">
                  <c:v>7.7700000000000005</c:v>
                </c:pt>
                <c:pt idx="484">
                  <c:v>7.7799999999999905</c:v>
                </c:pt>
                <c:pt idx="485">
                  <c:v>7.7499999999999902</c:v>
                </c:pt>
                <c:pt idx="486">
                  <c:v>7.75999999999999</c:v>
                </c:pt>
                <c:pt idx="487">
                  <c:v>7.7799999999999905</c:v>
                </c:pt>
                <c:pt idx="488">
                  <c:v>7.79</c:v>
                </c:pt>
                <c:pt idx="489">
                  <c:v>7.79</c:v>
                </c:pt>
                <c:pt idx="490">
                  <c:v>7.7999999999999901</c:v>
                </c:pt>
                <c:pt idx="491">
                  <c:v>7.8199999999999896</c:v>
                </c:pt>
                <c:pt idx="492">
                  <c:v>7.8099999999999898</c:v>
                </c:pt>
                <c:pt idx="493">
                  <c:v>7.8099999999999898</c:v>
                </c:pt>
                <c:pt idx="494">
                  <c:v>7.8299999999999894</c:v>
                </c:pt>
                <c:pt idx="495">
                  <c:v>7.7999999999999901</c:v>
                </c:pt>
                <c:pt idx="496">
                  <c:v>7.8099999999999898</c:v>
                </c:pt>
                <c:pt idx="497">
                  <c:v>7.8199999999999896</c:v>
                </c:pt>
                <c:pt idx="498">
                  <c:v>7.79</c:v>
                </c:pt>
                <c:pt idx="499">
                  <c:v>7.79</c:v>
                </c:pt>
                <c:pt idx="500">
                  <c:v>7.7999999999999901</c:v>
                </c:pt>
                <c:pt idx="501">
                  <c:v>7.7999999999999901</c:v>
                </c:pt>
                <c:pt idx="502">
                  <c:v>7.79</c:v>
                </c:pt>
                <c:pt idx="503">
                  <c:v>7.7700000000000005</c:v>
                </c:pt>
                <c:pt idx="504">
                  <c:v>7.7999999999999901</c:v>
                </c:pt>
                <c:pt idx="505">
                  <c:v>7.7799999999999905</c:v>
                </c:pt>
                <c:pt idx="506">
                  <c:v>7.7700000000000005</c:v>
                </c:pt>
                <c:pt idx="507">
                  <c:v>7.7799999999999905</c:v>
                </c:pt>
                <c:pt idx="508">
                  <c:v>7.7799999999999905</c:v>
                </c:pt>
                <c:pt idx="509">
                  <c:v>7.79</c:v>
                </c:pt>
                <c:pt idx="510">
                  <c:v>7.79</c:v>
                </c:pt>
                <c:pt idx="511">
                  <c:v>7.7999999999999901</c:v>
                </c:pt>
                <c:pt idx="512">
                  <c:v>7.8299999999999894</c:v>
                </c:pt>
                <c:pt idx="513">
                  <c:v>7.8199999999999896</c:v>
                </c:pt>
                <c:pt idx="514">
                  <c:v>7.8299999999999894</c:v>
                </c:pt>
                <c:pt idx="515">
                  <c:v>7.8099999999999898</c:v>
                </c:pt>
                <c:pt idx="516">
                  <c:v>7.7999999999999901</c:v>
                </c:pt>
                <c:pt idx="517">
                  <c:v>7.7999999999999901</c:v>
                </c:pt>
                <c:pt idx="518">
                  <c:v>7.7999999999999901</c:v>
                </c:pt>
                <c:pt idx="519">
                  <c:v>7.8199999999999896</c:v>
                </c:pt>
                <c:pt idx="520">
                  <c:v>7.8099999999999898</c:v>
                </c:pt>
                <c:pt idx="521">
                  <c:v>7.8099999999999898</c:v>
                </c:pt>
                <c:pt idx="522">
                  <c:v>7.8099999999999898</c:v>
                </c:pt>
                <c:pt idx="523">
                  <c:v>7.8099999999999898</c:v>
                </c:pt>
                <c:pt idx="524">
                  <c:v>7.8099999999999898</c:v>
                </c:pt>
                <c:pt idx="525">
                  <c:v>7.8199999999999896</c:v>
                </c:pt>
                <c:pt idx="526">
                  <c:v>7.7799999999999905</c:v>
                </c:pt>
                <c:pt idx="527">
                  <c:v>7.7700000000000005</c:v>
                </c:pt>
                <c:pt idx="528">
                  <c:v>7.7799999999999905</c:v>
                </c:pt>
                <c:pt idx="529">
                  <c:v>7.7799999999999905</c:v>
                </c:pt>
                <c:pt idx="530">
                  <c:v>7.7799999999999905</c:v>
                </c:pt>
                <c:pt idx="531">
                  <c:v>7.75999999999999</c:v>
                </c:pt>
                <c:pt idx="532">
                  <c:v>7.7399999999999904</c:v>
                </c:pt>
                <c:pt idx="533">
                  <c:v>7.7399999999999904</c:v>
                </c:pt>
                <c:pt idx="534">
                  <c:v>7.75999999999999</c:v>
                </c:pt>
                <c:pt idx="535">
                  <c:v>7.7499999999999902</c:v>
                </c:pt>
                <c:pt idx="536">
                  <c:v>7.7399999999999904</c:v>
                </c:pt>
                <c:pt idx="537">
                  <c:v>7.79</c:v>
                </c:pt>
                <c:pt idx="538">
                  <c:v>7.7799999999999905</c:v>
                </c:pt>
                <c:pt idx="539">
                  <c:v>7.7700000000000005</c:v>
                </c:pt>
                <c:pt idx="540">
                  <c:v>7.79</c:v>
                </c:pt>
                <c:pt idx="541">
                  <c:v>7.7700000000000005</c:v>
                </c:pt>
                <c:pt idx="542">
                  <c:v>7.7499999999999902</c:v>
                </c:pt>
                <c:pt idx="543">
                  <c:v>7.7399999999999904</c:v>
                </c:pt>
                <c:pt idx="544">
                  <c:v>7.71999999999999</c:v>
                </c:pt>
                <c:pt idx="545">
                  <c:v>7.6899999999999897</c:v>
                </c:pt>
                <c:pt idx="546">
                  <c:v>7.71999999999999</c:v>
                </c:pt>
                <c:pt idx="547">
                  <c:v>7.71999999999999</c:v>
                </c:pt>
                <c:pt idx="548">
                  <c:v>7.7099999999999902</c:v>
                </c:pt>
                <c:pt idx="549">
                  <c:v>7.6999999999999895</c:v>
                </c:pt>
                <c:pt idx="550">
                  <c:v>7.7099999999999902</c:v>
                </c:pt>
                <c:pt idx="551">
                  <c:v>7.7299999999999898</c:v>
                </c:pt>
                <c:pt idx="552">
                  <c:v>7.7299999999999898</c:v>
                </c:pt>
                <c:pt idx="553">
                  <c:v>7.7299999999999898</c:v>
                </c:pt>
                <c:pt idx="554">
                  <c:v>7.7399999999999904</c:v>
                </c:pt>
                <c:pt idx="555">
                  <c:v>7.7399999999999904</c:v>
                </c:pt>
                <c:pt idx="556">
                  <c:v>7.6999999999999895</c:v>
                </c:pt>
                <c:pt idx="557">
                  <c:v>7.6999999999999895</c:v>
                </c:pt>
                <c:pt idx="558">
                  <c:v>7.6999999999999895</c:v>
                </c:pt>
                <c:pt idx="559">
                  <c:v>7.71999999999999</c:v>
                </c:pt>
                <c:pt idx="560">
                  <c:v>7.71999999999999</c:v>
                </c:pt>
                <c:pt idx="561">
                  <c:v>7.7099999999999902</c:v>
                </c:pt>
                <c:pt idx="562">
                  <c:v>7.7099999999999902</c:v>
                </c:pt>
                <c:pt idx="563">
                  <c:v>7.71999999999999</c:v>
                </c:pt>
                <c:pt idx="564">
                  <c:v>7.7099999999999902</c:v>
                </c:pt>
                <c:pt idx="565">
                  <c:v>7.6899999999999897</c:v>
                </c:pt>
                <c:pt idx="566">
                  <c:v>7.71999999999999</c:v>
                </c:pt>
                <c:pt idx="567">
                  <c:v>7.7399999999999904</c:v>
                </c:pt>
                <c:pt idx="568">
                  <c:v>7.7700000000000005</c:v>
                </c:pt>
                <c:pt idx="569">
                  <c:v>7.7799999999999905</c:v>
                </c:pt>
                <c:pt idx="570">
                  <c:v>7.7799999999999905</c:v>
                </c:pt>
                <c:pt idx="571">
                  <c:v>7.79</c:v>
                </c:pt>
                <c:pt idx="572">
                  <c:v>7.79</c:v>
                </c:pt>
                <c:pt idx="573">
                  <c:v>7.7999999999999901</c:v>
                </c:pt>
                <c:pt idx="574">
                  <c:v>7.8099999999999898</c:v>
                </c:pt>
                <c:pt idx="575">
                  <c:v>7.8199999999999896</c:v>
                </c:pt>
                <c:pt idx="576">
                  <c:v>7.8099999999999898</c:v>
                </c:pt>
                <c:pt idx="577">
                  <c:v>7.7999999999999901</c:v>
                </c:pt>
                <c:pt idx="578">
                  <c:v>7.8099999999999898</c:v>
                </c:pt>
                <c:pt idx="579">
                  <c:v>7.8299999999999894</c:v>
                </c:pt>
                <c:pt idx="580">
                  <c:v>7.8299999999999894</c:v>
                </c:pt>
                <c:pt idx="581">
                  <c:v>7.8199999999999896</c:v>
                </c:pt>
                <c:pt idx="582">
                  <c:v>7.8199999999999896</c:v>
                </c:pt>
                <c:pt idx="583">
                  <c:v>7.79</c:v>
                </c:pt>
                <c:pt idx="584">
                  <c:v>7.8099999999999898</c:v>
                </c:pt>
                <c:pt idx="585">
                  <c:v>7.8199999999999896</c:v>
                </c:pt>
                <c:pt idx="586">
                  <c:v>7.8599999999999897</c:v>
                </c:pt>
                <c:pt idx="587">
                  <c:v>7.8599999999999897</c:v>
                </c:pt>
                <c:pt idx="588">
                  <c:v>7.8499999999999899</c:v>
                </c:pt>
                <c:pt idx="589">
                  <c:v>7.8699999999999894</c:v>
                </c:pt>
                <c:pt idx="590">
                  <c:v>7.8699999999999894</c:v>
                </c:pt>
                <c:pt idx="591">
                  <c:v>7.8499999999999899</c:v>
                </c:pt>
                <c:pt idx="592">
                  <c:v>7.8699999999999894</c:v>
                </c:pt>
                <c:pt idx="593">
                  <c:v>7.88</c:v>
                </c:pt>
                <c:pt idx="594">
                  <c:v>7.88</c:v>
                </c:pt>
                <c:pt idx="595">
                  <c:v>7.9099999999999904</c:v>
                </c:pt>
                <c:pt idx="596">
                  <c:v>7.9199999999999902</c:v>
                </c:pt>
                <c:pt idx="597">
                  <c:v>7.9300000000000006</c:v>
                </c:pt>
                <c:pt idx="598">
                  <c:v>7.9300000000000006</c:v>
                </c:pt>
                <c:pt idx="599">
                  <c:v>7.9099999999999904</c:v>
                </c:pt>
                <c:pt idx="600">
                  <c:v>7.9499999999999904</c:v>
                </c:pt>
                <c:pt idx="601">
                  <c:v>7.96999999999999</c:v>
                </c:pt>
                <c:pt idx="602">
                  <c:v>7.9499999999999904</c:v>
                </c:pt>
                <c:pt idx="603">
                  <c:v>7.96999999999999</c:v>
                </c:pt>
                <c:pt idx="604">
                  <c:v>7.96999999999999</c:v>
                </c:pt>
                <c:pt idx="605">
                  <c:v>7.96999999999999</c:v>
                </c:pt>
                <c:pt idx="606">
                  <c:v>7.9799999999999907</c:v>
                </c:pt>
                <c:pt idx="607">
                  <c:v>7.96999999999999</c:v>
                </c:pt>
                <c:pt idx="608">
                  <c:v>7.96999999999999</c:v>
                </c:pt>
                <c:pt idx="609">
                  <c:v>7.96999999999999</c:v>
                </c:pt>
                <c:pt idx="610">
                  <c:v>7.96999999999999</c:v>
                </c:pt>
                <c:pt idx="611">
                  <c:v>7.96999999999999</c:v>
                </c:pt>
                <c:pt idx="612">
                  <c:v>7.9799999999999907</c:v>
                </c:pt>
                <c:pt idx="613">
                  <c:v>7.9799999999999907</c:v>
                </c:pt>
                <c:pt idx="614">
                  <c:v>7.9599999999999902</c:v>
                </c:pt>
                <c:pt idx="615">
                  <c:v>7.9599999999999902</c:v>
                </c:pt>
                <c:pt idx="616">
                  <c:v>7.9599999999999902</c:v>
                </c:pt>
                <c:pt idx="617">
                  <c:v>7.9499999999999904</c:v>
                </c:pt>
                <c:pt idx="618">
                  <c:v>7.9399999999999906</c:v>
                </c:pt>
                <c:pt idx="619">
                  <c:v>7.9599999999999902</c:v>
                </c:pt>
                <c:pt idx="620">
                  <c:v>7.9499999999999904</c:v>
                </c:pt>
                <c:pt idx="621">
                  <c:v>7.9399999999999906</c:v>
                </c:pt>
                <c:pt idx="622">
                  <c:v>7.9199999999999902</c:v>
                </c:pt>
                <c:pt idx="623">
                  <c:v>7.9399999999999906</c:v>
                </c:pt>
                <c:pt idx="624">
                  <c:v>7.9499999999999904</c:v>
                </c:pt>
                <c:pt idx="625">
                  <c:v>7.9300000000000006</c:v>
                </c:pt>
                <c:pt idx="626">
                  <c:v>7.9199999999999902</c:v>
                </c:pt>
                <c:pt idx="627">
                  <c:v>7.9099999999999904</c:v>
                </c:pt>
                <c:pt idx="628">
                  <c:v>7.88</c:v>
                </c:pt>
                <c:pt idx="629">
                  <c:v>7.88</c:v>
                </c:pt>
                <c:pt idx="630">
                  <c:v>7.8999999999999897</c:v>
                </c:pt>
                <c:pt idx="631">
                  <c:v>7.9099999999999904</c:v>
                </c:pt>
                <c:pt idx="632">
                  <c:v>7.9199999999999902</c:v>
                </c:pt>
                <c:pt idx="633">
                  <c:v>7.9199999999999902</c:v>
                </c:pt>
                <c:pt idx="634">
                  <c:v>7.9199999999999902</c:v>
                </c:pt>
                <c:pt idx="635">
                  <c:v>7.89</c:v>
                </c:pt>
                <c:pt idx="636">
                  <c:v>7.8999999999999897</c:v>
                </c:pt>
                <c:pt idx="637">
                  <c:v>7.9300000000000006</c:v>
                </c:pt>
                <c:pt idx="638">
                  <c:v>7.9399999999999906</c:v>
                </c:pt>
                <c:pt idx="639">
                  <c:v>7.9399999999999906</c:v>
                </c:pt>
                <c:pt idx="640">
                  <c:v>7.9499999999999904</c:v>
                </c:pt>
                <c:pt idx="641">
                  <c:v>7.9499999999999904</c:v>
                </c:pt>
                <c:pt idx="642">
                  <c:v>7.9499999999999904</c:v>
                </c:pt>
                <c:pt idx="643">
                  <c:v>7.9599999999999902</c:v>
                </c:pt>
                <c:pt idx="644">
                  <c:v>7.9599999999999902</c:v>
                </c:pt>
                <c:pt idx="645">
                  <c:v>7.9599999999999902</c:v>
                </c:pt>
                <c:pt idx="646">
                  <c:v>7.96999999999999</c:v>
                </c:pt>
                <c:pt idx="647">
                  <c:v>7.9499999999999904</c:v>
                </c:pt>
                <c:pt idx="648">
                  <c:v>7.9499999999999904</c:v>
                </c:pt>
                <c:pt idx="649">
                  <c:v>7.9399999999999906</c:v>
                </c:pt>
                <c:pt idx="650">
                  <c:v>7.9599999999999902</c:v>
                </c:pt>
                <c:pt idx="651">
                  <c:v>7.9599999999999902</c:v>
                </c:pt>
                <c:pt idx="652">
                  <c:v>7.9499999999999904</c:v>
                </c:pt>
                <c:pt idx="653">
                  <c:v>7.9399999999999906</c:v>
                </c:pt>
                <c:pt idx="654">
                  <c:v>7.9300000000000006</c:v>
                </c:pt>
                <c:pt idx="655">
                  <c:v>7.9300000000000006</c:v>
                </c:pt>
                <c:pt idx="656">
                  <c:v>7.9300000000000006</c:v>
                </c:pt>
                <c:pt idx="657">
                  <c:v>7.9300000000000006</c:v>
                </c:pt>
                <c:pt idx="658">
                  <c:v>7.91</c:v>
                </c:pt>
                <c:pt idx="659">
                  <c:v>7.9399999999999906</c:v>
                </c:pt>
                <c:pt idx="660">
                  <c:v>7.9199999999999902</c:v>
                </c:pt>
                <c:pt idx="661">
                  <c:v>7.9300000000000006</c:v>
                </c:pt>
                <c:pt idx="662">
                  <c:v>7.92</c:v>
                </c:pt>
                <c:pt idx="663">
                  <c:v>7.9199999999999902</c:v>
                </c:pt>
                <c:pt idx="664">
                  <c:v>7.9300000000000006</c:v>
                </c:pt>
                <c:pt idx="665">
                  <c:v>7.9399999999999906</c:v>
                </c:pt>
                <c:pt idx="666">
                  <c:v>7.95</c:v>
                </c:pt>
                <c:pt idx="667">
                  <c:v>7.9599999999999902</c:v>
                </c:pt>
                <c:pt idx="668">
                  <c:v>7.96999999999999</c:v>
                </c:pt>
                <c:pt idx="669">
                  <c:v>7.9599999999999902</c:v>
                </c:pt>
                <c:pt idx="670">
                  <c:v>7.9599999999999902</c:v>
                </c:pt>
                <c:pt idx="671">
                  <c:v>7.9499999999999904</c:v>
                </c:pt>
                <c:pt idx="672">
                  <c:v>7.99</c:v>
                </c:pt>
                <c:pt idx="673">
                  <c:v>7.99</c:v>
                </c:pt>
                <c:pt idx="674">
                  <c:v>7.96999999999999</c:v>
                </c:pt>
                <c:pt idx="675">
                  <c:v>7.9999999999999902</c:v>
                </c:pt>
                <c:pt idx="676">
                  <c:v>8.01</c:v>
                </c:pt>
                <c:pt idx="677">
                  <c:v>8.01</c:v>
                </c:pt>
                <c:pt idx="678">
                  <c:v>8.02</c:v>
                </c:pt>
                <c:pt idx="679">
                  <c:v>8.02</c:v>
                </c:pt>
                <c:pt idx="680">
                  <c:v>8.02</c:v>
                </c:pt>
                <c:pt idx="681">
                  <c:v>8.02</c:v>
                </c:pt>
                <c:pt idx="682">
                  <c:v>8.0499999999999918</c:v>
                </c:pt>
                <c:pt idx="683">
                  <c:v>8.0599999999999916</c:v>
                </c:pt>
                <c:pt idx="684">
                  <c:v>8.0599999999999916</c:v>
                </c:pt>
                <c:pt idx="685">
                  <c:v>8.0400000000000009</c:v>
                </c:pt>
                <c:pt idx="686">
                  <c:v>8.07</c:v>
                </c:pt>
                <c:pt idx="687">
                  <c:v>8.07</c:v>
                </c:pt>
                <c:pt idx="688">
                  <c:v>8.08</c:v>
                </c:pt>
                <c:pt idx="689">
                  <c:v>8.0599999999999916</c:v>
                </c:pt>
                <c:pt idx="690">
                  <c:v>8.0400000000000009</c:v>
                </c:pt>
                <c:pt idx="691">
                  <c:v>8.0400000000000009</c:v>
                </c:pt>
                <c:pt idx="692">
                  <c:v>8.02</c:v>
                </c:pt>
                <c:pt idx="693">
                  <c:v>7.9999999999999902</c:v>
                </c:pt>
                <c:pt idx="694">
                  <c:v>7.9999999999999902</c:v>
                </c:pt>
                <c:pt idx="695">
                  <c:v>7.9799999999999907</c:v>
                </c:pt>
                <c:pt idx="696">
                  <c:v>7.9999999999999902</c:v>
                </c:pt>
                <c:pt idx="697">
                  <c:v>7.9799999999999907</c:v>
                </c:pt>
                <c:pt idx="698">
                  <c:v>7.9599999999999902</c:v>
                </c:pt>
                <c:pt idx="699">
                  <c:v>7.9499999999999904</c:v>
                </c:pt>
                <c:pt idx="700">
                  <c:v>7.9499999999999904</c:v>
                </c:pt>
                <c:pt idx="701">
                  <c:v>7.9399999999999906</c:v>
                </c:pt>
                <c:pt idx="702">
                  <c:v>7.9499999999999904</c:v>
                </c:pt>
                <c:pt idx="703">
                  <c:v>7.9799999999999907</c:v>
                </c:pt>
                <c:pt idx="704">
                  <c:v>7.9799999999999907</c:v>
                </c:pt>
                <c:pt idx="705">
                  <c:v>7.9799999999999907</c:v>
                </c:pt>
                <c:pt idx="706">
                  <c:v>7.9999999999999902</c:v>
                </c:pt>
                <c:pt idx="707">
                  <c:v>7.9999999999999902</c:v>
                </c:pt>
                <c:pt idx="708">
                  <c:v>7.9999999999999902</c:v>
                </c:pt>
                <c:pt idx="709">
                  <c:v>8.01</c:v>
                </c:pt>
                <c:pt idx="710">
                  <c:v>7.9799999999999907</c:v>
                </c:pt>
                <c:pt idx="711">
                  <c:v>7.9399999999999906</c:v>
                </c:pt>
                <c:pt idx="712">
                  <c:v>7.9499999999999904</c:v>
                </c:pt>
                <c:pt idx="713">
                  <c:v>7.9599999999999902</c:v>
                </c:pt>
                <c:pt idx="714">
                  <c:v>7.9599999999999902</c:v>
                </c:pt>
                <c:pt idx="715">
                  <c:v>7.96999999999999</c:v>
                </c:pt>
                <c:pt idx="716">
                  <c:v>7.9499999999999904</c:v>
                </c:pt>
                <c:pt idx="717">
                  <c:v>7.9399999999999906</c:v>
                </c:pt>
                <c:pt idx="718">
                  <c:v>7.9599999999999902</c:v>
                </c:pt>
                <c:pt idx="719">
                  <c:v>7.9599999999999902</c:v>
                </c:pt>
                <c:pt idx="720">
                  <c:v>7.96999999999999</c:v>
                </c:pt>
                <c:pt idx="721">
                  <c:v>7.96999999999999</c:v>
                </c:pt>
                <c:pt idx="722">
                  <c:v>7.9799999999999907</c:v>
                </c:pt>
                <c:pt idx="723">
                  <c:v>7.9999999999999902</c:v>
                </c:pt>
                <c:pt idx="724">
                  <c:v>7.9999999999999902</c:v>
                </c:pt>
                <c:pt idx="725">
                  <c:v>7.9999999999999902</c:v>
                </c:pt>
                <c:pt idx="726">
                  <c:v>7.9999999999999902</c:v>
                </c:pt>
                <c:pt idx="727">
                  <c:v>7.96999999999999</c:v>
                </c:pt>
                <c:pt idx="728">
                  <c:v>7.9599999999999902</c:v>
                </c:pt>
                <c:pt idx="729">
                  <c:v>7.9399999999999906</c:v>
                </c:pt>
                <c:pt idx="730">
                  <c:v>7.9199999999999902</c:v>
                </c:pt>
                <c:pt idx="731">
                  <c:v>7.9199999999999902</c:v>
                </c:pt>
                <c:pt idx="732">
                  <c:v>7.9199999999999902</c:v>
                </c:pt>
                <c:pt idx="733">
                  <c:v>7.9099999999999904</c:v>
                </c:pt>
                <c:pt idx="734">
                  <c:v>7.8999999999999897</c:v>
                </c:pt>
                <c:pt idx="735">
                  <c:v>7.88</c:v>
                </c:pt>
                <c:pt idx="736">
                  <c:v>7.88</c:v>
                </c:pt>
                <c:pt idx="737">
                  <c:v>7.8499999999999899</c:v>
                </c:pt>
                <c:pt idx="738">
                  <c:v>7.84</c:v>
                </c:pt>
                <c:pt idx="739">
                  <c:v>7.84</c:v>
                </c:pt>
                <c:pt idx="740">
                  <c:v>7.8299999999999894</c:v>
                </c:pt>
                <c:pt idx="741">
                  <c:v>7.8099999999999898</c:v>
                </c:pt>
                <c:pt idx="742">
                  <c:v>7.7700000000000005</c:v>
                </c:pt>
                <c:pt idx="743">
                  <c:v>7.75999999999999</c:v>
                </c:pt>
                <c:pt idx="744">
                  <c:v>7.7399999999999904</c:v>
                </c:pt>
                <c:pt idx="745">
                  <c:v>7.7399999999999904</c:v>
                </c:pt>
                <c:pt idx="746">
                  <c:v>7.7299999999999898</c:v>
                </c:pt>
                <c:pt idx="747">
                  <c:v>7.71999999999999</c:v>
                </c:pt>
                <c:pt idx="748">
                  <c:v>7.6999999999999895</c:v>
                </c:pt>
                <c:pt idx="749">
                  <c:v>7.6999999999999895</c:v>
                </c:pt>
                <c:pt idx="750">
                  <c:v>7.6999999999999895</c:v>
                </c:pt>
                <c:pt idx="751">
                  <c:v>7.6699999999999893</c:v>
                </c:pt>
                <c:pt idx="752">
                  <c:v>7.6699999999999893</c:v>
                </c:pt>
                <c:pt idx="753">
                  <c:v>7.6699999999999893</c:v>
                </c:pt>
                <c:pt idx="754">
                  <c:v>7.6599999999999895</c:v>
                </c:pt>
                <c:pt idx="755">
                  <c:v>7.64</c:v>
                </c:pt>
                <c:pt idx="756">
                  <c:v>7.6199999999999894</c:v>
                </c:pt>
                <c:pt idx="757">
                  <c:v>7.6099999999999897</c:v>
                </c:pt>
                <c:pt idx="758">
                  <c:v>7.5999999999999899</c:v>
                </c:pt>
                <c:pt idx="759">
                  <c:v>7.5599999999999898</c:v>
                </c:pt>
                <c:pt idx="760">
                  <c:v>7.5299999999999896</c:v>
                </c:pt>
                <c:pt idx="761">
                  <c:v>7.5299999999999896</c:v>
                </c:pt>
                <c:pt idx="762">
                  <c:v>7.50999999999999</c:v>
                </c:pt>
                <c:pt idx="763">
                  <c:v>7.50999999999999</c:v>
                </c:pt>
                <c:pt idx="764">
                  <c:v>7.4899999999999904</c:v>
                </c:pt>
                <c:pt idx="765">
                  <c:v>7.4899999999999904</c:v>
                </c:pt>
                <c:pt idx="766">
                  <c:v>7.4799999999999907</c:v>
                </c:pt>
                <c:pt idx="767">
                  <c:v>7.4799999999999907</c:v>
                </c:pt>
                <c:pt idx="768">
                  <c:v>7.46999999999999</c:v>
                </c:pt>
                <c:pt idx="769">
                  <c:v>7.46999999999999</c:v>
                </c:pt>
                <c:pt idx="770">
                  <c:v>7.4399999999999906</c:v>
                </c:pt>
                <c:pt idx="771">
                  <c:v>7.4299999999999899</c:v>
                </c:pt>
                <c:pt idx="772">
                  <c:v>7.4299999999999899</c:v>
                </c:pt>
                <c:pt idx="773">
                  <c:v>7.4299999999999899</c:v>
                </c:pt>
                <c:pt idx="774">
                  <c:v>7.4399999999999906</c:v>
                </c:pt>
                <c:pt idx="775">
                  <c:v>7.4199999999999902</c:v>
                </c:pt>
                <c:pt idx="776">
                  <c:v>7.4099999999999904</c:v>
                </c:pt>
                <c:pt idx="777">
                  <c:v>7.39</c:v>
                </c:pt>
                <c:pt idx="778">
                  <c:v>7.3799999999999901</c:v>
                </c:pt>
                <c:pt idx="779">
                  <c:v>7.3599999999999897</c:v>
                </c:pt>
                <c:pt idx="780">
                  <c:v>7.3499999999999899</c:v>
                </c:pt>
                <c:pt idx="781">
                  <c:v>7.3499999999999899</c:v>
                </c:pt>
                <c:pt idx="782">
                  <c:v>7.3199999999999896</c:v>
                </c:pt>
                <c:pt idx="783">
                  <c:v>7.28</c:v>
                </c:pt>
                <c:pt idx="784">
                  <c:v>7.23</c:v>
                </c:pt>
                <c:pt idx="785">
                  <c:v>7.23</c:v>
                </c:pt>
                <c:pt idx="786">
                  <c:v>7.23</c:v>
                </c:pt>
                <c:pt idx="787">
                  <c:v>7.23</c:v>
                </c:pt>
                <c:pt idx="788">
                  <c:v>7.21</c:v>
                </c:pt>
                <c:pt idx="789">
                  <c:v>7.1999999999999895</c:v>
                </c:pt>
                <c:pt idx="790">
                  <c:v>7.1899999999999897</c:v>
                </c:pt>
                <c:pt idx="791">
                  <c:v>7.18</c:v>
                </c:pt>
                <c:pt idx="792">
                  <c:v>7.1599999999999993</c:v>
                </c:pt>
                <c:pt idx="793">
                  <c:v>7.1599999999999993</c:v>
                </c:pt>
                <c:pt idx="794">
                  <c:v>7.1399999999999899</c:v>
                </c:pt>
                <c:pt idx="795">
                  <c:v>7.13</c:v>
                </c:pt>
                <c:pt idx="796">
                  <c:v>7.1099999999999897</c:v>
                </c:pt>
                <c:pt idx="797">
                  <c:v>7.0899999999999901</c:v>
                </c:pt>
                <c:pt idx="798">
                  <c:v>7.07</c:v>
                </c:pt>
                <c:pt idx="799">
                  <c:v>7.0499999999999901</c:v>
                </c:pt>
                <c:pt idx="800">
                  <c:v>7.0399999999999903</c:v>
                </c:pt>
                <c:pt idx="801">
                  <c:v>7.01</c:v>
                </c:pt>
                <c:pt idx="802">
                  <c:v>6.9999999999999902</c:v>
                </c:pt>
                <c:pt idx="803">
                  <c:v>6.9700000000000006</c:v>
                </c:pt>
                <c:pt idx="804">
                  <c:v>6.9599999999999902</c:v>
                </c:pt>
                <c:pt idx="805">
                  <c:v>6.9499999999999904</c:v>
                </c:pt>
                <c:pt idx="806">
                  <c:v>6.9300000000000006</c:v>
                </c:pt>
                <c:pt idx="807">
                  <c:v>6.9300000000000006</c:v>
                </c:pt>
                <c:pt idx="808">
                  <c:v>6.9300000000000006</c:v>
                </c:pt>
                <c:pt idx="809">
                  <c:v>6.8999999999999897</c:v>
                </c:pt>
                <c:pt idx="810">
                  <c:v>6.88</c:v>
                </c:pt>
                <c:pt idx="811">
                  <c:v>6.88</c:v>
                </c:pt>
                <c:pt idx="812">
                  <c:v>6.8499999999999899</c:v>
                </c:pt>
                <c:pt idx="813">
                  <c:v>6.8199999999999896</c:v>
                </c:pt>
                <c:pt idx="814">
                  <c:v>6.81</c:v>
                </c:pt>
                <c:pt idx="815">
                  <c:v>6.7899999999999903</c:v>
                </c:pt>
                <c:pt idx="816">
                  <c:v>6.7700000000000005</c:v>
                </c:pt>
                <c:pt idx="817">
                  <c:v>6.7499999999999902</c:v>
                </c:pt>
                <c:pt idx="818">
                  <c:v>6.7099999999999902</c:v>
                </c:pt>
                <c:pt idx="819">
                  <c:v>6.7099999999999902</c:v>
                </c:pt>
                <c:pt idx="820">
                  <c:v>6.6999999999999895</c:v>
                </c:pt>
                <c:pt idx="821">
                  <c:v>6.6599999999999895</c:v>
                </c:pt>
                <c:pt idx="822">
                  <c:v>6.6499999999999897</c:v>
                </c:pt>
                <c:pt idx="823">
                  <c:v>6.6199999999999894</c:v>
                </c:pt>
                <c:pt idx="824">
                  <c:v>6.5999999999999899</c:v>
                </c:pt>
                <c:pt idx="825">
                  <c:v>6.58</c:v>
                </c:pt>
                <c:pt idx="826">
                  <c:v>6.5699999999999896</c:v>
                </c:pt>
                <c:pt idx="827">
                  <c:v>6.5699999999999896</c:v>
                </c:pt>
                <c:pt idx="828">
                  <c:v>6.5599999999999898</c:v>
                </c:pt>
                <c:pt idx="829">
                  <c:v>6.5599999999999898</c:v>
                </c:pt>
                <c:pt idx="830">
                  <c:v>6.5299999999999896</c:v>
                </c:pt>
                <c:pt idx="831">
                  <c:v>6.52</c:v>
                </c:pt>
                <c:pt idx="832">
                  <c:v>6.51</c:v>
                </c:pt>
                <c:pt idx="833">
                  <c:v>6.4999999999999902</c:v>
                </c:pt>
                <c:pt idx="834">
                  <c:v>6.4799999999999907</c:v>
                </c:pt>
                <c:pt idx="835">
                  <c:v>6.4799999999999907</c:v>
                </c:pt>
                <c:pt idx="836">
                  <c:v>6.46</c:v>
                </c:pt>
                <c:pt idx="837">
                  <c:v>6.42</c:v>
                </c:pt>
                <c:pt idx="838">
                  <c:v>6.41</c:v>
                </c:pt>
                <c:pt idx="839">
                  <c:v>6.4</c:v>
                </c:pt>
                <c:pt idx="840">
                  <c:v>6.39</c:v>
                </c:pt>
                <c:pt idx="841">
                  <c:v>6.38</c:v>
                </c:pt>
                <c:pt idx="842">
                  <c:v>6.37</c:v>
                </c:pt>
                <c:pt idx="843">
                  <c:v>6.3599999999999994</c:v>
                </c:pt>
                <c:pt idx="844">
                  <c:v>6.34</c:v>
                </c:pt>
                <c:pt idx="845">
                  <c:v>6.34</c:v>
                </c:pt>
                <c:pt idx="846">
                  <c:v>6.3199999999999994</c:v>
                </c:pt>
                <c:pt idx="847">
                  <c:v>6.29</c:v>
                </c:pt>
                <c:pt idx="848">
                  <c:v>6.2799999999999905</c:v>
                </c:pt>
                <c:pt idx="849">
                  <c:v>6.2700000000000005</c:v>
                </c:pt>
                <c:pt idx="850">
                  <c:v>6.25999999999999</c:v>
                </c:pt>
                <c:pt idx="851">
                  <c:v>6.25999999999999</c:v>
                </c:pt>
                <c:pt idx="852">
                  <c:v>6.22</c:v>
                </c:pt>
                <c:pt idx="853">
                  <c:v>6.22</c:v>
                </c:pt>
                <c:pt idx="854">
                  <c:v>6.21</c:v>
                </c:pt>
                <c:pt idx="855">
                  <c:v>6.2</c:v>
                </c:pt>
                <c:pt idx="856">
                  <c:v>6.17</c:v>
                </c:pt>
                <c:pt idx="857">
                  <c:v>6.1499999999999995</c:v>
                </c:pt>
                <c:pt idx="858">
                  <c:v>6.14</c:v>
                </c:pt>
                <c:pt idx="859">
                  <c:v>6.13</c:v>
                </c:pt>
                <c:pt idx="860">
                  <c:v>6.13</c:v>
                </c:pt>
                <c:pt idx="861">
                  <c:v>6.1199999999999992</c:v>
                </c:pt>
                <c:pt idx="862">
                  <c:v>6.1</c:v>
                </c:pt>
                <c:pt idx="863">
                  <c:v>6.1</c:v>
                </c:pt>
                <c:pt idx="864">
                  <c:v>6.09</c:v>
                </c:pt>
                <c:pt idx="865">
                  <c:v>6.05</c:v>
                </c:pt>
                <c:pt idx="866">
                  <c:v>6.04</c:v>
                </c:pt>
                <c:pt idx="867">
                  <c:v>6.03</c:v>
                </c:pt>
                <c:pt idx="868">
                  <c:v>6.01</c:v>
                </c:pt>
                <c:pt idx="869">
                  <c:v>5.9899999999999904</c:v>
                </c:pt>
                <c:pt idx="870">
                  <c:v>5.98</c:v>
                </c:pt>
                <c:pt idx="871">
                  <c:v>5.98</c:v>
                </c:pt>
                <c:pt idx="872">
                  <c:v>5.98</c:v>
                </c:pt>
                <c:pt idx="873">
                  <c:v>5.9700000000000006</c:v>
                </c:pt>
                <c:pt idx="874">
                  <c:v>5.9700000000000006</c:v>
                </c:pt>
                <c:pt idx="875">
                  <c:v>5.96</c:v>
                </c:pt>
                <c:pt idx="876">
                  <c:v>5.9499999999999904</c:v>
                </c:pt>
                <c:pt idx="877">
                  <c:v>5.92</c:v>
                </c:pt>
                <c:pt idx="878">
                  <c:v>5.92</c:v>
                </c:pt>
                <c:pt idx="879">
                  <c:v>5.9</c:v>
                </c:pt>
                <c:pt idx="880">
                  <c:v>5.88</c:v>
                </c:pt>
                <c:pt idx="881">
                  <c:v>5.8699999999999894</c:v>
                </c:pt>
                <c:pt idx="882">
                  <c:v>5.8699999999999894</c:v>
                </c:pt>
                <c:pt idx="883">
                  <c:v>5.8699999999999894</c:v>
                </c:pt>
                <c:pt idx="884">
                  <c:v>5.85</c:v>
                </c:pt>
                <c:pt idx="885">
                  <c:v>5.84</c:v>
                </c:pt>
                <c:pt idx="886">
                  <c:v>5.8199999999999994</c:v>
                </c:pt>
                <c:pt idx="887">
                  <c:v>5.8199999999999994</c:v>
                </c:pt>
                <c:pt idx="888">
                  <c:v>5.8199999999999994</c:v>
                </c:pt>
                <c:pt idx="889">
                  <c:v>5.7899999999999903</c:v>
                </c:pt>
                <c:pt idx="890">
                  <c:v>5.7899999999999903</c:v>
                </c:pt>
                <c:pt idx="891">
                  <c:v>5.75</c:v>
                </c:pt>
                <c:pt idx="892">
                  <c:v>5.75</c:v>
                </c:pt>
                <c:pt idx="893">
                  <c:v>5.7299999999999898</c:v>
                </c:pt>
                <c:pt idx="894">
                  <c:v>5.71</c:v>
                </c:pt>
                <c:pt idx="895">
                  <c:v>5.6899999999999897</c:v>
                </c:pt>
                <c:pt idx="896">
                  <c:v>5.6899999999999897</c:v>
                </c:pt>
                <c:pt idx="897">
                  <c:v>5.6899999999999897</c:v>
                </c:pt>
                <c:pt idx="898">
                  <c:v>5.68</c:v>
                </c:pt>
                <c:pt idx="899">
                  <c:v>5.6599999999999993</c:v>
                </c:pt>
                <c:pt idx="900">
                  <c:v>5.6599999999999993</c:v>
                </c:pt>
                <c:pt idx="901">
                  <c:v>5.6199999999999992</c:v>
                </c:pt>
                <c:pt idx="902">
                  <c:v>5.6</c:v>
                </c:pt>
                <c:pt idx="903">
                  <c:v>5.59</c:v>
                </c:pt>
                <c:pt idx="904">
                  <c:v>5.6</c:v>
                </c:pt>
                <c:pt idx="905">
                  <c:v>5.59</c:v>
                </c:pt>
                <c:pt idx="906">
                  <c:v>5.59</c:v>
                </c:pt>
                <c:pt idx="907">
                  <c:v>5.59</c:v>
                </c:pt>
                <c:pt idx="908">
                  <c:v>5.56</c:v>
                </c:pt>
                <c:pt idx="909">
                  <c:v>5.56</c:v>
                </c:pt>
                <c:pt idx="910">
                  <c:v>5.53</c:v>
                </c:pt>
                <c:pt idx="911">
                  <c:v>5.52</c:v>
                </c:pt>
                <c:pt idx="912">
                  <c:v>5.52</c:v>
                </c:pt>
                <c:pt idx="913">
                  <c:v>5.51</c:v>
                </c:pt>
                <c:pt idx="914">
                  <c:v>5.51</c:v>
                </c:pt>
                <c:pt idx="915">
                  <c:v>5.49</c:v>
                </c:pt>
                <c:pt idx="916">
                  <c:v>5.46</c:v>
                </c:pt>
                <c:pt idx="917">
                  <c:v>5.45</c:v>
                </c:pt>
                <c:pt idx="918">
                  <c:v>5.4300000000000006</c:v>
                </c:pt>
                <c:pt idx="919">
                  <c:v>5.41</c:v>
                </c:pt>
                <c:pt idx="920">
                  <c:v>5.39</c:v>
                </c:pt>
                <c:pt idx="921">
                  <c:v>5.38</c:v>
                </c:pt>
                <c:pt idx="922">
                  <c:v>5.38</c:v>
                </c:pt>
                <c:pt idx="923">
                  <c:v>5.38</c:v>
                </c:pt>
                <c:pt idx="924">
                  <c:v>5.35</c:v>
                </c:pt>
                <c:pt idx="925">
                  <c:v>5.33</c:v>
                </c:pt>
                <c:pt idx="926">
                  <c:v>5.31</c:v>
                </c:pt>
                <c:pt idx="927">
                  <c:v>5.3</c:v>
                </c:pt>
                <c:pt idx="928">
                  <c:v>5.29</c:v>
                </c:pt>
                <c:pt idx="929">
                  <c:v>5.26</c:v>
                </c:pt>
                <c:pt idx="930">
                  <c:v>5.25</c:v>
                </c:pt>
                <c:pt idx="931">
                  <c:v>5.24</c:v>
                </c:pt>
                <c:pt idx="932">
                  <c:v>5.22</c:v>
                </c:pt>
                <c:pt idx="933">
                  <c:v>5.2</c:v>
                </c:pt>
                <c:pt idx="934">
                  <c:v>5.1899999999999995</c:v>
                </c:pt>
                <c:pt idx="935">
                  <c:v>5.18</c:v>
                </c:pt>
                <c:pt idx="936">
                  <c:v>5.18</c:v>
                </c:pt>
                <c:pt idx="937">
                  <c:v>5.17</c:v>
                </c:pt>
                <c:pt idx="938">
                  <c:v>5.1599999999999993</c:v>
                </c:pt>
                <c:pt idx="939">
                  <c:v>5.1599999999999993</c:v>
                </c:pt>
                <c:pt idx="940">
                  <c:v>5.1599999999999993</c:v>
                </c:pt>
                <c:pt idx="941">
                  <c:v>5.1599999999999993</c:v>
                </c:pt>
                <c:pt idx="942">
                  <c:v>5.14</c:v>
                </c:pt>
                <c:pt idx="943">
                  <c:v>5.13</c:v>
                </c:pt>
                <c:pt idx="944">
                  <c:v>5.13</c:v>
                </c:pt>
                <c:pt idx="945">
                  <c:v>5.1199999999999992</c:v>
                </c:pt>
                <c:pt idx="946">
                  <c:v>5.1199999999999992</c:v>
                </c:pt>
                <c:pt idx="947">
                  <c:v>5.1199999999999992</c:v>
                </c:pt>
                <c:pt idx="948">
                  <c:v>5.09</c:v>
                </c:pt>
                <c:pt idx="949">
                  <c:v>5.09</c:v>
                </c:pt>
                <c:pt idx="950">
                  <c:v>5.07</c:v>
                </c:pt>
                <c:pt idx="951">
                  <c:v>5.04</c:v>
                </c:pt>
                <c:pt idx="952">
                  <c:v>5.04</c:v>
                </c:pt>
                <c:pt idx="953">
                  <c:v>5.04</c:v>
                </c:pt>
                <c:pt idx="954">
                  <c:v>5.01</c:v>
                </c:pt>
                <c:pt idx="955">
                  <c:v>5</c:v>
                </c:pt>
                <c:pt idx="956">
                  <c:v>4.9799999999999907</c:v>
                </c:pt>
                <c:pt idx="957">
                  <c:v>4.9799999999999907</c:v>
                </c:pt>
                <c:pt idx="958">
                  <c:v>4.9799999999999907</c:v>
                </c:pt>
                <c:pt idx="959">
                  <c:v>4.9700000000000006</c:v>
                </c:pt>
                <c:pt idx="960">
                  <c:v>4.9700000000000006</c:v>
                </c:pt>
                <c:pt idx="961">
                  <c:v>4.9700000000000006</c:v>
                </c:pt>
                <c:pt idx="962">
                  <c:v>4.9700000000000006</c:v>
                </c:pt>
                <c:pt idx="963">
                  <c:v>4.96</c:v>
                </c:pt>
                <c:pt idx="964">
                  <c:v>4.9399999999999906</c:v>
                </c:pt>
                <c:pt idx="965">
                  <c:v>4.92</c:v>
                </c:pt>
                <c:pt idx="966">
                  <c:v>4.91</c:v>
                </c:pt>
                <c:pt idx="967">
                  <c:v>4.9000000000000004</c:v>
                </c:pt>
                <c:pt idx="968">
                  <c:v>4.8899999999999997</c:v>
                </c:pt>
                <c:pt idx="969">
                  <c:v>4.88</c:v>
                </c:pt>
                <c:pt idx="970">
                  <c:v>4.88</c:v>
                </c:pt>
                <c:pt idx="971">
                  <c:v>4.8599999999999897</c:v>
                </c:pt>
                <c:pt idx="972">
                  <c:v>4.8299999999999894</c:v>
                </c:pt>
                <c:pt idx="973">
                  <c:v>4.8299999999999894</c:v>
                </c:pt>
                <c:pt idx="974">
                  <c:v>4.8099999999999996</c:v>
                </c:pt>
                <c:pt idx="975">
                  <c:v>4.8</c:v>
                </c:pt>
                <c:pt idx="976">
                  <c:v>4.79</c:v>
                </c:pt>
                <c:pt idx="977">
                  <c:v>4.7699999999999996</c:v>
                </c:pt>
                <c:pt idx="978">
                  <c:v>4.7699999999999996</c:v>
                </c:pt>
                <c:pt idx="979">
                  <c:v>4.74</c:v>
                </c:pt>
                <c:pt idx="980">
                  <c:v>4.7299999999999898</c:v>
                </c:pt>
                <c:pt idx="981">
                  <c:v>4.71</c:v>
                </c:pt>
                <c:pt idx="982">
                  <c:v>4.68</c:v>
                </c:pt>
                <c:pt idx="983">
                  <c:v>4.67</c:v>
                </c:pt>
                <c:pt idx="984">
                  <c:v>4.6299999999999892</c:v>
                </c:pt>
                <c:pt idx="985">
                  <c:v>4.5999999999999996</c:v>
                </c:pt>
                <c:pt idx="986">
                  <c:v>4.5799999999999903</c:v>
                </c:pt>
                <c:pt idx="987">
                  <c:v>4.5699999999999896</c:v>
                </c:pt>
                <c:pt idx="988">
                  <c:v>4.5699999999999896</c:v>
                </c:pt>
                <c:pt idx="989">
                  <c:v>4.5699999999999896</c:v>
                </c:pt>
                <c:pt idx="990">
                  <c:v>4.5399999999999903</c:v>
                </c:pt>
                <c:pt idx="991">
                  <c:v>4.5399999999999903</c:v>
                </c:pt>
                <c:pt idx="992">
                  <c:v>4.51</c:v>
                </c:pt>
                <c:pt idx="993">
                  <c:v>4.51</c:v>
                </c:pt>
                <c:pt idx="994">
                  <c:v>4.5</c:v>
                </c:pt>
                <c:pt idx="995">
                  <c:v>4.4899999999999904</c:v>
                </c:pt>
                <c:pt idx="996">
                  <c:v>4.4700000000000006</c:v>
                </c:pt>
                <c:pt idx="997">
                  <c:v>4.4700000000000006</c:v>
                </c:pt>
                <c:pt idx="998">
                  <c:v>4.4399999999999906</c:v>
                </c:pt>
                <c:pt idx="999">
                  <c:v>4.4299999999999899</c:v>
                </c:pt>
                <c:pt idx="1000">
                  <c:v>4.42</c:v>
                </c:pt>
                <c:pt idx="1001">
                  <c:v>4.4099999999999904</c:v>
                </c:pt>
                <c:pt idx="1002">
                  <c:v>4.4099999999999904</c:v>
                </c:pt>
                <c:pt idx="1003">
                  <c:v>4.4099999999999904</c:v>
                </c:pt>
                <c:pt idx="1004">
                  <c:v>4.3999999999999897</c:v>
                </c:pt>
                <c:pt idx="1005">
                  <c:v>4.3999999999999897</c:v>
                </c:pt>
                <c:pt idx="1006">
                  <c:v>4.3899999999999997</c:v>
                </c:pt>
                <c:pt idx="1007">
                  <c:v>4.3699999999999894</c:v>
                </c:pt>
                <c:pt idx="1008">
                  <c:v>4.3599999999999897</c:v>
                </c:pt>
                <c:pt idx="1009">
                  <c:v>4.3299999999999894</c:v>
                </c:pt>
                <c:pt idx="1010">
                  <c:v>4.3</c:v>
                </c:pt>
                <c:pt idx="1011">
                  <c:v>4.2799999999999905</c:v>
                </c:pt>
                <c:pt idx="1012">
                  <c:v>4.2699999999999996</c:v>
                </c:pt>
                <c:pt idx="1013">
                  <c:v>4.25999999999999</c:v>
                </c:pt>
                <c:pt idx="1014">
                  <c:v>4.25999999999999</c:v>
                </c:pt>
                <c:pt idx="1015">
                  <c:v>4.25</c:v>
                </c:pt>
                <c:pt idx="1016">
                  <c:v>4.2299999999999898</c:v>
                </c:pt>
                <c:pt idx="1017">
                  <c:v>4.22</c:v>
                </c:pt>
                <c:pt idx="1018">
                  <c:v>4.1999999999999895</c:v>
                </c:pt>
                <c:pt idx="1019">
                  <c:v>4.1899999999999897</c:v>
                </c:pt>
                <c:pt idx="1020">
                  <c:v>4.1799999999999899</c:v>
                </c:pt>
                <c:pt idx="1021">
                  <c:v>4.1799999999999899</c:v>
                </c:pt>
                <c:pt idx="1022">
                  <c:v>4.1599999999999895</c:v>
                </c:pt>
                <c:pt idx="1023">
                  <c:v>4.1599999999999895</c:v>
                </c:pt>
                <c:pt idx="1024">
                  <c:v>4.13</c:v>
                </c:pt>
                <c:pt idx="1025">
                  <c:v>4.1199999999999992</c:v>
                </c:pt>
                <c:pt idx="1026">
                  <c:v>4.1099999999999897</c:v>
                </c:pt>
                <c:pt idx="1027">
                  <c:v>4.09</c:v>
                </c:pt>
                <c:pt idx="1028">
                  <c:v>4.0799999999999903</c:v>
                </c:pt>
                <c:pt idx="1029">
                  <c:v>4.07</c:v>
                </c:pt>
                <c:pt idx="1030">
                  <c:v>4.0599999999999996</c:v>
                </c:pt>
                <c:pt idx="1031">
                  <c:v>4.0299999999999896</c:v>
                </c:pt>
                <c:pt idx="1032">
                  <c:v>4.01</c:v>
                </c:pt>
                <c:pt idx="1033">
                  <c:v>3.98999999999999</c:v>
                </c:pt>
                <c:pt idx="1034">
                  <c:v>3.9799999999999898</c:v>
                </c:pt>
                <c:pt idx="1035">
                  <c:v>3.96999999999999</c:v>
                </c:pt>
                <c:pt idx="1036">
                  <c:v>3.96999999999999</c:v>
                </c:pt>
                <c:pt idx="1037">
                  <c:v>3.9599999999999898</c:v>
                </c:pt>
                <c:pt idx="1038">
                  <c:v>3.9299999999999895</c:v>
                </c:pt>
                <c:pt idx="1039">
                  <c:v>3.92</c:v>
                </c:pt>
                <c:pt idx="1040">
                  <c:v>3.8899999999999895</c:v>
                </c:pt>
                <c:pt idx="1041">
                  <c:v>3.8499999999999894</c:v>
                </c:pt>
                <c:pt idx="1042">
                  <c:v>3.8099999999999894</c:v>
                </c:pt>
                <c:pt idx="1043">
                  <c:v>3.7800000000000002</c:v>
                </c:pt>
                <c:pt idx="1044">
                  <c:v>3.7800000000000002</c:v>
                </c:pt>
                <c:pt idx="1045">
                  <c:v>3.7800000000000002</c:v>
                </c:pt>
                <c:pt idx="1046">
                  <c:v>3.7699999999999898</c:v>
                </c:pt>
                <c:pt idx="1047">
                  <c:v>3.75</c:v>
                </c:pt>
                <c:pt idx="1048">
                  <c:v>3.71</c:v>
                </c:pt>
                <c:pt idx="1049">
                  <c:v>3.69999999999999</c:v>
                </c:pt>
                <c:pt idx="1050">
                  <c:v>3.6799999999999895</c:v>
                </c:pt>
                <c:pt idx="1051">
                  <c:v>3.6699999999999902</c:v>
                </c:pt>
                <c:pt idx="1052">
                  <c:v>3.66</c:v>
                </c:pt>
                <c:pt idx="1053">
                  <c:v>3.65</c:v>
                </c:pt>
                <c:pt idx="1054">
                  <c:v>3.63</c:v>
                </c:pt>
                <c:pt idx="1055">
                  <c:v>3.5999999999999894</c:v>
                </c:pt>
                <c:pt idx="1056">
                  <c:v>3.5999999999999894</c:v>
                </c:pt>
                <c:pt idx="1057">
                  <c:v>3.56</c:v>
                </c:pt>
                <c:pt idx="1058">
                  <c:v>3.56</c:v>
                </c:pt>
                <c:pt idx="1059">
                  <c:v>3.5199999999999894</c:v>
                </c:pt>
                <c:pt idx="1060">
                  <c:v>3.51</c:v>
                </c:pt>
                <c:pt idx="1061">
                  <c:v>3.51</c:v>
                </c:pt>
                <c:pt idx="1062">
                  <c:v>3.4899999999999998</c:v>
                </c:pt>
                <c:pt idx="1063">
                  <c:v>3.44999999999999</c:v>
                </c:pt>
                <c:pt idx="1064">
                  <c:v>3.44</c:v>
                </c:pt>
                <c:pt idx="1065">
                  <c:v>3.4199999999999897</c:v>
                </c:pt>
                <c:pt idx="1066">
                  <c:v>3.4199999999999897</c:v>
                </c:pt>
                <c:pt idx="1067">
                  <c:v>3.4099999999999895</c:v>
                </c:pt>
                <c:pt idx="1068">
                  <c:v>3.4099999999999895</c:v>
                </c:pt>
                <c:pt idx="1069">
                  <c:v>3.4099999999999895</c:v>
                </c:pt>
                <c:pt idx="1070">
                  <c:v>3.4099999999999895</c:v>
                </c:pt>
                <c:pt idx="1071">
                  <c:v>3.3899999999999997</c:v>
                </c:pt>
                <c:pt idx="1072">
                  <c:v>3.3499999999999894</c:v>
                </c:pt>
                <c:pt idx="1073">
                  <c:v>3.3299999999999894</c:v>
                </c:pt>
                <c:pt idx="1074">
                  <c:v>3.3299999999999894</c:v>
                </c:pt>
                <c:pt idx="1075">
                  <c:v>3.3299999999999894</c:v>
                </c:pt>
                <c:pt idx="1076">
                  <c:v>3.3099999999999894</c:v>
                </c:pt>
                <c:pt idx="1077">
                  <c:v>3.29</c:v>
                </c:pt>
                <c:pt idx="1078">
                  <c:v>3.29</c:v>
                </c:pt>
                <c:pt idx="1079">
                  <c:v>3.27999999999999</c:v>
                </c:pt>
                <c:pt idx="1080">
                  <c:v>3.2600000000000002</c:v>
                </c:pt>
                <c:pt idx="1081">
                  <c:v>3.2499999999999898</c:v>
                </c:pt>
                <c:pt idx="1082">
                  <c:v>3.2299999999999902</c:v>
                </c:pt>
                <c:pt idx="1083">
                  <c:v>3.2099999999999902</c:v>
                </c:pt>
                <c:pt idx="1084">
                  <c:v>3.19</c:v>
                </c:pt>
                <c:pt idx="1085">
                  <c:v>3.16</c:v>
                </c:pt>
                <c:pt idx="1086">
                  <c:v>3.15</c:v>
                </c:pt>
                <c:pt idx="1087">
                  <c:v>3.14</c:v>
                </c:pt>
                <c:pt idx="1088">
                  <c:v>3.13</c:v>
                </c:pt>
                <c:pt idx="1089">
                  <c:v>3.09</c:v>
                </c:pt>
                <c:pt idx="1090">
                  <c:v>3.09</c:v>
                </c:pt>
                <c:pt idx="1091">
                  <c:v>3.08</c:v>
                </c:pt>
                <c:pt idx="1092">
                  <c:v>3.08</c:v>
                </c:pt>
                <c:pt idx="1093">
                  <c:v>3.07</c:v>
                </c:pt>
                <c:pt idx="1094">
                  <c:v>3.05</c:v>
                </c:pt>
                <c:pt idx="1095">
                  <c:v>3.05</c:v>
                </c:pt>
                <c:pt idx="1096">
                  <c:v>3.04</c:v>
                </c:pt>
                <c:pt idx="1097">
                  <c:v>3.04</c:v>
                </c:pt>
                <c:pt idx="1098">
                  <c:v>3.01</c:v>
                </c:pt>
                <c:pt idx="1099">
                  <c:v>3.01</c:v>
                </c:pt>
                <c:pt idx="1100">
                  <c:v>3.01</c:v>
                </c:pt>
                <c:pt idx="1101">
                  <c:v>3.01</c:v>
                </c:pt>
                <c:pt idx="1102">
                  <c:v>2.9899999999999998</c:v>
                </c:pt>
                <c:pt idx="1103">
                  <c:v>2.96</c:v>
                </c:pt>
                <c:pt idx="1104">
                  <c:v>2.96</c:v>
                </c:pt>
                <c:pt idx="1105">
                  <c:v>2.94</c:v>
                </c:pt>
                <c:pt idx="1106">
                  <c:v>2.9299999999999997</c:v>
                </c:pt>
                <c:pt idx="1107">
                  <c:v>2.92</c:v>
                </c:pt>
                <c:pt idx="1108">
                  <c:v>2.92</c:v>
                </c:pt>
                <c:pt idx="1109">
                  <c:v>2.9099999999999997</c:v>
                </c:pt>
                <c:pt idx="1110">
                  <c:v>2.9</c:v>
                </c:pt>
                <c:pt idx="1111">
                  <c:v>2.9</c:v>
                </c:pt>
                <c:pt idx="1112">
                  <c:v>2.8699999999999997</c:v>
                </c:pt>
                <c:pt idx="1113">
                  <c:v>2.86</c:v>
                </c:pt>
                <c:pt idx="1114">
                  <c:v>2.8499999999999996</c:v>
                </c:pt>
                <c:pt idx="1115">
                  <c:v>2.84</c:v>
                </c:pt>
                <c:pt idx="1116">
                  <c:v>2.84</c:v>
                </c:pt>
                <c:pt idx="1117">
                  <c:v>2.8299999999999996</c:v>
                </c:pt>
                <c:pt idx="1118">
                  <c:v>2.8099999999999996</c:v>
                </c:pt>
                <c:pt idx="1119">
                  <c:v>2.8</c:v>
                </c:pt>
                <c:pt idx="1120">
                  <c:v>2.8</c:v>
                </c:pt>
                <c:pt idx="1121">
                  <c:v>2.79</c:v>
                </c:pt>
                <c:pt idx="1122">
                  <c:v>2.7600000000000002</c:v>
                </c:pt>
                <c:pt idx="1123">
                  <c:v>2.7600000000000002</c:v>
                </c:pt>
                <c:pt idx="1124">
                  <c:v>2.74</c:v>
                </c:pt>
                <c:pt idx="1125">
                  <c:v>2.74</c:v>
                </c:pt>
                <c:pt idx="1126">
                  <c:v>2.74</c:v>
                </c:pt>
                <c:pt idx="1127">
                  <c:v>2.73</c:v>
                </c:pt>
                <c:pt idx="1128">
                  <c:v>2.73</c:v>
                </c:pt>
                <c:pt idx="1129">
                  <c:v>2.72</c:v>
                </c:pt>
                <c:pt idx="1130">
                  <c:v>2.7</c:v>
                </c:pt>
                <c:pt idx="1131">
                  <c:v>2.7</c:v>
                </c:pt>
                <c:pt idx="1132">
                  <c:v>2.7</c:v>
                </c:pt>
                <c:pt idx="1133">
                  <c:v>2.69</c:v>
                </c:pt>
                <c:pt idx="1134">
                  <c:v>2.68</c:v>
                </c:pt>
                <c:pt idx="1135">
                  <c:v>2.66</c:v>
                </c:pt>
                <c:pt idx="1136">
                  <c:v>2.65</c:v>
                </c:pt>
                <c:pt idx="1137">
                  <c:v>2.64</c:v>
                </c:pt>
                <c:pt idx="1138">
                  <c:v>2.62</c:v>
                </c:pt>
                <c:pt idx="1139">
                  <c:v>2.62</c:v>
                </c:pt>
                <c:pt idx="1140">
                  <c:v>2.6</c:v>
                </c:pt>
                <c:pt idx="1141">
                  <c:v>2.58</c:v>
                </c:pt>
                <c:pt idx="1142">
                  <c:v>2.57</c:v>
                </c:pt>
                <c:pt idx="1143">
                  <c:v>2.57</c:v>
                </c:pt>
                <c:pt idx="1144">
                  <c:v>2.5499999999999998</c:v>
                </c:pt>
                <c:pt idx="1145">
                  <c:v>2.54</c:v>
                </c:pt>
                <c:pt idx="1146">
                  <c:v>2.54</c:v>
                </c:pt>
                <c:pt idx="1147">
                  <c:v>2.54</c:v>
                </c:pt>
                <c:pt idx="1148">
                  <c:v>2.54</c:v>
                </c:pt>
                <c:pt idx="1149">
                  <c:v>2.54</c:v>
                </c:pt>
                <c:pt idx="1150">
                  <c:v>2.5299999999999998</c:v>
                </c:pt>
                <c:pt idx="1151">
                  <c:v>2.5099999999999998</c:v>
                </c:pt>
                <c:pt idx="1152">
                  <c:v>2.5</c:v>
                </c:pt>
                <c:pt idx="1153">
                  <c:v>2.5</c:v>
                </c:pt>
                <c:pt idx="1154">
                  <c:v>2.5</c:v>
                </c:pt>
                <c:pt idx="1155">
                  <c:v>2.5</c:v>
                </c:pt>
                <c:pt idx="1156">
                  <c:v>2.5</c:v>
                </c:pt>
                <c:pt idx="1157">
                  <c:v>2.5</c:v>
                </c:pt>
                <c:pt idx="1158">
                  <c:v>2.46999999999999</c:v>
                </c:pt>
                <c:pt idx="1159">
                  <c:v>2.46999999999999</c:v>
                </c:pt>
                <c:pt idx="1160">
                  <c:v>2.46999999999999</c:v>
                </c:pt>
                <c:pt idx="1161">
                  <c:v>2.46999999999999</c:v>
                </c:pt>
                <c:pt idx="1162">
                  <c:v>2.46999999999999</c:v>
                </c:pt>
                <c:pt idx="1163">
                  <c:v>2.46</c:v>
                </c:pt>
                <c:pt idx="1164">
                  <c:v>2.46</c:v>
                </c:pt>
                <c:pt idx="1165">
                  <c:v>2.46</c:v>
                </c:pt>
                <c:pt idx="1166">
                  <c:v>2.46</c:v>
                </c:pt>
                <c:pt idx="1167">
                  <c:v>2.46</c:v>
                </c:pt>
                <c:pt idx="1168">
                  <c:v>2.46</c:v>
                </c:pt>
                <c:pt idx="1169">
                  <c:v>2.46</c:v>
                </c:pt>
                <c:pt idx="1170">
                  <c:v>2.46</c:v>
                </c:pt>
                <c:pt idx="1171">
                  <c:v>2.46</c:v>
                </c:pt>
                <c:pt idx="1172">
                  <c:v>2.4499999999999997</c:v>
                </c:pt>
                <c:pt idx="1173">
                  <c:v>2.4499999999999997</c:v>
                </c:pt>
                <c:pt idx="1174">
                  <c:v>2.4499999999999997</c:v>
                </c:pt>
                <c:pt idx="1175">
                  <c:v>2.44</c:v>
                </c:pt>
                <c:pt idx="1176">
                  <c:v>2.44</c:v>
                </c:pt>
                <c:pt idx="1177">
                  <c:v>2.44</c:v>
                </c:pt>
                <c:pt idx="1178">
                  <c:v>2.42</c:v>
                </c:pt>
                <c:pt idx="1179">
                  <c:v>2.42</c:v>
                </c:pt>
                <c:pt idx="1180">
                  <c:v>2.4099999999999997</c:v>
                </c:pt>
                <c:pt idx="1181">
                  <c:v>2.4</c:v>
                </c:pt>
                <c:pt idx="1182">
                  <c:v>2.3899999999999895</c:v>
                </c:pt>
                <c:pt idx="1183">
                  <c:v>2.3699999999999997</c:v>
                </c:pt>
                <c:pt idx="1184">
                  <c:v>2.3699999999999997</c:v>
                </c:pt>
                <c:pt idx="1185">
                  <c:v>2.36</c:v>
                </c:pt>
                <c:pt idx="1186">
                  <c:v>2.36</c:v>
                </c:pt>
                <c:pt idx="1187">
                  <c:v>2.3499999999999996</c:v>
                </c:pt>
                <c:pt idx="1188">
                  <c:v>2.34</c:v>
                </c:pt>
                <c:pt idx="1189">
                  <c:v>2.34</c:v>
                </c:pt>
                <c:pt idx="1190">
                  <c:v>2.34</c:v>
                </c:pt>
                <c:pt idx="1191">
                  <c:v>2.3299999999999894</c:v>
                </c:pt>
                <c:pt idx="1192">
                  <c:v>2.3299999999999894</c:v>
                </c:pt>
                <c:pt idx="1193">
                  <c:v>2.3299999999999894</c:v>
                </c:pt>
                <c:pt idx="1194">
                  <c:v>2.3299999999999894</c:v>
                </c:pt>
                <c:pt idx="1195">
                  <c:v>2.3299999999999894</c:v>
                </c:pt>
                <c:pt idx="1196">
                  <c:v>2.3299999999999894</c:v>
                </c:pt>
                <c:pt idx="1197">
                  <c:v>2.3299999999999894</c:v>
                </c:pt>
                <c:pt idx="1198">
                  <c:v>2.3299999999999894</c:v>
                </c:pt>
                <c:pt idx="1199">
                  <c:v>2.3199999999999994</c:v>
                </c:pt>
                <c:pt idx="1200">
                  <c:v>2.2999999999999998</c:v>
                </c:pt>
                <c:pt idx="1201">
                  <c:v>2.2999999999999998</c:v>
                </c:pt>
                <c:pt idx="1202">
                  <c:v>2.2899999999999898</c:v>
                </c:pt>
                <c:pt idx="1203">
                  <c:v>2.2699999999999898</c:v>
                </c:pt>
                <c:pt idx="1204">
                  <c:v>2.2699999999999898</c:v>
                </c:pt>
                <c:pt idx="1205">
                  <c:v>2.25</c:v>
                </c:pt>
                <c:pt idx="1206">
                  <c:v>2.25</c:v>
                </c:pt>
                <c:pt idx="1207">
                  <c:v>2.2299999999999902</c:v>
                </c:pt>
                <c:pt idx="1208">
                  <c:v>2.2299999999999902</c:v>
                </c:pt>
                <c:pt idx="1209">
                  <c:v>2.2299999999999902</c:v>
                </c:pt>
                <c:pt idx="1210">
                  <c:v>2.19999999999999</c:v>
                </c:pt>
                <c:pt idx="1211">
                  <c:v>2.1899999999999902</c:v>
                </c:pt>
                <c:pt idx="1212">
                  <c:v>2.17</c:v>
                </c:pt>
                <c:pt idx="1213">
                  <c:v>2.1599999999999895</c:v>
                </c:pt>
                <c:pt idx="1214">
                  <c:v>2.15</c:v>
                </c:pt>
                <c:pt idx="1215">
                  <c:v>2.15</c:v>
                </c:pt>
                <c:pt idx="1216">
                  <c:v>2.15</c:v>
                </c:pt>
                <c:pt idx="1217">
                  <c:v>2.1399999999999895</c:v>
                </c:pt>
                <c:pt idx="1218">
                  <c:v>2.1299999999999901</c:v>
                </c:pt>
                <c:pt idx="1219">
                  <c:v>2.1199999999999894</c:v>
                </c:pt>
                <c:pt idx="1220">
                  <c:v>2.0899999999999901</c:v>
                </c:pt>
                <c:pt idx="1221">
                  <c:v>2.0799999999999894</c:v>
                </c:pt>
                <c:pt idx="1222">
                  <c:v>2.0799999999999894</c:v>
                </c:pt>
                <c:pt idx="1223">
                  <c:v>2.0799999999999894</c:v>
                </c:pt>
                <c:pt idx="1224">
                  <c:v>2.0599999999999894</c:v>
                </c:pt>
                <c:pt idx="1225">
                  <c:v>2.0599999999999894</c:v>
                </c:pt>
                <c:pt idx="1226">
                  <c:v>2.0499999999999998</c:v>
                </c:pt>
                <c:pt idx="1227">
                  <c:v>2.0399999999999894</c:v>
                </c:pt>
                <c:pt idx="1228">
                  <c:v>2.0399999999999894</c:v>
                </c:pt>
                <c:pt idx="1229">
                  <c:v>2.0399999999999894</c:v>
                </c:pt>
                <c:pt idx="1230">
                  <c:v>2.0399999999999894</c:v>
                </c:pt>
                <c:pt idx="1231">
                  <c:v>2.0399999999999894</c:v>
                </c:pt>
                <c:pt idx="1232">
                  <c:v>2.0399999999999894</c:v>
                </c:pt>
                <c:pt idx="1233">
                  <c:v>2.0399999999999894</c:v>
                </c:pt>
                <c:pt idx="1234">
                  <c:v>2.02999999999999</c:v>
                </c:pt>
                <c:pt idx="1235">
                  <c:v>2.02999999999999</c:v>
                </c:pt>
                <c:pt idx="1236">
                  <c:v>2.02999999999999</c:v>
                </c:pt>
                <c:pt idx="1237">
                  <c:v>2.02999999999999</c:v>
                </c:pt>
                <c:pt idx="1238">
                  <c:v>2.02999999999999</c:v>
                </c:pt>
                <c:pt idx="1239">
                  <c:v>2.02999999999999</c:v>
                </c:pt>
                <c:pt idx="1240">
                  <c:v>2.0199999999999894</c:v>
                </c:pt>
                <c:pt idx="1241">
                  <c:v>1.9899999999999898</c:v>
                </c:pt>
                <c:pt idx="1242">
                  <c:v>1.9899999999999898</c:v>
                </c:pt>
                <c:pt idx="1243">
                  <c:v>1.9899999999999898</c:v>
                </c:pt>
                <c:pt idx="1244">
                  <c:v>1.9899999999999898</c:v>
                </c:pt>
                <c:pt idx="1245">
                  <c:v>1.9899999999999898</c:v>
                </c:pt>
                <c:pt idx="1246">
                  <c:v>1.9899999999999898</c:v>
                </c:pt>
                <c:pt idx="1247">
                  <c:v>1.9899999999999898</c:v>
                </c:pt>
                <c:pt idx="1248">
                  <c:v>1.9899999999999898</c:v>
                </c:pt>
                <c:pt idx="1249">
                  <c:v>1.9699999999999898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TBInfectionONLYData!$D$8766:$D$10015</c:f>
              <c:numCache>
                <c:formatCode>General</c:formatCode>
                <c:ptCount val="1250"/>
                <c:pt idx="0">
                  <c:v>0</c:v>
                </c:pt>
                <c:pt idx="1">
                  <c:v>14.629999999999999</c:v>
                </c:pt>
                <c:pt idx="2">
                  <c:v>14.67</c:v>
                </c:pt>
                <c:pt idx="3">
                  <c:v>14.719999999999899</c:v>
                </c:pt>
                <c:pt idx="4">
                  <c:v>14.66</c:v>
                </c:pt>
                <c:pt idx="5">
                  <c:v>14.62</c:v>
                </c:pt>
                <c:pt idx="6">
                  <c:v>14.709999999999901</c:v>
                </c:pt>
                <c:pt idx="7">
                  <c:v>14.709999999999901</c:v>
                </c:pt>
                <c:pt idx="8">
                  <c:v>14.679999999999902</c:v>
                </c:pt>
                <c:pt idx="9">
                  <c:v>14.609999999999902</c:v>
                </c:pt>
                <c:pt idx="10">
                  <c:v>14.56</c:v>
                </c:pt>
                <c:pt idx="11">
                  <c:v>14.54</c:v>
                </c:pt>
                <c:pt idx="12">
                  <c:v>14.469999999999901</c:v>
                </c:pt>
                <c:pt idx="13">
                  <c:v>14.399999999999904</c:v>
                </c:pt>
                <c:pt idx="14">
                  <c:v>14.399999999999904</c:v>
                </c:pt>
                <c:pt idx="15">
                  <c:v>14.350000000000001</c:v>
                </c:pt>
                <c:pt idx="16">
                  <c:v>14.31</c:v>
                </c:pt>
                <c:pt idx="17">
                  <c:v>14.32</c:v>
                </c:pt>
                <c:pt idx="18">
                  <c:v>14.3</c:v>
                </c:pt>
                <c:pt idx="19">
                  <c:v>14.27</c:v>
                </c:pt>
                <c:pt idx="20">
                  <c:v>14.209999999999999</c:v>
                </c:pt>
                <c:pt idx="21">
                  <c:v>14.2</c:v>
                </c:pt>
                <c:pt idx="22">
                  <c:v>14.2</c:v>
                </c:pt>
                <c:pt idx="23">
                  <c:v>14.209999999999999</c:v>
                </c:pt>
                <c:pt idx="24">
                  <c:v>14.15</c:v>
                </c:pt>
                <c:pt idx="25">
                  <c:v>14.09</c:v>
                </c:pt>
                <c:pt idx="26">
                  <c:v>14.04</c:v>
                </c:pt>
                <c:pt idx="27">
                  <c:v>13.96</c:v>
                </c:pt>
                <c:pt idx="28">
                  <c:v>13.969999999999901</c:v>
                </c:pt>
                <c:pt idx="29">
                  <c:v>13.98</c:v>
                </c:pt>
                <c:pt idx="30">
                  <c:v>13.9</c:v>
                </c:pt>
                <c:pt idx="31">
                  <c:v>13.850000000000001</c:v>
                </c:pt>
                <c:pt idx="32">
                  <c:v>13.8</c:v>
                </c:pt>
                <c:pt idx="33">
                  <c:v>13.75</c:v>
                </c:pt>
                <c:pt idx="34">
                  <c:v>13.8</c:v>
                </c:pt>
                <c:pt idx="35">
                  <c:v>13.76</c:v>
                </c:pt>
                <c:pt idx="36">
                  <c:v>13.68</c:v>
                </c:pt>
                <c:pt idx="37">
                  <c:v>13.65</c:v>
                </c:pt>
                <c:pt idx="38">
                  <c:v>13.639999999999999</c:v>
                </c:pt>
                <c:pt idx="39">
                  <c:v>13.58</c:v>
                </c:pt>
                <c:pt idx="40">
                  <c:v>13.56</c:v>
                </c:pt>
                <c:pt idx="41">
                  <c:v>13.49</c:v>
                </c:pt>
                <c:pt idx="42">
                  <c:v>13.48</c:v>
                </c:pt>
                <c:pt idx="43">
                  <c:v>13.4</c:v>
                </c:pt>
                <c:pt idx="44">
                  <c:v>13.39</c:v>
                </c:pt>
                <c:pt idx="45">
                  <c:v>13.370000000000001</c:v>
                </c:pt>
                <c:pt idx="46">
                  <c:v>13.32</c:v>
                </c:pt>
                <c:pt idx="47">
                  <c:v>13.27</c:v>
                </c:pt>
                <c:pt idx="48">
                  <c:v>13.219999999999999</c:v>
                </c:pt>
                <c:pt idx="49">
                  <c:v>13.2</c:v>
                </c:pt>
                <c:pt idx="50">
                  <c:v>13.2</c:v>
                </c:pt>
                <c:pt idx="51">
                  <c:v>13.2</c:v>
                </c:pt>
                <c:pt idx="52">
                  <c:v>13.17</c:v>
                </c:pt>
                <c:pt idx="53">
                  <c:v>13.129999999999999</c:v>
                </c:pt>
                <c:pt idx="54">
                  <c:v>13.04</c:v>
                </c:pt>
                <c:pt idx="55">
                  <c:v>12.99</c:v>
                </c:pt>
                <c:pt idx="56">
                  <c:v>12.93</c:v>
                </c:pt>
                <c:pt idx="57">
                  <c:v>12.92</c:v>
                </c:pt>
                <c:pt idx="58">
                  <c:v>12.809999999999901</c:v>
                </c:pt>
                <c:pt idx="59">
                  <c:v>12.78</c:v>
                </c:pt>
                <c:pt idx="60">
                  <c:v>12.75</c:v>
                </c:pt>
                <c:pt idx="61">
                  <c:v>12.7</c:v>
                </c:pt>
                <c:pt idx="62">
                  <c:v>12.65</c:v>
                </c:pt>
                <c:pt idx="63">
                  <c:v>12.61</c:v>
                </c:pt>
                <c:pt idx="64">
                  <c:v>12.58</c:v>
                </c:pt>
                <c:pt idx="65">
                  <c:v>12.55</c:v>
                </c:pt>
                <c:pt idx="66">
                  <c:v>12.51</c:v>
                </c:pt>
                <c:pt idx="67">
                  <c:v>12.44</c:v>
                </c:pt>
                <c:pt idx="68">
                  <c:v>12.43</c:v>
                </c:pt>
                <c:pt idx="69">
                  <c:v>12.370000000000001</c:v>
                </c:pt>
                <c:pt idx="70">
                  <c:v>12.360000000000001</c:v>
                </c:pt>
                <c:pt idx="71">
                  <c:v>12.34</c:v>
                </c:pt>
                <c:pt idx="72">
                  <c:v>12.29</c:v>
                </c:pt>
                <c:pt idx="73">
                  <c:v>12.229999999999899</c:v>
                </c:pt>
                <c:pt idx="74">
                  <c:v>12.189999999999902</c:v>
                </c:pt>
                <c:pt idx="75">
                  <c:v>12.089999999999902</c:v>
                </c:pt>
                <c:pt idx="76">
                  <c:v>12.079999999999904</c:v>
                </c:pt>
                <c:pt idx="77">
                  <c:v>11.989999999999904</c:v>
                </c:pt>
                <c:pt idx="78">
                  <c:v>11.979999999999901</c:v>
                </c:pt>
                <c:pt idx="79">
                  <c:v>11.92</c:v>
                </c:pt>
                <c:pt idx="80">
                  <c:v>11.879999999999903</c:v>
                </c:pt>
                <c:pt idx="81">
                  <c:v>11.84</c:v>
                </c:pt>
                <c:pt idx="82">
                  <c:v>11.76</c:v>
                </c:pt>
                <c:pt idx="83">
                  <c:v>11.729999999999899</c:v>
                </c:pt>
                <c:pt idx="84">
                  <c:v>11.7</c:v>
                </c:pt>
                <c:pt idx="85">
                  <c:v>11.69</c:v>
                </c:pt>
                <c:pt idx="86">
                  <c:v>11.68</c:v>
                </c:pt>
                <c:pt idx="87">
                  <c:v>11.639999999999899</c:v>
                </c:pt>
                <c:pt idx="88">
                  <c:v>11.55</c:v>
                </c:pt>
                <c:pt idx="89">
                  <c:v>11.5</c:v>
                </c:pt>
                <c:pt idx="90">
                  <c:v>11.51</c:v>
                </c:pt>
                <c:pt idx="91">
                  <c:v>11.49</c:v>
                </c:pt>
                <c:pt idx="92">
                  <c:v>11.38</c:v>
                </c:pt>
                <c:pt idx="93">
                  <c:v>11.32</c:v>
                </c:pt>
                <c:pt idx="94">
                  <c:v>11.27</c:v>
                </c:pt>
                <c:pt idx="95">
                  <c:v>11.239999999999998</c:v>
                </c:pt>
                <c:pt idx="96">
                  <c:v>11.179999999999902</c:v>
                </c:pt>
                <c:pt idx="97">
                  <c:v>11.16</c:v>
                </c:pt>
                <c:pt idx="98">
                  <c:v>11.139999999999899</c:v>
                </c:pt>
                <c:pt idx="99">
                  <c:v>11.12</c:v>
                </c:pt>
                <c:pt idx="100">
                  <c:v>11.07</c:v>
                </c:pt>
                <c:pt idx="101">
                  <c:v>11.05</c:v>
                </c:pt>
                <c:pt idx="102">
                  <c:v>11.01</c:v>
                </c:pt>
                <c:pt idx="103">
                  <c:v>10.99</c:v>
                </c:pt>
                <c:pt idx="104">
                  <c:v>10.96</c:v>
                </c:pt>
                <c:pt idx="105">
                  <c:v>10.969999999999901</c:v>
                </c:pt>
                <c:pt idx="106">
                  <c:v>10.93</c:v>
                </c:pt>
                <c:pt idx="107">
                  <c:v>10.88</c:v>
                </c:pt>
                <c:pt idx="108">
                  <c:v>10.9</c:v>
                </c:pt>
                <c:pt idx="109">
                  <c:v>10.81</c:v>
                </c:pt>
                <c:pt idx="110">
                  <c:v>10.739999999999998</c:v>
                </c:pt>
                <c:pt idx="111">
                  <c:v>10.66</c:v>
                </c:pt>
                <c:pt idx="112">
                  <c:v>10.59</c:v>
                </c:pt>
                <c:pt idx="113">
                  <c:v>10.54</c:v>
                </c:pt>
                <c:pt idx="114">
                  <c:v>10.51</c:v>
                </c:pt>
                <c:pt idx="115">
                  <c:v>10.48</c:v>
                </c:pt>
                <c:pt idx="116">
                  <c:v>10.4</c:v>
                </c:pt>
                <c:pt idx="117">
                  <c:v>10.360000000000001</c:v>
                </c:pt>
                <c:pt idx="118">
                  <c:v>10.32</c:v>
                </c:pt>
                <c:pt idx="119">
                  <c:v>10.25</c:v>
                </c:pt>
                <c:pt idx="120">
                  <c:v>10.200000000000001</c:v>
                </c:pt>
                <c:pt idx="121">
                  <c:v>10.19</c:v>
                </c:pt>
                <c:pt idx="122">
                  <c:v>10.129999999999901</c:v>
                </c:pt>
                <c:pt idx="123">
                  <c:v>10.069999999999904</c:v>
                </c:pt>
                <c:pt idx="124">
                  <c:v>10.08</c:v>
                </c:pt>
                <c:pt idx="125">
                  <c:v>10.049999999999899</c:v>
                </c:pt>
                <c:pt idx="126">
                  <c:v>10.030000000000001</c:v>
                </c:pt>
                <c:pt idx="127">
                  <c:v>9.9899999999999913</c:v>
                </c:pt>
                <c:pt idx="128">
                  <c:v>9.9599999999999937</c:v>
                </c:pt>
                <c:pt idx="129">
                  <c:v>9.8899999999999935</c:v>
                </c:pt>
                <c:pt idx="130">
                  <c:v>9.919999999999991</c:v>
                </c:pt>
                <c:pt idx="131">
                  <c:v>9.91</c:v>
                </c:pt>
                <c:pt idx="132">
                  <c:v>9.8500000000000014</c:v>
                </c:pt>
                <c:pt idx="133">
                  <c:v>9.82</c:v>
                </c:pt>
                <c:pt idx="134">
                  <c:v>9.7800000000000011</c:v>
                </c:pt>
                <c:pt idx="135">
                  <c:v>9.7399999999999984</c:v>
                </c:pt>
                <c:pt idx="136">
                  <c:v>9.7000000000000011</c:v>
                </c:pt>
                <c:pt idx="137">
                  <c:v>9.69</c:v>
                </c:pt>
                <c:pt idx="138">
                  <c:v>9.6599999999999913</c:v>
                </c:pt>
                <c:pt idx="139">
                  <c:v>9.5699999999999914</c:v>
                </c:pt>
                <c:pt idx="140">
                  <c:v>9.52</c:v>
                </c:pt>
                <c:pt idx="141">
                  <c:v>9.4599999999999937</c:v>
                </c:pt>
                <c:pt idx="142">
                  <c:v>9.4099999999999913</c:v>
                </c:pt>
                <c:pt idx="143">
                  <c:v>9.3500000000000014</c:v>
                </c:pt>
                <c:pt idx="144">
                  <c:v>9.3000000000000007</c:v>
                </c:pt>
                <c:pt idx="145">
                  <c:v>9.2599999999999909</c:v>
                </c:pt>
                <c:pt idx="146">
                  <c:v>9.2299999999999898</c:v>
                </c:pt>
                <c:pt idx="147">
                  <c:v>9.18</c:v>
                </c:pt>
                <c:pt idx="148">
                  <c:v>9.19</c:v>
                </c:pt>
                <c:pt idx="149">
                  <c:v>9.18</c:v>
                </c:pt>
                <c:pt idx="150">
                  <c:v>9.120000000000001</c:v>
                </c:pt>
                <c:pt idx="151">
                  <c:v>9.09</c:v>
                </c:pt>
                <c:pt idx="152">
                  <c:v>9.0099999999999909</c:v>
                </c:pt>
                <c:pt idx="153">
                  <c:v>9.0099999999999909</c:v>
                </c:pt>
                <c:pt idx="154">
                  <c:v>8.99</c:v>
                </c:pt>
                <c:pt idx="155">
                  <c:v>8.94</c:v>
                </c:pt>
                <c:pt idx="156">
                  <c:v>8.8700000000000028</c:v>
                </c:pt>
                <c:pt idx="157">
                  <c:v>8.8599999999999941</c:v>
                </c:pt>
                <c:pt idx="158">
                  <c:v>8.8599999999999941</c:v>
                </c:pt>
                <c:pt idx="159">
                  <c:v>8.8099999999999916</c:v>
                </c:pt>
                <c:pt idx="160">
                  <c:v>8.7900000000000009</c:v>
                </c:pt>
                <c:pt idx="161">
                  <c:v>8.7299999999999898</c:v>
                </c:pt>
                <c:pt idx="162">
                  <c:v>8.6499999999999897</c:v>
                </c:pt>
                <c:pt idx="163">
                  <c:v>8.6099999999999923</c:v>
                </c:pt>
                <c:pt idx="164">
                  <c:v>8.5400000000000009</c:v>
                </c:pt>
                <c:pt idx="165">
                  <c:v>8.5300000000000011</c:v>
                </c:pt>
                <c:pt idx="166">
                  <c:v>8.4500000000000011</c:v>
                </c:pt>
                <c:pt idx="167">
                  <c:v>8.3700000000000028</c:v>
                </c:pt>
                <c:pt idx="168">
                  <c:v>8.32</c:v>
                </c:pt>
                <c:pt idx="169">
                  <c:v>8.32</c:v>
                </c:pt>
                <c:pt idx="170">
                  <c:v>8.3099999999999916</c:v>
                </c:pt>
                <c:pt idx="171">
                  <c:v>8.27</c:v>
                </c:pt>
                <c:pt idx="172">
                  <c:v>8.18</c:v>
                </c:pt>
                <c:pt idx="173">
                  <c:v>8.1499999999999897</c:v>
                </c:pt>
                <c:pt idx="174">
                  <c:v>8.08</c:v>
                </c:pt>
                <c:pt idx="175">
                  <c:v>8.01</c:v>
                </c:pt>
                <c:pt idx="176">
                  <c:v>7.9</c:v>
                </c:pt>
                <c:pt idx="177">
                  <c:v>7.8599999999999994</c:v>
                </c:pt>
                <c:pt idx="178">
                  <c:v>7.8199999999999994</c:v>
                </c:pt>
                <c:pt idx="179">
                  <c:v>7.8199999999999994</c:v>
                </c:pt>
                <c:pt idx="180">
                  <c:v>7.76</c:v>
                </c:pt>
                <c:pt idx="181">
                  <c:v>7.7499999999999902</c:v>
                </c:pt>
                <c:pt idx="182">
                  <c:v>7.6899999999999897</c:v>
                </c:pt>
                <c:pt idx="183">
                  <c:v>7.6499999999999897</c:v>
                </c:pt>
                <c:pt idx="184">
                  <c:v>7.59</c:v>
                </c:pt>
                <c:pt idx="185">
                  <c:v>7.56</c:v>
                </c:pt>
                <c:pt idx="186">
                  <c:v>7.5699999999999896</c:v>
                </c:pt>
                <c:pt idx="187">
                  <c:v>7.5599999999999898</c:v>
                </c:pt>
                <c:pt idx="188">
                  <c:v>7.5399999999999903</c:v>
                </c:pt>
                <c:pt idx="189">
                  <c:v>7.5299999999999896</c:v>
                </c:pt>
                <c:pt idx="190">
                  <c:v>7.5299999999999896</c:v>
                </c:pt>
                <c:pt idx="191">
                  <c:v>7.5399999999999903</c:v>
                </c:pt>
                <c:pt idx="192">
                  <c:v>7.5499999999999901</c:v>
                </c:pt>
                <c:pt idx="193">
                  <c:v>7.5499999999999901</c:v>
                </c:pt>
                <c:pt idx="194">
                  <c:v>7.5399999999999903</c:v>
                </c:pt>
                <c:pt idx="195">
                  <c:v>7.5399999999999903</c:v>
                </c:pt>
                <c:pt idx="196">
                  <c:v>7.5299999999999896</c:v>
                </c:pt>
                <c:pt idx="197">
                  <c:v>7.5299999999999896</c:v>
                </c:pt>
                <c:pt idx="198">
                  <c:v>7.5399999999999903</c:v>
                </c:pt>
                <c:pt idx="199">
                  <c:v>7.5399999999999903</c:v>
                </c:pt>
                <c:pt idx="200">
                  <c:v>7.5199999999999898</c:v>
                </c:pt>
                <c:pt idx="201">
                  <c:v>7.4999999999999902</c:v>
                </c:pt>
                <c:pt idx="202">
                  <c:v>7.5199999999999898</c:v>
                </c:pt>
                <c:pt idx="203">
                  <c:v>7.5399999999999903</c:v>
                </c:pt>
                <c:pt idx="204">
                  <c:v>7.5699999999999896</c:v>
                </c:pt>
                <c:pt idx="205">
                  <c:v>7.59</c:v>
                </c:pt>
                <c:pt idx="206">
                  <c:v>7.5999999999999899</c:v>
                </c:pt>
                <c:pt idx="207">
                  <c:v>7.5799999999999903</c:v>
                </c:pt>
                <c:pt idx="208">
                  <c:v>7.59</c:v>
                </c:pt>
                <c:pt idx="209">
                  <c:v>7.6099999999999897</c:v>
                </c:pt>
                <c:pt idx="210">
                  <c:v>7.6099999999999897</c:v>
                </c:pt>
                <c:pt idx="211">
                  <c:v>7.6099999999999897</c:v>
                </c:pt>
                <c:pt idx="212">
                  <c:v>7.6199999999999894</c:v>
                </c:pt>
                <c:pt idx="213">
                  <c:v>7.6199999999999894</c:v>
                </c:pt>
                <c:pt idx="214">
                  <c:v>7.6499999999999897</c:v>
                </c:pt>
                <c:pt idx="215">
                  <c:v>7.6599999999999895</c:v>
                </c:pt>
                <c:pt idx="216">
                  <c:v>7.6699999999999893</c:v>
                </c:pt>
                <c:pt idx="217">
                  <c:v>7.6499999999999897</c:v>
                </c:pt>
                <c:pt idx="218">
                  <c:v>7.6699999999999893</c:v>
                </c:pt>
                <c:pt idx="219">
                  <c:v>7.6699999999999893</c:v>
                </c:pt>
                <c:pt idx="220">
                  <c:v>7.6499999999999897</c:v>
                </c:pt>
                <c:pt idx="221">
                  <c:v>7.6499999999999897</c:v>
                </c:pt>
                <c:pt idx="222">
                  <c:v>7.6499999999999897</c:v>
                </c:pt>
                <c:pt idx="223">
                  <c:v>7.6299999999999892</c:v>
                </c:pt>
                <c:pt idx="224">
                  <c:v>7.6899999999999897</c:v>
                </c:pt>
                <c:pt idx="225">
                  <c:v>7.6999999999999895</c:v>
                </c:pt>
                <c:pt idx="226">
                  <c:v>7.6999999999999895</c:v>
                </c:pt>
                <c:pt idx="227">
                  <c:v>7.68</c:v>
                </c:pt>
                <c:pt idx="228">
                  <c:v>7.6899999999999897</c:v>
                </c:pt>
                <c:pt idx="229">
                  <c:v>7.6699999999999893</c:v>
                </c:pt>
                <c:pt idx="230">
                  <c:v>7.6499999999999897</c:v>
                </c:pt>
                <c:pt idx="231">
                  <c:v>7.6699999999999893</c:v>
                </c:pt>
                <c:pt idx="232">
                  <c:v>7.6499999999999897</c:v>
                </c:pt>
                <c:pt idx="233">
                  <c:v>7.6499999999999897</c:v>
                </c:pt>
                <c:pt idx="234">
                  <c:v>7.6499999999999897</c:v>
                </c:pt>
                <c:pt idx="235">
                  <c:v>7.6599999999999895</c:v>
                </c:pt>
                <c:pt idx="236">
                  <c:v>7.68</c:v>
                </c:pt>
                <c:pt idx="237">
                  <c:v>7.7299999999999898</c:v>
                </c:pt>
                <c:pt idx="238">
                  <c:v>7.7399999999999904</c:v>
                </c:pt>
                <c:pt idx="239">
                  <c:v>7.7499999999999902</c:v>
                </c:pt>
                <c:pt idx="240">
                  <c:v>7.7399999999999904</c:v>
                </c:pt>
                <c:pt idx="241">
                  <c:v>7.7499999999999902</c:v>
                </c:pt>
                <c:pt idx="242">
                  <c:v>7.7700000000000005</c:v>
                </c:pt>
                <c:pt idx="243">
                  <c:v>7.8199999999999994</c:v>
                </c:pt>
                <c:pt idx="244">
                  <c:v>7.84</c:v>
                </c:pt>
                <c:pt idx="245">
                  <c:v>7.88</c:v>
                </c:pt>
                <c:pt idx="246">
                  <c:v>7.89</c:v>
                </c:pt>
                <c:pt idx="247">
                  <c:v>7.88</c:v>
                </c:pt>
                <c:pt idx="248">
                  <c:v>7.9199999999999902</c:v>
                </c:pt>
                <c:pt idx="249">
                  <c:v>7.8999999999999897</c:v>
                </c:pt>
                <c:pt idx="250">
                  <c:v>7.8999999999999897</c:v>
                </c:pt>
                <c:pt idx="251">
                  <c:v>7.88</c:v>
                </c:pt>
                <c:pt idx="252">
                  <c:v>7.8699999999999894</c:v>
                </c:pt>
                <c:pt idx="253">
                  <c:v>7.8699999999999894</c:v>
                </c:pt>
                <c:pt idx="254">
                  <c:v>7.8499999999999899</c:v>
                </c:pt>
                <c:pt idx="255">
                  <c:v>7.8599999999999994</c:v>
                </c:pt>
                <c:pt idx="256">
                  <c:v>7.87</c:v>
                </c:pt>
                <c:pt idx="257">
                  <c:v>7.8599999999999897</c:v>
                </c:pt>
                <c:pt idx="258">
                  <c:v>7.84</c:v>
                </c:pt>
                <c:pt idx="259">
                  <c:v>7.8699999999999894</c:v>
                </c:pt>
                <c:pt idx="260">
                  <c:v>7.8699999999999894</c:v>
                </c:pt>
                <c:pt idx="261">
                  <c:v>7.88</c:v>
                </c:pt>
                <c:pt idx="262">
                  <c:v>7.87</c:v>
                </c:pt>
                <c:pt idx="263">
                  <c:v>7.8699999999999894</c:v>
                </c:pt>
                <c:pt idx="264">
                  <c:v>7.8599999999999897</c:v>
                </c:pt>
                <c:pt idx="265">
                  <c:v>7.85</c:v>
                </c:pt>
                <c:pt idx="266">
                  <c:v>7.84</c:v>
                </c:pt>
                <c:pt idx="267">
                  <c:v>7.84</c:v>
                </c:pt>
                <c:pt idx="268">
                  <c:v>7.84</c:v>
                </c:pt>
                <c:pt idx="269">
                  <c:v>7.8299999999999894</c:v>
                </c:pt>
                <c:pt idx="270">
                  <c:v>7.81</c:v>
                </c:pt>
                <c:pt idx="271">
                  <c:v>7.84</c:v>
                </c:pt>
                <c:pt idx="272">
                  <c:v>7.84</c:v>
                </c:pt>
                <c:pt idx="273">
                  <c:v>7.8299999999999894</c:v>
                </c:pt>
                <c:pt idx="274">
                  <c:v>7.8299999999999894</c:v>
                </c:pt>
                <c:pt idx="275">
                  <c:v>7.8299999999999894</c:v>
                </c:pt>
                <c:pt idx="276">
                  <c:v>7.8599999999999897</c:v>
                </c:pt>
                <c:pt idx="277">
                  <c:v>7.8499999999999899</c:v>
                </c:pt>
                <c:pt idx="278">
                  <c:v>7.85</c:v>
                </c:pt>
                <c:pt idx="279">
                  <c:v>7.84</c:v>
                </c:pt>
                <c:pt idx="280">
                  <c:v>7.84</c:v>
                </c:pt>
                <c:pt idx="281">
                  <c:v>7.87</c:v>
                </c:pt>
                <c:pt idx="282">
                  <c:v>7.89</c:v>
                </c:pt>
                <c:pt idx="283">
                  <c:v>7.9099999999999904</c:v>
                </c:pt>
                <c:pt idx="284">
                  <c:v>7.9300000000000006</c:v>
                </c:pt>
                <c:pt idx="285">
                  <c:v>7.9300000000000006</c:v>
                </c:pt>
                <c:pt idx="286">
                  <c:v>7.99</c:v>
                </c:pt>
                <c:pt idx="287">
                  <c:v>8.0300000000000011</c:v>
                </c:pt>
                <c:pt idx="288">
                  <c:v>8.0300000000000011</c:v>
                </c:pt>
                <c:pt idx="289">
                  <c:v>8</c:v>
                </c:pt>
                <c:pt idx="290">
                  <c:v>7.99</c:v>
                </c:pt>
                <c:pt idx="291">
                  <c:v>7.96999999999999</c:v>
                </c:pt>
                <c:pt idx="292">
                  <c:v>7.98</c:v>
                </c:pt>
                <c:pt idx="293">
                  <c:v>7.98</c:v>
                </c:pt>
                <c:pt idx="294">
                  <c:v>7.99</c:v>
                </c:pt>
                <c:pt idx="295">
                  <c:v>7.9499999999999904</c:v>
                </c:pt>
                <c:pt idx="296">
                  <c:v>7.9399999999999906</c:v>
                </c:pt>
                <c:pt idx="297">
                  <c:v>7.9099999999999904</c:v>
                </c:pt>
                <c:pt idx="298">
                  <c:v>7.92</c:v>
                </c:pt>
                <c:pt idx="299">
                  <c:v>7.96</c:v>
                </c:pt>
                <c:pt idx="300">
                  <c:v>7.96</c:v>
                </c:pt>
                <c:pt idx="301">
                  <c:v>7.98</c:v>
                </c:pt>
                <c:pt idx="302">
                  <c:v>7.96999999999999</c:v>
                </c:pt>
                <c:pt idx="303">
                  <c:v>7.96999999999999</c:v>
                </c:pt>
                <c:pt idx="304">
                  <c:v>8</c:v>
                </c:pt>
                <c:pt idx="305">
                  <c:v>8.01</c:v>
                </c:pt>
                <c:pt idx="306">
                  <c:v>8</c:v>
                </c:pt>
                <c:pt idx="307">
                  <c:v>7.96</c:v>
                </c:pt>
                <c:pt idx="308">
                  <c:v>7.96999999999999</c:v>
                </c:pt>
                <c:pt idx="309">
                  <c:v>7.96999999999999</c:v>
                </c:pt>
                <c:pt idx="310">
                  <c:v>7.98</c:v>
                </c:pt>
                <c:pt idx="311">
                  <c:v>7.96999999999999</c:v>
                </c:pt>
                <c:pt idx="312">
                  <c:v>7.99</c:v>
                </c:pt>
                <c:pt idx="313">
                  <c:v>7.96999999999999</c:v>
                </c:pt>
                <c:pt idx="314">
                  <c:v>7.98</c:v>
                </c:pt>
                <c:pt idx="315">
                  <c:v>7.99</c:v>
                </c:pt>
                <c:pt idx="316">
                  <c:v>8.01</c:v>
                </c:pt>
                <c:pt idx="317">
                  <c:v>8.02</c:v>
                </c:pt>
                <c:pt idx="318">
                  <c:v>8.01</c:v>
                </c:pt>
                <c:pt idx="319">
                  <c:v>7.9999999999999902</c:v>
                </c:pt>
                <c:pt idx="320">
                  <c:v>7.99</c:v>
                </c:pt>
                <c:pt idx="321">
                  <c:v>8.02</c:v>
                </c:pt>
                <c:pt idx="322">
                  <c:v>8.01</c:v>
                </c:pt>
                <c:pt idx="323">
                  <c:v>8.02</c:v>
                </c:pt>
                <c:pt idx="324">
                  <c:v>8.01</c:v>
                </c:pt>
                <c:pt idx="325">
                  <c:v>7.99</c:v>
                </c:pt>
                <c:pt idx="326">
                  <c:v>7.9799999999999907</c:v>
                </c:pt>
                <c:pt idx="327">
                  <c:v>7.9700000000000006</c:v>
                </c:pt>
                <c:pt idx="328">
                  <c:v>7.9399999999999906</c:v>
                </c:pt>
                <c:pt idx="329">
                  <c:v>7.9399999999999906</c:v>
                </c:pt>
                <c:pt idx="330">
                  <c:v>7.9399999999999906</c:v>
                </c:pt>
                <c:pt idx="331">
                  <c:v>7.96999999999999</c:v>
                </c:pt>
                <c:pt idx="332">
                  <c:v>7.96</c:v>
                </c:pt>
                <c:pt idx="333">
                  <c:v>7.9599999999999902</c:v>
                </c:pt>
                <c:pt idx="334">
                  <c:v>7.95</c:v>
                </c:pt>
                <c:pt idx="335">
                  <c:v>7.95</c:v>
                </c:pt>
                <c:pt idx="336">
                  <c:v>7.95</c:v>
                </c:pt>
                <c:pt idx="337">
                  <c:v>7.9700000000000006</c:v>
                </c:pt>
                <c:pt idx="338">
                  <c:v>7.9799999999999907</c:v>
                </c:pt>
                <c:pt idx="339">
                  <c:v>7.98</c:v>
                </c:pt>
                <c:pt idx="340">
                  <c:v>7.96999999999999</c:v>
                </c:pt>
                <c:pt idx="341">
                  <c:v>7.98</c:v>
                </c:pt>
                <c:pt idx="342">
                  <c:v>8.01</c:v>
                </c:pt>
                <c:pt idx="343">
                  <c:v>8.01</c:v>
                </c:pt>
                <c:pt idx="344">
                  <c:v>8.0300000000000011</c:v>
                </c:pt>
                <c:pt idx="345">
                  <c:v>8.0400000000000009</c:v>
                </c:pt>
                <c:pt idx="346">
                  <c:v>8.06</c:v>
                </c:pt>
                <c:pt idx="347">
                  <c:v>8.09</c:v>
                </c:pt>
                <c:pt idx="348">
                  <c:v>8.07</c:v>
                </c:pt>
                <c:pt idx="349">
                  <c:v>8.0499999999999918</c:v>
                </c:pt>
                <c:pt idx="350">
                  <c:v>8.08</c:v>
                </c:pt>
                <c:pt idx="351">
                  <c:v>8.0400000000000009</c:v>
                </c:pt>
                <c:pt idx="352">
                  <c:v>8.0300000000000011</c:v>
                </c:pt>
                <c:pt idx="353">
                  <c:v>8.08</c:v>
                </c:pt>
                <c:pt idx="354">
                  <c:v>8.08</c:v>
                </c:pt>
                <c:pt idx="355">
                  <c:v>8.1</c:v>
                </c:pt>
                <c:pt idx="356">
                  <c:v>8.11</c:v>
                </c:pt>
                <c:pt idx="357">
                  <c:v>8.1499999999999897</c:v>
                </c:pt>
                <c:pt idx="358">
                  <c:v>8.1499999999999897</c:v>
                </c:pt>
                <c:pt idx="359">
                  <c:v>8.16</c:v>
                </c:pt>
                <c:pt idx="360">
                  <c:v>8.1399999999999988</c:v>
                </c:pt>
                <c:pt idx="361">
                  <c:v>8.11</c:v>
                </c:pt>
                <c:pt idx="362">
                  <c:v>8.120000000000001</c:v>
                </c:pt>
                <c:pt idx="363">
                  <c:v>8.11</c:v>
                </c:pt>
                <c:pt idx="364">
                  <c:v>8.11</c:v>
                </c:pt>
                <c:pt idx="365">
                  <c:v>8.120000000000001</c:v>
                </c:pt>
                <c:pt idx="366">
                  <c:v>8.129999999999999</c:v>
                </c:pt>
                <c:pt idx="367">
                  <c:v>8.1399999999999988</c:v>
                </c:pt>
                <c:pt idx="368">
                  <c:v>8.1399999999999988</c:v>
                </c:pt>
                <c:pt idx="369">
                  <c:v>8.1399999999999988</c:v>
                </c:pt>
                <c:pt idx="370">
                  <c:v>8.1499999999999897</c:v>
                </c:pt>
                <c:pt idx="371">
                  <c:v>8.17</c:v>
                </c:pt>
                <c:pt idx="372">
                  <c:v>8.1499999999999897</c:v>
                </c:pt>
                <c:pt idx="373">
                  <c:v>8.1599999999999913</c:v>
                </c:pt>
                <c:pt idx="374">
                  <c:v>8.19</c:v>
                </c:pt>
                <c:pt idx="375">
                  <c:v>8.19</c:v>
                </c:pt>
                <c:pt idx="376">
                  <c:v>8.17</c:v>
                </c:pt>
                <c:pt idx="377">
                  <c:v>8.18</c:v>
                </c:pt>
                <c:pt idx="378">
                  <c:v>8.1499999999999897</c:v>
                </c:pt>
                <c:pt idx="379">
                  <c:v>8.18</c:v>
                </c:pt>
                <c:pt idx="380">
                  <c:v>8.19</c:v>
                </c:pt>
                <c:pt idx="381">
                  <c:v>8.209999999999992</c:v>
                </c:pt>
                <c:pt idx="382">
                  <c:v>8.2199999999999918</c:v>
                </c:pt>
                <c:pt idx="383">
                  <c:v>8.2199999999999918</c:v>
                </c:pt>
                <c:pt idx="384">
                  <c:v>8.2399999999999984</c:v>
                </c:pt>
                <c:pt idx="385">
                  <c:v>8.2499999999999893</c:v>
                </c:pt>
                <c:pt idx="386">
                  <c:v>8.2499999999999893</c:v>
                </c:pt>
                <c:pt idx="387">
                  <c:v>8.2499999999999893</c:v>
                </c:pt>
                <c:pt idx="388">
                  <c:v>8.2399999999999984</c:v>
                </c:pt>
                <c:pt idx="389">
                  <c:v>8.2199999999999918</c:v>
                </c:pt>
                <c:pt idx="390">
                  <c:v>8.2199999999999918</c:v>
                </c:pt>
                <c:pt idx="391">
                  <c:v>8.2199999999999918</c:v>
                </c:pt>
                <c:pt idx="392">
                  <c:v>8.209999999999992</c:v>
                </c:pt>
                <c:pt idx="393">
                  <c:v>8.2199999999999918</c:v>
                </c:pt>
                <c:pt idx="394">
                  <c:v>8.2499999999999893</c:v>
                </c:pt>
                <c:pt idx="395">
                  <c:v>8.2599999999999909</c:v>
                </c:pt>
                <c:pt idx="396">
                  <c:v>8.2399999999999984</c:v>
                </c:pt>
                <c:pt idx="397">
                  <c:v>8.2399999999999984</c:v>
                </c:pt>
                <c:pt idx="398">
                  <c:v>8.2199999999999918</c:v>
                </c:pt>
                <c:pt idx="399">
                  <c:v>8.2299999999999898</c:v>
                </c:pt>
                <c:pt idx="400">
                  <c:v>8.2199999999999918</c:v>
                </c:pt>
                <c:pt idx="401">
                  <c:v>8.209999999999992</c:v>
                </c:pt>
                <c:pt idx="402">
                  <c:v>8.2000000000000011</c:v>
                </c:pt>
                <c:pt idx="403">
                  <c:v>8.2199999999999918</c:v>
                </c:pt>
                <c:pt idx="404">
                  <c:v>8.209999999999992</c:v>
                </c:pt>
                <c:pt idx="405">
                  <c:v>8.19</c:v>
                </c:pt>
                <c:pt idx="406">
                  <c:v>8.19</c:v>
                </c:pt>
                <c:pt idx="407">
                  <c:v>8.18</c:v>
                </c:pt>
                <c:pt idx="408">
                  <c:v>8.19</c:v>
                </c:pt>
                <c:pt idx="409">
                  <c:v>8.18</c:v>
                </c:pt>
                <c:pt idx="410">
                  <c:v>8.17</c:v>
                </c:pt>
                <c:pt idx="411">
                  <c:v>8.17</c:v>
                </c:pt>
                <c:pt idx="412">
                  <c:v>8.1599999999999913</c:v>
                </c:pt>
                <c:pt idx="413">
                  <c:v>8.17</c:v>
                </c:pt>
                <c:pt idx="414">
                  <c:v>8.19</c:v>
                </c:pt>
                <c:pt idx="415">
                  <c:v>8.18</c:v>
                </c:pt>
                <c:pt idx="416">
                  <c:v>8.1599999999999913</c:v>
                </c:pt>
                <c:pt idx="417">
                  <c:v>8.1399999999999988</c:v>
                </c:pt>
                <c:pt idx="418">
                  <c:v>8.1299999999999919</c:v>
                </c:pt>
                <c:pt idx="419">
                  <c:v>8.1399999999999988</c:v>
                </c:pt>
                <c:pt idx="420">
                  <c:v>8.2000000000000011</c:v>
                </c:pt>
                <c:pt idx="421">
                  <c:v>8.2199999999999918</c:v>
                </c:pt>
                <c:pt idx="422">
                  <c:v>8.2199999999999918</c:v>
                </c:pt>
                <c:pt idx="423">
                  <c:v>8.2599999999999909</c:v>
                </c:pt>
                <c:pt idx="424">
                  <c:v>8.2499999999999893</c:v>
                </c:pt>
                <c:pt idx="425">
                  <c:v>8.2900000000000009</c:v>
                </c:pt>
                <c:pt idx="426">
                  <c:v>8.2799999999999923</c:v>
                </c:pt>
                <c:pt idx="427">
                  <c:v>8.2999999999999918</c:v>
                </c:pt>
                <c:pt idx="428">
                  <c:v>8.3099999999999916</c:v>
                </c:pt>
                <c:pt idx="429">
                  <c:v>8.3199999999999914</c:v>
                </c:pt>
                <c:pt idx="430">
                  <c:v>8.3299999999999912</c:v>
                </c:pt>
                <c:pt idx="431">
                  <c:v>8.3299999999999912</c:v>
                </c:pt>
                <c:pt idx="432">
                  <c:v>8.3199999999999914</c:v>
                </c:pt>
                <c:pt idx="433">
                  <c:v>8.3299999999999912</c:v>
                </c:pt>
                <c:pt idx="434">
                  <c:v>8.339999999999991</c:v>
                </c:pt>
                <c:pt idx="435">
                  <c:v>8.3500000000000014</c:v>
                </c:pt>
                <c:pt idx="436">
                  <c:v>8.3599999999999941</c:v>
                </c:pt>
                <c:pt idx="437">
                  <c:v>8.3699999999999939</c:v>
                </c:pt>
                <c:pt idx="438">
                  <c:v>8.3599999999999941</c:v>
                </c:pt>
                <c:pt idx="439">
                  <c:v>8.339999999999991</c:v>
                </c:pt>
                <c:pt idx="440">
                  <c:v>8.3299999999999912</c:v>
                </c:pt>
                <c:pt idx="441">
                  <c:v>8.3199999999999914</c:v>
                </c:pt>
                <c:pt idx="442">
                  <c:v>8.2999999999999918</c:v>
                </c:pt>
                <c:pt idx="443">
                  <c:v>8.27</c:v>
                </c:pt>
                <c:pt idx="444">
                  <c:v>8.27</c:v>
                </c:pt>
                <c:pt idx="445">
                  <c:v>8.2800000000000011</c:v>
                </c:pt>
                <c:pt idx="446">
                  <c:v>8.2800000000000011</c:v>
                </c:pt>
                <c:pt idx="447">
                  <c:v>8.3099999999999916</c:v>
                </c:pt>
                <c:pt idx="448">
                  <c:v>8.32</c:v>
                </c:pt>
                <c:pt idx="449">
                  <c:v>8.3099999999999916</c:v>
                </c:pt>
                <c:pt idx="450">
                  <c:v>8.3099999999999916</c:v>
                </c:pt>
                <c:pt idx="451">
                  <c:v>8.33</c:v>
                </c:pt>
                <c:pt idx="452">
                  <c:v>8.34</c:v>
                </c:pt>
                <c:pt idx="453">
                  <c:v>8.3099999999999916</c:v>
                </c:pt>
                <c:pt idx="454">
                  <c:v>8.2999999999999918</c:v>
                </c:pt>
                <c:pt idx="455">
                  <c:v>8.2999999999999918</c:v>
                </c:pt>
                <c:pt idx="456">
                  <c:v>8.32</c:v>
                </c:pt>
                <c:pt idx="457">
                  <c:v>8.2999999999999918</c:v>
                </c:pt>
                <c:pt idx="458">
                  <c:v>8.3099999999999916</c:v>
                </c:pt>
                <c:pt idx="459">
                  <c:v>8.2900000000000009</c:v>
                </c:pt>
                <c:pt idx="460">
                  <c:v>8.3199999999999914</c:v>
                </c:pt>
                <c:pt idx="461">
                  <c:v>8.3099999999999916</c:v>
                </c:pt>
                <c:pt idx="462">
                  <c:v>8.3500000000000014</c:v>
                </c:pt>
                <c:pt idx="463">
                  <c:v>8.3500000000000014</c:v>
                </c:pt>
                <c:pt idx="464">
                  <c:v>8.3599999999999941</c:v>
                </c:pt>
                <c:pt idx="465">
                  <c:v>8.3799999999999937</c:v>
                </c:pt>
                <c:pt idx="466">
                  <c:v>8.3799999999999937</c:v>
                </c:pt>
                <c:pt idx="467">
                  <c:v>8.3899999999999935</c:v>
                </c:pt>
                <c:pt idx="468">
                  <c:v>8.3999999999999915</c:v>
                </c:pt>
                <c:pt idx="469">
                  <c:v>8.3899999999999935</c:v>
                </c:pt>
                <c:pt idx="470">
                  <c:v>8.3899999999999935</c:v>
                </c:pt>
                <c:pt idx="471">
                  <c:v>8.3999999999999915</c:v>
                </c:pt>
                <c:pt idx="472">
                  <c:v>8.3799999999999937</c:v>
                </c:pt>
                <c:pt idx="473">
                  <c:v>8.3999999999999915</c:v>
                </c:pt>
                <c:pt idx="474">
                  <c:v>8.3799999999999937</c:v>
                </c:pt>
                <c:pt idx="475">
                  <c:v>8.3899999999999935</c:v>
                </c:pt>
                <c:pt idx="476">
                  <c:v>8.4099999999999913</c:v>
                </c:pt>
                <c:pt idx="477">
                  <c:v>8.3999999999999915</c:v>
                </c:pt>
                <c:pt idx="478">
                  <c:v>8.39</c:v>
                </c:pt>
                <c:pt idx="479">
                  <c:v>8.39</c:v>
                </c:pt>
                <c:pt idx="480">
                  <c:v>8.41</c:v>
                </c:pt>
                <c:pt idx="481">
                  <c:v>8.3999999999999915</c:v>
                </c:pt>
                <c:pt idx="482">
                  <c:v>8.39</c:v>
                </c:pt>
                <c:pt idx="483">
                  <c:v>8.39</c:v>
                </c:pt>
                <c:pt idx="484">
                  <c:v>8.3600000000000012</c:v>
                </c:pt>
                <c:pt idx="485">
                  <c:v>8.32</c:v>
                </c:pt>
                <c:pt idx="486">
                  <c:v>8.32</c:v>
                </c:pt>
                <c:pt idx="487">
                  <c:v>8.32</c:v>
                </c:pt>
                <c:pt idx="488">
                  <c:v>8.33</c:v>
                </c:pt>
                <c:pt idx="489">
                  <c:v>8.33</c:v>
                </c:pt>
                <c:pt idx="490">
                  <c:v>8.34</c:v>
                </c:pt>
                <c:pt idx="491">
                  <c:v>8.3600000000000012</c:v>
                </c:pt>
                <c:pt idx="492">
                  <c:v>8.39</c:v>
                </c:pt>
                <c:pt idx="493">
                  <c:v>8.3800000000000008</c:v>
                </c:pt>
                <c:pt idx="494">
                  <c:v>8.3700000000000028</c:v>
                </c:pt>
                <c:pt idx="495">
                  <c:v>8.41</c:v>
                </c:pt>
                <c:pt idx="496">
                  <c:v>8.3800000000000008</c:v>
                </c:pt>
                <c:pt idx="497">
                  <c:v>8.3800000000000008</c:v>
                </c:pt>
                <c:pt idx="498">
                  <c:v>8.39</c:v>
                </c:pt>
                <c:pt idx="499">
                  <c:v>8.3699999999999939</c:v>
                </c:pt>
                <c:pt idx="500">
                  <c:v>8.3999999999999915</c:v>
                </c:pt>
                <c:pt idx="501">
                  <c:v>8.3899999999999935</c:v>
                </c:pt>
                <c:pt idx="502">
                  <c:v>8.3999999999999915</c:v>
                </c:pt>
                <c:pt idx="503">
                  <c:v>8.42</c:v>
                </c:pt>
                <c:pt idx="504">
                  <c:v>8.42</c:v>
                </c:pt>
                <c:pt idx="505">
                  <c:v>8.4099999999999913</c:v>
                </c:pt>
                <c:pt idx="506">
                  <c:v>8.4099999999999913</c:v>
                </c:pt>
                <c:pt idx="507">
                  <c:v>8.44</c:v>
                </c:pt>
                <c:pt idx="508">
                  <c:v>8.4500000000000011</c:v>
                </c:pt>
                <c:pt idx="509">
                  <c:v>8.4599999999999937</c:v>
                </c:pt>
                <c:pt idx="510">
                  <c:v>8.4699999999999935</c:v>
                </c:pt>
                <c:pt idx="511">
                  <c:v>8.48</c:v>
                </c:pt>
                <c:pt idx="512">
                  <c:v>8.4899999999999913</c:v>
                </c:pt>
                <c:pt idx="513">
                  <c:v>8.4899999999999913</c:v>
                </c:pt>
                <c:pt idx="514">
                  <c:v>8.4899999999999913</c:v>
                </c:pt>
                <c:pt idx="515">
                  <c:v>8.4799999999999915</c:v>
                </c:pt>
                <c:pt idx="516">
                  <c:v>8.4699999999999935</c:v>
                </c:pt>
                <c:pt idx="517">
                  <c:v>8.4899999999999913</c:v>
                </c:pt>
                <c:pt idx="518">
                  <c:v>8.5</c:v>
                </c:pt>
                <c:pt idx="519">
                  <c:v>8.5</c:v>
                </c:pt>
                <c:pt idx="520">
                  <c:v>8.5199999999999925</c:v>
                </c:pt>
                <c:pt idx="521">
                  <c:v>8.5300000000000011</c:v>
                </c:pt>
                <c:pt idx="522">
                  <c:v>8.5400000000000009</c:v>
                </c:pt>
                <c:pt idx="523">
                  <c:v>8.5400000000000009</c:v>
                </c:pt>
                <c:pt idx="524">
                  <c:v>8.5300000000000011</c:v>
                </c:pt>
                <c:pt idx="525">
                  <c:v>8.5199999999999925</c:v>
                </c:pt>
                <c:pt idx="526">
                  <c:v>8.5300000000000011</c:v>
                </c:pt>
                <c:pt idx="527">
                  <c:v>8.5300000000000011</c:v>
                </c:pt>
                <c:pt idx="528">
                  <c:v>8.5599999999999916</c:v>
                </c:pt>
                <c:pt idx="529">
                  <c:v>8.5699999999999914</c:v>
                </c:pt>
                <c:pt idx="530">
                  <c:v>8.5400000000000009</c:v>
                </c:pt>
                <c:pt idx="531">
                  <c:v>8.5799999999999912</c:v>
                </c:pt>
                <c:pt idx="532">
                  <c:v>8.6</c:v>
                </c:pt>
                <c:pt idx="533">
                  <c:v>8.6</c:v>
                </c:pt>
                <c:pt idx="534">
                  <c:v>8.59</c:v>
                </c:pt>
                <c:pt idx="535">
                  <c:v>8.5799999999999912</c:v>
                </c:pt>
                <c:pt idx="536">
                  <c:v>8.6</c:v>
                </c:pt>
                <c:pt idx="537">
                  <c:v>8.59</c:v>
                </c:pt>
                <c:pt idx="538">
                  <c:v>8.6</c:v>
                </c:pt>
                <c:pt idx="539">
                  <c:v>8.59</c:v>
                </c:pt>
                <c:pt idx="540">
                  <c:v>8.5799999999999912</c:v>
                </c:pt>
                <c:pt idx="541">
                  <c:v>8.6</c:v>
                </c:pt>
                <c:pt idx="542">
                  <c:v>8.5799999999999912</c:v>
                </c:pt>
                <c:pt idx="543">
                  <c:v>8.5699999999999914</c:v>
                </c:pt>
                <c:pt idx="544">
                  <c:v>8.5699999999999914</c:v>
                </c:pt>
                <c:pt idx="545">
                  <c:v>8.5599999999999916</c:v>
                </c:pt>
                <c:pt idx="546">
                  <c:v>8.5599999999999916</c:v>
                </c:pt>
                <c:pt idx="547">
                  <c:v>8.5599999999999916</c:v>
                </c:pt>
                <c:pt idx="548">
                  <c:v>8.5499999999999918</c:v>
                </c:pt>
                <c:pt idx="549">
                  <c:v>8.5599999999999916</c:v>
                </c:pt>
                <c:pt idx="550">
                  <c:v>8.5699999999999914</c:v>
                </c:pt>
                <c:pt idx="551">
                  <c:v>8.5699999999999914</c:v>
                </c:pt>
                <c:pt idx="552">
                  <c:v>8.5799999999999912</c:v>
                </c:pt>
                <c:pt idx="553">
                  <c:v>8.6</c:v>
                </c:pt>
                <c:pt idx="554">
                  <c:v>8.6099999999999923</c:v>
                </c:pt>
                <c:pt idx="555">
                  <c:v>8.6199999999999921</c:v>
                </c:pt>
                <c:pt idx="556">
                  <c:v>8.6299999999999919</c:v>
                </c:pt>
                <c:pt idx="557">
                  <c:v>8.6399999999999917</c:v>
                </c:pt>
                <c:pt idx="558">
                  <c:v>8.6399999999999917</c:v>
                </c:pt>
                <c:pt idx="559">
                  <c:v>8.620000000000001</c:v>
                </c:pt>
                <c:pt idx="560">
                  <c:v>8.6</c:v>
                </c:pt>
                <c:pt idx="561">
                  <c:v>8.5499999999999918</c:v>
                </c:pt>
                <c:pt idx="562">
                  <c:v>8.5300000000000011</c:v>
                </c:pt>
                <c:pt idx="563">
                  <c:v>8.5300000000000011</c:v>
                </c:pt>
                <c:pt idx="564">
                  <c:v>8.5499999999999918</c:v>
                </c:pt>
                <c:pt idx="565">
                  <c:v>8.5400000000000009</c:v>
                </c:pt>
                <c:pt idx="566">
                  <c:v>8.5400000000000009</c:v>
                </c:pt>
                <c:pt idx="567">
                  <c:v>8.5599999999999916</c:v>
                </c:pt>
                <c:pt idx="568">
                  <c:v>8.5699999999999914</c:v>
                </c:pt>
                <c:pt idx="569">
                  <c:v>8.5599999999999916</c:v>
                </c:pt>
                <c:pt idx="570">
                  <c:v>8.5300000000000011</c:v>
                </c:pt>
                <c:pt idx="571">
                  <c:v>8.5499999999999918</c:v>
                </c:pt>
                <c:pt idx="572">
                  <c:v>8.5400000000000009</c:v>
                </c:pt>
                <c:pt idx="573">
                  <c:v>8.5300000000000011</c:v>
                </c:pt>
                <c:pt idx="574">
                  <c:v>8.5199999999999925</c:v>
                </c:pt>
                <c:pt idx="575">
                  <c:v>8.5</c:v>
                </c:pt>
                <c:pt idx="576">
                  <c:v>8.4599999999999937</c:v>
                </c:pt>
                <c:pt idx="577">
                  <c:v>8.4699999999999935</c:v>
                </c:pt>
                <c:pt idx="578">
                  <c:v>8.4799999999999915</c:v>
                </c:pt>
                <c:pt idx="579">
                  <c:v>8.4799999999999915</c:v>
                </c:pt>
                <c:pt idx="580">
                  <c:v>8.5</c:v>
                </c:pt>
                <c:pt idx="581">
                  <c:v>8.4699999999999935</c:v>
                </c:pt>
                <c:pt idx="582">
                  <c:v>8.4799999999999915</c:v>
                </c:pt>
                <c:pt idx="583">
                  <c:v>8.5</c:v>
                </c:pt>
                <c:pt idx="584">
                  <c:v>8.5</c:v>
                </c:pt>
                <c:pt idx="585">
                  <c:v>8.4899999999999913</c:v>
                </c:pt>
                <c:pt idx="586">
                  <c:v>8.5</c:v>
                </c:pt>
                <c:pt idx="587">
                  <c:v>8.4899999999999913</c:v>
                </c:pt>
                <c:pt idx="588">
                  <c:v>8.4799999999999915</c:v>
                </c:pt>
                <c:pt idx="589">
                  <c:v>8.4599999999999937</c:v>
                </c:pt>
                <c:pt idx="590">
                  <c:v>8.4599999999999937</c:v>
                </c:pt>
                <c:pt idx="591">
                  <c:v>8.4699999999999935</c:v>
                </c:pt>
                <c:pt idx="592">
                  <c:v>8.5099999999999909</c:v>
                </c:pt>
                <c:pt idx="593">
                  <c:v>8.5099999999999909</c:v>
                </c:pt>
                <c:pt idx="594">
                  <c:v>8.5300000000000011</c:v>
                </c:pt>
                <c:pt idx="595">
                  <c:v>8.5300000000000011</c:v>
                </c:pt>
                <c:pt idx="596">
                  <c:v>8.5300000000000011</c:v>
                </c:pt>
                <c:pt idx="597">
                  <c:v>8.5499999999999918</c:v>
                </c:pt>
                <c:pt idx="598">
                  <c:v>8.5599999999999916</c:v>
                </c:pt>
                <c:pt idx="599">
                  <c:v>8.5300000000000011</c:v>
                </c:pt>
                <c:pt idx="600">
                  <c:v>8.5300000000000011</c:v>
                </c:pt>
                <c:pt idx="601">
                  <c:v>8.5499999999999918</c:v>
                </c:pt>
                <c:pt idx="602">
                  <c:v>8.5699999999999914</c:v>
                </c:pt>
                <c:pt idx="603">
                  <c:v>8.5599999999999916</c:v>
                </c:pt>
                <c:pt idx="604">
                  <c:v>8.5699999999999914</c:v>
                </c:pt>
                <c:pt idx="605">
                  <c:v>8.6</c:v>
                </c:pt>
                <c:pt idx="606">
                  <c:v>8.5599999999999916</c:v>
                </c:pt>
                <c:pt idx="607">
                  <c:v>8.5699999999999914</c:v>
                </c:pt>
                <c:pt idx="608">
                  <c:v>8.5799999999999912</c:v>
                </c:pt>
                <c:pt idx="609">
                  <c:v>8.59</c:v>
                </c:pt>
                <c:pt idx="610">
                  <c:v>8.620000000000001</c:v>
                </c:pt>
                <c:pt idx="611">
                  <c:v>8.6299999999999919</c:v>
                </c:pt>
                <c:pt idx="612">
                  <c:v>8.669999999999991</c:v>
                </c:pt>
                <c:pt idx="613">
                  <c:v>8.69</c:v>
                </c:pt>
                <c:pt idx="614">
                  <c:v>8.68</c:v>
                </c:pt>
                <c:pt idx="615">
                  <c:v>8.669999999999991</c:v>
                </c:pt>
                <c:pt idx="616">
                  <c:v>8.6399999999999917</c:v>
                </c:pt>
                <c:pt idx="617">
                  <c:v>8.6599999999999913</c:v>
                </c:pt>
                <c:pt idx="618">
                  <c:v>8.620000000000001</c:v>
                </c:pt>
                <c:pt idx="619">
                  <c:v>8.669999999999991</c:v>
                </c:pt>
                <c:pt idx="620">
                  <c:v>8.6499999999999897</c:v>
                </c:pt>
                <c:pt idx="621">
                  <c:v>8.669999999999991</c:v>
                </c:pt>
                <c:pt idx="622">
                  <c:v>8.669999999999991</c:v>
                </c:pt>
                <c:pt idx="623">
                  <c:v>8.669999999999991</c:v>
                </c:pt>
                <c:pt idx="624">
                  <c:v>8.6599999999999913</c:v>
                </c:pt>
                <c:pt idx="625">
                  <c:v>8.6599999999999913</c:v>
                </c:pt>
                <c:pt idx="626">
                  <c:v>8.6599999999999913</c:v>
                </c:pt>
                <c:pt idx="627">
                  <c:v>8.6099999999999923</c:v>
                </c:pt>
                <c:pt idx="628">
                  <c:v>8.620000000000001</c:v>
                </c:pt>
                <c:pt idx="629">
                  <c:v>8.6</c:v>
                </c:pt>
                <c:pt idx="630">
                  <c:v>8.59</c:v>
                </c:pt>
                <c:pt idx="631">
                  <c:v>8.5599999999999916</c:v>
                </c:pt>
                <c:pt idx="632">
                  <c:v>8.5400000000000009</c:v>
                </c:pt>
                <c:pt idx="633">
                  <c:v>8.5499999999999918</c:v>
                </c:pt>
                <c:pt idx="634">
                  <c:v>8.5599999999999916</c:v>
                </c:pt>
                <c:pt idx="635">
                  <c:v>8.5499999999999918</c:v>
                </c:pt>
                <c:pt idx="636">
                  <c:v>8.5400000000000009</c:v>
                </c:pt>
                <c:pt idx="637">
                  <c:v>8.5400000000000009</c:v>
                </c:pt>
                <c:pt idx="638">
                  <c:v>8.5300000000000011</c:v>
                </c:pt>
                <c:pt idx="639">
                  <c:v>8.5099999999999909</c:v>
                </c:pt>
                <c:pt idx="640">
                  <c:v>8.5400000000000009</c:v>
                </c:pt>
                <c:pt idx="641">
                  <c:v>8.5199999999999925</c:v>
                </c:pt>
                <c:pt idx="642">
                  <c:v>8.5</c:v>
                </c:pt>
                <c:pt idx="643">
                  <c:v>8.5199999999999925</c:v>
                </c:pt>
                <c:pt idx="644">
                  <c:v>8.5099999999999909</c:v>
                </c:pt>
                <c:pt idx="645">
                  <c:v>8.5</c:v>
                </c:pt>
                <c:pt idx="646">
                  <c:v>8.5099999999999909</c:v>
                </c:pt>
                <c:pt idx="647">
                  <c:v>8.4899999999999913</c:v>
                </c:pt>
                <c:pt idx="648">
                  <c:v>8.5</c:v>
                </c:pt>
                <c:pt idx="649">
                  <c:v>8.5</c:v>
                </c:pt>
                <c:pt idx="650">
                  <c:v>8.5099999999999909</c:v>
                </c:pt>
                <c:pt idx="651">
                  <c:v>8.5400000000000009</c:v>
                </c:pt>
                <c:pt idx="652">
                  <c:v>8.5499999999999918</c:v>
                </c:pt>
                <c:pt idx="653">
                  <c:v>8.59</c:v>
                </c:pt>
                <c:pt idx="654">
                  <c:v>8.6</c:v>
                </c:pt>
                <c:pt idx="655">
                  <c:v>8.59</c:v>
                </c:pt>
                <c:pt idx="656">
                  <c:v>8.59</c:v>
                </c:pt>
                <c:pt idx="657">
                  <c:v>8.6099999999999923</c:v>
                </c:pt>
                <c:pt idx="658">
                  <c:v>8.6099999999999923</c:v>
                </c:pt>
                <c:pt idx="659">
                  <c:v>8.6299999999999919</c:v>
                </c:pt>
                <c:pt idx="660">
                  <c:v>8.6399999999999917</c:v>
                </c:pt>
                <c:pt idx="661">
                  <c:v>8.6599999999999913</c:v>
                </c:pt>
                <c:pt idx="662">
                  <c:v>8.6499999999999897</c:v>
                </c:pt>
                <c:pt idx="663">
                  <c:v>8.6399999999999917</c:v>
                </c:pt>
                <c:pt idx="664">
                  <c:v>8.6799999999999926</c:v>
                </c:pt>
                <c:pt idx="665">
                  <c:v>8.6599999999999913</c:v>
                </c:pt>
                <c:pt idx="666">
                  <c:v>8.6899999999999924</c:v>
                </c:pt>
                <c:pt idx="667">
                  <c:v>8.709999999999992</c:v>
                </c:pt>
                <c:pt idx="668">
                  <c:v>8.7199999999999918</c:v>
                </c:pt>
                <c:pt idx="669">
                  <c:v>8.7299999999999898</c:v>
                </c:pt>
                <c:pt idx="670">
                  <c:v>8.7299999999999898</c:v>
                </c:pt>
                <c:pt idx="671">
                  <c:v>8.7699999999999925</c:v>
                </c:pt>
                <c:pt idx="672">
                  <c:v>8.7499999999999893</c:v>
                </c:pt>
                <c:pt idx="673">
                  <c:v>8.7499999999999893</c:v>
                </c:pt>
                <c:pt idx="674">
                  <c:v>8.7499999999999893</c:v>
                </c:pt>
                <c:pt idx="675">
                  <c:v>8.7399999999999896</c:v>
                </c:pt>
                <c:pt idx="676">
                  <c:v>8.7699999999999925</c:v>
                </c:pt>
                <c:pt idx="677">
                  <c:v>8.789999999999992</c:v>
                </c:pt>
                <c:pt idx="678">
                  <c:v>8.7499999999999893</c:v>
                </c:pt>
                <c:pt idx="679">
                  <c:v>8.7699999999999925</c:v>
                </c:pt>
                <c:pt idx="680">
                  <c:v>8.7699999999999925</c:v>
                </c:pt>
                <c:pt idx="681">
                  <c:v>8.789999999999992</c:v>
                </c:pt>
                <c:pt idx="682">
                  <c:v>8.8099999999999916</c:v>
                </c:pt>
                <c:pt idx="683">
                  <c:v>8.8499999999999925</c:v>
                </c:pt>
                <c:pt idx="684">
                  <c:v>8.8499999999999925</c:v>
                </c:pt>
                <c:pt idx="685">
                  <c:v>8.839999999999991</c:v>
                </c:pt>
                <c:pt idx="686">
                  <c:v>8.8199999999999914</c:v>
                </c:pt>
                <c:pt idx="687">
                  <c:v>8.839999999999991</c:v>
                </c:pt>
                <c:pt idx="688">
                  <c:v>8.839999999999991</c:v>
                </c:pt>
                <c:pt idx="689">
                  <c:v>8.8499999999999925</c:v>
                </c:pt>
                <c:pt idx="690">
                  <c:v>8.8799999999999937</c:v>
                </c:pt>
                <c:pt idx="691">
                  <c:v>8.8899999999999935</c:v>
                </c:pt>
                <c:pt idx="692">
                  <c:v>8.8799999999999937</c:v>
                </c:pt>
                <c:pt idx="693">
                  <c:v>8.8699999999999939</c:v>
                </c:pt>
                <c:pt idx="694">
                  <c:v>8.839999999999991</c:v>
                </c:pt>
                <c:pt idx="695">
                  <c:v>8.8299999999999912</c:v>
                </c:pt>
                <c:pt idx="696">
                  <c:v>8.8299999999999912</c:v>
                </c:pt>
                <c:pt idx="697">
                  <c:v>8.8199999999999914</c:v>
                </c:pt>
                <c:pt idx="698">
                  <c:v>8.839999999999991</c:v>
                </c:pt>
                <c:pt idx="699">
                  <c:v>8.8299999999999912</c:v>
                </c:pt>
                <c:pt idx="700">
                  <c:v>8.8599999999999941</c:v>
                </c:pt>
                <c:pt idx="701">
                  <c:v>8.8799999999999937</c:v>
                </c:pt>
                <c:pt idx="702">
                  <c:v>8.8699999999999939</c:v>
                </c:pt>
                <c:pt idx="703">
                  <c:v>8.8699999999999939</c:v>
                </c:pt>
                <c:pt idx="704">
                  <c:v>8.8599999999999941</c:v>
                </c:pt>
                <c:pt idx="705">
                  <c:v>8.8599999999999941</c:v>
                </c:pt>
                <c:pt idx="706">
                  <c:v>8.8999999999999915</c:v>
                </c:pt>
                <c:pt idx="707">
                  <c:v>8.8899999999999935</c:v>
                </c:pt>
                <c:pt idx="708">
                  <c:v>8.8899999999999935</c:v>
                </c:pt>
                <c:pt idx="709">
                  <c:v>8.9299999999999926</c:v>
                </c:pt>
                <c:pt idx="710">
                  <c:v>8.9399999999999924</c:v>
                </c:pt>
                <c:pt idx="711">
                  <c:v>8.9599999999999937</c:v>
                </c:pt>
                <c:pt idx="712">
                  <c:v>8.9799999999999915</c:v>
                </c:pt>
                <c:pt idx="713">
                  <c:v>8.9999999999999911</c:v>
                </c:pt>
                <c:pt idx="714">
                  <c:v>8.9599999999999937</c:v>
                </c:pt>
                <c:pt idx="715">
                  <c:v>8.9699999999999935</c:v>
                </c:pt>
                <c:pt idx="716">
                  <c:v>8.9599999999999937</c:v>
                </c:pt>
                <c:pt idx="717">
                  <c:v>8.9499999999999922</c:v>
                </c:pt>
                <c:pt idx="718">
                  <c:v>8.9299999999999926</c:v>
                </c:pt>
                <c:pt idx="719">
                  <c:v>8.8999999999999915</c:v>
                </c:pt>
                <c:pt idx="720">
                  <c:v>8.9299999999999926</c:v>
                </c:pt>
                <c:pt idx="721">
                  <c:v>8.9399999999999924</c:v>
                </c:pt>
                <c:pt idx="722">
                  <c:v>8.9299999999999926</c:v>
                </c:pt>
                <c:pt idx="723">
                  <c:v>8.8999999999999915</c:v>
                </c:pt>
                <c:pt idx="724">
                  <c:v>8.8999999999999915</c:v>
                </c:pt>
                <c:pt idx="725">
                  <c:v>8.8899999999999935</c:v>
                </c:pt>
                <c:pt idx="726">
                  <c:v>8.8899999999999935</c:v>
                </c:pt>
                <c:pt idx="727">
                  <c:v>8.8899999999999935</c:v>
                </c:pt>
                <c:pt idx="728">
                  <c:v>8.8799999999999937</c:v>
                </c:pt>
                <c:pt idx="729">
                  <c:v>8.8899999999999935</c:v>
                </c:pt>
                <c:pt idx="730">
                  <c:v>8.8999999999999915</c:v>
                </c:pt>
                <c:pt idx="731">
                  <c:v>8.8799999999999937</c:v>
                </c:pt>
                <c:pt idx="732">
                  <c:v>8.8499999999999925</c:v>
                </c:pt>
                <c:pt idx="733">
                  <c:v>8.839999999999991</c:v>
                </c:pt>
                <c:pt idx="734">
                  <c:v>8.8299999999999912</c:v>
                </c:pt>
                <c:pt idx="735">
                  <c:v>8.8199999999999914</c:v>
                </c:pt>
                <c:pt idx="736">
                  <c:v>8.8099999999999916</c:v>
                </c:pt>
                <c:pt idx="737">
                  <c:v>8.7799999999999923</c:v>
                </c:pt>
                <c:pt idx="738">
                  <c:v>8.7699999999999925</c:v>
                </c:pt>
                <c:pt idx="739">
                  <c:v>8.7199999999999918</c:v>
                </c:pt>
                <c:pt idx="740">
                  <c:v>8.709999999999992</c:v>
                </c:pt>
                <c:pt idx="741">
                  <c:v>8.709999999999992</c:v>
                </c:pt>
                <c:pt idx="742">
                  <c:v>8.6999999999999922</c:v>
                </c:pt>
                <c:pt idx="743">
                  <c:v>8.6999999999999922</c:v>
                </c:pt>
                <c:pt idx="744">
                  <c:v>8.6999999999999922</c:v>
                </c:pt>
                <c:pt idx="745">
                  <c:v>8.6799999999999926</c:v>
                </c:pt>
                <c:pt idx="746">
                  <c:v>8.6399999999999917</c:v>
                </c:pt>
                <c:pt idx="747">
                  <c:v>8.6299999999999919</c:v>
                </c:pt>
                <c:pt idx="748">
                  <c:v>8.6299999999999919</c:v>
                </c:pt>
                <c:pt idx="749">
                  <c:v>8.6299999999999919</c:v>
                </c:pt>
                <c:pt idx="750">
                  <c:v>8.6099999999999923</c:v>
                </c:pt>
                <c:pt idx="751">
                  <c:v>8.589999999999991</c:v>
                </c:pt>
                <c:pt idx="752">
                  <c:v>8.5699999999999914</c:v>
                </c:pt>
                <c:pt idx="753">
                  <c:v>8.5599999999999916</c:v>
                </c:pt>
                <c:pt idx="754">
                  <c:v>8.5599999999999916</c:v>
                </c:pt>
                <c:pt idx="755">
                  <c:v>8.5499999999999918</c:v>
                </c:pt>
                <c:pt idx="756">
                  <c:v>8.5299999999999923</c:v>
                </c:pt>
                <c:pt idx="757">
                  <c:v>8.5299999999999923</c:v>
                </c:pt>
                <c:pt idx="758">
                  <c:v>8.4799999999999915</c:v>
                </c:pt>
                <c:pt idx="759">
                  <c:v>8.4499999999999922</c:v>
                </c:pt>
                <c:pt idx="760">
                  <c:v>8.4299999999999926</c:v>
                </c:pt>
                <c:pt idx="761">
                  <c:v>8.4099999999999913</c:v>
                </c:pt>
                <c:pt idx="762">
                  <c:v>8.3699999999999939</c:v>
                </c:pt>
                <c:pt idx="763">
                  <c:v>8.3499999999999925</c:v>
                </c:pt>
                <c:pt idx="764">
                  <c:v>8.3299999999999912</c:v>
                </c:pt>
                <c:pt idx="765">
                  <c:v>8.3099999999999916</c:v>
                </c:pt>
                <c:pt idx="766">
                  <c:v>8.2999999999999918</c:v>
                </c:pt>
                <c:pt idx="767">
                  <c:v>8.2900000000000009</c:v>
                </c:pt>
                <c:pt idx="768">
                  <c:v>8.2900000000000009</c:v>
                </c:pt>
                <c:pt idx="769">
                  <c:v>8.2799999999999923</c:v>
                </c:pt>
                <c:pt idx="770">
                  <c:v>8.2699999999999925</c:v>
                </c:pt>
                <c:pt idx="771">
                  <c:v>8.2399999999999896</c:v>
                </c:pt>
                <c:pt idx="772">
                  <c:v>8.2399999999999896</c:v>
                </c:pt>
                <c:pt idx="773">
                  <c:v>8.2299999999999898</c:v>
                </c:pt>
                <c:pt idx="774">
                  <c:v>8.209999999999992</c:v>
                </c:pt>
                <c:pt idx="775">
                  <c:v>8.209999999999992</c:v>
                </c:pt>
                <c:pt idx="776">
                  <c:v>8.19</c:v>
                </c:pt>
                <c:pt idx="777">
                  <c:v>8.19</c:v>
                </c:pt>
                <c:pt idx="778">
                  <c:v>8.169999999999991</c:v>
                </c:pt>
                <c:pt idx="779">
                  <c:v>8.1599999999999913</c:v>
                </c:pt>
                <c:pt idx="780">
                  <c:v>8.1599999999999913</c:v>
                </c:pt>
                <c:pt idx="781">
                  <c:v>8.1499999999999897</c:v>
                </c:pt>
                <c:pt idx="782">
                  <c:v>8.1399999999999917</c:v>
                </c:pt>
                <c:pt idx="783">
                  <c:v>8.1399999999999917</c:v>
                </c:pt>
                <c:pt idx="784">
                  <c:v>8.1199999999999921</c:v>
                </c:pt>
                <c:pt idx="785">
                  <c:v>8.1199999999999921</c:v>
                </c:pt>
                <c:pt idx="786">
                  <c:v>8.1</c:v>
                </c:pt>
                <c:pt idx="787">
                  <c:v>8.09</c:v>
                </c:pt>
                <c:pt idx="788">
                  <c:v>8.0799999999999912</c:v>
                </c:pt>
                <c:pt idx="789">
                  <c:v>8.0699999999999914</c:v>
                </c:pt>
                <c:pt idx="790">
                  <c:v>8.0599999999999916</c:v>
                </c:pt>
                <c:pt idx="791">
                  <c:v>8.0599999999999916</c:v>
                </c:pt>
                <c:pt idx="792">
                  <c:v>8.0599999999999916</c:v>
                </c:pt>
                <c:pt idx="793">
                  <c:v>8.0599999999999916</c:v>
                </c:pt>
                <c:pt idx="794">
                  <c:v>8.0300000000000011</c:v>
                </c:pt>
                <c:pt idx="795">
                  <c:v>8.0199999999999925</c:v>
                </c:pt>
                <c:pt idx="796">
                  <c:v>8.01</c:v>
                </c:pt>
                <c:pt idx="797">
                  <c:v>7.99</c:v>
                </c:pt>
                <c:pt idx="798">
                  <c:v>7.9799999999999907</c:v>
                </c:pt>
                <c:pt idx="799">
                  <c:v>7.9499999999999904</c:v>
                </c:pt>
                <c:pt idx="800">
                  <c:v>7.9300000000000006</c:v>
                </c:pt>
                <c:pt idx="801">
                  <c:v>7.9</c:v>
                </c:pt>
                <c:pt idx="802">
                  <c:v>7.8699999999999894</c:v>
                </c:pt>
                <c:pt idx="803">
                  <c:v>7.8699999999999894</c:v>
                </c:pt>
                <c:pt idx="804">
                  <c:v>7.8599999999999994</c:v>
                </c:pt>
                <c:pt idx="805">
                  <c:v>7.8299999999999894</c:v>
                </c:pt>
                <c:pt idx="806">
                  <c:v>7.81</c:v>
                </c:pt>
                <c:pt idx="807">
                  <c:v>7.79</c:v>
                </c:pt>
                <c:pt idx="808">
                  <c:v>7.7700000000000005</c:v>
                </c:pt>
                <c:pt idx="809">
                  <c:v>7.7399999999999904</c:v>
                </c:pt>
                <c:pt idx="810">
                  <c:v>7.7399999999999904</c:v>
                </c:pt>
                <c:pt idx="811">
                  <c:v>7.71999999999999</c:v>
                </c:pt>
                <c:pt idx="812">
                  <c:v>7.71</c:v>
                </c:pt>
                <c:pt idx="813">
                  <c:v>7.6999999999999895</c:v>
                </c:pt>
                <c:pt idx="814">
                  <c:v>7.67</c:v>
                </c:pt>
                <c:pt idx="815">
                  <c:v>7.67</c:v>
                </c:pt>
                <c:pt idx="816">
                  <c:v>7.67</c:v>
                </c:pt>
                <c:pt idx="817">
                  <c:v>7.6199999999999894</c:v>
                </c:pt>
                <c:pt idx="818">
                  <c:v>7.6099999999999994</c:v>
                </c:pt>
                <c:pt idx="819">
                  <c:v>7.5999999999999899</c:v>
                </c:pt>
                <c:pt idx="820">
                  <c:v>7.57</c:v>
                </c:pt>
                <c:pt idx="821">
                  <c:v>7.57</c:v>
                </c:pt>
                <c:pt idx="822">
                  <c:v>7.57</c:v>
                </c:pt>
                <c:pt idx="823">
                  <c:v>7.56</c:v>
                </c:pt>
                <c:pt idx="824">
                  <c:v>7.56</c:v>
                </c:pt>
                <c:pt idx="825">
                  <c:v>7.5399999999999903</c:v>
                </c:pt>
                <c:pt idx="826">
                  <c:v>7.51</c:v>
                </c:pt>
                <c:pt idx="827">
                  <c:v>7.51</c:v>
                </c:pt>
                <c:pt idx="828">
                  <c:v>7.51</c:v>
                </c:pt>
                <c:pt idx="829">
                  <c:v>7.5</c:v>
                </c:pt>
                <c:pt idx="830">
                  <c:v>7.5</c:v>
                </c:pt>
                <c:pt idx="831">
                  <c:v>7.4899999999999904</c:v>
                </c:pt>
                <c:pt idx="832">
                  <c:v>7.4499999999999904</c:v>
                </c:pt>
                <c:pt idx="833">
                  <c:v>7.4499999999999904</c:v>
                </c:pt>
                <c:pt idx="834">
                  <c:v>7.4300000000000006</c:v>
                </c:pt>
                <c:pt idx="835">
                  <c:v>7.3999999999999897</c:v>
                </c:pt>
                <c:pt idx="836">
                  <c:v>7.37</c:v>
                </c:pt>
                <c:pt idx="837">
                  <c:v>7.37</c:v>
                </c:pt>
                <c:pt idx="838">
                  <c:v>7.3599999999999897</c:v>
                </c:pt>
                <c:pt idx="839">
                  <c:v>7.3399999999999901</c:v>
                </c:pt>
                <c:pt idx="840">
                  <c:v>7.33</c:v>
                </c:pt>
                <c:pt idx="841">
                  <c:v>7.33</c:v>
                </c:pt>
                <c:pt idx="842">
                  <c:v>7.33</c:v>
                </c:pt>
                <c:pt idx="843">
                  <c:v>7.2999999999999901</c:v>
                </c:pt>
                <c:pt idx="844">
                  <c:v>7.2799999999999905</c:v>
                </c:pt>
                <c:pt idx="845">
                  <c:v>7.2799999999999905</c:v>
                </c:pt>
                <c:pt idx="846">
                  <c:v>7.26</c:v>
                </c:pt>
                <c:pt idx="847">
                  <c:v>7.2399999999999904</c:v>
                </c:pt>
                <c:pt idx="848">
                  <c:v>7.2299999999999898</c:v>
                </c:pt>
                <c:pt idx="849">
                  <c:v>7.2099999999999902</c:v>
                </c:pt>
                <c:pt idx="850">
                  <c:v>7.2099999999999902</c:v>
                </c:pt>
                <c:pt idx="851">
                  <c:v>7.18</c:v>
                </c:pt>
                <c:pt idx="852">
                  <c:v>7.1699999999999893</c:v>
                </c:pt>
                <c:pt idx="853">
                  <c:v>7.1599999999999993</c:v>
                </c:pt>
                <c:pt idx="854">
                  <c:v>7.1499999999999897</c:v>
                </c:pt>
                <c:pt idx="855">
                  <c:v>7.1399999999999899</c:v>
                </c:pt>
                <c:pt idx="856">
                  <c:v>7.1199999999999992</c:v>
                </c:pt>
                <c:pt idx="857">
                  <c:v>7.1099999999999897</c:v>
                </c:pt>
                <c:pt idx="858">
                  <c:v>7.1</c:v>
                </c:pt>
                <c:pt idx="859">
                  <c:v>7.06</c:v>
                </c:pt>
                <c:pt idx="860">
                  <c:v>7.0399999999999903</c:v>
                </c:pt>
                <c:pt idx="861">
                  <c:v>7.03</c:v>
                </c:pt>
                <c:pt idx="862">
                  <c:v>7.01</c:v>
                </c:pt>
                <c:pt idx="863">
                  <c:v>6.9899999999999904</c:v>
                </c:pt>
                <c:pt idx="864">
                  <c:v>6.9899999999999904</c:v>
                </c:pt>
                <c:pt idx="865">
                  <c:v>6.98</c:v>
                </c:pt>
                <c:pt idx="866">
                  <c:v>6.9700000000000006</c:v>
                </c:pt>
                <c:pt idx="867">
                  <c:v>6.9599999999999902</c:v>
                </c:pt>
                <c:pt idx="868">
                  <c:v>6.9399999999999906</c:v>
                </c:pt>
                <c:pt idx="869">
                  <c:v>6.9399999999999906</c:v>
                </c:pt>
                <c:pt idx="870">
                  <c:v>6.9399999999999906</c:v>
                </c:pt>
                <c:pt idx="871">
                  <c:v>6.9300000000000006</c:v>
                </c:pt>
                <c:pt idx="872">
                  <c:v>6.8999999999999897</c:v>
                </c:pt>
                <c:pt idx="873">
                  <c:v>6.89</c:v>
                </c:pt>
                <c:pt idx="874">
                  <c:v>6.88</c:v>
                </c:pt>
                <c:pt idx="875">
                  <c:v>6.8599999999999897</c:v>
                </c:pt>
                <c:pt idx="876">
                  <c:v>6.83</c:v>
                </c:pt>
                <c:pt idx="877">
                  <c:v>6.81</c:v>
                </c:pt>
                <c:pt idx="878">
                  <c:v>6.7700000000000005</c:v>
                </c:pt>
                <c:pt idx="879">
                  <c:v>6.74</c:v>
                </c:pt>
                <c:pt idx="880">
                  <c:v>6.7299999999999898</c:v>
                </c:pt>
                <c:pt idx="881">
                  <c:v>6.7299999999999898</c:v>
                </c:pt>
                <c:pt idx="882">
                  <c:v>6.6899999999999995</c:v>
                </c:pt>
                <c:pt idx="883">
                  <c:v>6.6899999999999995</c:v>
                </c:pt>
                <c:pt idx="884">
                  <c:v>6.67</c:v>
                </c:pt>
                <c:pt idx="885">
                  <c:v>6.67</c:v>
                </c:pt>
                <c:pt idx="886">
                  <c:v>6.6499999999999995</c:v>
                </c:pt>
                <c:pt idx="887">
                  <c:v>6.6199999999999992</c:v>
                </c:pt>
                <c:pt idx="888">
                  <c:v>6.59</c:v>
                </c:pt>
                <c:pt idx="889">
                  <c:v>6.57</c:v>
                </c:pt>
                <c:pt idx="890">
                  <c:v>6.5599999999999898</c:v>
                </c:pt>
                <c:pt idx="891">
                  <c:v>6.5599999999999898</c:v>
                </c:pt>
                <c:pt idx="892">
                  <c:v>6.55</c:v>
                </c:pt>
                <c:pt idx="893">
                  <c:v>6.52</c:v>
                </c:pt>
                <c:pt idx="894">
                  <c:v>6.51</c:v>
                </c:pt>
                <c:pt idx="895">
                  <c:v>6.51</c:v>
                </c:pt>
                <c:pt idx="896">
                  <c:v>6.4999999999999902</c:v>
                </c:pt>
                <c:pt idx="897">
                  <c:v>6.4799999999999907</c:v>
                </c:pt>
                <c:pt idx="898">
                  <c:v>6.4599999999999902</c:v>
                </c:pt>
                <c:pt idx="899">
                  <c:v>6.4199999999999902</c:v>
                </c:pt>
                <c:pt idx="900">
                  <c:v>6.3999999999999897</c:v>
                </c:pt>
                <c:pt idx="901">
                  <c:v>6.37</c:v>
                </c:pt>
                <c:pt idx="902">
                  <c:v>6.35</c:v>
                </c:pt>
                <c:pt idx="903">
                  <c:v>6.3199999999999994</c:v>
                </c:pt>
                <c:pt idx="904">
                  <c:v>6.3199999999999994</c:v>
                </c:pt>
                <c:pt idx="905">
                  <c:v>6.31</c:v>
                </c:pt>
                <c:pt idx="906">
                  <c:v>6.28</c:v>
                </c:pt>
                <c:pt idx="907">
                  <c:v>6.28</c:v>
                </c:pt>
                <c:pt idx="908">
                  <c:v>6.2700000000000005</c:v>
                </c:pt>
                <c:pt idx="909">
                  <c:v>6.24</c:v>
                </c:pt>
                <c:pt idx="910">
                  <c:v>6.2</c:v>
                </c:pt>
                <c:pt idx="911">
                  <c:v>6.1599999999999993</c:v>
                </c:pt>
                <c:pt idx="912">
                  <c:v>6.13</c:v>
                </c:pt>
                <c:pt idx="913">
                  <c:v>6.13</c:v>
                </c:pt>
                <c:pt idx="914">
                  <c:v>6.1</c:v>
                </c:pt>
                <c:pt idx="915">
                  <c:v>6.09</c:v>
                </c:pt>
                <c:pt idx="916">
                  <c:v>6.0699999999999896</c:v>
                </c:pt>
                <c:pt idx="917">
                  <c:v>6.06</c:v>
                </c:pt>
                <c:pt idx="918">
                  <c:v>6.05</c:v>
                </c:pt>
                <c:pt idx="919">
                  <c:v>6.04</c:v>
                </c:pt>
                <c:pt idx="920">
                  <c:v>6.04</c:v>
                </c:pt>
                <c:pt idx="921">
                  <c:v>6.03</c:v>
                </c:pt>
                <c:pt idx="922">
                  <c:v>6.01</c:v>
                </c:pt>
                <c:pt idx="923">
                  <c:v>6</c:v>
                </c:pt>
                <c:pt idx="924">
                  <c:v>5.9899999999999904</c:v>
                </c:pt>
                <c:pt idx="925">
                  <c:v>5.9899999999999904</c:v>
                </c:pt>
                <c:pt idx="926">
                  <c:v>5.98</c:v>
                </c:pt>
                <c:pt idx="927">
                  <c:v>5.9700000000000006</c:v>
                </c:pt>
                <c:pt idx="928">
                  <c:v>5.94</c:v>
                </c:pt>
                <c:pt idx="929">
                  <c:v>5.92</c:v>
                </c:pt>
                <c:pt idx="930">
                  <c:v>5.89</c:v>
                </c:pt>
                <c:pt idx="931">
                  <c:v>5.88</c:v>
                </c:pt>
                <c:pt idx="932">
                  <c:v>5.88</c:v>
                </c:pt>
                <c:pt idx="933">
                  <c:v>5.87</c:v>
                </c:pt>
                <c:pt idx="934">
                  <c:v>5.8599999999999994</c:v>
                </c:pt>
                <c:pt idx="935">
                  <c:v>5.83</c:v>
                </c:pt>
                <c:pt idx="936">
                  <c:v>5.8199999999999896</c:v>
                </c:pt>
                <c:pt idx="937">
                  <c:v>5.7799999999999905</c:v>
                </c:pt>
                <c:pt idx="938">
                  <c:v>5.7799999999999905</c:v>
                </c:pt>
                <c:pt idx="939">
                  <c:v>5.76</c:v>
                </c:pt>
                <c:pt idx="940">
                  <c:v>5.72</c:v>
                </c:pt>
                <c:pt idx="941">
                  <c:v>5.7</c:v>
                </c:pt>
                <c:pt idx="942">
                  <c:v>5.68</c:v>
                </c:pt>
                <c:pt idx="943">
                  <c:v>5.6499999999999995</c:v>
                </c:pt>
                <c:pt idx="944">
                  <c:v>5.6099999999999994</c:v>
                </c:pt>
                <c:pt idx="945">
                  <c:v>5.5799999999999903</c:v>
                </c:pt>
                <c:pt idx="946">
                  <c:v>5.56</c:v>
                </c:pt>
                <c:pt idx="947">
                  <c:v>5.56</c:v>
                </c:pt>
                <c:pt idx="948">
                  <c:v>5.55</c:v>
                </c:pt>
                <c:pt idx="949">
                  <c:v>5.53</c:v>
                </c:pt>
                <c:pt idx="950">
                  <c:v>5.52</c:v>
                </c:pt>
                <c:pt idx="951">
                  <c:v>5.51</c:v>
                </c:pt>
                <c:pt idx="952">
                  <c:v>5.4999999999999902</c:v>
                </c:pt>
                <c:pt idx="953">
                  <c:v>5.4999999999999902</c:v>
                </c:pt>
                <c:pt idx="954">
                  <c:v>5.4799999999999907</c:v>
                </c:pt>
                <c:pt idx="955">
                  <c:v>5.4399999999999906</c:v>
                </c:pt>
                <c:pt idx="956">
                  <c:v>5.3999999999999897</c:v>
                </c:pt>
                <c:pt idx="957">
                  <c:v>5.3799999999999901</c:v>
                </c:pt>
                <c:pt idx="958">
                  <c:v>5.35</c:v>
                </c:pt>
                <c:pt idx="959">
                  <c:v>5.3299999999999894</c:v>
                </c:pt>
                <c:pt idx="960">
                  <c:v>5.3299999999999894</c:v>
                </c:pt>
                <c:pt idx="961">
                  <c:v>5.31</c:v>
                </c:pt>
                <c:pt idx="962">
                  <c:v>5.2999999999999901</c:v>
                </c:pt>
                <c:pt idx="963">
                  <c:v>5.2699999999999898</c:v>
                </c:pt>
                <c:pt idx="964">
                  <c:v>5.2699999999999898</c:v>
                </c:pt>
                <c:pt idx="965">
                  <c:v>5.25</c:v>
                </c:pt>
                <c:pt idx="966">
                  <c:v>5.25</c:v>
                </c:pt>
                <c:pt idx="967">
                  <c:v>5.1899999999999995</c:v>
                </c:pt>
                <c:pt idx="968">
                  <c:v>5.1499999999999995</c:v>
                </c:pt>
                <c:pt idx="969">
                  <c:v>5.1499999999999995</c:v>
                </c:pt>
                <c:pt idx="970">
                  <c:v>5.1199999999999992</c:v>
                </c:pt>
                <c:pt idx="971">
                  <c:v>5.1099999999999994</c:v>
                </c:pt>
                <c:pt idx="972">
                  <c:v>5.0999999999999996</c:v>
                </c:pt>
                <c:pt idx="973">
                  <c:v>5.0999999999999996</c:v>
                </c:pt>
                <c:pt idx="974">
                  <c:v>5.08</c:v>
                </c:pt>
                <c:pt idx="975">
                  <c:v>5.07</c:v>
                </c:pt>
                <c:pt idx="976">
                  <c:v>5.05</c:v>
                </c:pt>
                <c:pt idx="977">
                  <c:v>5.04</c:v>
                </c:pt>
                <c:pt idx="978">
                  <c:v>5.0299999999999896</c:v>
                </c:pt>
                <c:pt idx="979">
                  <c:v>5.0199999999999996</c:v>
                </c:pt>
                <c:pt idx="980">
                  <c:v>5</c:v>
                </c:pt>
                <c:pt idx="981">
                  <c:v>4.9499999999999904</c:v>
                </c:pt>
                <c:pt idx="982">
                  <c:v>4.9300000000000006</c:v>
                </c:pt>
                <c:pt idx="983">
                  <c:v>4.9199999999999902</c:v>
                </c:pt>
                <c:pt idx="984">
                  <c:v>4.9099999999999904</c:v>
                </c:pt>
                <c:pt idx="985">
                  <c:v>4.88</c:v>
                </c:pt>
                <c:pt idx="986">
                  <c:v>4.8499999999999996</c:v>
                </c:pt>
                <c:pt idx="987">
                  <c:v>4.8399999999999901</c:v>
                </c:pt>
                <c:pt idx="988">
                  <c:v>4.8399999999999901</c:v>
                </c:pt>
                <c:pt idx="989">
                  <c:v>4.8299999999999894</c:v>
                </c:pt>
                <c:pt idx="990">
                  <c:v>4.8299999999999894</c:v>
                </c:pt>
                <c:pt idx="991">
                  <c:v>4.8</c:v>
                </c:pt>
                <c:pt idx="992">
                  <c:v>4.7899999999999903</c:v>
                </c:pt>
                <c:pt idx="993">
                  <c:v>4.75999999999999</c:v>
                </c:pt>
                <c:pt idx="994">
                  <c:v>4.7299999999999898</c:v>
                </c:pt>
                <c:pt idx="995">
                  <c:v>4.71999999999999</c:v>
                </c:pt>
                <c:pt idx="996">
                  <c:v>4.71999999999999</c:v>
                </c:pt>
                <c:pt idx="997">
                  <c:v>4.7099999999999902</c:v>
                </c:pt>
                <c:pt idx="998">
                  <c:v>4.7099999999999902</c:v>
                </c:pt>
                <c:pt idx="999">
                  <c:v>4.7099999999999902</c:v>
                </c:pt>
                <c:pt idx="1000">
                  <c:v>4.68</c:v>
                </c:pt>
                <c:pt idx="1001">
                  <c:v>4.6599999999999895</c:v>
                </c:pt>
                <c:pt idx="1002">
                  <c:v>4.6499999999999897</c:v>
                </c:pt>
                <c:pt idx="1003">
                  <c:v>4.6399999999999899</c:v>
                </c:pt>
                <c:pt idx="1004">
                  <c:v>4.6299999999999892</c:v>
                </c:pt>
                <c:pt idx="1005">
                  <c:v>4.6199999999999894</c:v>
                </c:pt>
                <c:pt idx="1006">
                  <c:v>4.6099999999999897</c:v>
                </c:pt>
                <c:pt idx="1007">
                  <c:v>4.6099999999999897</c:v>
                </c:pt>
                <c:pt idx="1008">
                  <c:v>4.5999999999999996</c:v>
                </c:pt>
                <c:pt idx="1009">
                  <c:v>4.5799999999999903</c:v>
                </c:pt>
                <c:pt idx="1010">
                  <c:v>4.5699999999999896</c:v>
                </c:pt>
                <c:pt idx="1011">
                  <c:v>4.5699999999999896</c:v>
                </c:pt>
                <c:pt idx="1012">
                  <c:v>4.5599999999999898</c:v>
                </c:pt>
                <c:pt idx="1013">
                  <c:v>4.5299999999999896</c:v>
                </c:pt>
                <c:pt idx="1014">
                  <c:v>4.5199999999999898</c:v>
                </c:pt>
                <c:pt idx="1015">
                  <c:v>4.50999999999999</c:v>
                </c:pt>
                <c:pt idx="1016">
                  <c:v>4.50999999999999</c:v>
                </c:pt>
                <c:pt idx="1017">
                  <c:v>4.4899999999999904</c:v>
                </c:pt>
                <c:pt idx="1018">
                  <c:v>4.4599999999999902</c:v>
                </c:pt>
                <c:pt idx="1019">
                  <c:v>4.4499999999999904</c:v>
                </c:pt>
                <c:pt idx="1020">
                  <c:v>4.4299999999999899</c:v>
                </c:pt>
                <c:pt idx="1021">
                  <c:v>4.4099999999999904</c:v>
                </c:pt>
                <c:pt idx="1022">
                  <c:v>4.3899999999999899</c:v>
                </c:pt>
                <c:pt idx="1023">
                  <c:v>4.3699999999999894</c:v>
                </c:pt>
                <c:pt idx="1024">
                  <c:v>4.3699999999999894</c:v>
                </c:pt>
                <c:pt idx="1025">
                  <c:v>4.34</c:v>
                </c:pt>
                <c:pt idx="1026">
                  <c:v>4.3299999999999894</c:v>
                </c:pt>
                <c:pt idx="1027">
                  <c:v>4.3299999999999894</c:v>
                </c:pt>
                <c:pt idx="1028">
                  <c:v>4.2899999999999903</c:v>
                </c:pt>
                <c:pt idx="1029">
                  <c:v>4.25999999999999</c:v>
                </c:pt>
                <c:pt idx="1030">
                  <c:v>4.25</c:v>
                </c:pt>
                <c:pt idx="1031">
                  <c:v>4.2399999999999904</c:v>
                </c:pt>
                <c:pt idx="1032">
                  <c:v>4.2299999999999898</c:v>
                </c:pt>
                <c:pt idx="1033">
                  <c:v>4.2399999999999904</c:v>
                </c:pt>
                <c:pt idx="1034">
                  <c:v>4.2299999999999898</c:v>
                </c:pt>
                <c:pt idx="1035">
                  <c:v>4.2099999999999902</c:v>
                </c:pt>
                <c:pt idx="1036">
                  <c:v>4.1999999999999895</c:v>
                </c:pt>
                <c:pt idx="1037">
                  <c:v>4.1799999999999899</c:v>
                </c:pt>
                <c:pt idx="1038">
                  <c:v>4.1599999999999895</c:v>
                </c:pt>
                <c:pt idx="1039">
                  <c:v>4.1399999999999899</c:v>
                </c:pt>
                <c:pt idx="1040">
                  <c:v>4.1299999999999892</c:v>
                </c:pt>
                <c:pt idx="1041">
                  <c:v>4.1299999999999892</c:v>
                </c:pt>
                <c:pt idx="1042">
                  <c:v>4.1299999999999892</c:v>
                </c:pt>
                <c:pt idx="1043">
                  <c:v>4.1199999999999894</c:v>
                </c:pt>
                <c:pt idx="1044">
                  <c:v>4.1199999999999894</c:v>
                </c:pt>
                <c:pt idx="1045">
                  <c:v>4.1099999999999897</c:v>
                </c:pt>
                <c:pt idx="1046">
                  <c:v>4.0999999999999996</c:v>
                </c:pt>
                <c:pt idx="1047">
                  <c:v>4.0899999999999901</c:v>
                </c:pt>
                <c:pt idx="1048">
                  <c:v>4.0799999999999903</c:v>
                </c:pt>
                <c:pt idx="1049">
                  <c:v>4.0699999999999896</c:v>
                </c:pt>
                <c:pt idx="1050">
                  <c:v>4.0599999999999898</c:v>
                </c:pt>
                <c:pt idx="1051">
                  <c:v>4.0299999999999896</c:v>
                </c:pt>
                <c:pt idx="1052">
                  <c:v>4.0199999999999996</c:v>
                </c:pt>
                <c:pt idx="1053">
                  <c:v>4.00999999999999</c:v>
                </c:pt>
                <c:pt idx="1054">
                  <c:v>3.98999999999999</c:v>
                </c:pt>
                <c:pt idx="1055">
                  <c:v>3.9799999999999898</c:v>
                </c:pt>
                <c:pt idx="1056">
                  <c:v>3.9599999999999898</c:v>
                </c:pt>
                <c:pt idx="1057">
                  <c:v>3.9399999999999897</c:v>
                </c:pt>
                <c:pt idx="1058">
                  <c:v>3.9299999999999895</c:v>
                </c:pt>
                <c:pt idx="1059">
                  <c:v>3.9099999999999895</c:v>
                </c:pt>
                <c:pt idx="1060">
                  <c:v>3.9099999999999895</c:v>
                </c:pt>
                <c:pt idx="1061">
                  <c:v>3.8699999999999894</c:v>
                </c:pt>
                <c:pt idx="1062">
                  <c:v>3.8199999999999896</c:v>
                </c:pt>
                <c:pt idx="1063">
                  <c:v>3.8099999999999894</c:v>
                </c:pt>
                <c:pt idx="1064">
                  <c:v>3.7999999999999901</c:v>
                </c:pt>
                <c:pt idx="1065">
                  <c:v>3.7899999999999898</c:v>
                </c:pt>
                <c:pt idx="1066">
                  <c:v>3.77999999999999</c:v>
                </c:pt>
                <c:pt idx="1067">
                  <c:v>3.7699999999999898</c:v>
                </c:pt>
                <c:pt idx="1068">
                  <c:v>3.7699999999999898</c:v>
                </c:pt>
                <c:pt idx="1069">
                  <c:v>3.7499999999999898</c:v>
                </c:pt>
                <c:pt idx="1070">
                  <c:v>3.73</c:v>
                </c:pt>
                <c:pt idx="1071">
                  <c:v>3.71</c:v>
                </c:pt>
                <c:pt idx="1072">
                  <c:v>3.71</c:v>
                </c:pt>
                <c:pt idx="1073">
                  <c:v>3.69999999999999</c:v>
                </c:pt>
                <c:pt idx="1074">
                  <c:v>3.69</c:v>
                </c:pt>
                <c:pt idx="1075">
                  <c:v>3.6699999999999902</c:v>
                </c:pt>
                <c:pt idx="1076">
                  <c:v>3.65</c:v>
                </c:pt>
                <c:pt idx="1077">
                  <c:v>3.65</c:v>
                </c:pt>
                <c:pt idx="1078">
                  <c:v>3.64</c:v>
                </c:pt>
                <c:pt idx="1079">
                  <c:v>3.64</c:v>
                </c:pt>
                <c:pt idx="1080">
                  <c:v>3.64</c:v>
                </c:pt>
                <c:pt idx="1081">
                  <c:v>3.63</c:v>
                </c:pt>
                <c:pt idx="1082">
                  <c:v>3.61</c:v>
                </c:pt>
                <c:pt idx="1083">
                  <c:v>3.61</c:v>
                </c:pt>
                <c:pt idx="1084">
                  <c:v>3.59</c:v>
                </c:pt>
                <c:pt idx="1085">
                  <c:v>3.56</c:v>
                </c:pt>
                <c:pt idx="1086">
                  <c:v>3.56</c:v>
                </c:pt>
                <c:pt idx="1087">
                  <c:v>3.54</c:v>
                </c:pt>
                <c:pt idx="1088">
                  <c:v>3.53</c:v>
                </c:pt>
                <c:pt idx="1089">
                  <c:v>3.5199999999999894</c:v>
                </c:pt>
                <c:pt idx="1090">
                  <c:v>3.4999999999999893</c:v>
                </c:pt>
                <c:pt idx="1091">
                  <c:v>3.4899999999999998</c:v>
                </c:pt>
                <c:pt idx="1092">
                  <c:v>3.4799999999999898</c:v>
                </c:pt>
                <c:pt idx="1093">
                  <c:v>3.4799999999999898</c:v>
                </c:pt>
                <c:pt idx="1094">
                  <c:v>3.46999999999999</c:v>
                </c:pt>
                <c:pt idx="1095">
                  <c:v>3.46</c:v>
                </c:pt>
                <c:pt idx="1096">
                  <c:v>3.44999999999999</c:v>
                </c:pt>
                <c:pt idx="1097">
                  <c:v>3.4299999999999895</c:v>
                </c:pt>
                <c:pt idx="1098">
                  <c:v>3.4299999999999895</c:v>
                </c:pt>
                <c:pt idx="1099">
                  <c:v>3.3899999999999997</c:v>
                </c:pt>
                <c:pt idx="1100">
                  <c:v>3.3899999999999997</c:v>
                </c:pt>
                <c:pt idx="1101">
                  <c:v>3.38</c:v>
                </c:pt>
                <c:pt idx="1102">
                  <c:v>3.38</c:v>
                </c:pt>
                <c:pt idx="1103">
                  <c:v>3.38</c:v>
                </c:pt>
                <c:pt idx="1104">
                  <c:v>3.3699999999999894</c:v>
                </c:pt>
                <c:pt idx="1105">
                  <c:v>3.3699999999999894</c:v>
                </c:pt>
                <c:pt idx="1106">
                  <c:v>3.34</c:v>
                </c:pt>
                <c:pt idx="1107">
                  <c:v>3.3299999999999894</c:v>
                </c:pt>
                <c:pt idx="1108">
                  <c:v>3.3299999999999894</c:v>
                </c:pt>
                <c:pt idx="1109">
                  <c:v>3.3199999999999896</c:v>
                </c:pt>
                <c:pt idx="1110">
                  <c:v>3.3199999999999896</c:v>
                </c:pt>
                <c:pt idx="1111">
                  <c:v>3.2999999999999901</c:v>
                </c:pt>
                <c:pt idx="1112">
                  <c:v>3.29</c:v>
                </c:pt>
                <c:pt idx="1113">
                  <c:v>3.29</c:v>
                </c:pt>
                <c:pt idx="1114">
                  <c:v>3.29</c:v>
                </c:pt>
                <c:pt idx="1115">
                  <c:v>3.29</c:v>
                </c:pt>
                <c:pt idx="1116">
                  <c:v>3.29</c:v>
                </c:pt>
                <c:pt idx="1117">
                  <c:v>3.2699999999999898</c:v>
                </c:pt>
                <c:pt idx="1118">
                  <c:v>3.2600000000000002</c:v>
                </c:pt>
                <c:pt idx="1119">
                  <c:v>3.23</c:v>
                </c:pt>
                <c:pt idx="1120">
                  <c:v>3.21999999999999</c:v>
                </c:pt>
                <c:pt idx="1121">
                  <c:v>3.21999999999999</c:v>
                </c:pt>
                <c:pt idx="1122">
                  <c:v>3.21999999999999</c:v>
                </c:pt>
                <c:pt idx="1123">
                  <c:v>3.21</c:v>
                </c:pt>
                <c:pt idx="1124">
                  <c:v>3.2</c:v>
                </c:pt>
                <c:pt idx="1125">
                  <c:v>3.18</c:v>
                </c:pt>
                <c:pt idx="1126">
                  <c:v>3.17</c:v>
                </c:pt>
                <c:pt idx="1127">
                  <c:v>3.15</c:v>
                </c:pt>
                <c:pt idx="1128">
                  <c:v>3.14</c:v>
                </c:pt>
                <c:pt idx="1129">
                  <c:v>3.12</c:v>
                </c:pt>
                <c:pt idx="1130">
                  <c:v>3.11</c:v>
                </c:pt>
                <c:pt idx="1131">
                  <c:v>3.1</c:v>
                </c:pt>
                <c:pt idx="1132">
                  <c:v>3.1</c:v>
                </c:pt>
                <c:pt idx="1133">
                  <c:v>3.1</c:v>
                </c:pt>
                <c:pt idx="1134">
                  <c:v>3.1</c:v>
                </c:pt>
                <c:pt idx="1135">
                  <c:v>3.1</c:v>
                </c:pt>
                <c:pt idx="1136">
                  <c:v>3.08</c:v>
                </c:pt>
                <c:pt idx="1137">
                  <c:v>3.07</c:v>
                </c:pt>
                <c:pt idx="1138">
                  <c:v>3.05</c:v>
                </c:pt>
                <c:pt idx="1139">
                  <c:v>3.05</c:v>
                </c:pt>
                <c:pt idx="1140">
                  <c:v>3.03</c:v>
                </c:pt>
                <c:pt idx="1141">
                  <c:v>3.02</c:v>
                </c:pt>
                <c:pt idx="1142">
                  <c:v>3.02</c:v>
                </c:pt>
                <c:pt idx="1143">
                  <c:v>3.02</c:v>
                </c:pt>
                <c:pt idx="1144">
                  <c:v>3.01</c:v>
                </c:pt>
                <c:pt idx="1145">
                  <c:v>3.01</c:v>
                </c:pt>
                <c:pt idx="1146">
                  <c:v>3.01</c:v>
                </c:pt>
                <c:pt idx="1147">
                  <c:v>3</c:v>
                </c:pt>
                <c:pt idx="1148">
                  <c:v>2.9899999999999998</c:v>
                </c:pt>
                <c:pt idx="1149">
                  <c:v>2.9899999999999998</c:v>
                </c:pt>
                <c:pt idx="1150">
                  <c:v>2.98</c:v>
                </c:pt>
                <c:pt idx="1151">
                  <c:v>2.9699999999999998</c:v>
                </c:pt>
                <c:pt idx="1152">
                  <c:v>2.9499999999999997</c:v>
                </c:pt>
                <c:pt idx="1153">
                  <c:v>2.9299999999999997</c:v>
                </c:pt>
                <c:pt idx="1154">
                  <c:v>2.9</c:v>
                </c:pt>
                <c:pt idx="1155">
                  <c:v>2.88</c:v>
                </c:pt>
                <c:pt idx="1156">
                  <c:v>2.88</c:v>
                </c:pt>
                <c:pt idx="1157">
                  <c:v>2.8699999999999997</c:v>
                </c:pt>
                <c:pt idx="1158">
                  <c:v>2.86</c:v>
                </c:pt>
                <c:pt idx="1159">
                  <c:v>2.86</c:v>
                </c:pt>
                <c:pt idx="1160">
                  <c:v>2.8499999999999996</c:v>
                </c:pt>
                <c:pt idx="1161">
                  <c:v>2.8499999999999996</c:v>
                </c:pt>
                <c:pt idx="1162">
                  <c:v>2.8499999999999996</c:v>
                </c:pt>
                <c:pt idx="1163">
                  <c:v>2.8499999999999996</c:v>
                </c:pt>
                <c:pt idx="1164">
                  <c:v>2.84</c:v>
                </c:pt>
                <c:pt idx="1165">
                  <c:v>2.8299999999999996</c:v>
                </c:pt>
                <c:pt idx="1166">
                  <c:v>2.82</c:v>
                </c:pt>
                <c:pt idx="1167">
                  <c:v>2.82</c:v>
                </c:pt>
                <c:pt idx="1168">
                  <c:v>2.8099999999999996</c:v>
                </c:pt>
                <c:pt idx="1169">
                  <c:v>2.8099999999999996</c:v>
                </c:pt>
                <c:pt idx="1170">
                  <c:v>2.8099999999999996</c:v>
                </c:pt>
                <c:pt idx="1171">
                  <c:v>2.8099999999999996</c:v>
                </c:pt>
                <c:pt idx="1172">
                  <c:v>2.8</c:v>
                </c:pt>
                <c:pt idx="1173">
                  <c:v>2.79</c:v>
                </c:pt>
                <c:pt idx="1174">
                  <c:v>2.7800000000000002</c:v>
                </c:pt>
                <c:pt idx="1175">
                  <c:v>2.77</c:v>
                </c:pt>
                <c:pt idx="1176">
                  <c:v>2.77</c:v>
                </c:pt>
                <c:pt idx="1177">
                  <c:v>2.77</c:v>
                </c:pt>
                <c:pt idx="1178">
                  <c:v>2.7600000000000002</c:v>
                </c:pt>
                <c:pt idx="1179">
                  <c:v>2.7600000000000002</c:v>
                </c:pt>
                <c:pt idx="1180">
                  <c:v>2.7499999999999898</c:v>
                </c:pt>
                <c:pt idx="1181">
                  <c:v>2.7499999999999898</c:v>
                </c:pt>
                <c:pt idx="1182">
                  <c:v>2.7499999999999898</c:v>
                </c:pt>
                <c:pt idx="1183">
                  <c:v>2.73999999999999</c:v>
                </c:pt>
                <c:pt idx="1184">
                  <c:v>2.71999999999999</c:v>
                </c:pt>
                <c:pt idx="1185">
                  <c:v>2.7099999999999902</c:v>
                </c:pt>
                <c:pt idx="1186">
                  <c:v>2.7099999999999902</c:v>
                </c:pt>
                <c:pt idx="1187">
                  <c:v>2.7099999999999902</c:v>
                </c:pt>
                <c:pt idx="1188">
                  <c:v>2.7099999999999902</c:v>
                </c:pt>
                <c:pt idx="1189">
                  <c:v>2.7</c:v>
                </c:pt>
                <c:pt idx="1190">
                  <c:v>2.7</c:v>
                </c:pt>
                <c:pt idx="1191">
                  <c:v>2.7</c:v>
                </c:pt>
                <c:pt idx="1192">
                  <c:v>2.7</c:v>
                </c:pt>
                <c:pt idx="1193">
                  <c:v>2.7</c:v>
                </c:pt>
                <c:pt idx="1194">
                  <c:v>2.7</c:v>
                </c:pt>
                <c:pt idx="1195">
                  <c:v>2.69</c:v>
                </c:pt>
                <c:pt idx="1196">
                  <c:v>2.68</c:v>
                </c:pt>
                <c:pt idx="1197">
                  <c:v>2.67</c:v>
                </c:pt>
                <c:pt idx="1198">
                  <c:v>2.67</c:v>
                </c:pt>
                <c:pt idx="1199">
                  <c:v>2.67</c:v>
                </c:pt>
                <c:pt idx="1200">
                  <c:v>2.66</c:v>
                </c:pt>
                <c:pt idx="1201">
                  <c:v>2.66</c:v>
                </c:pt>
                <c:pt idx="1202">
                  <c:v>2.66</c:v>
                </c:pt>
                <c:pt idx="1203">
                  <c:v>2.65</c:v>
                </c:pt>
                <c:pt idx="1204">
                  <c:v>2.63</c:v>
                </c:pt>
                <c:pt idx="1205">
                  <c:v>2.62</c:v>
                </c:pt>
                <c:pt idx="1206">
                  <c:v>2.62</c:v>
                </c:pt>
                <c:pt idx="1207">
                  <c:v>2.61</c:v>
                </c:pt>
                <c:pt idx="1208">
                  <c:v>2.61</c:v>
                </c:pt>
                <c:pt idx="1209">
                  <c:v>2.61</c:v>
                </c:pt>
                <c:pt idx="1210">
                  <c:v>2.59</c:v>
                </c:pt>
                <c:pt idx="1211">
                  <c:v>2.58</c:v>
                </c:pt>
                <c:pt idx="1212">
                  <c:v>2.56</c:v>
                </c:pt>
                <c:pt idx="1213">
                  <c:v>2.56</c:v>
                </c:pt>
                <c:pt idx="1214">
                  <c:v>2.56</c:v>
                </c:pt>
                <c:pt idx="1215">
                  <c:v>2.54</c:v>
                </c:pt>
                <c:pt idx="1216">
                  <c:v>2.52</c:v>
                </c:pt>
                <c:pt idx="1217">
                  <c:v>2.52</c:v>
                </c:pt>
                <c:pt idx="1218">
                  <c:v>2.52</c:v>
                </c:pt>
                <c:pt idx="1219">
                  <c:v>2.5099999999999998</c:v>
                </c:pt>
                <c:pt idx="1220">
                  <c:v>2.48999999999999</c:v>
                </c:pt>
                <c:pt idx="1221">
                  <c:v>2.48999999999999</c:v>
                </c:pt>
                <c:pt idx="1222">
                  <c:v>2.48999999999999</c:v>
                </c:pt>
                <c:pt idx="1223">
                  <c:v>2.48999999999999</c:v>
                </c:pt>
                <c:pt idx="1224">
                  <c:v>2.4799999999999898</c:v>
                </c:pt>
                <c:pt idx="1225">
                  <c:v>2.4599999999999898</c:v>
                </c:pt>
                <c:pt idx="1226">
                  <c:v>2.44999999999999</c:v>
                </c:pt>
                <c:pt idx="1227">
                  <c:v>2.44999999999999</c:v>
                </c:pt>
                <c:pt idx="1228">
                  <c:v>2.44</c:v>
                </c:pt>
                <c:pt idx="1229">
                  <c:v>2.4299999999999895</c:v>
                </c:pt>
                <c:pt idx="1230">
                  <c:v>2.4199999999999897</c:v>
                </c:pt>
                <c:pt idx="1231">
                  <c:v>2.4199999999999897</c:v>
                </c:pt>
                <c:pt idx="1232">
                  <c:v>2.4199999999999897</c:v>
                </c:pt>
                <c:pt idx="1233">
                  <c:v>2.4</c:v>
                </c:pt>
                <c:pt idx="1234">
                  <c:v>2.4</c:v>
                </c:pt>
                <c:pt idx="1235">
                  <c:v>2.4</c:v>
                </c:pt>
                <c:pt idx="1236">
                  <c:v>2.3799999999999897</c:v>
                </c:pt>
                <c:pt idx="1237">
                  <c:v>2.3599999999999897</c:v>
                </c:pt>
                <c:pt idx="1238">
                  <c:v>2.3599999999999897</c:v>
                </c:pt>
                <c:pt idx="1239">
                  <c:v>2.3499999999999996</c:v>
                </c:pt>
                <c:pt idx="1240">
                  <c:v>2.3499999999999996</c:v>
                </c:pt>
                <c:pt idx="1241">
                  <c:v>2.34</c:v>
                </c:pt>
                <c:pt idx="1242">
                  <c:v>2.34</c:v>
                </c:pt>
                <c:pt idx="1243">
                  <c:v>2.3199999999999994</c:v>
                </c:pt>
                <c:pt idx="1244">
                  <c:v>2.3199999999999994</c:v>
                </c:pt>
                <c:pt idx="1245">
                  <c:v>2.2999999999999998</c:v>
                </c:pt>
                <c:pt idx="1246">
                  <c:v>2.2799999999999998</c:v>
                </c:pt>
                <c:pt idx="1247">
                  <c:v>2.2799999999999998</c:v>
                </c:pt>
                <c:pt idx="1248">
                  <c:v>2.2699999999999898</c:v>
                </c:pt>
                <c:pt idx="1249">
                  <c:v>2.2699999999999898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TBInfectionONLYData!$D$10018:$D$11267</c:f>
              <c:numCache>
                <c:formatCode>General</c:formatCode>
                <c:ptCount val="1250"/>
                <c:pt idx="0">
                  <c:v>0</c:v>
                </c:pt>
                <c:pt idx="1">
                  <c:v>15.78</c:v>
                </c:pt>
                <c:pt idx="2">
                  <c:v>15.79</c:v>
                </c:pt>
                <c:pt idx="3">
                  <c:v>15.860000000000001</c:v>
                </c:pt>
                <c:pt idx="4">
                  <c:v>15.889999999999901</c:v>
                </c:pt>
                <c:pt idx="5">
                  <c:v>15.83</c:v>
                </c:pt>
                <c:pt idx="6">
                  <c:v>15.82</c:v>
                </c:pt>
                <c:pt idx="7">
                  <c:v>15.860000000000001</c:v>
                </c:pt>
                <c:pt idx="8">
                  <c:v>15.819999999999904</c:v>
                </c:pt>
                <c:pt idx="9">
                  <c:v>15.79</c:v>
                </c:pt>
                <c:pt idx="10">
                  <c:v>15.739999999999903</c:v>
                </c:pt>
                <c:pt idx="11">
                  <c:v>15.699999999999902</c:v>
                </c:pt>
                <c:pt idx="12">
                  <c:v>15.719999999999899</c:v>
                </c:pt>
                <c:pt idx="13">
                  <c:v>15.689999999999902</c:v>
                </c:pt>
                <c:pt idx="14">
                  <c:v>15.7</c:v>
                </c:pt>
                <c:pt idx="15">
                  <c:v>15.67</c:v>
                </c:pt>
                <c:pt idx="16">
                  <c:v>15.619999999999902</c:v>
                </c:pt>
                <c:pt idx="17">
                  <c:v>15.589999999999902</c:v>
                </c:pt>
                <c:pt idx="18">
                  <c:v>15.55</c:v>
                </c:pt>
                <c:pt idx="19">
                  <c:v>15.55</c:v>
                </c:pt>
                <c:pt idx="20">
                  <c:v>15.54</c:v>
                </c:pt>
                <c:pt idx="21">
                  <c:v>15.49</c:v>
                </c:pt>
                <c:pt idx="22">
                  <c:v>15.459999999999903</c:v>
                </c:pt>
                <c:pt idx="23">
                  <c:v>15.450000000000001</c:v>
                </c:pt>
                <c:pt idx="24">
                  <c:v>15.39</c:v>
                </c:pt>
                <c:pt idx="25">
                  <c:v>15.350000000000001</c:v>
                </c:pt>
                <c:pt idx="26">
                  <c:v>15.28</c:v>
                </c:pt>
                <c:pt idx="27">
                  <c:v>15.229999999999999</c:v>
                </c:pt>
                <c:pt idx="28">
                  <c:v>15.17</c:v>
                </c:pt>
                <c:pt idx="29">
                  <c:v>15.219999999999999</c:v>
                </c:pt>
                <c:pt idx="30">
                  <c:v>15.2</c:v>
                </c:pt>
                <c:pt idx="31">
                  <c:v>15.139999999999999</c:v>
                </c:pt>
                <c:pt idx="32">
                  <c:v>15.05</c:v>
                </c:pt>
                <c:pt idx="33">
                  <c:v>15.03</c:v>
                </c:pt>
                <c:pt idx="34">
                  <c:v>15.049999999999899</c:v>
                </c:pt>
                <c:pt idx="35">
                  <c:v>14.979999999999901</c:v>
                </c:pt>
                <c:pt idx="36">
                  <c:v>14.93</c:v>
                </c:pt>
                <c:pt idx="37">
                  <c:v>14.870000000000001</c:v>
                </c:pt>
                <c:pt idx="38">
                  <c:v>14.799999999999899</c:v>
                </c:pt>
                <c:pt idx="39">
                  <c:v>14.77</c:v>
                </c:pt>
                <c:pt idx="40">
                  <c:v>14.739999999999998</c:v>
                </c:pt>
                <c:pt idx="41">
                  <c:v>14.67</c:v>
                </c:pt>
                <c:pt idx="42">
                  <c:v>14.629999999999999</c:v>
                </c:pt>
                <c:pt idx="43">
                  <c:v>14.52</c:v>
                </c:pt>
                <c:pt idx="44">
                  <c:v>14.450000000000001</c:v>
                </c:pt>
                <c:pt idx="45">
                  <c:v>14.370000000000001</c:v>
                </c:pt>
                <c:pt idx="46">
                  <c:v>14.329999999999904</c:v>
                </c:pt>
                <c:pt idx="47">
                  <c:v>14.26</c:v>
                </c:pt>
                <c:pt idx="48">
                  <c:v>14.19</c:v>
                </c:pt>
                <c:pt idx="49">
                  <c:v>14.139999999999999</c:v>
                </c:pt>
                <c:pt idx="50">
                  <c:v>14.079999999999904</c:v>
                </c:pt>
                <c:pt idx="51">
                  <c:v>14.06</c:v>
                </c:pt>
                <c:pt idx="52">
                  <c:v>14.03</c:v>
                </c:pt>
                <c:pt idx="53">
                  <c:v>13.950000000000001</c:v>
                </c:pt>
                <c:pt idx="54">
                  <c:v>13.9</c:v>
                </c:pt>
                <c:pt idx="55">
                  <c:v>13.84</c:v>
                </c:pt>
                <c:pt idx="56">
                  <c:v>13.81</c:v>
                </c:pt>
                <c:pt idx="57">
                  <c:v>13.850000000000001</c:v>
                </c:pt>
                <c:pt idx="58">
                  <c:v>13.83</c:v>
                </c:pt>
                <c:pt idx="59">
                  <c:v>13.83</c:v>
                </c:pt>
                <c:pt idx="60">
                  <c:v>13.75</c:v>
                </c:pt>
                <c:pt idx="61">
                  <c:v>13.709999999999999</c:v>
                </c:pt>
                <c:pt idx="62">
                  <c:v>13.649999999999903</c:v>
                </c:pt>
                <c:pt idx="63">
                  <c:v>13.6</c:v>
                </c:pt>
                <c:pt idx="64">
                  <c:v>13.56</c:v>
                </c:pt>
                <c:pt idx="65">
                  <c:v>13.54</c:v>
                </c:pt>
                <c:pt idx="66">
                  <c:v>13.469999999999901</c:v>
                </c:pt>
                <c:pt idx="67">
                  <c:v>13.41</c:v>
                </c:pt>
                <c:pt idx="68">
                  <c:v>13.44</c:v>
                </c:pt>
                <c:pt idx="69">
                  <c:v>13.4</c:v>
                </c:pt>
                <c:pt idx="70">
                  <c:v>13.34</c:v>
                </c:pt>
                <c:pt idx="71">
                  <c:v>13.28</c:v>
                </c:pt>
                <c:pt idx="72">
                  <c:v>13.27</c:v>
                </c:pt>
                <c:pt idx="73">
                  <c:v>13.229999999999999</c:v>
                </c:pt>
                <c:pt idx="74">
                  <c:v>13.18</c:v>
                </c:pt>
                <c:pt idx="75">
                  <c:v>13.08</c:v>
                </c:pt>
                <c:pt idx="76">
                  <c:v>13.03</c:v>
                </c:pt>
                <c:pt idx="77">
                  <c:v>12.98</c:v>
                </c:pt>
                <c:pt idx="78">
                  <c:v>12.97</c:v>
                </c:pt>
                <c:pt idx="79">
                  <c:v>12.91</c:v>
                </c:pt>
                <c:pt idx="80">
                  <c:v>12.84</c:v>
                </c:pt>
                <c:pt idx="81">
                  <c:v>12.799999999999899</c:v>
                </c:pt>
                <c:pt idx="82">
                  <c:v>12.719999999999999</c:v>
                </c:pt>
                <c:pt idx="83">
                  <c:v>12.65</c:v>
                </c:pt>
                <c:pt idx="84">
                  <c:v>12.62</c:v>
                </c:pt>
                <c:pt idx="85">
                  <c:v>12.58</c:v>
                </c:pt>
                <c:pt idx="86">
                  <c:v>12.54</c:v>
                </c:pt>
                <c:pt idx="87">
                  <c:v>12.450000000000001</c:v>
                </c:pt>
                <c:pt idx="88">
                  <c:v>12.42</c:v>
                </c:pt>
                <c:pt idx="89">
                  <c:v>12.360000000000001</c:v>
                </c:pt>
                <c:pt idx="90">
                  <c:v>12.3</c:v>
                </c:pt>
                <c:pt idx="91">
                  <c:v>12.27</c:v>
                </c:pt>
                <c:pt idx="92">
                  <c:v>12.229999999999999</c:v>
                </c:pt>
                <c:pt idx="93">
                  <c:v>12.209999999999999</c:v>
                </c:pt>
                <c:pt idx="94">
                  <c:v>12.17</c:v>
                </c:pt>
                <c:pt idx="95">
                  <c:v>12.139999999999899</c:v>
                </c:pt>
                <c:pt idx="96">
                  <c:v>12.139999999999899</c:v>
                </c:pt>
                <c:pt idx="97">
                  <c:v>12.1</c:v>
                </c:pt>
                <c:pt idx="98">
                  <c:v>12.02</c:v>
                </c:pt>
                <c:pt idx="99">
                  <c:v>11.94</c:v>
                </c:pt>
                <c:pt idx="100">
                  <c:v>11.84</c:v>
                </c:pt>
                <c:pt idx="101">
                  <c:v>11.78</c:v>
                </c:pt>
                <c:pt idx="102">
                  <c:v>11.75</c:v>
                </c:pt>
                <c:pt idx="103">
                  <c:v>11.66</c:v>
                </c:pt>
                <c:pt idx="104">
                  <c:v>11.629999999999999</c:v>
                </c:pt>
                <c:pt idx="105">
                  <c:v>11.65</c:v>
                </c:pt>
                <c:pt idx="106">
                  <c:v>11.56</c:v>
                </c:pt>
                <c:pt idx="107">
                  <c:v>11.52</c:v>
                </c:pt>
                <c:pt idx="108">
                  <c:v>11.51</c:v>
                </c:pt>
                <c:pt idx="109">
                  <c:v>11.46</c:v>
                </c:pt>
                <c:pt idx="110">
                  <c:v>11.41</c:v>
                </c:pt>
                <c:pt idx="111">
                  <c:v>11.350000000000001</c:v>
                </c:pt>
                <c:pt idx="112">
                  <c:v>11.3</c:v>
                </c:pt>
                <c:pt idx="113">
                  <c:v>11.27</c:v>
                </c:pt>
                <c:pt idx="114">
                  <c:v>11.2</c:v>
                </c:pt>
                <c:pt idx="115">
                  <c:v>11.179999999999902</c:v>
                </c:pt>
                <c:pt idx="116">
                  <c:v>11.08</c:v>
                </c:pt>
                <c:pt idx="117">
                  <c:v>11.03</c:v>
                </c:pt>
                <c:pt idx="118">
                  <c:v>11</c:v>
                </c:pt>
                <c:pt idx="119">
                  <c:v>10.96</c:v>
                </c:pt>
                <c:pt idx="120">
                  <c:v>10.94</c:v>
                </c:pt>
                <c:pt idx="121">
                  <c:v>10.89</c:v>
                </c:pt>
                <c:pt idx="122">
                  <c:v>10.81</c:v>
                </c:pt>
                <c:pt idx="123">
                  <c:v>10.77</c:v>
                </c:pt>
                <c:pt idx="124">
                  <c:v>10.69</c:v>
                </c:pt>
                <c:pt idx="125">
                  <c:v>10.629999999999901</c:v>
                </c:pt>
                <c:pt idx="126">
                  <c:v>10.58</c:v>
                </c:pt>
                <c:pt idx="127">
                  <c:v>10.52</c:v>
                </c:pt>
                <c:pt idx="128">
                  <c:v>10.42</c:v>
                </c:pt>
                <c:pt idx="129">
                  <c:v>10.370000000000001</c:v>
                </c:pt>
                <c:pt idx="130">
                  <c:v>10.31</c:v>
                </c:pt>
                <c:pt idx="131">
                  <c:v>10.29</c:v>
                </c:pt>
                <c:pt idx="132">
                  <c:v>10.239999999999998</c:v>
                </c:pt>
                <c:pt idx="133">
                  <c:v>10.200000000000001</c:v>
                </c:pt>
                <c:pt idx="134">
                  <c:v>10.09</c:v>
                </c:pt>
                <c:pt idx="135">
                  <c:v>10.02</c:v>
                </c:pt>
                <c:pt idx="136">
                  <c:v>9.9899999999999913</c:v>
                </c:pt>
                <c:pt idx="137">
                  <c:v>9.9699999999999935</c:v>
                </c:pt>
                <c:pt idx="138">
                  <c:v>9.919999999999991</c:v>
                </c:pt>
                <c:pt idx="139">
                  <c:v>9.8600000000000012</c:v>
                </c:pt>
                <c:pt idx="140">
                  <c:v>9.7999999999999918</c:v>
                </c:pt>
                <c:pt idx="141">
                  <c:v>9.76</c:v>
                </c:pt>
                <c:pt idx="142">
                  <c:v>9.7000000000000011</c:v>
                </c:pt>
                <c:pt idx="143">
                  <c:v>9.5799999999999912</c:v>
                </c:pt>
                <c:pt idx="144">
                  <c:v>9.51</c:v>
                </c:pt>
                <c:pt idx="145">
                  <c:v>9.4099999999999913</c:v>
                </c:pt>
                <c:pt idx="146">
                  <c:v>9.4099999999999913</c:v>
                </c:pt>
                <c:pt idx="147">
                  <c:v>9.339999999999991</c:v>
                </c:pt>
                <c:pt idx="148">
                  <c:v>9.2599999999999909</c:v>
                </c:pt>
                <c:pt idx="149">
                  <c:v>9.2000000000000011</c:v>
                </c:pt>
                <c:pt idx="150">
                  <c:v>9.1199999999999921</c:v>
                </c:pt>
                <c:pt idx="151">
                  <c:v>9.0799999999999912</c:v>
                </c:pt>
                <c:pt idx="152">
                  <c:v>9.0599999999999916</c:v>
                </c:pt>
                <c:pt idx="153">
                  <c:v>8.9999999999999911</c:v>
                </c:pt>
                <c:pt idx="154">
                  <c:v>8.9499999999999922</c:v>
                </c:pt>
                <c:pt idx="155">
                  <c:v>8.919999999999991</c:v>
                </c:pt>
                <c:pt idx="156">
                  <c:v>8.8799999999999937</c:v>
                </c:pt>
                <c:pt idx="157">
                  <c:v>8.8499999999999925</c:v>
                </c:pt>
                <c:pt idx="158">
                  <c:v>8.839999999999991</c:v>
                </c:pt>
                <c:pt idx="159">
                  <c:v>8.7599999999999909</c:v>
                </c:pt>
                <c:pt idx="160">
                  <c:v>8.6999999999999922</c:v>
                </c:pt>
                <c:pt idx="161">
                  <c:v>8.6799999999999926</c:v>
                </c:pt>
                <c:pt idx="162">
                  <c:v>8.6199999999999921</c:v>
                </c:pt>
                <c:pt idx="163">
                  <c:v>8.5299999999999923</c:v>
                </c:pt>
                <c:pt idx="164">
                  <c:v>8.4399999999999924</c:v>
                </c:pt>
                <c:pt idx="165">
                  <c:v>8.3699999999999939</c:v>
                </c:pt>
                <c:pt idx="166">
                  <c:v>8.3299999999999912</c:v>
                </c:pt>
                <c:pt idx="167">
                  <c:v>8.2599999999999909</c:v>
                </c:pt>
                <c:pt idx="168">
                  <c:v>8.2000000000000011</c:v>
                </c:pt>
                <c:pt idx="169">
                  <c:v>8.1299999999999919</c:v>
                </c:pt>
                <c:pt idx="170">
                  <c:v>8.07</c:v>
                </c:pt>
                <c:pt idx="171">
                  <c:v>8.01</c:v>
                </c:pt>
                <c:pt idx="172">
                  <c:v>7.9599999999999902</c:v>
                </c:pt>
                <c:pt idx="173">
                  <c:v>7.8999999999999897</c:v>
                </c:pt>
                <c:pt idx="174">
                  <c:v>7.8699999999999894</c:v>
                </c:pt>
                <c:pt idx="175">
                  <c:v>7.84</c:v>
                </c:pt>
                <c:pt idx="176">
                  <c:v>7.7700000000000005</c:v>
                </c:pt>
                <c:pt idx="177">
                  <c:v>7.7099999999999902</c:v>
                </c:pt>
                <c:pt idx="178">
                  <c:v>7.68</c:v>
                </c:pt>
                <c:pt idx="179">
                  <c:v>7.6299999999999892</c:v>
                </c:pt>
                <c:pt idx="180">
                  <c:v>7.5599999999999898</c:v>
                </c:pt>
                <c:pt idx="181">
                  <c:v>7.4999999999999902</c:v>
                </c:pt>
                <c:pt idx="182">
                  <c:v>7.4599999999999902</c:v>
                </c:pt>
                <c:pt idx="183">
                  <c:v>7.4499999999999904</c:v>
                </c:pt>
                <c:pt idx="184">
                  <c:v>7.3999999999999897</c:v>
                </c:pt>
                <c:pt idx="185">
                  <c:v>7.3499999999999899</c:v>
                </c:pt>
                <c:pt idx="186">
                  <c:v>7.3199999999999994</c:v>
                </c:pt>
                <c:pt idx="187">
                  <c:v>7.3399999999999901</c:v>
                </c:pt>
                <c:pt idx="188">
                  <c:v>7.3399999999999901</c:v>
                </c:pt>
                <c:pt idx="189">
                  <c:v>7.3399999999999901</c:v>
                </c:pt>
                <c:pt idx="190">
                  <c:v>7.33</c:v>
                </c:pt>
                <c:pt idx="191">
                  <c:v>7.33</c:v>
                </c:pt>
                <c:pt idx="192">
                  <c:v>7.3599999999999897</c:v>
                </c:pt>
                <c:pt idx="193">
                  <c:v>7.3699999999999894</c:v>
                </c:pt>
                <c:pt idx="194">
                  <c:v>7.3799999999999901</c:v>
                </c:pt>
                <c:pt idx="195">
                  <c:v>7.3199999999999896</c:v>
                </c:pt>
                <c:pt idx="196">
                  <c:v>7.2999999999999901</c:v>
                </c:pt>
                <c:pt idx="197">
                  <c:v>7.3499999999999899</c:v>
                </c:pt>
                <c:pt idx="198">
                  <c:v>7.3699999999999894</c:v>
                </c:pt>
                <c:pt idx="199">
                  <c:v>7.3699999999999894</c:v>
                </c:pt>
                <c:pt idx="200">
                  <c:v>7.3399999999999901</c:v>
                </c:pt>
                <c:pt idx="201">
                  <c:v>7.3499999999999899</c:v>
                </c:pt>
                <c:pt idx="202">
                  <c:v>7.3599999999999897</c:v>
                </c:pt>
                <c:pt idx="203">
                  <c:v>7.4199999999999902</c:v>
                </c:pt>
                <c:pt idx="204">
                  <c:v>7.4299999999999899</c:v>
                </c:pt>
                <c:pt idx="205">
                  <c:v>7.4299999999999899</c:v>
                </c:pt>
                <c:pt idx="206">
                  <c:v>7.4299999999999899</c:v>
                </c:pt>
                <c:pt idx="207">
                  <c:v>7.46999999999999</c:v>
                </c:pt>
                <c:pt idx="208">
                  <c:v>7.4799999999999907</c:v>
                </c:pt>
                <c:pt idx="209">
                  <c:v>7.50999999999999</c:v>
                </c:pt>
                <c:pt idx="210">
                  <c:v>7.5599999999999898</c:v>
                </c:pt>
                <c:pt idx="211">
                  <c:v>7.5599999999999898</c:v>
                </c:pt>
                <c:pt idx="212">
                  <c:v>7.5499999999999901</c:v>
                </c:pt>
                <c:pt idx="213">
                  <c:v>7.5399999999999903</c:v>
                </c:pt>
                <c:pt idx="214">
                  <c:v>7.5599999999999898</c:v>
                </c:pt>
                <c:pt idx="215">
                  <c:v>7.5399999999999903</c:v>
                </c:pt>
                <c:pt idx="216">
                  <c:v>7.5399999999999903</c:v>
                </c:pt>
                <c:pt idx="217">
                  <c:v>7.50999999999999</c:v>
                </c:pt>
                <c:pt idx="218">
                  <c:v>7.4899999999999904</c:v>
                </c:pt>
                <c:pt idx="219">
                  <c:v>7.4999999999999902</c:v>
                </c:pt>
                <c:pt idx="220">
                  <c:v>7.5199999999999898</c:v>
                </c:pt>
                <c:pt idx="221">
                  <c:v>7.5299999999999896</c:v>
                </c:pt>
                <c:pt idx="222">
                  <c:v>7.5299999999999896</c:v>
                </c:pt>
                <c:pt idx="223">
                  <c:v>7.4999999999999902</c:v>
                </c:pt>
                <c:pt idx="224">
                  <c:v>7.50999999999999</c:v>
                </c:pt>
                <c:pt idx="225">
                  <c:v>7.5299999999999896</c:v>
                </c:pt>
                <c:pt idx="226">
                  <c:v>7.5299999999999896</c:v>
                </c:pt>
                <c:pt idx="227">
                  <c:v>7.50999999999999</c:v>
                </c:pt>
                <c:pt idx="228">
                  <c:v>7.4899999999999904</c:v>
                </c:pt>
                <c:pt idx="229">
                  <c:v>7.4999999999999902</c:v>
                </c:pt>
                <c:pt idx="230">
                  <c:v>7.5199999999999898</c:v>
                </c:pt>
                <c:pt idx="231">
                  <c:v>7.5499999999999901</c:v>
                </c:pt>
                <c:pt idx="232">
                  <c:v>7.5499999999999901</c:v>
                </c:pt>
                <c:pt idx="233">
                  <c:v>7.5499999999999901</c:v>
                </c:pt>
                <c:pt idx="234">
                  <c:v>7.5599999999999898</c:v>
                </c:pt>
                <c:pt idx="235">
                  <c:v>7.5699999999999896</c:v>
                </c:pt>
                <c:pt idx="236">
                  <c:v>7.5499999999999901</c:v>
                </c:pt>
                <c:pt idx="237">
                  <c:v>7.5799999999999903</c:v>
                </c:pt>
                <c:pt idx="238">
                  <c:v>7.5799999999999903</c:v>
                </c:pt>
                <c:pt idx="239">
                  <c:v>7.5999999999999899</c:v>
                </c:pt>
                <c:pt idx="240">
                  <c:v>7.5999999999999899</c:v>
                </c:pt>
                <c:pt idx="241">
                  <c:v>7.6099999999999897</c:v>
                </c:pt>
                <c:pt idx="242">
                  <c:v>7.6299999999999892</c:v>
                </c:pt>
                <c:pt idx="243">
                  <c:v>7.64</c:v>
                </c:pt>
                <c:pt idx="244">
                  <c:v>7.6599999999999895</c:v>
                </c:pt>
                <c:pt idx="245">
                  <c:v>7.64</c:v>
                </c:pt>
                <c:pt idx="246">
                  <c:v>7.6599999999999895</c:v>
                </c:pt>
                <c:pt idx="247">
                  <c:v>7.64</c:v>
                </c:pt>
                <c:pt idx="248">
                  <c:v>7.6199999999999894</c:v>
                </c:pt>
                <c:pt idx="249">
                  <c:v>7.64</c:v>
                </c:pt>
                <c:pt idx="250">
                  <c:v>7.6099999999999897</c:v>
                </c:pt>
                <c:pt idx="251">
                  <c:v>7.5799999999999903</c:v>
                </c:pt>
                <c:pt idx="252">
                  <c:v>7.5699999999999896</c:v>
                </c:pt>
                <c:pt idx="253">
                  <c:v>7.5599999999999898</c:v>
                </c:pt>
                <c:pt idx="254">
                  <c:v>7.56</c:v>
                </c:pt>
                <c:pt idx="255">
                  <c:v>7.5999999999999899</c:v>
                </c:pt>
                <c:pt idx="256">
                  <c:v>7.5599999999999898</c:v>
                </c:pt>
                <c:pt idx="257">
                  <c:v>7.5499999999999901</c:v>
                </c:pt>
                <c:pt idx="258">
                  <c:v>7.5299999999999896</c:v>
                </c:pt>
                <c:pt idx="259">
                  <c:v>7.4999999999999902</c:v>
                </c:pt>
                <c:pt idx="260">
                  <c:v>7.50999999999999</c:v>
                </c:pt>
                <c:pt idx="261">
                  <c:v>7.5299999999999896</c:v>
                </c:pt>
                <c:pt idx="262">
                  <c:v>7.5299999999999896</c:v>
                </c:pt>
                <c:pt idx="263">
                  <c:v>7.50999999999999</c:v>
                </c:pt>
                <c:pt idx="264">
                  <c:v>7.50999999999999</c:v>
                </c:pt>
                <c:pt idx="265">
                  <c:v>7.52</c:v>
                </c:pt>
                <c:pt idx="266">
                  <c:v>7.5</c:v>
                </c:pt>
                <c:pt idx="267">
                  <c:v>7.5</c:v>
                </c:pt>
                <c:pt idx="268">
                  <c:v>7.5</c:v>
                </c:pt>
                <c:pt idx="269">
                  <c:v>7.4899999999999904</c:v>
                </c:pt>
                <c:pt idx="270">
                  <c:v>7.52</c:v>
                </c:pt>
                <c:pt idx="271">
                  <c:v>7.5299999999999896</c:v>
                </c:pt>
                <c:pt idx="272">
                  <c:v>7.5299999999999896</c:v>
                </c:pt>
                <c:pt idx="273">
                  <c:v>7.5299999999999896</c:v>
                </c:pt>
                <c:pt idx="274">
                  <c:v>7.5299999999999896</c:v>
                </c:pt>
                <c:pt idx="275">
                  <c:v>7.5399999999999903</c:v>
                </c:pt>
                <c:pt idx="276">
                  <c:v>7.5699999999999896</c:v>
                </c:pt>
                <c:pt idx="277">
                  <c:v>7.59</c:v>
                </c:pt>
                <c:pt idx="278">
                  <c:v>7.59</c:v>
                </c:pt>
                <c:pt idx="279">
                  <c:v>7.58</c:v>
                </c:pt>
                <c:pt idx="280">
                  <c:v>7.56</c:v>
                </c:pt>
                <c:pt idx="281">
                  <c:v>7.5499999999999901</c:v>
                </c:pt>
                <c:pt idx="282">
                  <c:v>7.5699999999999896</c:v>
                </c:pt>
                <c:pt idx="283">
                  <c:v>7.58</c:v>
                </c:pt>
                <c:pt idx="284">
                  <c:v>7.58</c:v>
                </c:pt>
                <c:pt idx="285">
                  <c:v>7.6</c:v>
                </c:pt>
                <c:pt idx="286">
                  <c:v>7.6</c:v>
                </c:pt>
                <c:pt idx="287">
                  <c:v>7.6099999999999897</c:v>
                </c:pt>
                <c:pt idx="288">
                  <c:v>7.6299999999999892</c:v>
                </c:pt>
                <c:pt idx="289">
                  <c:v>7.64</c:v>
                </c:pt>
                <c:pt idx="290">
                  <c:v>7.6299999999999892</c:v>
                </c:pt>
                <c:pt idx="291">
                  <c:v>7.68</c:v>
                </c:pt>
                <c:pt idx="292">
                  <c:v>7.7099999999999902</c:v>
                </c:pt>
                <c:pt idx="293">
                  <c:v>7.6999999999999895</c:v>
                </c:pt>
                <c:pt idx="294">
                  <c:v>7.6999999999999895</c:v>
                </c:pt>
                <c:pt idx="295">
                  <c:v>7.71999999999999</c:v>
                </c:pt>
                <c:pt idx="296">
                  <c:v>7.6999999999999895</c:v>
                </c:pt>
                <c:pt idx="297">
                  <c:v>7.71999999999999</c:v>
                </c:pt>
                <c:pt idx="298">
                  <c:v>7.7299999999999898</c:v>
                </c:pt>
                <c:pt idx="299">
                  <c:v>7.7399999999999904</c:v>
                </c:pt>
                <c:pt idx="300">
                  <c:v>7.71999999999999</c:v>
                </c:pt>
                <c:pt idx="301">
                  <c:v>7.71999999999999</c:v>
                </c:pt>
                <c:pt idx="302">
                  <c:v>7.7499999999999902</c:v>
                </c:pt>
                <c:pt idx="303">
                  <c:v>7.75999999999999</c:v>
                </c:pt>
                <c:pt idx="304">
                  <c:v>7.75999999999999</c:v>
                </c:pt>
                <c:pt idx="305">
                  <c:v>7.75999999999999</c:v>
                </c:pt>
                <c:pt idx="306">
                  <c:v>7.79</c:v>
                </c:pt>
                <c:pt idx="307">
                  <c:v>7.7700000000000005</c:v>
                </c:pt>
                <c:pt idx="308">
                  <c:v>7.7700000000000005</c:v>
                </c:pt>
                <c:pt idx="309">
                  <c:v>7.7700000000000005</c:v>
                </c:pt>
                <c:pt idx="310">
                  <c:v>7.7799999999999905</c:v>
                </c:pt>
                <c:pt idx="311">
                  <c:v>7.75999999999999</c:v>
                </c:pt>
                <c:pt idx="312">
                  <c:v>7.7700000000000005</c:v>
                </c:pt>
                <c:pt idx="313">
                  <c:v>7.7700000000000005</c:v>
                </c:pt>
                <c:pt idx="314">
                  <c:v>7.7799999999999905</c:v>
                </c:pt>
                <c:pt idx="315">
                  <c:v>7.7700000000000005</c:v>
                </c:pt>
                <c:pt idx="316">
                  <c:v>7.7700000000000005</c:v>
                </c:pt>
                <c:pt idx="317">
                  <c:v>7.79</c:v>
                </c:pt>
                <c:pt idx="318">
                  <c:v>7.7700000000000005</c:v>
                </c:pt>
                <c:pt idx="319">
                  <c:v>7.79</c:v>
                </c:pt>
                <c:pt idx="320">
                  <c:v>7.7299999999999898</c:v>
                </c:pt>
                <c:pt idx="321">
                  <c:v>7.7299999999999898</c:v>
                </c:pt>
                <c:pt idx="322">
                  <c:v>7.7099999999999902</c:v>
                </c:pt>
                <c:pt idx="323">
                  <c:v>7.6999999999999895</c:v>
                </c:pt>
                <c:pt idx="324">
                  <c:v>7.6699999999999893</c:v>
                </c:pt>
                <c:pt idx="325">
                  <c:v>7.6999999999999895</c:v>
                </c:pt>
                <c:pt idx="326">
                  <c:v>7.7399999999999904</c:v>
                </c:pt>
                <c:pt idx="327">
                  <c:v>7.7399999999999904</c:v>
                </c:pt>
                <c:pt idx="328">
                  <c:v>7.79</c:v>
                </c:pt>
                <c:pt idx="329">
                  <c:v>7.7799999999999905</c:v>
                </c:pt>
                <c:pt idx="330">
                  <c:v>7.7499999999999902</c:v>
                </c:pt>
                <c:pt idx="331">
                  <c:v>7.7399999999999904</c:v>
                </c:pt>
                <c:pt idx="332">
                  <c:v>7.71999999999999</c:v>
                </c:pt>
                <c:pt idx="333">
                  <c:v>7.7099999999999902</c:v>
                </c:pt>
                <c:pt idx="334">
                  <c:v>7.6999999999999895</c:v>
                </c:pt>
                <c:pt idx="335">
                  <c:v>7.7299999999999898</c:v>
                </c:pt>
                <c:pt idx="336">
                  <c:v>7.7099999999999902</c:v>
                </c:pt>
                <c:pt idx="337">
                  <c:v>7.71999999999999</c:v>
                </c:pt>
                <c:pt idx="338">
                  <c:v>7.7499999999999902</c:v>
                </c:pt>
                <c:pt idx="339">
                  <c:v>7.75999999999999</c:v>
                </c:pt>
                <c:pt idx="340">
                  <c:v>7.7499999999999902</c:v>
                </c:pt>
                <c:pt idx="341">
                  <c:v>7.7499999999999902</c:v>
                </c:pt>
                <c:pt idx="342">
                  <c:v>7.7399999999999904</c:v>
                </c:pt>
                <c:pt idx="343">
                  <c:v>7.75999999999999</c:v>
                </c:pt>
                <c:pt idx="344">
                  <c:v>7.7499999999999902</c:v>
                </c:pt>
                <c:pt idx="345">
                  <c:v>7.75999999999999</c:v>
                </c:pt>
                <c:pt idx="346">
                  <c:v>7.75999999999999</c:v>
                </c:pt>
                <c:pt idx="347">
                  <c:v>7.7499999999999902</c:v>
                </c:pt>
                <c:pt idx="348">
                  <c:v>7.75999999999999</c:v>
                </c:pt>
                <c:pt idx="349">
                  <c:v>7.7700000000000005</c:v>
                </c:pt>
                <c:pt idx="350">
                  <c:v>7.7700000000000005</c:v>
                </c:pt>
                <c:pt idx="351">
                  <c:v>7.7799999999999905</c:v>
                </c:pt>
                <c:pt idx="352">
                  <c:v>7.7999999999999901</c:v>
                </c:pt>
                <c:pt idx="353">
                  <c:v>7.7799999999999905</c:v>
                </c:pt>
                <c:pt idx="354">
                  <c:v>7.7799999999999905</c:v>
                </c:pt>
                <c:pt idx="355">
                  <c:v>7.7999999999999901</c:v>
                </c:pt>
                <c:pt idx="356">
                  <c:v>7.8099999999999898</c:v>
                </c:pt>
                <c:pt idx="357">
                  <c:v>7.8099999999999898</c:v>
                </c:pt>
                <c:pt idx="358">
                  <c:v>7.7999999999999901</c:v>
                </c:pt>
                <c:pt idx="359">
                  <c:v>7.79</c:v>
                </c:pt>
                <c:pt idx="360">
                  <c:v>7.8199999999999896</c:v>
                </c:pt>
                <c:pt idx="361">
                  <c:v>7.8499999999999899</c:v>
                </c:pt>
                <c:pt idx="362">
                  <c:v>7.8599999999999897</c:v>
                </c:pt>
                <c:pt idx="363">
                  <c:v>7.88</c:v>
                </c:pt>
                <c:pt idx="364">
                  <c:v>7.88</c:v>
                </c:pt>
                <c:pt idx="365">
                  <c:v>7.8999999999999897</c:v>
                </c:pt>
                <c:pt idx="366">
                  <c:v>7.8699999999999894</c:v>
                </c:pt>
                <c:pt idx="367">
                  <c:v>7.88</c:v>
                </c:pt>
                <c:pt idx="368">
                  <c:v>7.8999999999999897</c:v>
                </c:pt>
                <c:pt idx="369">
                  <c:v>7.9300000000000006</c:v>
                </c:pt>
                <c:pt idx="370">
                  <c:v>7.9300000000000006</c:v>
                </c:pt>
                <c:pt idx="371">
                  <c:v>7.9399999999999906</c:v>
                </c:pt>
                <c:pt idx="372">
                  <c:v>7.9199999999999902</c:v>
                </c:pt>
                <c:pt idx="373">
                  <c:v>7.8999999999999897</c:v>
                </c:pt>
                <c:pt idx="374">
                  <c:v>7.89</c:v>
                </c:pt>
                <c:pt idx="375">
                  <c:v>7.9099999999999904</c:v>
                </c:pt>
                <c:pt idx="376">
                  <c:v>7.9199999999999902</c:v>
                </c:pt>
                <c:pt idx="377">
                  <c:v>7.9300000000000006</c:v>
                </c:pt>
                <c:pt idx="378">
                  <c:v>7.9199999999999902</c:v>
                </c:pt>
                <c:pt idx="379">
                  <c:v>7.9199999999999902</c:v>
                </c:pt>
                <c:pt idx="380">
                  <c:v>7.9099999999999904</c:v>
                </c:pt>
                <c:pt idx="381">
                  <c:v>7.9099999999999904</c:v>
                </c:pt>
                <c:pt idx="382">
                  <c:v>7.8999999999999897</c:v>
                </c:pt>
                <c:pt idx="383">
                  <c:v>7.89</c:v>
                </c:pt>
                <c:pt idx="384">
                  <c:v>7.89</c:v>
                </c:pt>
                <c:pt idx="385">
                  <c:v>7.89</c:v>
                </c:pt>
                <c:pt idx="386">
                  <c:v>7.89</c:v>
                </c:pt>
                <c:pt idx="387">
                  <c:v>7.89</c:v>
                </c:pt>
                <c:pt idx="388">
                  <c:v>7.89</c:v>
                </c:pt>
                <c:pt idx="389">
                  <c:v>7.9099999999999904</c:v>
                </c:pt>
                <c:pt idx="390">
                  <c:v>7.9499999999999904</c:v>
                </c:pt>
                <c:pt idx="391">
                  <c:v>7.9599999999999902</c:v>
                </c:pt>
                <c:pt idx="392">
                  <c:v>7.9499999999999904</c:v>
                </c:pt>
                <c:pt idx="393">
                  <c:v>7.9499999999999904</c:v>
                </c:pt>
                <c:pt idx="394">
                  <c:v>7.96999999999999</c:v>
                </c:pt>
                <c:pt idx="395">
                  <c:v>7.96999999999999</c:v>
                </c:pt>
                <c:pt idx="396">
                  <c:v>7.96999999999999</c:v>
                </c:pt>
                <c:pt idx="397">
                  <c:v>7.96999999999999</c:v>
                </c:pt>
                <c:pt idx="398">
                  <c:v>7.9799999999999907</c:v>
                </c:pt>
                <c:pt idx="399">
                  <c:v>7.9799999999999907</c:v>
                </c:pt>
                <c:pt idx="400">
                  <c:v>7.99</c:v>
                </c:pt>
                <c:pt idx="401">
                  <c:v>8.0199999999999925</c:v>
                </c:pt>
                <c:pt idx="402">
                  <c:v>8.0400000000000009</c:v>
                </c:pt>
                <c:pt idx="403">
                  <c:v>8.0300000000000011</c:v>
                </c:pt>
                <c:pt idx="404">
                  <c:v>8.0300000000000011</c:v>
                </c:pt>
                <c:pt idx="405">
                  <c:v>8.01</c:v>
                </c:pt>
                <c:pt idx="406">
                  <c:v>8.0400000000000009</c:v>
                </c:pt>
                <c:pt idx="407">
                  <c:v>8.0300000000000011</c:v>
                </c:pt>
                <c:pt idx="408">
                  <c:v>8.0300000000000011</c:v>
                </c:pt>
                <c:pt idx="409">
                  <c:v>7.9999999999999902</c:v>
                </c:pt>
                <c:pt idx="410">
                  <c:v>7.9999999999999902</c:v>
                </c:pt>
                <c:pt idx="411">
                  <c:v>8.02</c:v>
                </c:pt>
                <c:pt idx="412">
                  <c:v>8.02</c:v>
                </c:pt>
                <c:pt idx="413">
                  <c:v>8.0300000000000011</c:v>
                </c:pt>
                <c:pt idx="414">
                  <c:v>8.0400000000000009</c:v>
                </c:pt>
                <c:pt idx="415">
                  <c:v>8.0599999999999916</c:v>
                </c:pt>
                <c:pt idx="416">
                  <c:v>8.07</c:v>
                </c:pt>
                <c:pt idx="417">
                  <c:v>8.09</c:v>
                </c:pt>
                <c:pt idx="418">
                  <c:v>8.08</c:v>
                </c:pt>
                <c:pt idx="419">
                  <c:v>8.08</c:v>
                </c:pt>
                <c:pt idx="420">
                  <c:v>8.08</c:v>
                </c:pt>
                <c:pt idx="421">
                  <c:v>8.09</c:v>
                </c:pt>
                <c:pt idx="422">
                  <c:v>8.1299999999999919</c:v>
                </c:pt>
                <c:pt idx="423">
                  <c:v>8.1299999999999919</c:v>
                </c:pt>
                <c:pt idx="424">
                  <c:v>8.120000000000001</c:v>
                </c:pt>
                <c:pt idx="425">
                  <c:v>8.1299999999999919</c:v>
                </c:pt>
                <c:pt idx="426">
                  <c:v>8.120000000000001</c:v>
                </c:pt>
                <c:pt idx="427">
                  <c:v>8.11</c:v>
                </c:pt>
                <c:pt idx="428">
                  <c:v>8.120000000000001</c:v>
                </c:pt>
                <c:pt idx="429">
                  <c:v>8.11</c:v>
                </c:pt>
                <c:pt idx="430">
                  <c:v>8.120000000000001</c:v>
                </c:pt>
                <c:pt idx="431">
                  <c:v>8.1</c:v>
                </c:pt>
                <c:pt idx="432">
                  <c:v>8.11</c:v>
                </c:pt>
                <c:pt idx="433">
                  <c:v>8.1</c:v>
                </c:pt>
                <c:pt idx="434">
                  <c:v>8.11</c:v>
                </c:pt>
                <c:pt idx="435">
                  <c:v>8.11</c:v>
                </c:pt>
                <c:pt idx="436">
                  <c:v>8.120000000000001</c:v>
                </c:pt>
                <c:pt idx="437">
                  <c:v>8.11</c:v>
                </c:pt>
                <c:pt idx="438">
                  <c:v>8.120000000000001</c:v>
                </c:pt>
                <c:pt idx="439">
                  <c:v>8.1499999999999897</c:v>
                </c:pt>
                <c:pt idx="440">
                  <c:v>8.120000000000001</c:v>
                </c:pt>
                <c:pt idx="441">
                  <c:v>8.1299999999999919</c:v>
                </c:pt>
                <c:pt idx="442">
                  <c:v>8.11</c:v>
                </c:pt>
                <c:pt idx="443">
                  <c:v>8.11</c:v>
                </c:pt>
                <c:pt idx="444">
                  <c:v>8.11</c:v>
                </c:pt>
                <c:pt idx="445">
                  <c:v>8.1299999999999919</c:v>
                </c:pt>
                <c:pt idx="446">
                  <c:v>8.1299999999999919</c:v>
                </c:pt>
                <c:pt idx="447">
                  <c:v>8.08</c:v>
                </c:pt>
                <c:pt idx="448">
                  <c:v>8.07</c:v>
                </c:pt>
                <c:pt idx="449">
                  <c:v>8.0400000000000009</c:v>
                </c:pt>
                <c:pt idx="450">
                  <c:v>8.0300000000000011</c:v>
                </c:pt>
                <c:pt idx="451">
                  <c:v>8.02</c:v>
                </c:pt>
                <c:pt idx="452">
                  <c:v>8.0400000000000009</c:v>
                </c:pt>
                <c:pt idx="453">
                  <c:v>8.0300000000000011</c:v>
                </c:pt>
                <c:pt idx="454">
                  <c:v>8.0300000000000011</c:v>
                </c:pt>
                <c:pt idx="455">
                  <c:v>8.0300000000000011</c:v>
                </c:pt>
                <c:pt idx="456">
                  <c:v>8.0300000000000011</c:v>
                </c:pt>
                <c:pt idx="457">
                  <c:v>8.0400000000000009</c:v>
                </c:pt>
                <c:pt idx="458">
                  <c:v>8.0599999999999916</c:v>
                </c:pt>
                <c:pt idx="459">
                  <c:v>8.08</c:v>
                </c:pt>
                <c:pt idx="460">
                  <c:v>8.07</c:v>
                </c:pt>
                <c:pt idx="461">
                  <c:v>8.0400000000000009</c:v>
                </c:pt>
                <c:pt idx="462">
                  <c:v>8.0599999999999916</c:v>
                </c:pt>
                <c:pt idx="463">
                  <c:v>8.0599999999999916</c:v>
                </c:pt>
                <c:pt idx="464">
                  <c:v>8.0400000000000009</c:v>
                </c:pt>
                <c:pt idx="465">
                  <c:v>8.0599999999999916</c:v>
                </c:pt>
                <c:pt idx="466">
                  <c:v>8.0300000000000011</c:v>
                </c:pt>
                <c:pt idx="467">
                  <c:v>8.02</c:v>
                </c:pt>
                <c:pt idx="468">
                  <c:v>8.0400000000000009</c:v>
                </c:pt>
                <c:pt idx="469">
                  <c:v>8.0599999999999916</c:v>
                </c:pt>
                <c:pt idx="470">
                  <c:v>8.07</c:v>
                </c:pt>
                <c:pt idx="471">
                  <c:v>8.09</c:v>
                </c:pt>
                <c:pt idx="472">
                  <c:v>8.1</c:v>
                </c:pt>
                <c:pt idx="473">
                  <c:v>8.1</c:v>
                </c:pt>
                <c:pt idx="474">
                  <c:v>8.1</c:v>
                </c:pt>
                <c:pt idx="475">
                  <c:v>8.09</c:v>
                </c:pt>
                <c:pt idx="476">
                  <c:v>8.08</c:v>
                </c:pt>
                <c:pt idx="477">
                  <c:v>8.07</c:v>
                </c:pt>
                <c:pt idx="478">
                  <c:v>8.0599999999999916</c:v>
                </c:pt>
                <c:pt idx="479">
                  <c:v>8.07</c:v>
                </c:pt>
                <c:pt idx="480">
                  <c:v>8.07</c:v>
                </c:pt>
                <c:pt idx="481">
                  <c:v>8.07</c:v>
                </c:pt>
                <c:pt idx="482">
                  <c:v>8.08</c:v>
                </c:pt>
                <c:pt idx="483">
                  <c:v>8.1</c:v>
                </c:pt>
                <c:pt idx="484">
                  <c:v>8.120000000000001</c:v>
                </c:pt>
                <c:pt idx="485">
                  <c:v>8.1399999999999988</c:v>
                </c:pt>
                <c:pt idx="486">
                  <c:v>8.18</c:v>
                </c:pt>
                <c:pt idx="487">
                  <c:v>8.18</c:v>
                </c:pt>
                <c:pt idx="488">
                  <c:v>8.17</c:v>
                </c:pt>
                <c:pt idx="489">
                  <c:v>8.17</c:v>
                </c:pt>
                <c:pt idx="490">
                  <c:v>8.17</c:v>
                </c:pt>
                <c:pt idx="491">
                  <c:v>8.1599999999999913</c:v>
                </c:pt>
                <c:pt idx="492">
                  <c:v>8.1399999999999988</c:v>
                </c:pt>
                <c:pt idx="493">
                  <c:v>8.1599999999999913</c:v>
                </c:pt>
                <c:pt idx="494">
                  <c:v>8.17</c:v>
                </c:pt>
                <c:pt idx="495">
                  <c:v>8.209999999999992</c:v>
                </c:pt>
                <c:pt idx="496">
                  <c:v>8.2199999999999918</c:v>
                </c:pt>
                <c:pt idx="497">
                  <c:v>8.2299999999999986</c:v>
                </c:pt>
                <c:pt idx="498">
                  <c:v>8.2399999999999984</c:v>
                </c:pt>
                <c:pt idx="499">
                  <c:v>8.2800000000000011</c:v>
                </c:pt>
                <c:pt idx="500">
                  <c:v>8.2800000000000011</c:v>
                </c:pt>
                <c:pt idx="501">
                  <c:v>8.2800000000000011</c:v>
                </c:pt>
                <c:pt idx="502">
                  <c:v>8.2800000000000011</c:v>
                </c:pt>
                <c:pt idx="503">
                  <c:v>8.2999999999999918</c:v>
                </c:pt>
                <c:pt idx="504">
                  <c:v>8.3099999999999916</c:v>
                </c:pt>
                <c:pt idx="505">
                  <c:v>8.32</c:v>
                </c:pt>
                <c:pt idx="506">
                  <c:v>8.2999999999999918</c:v>
                </c:pt>
                <c:pt idx="507">
                  <c:v>8.2999999999999918</c:v>
                </c:pt>
                <c:pt idx="508">
                  <c:v>8.2900000000000009</c:v>
                </c:pt>
                <c:pt idx="509">
                  <c:v>8.2900000000000009</c:v>
                </c:pt>
                <c:pt idx="510">
                  <c:v>8.2800000000000011</c:v>
                </c:pt>
                <c:pt idx="511">
                  <c:v>8.2900000000000009</c:v>
                </c:pt>
                <c:pt idx="512">
                  <c:v>8.2999999999999918</c:v>
                </c:pt>
                <c:pt idx="513">
                  <c:v>8.2800000000000011</c:v>
                </c:pt>
                <c:pt idx="514">
                  <c:v>8.2999999999999918</c:v>
                </c:pt>
                <c:pt idx="515">
                  <c:v>8.3099999999999916</c:v>
                </c:pt>
                <c:pt idx="516">
                  <c:v>8.32</c:v>
                </c:pt>
                <c:pt idx="517">
                  <c:v>8.33</c:v>
                </c:pt>
                <c:pt idx="518">
                  <c:v>8.33</c:v>
                </c:pt>
                <c:pt idx="519">
                  <c:v>8.3800000000000008</c:v>
                </c:pt>
                <c:pt idx="520">
                  <c:v>8.3999999999999915</c:v>
                </c:pt>
                <c:pt idx="521">
                  <c:v>8.3999999999999915</c:v>
                </c:pt>
                <c:pt idx="522">
                  <c:v>8.3999999999999915</c:v>
                </c:pt>
                <c:pt idx="523">
                  <c:v>8.4299999999999926</c:v>
                </c:pt>
                <c:pt idx="524">
                  <c:v>8.42</c:v>
                </c:pt>
                <c:pt idx="525">
                  <c:v>8.42</c:v>
                </c:pt>
                <c:pt idx="526">
                  <c:v>8.43</c:v>
                </c:pt>
                <c:pt idx="527">
                  <c:v>8.41</c:v>
                </c:pt>
                <c:pt idx="528">
                  <c:v>8.41</c:v>
                </c:pt>
                <c:pt idx="529">
                  <c:v>8.42</c:v>
                </c:pt>
                <c:pt idx="530">
                  <c:v>8.42</c:v>
                </c:pt>
                <c:pt idx="531">
                  <c:v>8.43</c:v>
                </c:pt>
                <c:pt idx="532">
                  <c:v>8.4599999999999937</c:v>
                </c:pt>
                <c:pt idx="533">
                  <c:v>8.4799999999999915</c:v>
                </c:pt>
                <c:pt idx="534">
                  <c:v>8.4699999999999935</c:v>
                </c:pt>
                <c:pt idx="535">
                  <c:v>8.4500000000000011</c:v>
                </c:pt>
                <c:pt idx="536">
                  <c:v>8.4500000000000011</c:v>
                </c:pt>
                <c:pt idx="537">
                  <c:v>8.4599999999999937</c:v>
                </c:pt>
                <c:pt idx="538">
                  <c:v>8.4500000000000011</c:v>
                </c:pt>
                <c:pt idx="539">
                  <c:v>8.4599999999999937</c:v>
                </c:pt>
                <c:pt idx="540">
                  <c:v>8.4500000000000011</c:v>
                </c:pt>
                <c:pt idx="541">
                  <c:v>8.4599999999999937</c:v>
                </c:pt>
                <c:pt idx="542">
                  <c:v>8.4699999999999935</c:v>
                </c:pt>
                <c:pt idx="543">
                  <c:v>8.4500000000000011</c:v>
                </c:pt>
                <c:pt idx="544">
                  <c:v>8.4500000000000011</c:v>
                </c:pt>
                <c:pt idx="545">
                  <c:v>8.44</c:v>
                </c:pt>
                <c:pt idx="546">
                  <c:v>8.43</c:v>
                </c:pt>
                <c:pt idx="547">
                  <c:v>8.42</c:v>
                </c:pt>
                <c:pt idx="548">
                  <c:v>8.39</c:v>
                </c:pt>
                <c:pt idx="549">
                  <c:v>8.3600000000000012</c:v>
                </c:pt>
                <c:pt idx="550">
                  <c:v>8.3999999999999915</c:v>
                </c:pt>
                <c:pt idx="551">
                  <c:v>8.43</c:v>
                </c:pt>
                <c:pt idx="552">
                  <c:v>8.3999999999999915</c:v>
                </c:pt>
                <c:pt idx="553">
                  <c:v>8.3999999999999915</c:v>
                </c:pt>
                <c:pt idx="554">
                  <c:v>8.4500000000000011</c:v>
                </c:pt>
                <c:pt idx="555">
                  <c:v>8.41</c:v>
                </c:pt>
                <c:pt idx="556">
                  <c:v>8.42</c:v>
                </c:pt>
                <c:pt idx="557">
                  <c:v>8.3800000000000008</c:v>
                </c:pt>
                <c:pt idx="558">
                  <c:v>8.3700000000000028</c:v>
                </c:pt>
                <c:pt idx="559">
                  <c:v>8.3800000000000008</c:v>
                </c:pt>
                <c:pt idx="560">
                  <c:v>8.39</c:v>
                </c:pt>
                <c:pt idx="561">
                  <c:v>8.41</c:v>
                </c:pt>
                <c:pt idx="562">
                  <c:v>8.42</c:v>
                </c:pt>
                <c:pt idx="563">
                  <c:v>8.42</c:v>
                </c:pt>
                <c:pt idx="564">
                  <c:v>8.43</c:v>
                </c:pt>
                <c:pt idx="565">
                  <c:v>8.44</c:v>
                </c:pt>
                <c:pt idx="566">
                  <c:v>8.3999999999999915</c:v>
                </c:pt>
                <c:pt idx="567">
                  <c:v>8.44</c:v>
                </c:pt>
                <c:pt idx="568">
                  <c:v>8.4599999999999937</c:v>
                </c:pt>
                <c:pt idx="569">
                  <c:v>8.4500000000000011</c:v>
                </c:pt>
                <c:pt idx="570">
                  <c:v>8.4699999999999935</c:v>
                </c:pt>
                <c:pt idx="571">
                  <c:v>8.4699999999999935</c:v>
                </c:pt>
                <c:pt idx="572">
                  <c:v>8.48</c:v>
                </c:pt>
                <c:pt idx="573">
                  <c:v>8.49</c:v>
                </c:pt>
                <c:pt idx="574">
                  <c:v>8.48</c:v>
                </c:pt>
                <c:pt idx="575">
                  <c:v>8.49</c:v>
                </c:pt>
                <c:pt idx="576">
                  <c:v>8.5</c:v>
                </c:pt>
                <c:pt idx="577">
                  <c:v>8.49</c:v>
                </c:pt>
                <c:pt idx="578">
                  <c:v>8.4699999999999935</c:v>
                </c:pt>
                <c:pt idx="579">
                  <c:v>8.4899999999999913</c:v>
                </c:pt>
                <c:pt idx="580">
                  <c:v>8.5199999999999925</c:v>
                </c:pt>
                <c:pt idx="581">
                  <c:v>8.5300000000000011</c:v>
                </c:pt>
                <c:pt idx="582">
                  <c:v>8.5099999999999909</c:v>
                </c:pt>
                <c:pt idx="583">
                  <c:v>8.5099999999999909</c:v>
                </c:pt>
                <c:pt idx="584">
                  <c:v>8.5400000000000009</c:v>
                </c:pt>
                <c:pt idx="585">
                  <c:v>8.5300000000000011</c:v>
                </c:pt>
                <c:pt idx="586">
                  <c:v>8.5599999999999916</c:v>
                </c:pt>
                <c:pt idx="587">
                  <c:v>8.6099999999999923</c:v>
                </c:pt>
                <c:pt idx="588">
                  <c:v>8.59</c:v>
                </c:pt>
                <c:pt idx="589">
                  <c:v>8.6</c:v>
                </c:pt>
                <c:pt idx="590">
                  <c:v>8.5799999999999912</c:v>
                </c:pt>
                <c:pt idx="591">
                  <c:v>8.6</c:v>
                </c:pt>
                <c:pt idx="592">
                  <c:v>8.59</c:v>
                </c:pt>
                <c:pt idx="593">
                  <c:v>8.6099999999999923</c:v>
                </c:pt>
                <c:pt idx="594">
                  <c:v>8.6399999999999917</c:v>
                </c:pt>
                <c:pt idx="595">
                  <c:v>8.669999999999991</c:v>
                </c:pt>
                <c:pt idx="596">
                  <c:v>8.6599999999999913</c:v>
                </c:pt>
                <c:pt idx="597">
                  <c:v>8.68</c:v>
                </c:pt>
                <c:pt idx="598">
                  <c:v>8.669999999999991</c:v>
                </c:pt>
                <c:pt idx="599">
                  <c:v>8.6599999999999913</c:v>
                </c:pt>
                <c:pt idx="600">
                  <c:v>8.669999999999991</c:v>
                </c:pt>
                <c:pt idx="601">
                  <c:v>8.669999999999991</c:v>
                </c:pt>
                <c:pt idx="602">
                  <c:v>8.6599999999999913</c:v>
                </c:pt>
                <c:pt idx="603">
                  <c:v>8.6399999999999917</c:v>
                </c:pt>
                <c:pt idx="604">
                  <c:v>8.669999999999991</c:v>
                </c:pt>
                <c:pt idx="605">
                  <c:v>8.6599999999999913</c:v>
                </c:pt>
                <c:pt idx="606">
                  <c:v>8.68</c:v>
                </c:pt>
                <c:pt idx="607">
                  <c:v>8.68</c:v>
                </c:pt>
                <c:pt idx="608">
                  <c:v>8.6599999999999913</c:v>
                </c:pt>
                <c:pt idx="609">
                  <c:v>8.6599999999999913</c:v>
                </c:pt>
                <c:pt idx="610">
                  <c:v>8.669999999999991</c:v>
                </c:pt>
                <c:pt idx="611">
                  <c:v>8.6499999999999897</c:v>
                </c:pt>
                <c:pt idx="612">
                  <c:v>8.6399999999999917</c:v>
                </c:pt>
                <c:pt idx="613">
                  <c:v>8.620000000000001</c:v>
                </c:pt>
                <c:pt idx="614">
                  <c:v>8.620000000000001</c:v>
                </c:pt>
                <c:pt idx="615">
                  <c:v>8.6499999999999897</c:v>
                </c:pt>
                <c:pt idx="616">
                  <c:v>8.6599999999999913</c:v>
                </c:pt>
                <c:pt idx="617">
                  <c:v>8.669999999999991</c:v>
                </c:pt>
                <c:pt idx="618">
                  <c:v>8.6599999999999913</c:v>
                </c:pt>
                <c:pt idx="619">
                  <c:v>8.669999999999991</c:v>
                </c:pt>
                <c:pt idx="620">
                  <c:v>8.6499999999999897</c:v>
                </c:pt>
                <c:pt idx="621">
                  <c:v>8.6799999999999926</c:v>
                </c:pt>
                <c:pt idx="622">
                  <c:v>8.6499999999999897</c:v>
                </c:pt>
                <c:pt idx="623">
                  <c:v>8.6599999999999913</c:v>
                </c:pt>
                <c:pt idx="624">
                  <c:v>8.669999999999991</c:v>
                </c:pt>
                <c:pt idx="625">
                  <c:v>8.669999999999991</c:v>
                </c:pt>
                <c:pt idx="626">
                  <c:v>8.6599999999999913</c:v>
                </c:pt>
                <c:pt idx="627">
                  <c:v>8.68</c:v>
                </c:pt>
                <c:pt idx="628">
                  <c:v>8.7000000000000011</c:v>
                </c:pt>
                <c:pt idx="629">
                  <c:v>8.7000000000000011</c:v>
                </c:pt>
                <c:pt idx="630">
                  <c:v>8.709999999999992</c:v>
                </c:pt>
                <c:pt idx="631">
                  <c:v>8.7199999999999918</c:v>
                </c:pt>
                <c:pt idx="632">
                  <c:v>8.7199999999999918</c:v>
                </c:pt>
                <c:pt idx="633">
                  <c:v>8.709999999999992</c:v>
                </c:pt>
                <c:pt idx="634">
                  <c:v>8.68</c:v>
                </c:pt>
                <c:pt idx="635">
                  <c:v>8.69</c:v>
                </c:pt>
                <c:pt idx="636">
                  <c:v>8.7000000000000011</c:v>
                </c:pt>
                <c:pt idx="637">
                  <c:v>8.7199999999999918</c:v>
                </c:pt>
                <c:pt idx="638">
                  <c:v>8.709999999999992</c:v>
                </c:pt>
                <c:pt idx="639">
                  <c:v>8.709999999999992</c:v>
                </c:pt>
                <c:pt idx="640">
                  <c:v>8.7199999999999918</c:v>
                </c:pt>
                <c:pt idx="641">
                  <c:v>8.7299999999999898</c:v>
                </c:pt>
                <c:pt idx="642">
                  <c:v>8.7299999999999898</c:v>
                </c:pt>
                <c:pt idx="643">
                  <c:v>8.709999999999992</c:v>
                </c:pt>
                <c:pt idx="644">
                  <c:v>8.7199999999999918</c:v>
                </c:pt>
                <c:pt idx="645">
                  <c:v>8.7299999999999898</c:v>
                </c:pt>
                <c:pt idx="646">
                  <c:v>8.75</c:v>
                </c:pt>
                <c:pt idx="647">
                  <c:v>8.7399999999999896</c:v>
                </c:pt>
                <c:pt idx="648">
                  <c:v>8.7399999999999896</c:v>
                </c:pt>
                <c:pt idx="649">
                  <c:v>8.7399999999999896</c:v>
                </c:pt>
                <c:pt idx="650">
                  <c:v>8.7399999999999896</c:v>
                </c:pt>
                <c:pt idx="651">
                  <c:v>8.7199999999999918</c:v>
                </c:pt>
                <c:pt idx="652">
                  <c:v>8.7199999999999918</c:v>
                </c:pt>
                <c:pt idx="653">
                  <c:v>8.7299999999999898</c:v>
                </c:pt>
                <c:pt idx="654">
                  <c:v>8.7199999999999918</c:v>
                </c:pt>
                <c:pt idx="655">
                  <c:v>8.7599999999999909</c:v>
                </c:pt>
                <c:pt idx="656">
                  <c:v>8.7399999999999896</c:v>
                </c:pt>
                <c:pt idx="657">
                  <c:v>8.7399999999999896</c:v>
                </c:pt>
                <c:pt idx="658">
                  <c:v>8.7399999999999896</c:v>
                </c:pt>
                <c:pt idx="659">
                  <c:v>8.7199999999999918</c:v>
                </c:pt>
                <c:pt idx="660">
                  <c:v>8.7199999999999918</c:v>
                </c:pt>
                <c:pt idx="661">
                  <c:v>8.7199999999999918</c:v>
                </c:pt>
                <c:pt idx="662">
                  <c:v>8.75</c:v>
                </c:pt>
                <c:pt idx="663">
                  <c:v>8.7399999999999896</c:v>
                </c:pt>
                <c:pt idx="664">
                  <c:v>8.7599999999999909</c:v>
                </c:pt>
                <c:pt idx="665">
                  <c:v>8.7599999999999909</c:v>
                </c:pt>
                <c:pt idx="666">
                  <c:v>8.7599999999999909</c:v>
                </c:pt>
                <c:pt idx="667">
                  <c:v>8.75</c:v>
                </c:pt>
                <c:pt idx="668">
                  <c:v>8.7699999999999925</c:v>
                </c:pt>
                <c:pt idx="669">
                  <c:v>8.7800000000000011</c:v>
                </c:pt>
                <c:pt idx="670">
                  <c:v>8.7800000000000011</c:v>
                </c:pt>
                <c:pt idx="671">
                  <c:v>8.7699999999999925</c:v>
                </c:pt>
                <c:pt idx="672">
                  <c:v>8.7399999999999896</c:v>
                </c:pt>
                <c:pt idx="673">
                  <c:v>8.709999999999992</c:v>
                </c:pt>
                <c:pt idx="674">
                  <c:v>8.7000000000000011</c:v>
                </c:pt>
                <c:pt idx="675">
                  <c:v>8.709999999999992</c:v>
                </c:pt>
                <c:pt idx="676">
                  <c:v>8.7199999999999918</c:v>
                </c:pt>
                <c:pt idx="677">
                  <c:v>8.7199999999999918</c:v>
                </c:pt>
                <c:pt idx="678">
                  <c:v>8.7299999999999898</c:v>
                </c:pt>
                <c:pt idx="679">
                  <c:v>8.7299999999999898</c:v>
                </c:pt>
                <c:pt idx="680">
                  <c:v>8.7399999999999896</c:v>
                </c:pt>
                <c:pt idx="681">
                  <c:v>8.7699999999999925</c:v>
                </c:pt>
                <c:pt idx="682">
                  <c:v>8.7399999999999896</c:v>
                </c:pt>
                <c:pt idx="683">
                  <c:v>8.7299999999999898</c:v>
                </c:pt>
                <c:pt idx="684">
                  <c:v>8.7199999999999918</c:v>
                </c:pt>
                <c:pt idx="685">
                  <c:v>8.75</c:v>
                </c:pt>
                <c:pt idx="686">
                  <c:v>8.7399999999999896</c:v>
                </c:pt>
                <c:pt idx="687">
                  <c:v>8.7599999999999909</c:v>
                </c:pt>
                <c:pt idx="688">
                  <c:v>8.7699999999999925</c:v>
                </c:pt>
                <c:pt idx="689">
                  <c:v>8.7699999999999925</c:v>
                </c:pt>
                <c:pt idx="690">
                  <c:v>8.7699999999999925</c:v>
                </c:pt>
                <c:pt idx="691">
                  <c:v>8.7599999999999909</c:v>
                </c:pt>
                <c:pt idx="692">
                  <c:v>8.7599999999999909</c:v>
                </c:pt>
                <c:pt idx="693">
                  <c:v>8.7399999999999896</c:v>
                </c:pt>
                <c:pt idx="694">
                  <c:v>8.7399999999999896</c:v>
                </c:pt>
                <c:pt idx="695">
                  <c:v>8.75</c:v>
                </c:pt>
                <c:pt idx="696">
                  <c:v>8.7299999999999898</c:v>
                </c:pt>
                <c:pt idx="697">
                  <c:v>8.669999999999991</c:v>
                </c:pt>
                <c:pt idx="698">
                  <c:v>8.709999999999992</c:v>
                </c:pt>
                <c:pt idx="699">
                  <c:v>8.7399999999999896</c:v>
                </c:pt>
                <c:pt idx="700">
                  <c:v>8.75</c:v>
                </c:pt>
                <c:pt idx="701">
                  <c:v>8.7699999999999925</c:v>
                </c:pt>
                <c:pt idx="702">
                  <c:v>8.7699999999999925</c:v>
                </c:pt>
                <c:pt idx="703">
                  <c:v>8.7699999999999925</c:v>
                </c:pt>
                <c:pt idx="704">
                  <c:v>8.7599999999999909</c:v>
                </c:pt>
                <c:pt idx="705">
                  <c:v>8.7800000000000011</c:v>
                </c:pt>
                <c:pt idx="706">
                  <c:v>8.7699999999999925</c:v>
                </c:pt>
                <c:pt idx="707">
                  <c:v>8.7800000000000011</c:v>
                </c:pt>
                <c:pt idx="708">
                  <c:v>8.7900000000000009</c:v>
                </c:pt>
                <c:pt idx="709">
                  <c:v>8.7900000000000009</c:v>
                </c:pt>
                <c:pt idx="710">
                  <c:v>8.7900000000000009</c:v>
                </c:pt>
                <c:pt idx="711">
                  <c:v>8.7900000000000009</c:v>
                </c:pt>
                <c:pt idx="712">
                  <c:v>8.7900000000000009</c:v>
                </c:pt>
                <c:pt idx="713">
                  <c:v>8.7599999999999909</c:v>
                </c:pt>
                <c:pt idx="714">
                  <c:v>8.7599999999999909</c:v>
                </c:pt>
                <c:pt idx="715">
                  <c:v>8.7599999999999909</c:v>
                </c:pt>
                <c:pt idx="716">
                  <c:v>8.7999999999999918</c:v>
                </c:pt>
                <c:pt idx="717">
                  <c:v>8.7999999999999918</c:v>
                </c:pt>
                <c:pt idx="718">
                  <c:v>8.7900000000000009</c:v>
                </c:pt>
                <c:pt idx="719">
                  <c:v>8.7800000000000011</c:v>
                </c:pt>
                <c:pt idx="720">
                  <c:v>8.7800000000000011</c:v>
                </c:pt>
                <c:pt idx="721">
                  <c:v>8.7699999999999925</c:v>
                </c:pt>
                <c:pt idx="722">
                  <c:v>8.7699999999999925</c:v>
                </c:pt>
                <c:pt idx="723">
                  <c:v>8.7800000000000011</c:v>
                </c:pt>
                <c:pt idx="724">
                  <c:v>8.7699999999999925</c:v>
                </c:pt>
                <c:pt idx="725">
                  <c:v>8.7599999999999909</c:v>
                </c:pt>
                <c:pt idx="726">
                  <c:v>8.7699999999999925</c:v>
                </c:pt>
                <c:pt idx="727">
                  <c:v>8.7800000000000011</c:v>
                </c:pt>
                <c:pt idx="728">
                  <c:v>8.75</c:v>
                </c:pt>
                <c:pt idx="729">
                  <c:v>8.75</c:v>
                </c:pt>
                <c:pt idx="730">
                  <c:v>8.75</c:v>
                </c:pt>
                <c:pt idx="731">
                  <c:v>8.75</c:v>
                </c:pt>
                <c:pt idx="732">
                  <c:v>8.7399999999999896</c:v>
                </c:pt>
                <c:pt idx="733">
                  <c:v>8.7399999999999896</c:v>
                </c:pt>
                <c:pt idx="734">
                  <c:v>8.7199999999999918</c:v>
                </c:pt>
                <c:pt idx="735">
                  <c:v>8.709999999999992</c:v>
                </c:pt>
                <c:pt idx="736">
                  <c:v>8.709999999999992</c:v>
                </c:pt>
                <c:pt idx="737">
                  <c:v>8.7000000000000011</c:v>
                </c:pt>
                <c:pt idx="738">
                  <c:v>8.69</c:v>
                </c:pt>
                <c:pt idx="739">
                  <c:v>8.669999999999991</c:v>
                </c:pt>
                <c:pt idx="740">
                  <c:v>8.6499999999999897</c:v>
                </c:pt>
                <c:pt idx="741">
                  <c:v>8.6499999999999897</c:v>
                </c:pt>
                <c:pt idx="742">
                  <c:v>8.6399999999999917</c:v>
                </c:pt>
                <c:pt idx="743">
                  <c:v>8.629999999999999</c:v>
                </c:pt>
                <c:pt idx="744">
                  <c:v>8.61</c:v>
                </c:pt>
                <c:pt idx="745">
                  <c:v>8.6</c:v>
                </c:pt>
                <c:pt idx="746">
                  <c:v>8.6</c:v>
                </c:pt>
                <c:pt idx="747">
                  <c:v>8.58</c:v>
                </c:pt>
                <c:pt idx="748">
                  <c:v>8.58</c:v>
                </c:pt>
                <c:pt idx="749">
                  <c:v>8.5599999999999916</c:v>
                </c:pt>
                <c:pt idx="750">
                  <c:v>8.5499999999999918</c:v>
                </c:pt>
                <c:pt idx="751">
                  <c:v>8.52</c:v>
                </c:pt>
                <c:pt idx="752">
                  <c:v>8.48</c:v>
                </c:pt>
                <c:pt idx="753">
                  <c:v>8.4599999999999937</c:v>
                </c:pt>
                <c:pt idx="754">
                  <c:v>8.4599999999999937</c:v>
                </c:pt>
                <c:pt idx="755">
                  <c:v>8.4500000000000011</c:v>
                </c:pt>
                <c:pt idx="756">
                  <c:v>8.43</c:v>
                </c:pt>
                <c:pt idx="757">
                  <c:v>8.39</c:v>
                </c:pt>
                <c:pt idx="758">
                  <c:v>8.3800000000000008</c:v>
                </c:pt>
                <c:pt idx="759">
                  <c:v>8.3700000000000028</c:v>
                </c:pt>
                <c:pt idx="760">
                  <c:v>8.3600000000000012</c:v>
                </c:pt>
                <c:pt idx="761">
                  <c:v>8.3500000000000014</c:v>
                </c:pt>
                <c:pt idx="762">
                  <c:v>8.34</c:v>
                </c:pt>
                <c:pt idx="763">
                  <c:v>8.32</c:v>
                </c:pt>
                <c:pt idx="764">
                  <c:v>8.2999999999999918</c:v>
                </c:pt>
                <c:pt idx="765">
                  <c:v>8.2800000000000011</c:v>
                </c:pt>
                <c:pt idx="766">
                  <c:v>8.2800000000000011</c:v>
                </c:pt>
                <c:pt idx="767">
                  <c:v>8.2800000000000011</c:v>
                </c:pt>
                <c:pt idx="768">
                  <c:v>8.2900000000000009</c:v>
                </c:pt>
                <c:pt idx="769">
                  <c:v>8.2900000000000009</c:v>
                </c:pt>
                <c:pt idx="770">
                  <c:v>8.2800000000000011</c:v>
                </c:pt>
                <c:pt idx="771">
                  <c:v>8.27</c:v>
                </c:pt>
                <c:pt idx="772">
                  <c:v>8.26</c:v>
                </c:pt>
                <c:pt idx="773">
                  <c:v>8.2399999999999984</c:v>
                </c:pt>
                <c:pt idx="774">
                  <c:v>8.2000000000000011</c:v>
                </c:pt>
                <c:pt idx="775">
                  <c:v>8.17</c:v>
                </c:pt>
                <c:pt idx="776">
                  <c:v>8.1399999999999988</c:v>
                </c:pt>
                <c:pt idx="777">
                  <c:v>8.120000000000001</c:v>
                </c:pt>
                <c:pt idx="778">
                  <c:v>8.11</c:v>
                </c:pt>
                <c:pt idx="779">
                  <c:v>8.1</c:v>
                </c:pt>
                <c:pt idx="780">
                  <c:v>8.08</c:v>
                </c:pt>
                <c:pt idx="781">
                  <c:v>8.08</c:v>
                </c:pt>
                <c:pt idx="782">
                  <c:v>8.0499999999999918</c:v>
                </c:pt>
                <c:pt idx="783">
                  <c:v>8.0499999999999918</c:v>
                </c:pt>
                <c:pt idx="784">
                  <c:v>8.0400000000000009</c:v>
                </c:pt>
                <c:pt idx="785">
                  <c:v>8.02</c:v>
                </c:pt>
                <c:pt idx="786">
                  <c:v>7.99</c:v>
                </c:pt>
                <c:pt idx="787">
                  <c:v>7.9799999999999907</c:v>
                </c:pt>
                <c:pt idx="788">
                  <c:v>7.9599999999999902</c:v>
                </c:pt>
                <c:pt idx="789">
                  <c:v>7.9399999999999906</c:v>
                </c:pt>
                <c:pt idx="790">
                  <c:v>7.9399999999999906</c:v>
                </c:pt>
                <c:pt idx="791">
                  <c:v>7.9199999999999902</c:v>
                </c:pt>
                <c:pt idx="792">
                  <c:v>7.9099999999999904</c:v>
                </c:pt>
                <c:pt idx="793">
                  <c:v>7.8699999999999894</c:v>
                </c:pt>
                <c:pt idx="794">
                  <c:v>7.8599999999999897</c:v>
                </c:pt>
                <c:pt idx="795">
                  <c:v>7.8499999999999899</c:v>
                </c:pt>
                <c:pt idx="796">
                  <c:v>7.8499999999999899</c:v>
                </c:pt>
                <c:pt idx="797">
                  <c:v>7.8299999999999894</c:v>
                </c:pt>
                <c:pt idx="798">
                  <c:v>7.8199999999999896</c:v>
                </c:pt>
                <c:pt idx="799">
                  <c:v>7.7999999999999901</c:v>
                </c:pt>
                <c:pt idx="800">
                  <c:v>7.7799999999999905</c:v>
                </c:pt>
                <c:pt idx="801">
                  <c:v>7.7700000000000005</c:v>
                </c:pt>
                <c:pt idx="802">
                  <c:v>7.7499999999999902</c:v>
                </c:pt>
                <c:pt idx="803">
                  <c:v>7.7299999999999898</c:v>
                </c:pt>
                <c:pt idx="804">
                  <c:v>7.7299999999999898</c:v>
                </c:pt>
                <c:pt idx="805">
                  <c:v>7.7299999999999898</c:v>
                </c:pt>
                <c:pt idx="806">
                  <c:v>7.71999999999999</c:v>
                </c:pt>
                <c:pt idx="807">
                  <c:v>7.6999999999999895</c:v>
                </c:pt>
                <c:pt idx="808">
                  <c:v>7.6899999999999897</c:v>
                </c:pt>
                <c:pt idx="809">
                  <c:v>7.6699999999999893</c:v>
                </c:pt>
                <c:pt idx="810">
                  <c:v>7.6699999999999893</c:v>
                </c:pt>
                <c:pt idx="811">
                  <c:v>7.6599999999999895</c:v>
                </c:pt>
                <c:pt idx="812">
                  <c:v>7.6599999999999895</c:v>
                </c:pt>
                <c:pt idx="813">
                  <c:v>7.6499999999999897</c:v>
                </c:pt>
                <c:pt idx="814">
                  <c:v>7.6499999999999897</c:v>
                </c:pt>
                <c:pt idx="815">
                  <c:v>7.6499999999999897</c:v>
                </c:pt>
                <c:pt idx="816">
                  <c:v>7.64</c:v>
                </c:pt>
                <c:pt idx="817">
                  <c:v>7.6099999999999897</c:v>
                </c:pt>
                <c:pt idx="818">
                  <c:v>7.6099999999999897</c:v>
                </c:pt>
                <c:pt idx="819">
                  <c:v>7.5799999999999903</c:v>
                </c:pt>
                <c:pt idx="820">
                  <c:v>7.5599999999999898</c:v>
                </c:pt>
                <c:pt idx="821">
                  <c:v>7.55</c:v>
                </c:pt>
                <c:pt idx="822">
                  <c:v>7.5399999999999903</c:v>
                </c:pt>
                <c:pt idx="823">
                  <c:v>7.53</c:v>
                </c:pt>
                <c:pt idx="824">
                  <c:v>7.51</c:v>
                </c:pt>
                <c:pt idx="825">
                  <c:v>7.4999999999999902</c:v>
                </c:pt>
                <c:pt idx="826">
                  <c:v>7.46999999999999</c:v>
                </c:pt>
                <c:pt idx="827">
                  <c:v>7.46999999999999</c:v>
                </c:pt>
                <c:pt idx="828">
                  <c:v>7.4499999999999904</c:v>
                </c:pt>
                <c:pt idx="829">
                  <c:v>7.4399999999999906</c:v>
                </c:pt>
                <c:pt idx="830">
                  <c:v>7.4399999999999906</c:v>
                </c:pt>
                <c:pt idx="831">
                  <c:v>7.4399999999999906</c:v>
                </c:pt>
                <c:pt idx="832">
                  <c:v>7.4300000000000006</c:v>
                </c:pt>
                <c:pt idx="833">
                  <c:v>7.3999999999999897</c:v>
                </c:pt>
                <c:pt idx="834">
                  <c:v>7.39</c:v>
                </c:pt>
                <c:pt idx="835">
                  <c:v>7.37</c:v>
                </c:pt>
                <c:pt idx="836">
                  <c:v>7.35</c:v>
                </c:pt>
                <c:pt idx="837">
                  <c:v>7.3399999999999901</c:v>
                </c:pt>
                <c:pt idx="838">
                  <c:v>7.3399999999999901</c:v>
                </c:pt>
                <c:pt idx="839">
                  <c:v>7.33</c:v>
                </c:pt>
                <c:pt idx="840">
                  <c:v>7.31</c:v>
                </c:pt>
                <c:pt idx="841">
                  <c:v>7.2899999999999903</c:v>
                </c:pt>
                <c:pt idx="842">
                  <c:v>7.2899999999999903</c:v>
                </c:pt>
                <c:pt idx="843">
                  <c:v>7.2699999999999898</c:v>
                </c:pt>
                <c:pt idx="844">
                  <c:v>7.2499999999999902</c:v>
                </c:pt>
                <c:pt idx="845">
                  <c:v>7.23</c:v>
                </c:pt>
                <c:pt idx="846">
                  <c:v>7.21999999999999</c:v>
                </c:pt>
                <c:pt idx="847">
                  <c:v>7.2099999999999902</c:v>
                </c:pt>
                <c:pt idx="848">
                  <c:v>7.1899999999999897</c:v>
                </c:pt>
                <c:pt idx="849">
                  <c:v>7.18</c:v>
                </c:pt>
                <c:pt idx="850">
                  <c:v>7.1699999999999893</c:v>
                </c:pt>
                <c:pt idx="851">
                  <c:v>7.1399999999999899</c:v>
                </c:pt>
                <c:pt idx="852">
                  <c:v>7.13</c:v>
                </c:pt>
                <c:pt idx="853">
                  <c:v>7.0899999999999901</c:v>
                </c:pt>
                <c:pt idx="854">
                  <c:v>7.08</c:v>
                </c:pt>
                <c:pt idx="855">
                  <c:v>7.06</c:v>
                </c:pt>
                <c:pt idx="856">
                  <c:v>7.0399999999999903</c:v>
                </c:pt>
                <c:pt idx="857">
                  <c:v>7.0199999999999898</c:v>
                </c:pt>
                <c:pt idx="858">
                  <c:v>7.0199999999999898</c:v>
                </c:pt>
                <c:pt idx="859">
                  <c:v>6.9799999999999907</c:v>
                </c:pt>
                <c:pt idx="860">
                  <c:v>6.96</c:v>
                </c:pt>
                <c:pt idx="861">
                  <c:v>6.96</c:v>
                </c:pt>
                <c:pt idx="862">
                  <c:v>6.94</c:v>
                </c:pt>
                <c:pt idx="863">
                  <c:v>6.94</c:v>
                </c:pt>
                <c:pt idx="864">
                  <c:v>6.94</c:v>
                </c:pt>
                <c:pt idx="865">
                  <c:v>6.94</c:v>
                </c:pt>
                <c:pt idx="866">
                  <c:v>6.9099999999999904</c:v>
                </c:pt>
                <c:pt idx="867">
                  <c:v>6.9099999999999904</c:v>
                </c:pt>
                <c:pt idx="868">
                  <c:v>6.9</c:v>
                </c:pt>
                <c:pt idx="869">
                  <c:v>6.8799999999999901</c:v>
                </c:pt>
                <c:pt idx="870">
                  <c:v>6.8699999999999894</c:v>
                </c:pt>
                <c:pt idx="871">
                  <c:v>6.8499999999999899</c:v>
                </c:pt>
                <c:pt idx="872">
                  <c:v>6.8299999999999894</c:v>
                </c:pt>
                <c:pt idx="873">
                  <c:v>6.7999999999999901</c:v>
                </c:pt>
                <c:pt idx="874">
                  <c:v>6.7999999999999901</c:v>
                </c:pt>
                <c:pt idx="875">
                  <c:v>6.7899999999999903</c:v>
                </c:pt>
                <c:pt idx="876">
                  <c:v>6.7899999999999903</c:v>
                </c:pt>
                <c:pt idx="877">
                  <c:v>6.78</c:v>
                </c:pt>
                <c:pt idx="878">
                  <c:v>6.7499999999999902</c:v>
                </c:pt>
                <c:pt idx="879">
                  <c:v>6.7399999999999904</c:v>
                </c:pt>
                <c:pt idx="880">
                  <c:v>6.7299999999999898</c:v>
                </c:pt>
                <c:pt idx="881">
                  <c:v>6.71999999999999</c:v>
                </c:pt>
                <c:pt idx="882">
                  <c:v>6.71999999999999</c:v>
                </c:pt>
                <c:pt idx="883">
                  <c:v>6.7099999999999902</c:v>
                </c:pt>
                <c:pt idx="884">
                  <c:v>6.7099999999999902</c:v>
                </c:pt>
                <c:pt idx="885">
                  <c:v>6.68</c:v>
                </c:pt>
                <c:pt idx="886">
                  <c:v>6.68</c:v>
                </c:pt>
                <c:pt idx="887">
                  <c:v>6.6499999999999897</c:v>
                </c:pt>
                <c:pt idx="888">
                  <c:v>6.63</c:v>
                </c:pt>
                <c:pt idx="889">
                  <c:v>6.59</c:v>
                </c:pt>
                <c:pt idx="890">
                  <c:v>6.58</c:v>
                </c:pt>
                <c:pt idx="891">
                  <c:v>6.54</c:v>
                </c:pt>
                <c:pt idx="892">
                  <c:v>6.5299999999999896</c:v>
                </c:pt>
                <c:pt idx="893">
                  <c:v>6.4799999999999907</c:v>
                </c:pt>
                <c:pt idx="894">
                  <c:v>6.4799999999999907</c:v>
                </c:pt>
                <c:pt idx="895">
                  <c:v>6.4700000000000006</c:v>
                </c:pt>
                <c:pt idx="896">
                  <c:v>6.4700000000000006</c:v>
                </c:pt>
                <c:pt idx="897">
                  <c:v>6.4599999999999902</c:v>
                </c:pt>
                <c:pt idx="898">
                  <c:v>6.4199999999999902</c:v>
                </c:pt>
                <c:pt idx="899">
                  <c:v>6.3999999999999897</c:v>
                </c:pt>
                <c:pt idx="900">
                  <c:v>6.39</c:v>
                </c:pt>
                <c:pt idx="901">
                  <c:v>6.38</c:v>
                </c:pt>
                <c:pt idx="902">
                  <c:v>6.37</c:v>
                </c:pt>
                <c:pt idx="903">
                  <c:v>6.3399999999999901</c:v>
                </c:pt>
                <c:pt idx="904">
                  <c:v>6.3299999999999894</c:v>
                </c:pt>
                <c:pt idx="905">
                  <c:v>6.3199999999999896</c:v>
                </c:pt>
                <c:pt idx="906">
                  <c:v>6.2799999999999905</c:v>
                </c:pt>
                <c:pt idx="907">
                  <c:v>6.2700000000000005</c:v>
                </c:pt>
                <c:pt idx="908">
                  <c:v>6.26</c:v>
                </c:pt>
                <c:pt idx="909">
                  <c:v>6.26</c:v>
                </c:pt>
                <c:pt idx="910">
                  <c:v>6.25</c:v>
                </c:pt>
                <c:pt idx="911">
                  <c:v>6.23</c:v>
                </c:pt>
                <c:pt idx="912">
                  <c:v>6.2</c:v>
                </c:pt>
                <c:pt idx="913">
                  <c:v>6.1799999999999899</c:v>
                </c:pt>
                <c:pt idx="914">
                  <c:v>6.1599999999999895</c:v>
                </c:pt>
                <c:pt idx="915">
                  <c:v>6.1499999999999995</c:v>
                </c:pt>
                <c:pt idx="916">
                  <c:v>6.1399999999999899</c:v>
                </c:pt>
                <c:pt idx="917">
                  <c:v>6.1399999999999899</c:v>
                </c:pt>
                <c:pt idx="918">
                  <c:v>6.1199999999999894</c:v>
                </c:pt>
                <c:pt idx="919">
                  <c:v>6.1199999999999894</c:v>
                </c:pt>
                <c:pt idx="920">
                  <c:v>6.0999999999999899</c:v>
                </c:pt>
                <c:pt idx="921">
                  <c:v>6.09</c:v>
                </c:pt>
                <c:pt idx="922">
                  <c:v>6.0699999999999896</c:v>
                </c:pt>
                <c:pt idx="923">
                  <c:v>6.05</c:v>
                </c:pt>
                <c:pt idx="924">
                  <c:v>6.05</c:v>
                </c:pt>
                <c:pt idx="925">
                  <c:v>6.05</c:v>
                </c:pt>
                <c:pt idx="926">
                  <c:v>6.0399999999999903</c:v>
                </c:pt>
                <c:pt idx="927">
                  <c:v>6.01</c:v>
                </c:pt>
                <c:pt idx="928">
                  <c:v>5.9700000000000006</c:v>
                </c:pt>
                <c:pt idx="929">
                  <c:v>5.9700000000000006</c:v>
                </c:pt>
                <c:pt idx="930">
                  <c:v>5.96</c:v>
                </c:pt>
                <c:pt idx="931">
                  <c:v>5.92</c:v>
                </c:pt>
                <c:pt idx="932">
                  <c:v>5.8999999999999897</c:v>
                </c:pt>
                <c:pt idx="933">
                  <c:v>5.89</c:v>
                </c:pt>
                <c:pt idx="934">
                  <c:v>5.8799999999999901</c:v>
                </c:pt>
                <c:pt idx="935">
                  <c:v>5.8599999999999897</c:v>
                </c:pt>
                <c:pt idx="936">
                  <c:v>5.8399999999999901</c:v>
                </c:pt>
                <c:pt idx="937">
                  <c:v>5.8399999999999901</c:v>
                </c:pt>
                <c:pt idx="938">
                  <c:v>5.8199999999999896</c:v>
                </c:pt>
                <c:pt idx="939">
                  <c:v>5.7999999999999901</c:v>
                </c:pt>
                <c:pt idx="940">
                  <c:v>5.7999999999999901</c:v>
                </c:pt>
                <c:pt idx="941">
                  <c:v>5.7700000000000005</c:v>
                </c:pt>
                <c:pt idx="942">
                  <c:v>5.76</c:v>
                </c:pt>
                <c:pt idx="943">
                  <c:v>5.76</c:v>
                </c:pt>
                <c:pt idx="944">
                  <c:v>5.72</c:v>
                </c:pt>
                <c:pt idx="945">
                  <c:v>5.72</c:v>
                </c:pt>
                <c:pt idx="946">
                  <c:v>5.71</c:v>
                </c:pt>
                <c:pt idx="947">
                  <c:v>5.71</c:v>
                </c:pt>
                <c:pt idx="948">
                  <c:v>5.71</c:v>
                </c:pt>
                <c:pt idx="949">
                  <c:v>5.71</c:v>
                </c:pt>
                <c:pt idx="950">
                  <c:v>5.6899999999999897</c:v>
                </c:pt>
                <c:pt idx="951">
                  <c:v>5.68</c:v>
                </c:pt>
                <c:pt idx="952">
                  <c:v>5.68</c:v>
                </c:pt>
                <c:pt idx="953">
                  <c:v>5.6699999999999893</c:v>
                </c:pt>
                <c:pt idx="954">
                  <c:v>5.6499999999999897</c:v>
                </c:pt>
                <c:pt idx="955">
                  <c:v>5.64</c:v>
                </c:pt>
                <c:pt idx="956">
                  <c:v>5.6099999999999897</c:v>
                </c:pt>
                <c:pt idx="957">
                  <c:v>5.6099999999999897</c:v>
                </c:pt>
                <c:pt idx="958">
                  <c:v>5.5899999999999901</c:v>
                </c:pt>
                <c:pt idx="959">
                  <c:v>5.5899999999999901</c:v>
                </c:pt>
                <c:pt idx="960">
                  <c:v>5.5499999999999901</c:v>
                </c:pt>
                <c:pt idx="961">
                  <c:v>5.54</c:v>
                </c:pt>
                <c:pt idx="962">
                  <c:v>5.52</c:v>
                </c:pt>
                <c:pt idx="963">
                  <c:v>5.51</c:v>
                </c:pt>
                <c:pt idx="964">
                  <c:v>5.5</c:v>
                </c:pt>
                <c:pt idx="965">
                  <c:v>5.5</c:v>
                </c:pt>
                <c:pt idx="966">
                  <c:v>5.4899999999999904</c:v>
                </c:pt>
                <c:pt idx="967">
                  <c:v>5.4499999999999904</c:v>
                </c:pt>
                <c:pt idx="968">
                  <c:v>5.4099999999999904</c:v>
                </c:pt>
                <c:pt idx="969">
                  <c:v>5.4099999999999904</c:v>
                </c:pt>
                <c:pt idx="970">
                  <c:v>5.4</c:v>
                </c:pt>
                <c:pt idx="971">
                  <c:v>5.3899999999999899</c:v>
                </c:pt>
                <c:pt idx="972">
                  <c:v>5.35</c:v>
                </c:pt>
                <c:pt idx="973">
                  <c:v>5.35</c:v>
                </c:pt>
                <c:pt idx="974">
                  <c:v>5.34</c:v>
                </c:pt>
                <c:pt idx="975">
                  <c:v>5.3199999999999994</c:v>
                </c:pt>
                <c:pt idx="976">
                  <c:v>5.31</c:v>
                </c:pt>
                <c:pt idx="977">
                  <c:v>5.31</c:v>
                </c:pt>
                <c:pt idx="978">
                  <c:v>5.2899999999999903</c:v>
                </c:pt>
                <c:pt idx="979">
                  <c:v>5.28</c:v>
                </c:pt>
                <c:pt idx="980">
                  <c:v>5.2699999999999898</c:v>
                </c:pt>
                <c:pt idx="981">
                  <c:v>5.2499999999999902</c:v>
                </c:pt>
                <c:pt idx="982">
                  <c:v>5.2299999999999898</c:v>
                </c:pt>
                <c:pt idx="983">
                  <c:v>5.21</c:v>
                </c:pt>
                <c:pt idx="984">
                  <c:v>5.21</c:v>
                </c:pt>
                <c:pt idx="985">
                  <c:v>5.21</c:v>
                </c:pt>
                <c:pt idx="986">
                  <c:v>5.21</c:v>
                </c:pt>
                <c:pt idx="987">
                  <c:v>5.21</c:v>
                </c:pt>
                <c:pt idx="988">
                  <c:v>5.2</c:v>
                </c:pt>
                <c:pt idx="989">
                  <c:v>5.1899999999999995</c:v>
                </c:pt>
                <c:pt idx="990">
                  <c:v>5.1899999999999995</c:v>
                </c:pt>
                <c:pt idx="991">
                  <c:v>5.1899999999999995</c:v>
                </c:pt>
                <c:pt idx="992">
                  <c:v>5.18</c:v>
                </c:pt>
                <c:pt idx="993">
                  <c:v>5.17</c:v>
                </c:pt>
                <c:pt idx="994">
                  <c:v>5.1499999999999995</c:v>
                </c:pt>
                <c:pt idx="995">
                  <c:v>5.13</c:v>
                </c:pt>
                <c:pt idx="996">
                  <c:v>5.1099999999999994</c:v>
                </c:pt>
                <c:pt idx="997">
                  <c:v>5.1099999999999994</c:v>
                </c:pt>
                <c:pt idx="998">
                  <c:v>5.0999999999999996</c:v>
                </c:pt>
                <c:pt idx="999">
                  <c:v>5.0599999999999996</c:v>
                </c:pt>
                <c:pt idx="1000">
                  <c:v>5.05</c:v>
                </c:pt>
                <c:pt idx="1001">
                  <c:v>5.04</c:v>
                </c:pt>
                <c:pt idx="1002">
                  <c:v>5.04</c:v>
                </c:pt>
                <c:pt idx="1003">
                  <c:v>5.04</c:v>
                </c:pt>
                <c:pt idx="1004">
                  <c:v>5.04</c:v>
                </c:pt>
                <c:pt idx="1005">
                  <c:v>5.0299999999999896</c:v>
                </c:pt>
                <c:pt idx="1006">
                  <c:v>5</c:v>
                </c:pt>
                <c:pt idx="1007">
                  <c:v>4.9899999999999904</c:v>
                </c:pt>
                <c:pt idx="1008">
                  <c:v>4.9599999999999902</c:v>
                </c:pt>
                <c:pt idx="1009">
                  <c:v>4.9499999999999904</c:v>
                </c:pt>
                <c:pt idx="1010">
                  <c:v>4.8899999999999899</c:v>
                </c:pt>
                <c:pt idx="1011">
                  <c:v>4.8899999999999899</c:v>
                </c:pt>
                <c:pt idx="1012">
                  <c:v>4.8699999999999894</c:v>
                </c:pt>
                <c:pt idx="1013">
                  <c:v>4.8099999999999898</c:v>
                </c:pt>
                <c:pt idx="1014">
                  <c:v>4.8</c:v>
                </c:pt>
                <c:pt idx="1015">
                  <c:v>4.7799999999999905</c:v>
                </c:pt>
                <c:pt idx="1016">
                  <c:v>4.75999999999999</c:v>
                </c:pt>
                <c:pt idx="1017">
                  <c:v>4.7499999999999902</c:v>
                </c:pt>
                <c:pt idx="1018">
                  <c:v>4.7399999999999904</c:v>
                </c:pt>
                <c:pt idx="1019">
                  <c:v>4.7299999999999898</c:v>
                </c:pt>
                <c:pt idx="1020">
                  <c:v>4.71999999999999</c:v>
                </c:pt>
                <c:pt idx="1021">
                  <c:v>4.71999999999999</c:v>
                </c:pt>
                <c:pt idx="1022">
                  <c:v>4.6899999999999897</c:v>
                </c:pt>
                <c:pt idx="1023">
                  <c:v>4.6899999999999897</c:v>
                </c:pt>
                <c:pt idx="1024">
                  <c:v>4.6899999999999897</c:v>
                </c:pt>
                <c:pt idx="1025">
                  <c:v>4.6899999999999897</c:v>
                </c:pt>
                <c:pt idx="1026">
                  <c:v>4.6999999999999895</c:v>
                </c:pt>
                <c:pt idx="1027">
                  <c:v>4.6899999999999897</c:v>
                </c:pt>
                <c:pt idx="1028">
                  <c:v>4.68</c:v>
                </c:pt>
                <c:pt idx="1029">
                  <c:v>4.6599999999999895</c:v>
                </c:pt>
                <c:pt idx="1030">
                  <c:v>4.6299999999999892</c:v>
                </c:pt>
                <c:pt idx="1031">
                  <c:v>4.5999999999999996</c:v>
                </c:pt>
                <c:pt idx="1032">
                  <c:v>4.5999999999999996</c:v>
                </c:pt>
                <c:pt idx="1033">
                  <c:v>4.5899999999999901</c:v>
                </c:pt>
                <c:pt idx="1034">
                  <c:v>4.5599999999999898</c:v>
                </c:pt>
                <c:pt idx="1035">
                  <c:v>4.5399999999999903</c:v>
                </c:pt>
                <c:pt idx="1036">
                  <c:v>4.5199999999999898</c:v>
                </c:pt>
                <c:pt idx="1037">
                  <c:v>4.5199999999999898</c:v>
                </c:pt>
                <c:pt idx="1038">
                  <c:v>4.4999999999999902</c:v>
                </c:pt>
                <c:pt idx="1039">
                  <c:v>4.4999999999999902</c:v>
                </c:pt>
                <c:pt idx="1040">
                  <c:v>4.4899999999999904</c:v>
                </c:pt>
                <c:pt idx="1041">
                  <c:v>4.46999999999999</c:v>
                </c:pt>
                <c:pt idx="1042">
                  <c:v>4.46999999999999</c:v>
                </c:pt>
                <c:pt idx="1043">
                  <c:v>4.46999999999999</c:v>
                </c:pt>
                <c:pt idx="1044">
                  <c:v>4.4599999999999902</c:v>
                </c:pt>
                <c:pt idx="1045">
                  <c:v>4.4599999999999902</c:v>
                </c:pt>
                <c:pt idx="1046">
                  <c:v>4.4299999999999899</c:v>
                </c:pt>
                <c:pt idx="1047">
                  <c:v>4.4099999999999904</c:v>
                </c:pt>
                <c:pt idx="1048">
                  <c:v>4.3999999999999897</c:v>
                </c:pt>
                <c:pt idx="1049">
                  <c:v>4.3699999999999894</c:v>
                </c:pt>
                <c:pt idx="1050">
                  <c:v>4.3599999999999897</c:v>
                </c:pt>
                <c:pt idx="1051">
                  <c:v>4.3499999999999996</c:v>
                </c:pt>
                <c:pt idx="1052">
                  <c:v>4.34</c:v>
                </c:pt>
                <c:pt idx="1053">
                  <c:v>4.3299999999999894</c:v>
                </c:pt>
                <c:pt idx="1054">
                  <c:v>4.3099999999999996</c:v>
                </c:pt>
                <c:pt idx="1055">
                  <c:v>4.2899999999999903</c:v>
                </c:pt>
                <c:pt idx="1056">
                  <c:v>4.2699999999999996</c:v>
                </c:pt>
                <c:pt idx="1057">
                  <c:v>4.25</c:v>
                </c:pt>
                <c:pt idx="1058">
                  <c:v>4.2399999999999904</c:v>
                </c:pt>
                <c:pt idx="1059">
                  <c:v>4.2399999999999904</c:v>
                </c:pt>
                <c:pt idx="1060">
                  <c:v>4.22</c:v>
                </c:pt>
                <c:pt idx="1061">
                  <c:v>4.18</c:v>
                </c:pt>
                <c:pt idx="1062">
                  <c:v>4.1399999999999997</c:v>
                </c:pt>
                <c:pt idx="1063">
                  <c:v>4.13</c:v>
                </c:pt>
                <c:pt idx="1064">
                  <c:v>4.1199999999999992</c:v>
                </c:pt>
                <c:pt idx="1065">
                  <c:v>4.1099999999999994</c:v>
                </c:pt>
                <c:pt idx="1066">
                  <c:v>4.0999999999999996</c:v>
                </c:pt>
                <c:pt idx="1067">
                  <c:v>4.07</c:v>
                </c:pt>
                <c:pt idx="1068">
                  <c:v>4.0599999999999996</c:v>
                </c:pt>
                <c:pt idx="1069">
                  <c:v>4.05</c:v>
                </c:pt>
                <c:pt idx="1070">
                  <c:v>4.04</c:v>
                </c:pt>
                <c:pt idx="1071">
                  <c:v>4.04</c:v>
                </c:pt>
                <c:pt idx="1072">
                  <c:v>4.03</c:v>
                </c:pt>
                <c:pt idx="1073">
                  <c:v>4.0199999999999996</c:v>
                </c:pt>
                <c:pt idx="1074">
                  <c:v>3.9899999999999998</c:v>
                </c:pt>
                <c:pt idx="1075">
                  <c:v>3.96</c:v>
                </c:pt>
                <c:pt idx="1076">
                  <c:v>3.9499999999999997</c:v>
                </c:pt>
                <c:pt idx="1077">
                  <c:v>3.9299999999999997</c:v>
                </c:pt>
                <c:pt idx="1078">
                  <c:v>3.9099999999999997</c:v>
                </c:pt>
                <c:pt idx="1079">
                  <c:v>3.9099999999999997</c:v>
                </c:pt>
                <c:pt idx="1080">
                  <c:v>3.8899999999999997</c:v>
                </c:pt>
                <c:pt idx="1081">
                  <c:v>3.88</c:v>
                </c:pt>
                <c:pt idx="1082">
                  <c:v>3.8499999999999996</c:v>
                </c:pt>
                <c:pt idx="1083">
                  <c:v>3.82</c:v>
                </c:pt>
                <c:pt idx="1084">
                  <c:v>3.8</c:v>
                </c:pt>
                <c:pt idx="1085">
                  <c:v>3.79</c:v>
                </c:pt>
                <c:pt idx="1086">
                  <c:v>3.79</c:v>
                </c:pt>
                <c:pt idx="1087">
                  <c:v>3.79</c:v>
                </c:pt>
                <c:pt idx="1088">
                  <c:v>3.75</c:v>
                </c:pt>
                <c:pt idx="1089">
                  <c:v>3.74</c:v>
                </c:pt>
                <c:pt idx="1090">
                  <c:v>3.73</c:v>
                </c:pt>
                <c:pt idx="1091">
                  <c:v>3.71</c:v>
                </c:pt>
                <c:pt idx="1092">
                  <c:v>3.71</c:v>
                </c:pt>
                <c:pt idx="1093">
                  <c:v>3.69</c:v>
                </c:pt>
                <c:pt idx="1094">
                  <c:v>3.6699999999999902</c:v>
                </c:pt>
                <c:pt idx="1095">
                  <c:v>3.66</c:v>
                </c:pt>
                <c:pt idx="1096">
                  <c:v>3.66</c:v>
                </c:pt>
                <c:pt idx="1097">
                  <c:v>3.66</c:v>
                </c:pt>
                <c:pt idx="1098">
                  <c:v>3.66</c:v>
                </c:pt>
                <c:pt idx="1099">
                  <c:v>3.65</c:v>
                </c:pt>
                <c:pt idx="1100">
                  <c:v>3.63</c:v>
                </c:pt>
                <c:pt idx="1101">
                  <c:v>3.61</c:v>
                </c:pt>
                <c:pt idx="1102">
                  <c:v>3.61</c:v>
                </c:pt>
                <c:pt idx="1103">
                  <c:v>3.61</c:v>
                </c:pt>
                <c:pt idx="1104">
                  <c:v>3.61</c:v>
                </c:pt>
                <c:pt idx="1105">
                  <c:v>3.6</c:v>
                </c:pt>
                <c:pt idx="1106">
                  <c:v>3.6</c:v>
                </c:pt>
                <c:pt idx="1107">
                  <c:v>3.59</c:v>
                </c:pt>
                <c:pt idx="1108">
                  <c:v>3.59</c:v>
                </c:pt>
                <c:pt idx="1109">
                  <c:v>3.59</c:v>
                </c:pt>
                <c:pt idx="1110">
                  <c:v>3.58</c:v>
                </c:pt>
                <c:pt idx="1111">
                  <c:v>3.56</c:v>
                </c:pt>
                <c:pt idx="1112">
                  <c:v>3.54</c:v>
                </c:pt>
                <c:pt idx="1113">
                  <c:v>3.54</c:v>
                </c:pt>
                <c:pt idx="1114">
                  <c:v>3.54</c:v>
                </c:pt>
                <c:pt idx="1115">
                  <c:v>3.52</c:v>
                </c:pt>
                <c:pt idx="1116">
                  <c:v>3.5</c:v>
                </c:pt>
                <c:pt idx="1117">
                  <c:v>3.5</c:v>
                </c:pt>
                <c:pt idx="1118">
                  <c:v>3.5</c:v>
                </c:pt>
                <c:pt idx="1119">
                  <c:v>3.4899999999999998</c:v>
                </c:pt>
                <c:pt idx="1120">
                  <c:v>3.48</c:v>
                </c:pt>
                <c:pt idx="1121">
                  <c:v>3.48</c:v>
                </c:pt>
                <c:pt idx="1122">
                  <c:v>3.48</c:v>
                </c:pt>
                <c:pt idx="1123">
                  <c:v>3.46</c:v>
                </c:pt>
                <c:pt idx="1124">
                  <c:v>3.44</c:v>
                </c:pt>
                <c:pt idx="1125">
                  <c:v>3.44</c:v>
                </c:pt>
                <c:pt idx="1126">
                  <c:v>3.42</c:v>
                </c:pt>
                <c:pt idx="1127">
                  <c:v>3.4099999999999997</c:v>
                </c:pt>
                <c:pt idx="1128">
                  <c:v>3.3899999999999997</c:v>
                </c:pt>
                <c:pt idx="1129">
                  <c:v>3.38</c:v>
                </c:pt>
                <c:pt idx="1130">
                  <c:v>3.38</c:v>
                </c:pt>
                <c:pt idx="1131">
                  <c:v>3.3699999999999997</c:v>
                </c:pt>
                <c:pt idx="1132">
                  <c:v>3.36</c:v>
                </c:pt>
                <c:pt idx="1133">
                  <c:v>3.34</c:v>
                </c:pt>
                <c:pt idx="1134">
                  <c:v>3.3299999999999996</c:v>
                </c:pt>
                <c:pt idx="1135">
                  <c:v>3.3099999999999996</c:v>
                </c:pt>
                <c:pt idx="1136">
                  <c:v>3.2800000000000002</c:v>
                </c:pt>
                <c:pt idx="1137">
                  <c:v>3.2800000000000002</c:v>
                </c:pt>
                <c:pt idx="1138">
                  <c:v>3.27</c:v>
                </c:pt>
                <c:pt idx="1139">
                  <c:v>3.27</c:v>
                </c:pt>
                <c:pt idx="1140">
                  <c:v>3.25</c:v>
                </c:pt>
                <c:pt idx="1141">
                  <c:v>3.21999999999999</c:v>
                </c:pt>
                <c:pt idx="1142">
                  <c:v>3.21</c:v>
                </c:pt>
                <c:pt idx="1143">
                  <c:v>3.2</c:v>
                </c:pt>
                <c:pt idx="1144">
                  <c:v>3.2</c:v>
                </c:pt>
                <c:pt idx="1145">
                  <c:v>3.19</c:v>
                </c:pt>
                <c:pt idx="1146">
                  <c:v>3.18</c:v>
                </c:pt>
                <c:pt idx="1147">
                  <c:v>3.18</c:v>
                </c:pt>
                <c:pt idx="1148">
                  <c:v>3.18</c:v>
                </c:pt>
                <c:pt idx="1149">
                  <c:v>3.17</c:v>
                </c:pt>
                <c:pt idx="1150">
                  <c:v>3.15</c:v>
                </c:pt>
                <c:pt idx="1151">
                  <c:v>3.13</c:v>
                </c:pt>
                <c:pt idx="1152">
                  <c:v>3.13</c:v>
                </c:pt>
                <c:pt idx="1153">
                  <c:v>3.13</c:v>
                </c:pt>
                <c:pt idx="1154">
                  <c:v>3.13</c:v>
                </c:pt>
                <c:pt idx="1155">
                  <c:v>3.13</c:v>
                </c:pt>
                <c:pt idx="1156">
                  <c:v>3.13</c:v>
                </c:pt>
                <c:pt idx="1157">
                  <c:v>3.1199999999999894</c:v>
                </c:pt>
                <c:pt idx="1158">
                  <c:v>3.1199999999999894</c:v>
                </c:pt>
                <c:pt idx="1159">
                  <c:v>3.09</c:v>
                </c:pt>
                <c:pt idx="1160">
                  <c:v>3.09</c:v>
                </c:pt>
                <c:pt idx="1161">
                  <c:v>3.08</c:v>
                </c:pt>
                <c:pt idx="1162">
                  <c:v>3.06</c:v>
                </c:pt>
                <c:pt idx="1163">
                  <c:v>3.05</c:v>
                </c:pt>
                <c:pt idx="1164">
                  <c:v>3.04</c:v>
                </c:pt>
                <c:pt idx="1165">
                  <c:v>3.02</c:v>
                </c:pt>
                <c:pt idx="1166">
                  <c:v>3</c:v>
                </c:pt>
                <c:pt idx="1167">
                  <c:v>3</c:v>
                </c:pt>
                <c:pt idx="1168">
                  <c:v>3</c:v>
                </c:pt>
                <c:pt idx="1169">
                  <c:v>2.9899999999999998</c:v>
                </c:pt>
                <c:pt idx="1170">
                  <c:v>2.98</c:v>
                </c:pt>
                <c:pt idx="1171">
                  <c:v>2.9699999999999998</c:v>
                </c:pt>
                <c:pt idx="1172">
                  <c:v>2.96</c:v>
                </c:pt>
                <c:pt idx="1173">
                  <c:v>2.9499999999999997</c:v>
                </c:pt>
                <c:pt idx="1174">
                  <c:v>2.94</c:v>
                </c:pt>
                <c:pt idx="1175">
                  <c:v>2.9299999999999997</c:v>
                </c:pt>
                <c:pt idx="1176">
                  <c:v>2.9299999999999997</c:v>
                </c:pt>
                <c:pt idx="1177">
                  <c:v>2.9099999999999997</c:v>
                </c:pt>
                <c:pt idx="1178">
                  <c:v>2.9</c:v>
                </c:pt>
                <c:pt idx="1179">
                  <c:v>2.9</c:v>
                </c:pt>
                <c:pt idx="1180">
                  <c:v>2.9</c:v>
                </c:pt>
                <c:pt idx="1181">
                  <c:v>2.8899999999999997</c:v>
                </c:pt>
                <c:pt idx="1182">
                  <c:v>2.86</c:v>
                </c:pt>
                <c:pt idx="1183">
                  <c:v>2.86</c:v>
                </c:pt>
                <c:pt idx="1184">
                  <c:v>2.84</c:v>
                </c:pt>
                <c:pt idx="1185">
                  <c:v>2.84</c:v>
                </c:pt>
                <c:pt idx="1186">
                  <c:v>2.84</c:v>
                </c:pt>
                <c:pt idx="1187">
                  <c:v>2.82</c:v>
                </c:pt>
                <c:pt idx="1188">
                  <c:v>2.8099999999999996</c:v>
                </c:pt>
                <c:pt idx="1189">
                  <c:v>2.8099999999999996</c:v>
                </c:pt>
                <c:pt idx="1190">
                  <c:v>2.8099999999999996</c:v>
                </c:pt>
                <c:pt idx="1191">
                  <c:v>2.79</c:v>
                </c:pt>
                <c:pt idx="1192">
                  <c:v>2.79</c:v>
                </c:pt>
                <c:pt idx="1193">
                  <c:v>2.79</c:v>
                </c:pt>
                <c:pt idx="1194">
                  <c:v>2.79</c:v>
                </c:pt>
                <c:pt idx="1195">
                  <c:v>2.79</c:v>
                </c:pt>
                <c:pt idx="1196">
                  <c:v>2.7800000000000002</c:v>
                </c:pt>
                <c:pt idx="1197">
                  <c:v>2.7600000000000002</c:v>
                </c:pt>
                <c:pt idx="1198">
                  <c:v>2.75</c:v>
                </c:pt>
                <c:pt idx="1199">
                  <c:v>2.75</c:v>
                </c:pt>
                <c:pt idx="1200">
                  <c:v>2.73</c:v>
                </c:pt>
                <c:pt idx="1201">
                  <c:v>2.72</c:v>
                </c:pt>
                <c:pt idx="1202">
                  <c:v>2.71</c:v>
                </c:pt>
                <c:pt idx="1203">
                  <c:v>2.71</c:v>
                </c:pt>
                <c:pt idx="1204">
                  <c:v>2.7</c:v>
                </c:pt>
                <c:pt idx="1205">
                  <c:v>2.7</c:v>
                </c:pt>
                <c:pt idx="1206">
                  <c:v>2.69</c:v>
                </c:pt>
                <c:pt idx="1207">
                  <c:v>2.69</c:v>
                </c:pt>
                <c:pt idx="1208">
                  <c:v>2.69</c:v>
                </c:pt>
                <c:pt idx="1209">
                  <c:v>2.69</c:v>
                </c:pt>
                <c:pt idx="1210">
                  <c:v>2.68</c:v>
                </c:pt>
                <c:pt idx="1211">
                  <c:v>2.67</c:v>
                </c:pt>
                <c:pt idx="1212">
                  <c:v>2.65</c:v>
                </c:pt>
                <c:pt idx="1213">
                  <c:v>2.65</c:v>
                </c:pt>
                <c:pt idx="1214">
                  <c:v>2.65</c:v>
                </c:pt>
                <c:pt idx="1215">
                  <c:v>2.63</c:v>
                </c:pt>
                <c:pt idx="1216">
                  <c:v>2.61</c:v>
                </c:pt>
                <c:pt idx="1217">
                  <c:v>2.61</c:v>
                </c:pt>
                <c:pt idx="1218">
                  <c:v>2.6</c:v>
                </c:pt>
                <c:pt idx="1219">
                  <c:v>2.6</c:v>
                </c:pt>
                <c:pt idx="1220">
                  <c:v>2.6</c:v>
                </c:pt>
                <c:pt idx="1221">
                  <c:v>2.58</c:v>
                </c:pt>
                <c:pt idx="1222">
                  <c:v>2.58</c:v>
                </c:pt>
                <c:pt idx="1223">
                  <c:v>2.57</c:v>
                </c:pt>
                <c:pt idx="1224">
                  <c:v>2.5499999999999998</c:v>
                </c:pt>
                <c:pt idx="1225">
                  <c:v>2.54</c:v>
                </c:pt>
                <c:pt idx="1226">
                  <c:v>2.54</c:v>
                </c:pt>
                <c:pt idx="1227">
                  <c:v>2.54</c:v>
                </c:pt>
                <c:pt idx="1228">
                  <c:v>2.5099999999999998</c:v>
                </c:pt>
                <c:pt idx="1229">
                  <c:v>2.5099999999999998</c:v>
                </c:pt>
                <c:pt idx="1230">
                  <c:v>2.46999999999999</c:v>
                </c:pt>
                <c:pt idx="1231">
                  <c:v>2.4499999999999997</c:v>
                </c:pt>
                <c:pt idx="1232">
                  <c:v>2.44</c:v>
                </c:pt>
                <c:pt idx="1233">
                  <c:v>2.44</c:v>
                </c:pt>
                <c:pt idx="1234">
                  <c:v>2.4299999999999895</c:v>
                </c:pt>
                <c:pt idx="1235">
                  <c:v>2.42</c:v>
                </c:pt>
                <c:pt idx="1236">
                  <c:v>2.42</c:v>
                </c:pt>
                <c:pt idx="1237">
                  <c:v>2.4</c:v>
                </c:pt>
                <c:pt idx="1238">
                  <c:v>2.3899999999999895</c:v>
                </c:pt>
                <c:pt idx="1239">
                  <c:v>2.3899999999999895</c:v>
                </c:pt>
                <c:pt idx="1240">
                  <c:v>2.3899999999999895</c:v>
                </c:pt>
                <c:pt idx="1241">
                  <c:v>2.3899999999999895</c:v>
                </c:pt>
                <c:pt idx="1242">
                  <c:v>2.38</c:v>
                </c:pt>
                <c:pt idx="1243">
                  <c:v>2.3699999999999997</c:v>
                </c:pt>
                <c:pt idx="1244">
                  <c:v>2.34</c:v>
                </c:pt>
                <c:pt idx="1245">
                  <c:v>2.34</c:v>
                </c:pt>
                <c:pt idx="1246">
                  <c:v>2.34</c:v>
                </c:pt>
                <c:pt idx="1247">
                  <c:v>2.34</c:v>
                </c:pt>
                <c:pt idx="1248">
                  <c:v>2.34</c:v>
                </c:pt>
                <c:pt idx="1249">
                  <c:v>2.3299999999999894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TBInfectionONLYData!$D$11270:$D$12519</c:f>
              <c:numCache>
                <c:formatCode>General</c:formatCode>
                <c:ptCount val="1250"/>
                <c:pt idx="0">
                  <c:v>0</c:v>
                </c:pt>
                <c:pt idx="1">
                  <c:v>16.32</c:v>
                </c:pt>
                <c:pt idx="2">
                  <c:v>16.36</c:v>
                </c:pt>
                <c:pt idx="3">
                  <c:v>16.369999999999902</c:v>
                </c:pt>
                <c:pt idx="4">
                  <c:v>16.34</c:v>
                </c:pt>
                <c:pt idx="5">
                  <c:v>16.319999999999901</c:v>
                </c:pt>
                <c:pt idx="6">
                  <c:v>16.34</c:v>
                </c:pt>
                <c:pt idx="7">
                  <c:v>16.329999999999995</c:v>
                </c:pt>
                <c:pt idx="8">
                  <c:v>16.309999999999999</c:v>
                </c:pt>
                <c:pt idx="9">
                  <c:v>16.279999999999998</c:v>
                </c:pt>
                <c:pt idx="10">
                  <c:v>16.25</c:v>
                </c:pt>
                <c:pt idx="11">
                  <c:v>16.189999999999895</c:v>
                </c:pt>
                <c:pt idx="12">
                  <c:v>16.149999999999999</c:v>
                </c:pt>
                <c:pt idx="13">
                  <c:v>16.099999999999895</c:v>
                </c:pt>
                <c:pt idx="14">
                  <c:v>16.110000000000003</c:v>
                </c:pt>
                <c:pt idx="15">
                  <c:v>16.009999999999899</c:v>
                </c:pt>
                <c:pt idx="16">
                  <c:v>15.989999999999904</c:v>
                </c:pt>
                <c:pt idx="17">
                  <c:v>15.989999999999904</c:v>
                </c:pt>
                <c:pt idx="18">
                  <c:v>15.98</c:v>
                </c:pt>
                <c:pt idx="19">
                  <c:v>15.98</c:v>
                </c:pt>
                <c:pt idx="20">
                  <c:v>15.889999999999901</c:v>
                </c:pt>
                <c:pt idx="21">
                  <c:v>15.84</c:v>
                </c:pt>
                <c:pt idx="22">
                  <c:v>15.79</c:v>
                </c:pt>
                <c:pt idx="23">
                  <c:v>15.729999999999999</c:v>
                </c:pt>
                <c:pt idx="24">
                  <c:v>15.7</c:v>
                </c:pt>
                <c:pt idx="25">
                  <c:v>15.639999999999999</c:v>
                </c:pt>
                <c:pt idx="26">
                  <c:v>15.629999999999999</c:v>
                </c:pt>
                <c:pt idx="27">
                  <c:v>15.57</c:v>
                </c:pt>
                <c:pt idx="28">
                  <c:v>15.54</c:v>
                </c:pt>
                <c:pt idx="29">
                  <c:v>15.479999999999901</c:v>
                </c:pt>
                <c:pt idx="30">
                  <c:v>15.4</c:v>
                </c:pt>
                <c:pt idx="31">
                  <c:v>15.4</c:v>
                </c:pt>
                <c:pt idx="32">
                  <c:v>15.329999999999904</c:v>
                </c:pt>
                <c:pt idx="33">
                  <c:v>15.3</c:v>
                </c:pt>
                <c:pt idx="34">
                  <c:v>15.31</c:v>
                </c:pt>
                <c:pt idx="35">
                  <c:v>15.289999999999901</c:v>
                </c:pt>
                <c:pt idx="36">
                  <c:v>15.2</c:v>
                </c:pt>
                <c:pt idx="37">
                  <c:v>15.139999999999899</c:v>
                </c:pt>
                <c:pt idx="38">
                  <c:v>15.11</c:v>
                </c:pt>
                <c:pt idx="39">
                  <c:v>15.05</c:v>
                </c:pt>
                <c:pt idx="40">
                  <c:v>15.03</c:v>
                </c:pt>
                <c:pt idx="41">
                  <c:v>14.98</c:v>
                </c:pt>
                <c:pt idx="42">
                  <c:v>14.94</c:v>
                </c:pt>
                <c:pt idx="43">
                  <c:v>14.860000000000001</c:v>
                </c:pt>
                <c:pt idx="44">
                  <c:v>14.799999999999899</c:v>
                </c:pt>
                <c:pt idx="45">
                  <c:v>14.75</c:v>
                </c:pt>
                <c:pt idx="46">
                  <c:v>14.729999999999999</c:v>
                </c:pt>
                <c:pt idx="47">
                  <c:v>14.639999999999999</c:v>
                </c:pt>
                <c:pt idx="48">
                  <c:v>14.59</c:v>
                </c:pt>
                <c:pt idx="49">
                  <c:v>14.57</c:v>
                </c:pt>
                <c:pt idx="50">
                  <c:v>14.479999999999901</c:v>
                </c:pt>
                <c:pt idx="51">
                  <c:v>14.46</c:v>
                </c:pt>
                <c:pt idx="52">
                  <c:v>14.409999999999904</c:v>
                </c:pt>
                <c:pt idx="53">
                  <c:v>14.370000000000001</c:v>
                </c:pt>
                <c:pt idx="54">
                  <c:v>14.33</c:v>
                </c:pt>
                <c:pt idx="55">
                  <c:v>14.29</c:v>
                </c:pt>
                <c:pt idx="56">
                  <c:v>14.25</c:v>
                </c:pt>
                <c:pt idx="57">
                  <c:v>14.219999999999999</c:v>
                </c:pt>
                <c:pt idx="58">
                  <c:v>14.08</c:v>
                </c:pt>
                <c:pt idx="59">
                  <c:v>14.11</c:v>
                </c:pt>
                <c:pt idx="60">
                  <c:v>14.04</c:v>
                </c:pt>
                <c:pt idx="61">
                  <c:v>13.97</c:v>
                </c:pt>
                <c:pt idx="62">
                  <c:v>13.950000000000001</c:v>
                </c:pt>
                <c:pt idx="63">
                  <c:v>13.919999999999902</c:v>
                </c:pt>
                <c:pt idx="64">
                  <c:v>13.870000000000001</c:v>
                </c:pt>
                <c:pt idx="65">
                  <c:v>13.83</c:v>
                </c:pt>
                <c:pt idx="66">
                  <c:v>13.719999999999899</c:v>
                </c:pt>
                <c:pt idx="67">
                  <c:v>13.65</c:v>
                </c:pt>
                <c:pt idx="68">
                  <c:v>13.61</c:v>
                </c:pt>
                <c:pt idx="69">
                  <c:v>13.55</c:v>
                </c:pt>
                <c:pt idx="70">
                  <c:v>13.469999999999901</c:v>
                </c:pt>
                <c:pt idx="71">
                  <c:v>13.389999999999901</c:v>
                </c:pt>
                <c:pt idx="72">
                  <c:v>13.350000000000001</c:v>
                </c:pt>
                <c:pt idx="73">
                  <c:v>13.269999999999902</c:v>
                </c:pt>
                <c:pt idx="74">
                  <c:v>13.17</c:v>
                </c:pt>
                <c:pt idx="75">
                  <c:v>13.09</c:v>
                </c:pt>
                <c:pt idx="76">
                  <c:v>13</c:v>
                </c:pt>
                <c:pt idx="77">
                  <c:v>12.93</c:v>
                </c:pt>
                <c:pt idx="78">
                  <c:v>12.850000000000001</c:v>
                </c:pt>
                <c:pt idx="79">
                  <c:v>12.850000000000001</c:v>
                </c:pt>
                <c:pt idx="80">
                  <c:v>12.860000000000001</c:v>
                </c:pt>
                <c:pt idx="81">
                  <c:v>12.78</c:v>
                </c:pt>
                <c:pt idx="82">
                  <c:v>12.76</c:v>
                </c:pt>
                <c:pt idx="83">
                  <c:v>12.67</c:v>
                </c:pt>
                <c:pt idx="84">
                  <c:v>12.6</c:v>
                </c:pt>
                <c:pt idx="85">
                  <c:v>12.54</c:v>
                </c:pt>
                <c:pt idx="86">
                  <c:v>12.489999999999904</c:v>
                </c:pt>
                <c:pt idx="87">
                  <c:v>12.42</c:v>
                </c:pt>
                <c:pt idx="88">
                  <c:v>12.370000000000001</c:v>
                </c:pt>
                <c:pt idx="89">
                  <c:v>12.350000000000001</c:v>
                </c:pt>
                <c:pt idx="90">
                  <c:v>12.33</c:v>
                </c:pt>
                <c:pt idx="91">
                  <c:v>12.27</c:v>
                </c:pt>
                <c:pt idx="92">
                  <c:v>12.16</c:v>
                </c:pt>
                <c:pt idx="93">
                  <c:v>12.079999999999904</c:v>
                </c:pt>
                <c:pt idx="94">
                  <c:v>11.99</c:v>
                </c:pt>
                <c:pt idx="95">
                  <c:v>11.93</c:v>
                </c:pt>
                <c:pt idx="96">
                  <c:v>11.92</c:v>
                </c:pt>
                <c:pt idx="97">
                  <c:v>11.82</c:v>
                </c:pt>
                <c:pt idx="98">
                  <c:v>11.77</c:v>
                </c:pt>
                <c:pt idx="99">
                  <c:v>11.709999999999999</c:v>
                </c:pt>
                <c:pt idx="100">
                  <c:v>11.62</c:v>
                </c:pt>
                <c:pt idx="101">
                  <c:v>11.59</c:v>
                </c:pt>
                <c:pt idx="102">
                  <c:v>11.6</c:v>
                </c:pt>
                <c:pt idx="103">
                  <c:v>11.52</c:v>
                </c:pt>
                <c:pt idx="104">
                  <c:v>11.49</c:v>
                </c:pt>
                <c:pt idx="105">
                  <c:v>11.42</c:v>
                </c:pt>
                <c:pt idx="106">
                  <c:v>11.360000000000001</c:v>
                </c:pt>
                <c:pt idx="107">
                  <c:v>11.29</c:v>
                </c:pt>
                <c:pt idx="108">
                  <c:v>11.3</c:v>
                </c:pt>
                <c:pt idx="109">
                  <c:v>11.239999999999903</c:v>
                </c:pt>
                <c:pt idx="110">
                  <c:v>11.179999999999902</c:v>
                </c:pt>
                <c:pt idx="111">
                  <c:v>11.12</c:v>
                </c:pt>
                <c:pt idx="112">
                  <c:v>11.069999999999904</c:v>
                </c:pt>
                <c:pt idx="113">
                  <c:v>11.059999999999901</c:v>
                </c:pt>
                <c:pt idx="114">
                  <c:v>10.99</c:v>
                </c:pt>
                <c:pt idx="115">
                  <c:v>10.91</c:v>
                </c:pt>
                <c:pt idx="116">
                  <c:v>10.899999999999904</c:v>
                </c:pt>
                <c:pt idx="117">
                  <c:v>10.839999999999902</c:v>
                </c:pt>
                <c:pt idx="118">
                  <c:v>10.83</c:v>
                </c:pt>
                <c:pt idx="119">
                  <c:v>10.819999999999904</c:v>
                </c:pt>
                <c:pt idx="120">
                  <c:v>10.79</c:v>
                </c:pt>
                <c:pt idx="121">
                  <c:v>10.7</c:v>
                </c:pt>
                <c:pt idx="122">
                  <c:v>10.659999999999904</c:v>
                </c:pt>
                <c:pt idx="123">
                  <c:v>10.599999999999902</c:v>
                </c:pt>
                <c:pt idx="124">
                  <c:v>10.569999999999904</c:v>
                </c:pt>
                <c:pt idx="125">
                  <c:v>10.51</c:v>
                </c:pt>
                <c:pt idx="126">
                  <c:v>10.43</c:v>
                </c:pt>
                <c:pt idx="127">
                  <c:v>10.379999999999903</c:v>
                </c:pt>
                <c:pt idx="128">
                  <c:v>10.31</c:v>
                </c:pt>
                <c:pt idx="129">
                  <c:v>10.29</c:v>
                </c:pt>
                <c:pt idx="130">
                  <c:v>10.239999999999903</c:v>
                </c:pt>
                <c:pt idx="131">
                  <c:v>10.229999999999899</c:v>
                </c:pt>
                <c:pt idx="132">
                  <c:v>10.209999999999901</c:v>
                </c:pt>
                <c:pt idx="133">
                  <c:v>10.139999999999899</c:v>
                </c:pt>
                <c:pt idx="134">
                  <c:v>10.09</c:v>
                </c:pt>
                <c:pt idx="135">
                  <c:v>10.059999999999901</c:v>
                </c:pt>
                <c:pt idx="136">
                  <c:v>9.9999999999999911</c:v>
                </c:pt>
                <c:pt idx="137">
                  <c:v>9.9599999999999937</c:v>
                </c:pt>
                <c:pt idx="138">
                  <c:v>9.919999999999991</c:v>
                </c:pt>
                <c:pt idx="139">
                  <c:v>9.8899999999999935</c:v>
                </c:pt>
                <c:pt idx="140">
                  <c:v>9.8499999999999925</c:v>
                </c:pt>
                <c:pt idx="141">
                  <c:v>9.7900000000000009</c:v>
                </c:pt>
                <c:pt idx="142">
                  <c:v>9.709999999999992</c:v>
                </c:pt>
                <c:pt idx="143">
                  <c:v>9.7000000000000011</c:v>
                </c:pt>
                <c:pt idx="144">
                  <c:v>9.6599999999999913</c:v>
                </c:pt>
                <c:pt idx="145">
                  <c:v>9.59</c:v>
                </c:pt>
                <c:pt idx="146">
                  <c:v>9.51</c:v>
                </c:pt>
                <c:pt idx="147">
                  <c:v>9.49</c:v>
                </c:pt>
                <c:pt idx="148">
                  <c:v>9.44</c:v>
                </c:pt>
                <c:pt idx="149">
                  <c:v>9.4099999999999913</c:v>
                </c:pt>
                <c:pt idx="150">
                  <c:v>9.3500000000000014</c:v>
                </c:pt>
                <c:pt idx="151">
                  <c:v>9.33</c:v>
                </c:pt>
                <c:pt idx="152">
                  <c:v>9.33</c:v>
                </c:pt>
                <c:pt idx="153">
                  <c:v>9.27</c:v>
                </c:pt>
                <c:pt idx="154">
                  <c:v>9.2000000000000011</c:v>
                </c:pt>
                <c:pt idx="155">
                  <c:v>9.18</c:v>
                </c:pt>
                <c:pt idx="156">
                  <c:v>9.1299999999999919</c:v>
                </c:pt>
                <c:pt idx="157">
                  <c:v>9.0300000000000011</c:v>
                </c:pt>
                <c:pt idx="158">
                  <c:v>9.0300000000000011</c:v>
                </c:pt>
                <c:pt idx="159">
                  <c:v>9.0099999999999909</c:v>
                </c:pt>
                <c:pt idx="160">
                  <c:v>8.94</c:v>
                </c:pt>
                <c:pt idx="161">
                  <c:v>8.919999999999991</c:v>
                </c:pt>
                <c:pt idx="162">
                  <c:v>8.7999999999999918</c:v>
                </c:pt>
                <c:pt idx="163">
                  <c:v>8.7599999999999909</c:v>
                </c:pt>
                <c:pt idx="164">
                  <c:v>8.669999999999991</c:v>
                </c:pt>
                <c:pt idx="165">
                  <c:v>8.59</c:v>
                </c:pt>
                <c:pt idx="166">
                  <c:v>8.5099999999999909</c:v>
                </c:pt>
                <c:pt idx="167">
                  <c:v>8.4500000000000011</c:v>
                </c:pt>
                <c:pt idx="168">
                  <c:v>8.3700000000000028</c:v>
                </c:pt>
                <c:pt idx="169">
                  <c:v>8.3199999999999914</c:v>
                </c:pt>
                <c:pt idx="170">
                  <c:v>8.2799999999999923</c:v>
                </c:pt>
                <c:pt idx="171">
                  <c:v>8.2199999999999918</c:v>
                </c:pt>
                <c:pt idx="172">
                  <c:v>8.19</c:v>
                </c:pt>
                <c:pt idx="173">
                  <c:v>8.1499999999999897</c:v>
                </c:pt>
                <c:pt idx="174">
                  <c:v>8.07</c:v>
                </c:pt>
                <c:pt idx="175">
                  <c:v>8.07</c:v>
                </c:pt>
                <c:pt idx="176">
                  <c:v>7.99</c:v>
                </c:pt>
                <c:pt idx="177">
                  <c:v>7.9799999999999907</c:v>
                </c:pt>
                <c:pt idx="178">
                  <c:v>7.9300000000000006</c:v>
                </c:pt>
                <c:pt idx="179">
                  <c:v>7.89</c:v>
                </c:pt>
                <c:pt idx="180">
                  <c:v>7.8299999999999894</c:v>
                </c:pt>
                <c:pt idx="181">
                  <c:v>7.7499999999999902</c:v>
                </c:pt>
                <c:pt idx="182">
                  <c:v>7.7399999999999904</c:v>
                </c:pt>
                <c:pt idx="183">
                  <c:v>7.72</c:v>
                </c:pt>
                <c:pt idx="184">
                  <c:v>7.68</c:v>
                </c:pt>
                <c:pt idx="185">
                  <c:v>7.6699999999999893</c:v>
                </c:pt>
                <c:pt idx="186">
                  <c:v>7.68</c:v>
                </c:pt>
                <c:pt idx="187">
                  <c:v>7.7</c:v>
                </c:pt>
                <c:pt idx="188">
                  <c:v>7.71</c:v>
                </c:pt>
                <c:pt idx="189">
                  <c:v>7.72</c:v>
                </c:pt>
                <c:pt idx="190">
                  <c:v>7.73</c:v>
                </c:pt>
                <c:pt idx="191">
                  <c:v>7.7399999999999904</c:v>
                </c:pt>
                <c:pt idx="192">
                  <c:v>7.79</c:v>
                </c:pt>
                <c:pt idx="193">
                  <c:v>7.8</c:v>
                </c:pt>
                <c:pt idx="194">
                  <c:v>7.81</c:v>
                </c:pt>
                <c:pt idx="195">
                  <c:v>7.79</c:v>
                </c:pt>
                <c:pt idx="196">
                  <c:v>7.79</c:v>
                </c:pt>
                <c:pt idx="197">
                  <c:v>7.83</c:v>
                </c:pt>
                <c:pt idx="198">
                  <c:v>7.84</c:v>
                </c:pt>
                <c:pt idx="199">
                  <c:v>7.84</c:v>
                </c:pt>
                <c:pt idx="200">
                  <c:v>7.87</c:v>
                </c:pt>
                <c:pt idx="201">
                  <c:v>7.85</c:v>
                </c:pt>
                <c:pt idx="202">
                  <c:v>7.8099999999999898</c:v>
                </c:pt>
                <c:pt idx="203">
                  <c:v>7.85</c:v>
                </c:pt>
                <c:pt idx="204">
                  <c:v>7.84</c:v>
                </c:pt>
                <c:pt idx="205">
                  <c:v>7.84</c:v>
                </c:pt>
                <c:pt idx="206">
                  <c:v>7.84</c:v>
                </c:pt>
                <c:pt idx="207">
                  <c:v>7.8499999999999899</c:v>
                </c:pt>
                <c:pt idx="208">
                  <c:v>7.8499999999999899</c:v>
                </c:pt>
                <c:pt idx="209">
                  <c:v>7.8699999999999894</c:v>
                </c:pt>
                <c:pt idx="210">
                  <c:v>7.8699999999999894</c:v>
                </c:pt>
                <c:pt idx="211">
                  <c:v>7.8599999999999897</c:v>
                </c:pt>
                <c:pt idx="212">
                  <c:v>7.8399999999999901</c:v>
                </c:pt>
                <c:pt idx="213">
                  <c:v>7.8499999999999899</c:v>
                </c:pt>
                <c:pt idx="214">
                  <c:v>7.8999999999999897</c:v>
                </c:pt>
                <c:pt idx="215">
                  <c:v>7.9099999999999904</c:v>
                </c:pt>
                <c:pt idx="216">
                  <c:v>7.9300000000000006</c:v>
                </c:pt>
                <c:pt idx="217">
                  <c:v>7.9499999999999904</c:v>
                </c:pt>
                <c:pt idx="218">
                  <c:v>7.9599999999999902</c:v>
                </c:pt>
                <c:pt idx="219">
                  <c:v>7.9599999999999902</c:v>
                </c:pt>
                <c:pt idx="220">
                  <c:v>8.0199999999999925</c:v>
                </c:pt>
                <c:pt idx="221">
                  <c:v>8.0499999999999918</c:v>
                </c:pt>
                <c:pt idx="222">
                  <c:v>8.0499999999999918</c:v>
                </c:pt>
                <c:pt idx="223">
                  <c:v>8.0400000000000009</c:v>
                </c:pt>
                <c:pt idx="224">
                  <c:v>8.02</c:v>
                </c:pt>
                <c:pt idx="225">
                  <c:v>8.0300000000000011</c:v>
                </c:pt>
                <c:pt idx="226">
                  <c:v>8.0400000000000009</c:v>
                </c:pt>
                <c:pt idx="227">
                  <c:v>8.0400000000000009</c:v>
                </c:pt>
                <c:pt idx="228">
                  <c:v>8.0499999999999918</c:v>
                </c:pt>
                <c:pt idx="229">
                  <c:v>8.09</c:v>
                </c:pt>
                <c:pt idx="230">
                  <c:v>8.07</c:v>
                </c:pt>
                <c:pt idx="231">
                  <c:v>8.1399999999999917</c:v>
                </c:pt>
                <c:pt idx="232">
                  <c:v>8.1399999999999988</c:v>
                </c:pt>
                <c:pt idx="233">
                  <c:v>8.1599999999999913</c:v>
                </c:pt>
                <c:pt idx="234">
                  <c:v>8.1499999999999897</c:v>
                </c:pt>
                <c:pt idx="235">
                  <c:v>8.169999999999991</c:v>
                </c:pt>
                <c:pt idx="236">
                  <c:v>8.19</c:v>
                </c:pt>
                <c:pt idx="237">
                  <c:v>8.17</c:v>
                </c:pt>
                <c:pt idx="238">
                  <c:v>8.19</c:v>
                </c:pt>
                <c:pt idx="239">
                  <c:v>8.209999999999992</c:v>
                </c:pt>
                <c:pt idx="240">
                  <c:v>8.2399999999999896</c:v>
                </c:pt>
                <c:pt idx="241">
                  <c:v>8.2499999999999893</c:v>
                </c:pt>
                <c:pt idx="242">
                  <c:v>8.26</c:v>
                </c:pt>
                <c:pt idx="243">
                  <c:v>8.2799999999999923</c:v>
                </c:pt>
                <c:pt idx="244">
                  <c:v>8.2999999999999918</c:v>
                </c:pt>
                <c:pt idx="245">
                  <c:v>8.2900000000000009</c:v>
                </c:pt>
                <c:pt idx="246">
                  <c:v>8.3099999999999916</c:v>
                </c:pt>
                <c:pt idx="247">
                  <c:v>8.339999999999991</c:v>
                </c:pt>
                <c:pt idx="248">
                  <c:v>8.4099999999999913</c:v>
                </c:pt>
                <c:pt idx="249">
                  <c:v>8.42</c:v>
                </c:pt>
                <c:pt idx="250">
                  <c:v>8.4099999999999913</c:v>
                </c:pt>
                <c:pt idx="251">
                  <c:v>8.4099999999999913</c:v>
                </c:pt>
                <c:pt idx="252">
                  <c:v>8.43</c:v>
                </c:pt>
                <c:pt idx="253">
                  <c:v>8.43</c:v>
                </c:pt>
                <c:pt idx="254">
                  <c:v>8.41</c:v>
                </c:pt>
                <c:pt idx="255">
                  <c:v>8.41</c:v>
                </c:pt>
                <c:pt idx="256">
                  <c:v>8.3999999999999915</c:v>
                </c:pt>
                <c:pt idx="257">
                  <c:v>8.39</c:v>
                </c:pt>
                <c:pt idx="258">
                  <c:v>8.3999999999999915</c:v>
                </c:pt>
                <c:pt idx="259">
                  <c:v>8.43</c:v>
                </c:pt>
                <c:pt idx="260">
                  <c:v>8.44</c:v>
                </c:pt>
                <c:pt idx="261">
                  <c:v>8.44</c:v>
                </c:pt>
                <c:pt idx="262">
                  <c:v>8.3999999999999915</c:v>
                </c:pt>
                <c:pt idx="263">
                  <c:v>8.42</c:v>
                </c:pt>
                <c:pt idx="264">
                  <c:v>8.43</c:v>
                </c:pt>
                <c:pt idx="265">
                  <c:v>8.43</c:v>
                </c:pt>
                <c:pt idx="266">
                  <c:v>8.43</c:v>
                </c:pt>
                <c:pt idx="267">
                  <c:v>8.419999999999991</c:v>
                </c:pt>
                <c:pt idx="268">
                  <c:v>8.42</c:v>
                </c:pt>
                <c:pt idx="269">
                  <c:v>8.43</c:v>
                </c:pt>
                <c:pt idx="270">
                  <c:v>8.4699999999999935</c:v>
                </c:pt>
                <c:pt idx="271">
                  <c:v>8.51</c:v>
                </c:pt>
                <c:pt idx="272">
                  <c:v>8.5400000000000009</c:v>
                </c:pt>
                <c:pt idx="273">
                  <c:v>8.5400000000000009</c:v>
                </c:pt>
                <c:pt idx="274">
                  <c:v>8.5499999999999918</c:v>
                </c:pt>
                <c:pt idx="275">
                  <c:v>8.5499999999999918</c:v>
                </c:pt>
                <c:pt idx="276">
                  <c:v>8.5400000000000009</c:v>
                </c:pt>
                <c:pt idx="277">
                  <c:v>8.57</c:v>
                </c:pt>
                <c:pt idx="278">
                  <c:v>8.6</c:v>
                </c:pt>
                <c:pt idx="279">
                  <c:v>8.59</c:v>
                </c:pt>
                <c:pt idx="280">
                  <c:v>8.59</c:v>
                </c:pt>
                <c:pt idx="281">
                  <c:v>8.5699999999999914</c:v>
                </c:pt>
                <c:pt idx="282">
                  <c:v>8.5699999999999914</c:v>
                </c:pt>
                <c:pt idx="283">
                  <c:v>8.5499999999999918</c:v>
                </c:pt>
                <c:pt idx="284">
                  <c:v>8.5499999999999918</c:v>
                </c:pt>
                <c:pt idx="285">
                  <c:v>8.5699999999999914</c:v>
                </c:pt>
                <c:pt idx="286">
                  <c:v>8.58</c:v>
                </c:pt>
                <c:pt idx="287">
                  <c:v>8.58</c:v>
                </c:pt>
                <c:pt idx="288">
                  <c:v>8.620000000000001</c:v>
                </c:pt>
                <c:pt idx="289">
                  <c:v>8.620000000000001</c:v>
                </c:pt>
                <c:pt idx="290">
                  <c:v>8.61</c:v>
                </c:pt>
                <c:pt idx="291">
                  <c:v>8.59</c:v>
                </c:pt>
                <c:pt idx="292">
                  <c:v>8.6399999999999917</c:v>
                </c:pt>
                <c:pt idx="293">
                  <c:v>8.6599999999999913</c:v>
                </c:pt>
                <c:pt idx="294">
                  <c:v>8.6499999999999897</c:v>
                </c:pt>
                <c:pt idx="295">
                  <c:v>8.6399999999999988</c:v>
                </c:pt>
                <c:pt idx="296">
                  <c:v>8.6399999999999917</c:v>
                </c:pt>
                <c:pt idx="297">
                  <c:v>8.669999999999991</c:v>
                </c:pt>
                <c:pt idx="298">
                  <c:v>8.69</c:v>
                </c:pt>
                <c:pt idx="299">
                  <c:v>8.69</c:v>
                </c:pt>
                <c:pt idx="300">
                  <c:v>8.68</c:v>
                </c:pt>
                <c:pt idx="301">
                  <c:v>8.68</c:v>
                </c:pt>
                <c:pt idx="302">
                  <c:v>8.669999999999991</c:v>
                </c:pt>
                <c:pt idx="303">
                  <c:v>8.66</c:v>
                </c:pt>
                <c:pt idx="304">
                  <c:v>8.669999999999991</c:v>
                </c:pt>
                <c:pt idx="305">
                  <c:v>8.6599999999999913</c:v>
                </c:pt>
                <c:pt idx="306">
                  <c:v>8.6399999999999988</c:v>
                </c:pt>
                <c:pt idx="307">
                  <c:v>8.6299999999999919</c:v>
                </c:pt>
                <c:pt idx="308">
                  <c:v>8.6499999999999897</c:v>
                </c:pt>
                <c:pt idx="309">
                  <c:v>8.6499999999999897</c:v>
                </c:pt>
                <c:pt idx="310">
                  <c:v>8.6499999999999897</c:v>
                </c:pt>
                <c:pt idx="311">
                  <c:v>8.629999999999999</c:v>
                </c:pt>
                <c:pt idx="312">
                  <c:v>8.6399999999999988</c:v>
                </c:pt>
                <c:pt idx="313">
                  <c:v>8.6399999999999988</c:v>
                </c:pt>
                <c:pt idx="314">
                  <c:v>8.6299999999999919</c:v>
                </c:pt>
                <c:pt idx="315">
                  <c:v>8.6099999999999923</c:v>
                </c:pt>
                <c:pt idx="316">
                  <c:v>8.620000000000001</c:v>
                </c:pt>
                <c:pt idx="317">
                  <c:v>8.6399999999999988</c:v>
                </c:pt>
                <c:pt idx="318">
                  <c:v>8.6299999999999919</c:v>
                </c:pt>
                <c:pt idx="319">
                  <c:v>8.6599999999999913</c:v>
                </c:pt>
                <c:pt idx="320">
                  <c:v>8.67</c:v>
                </c:pt>
                <c:pt idx="321">
                  <c:v>8.6499999999999897</c:v>
                </c:pt>
                <c:pt idx="322">
                  <c:v>8.6399999999999917</c:v>
                </c:pt>
                <c:pt idx="323">
                  <c:v>8.620000000000001</c:v>
                </c:pt>
                <c:pt idx="324">
                  <c:v>8.620000000000001</c:v>
                </c:pt>
                <c:pt idx="325">
                  <c:v>8.629999999999999</c:v>
                </c:pt>
                <c:pt idx="326">
                  <c:v>8.629999999999999</c:v>
                </c:pt>
                <c:pt idx="327">
                  <c:v>8.67</c:v>
                </c:pt>
                <c:pt idx="328">
                  <c:v>8.6499999999999897</c:v>
                </c:pt>
                <c:pt idx="329">
                  <c:v>8.6399999999999988</c:v>
                </c:pt>
                <c:pt idx="330">
                  <c:v>8.6499999999999897</c:v>
                </c:pt>
                <c:pt idx="331">
                  <c:v>8.61</c:v>
                </c:pt>
                <c:pt idx="332">
                  <c:v>8.67</c:v>
                </c:pt>
                <c:pt idx="333">
                  <c:v>8.67</c:v>
                </c:pt>
                <c:pt idx="334">
                  <c:v>8.7000000000000011</c:v>
                </c:pt>
                <c:pt idx="335">
                  <c:v>8.7000000000000011</c:v>
                </c:pt>
                <c:pt idx="336">
                  <c:v>8.7199999999999989</c:v>
                </c:pt>
                <c:pt idx="337">
                  <c:v>8.7299999999999986</c:v>
                </c:pt>
                <c:pt idx="338">
                  <c:v>8.709999999999992</c:v>
                </c:pt>
                <c:pt idx="339">
                  <c:v>8.7000000000000011</c:v>
                </c:pt>
                <c:pt idx="340">
                  <c:v>8.67</c:v>
                </c:pt>
                <c:pt idx="341">
                  <c:v>8.68</c:v>
                </c:pt>
                <c:pt idx="342">
                  <c:v>8.68</c:v>
                </c:pt>
                <c:pt idx="343">
                  <c:v>8.67</c:v>
                </c:pt>
                <c:pt idx="344">
                  <c:v>8.669999999999991</c:v>
                </c:pt>
                <c:pt idx="345">
                  <c:v>8.66</c:v>
                </c:pt>
                <c:pt idx="346">
                  <c:v>8.66</c:v>
                </c:pt>
                <c:pt idx="347">
                  <c:v>8.67</c:v>
                </c:pt>
                <c:pt idx="348">
                  <c:v>8.6599999999999913</c:v>
                </c:pt>
                <c:pt idx="349">
                  <c:v>8.6599999999999913</c:v>
                </c:pt>
                <c:pt idx="350">
                  <c:v>8.6399999999999988</c:v>
                </c:pt>
                <c:pt idx="351">
                  <c:v>8.67</c:v>
                </c:pt>
                <c:pt idx="352">
                  <c:v>8.69</c:v>
                </c:pt>
                <c:pt idx="353">
                  <c:v>8.7000000000000011</c:v>
                </c:pt>
                <c:pt idx="354">
                  <c:v>8.69</c:v>
                </c:pt>
                <c:pt idx="355">
                  <c:v>8.69</c:v>
                </c:pt>
                <c:pt idx="356">
                  <c:v>8.69</c:v>
                </c:pt>
                <c:pt idx="357">
                  <c:v>8.68</c:v>
                </c:pt>
                <c:pt idx="358">
                  <c:v>8.7000000000000011</c:v>
                </c:pt>
                <c:pt idx="359">
                  <c:v>8.7000000000000011</c:v>
                </c:pt>
                <c:pt idx="360">
                  <c:v>8.68</c:v>
                </c:pt>
                <c:pt idx="361">
                  <c:v>8.67</c:v>
                </c:pt>
                <c:pt idx="362">
                  <c:v>8.6599999999999913</c:v>
                </c:pt>
                <c:pt idx="363">
                  <c:v>8.629999999999999</c:v>
                </c:pt>
                <c:pt idx="364">
                  <c:v>8.6599999999999913</c:v>
                </c:pt>
                <c:pt idx="365">
                  <c:v>8.6499999999999897</c:v>
                </c:pt>
                <c:pt idx="366">
                  <c:v>8.66</c:v>
                </c:pt>
                <c:pt idx="367">
                  <c:v>8.69</c:v>
                </c:pt>
                <c:pt idx="368">
                  <c:v>8.69</c:v>
                </c:pt>
                <c:pt idx="369">
                  <c:v>8.66</c:v>
                </c:pt>
                <c:pt idx="370">
                  <c:v>8.6499999999999897</c:v>
                </c:pt>
                <c:pt idx="371">
                  <c:v>8.6599999999999913</c:v>
                </c:pt>
                <c:pt idx="372">
                  <c:v>8.69</c:v>
                </c:pt>
                <c:pt idx="373">
                  <c:v>8.67</c:v>
                </c:pt>
                <c:pt idx="374">
                  <c:v>8.6499999999999897</c:v>
                </c:pt>
                <c:pt idx="375">
                  <c:v>8.6499999999999897</c:v>
                </c:pt>
                <c:pt idx="376">
                  <c:v>8.6599999999999913</c:v>
                </c:pt>
                <c:pt idx="377">
                  <c:v>8.6499999999999897</c:v>
                </c:pt>
                <c:pt idx="378">
                  <c:v>8.6399999999999988</c:v>
                </c:pt>
                <c:pt idx="379">
                  <c:v>8.6299999999999919</c:v>
                </c:pt>
                <c:pt idx="380">
                  <c:v>8.620000000000001</c:v>
                </c:pt>
                <c:pt idx="381">
                  <c:v>8.61</c:v>
                </c:pt>
                <c:pt idx="382">
                  <c:v>8.620000000000001</c:v>
                </c:pt>
                <c:pt idx="383">
                  <c:v>8.629999999999999</c:v>
                </c:pt>
                <c:pt idx="384">
                  <c:v>8.620000000000001</c:v>
                </c:pt>
                <c:pt idx="385">
                  <c:v>8.6399999999999917</c:v>
                </c:pt>
                <c:pt idx="386">
                  <c:v>8.629999999999999</c:v>
                </c:pt>
                <c:pt idx="387">
                  <c:v>8.6399999999999917</c:v>
                </c:pt>
                <c:pt idx="388">
                  <c:v>8.6399999999999988</c:v>
                </c:pt>
                <c:pt idx="389">
                  <c:v>8.6399999999999917</c:v>
                </c:pt>
                <c:pt idx="390">
                  <c:v>8.6399999999999917</c:v>
                </c:pt>
                <c:pt idx="391">
                  <c:v>8.629999999999999</c:v>
                </c:pt>
                <c:pt idx="392">
                  <c:v>8.61</c:v>
                </c:pt>
                <c:pt idx="393">
                  <c:v>8.59</c:v>
                </c:pt>
                <c:pt idx="394">
                  <c:v>8.59</c:v>
                </c:pt>
                <c:pt idx="395">
                  <c:v>8.6</c:v>
                </c:pt>
                <c:pt idx="396">
                  <c:v>8.620000000000001</c:v>
                </c:pt>
                <c:pt idx="397">
                  <c:v>8.620000000000001</c:v>
                </c:pt>
                <c:pt idx="398">
                  <c:v>8.6299999999999919</c:v>
                </c:pt>
                <c:pt idx="399">
                  <c:v>8.66</c:v>
                </c:pt>
                <c:pt idx="400">
                  <c:v>8.66</c:v>
                </c:pt>
                <c:pt idx="401">
                  <c:v>8.6599999999999913</c:v>
                </c:pt>
                <c:pt idx="402">
                  <c:v>8.6499999999999897</c:v>
                </c:pt>
                <c:pt idx="403">
                  <c:v>8.6599999999999913</c:v>
                </c:pt>
                <c:pt idx="404">
                  <c:v>8.669999999999991</c:v>
                </c:pt>
                <c:pt idx="405">
                  <c:v>8.669999999999991</c:v>
                </c:pt>
                <c:pt idx="406">
                  <c:v>8.669999999999991</c:v>
                </c:pt>
                <c:pt idx="407">
                  <c:v>8.67</c:v>
                </c:pt>
                <c:pt idx="408">
                  <c:v>8.68</c:v>
                </c:pt>
                <c:pt idx="409">
                  <c:v>8.7000000000000011</c:v>
                </c:pt>
                <c:pt idx="410">
                  <c:v>8.68</c:v>
                </c:pt>
                <c:pt idx="411">
                  <c:v>8.7000000000000011</c:v>
                </c:pt>
                <c:pt idx="412">
                  <c:v>8.7000000000000011</c:v>
                </c:pt>
                <c:pt idx="413">
                  <c:v>8.709999999999992</c:v>
                </c:pt>
                <c:pt idx="414">
                  <c:v>8.7299999999999898</c:v>
                </c:pt>
                <c:pt idx="415">
                  <c:v>8.7399999999999896</c:v>
                </c:pt>
                <c:pt idx="416">
                  <c:v>8.75</c:v>
                </c:pt>
                <c:pt idx="417">
                  <c:v>8.7900000000000009</c:v>
                </c:pt>
                <c:pt idx="418">
                  <c:v>8.7599999999999909</c:v>
                </c:pt>
                <c:pt idx="419">
                  <c:v>8.7800000000000011</c:v>
                </c:pt>
                <c:pt idx="420">
                  <c:v>8.77</c:v>
                </c:pt>
                <c:pt idx="421">
                  <c:v>8.76</c:v>
                </c:pt>
                <c:pt idx="422">
                  <c:v>8.7800000000000011</c:v>
                </c:pt>
                <c:pt idx="423">
                  <c:v>8.7800000000000011</c:v>
                </c:pt>
                <c:pt idx="424">
                  <c:v>8.7699999999999925</c:v>
                </c:pt>
                <c:pt idx="425">
                  <c:v>8.76</c:v>
                </c:pt>
                <c:pt idx="426">
                  <c:v>8.7599999999999909</c:v>
                </c:pt>
                <c:pt idx="427">
                  <c:v>8.7399999999999896</c:v>
                </c:pt>
                <c:pt idx="428">
                  <c:v>8.7299999999999986</c:v>
                </c:pt>
                <c:pt idx="429">
                  <c:v>8.7399999999999984</c:v>
                </c:pt>
                <c:pt idx="430">
                  <c:v>8.7199999999999918</c:v>
                </c:pt>
                <c:pt idx="431">
                  <c:v>8.7000000000000011</c:v>
                </c:pt>
                <c:pt idx="432">
                  <c:v>8.7599999999999909</c:v>
                </c:pt>
                <c:pt idx="433">
                  <c:v>8.7599999999999909</c:v>
                </c:pt>
                <c:pt idx="434">
                  <c:v>8.7699999999999925</c:v>
                </c:pt>
                <c:pt idx="435">
                  <c:v>8.7399999999999896</c:v>
                </c:pt>
                <c:pt idx="436">
                  <c:v>8.7699999999999925</c:v>
                </c:pt>
                <c:pt idx="437">
                  <c:v>8.7399999999999984</c:v>
                </c:pt>
                <c:pt idx="438">
                  <c:v>8.75</c:v>
                </c:pt>
                <c:pt idx="439">
                  <c:v>8.76</c:v>
                </c:pt>
                <c:pt idx="440">
                  <c:v>8.76</c:v>
                </c:pt>
                <c:pt idx="441">
                  <c:v>8.77</c:v>
                </c:pt>
                <c:pt idx="442">
                  <c:v>8.7800000000000011</c:v>
                </c:pt>
                <c:pt idx="443">
                  <c:v>8.8099999999999916</c:v>
                </c:pt>
                <c:pt idx="444">
                  <c:v>8.7999999999999918</c:v>
                </c:pt>
                <c:pt idx="445">
                  <c:v>8.7999999999999918</c:v>
                </c:pt>
                <c:pt idx="446">
                  <c:v>8.7900000000000009</c:v>
                </c:pt>
                <c:pt idx="447">
                  <c:v>8.8099999999999916</c:v>
                </c:pt>
                <c:pt idx="448">
                  <c:v>8.8099999999999916</c:v>
                </c:pt>
                <c:pt idx="449">
                  <c:v>8.7900000000000009</c:v>
                </c:pt>
                <c:pt idx="450">
                  <c:v>8.7599999999999909</c:v>
                </c:pt>
                <c:pt idx="451">
                  <c:v>8.7699999999999925</c:v>
                </c:pt>
                <c:pt idx="452">
                  <c:v>8.7699999999999925</c:v>
                </c:pt>
                <c:pt idx="453">
                  <c:v>8.7599999999999909</c:v>
                </c:pt>
                <c:pt idx="454">
                  <c:v>8.7800000000000011</c:v>
                </c:pt>
                <c:pt idx="455">
                  <c:v>8.81</c:v>
                </c:pt>
                <c:pt idx="456">
                  <c:v>8.8099999999999916</c:v>
                </c:pt>
                <c:pt idx="457">
                  <c:v>8.84</c:v>
                </c:pt>
                <c:pt idx="458">
                  <c:v>8.8600000000000012</c:v>
                </c:pt>
                <c:pt idx="459">
                  <c:v>8.8700000000000028</c:v>
                </c:pt>
                <c:pt idx="460">
                  <c:v>8.8800000000000008</c:v>
                </c:pt>
                <c:pt idx="461">
                  <c:v>8.8800000000000008</c:v>
                </c:pt>
                <c:pt idx="462">
                  <c:v>8.8799999999999937</c:v>
                </c:pt>
                <c:pt idx="463">
                  <c:v>8.89</c:v>
                </c:pt>
                <c:pt idx="464">
                  <c:v>8.9</c:v>
                </c:pt>
                <c:pt idx="465">
                  <c:v>8.8899999999999935</c:v>
                </c:pt>
                <c:pt idx="466">
                  <c:v>8.9</c:v>
                </c:pt>
                <c:pt idx="467">
                  <c:v>8.919999999999991</c:v>
                </c:pt>
                <c:pt idx="468">
                  <c:v>8.92</c:v>
                </c:pt>
                <c:pt idx="469">
                  <c:v>8.91</c:v>
                </c:pt>
                <c:pt idx="470">
                  <c:v>8.93</c:v>
                </c:pt>
                <c:pt idx="471">
                  <c:v>8.94</c:v>
                </c:pt>
                <c:pt idx="472">
                  <c:v>8.9500000000000011</c:v>
                </c:pt>
                <c:pt idx="473">
                  <c:v>8.9699999999999935</c:v>
                </c:pt>
                <c:pt idx="474">
                  <c:v>8.9500000000000011</c:v>
                </c:pt>
                <c:pt idx="475">
                  <c:v>8.9599999999999937</c:v>
                </c:pt>
                <c:pt idx="476">
                  <c:v>8.9499999999999922</c:v>
                </c:pt>
                <c:pt idx="477">
                  <c:v>8.9500000000000011</c:v>
                </c:pt>
                <c:pt idx="478">
                  <c:v>8.9399999999999924</c:v>
                </c:pt>
                <c:pt idx="479">
                  <c:v>8.9399999999999924</c:v>
                </c:pt>
                <c:pt idx="480">
                  <c:v>8.9699999999999935</c:v>
                </c:pt>
                <c:pt idx="481">
                  <c:v>9</c:v>
                </c:pt>
                <c:pt idx="482">
                  <c:v>8.9899999999999913</c:v>
                </c:pt>
                <c:pt idx="483">
                  <c:v>9</c:v>
                </c:pt>
                <c:pt idx="484">
                  <c:v>9.0299999999999923</c:v>
                </c:pt>
                <c:pt idx="485">
                  <c:v>9.0300000000000011</c:v>
                </c:pt>
                <c:pt idx="486">
                  <c:v>9.039999999999992</c:v>
                </c:pt>
                <c:pt idx="487">
                  <c:v>9.0699999999999914</c:v>
                </c:pt>
                <c:pt idx="488">
                  <c:v>9.0499999999999918</c:v>
                </c:pt>
                <c:pt idx="489">
                  <c:v>9.0699999999999914</c:v>
                </c:pt>
                <c:pt idx="490">
                  <c:v>9.0799999999999912</c:v>
                </c:pt>
                <c:pt idx="491">
                  <c:v>9.0799999999999912</c:v>
                </c:pt>
                <c:pt idx="492">
                  <c:v>9.1</c:v>
                </c:pt>
                <c:pt idx="493">
                  <c:v>9.1</c:v>
                </c:pt>
                <c:pt idx="494">
                  <c:v>9.120000000000001</c:v>
                </c:pt>
                <c:pt idx="495">
                  <c:v>9.120000000000001</c:v>
                </c:pt>
                <c:pt idx="496">
                  <c:v>9.120000000000001</c:v>
                </c:pt>
                <c:pt idx="497">
                  <c:v>9.1399999999999917</c:v>
                </c:pt>
                <c:pt idx="498">
                  <c:v>9.1499999999999897</c:v>
                </c:pt>
                <c:pt idx="499">
                  <c:v>9.1399999999999917</c:v>
                </c:pt>
                <c:pt idx="500">
                  <c:v>9.1299999999999919</c:v>
                </c:pt>
                <c:pt idx="501">
                  <c:v>9.1399999999999917</c:v>
                </c:pt>
                <c:pt idx="502">
                  <c:v>9.1299999999999919</c:v>
                </c:pt>
                <c:pt idx="503">
                  <c:v>9.1399999999999917</c:v>
                </c:pt>
                <c:pt idx="504">
                  <c:v>9.1399999999999917</c:v>
                </c:pt>
                <c:pt idx="505">
                  <c:v>9.1399999999999917</c:v>
                </c:pt>
                <c:pt idx="506">
                  <c:v>9.1599999999999913</c:v>
                </c:pt>
                <c:pt idx="507">
                  <c:v>9.1599999999999913</c:v>
                </c:pt>
                <c:pt idx="508">
                  <c:v>9.169999999999991</c:v>
                </c:pt>
                <c:pt idx="509">
                  <c:v>9.1799999999999926</c:v>
                </c:pt>
                <c:pt idx="510">
                  <c:v>9.1899999999999924</c:v>
                </c:pt>
                <c:pt idx="511">
                  <c:v>9.2199999999999918</c:v>
                </c:pt>
                <c:pt idx="512">
                  <c:v>9.2299999999999898</c:v>
                </c:pt>
                <c:pt idx="513">
                  <c:v>9.2399999999999896</c:v>
                </c:pt>
                <c:pt idx="514">
                  <c:v>9.2499999999999893</c:v>
                </c:pt>
                <c:pt idx="515">
                  <c:v>9.2299999999999898</c:v>
                </c:pt>
                <c:pt idx="516">
                  <c:v>9.2299999999999898</c:v>
                </c:pt>
                <c:pt idx="517">
                  <c:v>9.2299999999999898</c:v>
                </c:pt>
                <c:pt idx="518">
                  <c:v>9.2399999999999896</c:v>
                </c:pt>
                <c:pt idx="519">
                  <c:v>9.2699999999999925</c:v>
                </c:pt>
                <c:pt idx="520">
                  <c:v>9.2999999999999918</c:v>
                </c:pt>
                <c:pt idx="521">
                  <c:v>9.2999999999999918</c:v>
                </c:pt>
                <c:pt idx="522">
                  <c:v>9.2999999999999918</c:v>
                </c:pt>
                <c:pt idx="523">
                  <c:v>9.2999999999999918</c:v>
                </c:pt>
                <c:pt idx="524">
                  <c:v>9.2999999999999918</c:v>
                </c:pt>
                <c:pt idx="525">
                  <c:v>9.3199999999999914</c:v>
                </c:pt>
                <c:pt idx="526">
                  <c:v>9.2999999999999918</c:v>
                </c:pt>
                <c:pt idx="527">
                  <c:v>9.2999999999999918</c:v>
                </c:pt>
                <c:pt idx="528">
                  <c:v>9.3099999999999916</c:v>
                </c:pt>
                <c:pt idx="529">
                  <c:v>9.2900000000000009</c:v>
                </c:pt>
                <c:pt idx="530">
                  <c:v>9.2599999999999909</c:v>
                </c:pt>
                <c:pt idx="531">
                  <c:v>9.2599999999999909</c:v>
                </c:pt>
                <c:pt idx="532">
                  <c:v>9.2799999999999923</c:v>
                </c:pt>
                <c:pt idx="533">
                  <c:v>9.3199999999999914</c:v>
                </c:pt>
                <c:pt idx="534">
                  <c:v>9.2900000000000009</c:v>
                </c:pt>
                <c:pt idx="535">
                  <c:v>9.3099999999999916</c:v>
                </c:pt>
                <c:pt idx="536">
                  <c:v>9.3499999999999925</c:v>
                </c:pt>
                <c:pt idx="537">
                  <c:v>9.3600000000000012</c:v>
                </c:pt>
                <c:pt idx="538">
                  <c:v>9.3499999999999925</c:v>
                </c:pt>
                <c:pt idx="539">
                  <c:v>9.3600000000000012</c:v>
                </c:pt>
                <c:pt idx="540">
                  <c:v>9.3999999999999915</c:v>
                </c:pt>
                <c:pt idx="541">
                  <c:v>9.4099999999999913</c:v>
                </c:pt>
                <c:pt idx="542">
                  <c:v>9.4099999999999913</c:v>
                </c:pt>
                <c:pt idx="543">
                  <c:v>9.419999999999991</c:v>
                </c:pt>
                <c:pt idx="544">
                  <c:v>9.4099999999999913</c:v>
                </c:pt>
                <c:pt idx="545">
                  <c:v>9.419999999999991</c:v>
                </c:pt>
                <c:pt idx="546">
                  <c:v>9.419999999999991</c:v>
                </c:pt>
                <c:pt idx="547">
                  <c:v>9.419999999999991</c:v>
                </c:pt>
                <c:pt idx="548">
                  <c:v>9.4299999999999926</c:v>
                </c:pt>
                <c:pt idx="549">
                  <c:v>9.4500000000000011</c:v>
                </c:pt>
                <c:pt idx="550">
                  <c:v>9.4399999999999924</c:v>
                </c:pt>
                <c:pt idx="551">
                  <c:v>9.4299999999999926</c:v>
                </c:pt>
                <c:pt idx="552">
                  <c:v>9.4399999999999924</c:v>
                </c:pt>
                <c:pt idx="553">
                  <c:v>9.4500000000000011</c:v>
                </c:pt>
                <c:pt idx="554">
                  <c:v>9.4599999999999937</c:v>
                </c:pt>
                <c:pt idx="555">
                  <c:v>9.4999999999999911</c:v>
                </c:pt>
                <c:pt idx="556">
                  <c:v>9.51</c:v>
                </c:pt>
                <c:pt idx="557">
                  <c:v>9.4999999999999911</c:v>
                </c:pt>
                <c:pt idx="558">
                  <c:v>9.5199999999999925</c:v>
                </c:pt>
                <c:pt idx="559">
                  <c:v>9.5400000000000009</c:v>
                </c:pt>
                <c:pt idx="560">
                  <c:v>9.5400000000000009</c:v>
                </c:pt>
                <c:pt idx="561">
                  <c:v>9.5199999999999925</c:v>
                </c:pt>
                <c:pt idx="562">
                  <c:v>9.5199999999999925</c:v>
                </c:pt>
                <c:pt idx="563">
                  <c:v>9.51</c:v>
                </c:pt>
                <c:pt idx="564">
                  <c:v>9.5299999999999923</c:v>
                </c:pt>
                <c:pt idx="565">
                  <c:v>9.5400000000000009</c:v>
                </c:pt>
                <c:pt idx="566">
                  <c:v>9.5400000000000009</c:v>
                </c:pt>
                <c:pt idx="567">
                  <c:v>9.5400000000000009</c:v>
                </c:pt>
                <c:pt idx="568">
                  <c:v>9.5199999999999925</c:v>
                </c:pt>
                <c:pt idx="569">
                  <c:v>9.5199999999999925</c:v>
                </c:pt>
                <c:pt idx="570">
                  <c:v>9.5199999999999925</c:v>
                </c:pt>
                <c:pt idx="571">
                  <c:v>9.5299999999999923</c:v>
                </c:pt>
                <c:pt idx="572">
                  <c:v>9.5400000000000009</c:v>
                </c:pt>
                <c:pt idx="573">
                  <c:v>9.5499999999999918</c:v>
                </c:pt>
                <c:pt idx="574">
                  <c:v>9.5499999999999918</c:v>
                </c:pt>
                <c:pt idx="575">
                  <c:v>9.5699999999999914</c:v>
                </c:pt>
                <c:pt idx="576">
                  <c:v>9.5799999999999912</c:v>
                </c:pt>
                <c:pt idx="577">
                  <c:v>9.5799999999999912</c:v>
                </c:pt>
                <c:pt idx="578">
                  <c:v>9.5599999999999916</c:v>
                </c:pt>
                <c:pt idx="579">
                  <c:v>9.5400000000000009</c:v>
                </c:pt>
                <c:pt idx="580">
                  <c:v>9.5599999999999916</c:v>
                </c:pt>
                <c:pt idx="581">
                  <c:v>9.5299999999999923</c:v>
                </c:pt>
                <c:pt idx="582">
                  <c:v>9.5400000000000009</c:v>
                </c:pt>
                <c:pt idx="583">
                  <c:v>9.5400000000000009</c:v>
                </c:pt>
                <c:pt idx="584">
                  <c:v>9.5199999999999925</c:v>
                </c:pt>
                <c:pt idx="585">
                  <c:v>9.5299999999999923</c:v>
                </c:pt>
                <c:pt idx="586">
                  <c:v>9.5400000000000009</c:v>
                </c:pt>
                <c:pt idx="587">
                  <c:v>9.5299999999999923</c:v>
                </c:pt>
                <c:pt idx="588">
                  <c:v>9.5599999999999916</c:v>
                </c:pt>
                <c:pt idx="589">
                  <c:v>9.5400000000000009</c:v>
                </c:pt>
                <c:pt idx="590">
                  <c:v>9.5599999999999916</c:v>
                </c:pt>
                <c:pt idx="591">
                  <c:v>9.5599999999999916</c:v>
                </c:pt>
                <c:pt idx="592">
                  <c:v>9.5799999999999912</c:v>
                </c:pt>
                <c:pt idx="593">
                  <c:v>9.6199999999999921</c:v>
                </c:pt>
                <c:pt idx="594">
                  <c:v>9.6299999999999919</c:v>
                </c:pt>
                <c:pt idx="595">
                  <c:v>9.6199999999999921</c:v>
                </c:pt>
                <c:pt idx="596">
                  <c:v>9.6299999999999919</c:v>
                </c:pt>
                <c:pt idx="597">
                  <c:v>9.6399999999999917</c:v>
                </c:pt>
                <c:pt idx="598">
                  <c:v>9.6299999999999919</c:v>
                </c:pt>
                <c:pt idx="599">
                  <c:v>9.61</c:v>
                </c:pt>
                <c:pt idx="600">
                  <c:v>9.589999999999991</c:v>
                </c:pt>
                <c:pt idx="601">
                  <c:v>9.5799999999999912</c:v>
                </c:pt>
                <c:pt idx="602">
                  <c:v>9.589999999999991</c:v>
                </c:pt>
                <c:pt idx="603">
                  <c:v>9.5799999999999912</c:v>
                </c:pt>
                <c:pt idx="604">
                  <c:v>9.5599999999999916</c:v>
                </c:pt>
                <c:pt idx="605">
                  <c:v>9.5400000000000009</c:v>
                </c:pt>
                <c:pt idx="606">
                  <c:v>9.5499999999999918</c:v>
                </c:pt>
                <c:pt idx="607">
                  <c:v>9.5299999999999923</c:v>
                </c:pt>
                <c:pt idx="608">
                  <c:v>9.5499999999999918</c:v>
                </c:pt>
                <c:pt idx="609">
                  <c:v>9.5199999999999925</c:v>
                </c:pt>
                <c:pt idx="610">
                  <c:v>9.5400000000000009</c:v>
                </c:pt>
                <c:pt idx="611">
                  <c:v>9.5400000000000009</c:v>
                </c:pt>
                <c:pt idx="612">
                  <c:v>9.5299999999999923</c:v>
                </c:pt>
                <c:pt idx="613">
                  <c:v>9.4999999999999911</c:v>
                </c:pt>
                <c:pt idx="614">
                  <c:v>9.4999999999999911</c:v>
                </c:pt>
                <c:pt idx="615">
                  <c:v>9.5299999999999923</c:v>
                </c:pt>
                <c:pt idx="616">
                  <c:v>9.5199999999999925</c:v>
                </c:pt>
                <c:pt idx="617">
                  <c:v>9.51</c:v>
                </c:pt>
                <c:pt idx="618">
                  <c:v>9.5299999999999923</c:v>
                </c:pt>
                <c:pt idx="619">
                  <c:v>9.5299999999999923</c:v>
                </c:pt>
                <c:pt idx="620">
                  <c:v>9.5499999999999918</c:v>
                </c:pt>
                <c:pt idx="621">
                  <c:v>9.5499999999999918</c:v>
                </c:pt>
                <c:pt idx="622">
                  <c:v>9.5599999999999916</c:v>
                </c:pt>
                <c:pt idx="623">
                  <c:v>9.5599999999999916</c:v>
                </c:pt>
                <c:pt idx="624">
                  <c:v>9.5499999999999918</c:v>
                </c:pt>
                <c:pt idx="625">
                  <c:v>9.51</c:v>
                </c:pt>
                <c:pt idx="626">
                  <c:v>9.5199999999999925</c:v>
                </c:pt>
                <c:pt idx="627">
                  <c:v>9.5199999999999925</c:v>
                </c:pt>
                <c:pt idx="628">
                  <c:v>9.5400000000000009</c:v>
                </c:pt>
                <c:pt idx="629">
                  <c:v>9.5299999999999923</c:v>
                </c:pt>
                <c:pt idx="630">
                  <c:v>9.5199999999999925</c:v>
                </c:pt>
                <c:pt idx="631">
                  <c:v>9.51</c:v>
                </c:pt>
                <c:pt idx="632">
                  <c:v>9.4999999999999911</c:v>
                </c:pt>
                <c:pt idx="633">
                  <c:v>9.4999999999999911</c:v>
                </c:pt>
                <c:pt idx="634">
                  <c:v>9.51</c:v>
                </c:pt>
                <c:pt idx="635">
                  <c:v>9.5199999999999925</c:v>
                </c:pt>
                <c:pt idx="636">
                  <c:v>9.4999999999999911</c:v>
                </c:pt>
                <c:pt idx="637">
                  <c:v>9.4999999999999911</c:v>
                </c:pt>
                <c:pt idx="638">
                  <c:v>9.5199999999999925</c:v>
                </c:pt>
                <c:pt idx="639">
                  <c:v>9.5400000000000009</c:v>
                </c:pt>
                <c:pt idx="640">
                  <c:v>9.5400000000000009</c:v>
                </c:pt>
                <c:pt idx="641">
                  <c:v>9.5799999999999912</c:v>
                </c:pt>
                <c:pt idx="642">
                  <c:v>9.5699999999999914</c:v>
                </c:pt>
                <c:pt idx="643">
                  <c:v>9.5799999999999912</c:v>
                </c:pt>
                <c:pt idx="644">
                  <c:v>9.61</c:v>
                </c:pt>
                <c:pt idx="645">
                  <c:v>9.61</c:v>
                </c:pt>
                <c:pt idx="646">
                  <c:v>9.6299999999999919</c:v>
                </c:pt>
                <c:pt idx="647">
                  <c:v>9.61</c:v>
                </c:pt>
                <c:pt idx="648">
                  <c:v>9.6</c:v>
                </c:pt>
                <c:pt idx="649">
                  <c:v>9.589999999999991</c:v>
                </c:pt>
                <c:pt idx="650">
                  <c:v>9.5799999999999912</c:v>
                </c:pt>
                <c:pt idx="651">
                  <c:v>9.5699999999999914</c:v>
                </c:pt>
                <c:pt idx="652">
                  <c:v>9.5499999999999918</c:v>
                </c:pt>
                <c:pt idx="653">
                  <c:v>9.5699999999999914</c:v>
                </c:pt>
                <c:pt idx="654">
                  <c:v>9.5799999999999912</c:v>
                </c:pt>
                <c:pt idx="655">
                  <c:v>9.589999999999991</c:v>
                </c:pt>
                <c:pt idx="656">
                  <c:v>9.589999999999991</c:v>
                </c:pt>
                <c:pt idx="657">
                  <c:v>9.5799999999999912</c:v>
                </c:pt>
                <c:pt idx="658">
                  <c:v>9.589999999999991</c:v>
                </c:pt>
                <c:pt idx="659">
                  <c:v>9.5799999999999912</c:v>
                </c:pt>
                <c:pt idx="660">
                  <c:v>9.6</c:v>
                </c:pt>
                <c:pt idx="661">
                  <c:v>9.5799999999999912</c:v>
                </c:pt>
                <c:pt idx="662">
                  <c:v>9.61</c:v>
                </c:pt>
                <c:pt idx="663">
                  <c:v>9.6199999999999921</c:v>
                </c:pt>
                <c:pt idx="664">
                  <c:v>9.6399999999999917</c:v>
                </c:pt>
                <c:pt idx="665">
                  <c:v>9.6299999999999919</c:v>
                </c:pt>
                <c:pt idx="666">
                  <c:v>9.6799999999999926</c:v>
                </c:pt>
                <c:pt idx="667">
                  <c:v>9.669999999999991</c:v>
                </c:pt>
                <c:pt idx="668">
                  <c:v>9.669999999999991</c:v>
                </c:pt>
                <c:pt idx="669">
                  <c:v>9.6899999999999924</c:v>
                </c:pt>
                <c:pt idx="670">
                  <c:v>9.7000000000000011</c:v>
                </c:pt>
                <c:pt idx="671">
                  <c:v>9.6899999999999924</c:v>
                </c:pt>
                <c:pt idx="672">
                  <c:v>9.6899999999999924</c:v>
                </c:pt>
                <c:pt idx="673">
                  <c:v>9.7000000000000011</c:v>
                </c:pt>
                <c:pt idx="674">
                  <c:v>9.669999999999991</c:v>
                </c:pt>
                <c:pt idx="675">
                  <c:v>9.6899999999999924</c:v>
                </c:pt>
                <c:pt idx="676">
                  <c:v>9.709999999999992</c:v>
                </c:pt>
                <c:pt idx="677">
                  <c:v>9.709999999999992</c:v>
                </c:pt>
                <c:pt idx="678">
                  <c:v>9.7399999999999896</c:v>
                </c:pt>
                <c:pt idx="679">
                  <c:v>9.7399999999999896</c:v>
                </c:pt>
                <c:pt idx="680">
                  <c:v>9.76</c:v>
                </c:pt>
                <c:pt idx="681">
                  <c:v>9.7799999999999923</c:v>
                </c:pt>
                <c:pt idx="682">
                  <c:v>9.7900000000000009</c:v>
                </c:pt>
                <c:pt idx="683">
                  <c:v>9.7999999999999918</c:v>
                </c:pt>
                <c:pt idx="684">
                  <c:v>9.8099999999999916</c:v>
                </c:pt>
                <c:pt idx="685">
                  <c:v>9.7999999999999918</c:v>
                </c:pt>
                <c:pt idx="686">
                  <c:v>9.8299999999999912</c:v>
                </c:pt>
                <c:pt idx="687">
                  <c:v>9.8500000000000014</c:v>
                </c:pt>
                <c:pt idx="688">
                  <c:v>9.8500000000000014</c:v>
                </c:pt>
                <c:pt idx="689">
                  <c:v>9.8299999999999912</c:v>
                </c:pt>
                <c:pt idx="690">
                  <c:v>9.8199999999999914</c:v>
                </c:pt>
                <c:pt idx="691">
                  <c:v>9.7999999999999918</c:v>
                </c:pt>
                <c:pt idx="692">
                  <c:v>9.8099999999999916</c:v>
                </c:pt>
                <c:pt idx="693">
                  <c:v>9.8199999999999914</c:v>
                </c:pt>
                <c:pt idx="694">
                  <c:v>9.839999999999991</c:v>
                </c:pt>
                <c:pt idx="695">
                  <c:v>9.8299999999999912</c:v>
                </c:pt>
                <c:pt idx="696">
                  <c:v>9.8199999999999914</c:v>
                </c:pt>
                <c:pt idx="697">
                  <c:v>9.8600000000000012</c:v>
                </c:pt>
                <c:pt idx="698">
                  <c:v>9.8600000000000012</c:v>
                </c:pt>
                <c:pt idx="699">
                  <c:v>9.8500000000000014</c:v>
                </c:pt>
                <c:pt idx="700">
                  <c:v>9.839999999999991</c:v>
                </c:pt>
                <c:pt idx="701">
                  <c:v>9.839999999999991</c:v>
                </c:pt>
                <c:pt idx="702">
                  <c:v>9.8600000000000012</c:v>
                </c:pt>
                <c:pt idx="703">
                  <c:v>9.8699999999999939</c:v>
                </c:pt>
                <c:pt idx="704">
                  <c:v>9.8500000000000014</c:v>
                </c:pt>
                <c:pt idx="705">
                  <c:v>9.8699999999999939</c:v>
                </c:pt>
                <c:pt idx="706">
                  <c:v>9.8600000000000012</c:v>
                </c:pt>
                <c:pt idx="707">
                  <c:v>9.839999999999991</c:v>
                </c:pt>
                <c:pt idx="708">
                  <c:v>9.8299999999999912</c:v>
                </c:pt>
                <c:pt idx="709">
                  <c:v>9.8500000000000014</c:v>
                </c:pt>
                <c:pt idx="710">
                  <c:v>9.839999999999991</c:v>
                </c:pt>
                <c:pt idx="711">
                  <c:v>9.8099999999999916</c:v>
                </c:pt>
                <c:pt idx="712">
                  <c:v>9.7999999999999918</c:v>
                </c:pt>
                <c:pt idx="713">
                  <c:v>9.7999999999999918</c:v>
                </c:pt>
                <c:pt idx="714">
                  <c:v>9.7999999999999918</c:v>
                </c:pt>
                <c:pt idx="715">
                  <c:v>9.8099999999999916</c:v>
                </c:pt>
                <c:pt idx="716">
                  <c:v>9.8099999999999916</c:v>
                </c:pt>
                <c:pt idx="717">
                  <c:v>9.8199999999999914</c:v>
                </c:pt>
                <c:pt idx="718">
                  <c:v>9.839999999999991</c:v>
                </c:pt>
                <c:pt idx="719">
                  <c:v>9.8299999999999912</c:v>
                </c:pt>
                <c:pt idx="720">
                  <c:v>9.7900000000000009</c:v>
                </c:pt>
                <c:pt idx="721">
                  <c:v>9.7699999999999925</c:v>
                </c:pt>
                <c:pt idx="722">
                  <c:v>9.7900000000000009</c:v>
                </c:pt>
                <c:pt idx="723">
                  <c:v>9.7900000000000009</c:v>
                </c:pt>
                <c:pt idx="724">
                  <c:v>9.7900000000000009</c:v>
                </c:pt>
                <c:pt idx="725">
                  <c:v>9.7999999999999918</c:v>
                </c:pt>
                <c:pt idx="726">
                  <c:v>9.7999999999999918</c:v>
                </c:pt>
                <c:pt idx="727">
                  <c:v>9.7999999999999918</c:v>
                </c:pt>
                <c:pt idx="728">
                  <c:v>9.7900000000000009</c:v>
                </c:pt>
                <c:pt idx="729">
                  <c:v>9.7999999999999918</c:v>
                </c:pt>
                <c:pt idx="730">
                  <c:v>9.7999999999999918</c:v>
                </c:pt>
                <c:pt idx="731">
                  <c:v>9.7799999999999923</c:v>
                </c:pt>
                <c:pt idx="732">
                  <c:v>9.7399999999999896</c:v>
                </c:pt>
                <c:pt idx="733">
                  <c:v>9.7299999999999898</c:v>
                </c:pt>
                <c:pt idx="734">
                  <c:v>9.7299999999999898</c:v>
                </c:pt>
                <c:pt idx="735">
                  <c:v>9.7199999999999918</c:v>
                </c:pt>
                <c:pt idx="736">
                  <c:v>9.709999999999992</c:v>
                </c:pt>
                <c:pt idx="737">
                  <c:v>9.6899999999999924</c:v>
                </c:pt>
                <c:pt idx="738">
                  <c:v>9.6599999999999913</c:v>
                </c:pt>
                <c:pt idx="739">
                  <c:v>9.6399999999999917</c:v>
                </c:pt>
                <c:pt idx="740">
                  <c:v>9.6199999999999921</c:v>
                </c:pt>
                <c:pt idx="741">
                  <c:v>9.589999999999991</c:v>
                </c:pt>
                <c:pt idx="742">
                  <c:v>9.589999999999991</c:v>
                </c:pt>
                <c:pt idx="743">
                  <c:v>9.5699999999999914</c:v>
                </c:pt>
                <c:pt idx="744">
                  <c:v>9.5499999999999918</c:v>
                </c:pt>
                <c:pt idx="745">
                  <c:v>9.5199999999999925</c:v>
                </c:pt>
                <c:pt idx="746">
                  <c:v>9.51</c:v>
                </c:pt>
                <c:pt idx="747">
                  <c:v>9.4999999999999911</c:v>
                </c:pt>
                <c:pt idx="748">
                  <c:v>9.4799999999999915</c:v>
                </c:pt>
                <c:pt idx="749">
                  <c:v>9.4699999999999935</c:v>
                </c:pt>
                <c:pt idx="750">
                  <c:v>9.4599999999999937</c:v>
                </c:pt>
                <c:pt idx="751">
                  <c:v>9.4500000000000011</c:v>
                </c:pt>
                <c:pt idx="752">
                  <c:v>9.4299999999999926</c:v>
                </c:pt>
                <c:pt idx="753">
                  <c:v>9.3999999999999915</c:v>
                </c:pt>
                <c:pt idx="754">
                  <c:v>9.3600000000000012</c:v>
                </c:pt>
                <c:pt idx="755">
                  <c:v>9.3499999999999925</c:v>
                </c:pt>
                <c:pt idx="756">
                  <c:v>9.339999999999991</c:v>
                </c:pt>
                <c:pt idx="757">
                  <c:v>9.3099999999999916</c:v>
                </c:pt>
                <c:pt idx="758">
                  <c:v>9.2999999999999918</c:v>
                </c:pt>
                <c:pt idx="759">
                  <c:v>9.2999999999999918</c:v>
                </c:pt>
                <c:pt idx="760">
                  <c:v>9.2699999999999925</c:v>
                </c:pt>
                <c:pt idx="761">
                  <c:v>9.2499999999999893</c:v>
                </c:pt>
                <c:pt idx="762">
                  <c:v>9.2299999999999898</c:v>
                </c:pt>
                <c:pt idx="763">
                  <c:v>9.2199999999999918</c:v>
                </c:pt>
                <c:pt idx="764">
                  <c:v>9.209999999999992</c:v>
                </c:pt>
                <c:pt idx="765">
                  <c:v>9.1899999999999924</c:v>
                </c:pt>
                <c:pt idx="766">
                  <c:v>9.169999999999991</c:v>
                </c:pt>
                <c:pt idx="767">
                  <c:v>9.1599999999999913</c:v>
                </c:pt>
                <c:pt idx="768">
                  <c:v>9.1499999999999897</c:v>
                </c:pt>
                <c:pt idx="769">
                  <c:v>9.11</c:v>
                </c:pt>
                <c:pt idx="770">
                  <c:v>9.0999999999999925</c:v>
                </c:pt>
                <c:pt idx="771">
                  <c:v>9.089999999999991</c:v>
                </c:pt>
                <c:pt idx="772">
                  <c:v>9.0699999999999914</c:v>
                </c:pt>
                <c:pt idx="773">
                  <c:v>9.0699999999999914</c:v>
                </c:pt>
                <c:pt idx="774">
                  <c:v>9.0599999999999916</c:v>
                </c:pt>
                <c:pt idx="775">
                  <c:v>9.0599999999999916</c:v>
                </c:pt>
                <c:pt idx="776">
                  <c:v>9.0499999999999918</c:v>
                </c:pt>
                <c:pt idx="777">
                  <c:v>9.0199999999999925</c:v>
                </c:pt>
                <c:pt idx="778">
                  <c:v>9.0099999999999909</c:v>
                </c:pt>
                <c:pt idx="779">
                  <c:v>8.9899999999999913</c:v>
                </c:pt>
                <c:pt idx="780">
                  <c:v>8.9799999999999915</c:v>
                </c:pt>
                <c:pt idx="781">
                  <c:v>8.9699999999999935</c:v>
                </c:pt>
                <c:pt idx="782">
                  <c:v>8.9599999999999937</c:v>
                </c:pt>
                <c:pt idx="783">
                  <c:v>8.9499999999999922</c:v>
                </c:pt>
                <c:pt idx="784">
                  <c:v>8.9299999999999926</c:v>
                </c:pt>
                <c:pt idx="785">
                  <c:v>8.8999999999999915</c:v>
                </c:pt>
                <c:pt idx="786">
                  <c:v>8.8999999999999915</c:v>
                </c:pt>
                <c:pt idx="787">
                  <c:v>8.8799999999999937</c:v>
                </c:pt>
                <c:pt idx="788">
                  <c:v>8.839999999999991</c:v>
                </c:pt>
                <c:pt idx="789">
                  <c:v>8.839999999999991</c:v>
                </c:pt>
                <c:pt idx="790">
                  <c:v>8.8199999999999914</c:v>
                </c:pt>
                <c:pt idx="791">
                  <c:v>8.8199999999999914</c:v>
                </c:pt>
                <c:pt idx="792">
                  <c:v>8.7799999999999923</c:v>
                </c:pt>
                <c:pt idx="793">
                  <c:v>8.7699999999999925</c:v>
                </c:pt>
                <c:pt idx="794">
                  <c:v>8.7599999999999909</c:v>
                </c:pt>
                <c:pt idx="795">
                  <c:v>8.7499999999999893</c:v>
                </c:pt>
                <c:pt idx="796">
                  <c:v>8.7299999999999898</c:v>
                </c:pt>
                <c:pt idx="797">
                  <c:v>8.7299999999999898</c:v>
                </c:pt>
                <c:pt idx="798">
                  <c:v>8.7199999999999918</c:v>
                </c:pt>
                <c:pt idx="799">
                  <c:v>8.6999999999999922</c:v>
                </c:pt>
                <c:pt idx="800">
                  <c:v>8.6999999999999922</c:v>
                </c:pt>
                <c:pt idx="801">
                  <c:v>8.6899999999999924</c:v>
                </c:pt>
                <c:pt idx="802">
                  <c:v>8.669999999999991</c:v>
                </c:pt>
                <c:pt idx="803">
                  <c:v>8.669999999999991</c:v>
                </c:pt>
                <c:pt idx="804">
                  <c:v>8.6499999999999897</c:v>
                </c:pt>
                <c:pt idx="805">
                  <c:v>8.6299999999999919</c:v>
                </c:pt>
                <c:pt idx="806">
                  <c:v>8.6199999999999921</c:v>
                </c:pt>
                <c:pt idx="807">
                  <c:v>8.5599999999999916</c:v>
                </c:pt>
                <c:pt idx="808">
                  <c:v>8.5499999999999918</c:v>
                </c:pt>
                <c:pt idx="809">
                  <c:v>8.5199999999999925</c:v>
                </c:pt>
                <c:pt idx="810">
                  <c:v>8.5</c:v>
                </c:pt>
                <c:pt idx="811">
                  <c:v>8.4799999999999915</c:v>
                </c:pt>
                <c:pt idx="812">
                  <c:v>8.4699999999999935</c:v>
                </c:pt>
                <c:pt idx="813">
                  <c:v>8.4500000000000011</c:v>
                </c:pt>
                <c:pt idx="814">
                  <c:v>8.4299999999999926</c:v>
                </c:pt>
                <c:pt idx="815">
                  <c:v>8.4099999999999913</c:v>
                </c:pt>
                <c:pt idx="816">
                  <c:v>8.3699999999999939</c:v>
                </c:pt>
                <c:pt idx="817">
                  <c:v>8.3500000000000014</c:v>
                </c:pt>
                <c:pt idx="818">
                  <c:v>8.339999999999991</c:v>
                </c:pt>
                <c:pt idx="819">
                  <c:v>8.3199999999999914</c:v>
                </c:pt>
                <c:pt idx="820">
                  <c:v>8.3099999999999916</c:v>
                </c:pt>
                <c:pt idx="821">
                  <c:v>8.2999999999999918</c:v>
                </c:pt>
                <c:pt idx="822">
                  <c:v>8.2999999999999918</c:v>
                </c:pt>
                <c:pt idx="823">
                  <c:v>8.2900000000000009</c:v>
                </c:pt>
                <c:pt idx="824">
                  <c:v>8.2799999999999923</c:v>
                </c:pt>
                <c:pt idx="825">
                  <c:v>8.2799999999999923</c:v>
                </c:pt>
                <c:pt idx="826">
                  <c:v>8.2499999999999893</c:v>
                </c:pt>
                <c:pt idx="827">
                  <c:v>8.2299999999999898</c:v>
                </c:pt>
                <c:pt idx="828">
                  <c:v>8.2199999999999918</c:v>
                </c:pt>
                <c:pt idx="829">
                  <c:v>8.2199999999999918</c:v>
                </c:pt>
                <c:pt idx="830">
                  <c:v>8.17</c:v>
                </c:pt>
                <c:pt idx="831">
                  <c:v>8.1499999999999897</c:v>
                </c:pt>
                <c:pt idx="832">
                  <c:v>8.1499999999999897</c:v>
                </c:pt>
                <c:pt idx="833">
                  <c:v>8.120000000000001</c:v>
                </c:pt>
                <c:pt idx="834">
                  <c:v>8.1</c:v>
                </c:pt>
                <c:pt idx="835">
                  <c:v>8.07</c:v>
                </c:pt>
                <c:pt idx="836">
                  <c:v>8.0499999999999918</c:v>
                </c:pt>
                <c:pt idx="837">
                  <c:v>8.0300000000000011</c:v>
                </c:pt>
                <c:pt idx="838">
                  <c:v>8.01</c:v>
                </c:pt>
                <c:pt idx="839">
                  <c:v>7.9799999999999907</c:v>
                </c:pt>
                <c:pt idx="840">
                  <c:v>7.9799999999999907</c:v>
                </c:pt>
                <c:pt idx="841">
                  <c:v>7.96999999999999</c:v>
                </c:pt>
                <c:pt idx="842">
                  <c:v>7.95</c:v>
                </c:pt>
                <c:pt idx="843">
                  <c:v>7.9399999999999906</c:v>
                </c:pt>
                <c:pt idx="844">
                  <c:v>7.9399999999999906</c:v>
                </c:pt>
                <c:pt idx="845">
                  <c:v>7.9199999999999902</c:v>
                </c:pt>
                <c:pt idx="846">
                  <c:v>7.89</c:v>
                </c:pt>
                <c:pt idx="847">
                  <c:v>7.88</c:v>
                </c:pt>
                <c:pt idx="848">
                  <c:v>7.84</c:v>
                </c:pt>
                <c:pt idx="849">
                  <c:v>7.8199999999999994</c:v>
                </c:pt>
                <c:pt idx="850">
                  <c:v>7.7999999999999901</c:v>
                </c:pt>
                <c:pt idx="851">
                  <c:v>7.7700000000000005</c:v>
                </c:pt>
                <c:pt idx="852">
                  <c:v>7.75</c:v>
                </c:pt>
                <c:pt idx="853">
                  <c:v>7.7399999999999904</c:v>
                </c:pt>
                <c:pt idx="854">
                  <c:v>7.7399999999999904</c:v>
                </c:pt>
                <c:pt idx="855">
                  <c:v>7.71999999999999</c:v>
                </c:pt>
                <c:pt idx="856">
                  <c:v>7.7</c:v>
                </c:pt>
                <c:pt idx="857">
                  <c:v>7.6099999999999994</c:v>
                </c:pt>
                <c:pt idx="858">
                  <c:v>7.6099999999999994</c:v>
                </c:pt>
                <c:pt idx="859">
                  <c:v>7.5699999999999896</c:v>
                </c:pt>
                <c:pt idx="860">
                  <c:v>7.5399999999999903</c:v>
                </c:pt>
                <c:pt idx="861">
                  <c:v>7.52</c:v>
                </c:pt>
                <c:pt idx="862">
                  <c:v>7.50999999999999</c:v>
                </c:pt>
                <c:pt idx="863">
                  <c:v>7.4899999999999904</c:v>
                </c:pt>
                <c:pt idx="864">
                  <c:v>7.46999999999999</c:v>
                </c:pt>
                <c:pt idx="865">
                  <c:v>7.46</c:v>
                </c:pt>
                <c:pt idx="866">
                  <c:v>7.4399999999999906</c:v>
                </c:pt>
                <c:pt idx="867">
                  <c:v>7.4299999999999899</c:v>
                </c:pt>
                <c:pt idx="868">
                  <c:v>7.42</c:v>
                </c:pt>
                <c:pt idx="869">
                  <c:v>7.4099999999999904</c:v>
                </c:pt>
                <c:pt idx="870">
                  <c:v>7.4099999999999904</c:v>
                </c:pt>
                <c:pt idx="871">
                  <c:v>7.4099999999999904</c:v>
                </c:pt>
                <c:pt idx="872">
                  <c:v>7.39</c:v>
                </c:pt>
                <c:pt idx="873">
                  <c:v>7.3599999999999897</c:v>
                </c:pt>
                <c:pt idx="874">
                  <c:v>7.3499999999999899</c:v>
                </c:pt>
                <c:pt idx="875">
                  <c:v>7.3199999999999896</c:v>
                </c:pt>
                <c:pt idx="876">
                  <c:v>7.28</c:v>
                </c:pt>
                <c:pt idx="877">
                  <c:v>7.2699999999999898</c:v>
                </c:pt>
                <c:pt idx="878">
                  <c:v>7.2499999999999902</c:v>
                </c:pt>
                <c:pt idx="879">
                  <c:v>7.2399999999999904</c:v>
                </c:pt>
                <c:pt idx="880">
                  <c:v>7.2099999999999902</c:v>
                </c:pt>
                <c:pt idx="881">
                  <c:v>7.1999999999999895</c:v>
                </c:pt>
                <c:pt idx="882">
                  <c:v>7.1499999999999897</c:v>
                </c:pt>
                <c:pt idx="883">
                  <c:v>7.13</c:v>
                </c:pt>
                <c:pt idx="884">
                  <c:v>7.1199999999999894</c:v>
                </c:pt>
                <c:pt idx="885">
                  <c:v>7.09</c:v>
                </c:pt>
                <c:pt idx="886">
                  <c:v>7.07</c:v>
                </c:pt>
                <c:pt idx="887">
                  <c:v>7.05</c:v>
                </c:pt>
                <c:pt idx="888">
                  <c:v>7.05</c:v>
                </c:pt>
                <c:pt idx="889">
                  <c:v>7.05</c:v>
                </c:pt>
                <c:pt idx="890">
                  <c:v>7.03</c:v>
                </c:pt>
                <c:pt idx="891">
                  <c:v>7.03</c:v>
                </c:pt>
                <c:pt idx="892">
                  <c:v>7.02</c:v>
                </c:pt>
                <c:pt idx="893">
                  <c:v>6.9999999999999902</c:v>
                </c:pt>
                <c:pt idx="894">
                  <c:v>6.9700000000000006</c:v>
                </c:pt>
                <c:pt idx="895">
                  <c:v>6.95</c:v>
                </c:pt>
                <c:pt idx="896">
                  <c:v>6.94</c:v>
                </c:pt>
                <c:pt idx="897">
                  <c:v>6.9300000000000006</c:v>
                </c:pt>
                <c:pt idx="898">
                  <c:v>6.92</c:v>
                </c:pt>
                <c:pt idx="899">
                  <c:v>6.9</c:v>
                </c:pt>
                <c:pt idx="900">
                  <c:v>6.89</c:v>
                </c:pt>
                <c:pt idx="901">
                  <c:v>6.87</c:v>
                </c:pt>
                <c:pt idx="902">
                  <c:v>6.84</c:v>
                </c:pt>
                <c:pt idx="903">
                  <c:v>6.83</c:v>
                </c:pt>
                <c:pt idx="904">
                  <c:v>6.8199999999999994</c:v>
                </c:pt>
                <c:pt idx="905">
                  <c:v>6.8</c:v>
                </c:pt>
                <c:pt idx="906">
                  <c:v>6.7700000000000005</c:v>
                </c:pt>
                <c:pt idx="907">
                  <c:v>6.76</c:v>
                </c:pt>
                <c:pt idx="908">
                  <c:v>6.76</c:v>
                </c:pt>
                <c:pt idx="909">
                  <c:v>6.75</c:v>
                </c:pt>
                <c:pt idx="910">
                  <c:v>6.7399999999999904</c:v>
                </c:pt>
                <c:pt idx="911">
                  <c:v>6.6999999999999895</c:v>
                </c:pt>
                <c:pt idx="912">
                  <c:v>6.6999999999999895</c:v>
                </c:pt>
                <c:pt idx="913">
                  <c:v>6.6499999999999995</c:v>
                </c:pt>
                <c:pt idx="914">
                  <c:v>6.6499999999999995</c:v>
                </c:pt>
                <c:pt idx="915">
                  <c:v>6.58</c:v>
                </c:pt>
                <c:pt idx="916">
                  <c:v>6.57</c:v>
                </c:pt>
                <c:pt idx="917">
                  <c:v>6.5599999999999898</c:v>
                </c:pt>
                <c:pt idx="918">
                  <c:v>6.5399999999999903</c:v>
                </c:pt>
                <c:pt idx="919">
                  <c:v>6.52</c:v>
                </c:pt>
                <c:pt idx="920">
                  <c:v>6.4799999999999907</c:v>
                </c:pt>
                <c:pt idx="921">
                  <c:v>6.45</c:v>
                </c:pt>
                <c:pt idx="922">
                  <c:v>6.4300000000000006</c:v>
                </c:pt>
                <c:pt idx="923">
                  <c:v>6.4199999999999902</c:v>
                </c:pt>
                <c:pt idx="924">
                  <c:v>6.4</c:v>
                </c:pt>
                <c:pt idx="925">
                  <c:v>6.4</c:v>
                </c:pt>
                <c:pt idx="926">
                  <c:v>6.35</c:v>
                </c:pt>
                <c:pt idx="927">
                  <c:v>6.3399999999999901</c:v>
                </c:pt>
                <c:pt idx="928">
                  <c:v>6.3299999999999894</c:v>
                </c:pt>
                <c:pt idx="929">
                  <c:v>6.3199999999999896</c:v>
                </c:pt>
                <c:pt idx="930">
                  <c:v>6.3</c:v>
                </c:pt>
                <c:pt idx="931">
                  <c:v>6.28</c:v>
                </c:pt>
                <c:pt idx="932">
                  <c:v>6.26</c:v>
                </c:pt>
                <c:pt idx="933">
                  <c:v>6.24</c:v>
                </c:pt>
                <c:pt idx="934">
                  <c:v>6.22</c:v>
                </c:pt>
                <c:pt idx="935">
                  <c:v>6.21</c:v>
                </c:pt>
                <c:pt idx="936">
                  <c:v>6.21</c:v>
                </c:pt>
                <c:pt idx="937">
                  <c:v>6.17</c:v>
                </c:pt>
                <c:pt idx="938">
                  <c:v>6.1599999999999993</c:v>
                </c:pt>
                <c:pt idx="939">
                  <c:v>6.14</c:v>
                </c:pt>
                <c:pt idx="940">
                  <c:v>6.1199999999999992</c:v>
                </c:pt>
                <c:pt idx="941">
                  <c:v>6.1</c:v>
                </c:pt>
                <c:pt idx="942">
                  <c:v>6.09</c:v>
                </c:pt>
                <c:pt idx="943">
                  <c:v>6.08</c:v>
                </c:pt>
                <c:pt idx="944">
                  <c:v>6.08</c:v>
                </c:pt>
                <c:pt idx="945">
                  <c:v>6.06</c:v>
                </c:pt>
                <c:pt idx="946">
                  <c:v>6.05</c:v>
                </c:pt>
                <c:pt idx="947">
                  <c:v>6.05</c:v>
                </c:pt>
                <c:pt idx="948">
                  <c:v>6.0399999999999903</c:v>
                </c:pt>
                <c:pt idx="949">
                  <c:v>6.02</c:v>
                </c:pt>
                <c:pt idx="950">
                  <c:v>5.9899999999999904</c:v>
                </c:pt>
                <c:pt idx="951">
                  <c:v>5.96</c:v>
                </c:pt>
                <c:pt idx="952">
                  <c:v>5.95</c:v>
                </c:pt>
                <c:pt idx="953">
                  <c:v>5.95</c:v>
                </c:pt>
                <c:pt idx="954">
                  <c:v>5.9300000000000006</c:v>
                </c:pt>
                <c:pt idx="955">
                  <c:v>5.91</c:v>
                </c:pt>
                <c:pt idx="956">
                  <c:v>5.9</c:v>
                </c:pt>
                <c:pt idx="957">
                  <c:v>5.88</c:v>
                </c:pt>
                <c:pt idx="958">
                  <c:v>5.8699999999999894</c:v>
                </c:pt>
                <c:pt idx="959">
                  <c:v>5.8599999999999994</c:v>
                </c:pt>
                <c:pt idx="960">
                  <c:v>5.84</c:v>
                </c:pt>
                <c:pt idx="961">
                  <c:v>5.8199999999999994</c:v>
                </c:pt>
                <c:pt idx="962">
                  <c:v>5.8</c:v>
                </c:pt>
                <c:pt idx="963">
                  <c:v>5.7899999999999903</c:v>
                </c:pt>
                <c:pt idx="964">
                  <c:v>5.7700000000000005</c:v>
                </c:pt>
                <c:pt idx="965">
                  <c:v>5.76</c:v>
                </c:pt>
                <c:pt idx="966">
                  <c:v>5.73</c:v>
                </c:pt>
                <c:pt idx="967">
                  <c:v>5.73</c:v>
                </c:pt>
                <c:pt idx="968">
                  <c:v>5.72</c:v>
                </c:pt>
                <c:pt idx="969">
                  <c:v>5.72</c:v>
                </c:pt>
                <c:pt idx="970">
                  <c:v>5.72</c:v>
                </c:pt>
                <c:pt idx="971">
                  <c:v>5.7</c:v>
                </c:pt>
                <c:pt idx="972">
                  <c:v>5.68</c:v>
                </c:pt>
                <c:pt idx="973">
                  <c:v>5.6599999999999993</c:v>
                </c:pt>
                <c:pt idx="974">
                  <c:v>5.6499999999999995</c:v>
                </c:pt>
                <c:pt idx="975">
                  <c:v>5.64</c:v>
                </c:pt>
                <c:pt idx="976">
                  <c:v>5.6199999999999992</c:v>
                </c:pt>
                <c:pt idx="977">
                  <c:v>5.6199999999999992</c:v>
                </c:pt>
                <c:pt idx="978">
                  <c:v>5.6199999999999992</c:v>
                </c:pt>
                <c:pt idx="979">
                  <c:v>5.6099999999999994</c:v>
                </c:pt>
                <c:pt idx="980">
                  <c:v>5.6099999999999994</c:v>
                </c:pt>
                <c:pt idx="981">
                  <c:v>5.6</c:v>
                </c:pt>
                <c:pt idx="982">
                  <c:v>5.58</c:v>
                </c:pt>
                <c:pt idx="983">
                  <c:v>5.55</c:v>
                </c:pt>
                <c:pt idx="984">
                  <c:v>5.52</c:v>
                </c:pt>
                <c:pt idx="985">
                  <c:v>5.4999999999999902</c:v>
                </c:pt>
                <c:pt idx="986">
                  <c:v>5.4899999999999904</c:v>
                </c:pt>
                <c:pt idx="987">
                  <c:v>5.46</c:v>
                </c:pt>
                <c:pt idx="988">
                  <c:v>5.4499999999999904</c:v>
                </c:pt>
                <c:pt idx="989">
                  <c:v>5.4300000000000006</c:v>
                </c:pt>
                <c:pt idx="990">
                  <c:v>5.4199999999999902</c:v>
                </c:pt>
                <c:pt idx="991">
                  <c:v>5.4099999999999904</c:v>
                </c:pt>
                <c:pt idx="992">
                  <c:v>5.4</c:v>
                </c:pt>
                <c:pt idx="993">
                  <c:v>5.39</c:v>
                </c:pt>
                <c:pt idx="994">
                  <c:v>5.39</c:v>
                </c:pt>
                <c:pt idx="995">
                  <c:v>5.38</c:v>
                </c:pt>
                <c:pt idx="996">
                  <c:v>5.3599999999999994</c:v>
                </c:pt>
                <c:pt idx="997">
                  <c:v>5.34</c:v>
                </c:pt>
                <c:pt idx="998">
                  <c:v>5.34</c:v>
                </c:pt>
                <c:pt idx="999">
                  <c:v>5.33</c:v>
                </c:pt>
                <c:pt idx="1000">
                  <c:v>5.31</c:v>
                </c:pt>
                <c:pt idx="1001">
                  <c:v>5.28</c:v>
                </c:pt>
                <c:pt idx="1002">
                  <c:v>5.2700000000000005</c:v>
                </c:pt>
                <c:pt idx="1003">
                  <c:v>5.25</c:v>
                </c:pt>
                <c:pt idx="1004">
                  <c:v>5.2299999999999898</c:v>
                </c:pt>
                <c:pt idx="1005">
                  <c:v>5.2299999999999898</c:v>
                </c:pt>
                <c:pt idx="1006">
                  <c:v>5.21</c:v>
                </c:pt>
                <c:pt idx="1007">
                  <c:v>5.2</c:v>
                </c:pt>
                <c:pt idx="1008">
                  <c:v>5.2</c:v>
                </c:pt>
                <c:pt idx="1009">
                  <c:v>5.1899999999999995</c:v>
                </c:pt>
                <c:pt idx="1010">
                  <c:v>5.18</c:v>
                </c:pt>
                <c:pt idx="1011">
                  <c:v>5.17</c:v>
                </c:pt>
                <c:pt idx="1012">
                  <c:v>5.17</c:v>
                </c:pt>
                <c:pt idx="1013">
                  <c:v>5.17</c:v>
                </c:pt>
                <c:pt idx="1014">
                  <c:v>5.1599999999999993</c:v>
                </c:pt>
                <c:pt idx="1015">
                  <c:v>5.14</c:v>
                </c:pt>
                <c:pt idx="1016">
                  <c:v>5.1199999999999992</c:v>
                </c:pt>
                <c:pt idx="1017">
                  <c:v>5.0999999999999996</c:v>
                </c:pt>
                <c:pt idx="1018">
                  <c:v>5.0599999999999996</c:v>
                </c:pt>
                <c:pt idx="1019">
                  <c:v>5.05</c:v>
                </c:pt>
                <c:pt idx="1020">
                  <c:v>5.0299999999999896</c:v>
                </c:pt>
                <c:pt idx="1021">
                  <c:v>5.0199999999999996</c:v>
                </c:pt>
                <c:pt idx="1022">
                  <c:v>5.0199999999999996</c:v>
                </c:pt>
                <c:pt idx="1023">
                  <c:v>5</c:v>
                </c:pt>
                <c:pt idx="1024">
                  <c:v>4.9700000000000006</c:v>
                </c:pt>
                <c:pt idx="1025">
                  <c:v>4.9300000000000006</c:v>
                </c:pt>
                <c:pt idx="1026">
                  <c:v>4.9199999999999902</c:v>
                </c:pt>
                <c:pt idx="1027">
                  <c:v>4.8999999999999897</c:v>
                </c:pt>
                <c:pt idx="1028">
                  <c:v>4.8899999999999899</c:v>
                </c:pt>
                <c:pt idx="1029">
                  <c:v>4.88</c:v>
                </c:pt>
                <c:pt idx="1030">
                  <c:v>4.8599999999999897</c:v>
                </c:pt>
                <c:pt idx="1031">
                  <c:v>4.8299999999999894</c:v>
                </c:pt>
                <c:pt idx="1032">
                  <c:v>4.8299999999999894</c:v>
                </c:pt>
                <c:pt idx="1033">
                  <c:v>4.8199999999999896</c:v>
                </c:pt>
                <c:pt idx="1034">
                  <c:v>4.7899999999999903</c:v>
                </c:pt>
                <c:pt idx="1035">
                  <c:v>4.7699999999999996</c:v>
                </c:pt>
                <c:pt idx="1036">
                  <c:v>4.75999999999999</c:v>
                </c:pt>
                <c:pt idx="1037">
                  <c:v>4.7399999999999904</c:v>
                </c:pt>
                <c:pt idx="1038">
                  <c:v>4.7299999999999898</c:v>
                </c:pt>
                <c:pt idx="1039">
                  <c:v>4.71999999999999</c:v>
                </c:pt>
                <c:pt idx="1040">
                  <c:v>4.68</c:v>
                </c:pt>
                <c:pt idx="1041">
                  <c:v>4.6599999999999895</c:v>
                </c:pt>
                <c:pt idx="1042">
                  <c:v>4.6299999999999892</c:v>
                </c:pt>
                <c:pt idx="1043">
                  <c:v>4.6099999999999897</c:v>
                </c:pt>
                <c:pt idx="1044">
                  <c:v>4.5999999999999996</c:v>
                </c:pt>
                <c:pt idx="1045">
                  <c:v>4.5799999999999903</c:v>
                </c:pt>
                <c:pt idx="1046">
                  <c:v>4.5599999999999898</c:v>
                </c:pt>
                <c:pt idx="1047">
                  <c:v>4.5599999999999898</c:v>
                </c:pt>
                <c:pt idx="1048">
                  <c:v>4.5499999999999901</c:v>
                </c:pt>
                <c:pt idx="1049">
                  <c:v>4.5399999999999903</c:v>
                </c:pt>
                <c:pt idx="1050">
                  <c:v>4.50999999999999</c:v>
                </c:pt>
                <c:pt idx="1051">
                  <c:v>4.4799999999999907</c:v>
                </c:pt>
                <c:pt idx="1052">
                  <c:v>4.4799999999999907</c:v>
                </c:pt>
                <c:pt idx="1053">
                  <c:v>4.46999999999999</c:v>
                </c:pt>
                <c:pt idx="1054">
                  <c:v>4.4499999999999904</c:v>
                </c:pt>
                <c:pt idx="1055">
                  <c:v>4.4299999999999899</c:v>
                </c:pt>
                <c:pt idx="1056">
                  <c:v>4.4199999999999902</c:v>
                </c:pt>
                <c:pt idx="1057">
                  <c:v>4.3999999999999897</c:v>
                </c:pt>
                <c:pt idx="1058">
                  <c:v>4.3699999999999894</c:v>
                </c:pt>
                <c:pt idx="1059">
                  <c:v>4.3499999999999899</c:v>
                </c:pt>
                <c:pt idx="1060">
                  <c:v>4.3499999999999899</c:v>
                </c:pt>
                <c:pt idx="1061">
                  <c:v>4.3499999999999899</c:v>
                </c:pt>
                <c:pt idx="1062">
                  <c:v>4.3399999999999901</c:v>
                </c:pt>
                <c:pt idx="1063">
                  <c:v>4.3399999999999901</c:v>
                </c:pt>
                <c:pt idx="1064">
                  <c:v>4.3299999999999894</c:v>
                </c:pt>
                <c:pt idx="1065">
                  <c:v>4.2699999999999996</c:v>
                </c:pt>
                <c:pt idx="1066">
                  <c:v>4.25</c:v>
                </c:pt>
                <c:pt idx="1067">
                  <c:v>4.2399999999999904</c:v>
                </c:pt>
                <c:pt idx="1068">
                  <c:v>4.22</c:v>
                </c:pt>
                <c:pt idx="1069">
                  <c:v>4.1999999999999895</c:v>
                </c:pt>
                <c:pt idx="1070">
                  <c:v>4.1799999999999899</c:v>
                </c:pt>
                <c:pt idx="1071">
                  <c:v>4.1799999999999899</c:v>
                </c:pt>
                <c:pt idx="1072">
                  <c:v>4.1599999999999895</c:v>
                </c:pt>
                <c:pt idx="1073">
                  <c:v>4.1499999999999897</c:v>
                </c:pt>
                <c:pt idx="1074">
                  <c:v>4.1299999999999892</c:v>
                </c:pt>
                <c:pt idx="1075">
                  <c:v>4.1199999999999894</c:v>
                </c:pt>
                <c:pt idx="1076">
                  <c:v>4.1099999999999897</c:v>
                </c:pt>
                <c:pt idx="1077">
                  <c:v>4.0899999999999901</c:v>
                </c:pt>
                <c:pt idx="1078">
                  <c:v>4.0599999999999898</c:v>
                </c:pt>
                <c:pt idx="1079">
                  <c:v>4.05</c:v>
                </c:pt>
                <c:pt idx="1080">
                  <c:v>4.0199999999999996</c:v>
                </c:pt>
                <c:pt idx="1081">
                  <c:v>3.9999999999999893</c:v>
                </c:pt>
                <c:pt idx="1082">
                  <c:v>3.9999999999999893</c:v>
                </c:pt>
                <c:pt idx="1083">
                  <c:v>3.9999999999999893</c:v>
                </c:pt>
                <c:pt idx="1084">
                  <c:v>3.98999999999999</c:v>
                </c:pt>
                <c:pt idx="1085">
                  <c:v>3.96999999999999</c:v>
                </c:pt>
                <c:pt idx="1086">
                  <c:v>3.9599999999999898</c:v>
                </c:pt>
                <c:pt idx="1087">
                  <c:v>3.9399999999999897</c:v>
                </c:pt>
                <c:pt idx="1088">
                  <c:v>3.9299999999999895</c:v>
                </c:pt>
                <c:pt idx="1089">
                  <c:v>3.9199999999999897</c:v>
                </c:pt>
                <c:pt idx="1090">
                  <c:v>3.8999999999999897</c:v>
                </c:pt>
                <c:pt idx="1091">
                  <c:v>3.8899999999999895</c:v>
                </c:pt>
                <c:pt idx="1092">
                  <c:v>3.8899999999999895</c:v>
                </c:pt>
                <c:pt idx="1093">
                  <c:v>3.8699999999999894</c:v>
                </c:pt>
                <c:pt idx="1094">
                  <c:v>3.86</c:v>
                </c:pt>
                <c:pt idx="1095">
                  <c:v>3.86</c:v>
                </c:pt>
                <c:pt idx="1096">
                  <c:v>3.82</c:v>
                </c:pt>
                <c:pt idx="1097">
                  <c:v>3.8099999999999996</c:v>
                </c:pt>
                <c:pt idx="1098">
                  <c:v>3.8099999999999996</c:v>
                </c:pt>
                <c:pt idx="1099">
                  <c:v>3.8099999999999996</c:v>
                </c:pt>
                <c:pt idx="1100">
                  <c:v>3.8099999999999996</c:v>
                </c:pt>
                <c:pt idx="1101">
                  <c:v>3.8</c:v>
                </c:pt>
                <c:pt idx="1102">
                  <c:v>3.8</c:v>
                </c:pt>
                <c:pt idx="1103">
                  <c:v>3.8</c:v>
                </c:pt>
                <c:pt idx="1104">
                  <c:v>3.7699999999999898</c:v>
                </c:pt>
                <c:pt idx="1105">
                  <c:v>3.7600000000000002</c:v>
                </c:pt>
                <c:pt idx="1106">
                  <c:v>3.74</c:v>
                </c:pt>
                <c:pt idx="1107">
                  <c:v>3.74</c:v>
                </c:pt>
                <c:pt idx="1108">
                  <c:v>3.71</c:v>
                </c:pt>
                <c:pt idx="1109">
                  <c:v>3.69999999999999</c:v>
                </c:pt>
                <c:pt idx="1110">
                  <c:v>3.69999999999999</c:v>
                </c:pt>
                <c:pt idx="1111">
                  <c:v>3.69999999999999</c:v>
                </c:pt>
                <c:pt idx="1112">
                  <c:v>3.6799999999999895</c:v>
                </c:pt>
                <c:pt idx="1113">
                  <c:v>3.6799999999999895</c:v>
                </c:pt>
                <c:pt idx="1114">
                  <c:v>3.6799999999999895</c:v>
                </c:pt>
                <c:pt idx="1115">
                  <c:v>3.6699999999999902</c:v>
                </c:pt>
                <c:pt idx="1116">
                  <c:v>3.66</c:v>
                </c:pt>
                <c:pt idx="1117">
                  <c:v>3.66</c:v>
                </c:pt>
                <c:pt idx="1118">
                  <c:v>3.64</c:v>
                </c:pt>
                <c:pt idx="1119">
                  <c:v>3.64</c:v>
                </c:pt>
                <c:pt idx="1120">
                  <c:v>3.64</c:v>
                </c:pt>
                <c:pt idx="1121">
                  <c:v>3.6199999999999894</c:v>
                </c:pt>
                <c:pt idx="1122">
                  <c:v>3.59</c:v>
                </c:pt>
                <c:pt idx="1123">
                  <c:v>3.58</c:v>
                </c:pt>
                <c:pt idx="1124">
                  <c:v>3.55</c:v>
                </c:pt>
                <c:pt idx="1125">
                  <c:v>3.53</c:v>
                </c:pt>
                <c:pt idx="1126">
                  <c:v>3.53</c:v>
                </c:pt>
                <c:pt idx="1127">
                  <c:v>3.53</c:v>
                </c:pt>
                <c:pt idx="1128">
                  <c:v>3.5199999999999894</c:v>
                </c:pt>
                <c:pt idx="1129">
                  <c:v>3.51</c:v>
                </c:pt>
                <c:pt idx="1130">
                  <c:v>3.4899999999999998</c:v>
                </c:pt>
                <c:pt idx="1131">
                  <c:v>3.4799999999999898</c:v>
                </c:pt>
                <c:pt idx="1132">
                  <c:v>3.4799999999999898</c:v>
                </c:pt>
                <c:pt idx="1133">
                  <c:v>3.46999999999999</c:v>
                </c:pt>
                <c:pt idx="1134">
                  <c:v>3.46999999999999</c:v>
                </c:pt>
                <c:pt idx="1135">
                  <c:v>3.46999999999999</c:v>
                </c:pt>
                <c:pt idx="1136">
                  <c:v>3.46</c:v>
                </c:pt>
                <c:pt idx="1137">
                  <c:v>3.44</c:v>
                </c:pt>
                <c:pt idx="1138">
                  <c:v>3.44</c:v>
                </c:pt>
                <c:pt idx="1139">
                  <c:v>3.4299999999999895</c:v>
                </c:pt>
                <c:pt idx="1140">
                  <c:v>3.4099999999999895</c:v>
                </c:pt>
                <c:pt idx="1141">
                  <c:v>3.3999999999999897</c:v>
                </c:pt>
                <c:pt idx="1142">
                  <c:v>3.3699999999999997</c:v>
                </c:pt>
                <c:pt idx="1143">
                  <c:v>3.36</c:v>
                </c:pt>
                <c:pt idx="1144">
                  <c:v>3.34</c:v>
                </c:pt>
                <c:pt idx="1145">
                  <c:v>3.32</c:v>
                </c:pt>
                <c:pt idx="1146">
                  <c:v>3.29</c:v>
                </c:pt>
                <c:pt idx="1147">
                  <c:v>3.2800000000000002</c:v>
                </c:pt>
                <c:pt idx="1148">
                  <c:v>3.27</c:v>
                </c:pt>
                <c:pt idx="1149">
                  <c:v>3.2600000000000002</c:v>
                </c:pt>
                <c:pt idx="1150">
                  <c:v>3.2600000000000002</c:v>
                </c:pt>
                <c:pt idx="1151">
                  <c:v>3.25</c:v>
                </c:pt>
                <c:pt idx="1152">
                  <c:v>3.24</c:v>
                </c:pt>
                <c:pt idx="1153">
                  <c:v>3.23</c:v>
                </c:pt>
                <c:pt idx="1154">
                  <c:v>3.22</c:v>
                </c:pt>
                <c:pt idx="1155">
                  <c:v>3.22</c:v>
                </c:pt>
                <c:pt idx="1156">
                  <c:v>3.21</c:v>
                </c:pt>
                <c:pt idx="1157">
                  <c:v>3.21</c:v>
                </c:pt>
                <c:pt idx="1158">
                  <c:v>3.2</c:v>
                </c:pt>
                <c:pt idx="1159">
                  <c:v>3.2</c:v>
                </c:pt>
                <c:pt idx="1160">
                  <c:v>3.2</c:v>
                </c:pt>
                <c:pt idx="1161">
                  <c:v>3.2</c:v>
                </c:pt>
                <c:pt idx="1162">
                  <c:v>3.19</c:v>
                </c:pt>
                <c:pt idx="1163">
                  <c:v>3.18</c:v>
                </c:pt>
                <c:pt idx="1164">
                  <c:v>3.18</c:v>
                </c:pt>
                <c:pt idx="1165">
                  <c:v>3.17</c:v>
                </c:pt>
                <c:pt idx="1166">
                  <c:v>3.16</c:v>
                </c:pt>
                <c:pt idx="1167">
                  <c:v>3.13</c:v>
                </c:pt>
                <c:pt idx="1168">
                  <c:v>3.13</c:v>
                </c:pt>
                <c:pt idx="1169">
                  <c:v>3.13</c:v>
                </c:pt>
                <c:pt idx="1170">
                  <c:v>3.11</c:v>
                </c:pt>
                <c:pt idx="1171">
                  <c:v>3.11</c:v>
                </c:pt>
                <c:pt idx="1172">
                  <c:v>3.1</c:v>
                </c:pt>
                <c:pt idx="1173">
                  <c:v>3.1</c:v>
                </c:pt>
                <c:pt idx="1174">
                  <c:v>3.1</c:v>
                </c:pt>
                <c:pt idx="1175">
                  <c:v>3.09</c:v>
                </c:pt>
                <c:pt idx="1176">
                  <c:v>3.08</c:v>
                </c:pt>
                <c:pt idx="1177">
                  <c:v>3.08</c:v>
                </c:pt>
                <c:pt idx="1178">
                  <c:v>3.07</c:v>
                </c:pt>
                <c:pt idx="1179">
                  <c:v>3.07</c:v>
                </c:pt>
                <c:pt idx="1180">
                  <c:v>3.06</c:v>
                </c:pt>
                <c:pt idx="1181">
                  <c:v>3.06</c:v>
                </c:pt>
                <c:pt idx="1182">
                  <c:v>3.06</c:v>
                </c:pt>
                <c:pt idx="1183">
                  <c:v>3.06</c:v>
                </c:pt>
                <c:pt idx="1184">
                  <c:v>3.05</c:v>
                </c:pt>
                <c:pt idx="1185">
                  <c:v>3.05</c:v>
                </c:pt>
                <c:pt idx="1186">
                  <c:v>3.05</c:v>
                </c:pt>
                <c:pt idx="1187">
                  <c:v>3.02</c:v>
                </c:pt>
                <c:pt idx="1188">
                  <c:v>3.01</c:v>
                </c:pt>
                <c:pt idx="1189">
                  <c:v>3</c:v>
                </c:pt>
                <c:pt idx="1190">
                  <c:v>2.9899999999999998</c:v>
                </c:pt>
                <c:pt idx="1191">
                  <c:v>2.9899999999999998</c:v>
                </c:pt>
                <c:pt idx="1192">
                  <c:v>2.9899999999999998</c:v>
                </c:pt>
                <c:pt idx="1193">
                  <c:v>2.9899999999999998</c:v>
                </c:pt>
                <c:pt idx="1194">
                  <c:v>2.9899999999999998</c:v>
                </c:pt>
                <c:pt idx="1195">
                  <c:v>2.9899999999999998</c:v>
                </c:pt>
                <c:pt idx="1196">
                  <c:v>2.9699999999999998</c:v>
                </c:pt>
                <c:pt idx="1197">
                  <c:v>2.96</c:v>
                </c:pt>
                <c:pt idx="1198">
                  <c:v>2.96</c:v>
                </c:pt>
                <c:pt idx="1199">
                  <c:v>2.9299999999999997</c:v>
                </c:pt>
                <c:pt idx="1200">
                  <c:v>2.9299999999999997</c:v>
                </c:pt>
                <c:pt idx="1201">
                  <c:v>2.9299999999999997</c:v>
                </c:pt>
                <c:pt idx="1202">
                  <c:v>2.9299999999999997</c:v>
                </c:pt>
                <c:pt idx="1203">
                  <c:v>2.9299999999999997</c:v>
                </c:pt>
                <c:pt idx="1204">
                  <c:v>2.92</c:v>
                </c:pt>
                <c:pt idx="1205">
                  <c:v>2.92</c:v>
                </c:pt>
                <c:pt idx="1206">
                  <c:v>2.92</c:v>
                </c:pt>
                <c:pt idx="1207">
                  <c:v>2.9099999999999997</c:v>
                </c:pt>
                <c:pt idx="1208">
                  <c:v>2.8899999999999997</c:v>
                </c:pt>
                <c:pt idx="1209">
                  <c:v>2.8899999999999997</c:v>
                </c:pt>
                <c:pt idx="1210">
                  <c:v>2.88</c:v>
                </c:pt>
                <c:pt idx="1211">
                  <c:v>2.88</c:v>
                </c:pt>
                <c:pt idx="1212">
                  <c:v>2.86</c:v>
                </c:pt>
                <c:pt idx="1213">
                  <c:v>2.86</c:v>
                </c:pt>
                <c:pt idx="1214">
                  <c:v>2.86</c:v>
                </c:pt>
                <c:pt idx="1215">
                  <c:v>2.86</c:v>
                </c:pt>
                <c:pt idx="1216">
                  <c:v>2.8499999999999996</c:v>
                </c:pt>
                <c:pt idx="1217">
                  <c:v>2.8499999999999996</c:v>
                </c:pt>
                <c:pt idx="1218">
                  <c:v>2.84</c:v>
                </c:pt>
                <c:pt idx="1219">
                  <c:v>2.84</c:v>
                </c:pt>
                <c:pt idx="1220">
                  <c:v>2.8299999999999996</c:v>
                </c:pt>
                <c:pt idx="1221">
                  <c:v>2.8099999999999996</c:v>
                </c:pt>
                <c:pt idx="1222">
                  <c:v>2.8</c:v>
                </c:pt>
                <c:pt idx="1223">
                  <c:v>2.7800000000000002</c:v>
                </c:pt>
                <c:pt idx="1224">
                  <c:v>2.7800000000000002</c:v>
                </c:pt>
                <c:pt idx="1225">
                  <c:v>2.7699999999999898</c:v>
                </c:pt>
                <c:pt idx="1226">
                  <c:v>2.7699999999999898</c:v>
                </c:pt>
                <c:pt idx="1227">
                  <c:v>2.7600000000000002</c:v>
                </c:pt>
                <c:pt idx="1228">
                  <c:v>2.7499999999999898</c:v>
                </c:pt>
                <c:pt idx="1229">
                  <c:v>2.7499999999999898</c:v>
                </c:pt>
                <c:pt idx="1230">
                  <c:v>2.73999999999999</c:v>
                </c:pt>
                <c:pt idx="1231">
                  <c:v>2.72</c:v>
                </c:pt>
                <c:pt idx="1232">
                  <c:v>2.67</c:v>
                </c:pt>
                <c:pt idx="1233">
                  <c:v>2.66</c:v>
                </c:pt>
                <c:pt idx="1234">
                  <c:v>2.65</c:v>
                </c:pt>
                <c:pt idx="1235">
                  <c:v>2.64</c:v>
                </c:pt>
                <c:pt idx="1236">
                  <c:v>2.63</c:v>
                </c:pt>
                <c:pt idx="1237">
                  <c:v>2.63</c:v>
                </c:pt>
                <c:pt idx="1238">
                  <c:v>2.62</c:v>
                </c:pt>
                <c:pt idx="1239">
                  <c:v>2.62</c:v>
                </c:pt>
                <c:pt idx="1240">
                  <c:v>2.61</c:v>
                </c:pt>
                <c:pt idx="1241">
                  <c:v>2.59</c:v>
                </c:pt>
                <c:pt idx="1242">
                  <c:v>2.58</c:v>
                </c:pt>
                <c:pt idx="1243">
                  <c:v>2.58</c:v>
                </c:pt>
                <c:pt idx="1244">
                  <c:v>2.57</c:v>
                </c:pt>
                <c:pt idx="1245">
                  <c:v>2.57</c:v>
                </c:pt>
                <c:pt idx="1246">
                  <c:v>2.5499999999999998</c:v>
                </c:pt>
                <c:pt idx="1247">
                  <c:v>2.5299999999999998</c:v>
                </c:pt>
                <c:pt idx="1248">
                  <c:v>2.5299999999999998</c:v>
                </c:pt>
                <c:pt idx="1249">
                  <c:v>2.5299999999999998</c:v>
                </c:pt>
              </c:numCache>
            </c:numRef>
          </c:val>
        </c:ser>
        <c:marker val="1"/>
        <c:axId val="94257920"/>
        <c:axId val="94259840"/>
      </c:lineChart>
      <c:catAx>
        <c:axId val="94257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94259840"/>
        <c:crosses val="autoZero"/>
        <c:auto val="1"/>
        <c:lblAlgn val="ctr"/>
        <c:lblOffset val="100"/>
      </c:catAx>
      <c:valAx>
        <c:axId val="942598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942579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Average Percent Dead(Mean</a:t>
            </a:r>
            <a:r>
              <a:rPr lang="en-US" baseline="0"/>
              <a:t> of all Runs)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35%OfPopulation</c:v>
          </c:tx>
          <c:spPr>
            <a:ln w="63500">
              <a:prstDash val="solid"/>
            </a:ln>
          </c:spPr>
          <c:marker>
            <c:symbol val="none"/>
          </c:marker>
          <c:val>
            <c:numRef>
              <c:f>TBInfectionONLYData!$E$2:$E$1251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9.0000000000000011E-2</c:v>
                </c:pt>
                <c:pt idx="3">
                  <c:v>0.13</c:v>
                </c:pt>
                <c:pt idx="4">
                  <c:v>0.2</c:v>
                </c:pt>
                <c:pt idx="5">
                  <c:v>0.22999999999999904</c:v>
                </c:pt>
                <c:pt idx="6">
                  <c:v>0.27</c:v>
                </c:pt>
                <c:pt idx="7">
                  <c:v>0.34</c:v>
                </c:pt>
                <c:pt idx="8">
                  <c:v>0.36000000000000004</c:v>
                </c:pt>
                <c:pt idx="9">
                  <c:v>0.39000000000000007</c:v>
                </c:pt>
                <c:pt idx="10">
                  <c:v>0.44</c:v>
                </c:pt>
                <c:pt idx="11">
                  <c:v>0.49000000000000005</c:v>
                </c:pt>
                <c:pt idx="12">
                  <c:v>0.51</c:v>
                </c:pt>
                <c:pt idx="13">
                  <c:v>0.55999999999999905</c:v>
                </c:pt>
                <c:pt idx="14">
                  <c:v>0.62000000000000011</c:v>
                </c:pt>
                <c:pt idx="15">
                  <c:v>0.66000000000000014</c:v>
                </c:pt>
                <c:pt idx="16">
                  <c:v>0.71000000000000008</c:v>
                </c:pt>
                <c:pt idx="17">
                  <c:v>0.75000000000000011</c:v>
                </c:pt>
                <c:pt idx="18">
                  <c:v>0.75000000000000011</c:v>
                </c:pt>
                <c:pt idx="19">
                  <c:v>0.76000000000000012</c:v>
                </c:pt>
                <c:pt idx="20">
                  <c:v>0.82999999999999907</c:v>
                </c:pt>
                <c:pt idx="21">
                  <c:v>0.8600000000000001</c:v>
                </c:pt>
                <c:pt idx="22">
                  <c:v>0.91999999999999904</c:v>
                </c:pt>
                <c:pt idx="23">
                  <c:v>0.96999999999999909</c:v>
                </c:pt>
                <c:pt idx="24">
                  <c:v>0.98999999999999899</c:v>
                </c:pt>
                <c:pt idx="25">
                  <c:v>1.01</c:v>
                </c:pt>
                <c:pt idx="26">
                  <c:v>1.0599999999999896</c:v>
                </c:pt>
                <c:pt idx="27">
                  <c:v>1.0899999999999896</c:v>
                </c:pt>
                <c:pt idx="28">
                  <c:v>1.1099999999999897</c:v>
                </c:pt>
                <c:pt idx="29">
                  <c:v>1.1499999999999997</c:v>
                </c:pt>
                <c:pt idx="30">
                  <c:v>1.2</c:v>
                </c:pt>
                <c:pt idx="31">
                  <c:v>1.22</c:v>
                </c:pt>
                <c:pt idx="32">
                  <c:v>1.2699999999999896</c:v>
                </c:pt>
                <c:pt idx="33">
                  <c:v>1.3399999999999896</c:v>
                </c:pt>
                <c:pt idx="34">
                  <c:v>1.3699999999999897</c:v>
                </c:pt>
                <c:pt idx="35">
                  <c:v>1.42</c:v>
                </c:pt>
                <c:pt idx="36">
                  <c:v>1.5</c:v>
                </c:pt>
                <c:pt idx="37">
                  <c:v>1.53</c:v>
                </c:pt>
                <c:pt idx="38">
                  <c:v>1.55</c:v>
                </c:pt>
                <c:pt idx="39">
                  <c:v>1.59</c:v>
                </c:pt>
                <c:pt idx="40">
                  <c:v>1.6300000000000001</c:v>
                </c:pt>
                <c:pt idx="41">
                  <c:v>1.6800000000000002</c:v>
                </c:pt>
                <c:pt idx="42">
                  <c:v>1.7099999999999895</c:v>
                </c:pt>
                <c:pt idx="43">
                  <c:v>1.7399999999999896</c:v>
                </c:pt>
                <c:pt idx="44">
                  <c:v>1.7499999999999896</c:v>
                </c:pt>
                <c:pt idx="45">
                  <c:v>1.77</c:v>
                </c:pt>
                <c:pt idx="46">
                  <c:v>1.78</c:v>
                </c:pt>
                <c:pt idx="47">
                  <c:v>1.8499999999999897</c:v>
                </c:pt>
                <c:pt idx="48">
                  <c:v>1.8799999999999897</c:v>
                </c:pt>
                <c:pt idx="49">
                  <c:v>1.9100000000000001</c:v>
                </c:pt>
                <c:pt idx="50">
                  <c:v>1.9299999999999897</c:v>
                </c:pt>
                <c:pt idx="51">
                  <c:v>1.9799999999999898</c:v>
                </c:pt>
                <c:pt idx="52">
                  <c:v>2.02</c:v>
                </c:pt>
                <c:pt idx="53">
                  <c:v>2.0499999999999998</c:v>
                </c:pt>
                <c:pt idx="54">
                  <c:v>2.11</c:v>
                </c:pt>
                <c:pt idx="55">
                  <c:v>2.1399999999999895</c:v>
                </c:pt>
                <c:pt idx="56">
                  <c:v>2.21</c:v>
                </c:pt>
                <c:pt idx="57">
                  <c:v>2.2599999999999998</c:v>
                </c:pt>
                <c:pt idx="58">
                  <c:v>2.2899999999999898</c:v>
                </c:pt>
                <c:pt idx="59">
                  <c:v>2.34</c:v>
                </c:pt>
                <c:pt idx="60">
                  <c:v>2.3799999999999897</c:v>
                </c:pt>
                <c:pt idx="61">
                  <c:v>2.4299999999999895</c:v>
                </c:pt>
                <c:pt idx="62">
                  <c:v>2.4599999999999898</c:v>
                </c:pt>
                <c:pt idx="63">
                  <c:v>2.5</c:v>
                </c:pt>
                <c:pt idx="64">
                  <c:v>2.5</c:v>
                </c:pt>
                <c:pt idx="65">
                  <c:v>2.52</c:v>
                </c:pt>
                <c:pt idx="66">
                  <c:v>2.5399999999999894</c:v>
                </c:pt>
                <c:pt idx="67">
                  <c:v>2.5899999999999901</c:v>
                </c:pt>
                <c:pt idx="68">
                  <c:v>2.6499999999999901</c:v>
                </c:pt>
                <c:pt idx="69">
                  <c:v>2.6899999999999902</c:v>
                </c:pt>
                <c:pt idx="70">
                  <c:v>2.71999999999999</c:v>
                </c:pt>
                <c:pt idx="71">
                  <c:v>2.7600000000000002</c:v>
                </c:pt>
                <c:pt idx="72">
                  <c:v>2.82</c:v>
                </c:pt>
                <c:pt idx="73">
                  <c:v>2.88</c:v>
                </c:pt>
                <c:pt idx="74">
                  <c:v>2.9099999999999997</c:v>
                </c:pt>
                <c:pt idx="75">
                  <c:v>2.9499999999999997</c:v>
                </c:pt>
                <c:pt idx="76">
                  <c:v>2.9899999999999998</c:v>
                </c:pt>
                <c:pt idx="77">
                  <c:v>3.03</c:v>
                </c:pt>
                <c:pt idx="78">
                  <c:v>3.07</c:v>
                </c:pt>
                <c:pt idx="79">
                  <c:v>3.1</c:v>
                </c:pt>
                <c:pt idx="80">
                  <c:v>3.16</c:v>
                </c:pt>
                <c:pt idx="81">
                  <c:v>3.21</c:v>
                </c:pt>
                <c:pt idx="82">
                  <c:v>3.23</c:v>
                </c:pt>
                <c:pt idx="83">
                  <c:v>3.32</c:v>
                </c:pt>
                <c:pt idx="84">
                  <c:v>3.36</c:v>
                </c:pt>
                <c:pt idx="85">
                  <c:v>3.38</c:v>
                </c:pt>
                <c:pt idx="86">
                  <c:v>3.4</c:v>
                </c:pt>
                <c:pt idx="87">
                  <c:v>3.46</c:v>
                </c:pt>
                <c:pt idx="88">
                  <c:v>3.4899999999999998</c:v>
                </c:pt>
                <c:pt idx="89">
                  <c:v>3.59</c:v>
                </c:pt>
                <c:pt idx="90">
                  <c:v>3.6499999999999901</c:v>
                </c:pt>
                <c:pt idx="91">
                  <c:v>3.6599999999999895</c:v>
                </c:pt>
                <c:pt idx="92">
                  <c:v>3.73999999999999</c:v>
                </c:pt>
                <c:pt idx="93">
                  <c:v>3.7999999999999901</c:v>
                </c:pt>
                <c:pt idx="94">
                  <c:v>3.8299999999999894</c:v>
                </c:pt>
                <c:pt idx="95">
                  <c:v>3.8799999999999897</c:v>
                </c:pt>
                <c:pt idx="96">
                  <c:v>3.9099999999999895</c:v>
                </c:pt>
                <c:pt idx="97">
                  <c:v>3.94999999999999</c:v>
                </c:pt>
                <c:pt idx="98">
                  <c:v>4.01</c:v>
                </c:pt>
                <c:pt idx="99">
                  <c:v>4.09</c:v>
                </c:pt>
                <c:pt idx="100">
                  <c:v>4.1399999999999997</c:v>
                </c:pt>
                <c:pt idx="101">
                  <c:v>4.2099999999999902</c:v>
                </c:pt>
                <c:pt idx="102">
                  <c:v>4.2399999999999904</c:v>
                </c:pt>
                <c:pt idx="103">
                  <c:v>4.2699999999999996</c:v>
                </c:pt>
                <c:pt idx="104">
                  <c:v>4.34</c:v>
                </c:pt>
                <c:pt idx="105">
                  <c:v>4.3699999999999894</c:v>
                </c:pt>
                <c:pt idx="106">
                  <c:v>4.3899999999999997</c:v>
                </c:pt>
                <c:pt idx="107">
                  <c:v>4.4399999999999906</c:v>
                </c:pt>
                <c:pt idx="108">
                  <c:v>4.4599999999999902</c:v>
                </c:pt>
                <c:pt idx="109">
                  <c:v>4.5</c:v>
                </c:pt>
                <c:pt idx="110">
                  <c:v>4.5199999999999996</c:v>
                </c:pt>
                <c:pt idx="111">
                  <c:v>4.59</c:v>
                </c:pt>
                <c:pt idx="112">
                  <c:v>4.6299999999999892</c:v>
                </c:pt>
                <c:pt idx="113">
                  <c:v>4.6599999999999895</c:v>
                </c:pt>
                <c:pt idx="114">
                  <c:v>4.68</c:v>
                </c:pt>
                <c:pt idx="115">
                  <c:v>4.72</c:v>
                </c:pt>
                <c:pt idx="116">
                  <c:v>4.7799999999999905</c:v>
                </c:pt>
                <c:pt idx="117">
                  <c:v>4.8599999999999897</c:v>
                </c:pt>
                <c:pt idx="118">
                  <c:v>4.88</c:v>
                </c:pt>
                <c:pt idx="119">
                  <c:v>4.9300000000000006</c:v>
                </c:pt>
                <c:pt idx="120">
                  <c:v>5.01</c:v>
                </c:pt>
                <c:pt idx="121">
                  <c:v>5.07</c:v>
                </c:pt>
                <c:pt idx="122">
                  <c:v>5.1199999999999992</c:v>
                </c:pt>
                <c:pt idx="123">
                  <c:v>5.1499999999999995</c:v>
                </c:pt>
                <c:pt idx="124">
                  <c:v>5.1799999999999899</c:v>
                </c:pt>
                <c:pt idx="125">
                  <c:v>5.21999999999999</c:v>
                </c:pt>
                <c:pt idx="126">
                  <c:v>5.2399999999999904</c:v>
                </c:pt>
                <c:pt idx="127">
                  <c:v>5.2799999999999905</c:v>
                </c:pt>
                <c:pt idx="128">
                  <c:v>5.31</c:v>
                </c:pt>
                <c:pt idx="129">
                  <c:v>5.35</c:v>
                </c:pt>
                <c:pt idx="130">
                  <c:v>5.4099999999999904</c:v>
                </c:pt>
                <c:pt idx="131">
                  <c:v>5.4499999999999904</c:v>
                </c:pt>
                <c:pt idx="132">
                  <c:v>5.4899999999999904</c:v>
                </c:pt>
                <c:pt idx="133">
                  <c:v>5.52</c:v>
                </c:pt>
                <c:pt idx="134">
                  <c:v>5.55</c:v>
                </c:pt>
                <c:pt idx="135">
                  <c:v>5.6</c:v>
                </c:pt>
                <c:pt idx="136">
                  <c:v>5.6899999999999995</c:v>
                </c:pt>
                <c:pt idx="137">
                  <c:v>5.72</c:v>
                </c:pt>
                <c:pt idx="138">
                  <c:v>5.7700000000000005</c:v>
                </c:pt>
                <c:pt idx="139">
                  <c:v>5.8</c:v>
                </c:pt>
                <c:pt idx="140">
                  <c:v>5.8199999999999994</c:v>
                </c:pt>
                <c:pt idx="141">
                  <c:v>5.87</c:v>
                </c:pt>
                <c:pt idx="142">
                  <c:v>5.94</c:v>
                </c:pt>
                <c:pt idx="143">
                  <c:v>6.06</c:v>
                </c:pt>
                <c:pt idx="144">
                  <c:v>6.1</c:v>
                </c:pt>
                <c:pt idx="145">
                  <c:v>6.1499999999999995</c:v>
                </c:pt>
                <c:pt idx="146">
                  <c:v>6.24</c:v>
                </c:pt>
                <c:pt idx="147">
                  <c:v>6.29</c:v>
                </c:pt>
                <c:pt idx="148">
                  <c:v>6.3299999999999894</c:v>
                </c:pt>
                <c:pt idx="149">
                  <c:v>6.3599999999999994</c:v>
                </c:pt>
                <c:pt idx="150">
                  <c:v>6.39</c:v>
                </c:pt>
                <c:pt idx="151">
                  <c:v>6.4300000000000006</c:v>
                </c:pt>
                <c:pt idx="152">
                  <c:v>6.4799999999999907</c:v>
                </c:pt>
                <c:pt idx="153">
                  <c:v>6.55</c:v>
                </c:pt>
                <c:pt idx="154">
                  <c:v>6.6</c:v>
                </c:pt>
                <c:pt idx="155">
                  <c:v>6.67</c:v>
                </c:pt>
                <c:pt idx="156">
                  <c:v>6.67</c:v>
                </c:pt>
                <c:pt idx="157">
                  <c:v>6.7399999999999904</c:v>
                </c:pt>
                <c:pt idx="158">
                  <c:v>6.75</c:v>
                </c:pt>
                <c:pt idx="159">
                  <c:v>6.8</c:v>
                </c:pt>
                <c:pt idx="160">
                  <c:v>6.88</c:v>
                </c:pt>
                <c:pt idx="161">
                  <c:v>6.92</c:v>
                </c:pt>
                <c:pt idx="162">
                  <c:v>6.9700000000000006</c:v>
                </c:pt>
                <c:pt idx="163">
                  <c:v>7.02</c:v>
                </c:pt>
                <c:pt idx="164">
                  <c:v>7.1</c:v>
                </c:pt>
                <c:pt idx="165">
                  <c:v>7.13</c:v>
                </c:pt>
                <c:pt idx="166">
                  <c:v>7.1499999999999897</c:v>
                </c:pt>
                <c:pt idx="167">
                  <c:v>7.1899999999999995</c:v>
                </c:pt>
                <c:pt idx="168">
                  <c:v>7.2299999999999898</c:v>
                </c:pt>
                <c:pt idx="169">
                  <c:v>7.26</c:v>
                </c:pt>
                <c:pt idx="170">
                  <c:v>7.3299999999999894</c:v>
                </c:pt>
                <c:pt idx="171">
                  <c:v>7.3699999999999894</c:v>
                </c:pt>
                <c:pt idx="172">
                  <c:v>7.4099999999999904</c:v>
                </c:pt>
                <c:pt idx="173">
                  <c:v>7.4399999999999906</c:v>
                </c:pt>
                <c:pt idx="174">
                  <c:v>7.4899999999999904</c:v>
                </c:pt>
                <c:pt idx="175">
                  <c:v>7.5399999999999903</c:v>
                </c:pt>
                <c:pt idx="176">
                  <c:v>7.5799999999999903</c:v>
                </c:pt>
                <c:pt idx="177">
                  <c:v>7.6499999999999897</c:v>
                </c:pt>
                <c:pt idx="178">
                  <c:v>7.6899999999999897</c:v>
                </c:pt>
                <c:pt idx="179">
                  <c:v>7.7499999999999902</c:v>
                </c:pt>
                <c:pt idx="180">
                  <c:v>7.8099999999999898</c:v>
                </c:pt>
                <c:pt idx="181">
                  <c:v>7.8599999999999897</c:v>
                </c:pt>
                <c:pt idx="182">
                  <c:v>7.8699999999999894</c:v>
                </c:pt>
                <c:pt idx="183">
                  <c:v>7.8999999999999897</c:v>
                </c:pt>
                <c:pt idx="184">
                  <c:v>7.9399999999999906</c:v>
                </c:pt>
                <c:pt idx="185">
                  <c:v>7.9399999999999906</c:v>
                </c:pt>
                <c:pt idx="186">
                  <c:v>7.9599999999999902</c:v>
                </c:pt>
                <c:pt idx="187">
                  <c:v>7.9799999999999907</c:v>
                </c:pt>
                <c:pt idx="188">
                  <c:v>7.99</c:v>
                </c:pt>
                <c:pt idx="189">
                  <c:v>7.9999999999999902</c:v>
                </c:pt>
                <c:pt idx="190">
                  <c:v>7.9999999999999902</c:v>
                </c:pt>
                <c:pt idx="191">
                  <c:v>8.0400000000000009</c:v>
                </c:pt>
                <c:pt idx="192">
                  <c:v>8.07</c:v>
                </c:pt>
                <c:pt idx="193">
                  <c:v>8.1</c:v>
                </c:pt>
                <c:pt idx="194">
                  <c:v>8.1499999999999897</c:v>
                </c:pt>
                <c:pt idx="195">
                  <c:v>8.1499999999999897</c:v>
                </c:pt>
                <c:pt idx="196">
                  <c:v>8.1499999999999897</c:v>
                </c:pt>
                <c:pt idx="197">
                  <c:v>8.18</c:v>
                </c:pt>
                <c:pt idx="198">
                  <c:v>8.19</c:v>
                </c:pt>
                <c:pt idx="199">
                  <c:v>8.19</c:v>
                </c:pt>
                <c:pt idx="200">
                  <c:v>8.2299999999999898</c:v>
                </c:pt>
                <c:pt idx="201">
                  <c:v>8.2299999999999898</c:v>
                </c:pt>
                <c:pt idx="202">
                  <c:v>8.2399999999999896</c:v>
                </c:pt>
                <c:pt idx="203">
                  <c:v>8.2699999999999925</c:v>
                </c:pt>
                <c:pt idx="204">
                  <c:v>8.2699999999999925</c:v>
                </c:pt>
                <c:pt idx="205">
                  <c:v>8.2699999999999925</c:v>
                </c:pt>
                <c:pt idx="206">
                  <c:v>8.3099999999999916</c:v>
                </c:pt>
                <c:pt idx="207">
                  <c:v>8.3199999999999914</c:v>
                </c:pt>
                <c:pt idx="208">
                  <c:v>8.3599999999999941</c:v>
                </c:pt>
                <c:pt idx="209">
                  <c:v>8.3699999999999939</c:v>
                </c:pt>
                <c:pt idx="210">
                  <c:v>8.3999999999999915</c:v>
                </c:pt>
                <c:pt idx="211">
                  <c:v>8.419999999999991</c:v>
                </c:pt>
                <c:pt idx="212">
                  <c:v>8.44</c:v>
                </c:pt>
                <c:pt idx="213">
                  <c:v>8.4699999999999935</c:v>
                </c:pt>
                <c:pt idx="214">
                  <c:v>8.4999999999999911</c:v>
                </c:pt>
                <c:pt idx="215">
                  <c:v>8.4999999999999911</c:v>
                </c:pt>
                <c:pt idx="216">
                  <c:v>8.5199999999999925</c:v>
                </c:pt>
                <c:pt idx="217">
                  <c:v>8.5199999999999925</c:v>
                </c:pt>
                <c:pt idx="218">
                  <c:v>8.5299999999999923</c:v>
                </c:pt>
                <c:pt idx="219">
                  <c:v>8.5299999999999923</c:v>
                </c:pt>
                <c:pt idx="220">
                  <c:v>8.5499999999999918</c:v>
                </c:pt>
                <c:pt idx="221">
                  <c:v>8.5599999999999916</c:v>
                </c:pt>
                <c:pt idx="222">
                  <c:v>8.5599999999999916</c:v>
                </c:pt>
                <c:pt idx="223">
                  <c:v>8.5699999999999914</c:v>
                </c:pt>
                <c:pt idx="224">
                  <c:v>8.5799999999999912</c:v>
                </c:pt>
                <c:pt idx="225">
                  <c:v>8.5799999999999912</c:v>
                </c:pt>
                <c:pt idx="226">
                  <c:v>8.589999999999991</c:v>
                </c:pt>
                <c:pt idx="227">
                  <c:v>8.5999999999999925</c:v>
                </c:pt>
                <c:pt idx="228">
                  <c:v>8.6199999999999921</c:v>
                </c:pt>
                <c:pt idx="229">
                  <c:v>8.6399999999999917</c:v>
                </c:pt>
                <c:pt idx="230">
                  <c:v>8.6399999999999917</c:v>
                </c:pt>
                <c:pt idx="231">
                  <c:v>8.6599999999999913</c:v>
                </c:pt>
                <c:pt idx="232">
                  <c:v>8.6799999999999926</c:v>
                </c:pt>
                <c:pt idx="233">
                  <c:v>8.709999999999992</c:v>
                </c:pt>
                <c:pt idx="234">
                  <c:v>8.7399999999999896</c:v>
                </c:pt>
                <c:pt idx="235">
                  <c:v>8.7399999999999896</c:v>
                </c:pt>
                <c:pt idx="236">
                  <c:v>8.7399999999999896</c:v>
                </c:pt>
                <c:pt idx="237">
                  <c:v>8.7399999999999896</c:v>
                </c:pt>
                <c:pt idx="238">
                  <c:v>8.7699999999999925</c:v>
                </c:pt>
                <c:pt idx="239">
                  <c:v>8.7799999999999923</c:v>
                </c:pt>
                <c:pt idx="240">
                  <c:v>8.789999999999992</c:v>
                </c:pt>
                <c:pt idx="241">
                  <c:v>8.8099999999999916</c:v>
                </c:pt>
                <c:pt idx="242">
                  <c:v>8.8199999999999914</c:v>
                </c:pt>
                <c:pt idx="243">
                  <c:v>8.839999999999991</c:v>
                </c:pt>
                <c:pt idx="244">
                  <c:v>8.839999999999991</c:v>
                </c:pt>
                <c:pt idx="245">
                  <c:v>8.8499999999999925</c:v>
                </c:pt>
                <c:pt idx="246">
                  <c:v>8.8799999999999937</c:v>
                </c:pt>
                <c:pt idx="247">
                  <c:v>8.8999999999999915</c:v>
                </c:pt>
                <c:pt idx="248">
                  <c:v>8.9299999999999926</c:v>
                </c:pt>
                <c:pt idx="249">
                  <c:v>8.9399999999999924</c:v>
                </c:pt>
                <c:pt idx="250">
                  <c:v>8.9499999999999922</c:v>
                </c:pt>
                <c:pt idx="251">
                  <c:v>8.9799999999999915</c:v>
                </c:pt>
                <c:pt idx="252">
                  <c:v>8.9799999999999915</c:v>
                </c:pt>
                <c:pt idx="253">
                  <c:v>8.9899999999999913</c:v>
                </c:pt>
                <c:pt idx="254">
                  <c:v>8.9999999999999911</c:v>
                </c:pt>
                <c:pt idx="255">
                  <c:v>8.9999999999999911</c:v>
                </c:pt>
                <c:pt idx="256">
                  <c:v>9.0099999999999909</c:v>
                </c:pt>
                <c:pt idx="257">
                  <c:v>9.0199999999999925</c:v>
                </c:pt>
                <c:pt idx="258">
                  <c:v>9.0799999999999912</c:v>
                </c:pt>
                <c:pt idx="259">
                  <c:v>9.1199999999999921</c:v>
                </c:pt>
                <c:pt idx="260">
                  <c:v>9.1199999999999921</c:v>
                </c:pt>
                <c:pt idx="261">
                  <c:v>9.1399999999999917</c:v>
                </c:pt>
                <c:pt idx="262">
                  <c:v>9.1499999999999897</c:v>
                </c:pt>
                <c:pt idx="263">
                  <c:v>9.1499999999999897</c:v>
                </c:pt>
                <c:pt idx="264">
                  <c:v>9.1599999999999913</c:v>
                </c:pt>
                <c:pt idx="265">
                  <c:v>9.2000000000000011</c:v>
                </c:pt>
                <c:pt idx="266">
                  <c:v>9.209999999999992</c:v>
                </c:pt>
                <c:pt idx="267">
                  <c:v>9.2199999999999918</c:v>
                </c:pt>
                <c:pt idx="268">
                  <c:v>9.2199999999999918</c:v>
                </c:pt>
                <c:pt idx="269">
                  <c:v>9.2599999999999909</c:v>
                </c:pt>
                <c:pt idx="270">
                  <c:v>9.2599999999999909</c:v>
                </c:pt>
                <c:pt idx="271">
                  <c:v>9.2799999999999923</c:v>
                </c:pt>
                <c:pt idx="272">
                  <c:v>9.2799999999999923</c:v>
                </c:pt>
                <c:pt idx="273">
                  <c:v>9.2999999999999918</c:v>
                </c:pt>
                <c:pt idx="274">
                  <c:v>9.3099999999999916</c:v>
                </c:pt>
                <c:pt idx="275">
                  <c:v>9.3099999999999916</c:v>
                </c:pt>
                <c:pt idx="276">
                  <c:v>9.339999999999991</c:v>
                </c:pt>
                <c:pt idx="277">
                  <c:v>9.3499999999999925</c:v>
                </c:pt>
                <c:pt idx="278">
                  <c:v>9.3600000000000012</c:v>
                </c:pt>
                <c:pt idx="279">
                  <c:v>9.3699999999999939</c:v>
                </c:pt>
                <c:pt idx="280">
                  <c:v>9.3799999999999937</c:v>
                </c:pt>
                <c:pt idx="281">
                  <c:v>9.3899999999999935</c:v>
                </c:pt>
                <c:pt idx="282">
                  <c:v>9.3899999999999935</c:v>
                </c:pt>
                <c:pt idx="283">
                  <c:v>9.4099999999999913</c:v>
                </c:pt>
                <c:pt idx="284">
                  <c:v>9.419999999999991</c:v>
                </c:pt>
                <c:pt idx="285">
                  <c:v>9.4299999999999926</c:v>
                </c:pt>
                <c:pt idx="286">
                  <c:v>9.4500000000000011</c:v>
                </c:pt>
                <c:pt idx="287">
                  <c:v>9.4699999999999935</c:v>
                </c:pt>
                <c:pt idx="288">
                  <c:v>9.4999999999999911</c:v>
                </c:pt>
                <c:pt idx="289">
                  <c:v>9.5299999999999923</c:v>
                </c:pt>
                <c:pt idx="290">
                  <c:v>9.5299999999999923</c:v>
                </c:pt>
                <c:pt idx="291">
                  <c:v>9.5400000000000009</c:v>
                </c:pt>
                <c:pt idx="292">
                  <c:v>9.5400000000000009</c:v>
                </c:pt>
                <c:pt idx="293">
                  <c:v>9.5699999999999914</c:v>
                </c:pt>
                <c:pt idx="294">
                  <c:v>9.5699999999999914</c:v>
                </c:pt>
                <c:pt idx="295">
                  <c:v>9.5799999999999912</c:v>
                </c:pt>
                <c:pt idx="296">
                  <c:v>9.5799999999999912</c:v>
                </c:pt>
                <c:pt idx="297">
                  <c:v>9.589999999999991</c:v>
                </c:pt>
                <c:pt idx="298">
                  <c:v>9.6</c:v>
                </c:pt>
                <c:pt idx="299">
                  <c:v>9.6199999999999921</c:v>
                </c:pt>
                <c:pt idx="300">
                  <c:v>9.6299999999999919</c:v>
                </c:pt>
                <c:pt idx="301">
                  <c:v>9.6299999999999919</c:v>
                </c:pt>
                <c:pt idx="302">
                  <c:v>9.6299999999999919</c:v>
                </c:pt>
                <c:pt idx="303">
                  <c:v>9.6399999999999917</c:v>
                </c:pt>
                <c:pt idx="304">
                  <c:v>9.6499999999999897</c:v>
                </c:pt>
                <c:pt idx="305">
                  <c:v>9.669999999999991</c:v>
                </c:pt>
                <c:pt idx="306">
                  <c:v>9.709999999999992</c:v>
                </c:pt>
                <c:pt idx="307">
                  <c:v>9.7199999999999918</c:v>
                </c:pt>
                <c:pt idx="308">
                  <c:v>9.7199999999999918</c:v>
                </c:pt>
                <c:pt idx="309">
                  <c:v>9.7199999999999918</c:v>
                </c:pt>
                <c:pt idx="310">
                  <c:v>9.7199999999999918</c:v>
                </c:pt>
                <c:pt idx="311">
                  <c:v>9.7299999999999898</c:v>
                </c:pt>
                <c:pt idx="312">
                  <c:v>9.7299999999999898</c:v>
                </c:pt>
                <c:pt idx="313">
                  <c:v>9.7299999999999898</c:v>
                </c:pt>
                <c:pt idx="314">
                  <c:v>9.7299999999999898</c:v>
                </c:pt>
                <c:pt idx="315">
                  <c:v>9.7399999999999896</c:v>
                </c:pt>
                <c:pt idx="316">
                  <c:v>9.7699999999999925</c:v>
                </c:pt>
                <c:pt idx="317">
                  <c:v>9.7699999999999925</c:v>
                </c:pt>
                <c:pt idx="318">
                  <c:v>9.7799999999999923</c:v>
                </c:pt>
                <c:pt idx="319">
                  <c:v>9.7900000000000009</c:v>
                </c:pt>
                <c:pt idx="320">
                  <c:v>9.7900000000000009</c:v>
                </c:pt>
                <c:pt idx="321">
                  <c:v>9.7999999999999918</c:v>
                </c:pt>
                <c:pt idx="322">
                  <c:v>9.839999999999991</c:v>
                </c:pt>
                <c:pt idx="323">
                  <c:v>9.8500000000000014</c:v>
                </c:pt>
                <c:pt idx="324">
                  <c:v>9.8899999999999935</c:v>
                </c:pt>
                <c:pt idx="325">
                  <c:v>9.8999999999999915</c:v>
                </c:pt>
                <c:pt idx="326">
                  <c:v>9.91</c:v>
                </c:pt>
                <c:pt idx="327">
                  <c:v>9.9599999999999937</c:v>
                </c:pt>
                <c:pt idx="328">
                  <c:v>9.9899999999999913</c:v>
                </c:pt>
                <c:pt idx="329">
                  <c:v>10.01</c:v>
                </c:pt>
                <c:pt idx="330">
                  <c:v>10.040000000000001</c:v>
                </c:pt>
                <c:pt idx="331">
                  <c:v>10.069999999999904</c:v>
                </c:pt>
                <c:pt idx="332">
                  <c:v>10.09</c:v>
                </c:pt>
                <c:pt idx="333">
                  <c:v>10.1</c:v>
                </c:pt>
                <c:pt idx="334">
                  <c:v>10.120000000000001</c:v>
                </c:pt>
                <c:pt idx="335">
                  <c:v>10.120000000000001</c:v>
                </c:pt>
                <c:pt idx="336">
                  <c:v>10.139999999999999</c:v>
                </c:pt>
                <c:pt idx="337">
                  <c:v>10.149999999999903</c:v>
                </c:pt>
                <c:pt idx="338">
                  <c:v>10.16</c:v>
                </c:pt>
                <c:pt idx="339">
                  <c:v>10.169999999999902</c:v>
                </c:pt>
                <c:pt idx="340">
                  <c:v>10.19</c:v>
                </c:pt>
                <c:pt idx="341">
                  <c:v>10.200000000000001</c:v>
                </c:pt>
                <c:pt idx="342">
                  <c:v>10.209999999999901</c:v>
                </c:pt>
                <c:pt idx="343">
                  <c:v>10.209999999999901</c:v>
                </c:pt>
                <c:pt idx="344">
                  <c:v>10.229999999999899</c:v>
                </c:pt>
                <c:pt idx="345">
                  <c:v>10.239999999999998</c:v>
                </c:pt>
                <c:pt idx="346">
                  <c:v>10.239999999999998</c:v>
                </c:pt>
                <c:pt idx="347">
                  <c:v>10.25</c:v>
                </c:pt>
                <c:pt idx="348">
                  <c:v>10.25</c:v>
                </c:pt>
                <c:pt idx="349">
                  <c:v>10.259999999999902</c:v>
                </c:pt>
                <c:pt idx="350">
                  <c:v>10.279999999999902</c:v>
                </c:pt>
                <c:pt idx="351">
                  <c:v>10.299999999999899</c:v>
                </c:pt>
                <c:pt idx="352">
                  <c:v>10.31</c:v>
                </c:pt>
                <c:pt idx="353">
                  <c:v>10.350000000000001</c:v>
                </c:pt>
                <c:pt idx="354">
                  <c:v>10.360000000000001</c:v>
                </c:pt>
                <c:pt idx="355">
                  <c:v>10.370000000000001</c:v>
                </c:pt>
                <c:pt idx="356">
                  <c:v>10.379999999999903</c:v>
                </c:pt>
                <c:pt idx="357">
                  <c:v>10.389999999999901</c:v>
                </c:pt>
                <c:pt idx="358">
                  <c:v>10.399999999999904</c:v>
                </c:pt>
                <c:pt idx="359">
                  <c:v>10.419999999999902</c:v>
                </c:pt>
                <c:pt idx="360">
                  <c:v>10.43</c:v>
                </c:pt>
                <c:pt idx="361">
                  <c:v>10.44</c:v>
                </c:pt>
                <c:pt idx="362">
                  <c:v>10.469999999999901</c:v>
                </c:pt>
                <c:pt idx="363">
                  <c:v>10.469999999999901</c:v>
                </c:pt>
                <c:pt idx="364">
                  <c:v>10.499999999999904</c:v>
                </c:pt>
                <c:pt idx="365">
                  <c:v>10.51</c:v>
                </c:pt>
                <c:pt idx="366">
                  <c:v>10.549999999999899</c:v>
                </c:pt>
                <c:pt idx="367">
                  <c:v>10.549999999999899</c:v>
                </c:pt>
                <c:pt idx="368">
                  <c:v>10.559999999999901</c:v>
                </c:pt>
                <c:pt idx="369">
                  <c:v>10.559999999999901</c:v>
                </c:pt>
                <c:pt idx="370">
                  <c:v>10.579999999999904</c:v>
                </c:pt>
                <c:pt idx="371">
                  <c:v>10.6</c:v>
                </c:pt>
                <c:pt idx="372">
                  <c:v>10.62</c:v>
                </c:pt>
                <c:pt idx="373">
                  <c:v>10.66</c:v>
                </c:pt>
                <c:pt idx="374">
                  <c:v>10.679999999999902</c:v>
                </c:pt>
                <c:pt idx="375">
                  <c:v>10.679999999999902</c:v>
                </c:pt>
                <c:pt idx="376">
                  <c:v>10.69</c:v>
                </c:pt>
                <c:pt idx="377">
                  <c:v>10.69</c:v>
                </c:pt>
                <c:pt idx="378">
                  <c:v>10.719999999999899</c:v>
                </c:pt>
                <c:pt idx="379">
                  <c:v>10.729999999999899</c:v>
                </c:pt>
                <c:pt idx="380">
                  <c:v>10.739999999999903</c:v>
                </c:pt>
                <c:pt idx="381">
                  <c:v>10.739999999999903</c:v>
                </c:pt>
                <c:pt idx="382">
                  <c:v>10.739999999999903</c:v>
                </c:pt>
                <c:pt idx="383">
                  <c:v>10.759999999999902</c:v>
                </c:pt>
                <c:pt idx="384">
                  <c:v>10.77</c:v>
                </c:pt>
                <c:pt idx="385">
                  <c:v>10.81</c:v>
                </c:pt>
                <c:pt idx="386">
                  <c:v>10.82</c:v>
                </c:pt>
                <c:pt idx="387">
                  <c:v>10.83</c:v>
                </c:pt>
                <c:pt idx="388">
                  <c:v>10.84</c:v>
                </c:pt>
                <c:pt idx="389">
                  <c:v>10.850000000000001</c:v>
                </c:pt>
                <c:pt idx="390">
                  <c:v>10.860000000000001</c:v>
                </c:pt>
                <c:pt idx="391">
                  <c:v>10.860000000000001</c:v>
                </c:pt>
                <c:pt idx="392">
                  <c:v>10.88</c:v>
                </c:pt>
                <c:pt idx="393">
                  <c:v>10.88</c:v>
                </c:pt>
                <c:pt idx="394">
                  <c:v>10.89</c:v>
                </c:pt>
                <c:pt idx="395">
                  <c:v>10.9</c:v>
                </c:pt>
                <c:pt idx="396">
                  <c:v>10.91</c:v>
                </c:pt>
                <c:pt idx="397">
                  <c:v>10.92</c:v>
                </c:pt>
                <c:pt idx="398">
                  <c:v>10.92</c:v>
                </c:pt>
                <c:pt idx="399">
                  <c:v>10.93</c:v>
                </c:pt>
                <c:pt idx="400">
                  <c:v>10.93</c:v>
                </c:pt>
                <c:pt idx="401">
                  <c:v>10.939999999999902</c:v>
                </c:pt>
                <c:pt idx="402">
                  <c:v>10.939999999999902</c:v>
                </c:pt>
                <c:pt idx="403">
                  <c:v>10.950000000000001</c:v>
                </c:pt>
                <c:pt idx="404">
                  <c:v>10.950000000000001</c:v>
                </c:pt>
                <c:pt idx="405">
                  <c:v>10.969999999999901</c:v>
                </c:pt>
                <c:pt idx="406">
                  <c:v>10.98</c:v>
                </c:pt>
                <c:pt idx="407">
                  <c:v>10.98</c:v>
                </c:pt>
                <c:pt idx="408">
                  <c:v>10.99</c:v>
                </c:pt>
                <c:pt idx="409">
                  <c:v>11.01</c:v>
                </c:pt>
                <c:pt idx="410">
                  <c:v>11.01</c:v>
                </c:pt>
                <c:pt idx="411">
                  <c:v>11.03</c:v>
                </c:pt>
                <c:pt idx="412">
                  <c:v>11.05</c:v>
                </c:pt>
                <c:pt idx="413">
                  <c:v>11.05</c:v>
                </c:pt>
                <c:pt idx="414">
                  <c:v>11.05</c:v>
                </c:pt>
                <c:pt idx="415">
                  <c:v>11.05</c:v>
                </c:pt>
                <c:pt idx="416">
                  <c:v>11.069999999999904</c:v>
                </c:pt>
                <c:pt idx="417">
                  <c:v>11.1</c:v>
                </c:pt>
                <c:pt idx="418">
                  <c:v>11.12</c:v>
                </c:pt>
                <c:pt idx="419">
                  <c:v>11.12</c:v>
                </c:pt>
                <c:pt idx="420">
                  <c:v>11.12</c:v>
                </c:pt>
                <c:pt idx="421">
                  <c:v>11.159999999999904</c:v>
                </c:pt>
                <c:pt idx="422">
                  <c:v>11.17</c:v>
                </c:pt>
                <c:pt idx="423">
                  <c:v>11.17</c:v>
                </c:pt>
                <c:pt idx="424">
                  <c:v>11.18</c:v>
                </c:pt>
                <c:pt idx="425">
                  <c:v>11.18</c:v>
                </c:pt>
                <c:pt idx="426">
                  <c:v>11.18</c:v>
                </c:pt>
                <c:pt idx="427">
                  <c:v>11.19</c:v>
                </c:pt>
                <c:pt idx="428">
                  <c:v>11.19</c:v>
                </c:pt>
                <c:pt idx="429">
                  <c:v>11.2</c:v>
                </c:pt>
                <c:pt idx="430">
                  <c:v>11.219999999999999</c:v>
                </c:pt>
                <c:pt idx="431">
                  <c:v>11.219999999999999</c:v>
                </c:pt>
                <c:pt idx="432">
                  <c:v>11.229999999999999</c:v>
                </c:pt>
                <c:pt idx="433">
                  <c:v>11.239999999999998</c:v>
                </c:pt>
                <c:pt idx="434">
                  <c:v>11.239999999999998</c:v>
                </c:pt>
                <c:pt idx="435">
                  <c:v>11.25</c:v>
                </c:pt>
                <c:pt idx="436">
                  <c:v>11.27</c:v>
                </c:pt>
                <c:pt idx="437">
                  <c:v>11.28</c:v>
                </c:pt>
                <c:pt idx="438">
                  <c:v>11.29</c:v>
                </c:pt>
                <c:pt idx="439">
                  <c:v>11.3</c:v>
                </c:pt>
                <c:pt idx="440">
                  <c:v>11.33</c:v>
                </c:pt>
                <c:pt idx="441">
                  <c:v>11.350000000000001</c:v>
                </c:pt>
                <c:pt idx="442">
                  <c:v>11.360000000000001</c:v>
                </c:pt>
                <c:pt idx="443">
                  <c:v>11.39</c:v>
                </c:pt>
                <c:pt idx="444">
                  <c:v>11.4</c:v>
                </c:pt>
                <c:pt idx="445">
                  <c:v>11.4</c:v>
                </c:pt>
                <c:pt idx="446">
                  <c:v>11.41</c:v>
                </c:pt>
                <c:pt idx="447">
                  <c:v>11.42</c:v>
                </c:pt>
                <c:pt idx="448">
                  <c:v>11.44</c:v>
                </c:pt>
                <c:pt idx="449">
                  <c:v>11.44</c:v>
                </c:pt>
                <c:pt idx="450">
                  <c:v>11.44</c:v>
                </c:pt>
                <c:pt idx="451">
                  <c:v>11.44</c:v>
                </c:pt>
                <c:pt idx="452">
                  <c:v>11.44</c:v>
                </c:pt>
                <c:pt idx="453">
                  <c:v>11.44</c:v>
                </c:pt>
                <c:pt idx="454">
                  <c:v>11.450000000000001</c:v>
                </c:pt>
                <c:pt idx="455">
                  <c:v>11.459999999999903</c:v>
                </c:pt>
                <c:pt idx="456">
                  <c:v>11.5</c:v>
                </c:pt>
                <c:pt idx="457">
                  <c:v>11.52</c:v>
                </c:pt>
                <c:pt idx="458">
                  <c:v>11.52</c:v>
                </c:pt>
                <c:pt idx="459">
                  <c:v>11.52</c:v>
                </c:pt>
                <c:pt idx="460">
                  <c:v>11.52</c:v>
                </c:pt>
                <c:pt idx="461">
                  <c:v>11.53</c:v>
                </c:pt>
                <c:pt idx="462">
                  <c:v>11.53</c:v>
                </c:pt>
                <c:pt idx="463">
                  <c:v>11.53</c:v>
                </c:pt>
                <c:pt idx="464">
                  <c:v>11.54</c:v>
                </c:pt>
                <c:pt idx="465">
                  <c:v>11.549999999999899</c:v>
                </c:pt>
                <c:pt idx="466">
                  <c:v>11.579999999999904</c:v>
                </c:pt>
                <c:pt idx="467">
                  <c:v>11.579999999999904</c:v>
                </c:pt>
                <c:pt idx="468">
                  <c:v>11.579999999999904</c:v>
                </c:pt>
                <c:pt idx="469">
                  <c:v>11.579999999999904</c:v>
                </c:pt>
                <c:pt idx="470">
                  <c:v>11.61</c:v>
                </c:pt>
                <c:pt idx="471">
                  <c:v>11.61</c:v>
                </c:pt>
                <c:pt idx="472">
                  <c:v>11.61</c:v>
                </c:pt>
                <c:pt idx="473">
                  <c:v>11.61</c:v>
                </c:pt>
                <c:pt idx="474">
                  <c:v>11.62</c:v>
                </c:pt>
                <c:pt idx="475">
                  <c:v>11.639999999999899</c:v>
                </c:pt>
                <c:pt idx="476">
                  <c:v>11.66</c:v>
                </c:pt>
                <c:pt idx="477">
                  <c:v>11.66</c:v>
                </c:pt>
                <c:pt idx="478">
                  <c:v>11.679999999999902</c:v>
                </c:pt>
                <c:pt idx="479">
                  <c:v>11.69</c:v>
                </c:pt>
                <c:pt idx="480">
                  <c:v>11.69</c:v>
                </c:pt>
                <c:pt idx="481">
                  <c:v>11.719999999999999</c:v>
                </c:pt>
                <c:pt idx="482">
                  <c:v>11.729999999999999</c:v>
                </c:pt>
                <c:pt idx="483">
                  <c:v>11.749999999999902</c:v>
                </c:pt>
                <c:pt idx="484">
                  <c:v>11.749999999999902</c:v>
                </c:pt>
                <c:pt idx="485">
                  <c:v>11.749999999999902</c:v>
                </c:pt>
                <c:pt idx="486">
                  <c:v>11.76</c:v>
                </c:pt>
                <c:pt idx="487">
                  <c:v>11.78</c:v>
                </c:pt>
                <c:pt idx="488">
                  <c:v>11.789999999999901</c:v>
                </c:pt>
                <c:pt idx="489">
                  <c:v>11.8</c:v>
                </c:pt>
                <c:pt idx="490">
                  <c:v>11.83</c:v>
                </c:pt>
                <c:pt idx="491">
                  <c:v>11.850000000000001</c:v>
                </c:pt>
                <c:pt idx="492">
                  <c:v>11.870000000000001</c:v>
                </c:pt>
                <c:pt idx="493">
                  <c:v>11.879999999999903</c:v>
                </c:pt>
                <c:pt idx="494">
                  <c:v>11.899999999999904</c:v>
                </c:pt>
                <c:pt idx="495">
                  <c:v>11.899999999999904</c:v>
                </c:pt>
                <c:pt idx="496">
                  <c:v>11.94</c:v>
                </c:pt>
                <c:pt idx="497">
                  <c:v>11.94</c:v>
                </c:pt>
                <c:pt idx="498">
                  <c:v>11.94</c:v>
                </c:pt>
                <c:pt idx="499">
                  <c:v>11.949999999999902</c:v>
                </c:pt>
                <c:pt idx="500">
                  <c:v>11.949999999999902</c:v>
                </c:pt>
                <c:pt idx="501">
                  <c:v>11.979999999999901</c:v>
                </c:pt>
                <c:pt idx="502">
                  <c:v>12.01</c:v>
                </c:pt>
                <c:pt idx="503">
                  <c:v>12.03</c:v>
                </c:pt>
                <c:pt idx="504">
                  <c:v>12.04</c:v>
                </c:pt>
                <c:pt idx="505">
                  <c:v>12.05</c:v>
                </c:pt>
                <c:pt idx="506">
                  <c:v>12.069999999999904</c:v>
                </c:pt>
                <c:pt idx="507">
                  <c:v>12.069999999999904</c:v>
                </c:pt>
                <c:pt idx="508">
                  <c:v>12.11</c:v>
                </c:pt>
                <c:pt idx="509">
                  <c:v>12.139999999999899</c:v>
                </c:pt>
                <c:pt idx="510">
                  <c:v>12.17</c:v>
                </c:pt>
                <c:pt idx="511">
                  <c:v>12.18</c:v>
                </c:pt>
                <c:pt idx="512">
                  <c:v>12.189999999999902</c:v>
                </c:pt>
                <c:pt idx="513">
                  <c:v>12.189999999999902</c:v>
                </c:pt>
                <c:pt idx="514">
                  <c:v>12.2</c:v>
                </c:pt>
                <c:pt idx="515">
                  <c:v>12.219999999999999</c:v>
                </c:pt>
                <c:pt idx="516">
                  <c:v>12.239999999999998</c:v>
                </c:pt>
                <c:pt idx="517">
                  <c:v>12.239999999999998</c:v>
                </c:pt>
                <c:pt idx="518">
                  <c:v>12.25</c:v>
                </c:pt>
                <c:pt idx="519">
                  <c:v>12.28</c:v>
                </c:pt>
                <c:pt idx="520">
                  <c:v>12.29</c:v>
                </c:pt>
                <c:pt idx="521">
                  <c:v>12.32</c:v>
                </c:pt>
                <c:pt idx="522">
                  <c:v>12.33</c:v>
                </c:pt>
                <c:pt idx="523">
                  <c:v>12.349999999999902</c:v>
                </c:pt>
                <c:pt idx="524">
                  <c:v>12.370000000000001</c:v>
                </c:pt>
                <c:pt idx="525">
                  <c:v>12.379999999999903</c:v>
                </c:pt>
                <c:pt idx="526">
                  <c:v>12.389999999999901</c:v>
                </c:pt>
                <c:pt idx="527">
                  <c:v>12.41</c:v>
                </c:pt>
                <c:pt idx="528">
                  <c:v>12.450000000000001</c:v>
                </c:pt>
                <c:pt idx="529">
                  <c:v>12.47</c:v>
                </c:pt>
                <c:pt idx="530">
                  <c:v>12.49</c:v>
                </c:pt>
                <c:pt idx="531">
                  <c:v>12.509999999999902</c:v>
                </c:pt>
                <c:pt idx="532">
                  <c:v>12.52</c:v>
                </c:pt>
                <c:pt idx="533">
                  <c:v>12.53</c:v>
                </c:pt>
                <c:pt idx="534">
                  <c:v>12.54</c:v>
                </c:pt>
                <c:pt idx="535">
                  <c:v>12.55</c:v>
                </c:pt>
                <c:pt idx="536">
                  <c:v>12.559999999999901</c:v>
                </c:pt>
                <c:pt idx="537">
                  <c:v>12.569999999999904</c:v>
                </c:pt>
                <c:pt idx="538">
                  <c:v>12.569999999999904</c:v>
                </c:pt>
                <c:pt idx="539">
                  <c:v>12.59</c:v>
                </c:pt>
                <c:pt idx="540">
                  <c:v>12.59</c:v>
                </c:pt>
                <c:pt idx="541">
                  <c:v>12.619999999999902</c:v>
                </c:pt>
                <c:pt idx="542">
                  <c:v>12.629999999999999</c:v>
                </c:pt>
                <c:pt idx="543">
                  <c:v>12.639999999999999</c:v>
                </c:pt>
                <c:pt idx="544">
                  <c:v>12.659999999999904</c:v>
                </c:pt>
                <c:pt idx="545">
                  <c:v>12.67</c:v>
                </c:pt>
                <c:pt idx="546">
                  <c:v>12.68</c:v>
                </c:pt>
                <c:pt idx="547">
                  <c:v>12.699999999999902</c:v>
                </c:pt>
                <c:pt idx="548">
                  <c:v>12.709999999999999</c:v>
                </c:pt>
                <c:pt idx="549">
                  <c:v>12.729999999999999</c:v>
                </c:pt>
                <c:pt idx="550">
                  <c:v>12.75</c:v>
                </c:pt>
                <c:pt idx="551">
                  <c:v>12.77</c:v>
                </c:pt>
                <c:pt idx="552">
                  <c:v>12.77</c:v>
                </c:pt>
                <c:pt idx="553">
                  <c:v>12.8</c:v>
                </c:pt>
                <c:pt idx="554">
                  <c:v>12.82</c:v>
                </c:pt>
                <c:pt idx="555">
                  <c:v>12.83</c:v>
                </c:pt>
                <c:pt idx="556">
                  <c:v>12.84</c:v>
                </c:pt>
                <c:pt idx="557">
                  <c:v>12.860000000000001</c:v>
                </c:pt>
                <c:pt idx="558">
                  <c:v>12.879999999999903</c:v>
                </c:pt>
                <c:pt idx="559">
                  <c:v>12.879999999999903</c:v>
                </c:pt>
                <c:pt idx="560">
                  <c:v>12.9</c:v>
                </c:pt>
                <c:pt idx="561">
                  <c:v>12.9</c:v>
                </c:pt>
                <c:pt idx="562">
                  <c:v>12.91</c:v>
                </c:pt>
                <c:pt idx="563">
                  <c:v>12.93</c:v>
                </c:pt>
                <c:pt idx="564">
                  <c:v>12.94</c:v>
                </c:pt>
                <c:pt idx="565">
                  <c:v>12.969999999999901</c:v>
                </c:pt>
                <c:pt idx="566">
                  <c:v>12.969999999999901</c:v>
                </c:pt>
                <c:pt idx="567">
                  <c:v>13</c:v>
                </c:pt>
                <c:pt idx="568">
                  <c:v>13.01</c:v>
                </c:pt>
                <c:pt idx="569">
                  <c:v>13.03</c:v>
                </c:pt>
                <c:pt idx="570">
                  <c:v>13.05</c:v>
                </c:pt>
                <c:pt idx="571">
                  <c:v>13.069999999999904</c:v>
                </c:pt>
                <c:pt idx="572">
                  <c:v>13.08</c:v>
                </c:pt>
                <c:pt idx="573">
                  <c:v>13.08</c:v>
                </c:pt>
                <c:pt idx="574">
                  <c:v>13.089999999999902</c:v>
                </c:pt>
                <c:pt idx="575">
                  <c:v>13.1</c:v>
                </c:pt>
                <c:pt idx="576">
                  <c:v>13.11</c:v>
                </c:pt>
                <c:pt idx="577">
                  <c:v>13.11</c:v>
                </c:pt>
                <c:pt idx="578">
                  <c:v>13.129999999999999</c:v>
                </c:pt>
                <c:pt idx="579">
                  <c:v>13.15</c:v>
                </c:pt>
                <c:pt idx="580">
                  <c:v>13.17</c:v>
                </c:pt>
                <c:pt idx="581">
                  <c:v>13.19</c:v>
                </c:pt>
                <c:pt idx="582">
                  <c:v>13.209999999999999</c:v>
                </c:pt>
                <c:pt idx="583">
                  <c:v>13.219999999999999</c:v>
                </c:pt>
                <c:pt idx="584">
                  <c:v>13.239999999999903</c:v>
                </c:pt>
                <c:pt idx="585">
                  <c:v>13.239999999999903</c:v>
                </c:pt>
                <c:pt idx="586">
                  <c:v>13.239999999999903</c:v>
                </c:pt>
                <c:pt idx="587">
                  <c:v>13.239999999999903</c:v>
                </c:pt>
                <c:pt idx="588">
                  <c:v>13.26</c:v>
                </c:pt>
                <c:pt idx="589">
                  <c:v>13.26</c:v>
                </c:pt>
                <c:pt idx="590">
                  <c:v>13.26</c:v>
                </c:pt>
                <c:pt idx="591">
                  <c:v>13.269999999999902</c:v>
                </c:pt>
                <c:pt idx="592">
                  <c:v>13.29</c:v>
                </c:pt>
                <c:pt idx="593">
                  <c:v>13.319999999999904</c:v>
                </c:pt>
                <c:pt idx="594">
                  <c:v>13.33</c:v>
                </c:pt>
                <c:pt idx="595">
                  <c:v>13.360000000000001</c:v>
                </c:pt>
                <c:pt idx="596">
                  <c:v>13.360000000000001</c:v>
                </c:pt>
                <c:pt idx="597">
                  <c:v>13.370000000000001</c:v>
                </c:pt>
                <c:pt idx="598">
                  <c:v>13.370000000000001</c:v>
                </c:pt>
                <c:pt idx="599">
                  <c:v>13.39</c:v>
                </c:pt>
                <c:pt idx="600">
                  <c:v>13.4</c:v>
                </c:pt>
                <c:pt idx="601">
                  <c:v>13.41</c:v>
                </c:pt>
                <c:pt idx="602">
                  <c:v>13.42</c:v>
                </c:pt>
                <c:pt idx="603">
                  <c:v>13.43</c:v>
                </c:pt>
                <c:pt idx="604">
                  <c:v>13.44</c:v>
                </c:pt>
                <c:pt idx="605">
                  <c:v>13.450000000000001</c:v>
                </c:pt>
                <c:pt idx="606">
                  <c:v>13.469999999999901</c:v>
                </c:pt>
                <c:pt idx="607">
                  <c:v>13.49</c:v>
                </c:pt>
                <c:pt idx="608">
                  <c:v>13.49</c:v>
                </c:pt>
                <c:pt idx="609">
                  <c:v>13.53</c:v>
                </c:pt>
                <c:pt idx="610">
                  <c:v>13.53</c:v>
                </c:pt>
                <c:pt idx="611">
                  <c:v>13.54</c:v>
                </c:pt>
                <c:pt idx="612">
                  <c:v>13.54</c:v>
                </c:pt>
                <c:pt idx="613">
                  <c:v>13.55</c:v>
                </c:pt>
                <c:pt idx="614">
                  <c:v>13.58</c:v>
                </c:pt>
                <c:pt idx="615">
                  <c:v>13.59</c:v>
                </c:pt>
                <c:pt idx="616">
                  <c:v>13.629999999999999</c:v>
                </c:pt>
                <c:pt idx="617">
                  <c:v>13.66</c:v>
                </c:pt>
                <c:pt idx="618">
                  <c:v>13.669999999999902</c:v>
                </c:pt>
                <c:pt idx="619">
                  <c:v>13.69</c:v>
                </c:pt>
                <c:pt idx="620">
                  <c:v>13.69</c:v>
                </c:pt>
                <c:pt idx="621">
                  <c:v>13.719999999999999</c:v>
                </c:pt>
                <c:pt idx="622">
                  <c:v>13.729999999999999</c:v>
                </c:pt>
                <c:pt idx="623">
                  <c:v>13.729999999999999</c:v>
                </c:pt>
                <c:pt idx="624">
                  <c:v>13.75</c:v>
                </c:pt>
                <c:pt idx="625">
                  <c:v>13.75</c:v>
                </c:pt>
                <c:pt idx="626">
                  <c:v>13.75</c:v>
                </c:pt>
                <c:pt idx="627">
                  <c:v>13.78</c:v>
                </c:pt>
                <c:pt idx="628">
                  <c:v>13.78</c:v>
                </c:pt>
                <c:pt idx="629">
                  <c:v>13.78</c:v>
                </c:pt>
                <c:pt idx="630">
                  <c:v>13.78</c:v>
                </c:pt>
                <c:pt idx="631">
                  <c:v>13.8</c:v>
                </c:pt>
                <c:pt idx="632">
                  <c:v>13.8</c:v>
                </c:pt>
                <c:pt idx="633">
                  <c:v>13.8</c:v>
                </c:pt>
                <c:pt idx="634">
                  <c:v>13.81</c:v>
                </c:pt>
                <c:pt idx="635">
                  <c:v>13.81</c:v>
                </c:pt>
                <c:pt idx="636">
                  <c:v>13.81</c:v>
                </c:pt>
                <c:pt idx="637">
                  <c:v>13.81</c:v>
                </c:pt>
                <c:pt idx="638">
                  <c:v>13.83</c:v>
                </c:pt>
                <c:pt idx="639">
                  <c:v>13.84</c:v>
                </c:pt>
                <c:pt idx="640">
                  <c:v>13.860000000000001</c:v>
                </c:pt>
                <c:pt idx="641">
                  <c:v>13.88</c:v>
                </c:pt>
                <c:pt idx="642">
                  <c:v>13.88</c:v>
                </c:pt>
                <c:pt idx="643">
                  <c:v>13.88</c:v>
                </c:pt>
                <c:pt idx="644">
                  <c:v>13.92</c:v>
                </c:pt>
                <c:pt idx="645">
                  <c:v>13.94</c:v>
                </c:pt>
                <c:pt idx="646">
                  <c:v>13.950000000000001</c:v>
                </c:pt>
                <c:pt idx="647">
                  <c:v>13.950000000000001</c:v>
                </c:pt>
                <c:pt idx="648">
                  <c:v>13.950000000000001</c:v>
                </c:pt>
                <c:pt idx="649">
                  <c:v>13.96</c:v>
                </c:pt>
                <c:pt idx="650">
                  <c:v>13.979999999999901</c:v>
                </c:pt>
                <c:pt idx="651">
                  <c:v>13.979999999999901</c:v>
                </c:pt>
                <c:pt idx="652">
                  <c:v>13.99</c:v>
                </c:pt>
                <c:pt idx="653">
                  <c:v>13.99</c:v>
                </c:pt>
                <c:pt idx="654">
                  <c:v>13.99</c:v>
                </c:pt>
                <c:pt idx="655">
                  <c:v>13.99</c:v>
                </c:pt>
                <c:pt idx="656">
                  <c:v>14</c:v>
                </c:pt>
                <c:pt idx="657">
                  <c:v>14.01</c:v>
                </c:pt>
                <c:pt idx="658">
                  <c:v>14.04</c:v>
                </c:pt>
                <c:pt idx="659">
                  <c:v>14.04</c:v>
                </c:pt>
                <c:pt idx="660">
                  <c:v>14.04</c:v>
                </c:pt>
                <c:pt idx="661">
                  <c:v>14.04</c:v>
                </c:pt>
                <c:pt idx="662">
                  <c:v>14.05</c:v>
                </c:pt>
                <c:pt idx="663">
                  <c:v>14.06</c:v>
                </c:pt>
                <c:pt idx="664">
                  <c:v>14.06</c:v>
                </c:pt>
                <c:pt idx="665">
                  <c:v>14.07</c:v>
                </c:pt>
                <c:pt idx="666">
                  <c:v>14.08</c:v>
                </c:pt>
                <c:pt idx="667">
                  <c:v>14.099999999999902</c:v>
                </c:pt>
                <c:pt idx="668">
                  <c:v>14.12</c:v>
                </c:pt>
                <c:pt idx="669">
                  <c:v>14.129999999999999</c:v>
                </c:pt>
                <c:pt idx="670">
                  <c:v>14.129999999999999</c:v>
                </c:pt>
                <c:pt idx="671">
                  <c:v>14.15</c:v>
                </c:pt>
                <c:pt idx="672">
                  <c:v>14.15</c:v>
                </c:pt>
                <c:pt idx="673">
                  <c:v>14.16</c:v>
                </c:pt>
                <c:pt idx="674">
                  <c:v>14.179999999999902</c:v>
                </c:pt>
                <c:pt idx="675">
                  <c:v>14.19</c:v>
                </c:pt>
                <c:pt idx="676">
                  <c:v>14.209999999999999</c:v>
                </c:pt>
                <c:pt idx="677">
                  <c:v>14.229999999999899</c:v>
                </c:pt>
                <c:pt idx="678">
                  <c:v>14.25</c:v>
                </c:pt>
                <c:pt idx="679">
                  <c:v>14.27</c:v>
                </c:pt>
                <c:pt idx="680">
                  <c:v>14.299999999999899</c:v>
                </c:pt>
                <c:pt idx="681">
                  <c:v>14.31</c:v>
                </c:pt>
                <c:pt idx="682">
                  <c:v>14.31</c:v>
                </c:pt>
                <c:pt idx="683">
                  <c:v>14.32</c:v>
                </c:pt>
                <c:pt idx="684">
                  <c:v>14.33</c:v>
                </c:pt>
                <c:pt idx="685">
                  <c:v>14.34</c:v>
                </c:pt>
                <c:pt idx="686">
                  <c:v>14.350000000000001</c:v>
                </c:pt>
                <c:pt idx="687">
                  <c:v>14.370000000000001</c:v>
                </c:pt>
                <c:pt idx="688">
                  <c:v>14.39</c:v>
                </c:pt>
                <c:pt idx="689">
                  <c:v>14.39</c:v>
                </c:pt>
                <c:pt idx="690">
                  <c:v>14.399999999999904</c:v>
                </c:pt>
                <c:pt idx="691">
                  <c:v>14.42</c:v>
                </c:pt>
                <c:pt idx="692">
                  <c:v>14.42</c:v>
                </c:pt>
                <c:pt idx="693">
                  <c:v>14.450000000000001</c:v>
                </c:pt>
                <c:pt idx="694">
                  <c:v>14.450000000000001</c:v>
                </c:pt>
                <c:pt idx="695">
                  <c:v>14.450000000000001</c:v>
                </c:pt>
                <c:pt idx="696">
                  <c:v>14.46</c:v>
                </c:pt>
                <c:pt idx="697">
                  <c:v>14.469999999999901</c:v>
                </c:pt>
                <c:pt idx="698">
                  <c:v>14.479999999999901</c:v>
                </c:pt>
                <c:pt idx="699">
                  <c:v>14.479999999999901</c:v>
                </c:pt>
                <c:pt idx="700">
                  <c:v>14.499999999999904</c:v>
                </c:pt>
                <c:pt idx="701">
                  <c:v>14.499999999999904</c:v>
                </c:pt>
                <c:pt idx="702">
                  <c:v>14.52</c:v>
                </c:pt>
                <c:pt idx="703">
                  <c:v>14.56</c:v>
                </c:pt>
                <c:pt idx="704">
                  <c:v>14.579999999999904</c:v>
                </c:pt>
                <c:pt idx="705">
                  <c:v>14.589999999999902</c:v>
                </c:pt>
                <c:pt idx="706">
                  <c:v>14.6</c:v>
                </c:pt>
                <c:pt idx="707">
                  <c:v>14.6</c:v>
                </c:pt>
                <c:pt idx="708">
                  <c:v>14.61</c:v>
                </c:pt>
                <c:pt idx="709">
                  <c:v>14.61</c:v>
                </c:pt>
                <c:pt idx="710">
                  <c:v>14.61</c:v>
                </c:pt>
                <c:pt idx="711">
                  <c:v>14.61</c:v>
                </c:pt>
                <c:pt idx="712">
                  <c:v>14.629999999999901</c:v>
                </c:pt>
                <c:pt idx="713">
                  <c:v>14.629999999999901</c:v>
                </c:pt>
                <c:pt idx="714">
                  <c:v>14.639999999999999</c:v>
                </c:pt>
                <c:pt idx="715">
                  <c:v>14.66</c:v>
                </c:pt>
                <c:pt idx="716">
                  <c:v>14.66</c:v>
                </c:pt>
                <c:pt idx="717">
                  <c:v>14.67</c:v>
                </c:pt>
                <c:pt idx="718">
                  <c:v>14.69</c:v>
                </c:pt>
                <c:pt idx="719">
                  <c:v>14.69</c:v>
                </c:pt>
                <c:pt idx="720">
                  <c:v>14.7</c:v>
                </c:pt>
                <c:pt idx="721">
                  <c:v>14.7</c:v>
                </c:pt>
                <c:pt idx="722">
                  <c:v>14.7</c:v>
                </c:pt>
                <c:pt idx="723">
                  <c:v>14.729999999999999</c:v>
                </c:pt>
                <c:pt idx="724">
                  <c:v>14.739999999999998</c:v>
                </c:pt>
                <c:pt idx="725">
                  <c:v>14.75</c:v>
                </c:pt>
                <c:pt idx="726">
                  <c:v>14.78</c:v>
                </c:pt>
                <c:pt idx="727">
                  <c:v>14.799999999999899</c:v>
                </c:pt>
                <c:pt idx="728">
                  <c:v>14.799999999999899</c:v>
                </c:pt>
                <c:pt idx="729">
                  <c:v>14.81</c:v>
                </c:pt>
                <c:pt idx="730">
                  <c:v>14.81</c:v>
                </c:pt>
                <c:pt idx="731">
                  <c:v>14.81</c:v>
                </c:pt>
                <c:pt idx="732">
                  <c:v>14.82</c:v>
                </c:pt>
                <c:pt idx="733">
                  <c:v>14.829999999999904</c:v>
                </c:pt>
                <c:pt idx="734">
                  <c:v>14.84</c:v>
                </c:pt>
                <c:pt idx="735">
                  <c:v>14.850000000000001</c:v>
                </c:pt>
                <c:pt idx="736">
                  <c:v>14.879999999999903</c:v>
                </c:pt>
                <c:pt idx="737">
                  <c:v>14.879999999999903</c:v>
                </c:pt>
                <c:pt idx="738">
                  <c:v>14.889999999999901</c:v>
                </c:pt>
                <c:pt idx="739">
                  <c:v>14.899999999999904</c:v>
                </c:pt>
                <c:pt idx="740">
                  <c:v>14.899999999999904</c:v>
                </c:pt>
                <c:pt idx="741">
                  <c:v>14.909999999999904</c:v>
                </c:pt>
                <c:pt idx="742">
                  <c:v>14.92</c:v>
                </c:pt>
                <c:pt idx="743">
                  <c:v>14.950000000000001</c:v>
                </c:pt>
                <c:pt idx="744">
                  <c:v>14.97</c:v>
                </c:pt>
                <c:pt idx="745">
                  <c:v>14.97</c:v>
                </c:pt>
                <c:pt idx="746">
                  <c:v>14.979999999999901</c:v>
                </c:pt>
                <c:pt idx="747">
                  <c:v>14.979999999999901</c:v>
                </c:pt>
                <c:pt idx="748">
                  <c:v>14.99</c:v>
                </c:pt>
                <c:pt idx="749">
                  <c:v>15.009999999999902</c:v>
                </c:pt>
                <c:pt idx="750">
                  <c:v>15.03</c:v>
                </c:pt>
                <c:pt idx="751">
                  <c:v>15.04</c:v>
                </c:pt>
                <c:pt idx="752">
                  <c:v>15.06</c:v>
                </c:pt>
                <c:pt idx="753">
                  <c:v>15.089999999999902</c:v>
                </c:pt>
                <c:pt idx="754">
                  <c:v>15.109999999999902</c:v>
                </c:pt>
                <c:pt idx="755">
                  <c:v>15.12</c:v>
                </c:pt>
                <c:pt idx="756">
                  <c:v>15.129999999999901</c:v>
                </c:pt>
                <c:pt idx="757">
                  <c:v>15.139999999999999</c:v>
                </c:pt>
                <c:pt idx="758">
                  <c:v>15.15</c:v>
                </c:pt>
                <c:pt idx="759">
                  <c:v>15.17</c:v>
                </c:pt>
                <c:pt idx="760">
                  <c:v>15.209999999999999</c:v>
                </c:pt>
                <c:pt idx="761">
                  <c:v>15.229999999999999</c:v>
                </c:pt>
                <c:pt idx="762">
                  <c:v>15.239999999999998</c:v>
                </c:pt>
                <c:pt idx="763">
                  <c:v>15.27</c:v>
                </c:pt>
                <c:pt idx="764">
                  <c:v>15.28</c:v>
                </c:pt>
                <c:pt idx="765">
                  <c:v>15.28</c:v>
                </c:pt>
                <c:pt idx="766">
                  <c:v>15.29</c:v>
                </c:pt>
                <c:pt idx="767">
                  <c:v>15.299999999999899</c:v>
                </c:pt>
                <c:pt idx="768">
                  <c:v>15.309999999999901</c:v>
                </c:pt>
                <c:pt idx="769">
                  <c:v>15.32</c:v>
                </c:pt>
                <c:pt idx="770">
                  <c:v>15.32</c:v>
                </c:pt>
                <c:pt idx="771">
                  <c:v>15.32</c:v>
                </c:pt>
                <c:pt idx="772">
                  <c:v>15.34</c:v>
                </c:pt>
                <c:pt idx="773">
                  <c:v>15.38</c:v>
                </c:pt>
                <c:pt idx="774">
                  <c:v>15.38</c:v>
                </c:pt>
                <c:pt idx="775">
                  <c:v>15.39</c:v>
                </c:pt>
                <c:pt idx="776">
                  <c:v>15.42</c:v>
                </c:pt>
                <c:pt idx="777">
                  <c:v>15.43</c:v>
                </c:pt>
                <c:pt idx="778">
                  <c:v>15.46</c:v>
                </c:pt>
                <c:pt idx="779">
                  <c:v>15.47</c:v>
                </c:pt>
                <c:pt idx="780">
                  <c:v>15.479999999999901</c:v>
                </c:pt>
                <c:pt idx="781">
                  <c:v>15.49</c:v>
                </c:pt>
                <c:pt idx="782">
                  <c:v>15.51</c:v>
                </c:pt>
                <c:pt idx="783">
                  <c:v>15.52</c:v>
                </c:pt>
                <c:pt idx="784">
                  <c:v>15.55</c:v>
                </c:pt>
                <c:pt idx="785">
                  <c:v>15.55</c:v>
                </c:pt>
                <c:pt idx="786">
                  <c:v>15.56</c:v>
                </c:pt>
                <c:pt idx="787">
                  <c:v>15.59</c:v>
                </c:pt>
                <c:pt idx="788">
                  <c:v>15.629999999999999</c:v>
                </c:pt>
                <c:pt idx="789">
                  <c:v>15.639999999999999</c:v>
                </c:pt>
                <c:pt idx="790">
                  <c:v>15.65</c:v>
                </c:pt>
                <c:pt idx="791">
                  <c:v>15.65</c:v>
                </c:pt>
                <c:pt idx="792">
                  <c:v>15.67</c:v>
                </c:pt>
                <c:pt idx="793">
                  <c:v>15.68</c:v>
                </c:pt>
                <c:pt idx="794">
                  <c:v>15.709999999999999</c:v>
                </c:pt>
                <c:pt idx="795">
                  <c:v>15.729999999999999</c:v>
                </c:pt>
                <c:pt idx="796">
                  <c:v>15.77</c:v>
                </c:pt>
                <c:pt idx="797">
                  <c:v>15.77</c:v>
                </c:pt>
                <c:pt idx="798">
                  <c:v>15.77</c:v>
                </c:pt>
                <c:pt idx="799">
                  <c:v>15.8</c:v>
                </c:pt>
                <c:pt idx="800">
                  <c:v>15.8</c:v>
                </c:pt>
                <c:pt idx="801">
                  <c:v>15.8</c:v>
                </c:pt>
                <c:pt idx="802">
                  <c:v>15.850000000000001</c:v>
                </c:pt>
                <c:pt idx="803">
                  <c:v>15.860000000000001</c:v>
                </c:pt>
                <c:pt idx="804">
                  <c:v>15.879999999999903</c:v>
                </c:pt>
                <c:pt idx="805">
                  <c:v>15.91</c:v>
                </c:pt>
                <c:pt idx="806">
                  <c:v>15.92</c:v>
                </c:pt>
                <c:pt idx="807">
                  <c:v>15.950000000000001</c:v>
                </c:pt>
                <c:pt idx="808">
                  <c:v>15.950000000000001</c:v>
                </c:pt>
                <c:pt idx="809">
                  <c:v>15.98</c:v>
                </c:pt>
                <c:pt idx="810">
                  <c:v>15.98</c:v>
                </c:pt>
                <c:pt idx="811">
                  <c:v>16.009999999999899</c:v>
                </c:pt>
                <c:pt idx="812">
                  <c:v>16.04</c:v>
                </c:pt>
                <c:pt idx="813">
                  <c:v>16.079999999999995</c:v>
                </c:pt>
                <c:pt idx="814">
                  <c:v>16.12</c:v>
                </c:pt>
                <c:pt idx="815">
                  <c:v>16.130000000000003</c:v>
                </c:pt>
                <c:pt idx="816">
                  <c:v>16.16</c:v>
                </c:pt>
                <c:pt idx="817">
                  <c:v>16.189999999999895</c:v>
                </c:pt>
                <c:pt idx="818">
                  <c:v>16.21</c:v>
                </c:pt>
                <c:pt idx="819">
                  <c:v>16.22</c:v>
                </c:pt>
                <c:pt idx="820">
                  <c:v>16.22</c:v>
                </c:pt>
                <c:pt idx="821">
                  <c:v>16.239999999999995</c:v>
                </c:pt>
                <c:pt idx="822">
                  <c:v>16.259999999999899</c:v>
                </c:pt>
                <c:pt idx="823">
                  <c:v>16.279999999999998</c:v>
                </c:pt>
                <c:pt idx="824">
                  <c:v>16.279999999999998</c:v>
                </c:pt>
                <c:pt idx="825">
                  <c:v>16.299999999999898</c:v>
                </c:pt>
                <c:pt idx="826">
                  <c:v>16.309999999999899</c:v>
                </c:pt>
                <c:pt idx="827">
                  <c:v>16.309999999999899</c:v>
                </c:pt>
                <c:pt idx="828">
                  <c:v>16.309999999999899</c:v>
                </c:pt>
                <c:pt idx="829">
                  <c:v>16.319999999999901</c:v>
                </c:pt>
                <c:pt idx="830">
                  <c:v>16.319999999999901</c:v>
                </c:pt>
                <c:pt idx="831">
                  <c:v>16.319999999999901</c:v>
                </c:pt>
                <c:pt idx="832">
                  <c:v>16.329999999999995</c:v>
                </c:pt>
                <c:pt idx="833">
                  <c:v>16.34</c:v>
                </c:pt>
                <c:pt idx="834">
                  <c:v>16.34</c:v>
                </c:pt>
                <c:pt idx="835">
                  <c:v>16.34</c:v>
                </c:pt>
                <c:pt idx="836">
                  <c:v>16.34</c:v>
                </c:pt>
                <c:pt idx="837">
                  <c:v>16.34</c:v>
                </c:pt>
                <c:pt idx="838">
                  <c:v>16.350000000000001</c:v>
                </c:pt>
                <c:pt idx="839">
                  <c:v>16.350000000000001</c:v>
                </c:pt>
                <c:pt idx="840">
                  <c:v>16.36</c:v>
                </c:pt>
                <c:pt idx="841">
                  <c:v>16.38</c:v>
                </c:pt>
                <c:pt idx="842">
                  <c:v>16.399999999999999</c:v>
                </c:pt>
                <c:pt idx="843">
                  <c:v>16.419999999999899</c:v>
                </c:pt>
                <c:pt idx="844">
                  <c:v>16.419999999999899</c:v>
                </c:pt>
                <c:pt idx="845">
                  <c:v>16.439999999999895</c:v>
                </c:pt>
                <c:pt idx="846">
                  <c:v>16.45</c:v>
                </c:pt>
                <c:pt idx="847">
                  <c:v>16.45</c:v>
                </c:pt>
                <c:pt idx="848">
                  <c:v>16.459999999999898</c:v>
                </c:pt>
                <c:pt idx="849">
                  <c:v>16.459999999999898</c:v>
                </c:pt>
                <c:pt idx="850">
                  <c:v>16.459999999999898</c:v>
                </c:pt>
                <c:pt idx="851">
                  <c:v>16.479999999999897</c:v>
                </c:pt>
                <c:pt idx="852">
                  <c:v>16.489999999999895</c:v>
                </c:pt>
                <c:pt idx="853">
                  <c:v>16.489999999999895</c:v>
                </c:pt>
                <c:pt idx="854">
                  <c:v>16.499999999999897</c:v>
                </c:pt>
                <c:pt idx="855">
                  <c:v>16.509999999999899</c:v>
                </c:pt>
                <c:pt idx="856">
                  <c:v>16.5199999999999</c:v>
                </c:pt>
                <c:pt idx="857">
                  <c:v>16.529999999999902</c:v>
                </c:pt>
                <c:pt idx="858">
                  <c:v>16.5399999999999</c:v>
                </c:pt>
                <c:pt idx="859">
                  <c:v>16.559999999999899</c:v>
                </c:pt>
                <c:pt idx="860">
                  <c:v>16.57</c:v>
                </c:pt>
                <c:pt idx="861">
                  <c:v>16.57</c:v>
                </c:pt>
                <c:pt idx="862">
                  <c:v>16.57</c:v>
                </c:pt>
                <c:pt idx="863">
                  <c:v>16.599999999999895</c:v>
                </c:pt>
                <c:pt idx="864">
                  <c:v>16.599999999999895</c:v>
                </c:pt>
                <c:pt idx="865">
                  <c:v>16.610000000000003</c:v>
                </c:pt>
                <c:pt idx="866">
                  <c:v>16.64</c:v>
                </c:pt>
                <c:pt idx="867">
                  <c:v>16.670000000000005</c:v>
                </c:pt>
                <c:pt idx="868">
                  <c:v>16.689999999999895</c:v>
                </c:pt>
                <c:pt idx="869">
                  <c:v>16.689999999999895</c:v>
                </c:pt>
                <c:pt idx="870">
                  <c:v>16.7</c:v>
                </c:pt>
                <c:pt idx="871">
                  <c:v>16.7</c:v>
                </c:pt>
                <c:pt idx="872">
                  <c:v>16.71</c:v>
                </c:pt>
                <c:pt idx="873">
                  <c:v>16.71</c:v>
                </c:pt>
                <c:pt idx="874">
                  <c:v>16.75</c:v>
                </c:pt>
                <c:pt idx="875">
                  <c:v>16.77</c:v>
                </c:pt>
                <c:pt idx="876">
                  <c:v>16.779999999999998</c:v>
                </c:pt>
                <c:pt idx="877">
                  <c:v>16.79</c:v>
                </c:pt>
                <c:pt idx="878">
                  <c:v>16.79</c:v>
                </c:pt>
                <c:pt idx="879">
                  <c:v>16.799999999999898</c:v>
                </c:pt>
                <c:pt idx="880">
                  <c:v>16.799999999999898</c:v>
                </c:pt>
                <c:pt idx="881">
                  <c:v>16.799999999999898</c:v>
                </c:pt>
                <c:pt idx="882">
                  <c:v>16.82</c:v>
                </c:pt>
                <c:pt idx="883">
                  <c:v>16.82</c:v>
                </c:pt>
                <c:pt idx="884">
                  <c:v>16.84</c:v>
                </c:pt>
                <c:pt idx="885">
                  <c:v>16.86</c:v>
                </c:pt>
                <c:pt idx="886">
                  <c:v>16.86</c:v>
                </c:pt>
                <c:pt idx="887">
                  <c:v>16.869999999999902</c:v>
                </c:pt>
                <c:pt idx="888">
                  <c:v>16.869999999999902</c:v>
                </c:pt>
                <c:pt idx="889">
                  <c:v>16.89</c:v>
                </c:pt>
                <c:pt idx="890">
                  <c:v>16.899999999999999</c:v>
                </c:pt>
                <c:pt idx="891">
                  <c:v>16.909999999999897</c:v>
                </c:pt>
                <c:pt idx="892">
                  <c:v>16.959999999999997</c:v>
                </c:pt>
                <c:pt idx="893">
                  <c:v>16.97</c:v>
                </c:pt>
                <c:pt idx="894">
                  <c:v>16.989999999999991</c:v>
                </c:pt>
                <c:pt idx="895">
                  <c:v>16.989999999999991</c:v>
                </c:pt>
                <c:pt idx="896">
                  <c:v>17</c:v>
                </c:pt>
                <c:pt idx="897">
                  <c:v>17</c:v>
                </c:pt>
                <c:pt idx="898">
                  <c:v>17.029999999999902</c:v>
                </c:pt>
                <c:pt idx="899">
                  <c:v>17.059999999999999</c:v>
                </c:pt>
                <c:pt idx="900">
                  <c:v>17.07</c:v>
                </c:pt>
                <c:pt idx="901">
                  <c:v>17.07</c:v>
                </c:pt>
                <c:pt idx="902">
                  <c:v>17.07</c:v>
                </c:pt>
                <c:pt idx="903">
                  <c:v>17.079999999999995</c:v>
                </c:pt>
                <c:pt idx="904">
                  <c:v>17.099999999999895</c:v>
                </c:pt>
                <c:pt idx="905">
                  <c:v>17.1099999999999</c:v>
                </c:pt>
                <c:pt idx="906">
                  <c:v>17.130000000000003</c:v>
                </c:pt>
                <c:pt idx="907">
                  <c:v>17.139999999999901</c:v>
                </c:pt>
                <c:pt idx="908">
                  <c:v>17.169999999999899</c:v>
                </c:pt>
                <c:pt idx="909">
                  <c:v>17.209999999999898</c:v>
                </c:pt>
                <c:pt idx="910">
                  <c:v>17.219999999999899</c:v>
                </c:pt>
                <c:pt idx="911">
                  <c:v>17.229999999999897</c:v>
                </c:pt>
                <c:pt idx="912">
                  <c:v>17.259999999999899</c:v>
                </c:pt>
                <c:pt idx="913">
                  <c:v>17.27</c:v>
                </c:pt>
                <c:pt idx="914">
                  <c:v>17.27</c:v>
                </c:pt>
                <c:pt idx="915">
                  <c:v>17.299999999999898</c:v>
                </c:pt>
                <c:pt idx="916">
                  <c:v>17.299999999999898</c:v>
                </c:pt>
                <c:pt idx="917">
                  <c:v>17.319999999999901</c:v>
                </c:pt>
                <c:pt idx="918">
                  <c:v>17.329999999999995</c:v>
                </c:pt>
                <c:pt idx="919">
                  <c:v>17.3399999999999</c:v>
                </c:pt>
                <c:pt idx="920">
                  <c:v>17.36</c:v>
                </c:pt>
                <c:pt idx="921">
                  <c:v>17.36</c:v>
                </c:pt>
                <c:pt idx="922">
                  <c:v>17.369999999999902</c:v>
                </c:pt>
                <c:pt idx="923">
                  <c:v>17.389999999999898</c:v>
                </c:pt>
                <c:pt idx="924">
                  <c:v>17.419999999999899</c:v>
                </c:pt>
                <c:pt idx="925">
                  <c:v>17.419999999999899</c:v>
                </c:pt>
                <c:pt idx="926">
                  <c:v>17.45</c:v>
                </c:pt>
                <c:pt idx="927">
                  <c:v>17.45</c:v>
                </c:pt>
                <c:pt idx="928">
                  <c:v>17.459999999999997</c:v>
                </c:pt>
                <c:pt idx="929">
                  <c:v>17.459999999999997</c:v>
                </c:pt>
                <c:pt idx="930">
                  <c:v>17.479999999999897</c:v>
                </c:pt>
                <c:pt idx="931">
                  <c:v>17.5</c:v>
                </c:pt>
                <c:pt idx="932">
                  <c:v>17.509999999999899</c:v>
                </c:pt>
                <c:pt idx="933">
                  <c:v>17.509999999999899</c:v>
                </c:pt>
                <c:pt idx="934">
                  <c:v>17.5399999999999</c:v>
                </c:pt>
                <c:pt idx="935">
                  <c:v>17.549999999999898</c:v>
                </c:pt>
                <c:pt idx="936">
                  <c:v>17.549999999999898</c:v>
                </c:pt>
                <c:pt idx="937">
                  <c:v>17.559999999999999</c:v>
                </c:pt>
                <c:pt idx="938">
                  <c:v>17.57</c:v>
                </c:pt>
                <c:pt idx="939">
                  <c:v>17.579999999999995</c:v>
                </c:pt>
                <c:pt idx="940">
                  <c:v>17.59</c:v>
                </c:pt>
                <c:pt idx="941">
                  <c:v>17.62</c:v>
                </c:pt>
                <c:pt idx="942">
                  <c:v>17.649999999999999</c:v>
                </c:pt>
                <c:pt idx="943">
                  <c:v>17.649999999999999</c:v>
                </c:pt>
                <c:pt idx="944">
                  <c:v>17.649999999999999</c:v>
                </c:pt>
                <c:pt idx="945">
                  <c:v>17.669999999999899</c:v>
                </c:pt>
                <c:pt idx="946">
                  <c:v>17.690000000000001</c:v>
                </c:pt>
                <c:pt idx="947">
                  <c:v>17.7</c:v>
                </c:pt>
                <c:pt idx="948">
                  <c:v>17.709999999999898</c:v>
                </c:pt>
                <c:pt idx="949">
                  <c:v>17.72</c:v>
                </c:pt>
                <c:pt idx="950">
                  <c:v>17.72</c:v>
                </c:pt>
                <c:pt idx="951">
                  <c:v>17.73</c:v>
                </c:pt>
                <c:pt idx="952">
                  <c:v>17.739999999999995</c:v>
                </c:pt>
                <c:pt idx="953">
                  <c:v>17.759999999999899</c:v>
                </c:pt>
                <c:pt idx="954">
                  <c:v>17.77</c:v>
                </c:pt>
                <c:pt idx="955">
                  <c:v>17.79</c:v>
                </c:pt>
                <c:pt idx="956">
                  <c:v>17.79</c:v>
                </c:pt>
                <c:pt idx="957">
                  <c:v>17.8</c:v>
                </c:pt>
                <c:pt idx="958">
                  <c:v>17.809999999999999</c:v>
                </c:pt>
                <c:pt idx="959">
                  <c:v>17.809999999999999</c:v>
                </c:pt>
                <c:pt idx="960">
                  <c:v>17.86</c:v>
                </c:pt>
                <c:pt idx="961">
                  <c:v>17.87</c:v>
                </c:pt>
                <c:pt idx="962">
                  <c:v>17.899999999999999</c:v>
                </c:pt>
                <c:pt idx="963">
                  <c:v>17.899999999999999</c:v>
                </c:pt>
                <c:pt idx="964">
                  <c:v>17.899999999999999</c:v>
                </c:pt>
                <c:pt idx="965">
                  <c:v>17.919999999999899</c:v>
                </c:pt>
                <c:pt idx="966">
                  <c:v>17.939999999999998</c:v>
                </c:pt>
                <c:pt idx="967">
                  <c:v>17.95</c:v>
                </c:pt>
                <c:pt idx="968">
                  <c:v>17.959999999999898</c:v>
                </c:pt>
                <c:pt idx="969">
                  <c:v>17.959999999999898</c:v>
                </c:pt>
                <c:pt idx="970">
                  <c:v>17.979999999999997</c:v>
                </c:pt>
                <c:pt idx="971">
                  <c:v>18.009999999999899</c:v>
                </c:pt>
                <c:pt idx="972">
                  <c:v>18.04</c:v>
                </c:pt>
                <c:pt idx="973">
                  <c:v>18.059999999999999</c:v>
                </c:pt>
                <c:pt idx="974">
                  <c:v>18.059999999999999</c:v>
                </c:pt>
                <c:pt idx="975">
                  <c:v>18.07</c:v>
                </c:pt>
                <c:pt idx="976">
                  <c:v>18.079999999999995</c:v>
                </c:pt>
                <c:pt idx="977">
                  <c:v>18.079999999999995</c:v>
                </c:pt>
                <c:pt idx="978">
                  <c:v>18.099999999999895</c:v>
                </c:pt>
                <c:pt idx="979">
                  <c:v>18.099999999999895</c:v>
                </c:pt>
                <c:pt idx="980">
                  <c:v>18.130000000000003</c:v>
                </c:pt>
                <c:pt idx="981">
                  <c:v>18.14</c:v>
                </c:pt>
                <c:pt idx="982">
                  <c:v>18.16</c:v>
                </c:pt>
                <c:pt idx="983">
                  <c:v>18.16</c:v>
                </c:pt>
                <c:pt idx="984">
                  <c:v>18.170000000000005</c:v>
                </c:pt>
                <c:pt idx="985">
                  <c:v>18.170000000000005</c:v>
                </c:pt>
                <c:pt idx="986">
                  <c:v>18.190000000000001</c:v>
                </c:pt>
                <c:pt idx="987">
                  <c:v>18.190000000000001</c:v>
                </c:pt>
                <c:pt idx="988">
                  <c:v>18.22</c:v>
                </c:pt>
                <c:pt idx="989">
                  <c:v>18.22</c:v>
                </c:pt>
                <c:pt idx="990">
                  <c:v>18.22</c:v>
                </c:pt>
                <c:pt idx="991">
                  <c:v>18.25</c:v>
                </c:pt>
                <c:pt idx="992">
                  <c:v>18.25</c:v>
                </c:pt>
                <c:pt idx="993">
                  <c:v>18.260000000000002</c:v>
                </c:pt>
                <c:pt idx="994">
                  <c:v>18.27</c:v>
                </c:pt>
                <c:pt idx="995">
                  <c:v>18.279999999999998</c:v>
                </c:pt>
                <c:pt idx="996">
                  <c:v>18.29</c:v>
                </c:pt>
                <c:pt idx="997">
                  <c:v>18.329999999999995</c:v>
                </c:pt>
                <c:pt idx="998">
                  <c:v>18.34</c:v>
                </c:pt>
                <c:pt idx="999">
                  <c:v>18.369999999999902</c:v>
                </c:pt>
                <c:pt idx="1000">
                  <c:v>18.38</c:v>
                </c:pt>
                <c:pt idx="1001">
                  <c:v>18.38</c:v>
                </c:pt>
                <c:pt idx="1002">
                  <c:v>18.39</c:v>
                </c:pt>
                <c:pt idx="1003">
                  <c:v>18.399999999999999</c:v>
                </c:pt>
                <c:pt idx="1004">
                  <c:v>18.399999999999999</c:v>
                </c:pt>
                <c:pt idx="1005">
                  <c:v>18.41</c:v>
                </c:pt>
                <c:pt idx="1006">
                  <c:v>18.43</c:v>
                </c:pt>
                <c:pt idx="1007">
                  <c:v>18.449999999999896</c:v>
                </c:pt>
                <c:pt idx="1008">
                  <c:v>18.459999999999898</c:v>
                </c:pt>
                <c:pt idx="1009">
                  <c:v>18.459999999999898</c:v>
                </c:pt>
                <c:pt idx="1010">
                  <c:v>18.479999999999997</c:v>
                </c:pt>
                <c:pt idx="1011">
                  <c:v>18.5</c:v>
                </c:pt>
                <c:pt idx="1012">
                  <c:v>18.509999999999899</c:v>
                </c:pt>
                <c:pt idx="1013">
                  <c:v>18.52</c:v>
                </c:pt>
                <c:pt idx="1014">
                  <c:v>18.53</c:v>
                </c:pt>
                <c:pt idx="1015">
                  <c:v>18.54</c:v>
                </c:pt>
                <c:pt idx="1016">
                  <c:v>18.559999999999999</c:v>
                </c:pt>
                <c:pt idx="1017">
                  <c:v>18.559999999999999</c:v>
                </c:pt>
                <c:pt idx="1018">
                  <c:v>18.57</c:v>
                </c:pt>
                <c:pt idx="1019">
                  <c:v>18.600000000000001</c:v>
                </c:pt>
                <c:pt idx="1020">
                  <c:v>18.600000000000001</c:v>
                </c:pt>
                <c:pt idx="1021">
                  <c:v>18.610000000000003</c:v>
                </c:pt>
                <c:pt idx="1022">
                  <c:v>18.62</c:v>
                </c:pt>
                <c:pt idx="1023">
                  <c:v>18.630000000000003</c:v>
                </c:pt>
                <c:pt idx="1024">
                  <c:v>18.630000000000003</c:v>
                </c:pt>
                <c:pt idx="1025">
                  <c:v>18.649999999999999</c:v>
                </c:pt>
                <c:pt idx="1026">
                  <c:v>18.68</c:v>
                </c:pt>
                <c:pt idx="1027">
                  <c:v>18.690000000000001</c:v>
                </c:pt>
                <c:pt idx="1028">
                  <c:v>18.690000000000001</c:v>
                </c:pt>
                <c:pt idx="1029">
                  <c:v>18.7</c:v>
                </c:pt>
                <c:pt idx="1030">
                  <c:v>18.72</c:v>
                </c:pt>
                <c:pt idx="1031">
                  <c:v>18.73</c:v>
                </c:pt>
                <c:pt idx="1032">
                  <c:v>18.73</c:v>
                </c:pt>
                <c:pt idx="1033">
                  <c:v>18.749999999999897</c:v>
                </c:pt>
                <c:pt idx="1034">
                  <c:v>18.759999999999899</c:v>
                </c:pt>
                <c:pt idx="1035">
                  <c:v>18.769999999999897</c:v>
                </c:pt>
                <c:pt idx="1036">
                  <c:v>18.769999999999897</c:v>
                </c:pt>
                <c:pt idx="1037">
                  <c:v>18.779999999999998</c:v>
                </c:pt>
                <c:pt idx="1038">
                  <c:v>18.779999999999998</c:v>
                </c:pt>
                <c:pt idx="1039">
                  <c:v>18.8</c:v>
                </c:pt>
                <c:pt idx="1040">
                  <c:v>18.809999999999999</c:v>
                </c:pt>
                <c:pt idx="1041">
                  <c:v>18.809999999999999</c:v>
                </c:pt>
                <c:pt idx="1042">
                  <c:v>18.819999999999901</c:v>
                </c:pt>
                <c:pt idx="1043">
                  <c:v>18.849999999999895</c:v>
                </c:pt>
                <c:pt idx="1044">
                  <c:v>18.87</c:v>
                </c:pt>
                <c:pt idx="1045">
                  <c:v>18.899999999999999</c:v>
                </c:pt>
                <c:pt idx="1046">
                  <c:v>18.899999999999999</c:v>
                </c:pt>
                <c:pt idx="1047">
                  <c:v>18.919999999999899</c:v>
                </c:pt>
                <c:pt idx="1048">
                  <c:v>18.93</c:v>
                </c:pt>
                <c:pt idx="1049">
                  <c:v>18.95</c:v>
                </c:pt>
                <c:pt idx="1050">
                  <c:v>18.959999999999997</c:v>
                </c:pt>
                <c:pt idx="1051">
                  <c:v>18.979999999999997</c:v>
                </c:pt>
                <c:pt idx="1052">
                  <c:v>18.989999999999991</c:v>
                </c:pt>
                <c:pt idx="1053">
                  <c:v>18.989999999999991</c:v>
                </c:pt>
                <c:pt idx="1054">
                  <c:v>18.989999999999991</c:v>
                </c:pt>
                <c:pt idx="1055">
                  <c:v>19</c:v>
                </c:pt>
                <c:pt idx="1056">
                  <c:v>19.02</c:v>
                </c:pt>
                <c:pt idx="1057">
                  <c:v>19.05</c:v>
                </c:pt>
                <c:pt idx="1058">
                  <c:v>19.05</c:v>
                </c:pt>
                <c:pt idx="1059">
                  <c:v>19.09</c:v>
                </c:pt>
                <c:pt idx="1060">
                  <c:v>19.100000000000001</c:v>
                </c:pt>
                <c:pt idx="1061">
                  <c:v>19.12</c:v>
                </c:pt>
                <c:pt idx="1062">
                  <c:v>19.149999999999999</c:v>
                </c:pt>
                <c:pt idx="1063">
                  <c:v>19.18</c:v>
                </c:pt>
                <c:pt idx="1064">
                  <c:v>19.190000000000001</c:v>
                </c:pt>
                <c:pt idx="1065">
                  <c:v>19.190000000000001</c:v>
                </c:pt>
                <c:pt idx="1066">
                  <c:v>19.190000000000001</c:v>
                </c:pt>
                <c:pt idx="1067">
                  <c:v>19.2</c:v>
                </c:pt>
                <c:pt idx="1068">
                  <c:v>19.22</c:v>
                </c:pt>
                <c:pt idx="1069">
                  <c:v>19.239999999999995</c:v>
                </c:pt>
                <c:pt idx="1070">
                  <c:v>19.260000000000002</c:v>
                </c:pt>
                <c:pt idx="1071">
                  <c:v>19.279999999999998</c:v>
                </c:pt>
                <c:pt idx="1072">
                  <c:v>19.279999999999998</c:v>
                </c:pt>
                <c:pt idx="1073">
                  <c:v>19.29</c:v>
                </c:pt>
                <c:pt idx="1074">
                  <c:v>19.32</c:v>
                </c:pt>
                <c:pt idx="1075">
                  <c:v>19.329999999999995</c:v>
                </c:pt>
                <c:pt idx="1076">
                  <c:v>19.349999999999895</c:v>
                </c:pt>
                <c:pt idx="1077">
                  <c:v>19.349999999999895</c:v>
                </c:pt>
                <c:pt idx="1078">
                  <c:v>19.38</c:v>
                </c:pt>
                <c:pt idx="1079">
                  <c:v>19.38</c:v>
                </c:pt>
                <c:pt idx="1080">
                  <c:v>19.41</c:v>
                </c:pt>
                <c:pt idx="1081">
                  <c:v>19.41</c:v>
                </c:pt>
                <c:pt idx="1082">
                  <c:v>19.419999999999899</c:v>
                </c:pt>
                <c:pt idx="1083">
                  <c:v>19.439999999999895</c:v>
                </c:pt>
                <c:pt idx="1084">
                  <c:v>19.45</c:v>
                </c:pt>
                <c:pt idx="1085">
                  <c:v>19.47</c:v>
                </c:pt>
                <c:pt idx="1086">
                  <c:v>19.479999999999997</c:v>
                </c:pt>
                <c:pt idx="1087">
                  <c:v>19.479999999999997</c:v>
                </c:pt>
                <c:pt idx="1088">
                  <c:v>19.509999999999899</c:v>
                </c:pt>
                <c:pt idx="1089">
                  <c:v>19.52</c:v>
                </c:pt>
                <c:pt idx="1090">
                  <c:v>19.53</c:v>
                </c:pt>
                <c:pt idx="1091">
                  <c:v>19.559999999999999</c:v>
                </c:pt>
                <c:pt idx="1092">
                  <c:v>19.57</c:v>
                </c:pt>
                <c:pt idx="1093">
                  <c:v>19.600000000000001</c:v>
                </c:pt>
                <c:pt idx="1094">
                  <c:v>19.619999999999905</c:v>
                </c:pt>
                <c:pt idx="1095">
                  <c:v>19.630000000000003</c:v>
                </c:pt>
                <c:pt idx="1096">
                  <c:v>19.649999999999999</c:v>
                </c:pt>
                <c:pt idx="1097">
                  <c:v>19.66</c:v>
                </c:pt>
                <c:pt idx="1098">
                  <c:v>19.68</c:v>
                </c:pt>
                <c:pt idx="1099">
                  <c:v>19.68</c:v>
                </c:pt>
                <c:pt idx="1100">
                  <c:v>19.68</c:v>
                </c:pt>
                <c:pt idx="1101">
                  <c:v>19.689999999999895</c:v>
                </c:pt>
                <c:pt idx="1102">
                  <c:v>19.72</c:v>
                </c:pt>
                <c:pt idx="1103">
                  <c:v>19.73</c:v>
                </c:pt>
                <c:pt idx="1104">
                  <c:v>19.739999999999995</c:v>
                </c:pt>
                <c:pt idx="1105">
                  <c:v>19.739999999999995</c:v>
                </c:pt>
                <c:pt idx="1106">
                  <c:v>19.760000000000002</c:v>
                </c:pt>
                <c:pt idx="1107">
                  <c:v>19.779999999999998</c:v>
                </c:pt>
                <c:pt idx="1108">
                  <c:v>19.779999999999998</c:v>
                </c:pt>
                <c:pt idx="1109">
                  <c:v>19.779999999999998</c:v>
                </c:pt>
                <c:pt idx="1110">
                  <c:v>19.8</c:v>
                </c:pt>
                <c:pt idx="1111">
                  <c:v>19.809999999999999</c:v>
                </c:pt>
                <c:pt idx="1112">
                  <c:v>19.82</c:v>
                </c:pt>
                <c:pt idx="1113">
                  <c:v>19.829999999999995</c:v>
                </c:pt>
                <c:pt idx="1114">
                  <c:v>19.84</c:v>
                </c:pt>
                <c:pt idx="1115">
                  <c:v>19.87</c:v>
                </c:pt>
                <c:pt idx="1116">
                  <c:v>19.87</c:v>
                </c:pt>
                <c:pt idx="1117">
                  <c:v>19.88</c:v>
                </c:pt>
                <c:pt idx="1118">
                  <c:v>19.899999999999999</c:v>
                </c:pt>
                <c:pt idx="1119">
                  <c:v>19.91</c:v>
                </c:pt>
                <c:pt idx="1120">
                  <c:v>19.91</c:v>
                </c:pt>
                <c:pt idx="1121">
                  <c:v>19.91</c:v>
                </c:pt>
                <c:pt idx="1122">
                  <c:v>19.920000000000002</c:v>
                </c:pt>
                <c:pt idx="1123">
                  <c:v>19.920000000000002</c:v>
                </c:pt>
                <c:pt idx="1124">
                  <c:v>19.920000000000002</c:v>
                </c:pt>
                <c:pt idx="1125">
                  <c:v>19.93</c:v>
                </c:pt>
                <c:pt idx="1126">
                  <c:v>19.93</c:v>
                </c:pt>
                <c:pt idx="1127">
                  <c:v>19.95</c:v>
                </c:pt>
                <c:pt idx="1128">
                  <c:v>19.95</c:v>
                </c:pt>
                <c:pt idx="1129">
                  <c:v>19.95</c:v>
                </c:pt>
                <c:pt idx="1130">
                  <c:v>19.959999999999997</c:v>
                </c:pt>
                <c:pt idx="1131">
                  <c:v>19.959999999999997</c:v>
                </c:pt>
                <c:pt idx="1132">
                  <c:v>19.959999999999997</c:v>
                </c:pt>
                <c:pt idx="1133">
                  <c:v>19.959999999999997</c:v>
                </c:pt>
                <c:pt idx="1134">
                  <c:v>19.979999999999997</c:v>
                </c:pt>
                <c:pt idx="1135">
                  <c:v>19.979999999999997</c:v>
                </c:pt>
                <c:pt idx="1136">
                  <c:v>19.979999999999997</c:v>
                </c:pt>
                <c:pt idx="1137">
                  <c:v>19.979999999999997</c:v>
                </c:pt>
                <c:pt idx="1138">
                  <c:v>20</c:v>
                </c:pt>
                <c:pt idx="1139">
                  <c:v>20.010000000000005</c:v>
                </c:pt>
                <c:pt idx="1140">
                  <c:v>20.010000000000005</c:v>
                </c:pt>
                <c:pt idx="1141">
                  <c:v>20.02</c:v>
                </c:pt>
                <c:pt idx="1142">
                  <c:v>20.03</c:v>
                </c:pt>
                <c:pt idx="1143">
                  <c:v>20.03</c:v>
                </c:pt>
                <c:pt idx="1144">
                  <c:v>20.03</c:v>
                </c:pt>
                <c:pt idx="1145">
                  <c:v>20.03</c:v>
                </c:pt>
                <c:pt idx="1146">
                  <c:v>20.03</c:v>
                </c:pt>
                <c:pt idx="1147">
                  <c:v>20.07</c:v>
                </c:pt>
                <c:pt idx="1148">
                  <c:v>20.07</c:v>
                </c:pt>
                <c:pt idx="1149">
                  <c:v>20.079999999999995</c:v>
                </c:pt>
                <c:pt idx="1150">
                  <c:v>20.09</c:v>
                </c:pt>
                <c:pt idx="1151">
                  <c:v>20.100000000000001</c:v>
                </c:pt>
                <c:pt idx="1152">
                  <c:v>20.110000000000003</c:v>
                </c:pt>
                <c:pt idx="1153">
                  <c:v>20.130000000000003</c:v>
                </c:pt>
                <c:pt idx="1154">
                  <c:v>20.14</c:v>
                </c:pt>
                <c:pt idx="1155">
                  <c:v>20.14</c:v>
                </c:pt>
                <c:pt idx="1156">
                  <c:v>20.149999999999999</c:v>
                </c:pt>
                <c:pt idx="1157">
                  <c:v>20.149999999999999</c:v>
                </c:pt>
                <c:pt idx="1158">
                  <c:v>20.149999999999999</c:v>
                </c:pt>
                <c:pt idx="1159">
                  <c:v>20.16</c:v>
                </c:pt>
                <c:pt idx="1160">
                  <c:v>20.169999999999899</c:v>
                </c:pt>
                <c:pt idx="1161">
                  <c:v>20.18</c:v>
                </c:pt>
                <c:pt idx="1162">
                  <c:v>20.18</c:v>
                </c:pt>
                <c:pt idx="1163">
                  <c:v>20.2</c:v>
                </c:pt>
                <c:pt idx="1164">
                  <c:v>20.22</c:v>
                </c:pt>
                <c:pt idx="1165">
                  <c:v>20.22</c:v>
                </c:pt>
                <c:pt idx="1166">
                  <c:v>20.239999999999995</c:v>
                </c:pt>
                <c:pt idx="1167">
                  <c:v>20.25</c:v>
                </c:pt>
                <c:pt idx="1168">
                  <c:v>20.25</c:v>
                </c:pt>
                <c:pt idx="1169">
                  <c:v>20.260000000000002</c:v>
                </c:pt>
                <c:pt idx="1170">
                  <c:v>20.260000000000002</c:v>
                </c:pt>
                <c:pt idx="1171">
                  <c:v>20.27</c:v>
                </c:pt>
                <c:pt idx="1172">
                  <c:v>20.279999999999998</c:v>
                </c:pt>
                <c:pt idx="1173">
                  <c:v>20.279999999999998</c:v>
                </c:pt>
                <c:pt idx="1174">
                  <c:v>20.3</c:v>
                </c:pt>
                <c:pt idx="1175">
                  <c:v>20.3</c:v>
                </c:pt>
                <c:pt idx="1176">
                  <c:v>20.309999999999999</c:v>
                </c:pt>
                <c:pt idx="1177">
                  <c:v>20.309999999999999</c:v>
                </c:pt>
                <c:pt idx="1178">
                  <c:v>20.309999999999999</c:v>
                </c:pt>
                <c:pt idx="1179">
                  <c:v>20.32</c:v>
                </c:pt>
                <c:pt idx="1180">
                  <c:v>20.32</c:v>
                </c:pt>
                <c:pt idx="1181">
                  <c:v>20.329999999999995</c:v>
                </c:pt>
                <c:pt idx="1182">
                  <c:v>20.329999999999995</c:v>
                </c:pt>
                <c:pt idx="1183">
                  <c:v>20.329999999999995</c:v>
                </c:pt>
                <c:pt idx="1184">
                  <c:v>20.329999999999995</c:v>
                </c:pt>
                <c:pt idx="1185">
                  <c:v>20.34</c:v>
                </c:pt>
                <c:pt idx="1186">
                  <c:v>20.34</c:v>
                </c:pt>
                <c:pt idx="1187">
                  <c:v>20.34</c:v>
                </c:pt>
                <c:pt idx="1188">
                  <c:v>20.350000000000001</c:v>
                </c:pt>
                <c:pt idx="1189">
                  <c:v>20.350000000000001</c:v>
                </c:pt>
                <c:pt idx="1190">
                  <c:v>20.369999999999902</c:v>
                </c:pt>
                <c:pt idx="1191">
                  <c:v>20.369999999999902</c:v>
                </c:pt>
                <c:pt idx="1192">
                  <c:v>20.369999999999902</c:v>
                </c:pt>
                <c:pt idx="1193">
                  <c:v>20.369999999999902</c:v>
                </c:pt>
                <c:pt idx="1194">
                  <c:v>20.369999999999902</c:v>
                </c:pt>
                <c:pt idx="1195">
                  <c:v>20.39</c:v>
                </c:pt>
                <c:pt idx="1196">
                  <c:v>20.399999999999999</c:v>
                </c:pt>
                <c:pt idx="1197">
                  <c:v>20.399999999999999</c:v>
                </c:pt>
                <c:pt idx="1198">
                  <c:v>20.399999999999999</c:v>
                </c:pt>
                <c:pt idx="1199">
                  <c:v>20.399999999999999</c:v>
                </c:pt>
                <c:pt idx="1200">
                  <c:v>20.399999999999999</c:v>
                </c:pt>
                <c:pt idx="1201">
                  <c:v>20.420000000000002</c:v>
                </c:pt>
                <c:pt idx="1202">
                  <c:v>20.420000000000002</c:v>
                </c:pt>
                <c:pt idx="1203">
                  <c:v>20.43</c:v>
                </c:pt>
                <c:pt idx="1204">
                  <c:v>20.45</c:v>
                </c:pt>
                <c:pt idx="1205">
                  <c:v>20.47</c:v>
                </c:pt>
                <c:pt idx="1206">
                  <c:v>20.47</c:v>
                </c:pt>
                <c:pt idx="1207">
                  <c:v>20.47</c:v>
                </c:pt>
                <c:pt idx="1208">
                  <c:v>20.47</c:v>
                </c:pt>
                <c:pt idx="1209">
                  <c:v>20.479999999999997</c:v>
                </c:pt>
                <c:pt idx="1210">
                  <c:v>20.479999999999997</c:v>
                </c:pt>
                <c:pt idx="1211">
                  <c:v>20.49</c:v>
                </c:pt>
                <c:pt idx="1212">
                  <c:v>20.49</c:v>
                </c:pt>
                <c:pt idx="1213">
                  <c:v>20.49</c:v>
                </c:pt>
                <c:pt idx="1214">
                  <c:v>20.5</c:v>
                </c:pt>
                <c:pt idx="1215">
                  <c:v>20.51</c:v>
                </c:pt>
                <c:pt idx="1216">
                  <c:v>20.51</c:v>
                </c:pt>
                <c:pt idx="1217">
                  <c:v>20.52</c:v>
                </c:pt>
                <c:pt idx="1218">
                  <c:v>20.5399999999999</c:v>
                </c:pt>
                <c:pt idx="1219">
                  <c:v>20.5399999999999</c:v>
                </c:pt>
                <c:pt idx="1220">
                  <c:v>20.5399999999999</c:v>
                </c:pt>
                <c:pt idx="1221">
                  <c:v>20.5399999999999</c:v>
                </c:pt>
                <c:pt idx="1222">
                  <c:v>20.56</c:v>
                </c:pt>
                <c:pt idx="1223">
                  <c:v>20.56</c:v>
                </c:pt>
                <c:pt idx="1224">
                  <c:v>20.56</c:v>
                </c:pt>
                <c:pt idx="1225">
                  <c:v>20.56</c:v>
                </c:pt>
                <c:pt idx="1226">
                  <c:v>20.56</c:v>
                </c:pt>
                <c:pt idx="1227">
                  <c:v>20.56</c:v>
                </c:pt>
                <c:pt idx="1228">
                  <c:v>20.57</c:v>
                </c:pt>
                <c:pt idx="1229">
                  <c:v>20.57</c:v>
                </c:pt>
                <c:pt idx="1230">
                  <c:v>20.57</c:v>
                </c:pt>
                <c:pt idx="1231">
                  <c:v>20.57</c:v>
                </c:pt>
                <c:pt idx="1232">
                  <c:v>20.589999999999897</c:v>
                </c:pt>
                <c:pt idx="1233">
                  <c:v>20.6</c:v>
                </c:pt>
                <c:pt idx="1234">
                  <c:v>20.6</c:v>
                </c:pt>
                <c:pt idx="1235">
                  <c:v>20.6</c:v>
                </c:pt>
                <c:pt idx="1236">
                  <c:v>20.6</c:v>
                </c:pt>
                <c:pt idx="1237">
                  <c:v>20.6</c:v>
                </c:pt>
                <c:pt idx="1238">
                  <c:v>20.610000000000003</c:v>
                </c:pt>
                <c:pt idx="1239">
                  <c:v>20.62</c:v>
                </c:pt>
                <c:pt idx="1240">
                  <c:v>20.64</c:v>
                </c:pt>
                <c:pt idx="1241">
                  <c:v>20.659999999999901</c:v>
                </c:pt>
                <c:pt idx="1242">
                  <c:v>20.67</c:v>
                </c:pt>
                <c:pt idx="1243">
                  <c:v>20.67</c:v>
                </c:pt>
                <c:pt idx="1244">
                  <c:v>20.67</c:v>
                </c:pt>
                <c:pt idx="1245">
                  <c:v>20.68</c:v>
                </c:pt>
                <c:pt idx="1246">
                  <c:v>20.68</c:v>
                </c:pt>
                <c:pt idx="1247">
                  <c:v>20.7</c:v>
                </c:pt>
                <c:pt idx="1248">
                  <c:v>20.7</c:v>
                </c:pt>
                <c:pt idx="1249">
                  <c:v>20.7</c:v>
                </c:pt>
              </c:numCache>
            </c:numRef>
          </c:val>
          <c:smooth val="1"/>
        </c:ser>
        <c:ser>
          <c:idx val="1"/>
          <c:order val="1"/>
          <c:tx>
            <c:v>10%OfPopulation</c:v>
          </c:tx>
          <c:spPr>
            <a:ln w="12700">
              <a:solidFill>
                <a:srgbClr val="C0504D">
                  <a:shade val="76000"/>
                  <a:shade val="95000"/>
                  <a:satMod val="105000"/>
                  <a:alpha val="50000"/>
                </a:srgbClr>
              </a:solidFill>
            </a:ln>
          </c:spPr>
          <c:marker>
            <c:symbol val="none"/>
          </c:marker>
          <c:val>
            <c:numRef>
              <c:f>TBInfectionONLYData!$E$1254:$E$2503</c:f>
              <c:numCache>
                <c:formatCode>General</c:formatCode>
                <c:ptCount val="1250"/>
                <c:pt idx="0">
                  <c:v>0</c:v>
                </c:pt>
                <c:pt idx="1">
                  <c:v>2.0000000000000004E-2</c:v>
                </c:pt>
                <c:pt idx="2">
                  <c:v>4.0000000000000008E-2</c:v>
                </c:pt>
                <c:pt idx="3">
                  <c:v>4.0000000000000008E-2</c:v>
                </c:pt>
                <c:pt idx="4">
                  <c:v>6.999999999999991E-2</c:v>
                </c:pt>
                <c:pt idx="5">
                  <c:v>9.0000000000000011E-2</c:v>
                </c:pt>
                <c:pt idx="6">
                  <c:v>0.12000000000000001</c:v>
                </c:pt>
                <c:pt idx="7">
                  <c:v>0.13</c:v>
                </c:pt>
                <c:pt idx="8">
                  <c:v>0.15000000000000002</c:v>
                </c:pt>
                <c:pt idx="9">
                  <c:v>0.19</c:v>
                </c:pt>
                <c:pt idx="10">
                  <c:v>0.23</c:v>
                </c:pt>
                <c:pt idx="11">
                  <c:v>0.26</c:v>
                </c:pt>
                <c:pt idx="12">
                  <c:v>0.29000000000000004</c:v>
                </c:pt>
                <c:pt idx="13">
                  <c:v>0.31000000000000005</c:v>
                </c:pt>
                <c:pt idx="14">
                  <c:v>0.35000000000000003</c:v>
                </c:pt>
                <c:pt idx="15">
                  <c:v>0.36000000000000004</c:v>
                </c:pt>
                <c:pt idx="16">
                  <c:v>0.42000000000000004</c:v>
                </c:pt>
                <c:pt idx="17">
                  <c:v>0.47000000000000003</c:v>
                </c:pt>
                <c:pt idx="18">
                  <c:v>0.49999999999999911</c:v>
                </c:pt>
                <c:pt idx="19">
                  <c:v>0.54</c:v>
                </c:pt>
                <c:pt idx="20">
                  <c:v>0.60000000000000009</c:v>
                </c:pt>
                <c:pt idx="21">
                  <c:v>0.64999999999999913</c:v>
                </c:pt>
                <c:pt idx="22">
                  <c:v>0.66999999999999915</c:v>
                </c:pt>
                <c:pt idx="23">
                  <c:v>0.69000000000000006</c:v>
                </c:pt>
                <c:pt idx="24">
                  <c:v>0.72000000000000008</c:v>
                </c:pt>
                <c:pt idx="25">
                  <c:v>0.75000000000000011</c:v>
                </c:pt>
                <c:pt idx="26">
                  <c:v>0.77000000000000013</c:v>
                </c:pt>
                <c:pt idx="27">
                  <c:v>0.77999999999999914</c:v>
                </c:pt>
                <c:pt idx="28">
                  <c:v>0.82999999999999907</c:v>
                </c:pt>
                <c:pt idx="29">
                  <c:v>0.84999999999999909</c:v>
                </c:pt>
                <c:pt idx="30">
                  <c:v>0.89</c:v>
                </c:pt>
                <c:pt idx="31">
                  <c:v>0.89</c:v>
                </c:pt>
                <c:pt idx="32">
                  <c:v>0.91999999999999904</c:v>
                </c:pt>
                <c:pt idx="33">
                  <c:v>0.96999999999999909</c:v>
                </c:pt>
                <c:pt idx="34">
                  <c:v>1.0199999999999896</c:v>
                </c:pt>
                <c:pt idx="35">
                  <c:v>1.0499999999999896</c:v>
                </c:pt>
                <c:pt idx="36">
                  <c:v>1.08</c:v>
                </c:pt>
                <c:pt idx="37">
                  <c:v>1.1399999999999997</c:v>
                </c:pt>
                <c:pt idx="38">
                  <c:v>1.1399999999999997</c:v>
                </c:pt>
                <c:pt idx="39">
                  <c:v>1.1700000000000002</c:v>
                </c:pt>
                <c:pt idx="40">
                  <c:v>1.2</c:v>
                </c:pt>
                <c:pt idx="41">
                  <c:v>1.24</c:v>
                </c:pt>
                <c:pt idx="42">
                  <c:v>1.29</c:v>
                </c:pt>
                <c:pt idx="43">
                  <c:v>1.3</c:v>
                </c:pt>
                <c:pt idx="44">
                  <c:v>1.34</c:v>
                </c:pt>
                <c:pt idx="45">
                  <c:v>1.3900000000000001</c:v>
                </c:pt>
                <c:pt idx="46">
                  <c:v>1.43</c:v>
                </c:pt>
                <c:pt idx="47">
                  <c:v>1.5</c:v>
                </c:pt>
                <c:pt idx="48">
                  <c:v>1.54</c:v>
                </c:pt>
                <c:pt idx="49">
                  <c:v>1.58</c:v>
                </c:pt>
                <c:pt idx="50">
                  <c:v>1.6400000000000001</c:v>
                </c:pt>
                <c:pt idx="51">
                  <c:v>1.6599999999999897</c:v>
                </c:pt>
                <c:pt idx="52">
                  <c:v>1.6599999999999897</c:v>
                </c:pt>
                <c:pt idx="53">
                  <c:v>1.7099999999999895</c:v>
                </c:pt>
                <c:pt idx="54">
                  <c:v>1.7399999999999896</c:v>
                </c:pt>
                <c:pt idx="55">
                  <c:v>1.78</c:v>
                </c:pt>
                <c:pt idx="56">
                  <c:v>1.83</c:v>
                </c:pt>
                <c:pt idx="57">
                  <c:v>1.8599999999999897</c:v>
                </c:pt>
                <c:pt idx="58">
                  <c:v>1.9000000000000001</c:v>
                </c:pt>
                <c:pt idx="59">
                  <c:v>1.9500000000000002</c:v>
                </c:pt>
                <c:pt idx="60">
                  <c:v>1.9700000000000002</c:v>
                </c:pt>
                <c:pt idx="61">
                  <c:v>1.9900000000000002</c:v>
                </c:pt>
                <c:pt idx="62">
                  <c:v>2.02</c:v>
                </c:pt>
                <c:pt idx="63">
                  <c:v>2.04</c:v>
                </c:pt>
                <c:pt idx="64">
                  <c:v>2.08</c:v>
                </c:pt>
                <c:pt idx="65">
                  <c:v>2.1</c:v>
                </c:pt>
                <c:pt idx="66">
                  <c:v>2.13</c:v>
                </c:pt>
                <c:pt idx="67">
                  <c:v>2.15</c:v>
                </c:pt>
                <c:pt idx="68">
                  <c:v>2.15</c:v>
                </c:pt>
                <c:pt idx="69">
                  <c:v>2.17</c:v>
                </c:pt>
                <c:pt idx="70">
                  <c:v>2.19999999999999</c:v>
                </c:pt>
                <c:pt idx="71">
                  <c:v>2.2299999999999902</c:v>
                </c:pt>
                <c:pt idx="72">
                  <c:v>2.2899999999999898</c:v>
                </c:pt>
                <c:pt idx="73">
                  <c:v>2.3099999999999894</c:v>
                </c:pt>
                <c:pt idx="74">
                  <c:v>2.34</c:v>
                </c:pt>
                <c:pt idx="75">
                  <c:v>2.4099999999999895</c:v>
                </c:pt>
                <c:pt idx="76">
                  <c:v>2.4299999999999895</c:v>
                </c:pt>
                <c:pt idx="77">
                  <c:v>2.4599999999999898</c:v>
                </c:pt>
                <c:pt idx="78">
                  <c:v>2.4799999999999898</c:v>
                </c:pt>
                <c:pt idx="79">
                  <c:v>2.52</c:v>
                </c:pt>
                <c:pt idx="80">
                  <c:v>2.5499999999999998</c:v>
                </c:pt>
                <c:pt idx="81">
                  <c:v>2.62</c:v>
                </c:pt>
                <c:pt idx="82">
                  <c:v>2.67</c:v>
                </c:pt>
                <c:pt idx="83">
                  <c:v>2.7099999999999902</c:v>
                </c:pt>
                <c:pt idx="84">
                  <c:v>2.73</c:v>
                </c:pt>
                <c:pt idx="85">
                  <c:v>2.7699999999999898</c:v>
                </c:pt>
                <c:pt idx="86">
                  <c:v>2.7800000000000002</c:v>
                </c:pt>
                <c:pt idx="87">
                  <c:v>2.8299999999999996</c:v>
                </c:pt>
                <c:pt idx="88">
                  <c:v>2.84</c:v>
                </c:pt>
                <c:pt idx="89">
                  <c:v>2.8499999999999996</c:v>
                </c:pt>
                <c:pt idx="90">
                  <c:v>2.8699999999999997</c:v>
                </c:pt>
                <c:pt idx="91">
                  <c:v>2.9</c:v>
                </c:pt>
                <c:pt idx="92">
                  <c:v>2.92</c:v>
                </c:pt>
                <c:pt idx="93">
                  <c:v>2.94</c:v>
                </c:pt>
                <c:pt idx="94">
                  <c:v>2.98</c:v>
                </c:pt>
                <c:pt idx="95">
                  <c:v>3.02</c:v>
                </c:pt>
                <c:pt idx="96">
                  <c:v>3.05</c:v>
                </c:pt>
                <c:pt idx="97">
                  <c:v>3.08</c:v>
                </c:pt>
                <c:pt idx="98">
                  <c:v>3.13</c:v>
                </c:pt>
                <c:pt idx="99">
                  <c:v>3.15</c:v>
                </c:pt>
                <c:pt idx="100">
                  <c:v>3.19</c:v>
                </c:pt>
                <c:pt idx="101">
                  <c:v>3.23</c:v>
                </c:pt>
                <c:pt idx="102">
                  <c:v>3.2800000000000002</c:v>
                </c:pt>
                <c:pt idx="103">
                  <c:v>3.32</c:v>
                </c:pt>
                <c:pt idx="104">
                  <c:v>3.36</c:v>
                </c:pt>
                <c:pt idx="105">
                  <c:v>3.3699999999999997</c:v>
                </c:pt>
                <c:pt idx="106">
                  <c:v>3.4</c:v>
                </c:pt>
                <c:pt idx="107">
                  <c:v>3.42</c:v>
                </c:pt>
                <c:pt idx="108">
                  <c:v>3.46</c:v>
                </c:pt>
                <c:pt idx="109">
                  <c:v>3.52</c:v>
                </c:pt>
                <c:pt idx="110">
                  <c:v>3.55</c:v>
                </c:pt>
                <c:pt idx="111">
                  <c:v>3.57</c:v>
                </c:pt>
                <c:pt idx="112">
                  <c:v>3.59</c:v>
                </c:pt>
                <c:pt idx="113">
                  <c:v>3.64</c:v>
                </c:pt>
                <c:pt idx="114">
                  <c:v>3.68</c:v>
                </c:pt>
                <c:pt idx="115">
                  <c:v>3.72</c:v>
                </c:pt>
                <c:pt idx="116">
                  <c:v>3.77</c:v>
                </c:pt>
                <c:pt idx="117">
                  <c:v>3.82</c:v>
                </c:pt>
                <c:pt idx="118">
                  <c:v>3.8699999999999894</c:v>
                </c:pt>
                <c:pt idx="119">
                  <c:v>3.94</c:v>
                </c:pt>
                <c:pt idx="120">
                  <c:v>3.9599999999999898</c:v>
                </c:pt>
                <c:pt idx="121">
                  <c:v>3.98999999999999</c:v>
                </c:pt>
                <c:pt idx="122">
                  <c:v>4.01</c:v>
                </c:pt>
                <c:pt idx="123">
                  <c:v>4.05</c:v>
                </c:pt>
                <c:pt idx="124">
                  <c:v>4.07</c:v>
                </c:pt>
                <c:pt idx="125">
                  <c:v>4.1099999999999897</c:v>
                </c:pt>
                <c:pt idx="126">
                  <c:v>4.1199999999999992</c:v>
                </c:pt>
                <c:pt idx="127">
                  <c:v>4.1499999999999897</c:v>
                </c:pt>
                <c:pt idx="128">
                  <c:v>4.1999999999999895</c:v>
                </c:pt>
                <c:pt idx="129">
                  <c:v>4.2299999999999898</c:v>
                </c:pt>
                <c:pt idx="130">
                  <c:v>4.2799999999999905</c:v>
                </c:pt>
                <c:pt idx="131">
                  <c:v>4.3099999999999898</c:v>
                </c:pt>
                <c:pt idx="132">
                  <c:v>4.3299999999999894</c:v>
                </c:pt>
                <c:pt idx="133">
                  <c:v>4.3599999999999897</c:v>
                </c:pt>
                <c:pt idx="134">
                  <c:v>4.3799999999999901</c:v>
                </c:pt>
                <c:pt idx="135">
                  <c:v>4.4299999999999899</c:v>
                </c:pt>
                <c:pt idx="136">
                  <c:v>4.46999999999999</c:v>
                </c:pt>
                <c:pt idx="137">
                  <c:v>4.4999999999999902</c:v>
                </c:pt>
                <c:pt idx="138">
                  <c:v>4.5599999999999898</c:v>
                </c:pt>
                <c:pt idx="139">
                  <c:v>4.5999999999999996</c:v>
                </c:pt>
                <c:pt idx="140">
                  <c:v>4.6199999999999894</c:v>
                </c:pt>
                <c:pt idx="141">
                  <c:v>4.6599999999999895</c:v>
                </c:pt>
                <c:pt idx="142">
                  <c:v>4.6999999999999895</c:v>
                </c:pt>
                <c:pt idx="143">
                  <c:v>4.7299999999999898</c:v>
                </c:pt>
                <c:pt idx="144">
                  <c:v>4.7399999999999904</c:v>
                </c:pt>
                <c:pt idx="145">
                  <c:v>4.75999999999999</c:v>
                </c:pt>
                <c:pt idx="146">
                  <c:v>4.8099999999999898</c:v>
                </c:pt>
                <c:pt idx="147">
                  <c:v>4.8499999999999996</c:v>
                </c:pt>
                <c:pt idx="148">
                  <c:v>4.8699999999999894</c:v>
                </c:pt>
                <c:pt idx="149">
                  <c:v>4.9300000000000006</c:v>
                </c:pt>
                <c:pt idx="150">
                  <c:v>4.9799999999999907</c:v>
                </c:pt>
                <c:pt idx="151">
                  <c:v>4.9799999999999907</c:v>
                </c:pt>
                <c:pt idx="152">
                  <c:v>5.0499999999999901</c:v>
                </c:pt>
                <c:pt idx="153">
                  <c:v>5.0499999999999901</c:v>
                </c:pt>
                <c:pt idx="154">
                  <c:v>5.08</c:v>
                </c:pt>
                <c:pt idx="155">
                  <c:v>5.1099999999999897</c:v>
                </c:pt>
                <c:pt idx="156">
                  <c:v>5.1599999999999993</c:v>
                </c:pt>
                <c:pt idx="157">
                  <c:v>5.2</c:v>
                </c:pt>
                <c:pt idx="158">
                  <c:v>5.2</c:v>
                </c:pt>
                <c:pt idx="159">
                  <c:v>5.26</c:v>
                </c:pt>
                <c:pt idx="160">
                  <c:v>5.28</c:v>
                </c:pt>
                <c:pt idx="161">
                  <c:v>5.35</c:v>
                </c:pt>
                <c:pt idx="162">
                  <c:v>5.3899999999999899</c:v>
                </c:pt>
                <c:pt idx="163">
                  <c:v>5.4099999999999904</c:v>
                </c:pt>
                <c:pt idx="164">
                  <c:v>5.4300000000000006</c:v>
                </c:pt>
                <c:pt idx="165">
                  <c:v>5.4899999999999904</c:v>
                </c:pt>
                <c:pt idx="166">
                  <c:v>5.54</c:v>
                </c:pt>
                <c:pt idx="167">
                  <c:v>5.56</c:v>
                </c:pt>
                <c:pt idx="168">
                  <c:v>5.6</c:v>
                </c:pt>
                <c:pt idx="169">
                  <c:v>5.6599999999999895</c:v>
                </c:pt>
                <c:pt idx="170">
                  <c:v>5.6799999999999899</c:v>
                </c:pt>
                <c:pt idx="171">
                  <c:v>5.71</c:v>
                </c:pt>
                <c:pt idx="172">
                  <c:v>5.7299999999999898</c:v>
                </c:pt>
                <c:pt idx="173">
                  <c:v>5.7399999999999904</c:v>
                </c:pt>
                <c:pt idx="174">
                  <c:v>5.7999999999999901</c:v>
                </c:pt>
                <c:pt idx="175">
                  <c:v>5.83</c:v>
                </c:pt>
                <c:pt idx="176">
                  <c:v>5.85</c:v>
                </c:pt>
                <c:pt idx="177">
                  <c:v>5.8999999999999897</c:v>
                </c:pt>
                <c:pt idx="178">
                  <c:v>5.9300000000000006</c:v>
                </c:pt>
                <c:pt idx="179">
                  <c:v>5.9599999999999902</c:v>
                </c:pt>
                <c:pt idx="180">
                  <c:v>5.9599999999999902</c:v>
                </c:pt>
                <c:pt idx="181">
                  <c:v>6</c:v>
                </c:pt>
                <c:pt idx="182">
                  <c:v>6.02</c:v>
                </c:pt>
                <c:pt idx="183">
                  <c:v>6.03</c:v>
                </c:pt>
                <c:pt idx="184">
                  <c:v>6.08</c:v>
                </c:pt>
                <c:pt idx="185">
                  <c:v>6.09</c:v>
                </c:pt>
                <c:pt idx="186">
                  <c:v>6.1199999999999992</c:v>
                </c:pt>
                <c:pt idx="187">
                  <c:v>6.1299999999999892</c:v>
                </c:pt>
                <c:pt idx="188">
                  <c:v>6.1599999999999993</c:v>
                </c:pt>
                <c:pt idx="189">
                  <c:v>6.1699999999999893</c:v>
                </c:pt>
                <c:pt idx="190">
                  <c:v>6.1899999999999897</c:v>
                </c:pt>
                <c:pt idx="191">
                  <c:v>6.2099999999999902</c:v>
                </c:pt>
                <c:pt idx="192">
                  <c:v>6.22</c:v>
                </c:pt>
                <c:pt idx="193">
                  <c:v>6.2299999999999898</c:v>
                </c:pt>
                <c:pt idx="194">
                  <c:v>6.2399999999999904</c:v>
                </c:pt>
                <c:pt idx="195">
                  <c:v>6.25</c:v>
                </c:pt>
                <c:pt idx="196">
                  <c:v>6.25999999999999</c:v>
                </c:pt>
                <c:pt idx="197">
                  <c:v>6.2799999999999905</c:v>
                </c:pt>
                <c:pt idx="198">
                  <c:v>6.29</c:v>
                </c:pt>
                <c:pt idx="199">
                  <c:v>6.3199999999999896</c:v>
                </c:pt>
                <c:pt idx="200">
                  <c:v>6.3199999999999896</c:v>
                </c:pt>
                <c:pt idx="201">
                  <c:v>6.3499999999999899</c:v>
                </c:pt>
                <c:pt idx="202">
                  <c:v>6.3499999999999899</c:v>
                </c:pt>
                <c:pt idx="203">
                  <c:v>6.3499999999999899</c:v>
                </c:pt>
                <c:pt idx="204">
                  <c:v>6.3699999999999894</c:v>
                </c:pt>
                <c:pt idx="205">
                  <c:v>6.3699999999999894</c:v>
                </c:pt>
                <c:pt idx="206">
                  <c:v>6.38</c:v>
                </c:pt>
                <c:pt idx="207">
                  <c:v>6.38</c:v>
                </c:pt>
                <c:pt idx="208">
                  <c:v>6.3899999999999899</c:v>
                </c:pt>
                <c:pt idx="209">
                  <c:v>6.3899999999999899</c:v>
                </c:pt>
                <c:pt idx="210">
                  <c:v>6.4099999999999904</c:v>
                </c:pt>
                <c:pt idx="211">
                  <c:v>6.4300000000000006</c:v>
                </c:pt>
                <c:pt idx="212">
                  <c:v>6.4599999999999902</c:v>
                </c:pt>
                <c:pt idx="213">
                  <c:v>6.4799999999999907</c:v>
                </c:pt>
                <c:pt idx="214">
                  <c:v>6.4899999999999904</c:v>
                </c:pt>
                <c:pt idx="215">
                  <c:v>6.4899999999999904</c:v>
                </c:pt>
                <c:pt idx="216">
                  <c:v>6.4999999999999902</c:v>
                </c:pt>
                <c:pt idx="217">
                  <c:v>6.50999999999999</c:v>
                </c:pt>
                <c:pt idx="218">
                  <c:v>6.52</c:v>
                </c:pt>
                <c:pt idx="219">
                  <c:v>6.52</c:v>
                </c:pt>
                <c:pt idx="220">
                  <c:v>6.52</c:v>
                </c:pt>
                <c:pt idx="221">
                  <c:v>6.5299999999999896</c:v>
                </c:pt>
                <c:pt idx="222">
                  <c:v>6.5299999999999896</c:v>
                </c:pt>
                <c:pt idx="223">
                  <c:v>6.5399999999999903</c:v>
                </c:pt>
                <c:pt idx="224">
                  <c:v>6.5499999999999901</c:v>
                </c:pt>
                <c:pt idx="225">
                  <c:v>6.58</c:v>
                </c:pt>
                <c:pt idx="226">
                  <c:v>6.5999999999999899</c:v>
                </c:pt>
                <c:pt idx="227">
                  <c:v>6.5999999999999899</c:v>
                </c:pt>
                <c:pt idx="228">
                  <c:v>6.5999999999999899</c:v>
                </c:pt>
                <c:pt idx="229">
                  <c:v>6.6199999999999894</c:v>
                </c:pt>
                <c:pt idx="230">
                  <c:v>6.67</c:v>
                </c:pt>
                <c:pt idx="231">
                  <c:v>6.6899999999999897</c:v>
                </c:pt>
                <c:pt idx="232">
                  <c:v>6.72</c:v>
                </c:pt>
                <c:pt idx="233">
                  <c:v>6.72</c:v>
                </c:pt>
                <c:pt idx="234">
                  <c:v>6.7499999999999902</c:v>
                </c:pt>
                <c:pt idx="235">
                  <c:v>6.76</c:v>
                </c:pt>
                <c:pt idx="236">
                  <c:v>6.76</c:v>
                </c:pt>
                <c:pt idx="237">
                  <c:v>6.76</c:v>
                </c:pt>
                <c:pt idx="238">
                  <c:v>6.78</c:v>
                </c:pt>
                <c:pt idx="239">
                  <c:v>6.81</c:v>
                </c:pt>
                <c:pt idx="240">
                  <c:v>6.81</c:v>
                </c:pt>
                <c:pt idx="241">
                  <c:v>6.8399999999999901</c:v>
                </c:pt>
                <c:pt idx="242">
                  <c:v>6.87</c:v>
                </c:pt>
                <c:pt idx="243">
                  <c:v>6.88</c:v>
                </c:pt>
                <c:pt idx="244">
                  <c:v>6.8999999999999897</c:v>
                </c:pt>
                <c:pt idx="245">
                  <c:v>6.92</c:v>
                </c:pt>
                <c:pt idx="246">
                  <c:v>6.9399999999999906</c:v>
                </c:pt>
                <c:pt idx="247">
                  <c:v>6.9399999999999906</c:v>
                </c:pt>
                <c:pt idx="248">
                  <c:v>6.9599999999999902</c:v>
                </c:pt>
                <c:pt idx="249">
                  <c:v>6.98</c:v>
                </c:pt>
                <c:pt idx="250">
                  <c:v>6.98</c:v>
                </c:pt>
                <c:pt idx="251">
                  <c:v>6.9899999999999904</c:v>
                </c:pt>
                <c:pt idx="252">
                  <c:v>6.9999999999999902</c:v>
                </c:pt>
                <c:pt idx="253">
                  <c:v>6.9999999999999902</c:v>
                </c:pt>
                <c:pt idx="254">
                  <c:v>7.02</c:v>
                </c:pt>
                <c:pt idx="255">
                  <c:v>7.0399999999999903</c:v>
                </c:pt>
                <c:pt idx="256">
                  <c:v>7.07</c:v>
                </c:pt>
                <c:pt idx="257">
                  <c:v>7.08</c:v>
                </c:pt>
                <c:pt idx="258">
                  <c:v>7.0899999999999901</c:v>
                </c:pt>
                <c:pt idx="259">
                  <c:v>7.1</c:v>
                </c:pt>
                <c:pt idx="260">
                  <c:v>7.1</c:v>
                </c:pt>
                <c:pt idx="261">
                  <c:v>7.1099999999999897</c:v>
                </c:pt>
                <c:pt idx="262">
                  <c:v>7.1199999999999992</c:v>
                </c:pt>
                <c:pt idx="263">
                  <c:v>7.1399999999999899</c:v>
                </c:pt>
                <c:pt idx="264">
                  <c:v>7.1399999999999899</c:v>
                </c:pt>
                <c:pt idx="265">
                  <c:v>7.1399999999999899</c:v>
                </c:pt>
                <c:pt idx="266">
                  <c:v>7.1499999999999897</c:v>
                </c:pt>
                <c:pt idx="267">
                  <c:v>7.1599999999999993</c:v>
                </c:pt>
                <c:pt idx="268">
                  <c:v>7.1899999999999897</c:v>
                </c:pt>
                <c:pt idx="269">
                  <c:v>7.1899999999999897</c:v>
                </c:pt>
                <c:pt idx="270">
                  <c:v>7.1899999999999897</c:v>
                </c:pt>
                <c:pt idx="271">
                  <c:v>7.1999999999999895</c:v>
                </c:pt>
                <c:pt idx="272">
                  <c:v>7.1999999999999895</c:v>
                </c:pt>
                <c:pt idx="273">
                  <c:v>7.1999999999999895</c:v>
                </c:pt>
                <c:pt idx="274">
                  <c:v>7.23</c:v>
                </c:pt>
                <c:pt idx="275">
                  <c:v>7.23</c:v>
                </c:pt>
                <c:pt idx="276">
                  <c:v>7.2399999999999904</c:v>
                </c:pt>
                <c:pt idx="277">
                  <c:v>7.26</c:v>
                </c:pt>
                <c:pt idx="278">
                  <c:v>7.2700000000000005</c:v>
                </c:pt>
                <c:pt idx="279">
                  <c:v>7.2700000000000005</c:v>
                </c:pt>
                <c:pt idx="280">
                  <c:v>7.2899999999999903</c:v>
                </c:pt>
                <c:pt idx="281">
                  <c:v>7.31</c:v>
                </c:pt>
                <c:pt idx="282">
                  <c:v>7.34</c:v>
                </c:pt>
                <c:pt idx="283">
                  <c:v>7.35</c:v>
                </c:pt>
                <c:pt idx="284">
                  <c:v>7.35</c:v>
                </c:pt>
                <c:pt idx="285">
                  <c:v>7.3599999999999897</c:v>
                </c:pt>
                <c:pt idx="286">
                  <c:v>7.39</c:v>
                </c:pt>
                <c:pt idx="287">
                  <c:v>7.39</c:v>
                </c:pt>
                <c:pt idx="288">
                  <c:v>7.39</c:v>
                </c:pt>
                <c:pt idx="289">
                  <c:v>7.39</c:v>
                </c:pt>
                <c:pt idx="290">
                  <c:v>7.39</c:v>
                </c:pt>
                <c:pt idx="291">
                  <c:v>7.3999999999999897</c:v>
                </c:pt>
                <c:pt idx="292">
                  <c:v>7.3999999999999897</c:v>
                </c:pt>
                <c:pt idx="293">
                  <c:v>7.3999999999999897</c:v>
                </c:pt>
                <c:pt idx="294">
                  <c:v>7.3999999999999897</c:v>
                </c:pt>
                <c:pt idx="295">
                  <c:v>7.42</c:v>
                </c:pt>
                <c:pt idx="296">
                  <c:v>7.42</c:v>
                </c:pt>
                <c:pt idx="297">
                  <c:v>7.4300000000000006</c:v>
                </c:pt>
                <c:pt idx="298">
                  <c:v>7.4300000000000006</c:v>
                </c:pt>
                <c:pt idx="299">
                  <c:v>7.44</c:v>
                </c:pt>
                <c:pt idx="300">
                  <c:v>7.44</c:v>
                </c:pt>
                <c:pt idx="301">
                  <c:v>7.44</c:v>
                </c:pt>
                <c:pt idx="302">
                  <c:v>7.44</c:v>
                </c:pt>
                <c:pt idx="303">
                  <c:v>7.4599999999999902</c:v>
                </c:pt>
                <c:pt idx="304">
                  <c:v>7.4599999999999902</c:v>
                </c:pt>
                <c:pt idx="305">
                  <c:v>7.4599999999999902</c:v>
                </c:pt>
                <c:pt idx="306">
                  <c:v>7.4599999999999902</c:v>
                </c:pt>
                <c:pt idx="307">
                  <c:v>7.46999999999999</c:v>
                </c:pt>
                <c:pt idx="308">
                  <c:v>7.48</c:v>
                </c:pt>
                <c:pt idx="309">
                  <c:v>7.4899999999999904</c:v>
                </c:pt>
                <c:pt idx="310">
                  <c:v>7.4899999999999904</c:v>
                </c:pt>
                <c:pt idx="311">
                  <c:v>7.4999999999999902</c:v>
                </c:pt>
                <c:pt idx="312">
                  <c:v>7.4999999999999902</c:v>
                </c:pt>
                <c:pt idx="313">
                  <c:v>7.4999999999999902</c:v>
                </c:pt>
                <c:pt idx="314">
                  <c:v>7.5299999999999896</c:v>
                </c:pt>
                <c:pt idx="315">
                  <c:v>7.5399999999999903</c:v>
                </c:pt>
                <c:pt idx="316">
                  <c:v>7.5599999999999898</c:v>
                </c:pt>
                <c:pt idx="317">
                  <c:v>7.5599999999999898</c:v>
                </c:pt>
                <c:pt idx="318">
                  <c:v>7.5599999999999898</c:v>
                </c:pt>
                <c:pt idx="319">
                  <c:v>7.5599999999999898</c:v>
                </c:pt>
                <c:pt idx="320">
                  <c:v>7.5799999999999903</c:v>
                </c:pt>
                <c:pt idx="321">
                  <c:v>7.6099999999999897</c:v>
                </c:pt>
                <c:pt idx="322">
                  <c:v>7.6099999999999897</c:v>
                </c:pt>
                <c:pt idx="323">
                  <c:v>7.6299999999999892</c:v>
                </c:pt>
                <c:pt idx="324">
                  <c:v>7.6299999999999892</c:v>
                </c:pt>
                <c:pt idx="325">
                  <c:v>7.6499999999999897</c:v>
                </c:pt>
                <c:pt idx="326">
                  <c:v>7.68</c:v>
                </c:pt>
                <c:pt idx="327">
                  <c:v>7.71</c:v>
                </c:pt>
                <c:pt idx="328">
                  <c:v>7.71</c:v>
                </c:pt>
                <c:pt idx="329">
                  <c:v>7.71</c:v>
                </c:pt>
                <c:pt idx="330">
                  <c:v>7.73</c:v>
                </c:pt>
                <c:pt idx="331">
                  <c:v>7.73</c:v>
                </c:pt>
                <c:pt idx="332">
                  <c:v>7.73</c:v>
                </c:pt>
                <c:pt idx="333">
                  <c:v>7.73</c:v>
                </c:pt>
                <c:pt idx="334">
                  <c:v>7.73</c:v>
                </c:pt>
                <c:pt idx="335">
                  <c:v>7.76</c:v>
                </c:pt>
                <c:pt idx="336">
                  <c:v>7.7700000000000005</c:v>
                </c:pt>
                <c:pt idx="337">
                  <c:v>7.7700000000000005</c:v>
                </c:pt>
                <c:pt idx="338">
                  <c:v>7.79</c:v>
                </c:pt>
                <c:pt idx="339">
                  <c:v>7.7999999999999901</c:v>
                </c:pt>
                <c:pt idx="340">
                  <c:v>7.81</c:v>
                </c:pt>
                <c:pt idx="341">
                  <c:v>7.84</c:v>
                </c:pt>
                <c:pt idx="342">
                  <c:v>7.84</c:v>
                </c:pt>
                <c:pt idx="343">
                  <c:v>7.84</c:v>
                </c:pt>
                <c:pt idx="344">
                  <c:v>7.87</c:v>
                </c:pt>
                <c:pt idx="345">
                  <c:v>7.87</c:v>
                </c:pt>
                <c:pt idx="346">
                  <c:v>7.88</c:v>
                </c:pt>
                <c:pt idx="347">
                  <c:v>7.88</c:v>
                </c:pt>
                <c:pt idx="348">
                  <c:v>7.88</c:v>
                </c:pt>
                <c:pt idx="349">
                  <c:v>7.89</c:v>
                </c:pt>
                <c:pt idx="350">
                  <c:v>7.9199999999999902</c:v>
                </c:pt>
                <c:pt idx="351">
                  <c:v>7.9199999999999902</c:v>
                </c:pt>
                <c:pt idx="352">
                  <c:v>7.9399999999999906</c:v>
                </c:pt>
                <c:pt idx="353">
                  <c:v>7.95</c:v>
                </c:pt>
                <c:pt idx="354">
                  <c:v>7.96</c:v>
                </c:pt>
                <c:pt idx="355">
                  <c:v>7.96</c:v>
                </c:pt>
                <c:pt idx="356">
                  <c:v>7.98</c:v>
                </c:pt>
                <c:pt idx="357">
                  <c:v>7.98</c:v>
                </c:pt>
                <c:pt idx="358">
                  <c:v>7.99</c:v>
                </c:pt>
                <c:pt idx="359">
                  <c:v>7.99</c:v>
                </c:pt>
                <c:pt idx="360">
                  <c:v>8</c:v>
                </c:pt>
                <c:pt idx="361">
                  <c:v>8.01</c:v>
                </c:pt>
                <c:pt idx="362">
                  <c:v>8.01</c:v>
                </c:pt>
                <c:pt idx="363">
                  <c:v>8.0300000000000011</c:v>
                </c:pt>
                <c:pt idx="364">
                  <c:v>8.0499999999999918</c:v>
                </c:pt>
                <c:pt idx="365">
                  <c:v>8.07</c:v>
                </c:pt>
                <c:pt idx="366">
                  <c:v>8.09</c:v>
                </c:pt>
                <c:pt idx="367">
                  <c:v>8.1</c:v>
                </c:pt>
                <c:pt idx="368">
                  <c:v>8.1</c:v>
                </c:pt>
                <c:pt idx="369">
                  <c:v>8.1</c:v>
                </c:pt>
                <c:pt idx="370">
                  <c:v>8.1</c:v>
                </c:pt>
                <c:pt idx="371">
                  <c:v>8.1</c:v>
                </c:pt>
                <c:pt idx="372">
                  <c:v>8.1199999999999921</c:v>
                </c:pt>
                <c:pt idx="373">
                  <c:v>8.1199999999999921</c:v>
                </c:pt>
                <c:pt idx="374">
                  <c:v>8.1199999999999921</c:v>
                </c:pt>
                <c:pt idx="375">
                  <c:v>8.1299999999999919</c:v>
                </c:pt>
                <c:pt idx="376">
                  <c:v>8.1499999999999897</c:v>
                </c:pt>
                <c:pt idx="377">
                  <c:v>8.1599999999999913</c:v>
                </c:pt>
                <c:pt idx="378">
                  <c:v>8.1599999999999913</c:v>
                </c:pt>
                <c:pt idx="379">
                  <c:v>8.1599999999999913</c:v>
                </c:pt>
                <c:pt idx="380">
                  <c:v>8.1599999999999913</c:v>
                </c:pt>
                <c:pt idx="381">
                  <c:v>8.1799999999999926</c:v>
                </c:pt>
                <c:pt idx="382">
                  <c:v>8.2000000000000011</c:v>
                </c:pt>
                <c:pt idx="383">
                  <c:v>8.209999999999992</c:v>
                </c:pt>
                <c:pt idx="384">
                  <c:v>8.209999999999992</c:v>
                </c:pt>
                <c:pt idx="385">
                  <c:v>8.2199999999999918</c:v>
                </c:pt>
                <c:pt idx="386">
                  <c:v>8.2299999999999898</c:v>
                </c:pt>
                <c:pt idx="387">
                  <c:v>8.2299999999999898</c:v>
                </c:pt>
                <c:pt idx="388">
                  <c:v>8.2299999999999898</c:v>
                </c:pt>
                <c:pt idx="389">
                  <c:v>8.2299999999999898</c:v>
                </c:pt>
                <c:pt idx="390">
                  <c:v>8.2399999999999984</c:v>
                </c:pt>
                <c:pt idx="391">
                  <c:v>8.2399999999999984</c:v>
                </c:pt>
                <c:pt idx="392">
                  <c:v>8.2499999999999893</c:v>
                </c:pt>
                <c:pt idx="393">
                  <c:v>8.2699999999999925</c:v>
                </c:pt>
                <c:pt idx="394">
                  <c:v>8.2999999999999918</c:v>
                </c:pt>
                <c:pt idx="395">
                  <c:v>8.34</c:v>
                </c:pt>
                <c:pt idx="396">
                  <c:v>8.3500000000000014</c:v>
                </c:pt>
                <c:pt idx="397">
                  <c:v>8.3600000000000012</c:v>
                </c:pt>
                <c:pt idx="398">
                  <c:v>8.3600000000000012</c:v>
                </c:pt>
                <c:pt idx="399">
                  <c:v>8.3700000000000028</c:v>
                </c:pt>
                <c:pt idx="400">
                  <c:v>8.3800000000000008</c:v>
                </c:pt>
                <c:pt idx="401">
                  <c:v>8.3800000000000008</c:v>
                </c:pt>
                <c:pt idx="402">
                  <c:v>8.3800000000000008</c:v>
                </c:pt>
                <c:pt idx="403">
                  <c:v>8.4</c:v>
                </c:pt>
                <c:pt idx="404">
                  <c:v>8.41</c:v>
                </c:pt>
                <c:pt idx="405">
                  <c:v>8.42</c:v>
                </c:pt>
                <c:pt idx="406">
                  <c:v>8.42</c:v>
                </c:pt>
                <c:pt idx="407">
                  <c:v>8.43</c:v>
                </c:pt>
                <c:pt idx="408">
                  <c:v>8.43</c:v>
                </c:pt>
                <c:pt idx="409">
                  <c:v>8.43</c:v>
                </c:pt>
                <c:pt idx="410">
                  <c:v>8.44</c:v>
                </c:pt>
                <c:pt idx="411">
                  <c:v>8.4500000000000011</c:v>
                </c:pt>
                <c:pt idx="412">
                  <c:v>8.4699999999999935</c:v>
                </c:pt>
                <c:pt idx="413">
                  <c:v>8.48</c:v>
                </c:pt>
                <c:pt idx="414">
                  <c:v>8.49</c:v>
                </c:pt>
                <c:pt idx="415">
                  <c:v>8.49</c:v>
                </c:pt>
                <c:pt idx="416">
                  <c:v>8.49</c:v>
                </c:pt>
                <c:pt idx="417">
                  <c:v>8.52</c:v>
                </c:pt>
                <c:pt idx="418">
                  <c:v>8.5300000000000011</c:v>
                </c:pt>
                <c:pt idx="419">
                  <c:v>8.5599999999999916</c:v>
                </c:pt>
                <c:pt idx="420">
                  <c:v>8.5599999999999916</c:v>
                </c:pt>
                <c:pt idx="421">
                  <c:v>8.58</c:v>
                </c:pt>
                <c:pt idx="422">
                  <c:v>8.58</c:v>
                </c:pt>
                <c:pt idx="423">
                  <c:v>8.59</c:v>
                </c:pt>
                <c:pt idx="424">
                  <c:v>8.6</c:v>
                </c:pt>
                <c:pt idx="425">
                  <c:v>8.620000000000001</c:v>
                </c:pt>
                <c:pt idx="426">
                  <c:v>8.6499999999999897</c:v>
                </c:pt>
                <c:pt idx="427">
                  <c:v>8.6499999999999897</c:v>
                </c:pt>
                <c:pt idx="428">
                  <c:v>8.6599999999999913</c:v>
                </c:pt>
                <c:pt idx="429">
                  <c:v>8.6599999999999913</c:v>
                </c:pt>
                <c:pt idx="430">
                  <c:v>8.669999999999991</c:v>
                </c:pt>
                <c:pt idx="431">
                  <c:v>8.69</c:v>
                </c:pt>
                <c:pt idx="432">
                  <c:v>8.7000000000000011</c:v>
                </c:pt>
                <c:pt idx="433">
                  <c:v>8.709999999999992</c:v>
                </c:pt>
                <c:pt idx="434">
                  <c:v>8.7299999999999898</c:v>
                </c:pt>
                <c:pt idx="435">
                  <c:v>8.7599999999999909</c:v>
                </c:pt>
                <c:pt idx="436">
                  <c:v>8.7699999999999925</c:v>
                </c:pt>
                <c:pt idx="437">
                  <c:v>8.7800000000000011</c:v>
                </c:pt>
                <c:pt idx="438">
                  <c:v>8.7900000000000009</c:v>
                </c:pt>
                <c:pt idx="439">
                  <c:v>8.7900000000000009</c:v>
                </c:pt>
                <c:pt idx="440">
                  <c:v>8.7999999999999918</c:v>
                </c:pt>
                <c:pt idx="441">
                  <c:v>8.8199999999999914</c:v>
                </c:pt>
                <c:pt idx="442">
                  <c:v>8.8299999999999912</c:v>
                </c:pt>
                <c:pt idx="443">
                  <c:v>8.84</c:v>
                </c:pt>
                <c:pt idx="444">
                  <c:v>8.8500000000000014</c:v>
                </c:pt>
                <c:pt idx="445">
                  <c:v>8.8500000000000014</c:v>
                </c:pt>
                <c:pt idx="446">
                  <c:v>8.8599999999999941</c:v>
                </c:pt>
                <c:pt idx="447">
                  <c:v>8.8700000000000028</c:v>
                </c:pt>
                <c:pt idx="448">
                  <c:v>8.9</c:v>
                </c:pt>
                <c:pt idx="449">
                  <c:v>8.919999999999991</c:v>
                </c:pt>
                <c:pt idx="450">
                  <c:v>8.919999999999991</c:v>
                </c:pt>
                <c:pt idx="451">
                  <c:v>8.919999999999991</c:v>
                </c:pt>
                <c:pt idx="452">
                  <c:v>8.93</c:v>
                </c:pt>
                <c:pt idx="453">
                  <c:v>8.9500000000000011</c:v>
                </c:pt>
                <c:pt idx="454">
                  <c:v>8.9599999999999937</c:v>
                </c:pt>
                <c:pt idx="455">
                  <c:v>8.9699999999999935</c:v>
                </c:pt>
                <c:pt idx="456">
                  <c:v>8.9799999999999915</c:v>
                </c:pt>
                <c:pt idx="457">
                  <c:v>9.02</c:v>
                </c:pt>
                <c:pt idx="458">
                  <c:v>9.0300000000000011</c:v>
                </c:pt>
                <c:pt idx="459">
                  <c:v>9.0300000000000011</c:v>
                </c:pt>
                <c:pt idx="460">
                  <c:v>9.0400000000000009</c:v>
                </c:pt>
                <c:pt idx="461">
                  <c:v>9.0499999999999918</c:v>
                </c:pt>
                <c:pt idx="462">
                  <c:v>9.0499999999999918</c:v>
                </c:pt>
                <c:pt idx="463">
                  <c:v>9.0599999999999916</c:v>
                </c:pt>
                <c:pt idx="464">
                  <c:v>9.0699999999999914</c:v>
                </c:pt>
                <c:pt idx="465">
                  <c:v>9.0799999999999912</c:v>
                </c:pt>
                <c:pt idx="466">
                  <c:v>9.1</c:v>
                </c:pt>
                <c:pt idx="467">
                  <c:v>9.1</c:v>
                </c:pt>
                <c:pt idx="468">
                  <c:v>9.1</c:v>
                </c:pt>
                <c:pt idx="469">
                  <c:v>9.1</c:v>
                </c:pt>
                <c:pt idx="470">
                  <c:v>9.1</c:v>
                </c:pt>
                <c:pt idx="471">
                  <c:v>9.120000000000001</c:v>
                </c:pt>
                <c:pt idx="472">
                  <c:v>9.15</c:v>
                </c:pt>
                <c:pt idx="473">
                  <c:v>9.169999999999991</c:v>
                </c:pt>
                <c:pt idx="474">
                  <c:v>9.169999999999991</c:v>
                </c:pt>
                <c:pt idx="475">
                  <c:v>9.18</c:v>
                </c:pt>
                <c:pt idx="476">
                  <c:v>9.2000000000000011</c:v>
                </c:pt>
                <c:pt idx="477">
                  <c:v>9.209999999999992</c:v>
                </c:pt>
                <c:pt idx="478">
                  <c:v>9.2299999999999898</c:v>
                </c:pt>
                <c:pt idx="479">
                  <c:v>9.25</c:v>
                </c:pt>
                <c:pt idx="480">
                  <c:v>9.25</c:v>
                </c:pt>
                <c:pt idx="481">
                  <c:v>9.27</c:v>
                </c:pt>
                <c:pt idx="482">
                  <c:v>9.2800000000000011</c:v>
                </c:pt>
                <c:pt idx="483">
                  <c:v>9.2800000000000011</c:v>
                </c:pt>
                <c:pt idx="484">
                  <c:v>9.2900000000000009</c:v>
                </c:pt>
                <c:pt idx="485">
                  <c:v>9.2900000000000009</c:v>
                </c:pt>
                <c:pt idx="486">
                  <c:v>9.2900000000000009</c:v>
                </c:pt>
                <c:pt idx="487">
                  <c:v>9.2900000000000009</c:v>
                </c:pt>
                <c:pt idx="488">
                  <c:v>9.2900000000000009</c:v>
                </c:pt>
                <c:pt idx="489">
                  <c:v>9.3199999999999914</c:v>
                </c:pt>
                <c:pt idx="490">
                  <c:v>9.33</c:v>
                </c:pt>
                <c:pt idx="491">
                  <c:v>9.3500000000000014</c:v>
                </c:pt>
                <c:pt idx="492">
                  <c:v>9.3700000000000028</c:v>
                </c:pt>
                <c:pt idx="493">
                  <c:v>9.4</c:v>
                </c:pt>
                <c:pt idx="494">
                  <c:v>9.4099999999999913</c:v>
                </c:pt>
                <c:pt idx="495">
                  <c:v>9.42</c:v>
                </c:pt>
                <c:pt idx="496">
                  <c:v>9.43</c:v>
                </c:pt>
                <c:pt idx="497">
                  <c:v>9.44</c:v>
                </c:pt>
                <c:pt idx="498">
                  <c:v>9.44</c:v>
                </c:pt>
                <c:pt idx="499">
                  <c:v>9.4699999999999935</c:v>
                </c:pt>
                <c:pt idx="500">
                  <c:v>9.48</c:v>
                </c:pt>
                <c:pt idx="501">
                  <c:v>9.48</c:v>
                </c:pt>
                <c:pt idx="502">
                  <c:v>9.48</c:v>
                </c:pt>
                <c:pt idx="503">
                  <c:v>9.4999999999999911</c:v>
                </c:pt>
                <c:pt idx="504">
                  <c:v>9.51</c:v>
                </c:pt>
                <c:pt idx="505">
                  <c:v>9.51</c:v>
                </c:pt>
                <c:pt idx="506">
                  <c:v>9.5199999999999925</c:v>
                </c:pt>
                <c:pt idx="507">
                  <c:v>9.5299999999999923</c:v>
                </c:pt>
                <c:pt idx="508">
                  <c:v>9.5400000000000009</c:v>
                </c:pt>
                <c:pt idx="509">
                  <c:v>9.5499999999999918</c:v>
                </c:pt>
                <c:pt idx="510">
                  <c:v>9.5499999999999918</c:v>
                </c:pt>
                <c:pt idx="511">
                  <c:v>9.5599999999999916</c:v>
                </c:pt>
                <c:pt idx="512">
                  <c:v>9.5599999999999916</c:v>
                </c:pt>
                <c:pt idx="513">
                  <c:v>9.5699999999999914</c:v>
                </c:pt>
                <c:pt idx="514">
                  <c:v>9.5699999999999914</c:v>
                </c:pt>
                <c:pt idx="515">
                  <c:v>9.5699999999999914</c:v>
                </c:pt>
                <c:pt idx="516">
                  <c:v>9.5799999999999912</c:v>
                </c:pt>
                <c:pt idx="517">
                  <c:v>9.6</c:v>
                </c:pt>
                <c:pt idx="518">
                  <c:v>9.6</c:v>
                </c:pt>
                <c:pt idx="519">
                  <c:v>9.61</c:v>
                </c:pt>
                <c:pt idx="520">
                  <c:v>9.6199999999999921</c:v>
                </c:pt>
                <c:pt idx="521">
                  <c:v>9.6199999999999921</c:v>
                </c:pt>
                <c:pt idx="522">
                  <c:v>9.6299999999999919</c:v>
                </c:pt>
                <c:pt idx="523">
                  <c:v>9.6399999999999917</c:v>
                </c:pt>
                <c:pt idx="524">
                  <c:v>9.6499999999999897</c:v>
                </c:pt>
                <c:pt idx="525">
                  <c:v>9.6599999999999913</c:v>
                </c:pt>
                <c:pt idx="526">
                  <c:v>9.709999999999992</c:v>
                </c:pt>
                <c:pt idx="527">
                  <c:v>9.7499999999999893</c:v>
                </c:pt>
                <c:pt idx="528">
                  <c:v>9.7499999999999893</c:v>
                </c:pt>
                <c:pt idx="529">
                  <c:v>9.7499999999999893</c:v>
                </c:pt>
                <c:pt idx="530">
                  <c:v>9.7999999999999918</c:v>
                </c:pt>
                <c:pt idx="531">
                  <c:v>9.7999999999999918</c:v>
                </c:pt>
                <c:pt idx="532">
                  <c:v>9.8099999999999916</c:v>
                </c:pt>
                <c:pt idx="533">
                  <c:v>9.8199999999999914</c:v>
                </c:pt>
                <c:pt idx="534">
                  <c:v>9.839999999999991</c:v>
                </c:pt>
                <c:pt idx="535">
                  <c:v>9.8500000000000014</c:v>
                </c:pt>
                <c:pt idx="536">
                  <c:v>9.8600000000000012</c:v>
                </c:pt>
                <c:pt idx="537">
                  <c:v>9.8600000000000012</c:v>
                </c:pt>
                <c:pt idx="538">
                  <c:v>9.8699999999999939</c:v>
                </c:pt>
                <c:pt idx="539">
                  <c:v>9.8799999999999937</c:v>
                </c:pt>
                <c:pt idx="540">
                  <c:v>9.8799999999999937</c:v>
                </c:pt>
                <c:pt idx="541">
                  <c:v>9.91</c:v>
                </c:pt>
                <c:pt idx="542">
                  <c:v>9.91</c:v>
                </c:pt>
                <c:pt idx="543">
                  <c:v>9.91</c:v>
                </c:pt>
                <c:pt idx="544">
                  <c:v>9.919999999999991</c:v>
                </c:pt>
                <c:pt idx="545">
                  <c:v>9.919999999999991</c:v>
                </c:pt>
                <c:pt idx="546">
                  <c:v>9.919999999999991</c:v>
                </c:pt>
                <c:pt idx="547">
                  <c:v>9.9599999999999937</c:v>
                </c:pt>
                <c:pt idx="548">
                  <c:v>9.9699999999999935</c:v>
                </c:pt>
                <c:pt idx="549">
                  <c:v>9.9699999999999935</c:v>
                </c:pt>
                <c:pt idx="550">
                  <c:v>9.9799999999999915</c:v>
                </c:pt>
                <c:pt idx="551">
                  <c:v>9.9799999999999915</c:v>
                </c:pt>
                <c:pt idx="552">
                  <c:v>9.9899999999999913</c:v>
                </c:pt>
                <c:pt idx="553">
                  <c:v>10.02</c:v>
                </c:pt>
                <c:pt idx="554">
                  <c:v>10.040000000000001</c:v>
                </c:pt>
                <c:pt idx="555">
                  <c:v>10.040000000000001</c:v>
                </c:pt>
                <c:pt idx="556">
                  <c:v>10.059999999999901</c:v>
                </c:pt>
                <c:pt idx="557">
                  <c:v>10.069999999999904</c:v>
                </c:pt>
                <c:pt idx="558">
                  <c:v>10.08</c:v>
                </c:pt>
                <c:pt idx="559">
                  <c:v>10.09</c:v>
                </c:pt>
                <c:pt idx="560">
                  <c:v>10.1</c:v>
                </c:pt>
                <c:pt idx="561">
                  <c:v>10.1</c:v>
                </c:pt>
                <c:pt idx="562">
                  <c:v>10.1</c:v>
                </c:pt>
                <c:pt idx="563">
                  <c:v>10.11</c:v>
                </c:pt>
                <c:pt idx="564">
                  <c:v>10.120000000000001</c:v>
                </c:pt>
                <c:pt idx="565">
                  <c:v>10.120000000000001</c:v>
                </c:pt>
                <c:pt idx="566">
                  <c:v>10.149999999999903</c:v>
                </c:pt>
                <c:pt idx="567">
                  <c:v>10.149999999999903</c:v>
                </c:pt>
                <c:pt idx="568">
                  <c:v>10.16</c:v>
                </c:pt>
                <c:pt idx="569">
                  <c:v>10.19</c:v>
                </c:pt>
                <c:pt idx="570">
                  <c:v>10.200000000000001</c:v>
                </c:pt>
                <c:pt idx="571">
                  <c:v>10.209999999999901</c:v>
                </c:pt>
                <c:pt idx="572">
                  <c:v>10.209999999999901</c:v>
                </c:pt>
                <c:pt idx="573">
                  <c:v>10.209999999999901</c:v>
                </c:pt>
                <c:pt idx="574">
                  <c:v>10.229999999999899</c:v>
                </c:pt>
                <c:pt idx="575">
                  <c:v>10.229999999999899</c:v>
                </c:pt>
                <c:pt idx="576">
                  <c:v>10.229999999999899</c:v>
                </c:pt>
                <c:pt idx="577">
                  <c:v>10.239999999999998</c:v>
                </c:pt>
                <c:pt idx="578">
                  <c:v>10.239999999999998</c:v>
                </c:pt>
                <c:pt idx="579">
                  <c:v>10.25</c:v>
                </c:pt>
                <c:pt idx="580">
                  <c:v>10.269999999999902</c:v>
                </c:pt>
                <c:pt idx="581">
                  <c:v>10.28</c:v>
                </c:pt>
                <c:pt idx="582">
                  <c:v>10.28</c:v>
                </c:pt>
                <c:pt idx="583">
                  <c:v>10.28</c:v>
                </c:pt>
                <c:pt idx="584">
                  <c:v>10.28</c:v>
                </c:pt>
                <c:pt idx="585">
                  <c:v>10.29</c:v>
                </c:pt>
                <c:pt idx="586">
                  <c:v>10.299999999999899</c:v>
                </c:pt>
                <c:pt idx="587">
                  <c:v>10.329999999999904</c:v>
                </c:pt>
                <c:pt idx="588">
                  <c:v>10.360000000000001</c:v>
                </c:pt>
                <c:pt idx="589">
                  <c:v>10.370000000000001</c:v>
                </c:pt>
                <c:pt idx="590">
                  <c:v>10.399999999999904</c:v>
                </c:pt>
                <c:pt idx="591">
                  <c:v>10.41</c:v>
                </c:pt>
                <c:pt idx="592">
                  <c:v>10.419999999999902</c:v>
                </c:pt>
                <c:pt idx="593">
                  <c:v>10.419999999999902</c:v>
                </c:pt>
                <c:pt idx="594">
                  <c:v>10.450000000000001</c:v>
                </c:pt>
                <c:pt idx="595">
                  <c:v>10.479999999999901</c:v>
                </c:pt>
                <c:pt idx="596">
                  <c:v>10.489999999999904</c:v>
                </c:pt>
                <c:pt idx="597">
                  <c:v>10.489999999999904</c:v>
                </c:pt>
                <c:pt idx="598">
                  <c:v>10.489999999999904</c:v>
                </c:pt>
                <c:pt idx="599">
                  <c:v>10.509999999999902</c:v>
                </c:pt>
                <c:pt idx="600">
                  <c:v>10.52</c:v>
                </c:pt>
                <c:pt idx="601">
                  <c:v>10.53</c:v>
                </c:pt>
                <c:pt idx="602">
                  <c:v>10.539999999999901</c:v>
                </c:pt>
                <c:pt idx="603">
                  <c:v>10.549999999999899</c:v>
                </c:pt>
                <c:pt idx="604">
                  <c:v>10.559999999999901</c:v>
                </c:pt>
                <c:pt idx="605">
                  <c:v>10.559999999999901</c:v>
                </c:pt>
                <c:pt idx="606">
                  <c:v>10.569999999999904</c:v>
                </c:pt>
                <c:pt idx="607">
                  <c:v>10.579999999999904</c:v>
                </c:pt>
                <c:pt idx="608">
                  <c:v>10.589999999999902</c:v>
                </c:pt>
                <c:pt idx="609">
                  <c:v>10.589999999999902</c:v>
                </c:pt>
                <c:pt idx="610">
                  <c:v>10.61</c:v>
                </c:pt>
                <c:pt idx="611">
                  <c:v>10.61</c:v>
                </c:pt>
                <c:pt idx="612">
                  <c:v>10.61</c:v>
                </c:pt>
                <c:pt idx="613">
                  <c:v>10.62</c:v>
                </c:pt>
                <c:pt idx="614">
                  <c:v>10.659999999999904</c:v>
                </c:pt>
                <c:pt idx="615">
                  <c:v>10.669999999999902</c:v>
                </c:pt>
                <c:pt idx="616">
                  <c:v>10.669999999999902</c:v>
                </c:pt>
                <c:pt idx="617">
                  <c:v>10.679999999999902</c:v>
                </c:pt>
                <c:pt idx="618">
                  <c:v>10.679999999999902</c:v>
                </c:pt>
                <c:pt idx="619">
                  <c:v>10.69</c:v>
                </c:pt>
                <c:pt idx="620">
                  <c:v>10.7</c:v>
                </c:pt>
                <c:pt idx="621">
                  <c:v>10.709999999999901</c:v>
                </c:pt>
                <c:pt idx="622">
                  <c:v>10.729999999999899</c:v>
                </c:pt>
                <c:pt idx="623">
                  <c:v>10.749999999999902</c:v>
                </c:pt>
                <c:pt idx="624">
                  <c:v>10.749999999999902</c:v>
                </c:pt>
                <c:pt idx="625">
                  <c:v>10.749999999999902</c:v>
                </c:pt>
                <c:pt idx="626">
                  <c:v>10.77</c:v>
                </c:pt>
                <c:pt idx="627">
                  <c:v>10.81</c:v>
                </c:pt>
                <c:pt idx="628">
                  <c:v>10.81</c:v>
                </c:pt>
                <c:pt idx="629">
                  <c:v>10.839999999999902</c:v>
                </c:pt>
                <c:pt idx="630">
                  <c:v>10.850000000000001</c:v>
                </c:pt>
                <c:pt idx="631">
                  <c:v>10.879999999999903</c:v>
                </c:pt>
                <c:pt idx="632">
                  <c:v>10.89</c:v>
                </c:pt>
                <c:pt idx="633">
                  <c:v>10.909999999999904</c:v>
                </c:pt>
                <c:pt idx="634">
                  <c:v>10.909999999999904</c:v>
                </c:pt>
                <c:pt idx="635">
                  <c:v>10.909999999999904</c:v>
                </c:pt>
                <c:pt idx="636">
                  <c:v>10.909999999999904</c:v>
                </c:pt>
                <c:pt idx="637">
                  <c:v>10.909999999999904</c:v>
                </c:pt>
                <c:pt idx="638">
                  <c:v>10.93</c:v>
                </c:pt>
                <c:pt idx="639">
                  <c:v>10.939999999999902</c:v>
                </c:pt>
                <c:pt idx="640">
                  <c:v>10.959999999999903</c:v>
                </c:pt>
                <c:pt idx="641">
                  <c:v>10.959999999999903</c:v>
                </c:pt>
                <c:pt idx="642">
                  <c:v>10.979999999999901</c:v>
                </c:pt>
                <c:pt idx="643">
                  <c:v>10.979999999999901</c:v>
                </c:pt>
                <c:pt idx="644">
                  <c:v>10.979999999999901</c:v>
                </c:pt>
                <c:pt idx="645">
                  <c:v>11.01</c:v>
                </c:pt>
                <c:pt idx="646">
                  <c:v>11.02</c:v>
                </c:pt>
                <c:pt idx="647">
                  <c:v>11.029999999999902</c:v>
                </c:pt>
                <c:pt idx="648">
                  <c:v>11.029999999999902</c:v>
                </c:pt>
                <c:pt idx="649">
                  <c:v>11.029999999999902</c:v>
                </c:pt>
                <c:pt idx="650">
                  <c:v>11.05</c:v>
                </c:pt>
                <c:pt idx="651">
                  <c:v>11.059999999999901</c:v>
                </c:pt>
                <c:pt idx="652">
                  <c:v>11.059999999999901</c:v>
                </c:pt>
                <c:pt idx="653">
                  <c:v>11.069999999999904</c:v>
                </c:pt>
                <c:pt idx="654">
                  <c:v>11.079999999999904</c:v>
                </c:pt>
                <c:pt idx="655">
                  <c:v>11.129999999999901</c:v>
                </c:pt>
                <c:pt idx="656">
                  <c:v>11.149999999999903</c:v>
                </c:pt>
                <c:pt idx="657">
                  <c:v>11.159999999999904</c:v>
                </c:pt>
                <c:pt idx="658">
                  <c:v>11.159999999999904</c:v>
                </c:pt>
                <c:pt idx="659">
                  <c:v>11.17</c:v>
                </c:pt>
                <c:pt idx="660">
                  <c:v>11.179999999999902</c:v>
                </c:pt>
                <c:pt idx="661">
                  <c:v>11.189999999999902</c:v>
                </c:pt>
                <c:pt idx="662">
                  <c:v>11.209999999999999</c:v>
                </c:pt>
                <c:pt idx="663">
                  <c:v>11.25</c:v>
                </c:pt>
                <c:pt idx="664">
                  <c:v>11.26</c:v>
                </c:pt>
                <c:pt idx="665">
                  <c:v>11.269999999999902</c:v>
                </c:pt>
                <c:pt idx="666">
                  <c:v>11.279999999999902</c:v>
                </c:pt>
                <c:pt idx="667">
                  <c:v>11.279999999999902</c:v>
                </c:pt>
                <c:pt idx="668">
                  <c:v>11.299999999999899</c:v>
                </c:pt>
                <c:pt idx="669">
                  <c:v>11.299999999999899</c:v>
                </c:pt>
                <c:pt idx="670">
                  <c:v>11.32</c:v>
                </c:pt>
                <c:pt idx="671">
                  <c:v>11.32</c:v>
                </c:pt>
                <c:pt idx="672">
                  <c:v>11.33</c:v>
                </c:pt>
                <c:pt idx="673">
                  <c:v>11.360000000000001</c:v>
                </c:pt>
                <c:pt idx="674">
                  <c:v>11.370000000000001</c:v>
                </c:pt>
                <c:pt idx="675">
                  <c:v>11.370000000000001</c:v>
                </c:pt>
                <c:pt idx="676">
                  <c:v>11.389999999999901</c:v>
                </c:pt>
                <c:pt idx="677">
                  <c:v>11.389999999999901</c:v>
                </c:pt>
                <c:pt idx="678">
                  <c:v>11.42</c:v>
                </c:pt>
                <c:pt idx="679">
                  <c:v>11.44</c:v>
                </c:pt>
                <c:pt idx="680">
                  <c:v>11.450000000000001</c:v>
                </c:pt>
                <c:pt idx="681">
                  <c:v>11.459999999999903</c:v>
                </c:pt>
                <c:pt idx="682">
                  <c:v>11.469999999999901</c:v>
                </c:pt>
                <c:pt idx="683">
                  <c:v>11.5</c:v>
                </c:pt>
                <c:pt idx="684">
                  <c:v>11.509999999999902</c:v>
                </c:pt>
                <c:pt idx="685">
                  <c:v>11.509999999999902</c:v>
                </c:pt>
                <c:pt idx="686">
                  <c:v>11.509999999999902</c:v>
                </c:pt>
                <c:pt idx="687">
                  <c:v>11.52</c:v>
                </c:pt>
                <c:pt idx="688">
                  <c:v>11.53</c:v>
                </c:pt>
                <c:pt idx="689">
                  <c:v>11.53</c:v>
                </c:pt>
                <c:pt idx="690">
                  <c:v>11.579999999999904</c:v>
                </c:pt>
                <c:pt idx="691">
                  <c:v>11.579999999999904</c:v>
                </c:pt>
                <c:pt idx="692">
                  <c:v>11.59</c:v>
                </c:pt>
                <c:pt idx="693">
                  <c:v>11.62</c:v>
                </c:pt>
                <c:pt idx="694">
                  <c:v>11.629999999999901</c:v>
                </c:pt>
                <c:pt idx="695">
                  <c:v>11.639999999999999</c:v>
                </c:pt>
                <c:pt idx="696">
                  <c:v>11.65</c:v>
                </c:pt>
                <c:pt idx="697">
                  <c:v>11.66</c:v>
                </c:pt>
                <c:pt idx="698">
                  <c:v>11.66</c:v>
                </c:pt>
                <c:pt idx="699">
                  <c:v>11.669999999999902</c:v>
                </c:pt>
                <c:pt idx="700">
                  <c:v>11.7</c:v>
                </c:pt>
                <c:pt idx="701">
                  <c:v>11.709999999999901</c:v>
                </c:pt>
                <c:pt idx="702">
                  <c:v>11.719999999999899</c:v>
                </c:pt>
                <c:pt idx="703">
                  <c:v>11.729999999999999</c:v>
                </c:pt>
                <c:pt idx="704">
                  <c:v>11.749999999999902</c:v>
                </c:pt>
                <c:pt idx="705">
                  <c:v>11.749999999999902</c:v>
                </c:pt>
                <c:pt idx="706">
                  <c:v>11.759999999999902</c:v>
                </c:pt>
                <c:pt idx="707">
                  <c:v>11.77</c:v>
                </c:pt>
                <c:pt idx="708">
                  <c:v>11.77</c:v>
                </c:pt>
                <c:pt idx="709">
                  <c:v>11.78</c:v>
                </c:pt>
                <c:pt idx="710">
                  <c:v>11.789999999999901</c:v>
                </c:pt>
                <c:pt idx="711">
                  <c:v>11.789999999999901</c:v>
                </c:pt>
                <c:pt idx="712">
                  <c:v>11.799999999999899</c:v>
                </c:pt>
                <c:pt idx="713">
                  <c:v>11.799999999999899</c:v>
                </c:pt>
                <c:pt idx="714">
                  <c:v>11.81</c:v>
                </c:pt>
                <c:pt idx="715">
                  <c:v>11.829999999999904</c:v>
                </c:pt>
                <c:pt idx="716">
                  <c:v>11.84</c:v>
                </c:pt>
                <c:pt idx="717">
                  <c:v>11.860000000000001</c:v>
                </c:pt>
                <c:pt idx="718">
                  <c:v>11.860000000000001</c:v>
                </c:pt>
                <c:pt idx="719">
                  <c:v>11.879999999999903</c:v>
                </c:pt>
                <c:pt idx="720">
                  <c:v>11.879999999999903</c:v>
                </c:pt>
                <c:pt idx="721">
                  <c:v>11.889999999999901</c:v>
                </c:pt>
                <c:pt idx="722">
                  <c:v>11.91</c:v>
                </c:pt>
                <c:pt idx="723">
                  <c:v>11.91</c:v>
                </c:pt>
                <c:pt idx="724">
                  <c:v>11.93</c:v>
                </c:pt>
                <c:pt idx="725">
                  <c:v>11.950000000000001</c:v>
                </c:pt>
                <c:pt idx="726">
                  <c:v>11.950000000000001</c:v>
                </c:pt>
                <c:pt idx="727">
                  <c:v>11.959999999999903</c:v>
                </c:pt>
                <c:pt idx="728">
                  <c:v>11.969999999999901</c:v>
                </c:pt>
                <c:pt idx="729">
                  <c:v>11.979999999999901</c:v>
                </c:pt>
                <c:pt idx="730">
                  <c:v>11.99</c:v>
                </c:pt>
                <c:pt idx="731">
                  <c:v>12</c:v>
                </c:pt>
                <c:pt idx="732">
                  <c:v>12.009999999999902</c:v>
                </c:pt>
                <c:pt idx="733">
                  <c:v>12.02</c:v>
                </c:pt>
                <c:pt idx="734">
                  <c:v>12.02</c:v>
                </c:pt>
                <c:pt idx="735">
                  <c:v>12.04</c:v>
                </c:pt>
                <c:pt idx="736">
                  <c:v>12.049999999999899</c:v>
                </c:pt>
                <c:pt idx="737">
                  <c:v>12.069999999999904</c:v>
                </c:pt>
                <c:pt idx="738">
                  <c:v>12.09</c:v>
                </c:pt>
                <c:pt idx="739">
                  <c:v>12.09</c:v>
                </c:pt>
                <c:pt idx="740">
                  <c:v>12.09</c:v>
                </c:pt>
                <c:pt idx="741">
                  <c:v>12.1</c:v>
                </c:pt>
                <c:pt idx="742">
                  <c:v>12.1</c:v>
                </c:pt>
                <c:pt idx="743">
                  <c:v>12.1</c:v>
                </c:pt>
                <c:pt idx="744">
                  <c:v>12.11</c:v>
                </c:pt>
                <c:pt idx="745">
                  <c:v>12.11</c:v>
                </c:pt>
                <c:pt idx="746">
                  <c:v>12.129999999999999</c:v>
                </c:pt>
                <c:pt idx="747">
                  <c:v>12.16</c:v>
                </c:pt>
                <c:pt idx="748">
                  <c:v>12.17</c:v>
                </c:pt>
                <c:pt idx="749">
                  <c:v>12.18</c:v>
                </c:pt>
                <c:pt idx="750">
                  <c:v>12.209999999999999</c:v>
                </c:pt>
                <c:pt idx="751">
                  <c:v>12.209999999999999</c:v>
                </c:pt>
                <c:pt idx="752">
                  <c:v>12.219999999999999</c:v>
                </c:pt>
                <c:pt idx="753">
                  <c:v>12.239999999999998</c:v>
                </c:pt>
                <c:pt idx="754">
                  <c:v>12.27</c:v>
                </c:pt>
                <c:pt idx="755">
                  <c:v>12.27</c:v>
                </c:pt>
                <c:pt idx="756">
                  <c:v>12.3</c:v>
                </c:pt>
                <c:pt idx="757">
                  <c:v>12.3</c:v>
                </c:pt>
                <c:pt idx="758">
                  <c:v>12.309999999999901</c:v>
                </c:pt>
                <c:pt idx="759">
                  <c:v>12.33</c:v>
                </c:pt>
                <c:pt idx="760">
                  <c:v>12.349999999999902</c:v>
                </c:pt>
                <c:pt idx="761">
                  <c:v>12.349999999999902</c:v>
                </c:pt>
                <c:pt idx="762">
                  <c:v>12.360000000000001</c:v>
                </c:pt>
                <c:pt idx="763">
                  <c:v>12.370000000000001</c:v>
                </c:pt>
                <c:pt idx="764">
                  <c:v>12.389999999999901</c:v>
                </c:pt>
                <c:pt idx="765">
                  <c:v>12.399999999999904</c:v>
                </c:pt>
                <c:pt idx="766">
                  <c:v>12.399999999999904</c:v>
                </c:pt>
                <c:pt idx="767">
                  <c:v>12.41</c:v>
                </c:pt>
                <c:pt idx="768">
                  <c:v>12.42</c:v>
                </c:pt>
                <c:pt idx="769">
                  <c:v>12.43</c:v>
                </c:pt>
                <c:pt idx="770">
                  <c:v>12.43</c:v>
                </c:pt>
                <c:pt idx="771">
                  <c:v>12.43</c:v>
                </c:pt>
                <c:pt idx="772">
                  <c:v>12.43</c:v>
                </c:pt>
                <c:pt idx="773">
                  <c:v>12.439999999999902</c:v>
                </c:pt>
                <c:pt idx="774">
                  <c:v>12.450000000000001</c:v>
                </c:pt>
                <c:pt idx="775">
                  <c:v>12.450000000000001</c:v>
                </c:pt>
                <c:pt idx="776">
                  <c:v>12.469999999999901</c:v>
                </c:pt>
                <c:pt idx="777">
                  <c:v>12.469999999999901</c:v>
                </c:pt>
                <c:pt idx="778">
                  <c:v>12.479999999999901</c:v>
                </c:pt>
                <c:pt idx="779">
                  <c:v>12.5</c:v>
                </c:pt>
                <c:pt idx="780">
                  <c:v>12.519999999999902</c:v>
                </c:pt>
                <c:pt idx="781">
                  <c:v>12.54</c:v>
                </c:pt>
                <c:pt idx="782">
                  <c:v>12.559999999999901</c:v>
                </c:pt>
                <c:pt idx="783">
                  <c:v>12.58</c:v>
                </c:pt>
                <c:pt idx="784">
                  <c:v>12.61</c:v>
                </c:pt>
                <c:pt idx="785">
                  <c:v>12.61</c:v>
                </c:pt>
                <c:pt idx="786">
                  <c:v>12.629999999999901</c:v>
                </c:pt>
                <c:pt idx="787">
                  <c:v>12.629999999999901</c:v>
                </c:pt>
                <c:pt idx="788">
                  <c:v>12.629999999999901</c:v>
                </c:pt>
                <c:pt idx="789">
                  <c:v>12.629999999999901</c:v>
                </c:pt>
                <c:pt idx="790">
                  <c:v>12.629999999999901</c:v>
                </c:pt>
                <c:pt idx="791">
                  <c:v>12.629999999999901</c:v>
                </c:pt>
                <c:pt idx="792">
                  <c:v>12.669999999999902</c:v>
                </c:pt>
                <c:pt idx="793">
                  <c:v>12.679999999999902</c:v>
                </c:pt>
                <c:pt idx="794">
                  <c:v>12.7</c:v>
                </c:pt>
                <c:pt idx="795">
                  <c:v>12.7</c:v>
                </c:pt>
                <c:pt idx="796">
                  <c:v>12.7</c:v>
                </c:pt>
                <c:pt idx="797">
                  <c:v>12.709999999999901</c:v>
                </c:pt>
                <c:pt idx="798">
                  <c:v>12.709999999999901</c:v>
                </c:pt>
                <c:pt idx="799">
                  <c:v>12.709999999999901</c:v>
                </c:pt>
                <c:pt idx="800">
                  <c:v>12.709999999999901</c:v>
                </c:pt>
                <c:pt idx="801">
                  <c:v>12.709999999999901</c:v>
                </c:pt>
                <c:pt idx="802">
                  <c:v>12.709999999999901</c:v>
                </c:pt>
                <c:pt idx="803">
                  <c:v>12.719999999999899</c:v>
                </c:pt>
                <c:pt idx="804">
                  <c:v>12.739999999999998</c:v>
                </c:pt>
                <c:pt idx="805">
                  <c:v>12.739999999999998</c:v>
                </c:pt>
                <c:pt idx="806">
                  <c:v>12.75</c:v>
                </c:pt>
                <c:pt idx="807">
                  <c:v>12.75</c:v>
                </c:pt>
                <c:pt idx="808">
                  <c:v>12.769999999999902</c:v>
                </c:pt>
                <c:pt idx="809">
                  <c:v>12.769999999999902</c:v>
                </c:pt>
                <c:pt idx="810">
                  <c:v>12.769999999999902</c:v>
                </c:pt>
                <c:pt idx="811">
                  <c:v>12.78</c:v>
                </c:pt>
                <c:pt idx="812">
                  <c:v>12.78</c:v>
                </c:pt>
                <c:pt idx="813">
                  <c:v>12.81</c:v>
                </c:pt>
                <c:pt idx="814">
                  <c:v>12.83</c:v>
                </c:pt>
                <c:pt idx="815">
                  <c:v>12.83</c:v>
                </c:pt>
                <c:pt idx="816">
                  <c:v>12.83</c:v>
                </c:pt>
                <c:pt idx="817">
                  <c:v>12.850000000000001</c:v>
                </c:pt>
                <c:pt idx="818">
                  <c:v>12.860000000000001</c:v>
                </c:pt>
                <c:pt idx="819">
                  <c:v>12.889999999999901</c:v>
                </c:pt>
                <c:pt idx="820">
                  <c:v>12.889999999999901</c:v>
                </c:pt>
                <c:pt idx="821">
                  <c:v>12.899999999999904</c:v>
                </c:pt>
                <c:pt idx="822">
                  <c:v>12.899999999999904</c:v>
                </c:pt>
                <c:pt idx="823">
                  <c:v>12.91</c:v>
                </c:pt>
                <c:pt idx="824">
                  <c:v>12.91</c:v>
                </c:pt>
                <c:pt idx="825">
                  <c:v>12.93</c:v>
                </c:pt>
                <c:pt idx="826">
                  <c:v>12.93</c:v>
                </c:pt>
                <c:pt idx="827">
                  <c:v>12.94</c:v>
                </c:pt>
                <c:pt idx="828">
                  <c:v>12.94</c:v>
                </c:pt>
                <c:pt idx="829">
                  <c:v>12.959999999999903</c:v>
                </c:pt>
                <c:pt idx="830">
                  <c:v>12.959999999999903</c:v>
                </c:pt>
                <c:pt idx="831">
                  <c:v>12.98</c:v>
                </c:pt>
                <c:pt idx="832">
                  <c:v>12.99</c:v>
                </c:pt>
                <c:pt idx="833">
                  <c:v>12.99</c:v>
                </c:pt>
                <c:pt idx="834">
                  <c:v>13</c:v>
                </c:pt>
                <c:pt idx="835">
                  <c:v>13.02</c:v>
                </c:pt>
                <c:pt idx="836">
                  <c:v>13.05</c:v>
                </c:pt>
                <c:pt idx="837">
                  <c:v>13.08</c:v>
                </c:pt>
                <c:pt idx="838">
                  <c:v>13.1</c:v>
                </c:pt>
                <c:pt idx="839">
                  <c:v>13.1</c:v>
                </c:pt>
                <c:pt idx="840">
                  <c:v>13.11</c:v>
                </c:pt>
                <c:pt idx="841">
                  <c:v>13.139999999999999</c:v>
                </c:pt>
                <c:pt idx="842">
                  <c:v>13.15</c:v>
                </c:pt>
                <c:pt idx="843">
                  <c:v>13.169999999999902</c:v>
                </c:pt>
                <c:pt idx="844">
                  <c:v>13.169999999999902</c:v>
                </c:pt>
                <c:pt idx="845">
                  <c:v>13.209999999999901</c:v>
                </c:pt>
                <c:pt idx="846">
                  <c:v>13.219999999999999</c:v>
                </c:pt>
                <c:pt idx="847">
                  <c:v>13.239999999999998</c:v>
                </c:pt>
                <c:pt idx="848">
                  <c:v>13.25</c:v>
                </c:pt>
                <c:pt idx="849">
                  <c:v>13.26</c:v>
                </c:pt>
                <c:pt idx="850">
                  <c:v>13.269999999999902</c:v>
                </c:pt>
                <c:pt idx="851">
                  <c:v>13.309999999999901</c:v>
                </c:pt>
                <c:pt idx="852">
                  <c:v>13.33</c:v>
                </c:pt>
                <c:pt idx="853">
                  <c:v>13.33</c:v>
                </c:pt>
                <c:pt idx="854">
                  <c:v>13.360000000000001</c:v>
                </c:pt>
                <c:pt idx="855">
                  <c:v>13.360000000000001</c:v>
                </c:pt>
                <c:pt idx="856">
                  <c:v>13.379999999999903</c:v>
                </c:pt>
                <c:pt idx="857">
                  <c:v>13.4</c:v>
                </c:pt>
                <c:pt idx="858">
                  <c:v>13.4</c:v>
                </c:pt>
                <c:pt idx="859">
                  <c:v>13.41</c:v>
                </c:pt>
                <c:pt idx="860">
                  <c:v>13.419999999999902</c:v>
                </c:pt>
                <c:pt idx="861">
                  <c:v>13.419999999999902</c:v>
                </c:pt>
                <c:pt idx="862">
                  <c:v>13.419999999999902</c:v>
                </c:pt>
                <c:pt idx="863">
                  <c:v>13.43</c:v>
                </c:pt>
                <c:pt idx="864">
                  <c:v>13.44</c:v>
                </c:pt>
                <c:pt idx="865">
                  <c:v>13.459999999999903</c:v>
                </c:pt>
                <c:pt idx="866">
                  <c:v>13.459999999999903</c:v>
                </c:pt>
                <c:pt idx="867">
                  <c:v>13.459999999999903</c:v>
                </c:pt>
                <c:pt idx="868">
                  <c:v>13.459999999999903</c:v>
                </c:pt>
                <c:pt idx="869">
                  <c:v>13.469999999999901</c:v>
                </c:pt>
                <c:pt idx="870">
                  <c:v>13.48</c:v>
                </c:pt>
                <c:pt idx="871">
                  <c:v>13.48</c:v>
                </c:pt>
                <c:pt idx="872">
                  <c:v>13.49</c:v>
                </c:pt>
                <c:pt idx="873">
                  <c:v>13.5</c:v>
                </c:pt>
                <c:pt idx="874">
                  <c:v>13.5</c:v>
                </c:pt>
                <c:pt idx="875">
                  <c:v>13.53</c:v>
                </c:pt>
                <c:pt idx="876">
                  <c:v>13.55</c:v>
                </c:pt>
                <c:pt idx="877">
                  <c:v>13.55</c:v>
                </c:pt>
                <c:pt idx="878">
                  <c:v>13.569999999999904</c:v>
                </c:pt>
                <c:pt idx="879">
                  <c:v>13.58</c:v>
                </c:pt>
                <c:pt idx="880">
                  <c:v>13.61</c:v>
                </c:pt>
                <c:pt idx="881">
                  <c:v>13.61</c:v>
                </c:pt>
                <c:pt idx="882">
                  <c:v>13.62</c:v>
                </c:pt>
                <c:pt idx="883">
                  <c:v>13.62</c:v>
                </c:pt>
                <c:pt idx="884">
                  <c:v>13.62</c:v>
                </c:pt>
                <c:pt idx="885">
                  <c:v>13.629999999999999</c:v>
                </c:pt>
                <c:pt idx="886">
                  <c:v>13.639999999999899</c:v>
                </c:pt>
                <c:pt idx="887">
                  <c:v>13.66</c:v>
                </c:pt>
                <c:pt idx="888">
                  <c:v>13.66</c:v>
                </c:pt>
                <c:pt idx="889">
                  <c:v>13.66</c:v>
                </c:pt>
                <c:pt idx="890">
                  <c:v>13.66</c:v>
                </c:pt>
                <c:pt idx="891">
                  <c:v>13.66</c:v>
                </c:pt>
                <c:pt idx="892">
                  <c:v>13.679999999999902</c:v>
                </c:pt>
                <c:pt idx="893">
                  <c:v>13.69</c:v>
                </c:pt>
                <c:pt idx="894">
                  <c:v>13.69</c:v>
                </c:pt>
                <c:pt idx="895">
                  <c:v>13.7</c:v>
                </c:pt>
                <c:pt idx="896">
                  <c:v>13.7</c:v>
                </c:pt>
                <c:pt idx="897">
                  <c:v>13.7</c:v>
                </c:pt>
                <c:pt idx="898">
                  <c:v>13.7</c:v>
                </c:pt>
                <c:pt idx="899">
                  <c:v>13.709999999999999</c:v>
                </c:pt>
                <c:pt idx="900">
                  <c:v>13.719999999999899</c:v>
                </c:pt>
                <c:pt idx="901">
                  <c:v>13.739999999999998</c:v>
                </c:pt>
                <c:pt idx="902">
                  <c:v>13.75</c:v>
                </c:pt>
                <c:pt idx="903">
                  <c:v>13.76</c:v>
                </c:pt>
                <c:pt idx="904">
                  <c:v>13.76</c:v>
                </c:pt>
                <c:pt idx="905">
                  <c:v>13.76</c:v>
                </c:pt>
                <c:pt idx="906">
                  <c:v>13.76</c:v>
                </c:pt>
                <c:pt idx="907">
                  <c:v>13.76</c:v>
                </c:pt>
                <c:pt idx="908">
                  <c:v>13.78</c:v>
                </c:pt>
                <c:pt idx="909">
                  <c:v>13.79</c:v>
                </c:pt>
                <c:pt idx="910">
                  <c:v>13.79</c:v>
                </c:pt>
                <c:pt idx="911">
                  <c:v>13.799999999999899</c:v>
                </c:pt>
                <c:pt idx="912">
                  <c:v>13.819999999999904</c:v>
                </c:pt>
                <c:pt idx="913">
                  <c:v>13.84</c:v>
                </c:pt>
                <c:pt idx="914">
                  <c:v>13.84</c:v>
                </c:pt>
                <c:pt idx="915">
                  <c:v>13.860000000000001</c:v>
                </c:pt>
                <c:pt idx="916">
                  <c:v>13.870000000000001</c:v>
                </c:pt>
                <c:pt idx="917">
                  <c:v>13.870000000000001</c:v>
                </c:pt>
                <c:pt idx="918">
                  <c:v>13.879999999999903</c:v>
                </c:pt>
                <c:pt idx="919">
                  <c:v>13.879999999999903</c:v>
                </c:pt>
                <c:pt idx="920">
                  <c:v>13.91</c:v>
                </c:pt>
                <c:pt idx="921">
                  <c:v>13.91</c:v>
                </c:pt>
                <c:pt idx="922">
                  <c:v>13.919999999999902</c:v>
                </c:pt>
                <c:pt idx="923">
                  <c:v>13.93</c:v>
                </c:pt>
                <c:pt idx="924">
                  <c:v>13.93</c:v>
                </c:pt>
                <c:pt idx="925">
                  <c:v>13.93</c:v>
                </c:pt>
                <c:pt idx="926">
                  <c:v>13.93</c:v>
                </c:pt>
                <c:pt idx="927">
                  <c:v>13.93</c:v>
                </c:pt>
                <c:pt idx="928">
                  <c:v>13.94</c:v>
                </c:pt>
                <c:pt idx="929">
                  <c:v>13.950000000000001</c:v>
                </c:pt>
                <c:pt idx="930">
                  <c:v>13.96</c:v>
                </c:pt>
                <c:pt idx="931">
                  <c:v>13.969999999999901</c:v>
                </c:pt>
                <c:pt idx="932">
                  <c:v>13.969999999999901</c:v>
                </c:pt>
                <c:pt idx="933">
                  <c:v>13.99</c:v>
                </c:pt>
                <c:pt idx="934">
                  <c:v>13.999999999999904</c:v>
                </c:pt>
                <c:pt idx="935">
                  <c:v>14.02</c:v>
                </c:pt>
                <c:pt idx="936">
                  <c:v>14.03</c:v>
                </c:pt>
                <c:pt idx="937">
                  <c:v>14.049999999999899</c:v>
                </c:pt>
                <c:pt idx="938">
                  <c:v>14.049999999999899</c:v>
                </c:pt>
                <c:pt idx="939">
                  <c:v>14.06</c:v>
                </c:pt>
                <c:pt idx="940">
                  <c:v>14.069999999999904</c:v>
                </c:pt>
                <c:pt idx="941">
                  <c:v>14.069999999999904</c:v>
                </c:pt>
                <c:pt idx="942">
                  <c:v>14.069999999999904</c:v>
                </c:pt>
                <c:pt idx="943">
                  <c:v>14.069999999999904</c:v>
                </c:pt>
                <c:pt idx="944">
                  <c:v>14.09</c:v>
                </c:pt>
                <c:pt idx="945">
                  <c:v>14.099999999999902</c:v>
                </c:pt>
                <c:pt idx="946">
                  <c:v>14.12</c:v>
                </c:pt>
                <c:pt idx="947">
                  <c:v>14.16</c:v>
                </c:pt>
                <c:pt idx="948">
                  <c:v>14.17</c:v>
                </c:pt>
                <c:pt idx="949">
                  <c:v>14.209999999999901</c:v>
                </c:pt>
                <c:pt idx="950">
                  <c:v>14.209999999999901</c:v>
                </c:pt>
                <c:pt idx="951">
                  <c:v>14.219999999999899</c:v>
                </c:pt>
                <c:pt idx="952">
                  <c:v>14.219999999999899</c:v>
                </c:pt>
                <c:pt idx="953">
                  <c:v>14.249999999999902</c:v>
                </c:pt>
                <c:pt idx="954">
                  <c:v>14.249999999999902</c:v>
                </c:pt>
                <c:pt idx="955">
                  <c:v>14.27</c:v>
                </c:pt>
                <c:pt idx="956">
                  <c:v>14.289999999999901</c:v>
                </c:pt>
                <c:pt idx="957">
                  <c:v>14.309999999999901</c:v>
                </c:pt>
                <c:pt idx="958">
                  <c:v>14.329999999999904</c:v>
                </c:pt>
                <c:pt idx="959">
                  <c:v>14.34</c:v>
                </c:pt>
                <c:pt idx="960">
                  <c:v>14.350000000000001</c:v>
                </c:pt>
                <c:pt idx="961">
                  <c:v>14.350000000000001</c:v>
                </c:pt>
                <c:pt idx="962">
                  <c:v>14.350000000000001</c:v>
                </c:pt>
                <c:pt idx="963">
                  <c:v>14.359999999999904</c:v>
                </c:pt>
                <c:pt idx="964">
                  <c:v>14.370000000000001</c:v>
                </c:pt>
                <c:pt idx="965">
                  <c:v>14.370000000000001</c:v>
                </c:pt>
                <c:pt idx="966">
                  <c:v>14.370000000000001</c:v>
                </c:pt>
                <c:pt idx="967">
                  <c:v>14.370000000000001</c:v>
                </c:pt>
                <c:pt idx="968">
                  <c:v>14.370000000000001</c:v>
                </c:pt>
                <c:pt idx="969">
                  <c:v>14.389999999999901</c:v>
                </c:pt>
                <c:pt idx="970">
                  <c:v>14.389999999999901</c:v>
                </c:pt>
                <c:pt idx="971">
                  <c:v>14.409999999999904</c:v>
                </c:pt>
                <c:pt idx="972">
                  <c:v>14.42</c:v>
                </c:pt>
                <c:pt idx="973">
                  <c:v>14.429999999999902</c:v>
                </c:pt>
                <c:pt idx="974">
                  <c:v>14.439999999999902</c:v>
                </c:pt>
                <c:pt idx="975">
                  <c:v>14.439999999999902</c:v>
                </c:pt>
                <c:pt idx="976">
                  <c:v>14.450000000000001</c:v>
                </c:pt>
                <c:pt idx="977">
                  <c:v>14.479999999999901</c:v>
                </c:pt>
                <c:pt idx="978">
                  <c:v>14.489999999999904</c:v>
                </c:pt>
                <c:pt idx="979">
                  <c:v>14.489999999999904</c:v>
                </c:pt>
                <c:pt idx="980">
                  <c:v>14.499999999999904</c:v>
                </c:pt>
                <c:pt idx="981">
                  <c:v>14.509999999999902</c:v>
                </c:pt>
                <c:pt idx="982">
                  <c:v>14.509999999999902</c:v>
                </c:pt>
                <c:pt idx="983">
                  <c:v>14.519999999999902</c:v>
                </c:pt>
                <c:pt idx="984">
                  <c:v>14.54</c:v>
                </c:pt>
                <c:pt idx="985">
                  <c:v>14.55</c:v>
                </c:pt>
                <c:pt idx="986">
                  <c:v>14.56</c:v>
                </c:pt>
                <c:pt idx="987">
                  <c:v>14.57</c:v>
                </c:pt>
                <c:pt idx="988">
                  <c:v>14.57</c:v>
                </c:pt>
                <c:pt idx="989">
                  <c:v>14.589999999999902</c:v>
                </c:pt>
                <c:pt idx="990">
                  <c:v>14.6</c:v>
                </c:pt>
                <c:pt idx="991">
                  <c:v>14.639999999999999</c:v>
                </c:pt>
                <c:pt idx="992">
                  <c:v>14.649999999999903</c:v>
                </c:pt>
                <c:pt idx="993">
                  <c:v>14.649999999999903</c:v>
                </c:pt>
                <c:pt idx="994">
                  <c:v>14.67</c:v>
                </c:pt>
                <c:pt idx="995">
                  <c:v>14.7</c:v>
                </c:pt>
                <c:pt idx="996">
                  <c:v>14.7</c:v>
                </c:pt>
                <c:pt idx="997">
                  <c:v>14.7</c:v>
                </c:pt>
                <c:pt idx="998">
                  <c:v>14.709999999999999</c:v>
                </c:pt>
                <c:pt idx="999">
                  <c:v>14.719999999999899</c:v>
                </c:pt>
                <c:pt idx="1000">
                  <c:v>14.719999999999899</c:v>
                </c:pt>
                <c:pt idx="1001">
                  <c:v>14.719999999999899</c:v>
                </c:pt>
                <c:pt idx="1002">
                  <c:v>14.739999999999998</c:v>
                </c:pt>
                <c:pt idx="1003">
                  <c:v>14.739999999999998</c:v>
                </c:pt>
                <c:pt idx="1004">
                  <c:v>14.739999999999998</c:v>
                </c:pt>
                <c:pt idx="1005">
                  <c:v>14.78</c:v>
                </c:pt>
                <c:pt idx="1006">
                  <c:v>14.8</c:v>
                </c:pt>
                <c:pt idx="1007">
                  <c:v>14.81</c:v>
                </c:pt>
                <c:pt idx="1008">
                  <c:v>14.84</c:v>
                </c:pt>
                <c:pt idx="1009">
                  <c:v>14.850000000000001</c:v>
                </c:pt>
                <c:pt idx="1010">
                  <c:v>14.870000000000001</c:v>
                </c:pt>
                <c:pt idx="1011">
                  <c:v>14.870000000000001</c:v>
                </c:pt>
                <c:pt idx="1012">
                  <c:v>14.870000000000001</c:v>
                </c:pt>
                <c:pt idx="1013">
                  <c:v>14.9</c:v>
                </c:pt>
                <c:pt idx="1014">
                  <c:v>14.92</c:v>
                </c:pt>
                <c:pt idx="1015">
                  <c:v>14.94</c:v>
                </c:pt>
                <c:pt idx="1016">
                  <c:v>14.950000000000001</c:v>
                </c:pt>
                <c:pt idx="1017">
                  <c:v>14.96</c:v>
                </c:pt>
                <c:pt idx="1018">
                  <c:v>14.97</c:v>
                </c:pt>
                <c:pt idx="1019">
                  <c:v>14.98</c:v>
                </c:pt>
                <c:pt idx="1020">
                  <c:v>15</c:v>
                </c:pt>
                <c:pt idx="1021">
                  <c:v>15.009999999999902</c:v>
                </c:pt>
                <c:pt idx="1022">
                  <c:v>15.02</c:v>
                </c:pt>
                <c:pt idx="1023">
                  <c:v>15.049999999999899</c:v>
                </c:pt>
                <c:pt idx="1024">
                  <c:v>15.059999999999901</c:v>
                </c:pt>
                <c:pt idx="1025">
                  <c:v>15.07</c:v>
                </c:pt>
                <c:pt idx="1026">
                  <c:v>15.089999999999902</c:v>
                </c:pt>
                <c:pt idx="1027">
                  <c:v>15.1</c:v>
                </c:pt>
                <c:pt idx="1028">
                  <c:v>15.1</c:v>
                </c:pt>
                <c:pt idx="1029">
                  <c:v>15.12</c:v>
                </c:pt>
                <c:pt idx="1030">
                  <c:v>15.139999999999999</c:v>
                </c:pt>
                <c:pt idx="1031">
                  <c:v>15.16</c:v>
                </c:pt>
                <c:pt idx="1032">
                  <c:v>15.17</c:v>
                </c:pt>
                <c:pt idx="1033">
                  <c:v>15.17</c:v>
                </c:pt>
                <c:pt idx="1034">
                  <c:v>15.19</c:v>
                </c:pt>
                <c:pt idx="1035">
                  <c:v>15.19</c:v>
                </c:pt>
                <c:pt idx="1036">
                  <c:v>15.2</c:v>
                </c:pt>
                <c:pt idx="1037">
                  <c:v>15.209999999999999</c:v>
                </c:pt>
                <c:pt idx="1038">
                  <c:v>15.219999999999999</c:v>
                </c:pt>
                <c:pt idx="1039">
                  <c:v>15.229999999999899</c:v>
                </c:pt>
                <c:pt idx="1040">
                  <c:v>15.229999999999899</c:v>
                </c:pt>
                <c:pt idx="1041">
                  <c:v>15.239999999999998</c:v>
                </c:pt>
                <c:pt idx="1042">
                  <c:v>15.239999999999998</c:v>
                </c:pt>
                <c:pt idx="1043">
                  <c:v>15.25</c:v>
                </c:pt>
                <c:pt idx="1044">
                  <c:v>15.26</c:v>
                </c:pt>
                <c:pt idx="1045">
                  <c:v>15.26</c:v>
                </c:pt>
                <c:pt idx="1046">
                  <c:v>15.27</c:v>
                </c:pt>
                <c:pt idx="1047">
                  <c:v>15.299999999999899</c:v>
                </c:pt>
                <c:pt idx="1048">
                  <c:v>15.299999999999899</c:v>
                </c:pt>
                <c:pt idx="1049">
                  <c:v>15.309999999999901</c:v>
                </c:pt>
                <c:pt idx="1050">
                  <c:v>15.349999999999902</c:v>
                </c:pt>
                <c:pt idx="1051">
                  <c:v>15.349999999999902</c:v>
                </c:pt>
                <c:pt idx="1052">
                  <c:v>15.360000000000001</c:v>
                </c:pt>
                <c:pt idx="1053">
                  <c:v>15.379999999999903</c:v>
                </c:pt>
                <c:pt idx="1054">
                  <c:v>15.389999999999901</c:v>
                </c:pt>
                <c:pt idx="1055">
                  <c:v>15.4</c:v>
                </c:pt>
                <c:pt idx="1056">
                  <c:v>15.42</c:v>
                </c:pt>
                <c:pt idx="1057">
                  <c:v>15.44</c:v>
                </c:pt>
                <c:pt idx="1058">
                  <c:v>15.450000000000001</c:v>
                </c:pt>
                <c:pt idx="1059">
                  <c:v>15.450000000000001</c:v>
                </c:pt>
                <c:pt idx="1060">
                  <c:v>15.47</c:v>
                </c:pt>
                <c:pt idx="1061">
                  <c:v>15.479999999999901</c:v>
                </c:pt>
                <c:pt idx="1062">
                  <c:v>15.509999999999902</c:v>
                </c:pt>
                <c:pt idx="1063">
                  <c:v>15.54</c:v>
                </c:pt>
                <c:pt idx="1064">
                  <c:v>15.55</c:v>
                </c:pt>
                <c:pt idx="1065">
                  <c:v>15.57</c:v>
                </c:pt>
                <c:pt idx="1066">
                  <c:v>15.59</c:v>
                </c:pt>
                <c:pt idx="1067">
                  <c:v>15.6</c:v>
                </c:pt>
                <c:pt idx="1068">
                  <c:v>15.629999999999901</c:v>
                </c:pt>
                <c:pt idx="1069">
                  <c:v>15.629999999999901</c:v>
                </c:pt>
                <c:pt idx="1070">
                  <c:v>15.639999999999999</c:v>
                </c:pt>
                <c:pt idx="1071">
                  <c:v>15.65</c:v>
                </c:pt>
                <c:pt idx="1072">
                  <c:v>15.65</c:v>
                </c:pt>
                <c:pt idx="1073">
                  <c:v>15.65</c:v>
                </c:pt>
                <c:pt idx="1074">
                  <c:v>15.67</c:v>
                </c:pt>
                <c:pt idx="1075">
                  <c:v>15.68</c:v>
                </c:pt>
                <c:pt idx="1076">
                  <c:v>15.699999999999902</c:v>
                </c:pt>
                <c:pt idx="1077">
                  <c:v>15.699999999999902</c:v>
                </c:pt>
                <c:pt idx="1078">
                  <c:v>15.709999999999999</c:v>
                </c:pt>
                <c:pt idx="1079">
                  <c:v>15.719999999999999</c:v>
                </c:pt>
                <c:pt idx="1080">
                  <c:v>15.729999999999999</c:v>
                </c:pt>
                <c:pt idx="1081">
                  <c:v>15.729999999999999</c:v>
                </c:pt>
                <c:pt idx="1082">
                  <c:v>15.729999999999999</c:v>
                </c:pt>
                <c:pt idx="1083">
                  <c:v>15.76</c:v>
                </c:pt>
                <c:pt idx="1084">
                  <c:v>15.78</c:v>
                </c:pt>
                <c:pt idx="1085">
                  <c:v>15.79</c:v>
                </c:pt>
                <c:pt idx="1086">
                  <c:v>15.81</c:v>
                </c:pt>
                <c:pt idx="1087">
                  <c:v>15.860000000000001</c:v>
                </c:pt>
                <c:pt idx="1088">
                  <c:v>15.879999999999903</c:v>
                </c:pt>
                <c:pt idx="1089">
                  <c:v>15.9</c:v>
                </c:pt>
                <c:pt idx="1090">
                  <c:v>15.9</c:v>
                </c:pt>
                <c:pt idx="1091">
                  <c:v>15.9</c:v>
                </c:pt>
                <c:pt idx="1092">
                  <c:v>15.91</c:v>
                </c:pt>
                <c:pt idx="1093">
                  <c:v>15.91</c:v>
                </c:pt>
                <c:pt idx="1094">
                  <c:v>15.93</c:v>
                </c:pt>
                <c:pt idx="1095">
                  <c:v>15.939999999999902</c:v>
                </c:pt>
                <c:pt idx="1096">
                  <c:v>15.939999999999902</c:v>
                </c:pt>
                <c:pt idx="1097">
                  <c:v>15.950000000000001</c:v>
                </c:pt>
                <c:pt idx="1098">
                  <c:v>15.950000000000001</c:v>
                </c:pt>
                <c:pt idx="1099">
                  <c:v>15.950000000000001</c:v>
                </c:pt>
                <c:pt idx="1100">
                  <c:v>15.96</c:v>
                </c:pt>
                <c:pt idx="1101">
                  <c:v>15.96</c:v>
                </c:pt>
                <c:pt idx="1102">
                  <c:v>15.96</c:v>
                </c:pt>
                <c:pt idx="1103">
                  <c:v>15.989999999999904</c:v>
                </c:pt>
                <c:pt idx="1104">
                  <c:v>16</c:v>
                </c:pt>
                <c:pt idx="1105">
                  <c:v>16</c:v>
                </c:pt>
                <c:pt idx="1106">
                  <c:v>16</c:v>
                </c:pt>
                <c:pt idx="1107">
                  <c:v>16.009999999999899</c:v>
                </c:pt>
                <c:pt idx="1108">
                  <c:v>16.009999999999899</c:v>
                </c:pt>
                <c:pt idx="1109">
                  <c:v>16.02</c:v>
                </c:pt>
                <c:pt idx="1110">
                  <c:v>16.029999999999902</c:v>
                </c:pt>
                <c:pt idx="1111">
                  <c:v>16.05</c:v>
                </c:pt>
                <c:pt idx="1112">
                  <c:v>16.05</c:v>
                </c:pt>
                <c:pt idx="1113">
                  <c:v>16.05</c:v>
                </c:pt>
                <c:pt idx="1114">
                  <c:v>16.059999999999999</c:v>
                </c:pt>
                <c:pt idx="1115">
                  <c:v>16.059999999999999</c:v>
                </c:pt>
                <c:pt idx="1116">
                  <c:v>16.07</c:v>
                </c:pt>
                <c:pt idx="1117">
                  <c:v>16.079999999999995</c:v>
                </c:pt>
                <c:pt idx="1118">
                  <c:v>16.079999999999995</c:v>
                </c:pt>
                <c:pt idx="1119">
                  <c:v>16.079999999999995</c:v>
                </c:pt>
                <c:pt idx="1120">
                  <c:v>16.09</c:v>
                </c:pt>
                <c:pt idx="1121">
                  <c:v>16.09</c:v>
                </c:pt>
                <c:pt idx="1122">
                  <c:v>16.100000000000001</c:v>
                </c:pt>
                <c:pt idx="1123">
                  <c:v>16.110000000000003</c:v>
                </c:pt>
                <c:pt idx="1124">
                  <c:v>16.110000000000003</c:v>
                </c:pt>
                <c:pt idx="1125">
                  <c:v>16.110000000000003</c:v>
                </c:pt>
                <c:pt idx="1126">
                  <c:v>16.110000000000003</c:v>
                </c:pt>
                <c:pt idx="1127">
                  <c:v>16.12</c:v>
                </c:pt>
                <c:pt idx="1128">
                  <c:v>16.130000000000003</c:v>
                </c:pt>
                <c:pt idx="1129">
                  <c:v>16.14</c:v>
                </c:pt>
                <c:pt idx="1130">
                  <c:v>16.149999999999999</c:v>
                </c:pt>
                <c:pt idx="1131">
                  <c:v>16.149999999999999</c:v>
                </c:pt>
                <c:pt idx="1132">
                  <c:v>16.149999999999999</c:v>
                </c:pt>
                <c:pt idx="1133">
                  <c:v>16.149999999999999</c:v>
                </c:pt>
                <c:pt idx="1134">
                  <c:v>16.149999999999999</c:v>
                </c:pt>
                <c:pt idx="1135">
                  <c:v>16.149999999999999</c:v>
                </c:pt>
                <c:pt idx="1136">
                  <c:v>16.170000000000005</c:v>
                </c:pt>
                <c:pt idx="1137">
                  <c:v>16.170000000000005</c:v>
                </c:pt>
                <c:pt idx="1138">
                  <c:v>16.170000000000005</c:v>
                </c:pt>
                <c:pt idx="1139">
                  <c:v>16.189999999999895</c:v>
                </c:pt>
                <c:pt idx="1140">
                  <c:v>16.189999999999895</c:v>
                </c:pt>
                <c:pt idx="1141">
                  <c:v>16.21</c:v>
                </c:pt>
                <c:pt idx="1142">
                  <c:v>16.22</c:v>
                </c:pt>
                <c:pt idx="1143">
                  <c:v>16.22</c:v>
                </c:pt>
                <c:pt idx="1144">
                  <c:v>16.22</c:v>
                </c:pt>
                <c:pt idx="1145">
                  <c:v>16.22</c:v>
                </c:pt>
                <c:pt idx="1146">
                  <c:v>16.22</c:v>
                </c:pt>
                <c:pt idx="1147">
                  <c:v>16.23</c:v>
                </c:pt>
                <c:pt idx="1148">
                  <c:v>16.25</c:v>
                </c:pt>
                <c:pt idx="1149">
                  <c:v>16.25</c:v>
                </c:pt>
                <c:pt idx="1150">
                  <c:v>16.25</c:v>
                </c:pt>
                <c:pt idx="1151">
                  <c:v>16.260000000000002</c:v>
                </c:pt>
                <c:pt idx="1152">
                  <c:v>16.260000000000002</c:v>
                </c:pt>
                <c:pt idx="1153">
                  <c:v>16.27</c:v>
                </c:pt>
                <c:pt idx="1154">
                  <c:v>16.27</c:v>
                </c:pt>
                <c:pt idx="1155">
                  <c:v>16.27</c:v>
                </c:pt>
                <c:pt idx="1156">
                  <c:v>16.279999999999998</c:v>
                </c:pt>
                <c:pt idx="1157">
                  <c:v>16.29</c:v>
                </c:pt>
                <c:pt idx="1158">
                  <c:v>16.3</c:v>
                </c:pt>
                <c:pt idx="1159">
                  <c:v>16.309999999999999</c:v>
                </c:pt>
                <c:pt idx="1160">
                  <c:v>16.319999999999901</c:v>
                </c:pt>
                <c:pt idx="1161">
                  <c:v>16.319999999999901</c:v>
                </c:pt>
                <c:pt idx="1162">
                  <c:v>16.319999999999901</c:v>
                </c:pt>
                <c:pt idx="1163">
                  <c:v>16.319999999999901</c:v>
                </c:pt>
                <c:pt idx="1164">
                  <c:v>16.329999999999995</c:v>
                </c:pt>
                <c:pt idx="1165">
                  <c:v>16.329999999999995</c:v>
                </c:pt>
                <c:pt idx="1166">
                  <c:v>16.329999999999995</c:v>
                </c:pt>
                <c:pt idx="1167">
                  <c:v>16.329999999999995</c:v>
                </c:pt>
                <c:pt idx="1168">
                  <c:v>16.329999999999995</c:v>
                </c:pt>
                <c:pt idx="1169">
                  <c:v>16.329999999999995</c:v>
                </c:pt>
                <c:pt idx="1170">
                  <c:v>16.34</c:v>
                </c:pt>
                <c:pt idx="1171">
                  <c:v>16.350000000000001</c:v>
                </c:pt>
                <c:pt idx="1172">
                  <c:v>16.350000000000001</c:v>
                </c:pt>
                <c:pt idx="1173">
                  <c:v>16.36</c:v>
                </c:pt>
                <c:pt idx="1174">
                  <c:v>16.37</c:v>
                </c:pt>
                <c:pt idx="1175">
                  <c:v>16.38</c:v>
                </c:pt>
                <c:pt idx="1176">
                  <c:v>16.38</c:v>
                </c:pt>
                <c:pt idx="1177">
                  <c:v>16.39</c:v>
                </c:pt>
                <c:pt idx="1178">
                  <c:v>16.39</c:v>
                </c:pt>
                <c:pt idx="1179">
                  <c:v>16.39</c:v>
                </c:pt>
                <c:pt idx="1180">
                  <c:v>16.399999999999999</c:v>
                </c:pt>
                <c:pt idx="1181">
                  <c:v>16.399999999999999</c:v>
                </c:pt>
                <c:pt idx="1182">
                  <c:v>16.399999999999999</c:v>
                </c:pt>
                <c:pt idx="1183">
                  <c:v>16.399999999999999</c:v>
                </c:pt>
                <c:pt idx="1184">
                  <c:v>16.41</c:v>
                </c:pt>
                <c:pt idx="1185">
                  <c:v>16.43</c:v>
                </c:pt>
                <c:pt idx="1186">
                  <c:v>16.43</c:v>
                </c:pt>
                <c:pt idx="1187">
                  <c:v>16.439999999999998</c:v>
                </c:pt>
                <c:pt idx="1188">
                  <c:v>16.439999999999998</c:v>
                </c:pt>
                <c:pt idx="1189">
                  <c:v>16.439999999999998</c:v>
                </c:pt>
                <c:pt idx="1190">
                  <c:v>16.45</c:v>
                </c:pt>
                <c:pt idx="1191">
                  <c:v>16.45</c:v>
                </c:pt>
                <c:pt idx="1192">
                  <c:v>16.459999999999997</c:v>
                </c:pt>
                <c:pt idx="1193">
                  <c:v>16.479999999999997</c:v>
                </c:pt>
                <c:pt idx="1194">
                  <c:v>16.479999999999997</c:v>
                </c:pt>
                <c:pt idx="1195">
                  <c:v>16.489999999999991</c:v>
                </c:pt>
                <c:pt idx="1196">
                  <c:v>16.489999999999991</c:v>
                </c:pt>
                <c:pt idx="1197">
                  <c:v>16.489999999999991</c:v>
                </c:pt>
                <c:pt idx="1198">
                  <c:v>16.489999999999991</c:v>
                </c:pt>
                <c:pt idx="1199">
                  <c:v>16.489999999999991</c:v>
                </c:pt>
                <c:pt idx="1200">
                  <c:v>16.489999999999991</c:v>
                </c:pt>
                <c:pt idx="1201">
                  <c:v>16.489999999999991</c:v>
                </c:pt>
                <c:pt idx="1202">
                  <c:v>16.499999999999897</c:v>
                </c:pt>
                <c:pt idx="1203">
                  <c:v>16.510000000000005</c:v>
                </c:pt>
                <c:pt idx="1204">
                  <c:v>16.510000000000005</c:v>
                </c:pt>
                <c:pt idx="1205">
                  <c:v>16.510000000000005</c:v>
                </c:pt>
                <c:pt idx="1206">
                  <c:v>16.52</c:v>
                </c:pt>
                <c:pt idx="1207">
                  <c:v>16.52</c:v>
                </c:pt>
                <c:pt idx="1208">
                  <c:v>16.52</c:v>
                </c:pt>
                <c:pt idx="1209">
                  <c:v>16.53</c:v>
                </c:pt>
                <c:pt idx="1210">
                  <c:v>16.54</c:v>
                </c:pt>
                <c:pt idx="1211">
                  <c:v>16.54</c:v>
                </c:pt>
                <c:pt idx="1212">
                  <c:v>16.54</c:v>
                </c:pt>
                <c:pt idx="1213">
                  <c:v>16.55</c:v>
                </c:pt>
                <c:pt idx="1214">
                  <c:v>16.55</c:v>
                </c:pt>
                <c:pt idx="1215">
                  <c:v>16.559999999999999</c:v>
                </c:pt>
                <c:pt idx="1216">
                  <c:v>16.579999999999995</c:v>
                </c:pt>
                <c:pt idx="1217">
                  <c:v>16.579999999999995</c:v>
                </c:pt>
                <c:pt idx="1218">
                  <c:v>16.599999999999895</c:v>
                </c:pt>
                <c:pt idx="1219">
                  <c:v>16.6099999999999</c:v>
                </c:pt>
                <c:pt idx="1220">
                  <c:v>16.6099999999999</c:v>
                </c:pt>
                <c:pt idx="1221">
                  <c:v>16.619999999999905</c:v>
                </c:pt>
                <c:pt idx="1222">
                  <c:v>16.619999999999905</c:v>
                </c:pt>
                <c:pt idx="1223">
                  <c:v>16.619999999999905</c:v>
                </c:pt>
                <c:pt idx="1224">
                  <c:v>16.619999999999905</c:v>
                </c:pt>
                <c:pt idx="1225">
                  <c:v>16.619999999999905</c:v>
                </c:pt>
                <c:pt idx="1226">
                  <c:v>16.619999999999905</c:v>
                </c:pt>
                <c:pt idx="1227">
                  <c:v>16.630000000000003</c:v>
                </c:pt>
                <c:pt idx="1228">
                  <c:v>16.630000000000003</c:v>
                </c:pt>
                <c:pt idx="1229">
                  <c:v>16.630000000000003</c:v>
                </c:pt>
                <c:pt idx="1230">
                  <c:v>16.64</c:v>
                </c:pt>
                <c:pt idx="1231">
                  <c:v>16.64</c:v>
                </c:pt>
                <c:pt idx="1232">
                  <c:v>16.64</c:v>
                </c:pt>
                <c:pt idx="1233">
                  <c:v>16.64</c:v>
                </c:pt>
                <c:pt idx="1234">
                  <c:v>16.649999999999999</c:v>
                </c:pt>
                <c:pt idx="1235">
                  <c:v>16.649999999999999</c:v>
                </c:pt>
                <c:pt idx="1236">
                  <c:v>16.649999999999999</c:v>
                </c:pt>
                <c:pt idx="1237">
                  <c:v>16.66</c:v>
                </c:pt>
                <c:pt idx="1238">
                  <c:v>16.669999999999899</c:v>
                </c:pt>
                <c:pt idx="1239">
                  <c:v>16.669999999999899</c:v>
                </c:pt>
                <c:pt idx="1240">
                  <c:v>16.68</c:v>
                </c:pt>
                <c:pt idx="1241">
                  <c:v>16.68</c:v>
                </c:pt>
                <c:pt idx="1242">
                  <c:v>16.68</c:v>
                </c:pt>
                <c:pt idx="1243">
                  <c:v>16.68</c:v>
                </c:pt>
                <c:pt idx="1244">
                  <c:v>16.68</c:v>
                </c:pt>
                <c:pt idx="1245">
                  <c:v>16.709999999999898</c:v>
                </c:pt>
                <c:pt idx="1246">
                  <c:v>16.709999999999898</c:v>
                </c:pt>
                <c:pt idx="1247">
                  <c:v>16.709999999999898</c:v>
                </c:pt>
                <c:pt idx="1248">
                  <c:v>16.719999999999899</c:v>
                </c:pt>
                <c:pt idx="1249">
                  <c:v>16.719999999999899</c:v>
                </c:pt>
              </c:numCache>
            </c:numRef>
          </c:val>
        </c:ser>
        <c:ser>
          <c:idx val="2"/>
          <c:order val="2"/>
          <c:tx>
            <c:v>20%OfPopulation</c:v>
          </c:tx>
          <c:spPr>
            <a:ln w="12700"/>
          </c:spPr>
          <c:marker>
            <c:symbol val="none"/>
          </c:marker>
          <c:val>
            <c:numRef>
              <c:f>TBInfectionONLYData!$E$2506:$E$3755</c:f>
              <c:numCache>
                <c:formatCode>General</c:formatCode>
                <c:ptCount val="1250"/>
                <c:pt idx="0">
                  <c:v>0</c:v>
                </c:pt>
                <c:pt idx="1">
                  <c:v>1.0000000000000002E-2</c:v>
                </c:pt>
                <c:pt idx="2">
                  <c:v>4.0000000000000008E-2</c:v>
                </c:pt>
                <c:pt idx="3">
                  <c:v>6.0000000000000005E-2</c:v>
                </c:pt>
                <c:pt idx="4">
                  <c:v>0.1</c:v>
                </c:pt>
                <c:pt idx="5">
                  <c:v>0.13</c:v>
                </c:pt>
                <c:pt idx="6">
                  <c:v>0.14000000000000001</c:v>
                </c:pt>
                <c:pt idx="7">
                  <c:v>0.15000000000000002</c:v>
                </c:pt>
                <c:pt idx="8">
                  <c:v>0.19</c:v>
                </c:pt>
                <c:pt idx="9">
                  <c:v>0.21000000000000002</c:v>
                </c:pt>
                <c:pt idx="10">
                  <c:v>0.23</c:v>
                </c:pt>
                <c:pt idx="11">
                  <c:v>0.23</c:v>
                </c:pt>
                <c:pt idx="12">
                  <c:v>0.30000000000000004</c:v>
                </c:pt>
                <c:pt idx="13">
                  <c:v>0.33000000000000007</c:v>
                </c:pt>
                <c:pt idx="14">
                  <c:v>0.38000000000000006</c:v>
                </c:pt>
                <c:pt idx="15">
                  <c:v>0.44</c:v>
                </c:pt>
                <c:pt idx="16">
                  <c:v>0.47000000000000003</c:v>
                </c:pt>
                <c:pt idx="17">
                  <c:v>0.5</c:v>
                </c:pt>
                <c:pt idx="18">
                  <c:v>0.59</c:v>
                </c:pt>
                <c:pt idx="19">
                  <c:v>0.6100000000000001</c:v>
                </c:pt>
                <c:pt idx="20">
                  <c:v>0.64999999999999913</c:v>
                </c:pt>
                <c:pt idx="21">
                  <c:v>0.71000000000000008</c:v>
                </c:pt>
                <c:pt idx="22">
                  <c:v>0.7400000000000001</c:v>
                </c:pt>
                <c:pt idx="23">
                  <c:v>0.77999999999999914</c:v>
                </c:pt>
                <c:pt idx="24">
                  <c:v>0.8</c:v>
                </c:pt>
                <c:pt idx="25">
                  <c:v>0.82000000000000006</c:v>
                </c:pt>
                <c:pt idx="26">
                  <c:v>0.87000000000000011</c:v>
                </c:pt>
                <c:pt idx="27">
                  <c:v>0.91</c:v>
                </c:pt>
                <c:pt idx="28">
                  <c:v>0.94000000000000006</c:v>
                </c:pt>
                <c:pt idx="29">
                  <c:v>0.98999999999999899</c:v>
                </c:pt>
                <c:pt idx="30">
                  <c:v>1.0199999999999896</c:v>
                </c:pt>
                <c:pt idx="31">
                  <c:v>1.0499999999999896</c:v>
                </c:pt>
                <c:pt idx="32">
                  <c:v>1.0999999999999897</c:v>
                </c:pt>
                <c:pt idx="33">
                  <c:v>1.1099999999999897</c:v>
                </c:pt>
                <c:pt idx="34">
                  <c:v>1.1599999999999997</c:v>
                </c:pt>
                <c:pt idx="35">
                  <c:v>1.1899999999999897</c:v>
                </c:pt>
                <c:pt idx="36">
                  <c:v>1.2399999999999896</c:v>
                </c:pt>
                <c:pt idx="37">
                  <c:v>1.28</c:v>
                </c:pt>
                <c:pt idx="38">
                  <c:v>1.31</c:v>
                </c:pt>
                <c:pt idx="39">
                  <c:v>1.34</c:v>
                </c:pt>
                <c:pt idx="40">
                  <c:v>1.35</c:v>
                </c:pt>
                <c:pt idx="41">
                  <c:v>1.3900000000000001</c:v>
                </c:pt>
                <c:pt idx="42">
                  <c:v>1.42</c:v>
                </c:pt>
                <c:pt idx="43">
                  <c:v>1.42</c:v>
                </c:pt>
                <c:pt idx="44">
                  <c:v>1.45</c:v>
                </c:pt>
                <c:pt idx="45">
                  <c:v>1.47</c:v>
                </c:pt>
                <c:pt idx="46">
                  <c:v>1.54</c:v>
                </c:pt>
                <c:pt idx="47">
                  <c:v>1.54</c:v>
                </c:pt>
                <c:pt idx="48">
                  <c:v>1.59</c:v>
                </c:pt>
                <c:pt idx="49">
                  <c:v>1.6</c:v>
                </c:pt>
                <c:pt idx="50">
                  <c:v>1.6600000000000001</c:v>
                </c:pt>
                <c:pt idx="51">
                  <c:v>1.7</c:v>
                </c:pt>
                <c:pt idx="52">
                  <c:v>1.74</c:v>
                </c:pt>
                <c:pt idx="53">
                  <c:v>1.78</c:v>
                </c:pt>
                <c:pt idx="54">
                  <c:v>1.8</c:v>
                </c:pt>
                <c:pt idx="55">
                  <c:v>1.83</c:v>
                </c:pt>
                <c:pt idx="56">
                  <c:v>1.84</c:v>
                </c:pt>
                <c:pt idx="57">
                  <c:v>1.87</c:v>
                </c:pt>
                <c:pt idx="58">
                  <c:v>1.9300000000000002</c:v>
                </c:pt>
                <c:pt idx="59">
                  <c:v>1.9499999999999897</c:v>
                </c:pt>
                <c:pt idx="60">
                  <c:v>1.9799999999999898</c:v>
                </c:pt>
                <c:pt idx="61">
                  <c:v>1.9899999999999898</c:v>
                </c:pt>
                <c:pt idx="62">
                  <c:v>2.0099999999999998</c:v>
                </c:pt>
                <c:pt idx="63">
                  <c:v>2.0299999999999998</c:v>
                </c:pt>
                <c:pt idx="64">
                  <c:v>2.0699999999999998</c:v>
                </c:pt>
                <c:pt idx="65">
                  <c:v>2.0999999999999894</c:v>
                </c:pt>
                <c:pt idx="66">
                  <c:v>2.1099999999999901</c:v>
                </c:pt>
                <c:pt idx="67">
                  <c:v>2.1299999999999901</c:v>
                </c:pt>
                <c:pt idx="68">
                  <c:v>2.1699999999999902</c:v>
                </c:pt>
                <c:pt idx="69">
                  <c:v>2.19999999999999</c:v>
                </c:pt>
                <c:pt idx="70">
                  <c:v>2.23999999999999</c:v>
                </c:pt>
                <c:pt idx="71">
                  <c:v>2.2499999999999898</c:v>
                </c:pt>
                <c:pt idx="72">
                  <c:v>2.3099999999999894</c:v>
                </c:pt>
                <c:pt idx="73">
                  <c:v>2.3299999999999894</c:v>
                </c:pt>
                <c:pt idx="74">
                  <c:v>2.34</c:v>
                </c:pt>
                <c:pt idx="75">
                  <c:v>2.3599999999999897</c:v>
                </c:pt>
                <c:pt idx="76">
                  <c:v>2.3599999999999897</c:v>
                </c:pt>
                <c:pt idx="77">
                  <c:v>2.4</c:v>
                </c:pt>
                <c:pt idx="78">
                  <c:v>2.44</c:v>
                </c:pt>
                <c:pt idx="79">
                  <c:v>2.46999999999999</c:v>
                </c:pt>
                <c:pt idx="80">
                  <c:v>2.5</c:v>
                </c:pt>
                <c:pt idx="81">
                  <c:v>2.57</c:v>
                </c:pt>
                <c:pt idx="82">
                  <c:v>2.6</c:v>
                </c:pt>
                <c:pt idx="83">
                  <c:v>2.64</c:v>
                </c:pt>
                <c:pt idx="84">
                  <c:v>2.66</c:v>
                </c:pt>
                <c:pt idx="85">
                  <c:v>2.73</c:v>
                </c:pt>
                <c:pt idx="86">
                  <c:v>2.7600000000000002</c:v>
                </c:pt>
                <c:pt idx="87">
                  <c:v>2.7600000000000002</c:v>
                </c:pt>
                <c:pt idx="88">
                  <c:v>2.8</c:v>
                </c:pt>
                <c:pt idx="89">
                  <c:v>2.8699999999999997</c:v>
                </c:pt>
                <c:pt idx="90">
                  <c:v>2.8899999999999997</c:v>
                </c:pt>
                <c:pt idx="91">
                  <c:v>2.9</c:v>
                </c:pt>
                <c:pt idx="92">
                  <c:v>2.92</c:v>
                </c:pt>
                <c:pt idx="93">
                  <c:v>2.98</c:v>
                </c:pt>
                <c:pt idx="94">
                  <c:v>3.03</c:v>
                </c:pt>
                <c:pt idx="95">
                  <c:v>3.1</c:v>
                </c:pt>
                <c:pt idx="96">
                  <c:v>3.17</c:v>
                </c:pt>
                <c:pt idx="97">
                  <c:v>3.2600000000000002</c:v>
                </c:pt>
                <c:pt idx="98">
                  <c:v>3.2800000000000002</c:v>
                </c:pt>
                <c:pt idx="99">
                  <c:v>3.34</c:v>
                </c:pt>
                <c:pt idx="100">
                  <c:v>3.38</c:v>
                </c:pt>
                <c:pt idx="101">
                  <c:v>3.3999999999999897</c:v>
                </c:pt>
                <c:pt idx="102">
                  <c:v>3.44999999999999</c:v>
                </c:pt>
                <c:pt idx="103">
                  <c:v>3.4999999999999893</c:v>
                </c:pt>
                <c:pt idx="104">
                  <c:v>3.53</c:v>
                </c:pt>
                <c:pt idx="105">
                  <c:v>3.5699999999999901</c:v>
                </c:pt>
                <c:pt idx="106">
                  <c:v>3.58</c:v>
                </c:pt>
                <c:pt idx="107">
                  <c:v>3.59</c:v>
                </c:pt>
                <c:pt idx="108">
                  <c:v>3.6199999999999894</c:v>
                </c:pt>
                <c:pt idx="109">
                  <c:v>3.73999999999999</c:v>
                </c:pt>
                <c:pt idx="110">
                  <c:v>3.75999999999999</c:v>
                </c:pt>
                <c:pt idx="111">
                  <c:v>3.7699999999999898</c:v>
                </c:pt>
                <c:pt idx="112">
                  <c:v>3.7999999999999901</c:v>
                </c:pt>
                <c:pt idx="113">
                  <c:v>3.8299999999999894</c:v>
                </c:pt>
                <c:pt idx="114">
                  <c:v>3.8699999999999894</c:v>
                </c:pt>
                <c:pt idx="115">
                  <c:v>3.8899999999999895</c:v>
                </c:pt>
                <c:pt idx="116">
                  <c:v>3.92</c:v>
                </c:pt>
                <c:pt idx="117">
                  <c:v>3.96999999999999</c:v>
                </c:pt>
                <c:pt idx="118">
                  <c:v>4.01</c:v>
                </c:pt>
                <c:pt idx="119">
                  <c:v>4.07</c:v>
                </c:pt>
                <c:pt idx="120">
                  <c:v>4.0799999999999903</c:v>
                </c:pt>
                <c:pt idx="121">
                  <c:v>4.1299999999999892</c:v>
                </c:pt>
                <c:pt idx="122">
                  <c:v>4.1699999999999893</c:v>
                </c:pt>
                <c:pt idx="123">
                  <c:v>4.2099999999999902</c:v>
                </c:pt>
                <c:pt idx="124">
                  <c:v>4.2799999999999905</c:v>
                </c:pt>
                <c:pt idx="125">
                  <c:v>4.3599999999999897</c:v>
                </c:pt>
                <c:pt idx="126">
                  <c:v>4.42</c:v>
                </c:pt>
                <c:pt idx="127">
                  <c:v>4.4299999999999899</c:v>
                </c:pt>
                <c:pt idx="128">
                  <c:v>4.4499999999999904</c:v>
                </c:pt>
                <c:pt idx="129">
                  <c:v>4.4799999999999907</c:v>
                </c:pt>
                <c:pt idx="130">
                  <c:v>4.50999999999999</c:v>
                </c:pt>
                <c:pt idx="131">
                  <c:v>4.5599999999999898</c:v>
                </c:pt>
                <c:pt idx="132">
                  <c:v>4.5899999999999901</c:v>
                </c:pt>
                <c:pt idx="133">
                  <c:v>4.68</c:v>
                </c:pt>
                <c:pt idx="134">
                  <c:v>4.71999999999999</c:v>
                </c:pt>
                <c:pt idx="135">
                  <c:v>4.7399999999999904</c:v>
                </c:pt>
                <c:pt idx="136">
                  <c:v>4.8</c:v>
                </c:pt>
                <c:pt idx="137">
                  <c:v>4.8499999999999996</c:v>
                </c:pt>
                <c:pt idx="138">
                  <c:v>4.8999999999999897</c:v>
                </c:pt>
                <c:pt idx="139">
                  <c:v>4.9399999999999906</c:v>
                </c:pt>
                <c:pt idx="140">
                  <c:v>4.9899999999999904</c:v>
                </c:pt>
                <c:pt idx="141">
                  <c:v>5.0499999999999901</c:v>
                </c:pt>
                <c:pt idx="142">
                  <c:v>5.0899999999999901</c:v>
                </c:pt>
                <c:pt idx="143">
                  <c:v>5.1099999999999897</c:v>
                </c:pt>
                <c:pt idx="144">
                  <c:v>5.1499999999999897</c:v>
                </c:pt>
                <c:pt idx="145">
                  <c:v>5.18</c:v>
                </c:pt>
                <c:pt idx="146">
                  <c:v>5.1899999999999897</c:v>
                </c:pt>
                <c:pt idx="147">
                  <c:v>5.22</c:v>
                </c:pt>
                <c:pt idx="148">
                  <c:v>5.31</c:v>
                </c:pt>
                <c:pt idx="149">
                  <c:v>5.3899999999999899</c:v>
                </c:pt>
                <c:pt idx="150">
                  <c:v>5.4099999999999904</c:v>
                </c:pt>
                <c:pt idx="151">
                  <c:v>5.44</c:v>
                </c:pt>
                <c:pt idx="152">
                  <c:v>5.48</c:v>
                </c:pt>
                <c:pt idx="153">
                  <c:v>5.5299999999999896</c:v>
                </c:pt>
                <c:pt idx="154">
                  <c:v>5.54</c:v>
                </c:pt>
                <c:pt idx="155">
                  <c:v>5.6</c:v>
                </c:pt>
                <c:pt idx="156">
                  <c:v>5.6099999999999897</c:v>
                </c:pt>
                <c:pt idx="157">
                  <c:v>5.6499999999999897</c:v>
                </c:pt>
                <c:pt idx="158">
                  <c:v>5.6899999999999897</c:v>
                </c:pt>
                <c:pt idx="159">
                  <c:v>5.7299999999999898</c:v>
                </c:pt>
                <c:pt idx="160">
                  <c:v>5.7700000000000005</c:v>
                </c:pt>
                <c:pt idx="161">
                  <c:v>5.8199999999999994</c:v>
                </c:pt>
                <c:pt idx="162">
                  <c:v>5.8599999999999994</c:v>
                </c:pt>
                <c:pt idx="163">
                  <c:v>5.9300000000000006</c:v>
                </c:pt>
                <c:pt idx="164">
                  <c:v>5.9899999999999904</c:v>
                </c:pt>
                <c:pt idx="165">
                  <c:v>6.01</c:v>
                </c:pt>
                <c:pt idx="166">
                  <c:v>6.09</c:v>
                </c:pt>
                <c:pt idx="167">
                  <c:v>6.1199999999999992</c:v>
                </c:pt>
                <c:pt idx="168">
                  <c:v>6.1199999999999992</c:v>
                </c:pt>
                <c:pt idx="169">
                  <c:v>6.1499999999999897</c:v>
                </c:pt>
                <c:pt idx="170">
                  <c:v>6.18</c:v>
                </c:pt>
                <c:pt idx="171">
                  <c:v>6.23</c:v>
                </c:pt>
                <c:pt idx="172">
                  <c:v>6.2700000000000005</c:v>
                </c:pt>
                <c:pt idx="173">
                  <c:v>6.3199999999999994</c:v>
                </c:pt>
                <c:pt idx="174">
                  <c:v>6.35</c:v>
                </c:pt>
                <c:pt idx="175">
                  <c:v>6.37</c:v>
                </c:pt>
                <c:pt idx="176">
                  <c:v>6.41</c:v>
                </c:pt>
                <c:pt idx="177">
                  <c:v>6.4799999999999907</c:v>
                </c:pt>
                <c:pt idx="178">
                  <c:v>6.5</c:v>
                </c:pt>
                <c:pt idx="179">
                  <c:v>6.55</c:v>
                </c:pt>
                <c:pt idx="180">
                  <c:v>6.5999999999999899</c:v>
                </c:pt>
                <c:pt idx="181">
                  <c:v>6.6199999999999894</c:v>
                </c:pt>
                <c:pt idx="182">
                  <c:v>6.63</c:v>
                </c:pt>
                <c:pt idx="183">
                  <c:v>6.6499999999999897</c:v>
                </c:pt>
                <c:pt idx="184">
                  <c:v>6.7</c:v>
                </c:pt>
                <c:pt idx="185">
                  <c:v>6.7499999999999902</c:v>
                </c:pt>
                <c:pt idx="186">
                  <c:v>6.7700000000000005</c:v>
                </c:pt>
                <c:pt idx="187">
                  <c:v>6.8</c:v>
                </c:pt>
                <c:pt idx="188">
                  <c:v>6.81</c:v>
                </c:pt>
                <c:pt idx="189">
                  <c:v>6.8199999999999994</c:v>
                </c:pt>
                <c:pt idx="190">
                  <c:v>6.83</c:v>
                </c:pt>
                <c:pt idx="191">
                  <c:v>6.8399999999999901</c:v>
                </c:pt>
                <c:pt idx="192">
                  <c:v>6.87</c:v>
                </c:pt>
                <c:pt idx="193">
                  <c:v>6.88</c:v>
                </c:pt>
                <c:pt idx="194">
                  <c:v>6.88</c:v>
                </c:pt>
                <c:pt idx="195">
                  <c:v>6.89</c:v>
                </c:pt>
                <c:pt idx="196">
                  <c:v>6.8999999999999897</c:v>
                </c:pt>
                <c:pt idx="197">
                  <c:v>6.92</c:v>
                </c:pt>
                <c:pt idx="198">
                  <c:v>6.9399999999999906</c:v>
                </c:pt>
                <c:pt idx="199">
                  <c:v>6.95</c:v>
                </c:pt>
                <c:pt idx="200">
                  <c:v>6.9599999999999902</c:v>
                </c:pt>
                <c:pt idx="201">
                  <c:v>6.9599999999999902</c:v>
                </c:pt>
                <c:pt idx="202">
                  <c:v>6.9599999999999902</c:v>
                </c:pt>
                <c:pt idx="203">
                  <c:v>6.98</c:v>
                </c:pt>
                <c:pt idx="204">
                  <c:v>6.9899999999999904</c:v>
                </c:pt>
                <c:pt idx="205">
                  <c:v>7.01</c:v>
                </c:pt>
                <c:pt idx="206">
                  <c:v>7.02</c:v>
                </c:pt>
                <c:pt idx="207">
                  <c:v>7.03</c:v>
                </c:pt>
                <c:pt idx="208">
                  <c:v>7.07</c:v>
                </c:pt>
                <c:pt idx="209">
                  <c:v>7.08</c:v>
                </c:pt>
                <c:pt idx="210">
                  <c:v>7.08</c:v>
                </c:pt>
                <c:pt idx="211">
                  <c:v>7.0899999999999901</c:v>
                </c:pt>
                <c:pt idx="212">
                  <c:v>7.1199999999999992</c:v>
                </c:pt>
                <c:pt idx="213">
                  <c:v>7.1499999999999897</c:v>
                </c:pt>
                <c:pt idx="214">
                  <c:v>7.1599999999999993</c:v>
                </c:pt>
                <c:pt idx="215">
                  <c:v>7.17</c:v>
                </c:pt>
                <c:pt idx="216">
                  <c:v>7.18</c:v>
                </c:pt>
                <c:pt idx="217">
                  <c:v>7.1999999999999895</c:v>
                </c:pt>
                <c:pt idx="218">
                  <c:v>7.1999999999999895</c:v>
                </c:pt>
                <c:pt idx="219">
                  <c:v>7.21</c:v>
                </c:pt>
                <c:pt idx="220">
                  <c:v>7.21999999999999</c:v>
                </c:pt>
                <c:pt idx="221">
                  <c:v>7.2499999999999902</c:v>
                </c:pt>
                <c:pt idx="222">
                  <c:v>7.2699999999999898</c:v>
                </c:pt>
                <c:pt idx="223">
                  <c:v>7.2899999999999903</c:v>
                </c:pt>
                <c:pt idx="224">
                  <c:v>7.2999999999999901</c:v>
                </c:pt>
                <c:pt idx="225">
                  <c:v>7.2999999999999901</c:v>
                </c:pt>
                <c:pt idx="226">
                  <c:v>7.2999999999999901</c:v>
                </c:pt>
                <c:pt idx="227">
                  <c:v>7.33</c:v>
                </c:pt>
                <c:pt idx="228">
                  <c:v>7.3499999999999899</c:v>
                </c:pt>
                <c:pt idx="229">
                  <c:v>7.3699999999999894</c:v>
                </c:pt>
                <c:pt idx="230">
                  <c:v>7.38</c:v>
                </c:pt>
                <c:pt idx="231">
                  <c:v>7.3999999999999897</c:v>
                </c:pt>
                <c:pt idx="232">
                  <c:v>7.4099999999999904</c:v>
                </c:pt>
                <c:pt idx="233">
                  <c:v>7.4099999999999904</c:v>
                </c:pt>
                <c:pt idx="234">
                  <c:v>7.4299999999999899</c:v>
                </c:pt>
                <c:pt idx="235">
                  <c:v>7.4299999999999899</c:v>
                </c:pt>
                <c:pt idx="236">
                  <c:v>7.4499999999999904</c:v>
                </c:pt>
                <c:pt idx="237">
                  <c:v>7.4499999999999904</c:v>
                </c:pt>
                <c:pt idx="238">
                  <c:v>7.46</c:v>
                </c:pt>
                <c:pt idx="239">
                  <c:v>7.46999999999999</c:v>
                </c:pt>
                <c:pt idx="240">
                  <c:v>7.4999999999999902</c:v>
                </c:pt>
                <c:pt idx="241">
                  <c:v>7.5199999999999898</c:v>
                </c:pt>
                <c:pt idx="242">
                  <c:v>7.5299999999999896</c:v>
                </c:pt>
                <c:pt idx="243">
                  <c:v>7.5299999999999896</c:v>
                </c:pt>
                <c:pt idx="244">
                  <c:v>7.5299999999999896</c:v>
                </c:pt>
                <c:pt idx="245">
                  <c:v>7.5399999999999903</c:v>
                </c:pt>
                <c:pt idx="246">
                  <c:v>7.5699999999999896</c:v>
                </c:pt>
                <c:pt idx="247">
                  <c:v>7.5799999999999903</c:v>
                </c:pt>
                <c:pt idx="248">
                  <c:v>7.5999999999999899</c:v>
                </c:pt>
                <c:pt idx="249">
                  <c:v>7.6199999999999894</c:v>
                </c:pt>
                <c:pt idx="250">
                  <c:v>7.6299999999999892</c:v>
                </c:pt>
                <c:pt idx="251">
                  <c:v>7.6499999999999897</c:v>
                </c:pt>
                <c:pt idx="252">
                  <c:v>7.6599999999999895</c:v>
                </c:pt>
                <c:pt idx="253">
                  <c:v>7.6599999999999895</c:v>
                </c:pt>
                <c:pt idx="254">
                  <c:v>7.68</c:v>
                </c:pt>
                <c:pt idx="255">
                  <c:v>7.68</c:v>
                </c:pt>
                <c:pt idx="256">
                  <c:v>7.6899999999999897</c:v>
                </c:pt>
                <c:pt idx="257">
                  <c:v>7.7099999999999902</c:v>
                </c:pt>
                <c:pt idx="258">
                  <c:v>7.71999999999999</c:v>
                </c:pt>
                <c:pt idx="259">
                  <c:v>7.7299999999999898</c:v>
                </c:pt>
                <c:pt idx="260">
                  <c:v>7.7499999999999902</c:v>
                </c:pt>
                <c:pt idx="261">
                  <c:v>7.79</c:v>
                </c:pt>
                <c:pt idx="262">
                  <c:v>7.7999999999999901</c:v>
                </c:pt>
                <c:pt idx="263">
                  <c:v>7.8099999999999898</c:v>
                </c:pt>
                <c:pt idx="264">
                  <c:v>7.8199999999999896</c:v>
                </c:pt>
                <c:pt idx="265">
                  <c:v>7.8299999999999894</c:v>
                </c:pt>
                <c:pt idx="266">
                  <c:v>7.8499999999999899</c:v>
                </c:pt>
                <c:pt idx="267">
                  <c:v>7.8599999999999897</c:v>
                </c:pt>
                <c:pt idx="268">
                  <c:v>7.88</c:v>
                </c:pt>
                <c:pt idx="269">
                  <c:v>7.89</c:v>
                </c:pt>
                <c:pt idx="270">
                  <c:v>7.9099999999999904</c:v>
                </c:pt>
                <c:pt idx="271">
                  <c:v>7.9199999999999902</c:v>
                </c:pt>
                <c:pt idx="272">
                  <c:v>7.9300000000000006</c:v>
                </c:pt>
                <c:pt idx="273">
                  <c:v>7.9300000000000006</c:v>
                </c:pt>
                <c:pt idx="274">
                  <c:v>7.9499999999999904</c:v>
                </c:pt>
                <c:pt idx="275">
                  <c:v>7.9599999999999902</c:v>
                </c:pt>
                <c:pt idx="276">
                  <c:v>7.96999999999999</c:v>
                </c:pt>
                <c:pt idx="277">
                  <c:v>7.9799999999999907</c:v>
                </c:pt>
                <c:pt idx="278">
                  <c:v>7.99</c:v>
                </c:pt>
                <c:pt idx="279">
                  <c:v>7.9999999999999902</c:v>
                </c:pt>
                <c:pt idx="280">
                  <c:v>8.02</c:v>
                </c:pt>
                <c:pt idx="281">
                  <c:v>8.02</c:v>
                </c:pt>
                <c:pt idx="282">
                  <c:v>8.0400000000000009</c:v>
                </c:pt>
                <c:pt idx="283">
                  <c:v>8.0400000000000009</c:v>
                </c:pt>
                <c:pt idx="284">
                  <c:v>8.0599999999999916</c:v>
                </c:pt>
                <c:pt idx="285">
                  <c:v>8.0599999999999916</c:v>
                </c:pt>
                <c:pt idx="286">
                  <c:v>8.0599999999999916</c:v>
                </c:pt>
                <c:pt idx="287">
                  <c:v>8.08</c:v>
                </c:pt>
                <c:pt idx="288">
                  <c:v>8.08</c:v>
                </c:pt>
                <c:pt idx="289">
                  <c:v>8.1</c:v>
                </c:pt>
                <c:pt idx="290">
                  <c:v>8.11</c:v>
                </c:pt>
                <c:pt idx="291">
                  <c:v>8.120000000000001</c:v>
                </c:pt>
                <c:pt idx="292">
                  <c:v>8.120000000000001</c:v>
                </c:pt>
                <c:pt idx="293">
                  <c:v>8.120000000000001</c:v>
                </c:pt>
                <c:pt idx="294">
                  <c:v>8.1299999999999919</c:v>
                </c:pt>
                <c:pt idx="295">
                  <c:v>8.1499999999999897</c:v>
                </c:pt>
                <c:pt idx="296">
                  <c:v>8.1599999999999913</c:v>
                </c:pt>
                <c:pt idx="297">
                  <c:v>8.1599999999999913</c:v>
                </c:pt>
                <c:pt idx="298">
                  <c:v>8.17</c:v>
                </c:pt>
                <c:pt idx="299">
                  <c:v>8.17</c:v>
                </c:pt>
                <c:pt idx="300">
                  <c:v>8.17</c:v>
                </c:pt>
                <c:pt idx="301">
                  <c:v>8.17</c:v>
                </c:pt>
                <c:pt idx="302">
                  <c:v>8.17</c:v>
                </c:pt>
                <c:pt idx="303">
                  <c:v>8.18</c:v>
                </c:pt>
                <c:pt idx="304">
                  <c:v>8.2000000000000011</c:v>
                </c:pt>
                <c:pt idx="305">
                  <c:v>8.209999999999992</c:v>
                </c:pt>
                <c:pt idx="306">
                  <c:v>8.209999999999992</c:v>
                </c:pt>
                <c:pt idx="307">
                  <c:v>8.2299999999999986</c:v>
                </c:pt>
                <c:pt idx="308">
                  <c:v>8.2299999999999986</c:v>
                </c:pt>
                <c:pt idx="309">
                  <c:v>8.2399999999999984</c:v>
                </c:pt>
                <c:pt idx="310">
                  <c:v>8.27</c:v>
                </c:pt>
                <c:pt idx="311">
                  <c:v>8.27</c:v>
                </c:pt>
                <c:pt idx="312">
                  <c:v>8.2800000000000011</c:v>
                </c:pt>
                <c:pt idx="313">
                  <c:v>8.2999999999999918</c:v>
                </c:pt>
                <c:pt idx="314">
                  <c:v>8.3099999999999916</c:v>
                </c:pt>
                <c:pt idx="315">
                  <c:v>8.32</c:v>
                </c:pt>
                <c:pt idx="316">
                  <c:v>8.3500000000000014</c:v>
                </c:pt>
                <c:pt idx="317">
                  <c:v>8.3500000000000014</c:v>
                </c:pt>
                <c:pt idx="318">
                  <c:v>8.3600000000000012</c:v>
                </c:pt>
                <c:pt idx="319">
                  <c:v>8.3600000000000012</c:v>
                </c:pt>
                <c:pt idx="320">
                  <c:v>8.3600000000000012</c:v>
                </c:pt>
                <c:pt idx="321">
                  <c:v>8.3899999999999935</c:v>
                </c:pt>
                <c:pt idx="322">
                  <c:v>8.3899999999999935</c:v>
                </c:pt>
                <c:pt idx="323">
                  <c:v>8.419999999999991</c:v>
                </c:pt>
                <c:pt idx="324">
                  <c:v>8.4299999999999926</c:v>
                </c:pt>
                <c:pt idx="325">
                  <c:v>8.44</c:v>
                </c:pt>
                <c:pt idx="326">
                  <c:v>8.4599999999999937</c:v>
                </c:pt>
                <c:pt idx="327">
                  <c:v>8.4899999999999913</c:v>
                </c:pt>
                <c:pt idx="328">
                  <c:v>8.4899999999999913</c:v>
                </c:pt>
                <c:pt idx="329">
                  <c:v>8.4899999999999913</c:v>
                </c:pt>
                <c:pt idx="330">
                  <c:v>8.5300000000000011</c:v>
                </c:pt>
                <c:pt idx="331">
                  <c:v>8.5499999999999918</c:v>
                </c:pt>
                <c:pt idx="332">
                  <c:v>8.5599999999999916</c:v>
                </c:pt>
                <c:pt idx="333">
                  <c:v>8.59</c:v>
                </c:pt>
                <c:pt idx="334">
                  <c:v>8.6</c:v>
                </c:pt>
                <c:pt idx="335">
                  <c:v>8.620000000000001</c:v>
                </c:pt>
                <c:pt idx="336">
                  <c:v>8.620000000000001</c:v>
                </c:pt>
                <c:pt idx="337">
                  <c:v>8.6299999999999919</c:v>
                </c:pt>
                <c:pt idx="338">
                  <c:v>8.6299999999999919</c:v>
                </c:pt>
                <c:pt idx="339">
                  <c:v>8.6399999999999917</c:v>
                </c:pt>
                <c:pt idx="340">
                  <c:v>8.6499999999999897</c:v>
                </c:pt>
                <c:pt idx="341">
                  <c:v>8.6499999999999897</c:v>
                </c:pt>
                <c:pt idx="342">
                  <c:v>8.6499999999999897</c:v>
                </c:pt>
                <c:pt idx="343">
                  <c:v>8.68</c:v>
                </c:pt>
                <c:pt idx="344">
                  <c:v>8.68</c:v>
                </c:pt>
                <c:pt idx="345">
                  <c:v>8.68</c:v>
                </c:pt>
                <c:pt idx="346">
                  <c:v>8.69</c:v>
                </c:pt>
                <c:pt idx="347">
                  <c:v>8.69</c:v>
                </c:pt>
                <c:pt idx="348">
                  <c:v>8.709999999999992</c:v>
                </c:pt>
                <c:pt idx="349">
                  <c:v>8.7199999999999918</c:v>
                </c:pt>
                <c:pt idx="350">
                  <c:v>8.7199999999999918</c:v>
                </c:pt>
                <c:pt idx="351">
                  <c:v>8.7199999999999918</c:v>
                </c:pt>
                <c:pt idx="352">
                  <c:v>8.7199999999999918</c:v>
                </c:pt>
                <c:pt idx="353">
                  <c:v>8.7199999999999918</c:v>
                </c:pt>
                <c:pt idx="354">
                  <c:v>8.7299999999999898</c:v>
                </c:pt>
                <c:pt idx="355">
                  <c:v>8.7399999999999896</c:v>
                </c:pt>
                <c:pt idx="356">
                  <c:v>8.7499999999999893</c:v>
                </c:pt>
                <c:pt idx="357">
                  <c:v>8.789999999999992</c:v>
                </c:pt>
                <c:pt idx="358">
                  <c:v>8.8099999999999916</c:v>
                </c:pt>
                <c:pt idx="359">
                  <c:v>8.8099999999999916</c:v>
                </c:pt>
                <c:pt idx="360">
                  <c:v>8.8099999999999916</c:v>
                </c:pt>
                <c:pt idx="361">
                  <c:v>8.8099999999999916</c:v>
                </c:pt>
                <c:pt idx="362">
                  <c:v>8.8199999999999914</c:v>
                </c:pt>
                <c:pt idx="363">
                  <c:v>8.839999999999991</c:v>
                </c:pt>
                <c:pt idx="364">
                  <c:v>8.8699999999999939</c:v>
                </c:pt>
                <c:pt idx="365">
                  <c:v>8.8899999999999935</c:v>
                </c:pt>
                <c:pt idx="366">
                  <c:v>8.8999999999999915</c:v>
                </c:pt>
                <c:pt idx="367">
                  <c:v>8.8999999999999915</c:v>
                </c:pt>
                <c:pt idx="368">
                  <c:v>8.9099999999999913</c:v>
                </c:pt>
                <c:pt idx="369">
                  <c:v>8.9299999999999926</c:v>
                </c:pt>
                <c:pt idx="370">
                  <c:v>8.9499999999999922</c:v>
                </c:pt>
                <c:pt idx="371">
                  <c:v>8.9699999999999935</c:v>
                </c:pt>
                <c:pt idx="372">
                  <c:v>9.0199999999999925</c:v>
                </c:pt>
                <c:pt idx="373">
                  <c:v>9.0199999999999925</c:v>
                </c:pt>
                <c:pt idx="374">
                  <c:v>9.0199999999999925</c:v>
                </c:pt>
                <c:pt idx="375">
                  <c:v>9.0199999999999925</c:v>
                </c:pt>
                <c:pt idx="376">
                  <c:v>9.0299999999999923</c:v>
                </c:pt>
                <c:pt idx="377">
                  <c:v>9.039999999999992</c:v>
                </c:pt>
                <c:pt idx="378">
                  <c:v>9.0799999999999912</c:v>
                </c:pt>
                <c:pt idx="379">
                  <c:v>9.11</c:v>
                </c:pt>
                <c:pt idx="380">
                  <c:v>9.1199999999999921</c:v>
                </c:pt>
                <c:pt idx="381">
                  <c:v>9.1599999999999913</c:v>
                </c:pt>
                <c:pt idx="382">
                  <c:v>9.1799999999999926</c:v>
                </c:pt>
                <c:pt idx="383">
                  <c:v>9.1799999999999926</c:v>
                </c:pt>
                <c:pt idx="384">
                  <c:v>9.1899999999999924</c:v>
                </c:pt>
                <c:pt idx="385">
                  <c:v>9.209999999999992</c:v>
                </c:pt>
                <c:pt idx="386">
                  <c:v>9.2299999999999898</c:v>
                </c:pt>
                <c:pt idx="387">
                  <c:v>9.2299999999999898</c:v>
                </c:pt>
                <c:pt idx="388">
                  <c:v>9.2399999999999896</c:v>
                </c:pt>
                <c:pt idx="389">
                  <c:v>9.2499999999999893</c:v>
                </c:pt>
                <c:pt idx="390">
                  <c:v>9.2699999999999925</c:v>
                </c:pt>
                <c:pt idx="391">
                  <c:v>9.2699999999999925</c:v>
                </c:pt>
                <c:pt idx="392">
                  <c:v>9.2699999999999925</c:v>
                </c:pt>
                <c:pt idx="393">
                  <c:v>9.2799999999999923</c:v>
                </c:pt>
                <c:pt idx="394">
                  <c:v>9.2799999999999923</c:v>
                </c:pt>
                <c:pt idx="395">
                  <c:v>9.2999999999999918</c:v>
                </c:pt>
                <c:pt idx="396">
                  <c:v>9.3099999999999916</c:v>
                </c:pt>
                <c:pt idx="397">
                  <c:v>9.3199999999999914</c:v>
                </c:pt>
                <c:pt idx="398">
                  <c:v>9.3299999999999912</c:v>
                </c:pt>
                <c:pt idx="399">
                  <c:v>9.339999999999991</c:v>
                </c:pt>
                <c:pt idx="400">
                  <c:v>9.339999999999991</c:v>
                </c:pt>
                <c:pt idx="401">
                  <c:v>9.3600000000000012</c:v>
                </c:pt>
                <c:pt idx="402">
                  <c:v>9.3699999999999939</c:v>
                </c:pt>
                <c:pt idx="403">
                  <c:v>9.3799999999999937</c:v>
                </c:pt>
                <c:pt idx="404">
                  <c:v>9.3899999999999935</c:v>
                </c:pt>
                <c:pt idx="405">
                  <c:v>9.4099999999999913</c:v>
                </c:pt>
                <c:pt idx="406">
                  <c:v>9.419999999999991</c:v>
                </c:pt>
                <c:pt idx="407">
                  <c:v>9.4399999999999924</c:v>
                </c:pt>
                <c:pt idx="408">
                  <c:v>9.4699999999999935</c:v>
                </c:pt>
                <c:pt idx="409">
                  <c:v>9.4799999999999915</c:v>
                </c:pt>
                <c:pt idx="410">
                  <c:v>9.4899999999999913</c:v>
                </c:pt>
                <c:pt idx="411">
                  <c:v>9.5199999999999925</c:v>
                </c:pt>
                <c:pt idx="412">
                  <c:v>9.5199999999999925</c:v>
                </c:pt>
                <c:pt idx="413">
                  <c:v>9.5400000000000009</c:v>
                </c:pt>
                <c:pt idx="414">
                  <c:v>9.5499999999999918</c:v>
                </c:pt>
                <c:pt idx="415">
                  <c:v>9.5599999999999916</c:v>
                </c:pt>
                <c:pt idx="416">
                  <c:v>9.5599999999999916</c:v>
                </c:pt>
                <c:pt idx="417">
                  <c:v>9.5799999999999912</c:v>
                </c:pt>
                <c:pt idx="418">
                  <c:v>9.6</c:v>
                </c:pt>
                <c:pt idx="419">
                  <c:v>9.61</c:v>
                </c:pt>
                <c:pt idx="420">
                  <c:v>9.6199999999999921</c:v>
                </c:pt>
                <c:pt idx="421">
                  <c:v>9.6199999999999921</c:v>
                </c:pt>
                <c:pt idx="422">
                  <c:v>9.6299999999999919</c:v>
                </c:pt>
                <c:pt idx="423">
                  <c:v>9.6399999999999917</c:v>
                </c:pt>
                <c:pt idx="424">
                  <c:v>9.6599999999999913</c:v>
                </c:pt>
                <c:pt idx="425">
                  <c:v>9.6599999999999913</c:v>
                </c:pt>
                <c:pt idx="426">
                  <c:v>9.669999999999991</c:v>
                </c:pt>
                <c:pt idx="427">
                  <c:v>9.669999999999991</c:v>
                </c:pt>
                <c:pt idx="428">
                  <c:v>9.7000000000000011</c:v>
                </c:pt>
                <c:pt idx="429">
                  <c:v>9.7199999999999918</c:v>
                </c:pt>
                <c:pt idx="430">
                  <c:v>9.7399999999999896</c:v>
                </c:pt>
                <c:pt idx="431">
                  <c:v>9.76</c:v>
                </c:pt>
                <c:pt idx="432">
                  <c:v>9.7699999999999925</c:v>
                </c:pt>
                <c:pt idx="433">
                  <c:v>9.7699999999999925</c:v>
                </c:pt>
                <c:pt idx="434">
                  <c:v>9.7799999999999923</c:v>
                </c:pt>
                <c:pt idx="435">
                  <c:v>9.7799999999999923</c:v>
                </c:pt>
                <c:pt idx="436">
                  <c:v>9.7999999999999918</c:v>
                </c:pt>
                <c:pt idx="437">
                  <c:v>9.8099999999999916</c:v>
                </c:pt>
                <c:pt idx="438">
                  <c:v>9.8199999999999914</c:v>
                </c:pt>
                <c:pt idx="439">
                  <c:v>9.839999999999991</c:v>
                </c:pt>
                <c:pt idx="440">
                  <c:v>9.839999999999991</c:v>
                </c:pt>
                <c:pt idx="441">
                  <c:v>9.8500000000000014</c:v>
                </c:pt>
                <c:pt idx="442">
                  <c:v>9.8600000000000012</c:v>
                </c:pt>
                <c:pt idx="443">
                  <c:v>9.8799999999999937</c:v>
                </c:pt>
                <c:pt idx="444">
                  <c:v>9.8999999999999915</c:v>
                </c:pt>
                <c:pt idx="445">
                  <c:v>9.91</c:v>
                </c:pt>
                <c:pt idx="446">
                  <c:v>9.919999999999991</c:v>
                </c:pt>
                <c:pt idx="447">
                  <c:v>9.919999999999991</c:v>
                </c:pt>
                <c:pt idx="448">
                  <c:v>9.9299999999999926</c:v>
                </c:pt>
                <c:pt idx="449">
                  <c:v>9.9599999999999937</c:v>
                </c:pt>
                <c:pt idx="450">
                  <c:v>9.9699999999999935</c:v>
                </c:pt>
                <c:pt idx="451">
                  <c:v>10</c:v>
                </c:pt>
                <c:pt idx="452">
                  <c:v>10</c:v>
                </c:pt>
                <c:pt idx="453">
                  <c:v>10.02</c:v>
                </c:pt>
                <c:pt idx="454">
                  <c:v>10.040000000000001</c:v>
                </c:pt>
                <c:pt idx="455">
                  <c:v>10.049999999999899</c:v>
                </c:pt>
                <c:pt idx="456">
                  <c:v>10.069999999999904</c:v>
                </c:pt>
                <c:pt idx="457">
                  <c:v>10.08</c:v>
                </c:pt>
                <c:pt idx="458">
                  <c:v>10.09</c:v>
                </c:pt>
                <c:pt idx="459">
                  <c:v>10.11</c:v>
                </c:pt>
                <c:pt idx="460">
                  <c:v>10.129999999999901</c:v>
                </c:pt>
                <c:pt idx="461">
                  <c:v>10.16</c:v>
                </c:pt>
                <c:pt idx="462">
                  <c:v>10.18</c:v>
                </c:pt>
                <c:pt idx="463">
                  <c:v>10.19</c:v>
                </c:pt>
                <c:pt idx="464">
                  <c:v>10.19</c:v>
                </c:pt>
                <c:pt idx="465">
                  <c:v>10.209999999999901</c:v>
                </c:pt>
                <c:pt idx="466">
                  <c:v>10.219999999999899</c:v>
                </c:pt>
                <c:pt idx="467">
                  <c:v>10.229999999999899</c:v>
                </c:pt>
                <c:pt idx="468">
                  <c:v>10.239999999999998</c:v>
                </c:pt>
                <c:pt idx="469">
                  <c:v>10.25</c:v>
                </c:pt>
                <c:pt idx="470">
                  <c:v>10.25</c:v>
                </c:pt>
                <c:pt idx="471">
                  <c:v>10.25</c:v>
                </c:pt>
                <c:pt idx="472">
                  <c:v>10.26</c:v>
                </c:pt>
                <c:pt idx="473">
                  <c:v>10.269999999999902</c:v>
                </c:pt>
                <c:pt idx="474">
                  <c:v>10.29</c:v>
                </c:pt>
                <c:pt idx="475">
                  <c:v>10.299999999999899</c:v>
                </c:pt>
                <c:pt idx="476">
                  <c:v>10.32</c:v>
                </c:pt>
                <c:pt idx="477">
                  <c:v>10.329999999999904</c:v>
                </c:pt>
                <c:pt idx="478">
                  <c:v>10.350000000000001</c:v>
                </c:pt>
                <c:pt idx="479">
                  <c:v>10.370000000000001</c:v>
                </c:pt>
                <c:pt idx="480">
                  <c:v>10.389999999999901</c:v>
                </c:pt>
                <c:pt idx="481">
                  <c:v>10.389999999999901</c:v>
                </c:pt>
                <c:pt idx="482">
                  <c:v>10.43</c:v>
                </c:pt>
                <c:pt idx="483">
                  <c:v>10.439999999999902</c:v>
                </c:pt>
                <c:pt idx="484">
                  <c:v>10.459999999999903</c:v>
                </c:pt>
                <c:pt idx="485">
                  <c:v>10.469999999999901</c:v>
                </c:pt>
                <c:pt idx="486">
                  <c:v>10.479999999999901</c:v>
                </c:pt>
                <c:pt idx="487">
                  <c:v>10.499999999999904</c:v>
                </c:pt>
                <c:pt idx="488">
                  <c:v>10.499999999999904</c:v>
                </c:pt>
                <c:pt idx="489">
                  <c:v>10.51</c:v>
                </c:pt>
                <c:pt idx="490">
                  <c:v>10.52</c:v>
                </c:pt>
                <c:pt idx="491">
                  <c:v>10.539999999999901</c:v>
                </c:pt>
                <c:pt idx="492">
                  <c:v>10.549999999999899</c:v>
                </c:pt>
                <c:pt idx="493">
                  <c:v>10.549999999999899</c:v>
                </c:pt>
                <c:pt idx="494">
                  <c:v>10.549999999999899</c:v>
                </c:pt>
                <c:pt idx="495">
                  <c:v>10.56</c:v>
                </c:pt>
                <c:pt idx="496">
                  <c:v>10.56</c:v>
                </c:pt>
                <c:pt idx="497">
                  <c:v>10.59</c:v>
                </c:pt>
                <c:pt idx="498">
                  <c:v>10.629999999999901</c:v>
                </c:pt>
                <c:pt idx="499">
                  <c:v>10.639999999999899</c:v>
                </c:pt>
                <c:pt idx="500">
                  <c:v>10.669999999999902</c:v>
                </c:pt>
                <c:pt idx="501">
                  <c:v>10.68</c:v>
                </c:pt>
                <c:pt idx="502">
                  <c:v>10.68</c:v>
                </c:pt>
                <c:pt idx="503">
                  <c:v>10.69</c:v>
                </c:pt>
                <c:pt idx="504">
                  <c:v>10.69</c:v>
                </c:pt>
                <c:pt idx="505">
                  <c:v>10.7</c:v>
                </c:pt>
                <c:pt idx="506">
                  <c:v>10.729999999999899</c:v>
                </c:pt>
                <c:pt idx="507">
                  <c:v>10.75</c:v>
                </c:pt>
                <c:pt idx="508">
                  <c:v>10.75</c:v>
                </c:pt>
                <c:pt idx="509">
                  <c:v>10.77</c:v>
                </c:pt>
                <c:pt idx="510">
                  <c:v>10.77</c:v>
                </c:pt>
                <c:pt idx="511">
                  <c:v>10.789999999999901</c:v>
                </c:pt>
                <c:pt idx="512">
                  <c:v>10.789999999999901</c:v>
                </c:pt>
                <c:pt idx="513">
                  <c:v>10.81</c:v>
                </c:pt>
                <c:pt idx="514">
                  <c:v>10.819999999999904</c:v>
                </c:pt>
                <c:pt idx="515">
                  <c:v>10.819999999999904</c:v>
                </c:pt>
                <c:pt idx="516">
                  <c:v>10.819999999999904</c:v>
                </c:pt>
                <c:pt idx="517">
                  <c:v>10.819999999999904</c:v>
                </c:pt>
                <c:pt idx="518">
                  <c:v>10.829999999999904</c:v>
                </c:pt>
                <c:pt idx="519">
                  <c:v>10.84</c:v>
                </c:pt>
                <c:pt idx="520">
                  <c:v>10.860000000000001</c:v>
                </c:pt>
                <c:pt idx="521">
                  <c:v>10.860000000000001</c:v>
                </c:pt>
                <c:pt idx="522">
                  <c:v>10.860000000000001</c:v>
                </c:pt>
                <c:pt idx="523">
                  <c:v>10.869999999999903</c:v>
                </c:pt>
                <c:pt idx="524">
                  <c:v>10.89</c:v>
                </c:pt>
                <c:pt idx="525">
                  <c:v>10.899999999999904</c:v>
                </c:pt>
                <c:pt idx="526">
                  <c:v>10.899999999999904</c:v>
                </c:pt>
                <c:pt idx="527">
                  <c:v>10.92</c:v>
                </c:pt>
                <c:pt idx="528">
                  <c:v>10.92</c:v>
                </c:pt>
                <c:pt idx="529">
                  <c:v>10.92</c:v>
                </c:pt>
                <c:pt idx="530">
                  <c:v>10.939999999999902</c:v>
                </c:pt>
                <c:pt idx="531">
                  <c:v>10.959999999999903</c:v>
                </c:pt>
                <c:pt idx="532">
                  <c:v>10.959999999999903</c:v>
                </c:pt>
                <c:pt idx="533">
                  <c:v>10.959999999999903</c:v>
                </c:pt>
                <c:pt idx="534">
                  <c:v>10.979999999999901</c:v>
                </c:pt>
                <c:pt idx="535">
                  <c:v>11.01</c:v>
                </c:pt>
                <c:pt idx="536">
                  <c:v>11.01</c:v>
                </c:pt>
                <c:pt idx="537">
                  <c:v>11.01</c:v>
                </c:pt>
                <c:pt idx="538">
                  <c:v>11.02</c:v>
                </c:pt>
                <c:pt idx="539">
                  <c:v>11.02</c:v>
                </c:pt>
                <c:pt idx="540">
                  <c:v>11.02</c:v>
                </c:pt>
                <c:pt idx="541">
                  <c:v>11.029999999999902</c:v>
                </c:pt>
                <c:pt idx="542">
                  <c:v>11.04</c:v>
                </c:pt>
                <c:pt idx="543">
                  <c:v>11.079999999999904</c:v>
                </c:pt>
                <c:pt idx="544">
                  <c:v>11.09</c:v>
                </c:pt>
                <c:pt idx="545">
                  <c:v>11.099999999999902</c:v>
                </c:pt>
                <c:pt idx="546">
                  <c:v>11.099999999999902</c:v>
                </c:pt>
                <c:pt idx="547">
                  <c:v>11.099999999999902</c:v>
                </c:pt>
                <c:pt idx="548">
                  <c:v>11.109999999999902</c:v>
                </c:pt>
                <c:pt idx="549">
                  <c:v>11.109999999999902</c:v>
                </c:pt>
                <c:pt idx="550">
                  <c:v>11.109999999999902</c:v>
                </c:pt>
                <c:pt idx="551">
                  <c:v>11.12</c:v>
                </c:pt>
                <c:pt idx="552">
                  <c:v>11.129999999999901</c:v>
                </c:pt>
                <c:pt idx="553">
                  <c:v>11.129999999999901</c:v>
                </c:pt>
                <c:pt idx="554">
                  <c:v>11.139999999999899</c:v>
                </c:pt>
                <c:pt idx="555">
                  <c:v>11.149999999999903</c:v>
                </c:pt>
                <c:pt idx="556">
                  <c:v>11.149999999999903</c:v>
                </c:pt>
                <c:pt idx="557">
                  <c:v>11.159999999999904</c:v>
                </c:pt>
                <c:pt idx="558">
                  <c:v>11.189999999999902</c:v>
                </c:pt>
                <c:pt idx="559">
                  <c:v>11.2</c:v>
                </c:pt>
                <c:pt idx="560">
                  <c:v>11.2</c:v>
                </c:pt>
                <c:pt idx="561">
                  <c:v>11.2</c:v>
                </c:pt>
                <c:pt idx="562">
                  <c:v>11.209999999999999</c:v>
                </c:pt>
                <c:pt idx="563">
                  <c:v>11.209999999999999</c:v>
                </c:pt>
                <c:pt idx="564">
                  <c:v>11.209999999999999</c:v>
                </c:pt>
                <c:pt idx="565">
                  <c:v>11.209999999999999</c:v>
                </c:pt>
                <c:pt idx="566">
                  <c:v>11.209999999999999</c:v>
                </c:pt>
                <c:pt idx="567">
                  <c:v>11.219999999999899</c:v>
                </c:pt>
                <c:pt idx="568">
                  <c:v>11.219999999999899</c:v>
                </c:pt>
                <c:pt idx="569">
                  <c:v>11.219999999999899</c:v>
                </c:pt>
                <c:pt idx="570">
                  <c:v>11.219999999999899</c:v>
                </c:pt>
                <c:pt idx="571">
                  <c:v>11.239999999999903</c:v>
                </c:pt>
                <c:pt idx="572">
                  <c:v>11.25</c:v>
                </c:pt>
                <c:pt idx="573">
                  <c:v>11.269999999999902</c:v>
                </c:pt>
                <c:pt idx="574">
                  <c:v>11.269999999999902</c:v>
                </c:pt>
                <c:pt idx="575">
                  <c:v>11.28</c:v>
                </c:pt>
                <c:pt idx="576">
                  <c:v>11.28</c:v>
                </c:pt>
                <c:pt idx="577">
                  <c:v>11.309999999999901</c:v>
                </c:pt>
                <c:pt idx="578">
                  <c:v>11.309999999999901</c:v>
                </c:pt>
                <c:pt idx="579">
                  <c:v>11.309999999999901</c:v>
                </c:pt>
                <c:pt idx="580">
                  <c:v>11.349999999999902</c:v>
                </c:pt>
                <c:pt idx="581">
                  <c:v>11.349999999999902</c:v>
                </c:pt>
                <c:pt idx="582">
                  <c:v>11.360000000000001</c:v>
                </c:pt>
                <c:pt idx="583">
                  <c:v>11.379999999999903</c:v>
                </c:pt>
                <c:pt idx="584">
                  <c:v>11.389999999999901</c:v>
                </c:pt>
                <c:pt idx="585">
                  <c:v>11.4</c:v>
                </c:pt>
                <c:pt idx="586">
                  <c:v>11.41</c:v>
                </c:pt>
                <c:pt idx="587">
                  <c:v>11.42</c:v>
                </c:pt>
                <c:pt idx="588">
                  <c:v>11.42</c:v>
                </c:pt>
                <c:pt idx="589">
                  <c:v>11.429999999999902</c:v>
                </c:pt>
                <c:pt idx="590">
                  <c:v>11.429999999999902</c:v>
                </c:pt>
                <c:pt idx="591">
                  <c:v>11.450000000000001</c:v>
                </c:pt>
                <c:pt idx="592">
                  <c:v>11.459999999999903</c:v>
                </c:pt>
                <c:pt idx="593">
                  <c:v>11.459999999999903</c:v>
                </c:pt>
                <c:pt idx="594">
                  <c:v>11.459999999999903</c:v>
                </c:pt>
                <c:pt idx="595">
                  <c:v>11.459999999999903</c:v>
                </c:pt>
                <c:pt idx="596">
                  <c:v>11.469999999999901</c:v>
                </c:pt>
                <c:pt idx="597">
                  <c:v>11.5</c:v>
                </c:pt>
                <c:pt idx="598">
                  <c:v>11.5</c:v>
                </c:pt>
                <c:pt idx="599">
                  <c:v>11.52</c:v>
                </c:pt>
                <c:pt idx="600">
                  <c:v>11.53</c:v>
                </c:pt>
                <c:pt idx="601">
                  <c:v>11.54</c:v>
                </c:pt>
                <c:pt idx="602">
                  <c:v>11.54</c:v>
                </c:pt>
                <c:pt idx="603">
                  <c:v>11.54</c:v>
                </c:pt>
                <c:pt idx="604">
                  <c:v>11.54</c:v>
                </c:pt>
                <c:pt idx="605">
                  <c:v>11.57</c:v>
                </c:pt>
                <c:pt idx="606">
                  <c:v>11.57</c:v>
                </c:pt>
                <c:pt idx="607">
                  <c:v>11.6</c:v>
                </c:pt>
                <c:pt idx="608">
                  <c:v>11.6</c:v>
                </c:pt>
                <c:pt idx="609">
                  <c:v>11.62</c:v>
                </c:pt>
                <c:pt idx="610">
                  <c:v>11.639999999999999</c:v>
                </c:pt>
                <c:pt idx="611">
                  <c:v>11.65</c:v>
                </c:pt>
                <c:pt idx="612">
                  <c:v>11.66</c:v>
                </c:pt>
                <c:pt idx="613">
                  <c:v>11.68</c:v>
                </c:pt>
                <c:pt idx="614">
                  <c:v>11.7</c:v>
                </c:pt>
                <c:pt idx="615">
                  <c:v>11.719999999999999</c:v>
                </c:pt>
                <c:pt idx="616">
                  <c:v>11.729999999999999</c:v>
                </c:pt>
                <c:pt idx="617">
                  <c:v>11.729999999999999</c:v>
                </c:pt>
                <c:pt idx="618">
                  <c:v>11.729999999999999</c:v>
                </c:pt>
                <c:pt idx="619">
                  <c:v>11.739999999999903</c:v>
                </c:pt>
                <c:pt idx="620">
                  <c:v>11.749999999999902</c:v>
                </c:pt>
                <c:pt idx="621">
                  <c:v>11.77</c:v>
                </c:pt>
                <c:pt idx="622">
                  <c:v>11.789999999999901</c:v>
                </c:pt>
                <c:pt idx="623">
                  <c:v>11.81</c:v>
                </c:pt>
                <c:pt idx="624">
                  <c:v>11.84</c:v>
                </c:pt>
                <c:pt idx="625">
                  <c:v>11.84</c:v>
                </c:pt>
                <c:pt idx="626">
                  <c:v>11.860000000000001</c:v>
                </c:pt>
                <c:pt idx="627">
                  <c:v>11.860000000000001</c:v>
                </c:pt>
                <c:pt idx="628">
                  <c:v>11.899999999999904</c:v>
                </c:pt>
                <c:pt idx="629">
                  <c:v>11.909999999999904</c:v>
                </c:pt>
                <c:pt idx="630">
                  <c:v>11.909999999999904</c:v>
                </c:pt>
                <c:pt idx="631">
                  <c:v>11.94</c:v>
                </c:pt>
                <c:pt idx="632">
                  <c:v>11.949999999999902</c:v>
                </c:pt>
                <c:pt idx="633">
                  <c:v>11.949999999999902</c:v>
                </c:pt>
                <c:pt idx="634">
                  <c:v>11.979999999999901</c:v>
                </c:pt>
                <c:pt idx="635">
                  <c:v>12.01</c:v>
                </c:pt>
                <c:pt idx="636">
                  <c:v>12.02</c:v>
                </c:pt>
                <c:pt idx="637">
                  <c:v>12.04</c:v>
                </c:pt>
                <c:pt idx="638">
                  <c:v>12.04</c:v>
                </c:pt>
                <c:pt idx="639">
                  <c:v>12.05</c:v>
                </c:pt>
                <c:pt idx="640">
                  <c:v>12.05</c:v>
                </c:pt>
                <c:pt idx="641">
                  <c:v>12.06</c:v>
                </c:pt>
                <c:pt idx="642">
                  <c:v>12.06</c:v>
                </c:pt>
                <c:pt idx="643">
                  <c:v>12.079999999999904</c:v>
                </c:pt>
                <c:pt idx="644">
                  <c:v>12.079999999999904</c:v>
                </c:pt>
                <c:pt idx="645">
                  <c:v>12.079999999999904</c:v>
                </c:pt>
                <c:pt idx="646">
                  <c:v>12.079999999999904</c:v>
                </c:pt>
                <c:pt idx="647">
                  <c:v>12.079999999999904</c:v>
                </c:pt>
                <c:pt idx="648">
                  <c:v>12.09</c:v>
                </c:pt>
                <c:pt idx="649">
                  <c:v>12.1</c:v>
                </c:pt>
                <c:pt idx="650">
                  <c:v>12.12</c:v>
                </c:pt>
                <c:pt idx="651">
                  <c:v>12.12</c:v>
                </c:pt>
                <c:pt idx="652">
                  <c:v>12.12</c:v>
                </c:pt>
                <c:pt idx="653">
                  <c:v>12.12</c:v>
                </c:pt>
                <c:pt idx="654">
                  <c:v>12.12</c:v>
                </c:pt>
                <c:pt idx="655">
                  <c:v>12.139999999999899</c:v>
                </c:pt>
                <c:pt idx="656">
                  <c:v>12.139999999999899</c:v>
                </c:pt>
                <c:pt idx="657">
                  <c:v>12.16</c:v>
                </c:pt>
                <c:pt idx="658">
                  <c:v>12.189999999999902</c:v>
                </c:pt>
                <c:pt idx="659">
                  <c:v>12.189999999999902</c:v>
                </c:pt>
                <c:pt idx="660">
                  <c:v>12.209999999999999</c:v>
                </c:pt>
                <c:pt idx="661">
                  <c:v>12.209999999999999</c:v>
                </c:pt>
                <c:pt idx="662">
                  <c:v>12.229999999999899</c:v>
                </c:pt>
                <c:pt idx="663">
                  <c:v>12.229999999999899</c:v>
                </c:pt>
                <c:pt idx="664">
                  <c:v>12.25</c:v>
                </c:pt>
                <c:pt idx="665">
                  <c:v>12.25</c:v>
                </c:pt>
                <c:pt idx="666">
                  <c:v>12.25</c:v>
                </c:pt>
                <c:pt idx="667">
                  <c:v>12.26</c:v>
                </c:pt>
                <c:pt idx="668">
                  <c:v>12.27</c:v>
                </c:pt>
                <c:pt idx="669">
                  <c:v>12.309999999999901</c:v>
                </c:pt>
                <c:pt idx="670">
                  <c:v>12.319999999999904</c:v>
                </c:pt>
                <c:pt idx="671">
                  <c:v>12.34</c:v>
                </c:pt>
                <c:pt idx="672">
                  <c:v>12.370000000000001</c:v>
                </c:pt>
                <c:pt idx="673">
                  <c:v>12.39</c:v>
                </c:pt>
                <c:pt idx="674">
                  <c:v>12.39</c:v>
                </c:pt>
                <c:pt idx="675">
                  <c:v>12.39</c:v>
                </c:pt>
                <c:pt idx="676">
                  <c:v>12.4</c:v>
                </c:pt>
                <c:pt idx="677">
                  <c:v>12.42</c:v>
                </c:pt>
                <c:pt idx="678">
                  <c:v>12.43</c:v>
                </c:pt>
                <c:pt idx="679">
                  <c:v>12.450000000000001</c:v>
                </c:pt>
                <c:pt idx="680">
                  <c:v>12.47</c:v>
                </c:pt>
                <c:pt idx="681">
                  <c:v>12.47</c:v>
                </c:pt>
                <c:pt idx="682">
                  <c:v>12.47</c:v>
                </c:pt>
                <c:pt idx="683">
                  <c:v>12.489999999999904</c:v>
                </c:pt>
                <c:pt idx="684">
                  <c:v>12.489999999999904</c:v>
                </c:pt>
                <c:pt idx="685">
                  <c:v>12.5</c:v>
                </c:pt>
                <c:pt idx="686">
                  <c:v>12.51</c:v>
                </c:pt>
                <c:pt idx="687">
                  <c:v>12.55</c:v>
                </c:pt>
                <c:pt idx="688">
                  <c:v>12.58</c:v>
                </c:pt>
                <c:pt idx="689">
                  <c:v>12.6</c:v>
                </c:pt>
                <c:pt idx="690">
                  <c:v>12.61</c:v>
                </c:pt>
                <c:pt idx="691">
                  <c:v>12.639999999999999</c:v>
                </c:pt>
                <c:pt idx="692">
                  <c:v>12.65</c:v>
                </c:pt>
                <c:pt idx="693">
                  <c:v>12.65</c:v>
                </c:pt>
                <c:pt idx="694">
                  <c:v>12.669999999999902</c:v>
                </c:pt>
                <c:pt idx="695">
                  <c:v>12.68</c:v>
                </c:pt>
                <c:pt idx="696">
                  <c:v>12.69</c:v>
                </c:pt>
                <c:pt idx="697">
                  <c:v>12.709999999999901</c:v>
                </c:pt>
                <c:pt idx="698">
                  <c:v>12.719999999999899</c:v>
                </c:pt>
                <c:pt idx="699">
                  <c:v>12.719999999999899</c:v>
                </c:pt>
                <c:pt idx="700">
                  <c:v>12.729999999999999</c:v>
                </c:pt>
                <c:pt idx="701">
                  <c:v>12.739999999999998</c:v>
                </c:pt>
                <c:pt idx="702">
                  <c:v>12.76</c:v>
                </c:pt>
                <c:pt idx="703">
                  <c:v>12.79</c:v>
                </c:pt>
                <c:pt idx="704">
                  <c:v>12.79</c:v>
                </c:pt>
                <c:pt idx="705">
                  <c:v>12.79</c:v>
                </c:pt>
                <c:pt idx="706">
                  <c:v>12.8</c:v>
                </c:pt>
                <c:pt idx="707">
                  <c:v>12.8</c:v>
                </c:pt>
                <c:pt idx="708">
                  <c:v>12.8</c:v>
                </c:pt>
                <c:pt idx="709">
                  <c:v>12.81</c:v>
                </c:pt>
                <c:pt idx="710">
                  <c:v>12.850000000000001</c:v>
                </c:pt>
                <c:pt idx="711">
                  <c:v>12.850000000000001</c:v>
                </c:pt>
                <c:pt idx="712">
                  <c:v>12.850000000000001</c:v>
                </c:pt>
                <c:pt idx="713">
                  <c:v>12.869999999999903</c:v>
                </c:pt>
                <c:pt idx="714">
                  <c:v>12.869999999999903</c:v>
                </c:pt>
                <c:pt idx="715">
                  <c:v>12.869999999999903</c:v>
                </c:pt>
                <c:pt idx="716">
                  <c:v>12.879999999999903</c:v>
                </c:pt>
                <c:pt idx="717">
                  <c:v>12.879999999999903</c:v>
                </c:pt>
                <c:pt idx="718">
                  <c:v>12.89</c:v>
                </c:pt>
                <c:pt idx="719">
                  <c:v>12.89</c:v>
                </c:pt>
                <c:pt idx="720">
                  <c:v>12.89</c:v>
                </c:pt>
                <c:pt idx="721">
                  <c:v>12.9</c:v>
                </c:pt>
                <c:pt idx="722">
                  <c:v>12.91</c:v>
                </c:pt>
                <c:pt idx="723">
                  <c:v>12.91</c:v>
                </c:pt>
                <c:pt idx="724">
                  <c:v>12.93</c:v>
                </c:pt>
                <c:pt idx="725">
                  <c:v>12.93</c:v>
                </c:pt>
                <c:pt idx="726">
                  <c:v>12.93</c:v>
                </c:pt>
                <c:pt idx="727">
                  <c:v>12.96</c:v>
                </c:pt>
                <c:pt idx="728">
                  <c:v>12.97</c:v>
                </c:pt>
                <c:pt idx="729">
                  <c:v>12.98</c:v>
                </c:pt>
                <c:pt idx="730">
                  <c:v>12.98</c:v>
                </c:pt>
                <c:pt idx="731">
                  <c:v>12.98</c:v>
                </c:pt>
                <c:pt idx="732">
                  <c:v>12.99</c:v>
                </c:pt>
                <c:pt idx="733">
                  <c:v>12.99</c:v>
                </c:pt>
                <c:pt idx="734">
                  <c:v>12.99</c:v>
                </c:pt>
                <c:pt idx="735">
                  <c:v>12.99</c:v>
                </c:pt>
                <c:pt idx="736">
                  <c:v>12.99</c:v>
                </c:pt>
                <c:pt idx="737">
                  <c:v>13.04</c:v>
                </c:pt>
                <c:pt idx="738">
                  <c:v>13.04</c:v>
                </c:pt>
                <c:pt idx="739">
                  <c:v>13.05</c:v>
                </c:pt>
                <c:pt idx="740">
                  <c:v>13.089999999999902</c:v>
                </c:pt>
                <c:pt idx="741">
                  <c:v>13.089999999999902</c:v>
                </c:pt>
                <c:pt idx="742">
                  <c:v>13.089999999999902</c:v>
                </c:pt>
                <c:pt idx="743">
                  <c:v>13.11</c:v>
                </c:pt>
                <c:pt idx="744">
                  <c:v>13.12</c:v>
                </c:pt>
                <c:pt idx="745">
                  <c:v>13.15</c:v>
                </c:pt>
                <c:pt idx="746">
                  <c:v>13.16</c:v>
                </c:pt>
                <c:pt idx="747">
                  <c:v>13.19</c:v>
                </c:pt>
                <c:pt idx="748">
                  <c:v>13.2</c:v>
                </c:pt>
                <c:pt idx="749">
                  <c:v>13.2</c:v>
                </c:pt>
                <c:pt idx="750">
                  <c:v>13.209999999999901</c:v>
                </c:pt>
                <c:pt idx="751">
                  <c:v>13.229999999999999</c:v>
                </c:pt>
                <c:pt idx="752">
                  <c:v>13.239999999999998</c:v>
                </c:pt>
                <c:pt idx="753">
                  <c:v>13.26</c:v>
                </c:pt>
                <c:pt idx="754">
                  <c:v>13.28</c:v>
                </c:pt>
                <c:pt idx="755">
                  <c:v>13.28</c:v>
                </c:pt>
                <c:pt idx="756">
                  <c:v>13.28</c:v>
                </c:pt>
                <c:pt idx="757">
                  <c:v>13.28</c:v>
                </c:pt>
                <c:pt idx="758">
                  <c:v>13.28</c:v>
                </c:pt>
                <c:pt idx="759">
                  <c:v>13.31</c:v>
                </c:pt>
                <c:pt idx="760">
                  <c:v>13.32</c:v>
                </c:pt>
                <c:pt idx="761">
                  <c:v>13.33</c:v>
                </c:pt>
                <c:pt idx="762">
                  <c:v>13.350000000000001</c:v>
                </c:pt>
                <c:pt idx="763">
                  <c:v>13.360000000000001</c:v>
                </c:pt>
                <c:pt idx="764">
                  <c:v>13.370000000000001</c:v>
                </c:pt>
                <c:pt idx="765">
                  <c:v>13.389999999999901</c:v>
                </c:pt>
                <c:pt idx="766">
                  <c:v>13.389999999999901</c:v>
                </c:pt>
                <c:pt idx="767">
                  <c:v>13.4</c:v>
                </c:pt>
                <c:pt idx="768">
                  <c:v>13.4</c:v>
                </c:pt>
                <c:pt idx="769">
                  <c:v>13.4</c:v>
                </c:pt>
                <c:pt idx="770">
                  <c:v>13.41</c:v>
                </c:pt>
                <c:pt idx="771">
                  <c:v>13.42</c:v>
                </c:pt>
                <c:pt idx="772">
                  <c:v>13.44</c:v>
                </c:pt>
                <c:pt idx="773">
                  <c:v>13.459999999999903</c:v>
                </c:pt>
                <c:pt idx="774">
                  <c:v>13.48</c:v>
                </c:pt>
                <c:pt idx="775">
                  <c:v>13.499999999999904</c:v>
                </c:pt>
                <c:pt idx="776">
                  <c:v>13.499999999999904</c:v>
                </c:pt>
                <c:pt idx="777">
                  <c:v>13.52</c:v>
                </c:pt>
                <c:pt idx="778">
                  <c:v>13.53</c:v>
                </c:pt>
                <c:pt idx="779">
                  <c:v>13.54</c:v>
                </c:pt>
                <c:pt idx="780">
                  <c:v>13.59</c:v>
                </c:pt>
                <c:pt idx="781">
                  <c:v>13.6</c:v>
                </c:pt>
                <c:pt idx="782">
                  <c:v>13.61</c:v>
                </c:pt>
                <c:pt idx="783">
                  <c:v>13.629999999999999</c:v>
                </c:pt>
                <c:pt idx="784">
                  <c:v>13.639999999999899</c:v>
                </c:pt>
                <c:pt idx="785">
                  <c:v>13.639999999999899</c:v>
                </c:pt>
                <c:pt idx="786">
                  <c:v>13.639999999999899</c:v>
                </c:pt>
                <c:pt idx="787">
                  <c:v>13.66</c:v>
                </c:pt>
                <c:pt idx="788">
                  <c:v>13.69</c:v>
                </c:pt>
                <c:pt idx="789">
                  <c:v>13.699999999999902</c:v>
                </c:pt>
                <c:pt idx="790">
                  <c:v>13.729999999999999</c:v>
                </c:pt>
                <c:pt idx="791">
                  <c:v>13.739999999999998</c:v>
                </c:pt>
                <c:pt idx="792">
                  <c:v>13.75</c:v>
                </c:pt>
                <c:pt idx="793">
                  <c:v>13.76</c:v>
                </c:pt>
                <c:pt idx="794">
                  <c:v>13.78</c:v>
                </c:pt>
                <c:pt idx="795">
                  <c:v>13.82</c:v>
                </c:pt>
                <c:pt idx="796">
                  <c:v>13.84</c:v>
                </c:pt>
                <c:pt idx="797">
                  <c:v>13.84</c:v>
                </c:pt>
                <c:pt idx="798">
                  <c:v>13.850000000000001</c:v>
                </c:pt>
                <c:pt idx="799">
                  <c:v>13.850000000000001</c:v>
                </c:pt>
                <c:pt idx="800">
                  <c:v>13.850000000000001</c:v>
                </c:pt>
                <c:pt idx="801">
                  <c:v>13.850000000000001</c:v>
                </c:pt>
                <c:pt idx="802">
                  <c:v>13.850000000000001</c:v>
                </c:pt>
                <c:pt idx="803">
                  <c:v>13.860000000000001</c:v>
                </c:pt>
                <c:pt idx="804">
                  <c:v>13.860000000000001</c:v>
                </c:pt>
                <c:pt idx="805">
                  <c:v>13.870000000000001</c:v>
                </c:pt>
                <c:pt idx="806">
                  <c:v>13.870000000000001</c:v>
                </c:pt>
                <c:pt idx="807">
                  <c:v>13.899999999999904</c:v>
                </c:pt>
                <c:pt idx="808">
                  <c:v>13.92</c:v>
                </c:pt>
                <c:pt idx="809">
                  <c:v>13.92</c:v>
                </c:pt>
                <c:pt idx="810">
                  <c:v>13.92</c:v>
                </c:pt>
                <c:pt idx="811">
                  <c:v>13.92</c:v>
                </c:pt>
                <c:pt idx="812">
                  <c:v>13.96</c:v>
                </c:pt>
                <c:pt idx="813">
                  <c:v>13.96</c:v>
                </c:pt>
                <c:pt idx="814">
                  <c:v>13.96</c:v>
                </c:pt>
                <c:pt idx="815">
                  <c:v>13.979999999999901</c:v>
                </c:pt>
                <c:pt idx="816">
                  <c:v>13.979999999999901</c:v>
                </c:pt>
                <c:pt idx="817">
                  <c:v>14.01</c:v>
                </c:pt>
                <c:pt idx="818">
                  <c:v>14.03</c:v>
                </c:pt>
                <c:pt idx="819">
                  <c:v>14.03</c:v>
                </c:pt>
                <c:pt idx="820">
                  <c:v>14.03</c:v>
                </c:pt>
                <c:pt idx="821">
                  <c:v>14.06</c:v>
                </c:pt>
                <c:pt idx="822">
                  <c:v>14.06</c:v>
                </c:pt>
                <c:pt idx="823">
                  <c:v>14.069999999999904</c:v>
                </c:pt>
                <c:pt idx="824">
                  <c:v>14.09</c:v>
                </c:pt>
                <c:pt idx="825">
                  <c:v>14.1</c:v>
                </c:pt>
                <c:pt idx="826">
                  <c:v>14.11</c:v>
                </c:pt>
                <c:pt idx="827">
                  <c:v>14.12</c:v>
                </c:pt>
                <c:pt idx="828">
                  <c:v>14.12</c:v>
                </c:pt>
                <c:pt idx="829">
                  <c:v>14.12</c:v>
                </c:pt>
                <c:pt idx="830">
                  <c:v>14.129999999999999</c:v>
                </c:pt>
                <c:pt idx="831">
                  <c:v>14.139999999999999</c:v>
                </c:pt>
                <c:pt idx="832">
                  <c:v>14.16</c:v>
                </c:pt>
                <c:pt idx="833">
                  <c:v>14.17</c:v>
                </c:pt>
                <c:pt idx="834">
                  <c:v>14.17</c:v>
                </c:pt>
                <c:pt idx="835">
                  <c:v>14.17</c:v>
                </c:pt>
                <c:pt idx="836">
                  <c:v>14.17</c:v>
                </c:pt>
                <c:pt idx="837">
                  <c:v>14.18</c:v>
                </c:pt>
                <c:pt idx="838">
                  <c:v>14.19</c:v>
                </c:pt>
                <c:pt idx="839">
                  <c:v>14.2</c:v>
                </c:pt>
                <c:pt idx="840">
                  <c:v>14.2</c:v>
                </c:pt>
                <c:pt idx="841">
                  <c:v>14.2</c:v>
                </c:pt>
                <c:pt idx="842">
                  <c:v>14.229999999999999</c:v>
                </c:pt>
                <c:pt idx="843">
                  <c:v>14.239999999999998</c:v>
                </c:pt>
                <c:pt idx="844">
                  <c:v>14.239999999999998</c:v>
                </c:pt>
                <c:pt idx="845">
                  <c:v>14.239999999999998</c:v>
                </c:pt>
                <c:pt idx="846">
                  <c:v>14.25</c:v>
                </c:pt>
                <c:pt idx="847">
                  <c:v>14.25</c:v>
                </c:pt>
                <c:pt idx="848">
                  <c:v>14.25</c:v>
                </c:pt>
                <c:pt idx="849">
                  <c:v>14.27</c:v>
                </c:pt>
                <c:pt idx="850">
                  <c:v>14.28</c:v>
                </c:pt>
                <c:pt idx="851">
                  <c:v>14.29</c:v>
                </c:pt>
                <c:pt idx="852">
                  <c:v>14.299999999999899</c:v>
                </c:pt>
                <c:pt idx="853">
                  <c:v>14.299999999999899</c:v>
                </c:pt>
                <c:pt idx="854">
                  <c:v>14.31</c:v>
                </c:pt>
                <c:pt idx="855">
                  <c:v>14.32</c:v>
                </c:pt>
                <c:pt idx="856">
                  <c:v>14.32</c:v>
                </c:pt>
                <c:pt idx="857">
                  <c:v>14.32</c:v>
                </c:pt>
                <c:pt idx="858">
                  <c:v>14.32</c:v>
                </c:pt>
                <c:pt idx="859">
                  <c:v>14.350000000000001</c:v>
                </c:pt>
                <c:pt idx="860">
                  <c:v>14.360000000000001</c:v>
                </c:pt>
                <c:pt idx="861">
                  <c:v>14.360000000000001</c:v>
                </c:pt>
                <c:pt idx="862">
                  <c:v>14.360000000000001</c:v>
                </c:pt>
                <c:pt idx="863">
                  <c:v>14.370000000000001</c:v>
                </c:pt>
                <c:pt idx="864">
                  <c:v>14.379999999999903</c:v>
                </c:pt>
                <c:pt idx="865">
                  <c:v>14.41</c:v>
                </c:pt>
                <c:pt idx="866">
                  <c:v>14.42</c:v>
                </c:pt>
                <c:pt idx="867">
                  <c:v>14.44</c:v>
                </c:pt>
                <c:pt idx="868">
                  <c:v>14.44</c:v>
                </c:pt>
                <c:pt idx="869">
                  <c:v>14.44</c:v>
                </c:pt>
                <c:pt idx="870">
                  <c:v>14.450000000000001</c:v>
                </c:pt>
                <c:pt idx="871">
                  <c:v>14.450000000000001</c:v>
                </c:pt>
                <c:pt idx="872">
                  <c:v>14.469999999999901</c:v>
                </c:pt>
                <c:pt idx="873">
                  <c:v>14.49</c:v>
                </c:pt>
                <c:pt idx="874">
                  <c:v>14.5</c:v>
                </c:pt>
                <c:pt idx="875">
                  <c:v>14.5</c:v>
                </c:pt>
                <c:pt idx="876">
                  <c:v>14.52</c:v>
                </c:pt>
                <c:pt idx="877">
                  <c:v>14.52</c:v>
                </c:pt>
                <c:pt idx="878">
                  <c:v>14.53</c:v>
                </c:pt>
                <c:pt idx="879">
                  <c:v>14.54</c:v>
                </c:pt>
                <c:pt idx="880">
                  <c:v>14.56</c:v>
                </c:pt>
                <c:pt idx="881">
                  <c:v>14.57</c:v>
                </c:pt>
                <c:pt idx="882">
                  <c:v>14.58</c:v>
                </c:pt>
                <c:pt idx="883">
                  <c:v>14.58</c:v>
                </c:pt>
                <c:pt idx="884">
                  <c:v>14.58</c:v>
                </c:pt>
                <c:pt idx="885">
                  <c:v>14.58</c:v>
                </c:pt>
                <c:pt idx="886">
                  <c:v>14.59</c:v>
                </c:pt>
                <c:pt idx="887">
                  <c:v>14.61</c:v>
                </c:pt>
                <c:pt idx="888">
                  <c:v>14.62</c:v>
                </c:pt>
                <c:pt idx="889">
                  <c:v>14.62</c:v>
                </c:pt>
                <c:pt idx="890">
                  <c:v>14.629999999999999</c:v>
                </c:pt>
                <c:pt idx="891">
                  <c:v>14.639999999999999</c:v>
                </c:pt>
                <c:pt idx="892">
                  <c:v>14.649999999999903</c:v>
                </c:pt>
                <c:pt idx="893">
                  <c:v>14.66</c:v>
                </c:pt>
                <c:pt idx="894">
                  <c:v>14.66</c:v>
                </c:pt>
                <c:pt idx="895">
                  <c:v>14.66</c:v>
                </c:pt>
                <c:pt idx="896">
                  <c:v>14.66</c:v>
                </c:pt>
                <c:pt idx="897">
                  <c:v>14.66</c:v>
                </c:pt>
                <c:pt idx="898">
                  <c:v>14.66</c:v>
                </c:pt>
                <c:pt idx="899">
                  <c:v>14.66</c:v>
                </c:pt>
                <c:pt idx="900">
                  <c:v>14.67</c:v>
                </c:pt>
                <c:pt idx="901">
                  <c:v>14.68</c:v>
                </c:pt>
                <c:pt idx="902">
                  <c:v>14.709999999999999</c:v>
                </c:pt>
                <c:pt idx="903">
                  <c:v>14.709999999999999</c:v>
                </c:pt>
                <c:pt idx="904">
                  <c:v>14.739999999999998</c:v>
                </c:pt>
                <c:pt idx="905">
                  <c:v>14.75</c:v>
                </c:pt>
                <c:pt idx="906">
                  <c:v>14.75</c:v>
                </c:pt>
                <c:pt idx="907">
                  <c:v>14.77</c:v>
                </c:pt>
                <c:pt idx="908">
                  <c:v>14.78</c:v>
                </c:pt>
                <c:pt idx="909">
                  <c:v>14.78</c:v>
                </c:pt>
                <c:pt idx="910">
                  <c:v>14.79</c:v>
                </c:pt>
                <c:pt idx="911">
                  <c:v>14.79</c:v>
                </c:pt>
                <c:pt idx="912">
                  <c:v>14.79</c:v>
                </c:pt>
                <c:pt idx="913">
                  <c:v>14.81</c:v>
                </c:pt>
                <c:pt idx="914">
                  <c:v>14.82</c:v>
                </c:pt>
                <c:pt idx="915">
                  <c:v>14.84</c:v>
                </c:pt>
                <c:pt idx="916">
                  <c:v>14.870000000000001</c:v>
                </c:pt>
                <c:pt idx="917">
                  <c:v>14.870000000000001</c:v>
                </c:pt>
                <c:pt idx="918">
                  <c:v>14.89</c:v>
                </c:pt>
                <c:pt idx="919">
                  <c:v>14.89</c:v>
                </c:pt>
                <c:pt idx="920">
                  <c:v>14.899999999999904</c:v>
                </c:pt>
                <c:pt idx="921">
                  <c:v>14.919999999999902</c:v>
                </c:pt>
                <c:pt idx="922">
                  <c:v>14.919999999999902</c:v>
                </c:pt>
                <c:pt idx="923">
                  <c:v>14.919999999999902</c:v>
                </c:pt>
                <c:pt idx="924">
                  <c:v>14.94</c:v>
                </c:pt>
                <c:pt idx="925">
                  <c:v>14.94</c:v>
                </c:pt>
                <c:pt idx="926">
                  <c:v>14.96</c:v>
                </c:pt>
                <c:pt idx="927">
                  <c:v>14.97</c:v>
                </c:pt>
                <c:pt idx="928">
                  <c:v>14.97</c:v>
                </c:pt>
                <c:pt idx="929">
                  <c:v>14.979999999999901</c:v>
                </c:pt>
                <c:pt idx="930">
                  <c:v>14.979999999999901</c:v>
                </c:pt>
                <c:pt idx="931">
                  <c:v>15</c:v>
                </c:pt>
                <c:pt idx="932">
                  <c:v>15.02</c:v>
                </c:pt>
                <c:pt idx="933">
                  <c:v>15.04</c:v>
                </c:pt>
                <c:pt idx="934">
                  <c:v>15.06</c:v>
                </c:pt>
                <c:pt idx="935">
                  <c:v>15.07</c:v>
                </c:pt>
                <c:pt idx="936">
                  <c:v>15.079999999999904</c:v>
                </c:pt>
                <c:pt idx="937">
                  <c:v>15.079999999999904</c:v>
                </c:pt>
                <c:pt idx="938">
                  <c:v>15.1</c:v>
                </c:pt>
                <c:pt idx="939">
                  <c:v>15.12</c:v>
                </c:pt>
                <c:pt idx="940">
                  <c:v>15.129999999999901</c:v>
                </c:pt>
                <c:pt idx="941">
                  <c:v>15.139999999999899</c:v>
                </c:pt>
                <c:pt idx="942">
                  <c:v>15.159999999999904</c:v>
                </c:pt>
                <c:pt idx="943">
                  <c:v>15.2</c:v>
                </c:pt>
                <c:pt idx="944">
                  <c:v>15.209999999999901</c:v>
                </c:pt>
                <c:pt idx="945">
                  <c:v>15.229999999999899</c:v>
                </c:pt>
                <c:pt idx="946">
                  <c:v>15.229999999999899</c:v>
                </c:pt>
                <c:pt idx="947">
                  <c:v>15.229999999999899</c:v>
                </c:pt>
                <c:pt idx="948">
                  <c:v>15.229999999999899</c:v>
                </c:pt>
                <c:pt idx="949">
                  <c:v>15.239999999999998</c:v>
                </c:pt>
                <c:pt idx="950">
                  <c:v>15.25</c:v>
                </c:pt>
                <c:pt idx="951">
                  <c:v>15.25</c:v>
                </c:pt>
                <c:pt idx="952">
                  <c:v>15.25</c:v>
                </c:pt>
                <c:pt idx="953">
                  <c:v>15.259999999999902</c:v>
                </c:pt>
                <c:pt idx="954">
                  <c:v>15.259999999999902</c:v>
                </c:pt>
                <c:pt idx="955">
                  <c:v>15.269999999999902</c:v>
                </c:pt>
                <c:pt idx="956">
                  <c:v>15.269999999999902</c:v>
                </c:pt>
                <c:pt idx="957">
                  <c:v>15.28</c:v>
                </c:pt>
                <c:pt idx="958">
                  <c:v>15.31</c:v>
                </c:pt>
                <c:pt idx="959">
                  <c:v>15.32</c:v>
                </c:pt>
                <c:pt idx="960">
                  <c:v>15.339999999999902</c:v>
                </c:pt>
                <c:pt idx="961">
                  <c:v>15.360000000000001</c:v>
                </c:pt>
                <c:pt idx="962">
                  <c:v>15.360000000000001</c:v>
                </c:pt>
                <c:pt idx="963">
                  <c:v>15.379999999999903</c:v>
                </c:pt>
                <c:pt idx="964">
                  <c:v>15.379999999999903</c:v>
                </c:pt>
                <c:pt idx="965">
                  <c:v>15.399999999999904</c:v>
                </c:pt>
                <c:pt idx="966">
                  <c:v>15.399999999999904</c:v>
                </c:pt>
                <c:pt idx="967">
                  <c:v>15.399999999999904</c:v>
                </c:pt>
                <c:pt idx="968">
                  <c:v>15.419999999999902</c:v>
                </c:pt>
                <c:pt idx="969">
                  <c:v>15.43</c:v>
                </c:pt>
                <c:pt idx="970">
                  <c:v>15.439999999999902</c:v>
                </c:pt>
                <c:pt idx="971">
                  <c:v>15.450000000000001</c:v>
                </c:pt>
                <c:pt idx="972">
                  <c:v>15.450000000000001</c:v>
                </c:pt>
                <c:pt idx="973">
                  <c:v>15.489999999999904</c:v>
                </c:pt>
                <c:pt idx="974">
                  <c:v>15.499999999999904</c:v>
                </c:pt>
                <c:pt idx="975">
                  <c:v>15.499999999999904</c:v>
                </c:pt>
                <c:pt idx="976">
                  <c:v>15.509999999999902</c:v>
                </c:pt>
                <c:pt idx="977">
                  <c:v>15.54</c:v>
                </c:pt>
                <c:pt idx="978">
                  <c:v>15.54</c:v>
                </c:pt>
                <c:pt idx="979">
                  <c:v>15.54</c:v>
                </c:pt>
                <c:pt idx="980">
                  <c:v>15.56</c:v>
                </c:pt>
                <c:pt idx="981">
                  <c:v>15.57</c:v>
                </c:pt>
                <c:pt idx="982">
                  <c:v>15.57</c:v>
                </c:pt>
                <c:pt idx="983">
                  <c:v>15.58</c:v>
                </c:pt>
                <c:pt idx="984">
                  <c:v>15.59</c:v>
                </c:pt>
                <c:pt idx="985">
                  <c:v>15.6</c:v>
                </c:pt>
                <c:pt idx="986">
                  <c:v>15.61</c:v>
                </c:pt>
                <c:pt idx="987">
                  <c:v>15.62</c:v>
                </c:pt>
                <c:pt idx="988">
                  <c:v>15.639999999999999</c:v>
                </c:pt>
                <c:pt idx="989">
                  <c:v>15.659999999999904</c:v>
                </c:pt>
                <c:pt idx="990">
                  <c:v>15.67</c:v>
                </c:pt>
                <c:pt idx="991">
                  <c:v>15.68</c:v>
                </c:pt>
                <c:pt idx="992">
                  <c:v>15.7</c:v>
                </c:pt>
                <c:pt idx="993">
                  <c:v>15.709999999999901</c:v>
                </c:pt>
                <c:pt idx="994">
                  <c:v>15.729999999999999</c:v>
                </c:pt>
                <c:pt idx="995">
                  <c:v>15.729999999999999</c:v>
                </c:pt>
                <c:pt idx="996">
                  <c:v>15.739999999999998</c:v>
                </c:pt>
                <c:pt idx="997">
                  <c:v>15.75</c:v>
                </c:pt>
                <c:pt idx="998">
                  <c:v>15.75</c:v>
                </c:pt>
                <c:pt idx="999">
                  <c:v>15.78</c:v>
                </c:pt>
                <c:pt idx="1000">
                  <c:v>15.799999999999899</c:v>
                </c:pt>
                <c:pt idx="1001">
                  <c:v>15.809999999999901</c:v>
                </c:pt>
                <c:pt idx="1002">
                  <c:v>15.809999999999901</c:v>
                </c:pt>
                <c:pt idx="1003">
                  <c:v>15.809999999999901</c:v>
                </c:pt>
                <c:pt idx="1004">
                  <c:v>15.809999999999901</c:v>
                </c:pt>
                <c:pt idx="1005">
                  <c:v>15.819999999999904</c:v>
                </c:pt>
                <c:pt idx="1006">
                  <c:v>15.829999999999904</c:v>
                </c:pt>
                <c:pt idx="1007">
                  <c:v>15.829999999999904</c:v>
                </c:pt>
                <c:pt idx="1008">
                  <c:v>15.829999999999904</c:v>
                </c:pt>
                <c:pt idx="1009">
                  <c:v>15.850000000000001</c:v>
                </c:pt>
                <c:pt idx="1010">
                  <c:v>15.860000000000001</c:v>
                </c:pt>
                <c:pt idx="1011">
                  <c:v>15.869999999999903</c:v>
                </c:pt>
                <c:pt idx="1012">
                  <c:v>15.889999999999901</c:v>
                </c:pt>
                <c:pt idx="1013">
                  <c:v>15.889999999999901</c:v>
                </c:pt>
                <c:pt idx="1014">
                  <c:v>15.889999999999901</c:v>
                </c:pt>
                <c:pt idx="1015">
                  <c:v>15.889999999999901</c:v>
                </c:pt>
                <c:pt idx="1016">
                  <c:v>15.909999999999904</c:v>
                </c:pt>
                <c:pt idx="1017">
                  <c:v>15.92</c:v>
                </c:pt>
                <c:pt idx="1018">
                  <c:v>15.92</c:v>
                </c:pt>
                <c:pt idx="1019">
                  <c:v>15.93</c:v>
                </c:pt>
                <c:pt idx="1020">
                  <c:v>15.950000000000001</c:v>
                </c:pt>
                <c:pt idx="1021">
                  <c:v>15.950000000000001</c:v>
                </c:pt>
                <c:pt idx="1022">
                  <c:v>15.969999999999901</c:v>
                </c:pt>
                <c:pt idx="1023">
                  <c:v>15.969999999999901</c:v>
                </c:pt>
                <c:pt idx="1024">
                  <c:v>15.989999999999904</c:v>
                </c:pt>
                <c:pt idx="1025">
                  <c:v>15.999999999999904</c:v>
                </c:pt>
                <c:pt idx="1026">
                  <c:v>15.999999999999904</c:v>
                </c:pt>
                <c:pt idx="1027">
                  <c:v>16.02</c:v>
                </c:pt>
                <c:pt idx="1028">
                  <c:v>16.04</c:v>
                </c:pt>
                <c:pt idx="1029">
                  <c:v>16.04</c:v>
                </c:pt>
                <c:pt idx="1030">
                  <c:v>16.059999999999999</c:v>
                </c:pt>
                <c:pt idx="1031">
                  <c:v>16.059999999999999</c:v>
                </c:pt>
                <c:pt idx="1032">
                  <c:v>16.059999999999999</c:v>
                </c:pt>
                <c:pt idx="1033">
                  <c:v>16.059999999999999</c:v>
                </c:pt>
                <c:pt idx="1034">
                  <c:v>16.079999999999995</c:v>
                </c:pt>
                <c:pt idx="1035">
                  <c:v>16.099999999999895</c:v>
                </c:pt>
                <c:pt idx="1036">
                  <c:v>16.099999999999895</c:v>
                </c:pt>
                <c:pt idx="1037">
                  <c:v>16.119999999999905</c:v>
                </c:pt>
                <c:pt idx="1038">
                  <c:v>16.119999999999905</c:v>
                </c:pt>
                <c:pt idx="1039">
                  <c:v>16.119999999999905</c:v>
                </c:pt>
                <c:pt idx="1040">
                  <c:v>16.119999999999905</c:v>
                </c:pt>
                <c:pt idx="1041">
                  <c:v>16.1299999999999</c:v>
                </c:pt>
                <c:pt idx="1042">
                  <c:v>16.149999999999999</c:v>
                </c:pt>
                <c:pt idx="1043">
                  <c:v>16.159999999999901</c:v>
                </c:pt>
                <c:pt idx="1044">
                  <c:v>16.169999999999899</c:v>
                </c:pt>
                <c:pt idx="1045">
                  <c:v>16.169999999999899</c:v>
                </c:pt>
                <c:pt idx="1046">
                  <c:v>16.169999999999899</c:v>
                </c:pt>
                <c:pt idx="1047">
                  <c:v>16.189999999999895</c:v>
                </c:pt>
                <c:pt idx="1048">
                  <c:v>16.21</c:v>
                </c:pt>
                <c:pt idx="1049">
                  <c:v>16.21</c:v>
                </c:pt>
                <c:pt idx="1050">
                  <c:v>16.22</c:v>
                </c:pt>
                <c:pt idx="1051">
                  <c:v>16.22</c:v>
                </c:pt>
                <c:pt idx="1052">
                  <c:v>16.239999999999995</c:v>
                </c:pt>
                <c:pt idx="1053">
                  <c:v>16.27</c:v>
                </c:pt>
                <c:pt idx="1054">
                  <c:v>16.29</c:v>
                </c:pt>
                <c:pt idx="1055">
                  <c:v>16.329999999999995</c:v>
                </c:pt>
                <c:pt idx="1056">
                  <c:v>16.34</c:v>
                </c:pt>
                <c:pt idx="1057">
                  <c:v>16.34</c:v>
                </c:pt>
                <c:pt idx="1058">
                  <c:v>16.34</c:v>
                </c:pt>
                <c:pt idx="1059">
                  <c:v>16.37</c:v>
                </c:pt>
                <c:pt idx="1060">
                  <c:v>16.39</c:v>
                </c:pt>
                <c:pt idx="1061">
                  <c:v>16.399999999999999</c:v>
                </c:pt>
                <c:pt idx="1062">
                  <c:v>16.41</c:v>
                </c:pt>
                <c:pt idx="1063">
                  <c:v>16.41</c:v>
                </c:pt>
                <c:pt idx="1064">
                  <c:v>16.41</c:v>
                </c:pt>
                <c:pt idx="1065">
                  <c:v>16.419999999999899</c:v>
                </c:pt>
                <c:pt idx="1066">
                  <c:v>16.43</c:v>
                </c:pt>
                <c:pt idx="1067">
                  <c:v>16.43</c:v>
                </c:pt>
                <c:pt idx="1068">
                  <c:v>16.459999999999997</c:v>
                </c:pt>
                <c:pt idx="1069">
                  <c:v>16.479999999999997</c:v>
                </c:pt>
                <c:pt idx="1070">
                  <c:v>16.479999999999997</c:v>
                </c:pt>
                <c:pt idx="1071">
                  <c:v>16.489999999999991</c:v>
                </c:pt>
                <c:pt idx="1072">
                  <c:v>16.499999999999897</c:v>
                </c:pt>
                <c:pt idx="1073">
                  <c:v>16.499999999999897</c:v>
                </c:pt>
                <c:pt idx="1074">
                  <c:v>16.499999999999897</c:v>
                </c:pt>
                <c:pt idx="1075">
                  <c:v>16.509999999999899</c:v>
                </c:pt>
                <c:pt idx="1076">
                  <c:v>16.509999999999899</c:v>
                </c:pt>
                <c:pt idx="1077">
                  <c:v>16.509999999999899</c:v>
                </c:pt>
                <c:pt idx="1078">
                  <c:v>16.529999999999902</c:v>
                </c:pt>
                <c:pt idx="1079">
                  <c:v>16.549999999999898</c:v>
                </c:pt>
                <c:pt idx="1080">
                  <c:v>16.549999999999898</c:v>
                </c:pt>
                <c:pt idx="1081">
                  <c:v>16.559999999999899</c:v>
                </c:pt>
                <c:pt idx="1082">
                  <c:v>16.57</c:v>
                </c:pt>
                <c:pt idx="1083">
                  <c:v>16.579999999999995</c:v>
                </c:pt>
                <c:pt idx="1084">
                  <c:v>16.59</c:v>
                </c:pt>
                <c:pt idx="1085">
                  <c:v>16.599999999999895</c:v>
                </c:pt>
                <c:pt idx="1086">
                  <c:v>16.599999999999895</c:v>
                </c:pt>
                <c:pt idx="1087">
                  <c:v>16.599999999999895</c:v>
                </c:pt>
                <c:pt idx="1088">
                  <c:v>16.619999999999905</c:v>
                </c:pt>
                <c:pt idx="1089">
                  <c:v>16.64</c:v>
                </c:pt>
                <c:pt idx="1090">
                  <c:v>16.649999999999999</c:v>
                </c:pt>
                <c:pt idx="1091">
                  <c:v>16.669999999999899</c:v>
                </c:pt>
                <c:pt idx="1092">
                  <c:v>16.669999999999899</c:v>
                </c:pt>
                <c:pt idx="1093">
                  <c:v>16.669999999999899</c:v>
                </c:pt>
                <c:pt idx="1094">
                  <c:v>16.68</c:v>
                </c:pt>
                <c:pt idx="1095">
                  <c:v>16.7</c:v>
                </c:pt>
                <c:pt idx="1096">
                  <c:v>16.709999999999898</c:v>
                </c:pt>
                <c:pt idx="1097">
                  <c:v>16.709999999999898</c:v>
                </c:pt>
                <c:pt idx="1098">
                  <c:v>16.709999999999898</c:v>
                </c:pt>
                <c:pt idx="1099">
                  <c:v>16.72</c:v>
                </c:pt>
                <c:pt idx="1100">
                  <c:v>16.729999999999897</c:v>
                </c:pt>
                <c:pt idx="1101">
                  <c:v>16.729999999999897</c:v>
                </c:pt>
                <c:pt idx="1102">
                  <c:v>16.729999999999897</c:v>
                </c:pt>
                <c:pt idx="1103">
                  <c:v>16.739999999999995</c:v>
                </c:pt>
                <c:pt idx="1104">
                  <c:v>16.77</c:v>
                </c:pt>
                <c:pt idx="1105">
                  <c:v>16.779999999999998</c:v>
                </c:pt>
                <c:pt idx="1106">
                  <c:v>16.809999999999999</c:v>
                </c:pt>
                <c:pt idx="1107">
                  <c:v>16.809999999999999</c:v>
                </c:pt>
                <c:pt idx="1108">
                  <c:v>16.82</c:v>
                </c:pt>
                <c:pt idx="1109">
                  <c:v>16.82</c:v>
                </c:pt>
                <c:pt idx="1110">
                  <c:v>16.829999999999995</c:v>
                </c:pt>
                <c:pt idx="1111">
                  <c:v>16.84</c:v>
                </c:pt>
                <c:pt idx="1112">
                  <c:v>16.84</c:v>
                </c:pt>
                <c:pt idx="1113">
                  <c:v>16.850000000000001</c:v>
                </c:pt>
                <c:pt idx="1114">
                  <c:v>16.86</c:v>
                </c:pt>
                <c:pt idx="1115">
                  <c:v>16.86</c:v>
                </c:pt>
                <c:pt idx="1116">
                  <c:v>16.87</c:v>
                </c:pt>
                <c:pt idx="1117">
                  <c:v>16.87</c:v>
                </c:pt>
                <c:pt idx="1118">
                  <c:v>16.87</c:v>
                </c:pt>
                <c:pt idx="1119">
                  <c:v>16.88</c:v>
                </c:pt>
                <c:pt idx="1120">
                  <c:v>16.89</c:v>
                </c:pt>
                <c:pt idx="1121">
                  <c:v>16.89</c:v>
                </c:pt>
                <c:pt idx="1122">
                  <c:v>16.89</c:v>
                </c:pt>
                <c:pt idx="1123">
                  <c:v>16.89</c:v>
                </c:pt>
                <c:pt idx="1124">
                  <c:v>16.899999999999999</c:v>
                </c:pt>
                <c:pt idx="1125">
                  <c:v>16.899999999999999</c:v>
                </c:pt>
                <c:pt idx="1126">
                  <c:v>16.91</c:v>
                </c:pt>
                <c:pt idx="1127">
                  <c:v>16.920000000000002</c:v>
                </c:pt>
                <c:pt idx="1128">
                  <c:v>16.93</c:v>
                </c:pt>
                <c:pt idx="1129">
                  <c:v>16.939999999999895</c:v>
                </c:pt>
                <c:pt idx="1130">
                  <c:v>16.959999999999997</c:v>
                </c:pt>
                <c:pt idx="1131">
                  <c:v>16.959999999999997</c:v>
                </c:pt>
                <c:pt idx="1132">
                  <c:v>16.959999999999997</c:v>
                </c:pt>
                <c:pt idx="1133">
                  <c:v>16.959999999999997</c:v>
                </c:pt>
                <c:pt idx="1134">
                  <c:v>16.979999999999897</c:v>
                </c:pt>
                <c:pt idx="1135">
                  <c:v>16.989999999999991</c:v>
                </c:pt>
                <c:pt idx="1136">
                  <c:v>16.989999999999991</c:v>
                </c:pt>
                <c:pt idx="1137">
                  <c:v>16.989999999999991</c:v>
                </c:pt>
                <c:pt idx="1138">
                  <c:v>16.989999999999991</c:v>
                </c:pt>
                <c:pt idx="1139">
                  <c:v>17</c:v>
                </c:pt>
                <c:pt idx="1140">
                  <c:v>17</c:v>
                </c:pt>
                <c:pt idx="1141">
                  <c:v>17</c:v>
                </c:pt>
                <c:pt idx="1142">
                  <c:v>17</c:v>
                </c:pt>
                <c:pt idx="1143">
                  <c:v>17</c:v>
                </c:pt>
                <c:pt idx="1144">
                  <c:v>17</c:v>
                </c:pt>
                <c:pt idx="1145">
                  <c:v>17</c:v>
                </c:pt>
                <c:pt idx="1146">
                  <c:v>17</c:v>
                </c:pt>
                <c:pt idx="1147">
                  <c:v>17</c:v>
                </c:pt>
                <c:pt idx="1148">
                  <c:v>17</c:v>
                </c:pt>
                <c:pt idx="1149">
                  <c:v>17</c:v>
                </c:pt>
                <c:pt idx="1150">
                  <c:v>17</c:v>
                </c:pt>
                <c:pt idx="1151">
                  <c:v>17</c:v>
                </c:pt>
                <c:pt idx="1152">
                  <c:v>17</c:v>
                </c:pt>
                <c:pt idx="1153">
                  <c:v>17.009999999999899</c:v>
                </c:pt>
                <c:pt idx="1154">
                  <c:v>17.009999999999899</c:v>
                </c:pt>
                <c:pt idx="1155">
                  <c:v>17.009999999999899</c:v>
                </c:pt>
                <c:pt idx="1156">
                  <c:v>17.009999999999899</c:v>
                </c:pt>
                <c:pt idx="1157">
                  <c:v>17.0199999999999</c:v>
                </c:pt>
                <c:pt idx="1158">
                  <c:v>17.0199999999999</c:v>
                </c:pt>
                <c:pt idx="1159">
                  <c:v>17.029999999999902</c:v>
                </c:pt>
                <c:pt idx="1160">
                  <c:v>17.0399999999999</c:v>
                </c:pt>
                <c:pt idx="1161">
                  <c:v>17.0399999999999</c:v>
                </c:pt>
                <c:pt idx="1162">
                  <c:v>17.05</c:v>
                </c:pt>
                <c:pt idx="1163">
                  <c:v>17.07</c:v>
                </c:pt>
                <c:pt idx="1164">
                  <c:v>17.07</c:v>
                </c:pt>
                <c:pt idx="1165">
                  <c:v>17.07</c:v>
                </c:pt>
                <c:pt idx="1166">
                  <c:v>17.079999999999995</c:v>
                </c:pt>
                <c:pt idx="1167">
                  <c:v>17.100000000000001</c:v>
                </c:pt>
                <c:pt idx="1168">
                  <c:v>17.110000000000003</c:v>
                </c:pt>
                <c:pt idx="1169">
                  <c:v>17.119999999999905</c:v>
                </c:pt>
                <c:pt idx="1170">
                  <c:v>17.119999999999905</c:v>
                </c:pt>
                <c:pt idx="1171">
                  <c:v>17.119999999999905</c:v>
                </c:pt>
                <c:pt idx="1172">
                  <c:v>17.119999999999905</c:v>
                </c:pt>
                <c:pt idx="1173">
                  <c:v>17.130000000000003</c:v>
                </c:pt>
                <c:pt idx="1174">
                  <c:v>17.130000000000003</c:v>
                </c:pt>
                <c:pt idx="1175">
                  <c:v>17.130000000000003</c:v>
                </c:pt>
                <c:pt idx="1176">
                  <c:v>17.130000000000003</c:v>
                </c:pt>
                <c:pt idx="1177">
                  <c:v>17.130000000000003</c:v>
                </c:pt>
                <c:pt idx="1178">
                  <c:v>17.14</c:v>
                </c:pt>
                <c:pt idx="1179">
                  <c:v>17.149999999999999</c:v>
                </c:pt>
                <c:pt idx="1180">
                  <c:v>17.149999999999999</c:v>
                </c:pt>
                <c:pt idx="1181">
                  <c:v>17.159999999999901</c:v>
                </c:pt>
                <c:pt idx="1182">
                  <c:v>17.159999999999901</c:v>
                </c:pt>
                <c:pt idx="1183">
                  <c:v>17.159999999999901</c:v>
                </c:pt>
                <c:pt idx="1184">
                  <c:v>17.159999999999901</c:v>
                </c:pt>
                <c:pt idx="1185">
                  <c:v>17.159999999999901</c:v>
                </c:pt>
                <c:pt idx="1186">
                  <c:v>17.18</c:v>
                </c:pt>
                <c:pt idx="1187">
                  <c:v>17.18</c:v>
                </c:pt>
                <c:pt idx="1188">
                  <c:v>17.18</c:v>
                </c:pt>
                <c:pt idx="1189">
                  <c:v>17.18</c:v>
                </c:pt>
                <c:pt idx="1190">
                  <c:v>17.190000000000001</c:v>
                </c:pt>
                <c:pt idx="1191">
                  <c:v>17.2</c:v>
                </c:pt>
                <c:pt idx="1192">
                  <c:v>17.2</c:v>
                </c:pt>
                <c:pt idx="1193">
                  <c:v>17.2</c:v>
                </c:pt>
                <c:pt idx="1194">
                  <c:v>17.209999999999898</c:v>
                </c:pt>
                <c:pt idx="1195">
                  <c:v>17.209999999999898</c:v>
                </c:pt>
                <c:pt idx="1196">
                  <c:v>17.22</c:v>
                </c:pt>
                <c:pt idx="1197">
                  <c:v>17.23</c:v>
                </c:pt>
                <c:pt idx="1198">
                  <c:v>17.23</c:v>
                </c:pt>
                <c:pt idx="1199">
                  <c:v>17.269999999999897</c:v>
                </c:pt>
                <c:pt idx="1200">
                  <c:v>17.269999999999897</c:v>
                </c:pt>
                <c:pt idx="1201">
                  <c:v>17.279999999999998</c:v>
                </c:pt>
                <c:pt idx="1202">
                  <c:v>17.279999999999998</c:v>
                </c:pt>
                <c:pt idx="1203">
                  <c:v>17.299999999999898</c:v>
                </c:pt>
                <c:pt idx="1204">
                  <c:v>17.299999999999898</c:v>
                </c:pt>
                <c:pt idx="1205">
                  <c:v>17.309999999999999</c:v>
                </c:pt>
                <c:pt idx="1206">
                  <c:v>17.309999999999999</c:v>
                </c:pt>
                <c:pt idx="1207">
                  <c:v>17.32</c:v>
                </c:pt>
                <c:pt idx="1208">
                  <c:v>17.32</c:v>
                </c:pt>
                <c:pt idx="1209">
                  <c:v>17.329999999999995</c:v>
                </c:pt>
                <c:pt idx="1210">
                  <c:v>17.329999999999995</c:v>
                </c:pt>
                <c:pt idx="1211">
                  <c:v>17.350000000000001</c:v>
                </c:pt>
                <c:pt idx="1212">
                  <c:v>17.36</c:v>
                </c:pt>
                <c:pt idx="1213">
                  <c:v>17.36</c:v>
                </c:pt>
                <c:pt idx="1214">
                  <c:v>17.37</c:v>
                </c:pt>
                <c:pt idx="1215">
                  <c:v>17.39</c:v>
                </c:pt>
                <c:pt idx="1216">
                  <c:v>17.39</c:v>
                </c:pt>
                <c:pt idx="1217">
                  <c:v>17.399999999999999</c:v>
                </c:pt>
                <c:pt idx="1218">
                  <c:v>17.41</c:v>
                </c:pt>
                <c:pt idx="1219">
                  <c:v>17.41</c:v>
                </c:pt>
                <c:pt idx="1220">
                  <c:v>17.419999999999899</c:v>
                </c:pt>
                <c:pt idx="1221">
                  <c:v>17.43</c:v>
                </c:pt>
                <c:pt idx="1222">
                  <c:v>17.43</c:v>
                </c:pt>
                <c:pt idx="1223">
                  <c:v>17.43</c:v>
                </c:pt>
                <c:pt idx="1224">
                  <c:v>17.43</c:v>
                </c:pt>
                <c:pt idx="1225">
                  <c:v>17.439999999999895</c:v>
                </c:pt>
                <c:pt idx="1226">
                  <c:v>17.439999999999895</c:v>
                </c:pt>
                <c:pt idx="1227">
                  <c:v>17.449999999999896</c:v>
                </c:pt>
                <c:pt idx="1228">
                  <c:v>17.449999999999896</c:v>
                </c:pt>
                <c:pt idx="1229">
                  <c:v>17.47</c:v>
                </c:pt>
                <c:pt idx="1230">
                  <c:v>17.489999999999991</c:v>
                </c:pt>
                <c:pt idx="1231">
                  <c:v>17.5</c:v>
                </c:pt>
                <c:pt idx="1232">
                  <c:v>17.509999999999899</c:v>
                </c:pt>
                <c:pt idx="1233">
                  <c:v>17.509999999999899</c:v>
                </c:pt>
                <c:pt idx="1234">
                  <c:v>17.509999999999899</c:v>
                </c:pt>
                <c:pt idx="1235">
                  <c:v>17.509999999999899</c:v>
                </c:pt>
                <c:pt idx="1236">
                  <c:v>17.5199999999999</c:v>
                </c:pt>
                <c:pt idx="1237">
                  <c:v>17.5199999999999</c:v>
                </c:pt>
                <c:pt idx="1238">
                  <c:v>17.529999999999902</c:v>
                </c:pt>
                <c:pt idx="1239">
                  <c:v>17.529999999999902</c:v>
                </c:pt>
                <c:pt idx="1240">
                  <c:v>17.549999999999898</c:v>
                </c:pt>
                <c:pt idx="1241">
                  <c:v>17.559999999999899</c:v>
                </c:pt>
                <c:pt idx="1242">
                  <c:v>17.569999999999897</c:v>
                </c:pt>
                <c:pt idx="1243">
                  <c:v>17.569999999999897</c:v>
                </c:pt>
                <c:pt idx="1244">
                  <c:v>17.579999999999995</c:v>
                </c:pt>
                <c:pt idx="1245">
                  <c:v>17.579999999999995</c:v>
                </c:pt>
                <c:pt idx="1246">
                  <c:v>17.599999999999895</c:v>
                </c:pt>
                <c:pt idx="1247">
                  <c:v>17.599999999999895</c:v>
                </c:pt>
                <c:pt idx="1248">
                  <c:v>17.610000000000003</c:v>
                </c:pt>
                <c:pt idx="1249">
                  <c:v>17.610000000000003</c:v>
                </c:pt>
              </c:numCache>
            </c:numRef>
          </c:val>
        </c:ser>
        <c:ser>
          <c:idx val="3"/>
          <c:order val="3"/>
          <c:tx>
            <c:v>30%OfPopulation</c:v>
          </c:tx>
          <c:spPr>
            <a:ln w="12700"/>
          </c:spPr>
          <c:marker>
            <c:symbol val="none"/>
          </c:marker>
          <c:val>
            <c:numRef>
              <c:f>TBInfectionONLYData!$E$3758:$E$5007</c:f>
              <c:numCache>
                <c:formatCode>General</c:formatCode>
                <c:ptCount val="1250"/>
                <c:pt idx="0">
                  <c:v>0</c:v>
                </c:pt>
                <c:pt idx="1">
                  <c:v>1.0000000000000002E-2</c:v>
                </c:pt>
                <c:pt idx="2">
                  <c:v>6.0000000000000005E-2</c:v>
                </c:pt>
                <c:pt idx="3">
                  <c:v>0.13</c:v>
                </c:pt>
                <c:pt idx="4">
                  <c:v>0.17</c:v>
                </c:pt>
                <c:pt idx="5">
                  <c:v>0.21000000000000002</c:v>
                </c:pt>
                <c:pt idx="6">
                  <c:v>0.22999999999999904</c:v>
                </c:pt>
                <c:pt idx="7">
                  <c:v>0.25</c:v>
                </c:pt>
                <c:pt idx="8">
                  <c:v>0.29000000000000004</c:v>
                </c:pt>
                <c:pt idx="9">
                  <c:v>0.32000000000000006</c:v>
                </c:pt>
                <c:pt idx="10">
                  <c:v>0.36000000000000004</c:v>
                </c:pt>
                <c:pt idx="11">
                  <c:v>0.38999999999999913</c:v>
                </c:pt>
                <c:pt idx="12">
                  <c:v>0.43000000000000005</c:v>
                </c:pt>
                <c:pt idx="13">
                  <c:v>0.48000000000000004</c:v>
                </c:pt>
                <c:pt idx="14">
                  <c:v>0.51999999999999902</c:v>
                </c:pt>
                <c:pt idx="15">
                  <c:v>0.55999999999999905</c:v>
                </c:pt>
                <c:pt idx="16">
                  <c:v>0.60000000000000009</c:v>
                </c:pt>
                <c:pt idx="17">
                  <c:v>0.65000000000000013</c:v>
                </c:pt>
                <c:pt idx="18">
                  <c:v>0.71000000000000008</c:v>
                </c:pt>
                <c:pt idx="19">
                  <c:v>0.77000000000000013</c:v>
                </c:pt>
                <c:pt idx="20">
                  <c:v>0.8</c:v>
                </c:pt>
                <c:pt idx="21">
                  <c:v>0.8600000000000001</c:v>
                </c:pt>
                <c:pt idx="22">
                  <c:v>0.88</c:v>
                </c:pt>
                <c:pt idx="23">
                  <c:v>0.91999999999999904</c:v>
                </c:pt>
                <c:pt idx="24">
                  <c:v>0.94999999999999907</c:v>
                </c:pt>
                <c:pt idx="25">
                  <c:v>1.0599999999999896</c:v>
                </c:pt>
                <c:pt idx="26">
                  <c:v>1.0999999999999897</c:v>
                </c:pt>
                <c:pt idx="27">
                  <c:v>1.1499999999999997</c:v>
                </c:pt>
                <c:pt idx="28">
                  <c:v>1.1700000000000002</c:v>
                </c:pt>
                <c:pt idx="29">
                  <c:v>1.27</c:v>
                </c:pt>
                <c:pt idx="30">
                  <c:v>1.31</c:v>
                </c:pt>
                <c:pt idx="31">
                  <c:v>1.37</c:v>
                </c:pt>
                <c:pt idx="32">
                  <c:v>1.3900000000000001</c:v>
                </c:pt>
                <c:pt idx="33">
                  <c:v>1.41</c:v>
                </c:pt>
                <c:pt idx="34">
                  <c:v>1.46</c:v>
                </c:pt>
                <c:pt idx="35">
                  <c:v>1.47</c:v>
                </c:pt>
                <c:pt idx="36">
                  <c:v>1.49</c:v>
                </c:pt>
                <c:pt idx="37">
                  <c:v>1.55</c:v>
                </c:pt>
                <c:pt idx="38">
                  <c:v>1.56</c:v>
                </c:pt>
                <c:pt idx="39">
                  <c:v>1.58</c:v>
                </c:pt>
                <c:pt idx="40">
                  <c:v>1.6199999999999897</c:v>
                </c:pt>
                <c:pt idx="41">
                  <c:v>1.6599999999999897</c:v>
                </c:pt>
                <c:pt idx="42">
                  <c:v>1.7399999999999896</c:v>
                </c:pt>
                <c:pt idx="43">
                  <c:v>1.7599999999999896</c:v>
                </c:pt>
                <c:pt idx="44">
                  <c:v>1.77</c:v>
                </c:pt>
                <c:pt idx="45">
                  <c:v>1.8499999999999897</c:v>
                </c:pt>
                <c:pt idx="46">
                  <c:v>1.9100000000000001</c:v>
                </c:pt>
                <c:pt idx="47">
                  <c:v>1.9600000000000002</c:v>
                </c:pt>
                <c:pt idx="48">
                  <c:v>2.02</c:v>
                </c:pt>
                <c:pt idx="49">
                  <c:v>2.0399999999999894</c:v>
                </c:pt>
                <c:pt idx="50">
                  <c:v>2.0699999999999998</c:v>
                </c:pt>
                <c:pt idx="51">
                  <c:v>2.11</c:v>
                </c:pt>
                <c:pt idx="52">
                  <c:v>2.19999999999999</c:v>
                </c:pt>
                <c:pt idx="53">
                  <c:v>2.2299999999999902</c:v>
                </c:pt>
                <c:pt idx="54">
                  <c:v>2.2699999999999898</c:v>
                </c:pt>
                <c:pt idx="55">
                  <c:v>2.2999999999999998</c:v>
                </c:pt>
                <c:pt idx="56">
                  <c:v>2.3299999999999894</c:v>
                </c:pt>
                <c:pt idx="57">
                  <c:v>2.4299999999999895</c:v>
                </c:pt>
                <c:pt idx="58">
                  <c:v>2.44999999999999</c:v>
                </c:pt>
                <c:pt idx="59">
                  <c:v>2.4599999999999898</c:v>
                </c:pt>
                <c:pt idx="60">
                  <c:v>2.48999999999999</c:v>
                </c:pt>
                <c:pt idx="61">
                  <c:v>2.56</c:v>
                </c:pt>
                <c:pt idx="62">
                  <c:v>2.61</c:v>
                </c:pt>
                <c:pt idx="63">
                  <c:v>2.66</c:v>
                </c:pt>
                <c:pt idx="64">
                  <c:v>2.68</c:v>
                </c:pt>
                <c:pt idx="65">
                  <c:v>2.7600000000000002</c:v>
                </c:pt>
                <c:pt idx="66">
                  <c:v>2.8</c:v>
                </c:pt>
                <c:pt idx="67">
                  <c:v>2.86</c:v>
                </c:pt>
                <c:pt idx="68">
                  <c:v>2.88</c:v>
                </c:pt>
                <c:pt idx="69">
                  <c:v>2.96</c:v>
                </c:pt>
                <c:pt idx="70">
                  <c:v>3.01</c:v>
                </c:pt>
                <c:pt idx="71">
                  <c:v>3.01</c:v>
                </c:pt>
                <c:pt idx="72">
                  <c:v>3.09</c:v>
                </c:pt>
                <c:pt idx="73">
                  <c:v>3.15</c:v>
                </c:pt>
                <c:pt idx="74">
                  <c:v>3.21</c:v>
                </c:pt>
                <c:pt idx="75">
                  <c:v>3.2600000000000002</c:v>
                </c:pt>
                <c:pt idx="76">
                  <c:v>3.29</c:v>
                </c:pt>
                <c:pt idx="77">
                  <c:v>3.3499999999999996</c:v>
                </c:pt>
                <c:pt idx="78">
                  <c:v>3.38</c:v>
                </c:pt>
                <c:pt idx="79">
                  <c:v>3.3899999999999997</c:v>
                </c:pt>
                <c:pt idx="80">
                  <c:v>3.4299999999999997</c:v>
                </c:pt>
                <c:pt idx="81">
                  <c:v>3.4699999999999998</c:v>
                </c:pt>
                <c:pt idx="82">
                  <c:v>3.54</c:v>
                </c:pt>
                <c:pt idx="83">
                  <c:v>3.6</c:v>
                </c:pt>
                <c:pt idx="84">
                  <c:v>3.69</c:v>
                </c:pt>
                <c:pt idx="85">
                  <c:v>3.69999999999999</c:v>
                </c:pt>
                <c:pt idx="86">
                  <c:v>3.75</c:v>
                </c:pt>
                <c:pt idx="87">
                  <c:v>3.8099999999999996</c:v>
                </c:pt>
                <c:pt idx="88">
                  <c:v>3.86</c:v>
                </c:pt>
                <c:pt idx="89">
                  <c:v>3.8899999999999997</c:v>
                </c:pt>
                <c:pt idx="90">
                  <c:v>3.9299999999999997</c:v>
                </c:pt>
                <c:pt idx="91">
                  <c:v>3.96</c:v>
                </c:pt>
                <c:pt idx="92">
                  <c:v>4.01</c:v>
                </c:pt>
                <c:pt idx="93">
                  <c:v>4.08</c:v>
                </c:pt>
                <c:pt idx="94">
                  <c:v>4.1299999999999892</c:v>
                </c:pt>
                <c:pt idx="95">
                  <c:v>4.1799999999999899</c:v>
                </c:pt>
                <c:pt idx="96">
                  <c:v>4.1899999999999897</c:v>
                </c:pt>
                <c:pt idx="97">
                  <c:v>4.2399999999999904</c:v>
                </c:pt>
                <c:pt idx="98">
                  <c:v>4.2899999999999903</c:v>
                </c:pt>
                <c:pt idx="99">
                  <c:v>4.3199999999999896</c:v>
                </c:pt>
                <c:pt idx="100">
                  <c:v>4.3299999999999894</c:v>
                </c:pt>
                <c:pt idx="101">
                  <c:v>4.3799999999999901</c:v>
                </c:pt>
                <c:pt idx="102">
                  <c:v>4.4299999999999899</c:v>
                </c:pt>
                <c:pt idx="103">
                  <c:v>4.4599999999999902</c:v>
                </c:pt>
                <c:pt idx="104">
                  <c:v>4.4899999999999904</c:v>
                </c:pt>
                <c:pt idx="105">
                  <c:v>4.5299999999999896</c:v>
                </c:pt>
                <c:pt idx="106">
                  <c:v>4.59</c:v>
                </c:pt>
                <c:pt idx="107">
                  <c:v>4.6399999999999997</c:v>
                </c:pt>
                <c:pt idx="108">
                  <c:v>4.6599999999999895</c:v>
                </c:pt>
                <c:pt idx="109">
                  <c:v>4.6899999999999897</c:v>
                </c:pt>
                <c:pt idx="110">
                  <c:v>4.75</c:v>
                </c:pt>
                <c:pt idx="111">
                  <c:v>4.8099999999999996</c:v>
                </c:pt>
                <c:pt idx="112">
                  <c:v>4.87</c:v>
                </c:pt>
                <c:pt idx="113">
                  <c:v>4.9000000000000004</c:v>
                </c:pt>
                <c:pt idx="114">
                  <c:v>4.9300000000000006</c:v>
                </c:pt>
                <c:pt idx="115">
                  <c:v>4.9700000000000006</c:v>
                </c:pt>
                <c:pt idx="116">
                  <c:v>5.07</c:v>
                </c:pt>
                <c:pt idx="117">
                  <c:v>5.13</c:v>
                </c:pt>
                <c:pt idx="118">
                  <c:v>5.18</c:v>
                </c:pt>
                <c:pt idx="119">
                  <c:v>5.2</c:v>
                </c:pt>
                <c:pt idx="120">
                  <c:v>5.2299999999999898</c:v>
                </c:pt>
                <c:pt idx="121">
                  <c:v>5.26</c:v>
                </c:pt>
                <c:pt idx="122">
                  <c:v>5.28</c:v>
                </c:pt>
                <c:pt idx="123">
                  <c:v>5.3</c:v>
                </c:pt>
                <c:pt idx="124">
                  <c:v>5.39</c:v>
                </c:pt>
                <c:pt idx="125">
                  <c:v>5.4300000000000006</c:v>
                </c:pt>
                <c:pt idx="126">
                  <c:v>5.53</c:v>
                </c:pt>
                <c:pt idx="127">
                  <c:v>5.56</c:v>
                </c:pt>
                <c:pt idx="128">
                  <c:v>5.58</c:v>
                </c:pt>
                <c:pt idx="129">
                  <c:v>5.6</c:v>
                </c:pt>
                <c:pt idx="130">
                  <c:v>5.63</c:v>
                </c:pt>
                <c:pt idx="131">
                  <c:v>5.6599999999999993</c:v>
                </c:pt>
                <c:pt idx="132">
                  <c:v>5.71</c:v>
                </c:pt>
                <c:pt idx="133">
                  <c:v>5.75</c:v>
                </c:pt>
                <c:pt idx="134">
                  <c:v>5.75</c:v>
                </c:pt>
                <c:pt idx="135">
                  <c:v>5.8</c:v>
                </c:pt>
                <c:pt idx="136">
                  <c:v>5.84</c:v>
                </c:pt>
                <c:pt idx="137">
                  <c:v>5.8699999999999894</c:v>
                </c:pt>
                <c:pt idx="138">
                  <c:v>5.9499999999999904</c:v>
                </c:pt>
                <c:pt idx="139">
                  <c:v>6.02</c:v>
                </c:pt>
                <c:pt idx="140">
                  <c:v>6.08</c:v>
                </c:pt>
                <c:pt idx="141">
                  <c:v>6.13</c:v>
                </c:pt>
                <c:pt idx="142">
                  <c:v>6.22</c:v>
                </c:pt>
                <c:pt idx="143">
                  <c:v>6.28</c:v>
                </c:pt>
                <c:pt idx="144">
                  <c:v>6.33</c:v>
                </c:pt>
                <c:pt idx="145">
                  <c:v>6.4</c:v>
                </c:pt>
                <c:pt idx="146">
                  <c:v>6.4399999999999906</c:v>
                </c:pt>
                <c:pt idx="147">
                  <c:v>6.5</c:v>
                </c:pt>
                <c:pt idx="148">
                  <c:v>6.57</c:v>
                </c:pt>
                <c:pt idx="149">
                  <c:v>6.6</c:v>
                </c:pt>
                <c:pt idx="150">
                  <c:v>6.6599999999999895</c:v>
                </c:pt>
                <c:pt idx="151">
                  <c:v>6.6899999999999995</c:v>
                </c:pt>
                <c:pt idx="152">
                  <c:v>6.7399999999999904</c:v>
                </c:pt>
                <c:pt idx="153">
                  <c:v>6.7999999999999901</c:v>
                </c:pt>
                <c:pt idx="154">
                  <c:v>6.8599999999999897</c:v>
                </c:pt>
                <c:pt idx="155">
                  <c:v>6.87</c:v>
                </c:pt>
                <c:pt idx="156">
                  <c:v>6.91</c:v>
                </c:pt>
                <c:pt idx="157">
                  <c:v>6.9300000000000006</c:v>
                </c:pt>
                <c:pt idx="158">
                  <c:v>6.9599999999999902</c:v>
                </c:pt>
                <c:pt idx="159">
                  <c:v>6.99</c:v>
                </c:pt>
                <c:pt idx="160">
                  <c:v>7.03</c:v>
                </c:pt>
                <c:pt idx="161">
                  <c:v>7.0699999999999896</c:v>
                </c:pt>
                <c:pt idx="162">
                  <c:v>7.1499999999999995</c:v>
                </c:pt>
                <c:pt idx="163">
                  <c:v>7.22</c:v>
                </c:pt>
                <c:pt idx="164">
                  <c:v>7.28</c:v>
                </c:pt>
                <c:pt idx="165">
                  <c:v>7.3199999999999994</c:v>
                </c:pt>
                <c:pt idx="166">
                  <c:v>7.38</c:v>
                </c:pt>
                <c:pt idx="167">
                  <c:v>7.46</c:v>
                </c:pt>
                <c:pt idx="168">
                  <c:v>7.4700000000000006</c:v>
                </c:pt>
                <c:pt idx="169">
                  <c:v>7.50999999999999</c:v>
                </c:pt>
                <c:pt idx="170">
                  <c:v>7.59</c:v>
                </c:pt>
                <c:pt idx="171">
                  <c:v>7.6</c:v>
                </c:pt>
                <c:pt idx="172">
                  <c:v>7.64</c:v>
                </c:pt>
                <c:pt idx="173">
                  <c:v>7.68</c:v>
                </c:pt>
                <c:pt idx="174">
                  <c:v>7.72</c:v>
                </c:pt>
                <c:pt idx="175">
                  <c:v>7.7499999999999902</c:v>
                </c:pt>
                <c:pt idx="176">
                  <c:v>7.7700000000000005</c:v>
                </c:pt>
                <c:pt idx="177">
                  <c:v>7.8199999999999994</c:v>
                </c:pt>
                <c:pt idx="178">
                  <c:v>7.88</c:v>
                </c:pt>
                <c:pt idx="179">
                  <c:v>7.9099999999999904</c:v>
                </c:pt>
                <c:pt idx="180">
                  <c:v>7.9999999999999902</c:v>
                </c:pt>
                <c:pt idx="181">
                  <c:v>8.0199999999999925</c:v>
                </c:pt>
                <c:pt idx="182">
                  <c:v>8.0400000000000009</c:v>
                </c:pt>
                <c:pt idx="183">
                  <c:v>8.0799999999999912</c:v>
                </c:pt>
                <c:pt idx="184">
                  <c:v>8.1399999999999917</c:v>
                </c:pt>
                <c:pt idx="185">
                  <c:v>8.1499999999999897</c:v>
                </c:pt>
                <c:pt idx="186">
                  <c:v>8.1599999999999913</c:v>
                </c:pt>
                <c:pt idx="187">
                  <c:v>8.1599999999999913</c:v>
                </c:pt>
                <c:pt idx="188">
                  <c:v>8.1599999999999913</c:v>
                </c:pt>
                <c:pt idx="189">
                  <c:v>8.1599999999999913</c:v>
                </c:pt>
                <c:pt idx="190">
                  <c:v>8.1799999999999926</c:v>
                </c:pt>
                <c:pt idx="191">
                  <c:v>8.2000000000000011</c:v>
                </c:pt>
                <c:pt idx="192">
                  <c:v>8.2199999999999918</c:v>
                </c:pt>
                <c:pt idx="193">
                  <c:v>8.2199999999999918</c:v>
                </c:pt>
                <c:pt idx="194">
                  <c:v>8.2799999999999923</c:v>
                </c:pt>
                <c:pt idx="195">
                  <c:v>8.2799999999999923</c:v>
                </c:pt>
                <c:pt idx="196">
                  <c:v>8.2999999999999918</c:v>
                </c:pt>
                <c:pt idx="197">
                  <c:v>8.3099999999999916</c:v>
                </c:pt>
                <c:pt idx="198">
                  <c:v>8.3199999999999914</c:v>
                </c:pt>
                <c:pt idx="199">
                  <c:v>8.3299999999999912</c:v>
                </c:pt>
                <c:pt idx="200">
                  <c:v>8.3599999999999941</c:v>
                </c:pt>
                <c:pt idx="201">
                  <c:v>8.3699999999999939</c:v>
                </c:pt>
                <c:pt idx="202">
                  <c:v>8.3899999999999935</c:v>
                </c:pt>
                <c:pt idx="203">
                  <c:v>8.419999999999991</c:v>
                </c:pt>
                <c:pt idx="204">
                  <c:v>8.419999999999991</c:v>
                </c:pt>
                <c:pt idx="205">
                  <c:v>8.4299999999999926</c:v>
                </c:pt>
                <c:pt idx="206">
                  <c:v>8.44</c:v>
                </c:pt>
                <c:pt idx="207">
                  <c:v>8.4500000000000011</c:v>
                </c:pt>
                <c:pt idx="208">
                  <c:v>8.4599999999999937</c:v>
                </c:pt>
                <c:pt idx="209">
                  <c:v>8.4599999999999937</c:v>
                </c:pt>
                <c:pt idx="210">
                  <c:v>8.4599999999999937</c:v>
                </c:pt>
                <c:pt idx="211">
                  <c:v>8.4699999999999935</c:v>
                </c:pt>
                <c:pt idx="212">
                  <c:v>8.4899999999999913</c:v>
                </c:pt>
                <c:pt idx="213">
                  <c:v>8.5</c:v>
                </c:pt>
                <c:pt idx="214">
                  <c:v>8.5099999999999909</c:v>
                </c:pt>
                <c:pt idx="215">
                  <c:v>8.5300000000000011</c:v>
                </c:pt>
                <c:pt idx="216">
                  <c:v>8.5499999999999918</c:v>
                </c:pt>
                <c:pt idx="217">
                  <c:v>8.5599999999999916</c:v>
                </c:pt>
                <c:pt idx="218">
                  <c:v>8.5699999999999914</c:v>
                </c:pt>
                <c:pt idx="219">
                  <c:v>8.5799999999999912</c:v>
                </c:pt>
                <c:pt idx="220">
                  <c:v>8.59</c:v>
                </c:pt>
                <c:pt idx="221">
                  <c:v>8.59</c:v>
                </c:pt>
                <c:pt idx="222">
                  <c:v>8.6099999999999923</c:v>
                </c:pt>
                <c:pt idx="223">
                  <c:v>8.620000000000001</c:v>
                </c:pt>
                <c:pt idx="224">
                  <c:v>8.6399999999999917</c:v>
                </c:pt>
                <c:pt idx="225">
                  <c:v>8.669999999999991</c:v>
                </c:pt>
                <c:pt idx="226">
                  <c:v>8.69</c:v>
                </c:pt>
                <c:pt idx="227">
                  <c:v>8.7199999999999918</c:v>
                </c:pt>
                <c:pt idx="228">
                  <c:v>8.7599999999999909</c:v>
                </c:pt>
                <c:pt idx="229">
                  <c:v>8.7599999999999909</c:v>
                </c:pt>
                <c:pt idx="230">
                  <c:v>8.7699999999999925</c:v>
                </c:pt>
                <c:pt idx="231">
                  <c:v>8.7800000000000011</c:v>
                </c:pt>
                <c:pt idx="232">
                  <c:v>8.7900000000000009</c:v>
                </c:pt>
                <c:pt idx="233">
                  <c:v>8.7900000000000009</c:v>
                </c:pt>
                <c:pt idx="234">
                  <c:v>8.8099999999999916</c:v>
                </c:pt>
                <c:pt idx="235">
                  <c:v>8.8099999999999916</c:v>
                </c:pt>
                <c:pt idx="236">
                  <c:v>8.8500000000000014</c:v>
                </c:pt>
                <c:pt idx="237">
                  <c:v>8.8599999999999941</c:v>
                </c:pt>
                <c:pt idx="238">
                  <c:v>8.8799999999999937</c:v>
                </c:pt>
                <c:pt idx="239">
                  <c:v>8.8899999999999935</c:v>
                </c:pt>
                <c:pt idx="240">
                  <c:v>8.9099999999999913</c:v>
                </c:pt>
                <c:pt idx="241">
                  <c:v>8.919999999999991</c:v>
                </c:pt>
                <c:pt idx="242">
                  <c:v>8.919999999999991</c:v>
                </c:pt>
                <c:pt idx="243">
                  <c:v>8.919999999999991</c:v>
                </c:pt>
                <c:pt idx="244">
                  <c:v>8.94</c:v>
                </c:pt>
                <c:pt idx="245">
                  <c:v>8.94</c:v>
                </c:pt>
                <c:pt idx="246">
                  <c:v>8.9500000000000011</c:v>
                </c:pt>
                <c:pt idx="247">
                  <c:v>8.9500000000000011</c:v>
                </c:pt>
                <c:pt idx="248">
                  <c:v>8.9500000000000011</c:v>
                </c:pt>
                <c:pt idx="249">
                  <c:v>8.9599999999999937</c:v>
                </c:pt>
                <c:pt idx="250">
                  <c:v>8.9599999999999937</c:v>
                </c:pt>
                <c:pt idx="251">
                  <c:v>8.9699999999999935</c:v>
                </c:pt>
                <c:pt idx="252">
                  <c:v>8.9699999999999935</c:v>
                </c:pt>
                <c:pt idx="253">
                  <c:v>8.9799999999999915</c:v>
                </c:pt>
                <c:pt idx="254">
                  <c:v>8.9799999999999915</c:v>
                </c:pt>
                <c:pt idx="255">
                  <c:v>8.9799999999999915</c:v>
                </c:pt>
                <c:pt idx="256">
                  <c:v>8.99</c:v>
                </c:pt>
                <c:pt idx="257">
                  <c:v>9</c:v>
                </c:pt>
                <c:pt idx="258">
                  <c:v>9</c:v>
                </c:pt>
                <c:pt idx="259">
                  <c:v>9</c:v>
                </c:pt>
                <c:pt idx="260">
                  <c:v>9.0099999999999909</c:v>
                </c:pt>
                <c:pt idx="261">
                  <c:v>9.0300000000000011</c:v>
                </c:pt>
                <c:pt idx="262">
                  <c:v>9.0400000000000009</c:v>
                </c:pt>
                <c:pt idx="263">
                  <c:v>9.0400000000000009</c:v>
                </c:pt>
                <c:pt idx="264">
                  <c:v>9.0799999999999912</c:v>
                </c:pt>
                <c:pt idx="265">
                  <c:v>9.1</c:v>
                </c:pt>
                <c:pt idx="266">
                  <c:v>9.1</c:v>
                </c:pt>
                <c:pt idx="267">
                  <c:v>9.1</c:v>
                </c:pt>
                <c:pt idx="268">
                  <c:v>9.11</c:v>
                </c:pt>
                <c:pt idx="269">
                  <c:v>9.120000000000001</c:v>
                </c:pt>
                <c:pt idx="270">
                  <c:v>9.15</c:v>
                </c:pt>
                <c:pt idx="271">
                  <c:v>9.1599999999999913</c:v>
                </c:pt>
                <c:pt idx="272">
                  <c:v>9.169999999999991</c:v>
                </c:pt>
                <c:pt idx="273">
                  <c:v>9.169999999999991</c:v>
                </c:pt>
                <c:pt idx="274">
                  <c:v>9.19</c:v>
                </c:pt>
                <c:pt idx="275">
                  <c:v>9.209999999999992</c:v>
                </c:pt>
                <c:pt idx="276">
                  <c:v>9.2199999999999918</c:v>
                </c:pt>
                <c:pt idx="277">
                  <c:v>9.2299999999999898</c:v>
                </c:pt>
                <c:pt idx="278">
                  <c:v>9.27</c:v>
                </c:pt>
                <c:pt idx="279">
                  <c:v>9.2800000000000011</c:v>
                </c:pt>
                <c:pt idx="280">
                  <c:v>9.2900000000000009</c:v>
                </c:pt>
                <c:pt idx="281">
                  <c:v>9.3000000000000007</c:v>
                </c:pt>
                <c:pt idx="282">
                  <c:v>9.3000000000000007</c:v>
                </c:pt>
                <c:pt idx="283">
                  <c:v>9.3199999999999914</c:v>
                </c:pt>
                <c:pt idx="284">
                  <c:v>9.3799999999999937</c:v>
                </c:pt>
                <c:pt idx="285">
                  <c:v>9.3799999999999937</c:v>
                </c:pt>
                <c:pt idx="286">
                  <c:v>9.4</c:v>
                </c:pt>
                <c:pt idx="287">
                  <c:v>9.4099999999999913</c:v>
                </c:pt>
                <c:pt idx="288">
                  <c:v>9.4500000000000011</c:v>
                </c:pt>
                <c:pt idx="289">
                  <c:v>9.4599999999999937</c:v>
                </c:pt>
                <c:pt idx="290">
                  <c:v>9.4699999999999935</c:v>
                </c:pt>
                <c:pt idx="291">
                  <c:v>9.5</c:v>
                </c:pt>
                <c:pt idx="292">
                  <c:v>9.5300000000000011</c:v>
                </c:pt>
                <c:pt idx="293">
                  <c:v>9.5300000000000011</c:v>
                </c:pt>
                <c:pt idx="294">
                  <c:v>9.5599999999999916</c:v>
                </c:pt>
                <c:pt idx="295">
                  <c:v>9.5699999999999914</c:v>
                </c:pt>
                <c:pt idx="296">
                  <c:v>9.5699999999999914</c:v>
                </c:pt>
                <c:pt idx="297">
                  <c:v>9.58</c:v>
                </c:pt>
                <c:pt idx="298">
                  <c:v>9.58</c:v>
                </c:pt>
                <c:pt idx="299">
                  <c:v>9.59</c:v>
                </c:pt>
                <c:pt idx="300">
                  <c:v>9.59</c:v>
                </c:pt>
                <c:pt idx="301">
                  <c:v>9.59</c:v>
                </c:pt>
                <c:pt idx="302">
                  <c:v>9.59</c:v>
                </c:pt>
                <c:pt idx="303">
                  <c:v>9.59</c:v>
                </c:pt>
                <c:pt idx="304">
                  <c:v>9.61</c:v>
                </c:pt>
                <c:pt idx="305">
                  <c:v>9.6299999999999919</c:v>
                </c:pt>
                <c:pt idx="306">
                  <c:v>9.6299999999999919</c:v>
                </c:pt>
                <c:pt idx="307">
                  <c:v>9.6599999999999913</c:v>
                </c:pt>
                <c:pt idx="308">
                  <c:v>9.6599999999999913</c:v>
                </c:pt>
                <c:pt idx="309">
                  <c:v>9.68</c:v>
                </c:pt>
                <c:pt idx="310">
                  <c:v>9.69</c:v>
                </c:pt>
                <c:pt idx="311">
                  <c:v>9.7000000000000011</c:v>
                </c:pt>
                <c:pt idx="312">
                  <c:v>9.709999999999992</c:v>
                </c:pt>
                <c:pt idx="313">
                  <c:v>9.7199999999999918</c:v>
                </c:pt>
                <c:pt idx="314">
                  <c:v>9.7199999999999918</c:v>
                </c:pt>
                <c:pt idx="315">
                  <c:v>9.7299999999999986</c:v>
                </c:pt>
                <c:pt idx="316">
                  <c:v>9.7399999999999984</c:v>
                </c:pt>
                <c:pt idx="317">
                  <c:v>9.76</c:v>
                </c:pt>
                <c:pt idx="318">
                  <c:v>9.77</c:v>
                </c:pt>
                <c:pt idx="319">
                  <c:v>9.77</c:v>
                </c:pt>
                <c:pt idx="320">
                  <c:v>9.7800000000000011</c:v>
                </c:pt>
                <c:pt idx="321">
                  <c:v>9.7800000000000011</c:v>
                </c:pt>
                <c:pt idx="322">
                  <c:v>9.7900000000000009</c:v>
                </c:pt>
                <c:pt idx="323">
                  <c:v>9.8099999999999916</c:v>
                </c:pt>
                <c:pt idx="324">
                  <c:v>9.84</c:v>
                </c:pt>
                <c:pt idx="325">
                  <c:v>9.8600000000000012</c:v>
                </c:pt>
                <c:pt idx="326">
                  <c:v>9.8799999999999937</c:v>
                </c:pt>
                <c:pt idx="327">
                  <c:v>9.89</c:v>
                </c:pt>
                <c:pt idx="328">
                  <c:v>9.92</c:v>
                </c:pt>
                <c:pt idx="329">
                  <c:v>9.93</c:v>
                </c:pt>
                <c:pt idx="330">
                  <c:v>9.94</c:v>
                </c:pt>
                <c:pt idx="331">
                  <c:v>9.9500000000000011</c:v>
                </c:pt>
                <c:pt idx="332">
                  <c:v>9.9599999999999937</c:v>
                </c:pt>
                <c:pt idx="333">
                  <c:v>10</c:v>
                </c:pt>
                <c:pt idx="334">
                  <c:v>10.01</c:v>
                </c:pt>
                <c:pt idx="335">
                  <c:v>10.01</c:v>
                </c:pt>
                <c:pt idx="336">
                  <c:v>10.02</c:v>
                </c:pt>
                <c:pt idx="337">
                  <c:v>10.040000000000001</c:v>
                </c:pt>
                <c:pt idx="338">
                  <c:v>10.050000000000002</c:v>
                </c:pt>
                <c:pt idx="339">
                  <c:v>10.07</c:v>
                </c:pt>
                <c:pt idx="340">
                  <c:v>10.09</c:v>
                </c:pt>
                <c:pt idx="341">
                  <c:v>10.1</c:v>
                </c:pt>
                <c:pt idx="342">
                  <c:v>10.120000000000001</c:v>
                </c:pt>
                <c:pt idx="343">
                  <c:v>10.130000000000001</c:v>
                </c:pt>
                <c:pt idx="344">
                  <c:v>10.139999999999999</c:v>
                </c:pt>
                <c:pt idx="345">
                  <c:v>10.139999999999999</c:v>
                </c:pt>
                <c:pt idx="346">
                  <c:v>10.16</c:v>
                </c:pt>
                <c:pt idx="347">
                  <c:v>10.17</c:v>
                </c:pt>
                <c:pt idx="348">
                  <c:v>10.17</c:v>
                </c:pt>
                <c:pt idx="349">
                  <c:v>10.18</c:v>
                </c:pt>
                <c:pt idx="350">
                  <c:v>10.18</c:v>
                </c:pt>
                <c:pt idx="351">
                  <c:v>10.19</c:v>
                </c:pt>
                <c:pt idx="352">
                  <c:v>10.19</c:v>
                </c:pt>
                <c:pt idx="353">
                  <c:v>10.19</c:v>
                </c:pt>
                <c:pt idx="354">
                  <c:v>10.220000000000001</c:v>
                </c:pt>
                <c:pt idx="355">
                  <c:v>10.220000000000001</c:v>
                </c:pt>
                <c:pt idx="356">
                  <c:v>10.25</c:v>
                </c:pt>
                <c:pt idx="357">
                  <c:v>10.26</c:v>
                </c:pt>
                <c:pt idx="358">
                  <c:v>10.269999999999902</c:v>
                </c:pt>
                <c:pt idx="359">
                  <c:v>10.28</c:v>
                </c:pt>
                <c:pt idx="360">
                  <c:v>10.29</c:v>
                </c:pt>
                <c:pt idx="361">
                  <c:v>10.3</c:v>
                </c:pt>
                <c:pt idx="362">
                  <c:v>10.3</c:v>
                </c:pt>
                <c:pt idx="363">
                  <c:v>10.34</c:v>
                </c:pt>
                <c:pt idx="364">
                  <c:v>10.350000000000001</c:v>
                </c:pt>
                <c:pt idx="365">
                  <c:v>10.370000000000001</c:v>
                </c:pt>
                <c:pt idx="366">
                  <c:v>10.370000000000001</c:v>
                </c:pt>
                <c:pt idx="367">
                  <c:v>10.389999999999901</c:v>
                </c:pt>
                <c:pt idx="368">
                  <c:v>10.389999999999901</c:v>
                </c:pt>
                <c:pt idx="369">
                  <c:v>10.389999999999901</c:v>
                </c:pt>
                <c:pt idx="370">
                  <c:v>10.4</c:v>
                </c:pt>
                <c:pt idx="371">
                  <c:v>10.4</c:v>
                </c:pt>
                <c:pt idx="372">
                  <c:v>10.42</c:v>
                </c:pt>
                <c:pt idx="373">
                  <c:v>10.450000000000001</c:v>
                </c:pt>
                <c:pt idx="374">
                  <c:v>10.459999999999903</c:v>
                </c:pt>
                <c:pt idx="375">
                  <c:v>10.459999999999903</c:v>
                </c:pt>
                <c:pt idx="376">
                  <c:v>10.459999999999903</c:v>
                </c:pt>
                <c:pt idx="377">
                  <c:v>10.48</c:v>
                </c:pt>
                <c:pt idx="378">
                  <c:v>10.48</c:v>
                </c:pt>
                <c:pt idx="379">
                  <c:v>10.51</c:v>
                </c:pt>
                <c:pt idx="380">
                  <c:v>10.52</c:v>
                </c:pt>
                <c:pt idx="381">
                  <c:v>10.52</c:v>
                </c:pt>
                <c:pt idx="382">
                  <c:v>10.549999999999899</c:v>
                </c:pt>
                <c:pt idx="383">
                  <c:v>10.56</c:v>
                </c:pt>
                <c:pt idx="384">
                  <c:v>10.56</c:v>
                </c:pt>
                <c:pt idx="385">
                  <c:v>10.569999999999904</c:v>
                </c:pt>
                <c:pt idx="386">
                  <c:v>10.58</c:v>
                </c:pt>
                <c:pt idx="387">
                  <c:v>10.6</c:v>
                </c:pt>
                <c:pt idx="388">
                  <c:v>10.62</c:v>
                </c:pt>
                <c:pt idx="389">
                  <c:v>10.62</c:v>
                </c:pt>
                <c:pt idx="390">
                  <c:v>10.62</c:v>
                </c:pt>
                <c:pt idx="391">
                  <c:v>10.62</c:v>
                </c:pt>
                <c:pt idx="392">
                  <c:v>10.629999999999901</c:v>
                </c:pt>
                <c:pt idx="393">
                  <c:v>10.65</c:v>
                </c:pt>
                <c:pt idx="394">
                  <c:v>10.65</c:v>
                </c:pt>
                <c:pt idx="395">
                  <c:v>10.65</c:v>
                </c:pt>
                <c:pt idx="396">
                  <c:v>10.65</c:v>
                </c:pt>
                <c:pt idx="397">
                  <c:v>10.66</c:v>
                </c:pt>
                <c:pt idx="398">
                  <c:v>10.68</c:v>
                </c:pt>
                <c:pt idx="399">
                  <c:v>10.69</c:v>
                </c:pt>
                <c:pt idx="400">
                  <c:v>10.709999999999999</c:v>
                </c:pt>
                <c:pt idx="401">
                  <c:v>10.75</c:v>
                </c:pt>
                <c:pt idx="402">
                  <c:v>10.75</c:v>
                </c:pt>
                <c:pt idx="403">
                  <c:v>10.76</c:v>
                </c:pt>
                <c:pt idx="404">
                  <c:v>10.76</c:v>
                </c:pt>
                <c:pt idx="405">
                  <c:v>10.76</c:v>
                </c:pt>
                <c:pt idx="406">
                  <c:v>10.78</c:v>
                </c:pt>
                <c:pt idx="407">
                  <c:v>10.79</c:v>
                </c:pt>
                <c:pt idx="408">
                  <c:v>10.79</c:v>
                </c:pt>
                <c:pt idx="409">
                  <c:v>10.83</c:v>
                </c:pt>
                <c:pt idx="410">
                  <c:v>10.83</c:v>
                </c:pt>
                <c:pt idx="411">
                  <c:v>10.83</c:v>
                </c:pt>
                <c:pt idx="412">
                  <c:v>10.83</c:v>
                </c:pt>
                <c:pt idx="413">
                  <c:v>10.84</c:v>
                </c:pt>
                <c:pt idx="414">
                  <c:v>10.850000000000001</c:v>
                </c:pt>
                <c:pt idx="415">
                  <c:v>10.870000000000001</c:v>
                </c:pt>
                <c:pt idx="416">
                  <c:v>10.870000000000001</c:v>
                </c:pt>
                <c:pt idx="417">
                  <c:v>10.870000000000001</c:v>
                </c:pt>
                <c:pt idx="418">
                  <c:v>10.88</c:v>
                </c:pt>
                <c:pt idx="419">
                  <c:v>10.89</c:v>
                </c:pt>
                <c:pt idx="420">
                  <c:v>10.89</c:v>
                </c:pt>
                <c:pt idx="421">
                  <c:v>10.92</c:v>
                </c:pt>
                <c:pt idx="422">
                  <c:v>10.950000000000001</c:v>
                </c:pt>
                <c:pt idx="423">
                  <c:v>10.950000000000001</c:v>
                </c:pt>
                <c:pt idx="424">
                  <c:v>10.950000000000001</c:v>
                </c:pt>
                <c:pt idx="425">
                  <c:v>10.96</c:v>
                </c:pt>
                <c:pt idx="426">
                  <c:v>10.969999999999901</c:v>
                </c:pt>
                <c:pt idx="427">
                  <c:v>10.98</c:v>
                </c:pt>
                <c:pt idx="428">
                  <c:v>10.99</c:v>
                </c:pt>
                <c:pt idx="429">
                  <c:v>11.01</c:v>
                </c:pt>
                <c:pt idx="430">
                  <c:v>11.01</c:v>
                </c:pt>
                <c:pt idx="431">
                  <c:v>11.04</c:v>
                </c:pt>
                <c:pt idx="432">
                  <c:v>11.05</c:v>
                </c:pt>
                <c:pt idx="433">
                  <c:v>11.07</c:v>
                </c:pt>
                <c:pt idx="434">
                  <c:v>11.07</c:v>
                </c:pt>
                <c:pt idx="435">
                  <c:v>11.09</c:v>
                </c:pt>
                <c:pt idx="436">
                  <c:v>11.1</c:v>
                </c:pt>
                <c:pt idx="437">
                  <c:v>11.1</c:v>
                </c:pt>
                <c:pt idx="438">
                  <c:v>11.139999999999899</c:v>
                </c:pt>
                <c:pt idx="439">
                  <c:v>11.16</c:v>
                </c:pt>
                <c:pt idx="440">
                  <c:v>11.17</c:v>
                </c:pt>
                <c:pt idx="441">
                  <c:v>11.179999999999902</c:v>
                </c:pt>
                <c:pt idx="442">
                  <c:v>11.219999999999899</c:v>
                </c:pt>
                <c:pt idx="443">
                  <c:v>11.219999999999899</c:v>
                </c:pt>
                <c:pt idx="444">
                  <c:v>11.229999999999899</c:v>
                </c:pt>
                <c:pt idx="445">
                  <c:v>11.25</c:v>
                </c:pt>
                <c:pt idx="446">
                  <c:v>11.269999999999902</c:v>
                </c:pt>
                <c:pt idx="447">
                  <c:v>11.279999999999902</c:v>
                </c:pt>
                <c:pt idx="448">
                  <c:v>11.279999999999902</c:v>
                </c:pt>
                <c:pt idx="449">
                  <c:v>11.29</c:v>
                </c:pt>
                <c:pt idx="450">
                  <c:v>11.3</c:v>
                </c:pt>
                <c:pt idx="451">
                  <c:v>11.3</c:v>
                </c:pt>
                <c:pt idx="452">
                  <c:v>11.31</c:v>
                </c:pt>
                <c:pt idx="453">
                  <c:v>11.32</c:v>
                </c:pt>
                <c:pt idx="454">
                  <c:v>11.33</c:v>
                </c:pt>
                <c:pt idx="455">
                  <c:v>11.350000000000001</c:v>
                </c:pt>
                <c:pt idx="456">
                  <c:v>11.379999999999903</c:v>
                </c:pt>
                <c:pt idx="457">
                  <c:v>11.39</c:v>
                </c:pt>
                <c:pt idx="458">
                  <c:v>11.41</c:v>
                </c:pt>
                <c:pt idx="459">
                  <c:v>11.42</c:v>
                </c:pt>
                <c:pt idx="460">
                  <c:v>11.44</c:v>
                </c:pt>
                <c:pt idx="461">
                  <c:v>11.44</c:v>
                </c:pt>
                <c:pt idx="462">
                  <c:v>11.450000000000001</c:v>
                </c:pt>
                <c:pt idx="463">
                  <c:v>11.450000000000001</c:v>
                </c:pt>
                <c:pt idx="464">
                  <c:v>11.450000000000001</c:v>
                </c:pt>
                <c:pt idx="465">
                  <c:v>11.459999999999903</c:v>
                </c:pt>
                <c:pt idx="466">
                  <c:v>11.459999999999903</c:v>
                </c:pt>
                <c:pt idx="467">
                  <c:v>11.469999999999901</c:v>
                </c:pt>
                <c:pt idx="468">
                  <c:v>11.49</c:v>
                </c:pt>
                <c:pt idx="469">
                  <c:v>11.49</c:v>
                </c:pt>
                <c:pt idx="470">
                  <c:v>11.52</c:v>
                </c:pt>
                <c:pt idx="471">
                  <c:v>11.53</c:v>
                </c:pt>
                <c:pt idx="472">
                  <c:v>11.53</c:v>
                </c:pt>
                <c:pt idx="473">
                  <c:v>11.53</c:v>
                </c:pt>
                <c:pt idx="474">
                  <c:v>11.55</c:v>
                </c:pt>
                <c:pt idx="475">
                  <c:v>11.559999999999901</c:v>
                </c:pt>
                <c:pt idx="476">
                  <c:v>11.569999999999904</c:v>
                </c:pt>
                <c:pt idx="477">
                  <c:v>11.569999999999904</c:v>
                </c:pt>
                <c:pt idx="478">
                  <c:v>11.6</c:v>
                </c:pt>
                <c:pt idx="479">
                  <c:v>11.61</c:v>
                </c:pt>
                <c:pt idx="480">
                  <c:v>11.62</c:v>
                </c:pt>
                <c:pt idx="481">
                  <c:v>11.65</c:v>
                </c:pt>
                <c:pt idx="482">
                  <c:v>11.66</c:v>
                </c:pt>
                <c:pt idx="483">
                  <c:v>11.66</c:v>
                </c:pt>
                <c:pt idx="484">
                  <c:v>11.66</c:v>
                </c:pt>
                <c:pt idx="485">
                  <c:v>11.66</c:v>
                </c:pt>
                <c:pt idx="486">
                  <c:v>11.66</c:v>
                </c:pt>
                <c:pt idx="487">
                  <c:v>11.66</c:v>
                </c:pt>
                <c:pt idx="488">
                  <c:v>11.66</c:v>
                </c:pt>
                <c:pt idx="489">
                  <c:v>11.68</c:v>
                </c:pt>
                <c:pt idx="490">
                  <c:v>11.709999999999999</c:v>
                </c:pt>
                <c:pt idx="491">
                  <c:v>11.719999999999999</c:v>
                </c:pt>
                <c:pt idx="492">
                  <c:v>11.729999999999999</c:v>
                </c:pt>
                <c:pt idx="493">
                  <c:v>11.76</c:v>
                </c:pt>
                <c:pt idx="494">
                  <c:v>11.76</c:v>
                </c:pt>
                <c:pt idx="495">
                  <c:v>11.77</c:v>
                </c:pt>
                <c:pt idx="496">
                  <c:v>11.77</c:v>
                </c:pt>
                <c:pt idx="497">
                  <c:v>11.78</c:v>
                </c:pt>
                <c:pt idx="498">
                  <c:v>11.8</c:v>
                </c:pt>
                <c:pt idx="499">
                  <c:v>11.8</c:v>
                </c:pt>
                <c:pt idx="500">
                  <c:v>11.8</c:v>
                </c:pt>
                <c:pt idx="501">
                  <c:v>11.8</c:v>
                </c:pt>
                <c:pt idx="502">
                  <c:v>11.82</c:v>
                </c:pt>
                <c:pt idx="503">
                  <c:v>11.82</c:v>
                </c:pt>
                <c:pt idx="504">
                  <c:v>11.82</c:v>
                </c:pt>
                <c:pt idx="505">
                  <c:v>11.83</c:v>
                </c:pt>
                <c:pt idx="506">
                  <c:v>11.850000000000001</c:v>
                </c:pt>
                <c:pt idx="507">
                  <c:v>11.860000000000001</c:v>
                </c:pt>
                <c:pt idx="508">
                  <c:v>11.860000000000001</c:v>
                </c:pt>
                <c:pt idx="509">
                  <c:v>11.870000000000001</c:v>
                </c:pt>
                <c:pt idx="510">
                  <c:v>11.89</c:v>
                </c:pt>
                <c:pt idx="511">
                  <c:v>11.89</c:v>
                </c:pt>
                <c:pt idx="512">
                  <c:v>11.89</c:v>
                </c:pt>
                <c:pt idx="513">
                  <c:v>11.91</c:v>
                </c:pt>
                <c:pt idx="514">
                  <c:v>11.93</c:v>
                </c:pt>
                <c:pt idx="515">
                  <c:v>11.93</c:v>
                </c:pt>
                <c:pt idx="516">
                  <c:v>11.93</c:v>
                </c:pt>
                <c:pt idx="517">
                  <c:v>11.94</c:v>
                </c:pt>
                <c:pt idx="518">
                  <c:v>11.950000000000001</c:v>
                </c:pt>
                <c:pt idx="519">
                  <c:v>11.96</c:v>
                </c:pt>
                <c:pt idx="520">
                  <c:v>11.96</c:v>
                </c:pt>
                <c:pt idx="521">
                  <c:v>11.979999999999901</c:v>
                </c:pt>
                <c:pt idx="522">
                  <c:v>12</c:v>
                </c:pt>
                <c:pt idx="523">
                  <c:v>12</c:v>
                </c:pt>
                <c:pt idx="524">
                  <c:v>12</c:v>
                </c:pt>
                <c:pt idx="525">
                  <c:v>12</c:v>
                </c:pt>
                <c:pt idx="526">
                  <c:v>12.01</c:v>
                </c:pt>
                <c:pt idx="527">
                  <c:v>12.01</c:v>
                </c:pt>
                <c:pt idx="528">
                  <c:v>12.02</c:v>
                </c:pt>
                <c:pt idx="529">
                  <c:v>12.04</c:v>
                </c:pt>
                <c:pt idx="530">
                  <c:v>12.06</c:v>
                </c:pt>
                <c:pt idx="531">
                  <c:v>12.06</c:v>
                </c:pt>
                <c:pt idx="532">
                  <c:v>12.07</c:v>
                </c:pt>
                <c:pt idx="533">
                  <c:v>12.07</c:v>
                </c:pt>
                <c:pt idx="534">
                  <c:v>12.09</c:v>
                </c:pt>
                <c:pt idx="535">
                  <c:v>12.09</c:v>
                </c:pt>
                <c:pt idx="536">
                  <c:v>12.09</c:v>
                </c:pt>
                <c:pt idx="537">
                  <c:v>12.09</c:v>
                </c:pt>
                <c:pt idx="538">
                  <c:v>12.09</c:v>
                </c:pt>
                <c:pt idx="539">
                  <c:v>12.12</c:v>
                </c:pt>
                <c:pt idx="540">
                  <c:v>12.129999999999999</c:v>
                </c:pt>
                <c:pt idx="541">
                  <c:v>12.15</c:v>
                </c:pt>
                <c:pt idx="542">
                  <c:v>12.15</c:v>
                </c:pt>
                <c:pt idx="543">
                  <c:v>12.16</c:v>
                </c:pt>
                <c:pt idx="544">
                  <c:v>12.18</c:v>
                </c:pt>
                <c:pt idx="545">
                  <c:v>12.219999999999999</c:v>
                </c:pt>
                <c:pt idx="546">
                  <c:v>12.219999999999999</c:v>
                </c:pt>
                <c:pt idx="547">
                  <c:v>12.25</c:v>
                </c:pt>
                <c:pt idx="548">
                  <c:v>12.25</c:v>
                </c:pt>
                <c:pt idx="549">
                  <c:v>12.25</c:v>
                </c:pt>
                <c:pt idx="550">
                  <c:v>12.26</c:v>
                </c:pt>
                <c:pt idx="551">
                  <c:v>12.26</c:v>
                </c:pt>
                <c:pt idx="552">
                  <c:v>12.28</c:v>
                </c:pt>
                <c:pt idx="553">
                  <c:v>12.289999999999901</c:v>
                </c:pt>
                <c:pt idx="554">
                  <c:v>12.3</c:v>
                </c:pt>
                <c:pt idx="555">
                  <c:v>12.31</c:v>
                </c:pt>
                <c:pt idx="556">
                  <c:v>12.33</c:v>
                </c:pt>
                <c:pt idx="557">
                  <c:v>12.33</c:v>
                </c:pt>
                <c:pt idx="558">
                  <c:v>12.33</c:v>
                </c:pt>
                <c:pt idx="559">
                  <c:v>12.33</c:v>
                </c:pt>
                <c:pt idx="560">
                  <c:v>12.34</c:v>
                </c:pt>
                <c:pt idx="561">
                  <c:v>12.360000000000001</c:v>
                </c:pt>
                <c:pt idx="562">
                  <c:v>12.370000000000001</c:v>
                </c:pt>
                <c:pt idx="563">
                  <c:v>12.370000000000001</c:v>
                </c:pt>
                <c:pt idx="564">
                  <c:v>12.39</c:v>
                </c:pt>
                <c:pt idx="565">
                  <c:v>12.41</c:v>
                </c:pt>
                <c:pt idx="566">
                  <c:v>12.42</c:v>
                </c:pt>
                <c:pt idx="567">
                  <c:v>12.450000000000001</c:v>
                </c:pt>
                <c:pt idx="568">
                  <c:v>12.469999999999901</c:v>
                </c:pt>
                <c:pt idx="569">
                  <c:v>12.469999999999901</c:v>
                </c:pt>
                <c:pt idx="570">
                  <c:v>12.469999999999901</c:v>
                </c:pt>
                <c:pt idx="571">
                  <c:v>12.479999999999901</c:v>
                </c:pt>
                <c:pt idx="572">
                  <c:v>12.509999999999902</c:v>
                </c:pt>
                <c:pt idx="573">
                  <c:v>12.52</c:v>
                </c:pt>
                <c:pt idx="574">
                  <c:v>12.58</c:v>
                </c:pt>
                <c:pt idx="575">
                  <c:v>12.599999999999902</c:v>
                </c:pt>
                <c:pt idx="576">
                  <c:v>12.61</c:v>
                </c:pt>
                <c:pt idx="577">
                  <c:v>12.629999999999901</c:v>
                </c:pt>
                <c:pt idx="578">
                  <c:v>12.65</c:v>
                </c:pt>
                <c:pt idx="579">
                  <c:v>12.669999999999902</c:v>
                </c:pt>
                <c:pt idx="580">
                  <c:v>12.669999999999902</c:v>
                </c:pt>
                <c:pt idx="581">
                  <c:v>12.669999999999902</c:v>
                </c:pt>
                <c:pt idx="582">
                  <c:v>12.669999999999902</c:v>
                </c:pt>
                <c:pt idx="583">
                  <c:v>12.709999999999901</c:v>
                </c:pt>
                <c:pt idx="584">
                  <c:v>12.709999999999901</c:v>
                </c:pt>
                <c:pt idx="585">
                  <c:v>12.719999999999899</c:v>
                </c:pt>
                <c:pt idx="586">
                  <c:v>12.719999999999899</c:v>
                </c:pt>
                <c:pt idx="587">
                  <c:v>12.729999999999999</c:v>
                </c:pt>
                <c:pt idx="588">
                  <c:v>12.729999999999999</c:v>
                </c:pt>
                <c:pt idx="589">
                  <c:v>12.729999999999999</c:v>
                </c:pt>
                <c:pt idx="590">
                  <c:v>12.729999999999999</c:v>
                </c:pt>
                <c:pt idx="591">
                  <c:v>12.729999999999999</c:v>
                </c:pt>
                <c:pt idx="592">
                  <c:v>12.729999999999999</c:v>
                </c:pt>
                <c:pt idx="593">
                  <c:v>12.739999999999998</c:v>
                </c:pt>
                <c:pt idx="594">
                  <c:v>12.739999999999998</c:v>
                </c:pt>
                <c:pt idx="595">
                  <c:v>12.75</c:v>
                </c:pt>
                <c:pt idx="596">
                  <c:v>12.78</c:v>
                </c:pt>
                <c:pt idx="597">
                  <c:v>12.78</c:v>
                </c:pt>
                <c:pt idx="598">
                  <c:v>12.79</c:v>
                </c:pt>
                <c:pt idx="599">
                  <c:v>12.82</c:v>
                </c:pt>
                <c:pt idx="600">
                  <c:v>12.83</c:v>
                </c:pt>
                <c:pt idx="601">
                  <c:v>12.83</c:v>
                </c:pt>
                <c:pt idx="602">
                  <c:v>12.839999999999902</c:v>
                </c:pt>
                <c:pt idx="603">
                  <c:v>12.860000000000001</c:v>
                </c:pt>
                <c:pt idx="604">
                  <c:v>12.89</c:v>
                </c:pt>
                <c:pt idx="605">
                  <c:v>12.9</c:v>
                </c:pt>
                <c:pt idx="606">
                  <c:v>12.9</c:v>
                </c:pt>
                <c:pt idx="607">
                  <c:v>12.93</c:v>
                </c:pt>
                <c:pt idx="608">
                  <c:v>12.94</c:v>
                </c:pt>
                <c:pt idx="609">
                  <c:v>12.96</c:v>
                </c:pt>
                <c:pt idx="610">
                  <c:v>12.98</c:v>
                </c:pt>
                <c:pt idx="611">
                  <c:v>13</c:v>
                </c:pt>
                <c:pt idx="612">
                  <c:v>13.02</c:v>
                </c:pt>
                <c:pt idx="613">
                  <c:v>13.03</c:v>
                </c:pt>
                <c:pt idx="614">
                  <c:v>13.04</c:v>
                </c:pt>
                <c:pt idx="615">
                  <c:v>13.05</c:v>
                </c:pt>
                <c:pt idx="616">
                  <c:v>13.05</c:v>
                </c:pt>
                <c:pt idx="617">
                  <c:v>13.069999999999904</c:v>
                </c:pt>
                <c:pt idx="618">
                  <c:v>13.069999999999904</c:v>
                </c:pt>
                <c:pt idx="619">
                  <c:v>13.069999999999904</c:v>
                </c:pt>
                <c:pt idx="620">
                  <c:v>13.079999999999904</c:v>
                </c:pt>
                <c:pt idx="621">
                  <c:v>13.09</c:v>
                </c:pt>
                <c:pt idx="622">
                  <c:v>13.1</c:v>
                </c:pt>
                <c:pt idx="623">
                  <c:v>13.129999999999901</c:v>
                </c:pt>
                <c:pt idx="624">
                  <c:v>13.139999999999899</c:v>
                </c:pt>
                <c:pt idx="625">
                  <c:v>13.15</c:v>
                </c:pt>
                <c:pt idx="626">
                  <c:v>13.17</c:v>
                </c:pt>
                <c:pt idx="627">
                  <c:v>13.17</c:v>
                </c:pt>
                <c:pt idx="628">
                  <c:v>13.17</c:v>
                </c:pt>
                <c:pt idx="629">
                  <c:v>13.18</c:v>
                </c:pt>
                <c:pt idx="630">
                  <c:v>13.199999999999902</c:v>
                </c:pt>
                <c:pt idx="631">
                  <c:v>13.239999999999903</c:v>
                </c:pt>
                <c:pt idx="632">
                  <c:v>13.25</c:v>
                </c:pt>
                <c:pt idx="633">
                  <c:v>13.26</c:v>
                </c:pt>
                <c:pt idx="634">
                  <c:v>13.27</c:v>
                </c:pt>
                <c:pt idx="635">
                  <c:v>13.27</c:v>
                </c:pt>
                <c:pt idx="636">
                  <c:v>13.27</c:v>
                </c:pt>
                <c:pt idx="637">
                  <c:v>13.3</c:v>
                </c:pt>
                <c:pt idx="638">
                  <c:v>13.33</c:v>
                </c:pt>
                <c:pt idx="639">
                  <c:v>13.350000000000001</c:v>
                </c:pt>
                <c:pt idx="640">
                  <c:v>13.360000000000001</c:v>
                </c:pt>
                <c:pt idx="641">
                  <c:v>13.370000000000001</c:v>
                </c:pt>
                <c:pt idx="642">
                  <c:v>13.389999999999901</c:v>
                </c:pt>
                <c:pt idx="643">
                  <c:v>13.399999999999904</c:v>
                </c:pt>
                <c:pt idx="644">
                  <c:v>13.399999999999904</c:v>
                </c:pt>
                <c:pt idx="645">
                  <c:v>13.42</c:v>
                </c:pt>
                <c:pt idx="646">
                  <c:v>13.43</c:v>
                </c:pt>
                <c:pt idx="647">
                  <c:v>13.44</c:v>
                </c:pt>
                <c:pt idx="648">
                  <c:v>13.449999999999902</c:v>
                </c:pt>
                <c:pt idx="649">
                  <c:v>13.459999999999903</c:v>
                </c:pt>
                <c:pt idx="650">
                  <c:v>13.469999999999901</c:v>
                </c:pt>
                <c:pt idx="651">
                  <c:v>13.489999999999904</c:v>
                </c:pt>
                <c:pt idx="652">
                  <c:v>13.5</c:v>
                </c:pt>
                <c:pt idx="653">
                  <c:v>13.51</c:v>
                </c:pt>
                <c:pt idx="654">
                  <c:v>13.51</c:v>
                </c:pt>
                <c:pt idx="655">
                  <c:v>13.529999999999902</c:v>
                </c:pt>
                <c:pt idx="656">
                  <c:v>13.54</c:v>
                </c:pt>
                <c:pt idx="657">
                  <c:v>13.54</c:v>
                </c:pt>
                <c:pt idx="658">
                  <c:v>13.55</c:v>
                </c:pt>
                <c:pt idx="659">
                  <c:v>13.55</c:v>
                </c:pt>
                <c:pt idx="660">
                  <c:v>13.569999999999904</c:v>
                </c:pt>
                <c:pt idx="661">
                  <c:v>13.59</c:v>
                </c:pt>
                <c:pt idx="662">
                  <c:v>13.6</c:v>
                </c:pt>
                <c:pt idx="663">
                  <c:v>13.61</c:v>
                </c:pt>
                <c:pt idx="664">
                  <c:v>13.629999999999999</c:v>
                </c:pt>
                <c:pt idx="665">
                  <c:v>13.629999999999999</c:v>
                </c:pt>
                <c:pt idx="666">
                  <c:v>13.639999999999899</c:v>
                </c:pt>
                <c:pt idx="667">
                  <c:v>13.639999999999899</c:v>
                </c:pt>
                <c:pt idx="668">
                  <c:v>13.639999999999899</c:v>
                </c:pt>
                <c:pt idx="669">
                  <c:v>13.65</c:v>
                </c:pt>
                <c:pt idx="670">
                  <c:v>13.65</c:v>
                </c:pt>
                <c:pt idx="671">
                  <c:v>13.66</c:v>
                </c:pt>
                <c:pt idx="672">
                  <c:v>13.669999999999902</c:v>
                </c:pt>
                <c:pt idx="673">
                  <c:v>13.669999999999902</c:v>
                </c:pt>
                <c:pt idx="674">
                  <c:v>13.669999999999902</c:v>
                </c:pt>
                <c:pt idx="675">
                  <c:v>13.68</c:v>
                </c:pt>
                <c:pt idx="676">
                  <c:v>13.7</c:v>
                </c:pt>
                <c:pt idx="677">
                  <c:v>13.709999999999999</c:v>
                </c:pt>
                <c:pt idx="678">
                  <c:v>13.739999999999998</c:v>
                </c:pt>
                <c:pt idx="679">
                  <c:v>13.75</c:v>
                </c:pt>
                <c:pt idx="680">
                  <c:v>13.77</c:v>
                </c:pt>
                <c:pt idx="681">
                  <c:v>13.77</c:v>
                </c:pt>
                <c:pt idx="682">
                  <c:v>13.78</c:v>
                </c:pt>
                <c:pt idx="683">
                  <c:v>13.79</c:v>
                </c:pt>
                <c:pt idx="684">
                  <c:v>13.79</c:v>
                </c:pt>
                <c:pt idx="685">
                  <c:v>13.79</c:v>
                </c:pt>
                <c:pt idx="686">
                  <c:v>13.79</c:v>
                </c:pt>
                <c:pt idx="687">
                  <c:v>13.799999999999899</c:v>
                </c:pt>
                <c:pt idx="688">
                  <c:v>13.81</c:v>
                </c:pt>
                <c:pt idx="689">
                  <c:v>13.84</c:v>
                </c:pt>
                <c:pt idx="690">
                  <c:v>13.84</c:v>
                </c:pt>
                <c:pt idx="691">
                  <c:v>13.860000000000001</c:v>
                </c:pt>
                <c:pt idx="692">
                  <c:v>13.889999999999901</c:v>
                </c:pt>
                <c:pt idx="693">
                  <c:v>13.889999999999901</c:v>
                </c:pt>
                <c:pt idx="694">
                  <c:v>13.91</c:v>
                </c:pt>
                <c:pt idx="695">
                  <c:v>13.950000000000001</c:v>
                </c:pt>
                <c:pt idx="696">
                  <c:v>13.98</c:v>
                </c:pt>
                <c:pt idx="697">
                  <c:v>13.98</c:v>
                </c:pt>
                <c:pt idx="698">
                  <c:v>13.99</c:v>
                </c:pt>
                <c:pt idx="699">
                  <c:v>14.01</c:v>
                </c:pt>
                <c:pt idx="700">
                  <c:v>14.01</c:v>
                </c:pt>
                <c:pt idx="701">
                  <c:v>14.02</c:v>
                </c:pt>
                <c:pt idx="702">
                  <c:v>14.04</c:v>
                </c:pt>
                <c:pt idx="703">
                  <c:v>14.069999999999904</c:v>
                </c:pt>
                <c:pt idx="704">
                  <c:v>14.069999999999904</c:v>
                </c:pt>
                <c:pt idx="705">
                  <c:v>14.069999999999904</c:v>
                </c:pt>
                <c:pt idx="706">
                  <c:v>14.1</c:v>
                </c:pt>
                <c:pt idx="707">
                  <c:v>14.11</c:v>
                </c:pt>
                <c:pt idx="708">
                  <c:v>14.11</c:v>
                </c:pt>
                <c:pt idx="709">
                  <c:v>14.129999999999999</c:v>
                </c:pt>
                <c:pt idx="710">
                  <c:v>14.129999999999999</c:v>
                </c:pt>
                <c:pt idx="711">
                  <c:v>14.129999999999999</c:v>
                </c:pt>
                <c:pt idx="712">
                  <c:v>14.129999999999999</c:v>
                </c:pt>
                <c:pt idx="713">
                  <c:v>14.139999999999999</c:v>
                </c:pt>
                <c:pt idx="714">
                  <c:v>14.15</c:v>
                </c:pt>
                <c:pt idx="715">
                  <c:v>14.15</c:v>
                </c:pt>
                <c:pt idx="716">
                  <c:v>14.17</c:v>
                </c:pt>
                <c:pt idx="717">
                  <c:v>14.18</c:v>
                </c:pt>
                <c:pt idx="718">
                  <c:v>14.18</c:v>
                </c:pt>
                <c:pt idx="719">
                  <c:v>14.19</c:v>
                </c:pt>
                <c:pt idx="720">
                  <c:v>14.209999999999999</c:v>
                </c:pt>
                <c:pt idx="721">
                  <c:v>14.219999999999999</c:v>
                </c:pt>
                <c:pt idx="722">
                  <c:v>14.229999999999999</c:v>
                </c:pt>
                <c:pt idx="723">
                  <c:v>14.229999999999999</c:v>
                </c:pt>
                <c:pt idx="724">
                  <c:v>14.229999999999999</c:v>
                </c:pt>
                <c:pt idx="725">
                  <c:v>14.239999999999998</c:v>
                </c:pt>
                <c:pt idx="726">
                  <c:v>14.26</c:v>
                </c:pt>
                <c:pt idx="727">
                  <c:v>14.279999999999902</c:v>
                </c:pt>
                <c:pt idx="728">
                  <c:v>14.289999999999901</c:v>
                </c:pt>
                <c:pt idx="729">
                  <c:v>14.31</c:v>
                </c:pt>
                <c:pt idx="730">
                  <c:v>14.33</c:v>
                </c:pt>
                <c:pt idx="731">
                  <c:v>14.34</c:v>
                </c:pt>
                <c:pt idx="732">
                  <c:v>14.34</c:v>
                </c:pt>
                <c:pt idx="733">
                  <c:v>14.34</c:v>
                </c:pt>
                <c:pt idx="734">
                  <c:v>14.360000000000001</c:v>
                </c:pt>
                <c:pt idx="735">
                  <c:v>14.360000000000001</c:v>
                </c:pt>
                <c:pt idx="736">
                  <c:v>14.38</c:v>
                </c:pt>
                <c:pt idx="737">
                  <c:v>14.399999999999904</c:v>
                </c:pt>
                <c:pt idx="738">
                  <c:v>14.42</c:v>
                </c:pt>
                <c:pt idx="739">
                  <c:v>14.43</c:v>
                </c:pt>
                <c:pt idx="740">
                  <c:v>14.43</c:v>
                </c:pt>
                <c:pt idx="741">
                  <c:v>14.43</c:v>
                </c:pt>
                <c:pt idx="742">
                  <c:v>14.44</c:v>
                </c:pt>
                <c:pt idx="743">
                  <c:v>14.450000000000001</c:v>
                </c:pt>
                <c:pt idx="744">
                  <c:v>14.450000000000001</c:v>
                </c:pt>
                <c:pt idx="745">
                  <c:v>14.450000000000001</c:v>
                </c:pt>
                <c:pt idx="746">
                  <c:v>14.450000000000001</c:v>
                </c:pt>
                <c:pt idx="747">
                  <c:v>14.46</c:v>
                </c:pt>
                <c:pt idx="748">
                  <c:v>14.49</c:v>
                </c:pt>
                <c:pt idx="749">
                  <c:v>14.51</c:v>
                </c:pt>
                <c:pt idx="750">
                  <c:v>14.52</c:v>
                </c:pt>
                <c:pt idx="751">
                  <c:v>14.52</c:v>
                </c:pt>
                <c:pt idx="752">
                  <c:v>14.53</c:v>
                </c:pt>
                <c:pt idx="753">
                  <c:v>14.54</c:v>
                </c:pt>
                <c:pt idx="754">
                  <c:v>14.54</c:v>
                </c:pt>
                <c:pt idx="755">
                  <c:v>14.57</c:v>
                </c:pt>
                <c:pt idx="756">
                  <c:v>14.57</c:v>
                </c:pt>
                <c:pt idx="757">
                  <c:v>14.6</c:v>
                </c:pt>
                <c:pt idx="758">
                  <c:v>14.62</c:v>
                </c:pt>
                <c:pt idx="759">
                  <c:v>14.639999999999999</c:v>
                </c:pt>
                <c:pt idx="760">
                  <c:v>14.66</c:v>
                </c:pt>
                <c:pt idx="761">
                  <c:v>14.66</c:v>
                </c:pt>
                <c:pt idx="762">
                  <c:v>14.67</c:v>
                </c:pt>
                <c:pt idx="763">
                  <c:v>14.679999999999902</c:v>
                </c:pt>
                <c:pt idx="764">
                  <c:v>14.679999999999902</c:v>
                </c:pt>
                <c:pt idx="765">
                  <c:v>14.69</c:v>
                </c:pt>
                <c:pt idx="766">
                  <c:v>14.709999999999999</c:v>
                </c:pt>
                <c:pt idx="767">
                  <c:v>14.719999999999899</c:v>
                </c:pt>
                <c:pt idx="768">
                  <c:v>14.729999999999999</c:v>
                </c:pt>
                <c:pt idx="769">
                  <c:v>14.739999999999998</c:v>
                </c:pt>
                <c:pt idx="770">
                  <c:v>14.76</c:v>
                </c:pt>
                <c:pt idx="771">
                  <c:v>14.77</c:v>
                </c:pt>
                <c:pt idx="772">
                  <c:v>14.79</c:v>
                </c:pt>
                <c:pt idx="773">
                  <c:v>14.819999999999904</c:v>
                </c:pt>
                <c:pt idx="774">
                  <c:v>14.83</c:v>
                </c:pt>
                <c:pt idx="775">
                  <c:v>14.850000000000001</c:v>
                </c:pt>
                <c:pt idx="776">
                  <c:v>14.859999999999904</c:v>
                </c:pt>
                <c:pt idx="777">
                  <c:v>14.870000000000001</c:v>
                </c:pt>
                <c:pt idx="778">
                  <c:v>14.899999999999904</c:v>
                </c:pt>
                <c:pt idx="779">
                  <c:v>14.899999999999904</c:v>
                </c:pt>
                <c:pt idx="780">
                  <c:v>14.909999999999904</c:v>
                </c:pt>
                <c:pt idx="781">
                  <c:v>14.909999999999904</c:v>
                </c:pt>
                <c:pt idx="782">
                  <c:v>14.92</c:v>
                </c:pt>
                <c:pt idx="783">
                  <c:v>14.93</c:v>
                </c:pt>
                <c:pt idx="784">
                  <c:v>14.93</c:v>
                </c:pt>
                <c:pt idx="785">
                  <c:v>14.93</c:v>
                </c:pt>
                <c:pt idx="786">
                  <c:v>14.93</c:v>
                </c:pt>
                <c:pt idx="787">
                  <c:v>14.93</c:v>
                </c:pt>
                <c:pt idx="788">
                  <c:v>14.96</c:v>
                </c:pt>
                <c:pt idx="789">
                  <c:v>14.99</c:v>
                </c:pt>
                <c:pt idx="790">
                  <c:v>14.99</c:v>
                </c:pt>
                <c:pt idx="791">
                  <c:v>15</c:v>
                </c:pt>
                <c:pt idx="792">
                  <c:v>15</c:v>
                </c:pt>
                <c:pt idx="793">
                  <c:v>15.01</c:v>
                </c:pt>
                <c:pt idx="794">
                  <c:v>15.04</c:v>
                </c:pt>
                <c:pt idx="795">
                  <c:v>15.04</c:v>
                </c:pt>
                <c:pt idx="796">
                  <c:v>15.07</c:v>
                </c:pt>
                <c:pt idx="797">
                  <c:v>15.109999999999902</c:v>
                </c:pt>
                <c:pt idx="798">
                  <c:v>15.109999999999902</c:v>
                </c:pt>
                <c:pt idx="799">
                  <c:v>15.129999999999901</c:v>
                </c:pt>
                <c:pt idx="800">
                  <c:v>15.15</c:v>
                </c:pt>
                <c:pt idx="801">
                  <c:v>15.16</c:v>
                </c:pt>
                <c:pt idx="802">
                  <c:v>15.18</c:v>
                </c:pt>
                <c:pt idx="803">
                  <c:v>15.18</c:v>
                </c:pt>
                <c:pt idx="804">
                  <c:v>15.19</c:v>
                </c:pt>
                <c:pt idx="805">
                  <c:v>15.2</c:v>
                </c:pt>
                <c:pt idx="806">
                  <c:v>15.209999999999901</c:v>
                </c:pt>
                <c:pt idx="807">
                  <c:v>15.229999999999999</c:v>
                </c:pt>
                <c:pt idx="808">
                  <c:v>15.229999999999999</c:v>
                </c:pt>
                <c:pt idx="809">
                  <c:v>15.229999999999999</c:v>
                </c:pt>
                <c:pt idx="810">
                  <c:v>15.25</c:v>
                </c:pt>
                <c:pt idx="811">
                  <c:v>15.259999999999902</c:v>
                </c:pt>
                <c:pt idx="812">
                  <c:v>15.259999999999902</c:v>
                </c:pt>
                <c:pt idx="813">
                  <c:v>15.269999999999902</c:v>
                </c:pt>
                <c:pt idx="814">
                  <c:v>15.28</c:v>
                </c:pt>
                <c:pt idx="815">
                  <c:v>15.309999999999901</c:v>
                </c:pt>
                <c:pt idx="816">
                  <c:v>15.32</c:v>
                </c:pt>
                <c:pt idx="817">
                  <c:v>15.350000000000001</c:v>
                </c:pt>
                <c:pt idx="818">
                  <c:v>15.360000000000001</c:v>
                </c:pt>
                <c:pt idx="819">
                  <c:v>15.379999999999903</c:v>
                </c:pt>
                <c:pt idx="820">
                  <c:v>15.409999999999904</c:v>
                </c:pt>
                <c:pt idx="821">
                  <c:v>15.419999999999902</c:v>
                </c:pt>
                <c:pt idx="822">
                  <c:v>15.43</c:v>
                </c:pt>
                <c:pt idx="823">
                  <c:v>15.43</c:v>
                </c:pt>
                <c:pt idx="824">
                  <c:v>15.44</c:v>
                </c:pt>
                <c:pt idx="825">
                  <c:v>15.450000000000001</c:v>
                </c:pt>
                <c:pt idx="826">
                  <c:v>15.47</c:v>
                </c:pt>
                <c:pt idx="827">
                  <c:v>15.489999999999904</c:v>
                </c:pt>
                <c:pt idx="828">
                  <c:v>15.489999999999904</c:v>
                </c:pt>
                <c:pt idx="829">
                  <c:v>15.519999999999902</c:v>
                </c:pt>
                <c:pt idx="830">
                  <c:v>15.55</c:v>
                </c:pt>
                <c:pt idx="831">
                  <c:v>15.58</c:v>
                </c:pt>
                <c:pt idx="832">
                  <c:v>15.58</c:v>
                </c:pt>
                <c:pt idx="833">
                  <c:v>15.6</c:v>
                </c:pt>
                <c:pt idx="834">
                  <c:v>15.61</c:v>
                </c:pt>
                <c:pt idx="835">
                  <c:v>15.65</c:v>
                </c:pt>
                <c:pt idx="836">
                  <c:v>15.67</c:v>
                </c:pt>
                <c:pt idx="837">
                  <c:v>15.689999999999902</c:v>
                </c:pt>
                <c:pt idx="838">
                  <c:v>15.699999999999902</c:v>
                </c:pt>
                <c:pt idx="839">
                  <c:v>15.719999999999899</c:v>
                </c:pt>
                <c:pt idx="840">
                  <c:v>15.719999999999899</c:v>
                </c:pt>
                <c:pt idx="841">
                  <c:v>15.749999999999902</c:v>
                </c:pt>
                <c:pt idx="842">
                  <c:v>15.76</c:v>
                </c:pt>
                <c:pt idx="843">
                  <c:v>15.769999999999902</c:v>
                </c:pt>
                <c:pt idx="844">
                  <c:v>15.79</c:v>
                </c:pt>
                <c:pt idx="845">
                  <c:v>15.79</c:v>
                </c:pt>
                <c:pt idx="846">
                  <c:v>15.799999999999899</c:v>
                </c:pt>
                <c:pt idx="847">
                  <c:v>15.82</c:v>
                </c:pt>
                <c:pt idx="848">
                  <c:v>15.860000000000001</c:v>
                </c:pt>
                <c:pt idx="849">
                  <c:v>15.879999999999903</c:v>
                </c:pt>
                <c:pt idx="850">
                  <c:v>15.879999999999903</c:v>
                </c:pt>
                <c:pt idx="851">
                  <c:v>15.899999999999904</c:v>
                </c:pt>
                <c:pt idx="852">
                  <c:v>15.909999999999904</c:v>
                </c:pt>
                <c:pt idx="853">
                  <c:v>15.94</c:v>
                </c:pt>
                <c:pt idx="854">
                  <c:v>15.96</c:v>
                </c:pt>
                <c:pt idx="855">
                  <c:v>15.96</c:v>
                </c:pt>
                <c:pt idx="856">
                  <c:v>15.96</c:v>
                </c:pt>
                <c:pt idx="857">
                  <c:v>15.98</c:v>
                </c:pt>
                <c:pt idx="858">
                  <c:v>15.989999999999904</c:v>
                </c:pt>
                <c:pt idx="859">
                  <c:v>15.989999999999904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16.009999999999899</c:v>
                </c:pt>
                <c:pt idx="865">
                  <c:v>16.009999999999899</c:v>
                </c:pt>
                <c:pt idx="866">
                  <c:v>16.02</c:v>
                </c:pt>
                <c:pt idx="867">
                  <c:v>16.02</c:v>
                </c:pt>
                <c:pt idx="868">
                  <c:v>16.05</c:v>
                </c:pt>
                <c:pt idx="869">
                  <c:v>16.059999999999999</c:v>
                </c:pt>
                <c:pt idx="870">
                  <c:v>16.059999999999999</c:v>
                </c:pt>
                <c:pt idx="871">
                  <c:v>16.07</c:v>
                </c:pt>
                <c:pt idx="872">
                  <c:v>16.09</c:v>
                </c:pt>
                <c:pt idx="873">
                  <c:v>16.09</c:v>
                </c:pt>
                <c:pt idx="874">
                  <c:v>16.110000000000003</c:v>
                </c:pt>
                <c:pt idx="875">
                  <c:v>16.110000000000003</c:v>
                </c:pt>
                <c:pt idx="876">
                  <c:v>16.110000000000003</c:v>
                </c:pt>
                <c:pt idx="877">
                  <c:v>16.110000000000003</c:v>
                </c:pt>
                <c:pt idx="878">
                  <c:v>16.130000000000003</c:v>
                </c:pt>
                <c:pt idx="879">
                  <c:v>16.14</c:v>
                </c:pt>
                <c:pt idx="880">
                  <c:v>16.14</c:v>
                </c:pt>
                <c:pt idx="881">
                  <c:v>16.170000000000005</c:v>
                </c:pt>
                <c:pt idx="882">
                  <c:v>16.18</c:v>
                </c:pt>
                <c:pt idx="883">
                  <c:v>16.18</c:v>
                </c:pt>
                <c:pt idx="884">
                  <c:v>16.18</c:v>
                </c:pt>
                <c:pt idx="885">
                  <c:v>16.189999999999895</c:v>
                </c:pt>
                <c:pt idx="886">
                  <c:v>16.189999999999895</c:v>
                </c:pt>
                <c:pt idx="887">
                  <c:v>16.22</c:v>
                </c:pt>
                <c:pt idx="888">
                  <c:v>16.23</c:v>
                </c:pt>
                <c:pt idx="889">
                  <c:v>16.23</c:v>
                </c:pt>
                <c:pt idx="890">
                  <c:v>16.23</c:v>
                </c:pt>
                <c:pt idx="891">
                  <c:v>16.249999999999897</c:v>
                </c:pt>
                <c:pt idx="892">
                  <c:v>16.27</c:v>
                </c:pt>
                <c:pt idx="893">
                  <c:v>16.29</c:v>
                </c:pt>
                <c:pt idx="894">
                  <c:v>16.29</c:v>
                </c:pt>
                <c:pt idx="895">
                  <c:v>16.29</c:v>
                </c:pt>
                <c:pt idx="896">
                  <c:v>16.29</c:v>
                </c:pt>
                <c:pt idx="897">
                  <c:v>16.329999999999995</c:v>
                </c:pt>
                <c:pt idx="898">
                  <c:v>16.329999999999995</c:v>
                </c:pt>
                <c:pt idx="899">
                  <c:v>16.329999999999995</c:v>
                </c:pt>
                <c:pt idx="900">
                  <c:v>16.329999999999995</c:v>
                </c:pt>
                <c:pt idx="901">
                  <c:v>16.34</c:v>
                </c:pt>
                <c:pt idx="902">
                  <c:v>16.36</c:v>
                </c:pt>
                <c:pt idx="903">
                  <c:v>16.38</c:v>
                </c:pt>
                <c:pt idx="904">
                  <c:v>16.41</c:v>
                </c:pt>
                <c:pt idx="905">
                  <c:v>16.419999999999899</c:v>
                </c:pt>
                <c:pt idx="906">
                  <c:v>16.43</c:v>
                </c:pt>
                <c:pt idx="907">
                  <c:v>16.45</c:v>
                </c:pt>
                <c:pt idx="908">
                  <c:v>16.45</c:v>
                </c:pt>
                <c:pt idx="909">
                  <c:v>16.45</c:v>
                </c:pt>
                <c:pt idx="910">
                  <c:v>16.47</c:v>
                </c:pt>
                <c:pt idx="911">
                  <c:v>16.489999999999991</c:v>
                </c:pt>
                <c:pt idx="912">
                  <c:v>16.489999999999991</c:v>
                </c:pt>
                <c:pt idx="913">
                  <c:v>16.509999999999899</c:v>
                </c:pt>
                <c:pt idx="914">
                  <c:v>16.509999999999899</c:v>
                </c:pt>
                <c:pt idx="915">
                  <c:v>16.509999999999899</c:v>
                </c:pt>
                <c:pt idx="916">
                  <c:v>16.529999999999902</c:v>
                </c:pt>
                <c:pt idx="917">
                  <c:v>16.549999999999898</c:v>
                </c:pt>
                <c:pt idx="918">
                  <c:v>16.559999999999999</c:v>
                </c:pt>
                <c:pt idx="919">
                  <c:v>16.57</c:v>
                </c:pt>
                <c:pt idx="920">
                  <c:v>16.57</c:v>
                </c:pt>
                <c:pt idx="921">
                  <c:v>16.579999999999995</c:v>
                </c:pt>
                <c:pt idx="922">
                  <c:v>16.599999999999895</c:v>
                </c:pt>
                <c:pt idx="923">
                  <c:v>16.6099999999999</c:v>
                </c:pt>
                <c:pt idx="924">
                  <c:v>16.64</c:v>
                </c:pt>
                <c:pt idx="925">
                  <c:v>16.649999999999999</c:v>
                </c:pt>
                <c:pt idx="926">
                  <c:v>16.689999999999895</c:v>
                </c:pt>
                <c:pt idx="927">
                  <c:v>16.7</c:v>
                </c:pt>
                <c:pt idx="928">
                  <c:v>16.7</c:v>
                </c:pt>
                <c:pt idx="929">
                  <c:v>16.7</c:v>
                </c:pt>
                <c:pt idx="930">
                  <c:v>16.7</c:v>
                </c:pt>
                <c:pt idx="931">
                  <c:v>16.72</c:v>
                </c:pt>
                <c:pt idx="932">
                  <c:v>16.72</c:v>
                </c:pt>
                <c:pt idx="933">
                  <c:v>16.739999999999995</c:v>
                </c:pt>
                <c:pt idx="934">
                  <c:v>16.77</c:v>
                </c:pt>
                <c:pt idx="935">
                  <c:v>16.779999999999998</c:v>
                </c:pt>
                <c:pt idx="936">
                  <c:v>16.79</c:v>
                </c:pt>
                <c:pt idx="937">
                  <c:v>16.79</c:v>
                </c:pt>
                <c:pt idx="938">
                  <c:v>16.79</c:v>
                </c:pt>
                <c:pt idx="939">
                  <c:v>16.8</c:v>
                </c:pt>
                <c:pt idx="940">
                  <c:v>16.82</c:v>
                </c:pt>
                <c:pt idx="941">
                  <c:v>16.829999999999995</c:v>
                </c:pt>
                <c:pt idx="942">
                  <c:v>16.84</c:v>
                </c:pt>
                <c:pt idx="943">
                  <c:v>16.869999999999902</c:v>
                </c:pt>
                <c:pt idx="944">
                  <c:v>16.88</c:v>
                </c:pt>
                <c:pt idx="945">
                  <c:v>16.88</c:v>
                </c:pt>
                <c:pt idx="946">
                  <c:v>16.889999999999898</c:v>
                </c:pt>
                <c:pt idx="947">
                  <c:v>16.909999999999897</c:v>
                </c:pt>
                <c:pt idx="948">
                  <c:v>16.919999999999899</c:v>
                </c:pt>
                <c:pt idx="949">
                  <c:v>16.919999999999899</c:v>
                </c:pt>
                <c:pt idx="950">
                  <c:v>16.95</c:v>
                </c:pt>
                <c:pt idx="951">
                  <c:v>16.959999999999898</c:v>
                </c:pt>
                <c:pt idx="952">
                  <c:v>17</c:v>
                </c:pt>
                <c:pt idx="953">
                  <c:v>17.009999999999899</c:v>
                </c:pt>
                <c:pt idx="954">
                  <c:v>17.009999999999899</c:v>
                </c:pt>
                <c:pt idx="955">
                  <c:v>17.009999999999899</c:v>
                </c:pt>
                <c:pt idx="956">
                  <c:v>17.0399999999999</c:v>
                </c:pt>
                <c:pt idx="957">
                  <c:v>17.059999999999999</c:v>
                </c:pt>
                <c:pt idx="958">
                  <c:v>17.07</c:v>
                </c:pt>
                <c:pt idx="959">
                  <c:v>17.07</c:v>
                </c:pt>
                <c:pt idx="960">
                  <c:v>17.07</c:v>
                </c:pt>
                <c:pt idx="961">
                  <c:v>17.079999999999995</c:v>
                </c:pt>
                <c:pt idx="962">
                  <c:v>17.099999999999895</c:v>
                </c:pt>
                <c:pt idx="963">
                  <c:v>17.110000000000003</c:v>
                </c:pt>
                <c:pt idx="964">
                  <c:v>17.119999999999905</c:v>
                </c:pt>
                <c:pt idx="965">
                  <c:v>17.130000000000003</c:v>
                </c:pt>
                <c:pt idx="966">
                  <c:v>17.130000000000003</c:v>
                </c:pt>
                <c:pt idx="967">
                  <c:v>17.130000000000003</c:v>
                </c:pt>
                <c:pt idx="968">
                  <c:v>17.130000000000003</c:v>
                </c:pt>
                <c:pt idx="969">
                  <c:v>17.139999999999901</c:v>
                </c:pt>
                <c:pt idx="970">
                  <c:v>17.149999999999899</c:v>
                </c:pt>
                <c:pt idx="971">
                  <c:v>17.169999999999899</c:v>
                </c:pt>
                <c:pt idx="972">
                  <c:v>17.190000000000001</c:v>
                </c:pt>
                <c:pt idx="973">
                  <c:v>17.2</c:v>
                </c:pt>
                <c:pt idx="974">
                  <c:v>17.209999999999898</c:v>
                </c:pt>
                <c:pt idx="975">
                  <c:v>17.209999999999898</c:v>
                </c:pt>
                <c:pt idx="976">
                  <c:v>17.209999999999898</c:v>
                </c:pt>
                <c:pt idx="977">
                  <c:v>17.23</c:v>
                </c:pt>
                <c:pt idx="978">
                  <c:v>17.23</c:v>
                </c:pt>
                <c:pt idx="979">
                  <c:v>17.23</c:v>
                </c:pt>
                <c:pt idx="980">
                  <c:v>17.27</c:v>
                </c:pt>
                <c:pt idx="981">
                  <c:v>17.279999999999998</c:v>
                </c:pt>
                <c:pt idx="982">
                  <c:v>17.29</c:v>
                </c:pt>
                <c:pt idx="983">
                  <c:v>17.299999999999898</c:v>
                </c:pt>
                <c:pt idx="984">
                  <c:v>17.309999999999999</c:v>
                </c:pt>
                <c:pt idx="985">
                  <c:v>17.34</c:v>
                </c:pt>
                <c:pt idx="986">
                  <c:v>17.34</c:v>
                </c:pt>
                <c:pt idx="987">
                  <c:v>17.38</c:v>
                </c:pt>
                <c:pt idx="988">
                  <c:v>17.38</c:v>
                </c:pt>
                <c:pt idx="989">
                  <c:v>17.39</c:v>
                </c:pt>
                <c:pt idx="990">
                  <c:v>17.41</c:v>
                </c:pt>
                <c:pt idx="991">
                  <c:v>17.41</c:v>
                </c:pt>
                <c:pt idx="992">
                  <c:v>17.41</c:v>
                </c:pt>
                <c:pt idx="993">
                  <c:v>17.43</c:v>
                </c:pt>
                <c:pt idx="994">
                  <c:v>17.439999999999998</c:v>
                </c:pt>
                <c:pt idx="995">
                  <c:v>17.439999999999998</c:v>
                </c:pt>
                <c:pt idx="996">
                  <c:v>17.45</c:v>
                </c:pt>
                <c:pt idx="997">
                  <c:v>17.47</c:v>
                </c:pt>
                <c:pt idx="998">
                  <c:v>17.47</c:v>
                </c:pt>
                <c:pt idx="999">
                  <c:v>17.5</c:v>
                </c:pt>
                <c:pt idx="1000">
                  <c:v>17.5</c:v>
                </c:pt>
                <c:pt idx="1001">
                  <c:v>17.5</c:v>
                </c:pt>
                <c:pt idx="1002">
                  <c:v>17.5</c:v>
                </c:pt>
                <c:pt idx="1003">
                  <c:v>17.510000000000005</c:v>
                </c:pt>
                <c:pt idx="1004">
                  <c:v>17.52</c:v>
                </c:pt>
                <c:pt idx="1005">
                  <c:v>17.529999999999902</c:v>
                </c:pt>
                <c:pt idx="1006">
                  <c:v>17.529999999999902</c:v>
                </c:pt>
                <c:pt idx="1007">
                  <c:v>17.529999999999902</c:v>
                </c:pt>
                <c:pt idx="1008">
                  <c:v>17.559999999999999</c:v>
                </c:pt>
                <c:pt idx="1009">
                  <c:v>17.579999999999995</c:v>
                </c:pt>
                <c:pt idx="1010">
                  <c:v>17.610000000000003</c:v>
                </c:pt>
                <c:pt idx="1011">
                  <c:v>17.630000000000003</c:v>
                </c:pt>
                <c:pt idx="1012">
                  <c:v>17.630000000000003</c:v>
                </c:pt>
                <c:pt idx="1013">
                  <c:v>17.649999999999999</c:v>
                </c:pt>
                <c:pt idx="1014">
                  <c:v>17.649999999999999</c:v>
                </c:pt>
                <c:pt idx="1015">
                  <c:v>17.66</c:v>
                </c:pt>
                <c:pt idx="1016">
                  <c:v>17.669999999999899</c:v>
                </c:pt>
                <c:pt idx="1017">
                  <c:v>17.68</c:v>
                </c:pt>
                <c:pt idx="1018">
                  <c:v>17.690000000000001</c:v>
                </c:pt>
                <c:pt idx="1019">
                  <c:v>17.690000000000001</c:v>
                </c:pt>
                <c:pt idx="1020">
                  <c:v>17.690000000000001</c:v>
                </c:pt>
                <c:pt idx="1021">
                  <c:v>17.7</c:v>
                </c:pt>
                <c:pt idx="1022">
                  <c:v>17.7</c:v>
                </c:pt>
                <c:pt idx="1023">
                  <c:v>17.7</c:v>
                </c:pt>
                <c:pt idx="1024">
                  <c:v>17.719999999999899</c:v>
                </c:pt>
                <c:pt idx="1025">
                  <c:v>17.729999999999897</c:v>
                </c:pt>
                <c:pt idx="1026">
                  <c:v>17.739999999999995</c:v>
                </c:pt>
                <c:pt idx="1027">
                  <c:v>17.77</c:v>
                </c:pt>
                <c:pt idx="1028">
                  <c:v>17.77</c:v>
                </c:pt>
                <c:pt idx="1029">
                  <c:v>17.809999999999999</c:v>
                </c:pt>
                <c:pt idx="1030">
                  <c:v>17.82</c:v>
                </c:pt>
                <c:pt idx="1031">
                  <c:v>17.84</c:v>
                </c:pt>
                <c:pt idx="1032">
                  <c:v>17.86</c:v>
                </c:pt>
                <c:pt idx="1033">
                  <c:v>17.87</c:v>
                </c:pt>
                <c:pt idx="1034">
                  <c:v>17.89</c:v>
                </c:pt>
                <c:pt idx="1035">
                  <c:v>17.909999999999897</c:v>
                </c:pt>
                <c:pt idx="1036">
                  <c:v>17.919999999999899</c:v>
                </c:pt>
                <c:pt idx="1037">
                  <c:v>17.919999999999899</c:v>
                </c:pt>
                <c:pt idx="1038">
                  <c:v>17.919999999999899</c:v>
                </c:pt>
                <c:pt idx="1039">
                  <c:v>17.939999999999895</c:v>
                </c:pt>
                <c:pt idx="1040">
                  <c:v>17.949999999999896</c:v>
                </c:pt>
                <c:pt idx="1041">
                  <c:v>17.949999999999896</c:v>
                </c:pt>
                <c:pt idx="1042">
                  <c:v>17.949999999999896</c:v>
                </c:pt>
                <c:pt idx="1043">
                  <c:v>17.959999999999898</c:v>
                </c:pt>
                <c:pt idx="1044">
                  <c:v>17.97</c:v>
                </c:pt>
                <c:pt idx="1045">
                  <c:v>17.989999999999991</c:v>
                </c:pt>
                <c:pt idx="1046">
                  <c:v>17.989999999999991</c:v>
                </c:pt>
                <c:pt idx="1047">
                  <c:v>18</c:v>
                </c:pt>
                <c:pt idx="1048">
                  <c:v>18.029999999999902</c:v>
                </c:pt>
                <c:pt idx="1049">
                  <c:v>18.069999999999897</c:v>
                </c:pt>
                <c:pt idx="1050">
                  <c:v>18.089999999999897</c:v>
                </c:pt>
                <c:pt idx="1051">
                  <c:v>18.099999999999895</c:v>
                </c:pt>
                <c:pt idx="1052">
                  <c:v>18.099999999999895</c:v>
                </c:pt>
                <c:pt idx="1053">
                  <c:v>18.119999999999905</c:v>
                </c:pt>
                <c:pt idx="1054">
                  <c:v>18.1299999999999</c:v>
                </c:pt>
                <c:pt idx="1055">
                  <c:v>18.139999999999901</c:v>
                </c:pt>
                <c:pt idx="1056">
                  <c:v>18.170000000000005</c:v>
                </c:pt>
                <c:pt idx="1057">
                  <c:v>18.190000000000001</c:v>
                </c:pt>
                <c:pt idx="1058">
                  <c:v>18.190000000000001</c:v>
                </c:pt>
                <c:pt idx="1059">
                  <c:v>18.2</c:v>
                </c:pt>
                <c:pt idx="1060">
                  <c:v>18.21</c:v>
                </c:pt>
                <c:pt idx="1061">
                  <c:v>18.23</c:v>
                </c:pt>
                <c:pt idx="1062">
                  <c:v>18.25</c:v>
                </c:pt>
                <c:pt idx="1063">
                  <c:v>18.260000000000002</c:v>
                </c:pt>
                <c:pt idx="1064">
                  <c:v>18.279999999999998</c:v>
                </c:pt>
                <c:pt idx="1065">
                  <c:v>18.3</c:v>
                </c:pt>
                <c:pt idx="1066">
                  <c:v>18.3</c:v>
                </c:pt>
                <c:pt idx="1067">
                  <c:v>18.309999999999999</c:v>
                </c:pt>
                <c:pt idx="1068">
                  <c:v>18.329999999999995</c:v>
                </c:pt>
                <c:pt idx="1069">
                  <c:v>18.34</c:v>
                </c:pt>
                <c:pt idx="1070">
                  <c:v>18.34</c:v>
                </c:pt>
                <c:pt idx="1071">
                  <c:v>18.3799999999999</c:v>
                </c:pt>
                <c:pt idx="1072">
                  <c:v>18.399999999999999</c:v>
                </c:pt>
                <c:pt idx="1073">
                  <c:v>18.399999999999999</c:v>
                </c:pt>
                <c:pt idx="1074">
                  <c:v>18.41</c:v>
                </c:pt>
                <c:pt idx="1075">
                  <c:v>18.41</c:v>
                </c:pt>
                <c:pt idx="1076">
                  <c:v>18.43</c:v>
                </c:pt>
                <c:pt idx="1077">
                  <c:v>18.439999999999895</c:v>
                </c:pt>
                <c:pt idx="1078">
                  <c:v>18.45</c:v>
                </c:pt>
                <c:pt idx="1079">
                  <c:v>18.459999999999997</c:v>
                </c:pt>
                <c:pt idx="1080">
                  <c:v>18.479999999999997</c:v>
                </c:pt>
                <c:pt idx="1081">
                  <c:v>18.479999999999997</c:v>
                </c:pt>
                <c:pt idx="1082">
                  <c:v>18.5</c:v>
                </c:pt>
                <c:pt idx="1083">
                  <c:v>18.55</c:v>
                </c:pt>
                <c:pt idx="1084">
                  <c:v>18.559999999999999</c:v>
                </c:pt>
                <c:pt idx="1085">
                  <c:v>18.559999999999999</c:v>
                </c:pt>
                <c:pt idx="1086">
                  <c:v>18.57</c:v>
                </c:pt>
                <c:pt idx="1087">
                  <c:v>18.579999999999995</c:v>
                </c:pt>
                <c:pt idx="1088">
                  <c:v>18.59</c:v>
                </c:pt>
                <c:pt idx="1089">
                  <c:v>18.59</c:v>
                </c:pt>
                <c:pt idx="1090">
                  <c:v>18.600000000000001</c:v>
                </c:pt>
                <c:pt idx="1091">
                  <c:v>18.610000000000003</c:v>
                </c:pt>
                <c:pt idx="1092">
                  <c:v>18.610000000000003</c:v>
                </c:pt>
                <c:pt idx="1093">
                  <c:v>18.619999999999905</c:v>
                </c:pt>
                <c:pt idx="1094">
                  <c:v>18.619999999999905</c:v>
                </c:pt>
                <c:pt idx="1095">
                  <c:v>18.630000000000003</c:v>
                </c:pt>
                <c:pt idx="1096">
                  <c:v>18.639999999999901</c:v>
                </c:pt>
                <c:pt idx="1097">
                  <c:v>18.670000000000005</c:v>
                </c:pt>
                <c:pt idx="1098">
                  <c:v>18.7</c:v>
                </c:pt>
                <c:pt idx="1099">
                  <c:v>18.7</c:v>
                </c:pt>
                <c:pt idx="1100">
                  <c:v>18.73</c:v>
                </c:pt>
                <c:pt idx="1101">
                  <c:v>18.73</c:v>
                </c:pt>
                <c:pt idx="1102">
                  <c:v>18.739999999999995</c:v>
                </c:pt>
                <c:pt idx="1103">
                  <c:v>18.739999999999995</c:v>
                </c:pt>
                <c:pt idx="1104">
                  <c:v>18.739999999999995</c:v>
                </c:pt>
                <c:pt idx="1105">
                  <c:v>18.75</c:v>
                </c:pt>
                <c:pt idx="1106">
                  <c:v>18.75</c:v>
                </c:pt>
                <c:pt idx="1107">
                  <c:v>18.75</c:v>
                </c:pt>
                <c:pt idx="1108">
                  <c:v>18.75</c:v>
                </c:pt>
                <c:pt idx="1109">
                  <c:v>18.75</c:v>
                </c:pt>
                <c:pt idx="1110">
                  <c:v>18.759999999999899</c:v>
                </c:pt>
                <c:pt idx="1111">
                  <c:v>18.759999999999899</c:v>
                </c:pt>
                <c:pt idx="1112">
                  <c:v>18.79</c:v>
                </c:pt>
                <c:pt idx="1113">
                  <c:v>18.79</c:v>
                </c:pt>
                <c:pt idx="1114">
                  <c:v>18.8</c:v>
                </c:pt>
                <c:pt idx="1115">
                  <c:v>18.8</c:v>
                </c:pt>
                <c:pt idx="1116">
                  <c:v>18.8</c:v>
                </c:pt>
                <c:pt idx="1117">
                  <c:v>18.8</c:v>
                </c:pt>
                <c:pt idx="1118">
                  <c:v>18.8</c:v>
                </c:pt>
                <c:pt idx="1119">
                  <c:v>18.8</c:v>
                </c:pt>
                <c:pt idx="1120">
                  <c:v>18.819999999999901</c:v>
                </c:pt>
                <c:pt idx="1121">
                  <c:v>18.819999999999901</c:v>
                </c:pt>
                <c:pt idx="1122">
                  <c:v>18.829999999999995</c:v>
                </c:pt>
                <c:pt idx="1123">
                  <c:v>18.84</c:v>
                </c:pt>
                <c:pt idx="1124">
                  <c:v>18.84</c:v>
                </c:pt>
                <c:pt idx="1125">
                  <c:v>18.850000000000001</c:v>
                </c:pt>
                <c:pt idx="1126">
                  <c:v>18.850000000000001</c:v>
                </c:pt>
                <c:pt idx="1127">
                  <c:v>18.86</c:v>
                </c:pt>
                <c:pt idx="1128">
                  <c:v>18.869999999999902</c:v>
                </c:pt>
                <c:pt idx="1129">
                  <c:v>18.869999999999902</c:v>
                </c:pt>
                <c:pt idx="1130">
                  <c:v>18.89</c:v>
                </c:pt>
                <c:pt idx="1131">
                  <c:v>18.899999999999999</c:v>
                </c:pt>
                <c:pt idx="1132">
                  <c:v>18.920000000000002</c:v>
                </c:pt>
                <c:pt idx="1133">
                  <c:v>18.920000000000002</c:v>
                </c:pt>
                <c:pt idx="1134">
                  <c:v>18.93</c:v>
                </c:pt>
                <c:pt idx="1135">
                  <c:v>18.939999999999998</c:v>
                </c:pt>
                <c:pt idx="1136">
                  <c:v>18.959999999999997</c:v>
                </c:pt>
                <c:pt idx="1137">
                  <c:v>18.989999999999991</c:v>
                </c:pt>
                <c:pt idx="1138">
                  <c:v>18.989999999999991</c:v>
                </c:pt>
                <c:pt idx="1139">
                  <c:v>19</c:v>
                </c:pt>
                <c:pt idx="1140">
                  <c:v>19</c:v>
                </c:pt>
                <c:pt idx="1141">
                  <c:v>19</c:v>
                </c:pt>
                <c:pt idx="1142">
                  <c:v>19</c:v>
                </c:pt>
                <c:pt idx="1143">
                  <c:v>19</c:v>
                </c:pt>
                <c:pt idx="1144">
                  <c:v>19.010000000000005</c:v>
                </c:pt>
                <c:pt idx="1145">
                  <c:v>19.010000000000005</c:v>
                </c:pt>
                <c:pt idx="1146">
                  <c:v>19.02</c:v>
                </c:pt>
                <c:pt idx="1147">
                  <c:v>19.03</c:v>
                </c:pt>
                <c:pt idx="1148">
                  <c:v>19.03</c:v>
                </c:pt>
                <c:pt idx="1149">
                  <c:v>19.04</c:v>
                </c:pt>
                <c:pt idx="1150">
                  <c:v>19.04</c:v>
                </c:pt>
                <c:pt idx="1151">
                  <c:v>19.04</c:v>
                </c:pt>
                <c:pt idx="1152">
                  <c:v>19.04</c:v>
                </c:pt>
                <c:pt idx="1153">
                  <c:v>19.04</c:v>
                </c:pt>
                <c:pt idx="1154">
                  <c:v>19.059999999999999</c:v>
                </c:pt>
                <c:pt idx="1155">
                  <c:v>19.07</c:v>
                </c:pt>
                <c:pt idx="1156">
                  <c:v>19.079999999999995</c:v>
                </c:pt>
                <c:pt idx="1157">
                  <c:v>19.09</c:v>
                </c:pt>
                <c:pt idx="1158">
                  <c:v>19.09</c:v>
                </c:pt>
                <c:pt idx="1159">
                  <c:v>19.09</c:v>
                </c:pt>
                <c:pt idx="1160">
                  <c:v>19.09</c:v>
                </c:pt>
                <c:pt idx="1161">
                  <c:v>19.100000000000001</c:v>
                </c:pt>
                <c:pt idx="1162">
                  <c:v>19.100000000000001</c:v>
                </c:pt>
                <c:pt idx="1163">
                  <c:v>19.100000000000001</c:v>
                </c:pt>
                <c:pt idx="1164">
                  <c:v>19.100000000000001</c:v>
                </c:pt>
                <c:pt idx="1165">
                  <c:v>19.100000000000001</c:v>
                </c:pt>
                <c:pt idx="1166">
                  <c:v>19.100000000000001</c:v>
                </c:pt>
                <c:pt idx="1167">
                  <c:v>19.100000000000001</c:v>
                </c:pt>
                <c:pt idx="1168">
                  <c:v>19.100000000000001</c:v>
                </c:pt>
                <c:pt idx="1169">
                  <c:v>19.100000000000001</c:v>
                </c:pt>
                <c:pt idx="1170">
                  <c:v>19.110000000000003</c:v>
                </c:pt>
                <c:pt idx="1171">
                  <c:v>19.130000000000003</c:v>
                </c:pt>
                <c:pt idx="1172">
                  <c:v>19.130000000000003</c:v>
                </c:pt>
                <c:pt idx="1173">
                  <c:v>19.14</c:v>
                </c:pt>
                <c:pt idx="1174">
                  <c:v>19.149999999999999</c:v>
                </c:pt>
                <c:pt idx="1175">
                  <c:v>19.149999999999999</c:v>
                </c:pt>
                <c:pt idx="1176">
                  <c:v>19.149999999999999</c:v>
                </c:pt>
                <c:pt idx="1177">
                  <c:v>19.16</c:v>
                </c:pt>
                <c:pt idx="1178">
                  <c:v>19.16</c:v>
                </c:pt>
                <c:pt idx="1179">
                  <c:v>19.169999999999899</c:v>
                </c:pt>
                <c:pt idx="1180">
                  <c:v>19.169999999999899</c:v>
                </c:pt>
                <c:pt idx="1181">
                  <c:v>19.18</c:v>
                </c:pt>
                <c:pt idx="1182">
                  <c:v>19.18</c:v>
                </c:pt>
                <c:pt idx="1183">
                  <c:v>19.18</c:v>
                </c:pt>
                <c:pt idx="1184">
                  <c:v>19.190000000000001</c:v>
                </c:pt>
                <c:pt idx="1185">
                  <c:v>19.190000000000001</c:v>
                </c:pt>
                <c:pt idx="1186">
                  <c:v>19.2</c:v>
                </c:pt>
                <c:pt idx="1187">
                  <c:v>19.2</c:v>
                </c:pt>
                <c:pt idx="1188">
                  <c:v>19.2</c:v>
                </c:pt>
                <c:pt idx="1189">
                  <c:v>19.2</c:v>
                </c:pt>
                <c:pt idx="1190">
                  <c:v>19.21</c:v>
                </c:pt>
                <c:pt idx="1191">
                  <c:v>19.21</c:v>
                </c:pt>
                <c:pt idx="1192">
                  <c:v>19.21</c:v>
                </c:pt>
                <c:pt idx="1193">
                  <c:v>19.21</c:v>
                </c:pt>
                <c:pt idx="1194">
                  <c:v>19.239999999999995</c:v>
                </c:pt>
                <c:pt idx="1195">
                  <c:v>19.259999999999899</c:v>
                </c:pt>
                <c:pt idx="1196">
                  <c:v>19.259999999999899</c:v>
                </c:pt>
                <c:pt idx="1197">
                  <c:v>19.27</c:v>
                </c:pt>
                <c:pt idx="1198">
                  <c:v>19.27</c:v>
                </c:pt>
                <c:pt idx="1199">
                  <c:v>19.27</c:v>
                </c:pt>
                <c:pt idx="1200">
                  <c:v>19.29</c:v>
                </c:pt>
                <c:pt idx="1201">
                  <c:v>19.3</c:v>
                </c:pt>
                <c:pt idx="1202">
                  <c:v>19.309999999999999</c:v>
                </c:pt>
                <c:pt idx="1203">
                  <c:v>19.319999999999901</c:v>
                </c:pt>
                <c:pt idx="1204">
                  <c:v>19.319999999999901</c:v>
                </c:pt>
                <c:pt idx="1205">
                  <c:v>19.319999999999901</c:v>
                </c:pt>
                <c:pt idx="1206">
                  <c:v>19.329999999999995</c:v>
                </c:pt>
                <c:pt idx="1207">
                  <c:v>19.329999999999995</c:v>
                </c:pt>
                <c:pt idx="1208">
                  <c:v>19.329999999999995</c:v>
                </c:pt>
                <c:pt idx="1209">
                  <c:v>19.329999999999995</c:v>
                </c:pt>
                <c:pt idx="1210">
                  <c:v>19.34</c:v>
                </c:pt>
                <c:pt idx="1211">
                  <c:v>19.350000000000001</c:v>
                </c:pt>
                <c:pt idx="1212">
                  <c:v>19.36</c:v>
                </c:pt>
                <c:pt idx="1213">
                  <c:v>19.37</c:v>
                </c:pt>
                <c:pt idx="1214">
                  <c:v>19.38</c:v>
                </c:pt>
                <c:pt idx="1215">
                  <c:v>19.39</c:v>
                </c:pt>
                <c:pt idx="1216">
                  <c:v>19.39</c:v>
                </c:pt>
                <c:pt idx="1217">
                  <c:v>19.43</c:v>
                </c:pt>
                <c:pt idx="1218">
                  <c:v>19.439999999999998</c:v>
                </c:pt>
                <c:pt idx="1219">
                  <c:v>19.439999999999998</c:v>
                </c:pt>
                <c:pt idx="1220">
                  <c:v>19.439999999999998</c:v>
                </c:pt>
                <c:pt idx="1221">
                  <c:v>19.45</c:v>
                </c:pt>
                <c:pt idx="1222">
                  <c:v>19.45</c:v>
                </c:pt>
                <c:pt idx="1223">
                  <c:v>19.45</c:v>
                </c:pt>
                <c:pt idx="1224">
                  <c:v>19.45</c:v>
                </c:pt>
                <c:pt idx="1225">
                  <c:v>19.459999999999997</c:v>
                </c:pt>
                <c:pt idx="1226">
                  <c:v>19.459999999999997</c:v>
                </c:pt>
                <c:pt idx="1227">
                  <c:v>19.459999999999997</c:v>
                </c:pt>
                <c:pt idx="1228">
                  <c:v>19.479999999999997</c:v>
                </c:pt>
                <c:pt idx="1229">
                  <c:v>19.489999999999991</c:v>
                </c:pt>
                <c:pt idx="1230">
                  <c:v>19.509999999999899</c:v>
                </c:pt>
                <c:pt idx="1231">
                  <c:v>19.52</c:v>
                </c:pt>
                <c:pt idx="1232">
                  <c:v>19.52</c:v>
                </c:pt>
                <c:pt idx="1233">
                  <c:v>19.52</c:v>
                </c:pt>
                <c:pt idx="1234">
                  <c:v>19.53</c:v>
                </c:pt>
                <c:pt idx="1235">
                  <c:v>19.53</c:v>
                </c:pt>
                <c:pt idx="1236">
                  <c:v>19.54</c:v>
                </c:pt>
                <c:pt idx="1237">
                  <c:v>19.54</c:v>
                </c:pt>
                <c:pt idx="1238">
                  <c:v>19.55</c:v>
                </c:pt>
                <c:pt idx="1239">
                  <c:v>19.57</c:v>
                </c:pt>
                <c:pt idx="1240">
                  <c:v>19.57</c:v>
                </c:pt>
                <c:pt idx="1241">
                  <c:v>19.57</c:v>
                </c:pt>
                <c:pt idx="1242">
                  <c:v>19.57</c:v>
                </c:pt>
                <c:pt idx="1243">
                  <c:v>19.579999999999995</c:v>
                </c:pt>
                <c:pt idx="1244">
                  <c:v>19.579999999999995</c:v>
                </c:pt>
                <c:pt idx="1245">
                  <c:v>19.59</c:v>
                </c:pt>
                <c:pt idx="1246">
                  <c:v>19.610000000000003</c:v>
                </c:pt>
                <c:pt idx="1247">
                  <c:v>19.610000000000003</c:v>
                </c:pt>
                <c:pt idx="1248">
                  <c:v>19.610000000000003</c:v>
                </c:pt>
                <c:pt idx="1249">
                  <c:v>19.610000000000003</c:v>
                </c:pt>
              </c:numCache>
            </c:numRef>
          </c:val>
        </c:ser>
        <c:ser>
          <c:idx val="4"/>
          <c:order val="4"/>
          <c:tx>
            <c:v>40%OfPopulation</c:v>
          </c:tx>
          <c:spPr>
            <a:ln w="12700"/>
          </c:spPr>
          <c:marker>
            <c:symbol val="none"/>
          </c:marker>
          <c:val>
            <c:numRef>
              <c:f>TBInfectionONLYData!$E$5010:$E$6259</c:f>
              <c:numCache>
                <c:formatCode>General</c:formatCode>
                <c:ptCount val="1250"/>
                <c:pt idx="0">
                  <c:v>0</c:v>
                </c:pt>
                <c:pt idx="1">
                  <c:v>1.0000000000000002E-2</c:v>
                </c:pt>
                <c:pt idx="2">
                  <c:v>4.0000000000000008E-2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0.2</c:v>
                </c:pt>
                <c:pt idx="6">
                  <c:v>0.28000000000000008</c:v>
                </c:pt>
                <c:pt idx="7">
                  <c:v>0.37000000000000005</c:v>
                </c:pt>
                <c:pt idx="8">
                  <c:v>0.41000000000000003</c:v>
                </c:pt>
                <c:pt idx="9">
                  <c:v>0.42000000000000004</c:v>
                </c:pt>
                <c:pt idx="10">
                  <c:v>0.45</c:v>
                </c:pt>
                <c:pt idx="11">
                  <c:v>0.49000000000000005</c:v>
                </c:pt>
                <c:pt idx="12">
                  <c:v>0.55999999999999905</c:v>
                </c:pt>
                <c:pt idx="13">
                  <c:v>0.59</c:v>
                </c:pt>
                <c:pt idx="14">
                  <c:v>0.62000000000000011</c:v>
                </c:pt>
                <c:pt idx="15">
                  <c:v>0.69000000000000006</c:v>
                </c:pt>
                <c:pt idx="16">
                  <c:v>0.71000000000000008</c:v>
                </c:pt>
                <c:pt idx="17">
                  <c:v>0.76000000000000012</c:v>
                </c:pt>
                <c:pt idx="18">
                  <c:v>0.78</c:v>
                </c:pt>
                <c:pt idx="19">
                  <c:v>0.84000000000000008</c:v>
                </c:pt>
                <c:pt idx="20">
                  <c:v>0.88</c:v>
                </c:pt>
                <c:pt idx="21">
                  <c:v>0.91</c:v>
                </c:pt>
                <c:pt idx="22">
                  <c:v>0.98</c:v>
                </c:pt>
                <c:pt idx="23">
                  <c:v>1.06</c:v>
                </c:pt>
                <c:pt idx="24">
                  <c:v>1.1299999999999897</c:v>
                </c:pt>
                <c:pt idx="25">
                  <c:v>1.2199999999999895</c:v>
                </c:pt>
                <c:pt idx="26">
                  <c:v>1.2599999999999896</c:v>
                </c:pt>
                <c:pt idx="27">
                  <c:v>1.3299999999999896</c:v>
                </c:pt>
                <c:pt idx="28">
                  <c:v>1.36</c:v>
                </c:pt>
                <c:pt idx="29">
                  <c:v>1.41</c:v>
                </c:pt>
                <c:pt idx="30">
                  <c:v>1.47</c:v>
                </c:pt>
                <c:pt idx="31">
                  <c:v>1.55</c:v>
                </c:pt>
                <c:pt idx="32">
                  <c:v>1.58</c:v>
                </c:pt>
                <c:pt idx="33">
                  <c:v>1.61</c:v>
                </c:pt>
                <c:pt idx="34">
                  <c:v>1.6400000000000001</c:v>
                </c:pt>
                <c:pt idx="35">
                  <c:v>1.7</c:v>
                </c:pt>
                <c:pt idx="36">
                  <c:v>1.76</c:v>
                </c:pt>
                <c:pt idx="37">
                  <c:v>1.79</c:v>
                </c:pt>
                <c:pt idx="38">
                  <c:v>1.83</c:v>
                </c:pt>
                <c:pt idx="39">
                  <c:v>1.8800000000000001</c:v>
                </c:pt>
                <c:pt idx="40">
                  <c:v>1.9400000000000002</c:v>
                </c:pt>
                <c:pt idx="41">
                  <c:v>1.9500000000000002</c:v>
                </c:pt>
                <c:pt idx="42">
                  <c:v>1.9800000000000002</c:v>
                </c:pt>
                <c:pt idx="43">
                  <c:v>2.0699999999999998</c:v>
                </c:pt>
                <c:pt idx="44">
                  <c:v>2.1399999999999895</c:v>
                </c:pt>
                <c:pt idx="45">
                  <c:v>2.1799999999999895</c:v>
                </c:pt>
                <c:pt idx="46">
                  <c:v>2.25999999999999</c:v>
                </c:pt>
                <c:pt idx="47">
                  <c:v>2.3099999999999894</c:v>
                </c:pt>
                <c:pt idx="48">
                  <c:v>2.34</c:v>
                </c:pt>
                <c:pt idx="49">
                  <c:v>2.3699999999999894</c:v>
                </c:pt>
                <c:pt idx="50">
                  <c:v>2.4099999999999895</c:v>
                </c:pt>
                <c:pt idx="51">
                  <c:v>2.5</c:v>
                </c:pt>
                <c:pt idx="52">
                  <c:v>2.5799999999999894</c:v>
                </c:pt>
                <c:pt idx="53">
                  <c:v>2.6199999999999894</c:v>
                </c:pt>
                <c:pt idx="54">
                  <c:v>2.6799999999999895</c:v>
                </c:pt>
                <c:pt idx="55">
                  <c:v>2.73</c:v>
                </c:pt>
                <c:pt idx="56">
                  <c:v>2.7499999999999898</c:v>
                </c:pt>
                <c:pt idx="57">
                  <c:v>2.8</c:v>
                </c:pt>
                <c:pt idx="58">
                  <c:v>2.88</c:v>
                </c:pt>
                <c:pt idx="59">
                  <c:v>2.94</c:v>
                </c:pt>
                <c:pt idx="60">
                  <c:v>2.9699999999999998</c:v>
                </c:pt>
                <c:pt idx="61">
                  <c:v>3.03</c:v>
                </c:pt>
                <c:pt idx="62">
                  <c:v>3.04</c:v>
                </c:pt>
                <c:pt idx="63">
                  <c:v>3.07</c:v>
                </c:pt>
                <c:pt idx="64">
                  <c:v>3.13</c:v>
                </c:pt>
                <c:pt idx="65">
                  <c:v>3.13</c:v>
                </c:pt>
                <c:pt idx="66">
                  <c:v>3.18</c:v>
                </c:pt>
                <c:pt idx="67">
                  <c:v>3.2</c:v>
                </c:pt>
                <c:pt idx="68">
                  <c:v>3.2800000000000002</c:v>
                </c:pt>
                <c:pt idx="69">
                  <c:v>3.3299999999999996</c:v>
                </c:pt>
                <c:pt idx="70">
                  <c:v>3.3699999999999997</c:v>
                </c:pt>
                <c:pt idx="71">
                  <c:v>3.46</c:v>
                </c:pt>
                <c:pt idx="72">
                  <c:v>3.4899999999999998</c:v>
                </c:pt>
                <c:pt idx="73">
                  <c:v>3.53</c:v>
                </c:pt>
                <c:pt idx="74">
                  <c:v>3.55</c:v>
                </c:pt>
                <c:pt idx="75">
                  <c:v>3.5999999999999894</c:v>
                </c:pt>
                <c:pt idx="76">
                  <c:v>3.6499999999999901</c:v>
                </c:pt>
                <c:pt idx="77">
                  <c:v>3.69999999999999</c:v>
                </c:pt>
                <c:pt idx="78">
                  <c:v>3.73999999999999</c:v>
                </c:pt>
                <c:pt idx="79">
                  <c:v>3.7999999999999901</c:v>
                </c:pt>
                <c:pt idx="80">
                  <c:v>3.8499999999999894</c:v>
                </c:pt>
                <c:pt idx="81">
                  <c:v>3.8999999999999897</c:v>
                </c:pt>
                <c:pt idx="82">
                  <c:v>3.94999999999999</c:v>
                </c:pt>
                <c:pt idx="83">
                  <c:v>4.0199999999999996</c:v>
                </c:pt>
                <c:pt idx="84">
                  <c:v>4.04</c:v>
                </c:pt>
                <c:pt idx="85">
                  <c:v>4.0599999999999996</c:v>
                </c:pt>
                <c:pt idx="86">
                  <c:v>4.1199999999999894</c:v>
                </c:pt>
                <c:pt idx="87">
                  <c:v>4.1799999999999899</c:v>
                </c:pt>
                <c:pt idx="88">
                  <c:v>4.25999999999999</c:v>
                </c:pt>
                <c:pt idx="89">
                  <c:v>4.2999999999999901</c:v>
                </c:pt>
                <c:pt idx="90">
                  <c:v>4.3199999999999896</c:v>
                </c:pt>
                <c:pt idx="91">
                  <c:v>4.4099999999999904</c:v>
                </c:pt>
                <c:pt idx="92">
                  <c:v>4.46999999999999</c:v>
                </c:pt>
                <c:pt idx="93">
                  <c:v>4.5199999999999898</c:v>
                </c:pt>
                <c:pt idx="94">
                  <c:v>4.5999999999999996</c:v>
                </c:pt>
                <c:pt idx="95">
                  <c:v>4.6499999999999897</c:v>
                </c:pt>
                <c:pt idx="96">
                  <c:v>4.6899999999999897</c:v>
                </c:pt>
                <c:pt idx="97">
                  <c:v>4.7499999999999902</c:v>
                </c:pt>
                <c:pt idx="98">
                  <c:v>4.7799999999999905</c:v>
                </c:pt>
                <c:pt idx="99">
                  <c:v>4.8199999999999896</c:v>
                </c:pt>
                <c:pt idx="100">
                  <c:v>4.9199999999999902</c:v>
                </c:pt>
                <c:pt idx="101">
                  <c:v>4.9499999999999904</c:v>
                </c:pt>
                <c:pt idx="102">
                  <c:v>4.9899999999999904</c:v>
                </c:pt>
                <c:pt idx="103">
                  <c:v>5.0199999999999996</c:v>
                </c:pt>
                <c:pt idx="104">
                  <c:v>5.0999999999999996</c:v>
                </c:pt>
                <c:pt idx="105">
                  <c:v>5.18</c:v>
                </c:pt>
                <c:pt idx="106">
                  <c:v>5.2299999999999898</c:v>
                </c:pt>
                <c:pt idx="107">
                  <c:v>5.25</c:v>
                </c:pt>
                <c:pt idx="108">
                  <c:v>5.2899999999999903</c:v>
                </c:pt>
                <c:pt idx="109">
                  <c:v>5.3299999999999894</c:v>
                </c:pt>
                <c:pt idx="110">
                  <c:v>5.3799999999999901</c:v>
                </c:pt>
                <c:pt idx="111">
                  <c:v>5.4099999999999904</c:v>
                </c:pt>
                <c:pt idx="112">
                  <c:v>5.46</c:v>
                </c:pt>
                <c:pt idx="113">
                  <c:v>5.4899999999999904</c:v>
                </c:pt>
                <c:pt idx="114">
                  <c:v>5.5399999999999903</c:v>
                </c:pt>
                <c:pt idx="115">
                  <c:v>5.64</c:v>
                </c:pt>
                <c:pt idx="116">
                  <c:v>5.71</c:v>
                </c:pt>
                <c:pt idx="117">
                  <c:v>5.79</c:v>
                </c:pt>
                <c:pt idx="118">
                  <c:v>5.84</c:v>
                </c:pt>
                <c:pt idx="119">
                  <c:v>5.88</c:v>
                </c:pt>
                <c:pt idx="120">
                  <c:v>5.9300000000000006</c:v>
                </c:pt>
                <c:pt idx="121">
                  <c:v>6.01</c:v>
                </c:pt>
                <c:pt idx="122">
                  <c:v>6.02</c:v>
                </c:pt>
                <c:pt idx="123">
                  <c:v>6.0699999999999896</c:v>
                </c:pt>
                <c:pt idx="124">
                  <c:v>6.13</c:v>
                </c:pt>
                <c:pt idx="125">
                  <c:v>6.1899999999999897</c:v>
                </c:pt>
                <c:pt idx="126">
                  <c:v>6.24</c:v>
                </c:pt>
                <c:pt idx="127">
                  <c:v>6.28</c:v>
                </c:pt>
                <c:pt idx="128">
                  <c:v>6.31</c:v>
                </c:pt>
                <c:pt idx="129">
                  <c:v>6.37</c:v>
                </c:pt>
                <c:pt idx="130">
                  <c:v>6.38</c:v>
                </c:pt>
                <c:pt idx="131">
                  <c:v>6.4300000000000006</c:v>
                </c:pt>
                <c:pt idx="132">
                  <c:v>6.4599999999999902</c:v>
                </c:pt>
                <c:pt idx="133">
                  <c:v>6.49</c:v>
                </c:pt>
                <c:pt idx="134">
                  <c:v>6.57</c:v>
                </c:pt>
                <c:pt idx="135">
                  <c:v>6.6</c:v>
                </c:pt>
                <c:pt idx="136">
                  <c:v>6.63</c:v>
                </c:pt>
                <c:pt idx="137">
                  <c:v>6.6599999999999993</c:v>
                </c:pt>
                <c:pt idx="138">
                  <c:v>6.6899999999999995</c:v>
                </c:pt>
                <c:pt idx="139">
                  <c:v>6.7399999999999904</c:v>
                </c:pt>
                <c:pt idx="140">
                  <c:v>6.7700000000000005</c:v>
                </c:pt>
                <c:pt idx="141">
                  <c:v>6.8399999999999901</c:v>
                </c:pt>
                <c:pt idx="142">
                  <c:v>6.89</c:v>
                </c:pt>
                <c:pt idx="143">
                  <c:v>6.9300000000000006</c:v>
                </c:pt>
                <c:pt idx="144">
                  <c:v>6.99</c:v>
                </c:pt>
                <c:pt idx="145">
                  <c:v>7.0499999999999901</c:v>
                </c:pt>
                <c:pt idx="146">
                  <c:v>7.0899999999999901</c:v>
                </c:pt>
                <c:pt idx="147">
                  <c:v>7.1799999999999899</c:v>
                </c:pt>
                <c:pt idx="148">
                  <c:v>7.2999999999999901</c:v>
                </c:pt>
                <c:pt idx="149">
                  <c:v>7.3499999999999899</c:v>
                </c:pt>
                <c:pt idx="150">
                  <c:v>7.4299999999999899</c:v>
                </c:pt>
                <c:pt idx="151">
                  <c:v>7.4999999999999902</c:v>
                </c:pt>
                <c:pt idx="152">
                  <c:v>7.5399999999999903</c:v>
                </c:pt>
                <c:pt idx="153">
                  <c:v>7.59</c:v>
                </c:pt>
                <c:pt idx="154">
                  <c:v>7.64</c:v>
                </c:pt>
                <c:pt idx="155">
                  <c:v>7.7399999999999904</c:v>
                </c:pt>
                <c:pt idx="156">
                  <c:v>7.75999999999999</c:v>
                </c:pt>
                <c:pt idx="157">
                  <c:v>7.7700000000000005</c:v>
                </c:pt>
                <c:pt idx="158">
                  <c:v>7.8099999999999898</c:v>
                </c:pt>
                <c:pt idx="159">
                  <c:v>7.8399999999999901</c:v>
                </c:pt>
                <c:pt idx="160">
                  <c:v>7.8699999999999894</c:v>
                </c:pt>
                <c:pt idx="161">
                  <c:v>7.9199999999999902</c:v>
                </c:pt>
                <c:pt idx="162">
                  <c:v>7.9599999999999902</c:v>
                </c:pt>
                <c:pt idx="163">
                  <c:v>7.9999999999999902</c:v>
                </c:pt>
                <c:pt idx="164">
                  <c:v>8.0299999999999923</c:v>
                </c:pt>
                <c:pt idx="165">
                  <c:v>8.0799999999999912</c:v>
                </c:pt>
                <c:pt idx="166">
                  <c:v>8.1199999999999921</c:v>
                </c:pt>
                <c:pt idx="167">
                  <c:v>8.1799999999999926</c:v>
                </c:pt>
                <c:pt idx="168">
                  <c:v>8.2299999999999898</c:v>
                </c:pt>
                <c:pt idx="169">
                  <c:v>8.2799999999999923</c:v>
                </c:pt>
                <c:pt idx="170">
                  <c:v>8.3299999999999912</c:v>
                </c:pt>
                <c:pt idx="171">
                  <c:v>8.3899999999999935</c:v>
                </c:pt>
                <c:pt idx="172">
                  <c:v>8.419999999999991</c:v>
                </c:pt>
                <c:pt idx="173">
                  <c:v>8.4599999999999937</c:v>
                </c:pt>
                <c:pt idx="174">
                  <c:v>8.5099999999999909</c:v>
                </c:pt>
                <c:pt idx="175">
                  <c:v>8.5599999999999916</c:v>
                </c:pt>
                <c:pt idx="176">
                  <c:v>8.6399999999999917</c:v>
                </c:pt>
                <c:pt idx="177">
                  <c:v>8.709999999999992</c:v>
                </c:pt>
                <c:pt idx="178">
                  <c:v>8.7599999999999909</c:v>
                </c:pt>
                <c:pt idx="179">
                  <c:v>8.8499999999999925</c:v>
                </c:pt>
                <c:pt idx="180">
                  <c:v>8.9299999999999926</c:v>
                </c:pt>
                <c:pt idx="181">
                  <c:v>8.9899999999999913</c:v>
                </c:pt>
                <c:pt idx="182">
                  <c:v>9.039999999999992</c:v>
                </c:pt>
                <c:pt idx="183">
                  <c:v>9.0599999999999916</c:v>
                </c:pt>
                <c:pt idx="184">
                  <c:v>9.089999999999991</c:v>
                </c:pt>
                <c:pt idx="185">
                  <c:v>9.1199999999999921</c:v>
                </c:pt>
                <c:pt idx="186">
                  <c:v>9.1399999999999917</c:v>
                </c:pt>
                <c:pt idx="187">
                  <c:v>9.1499999999999897</c:v>
                </c:pt>
                <c:pt idx="188">
                  <c:v>9.169999999999991</c:v>
                </c:pt>
                <c:pt idx="189">
                  <c:v>9.1899999999999924</c:v>
                </c:pt>
                <c:pt idx="190">
                  <c:v>9.1899999999999924</c:v>
                </c:pt>
                <c:pt idx="191">
                  <c:v>9.2199999999999918</c:v>
                </c:pt>
                <c:pt idx="192">
                  <c:v>9.2499999999999893</c:v>
                </c:pt>
                <c:pt idx="193">
                  <c:v>9.2599999999999909</c:v>
                </c:pt>
                <c:pt idx="194">
                  <c:v>9.2900000000000009</c:v>
                </c:pt>
                <c:pt idx="195">
                  <c:v>9.2999999999999918</c:v>
                </c:pt>
                <c:pt idx="196">
                  <c:v>9.3099999999999916</c:v>
                </c:pt>
                <c:pt idx="197">
                  <c:v>9.3499999999999925</c:v>
                </c:pt>
                <c:pt idx="198">
                  <c:v>9.3799999999999937</c:v>
                </c:pt>
                <c:pt idx="199">
                  <c:v>9.3899999999999935</c:v>
                </c:pt>
                <c:pt idx="200">
                  <c:v>9.419999999999991</c:v>
                </c:pt>
                <c:pt idx="201">
                  <c:v>9.4399999999999924</c:v>
                </c:pt>
                <c:pt idx="202">
                  <c:v>9.4699999999999935</c:v>
                </c:pt>
                <c:pt idx="203">
                  <c:v>9.4999999999999911</c:v>
                </c:pt>
                <c:pt idx="204">
                  <c:v>9.4999999999999911</c:v>
                </c:pt>
                <c:pt idx="205">
                  <c:v>9.5400000000000009</c:v>
                </c:pt>
                <c:pt idx="206">
                  <c:v>9.5499999999999918</c:v>
                </c:pt>
                <c:pt idx="207">
                  <c:v>9.5499999999999918</c:v>
                </c:pt>
                <c:pt idx="208">
                  <c:v>9.5599999999999916</c:v>
                </c:pt>
                <c:pt idx="209">
                  <c:v>9.5699999999999914</c:v>
                </c:pt>
                <c:pt idx="210">
                  <c:v>9.5699999999999914</c:v>
                </c:pt>
                <c:pt idx="211">
                  <c:v>9.5699999999999914</c:v>
                </c:pt>
                <c:pt idx="212">
                  <c:v>9.589999999999991</c:v>
                </c:pt>
                <c:pt idx="213">
                  <c:v>9.61</c:v>
                </c:pt>
                <c:pt idx="214">
                  <c:v>9.61</c:v>
                </c:pt>
                <c:pt idx="215">
                  <c:v>9.61</c:v>
                </c:pt>
                <c:pt idx="216">
                  <c:v>9.6399999999999917</c:v>
                </c:pt>
                <c:pt idx="217">
                  <c:v>9.6599999999999913</c:v>
                </c:pt>
                <c:pt idx="218">
                  <c:v>9.6799999999999926</c:v>
                </c:pt>
                <c:pt idx="219">
                  <c:v>9.6799999999999926</c:v>
                </c:pt>
                <c:pt idx="220">
                  <c:v>9.6899999999999924</c:v>
                </c:pt>
                <c:pt idx="221">
                  <c:v>9.709999999999992</c:v>
                </c:pt>
                <c:pt idx="222">
                  <c:v>9.7299999999999898</c:v>
                </c:pt>
                <c:pt idx="223">
                  <c:v>9.7499999999999893</c:v>
                </c:pt>
                <c:pt idx="224">
                  <c:v>9.76</c:v>
                </c:pt>
                <c:pt idx="225">
                  <c:v>9.7699999999999925</c:v>
                </c:pt>
                <c:pt idx="226">
                  <c:v>9.7699999999999925</c:v>
                </c:pt>
                <c:pt idx="227">
                  <c:v>9.7799999999999923</c:v>
                </c:pt>
                <c:pt idx="228">
                  <c:v>9.7999999999999918</c:v>
                </c:pt>
                <c:pt idx="229">
                  <c:v>9.8099999999999916</c:v>
                </c:pt>
                <c:pt idx="230">
                  <c:v>9.8199999999999914</c:v>
                </c:pt>
                <c:pt idx="231">
                  <c:v>9.8199999999999914</c:v>
                </c:pt>
                <c:pt idx="232">
                  <c:v>9.839999999999991</c:v>
                </c:pt>
                <c:pt idx="233">
                  <c:v>9.8500000000000014</c:v>
                </c:pt>
                <c:pt idx="234">
                  <c:v>9.8699999999999939</c:v>
                </c:pt>
                <c:pt idx="235">
                  <c:v>9.8699999999999939</c:v>
                </c:pt>
                <c:pt idx="236">
                  <c:v>9.8799999999999937</c:v>
                </c:pt>
                <c:pt idx="237">
                  <c:v>9.91</c:v>
                </c:pt>
                <c:pt idx="238">
                  <c:v>9.9299999999999926</c:v>
                </c:pt>
                <c:pt idx="239">
                  <c:v>9.94</c:v>
                </c:pt>
                <c:pt idx="240">
                  <c:v>9.94</c:v>
                </c:pt>
                <c:pt idx="241">
                  <c:v>9.9500000000000011</c:v>
                </c:pt>
                <c:pt idx="242">
                  <c:v>9.9699999999999935</c:v>
                </c:pt>
                <c:pt idx="243">
                  <c:v>9.9899999999999913</c:v>
                </c:pt>
                <c:pt idx="244">
                  <c:v>9.9899999999999913</c:v>
                </c:pt>
                <c:pt idx="245">
                  <c:v>10</c:v>
                </c:pt>
                <c:pt idx="246">
                  <c:v>10.02</c:v>
                </c:pt>
                <c:pt idx="247">
                  <c:v>10.030000000000001</c:v>
                </c:pt>
                <c:pt idx="248">
                  <c:v>10.059999999999901</c:v>
                </c:pt>
                <c:pt idx="249">
                  <c:v>10.059999999999901</c:v>
                </c:pt>
                <c:pt idx="250">
                  <c:v>10.08</c:v>
                </c:pt>
                <c:pt idx="251">
                  <c:v>10.11</c:v>
                </c:pt>
                <c:pt idx="252">
                  <c:v>10.11</c:v>
                </c:pt>
                <c:pt idx="253">
                  <c:v>10.120000000000001</c:v>
                </c:pt>
                <c:pt idx="254">
                  <c:v>10.120000000000001</c:v>
                </c:pt>
                <c:pt idx="255">
                  <c:v>10.120000000000001</c:v>
                </c:pt>
                <c:pt idx="256">
                  <c:v>10.129999999999901</c:v>
                </c:pt>
                <c:pt idx="257">
                  <c:v>10.139999999999999</c:v>
                </c:pt>
                <c:pt idx="258">
                  <c:v>10.149999999999903</c:v>
                </c:pt>
                <c:pt idx="259">
                  <c:v>10.19</c:v>
                </c:pt>
                <c:pt idx="260">
                  <c:v>10.200000000000001</c:v>
                </c:pt>
                <c:pt idx="261">
                  <c:v>10.209999999999901</c:v>
                </c:pt>
                <c:pt idx="262">
                  <c:v>10.229999999999899</c:v>
                </c:pt>
                <c:pt idx="263">
                  <c:v>10.25</c:v>
                </c:pt>
                <c:pt idx="264">
                  <c:v>10.26</c:v>
                </c:pt>
                <c:pt idx="265">
                  <c:v>10.269999999999902</c:v>
                </c:pt>
                <c:pt idx="266">
                  <c:v>10.29</c:v>
                </c:pt>
                <c:pt idx="267">
                  <c:v>10.29</c:v>
                </c:pt>
                <c:pt idx="268">
                  <c:v>10.29</c:v>
                </c:pt>
                <c:pt idx="269">
                  <c:v>10.31</c:v>
                </c:pt>
                <c:pt idx="270">
                  <c:v>10.31</c:v>
                </c:pt>
                <c:pt idx="271">
                  <c:v>10.32</c:v>
                </c:pt>
                <c:pt idx="272">
                  <c:v>10.350000000000001</c:v>
                </c:pt>
                <c:pt idx="273">
                  <c:v>10.370000000000001</c:v>
                </c:pt>
                <c:pt idx="274">
                  <c:v>10.38</c:v>
                </c:pt>
                <c:pt idx="275">
                  <c:v>10.41</c:v>
                </c:pt>
                <c:pt idx="276">
                  <c:v>10.42</c:v>
                </c:pt>
                <c:pt idx="277">
                  <c:v>10.44</c:v>
                </c:pt>
                <c:pt idx="278">
                  <c:v>10.450000000000001</c:v>
                </c:pt>
                <c:pt idx="279">
                  <c:v>10.489999999999904</c:v>
                </c:pt>
                <c:pt idx="280">
                  <c:v>10.52</c:v>
                </c:pt>
                <c:pt idx="281">
                  <c:v>10.52</c:v>
                </c:pt>
                <c:pt idx="282">
                  <c:v>10.53</c:v>
                </c:pt>
                <c:pt idx="283">
                  <c:v>10.54</c:v>
                </c:pt>
                <c:pt idx="284">
                  <c:v>10.56</c:v>
                </c:pt>
                <c:pt idx="285">
                  <c:v>10.59</c:v>
                </c:pt>
                <c:pt idx="286">
                  <c:v>10.62</c:v>
                </c:pt>
                <c:pt idx="287">
                  <c:v>10.629999999999901</c:v>
                </c:pt>
                <c:pt idx="288">
                  <c:v>10.639999999999999</c:v>
                </c:pt>
                <c:pt idx="289">
                  <c:v>10.669999999999902</c:v>
                </c:pt>
                <c:pt idx="290">
                  <c:v>10.68</c:v>
                </c:pt>
                <c:pt idx="291">
                  <c:v>10.7</c:v>
                </c:pt>
                <c:pt idx="292">
                  <c:v>10.719999999999999</c:v>
                </c:pt>
                <c:pt idx="293">
                  <c:v>10.719999999999999</c:v>
                </c:pt>
                <c:pt idx="294">
                  <c:v>10.739999999999998</c:v>
                </c:pt>
                <c:pt idx="295">
                  <c:v>10.76</c:v>
                </c:pt>
                <c:pt idx="296">
                  <c:v>10.81</c:v>
                </c:pt>
                <c:pt idx="297">
                  <c:v>10.81</c:v>
                </c:pt>
                <c:pt idx="298">
                  <c:v>10.82</c:v>
                </c:pt>
                <c:pt idx="299">
                  <c:v>10.860000000000001</c:v>
                </c:pt>
                <c:pt idx="300">
                  <c:v>10.879999999999903</c:v>
                </c:pt>
                <c:pt idx="301">
                  <c:v>10.879999999999903</c:v>
                </c:pt>
                <c:pt idx="302">
                  <c:v>10.879999999999903</c:v>
                </c:pt>
                <c:pt idx="303">
                  <c:v>10.879999999999903</c:v>
                </c:pt>
                <c:pt idx="304">
                  <c:v>10.89</c:v>
                </c:pt>
                <c:pt idx="305">
                  <c:v>10.899999999999904</c:v>
                </c:pt>
                <c:pt idx="306">
                  <c:v>10.899999999999904</c:v>
                </c:pt>
                <c:pt idx="307">
                  <c:v>10.939999999999902</c:v>
                </c:pt>
                <c:pt idx="308">
                  <c:v>10.939999999999902</c:v>
                </c:pt>
                <c:pt idx="309">
                  <c:v>10.950000000000001</c:v>
                </c:pt>
                <c:pt idx="310">
                  <c:v>10.950000000000001</c:v>
                </c:pt>
                <c:pt idx="311">
                  <c:v>10.950000000000001</c:v>
                </c:pt>
                <c:pt idx="312">
                  <c:v>10.969999999999901</c:v>
                </c:pt>
                <c:pt idx="313">
                  <c:v>10.969999999999901</c:v>
                </c:pt>
                <c:pt idx="314">
                  <c:v>10.99</c:v>
                </c:pt>
                <c:pt idx="315">
                  <c:v>10.99</c:v>
                </c:pt>
                <c:pt idx="316">
                  <c:v>10.999999999999904</c:v>
                </c:pt>
                <c:pt idx="317">
                  <c:v>11.01</c:v>
                </c:pt>
                <c:pt idx="318">
                  <c:v>11.02</c:v>
                </c:pt>
                <c:pt idx="319">
                  <c:v>11.02</c:v>
                </c:pt>
                <c:pt idx="320">
                  <c:v>11.04</c:v>
                </c:pt>
                <c:pt idx="321">
                  <c:v>11.05</c:v>
                </c:pt>
                <c:pt idx="322">
                  <c:v>11.09</c:v>
                </c:pt>
                <c:pt idx="323">
                  <c:v>11.099999999999902</c:v>
                </c:pt>
                <c:pt idx="324">
                  <c:v>11.12</c:v>
                </c:pt>
                <c:pt idx="325">
                  <c:v>11.129999999999901</c:v>
                </c:pt>
                <c:pt idx="326">
                  <c:v>11.129999999999901</c:v>
                </c:pt>
                <c:pt idx="327">
                  <c:v>11.129999999999901</c:v>
                </c:pt>
                <c:pt idx="328">
                  <c:v>11.149999999999903</c:v>
                </c:pt>
                <c:pt idx="329">
                  <c:v>11.229999999999999</c:v>
                </c:pt>
                <c:pt idx="330">
                  <c:v>11.239999999999903</c:v>
                </c:pt>
                <c:pt idx="331">
                  <c:v>11.25</c:v>
                </c:pt>
                <c:pt idx="332">
                  <c:v>11.26</c:v>
                </c:pt>
                <c:pt idx="333">
                  <c:v>11.279999999999902</c:v>
                </c:pt>
                <c:pt idx="334">
                  <c:v>11.299999999999899</c:v>
                </c:pt>
                <c:pt idx="335">
                  <c:v>11.32</c:v>
                </c:pt>
                <c:pt idx="336">
                  <c:v>11.32</c:v>
                </c:pt>
                <c:pt idx="337">
                  <c:v>11.32</c:v>
                </c:pt>
                <c:pt idx="338">
                  <c:v>11.32</c:v>
                </c:pt>
                <c:pt idx="339">
                  <c:v>11.32</c:v>
                </c:pt>
                <c:pt idx="340">
                  <c:v>11.339999999999902</c:v>
                </c:pt>
                <c:pt idx="341">
                  <c:v>11.370000000000001</c:v>
                </c:pt>
                <c:pt idx="342">
                  <c:v>11.370000000000001</c:v>
                </c:pt>
                <c:pt idx="343">
                  <c:v>11.389999999999901</c:v>
                </c:pt>
                <c:pt idx="344">
                  <c:v>11.41</c:v>
                </c:pt>
                <c:pt idx="345">
                  <c:v>11.42</c:v>
                </c:pt>
                <c:pt idx="346">
                  <c:v>11.42</c:v>
                </c:pt>
                <c:pt idx="347">
                  <c:v>11.450000000000001</c:v>
                </c:pt>
                <c:pt idx="348">
                  <c:v>11.469999999999901</c:v>
                </c:pt>
                <c:pt idx="349">
                  <c:v>11.49</c:v>
                </c:pt>
                <c:pt idx="350">
                  <c:v>11.5</c:v>
                </c:pt>
                <c:pt idx="351">
                  <c:v>11.52</c:v>
                </c:pt>
                <c:pt idx="352">
                  <c:v>11.559999999999901</c:v>
                </c:pt>
                <c:pt idx="353">
                  <c:v>11.559999999999901</c:v>
                </c:pt>
                <c:pt idx="354">
                  <c:v>11.57</c:v>
                </c:pt>
                <c:pt idx="355">
                  <c:v>11.57</c:v>
                </c:pt>
                <c:pt idx="356">
                  <c:v>11.579999999999904</c:v>
                </c:pt>
                <c:pt idx="357">
                  <c:v>11.609999999999902</c:v>
                </c:pt>
                <c:pt idx="358">
                  <c:v>11.62</c:v>
                </c:pt>
                <c:pt idx="359">
                  <c:v>11.66</c:v>
                </c:pt>
                <c:pt idx="360">
                  <c:v>11.66</c:v>
                </c:pt>
                <c:pt idx="361">
                  <c:v>11.66</c:v>
                </c:pt>
                <c:pt idx="362">
                  <c:v>11.67</c:v>
                </c:pt>
                <c:pt idx="363">
                  <c:v>11.67</c:v>
                </c:pt>
                <c:pt idx="364">
                  <c:v>11.679999999999902</c:v>
                </c:pt>
                <c:pt idx="365">
                  <c:v>11.7</c:v>
                </c:pt>
                <c:pt idx="366">
                  <c:v>11.7</c:v>
                </c:pt>
                <c:pt idx="367">
                  <c:v>11.709999999999901</c:v>
                </c:pt>
                <c:pt idx="368">
                  <c:v>11.709999999999901</c:v>
                </c:pt>
                <c:pt idx="369">
                  <c:v>11.719999999999999</c:v>
                </c:pt>
                <c:pt idx="370">
                  <c:v>11.729999999999999</c:v>
                </c:pt>
                <c:pt idx="371">
                  <c:v>11.76</c:v>
                </c:pt>
                <c:pt idx="372">
                  <c:v>11.79</c:v>
                </c:pt>
                <c:pt idx="373">
                  <c:v>11.79</c:v>
                </c:pt>
                <c:pt idx="374">
                  <c:v>11.81</c:v>
                </c:pt>
                <c:pt idx="375">
                  <c:v>11.82</c:v>
                </c:pt>
                <c:pt idx="376">
                  <c:v>11.829999999999904</c:v>
                </c:pt>
                <c:pt idx="377">
                  <c:v>11.870000000000001</c:v>
                </c:pt>
                <c:pt idx="378">
                  <c:v>11.899999999999904</c:v>
                </c:pt>
                <c:pt idx="379">
                  <c:v>11.919999999999902</c:v>
                </c:pt>
                <c:pt idx="380">
                  <c:v>11.93</c:v>
                </c:pt>
                <c:pt idx="381">
                  <c:v>11.950000000000001</c:v>
                </c:pt>
                <c:pt idx="382">
                  <c:v>11.959999999999903</c:v>
                </c:pt>
                <c:pt idx="383">
                  <c:v>11.969999999999901</c:v>
                </c:pt>
                <c:pt idx="384">
                  <c:v>11.979999999999901</c:v>
                </c:pt>
                <c:pt idx="385">
                  <c:v>12.009999999999902</c:v>
                </c:pt>
                <c:pt idx="386">
                  <c:v>12.02</c:v>
                </c:pt>
                <c:pt idx="387">
                  <c:v>12.02</c:v>
                </c:pt>
                <c:pt idx="388">
                  <c:v>12.02</c:v>
                </c:pt>
                <c:pt idx="389">
                  <c:v>12.04</c:v>
                </c:pt>
                <c:pt idx="390">
                  <c:v>12.049999999999899</c:v>
                </c:pt>
                <c:pt idx="391">
                  <c:v>12.06</c:v>
                </c:pt>
                <c:pt idx="392">
                  <c:v>12.06</c:v>
                </c:pt>
                <c:pt idx="393">
                  <c:v>12.1</c:v>
                </c:pt>
                <c:pt idx="394">
                  <c:v>12.1</c:v>
                </c:pt>
                <c:pt idx="395">
                  <c:v>12.11</c:v>
                </c:pt>
                <c:pt idx="396">
                  <c:v>12.12</c:v>
                </c:pt>
                <c:pt idx="397">
                  <c:v>12.139999999999899</c:v>
                </c:pt>
                <c:pt idx="398">
                  <c:v>12.139999999999899</c:v>
                </c:pt>
                <c:pt idx="399">
                  <c:v>12.16</c:v>
                </c:pt>
                <c:pt idx="400">
                  <c:v>12.17</c:v>
                </c:pt>
                <c:pt idx="401">
                  <c:v>12.18</c:v>
                </c:pt>
                <c:pt idx="402">
                  <c:v>12.189999999999902</c:v>
                </c:pt>
                <c:pt idx="403">
                  <c:v>12.209999999999999</c:v>
                </c:pt>
                <c:pt idx="404">
                  <c:v>12.229999999999899</c:v>
                </c:pt>
                <c:pt idx="405">
                  <c:v>12.239999999999903</c:v>
                </c:pt>
                <c:pt idx="406">
                  <c:v>12.25</c:v>
                </c:pt>
                <c:pt idx="407">
                  <c:v>12.27</c:v>
                </c:pt>
                <c:pt idx="408">
                  <c:v>12.3</c:v>
                </c:pt>
                <c:pt idx="409">
                  <c:v>12.31</c:v>
                </c:pt>
                <c:pt idx="410">
                  <c:v>12.33</c:v>
                </c:pt>
                <c:pt idx="411">
                  <c:v>12.34</c:v>
                </c:pt>
                <c:pt idx="412">
                  <c:v>12.350000000000001</c:v>
                </c:pt>
                <c:pt idx="413">
                  <c:v>12.350000000000001</c:v>
                </c:pt>
                <c:pt idx="414">
                  <c:v>12.360000000000001</c:v>
                </c:pt>
                <c:pt idx="415">
                  <c:v>12.370000000000001</c:v>
                </c:pt>
                <c:pt idx="416">
                  <c:v>12.39</c:v>
                </c:pt>
                <c:pt idx="417">
                  <c:v>12.43</c:v>
                </c:pt>
                <c:pt idx="418">
                  <c:v>12.450000000000001</c:v>
                </c:pt>
                <c:pt idx="419">
                  <c:v>12.46</c:v>
                </c:pt>
                <c:pt idx="420">
                  <c:v>12.46</c:v>
                </c:pt>
                <c:pt idx="421">
                  <c:v>12.479999999999901</c:v>
                </c:pt>
                <c:pt idx="422">
                  <c:v>12.5</c:v>
                </c:pt>
                <c:pt idx="423">
                  <c:v>12.51</c:v>
                </c:pt>
                <c:pt idx="424">
                  <c:v>12.52</c:v>
                </c:pt>
                <c:pt idx="425">
                  <c:v>12.54</c:v>
                </c:pt>
                <c:pt idx="426">
                  <c:v>12.569999999999904</c:v>
                </c:pt>
                <c:pt idx="427">
                  <c:v>12.569999999999904</c:v>
                </c:pt>
                <c:pt idx="428">
                  <c:v>12.569999999999904</c:v>
                </c:pt>
                <c:pt idx="429">
                  <c:v>12.569999999999904</c:v>
                </c:pt>
                <c:pt idx="430">
                  <c:v>12.569999999999904</c:v>
                </c:pt>
                <c:pt idx="431">
                  <c:v>12.59</c:v>
                </c:pt>
                <c:pt idx="432">
                  <c:v>12.61</c:v>
                </c:pt>
                <c:pt idx="433">
                  <c:v>12.629999999999901</c:v>
                </c:pt>
                <c:pt idx="434">
                  <c:v>12.659999999999904</c:v>
                </c:pt>
                <c:pt idx="435">
                  <c:v>12.719999999999999</c:v>
                </c:pt>
                <c:pt idx="436">
                  <c:v>12.719999999999999</c:v>
                </c:pt>
                <c:pt idx="437">
                  <c:v>12.729999999999999</c:v>
                </c:pt>
                <c:pt idx="438">
                  <c:v>12.739999999999998</c:v>
                </c:pt>
                <c:pt idx="439">
                  <c:v>12.76</c:v>
                </c:pt>
                <c:pt idx="440">
                  <c:v>12.76</c:v>
                </c:pt>
                <c:pt idx="441">
                  <c:v>12.77</c:v>
                </c:pt>
                <c:pt idx="442">
                  <c:v>12.77</c:v>
                </c:pt>
                <c:pt idx="443">
                  <c:v>12.78</c:v>
                </c:pt>
                <c:pt idx="444">
                  <c:v>12.78</c:v>
                </c:pt>
                <c:pt idx="445">
                  <c:v>12.8</c:v>
                </c:pt>
                <c:pt idx="446">
                  <c:v>12.81</c:v>
                </c:pt>
                <c:pt idx="447">
                  <c:v>12.81</c:v>
                </c:pt>
                <c:pt idx="448">
                  <c:v>12.83</c:v>
                </c:pt>
                <c:pt idx="449">
                  <c:v>12.83</c:v>
                </c:pt>
                <c:pt idx="450">
                  <c:v>12.83</c:v>
                </c:pt>
                <c:pt idx="451">
                  <c:v>12.839999999999902</c:v>
                </c:pt>
                <c:pt idx="452">
                  <c:v>12.839999999999902</c:v>
                </c:pt>
                <c:pt idx="453">
                  <c:v>12.839999999999902</c:v>
                </c:pt>
                <c:pt idx="454">
                  <c:v>12.860000000000001</c:v>
                </c:pt>
                <c:pt idx="455">
                  <c:v>12.879999999999903</c:v>
                </c:pt>
                <c:pt idx="456">
                  <c:v>12.89</c:v>
                </c:pt>
                <c:pt idx="457">
                  <c:v>12.91</c:v>
                </c:pt>
                <c:pt idx="458">
                  <c:v>12.91</c:v>
                </c:pt>
                <c:pt idx="459">
                  <c:v>12.91</c:v>
                </c:pt>
                <c:pt idx="460">
                  <c:v>12.94</c:v>
                </c:pt>
                <c:pt idx="461">
                  <c:v>12.950000000000001</c:v>
                </c:pt>
                <c:pt idx="462">
                  <c:v>12.959999999999903</c:v>
                </c:pt>
                <c:pt idx="463">
                  <c:v>12.969999999999901</c:v>
                </c:pt>
                <c:pt idx="464">
                  <c:v>12.98</c:v>
                </c:pt>
                <c:pt idx="465">
                  <c:v>12.99</c:v>
                </c:pt>
                <c:pt idx="466">
                  <c:v>12.99</c:v>
                </c:pt>
                <c:pt idx="467">
                  <c:v>12.99</c:v>
                </c:pt>
                <c:pt idx="468">
                  <c:v>13</c:v>
                </c:pt>
                <c:pt idx="469">
                  <c:v>13</c:v>
                </c:pt>
                <c:pt idx="470">
                  <c:v>13</c:v>
                </c:pt>
                <c:pt idx="471">
                  <c:v>13</c:v>
                </c:pt>
                <c:pt idx="472">
                  <c:v>13</c:v>
                </c:pt>
                <c:pt idx="473">
                  <c:v>13.04</c:v>
                </c:pt>
                <c:pt idx="474">
                  <c:v>13.05</c:v>
                </c:pt>
                <c:pt idx="475">
                  <c:v>13.059999999999901</c:v>
                </c:pt>
                <c:pt idx="476">
                  <c:v>13.069999999999904</c:v>
                </c:pt>
                <c:pt idx="477">
                  <c:v>13.08</c:v>
                </c:pt>
                <c:pt idx="478">
                  <c:v>13.11</c:v>
                </c:pt>
                <c:pt idx="479">
                  <c:v>13.12</c:v>
                </c:pt>
                <c:pt idx="480">
                  <c:v>13.15</c:v>
                </c:pt>
                <c:pt idx="481">
                  <c:v>13.17</c:v>
                </c:pt>
                <c:pt idx="482">
                  <c:v>13.19</c:v>
                </c:pt>
                <c:pt idx="483">
                  <c:v>13.2</c:v>
                </c:pt>
                <c:pt idx="484">
                  <c:v>13.209999999999999</c:v>
                </c:pt>
                <c:pt idx="485">
                  <c:v>13.219999999999999</c:v>
                </c:pt>
                <c:pt idx="486">
                  <c:v>13.229999999999999</c:v>
                </c:pt>
                <c:pt idx="487">
                  <c:v>13.229999999999999</c:v>
                </c:pt>
                <c:pt idx="488">
                  <c:v>13.229999999999999</c:v>
                </c:pt>
                <c:pt idx="489">
                  <c:v>13.229999999999999</c:v>
                </c:pt>
                <c:pt idx="490">
                  <c:v>13.239999999999998</c:v>
                </c:pt>
                <c:pt idx="491">
                  <c:v>13.269999999999902</c:v>
                </c:pt>
                <c:pt idx="492">
                  <c:v>13.28</c:v>
                </c:pt>
                <c:pt idx="493">
                  <c:v>13.29</c:v>
                </c:pt>
                <c:pt idx="494">
                  <c:v>13.3</c:v>
                </c:pt>
                <c:pt idx="495">
                  <c:v>13.31</c:v>
                </c:pt>
                <c:pt idx="496">
                  <c:v>13.31</c:v>
                </c:pt>
                <c:pt idx="497">
                  <c:v>13.32</c:v>
                </c:pt>
                <c:pt idx="498">
                  <c:v>13.32</c:v>
                </c:pt>
                <c:pt idx="499">
                  <c:v>13.33</c:v>
                </c:pt>
                <c:pt idx="500">
                  <c:v>13.350000000000001</c:v>
                </c:pt>
                <c:pt idx="501">
                  <c:v>13.360000000000001</c:v>
                </c:pt>
                <c:pt idx="502">
                  <c:v>13.38</c:v>
                </c:pt>
                <c:pt idx="503">
                  <c:v>13.38</c:v>
                </c:pt>
                <c:pt idx="504">
                  <c:v>13.389999999999901</c:v>
                </c:pt>
                <c:pt idx="505">
                  <c:v>13.399999999999904</c:v>
                </c:pt>
                <c:pt idx="506">
                  <c:v>13.42</c:v>
                </c:pt>
                <c:pt idx="507">
                  <c:v>13.44</c:v>
                </c:pt>
                <c:pt idx="508">
                  <c:v>13.44</c:v>
                </c:pt>
                <c:pt idx="509">
                  <c:v>13.450000000000001</c:v>
                </c:pt>
                <c:pt idx="510">
                  <c:v>13.450000000000001</c:v>
                </c:pt>
                <c:pt idx="511">
                  <c:v>13.459999999999903</c:v>
                </c:pt>
                <c:pt idx="512">
                  <c:v>13.469999999999901</c:v>
                </c:pt>
                <c:pt idx="513">
                  <c:v>13.469999999999901</c:v>
                </c:pt>
                <c:pt idx="514">
                  <c:v>13.49</c:v>
                </c:pt>
                <c:pt idx="515">
                  <c:v>13.49</c:v>
                </c:pt>
                <c:pt idx="516">
                  <c:v>13.51</c:v>
                </c:pt>
                <c:pt idx="517">
                  <c:v>13.51</c:v>
                </c:pt>
                <c:pt idx="518">
                  <c:v>13.52</c:v>
                </c:pt>
                <c:pt idx="519">
                  <c:v>13.52</c:v>
                </c:pt>
                <c:pt idx="520">
                  <c:v>13.52</c:v>
                </c:pt>
                <c:pt idx="521">
                  <c:v>13.53</c:v>
                </c:pt>
                <c:pt idx="522">
                  <c:v>13.54</c:v>
                </c:pt>
                <c:pt idx="523">
                  <c:v>13.55</c:v>
                </c:pt>
                <c:pt idx="524">
                  <c:v>13.569999999999904</c:v>
                </c:pt>
                <c:pt idx="525">
                  <c:v>13.58</c:v>
                </c:pt>
                <c:pt idx="526">
                  <c:v>13.6</c:v>
                </c:pt>
                <c:pt idx="527">
                  <c:v>13.629999999999999</c:v>
                </c:pt>
                <c:pt idx="528">
                  <c:v>13.629999999999999</c:v>
                </c:pt>
                <c:pt idx="529">
                  <c:v>13.639999999999999</c:v>
                </c:pt>
                <c:pt idx="530">
                  <c:v>13.65</c:v>
                </c:pt>
                <c:pt idx="531">
                  <c:v>13.67</c:v>
                </c:pt>
                <c:pt idx="532">
                  <c:v>13.68</c:v>
                </c:pt>
                <c:pt idx="533">
                  <c:v>13.69</c:v>
                </c:pt>
                <c:pt idx="534">
                  <c:v>13.719999999999999</c:v>
                </c:pt>
                <c:pt idx="535">
                  <c:v>13.719999999999999</c:v>
                </c:pt>
                <c:pt idx="536">
                  <c:v>13.729999999999999</c:v>
                </c:pt>
                <c:pt idx="537">
                  <c:v>13.729999999999999</c:v>
                </c:pt>
                <c:pt idx="538">
                  <c:v>13.75</c:v>
                </c:pt>
                <c:pt idx="539">
                  <c:v>13.75</c:v>
                </c:pt>
                <c:pt idx="540">
                  <c:v>13.75</c:v>
                </c:pt>
                <c:pt idx="541">
                  <c:v>13.75</c:v>
                </c:pt>
                <c:pt idx="542">
                  <c:v>13.77</c:v>
                </c:pt>
                <c:pt idx="543">
                  <c:v>13.779999999999902</c:v>
                </c:pt>
                <c:pt idx="544">
                  <c:v>13.779999999999902</c:v>
                </c:pt>
                <c:pt idx="545">
                  <c:v>13.799999999999899</c:v>
                </c:pt>
                <c:pt idx="546">
                  <c:v>13.819999999999904</c:v>
                </c:pt>
                <c:pt idx="547">
                  <c:v>13.829999999999904</c:v>
                </c:pt>
                <c:pt idx="548">
                  <c:v>13.84</c:v>
                </c:pt>
                <c:pt idx="549">
                  <c:v>13.84</c:v>
                </c:pt>
                <c:pt idx="550">
                  <c:v>13.84</c:v>
                </c:pt>
                <c:pt idx="551">
                  <c:v>13.850000000000001</c:v>
                </c:pt>
                <c:pt idx="552">
                  <c:v>13.879999999999903</c:v>
                </c:pt>
                <c:pt idx="553">
                  <c:v>13.889999999999901</c:v>
                </c:pt>
                <c:pt idx="554">
                  <c:v>13.92</c:v>
                </c:pt>
                <c:pt idx="555">
                  <c:v>13.92</c:v>
                </c:pt>
                <c:pt idx="556">
                  <c:v>13.93</c:v>
                </c:pt>
                <c:pt idx="557">
                  <c:v>13.950000000000001</c:v>
                </c:pt>
                <c:pt idx="558">
                  <c:v>13.96</c:v>
                </c:pt>
                <c:pt idx="559">
                  <c:v>13.96</c:v>
                </c:pt>
                <c:pt idx="560">
                  <c:v>13.96</c:v>
                </c:pt>
                <c:pt idx="561">
                  <c:v>13.969999999999901</c:v>
                </c:pt>
                <c:pt idx="562">
                  <c:v>13.99</c:v>
                </c:pt>
                <c:pt idx="563">
                  <c:v>14</c:v>
                </c:pt>
                <c:pt idx="564">
                  <c:v>14.02</c:v>
                </c:pt>
                <c:pt idx="565">
                  <c:v>14.04</c:v>
                </c:pt>
                <c:pt idx="566">
                  <c:v>14.05</c:v>
                </c:pt>
                <c:pt idx="567">
                  <c:v>14.05</c:v>
                </c:pt>
                <c:pt idx="568">
                  <c:v>14.05</c:v>
                </c:pt>
                <c:pt idx="569">
                  <c:v>14.09</c:v>
                </c:pt>
                <c:pt idx="570">
                  <c:v>14.12</c:v>
                </c:pt>
                <c:pt idx="571">
                  <c:v>14.129999999999999</c:v>
                </c:pt>
                <c:pt idx="572">
                  <c:v>14.139999999999999</c:v>
                </c:pt>
                <c:pt idx="573">
                  <c:v>14.139999999999999</c:v>
                </c:pt>
                <c:pt idx="574">
                  <c:v>14.15</c:v>
                </c:pt>
                <c:pt idx="575">
                  <c:v>14.17</c:v>
                </c:pt>
                <c:pt idx="576">
                  <c:v>14.179999999999902</c:v>
                </c:pt>
                <c:pt idx="577">
                  <c:v>14.19</c:v>
                </c:pt>
                <c:pt idx="578">
                  <c:v>14.2</c:v>
                </c:pt>
                <c:pt idx="579">
                  <c:v>14.229999999999899</c:v>
                </c:pt>
                <c:pt idx="580">
                  <c:v>14.26</c:v>
                </c:pt>
                <c:pt idx="581">
                  <c:v>14.27</c:v>
                </c:pt>
                <c:pt idx="582">
                  <c:v>14.27</c:v>
                </c:pt>
                <c:pt idx="583">
                  <c:v>14.279999999999902</c:v>
                </c:pt>
                <c:pt idx="584">
                  <c:v>14.279999999999902</c:v>
                </c:pt>
                <c:pt idx="585">
                  <c:v>14.29</c:v>
                </c:pt>
                <c:pt idx="586">
                  <c:v>14.29</c:v>
                </c:pt>
                <c:pt idx="587">
                  <c:v>14.29</c:v>
                </c:pt>
                <c:pt idx="588">
                  <c:v>14.299999999999899</c:v>
                </c:pt>
                <c:pt idx="589">
                  <c:v>14.299999999999899</c:v>
                </c:pt>
                <c:pt idx="590">
                  <c:v>14.33</c:v>
                </c:pt>
                <c:pt idx="591">
                  <c:v>14.33</c:v>
                </c:pt>
                <c:pt idx="592">
                  <c:v>14.34</c:v>
                </c:pt>
                <c:pt idx="593">
                  <c:v>14.34</c:v>
                </c:pt>
                <c:pt idx="594">
                  <c:v>14.370000000000001</c:v>
                </c:pt>
                <c:pt idx="595">
                  <c:v>14.370000000000001</c:v>
                </c:pt>
                <c:pt idx="596">
                  <c:v>14.370000000000001</c:v>
                </c:pt>
                <c:pt idx="597">
                  <c:v>14.379999999999903</c:v>
                </c:pt>
                <c:pt idx="598">
                  <c:v>14.379999999999903</c:v>
                </c:pt>
                <c:pt idx="599">
                  <c:v>14.379999999999903</c:v>
                </c:pt>
                <c:pt idx="600">
                  <c:v>14.4</c:v>
                </c:pt>
                <c:pt idx="601">
                  <c:v>14.4</c:v>
                </c:pt>
                <c:pt idx="602">
                  <c:v>14.4</c:v>
                </c:pt>
                <c:pt idx="603">
                  <c:v>14.41</c:v>
                </c:pt>
                <c:pt idx="604">
                  <c:v>14.42</c:v>
                </c:pt>
                <c:pt idx="605">
                  <c:v>14.44</c:v>
                </c:pt>
                <c:pt idx="606">
                  <c:v>14.46</c:v>
                </c:pt>
                <c:pt idx="607">
                  <c:v>14.48</c:v>
                </c:pt>
                <c:pt idx="608">
                  <c:v>14.49</c:v>
                </c:pt>
                <c:pt idx="609">
                  <c:v>14.49</c:v>
                </c:pt>
                <c:pt idx="610">
                  <c:v>14.49</c:v>
                </c:pt>
                <c:pt idx="611">
                  <c:v>14.5</c:v>
                </c:pt>
                <c:pt idx="612">
                  <c:v>14.51</c:v>
                </c:pt>
                <c:pt idx="613">
                  <c:v>14.54</c:v>
                </c:pt>
                <c:pt idx="614">
                  <c:v>14.57</c:v>
                </c:pt>
                <c:pt idx="615">
                  <c:v>14.579999999999904</c:v>
                </c:pt>
                <c:pt idx="616">
                  <c:v>14.589999999999902</c:v>
                </c:pt>
                <c:pt idx="617">
                  <c:v>14.589999999999902</c:v>
                </c:pt>
                <c:pt idx="618">
                  <c:v>14.6</c:v>
                </c:pt>
                <c:pt idx="619">
                  <c:v>14.629999999999999</c:v>
                </c:pt>
                <c:pt idx="620">
                  <c:v>14.629999999999999</c:v>
                </c:pt>
                <c:pt idx="621">
                  <c:v>14.649999999999903</c:v>
                </c:pt>
                <c:pt idx="622">
                  <c:v>14.659999999999904</c:v>
                </c:pt>
                <c:pt idx="623">
                  <c:v>14.68</c:v>
                </c:pt>
                <c:pt idx="624">
                  <c:v>14.68</c:v>
                </c:pt>
                <c:pt idx="625">
                  <c:v>14.69</c:v>
                </c:pt>
                <c:pt idx="626">
                  <c:v>14.7</c:v>
                </c:pt>
                <c:pt idx="627">
                  <c:v>14.729999999999999</c:v>
                </c:pt>
                <c:pt idx="628">
                  <c:v>14.75</c:v>
                </c:pt>
                <c:pt idx="629">
                  <c:v>14.75</c:v>
                </c:pt>
                <c:pt idx="630">
                  <c:v>14.75</c:v>
                </c:pt>
                <c:pt idx="631">
                  <c:v>14.81</c:v>
                </c:pt>
                <c:pt idx="632">
                  <c:v>14.82</c:v>
                </c:pt>
                <c:pt idx="633">
                  <c:v>14.829999999999904</c:v>
                </c:pt>
                <c:pt idx="634">
                  <c:v>14.84</c:v>
                </c:pt>
                <c:pt idx="635">
                  <c:v>14.860000000000001</c:v>
                </c:pt>
                <c:pt idx="636">
                  <c:v>14.860000000000001</c:v>
                </c:pt>
                <c:pt idx="637">
                  <c:v>14.870000000000001</c:v>
                </c:pt>
                <c:pt idx="638">
                  <c:v>14.899999999999904</c:v>
                </c:pt>
                <c:pt idx="639">
                  <c:v>14.909999999999904</c:v>
                </c:pt>
                <c:pt idx="640">
                  <c:v>14.919999999999902</c:v>
                </c:pt>
                <c:pt idx="641">
                  <c:v>14.93</c:v>
                </c:pt>
                <c:pt idx="642">
                  <c:v>14.93</c:v>
                </c:pt>
                <c:pt idx="643">
                  <c:v>14.950000000000001</c:v>
                </c:pt>
                <c:pt idx="644">
                  <c:v>14.97</c:v>
                </c:pt>
                <c:pt idx="645">
                  <c:v>14.99</c:v>
                </c:pt>
                <c:pt idx="646">
                  <c:v>15.02</c:v>
                </c:pt>
                <c:pt idx="647">
                  <c:v>15.05</c:v>
                </c:pt>
                <c:pt idx="648">
                  <c:v>15.06</c:v>
                </c:pt>
                <c:pt idx="649">
                  <c:v>15.07</c:v>
                </c:pt>
                <c:pt idx="650">
                  <c:v>15.089999999999902</c:v>
                </c:pt>
                <c:pt idx="651">
                  <c:v>15.109999999999902</c:v>
                </c:pt>
                <c:pt idx="652">
                  <c:v>15.119999999999902</c:v>
                </c:pt>
                <c:pt idx="653">
                  <c:v>15.15</c:v>
                </c:pt>
                <c:pt idx="654">
                  <c:v>15.18</c:v>
                </c:pt>
                <c:pt idx="655">
                  <c:v>15.189999999999902</c:v>
                </c:pt>
                <c:pt idx="656">
                  <c:v>15.199999999999902</c:v>
                </c:pt>
                <c:pt idx="657">
                  <c:v>15.229999999999999</c:v>
                </c:pt>
                <c:pt idx="658">
                  <c:v>15.25</c:v>
                </c:pt>
                <c:pt idx="659">
                  <c:v>15.28</c:v>
                </c:pt>
                <c:pt idx="660">
                  <c:v>15.29</c:v>
                </c:pt>
                <c:pt idx="661">
                  <c:v>15.3</c:v>
                </c:pt>
                <c:pt idx="662">
                  <c:v>15.31</c:v>
                </c:pt>
                <c:pt idx="663">
                  <c:v>15.34</c:v>
                </c:pt>
                <c:pt idx="664">
                  <c:v>15.34</c:v>
                </c:pt>
                <c:pt idx="665">
                  <c:v>15.360000000000001</c:v>
                </c:pt>
                <c:pt idx="666">
                  <c:v>15.370000000000001</c:v>
                </c:pt>
                <c:pt idx="667">
                  <c:v>15.370000000000001</c:v>
                </c:pt>
                <c:pt idx="668">
                  <c:v>15.389999999999901</c:v>
                </c:pt>
                <c:pt idx="669">
                  <c:v>15.389999999999901</c:v>
                </c:pt>
                <c:pt idx="670">
                  <c:v>15.409999999999904</c:v>
                </c:pt>
                <c:pt idx="671">
                  <c:v>15.409999999999904</c:v>
                </c:pt>
                <c:pt idx="672">
                  <c:v>15.409999999999904</c:v>
                </c:pt>
                <c:pt idx="673">
                  <c:v>15.439999999999902</c:v>
                </c:pt>
                <c:pt idx="674">
                  <c:v>15.46</c:v>
                </c:pt>
                <c:pt idx="675">
                  <c:v>15.47</c:v>
                </c:pt>
                <c:pt idx="676">
                  <c:v>15.489999999999904</c:v>
                </c:pt>
                <c:pt idx="677">
                  <c:v>15.499999999999904</c:v>
                </c:pt>
                <c:pt idx="678">
                  <c:v>15.52</c:v>
                </c:pt>
                <c:pt idx="679">
                  <c:v>15.52</c:v>
                </c:pt>
                <c:pt idx="680">
                  <c:v>15.54</c:v>
                </c:pt>
                <c:pt idx="681">
                  <c:v>15.559999999999901</c:v>
                </c:pt>
                <c:pt idx="682">
                  <c:v>15.619999999999902</c:v>
                </c:pt>
                <c:pt idx="683">
                  <c:v>15.639999999999899</c:v>
                </c:pt>
                <c:pt idx="684">
                  <c:v>15.639999999999899</c:v>
                </c:pt>
                <c:pt idx="685">
                  <c:v>15.639999999999899</c:v>
                </c:pt>
                <c:pt idx="686">
                  <c:v>15.659999999999904</c:v>
                </c:pt>
                <c:pt idx="687">
                  <c:v>15.659999999999904</c:v>
                </c:pt>
                <c:pt idx="688">
                  <c:v>15.68</c:v>
                </c:pt>
                <c:pt idx="689">
                  <c:v>15.689999999999902</c:v>
                </c:pt>
                <c:pt idx="690">
                  <c:v>15.729999999999999</c:v>
                </c:pt>
                <c:pt idx="691">
                  <c:v>15.729999999999999</c:v>
                </c:pt>
                <c:pt idx="692">
                  <c:v>15.75</c:v>
                </c:pt>
                <c:pt idx="693">
                  <c:v>15.78</c:v>
                </c:pt>
                <c:pt idx="694">
                  <c:v>15.78</c:v>
                </c:pt>
                <c:pt idx="695">
                  <c:v>15.78</c:v>
                </c:pt>
                <c:pt idx="696">
                  <c:v>15.79</c:v>
                </c:pt>
                <c:pt idx="697">
                  <c:v>15.8</c:v>
                </c:pt>
                <c:pt idx="698">
                  <c:v>15.809999999999901</c:v>
                </c:pt>
                <c:pt idx="699">
                  <c:v>15.83</c:v>
                </c:pt>
                <c:pt idx="700">
                  <c:v>15.84</c:v>
                </c:pt>
                <c:pt idx="701">
                  <c:v>15.84</c:v>
                </c:pt>
                <c:pt idx="702">
                  <c:v>15.84</c:v>
                </c:pt>
                <c:pt idx="703">
                  <c:v>15.850000000000001</c:v>
                </c:pt>
                <c:pt idx="704">
                  <c:v>15.860000000000001</c:v>
                </c:pt>
                <c:pt idx="705">
                  <c:v>15.870000000000001</c:v>
                </c:pt>
                <c:pt idx="706">
                  <c:v>15.879999999999903</c:v>
                </c:pt>
                <c:pt idx="707">
                  <c:v>15.9</c:v>
                </c:pt>
                <c:pt idx="708">
                  <c:v>15.91</c:v>
                </c:pt>
                <c:pt idx="709">
                  <c:v>15.91</c:v>
                </c:pt>
                <c:pt idx="710">
                  <c:v>15.92</c:v>
                </c:pt>
                <c:pt idx="711">
                  <c:v>15.92</c:v>
                </c:pt>
                <c:pt idx="712">
                  <c:v>15.950000000000001</c:v>
                </c:pt>
                <c:pt idx="713">
                  <c:v>15.969999999999901</c:v>
                </c:pt>
                <c:pt idx="714">
                  <c:v>15.989999999999904</c:v>
                </c:pt>
                <c:pt idx="715">
                  <c:v>15.999999999999904</c:v>
                </c:pt>
                <c:pt idx="716">
                  <c:v>16.009999999999899</c:v>
                </c:pt>
                <c:pt idx="717">
                  <c:v>16.009999999999899</c:v>
                </c:pt>
                <c:pt idx="718">
                  <c:v>16.04</c:v>
                </c:pt>
                <c:pt idx="719">
                  <c:v>16.049999999999898</c:v>
                </c:pt>
                <c:pt idx="720">
                  <c:v>16.069999999999897</c:v>
                </c:pt>
                <c:pt idx="721">
                  <c:v>16.079999999999995</c:v>
                </c:pt>
                <c:pt idx="722">
                  <c:v>16.09</c:v>
                </c:pt>
                <c:pt idx="723">
                  <c:v>16.099999999999895</c:v>
                </c:pt>
                <c:pt idx="724">
                  <c:v>16.119999999999905</c:v>
                </c:pt>
                <c:pt idx="725">
                  <c:v>16.149999999999999</c:v>
                </c:pt>
                <c:pt idx="726">
                  <c:v>16.1799999999999</c:v>
                </c:pt>
                <c:pt idx="727">
                  <c:v>16.1799999999999</c:v>
                </c:pt>
                <c:pt idx="728">
                  <c:v>16.1799999999999</c:v>
                </c:pt>
                <c:pt idx="729">
                  <c:v>16.189999999999895</c:v>
                </c:pt>
                <c:pt idx="730">
                  <c:v>16.2</c:v>
                </c:pt>
                <c:pt idx="731">
                  <c:v>16.249999999999897</c:v>
                </c:pt>
                <c:pt idx="732">
                  <c:v>16.29</c:v>
                </c:pt>
                <c:pt idx="733">
                  <c:v>16.29</c:v>
                </c:pt>
                <c:pt idx="734">
                  <c:v>16.29</c:v>
                </c:pt>
                <c:pt idx="735">
                  <c:v>16.309999999999899</c:v>
                </c:pt>
                <c:pt idx="736">
                  <c:v>16.319999999999901</c:v>
                </c:pt>
                <c:pt idx="737">
                  <c:v>16.34</c:v>
                </c:pt>
                <c:pt idx="738">
                  <c:v>16.34</c:v>
                </c:pt>
                <c:pt idx="739">
                  <c:v>16.36</c:v>
                </c:pt>
                <c:pt idx="740">
                  <c:v>16.36</c:v>
                </c:pt>
                <c:pt idx="741">
                  <c:v>16.37</c:v>
                </c:pt>
                <c:pt idx="742">
                  <c:v>16.399999999999999</c:v>
                </c:pt>
                <c:pt idx="743">
                  <c:v>16.409999999999897</c:v>
                </c:pt>
                <c:pt idx="744">
                  <c:v>16.409999999999897</c:v>
                </c:pt>
                <c:pt idx="745">
                  <c:v>16.439999999999895</c:v>
                </c:pt>
                <c:pt idx="746">
                  <c:v>16.45</c:v>
                </c:pt>
                <c:pt idx="747">
                  <c:v>16.47</c:v>
                </c:pt>
                <c:pt idx="748">
                  <c:v>16.47</c:v>
                </c:pt>
                <c:pt idx="749">
                  <c:v>16.489999999999991</c:v>
                </c:pt>
                <c:pt idx="750">
                  <c:v>16.499999999999897</c:v>
                </c:pt>
                <c:pt idx="751">
                  <c:v>16.52</c:v>
                </c:pt>
                <c:pt idx="752">
                  <c:v>16.53</c:v>
                </c:pt>
                <c:pt idx="753">
                  <c:v>16.559999999999999</c:v>
                </c:pt>
                <c:pt idx="754">
                  <c:v>16.600000000000001</c:v>
                </c:pt>
                <c:pt idx="755">
                  <c:v>16.610000000000003</c:v>
                </c:pt>
                <c:pt idx="756">
                  <c:v>16.62</c:v>
                </c:pt>
                <c:pt idx="757">
                  <c:v>16.64</c:v>
                </c:pt>
                <c:pt idx="758">
                  <c:v>16.649999999999999</c:v>
                </c:pt>
                <c:pt idx="759">
                  <c:v>16.66</c:v>
                </c:pt>
                <c:pt idx="760">
                  <c:v>16.68</c:v>
                </c:pt>
                <c:pt idx="761">
                  <c:v>16.68</c:v>
                </c:pt>
                <c:pt idx="762">
                  <c:v>16.7</c:v>
                </c:pt>
                <c:pt idx="763">
                  <c:v>16.709999999999898</c:v>
                </c:pt>
                <c:pt idx="764">
                  <c:v>16.73</c:v>
                </c:pt>
                <c:pt idx="765">
                  <c:v>16.760000000000002</c:v>
                </c:pt>
                <c:pt idx="766">
                  <c:v>16.760000000000002</c:v>
                </c:pt>
                <c:pt idx="767">
                  <c:v>16.760000000000002</c:v>
                </c:pt>
                <c:pt idx="768">
                  <c:v>16.779999999999998</c:v>
                </c:pt>
                <c:pt idx="769">
                  <c:v>16.829999999999995</c:v>
                </c:pt>
                <c:pt idx="770">
                  <c:v>16.86</c:v>
                </c:pt>
                <c:pt idx="771">
                  <c:v>16.88</c:v>
                </c:pt>
                <c:pt idx="772">
                  <c:v>16.89</c:v>
                </c:pt>
                <c:pt idx="773">
                  <c:v>16.899999999999999</c:v>
                </c:pt>
                <c:pt idx="774">
                  <c:v>16.909999999999897</c:v>
                </c:pt>
                <c:pt idx="775">
                  <c:v>16.929999999999897</c:v>
                </c:pt>
                <c:pt idx="776">
                  <c:v>16.929999999999897</c:v>
                </c:pt>
                <c:pt idx="777">
                  <c:v>16.97</c:v>
                </c:pt>
                <c:pt idx="778">
                  <c:v>16.979999999999997</c:v>
                </c:pt>
                <c:pt idx="779">
                  <c:v>16.979999999999997</c:v>
                </c:pt>
                <c:pt idx="780">
                  <c:v>16.989999999999991</c:v>
                </c:pt>
                <c:pt idx="781">
                  <c:v>16.989999999999991</c:v>
                </c:pt>
                <c:pt idx="782">
                  <c:v>17</c:v>
                </c:pt>
                <c:pt idx="783">
                  <c:v>17.010000000000005</c:v>
                </c:pt>
                <c:pt idx="784">
                  <c:v>17.03</c:v>
                </c:pt>
                <c:pt idx="785">
                  <c:v>17.04</c:v>
                </c:pt>
                <c:pt idx="786">
                  <c:v>17.05</c:v>
                </c:pt>
                <c:pt idx="787">
                  <c:v>17.059999999999999</c:v>
                </c:pt>
                <c:pt idx="788">
                  <c:v>17.07</c:v>
                </c:pt>
                <c:pt idx="789">
                  <c:v>17.07</c:v>
                </c:pt>
                <c:pt idx="790">
                  <c:v>17.079999999999995</c:v>
                </c:pt>
                <c:pt idx="791">
                  <c:v>17.089999999999897</c:v>
                </c:pt>
                <c:pt idx="792">
                  <c:v>17.089999999999897</c:v>
                </c:pt>
                <c:pt idx="793">
                  <c:v>17.089999999999897</c:v>
                </c:pt>
                <c:pt idx="794">
                  <c:v>17.099999999999895</c:v>
                </c:pt>
                <c:pt idx="795">
                  <c:v>17.1099999999999</c:v>
                </c:pt>
                <c:pt idx="796">
                  <c:v>17.1099999999999</c:v>
                </c:pt>
                <c:pt idx="797">
                  <c:v>17.1299999999999</c:v>
                </c:pt>
                <c:pt idx="798">
                  <c:v>17.1299999999999</c:v>
                </c:pt>
                <c:pt idx="799">
                  <c:v>17.139999999999901</c:v>
                </c:pt>
                <c:pt idx="800">
                  <c:v>17.149999999999899</c:v>
                </c:pt>
                <c:pt idx="801">
                  <c:v>17.159999999999901</c:v>
                </c:pt>
                <c:pt idx="802">
                  <c:v>17.159999999999901</c:v>
                </c:pt>
                <c:pt idx="803">
                  <c:v>17.190000000000001</c:v>
                </c:pt>
                <c:pt idx="804">
                  <c:v>17.2</c:v>
                </c:pt>
                <c:pt idx="805">
                  <c:v>17.219999999999899</c:v>
                </c:pt>
                <c:pt idx="806">
                  <c:v>17.25</c:v>
                </c:pt>
                <c:pt idx="807">
                  <c:v>17.259999999999899</c:v>
                </c:pt>
                <c:pt idx="808">
                  <c:v>17.279999999999998</c:v>
                </c:pt>
                <c:pt idx="809">
                  <c:v>17.329999999999995</c:v>
                </c:pt>
                <c:pt idx="810">
                  <c:v>17.36</c:v>
                </c:pt>
                <c:pt idx="811">
                  <c:v>17.38</c:v>
                </c:pt>
                <c:pt idx="812">
                  <c:v>17.399999999999999</c:v>
                </c:pt>
                <c:pt idx="813">
                  <c:v>17.409999999999897</c:v>
                </c:pt>
                <c:pt idx="814">
                  <c:v>17.439999999999998</c:v>
                </c:pt>
                <c:pt idx="815">
                  <c:v>17.439999999999998</c:v>
                </c:pt>
                <c:pt idx="816">
                  <c:v>17.439999999999998</c:v>
                </c:pt>
                <c:pt idx="817">
                  <c:v>17.45</c:v>
                </c:pt>
                <c:pt idx="818">
                  <c:v>17.459999999999898</c:v>
                </c:pt>
                <c:pt idx="819">
                  <c:v>17.489999999999991</c:v>
                </c:pt>
                <c:pt idx="820">
                  <c:v>17.5</c:v>
                </c:pt>
                <c:pt idx="821">
                  <c:v>17.5</c:v>
                </c:pt>
                <c:pt idx="822">
                  <c:v>17.52</c:v>
                </c:pt>
                <c:pt idx="823">
                  <c:v>17.53</c:v>
                </c:pt>
                <c:pt idx="824">
                  <c:v>17.54</c:v>
                </c:pt>
                <c:pt idx="825">
                  <c:v>17.57</c:v>
                </c:pt>
                <c:pt idx="826">
                  <c:v>17.599999999999895</c:v>
                </c:pt>
                <c:pt idx="827">
                  <c:v>17.610000000000003</c:v>
                </c:pt>
                <c:pt idx="828">
                  <c:v>17.639999999999901</c:v>
                </c:pt>
                <c:pt idx="829">
                  <c:v>17.649999999999999</c:v>
                </c:pt>
                <c:pt idx="830">
                  <c:v>17.66</c:v>
                </c:pt>
                <c:pt idx="831">
                  <c:v>17.66</c:v>
                </c:pt>
                <c:pt idx="832">
                  <c:v>17.68</c:v>
                </c:pt>
                <c:pt idx="833">
                  <c:v>17.709999999999898</c:v>
                </c:pt>
                <c:pt idx="834">
                  <c:v>17.719999999999899</c:v>
                </c:pt>
                <c:pt idx="835">
                  <c:v>17.75</c:v>
                </c:pt>
                <c:pt idx="836">
                  <c:v>17.79</c:v>
                </c:pt>
                <c:pt idx="837">
                  <c:v>17.809999999999999</c:v>
                </c:pt>
                <c:pt idx="838">
                  <c:v>17.819999999999901</c:v>
                </c:pt>
                <c:pt idx="839">
                  <c:v>17.829999999999899</c:v>
                </c:pt>
                <c:pt idx="840">
                  <c:v>17.8399999999999</c:v>
                </c:pt>
                <c:pt idx="841">
                  <c:v>17.8399999999999</c:v>
                </c:pt>
                <c:pt idx="842">
                  <c:v>17.86</c:v>
                </c:pt>
                <c:pt idx="843">
                  <c:v>17.869999999999902</c:v>
                </c:pt>
                <c:pt idx="844">
                  <c:v>17.89</c:v>
                </c:pt>
                <c:pt idx="845">
                  <c:v>17.89</c:v>
                </c:pt>
                <c:pt idx="846">
                  <c:v>17.89</c:v>
                </c:pt>
                <c:pt idx="847">
                  <c:v>17.89</c:v>
                </c:pt>
                <c:pt idx="848">
                  <c:v>17.909999999999897</c:v>
                </c:pt>
                <c:pt idx="849">
                  <c:v>17.909999999999897</c:v>
                </c:pt>
                <c:pt idx="850">
                  <c:v>17.95</c:v>
                </c:pt>
                <c:pt idx="851">
                  <c:v>17.959999999999997</c:v>
                </c:pt>
                <c:pt idx="852">
                  <c:v>17.97</c:v>
                </c:pt>
                <c:pt idx="853">
                  <c:v>17.97</c:v>
                </c:pt>
                <c:pt idx="854">
                  <c:v>17.979999999999997</c:v>
                </c:pt>
                <c:pt idx="855">
                  <c:v>18</c:v>
                </c:pt>
                <c:pt idx="856">
                  <c:v>18.010000000000005</c:v>
                </c:pt>
                <c:pt idx="857">
                  <c:v>18.02</c:v>
                </c:pt>
                <c:pt idx="858">
                  <c:v>18.05</c:v>
                </c:pt>
                <c:pt idx="859">
                  <c:v>18.07</c:v>
                </c:pt>
                <c:pt idx="860">
                  <c:v>18.079999999999995</c:v>
                </c:pt>
                <c:pt idx="861">
                  <c:v>18.079999999999995</c:v>
                </c:pt>
                <c:pt idx="862">
                  <c:v>18.099999999999895</c:v>
                </c:pt>
                <c:pt idx="863">
                  <c:v>18.099999999999895</c:v>
                </c:pt>
                <c:pt idx="864">
                  <c:v>18.099999999999895</c:v>
                </c:pt>
                <c:pt idx="865">
                  <c:v>18.110000000000003</c:v>
                </c:pt>
                <c:pt idx="866">
                  <c:v>18.130000000000003</c:v>
                </c:pt>
                <c:pt idx="867">
                  <c:v>18.14</c:v>
                </c:pt>
                <c:pt idx="868">
                  <c:v>18.2</c:v>
                </c:pt>
                <c:pt idx="869">
                  <c:v>18.22</c:v>
                </c:pt>
                <c:pt idx="870">
                  <c:v>18.239999999999995</c:v>
                </c:pt>
                <c:pt idx="871">
                  <c:v>18.25</c:v>
                </c:pt>
                <c:pt idx="872">
                  <c:v>18.27</c:v>
                </c:pt>
                <c:pt idx="873">
                  <c:v>18.29</c:v>
                </c:pt>
                <c:pt idx="874">
                  <c:v>18.29</c:v>
                </c:pt>
                <c:pt idx="875">
                  <c:v>18.3</c:v>
                </c:pt>
                <c:pt idx="876">
                  <c:v>18.32</c:v>
                </c:pt>
                <c:pt idx="877">
                  <c:v>18.350000000000001</c:v>
                </c:pt>
                <c:pt idx="878">
                  <c:v>18.369999999999902</c:v>
                </c:pt>
                <c:pt idx="879">
                  <c:v>18.399999999999999</c:v>
                </c:pt>
                <c:pt idx="880">
                  <c:v>18.399999999999999</c:v>
                </c:pt>
                <c:pt idx="881">
                  <c:v>18.41</c:v>
                </c:pt>
                <c:pt idx="882">
                  <c:v>18.429999999999897</c:v>
                </c:pt>
                <c:pt idx="883">
                  <c:v>18.459999999999898</c:v>
                </c:pt>
                <c:pt idx="884">
                  <c:v>18.47</c:v>
                </c:pt>
                <c:pt idx="885">
                  <c:v>18.47</c:v>
                </c:pt>
                <c:pt idx="886">
                  <c:v>18.489999999999991</c:v>
                </c:pt>
                <c:pt idx="887">
                  <c:v>18.5</c:v>
                </c:pt>
                <c:pt idx="888">
                  <c:v>18.5</c:v>
                </c:pt>
                <c:pt idx="889">
                  <c:v>18.5199999999999</c:v>
                </c:pt>
                <c:pt idx="890">
                  <c:v>18.529999999999902</c:v>
                </c:pt>
                <c:pt idx="891">
                  <c:v>18.529999999999902</c:v>
                </c:pt>
                <c:pt idx="892">
                  <c:v>18.549999999999898</c:v>
                </c:pt>
                <c:pt idx="893">
                  <c:v>18.549999999999898</c:v>
                </c:pt>
                <c:pt idx="894">
                  <c:v>18.569999999999897</c:v>
                </c:pt>
                <c:pt idx="895">
                  <c:v>18.59</c:v>
                </c:pt>
                <c:pt idx="896">
                  <c:v>18.619999999999905</c:v>
                </c:pt>
                <c:pt idx="897">
                  <c:v>18.649999999999999</c:v>
                </c:pt>
                <c:pt idx="898">
                  <c:v>18.66</c:v>
                </c:pt>
                <c:pt idx="899">
                  <c:v>18.66</c:v>
                </c:pt>
                <c:pt idx="900">
                  <c:v>18.68</c:v>
                </c:pt>
                <c:pt idx="901">
                  <c:v>18.68</c:v>
                </c:pt>
                <c:pt idx="902">
                  <c:v>18.71</c:v>
                </c:pt>
                <c:pt idx="903">
                  <c:v>18.72</c:v>
                </c:pt>
                <c:pt idx="904">
                  <c:v>18.75</c:v>
                </c:pt>
                <c:pt idx="905">
                  <c:v>18.779999999999998</c:v>
                </c:pt>
                <c:pt idx="906">
                  <c:v>18.79</c:v>
                </c:pt>
                <c:pt idx="907">
                  <c:v>18.8</c:v>
                </c:pt>
                <c:pt idx="908">
                  <c:v>18.8</c:v>
                </c:pt>
                <c:pt idx="909">
                  <c:v>18.809999999999999</c:v>
                </c:pt>
                <c:pt idx="910">
                  <c:v>18.829999999999995</c:v>
                </c:pt>
                <c:pt idx="911">
                  <c:v>18.84</c:v>
                </c:pt>
                <c:pt idx="912">
                  <c:v>18.86</c:v>
                </c:pt>
                <c:pt idx="913">
                  <c:v>18.87</c:v>
                </c:pt>
                <c:pt idx="914">
                  <c:v>18.88</c:v>
                </c:pt>
                <c:pt idx="915">
                  <c:v>18.899999999999999</c:v>
                </c:pt>
                <c:pt idx="916">
                  <c:v>18.91</c:v>
                </c:pt>
                <c:pt idx="917">
                  <c:v>18.91</c:v>
                </c:pt>
                <c:pt idx="918">
                  <c:v>18.91</c:v>
                </c:pt>
                <c:pt idx="919">
                  <c:v>18.939999999999895</c:v>
                </c:pt>
                <c:pt idx="920">
                  <c:v>18.97</c:v>
                </c:pt>
                <c:pt idx="921">
                  <c:v>18.97</c:v>
                </c:pt>
                <c:pt idx="922">
                  <c:v>18.979999999999997</c:v>
                </c:pt>
                <c:pt idx="923">
                  <c:v>19</c:v>
                </c:pt>
                <c:pt idx="924">
                  <c:v>19</c:v>
                </c:pt>
                <c:pt idx="925">
                  <c:v>19.009999999999899</c:v>
                </c:pt>
                <c:pt idx="926">
                  <c:v>19.02</c:v>
                </c:pt>
                <c:pt idx="927">
                  <c:v>19.04</c:v>
                </c:pt>
                <c:pt idx="928">
                  <c:v>19.05</c:v>
                </c:pt>
                <c:pt idx="929">
                  <c:v>19.059999999999999</c:v>
                </c:pt>
                <c:pt idx="930">
                  <c:v>19.079999999999995</c:v>
                </c:pt>
                <c:pt idx="931">
                  <c:v>19.079999999999995</c:v>
                </c:pt>
                <c:pt idx="932">
                  <c:v>19.09</c:v>
                </c:pt>
                <c:pt idx="933">
                  <c:v>19.100000000000001</c:v>
                </c:pt>
                <c:pt idx="934">
                  <c:v>19.110000000000003</c:v>
                </c:pt>
                <c:pt idx="935">
                  <c:v>19.110000000000003</c:v>
                </c:pt>
                <c:pt idx="936">
                  <c:v>19.119999999999905</c:v>
                </c:pt>
                <c:pt idx="937">
                  <c:v>19.1299999999999</c:v>
                </c:pt>
                <c:pt idx="938">
                  <c:v>19.139999999999901</c:v>
                </c:pt>
                <c:pt idx="939">
                  <c:v>19.139999999999901</c:v>
                </c:pt>
                <c:pt idx="940">
                  <c:v>19.149999999999999</c:v>
                </c:pt>
                <c:pt idx="941">
                  <c:v>19.149999999999999</c:v>
                </c:pt>
                <c:pt idx="942">
                  <c:v>19.18</c:v>
                </c:pt>
                <c:pt idx="943">
                  <c:v>19.21</c:v>
                </c:pt>
                <c:pt idx="944">
                  <c:v>19.22</c:v>
                </c:pt>
                <c:pt idx="945">
                  <c:v>19.22</c:v>
                </c:pt>
                <c:pt idx="946">
                  <c:v>19.229999999999897</c:v>
                </c:pt>
                <c:pt idx="947">
                  <c:v>19.25</c:v>
                </c:pt>
                <c:pt idx="948">
                  <c:v>19.27</c:v>
                </c:pt>
                <c:pt idx="949">
                  <c:v>19.3</c:v>
                </c:pt>
                <c:pt idx="950">
                  <c:v>19.309999999999999</c:v>
                </c:pt>
                <c:pt idx="951">
                  <c:v>19.32</c:v>
                </c:pt>
                <c:pt idx="952">
                  <c:v>19.32</c:v>
                </c:pt>
                <c:pt idx="953">
                  <c:v>19.32</c:v>
                </c:pt>
                <c:pt idx="954">
                  <c:v>19.34</c:v>
                </c:pt>
                <c:pt idx="955">
                  <c:v>19.34</c:v>
                </c:pt>
                <c:pt idx="956">
                  <c:v>19.349999999999895</c:v>
                </c:pt>
                <c:pt idx="957">
                  <c:v>19.36</c:v>
                </c:pt>
                <c:pt idx="958">
                  <c:v>19.38</c:v>
                </c:pt>
                <c:pt idx="959">
                  <c:v>19.399999999999999</c:v>
                </c:pt>
                <c:pt idx="960">
                  <c:v>19.420000000000002</c:v>
                </c:pt>
                <c:pt idx="961">
                  <c:v>19.45</c:v>
                </c:pt>
                <c:pt idx="962">
                  <c:v>19.459999999999997</c:v>
                </c:pt>
                <c:pt idx="963">
                  <c:v>19.47</c:v>
                </c:pt>
                <c:pt idx="964">
                  <c:v>19.479999999999997</c:v>
                </c:pt>
                <c:pt idx="965">
                  <c:v>19.479999999999997</c:v>
                </c:pt>
                <c:pt idx="966">
                  <c:v>19.489999999999991</c:v>
                </c:pt>
                <c:pt idx="967">
                  <c:v>19.489999999999991</c:v>
                </c:pt>
                <c:pt idx="968">
                  <c:v>19.5</c:v>
                </c:pt>
                <c:pt idx="969">
                  <c:v>19.52</c:v>
                </c:pt>
                <c:pt idx="970">
                  <c:v>19.529999999999902</c:v>
                </c:pt>
                <c:pt idx="971">
                  <c:v>19.549999999999898</c:v>
                </c:pt>
                <c:pt idx="972">
                  <c:v>19.57</c:v>
                </c:pt>
                <c:pt idx="973">
                  <c:v>19.579999999999995</c:v>
                </c:pt>
                <c:pt idx="974">
                  <c:v>19.59</c:v>
                </c:pt>
                <c:pt idx="975">
                  <c:v>19.610000000000003</c:v>
                </c:pt>
                <c:pt idx="976">
                  <c:v>19.619999999999905</c:v>
                </c:pt>
                <c:pt idx="977">
                  <c:v>19.649999999999999</c:v>
                </c:pt>
                <c:pt idx="978">
                  <c:v>19.7</c:v>
                </c:pt>
                <c:pt idx="979">
                  <c:v>19.7</c:v>
                </c:pt>
                <c:pt idx="980">
                  <c:v>19.72</c:v>
                </c:pt>
                <c:pt idx="981">
                  <c:v>19.73</c:v>
                </c:pt>
                <c:pt idx="982">
                  <c:v>19.739999999999995</c:v>
                </c:pt>
                <c:pt idx="983">
                  <c:v>19.77</c:v>
                </c:pt>
                <c:pt idx="984">
                  <c:v>19.79</c:v>
                </c:pt>
                <c:pt idx="985">
                  <c:v>19.799999999999898</c:v>
                </c:pt>
                <c:pt idx="986">
                  <c:v>19.799999999999898</c:v>
                </c:pt>
                <c:pt idx="987">
                  <c:v>19.84</c:v>
                </c:pt>
                <c:pt idx="988">
                  <c:v>19.849999999999895</c:v>
                </c:pt>
                <c:pt idx="989">
                  <c:v>19.86</c:v>
                </c:pt>
                <c:pt idx="990">
                  <c:v>19.88</c:v>
                </c:pt>
                <c:pt idx="991">
                  <c:v>19.89</c:v>
                </c:pt>
                <c:pt idx="992">
                  <c:v>19.899999999999999</c:v>
                </c:pt>
                <c:pt idx="993">
                  <c:v>19.899999999999999</c:v>
                </c:pt>
                <c:pt idx="994">
                  <c:v>19.929999999999897</c:v>
                </c:pt>
                <c:pt idx="995">
                  <c:v>19.959999999999997</c:v>
                </c:pt>
                <c:pt idx="996">
                  <c:v>19.979999999999997</c:v>
                </c:pt>
                <c:pt idx="997">
                  <c:v>19.979999999999997</c:v>
                </c:pt>
                <c:pt idx="998">
                  <c:v>20.010000000000005</c:v>
                </c:pt>
                <c:pt idx="999">
                  <c:v>20.02</c:v>
                </c:pt>
                <c:pt idx="1000">
                  <c:v>20.049999999999898</c:v>
                </c:pt>
                <c:pt idx="1001">
                  <c:v>20.07</c:v>
                </c:pt>
                <c:pt idx="1002">
                  <c:v>20.09</c:v>
                </c:pt>
                <c:pt idx="1003">
                  <c:v>20.1099999999999</c:v>
                </c:pt>
                <c:pt idx="1004">
                  <c:v>20.119999999999905</c:v>
                </c:pt>
                <c:pt idx="1005">
                  <c:v>20.130000000000003</c:v>
                </c:pt>
                <c:pt idx="1006">
                  <c:v>20.14</c:v>
                </c:pt>
                <c:pt idx="1007">
                  <c:v>20.169999999999899</c:v>
                </c:pt>
                <c:pt idx="1008">
                  <c:v>20.190000000000001</c:v>
                </c:pt>
                <c:pt idx="1009">
                  <c:v>20.2</c:v>
                </c:pt>
                <c:pt idx="1010">
                  <c:v>20.23</c:v>
                </c:pt>
                <c:pt idx="1011">
                  <c:v>20.239999999999995</c:v>
                </c:pt>
                <c:pt idx="1012">
                  <c:v>20.239999999999995</c:v>
                </c:pt>
                <c:pt idx="1013">
                  <c:v>20.239999999999995</c:v>
                </c:pt>
                <c:pt idx="1014">
                  <c:v>20.260000000000002</c:v>
                </c:pt>
                <c:pt idx="1015">
                  <c:v>20.27</c:v>
                </c:pt>
                <c:pt idx="1016">
                  <c:v>20.29</c:v>
                </c:pt>
                <c:pt idx="1017">
                  <c:v>20.29</c:v>
                </c:pt>
                <c:pt idx="1018">
                  <c:v>20.29</c:v>
                </c:pt>
                <c:pt idx="1019">
                  <c:v>20.309999999999999</c:v>
                </c:pt>
                <c:pt idx="1020">
                  <c:v>20.32</c:v>
                </c:pt>
                <c:pt idx="1021">
                  <c:v>20.36</c:v>
                </c:pt>
                <c:pt idx="1022">
                  <c:v>20.37</c:v>
                </c:pt>
                <c:pt idx="1023">
                  <c:v>20.38</c:v>
                </c:pt>
                <c:pt idx="1024">
                  <c:v>20.43</c:v>
                </c:pt>
                <c:pt idx="1025">
                  <c:v>20.459999999999997</c:v>
                </c:pt>
                <c:pt idx="1026">
                  <c:v>20.47</c:v>
                </c:pt>
                <c:pt idx="1027">
                  <c:v>20.479999999999997</c:v>
                </c:pt>
                <c:pt idx="1028">
                  <c:v>20.5</c:v>
                </c:pt>
                <c:pt idx="1029">
                  <c:v>20.5</c:v>
                </c:pt>
                <c:pt idx="1030">
                  <c:v>20.5</c:v>
                </c:pt>
                <c:pt idx="1031">
                  <c:v>20.529999999999902</c:v>
                </c:pt>
                <c:pt idx="1032">
                  <c:v>20.54</c:v>
                </c:pt>
                <c:pt idx="1033">
                  <c:v>20.56</c:v>
                </c:pt>
                <c:pt idx="1034">
                  <c:v>20.57</c:v>
                </c:pt>
                <c:pt idx="1035">
                  <c:v>20.59</c:v>
                </c:pt>
                <c:pt idx="1036">
                  <c:v>20.630000000000003</c:v>
                </c:pt>
                <c:pt idx="1037">
                  <c:v>20.630000000000003</c:v>
                </c:pt>
                <c:pt idx="1038">
                  <c:v>20.66</c:v>
                </c:pt>
                <c:pt idx="1039">
                  <c:v>20.67</c:v>
                </c:pt>
                <c:pt idx="1040">
                  <c:v>20.67</c:v>
                </c:pt>
                <c:pt idx="1041">
                  <c:v>20.68</c:v>
                </c:pt>
                <c:pt idx="1042">
                  <c:v>20.69</c:v>
                </c:pt>
                <c:pt idx="1043">
                  <c:v>20.69</c:v>
                </c:pt>
                <c:pt idx="1044">
                  <c:v>20.69</c:v>
                </c:pt>
                <c:pt idx="1045">
                  <c:v>20.7</c:v>
                </c:pt>
                <c:pt idx="1046">
                  <c:v>20.72</c:v>
                </c:pt>
                <c:pt idx="1047">
                  <c:v>20.72</c:v>
                </c:pt>
                <c:pt idx="1048">
                  <c:v>20.73</c:v>
                </c:pt>
                <c:pt idx="1049">
                  <c:v>20.75</c:v>
                </c:pt>
                <c:pt idx="1050">
                  <c:v>20.75</c:v>
                </c:pt>
                <c:pt idx="1051">
                  <c:v>20.75</c:v>
                </c:pt>
                <c:pt idx="1052">
                  <c:v>20.77</c:v>
                </c:pt>
                <c:pt idx="1053">
                  <c:v>20.77</c:v>
                </c:pt>
                <c:pt idx="1054">
                  <c:v>20.779999999999998</c:v>
                </c:pt>
                <c:pt idx="1055">
                  <c:v>20.810000000000002</c:v>
                </c:pt>
                <c:pt idx="1056">
                  <c:v>20.82</c:v>
                </c:pt>
                <c:pt idx="1057">
                  <c:v>20.84</c:v>
                </c:pt>
                <c:pt idx="1058">
                  <c:v>20.85</c:v>
                </c:pt>
                <c:pt idx="1059">
                  <c:v>20.86</c:v>
                </c:pt>
                <c:pt idx="1060">
                  <c:v>20.86</c:v>
                </c:pt>
                <c:pt idx="1061">
                  <c:v>20.87</c:v>
                </c:pt>
                <c:pt idx="1062">
                  <c:v>20.87</c:v>
                </c:pt>
                <c:pt idx="1063">
                  <c:v>20.88</c:v>
                </c:pt>
                <c:pt idx="1064">
                  <c:v>20.9</c:v>
                </c:pt>
                <c:pt idx="1065">
                  <c:v>20.93</c:v>
                </c:pt>
                <c:pt idx="1066">
                  <c:v>20.939999999999998</c:v>
                </c:pt>
                <c:pt idx="1067">
                  <c:v>20.959999999999997</c:v>
                </c:pt>
                <c:pt idx="1068">
                  <c:v>20.97</c:v>
                </c:pt>
                <c:pt idx="1069">
                  <c:v>20.979999999999997</c:v>
                </c:pt>
                <c:pt idx="1070">
                  <c:v>21.02</c:v>
                </c:pt>
                <c:pt idx="1071">
                  <c:v>21.02</c:v>
                </c:pt>
                <c:pt idx="1072">
                  <c:v>21.02</c:v>
                </c:pt>
                <c:pt idx="1073">
                  <c:v>21.02</c:v>
                </c:pt>
                <c:pt idx="1074">
                  <c:v>21.03</c:v>
                </c:pt>
                <c:pt idx="1075">
                  <c:v>21.03</c:v>
                </c:pt>
                <c:pt idx="1076">
                  <c:v>21.05</c:v>
                </c:pt>
                <c:pt idx="1077">
                  <c:v>21.05</c:v>
                </c:pt>
                <c:pt idx="1078">
                  <c:v>21.06</c:v>
                </c:pt>
                <c:pt idx="1079">
                  <c:v>21.07</c:v>
                </c:pt>
                <c:pt idx="1080">
                  <c:v>21.09</c:v>
                </c:pt>
                <c:pt idx="1081">
                  <c:v>21.12</c:v>
                </c:pt>
                <c:pt idx="1082">
                  <c:v>21.130000000000003</c:v>
                </c:pt>
                <c:pt idx="1083">
                  <c:v>21.150000000000002</c:v>
                </c:pt>
                <c:pt idx="1084">
                  <c:v>21.16</c:v>
                </c:pt>
                <c:pt idx="1085">
                  <c:v>21.19</c:v>
                </c:pt>
                <c:pt idx="1086">
                  <c:v>21.19</c:v>
                </c:pt>
                <c:pt idx="1087">
                  <c:v>21.21</c:v>
                </c:pt>
                <c:pt idx="1088">
                  <c:v>21.21</c:v>
                </c:pt>
                <c:pt idx="1089">
                  <c:v>21.27</c:v>
                </c:pt>
                <c:pt idx="1090">
                  <c:v>21.279999999999998</c:v>
                </c:pt>
                <c:pt idx="1091">
                  <c:v>21.3</c:v>
                </c:pt>
                <c:pt idx="1092">
                  <c:v>21.32</c:v>
                </c:pt>
                <c:pt idx="1093">
                  <c:v>21.330000000000002</c:v>
                </c:pt>
                <c:pt idx="1094">
                  <c:v>21.330000000000002</c:v>
                </c:pt>
                <c:pt idx="1095">
                  <c:v>21.330000000000002</c:v>
                </c:pt>
                <c:pt idx="1096">
                  <c:v>21.3399999999999</c:v>
                </c:pt>
                <c:pt idx="1097">
                  <c:v>21.35</c:v>
                </c:pt>
                <c:pt idx="1098">
                  <c:v>21.36</c:v>
                </c:pt>
                <c:pt idx="1099">
                  <c:v>21.36</c:v>
                </c:pt>
                <c:pt idx="1100">
                  <c:v>21.36</c:v>
                </c:pt>
                <c:pt idx="1101">
                  <c:v>21.389999999999898</c:v>
                </c:pt>
                <c:pt idx="1102">
                  <c:v>21.4</c:v>
                </c:pt>
                <c:pt idx="1103">
                  <c:v>21.41</c:v>
                </c:pt>
                <c:pt idx="1104">
                  <c:v>21.41</c:v>
                </c:pt>
                <c:pt idx="1105">
                  <c:v>21.41</c:v>
                </c:pt>
                <c:pt idx="1106">
                  <c:v>21.419999999999998</c:v>
                </c:pt>
                <c:pt idx="1107">
                  <c:v>21.439999999999895</c:v>
                </c:pt>
                <c:pt idx="1108">
                  <c:v>21.439999999999895</c:v>
                </c:pt>
                <c:pt idx="1109">
                  <c:v>21.439999999999895</c:v>
                </c:pt>
                <c:pt idx="1110">
                  <c:v>21.439999999999895</c:v>
                </c:pt>
                <c:pt idx="1111">
                  <c:v>21.45</c:v>
                </c:pt>
                <c:pt idx="1112">
                  <c:v>21.47</c:v>
                </c:pt>
                <c:pt idx="1113">
                  <c:v>21.49</c:v>
                </c:pt>
                <c:pt idx="1114">
                  <c:v>21.49</c:v>
                </c:pt>
                <c:pt idx="1115">
                  <c:v>21.49</c:v>
                </c:pt>
                <c:pt idx="1116">
                  <c:v>21.5</c:v>
                </c:pt>
                <c:pt idx="1117">
                  <c:v>21.5</c:v>
                </c:pt>
                <c:pt idx="1118">
                  <c:v>21.51</c:v>
                </c:pt>
                <c:pt idx="1119">
                  <c:v>21.529999999999902</c:v>
                </c:pt>
                <c:pt idx="1120">
                  <c:v>21.54</c:v>
                </c:pt>
                <c:pt idx="1121">
                  <c:v>21.54</c:v>
                </c:pt>
                <c:pt idx="1122">
                  <c:v>21.55</c:v>
                </c:pt>
                <c:pt idx="1123">
                  <c:v>21.58</c:v>
                </c:pt>
                <c:pt idx="1124">
                  <c:v>21.58</c:v>
                </c:pt>
                <c:pt idx="1125">
                  <c:v>21.59</c:v>
                </c:pt>
                <c:pt idx="1126">
                  <c:v>21.610000000000003</c:v>
                </c:pt>
                <c:pt idx="1127">
                  <c:v>21.62</c:v>
                </c:pt>
                <c:pt idx="1128">
                  <c:v>21.64</c:v>
                </c:pt>
                <c:pt idx="1129">
                  <c:v>21.64</c:v>
                </c:pt>
                <c:pt idx="1130">
                  <c:v>21.650000000000002</c:v>
                </c:pt>
                <c:pt idx="1131">
                  <c:v>21.67</c:v>
                </c:pt>
                <c:pt idx="1132">
                  <c:v>21.68</c:v>
                </c:pt>
                <c:pt idx="1133">
                  <c:v>21.68</c:v>
                </c:pt>
                <c:pt idx="1134">
                  <c:v>21.7</c:v>
                </c:pt>
                <c:pt idx="1135">
                  <c:v>21.7</c:v>
                </c:pt>
                <c:pt idx="1136">
                  <c:v>21.7</c:v>
                </c:pt>
                <c:pt idx="1137">
                  <c:v>21.71</c:v>
                </c:pt>
                <c:pt idx="1138">
                  <c:v>21.73</c:v>
                </c:pt>
                <c:pt idx="1139">
                  <c:v>21.73</c:v>
                </c:pt>
                <c:pt idx="1140">
                  <c:v>21.74</c:v>
                </c:pt>
                <c:pt idx="1141">
                  <c:v>21.75</c:v>
                </c:pt>
                <c:pt idx="1142">
                  <c:v>21.75</c:v>
                </c:pt>
                <c:pt idx="1143">
                  <c:v>21.759999999999998</c:v>
                </c:pt>
                <c:pt idx="1144">
                  <c:v>21.77</c:v>
                </c:pt>
                <c:pt idx="1145">
                  <c:v>21.810000000000002</c:v>
                </c:pt>
                <c:pt idx="1146">
                  <c:v>21.830000000000002</c:v>
                </c:pt>
                <c:pt idx="1147">
                  <c:v>21.84</c:v>
                </c:pt>
                <c:pt idx="1148">
                  <c:v>21.85</c:v>
                </c:pt>
                <c:pt idx="1149">
                  <c:v>21.85</c:v>
                </c:pt>
                <c:pt idx="1150">
                  <c:v>21.86</c:v>
                </c:pt>
                <c:pt idx="1151">
                  <c:v>21.87</c:v>
                </c:pt>
                <c:pt idx="1152">
                  <c:v>21.9</c:v>
                </c:pt>
                <c:pt idx="1153">
                  <c:v>21.91</c:v>
                </c:pt>
                <c:pt idx="1154">
                  <c:v>21.91</c:v>
                </c:pt>
                <c:pt idx="1155">
                  <c:v>21.91</c:v>
                </c:pt>
                <c:pt idx="1156">
                  <c:v>21.91</c:v>
                </c:pt>
                <c:pt idx="1157">
                  <c:v>21.91</c:v>
                </c:pt>
                <c:pt idx="1158">
                  <c:v>21.91</c:v>
                </c:pt>
                <c:pt idx="1159">
                  <c:v>21.91</c:v>
                </c:pt>
                <c:pt idx="1160">
                  <c:v>21.91</c:v>
                </c:pt>
                <c:pt idx="1161">
                  <c:v>21.919999999999998</c:v>
                </c:pt>
                <c:pt idx="1162">
                  <c:v>21.939999999999895</c:v>
                </c:pt>
                <c:pt idx="1163">
                  <c:v>21.939999999999895</c:v>
                </c:pt>
                <c:pt idx="1164">
                  <c:v>21.959999999999997</c:v>
                </c:pt>
                <c:pt idx="1165">
                  <c:v>21.979999999999997</c:v>
                </c:pt>
                <c:pt idx="1166">
                  <c:v>21.979999999999997</c:v>
                </c:pt>
                <c:pt idx="1167">
                  <c:v>21.979999999999997</c:v>
                </c:pt>
                <c:pt idx="1168">
                  <c:v>21.979999999999997</c:v>
                </c:pt>
                <c:pt idx="1169">
                  <c:v>21.99</c:v>
                </c:pt>
                <c:pt idx="1170">
                  <c:v>22</c:v>
                </c:pt>
                <c:pt idx="1171">
                  <c:v>22</c:v>
                </c:pt>
                <c:pt idx="1172">
                  <c:v>22.01</c:v>
                </c:pt>
                <c:pt idx="1173">
                  <c:v>22.02</c:v>
                </c:pt>
                <c:pt idx="1174">
                  <c:v>22.02</c:v>
                </c:pt>
                <c:pt idx="1175">
                  <c:v>22.02</c:v>
                </c:pt>
                <c:pt idx="1176">
                  <c:v>22.03</c:v>
                </c:pt>
                <c:pt idx="1177">
                  <c:v>22.03</c:v>
                </c:pt>
                <c:pt idx="1178">
                  <c:v>22.06</c:v>
                </c:pt>
                <c:pt idx="1179">
                  <c:v>22.07</c:v>
                </c:pt>
                <c:pt idx="1180">
                  <c:v>22.08</c:v>
                </c:pt>
                <c:pt idx="1181">
                  <c:v>22.08</c:v>
                </c:pt>
                <c:pt idx="1182">
                  <c:v>22.08</c:v>
                </c:pt>
                <c:pt idx="1183">
                  <c:v>22.1</c:v>
                </c:pt>
                <c:pt idx="1184">
                  <c:v>22.12</c:v>
                </c:pt>
                <c:pt idx="1185">
                  <c:v>22.130000000000003</c:v>
                </c:pt>
                <c:pt idx="1186">
                  <c:v>22.14</c:v>
                </c:pt>
                <c:pt idx="1187">
                  <c:v>22.14</c:v>
                </c:pt>
                <c:pt idx="1188">
                  <c:v>22.14</c:v>
                </c:pt>
                <c:pt idx="1189">
                  <c:v>22.16</c:v>
                </c:pt>
                <c:pt idx="1190">
                  <c:v>22.16</c:v>
                </c:pt>
                <c:pt idx="1191">
                  <c:v>22.16</c:v>
                </c:pt>
                <c:pt idx="1192">
                  <c:v>22.18</c:v>
                </c:pt>
                <c:pt idx="1193">
                  <c:v>22.189999999999895</c:v>
                </c:pt>
                <c:pt idx="1194">
                  <c:v>22.189999999999895</c:v>
                </c:pt>
                <c:pt idx="1195">
                  <c:v>22.1999999999999</c:v>
                </c:pt>
                <c:pt idx="1196">
                  <c:v>22.1999999999999</c:v>
                </c:pt>
                <c:pt idx="1197">
                  <c:v>22.1999999999999</c:v>
                </c:pt>
                <c:pt idx="1198">
                  <c:v>22.21</c:v>
                </c:pt>
                <c:pt idx="1199">
                  <c:v>22.22</c:v>
                </c:pt>
                <c:pt idx="1200">
                  <c:v>22.22</c:v>
                </c:pt>
                <c:pt idx="1201">
                  <c:v>22.23</c:v>
                </c:pt>
                <c:pt idx="1202">
                  <c:v>22.24</c:v>
                </c:pt>
                <c:pt idx="1203">
                  <c:v>22.259999999999899</c:v>
                </c:pt>
                <c:pt idx="1204">
                  <c:v>22.259999999999899</c:v>
                </c:pt>
                <c:pt idx="1205">
                  <c:v>22.259999999999899</c:v>
                </c:pt>
                <c:pt idx="1206">
                  <c:v>22.27</c:v>
                </c:pt>
                <c:pt idx="1207">
                  <c:v>22.29</c:v>
                </c:pt>
                <c:pt idx="1208">
                  <c:v>22.29</c:v>
                </c:pt>
                <c:pt idx="1209">
                  <c:v>22.3</c:v>
                </c:pt>
                <c:pt idx="1210">
                  <c:v>22.3</c:v>
                </c:pt>
                <c:pt idx="1211">
                  <c:v>22.310000000000002</c:v>
                </c:pt>
                <c:pt idx="1212">
                  <c:v>22.32</c:v>
                </c:pt>
                <c:pt idx="1213">
                  <c:v>22.330000000000002</c:v>
                </c:pt>
                <c:pt idx="1214">
                  <c:v>22.34</c:v>
                </c:pt>
                <c:pt idx="1215">
                  <c:v>22.349999999999895</c:v>
                </c:pt>
                <c:pt idx="1216">
                  <c:v>22.349999999999895</c:v>
                </c:pt>
                <c:pt idx="1217">
                  <c:v>22.3599999999999</c:v>
                </c:pt>
                <c:pt idx="1218">
                  <c:v>22.3599999999999</c:v>
                </c:pt>
                <c:pt idx="1219">
                  <c:v>22.37</c:v>
                </c:pt>
                <c:pt idx="1220">
                  <c:v>22.37</c:v>
                </c:pt>
                <c:pt idx="1221">
                  <c:v>22.37</c:v>
                </c:pt>
                <c:pt idx="1222">
                  <c:v>22.39</c:v>
                </c:pt>
                <c:pt idx="1223">
                  <c:v>22.39</c:v>
                </c:pt>
                <c:pt idx="1224">
                  <c:v>22.39</c:v>
                </c:pt>
                <c:pt idx="1225">
                  <c:v>22.41</c:v>
                </c:pt>
                <c:pt idx="1226">
                  <c:v>22.41</c:v>
                </c:pt>
                <c:pt idx="1227">
                  <c:v>22.419999999999998</c:v>
                </c:pt>
                <c:pt idx="1228">
                  <c:v>22.43</c:v>
                </c:pt>
                <c:pt idx="1229">
                  <c:v>22.439999999999895</c:v>
                </c:pt>
                <c:pt idx="1230">
                  <c:v>22.459999999999997</c:v>
                </c:pt>
                <c:pt idx="1231">
                  <c:v>22.47</c:v>
                </c:pt>
                <c:pt idx="1232">
                  <c:v>22.479999999999897</c:v>
                </c:pt>
                <c:pt idx="1233">
                  <c:v>22.479999999999897</c:v>
                </c:pt>
                <c:pt idx="1234">
                  <c:v>22.489999999999895</c:v>
                </c:pt>
                <c:pt idx="1235">
                  <c:v>22.489999999999895</c:v>
                </c:pt>
                <c:pt idx="1236">
                  <c:v>22.5</c:v>
                </c:pt>
                <c:pt idx="1237">
                  <c:v>22.5</c:v>
                </c:pt>
                <c:pt idx="1238">
                  <c:v>22.5</c:v>
                </c:pt>
                <c:pt idx="1239">
                  <c:v>22.509999999999899</c:v>
                </c:pt>
                <c:pt idx="1240">
                  <c:v>22.509999999999899</c:v>
                </c:pt>
                <c:pt idx="1241">
                  <c:v>22.509999999999899</c:v>
                </c:pt>
                <c:pt idx="1242">
                  <c:v>22.529999999999902</c:v>
                </c:pt>
                <c:pt idx="1243">
                  <c:v>22.529999999999902</c:v>
                </c:pt>
                <c:pt idx="1244">
                  <c:v>22.54</c:v>
                </c:pt>
                <c:pt idx="1245">
                  <c:v>22.549999999999898</c:v>
                </c:pt>
                <c:pt idx="1246">
                  <c:v>22.559999999999899</c:v>
                </c:pt>
                <c:pt idx="1247">
                  <c:v>22.559999999999899</c:v>
                </c:pt>
                <c:pt idx="1248">
                  <c:v>22.559999999999899</c:v>
                </c:pt>
                <c:pt idx="1249">
                  <c:v>22.559999999999899</c:v>
                </c:pt>
              </c:numCache>
            </c:numRef>
          </c:val>
        </c:ser>
        <c:ser>
          <c:idx val="5"/>
          <c:order val="5"/>
          <c:tx>
            <c:v>50%OfPopulation</c:v>
          </c:tx>
          <c:spPr>
            <a:ln w="12700"/>
          </c:spPr>
          <c:marker>
            <c:symbol val="none"/>
          </c:marker>
          <c:val>
            <c:numRef>
              <c:f>TBInfectionONLYData!$E$6262:$E$7511</c:f>
              <c:numCache>
                <c:formatCode>General</c:formatCode>
                <c:ptCount val="1250"/>
                <c:pt idx="0">
                  <c:v>0</c:v>
                </c:pt>
                <c:pt idx="1">
                  <c:v>4.0000000000000008E-2</c:v>
                </c:pt>
                <c:pt idx="2">
                  <c:v>0.1</c:v>
                </c:pt>
                <c:pt idx="3">
                  <c:v>0.12000000000000001</c:v>
                </c:pt>
                <c:pt idx="4">
                  <c:v>0.15000000000000002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0.27</c:v>
                </c:pt>
                <c:pt idx="8">
                  <c:v>0.36000000000000004</c:v>
                </c:pt>
                <c:pt idx="9">
                  <c:v>0.39000000000000007</c:v>
                </c:pt>
                <c:pt idx="10">
                  <c:v>0.48000000000000004</c:v>
                </c:pt>
                <c:pt idx="11">
                  <c:v>0.52</c:v>
                </c:pt>
                <c:pt idx="12">
                  <c:v>0.56000000000000005</c:v>
                </c:pt>
                <c:pt idx="13">
                  <c:v>0.63000000000000012</c:v>
                </c:pt>
                <c:pt idx="14">
                  <c:v>0.69000000000000006</c:v>
                </c:pt>
                <c:pt idx="15">
                  <c:v>0.71000000000000008</c:v>
                </c:pt>
                <c:pt idx="16">
                  <c:v>0.77000000000000013</c:v>
                </c:pt>
                <c:pt idx="17">
                  <c:v>0.78</c:v>
                </c:pt>
                <c:pt idx="18">
                  <c:v>0.84000000000000008</c:v>
                </c:pt>
                <c:pt idx="19">
                  <c:v>0.87999999999999912</c:v>
                </c:pt>
                <c:pt idx="20">
                  <c:v>0.96000000000000008</c:v>
                </c:pt>
                <c:pt idx="21">
                  <c:v>0.99</c:v>
                </c:pt>
                <c:pt idx="22">
                  <c:v>1.0499999999999896</c:v>
                </c:pt>
                <c:pt idx="23">
                  <c:v>1.1299999999999997</c:v>
                </c:pt>
                <c:pt idx="24">
                  <c:v>1.1700000000000002</c:v>
                </c:pt>
                <c:pt idx="25">
                  <c:v>1.22</c:v>
                </c:pt>
                <c:pt idx="26">
                  <c:v>1.26</c:v>
                </c:pt>
                <c:pt idx="27">
                  <c:v>1.27</c:v>
                </c:pt>
                <c:pt idx="28">
                  <c:v>1.32</c:v>
                </c:pt>
                <c:pt idx="29">
                  <c:v>1.36</c:v>
                </c:pt>
                <c:pt idx="30">
                  <c:v>1.3900000000000001</c:v>
                </c:pt>
                <c:pt idx="31">
                  <c:v>1.47</c:v>
                </c:pt>
                <c:pt idx="32">
                  <c:v>1.52</c:v>
                </c:pt>
                <c:pt idx="33">
                  <c:v>1.59</c:v>
                </c:pt>
                <c:pt idx="34">
                  <c:v>1.6400000000000001</c:v>
                </c:pt>
                <c:pt idx="35">
                  <c:v>1.6700000000000002</c:v>
                </c:pt>
                <c:pt idx="36">
                  <c:v>1.7399999999999896</c:v>
                </c:pt>
                <c:pt idx="37">
                  <c:v>1.79</c:v>
                </c:pt>
                <c:pt idx="38">
                  <c:v>1.83</c:v>
                </c:pt>
                <c:pt idx="39">
                  <c:v>1.8499999999999897</c:v>
                </c:pt>
                <c:pt idx="40">
                  <c:v>1.9200000000000002</c:v>
                </c:pt>
                <c:pt idx="41">
                  <c:v>1.9700000000000002</c:v>
                </c:pt>
                <c:pt idx="42">
                  <c:v>2.0099999999999998</c:v>
                </c:pt>
                <c:pt idx="43">
                  <c:v>2.06</c:v>
                </c:pt>
                <c:pt idx="44">
                  <c:v>2.09</c:v>
                </c:pt>
                <c:pt idx="45">
                  <c:v>2.19</c:v>
                </c:pt>
                <c:pt idx="46">
                  <c:v>2.23999999999999</c:v>
                </c:pt>
                <c:pt idx="47">
                  <c:v>2.2599999999999998</c:v>
                </c:pt>
                <c:pt idx="48">
                  <c:v>2.3199999999999994</c:v>
                </c:pt>
                <c:pt idx="49">
                  <c:v>2.3499999999999996</c:v>
                </c:pt>
                <c:pt idx="50">
                  <c:v>2.3899999999999895</c:v>
                </c:pt>
                <c:pt idx="51">
                  <c:v>2.44</c:v>
                </c:pt>
                <c:pt idx="52">
                  <c:v>2.5</c:v>
                </c:pt>
                <c:pt idx="53">
                  <c:v>2.5299999999999998</c:v>
                </c:pt>
                <c:pt idx="54">
                  <c:v>2.56</c:v>
                </c:pt>
                <c:pt idx="55">
                  <c:v>2.6</c:v>
                </c:pt>
                <c:pt idx="56">
                  <c:v>2.66</c:v>
                </c:pt>
                <c:pt idx="57">
                  <c:v>2.68</c:v>
                </c:pt>
                <c:pt idx="58">
                  <c:v>2.74</c:v>
                </c:pt>
                <c:pt idx="59">
                  <c:v>2.77</c:v>
                </c:pt>
                <c:pt idx="60">
                  <c:v>2.82</c:v>
                </c:pt>
                <c:pt idx="61">
                  <c:v>2.86</c:v>
                </c:pt>
                <c:pt idx="62">
                  <c:v>2.96</c:v>
                </c:pt>
                <c:pt idx="63">
                  <c:v>2.98</c:v>
                </c:pt>
                <c:pt idx="64">
                  <c:v>3.02</c:v>
                </c:pt>
                <c:pt idx="65">
                  <c:v>3.09</c:v>
                </c:pt>
                <c:pt idx="66">
                  <c:v>3.15</c:v>
                </c:pt>
                <c:pt idx="67">
                  <c:v>3.25</c:v>
                </c:pt>
                <c:pt idx="68">
                  <c:v>3.29</c:v>
                </c:pt>
                <c:pt idx="69">
                  <c:v>3.34</c:v>
                </c:pt>
                <c:pt idx="70">
                  <c:v>3.4099999999999997</c:v>
                </c:pt>
                <c:pt idx="71">
                  <c:v>3.46999999999999</c:v>
                </c:pt>
                <c:pt idx="72">
                  <c:v>3.51</c:v>
                </c:pt>
                <c:pt idx="73">
                  <c:v>3.55</c:v>
                </c:pt>
                <c:pt idx="74">
                  <c:v>3.61</c:v>
                </c:pt>
                <c:pt idx="75">
                  <c:v>3.6799999999999895</c:v>
                </c:pt>
                <c:pt idx="76">
                  <c:v>3.75</c:v>
                </c:pt>
                <c:pt idx="77">
                  <c:v>3.8099999999999996</c:v>
                </c:pt>
                <c:pt idx="78">
                  <c:v>3.8699999999999894</c:v>
                </c:pt>
                <c:pt idx="79">
                  <c:v>3.92</c:v>
                </c:pt>
                <c:pt idx="80">
                  <c:v>3.96999999999999</c:v>
                </c:pt>
                <c:pt idx="81">
                  <c:v>3.9899999999999998</c:v>
                </c:pt>
                <c:pt idx="82">
                  <c:v>4.08</c:v>
                </c:pt>
                <c:pt idx="83">
                  <c:v>4.1199999999999992</c:v>
                </c:pt>
                <c:pt idx="84">
                  <c:v>4.17</c:v>
                </c:pt>
                <c:pt idx="85">
                  <c:v>4.2300000000000004</c:v>
                </c:pt>
                <c:pt idx="86">
                  <c:v>4.2699999999999996</c:v>
                </c:pt>
                <c:pt idx="87">
                  <c:v>4.3099999999999996</c:v>
                </c:pt>
                <c:pt idx="88">
                  <c:v>4.3599999999999994</c:v>
                </c:pt>
                <c:pt idx="89">
                  <c:v>4.4300000000000006</c:v>
                </c:pt>
                <c:pt idx="90">
                  <c:v>4.4899999999999904</c:v>
                </c:pt>
                <c:pt idx="91">
                  <c:v>4.5399999999999903</c:v>
                </c:pt>
                <c:pt idx="92">
                  <c:v>4.6499999999999995</c:v>
                </c:pt>
                <c:pt idx="93">
                  <c:v>4.67</c:v>
                </c:pt>
                <c:pt idx="94">
                  <c:v>4.7699999999999996</c:v>
                </c:pt>
                <c:pt idx="95">
                  <c:v>4.8099999999999996</c:v>
                </c:pt>
                <c:pt idx="96">
                  <c:v>4.8499999999999996</c:v>
                </c:pt>
                <c:pt idx="97">
                  <c:v>4.92</c:v>
                </c:pt>
                <c:pt idx="98">
                  <c:v>4.9700000000000006</c:v>
                </c:pt>
                <c:pt idx="99">
                  <c:v>5.04</c:v>
                </c:pt>
                <c:pt idx="100">
                  <c:v>5.08</c:v>
                </c:pt>
                <c:pt idx="101">
                  <c:v>5.1099999999999994</c:v>
                </c:pt>
                <c:pt idx="102">
                  <c:v>5.1199999999999992</c:v>
                </c:pt>
                <c:pt idx="103">
                  <c:v>5.1499999999999995</c:v>
                </c:pt>
                <c:pt idx="104">
                  <c:v>5.22</c:v>
                </c:pt>
                <c:pt idx="105">
                  <c:v>5.2700000000000005</c:v>
                </c:pt>
                <c:pt idx="106">
                  <c:v>5.35</c:v>
                </c:pt>
                <c:pt idx="107">
                  <c:v>5.41</c:v>
                </c:pt>
                <c:pt idx="108">
                  <c:v>5.5</c:v>
                </c:pt>
                <c:pt idx="109">
                  <c:v>5.56</c:v>
                </c:pt>
                <c:pt idx="110">
                  <c:v>5.6199999999999992</c:v>
                </c:pt>
                <c:pt idx="111">
                  <c:v>5.6499999999999995</c:v>
                </c:pt>
                <c:pt idx="112">
                  <c:v>5.7</c:v>
                </c:pt>
                <c:pt idx="113">
                  <c:v>5.7700000000000005</c:v>
                </c:pt>
                <c:pt idx="114">
                  <c:v>5.8599999999999994</c:v>
                </c:pt>
                <c:pt idx="115">
                  <c:v>5.9300000000000006</c:v>
                </c:pt>
                <c:pt idx="116">
                  <c:v>6</c:v>
                </c:pt>
                <c:pt idx="117">
                  <c:v>6.05</c:v>
                </c:pt>
                <c:pt idx="118">
                  <c:v>6.08</c:v>
                </c:pt>
                <c:pt idx="119">
                  <c:v>6.09</c:v>
                </c:pt>
                <c:pt idx="120">
                  <c:v>6.14</c:v>
                </c:pt>
                <c:pt idx="121">
                  <c:v>6.21</c:v>
                </c:pt>
                <c:pt idx="122">
                  <c:v>6.2799999999999905</c:v>
                </c:pt>
                <c:pt idx="123">
                  <c:v>6.34</c:v>
                </c:pt>
                <c:pt idx="124">
                  <c:v>6.38</c:v>
                </c:pt>
                <c:pt idx="125">
                  <c:v>6.4399999999999906</c:v>
                </c:pt>
                <c:pt idx="126">
                  <c:v>6.5299999999999896</c:v>
                </c:pt>
                <c:pt idx="127">
                  <c:v>6.59</c:v>
                </c:pt>
                <c:pt idx="128">
                  <c:v>6.64</c:v>
                </c:pt>
                <c:pt idx="129">
                  <c:v>6.68</c:v>
                </c:pt>
                <c:pt idx="130">
                  <c:v>6.71</c:v>
                </c:pt>
                <c:pt idx="131">
                  <c:v>6.76</c:v>
                </c:pt>
                <c:pt idx="132">
                  <c:v>6.78</c:v>
                </c:pt>
                <c:pt idx="133">
                  <c:v>6.79</c:v>
                </c:pt>
                <c:pt idx="134">
                  <c:v>6.83</c:v>
                </c:pt>
                <c:pt idx="135">
                  <c:v>6.87</c:v>
                </c:pt>
                <c:pt idx="136">
                  <c:v>6.92</c:v>
                </c:pt>
                <c:pt idx="137">
                  <c:v>6.98</c:v>
                </c:pt>
                <c:pt idx="138">
                  <c:v>7.06</c:v>
                </c:pt>
                <c:pt idx="139">
                  <c:v>7.1299999999999892</c:v>
                </c:pt>
                <c:pt idx="140">
                  <c:v>7.1899999999999897</c:v>
                </c:pt>
                <c:pt idx="141">
                  <c:v>7.2499999999999902</c:v>
                </c:pt>
                <c:pt idx="142">
                  <c:v>7.28</c:v>
                </c:pt>
                <c:pt idx="143">
                  <c:v>7.3299999999999894</c:v>
                </c:pt>
                <c:pt idx="144">
                  <c:v>7.3599999999999897</c:v>
                </c:pt>
                <c:pt idx="145">
                  <c:v>7.4299999999999899</c:v>
                </c:pt>
                <c:pt idx="146">
                  <c:v>7.50999999999999</c:v>
                </c:pt>
                <c:pt idx="147">
                  <c:v>7.56</c:v>
                </c:pt>
                <c:pt idx="148">
                  <c:v>7.6099999999999897</c:v>
                </c:pt>
                <c:pt idx="149">
                  <c:v>7.6699999999999893</c:v>
                </c:pt>
                <c:pt idx="150">
                  <c:v>7.72</c:v>
                </c:pt>
                <c:pt idx="151">
                  <c:v>7.78</c:v>
                </c:pt>
                <c:pt idx="152">
                  <c:v>7.8099999999999898</c:v>
                </c:pt>
                <c:pt idx="153">
                  <c:v>7.8299999999999894</c:v>
                </c:pt>
                <c:pt idx="154">
                  <c:v>7.8599999999999897</c:v>
                </c:pt>
                <c:pt idx="155">
                  <c:v>7.8999999999999897</c:v>
                </c:pt>
                <c:pt idx="156">
                  <c:v>7.9499999999999904</c:v>
                </c:pt>
                <c:pt idx="157">
                  <c:v>8.0300000000000011</c:v>
                </c:pt>
                <c:pt idx="158">
                  <c:v>8.0599999999999916</c:v>
                </c:pt>
                <c:pt idx="159">
                  <c:v>8.07</c:v>
                </c:pt>
                <c:pt idx="160">
                  <c:v>8.1299999999999919</c:v>
                </c:pt>
                <c:pt idx="161">
                  <c:v>8.19</c:v>
                </c:pt>
                <c:pt idx="162">
                  <c:v>8.27</c:v>
                </c:pt>
                <c:pt idx="163">
                  <c:v>8.33</c:v>
                </c:pt>
                <c:pt idx="164">
                  <c:v>8.43</c:v>
                </c:pt>
                <c:pt idx="165">
                  <c:v>8.4500000000000011</c:v>
                </c:pt>
                <c:pt idx="166">
                  <c:v>8.57</c:v>
                </c:pt>
                <c:pt idx="167">
                  <c:v>8.6499999999999897</c:v>
                </c:pt>
                <c:pt idx="168">
                  <c:v>8.67</c:v>
                </c:pt>
                <c:pt idx="169">
                  <c:v>8.709999999999992</c:v>
                </c:pt>
                <c:pt idx="170">
                  <c:v>8.7399999999999984</c:v>
                </c:pt>
                <c:pt idx="171">
                  <c:v>8.8099999999999916</c:v>
                </c:pt>
                <c:pt idx="172">
                  <c:v>8.8299999999999912</c:v>
                </c:pt>
                <c:pt idx="173">
                  <c:v>8.8899999999999935</c:v>
                </c:pt>
                <c:pt idx="174">
                  <c:v>8.93</c:v>
                </c:pt>
                <c:pt idx="175">
                  <c:v>8.9500000000000011</c:v>
                </c:pt>
                <c:pt idx="176">
                  <c:v>9.0099999999999909</c:v>
                </c:pt>
                <c:pt idx="177">
                  <c:v>9.0499999999999918</c:v>
                </c:pt>
                <c:pt idx="178">
                  <c:v>9.1599999999999913</c:v>
                </c:pt>
                <c:pt idx="179">
                  <c:v>9.2299999999999898</c:v>
                </c:pt>
                <c:pt idx="180">
                  <c:v>9.2900000000000009</c:v>
                </c:pt>
                <c:pt idx="181">
                  <c:v>9.3600000000000012</c:v>
                </c:pt>
                <c:pt idx="182">
                  <c:v>9.4099999999999913</c:v>
                </c:pt>
                <c:pt idx="183">
                  <c:v>9.43</c:v>
                </c:pt>
                <c:pt idx="184">
                  <c:v>9.4699999999999935</c:v>
                </c:pt>
                <c:pt idx="185">
                  <c:v>9.49</c:v>
                </c:pt>
                <c:pt idx="186">
                  <c:v>9.5300000000000011</c:v>
                </c:pt>
                <c:pt idx="187">
                  <c:v>9.5400000000000009</c:v>
                </c:pt>
                <c:pt idx="188">
                  <c:v>9.5599999999999916</c:v>
                </c:pt>
                <c:pt idx="189">
                  <c:v>9.59</c:v>
                </c:pt>
                <c:pt idx="190">
                  <c:v>9.6</c:v>
                </c:pt>
                <c:pt idx="191">
                  <c:v>9.6</c:v>
                </c:pt>
                <c:pt idx="192">
                  <c:v>9.61</c:v>
                </c:pt>
                <c:pt idx="193">
                  <c:v>9.61</c:v>
                </c:pt>
                <c:pt idx="194">
                  <c:v>9.620000000000001</c:v>
                </c:pt>
                <c:pt idx="195">
                  <c:v>9.6299999999999919</c:v>
                </c:pt>
                <c:pt idx="196">
                  <c:v>9.6899999999999924</c:v>
                </c:pt>
                <c:pt idx="197">
                  <c:v>9.7000000000000011</c:v>
                </c:pt>
                <c:pt idx="198">
                  <c:v>9.709999999999992</c:v>
                </c:pt>
                <c:pt idx="199">
                  <c:v>9.709999999999992</c:v>
                </c:pt>
                <c:pt idx="200">
                  <c:v>9.7199999999999918</c:v>
                </c:pt>
                <c:pt idx="201">
                  <c:v>9.7299999999999898</c:v>
                </c:pt>
                <c:pt idx="202">
                  <c:v>9.7299999999999898</c:v>
                </c:pt>
                <c:pt idx="203">
                  <c:v>9.7299999999999898</c:v>
                </c:pt>
                <c:pt idx="204">
                  <c:v>9.76</c:v>
                </c:pt>
                <c:pt idx="205">
                  <c:v>9.7699999999999925</c:v>
                </c:pt>
                <c:pt idx="206">
                  <c:v>9.7900000000000009</c:v>
                </c:pt>
                <c:pt idx="207">
                  <c:v>9.8099999999999916</c:v>
                </c:pt>
                <c:pt idx="208">
                  <c:v>9.8299999999999912</c:v>
                </c:pt>
                <c:pt idx="209">
                  <c:v>9.839999999999991</c:v>
                </c:pt>
                <c:pt idx="210">
                  <c:v>9.839999999999991</c:v>
                </c:pt>
                <c:pt idx="211">
                  <c:v>9.8699999999999939</c:v>
                </c:pt>
                <c:pt idx="212">
                  <c:v>9.8799999999999937</c:v>
                </c:pt>
                <c:pt idx="213">
                  <c:v>9.8999999999999915</c:v>
                </c:pt>
                <c:pt idx="214">
                  <c:v>9.91</c:v>
                </c:pt>
                <c:pt idx="215">
                  <c:v>9.9500000000000011</c:v>
                </c:pt>
                <c:pt idx="216">
                  <c:v>9.9599999999999937</c:v>
                </c:pt>
                <c:pt idx="217">
                  <c:v>9.9799999999999915</c:v>
                </c:pt>
                <c:pt idx="218">
                  <c:v>9.9799999999999915</c:v>
                </c:pt>
                <c:pt idx="219">
                  <c:v>9.9899999999999913</c:v>
                </c:pt>
                <c:pt idx="220">
                  <c:v>10.01</c:v>
                </c:pt>
                <c:pt idx="221">
                  <c:v>10.01</c:v>
                </c:pt>
                <c:pt idx="222">
                  <c:v>10.040000000000001</c:v>
                </c:pt>
                <c:pt idx="223">
                  <c:v>10.049999999999899</c:v>
                </c:pt>
                <c:pt idx="224">
                  <c:v>10.049999999999899</c:v>
                </c:pt>
                <c:pt idx="225">
                  <c:v>10.059999999999901</c:v>
                </c:pt>
                <c:pt idx="226">
                  <c:v>10.069999999999904</c:v>
                </c:pt>
                <c:pt idx="227">
                  <c:v>10.09</c:v>
                </c:pt>
                <c:pt idx="228">
                  <c:v>10.1</c:v>
                </c:pt>
                <c:pt idx="229">
                  <c:v>10.129999999999901</c:v>
                </c:pt>
                <c:pt idx="230">
                  <c:v>10.16</c:v>
                </c:pt>
                <c:pt idx="231">
                  <c:v>10.18</c:v>
                </c:pt>
                <c:pt idx="232">
                  <c:v>10.18</c:v>
                </c:pt>
                <c:pt idx="233">
                  <c:v>10.200000000000001</c:v>
                </c:pt>
                <c:pt idx="234">
                  <c:v>10.209999999999901</c:v>
                </c:pt>
                <c:pt idx="235">
                  <c:v>10.26</c:v>
                </c:pt>
                <c:pt idx="236">
                  <c:v>10.29</c:v>
                </c:pt>
                <c:pt idx="237">
                  <c:v>10.32</c:v>
                </c:pt>
                <c:pt idx="238">
                  <c:v>10.34</c:v>
                </c:pt>
                <c:pt idx="239">
                  <c:v>10.360000000000001</c:v>
                </c:pt>
                <c:pt idx="240">
                  <c:v>10.370000000000001</c:v>
                </c:pt>
                <c:pt idx="241">
                  <c:v>10.38</c:v>
                </c:pt>
                <c:pt idx="242">
                  <c:v>10.4</c:v>
                </c:pt>
                <c:pt idx="243">
                  <c:v>10.42</c:v>
                </c:pt>
                <c:pt idx="244">
                  <c:v>10.43</c:v>
                </c:pt>
                <c:pt idx="245">
                  <c:v>10.450000000000001</c:v>
                </c:pt>
                <c:pt idx="246">
                  <c:v>10.459999999999903</c:v>
                </c:pt>
                <c:pt idx="247">
                  <c:v>10.489999999999904</c:v>
                </c:pt>
                <c:pt idx="248">
                  <c:v>10.5</c:v>
                </c:pt>
                <c:pt idx="249">
                  <c:v>10.5</c:v>
                </c:pt>
                <c:pt idx="250">
                  <c:v>10.51</c:v>
                </c:pt>
                <c:pt idx="251">
                  <c:v>10.52</c:v>
                </c:pt>
                <c:pt idx="252">
                  <c:v>10.52</c:v>
                </c:pt>
                <c:pt idx="253">
                  <c:v>10.54</c:v>
                </c:pt>
                <c:pt idx="254">
                  <c:v>10.56</c:v>
                </c:pt>
                <c:pt idx="255">
                  <c:v>10.56</c:v>
                </c:pt>
                <c:pt idx="256">
                  <c:v>10.58</c:v>
                </c:pt>
                <c:pt idx="257">
                  <c:v>10.61</c:v>
                </c:pt>
                <c:pt idx="258">
                  <c:v>10.629999999999901</c:v>
                </c:pt>
                <c:pt idx="259">
                  <c:v>10.629999999999901</c:v>
                </c:pt>
                <c:pt idx="260">
                  <c:v>10.639999999999999</c:v>
                </c:pt>
                <c:pt idx="261">
                  <c:v>10.639999999999999</c:v>
                </c:pt>
                <c:pt idx="262">
                  <c:v>10.639999999999999</c:v>
                </c:pt>
                <c:pt idx="263">
                  <c:v>10.669999999999902</c:v>
                </c:pt>
                <c:pt idx="264">
                  <c:v>10.669999999999902</c:v>
                </c:pt>
                <c:pt idx="265">
                  <c:v>10.669999999999902</c:v>
                </c:pt>
                <c:pt idx="266">
                  <c:v>10.68</c:v>
                </c:pt>
                <c:pt idx="267">
                  <c:v>10.7</c:v>
                </c:pt>
                <c:pt idx="268">
                  <c:v>10.729999999999899</c:v>
                </c:pt>
                <c:pt idx="269">
                  <c:v>10.739999999999998</c:v>
                </c:pt>
                <c:pt idx="270">
                  <c:v>10.76</c:v>
                </c:pt>
                <c:pt idx="271">
                  <c:v>10.79</c:v>
                </c:pt>
                <c:pt idx="272">
                  <c:v>10.81</c:v>
                </c:pt>
                <c:pt idx="273">
                  <c:v>10.81</c:v>
                </c:pt>
                <c:pt idx="274">
                  <c:v>10.84</c:v>
                </c:pt>
                <c:pt idx="275">
                  <c:v>10.88</c:v>
                </c:pt>
                <c:pt idx="276">
                  <c:v>10.89</c:v>
                </c:pt>
                <c:pt idx="277">
                  <c:v>10.91</c:v>
                </c:pt>
                <c:pt idx="278">
                  <c:v>10.91</c:v>
                </c:pt>
                <c:pt idx="279">
                  <c:v>10.93</c:v>
                </c:pt>
                <c:pt idx="280">
                  <c:v>10.96</c:v>
                </c:pt>
                <c:pt idx="281">
                  <c:v>10.969999999999901</c:v>
                </c:pt>
                <c:pt idx="282">
                  <c:v>10.969999999999901</c:v>
                </c:pt>
                <c:pt idx="283">
                  <c:v>10.969999999999901</c:v>
                </c:pt>
                <c:pt idx="284">
                  <c:v>10.98</c:v>
                </c:pt>
                <c:pt idx="285">
                  <c:v>10.99</c:v>
                </c:pt>
                <c:pt idx="286">
                  <c:v>11.01</c:v>
                </c:pt>
                <c:pt idx="287">
                  <c:v>11.02</c:v>
                </c:pt>
                <c:pt idx="288">
                  <c:v>11.02</c:v>
                </c:pt>
                <c:pt idx="289">
                  <c:v>11.02</c:v>
                </c:pt>
                <c:pt idx="290">
                  <c:v>11.03</c:v>
                </c:pt>
                <c:pt idx="291">
                  <c:v>11.03</c:v>
                </c:pt>
                <c:pt idx="292">
                  <c:v>11.04</c:v>
                </c:pt>
                <c:pt idx="293">
                  <c:v>11.04</c:v>
                </c:pt>
                <c:pt idx="294">
                  <c:v>11.04</c:v>
                </c:pt>
                <c:pt idx="295">
                  <c:v>11.059999999999901</c:v>
                </c:pt>
                <c:pt idx="296">
                  <c:v>11.079999999999904</c:v>
                </c:pt>
                <c:pt idx="297">
                  <c:v>11.12</c:v>
                </c:pt>
                <c:pt idx="298">
                  <c:v>11.17</c:v>
                </c:pt>
                <c:pt idx="299">
                  <c:v>11.18</c:v>
                </c:pt>
                <c:pt idx="300">
                  <c:v>11.19</c:v>
                </c:pt>
                <c:pt idx="301">
                  <c:v>11.19</c:v>
                </c:pt>
                <c:pt idx="302">
                  <c:v>11.2</c:v>
                </c:pt>
                <c:pt idx="303">
                  <c:v>11.219999999999999</c:v>
                </c:pt>
                <c:pt idx="304">
                  <c:v>11.219999999999999</c:v>
                </c:pt>
                <c:pt idx="305">
                  <c:v>11.219999999999999</c:v>
                </c:pt>
                <c:pt idx="306">
                  <c:v>11.26</c:v>
                </c:pt>
                <c:pt idx="307">
                  <c:v>11.279999999999902</c:v>
                </c:pt>
                <c:pt idx="308">
                  <c:v>11.29</c:v>
                </c:pt>
                <c:pt idx="309">
                  <c:v>11.3</c:v>
                </c:pt>
                <c:pt idx="310">
                  <c:v>11.329999999999904</c:v>
                </c:pt>
                <c:pt idx="311">
                  <c:v>11.329999999999904</c:v>
                </c:pt>
                <c:pt idx="312">
                  <c:v>11.350000000000001</c:v>
                </c:pt>
                <c:pt idx="313">
                  <c:v>11.38</c:v>
                </c:pt>
                <c:pt idx="314">
                  <c:v>11.38</c:v>
                </c:pt>
                <c:pt idx="315">
                  <c:v>11.39</c:v>
                </c:pt>
                <c:pt idx="316">
                  <c:v>11.41</c:v>
                </c:pt>
                <c:pt idx="317">
                  <c:v>11.41</c:v>
                </c:pt>
                <c:pt idx="318">
                  <c:v>11.43</c:v>
                </c:pt>
                <c:pt idx="319">
                  <c:v>11.450000000000001</c:v>
                </c:pt>
                <c:pt idx="320">
                  <c:v>11.469999999999901</c:v>
                </c:pt>
                <c:pt idx="321">
                  <c:v>11.51</c:v>
                </c:pt>
                <c:pt idx="322">
                  <c:v>11.53</c:v>
                </c:pt>
                <c:pt idx="323">
                  <c:v>11.53</c:v>
                </c:pt>
                <c:pt idx="324">
                  <c:v>11.55</c:v>
                </c:pt>
                <c:pt idx="325">
                  <c:v>11.57</c:v>
                </c:pt>
                <c:pt idx="326">
                  <c:v>11.57</c:v>
                </c:pt>
                <c:pt idx="327">
                  <c:v>11.59</c:v>
                </c:pt>
                <c:pt idx="328">
                  <c:v>11.629999999999999</c:v>
                </c:pt>
                <c:pt idx="329">
                  <c:v>11.639999999999899</c:v>
                </c:pt>
                <c:pt idx="330">
                  <c:v>11.639999999999899</c:v>
                </c:pt>
                <c:pt idx="331">
                  <c:v>11.66</c:v>
                </c:pt>
                <c:pt idx="332">
                  <c:v>11.69</c:v>
                </c:pt>
                <c:pt idx="333">
                  <c:v>11.7</c:v>
                </c:pt>
                <c:pt idx="334">
                  <c:v>11.7</c:v>
                </c:pt>
                <c:pt idx="335">
                  <c:v>11.729999999999999</c:v>
                </c:pt>
                <c:pt idx="336">
                  <c:v>11.749999999999902</c:v>
                </c:pt>
                <c:pt idx="337">
                  <c:v>11.749999999999902</c:v>
                </c:pt>
                <c:pt idx="338">
                  <c:v>11.749999999999902</c:v>
                </c:pt>
                <c:pt idx="339">
                  <c:v>11.77</c:v>
                </c:pt>
                <c:pt idx="340">
                  <c:v>11.79</c:v>
                </c:pt>
                <c:pt idx="341">
                  <c:v>11.81</c:v>
                </c:pt>
                <c:pt idx="342">
                  <c:v>11.82</c:v>
                </c:pt>
                <c:pt idx="343">
                  <c:v>11.83</c:v>
                </c:pt>
                <c:pt idx="344">
                  <c:v>11.850000000000001</c:v>
                </c:pt>
                <c:pt idx="345">
                  <c:v>11.860000000000001</c:v>
                </c:pt>
                <c:pt idx="346">
                  <c:v>11.88</c:v>
                </c:pt>
                <c:pt idx="347">
                  <c:v>11.899999999999904</c:v>
                </c:pt>
                <c:pt idx="348">
                  <c:v>11.92</c:v>
                </c:pt>
                <c:pt idx="349">
                  <c:v>11.93</c:v>
                </c:pt>
                <c:pt idx="350">
                  <c:v>11.94</c:v>
                </c:pt>
                <c:pt idx="351">
                  <c:v>11.94</c:v>
                </c:pt>
                <c:pt idx="352">
                  <c:v>11.950000000000001</c:v>
                </c:pt>
                <c:pt idx="353">
                  <c:v>11.950000000000001</c:v>
                </c:pt>
                <c:pt idx="354">
                  <c:v>11.96</c:v>
                </c:pt>
                <c:pt idx="355">
                  <c:v>12.03</c:v>
                </c:pt>
                <c:pt idx="356">
                  <c:v>12.05</c:v>
                </c:pt>
                <c:pt idx="357">
                  <c:v>12.06</c:v>
                </c:pt>
                <c:pt idx="358">
                  <c:v>12.069999999999904</c:v>
                </c:pt>
                <c:pt idx="359">
                  <c:v>12.09</c:v>
                </c:pt>
                <c:pt idx="360">
                  <c:v>12.1</c:v>
                </c:pt>
                <c:pt idx="361">
                  <c:v>12.1</c:v>
                </c:pt>
                <c:pt idx="362">
                  <c:v>12.12</c:v>
                </c:pt>
                <c:pt idx="363">
                  <c:v>12.12</c:v>
                </c:pt>
                <c:pt idx="364">
                  <c:v>12.12</c:v>
                </c:pt>
                <c:pt idx="365">
                  <c:v>12.129999999999999</c:v>
                </c:pt>
                <c:pt idx="366">
                  <c:v>12.129999999999999</c:v>
                </c:pt>
                <c:pt idx="367">
                  <c:v>12.129999999999999</c:v>
                </c:pt>
                <c:pt idx="368">
                  <c:v>12.129999999999999</c:v>
                </c:pt>
                <c:pt idx="369">
                  <c:v>12.139999999999899</c:v>
                </c:pt>
                <c:pt idx="370">
                  <c:v>12.139999999999899</c:v>
                </c:pt>
                <c:pt idx="371">
                  <c:v>12.149999999999903</c:v>
                </c:pt>
                <c:pt idx="372">
                  <c:v>12.149999999999903</c:v>
                </c:pt>
                <c:pt idx="373">
                  <c:v>12.149999999999903</c:v>
                </c:pt>
                <c:pt idx="374">
                  <c:v>12.17</c:v>
                </c:pt>
                <c:pt idx="375">
                  <c:v>12.17</c:v>
                </c:pt>
                <c:pt idx="376">
                  <c:v>12.229999999999899</c:v>
                </c:pt>
                <c:pt idx="377">
                  <c:v>12.26</c:v>
                </c:pt>
                <c:pt idx="378">
                  <c:v>12.29</c:v>
                </c:pt>
                <c:pt idx="379">
                  <c:v>12.29</c:v>
                </c:pt>
                <c:pt idx="380">
                  <c:v>12.3</c:v>
                </c:pt>
                <c:pt idx="381">
                  <c:v>12.350000000000001</c:v>
                </c:pt>
                <c:pt idx="382">
                  <c:v>12.360000000000001</c:v>
                </c:pt>
                <c:pt idx="383">
                  <c:v>12.370000000000001</c:v>
                </c:pt>
                <c:pt idx="384">
                  <c:v>12.4</c:v>
                </c:pt>
                <c:pt idx="385">
                  <c:v>12.43</c:v>
                </c:pt>
                <c:pt idx="386">
                  <c:v>12.450000000000001</c:v>
                </c:pt>
                <c:pt idx="387">
                  <c:v>12.46</c:v>
                </c:pt>
                <c:pt idx="388">
                  <c:v>12.469999999999901</c:v>
                </c:pt>
                <c:pt idx="389">
                  <c:v>12.48</c:v>
                </c:pt>
                <c:pt idx="390">
                  <c:v>12.48</c:v>
                </c:pt>
                <c:pt idx="391">
                  <c:v>12.48</c:v>
                </c:pt>
                <c:pt idx="392">
                  <c:v>12.49</c:v>
                </c:pt>
                <c:pt idx="393">
                  <c:v>12.52</c:v>
                </c:pt>
                <c:pt idx="394">
                  <c:v>12.54</c:v>
                </c:pt>
                <c:pt idx="395">
                  <c:v>12.56</c:v>
                </c:pt>
                <c:pt idx="396">
                  <c:v>12.58</c:v>
                </c:pt>
                <c:pt idx="397">
                  <c:v>12.58</c:v>
                </c:pt>
                <c:pt idx="398">
                  <c:v>12.589999999999902</c:v>
                </c:pt>
                <c:pt idx="399">
                  <c:v>12.599999999999902</c:v>
                </c:pt>
                <c:pt idx="400">
                  <c:v>12.61</c:v>
                </c:pt>
                <c:pt idx="401">
                  <c:v>12.629999999999901</c:v>
                </c:pt>
                <c:pt idx="402">
                  <c:v>12.639999999999899</c:v>
                </c:pt>
                <c:pt idx="403">
                  <c:v>12.659999999999904</c:v>
                </c:pt>
                <c:pt idx="404">
                  <c:v>12.669999999999902</c:v>
                </c:pt>
                <c:pt idx="405">
                  <c:v>12.679999999999902</c:v>
                </c:pt>
                <c:pt idx="406">
                  <c:v>12.7</c:v>
                </c:pt>
                <c:pt idx="407">
                  <c:v>12.7</c:v>
                </c:pt>
                <c:pt idx="408">
                  <c:v>12.709999999999901</c:v>
                </c:pt>
                <c:pt idx="409">
                  <c:v>12.719999999999999</c:v>
                </c:pt>
                <c:pt idx="410">
                  <c:v>12.739999999999998</c:v>
                </c:pt>
                <c:pt idx="411">
                  <c:v>12.76</c:v>
                </c:pt>
                <c:pt idx="412">
                  <c:v>12.8</c:v>
                </c:pt>
                <c:pt idx="413">
                  <c:v>12.83</c:v>
                </c:pt>
                <c:pt idx="414">
                  <c:v>12.850000000000001</c:v>
                </c:pt>
                <c:pt idx="415">
                  <c:v>12.870000000000001</c:v>
                </c:pt>
                <c:pt idx="416">
                  <c:v>12.88</c:v>
                </c:pt>
                <c:pt idx="417">
                  <c:v>12.89</c:v>
                </c:pt>
                <c:pt idx="418">
                  <c:v>12.9</c:v>
                </c:pt>
                <c:pt idx="419">
                  <c:v>12.92</c:v>
                </c:pt>
                <c:pt idx="420">
                  <c:v>12.93</c:v>
                </c:pt>
                <c:pt idx="421">
                  <c:v>12.94</c:v>
                </c:pt>
                <c:pt idx="422">
                  <c:v>12.950000000000001</c:v>
                </c:pt>
                <c:pt idx="423">
                  <c:v>12.96</c:v>
                </c:pt>
                <c:pt idx="424">
                  <c:v>12.97</c:v>
                </c:pt>
                <c:pt idx="425">
                  <c:v>13.01</c:v>
                </c:pt>
                <c:pt idx="426">
                  <c:v>13.03</c:v>
                </c:pt>
                <c:pt idx="427">
                  <c:v>13.05</c:v>
                </c:pt>
                <c:pt idx="428">
                  <c:v>13.069999999999904</c:v>
                </c:pt>
                <c:pt idx="429">
                  <c:v>13.09</c:v>
                </c:pt>
                <c:pt idx="430">
                  <c:v>13.09</c:v>
                </c:pt>
                <c:pt idx="431">
                  <c:v>13.11</c:v>
                </c:pt>
                <c:pt idx="432">
                  <c:v>13.12</c:v>
                </c:pt>
                <c:pt idx="433">
                  <c:v>13.16</c:v>
                </c:pt>
                <c:pt idx="434">
                  <c:v>13.16</c:v>
                </c:pt>
                <c:pt idx="435">
                  <c:v>13.17</c:v>
                </c:pt>
                <c:pt idx="436">
                  <c:v>13.19</c:v>
                </c:pt>
                <c:pt idx="437">
                  <c:v>13.209999999999999</c:v>
                </c:pt>
                <c:pt idx="438">
                  <c:v>13.209999999999999</c:v>
                </c:pt>
                <c:pt idx="439">
                  <c:v>13.209999999999999</c:v>
                </c:pt>
                <c:pt idx="440">
                  <c:v>13.219999999999999</c:v>
                </c:pt>
                <c:pt idx="441">
                  <c:v>13.229999999999999</c:v>
                </c:pt>
                <c:pt idx="442">
                  <c:v>13.239999999999903</c:v>
                </c:pt>
                <c:pt idx="443">
                  <c:v>13.25</c:v>
                </c:pt>
                <c:pt idx="444">
                  <c:v>13.309999999999901</c:v>
                </c:pt>
                <c:pt idx="445">
                  <c:v>13.319999999999904</c:v>
                </c:pt>
                <c:pt idx="446">
                  <c:v>13.319999999999904</c:v>
                </c:pt>
                <c:pt idx="447">
                  <c:v>13.33</c:v>
                </c:pt>
                <c:pt idx="448">
                  <c:v>13.350000000000001</c:v>
                </c:pt>
                <c:pt idx="449">
                  <c:v>13.350000000000001</c:v>
                </c:pt>
                <c:pt idx="450">
                  <c:v>13.370000000000001</c:v>
                </c:pt>
                <c:pt idx="451">
                  <c:v>13.370000000000001</c:v>
                </c:pt>
                <c:pt idx="452">
                  <c:v>13.38</c:v>
                </c:pt>
                <c:pt idx="453">
                  <c:v>13.4</c:v>
                </c:pt>
                <c:pt idx="454">
                  <c:v>13.44</c:v>
                </c:pt>
                <c:pt idx="455">
                  <c:v>13.459999999999903</c:v>
                </c:pt>
                <c:pt idx="456">
                  <c:v>13.459999999999903</c:v>
                </c:pt>
                <c:pt idx="457">
                  <c:v>13.469999999999901</c:v>
                </c:pt>
                <c:pt idx="458">
                  <c:v>13.479999999999901</c:v>
                </c:pt>
                <c:pt idx="459">
                  <c:v>13.49</c:v>
                </c:pt>
                <c:pt idx="460">
                  <c:v>13.529999999999902</c:v>
                </c:pt>
                <c:pt idx="461">
                  <c:v>13.54</c:v>
                </c:pt>
                <c:pt idx="462">
                  <c:v>13.55</c:v>
                </c:pt>
                <c:pt idx="463">
                  <c:v>13.58</c:v>
                </c:pt>
                <c:pt idx="464">
                  <c:v>13.58</c:v>
                </c:pt>
                <c:pt idx="465">
                  <c:v>13.609999999999902</c:v>
                </c:pt>
                <c:pt idx="466">
                  <c:v>13.62</c:v>
                </c:pt>
                <c:pt idx="467">
                  <c:v>13.65</c:v>
                </c:pt>
                <c:pt idx="468">
                  <c:v>13.65</c:v>
                </c:pt>
                <c:pt idx="469">
                  <c:v>13.66</c:v>
                </c:pt>
                <c:pt idx="470">
                  <c:v>13.66</c:v>
                </c:pt>
                <c:pt idx="471">
                  <c:v>13.679999999999902</c:v>
                </c:pt>
                <c:pt idx="472">
                  <c:v>13.69</c:v>
                </c:pt>
                <c:pt idx="473">
                  <c:v>13.719999999999999</c:v>
                </c:pt>
                <c:pt idx="474">
                  <c:v>13.729999999999999</c:v>
                </c:pt>
                <c:pt idx="475">
                  <c:v>13.75</c:v>
                </c:pt>
                <c:pt idx="476">
                  <c:v>13.77</c:v>
                </c:pt>
                <c:pt idx="477">
                  <c:v>13.799999999999899</c:v>
                </c:pt>
                <c:pt idx="478">
                  <c:v>13.81</c:v>
                </c:pt>
                <c:pt idx="479">
                  <c:v>13.83</c:v>
                </c:pt>
                <c:pt idx="480">
                  <c:v>13.850000000000001</c:v>
                </c:pt>
                <c:pt idx="481">
                  <c:v>13.860000000000001</c:v>
                </c:pt>
                <c:pt idx="482">
                  <c:v>13.870000000000001</c:v>
                </c:pt>
                <c:pt idx="483">
                  <c:v>13.9</c:v>
                </c:pt>
                <c:pt idx="484">
                  <c:v>13.91</c:v>
                </c:pt>
                <c:pt idx="485">
                  <c:v>13.92</c:v>
                </c:pt>
                <c:pt idx="486">
                  <c:v>13.92</c:v>
                </c:pt>
                <c:pt idx="487">
                  <c:v>13.93</c:v>
                </c:pt>
                <c:pt idx="488">
                  <c:v>13.96</c:v>
                </c:pt>
                <c:pt idx="489">
                  <c:v>14</c:v>
                </c:pt>
                <c:pt idx="490">
                  <c:v>14</c:v>
                </c:pt>
                <c:pt idx="491">
                  <c:v>14</c:v>
                </c:pt>
                <c:pt idx="492">
                  <c:v>14.01</c:v>
                </c:pt>
                <c:pt idx="493">
                  <c:v>14.02</c:v>
                </c:pt>
                <c:pt idx="494">
                  <c:v>14.02</c:v>
                </c:pt>
                <c:pt idx="495">
                  <c:v>14.02</c:v>
                </c:pt>
                <c:pt idx="496">
                  <c:v>14.02</c:v>
                </c:pt>
                <c:pt idx="497">
                  <c:v>14.04</c:v>
                </c:pt>
                <c:pt idx="498">
                  <c:v>14.04</c:v>
                </c:pt>
                <c:pt idx="499">
                  <c:v>14.04</c:v>
                </c:pt>
                <c:pt idx="500">
                  <c:v>14.06</c:v>
                </c:pt>
                <c:pt idx="501">
                  <c:v>14.06</c:v>
                </c:pt>
                <c:pt idx="502">
                  <c:v>14.069999999999904</c:v>
                </c:pt>
                <c:pt idx="503">
                  <c:v>14.09</c:v>
                </c:pt>
                <c:pt idx="504">
                  <c:v>14.09</c:v>
                </c:pt>
                <c:pt idx="505">
                  <c:v>14.1</c:v>
                </c:pt>
                <c:pt idx="506">
                  <c:v>14.12</c:v>
                </c:pt>
                <c:pt idx="507">
                  <c:v>14.12</c:v>
                </c:pt>
                <c:pt idx="508">
                  <c:v>14.12</c:v>
                </c:pt>
                <c:pt idx="509">
                  <c:v>14.15</c:v>
                </c:pt>
                <c:pt idx="510">
                  <c:v>14.17</c:v>
                </c:pt>
                <c:pt idx="511">
                  <c:v>14.17</c:v>
                </c:pt>
                <c:pt idx="512">
                  <c:v>14.179999999999902</c:v>
                </c:pt>
                <c:pt idx="513">
                  <c:v>14.2</c:v>
                </c:pt>
                <c:pt idx="514">
                  <c:v>14.229999999999999</c:v>
                </c:pt>
                <c:pt idx="515">
                  <c:v>14.249999999999902</c:v>
                </c:pt>
                <c:pt idx="516">
                  <c:v>14.26</c:v>
                </c:pt>
                <c:pt idx="517">
                  <c:v>14.279999999999902</c:v>
                </c:pt>
                <c:pt idx="518">
                  <c:v>14.29</c:v>
                </c:pt>
                <c:pt idx="519">
                  <c:v>14.299999999999899</c:v>
                </c:pt>
                <c:pt idx="520">
                  <c:v>14.299999999999899</c:v>
                </c:pt>
                <c:pt idx="521">
                  <c:v>14.309999999999901</c:v>
                </c:pt>
                <c:pt idx="522">
                  <c:v>14.309999999999901</c:v>
                </c:pt>
                <c:pt idx="523">
                  <c:v>14.329999999999904</c:v>
                </c:pt>
                <c:pt idx="524">
                  <c:v>14.339999999999902</c:v>
                </c:pt>
                <c:pt idx="525">
                  <c:v>14.350000000000001</c:v>
                </c:pt>
                <c:pt idx="526">
                  <c:v>14.350000000000001</c:v>
                </c:pt>
                <c:pt idx="527">
                  <c:v>14.379999999999903</c:v>
                </c:pt>
                <c:pt idx="528">
                  <c:v>14.389999999999901</c:v>
                </c:pt>
                <c:pt idx="529">
                  <c:v>14.399999999999904</c:v>
                </c:pt>
                <c:pt idx="530">
                  <c:v>14.409999999999904</c:v>
                </c:pt>
                <c:pt idx="531">
                  <c:v>14.42</c:v>
                </c:pt>
                <c:pt idx="532">
                  <c:v>14.429999999999902</c:v>
                </c:pt>
                <c:pt idx="533">
                  <c:v>14.44</c:v>
                </c:pt>
                <c:pt idx="534">
                  <c:v>14.44</c:v>
                </c:pt>
                <c:pt idx="535">
                  <c:v>14.44</c:v>
                </c:pt>
                <c:pt idx="536">
                  <c:v>14.44</c:v>
                </c:pt>
                <c:pt idx="537">
                  <c:v>14.450000000000001</c:v>
                </c:pt>
                <c:pt idx="538">
                  <c:v>14.46</c:v>
                </c:pt>
                <c:pt idx="539">
                  <c:v>14.479999999999901</c:v>
                </c:pt>
                <c:pt idx="540">
                  <c:v>14.479999999999901</c:v>
                </c:pt>
                <c:pt idx="541">
                  <c:v>14.489999999999904</c:v>
                </c:pt>
                <c:pt idx="542">
                  <c:v>14.509999999999902</c:v>
                </c:pt>
                <c:pt idx="543">
                  <c:v>14.52</c:v>
                </c:pt>
                <c:pt idx="544">
                  <c:v>14.54</c:v>
                </c:pt>
                <c:pt idx="545">
                  <c:v>14.549999999999899</c:v>
                </c:pt>
                <c:pt idx="546">
                  <c:v>14.559999999999901</c:v>
                </c:pt>
                <c:pt idx="547">
                  <c:v>14.57</c:v>
                </c:pt>
                <c:pt idx="548">
                  <c:v>14.57</c:v>
                </c:pt>
                <c:pt idx="549">
                  <c:v>14.609999999999902</c:v>
                </c:pt>
                <c:pt idx="550">
                  <c:v>14.619999999999902</c:v>
                </c:pt>
                <c:pt idx="551">
                  <c:v>14.639999999999999</c:v>
                </c:pt>
                <c:pt idx="552">
                  <c:v>14.649999999999903</c:v>
                </c:pt>
                <c:pt idx="553">
                  <c:v>14.649999999999903</c:v>
                </c:pt>
                <c:pt idx="554">
                  <c:v>14.649999999999903</c:v>
                </c:pt>
                <c:pt idx="555">
                  <c:v>14.649999999999903</c:v>
                </c:pt>
                <c:pt idx="556">
                  <c:v>14.659999999999904</c:v>
                </c:pt>
                <c:pt idx="557">
                  <c:v>14.659999999999904</c:v>
                </c:pt>
                <c:pt idx="558">
                  <c:v>14.67</c:v>
                </c:pt>
                <c:pt idx="559">
                  <c:v>14.689999999999902</c:v>
                </c:pt>
                <c:pt idx="560">
                  <c:v>14.7</c:v>
                </c:pt>
                <c:pt idx="561">
                  <c:v>14.7</c:v>
                </c:pt>
                <c:pt idx="562">
                  <c:v>14.719999999999899</c:v>
                </c:pt>
                <c:pt idx="563">
                  <c:v>14.719999999999899</c:v>
                </c:pt>
                <c:pt idx="564">
                  <c:v>14.75</c:v>
                </c:pt>
                <c:pt idx="565">
                  <c:v>14.76</c:v>
                </c:pt>
                <c:pt idx="566">
                  <c:v>14.77</c:v>
                </c:pt>
                <c:pt idx="567">
                  <c:v>14.799999999999899</c:v>
                </c:pt>
                <c:pt idx="568">
                  <c:v>14.799999999999899</c:v>
                </c:pt>
                <c:pt idx="569">
                  <c:v>14.82</c:v>
                </c:pt>
                <c:pt idx="570">
                  <c:v>14.83</c:v>
                </c:pt>
                <c:pt idx="571">
                  <c:v>14.84</c:v>
                </c:pt>
                <c:pt idx="572">
                  <c:v>14.84</c:v>
                </c:pt>
                <c:pt idx="573">
                  <c:v>14.879999999999903</c:v>
                </c:pt>
                <c:pt idx="574">
                  <c:v>14.879999999999903</c:v>
                </c:pt>
                <c:pt idx="575">
                  <c:v>14.899999999999904</c:v>
                </c:pt>
                <c:pt idx="576">
                  <c:v>14.919999999999902</c:v>
                </c:pt>
                <c:pt idx="577">
                  <c:v>14.93</c:v>
                </c:pt>
                <c:pt idx="578">
                  <c:v>14.939999999999902</c:v>
                </c:pt>
                <c:pt idx="579">
                  <c:v>14.959999999999903</c:v>
                </c:pt>
                <c:pt idx="580">
                  <c:v>14.959999999999903</c:v>
                </c:pt>
                <c:pt idx="581">
                  <c:v>14.979999999999901</c:v>
                </c:pt>
                <c:pt idx="582">
                  <c:v>14.979999999999901</c:v>
                </c:pt>
                <c:pt idx="583">
                  <c:v>15.049999999999899</c:v>
                </c:pt>
                <c:pt idx="584">
                  <c:v>15.049999999999899</c:v>
                </c:pt>
                <c:pt idx="585">
                  <c:v>15.049999999999899</c:v>
                </c:pt>
                <c:pt idx="586">
                  <c:v>15.049999999999899</c:v>
                </c:pt>
                <c:pt idx="587">
                  <c:v>15.06</c:v>
                </c:pt>
                <c:pt idx="588">
                  <c:v>15.07</c:v>
                </c:pt>
                <c:pt idx="589">
                  <c:v>15.079999999999904</c:v>
                </c:pt>
                <c:pt idx="590">
                  <c:v>15.079999999999904</c:v>
                </c:pt>
                <c:pt idx="591">
                  <c:v>15.079999999999904</c:v>
                </c:pt>
                <c:pt idx="592">
                  <c:v>15.129999999999901</c:v>
                </c:pt>
                <c:pt idx="593">
                  <c:v>15.149999999999903</c:v>
                </c:pt>
                <c:pt idx="594">
                  <c:v>15.169999999999902</c:v>
                </c:pt>
                <c:pt idx="595">
                  <c:v>15.18</c:v>
                </c:pt>
                <c:pt idx="596">
                  <c:v>15.209999999999901</c:v>
                </c:pt>
                <c:pt idx="597">
                  <c:v>15.219999999999899</c:v>
                </c:pt>
                <c:pt idx="598">
                  <c:v>15.229999999999899</c:v>
                </c:pt>
                <c:pt idx="599">
                  <c:v>15.239999999999903</c:v>
                </c:pt>
                <c:pt idx="600">
                  <c:v>15.25</c:v>
                </c:pt>
                <c:pt idx="601">
                  <c:v>15.26</c:v>
                </c:pt>
                <c:pt idx="602">
                  <c:v>15.26</c:v>
                </c:pt>
                <c:pt idx="603">
                  <c:v>15.26</c:v>
                </c:pt>
                <c:pt idx="604">
                  <c:v>15.28</c:v>
                </c:pt>
                <c:pt idx="605">
                  <c:v>15.289999999999901</c:v>
                </c:pt>
                <c:pt idx="606">
                  <c:v>15.299999999999899</c:v>
                </c:pt>
                <c:pt idx="607">
                  <c:v>15.299999999999899</c:v>
                </c:pt>
                <c:pt idx="608">
                  <c:v>15.299999999999899</c:v>
                </c:pt>
                <c:pt idx="609">
                  <c:v>15.309999999999901</c:v>
                </c:pt>
                <c:pt idx="610">
                  <c:v>15.309999999999901</c:v>
                </c:pt>
                <c:pt idx="611">
                  <c:v>15.32</c:v>
                </c:pt>
                <c:pt idx="612">
                  <c:v>15.32</c:v>
                </c:pt>
                <c:pt idx="613">
                  <c:v>15.34</c:v>
                </c:pt>
                <c:pt idx="614">
                  <c:v>15.360000000000001</c:v>
                </c:pt>
                <c:pt idx="615">
                  <c:v>15.360000000000001</c:v>
                </c:pt>
                <c:pt idx="616">
                  <c:v>15.370000000000001</c:v>
                </c:pt>
                <c:pt idx="617">
                  <c:v>15.389999999999901</c:v>
                </c:pt>
                <c:pt idx="618">
                  <c:v>15.4</c:v>
                </c:pt>
                <c:pt idx="619">
                  <c:v>15.409999999999904</c:v>
                </c:pt>
                <c:pt idx="620">
                  <c:v>15.43</c:v>
                </c:pt>
                <c:pt idx="621">
                  <c:v>15.43</c:v>
                </c:pt>
                <c:pt idx="622">
                  <c:v>15.43</c:v>
                </c:pt>
                <c:pt idx="623">
                  <c:v>15.450000000000001</c:v>
                </c:pt>
                <c:pt idx="624">
                  <c:v>15.450000000000001</c:v>
                </c:pt>
                <c:pt idx="625">
                  <c:v>15.459999999999903</c:v>
                </c:pt>
                <c:pt idx="626">
                  <c:v>15.479999999999901</c:v>
                </c:pt>
                <c:pt idx="627">
                  <c:v>15.52</c:v>
                </c:pt>
                <c:pt idx="628">
                  <c:v>15.53</c:v>
                </c:pt>
                <c:pt idx="629">
                  <c:v>15.55</c:v>
                </c:pt>
                <c:pt idx="630">
                  <c:v>15.55</c:v>
                </c:pt>
                <c:pt idx="631">
                  <c:v>15.56</c:v>
                </c:pt>
                <c:pt idx="632">
                  <c:v>15.56</c:v>
                </c:pt>
                <c:pt idx="633">
                  <c:v>15.61</c:v>
                </c:pt>
                <c:pt idx="634">
                  <c:v>15.639999999999999</c:v>
                </c:pt>
                <c:pt idx="635">
                  <c:v>15.65</c:v>
                </c:pt>
                <c:pt idx="636">
                  <c:v>15.68</c:v>
                </c:pt>
                <c:pt idx="637">
                  <c:v>15.689999999999902</c:v>
                </c:pt>
                <c:pt idx="638">
                  <c:v>15.709999999999901</c:v>
                </c:pt>
                <c:pt idx="639">
                  <c:v>15.719999999999999</c:v>
                </c:pt>
                <c:pt idx="640">
                  <c:v>15.739999999999998</c:v>
                </c:pt>
                <c:pt idx="641">
                  <c:v>15.78</c:v>
                </c:pt>
                <c:pt idx="642">
                  <c:v>15.78</c:v>
                </c:pt>
                <c:pt idx="643">
                  <c:v>15.79</c:v>
                </c:pt>
                <c:pt idx="644">
                  <c:v>15.809999999999901</c:v>
                </c:pt>
                <c:pt idx="645">
                  <c:v>15.809999999999901</c:v>
                </c:pt>
                <c:pt idx="646">
                  <c:v>15.83</c:v>
                </c:pt>
                <c:pt idx="647">
                  <c:v>15.850000000000001</c:v>
                </c:pt>
                <c:pt idx="648">
                  <c:v>15.860000000000001</c:v>
                </c:pt>
                <c:pt idx="649">
                  <c:v>15.889999999999901</c:v>
                </c:pt>
                <c:pt idx="650">
                  <c:v>15.9</c:v>
                </c:pt>
                <c:pt idx="651">
                  <c:v>15.9</c:v>
                </c:pt>
                <c:pt idx="652">
                  <c:v>15.909999999999904</c:v>
                </c:pt>
                <c:pt idx="653">
                  <c:v>15.93</c:v>
                </c:pt>
                <c:pt idx="654">
                  <c:v>15.939999999999902</c:v>
                </c:pt>
                <c:pt idx="655">
                  <c:v>15.969999999999901</c:v>
                </c:pt>
                <c:pt idx="656">
                  <c:v>15.98</c:v>
                </c:pt>
                <c:pt idx="657">
                  <c:v>15.98</c:v>
                </c:pt>
                <c:pt idx="658">
                  <c:v>15.999999999999904</c:v>
                </c:pt>
                <c:pt idx="659">
                  <c:v>16.029999999999902</c:v>
                </c:pt>
                <c:pt idx="660">
                  <c:v>16.05</c:v>
                </c:pt>
                <c:pt idx="661">
                  <c:v>16.069999999999897</c:v>
                </c:pt>
                <c:pt idx="662">
                  <c:v>16.09</c:v>
                </c:pt>
                <c:pt idx="663">
                  <c:v>16.09</c:v>
                </c:pt>
                <c:pt idx="664">
                  <c:v>16.09</c:v>
                </c:pt>
                <c:pt idx="665">
                  <c:v>16.110000000000003</c:v>
                </c:pt>
                <c:pt idx="666">
                  <c:v>16.119999999999905</c:v>
                </c:pt>
                <c:pt idx="667">
                  <c:v>16.119999999999905</c:v>
                </c:pt>
                <c:pt idx="668">
                  <c:v>16.119999999999905</c:v>
                </c:pt>
                <c:pt idx="669">
                  <c:v>16.14</c:v>
                </c:pt>
                <c:pt idx="670">
                  <c:v>16.149999999999999</c:v>
                </c:pt>
                <c:pt idx="671">
                  <c:v>16.170000000000005</c:v>
                </c:pt>
                <c:pt idx="672">
                  <c:v>16.189999999999895</c:v>
                </c:pt>
                <c:pt idx="673">
                  <c:v>16.21</c:v>
                </c:pt>
                <c:pt idx="674">
                  <c:v>16.239999999999995</c:v>
                </c:pt>
                <c:pt idx="675">
                  <c:v>16.25</c:v>
                </c:pt>
                <c:pt idx="676">
                  <c:v>16.260000000000002</c:v>
                </c:pt>
                <c:pt idx="677">
                  <c:v>16.29</c:v>
                </c:pt>
                <c:pt idx="678">
                  <c:v>16.29</c:v>
                </c:pt>
                <c:pt idx="679">
                  <c:v>16.29</c:v>
                </c:pt>
                <c:pt idx="680">
                  <c:v>16.319999999999901</c:v>
                </c:pt>
                <c:pt idx="681">
                  <c:v>16.329999999999995</c:v>
                </c:pt>
                <c:pt idx="682">
                  <c:v>16.37</c:v>
                </c:pt>
                <c:pt idx="683">
                  <c:v>16.399999999999999</c:v>
                </c:pt>
                <c:pt idx="684">
                  <c:v>16.41</c:v>
                </c:pt>
                <c:pt idx="685">
                  <c:v>16.419999999999899</c:v>
                </c:pt>
                <c:pt idx="686">
                  <c:v>16.429999999999897</c:v>
                </c:pt>
                <c:pt idx="687">
                  <c:v>16.439999999999895</c:v>
                </c:pt>
                <c:pt idx="688">
                  <c:v>16.47</c:v>
                </c:pt>
                <c:pt idx="689">
                  <c:v>16.479999999999897</c:v>
                </c:pt>
                <c:pt idx="690">
                  <c:v>16.479999999999897</c:v>
                </c:pt>
                <c:pt idx="691">
                  <c:v>16.53</c:v>
                </c:pt>
                <c:pt idx="692">
                  <c:v>16.54</c:v>
                </c:pt>
                <c:pt idx="693">
                  <c:v>16.57</c:v>
                </c:pt>
                <c:pt idx="694">
                  <c:v>16.579999999999995</c:v>
                </c:pt>
                <c:pt idx="695">
                  <c:v>16.600000000000001</c:v>
                </c:pt>
                <c:pt idx="696">
                  <c:v>16.64</c:v>
                </c:pt>
                <c:pt idx="697">
                  <c:v>16.64</c:v>
                </c:pt>
                <c:pt idx="698">
                  <c:v>16.64</c:v>
                </c:pt>
                <c:pt idx="699">
                  <c:v>16.670000000000005</c:v>
                </c:pt>
                <c:pt idx="700">
                  <c:v>16.7</c:v>
                </c:pt>
                <c:pt idx="701">
                  <c:v>16.7</c:v>
                </c:pt>
                <c:pt idx="702">
                  <c:v>16.72</c:v>
                </c:pt>
                <c:pt idx="703">
                  <c:v>16.739999999999995</c:v>
                </c:pt>
                <c:pt idx="704">
                  <c:v>16.77</c:v>
                </c:pt>
                <c:pt idx="705">
                  <c:v>16.79</c:v>
                </c:pt>
                <c:pt idx="706">
                  <c:v>16.799999999999898</c:v>
                </c:pt>
                <c:pt idx="707">
                  <c:v>16.82</c:v>
                </c:pt>
                <c:pt idx="708">
                  <c:v>16.849999999999895</c:v>
                </c:pt>
                <c:pt idx="709">
                  <c:v>16.86</c:v>
                </c:pt>
                <c:pt idx="710">
                  <c:v>16.87</c:v>
                </c:pt>
                <c:pt idx="711">
                  <c:v>16.87</c:v>
                </c:pt>
                <c:pt idx="712">
                  <c:v>16.88</c:v>
                </c:pt>
                <c:pt idx="713">
                  <c:v>16.909999999999897</c:v>
                </c:pt>
                <c:pt idx="714">
                  <c:v>16.919999999999899</c:v>
                </c:pt>
                <c:pt idx="715">
                  <c:v>16.919999999999899</c:v>
                </c:pt>
                <c:pt idx="716">
                  <c:v>16.97</c:v>
                </c:pt>
                <c:pt idx="717">
                  <c:v>16.97</c:v>
                </c:pt>
                <c:pt idx="718">
                  <c:v>16.97</c:v>
                </c:pt>
                <c:pt idx="719">
                  <c:v>16.979999999999897</c:v>
                </c:pt>
                <c:pt idx="720">
                  <c:v>17</c:v>
                </c:pt>
                <c:pt idx="721">
                  <c:v>17.02</c:v>
                </c:pt>
                <c:pt idx="722">
                  <c:v>17.0399999999999</c:v>
                </c:pt>
                <c:pt idx="723">
                  <c:v>17.0399999999999</c:v>
                </c:pt>
                <c:pt idx="724">
                  <c:v>17.049999999999898</c:v>
                </c:pt>
                <c:pt idx="725">
                  <c:v>17.059999999999999</c:v>
                </c:pt>
                <c:pt idx="726">
                  <c:v>17.059999999999999</c:v>
                </c:pt>
                <c:pt idx="727">
                  <c:v>17.079999999999995</c:v>
                </c:pt>
                <c:pt idx="728">
                  <c:v>17.09</c:v>
                </c:pt>
                <c:pt idx="729">
                  <c:v>17.110000000000003</c:v>
                </c:pt>
                <c:pt idx="730">
                  <c:v>17.130000000000003</c:v>
                </c:pt>
                <c:pt idx="731">
                  <c:v>17.130000000000003</c:v>
                </c:pt>
                <c:pt idx="732">
                  <c:v>17.149999999999999</c:v>
                </c:pt>
                <c:pt idx="733">
                  <c:v>17.169999999999899</c:v>
                </c:pt>
                <c:pt idx="734">
                  <c:v>17.190000000000001</c:v>
                </c:pt>
                <c:pt idx="735">
                  <c:v>17.190000000000001</c:v>
                </c:pt>
                <c:pt idx="736">
                  <c:v>17.21</c:v>
                </c:pt>
                <c:pt idx="737">
                  <c:v>17.23</c:v>
                </c:pt>
                <c:pt idx="738">
                  <c:v>17.239999999999995</c:v>
                </c:pt>
                <c:pt idx="739">
                  <c:v>17.27</c:v>
                </c:pt>
                <c:pt idx="740">
                  <c:v>17.279999999999998</c:v>
                </c:pt>
                <c:pt idx="741">
                  <c:v>17.3</c:v>
                </c:pt>
                <c:pt idx="742">
                  <c:v>17.309999999999999</c:v>
                </c:pt>
                <c:pt idx="743">
                  <c:v>17.309999999999999</c:v>
                </c:pt>
                <c:pt idx="744">
                  <c:v>17.329999999999995</c:v>
                </c:pt>
                <c:pt idx="745">
                  <c:v>17.34</c:v>
                </c:pt>
                <c:pt idx="746">
                  <c:v>17.36</c:v>
                </c:pt>
                <c:pt idx="747">
                  <c:v>17.37</c:v>
                </c:pt>
                <c:pt idx="748">
                  <c:v>17.409999999999897</c:v>
                </c:pt>
                <c:pt idx="749">
                  <c:v>17.419999999999899</c:v>
                </c:pt>
                <c:pt idx="750">
                  <c:v>17.459999999999997</c:v>
                </c:pt>
                <c:pt idx="751">
                  <c:v>17.459999999999997</c:v>
                </c:pt>
                <c:pt idx="752">
                  <c:v>17.479999999999897</c:v>
                </c:pt>
                <c:pt idx="753">
                  <c:v>17.479999999999897</c:v>
                </c:pt>
                <c:pt idx="754">
                  <c:v>17.489999999999991</c:v>
                </c:pt>
                <c:pt idx="755">
                  <c:v>17.52</c:v>
                </c:pt>
                <c:pt idx="756">
                  <c:v>17.529999999999902</c:v>
                </c:pt>
                <c:pt idx="757">
                  <c:v>17.549999999999898</c:v>
                </c:pt>
                <c:pt idx="758">
                  <c:v>17.549999999999898</c:v>
                </c:pt>
                <c:pt idx="759">
                  <c:v>17.549999999999898</c:v>
                </c:pt>
                <c:pt idx="760">
                  <c:v>17.579999999999899</c:v>
                </c:pt>
                <c:pt idx="761">
                  <c:v>17.589999999999897</c:v>
                </c:pt>
                <c:pt idx="762">
                  <c:v>17.610000000000003</c:v>
                </c:pt>
                <c:pt idx="763">
                  <c:v>17.610000000000003</c:v>
                </c:pt>
                <c:pt idx="764">
                  <c:v>17.610000000000003</c:v>
                </c:pt>
                <c:pt idx="765">
                  <c:v>17.630000000000003</c:v>
                </c:pt>
                <c:pt idx="766">
                  <c:v>17.649999999999899</c:v>
                </c:pt>
                <c:pt idx="767">
                  <c:v>17.659999999999901</c:v>
                </c:pt>
                <c:pt idx="768">
                  <c:v>17.690000000000001</c:v>
                </c:pt>
                <c:pt idx="769">
                  <c:v>17.690000000000001</c:v>
                </c:pt>
                <c:pt idx="770">
                  <c:v>17.7</c:v>
                </c:pt>
                <c:pt idx="771">
                  <c:v>17.7</c:v>
                </c:pt>
                <c:pt idx="772">
                  <c:v>17.760000000000002</c:v>
                </c:pt>
                <c:pt idx="773">
                  <c:v>17.779999999999998</c:v>
                </c:pt>
                <c:pt idx="774">
                  <c:v>17.82</c:v>
                </c:pt>
                <c:pt idx="775">
                  <c:v>17.87</c:v>
                </c:pt>
                <c:pt idx="776">
                  <c:v>17.89</c:v>
                </c:pt>
                <c:pt idx="777">
                  <c:v>17.899999999999999</c:v>
                </c:pt>
                <c:pt idx="778">
                  <c:v>17.919999999999899</c:v>
                </c:pt>
                <c:pt idx="779">
                  <c:v>17.939999999999895</c:v>
                </c:pt>
                <c:pt idx="780">
                  <c:v>17.939999999999895</c:v>
                </c:pt>
                <c:pt idx="781">
                  <c:v>17.939999999999895</c:v>
                </c:pt>
                <c:pt idx="782">
                  <c:v>17.97</c:v>
                </c:pt>
                <c:pt idx="783">
                  <c:v>17.979999999999997</c:v>
                </c:pt>
                <c:pt idx="784">
                  <c:v>18</c:v>
                </c:pt>
                <c:pt idx="785">
                  <c:v>18</c:v>
                </c:pt>
                <c:pt idx="786">
                  <c:v>18.009999999999899</c:v>
                </c:pt>
                <c:pt idx="787">
                  <c:v>18.04</c:v>
                </c:pt>
                <c:pt idx="788">
                  <c:v>18.05</c:v>
                </c:pt>
                <c:pt idx="789">
                  <c:v>18.069999999999897</c:v>
                </c:pt>
                <c:pt idx="790">
                  <c:v>18.09</c:v>
                </c:pt>
                <c:pt idx="791">
                  <c:v>18.110000000000003</c:v>
                </c:pt>
                <c:pt idx="792">
                  <c:v>18.110000000000003</c:v>
                </c:pt>
                <c:pt idx="793">
                  <c:v>18.1299999999999</c:v>
                </c:pt>
                <c:pt idx="794">
                  <c:v>18.149999999999999</c:v>
                </c:pt>
                <c:pt idx="795">
                  <c:v>18.149999999999999</c:v>
                </c:pt>
                <c:pt idx="796">
                  <c:v>18.18</c:v>
                </c:pt>
                <c:pt idx="797">
                  <c:v>18.18</c:v>
                </c:pt>
                <c:pt idx="798">
                  <c:v>18.18</c:v>
                </c:pt>
                <c:pt idx="799">
                  <c:v>18.18</c:v>
                </c:pt>
                <c:pt idx="800">
                  <c:v>18.22</c:v>
                </c:pt>
                <c:pt idx="801">
                  <c:v>18.239999999999995</c:v>
                </c:pt>
                <c:pt idx="802">
                  <c:v>18.279999999999902</c:v>
                </c:pt>
                <c:pt idx="803">
                  <c:v>18.309999999999999</c:v>
                </c:pt>
                <c:pt idx="804">
                  <c:v>18.309999999999999</c:v>
                </c:pt>
                <c:pt idx="805">
                  <c:v>18.36</c:v>
                </c:pt>
                <c:pt idx="806">
                  <c:v>18.38</c:v>
                </c:pt>
                <c:pt idx="807">
                  <c:v>18.39</c:v>
                </c:pt>
                <c:pt idx="808">
                  <c:v>18.399999999999999</c:v>
                </c:pt>
                <c:pt idx="809">
                  <c:v>18.41</c:v>
                </c:pt>
                <c:pt idx="810">
                  <c:v>18.419999999999899</c:v>
                </c:pt>
                <c:pt idx="811">
                  <c:v>18.45</c:v>
                </c:pt>
                <c:pt idx="812">
                  <c:v>18.479999999999997</c:v>
                </c:pt>
                <c:pt idx="813">
                  <c:v>18.489999999999991</c:v>
                </c:pt>
                <c:pt idx="814">
                  <c:v>18.489999999999991</c:v>
                </c:pt>
                <c:pt idx="815">
                  <c:v>18.510000000000005</c:v>
                </c:pt>
                <c:pt idx="816">
                  <c:v>18.54</c:v>
                </c:pt>
                <c:pt idx="817">
                  <c:v>18.55</c:v>
                </c:pt>
                <c:pt idx="818">
                  <c:v>18.559999999999999</c:v>
                </c:pt>
                <c:pt idx="819">
                  <c:v>18.579999999999995</c:v>
                </c:pt>
                <c:pt idx="820">
                  <c:v>18.579999999999995</c:v>
                </c:pt>
                <c:pt idx="821">
                  <c:v>18.610000000000003</c:v>
                </c:pt>
                <c:pt idx="822">
                  <c:v>18.62</c:v>
                </c:pt>
                <c:pt idx="823">
                  <c:v>18.62</c:v>
                </c:pt>
                <c:pt idx="824">
                  <c:v>18.64</c:v>
                </c:pt>
                <c:pt idx="825">
                  <c:v>18.649999999999999</c:v>
                </c:pt>
                <c:pt idx="826">
                  <c:v>18.66</c:v>
                </c:pt>
                <c:pt idx="827">
                  <c:v>18.68</c:v>
                </c:pt>
                <c:pt idx="828">
                  <c:v>18.72</c:v>
                </c:pt>
                <c:pt idx="829">
                  <c:v>18.769999999999897</c:v>
                </c:pt>
                <c:pt idx="830">
                  <c:v>18.769999999999897</c:v>
                </c:pt>
                <c:pt idx="831">
                  <c:v>18.779999999999998</c:v>
                </c:pt>
                <c:pt idx="832">
                  <c:v>18.8</c:v>
                </c:pt>
                <c:pt idx="833">
                  <c:v>18.819999999999901</c:v>
                </c:pt>
                <c:pt idx="834">
                  <c:v>18.84</c:v>
                </c:pt>
                <c:pt idx="835">
                  <c:v>18.850000000000001</c:v>
                </c:pt>
                <c:pt idx="836">
                  <c:v>18.86</c:v>
                </c:pt>
                <c:pt idx="837">
                  <c:v>18.869999999999902</c:v>
                </c:pt>
                <c:pt idx="838">
                  <c:v>18.88</c:v>
                </c:pt>
                <c:pt idx="839">
                  <c:v>18.899999999999999</c:v>
                </c:pt>
                <c:pt idx="840">
                  <c:v>18.93</c:v>
                </c:pt>
                <c:pt idx="841">
                  <c:v>18.93</c:v>
                </c:pt>
                <c:pt idx="842">
                  <c:v>18.949999999999896</c:v>
                </c:pt>
                <c:pt idx="843">
                  <c:v>18.949999999999896</c:v>
                </c:pt>
                <c:pt idx="844">
                  <c:v>18.959999999999997</c:v>
                </c:pt>
                <c:pt idx="845">
                  <c:v>18.979999999999997</c:v>
                </c:pt>
                <c:pt idx="846">
                  <c:v>18.989999999999991</c:v>
                </c:pt>
                <c:pt idx="847">
                  <c:v>18.989999999999991</c:v>
                </c:pt>
                <c:pt idx="848">
                  <c:v>19.009999999999899</c:v>
                </c:pt>
                <c:pt idx="849">
                  <c:v>19.02</c:v>
                </c:pt>
                <c:pt idx="850">
                  <c:v>19.02</c:v>
                </c:pt>
                <c:pt idx="851">
                  <c:v>19.04</c:v>
                </c:pt>
                <c:pt idx="852">
                  <c:v>19.07</c:v>
                </c:pt>
                <c:pt idx="853">
                  <c:v>19.079999999999995</c:v>
                </c:pt>
                <c:pt idx="854">
                  <c:v>19.079999999999995</c:v>
                </c:pt>
                <c:pt idx="855">
                  <c:v>19.09</c:v>
                </c:pt>
                <c:pt idx="856">
                  <c:v>19.100000000000001</c:v>
                </c:pt>
                <c:pt idx="857">
                  <c:v>19.12</c:v>
                </c:pt>
                <c:pt idx="858">
                  <c:v>19.149999999999999</c:v>
                </c:pt>
                <c:pt idx="859">
                  <c:v>19.149999999999999</c:v>
                </c:pt>
                <c:pt idx="860">
                  <c:v>19.1799999999999</c:v>
                </c:pt>
                <c:pt idx="861">
                  <c:v>19.2</c:v>
                </c:pt>
                <c:pt idx="862">
                  <c:v>19.229999999999897</c:v>
                </c:pt>
                <c:pt idx="863">
                  <c:v>19.229999999999897</c:v>
                </c:pt>
                <c:pt idx="864">
                  <c:v>19.239999999999995</c:v>
                </c:pt>
                <c:pt idx="865">
                  <c:v>19.239999999999995</c:v>
                </c:pt>
                <c:pt idx="866">
                  <c:v>19.25</c:v>
                </c:pt>
                <c:pt idx="867">
                  <c:v>19.27</c:v>
                </c:pt>
                <c:pt idx="868">
                  <c:v>19.27</c:v>
                </c:pt>
                <c:pt idx="869">
                  <c:v>19.27</c:v>
                </c:pt>
                <c:pt idx="870">
                  <c:v>19.29</c:v>
                </c:pt>
                <c:pt idx="871">
                  <c:v>19.3</c:v>
                </c:pt>
                <c:pt idx="872">
                  <c:v>19.319999999999901</c:v>
                </c:pt>
                <c:pt idx="873">
                  <c:v>19.329999999999995</c:v>
                </c:pt>
                <c:pt idx="874">
                  <c:v>19.329999999999995</c:v>
                </c:pt>
                <c:pt idx="875">
                  <c:v>19.3599999999999</c:v>
                </c:pt>
                <c:pt idx="876">
                  <c:v>19.3599999999999</c:v>
                </c:pt>
                <c:pt idx="877">
                  <c:v>19.39</c:v>
                </c:pt>
                <c:pt idx="878">
                  <c:v>19.409999999999897</c:v>
                </c:pt>
                <c:pt idx="879">
                  <c:v>19.409999999999897</c:v>
                </c:pt>
                <c:pt idx="880">
                  <c:v>19.45</c:v>
                </c:pt>
                <c:pt idx="881">
                  <c:v>19.459999999999898</c:v>
                </c:pt>
                <c:pt idx="882">
                  <c:v>19.47</c:v>
                </c:pt>
                <c:pt idx="883">
                  <c:v>19.47</c:v>
                </c:pt>
                <c:pt idx="884">
                  <c:v>19.47</c:v>
                </c:pt>
                <c:pt idx="885">
                  <c:v>19.5</c:v>
                </c:pt>
                <c:pt idx="886">
                  <c:v>19.529999999999902</c:v>
                </c:pt>
                <c:pt idx="887">
                  <c:v>19.559999999999999</c:v>
                </c:pt>
                <c:pt idx="888">
                  <c:v>19.610000000000003</c:v>
                </c:pt>
                <c:pt idx="889">
                  <c:v>19.610000000000003</c:v>
                </c:pt>
                <c:pt idx="890">
                  <c:v>19.610000000000003</c:v>
                </c:pt>
                <c:pt idx="891">
                  <c:v>19.64</c:v>
                </c:pt>
                <c:pt idx="892">
                  <c:v>19.64</c:v>
                </c:pt>
                <c:pt idx="893">
                  <c:v>19.64</c:v>
                </c:pt>
                <c:pt idx="894">
                  <c:v>19.66</c:v>
                </c:pt>
                <c:pt idx="895">
                  <c:v>19.66</c:v>
                </c:pt>
                <c:pt idx="896">
                  <c:v>19.669999999999899</c:v>
                </c:pt>
                <c:pt idx="897">
                  <c:v>19.669999999999899</c:v>
                </c:pt>
                <c:pt idx="898">
                  <c:v>19.68</c:v>
                </c:pt>
                <c:pt idx="899">
                  <c:v>19.7</c:v>
                </c:pt>
                <c:pt idx="900">
                  <c:v>19.72</c:v>
                </c:pt>
                <c:pt idx="901">
                  <c:v>19.72</c:v>
                </c:pt>
                <c:pt idx="902">
                  <c:v>19.739999999999899</c:v>
                </c:pt>
                <c:pt idx="903">
                  <c:v>19.739999999999899</c:v>
                </c:pt>
                <c:pt idx="904">
                  <c:v>19.739999999999899</c:v>
                </c:pt>
                <c:pt idx="905">
                  <c:v>19.759999999999899</c:v>
                </c:pt>
                <c:pt idx="906">
                  <c:v>19.779999999999902</c:v>
                </c:pt>
                <c:pt idx="907">
                  <c:v>19.79</c:v>
                </c:pt>
                <c:pt idx="908">
                  <c:v>19.799999999999898</c:v>
                </c:pt>
                <c:pt idx="909">
                  <c:v>19.799999999999898</c:v>
                </c:pt>
                <c:pt idx="910">
                  <c:v>19.82</c:v>
                </c:pt>
                <c:pt idx="911">
                  <c:v>19.829999999999995</c:v>
                </c:pt>
                <c:pt idx="912">
                  <c:v>19.8599999999999</c:v>
                </c:pt>
                <c:pt idx="913">
                  <c:v>19.869999999999902</c:v>
                </c:pt>
                <c:pt idx="914">
                  <c:v>19.88</c:v>
                </c:pt>
                <c:pt idx="915">
                  <c:v>19.89</c:v>
                </c:pt>
                <c:pt idx="916">
                  <c:v>19.929999999999897</c:v>
                </c:pt>
                <c:pt idx="917">
                  <c:v>19.95</c:v>
                </c:pt>
                <c:pt idx="918">
                  <c:v>19.95</c:v>
                </c:pt>
                <c:pt idx="919">
                  <c:v>19.959999999999898</c:v>
                </c:pt>
                <c:pt idx="920">
                  <c:v>19.959999999999898</c:v>
                </c:pt>
                <c:pt idx="921">
                  <c:v>19.959999999999898</c:v>
                </c:pt>
                <c:pt idx="922">
                  <c:v>19.979999999999897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20.010000000000005</c:v>
                </c:pt>
                <c:pt idx="927">
                  <c:v>20.02</c:v>
                </c:pt>
                <c:pt idx="928">
                  <c:v>20.03</c:v>
                </c:pt>
                <c:pt idx="929">
                  <c:v>20.049999999999898</c:v>
                </c:pt>
                <c:pt idx="930">
                  <c:v>20.059999999999999</c:v>
                </c:pt>
                <c:pt idx="931">
                  <c:v>20.07</c:v>
                </c:pt>
                <c:pt idx="932">
                  <c:v>20.079999999999995</c:v>
                </c:pt>
                <c:pt idx="933">
                  <c:v>20.099999999999895</c:v>
                </c:pt>
                <c:pt idx="934">
                  <c:v>20.119999999999905</c:v>
                </c:pt>
                <c:pt idx="935">
                  <c:v>20.130000000000003</c:v>
                </c:pt>
                <c:pt idx="936">
                  <c:v>20.149999999999999</c:v>
                </c:pt>
                <c:pt idx="937">
                  <c:v>20.190000000000001</c:v>
                </c:pt>
                <c:pt idx="938">
                  <c:v>20.2</c:v>
                </c:pt>
                <c:pt idx="939">
                  <c:v>20.21</c:v>
                </c:pt>
                <c:pt idx="940">
                  <c:v>20.22</c:v>
                </c:pt>
                <c:pt idx="941">
                  <c:v>20.22</c:v>
                </c:pt>
                <c:pt idx="942">
                  <c:v>20.25</c:v>
                </c:pt>
                <c:pt idx="943">
                  <c:v>20.260000000000002</c:v>
                </c:pt>
                <c:pt idx="944">
                  <c:v>20.3</c:v>
                </c:pt>
                <c:pt idx="945">
                  <c:v>20.309999999999999</c:v>
                </c:pt>
                <c:pt idx="946">
                  <c:v>20.329999999999995</c:v>
                </c:pt>
                <c:pt idx="947">
                  <c:v>20.329999999999995</c:v>
                </c:pt>
                <c:pt idx="948">
                  <c:v>20.329999999999995</c:v>
                </c:pt>
                <c:pt idx="949">
                  <c:v>20.34</c:v>
                </c:pt>
                <c:pt idx="950">
                  <c:v>20.36</c:v>
                </c:pt>
                <c:pt idx="951">
                  <c:v>20.36</c:v>
                </c:pt>
                <c:pt idx="952">
                  <c:v>20.369999999999902</c:v>
                </c:pt>
                <c:pt idx="953">
                  <c:v>20.39</c:v>
                </c:pt>
                <c:pt idx="954">
                  <c:v>20.399999999999999</c:v>
                </c:pt>
                <c:pt idx="955">
                  <c:v>20.43</c:v>
                </c:pt>
                <c:pt idx="956">
                  <c:v>20.479999999999997</c:v>
                </c:pt>
                <c:pt idx="957">
                  <c:v>20.51</c:v>
                </c:pt>
                <c:pt idx="958">
                  <c:v>20.52</c:v>
                </c:pt>
                <c:pt idx="959">
                  <c:v>20.52</c:v>
                </c:pt>
                <c:pt idx="960">
                  <c:v>20.52</c:v>
                </c:pt>
                <c:pt idx="961">
                  <c:v>20.549999999999898</c:v>
                </c:pt>
                <c:pt idx="962">
                  <c:v>20.549999999999898</c:v>
                </c:pt>
                <c:pt idx="963">
                  <c:v>20.56</c:v>
                </c:pt>
                <c:pt idx="964">
                  <c:v>20.57</c:v>
                </c:pt>
                <c:pt idx="965">
                  <c:v>20.57</c:v>
                </c:pt>
                <c:pt idx="966">
                  <c:v>20.589999999999897</c:v>
                </c:pt>
                <c:pt idx="967">
                  <c:v>20.589999999999897</c:v>
                </c:pt>
                <c:pt idx="968">
                  <c:v>20.589999999999897</c:v>
                </c:pt>
                <c:pt idx="969">
                  <c:v>20.610000000000003</c:v>
                </c:pt>
                <c:pt idx="970">
                  <c:v>20.630000000000003</c:v>
                </c:pt>
                <c:pt idx="971">
                  <c:v>20.630000000000003</c:v>
                </c:pt>
                <c:pt idx="972">
                  <c:v>20.64</c:v>
                </c:pt>
                <c:pt idx="973">
                  <c:v>20.64</c:v>
                </c:pt>
                <c:pt idx="974">
                  <c:v>20.669999999999899</c:v>
                </c:pt>
                <c:pt idx="975">
                  <c:v>20.69</c:v>
                </c:pt>
                <c:pt idx="976">
                  <c:v>20.7</c:v>
                </c:pt>
                <c:pt idx="977">
                  <c:v>20.709999999999898</c:v>
                </c:pt>
                <c:pt idx="978">
                  <c:v>20.72</c:v>
                </c:pt>
                <c:pt idx="979">
                  <c:v>20.74</c:v>
                </c:pt>
                <c:pt idx="980">
                  <c:v>20.74</c:v>
                </c:pt>
                <c:pt idx="981">
                  <c:v>20.759999999999998</c:v>
                </c:pt>
                <c:pt idx="982">
                  <c:v>20.8</c:v>
                </c:pt>
                <c:pt idx="983">
                  <c:v>20.810000000000002</c:v>
                </c:pt>
                <c:pt idx="984">
                  <c:v>20.810000000000002</c:v>
                </c:pt>
                <c:pt idx="985">
                  <c:v>20.849999999999895</c:v>
                </c:pt>
                <c:pt idx="986">
                  <c:v>20.849999999999895</c:v>
                </c:pt>
                <c:pt idx="987">
                  <c:v>20.87</c:v>
                </c:pt>
                <c:pt idx="988">
                  <c:v>20.88</c:v>
                </c:pt>
                <c:pt idx="989">
                  <c:v>20.9</c:v>
                </c:pt>
                <c:pt idx="990">
                  <c:v>20.91</c:v>
                </c:pt>
                <c:pt idx="991">
                  <c:v>20.93</c:v>
                </c:pt>
                <c:pt idx="992">
                  <c:v>20.93</c:v>
                </c:pt>
                <c:pt idx="993">
                  <c:v>20.939999999999895</c:v>
                </c:pt>
                <c:pt idx="994">
                  <c:v>20.939999999999895</c:v>
                </c:pt>
                <c:pt idx="995">
                  <c:v>20.939999999999895</c:v>
                </c:pt>
                <c:pt idx="996">
                  <c:v>20.949999999999896</c:v>
                </c:pt>
                <c:pt idx="997">
                  <c:v>20.979999999999897</c:v>
                </c:pt>
                <c:pt idx="998">
                  <c:v>21</c:v>
                </c:pt>
                <c:pt idx="999">
                  <c:v>21.01</c:v>
                </c:pt>
                <c:pt idx="1000">
                  <c:v>21.01</c:v>
                </c:pt>
                <c:pt idx="1001">
                  <c:v>21.02</c:v>
                </c:pt>
                <c:pt idx="1002">
                  <c:v>21.03</c:v>
                </c:pt>
                <c:pt idx="1003">
                  <c:v>21.03</c:v>
                </c:pt>
                <c:pt idx="1004">
                  <c:v>21.06</c:v>
                </c:pt>
                <c:pt idx="1005">
                  <c:v>21.06</c:v>
                </c:pt>
                <c:pt idx="1006">
                  <c:v>21.08</c:v>
                </c:pt>
                <c:pt idx="1007">
                  <c:v>21.1</c:v>
                </c:pt>
                <c:pt idx="1008">
                  <c:v>21.110000000000003</c:v>
                </c:pt>
                <c:pt idx="1009">
                  <c:v>21.17</c:v>
                </c:pt>
                <c:pt idx="1010">
                  <c:v>21.17</c:v>
                </c:pt>
                <c:pt idx="1011">
                  <c:v>21.19</c:v>
                </c:pt>
                <c:pt idx="1012">
                  <c:v>21.21</c:v>
                </c:pt>
                <c:pt idx="1013">
                  <c:v>21.21</c:v>
                </c:pt>
                <c:pt idx="1014">
                  <c:v>21.22</c:v>
                </c:pt>
                <c:pt idx="1015">
                  <c:v>21.23</c:v>
                </c:pt>
                <c:pt idx="1016">
                  <c:v>21.24</c:v>
                </c:pt>
                <c:pt idx="1017">
                  <c:v>21.259999999999899</c:v>
                </c:pt>
                <c:pt idx="1018">
                  <c:v>21.27</c:v>
                </c:pt>
                <c:pt idx="1019">
                  <c:v>21.32</c:v>
                </c:pt>
                <c:pt idx="1020">
                  <c:v>21.3399999999999</c:v>
                </c:pt>
                <c:pt idx="1021">
                  <c:v>21.35</c:v>
                </c:pt>
                <c:pt idx="1022">
                  <c:v>21.37</c:v>
                </c:pt>
                <c:pt idx="1023">
                  <c:v>21.38</c:v>
                </c:pt>
                <c:pt idx="1024">
                  <c:v>21.39</c:v>
                </c:pt>
                <c:pt idx="1025">
                  <c:v>21.39</c:v>
                </c:pt>
                <c:pt idx="1026">
                  <c:v>21.41</c:v>
                </c:pt>
                <c:pt idx="1027">
                  <c:v>21.439999999999998</c:v>
                </c:pt>
                <c:pt idx="1028">
                  <c:v>21.45</c:v>
                </c:pt>
                <c:pt idx="1029">
                  <c:v>21.45</c:v>
                </c:pt>
                <c:pt idx="1030">
                  <c:v>21.45</c:v>
                </c:pt>
                <c:pt idx="1031">
                  <c:v>21.459999999999898</c:v>
                </c:pt>
                <c:pt idx="1032">
                  <c:v>21.47</c:v>
                </c:pt>
                <c:pt idx="1033">
                  <c:v>21.479999999999997</c:v>
                </c:pt>
                <c:pt idx="1034">
                  <c:v>21.51</c:v>
                </c:pt>
                <c:pt idx="1035">
                  <c:v>21.55</c:v>
                </c:pt>
                <c:pt idx="1036">
                  <c:v>21.55</c:v>
                </c:pt>
                <c:pt idx="1037">
                  <c:v>21.56</c:v>
                </c:pt>
                <c:pt idx="1038">
                  <c:v>21.58</c:v>
                </c:pt>
                <c:pt idx="1039">
                  <c:v>21.58</c:v>
                </c:pt>
                <c:pt idx="1040">
                  <c:v>21.6</c:v>
                </c:pt>
                <c:pt idx="1041">
                  <c:v>21.6</c:v>
                </c:pt>
                <c:pt idx="1042">
                  <c:v>21.610000000000003</c:v>
                </c:pt>
                <c:pt idx="1043">
                  <c:v>21.64</c:v>
                </c:pt>
                <c:pt idx="1044">
                  <c:v>21.66</c:v>
                </c:pt>
                <c:pt idx="1045">
                  <c:v>21.669999999999899</c:v>
                </c:pt>
                <c:pt idx="1046">
                  <c:v>21.68</c:v>
                </c:pt>
                <c:pt idx="1047">
                  <c:v>21.7</c:v>
                </c:pt>
                <c:pt idx="1048">
                  <c:v>21.72</c:v>
                </c:pt>
                <c:pt idx="1049">
                  <c:v>21.74</c:v>
                </c:pt>
                <c:pt idx="1050">
                  <c:v>21.74</c:v>
                </c:pt>
                <c:pt idx="1051">
                  <c:v>21.75</c:v>
                </c:pt>
                <c:pt idx="1052">
                  <c:v>21.759999999999998</c:v>
                </c:pt>
                <c:pt idx="1053">
                  <c:v>21.759999999999998</c:v>
                </c:pt>
                <c:pt idx="1054">
                  <c:v>21.77</c:v>
                </c:pt>
                <c:pt idx="1055">
                  <c:v>21.779999999999998</c:v>
                </c:pt>
                <c:pt idx="1056">
                  <c:v>21.810000000000002</c:v>
                </c:pt>
                <c:pt idx="1057">
                  <c:v>21.84</c:v>
                </c:pt>
                <c:pt idx="1058">
                  <c:v>21.85</c:v>
                </c:pt>
                <c:pt idx="1059">
                  <c:v>21.85</c:v>
                </c:pt>
                <c:pt idx="1060">
                  <c:v>21.86</c:v>
                </c:pt>
                <c:pt idx="1061">
                  <c:v>21.89</c:v>
                </c:pt>
                <c:pt idx="1062">
                  <c:v>21.89</c:v>
                </c:pt>
                <c:pt idx="1063">
                  <c:v>21.91</c:v>
                </c:pt>
                <c:pt idx="1064">
                  <c:v>21.939999999999998</c:v>
                </c:pt>
                <c:pt idx="1065">
                  <c:v>21.97</c:v>
                </c:pt>
                <c:pt idx="1066">
                  <c:v>21.979999999999997</c:v>
                </c:pt>
                <c:pt idx="1067">
                  <c:v>22</c:v>
                </c:pt>
                <c:pt idx="1068">
                  <c:v>22.02</c:v>
                </c:pt>
                <c:pt idx="1069">
                  <c:v>22.04</c:v>
                </c:pt>
                <c:pt idx="1070">
                  <c:v>22.05</c:v>
                </c:pt>
                <c:pt idx="1071">
                  <c:v>22.09</c:v>
                </c:pt>
                <c:pt idx="1072">
                  <c:v>22.110000000000003</c:v>
                </c:pt>
                <c:pt idx="1073">
                  <c:v>22.110000000000003</c:v>
                </c:pt>
                <c:pt idx="1074">
                  <c:v>22.110000000000003</c:v>
                </c:pt>
                <c:pt idx="1075">
                  <c:v>22.12</c:v>
                </c:pt>
                <c:pt idx="1076">
                  <c:v>22.130000000000003</c:v>
                </c:pt>
                <c:pt idx="1077">
                  <c:v>22.130000000000003</c:v>
                </c:pt>
                <c:pt idx="1078">
                  <c:v>22.150000000000002</c:v>
                </c:pt>
                <c:pt idx="1079">
                  <c:v>22.17</c:v>
                </c:pt>
                <c:pt idx="1080">
                  <c:v>22.18</c:v>
                </c:pt>
                <c:pt idx="1081">
                  <c:v>22.189999999999895</c:v>
                </c:pt>
                <c:pt idx="1082">
                  <c:v>22.21</c:v>
                </c:pt>
                <c:pt idx="1083">
                  <c:v>22.23</c:v>
                </c:pt>
                <c:pt idx="1084">
                  <c:v>22.24</c:v>
                </c:pt>
                <c:pt idx="1085">
                  <c:v>22.25</c:v>
                </c:pt>
                <c:pt idx="1086">
                  <c:v>22.259999999999899</c:v>
                </c:pt>
                <c:pt idx="1087">
                  <c:v>22.27</c:v>
                </c:pt>
                <c:pt idx="1088">
                  <c:v>22.27</c:v>
                </c:pt>
                <c:pt idx="1089">
                  <c:v>22.3</c:v>
                </c:pt>
                <c:pt idx="1090">
                  <c:v>22.310000000000002</c:v>
                </c:pt>
                <c:pt idx="1091">
                  <c:v>22.319999999999901</c:v>
                </c:pt>
                <c:pt idx="1092">
                  <c:v>22.330000000000002</c:v>
                </c:pt>
                <c:pt idx="1093">
                  <c:v>22.349999999999895</c:v>
                </c:pt>
                <c:pt idx="1094">
                  <c:v>22.3599999999999</c:v>
                </c:pt>
                <c:pt idx="1095">
                  <c:v>22.38</c:v>
                </c:pt>
                <c:pt idx="1096">
                  <c:v>22.38</c:v>
                </c:pt>
                <c:pt idx="1097">
                  <c:v>22.41</c:v>
                </c:pt>
                <c:pt idx="1098">
                  <c:v>22.419999999999998</c:v>
                </c:pt>
                <c:pt idx="1099">
                  <c:v>22.43</c:v>
                </c:pt>
                <c:pt idx="1100">
                  <c:v>22.43</c:v>
                </c:pt>
                <c:pt idx="1101">
                  <c:v>22.43</c:v>
                </c:pt>
                <c:pt idx="1102">
                  <c:v>22.439999999999998</c:v>
                </c:pt>
                <c:pt idx="1103">
                  <c:v>22.439999999999998</c:v>
                </c:pt>
                <c:pt idx="1104">
                  <c:v>22.45</c:v>
                </c:pt>
                <c:pt idx="1105">
                  <c:v>22.45</c:v>
                </c:pt>
                <c:pt idx="1106">
                  <c:v>22.459999999999997</c:v>
                </c:pt>
                <c:pt idx="1107">
                  <c:v>22.47</c:v>
                </c:pt>
                <c:pt idx="1108">
                  <c:v>22.49</c:v>
                </c:pt>
                <c:pt idx="1109">
                  <c:v>22.5</c:v>
                </c:pt>
                <c:pt idx="1110">
                  <c:v>22.51</c:v>
                </c:pt>
                <c:pt idx="1111">
                  <c:v>22.51</c:v>
                </c:pt>
                <c:pt idx="1112">
                  <c:v>22.52</c:v>
                </c:pt>
                <c:pt idx="1113">
                  <c:v>22.53</c:v>
                </c:pt>
                <c:pt idx="1114">
                  <c:v>22.53</c:v>
                </c:pt>
                <c:pt idx="1115">
                  <c:v>22.53</c:v>
                </c:pt>
                <c:pt idx="1116">
                  <c:v>22.53</c:v>
                </c:pt>
                <c:pt idx="1117">
                  <c:v>22.53</c:v>
                </c:pt>
                <c:pt idx="1118">
                  <c:v>22.549999999999898</c:v>
                </c:pt>
                <c:pt idx="1119">
                  <c:v>22.549999999999898</c:v>
                </c:pt>
                <c:pt idx="1120">
                  <c:v>22.579999999999899</c:v>
                </c:pt>
                <c:pt idx="1121">
                  <c:v>22.59</c:v>
                </c:pt>
                <c:pt idx="1122">
                  <c:v>22.59</c:v>
                </c:pt>
                <c:pt idx="1123">
                  <c:v>22.619999999999905</c:v>
                </c:pt>
                <c:pt idx="1124">
                  <c:v>22.619999999999905</c:v>
                </c:pt>
                <c:pt idx="1125">
                  <c:v>22.619999999999905</c:v>
                </c:pt>
                <c:pt idx="1126">
                  <c:v>22.619999999999905</c:v>
                </c:pt>
                <c:pt idx="1127">
                  <c:v>22.630000000000003</c:v>
                </c:pt>
                <c:pt idx="1128">
                  <c:v>22.64</c:v>
                </c:pt>
                <c:pt idx="1129">
                  <c:v>22.64</c:v>
                </c:pt>
                <c:pt idx="1130">
                  <c:v>22.650000000000002</c:v>
                </c:pt>
                <c:pt idx="1131">
                  <c:v>22.66</c:v>
                </c:pt>
                <c:pt idx="1132">
                  <c:v>22.6799999999999</c:v>
                </c:pt>
                <c:pt idx="1133">
                  <c:v>22.69</c:v>
                </c:pt>
                <c:pt idx="1134">
                  <c:v>22.72</c:v>
                </c:pt>
                <c:pt idx="1135">
                  <c:v>22.72</c:v>
                </c:pt>
                <c:pt idx="1136">
                  <c:v>22.73</c:v>
                </c:pt>
                <c:pt idx="1137">
                  <c:v>22.749999999999897</c:v>
                </c:pt>
                <c:pt idx="1138">
                  <c:v>22.759999999999899</c:v>
                </c:pt>
                <c:pt idx="1139">
                  <c:v>22.779999999999998</c:v>
                </c:pt>
                <c:pt idx="1140">
                  <c:v>22.8</c:v>
                </c:pt>
                <c:pt idx="1141">
                  <c:v>22.8</c:v>
                </c:pt>
                <c:pt idx="1142">
                  <c:v>22.810000000000002</c:v>
                </c:pt>
                <c:pt idx="1143">
                  <c:v>22.830000000000002</c:v>
                </c:pt>
                <c:pt idx="1144">
                  <c:v>22.84</c:v>
                </c:pt>
                <c:pt idx="1145">
                  <c:v>22.84</c:v>
                </c:pt>
                <c:pt idx="1146">
                  <c:v>22.84</c:v>
                </c:pt>
                <c:pt idx="1147">
                  <c:v>22.84</c:v>
                </c:pt>
                <c:pt idx="1148">
                  <c:v>22.84</c:v>
                </c:pt>
                <c:pt idx="1149">
                  <c:v>22.86</c:v>
                </c:pt>
                <c:pt idx="1150">
                  <c:v>22.86</c:v>
                </c:pt>
                <c:pt idx="1151">
                  <c:v>22.86</c:v>
                </c:pt>
                <c:pt idx="1152">
                  <c:v>22.88</c:v>
                </c:pt>
                <c:pt idx="1153">
                  <c:v>22.89</c:v>
                </c:pt>
                <c:pt idx="1154">
                  <c:v>22.9</c:v>
                </c:pt>
                <c:pt idx="1155">
                  <c:v>22.9</c:v>
                </c:pt>
                <c:pt idx="1156">
                  <c:v>22.91</c:v>
                </c:pt>
                <c:pt idx="1157">
                  <c:v>22.919999999999998</c:v>
                </c:pt>
                <c:pt idx="1158">
                  <c:v>22.93</c:v>
                </c:pt>
                <c:pt idx="1159">
                  <c:v>22.939999999999998</c:v>
                </c:pt>
                <c:pt idx="1160">
                  <c:v>22.95</c:v>
                </c:pt>
                <c:pt idx="1161">
                  <c:v>22.97</c:v>
                </c:pt>
                <c:pt idx="1162">
                  <c:v>22.99</c:v>
                </c:pt>
                <c:pt idx="1163">
                  <c:v>22.99</c:v>
                </c:pt>
                <c:pt idx="1164">
                  <c:v>22.99</c:v>
                </c:pt>
                <c:pt idx="1165">
                  <c:v>23</c:v>
                </c:pt>
                <c:pt idx="1166">
                  <c:v>23.01</c:v>
                </c:pt>
                <c:pt idx="1167">
                  <c:v>23.01</c:v>
                </c:pt>
                <c:pt idx="1168">
                  <c:v>23.02</c:v>
                </c:pt>
                <c:pt idx="1169">
                  <c:v>23.02</c:v>
                </c:pt>
                <c:pt idx="1170">
                  <c:v>23.02</c:v>
                </c:pt>
                <c:pt idx="1171">
                  <c:v>23.03</c:v>
                </c:pt>
                <c:pt idx="1172">
                  <c:v>23.03</c:v>
                </c:pt>
                <c:pt idx="1173">
                  <c:v>23.05</c:v>
                </c:pt>
                <c:pt idx="1174">
                  <c:v>23.06</c:v>
                </c:pt>
                <c:pt idx="1175">
                  <c:v>23.08</c:v>
                </c:pt>
                <c:pt idx="1176">
                  <c:v>23.1</c:v>
                </c:pt>
                <c:pt idx="1177">
                  <c:v>23.1</c:v>
                </c:pt>
                <c:pt idx="1178">
                  <c:v>23.12</c:v>
                </c:pt>
                <c:pt idx="1179">
                  <c:v>23.14</c:v>
                </c:pt>
                <c:pt idx="1180">
                  <c:v>23.150000000000002</c:v>
                </c:pt>
                <c:pt idx="1181">
                  <c:v>23.150000000000002</c:v>
                </c:pt>
                <c:pt idx="1182">
                  <c:v>23.150000000000002</c:v>
                </c:pt>
                <c:pt idx="1183">
                  <c:v>23.16</c:v>
                </c:pt>
                <c:pt idx="1184">
                  <c:v>23.16</c:v>
                </c:pt>
                <c:pt idx="1185">
                  <c:v>23.16</c:v>
                </c:pt>
                <c:pt idx="1186">
                  <c:v>23.16</c:v>
                </c:pt>
                <c:pt idx="1187">
                  <c:v>23.19</c:v>
                </c:pt>
                <c:pt idx="1188">
                  <c:v>23.19</c:v>
                </c:pt>
                <c:pt idx="1189">
                  <c:v>23.19</c:v>
                </c:pt>
                <c:pt idx="1190">
                  <c:v>23.19</c:v>
                </c:pt>
                <c:pt idx="1191">
                  <c:v>23.2</c:v>
                </c:pt>
                <c:pt idx="1192">
                  <c:v>23.2</c:v>
                </c:pt>
                <c:pt idx="1193">
                  <c:v>23.2</c:v>
                </c:pt>
                <c:pt idx="1194">
                  <c:v>23.2</c:v>
                </c:pt>
                <c:pt idx="1195">
                  <c:v>23.22</c:v>
                </c:pt>
                <c:pt idx="1196">
                  <c:v>23.22</c:v>
                </c:pt>
                <c:pt idx="1197">
                  <c:v>23.23</c:v>
                </c:pt>
                <c:pt idx="1198">
                  <c:v>23.23</c:v>
                </c:pt>
                <c:pt idx="1199">
                  <c:v>23.24</c:v>
                </c:pt>
                <c:pt idx="1200">
                  <c:v>23.27</c:v>
                </c:pt>
                <c:pt idx="1201">
                  <c:v>23.27</c:v>
                </c:pt>
                <c:pt idx="1202">
                  <c:v>23.27</c:v>
                </c:pt>
                <c:pt idx="1203">
                  <c:v>23.27</c:v>
                </c:pt>
                <c:pt idx="1204">
                  <c:v>23.27</c:v>
                </c:pt>
                <c:pt idx="1205">
                  <c:v>23.27</c:v>
                </c:pt>
                <c:pt idx="1206">
                  <c:v>23.27</c:v>
                </c:pt>
                <c:pt idx="1207">
                  <c:v>23.27</c:v>
                </c:pt>
                <c:pt idx="1208">
                  <c:v>23.279999999999902</c:v>
                </c:pt>
                <c:pt idx="1209">
                  <c:v>23.279999999999902</c:v>
                </c:pt>
                <c:pt idx="1210">
                  <c:v>23.3</c:v>
                </c:pt>
                <c:pt idx="1211">
                  <c:v>23.3</c:v>
                </c:pt>
                <c:pt idx="1212">
                  <c:v>23.3</c:v>
                </c:pt>
                <c:pt idx="1213">
                  <c:v>23.3</c:v>
                </c:pt>
                <c:pt idx="1214">
                  <c:v>23.3</c:v>
                </c:pt>
                <c:pt idx="1215">
                  <c:v>23.310000000000002</c:v>
                </c:pt>
                <c:pt idx="1216">
                  <c:v>23.330000000000002</c:v>
                </c:pt>
                <c:pt idx="1217">
                  <c:v>23.34</c:v>
                </c:pt>
                <c:pt idx="1218">
                  <c:v>23.35</c:v>
                </c:pt>
                <c:pt idx="1219">
                  <c:v>23.35</c:v>
                </c:pt>
                <c:pt idx="1220">
                  <c:v>23.35</c:v>
                </c:pt>
                <c:pt idx="1221">
                  <c:v>23.37</c:v>
                </c:pt>
                <c:pt idx="1222">
                  <c:v>23.38</c:v>
                </c:pt>
                <c:pt idx="1223">
                  <c:v>23.4</c:v>
                </c:pt>
                <c:pt idx="1224">
                  <c:v>23.41</c:v>
                </c:pt>
                <c:pt idx="1225">
                  <c:v>23.419999999999998</c:v>
                </c:pt>
                <c:pt idx="1226">
                  <c:v>23.43</c:v>
                </c:pt>
                <c:pt idx="1227">
                  <c:v>23.45</c:v>
                </c:pt>
                <c:pt idx="1228">
                  <c:v>23.459999999999997</c:v>
                </c:pt>
                <c:pt idx="1229">
                  <c:v>23.47</c:v>
                </c:pt>
                <c:pt idx="1230">
                  <c:v>23.49</c:v>
                </c:pt>
                <c:pt idx="1231">
                  <c:v>23.509999999999899</c:v>
                </c:pt>
                <c:pt idx="1232">
                  <c:v>23.509999999999899</c:v>
                </c:pt>
                <c:pt idx="1233">
                  <c:v>23.509999999999899</c:v>
                </c:pt>
                <c:pt idx="1234">
                  <c:v>23.52</c:v>
                </c:pt>
                <c:pt idx="1235">
                  <c:v>23.52</c:v>
                </c:pt>
                <c:pt idx="1236">
                  <c:v>23.549999999999898</c:v>
                </c:pt>
                <c:pt idx="1237">
                  <c:v>23.56</c:v>
                </c:pt>
                <c:pt idx="1238">
                  <c:v>23.569999999999897</c:v>
                </c:pt>
                <c:pt idx="1239">
                  <c:v>23.599999999999895</c:v>
                </c:pt>
                <c:pt idx="1240">
                  <c:v>23.599999999999895</c:v>
                </c:pt>
                <c:pt idx="1241">
                  <c:v>23.599999999999895</c:v>
                </c:pt>
                <c:pt idx="1242">
                  <c:v>23.610000000000003</c:v>
                </c:pt>
                <c:pt idx="1243">
                  <c:v>23.650000000000002</c:v>
                </c:pt>
                <c:pt idx="1244">
                  <c:v>23.66</c:v>
                </c:pt>
                <c:pt idx="1245">
                  <c:v>23.66</c:v>
                </c:pt>
                <c:pt idx="1246">
                  <c:v>23.66</c:v>
                </c:pt>
                <c:pt idx="1247">
                  <c:v>23.669999999999899</c:v>
                </c:pt>
                <c:pt idx="1248">
                  <c:v>23.669999999999899</c:v>
                </c:pt>
                <c:pt idx="1249">
                  <c:v>23.68</c:v>
                </c:pt>
              </c:numCache>
            </c:numRef>
          </c:val>
        </c:ser>
        <c:ser>
          <c:idx val="6"/>
          <c:order val="6"/>
          <c:tx>
            <c:v>60%OfPopulation</c:v>
          </c:tx>
          <c:spPr>
            <a:ln w="12700"/>
          </c:spPr>
          <c:marker>
            <c:symbol val="none"/>
          </c:marker>
          <c:val>
            <c:numRef>
              <c:f>TBInfectionONLYData!$E$7514:$E$8763</c:f>
              <c:numCache>
                <c:formatCode>General</c:formatCode>
                <c:ptCount val="1250"/>
                <c:pt idx="0">
                  <c:v>0</c:v>
                </c:pt>
                <c:pt idx="1">
                  <c:v>1.0000000000000002E-2</c:v>
                </c:pt>
                <c:pt idx="2">
                  <c:v>6.0000000000000005E-2</c:v>
                </c:pt>
                <c:pt idx="3">
                  <c:v>0.15000000000000002</c:v>
                </c:pt>
                <c:pt idx="4">
                  <c:v>0.21000000000000002</c:v>
                </c:pt>
                <c:pt idx="5">
                  <c:v>0.27</c:v>
                </c:pt>
                <c:pt idx="6">
                  <c:v>0.34</c:v>
                </c:pt>
                <c:pt idx="7">
                  <c:v>0.42000000000000004</c:v>
                </c:pt>
                <c:pt idx="8">
                  <c:v>0.46</c:v>
                </c:pt>
                <c:pt idx="9">
                  <c:v>0.51</c:v>
                </c:pt>
                <c:pt idx="10">
                  <c:v>0.54</c:v>
                </c:pt>
                <c:pt idx="11">
                  <c:v>0.56000000000000005</c:v>
                </c:pt>
                <c:pt idx="12">
                  <c:v>0.59</c:v>
                </c:pt>
                <c:pt idx="13">
                  <c:v>0.60000000000000009</c:v>
                </c:pt>
                <c:pt idx="14">
                  <c:v>0.67999999999999916</c:v>
                </c:pt>
                <c:pt idx="15">
                  <c:v>0.72000000000000008</c:v>
                </c:pt>
                <c:pt idx="16">
                  <c:v>0.8</c:v>
                </c:pt>
                <c:pt idx="17">
                  <c:v>0.8600000000000001</c:v>
                </c:pt>
                <c:pt idx="18">
                  <c:v>0.91</c:v>
                </c:pt>
                <c:pt idx="19">
                  <c:v>0.94000000000000006</c:v>
                </c:pt>
                <c:pt idx="20">
                  <c:v>0.96000000000000008</c:v>
                </c:pt>
                <c:pt idx="21">
                  <c:v>0.999999999999999</c:v>
                </c:pt>
                <c:pt idx="22">
                  <c:v>1.0399999999999896</c:v>
                </c:pt>
                <c:pt idx="23">
                  <c:v>1.1299999999999997</c:v>
                </c:pt>
                <c:pt idx="24">
                  <c:v>1.1599999999999997</c:v>
                </c:pt>
                <c:pt idx="25">
                  <c:v>1.1800000000000002</c:v>
                </c:pt>
                <c:pt idx="26">
                  <c:v>1.2299999999999895</c:v>
                </c:pt>
                <c:pt idx="27">
                  <c:v>1.29</c:v>
                </c:pt>
                <c:pt idx="28">
                  <c:v>1.32</c:v>
                </c:pt>
                <c:pt idx="29">
                  <c:v>1.36</c:v>
                </c:pt>
                <c:pt idx="30">
                  <c:v>1.44</c:v>
                </c:pt>
                <c:pt idx="31">
                  <c:v>1.56</c:v>
                </c:pt>
                <c:pt idx="32">
                  <c:v>1.62</c:v>
                </c:pt>
                <c:pt idx="33">
                  <c:v>1.6700000000000002</c:v>
                </c:pt>
                <c:pt idx="34">
                  <c:v>1.73</c:v>
                </c:pt>
                <c:pt idx="35">
                  <c:v>1.76</c:v>
                </c:pt>
                <c:pt idx="36">
                  <c:v>1.7999999999999896</c:v>
                </c:pt>
                <c:pt idx="37">
                  <c:v>1.8399999999999896</c:v>
                </c:pt>
                <c:pt idx="38">
                  <c:v>1.9100000000000001</c:v>
                </c:pt>
                <c:pt idx="39">
                  <c:v>1.9699999999999898</c:v>
                </c:pt>
                <c:pt idx="40">
                  <c:v>2.0099999999999998</c:v>
                </c:pt>
                <c:pt idx="41">
                  <c:v>2.11</c:v>
                </c:pt>
                <c:pt idx="42">
                  <c:v>2.1599999999999895</c:v>
                </c:pt>
                <c:pt idx="43">
                  <c:v>2.1799999999999895</c:v>
                </c:pt>
                <c:pt idx="44">
                  <c:v>2.2699999999999898</c:v>
                </c:pt>
                <c:pt idx="45">
                  <c:v>2.34</c:v>
                </c:pt>
                <c:pt idx="46">
                  <c:v>2.3799999999999897</c:v>
                </c:pt>
                <c:pt idx="47">
                  <c:v>2.4099999999999895</c:v>
                </c:pt>
                <c:pt idx="48">
                  <c:v>2.48999999999999</c:v>
                </c:pt>
                <c:pt idx="49">
                  <c:v>2.5499999999999998</c:v>
                </c:pt>
                <c:pt idx="50">
                  <c:v>2.58</c:v>
                </c:pt>
                <c:pt idx="51">
                  <c:v>2.6</c:v>
                </c:pt>
                <c:pt idx="52">
                  <c:v>2.65</c:v>
                </c:pt>
                <c:pt idx="53">
                  <c:v>2.74</c:v>
                </c:pt>
                <c:pt idx="54">
                  <c:v>2.8099999999999996</c:v>
                </c:pt>
                <c:pt idx="55">
                  <c:v>2.86</c:v>
                </c:pt>
                <c:pt idx="56">
                  <c:v>2.9</c:v>
                </c:pt>
                <c:pt idx="57">
                  <c:v>2.9299999999999997</c:v>
                </c:pt>
                <c:pt idx="58">
                  <c:v>3.02</c:v>
                </c:pt>
                <c:pt idx="59">
                  <c:v>3.06</c:v>
                </c:pt>
                <c:pt idx="60">
                  <c:v>3.17</c:v>
                </c:pt>
                <c:pt idx="61">
                  <c:v>3.22</c:v>
                </c:pt>
                <c:pt idx="62">
                  <c:v>3.25</c:v>
                </c:pt>
                <c:pt idx="63">
                  <c:v>3.27</c:v>
                </c:pt>
                <c:pt idx="64">
                  <c:v>3.3699999999999997</c:v>
                </c:pt>
                <c:pt idx="65">
                  <c:v>3.4099999999999997</c:v>
                </c:pt>
                <c:pt idx="66">
                  <c:v>3.4299999999999997</c:v>
                </c:pt>
                <c:pt idx="67">
                  <c:v>3.53</c:v>
                </c:pt>
                <c:pt idx="68">
                  <c:v>3.59</c:v>
                </c:pt>
                <c:pt idx="69">
                  <c:v>3.61</c:v>
                </c:pt>
                <c:pt idx="70">
                  <c:v>3.66</c:v>
                </c:pt>
                <c:pt idx="71">
                  <c:v>3.71999999999999</c:v>
                </c:pt>
                <c:pt idx="72">
                  <c:v>3.7699999999999898</c:v>
                </c:pt>
                <c:pt idx="73">
                  <c:v>3.7999999999999901</c:v>
                </c:pt>
                <c:pt idx="74">
                  <c:v>3.8999999999999897</c:v>
                </c:pt>
                <c:pt idx="75">
                  <c:v>3.9399999999999897</c:v>
                </c:pt>
                <c:pt idx="76">
                  <c:v>3.9799999999999898</c:v>
                </c:pt>
                <c:pt idx="77">
                  <c:v>4.0599999999999898</c:v>
                </c:pt>
                <c:pt idx="78">
                  <c:v>4.0799999999999903</c:v>
                </c:pt>
                <c:pt idx="79">
                  <c:v>4.1799999999999899</c:v>
                </c:pt>
                <c:pt idx="80">
                  <c:v>4.2299999999999898</c:v>
                </c:pt>
                <c:pt idx="81">
                  <c:v>4.2799999999999905</c:v>
                </c:pt>
                <c:pt idx="82">
                  <c:v>4.3499999999999996</c:v>
                </c:pt>
                <c:pt idx="83">
                  <c:v>4.4399999999999906</c:v>
                </c:pt>
                <c:pt idx="84">
                  <c:v>4.4899999999999904</c:v>
                </c:pt>
                <c:pt idx="85">
                  <c:v>4.5199999999999996</c:v>
                </c:pt>
                <c:pt idx="86">
                  <c:v>4.5599999999999996</c:v>
                </c:pt>
                <c:pt idx="87">
                  <c:v>4.6299999999999892</c:v>
                </c:pt>
                <c:pt idx="88">
                  <c:v>4.6599999999999895</c:v>
                </c:pt>
                <c:pt idx="89">
                  <c:v>4.6899999999999897</c:v>
                </c:pt>
                <c:pt idx="90">
                  <c:v>4.7399999999999904</c:v>
                </c:pt>
                <c:pt idx="91">
                  <c:v>4.8399999999999901</c:v>
                </c:pt>
                <c:pt idx="92">
                  <c:v>4.8899999999999899</c:v>
                </c:pt>
                <c:pt idx="93">
                  <c:v>4.9499999999999904</c:v>
                </c:pt>
                <c:pt idx="94">
                  <c:v>4.9899999999999904</c:v>
                </c:pt>
                <c:pt idx="95">
                  <c:v>5.05</c:v>
                </c:pt>
                <c:pt idx="96">
                  <c:v>5.1099999999999994</c:v>
                </c:pt>
                <c:pt idx="97">
                  <c:v>5.17</c:v>
                </c:pt>
                <c:pt idx="98">
                  <c:v>5.2700000000000005</c:v>
                </c:pt>
                <c:pt idx="99">
                  <c:v>5.3199999999999994</c:v>
                </c:pt>
                <c:pt idx="100">
                  <c:v>5.33</c:v>
                </c:pt>
                <c:pt idx="101">
                  <c:v>5.44</c:v>
                </c:pt>
                <c:pt idx="102">
                  <c:v>5.5</c:v>
                </c:pt>
                <c:pt idx="103">
                  <c:v>5.58</c:v>
                </c:pt>
                <c:pt idx="104">
                  <c:v>5.6199999999999992</c:v>
                </c:pt>
                <c:pt idx="105">
                  <c:v>5.71</c:v>
                </c:pt>
                <c:pt idx="106">
                  <c:v>5.73</c:v>
                </c:pt>
                <c:pt idx="107">
                  <c:v>5.8</c:v>
                </c:pt>
                <c:pt idx="108">
                  <c:v>5.84</c:v>
                </c:pt>
                <c:pt idx="109">
                  <c:v>5.9</c:v>
                </c:pt>
                <c:pt idx="110">
                  <c:v>5.94</c:v>
                </c:pt>
                <c:pt idx="111">
                  <c:v>5.99</c:v>
                </c:pt>
                <c:pt idx="112">
                  <c:v>6.03</c:v>
                </c:pt>
                <c:pt idx="113">
                  <c:v>6.1</c:v>
                </c:pt>
                <c:pt idx="114">
                  <c:v>6.2</c:v>
                </c:pt>
                <c:pt idx="115">
                  <c:v>6.2700000000000005</c:v>
                </c:pt>
                <c:pt idx="116">
                  <c:v>6.3299999999999894</c:v>
                </c:pt>
                <c:pt idx="117">
                  <c:v>6.3599999999999994</c:v>
                </c:pt>
                <c:pt idx="118">
                  <c:v>6.4300000000000006</c:v>
                </c:pt>
                <c:pt idx="119">
                  <c:v>6.49</c:v>
                </c:pt>
                <c:pt idx="120">
                  <c:v>6.56</c:v>
                </c:pt>
                <c:pt idx="121">
                  <c:v>6.59</c:v>
                </c:pt>
                <c:pt idx="122">
                  <c:v>6.67</c:v>
                </c:pt>
                <c:pt idx="123">
                  <c:v>6.72</c:v>
                </c:pt>
                <c:pt idx="124">
                  <c:v>6.78</c:v>
                </c:pt>
                <c:pt idx="125">
                  <c:v>6.8399999999999901</c:v>
                </c:pt>
                <c:pt idx="126">
                  <c:v>6.87</c:v>
                </c:pt>
                <c:pt idx="127">
                  <c:v>6.92</c:v>
                </c:pt>
                <c:pt idx="128">
                  <c:v>6.98</c:v>
                </c:pt>
                <c:pt idx="129">
                  <c:v>7.03</c:v>
                </c:pt>
                <c:pt idx="130">
                  <c:v>7.06</c:v>
                </c:pt>
                <c:pt idx="131">
                  <c:v>7.08</c:v>
                </c:pt>
                <c:pt idx="132">
                  <c:v>7.1199999999999992</c:v>
                </c:pt>
                <c:pt idx="133">
                  <c:v>7.22</c:v>
                </c:pt>
                <c:pt idx="134">
                  <c:v>7.25</c:v>
                </c:pt>
                <c:pt idx="135">
                  <c:v>7.29</c:v>
                </c:pt>
                <c:pt idx="136">
                  <c:v>7.3399999999999901</c:v>
                </c:pt>
                <c:pt idx="137">
                  <c:v>7.39</c:v>
                </c:pt>
                <c:pt idx="138">
                  <c:v>7.52</c:v>
                </c:pt>
                <c:pt idx="139">
                  <c:v>7.6099999999999897</c:v>
                </c:pt>
                <c:pt idx="140">
                  <c:v>7.6799999999999899</c:v>
                </c:pt>
                <c:pt idx="141">
                  <c:v>7.7499999999999902</c:v>
                </c:pt>
                <c:pt idx="142">
                  <c:v>7.79</c:v>
                </c:pt>
                <c:pt idx="143">
                  <c:v>7.8599999999999897</c:v>
                </c:pt>
                <c:pt idx="144">
                  <c:v>7.9299999999999899</c:v>
                </c:pt>
                <c:pt idx="145">
                  <c:v>7.9799999999999907</c:v>
                </c:pt>
                <c:pt idx="146">
                  <c:v>8.0400000000000009</c:v>
                </c:pt>
                <c:pt idx="147">
                  <c:v>8.1299999999999919</c:v>
                </c:pt>
                <c:pt idx="148">
                  <c:v>8.209999999999992</c:v>
                </c:pt>
                <c:pt idx="149">
                  <c:v>8.2699999999999925</c:v>
                </c:pt>
                <c:pt idx="150">
                  <c:v>8.339999999999991</c:v>
                </c:pt>
                <c:pt idx="151">
                  <c:v>8.3699999999999939</c:v>
                </c:pt>
                <c:pt idx="152">
                  <c:v>8.4499999999999922</c:v>
                </c:pt>
                <c:pt idx="153">
                  <c:v>8.4699999999999935</c:v>
                </c:pt>
                <c:pt idx="154">
                  <c:v>8.5499999999999918</c:v>
                </c:pt>
                <c:pt idx="155">
                  <c:v>8.669999999999991</c:v>
                </c:pt>
                <c:pt idx="156">
                  <c:v>8.6899999999999924</c:v>
                </c:pt>
                <c:pt idx="157">
                  <c:v>8.7599999999999909</c:v>
                </c:pt>
                <c:pt idx="158">
                  <c:v>8.8199999999999914</c:v>
                </c:pt>
                <c:pt idx="159">
                  <c:v>8.8599999999999941</c:v>
                </c:pt>
                <c:pt idx="160">
                  <c:v>8.919999999999991</c:v>
                </c:pt>
                <c:pt idx="161">
                  <c:v>8.9999999999999911</c:v>
                </c:pt>
                <c:pt idx="162">
                  <c:v>9.0599999999999916</c:v>
                </c:pt>
                <c:pt idx="163">
                  <c:v>9.0999999999999925</c:v>
                </c:pt>
                <c:pt idx="164">
                  <c:v>9.209999999999992</c:v>
                </c:pt>
                <c:pt idx="165">
                  <c:v>9.3699999999999939</c:v>
                </c:pt>
                <c:pt idx="166">
                  <c:v>9.4099999999999913</c:v>
                </c:pt>
                <c:pt idx="167">
                  <c:v>9.51</c:v>
                </c:pt>
                <c:pt idx="168">
                  <c:v>9.5599999999999916</c:v>
                </c:pt>
                <c:pt idx="169">
                  <c:v>9.6499999999999897</c:v>
                </c:pt>
                <c:pt idx="170">
                  <c:v>9.7000000000000011</c:v>
                </c:pt>
                <c:pt idx="171">
                  <c:v>9.7299999999999898</c:v>
                </c:pt>
                <c:pt idx="172">
                  <c:v>9.7999999999999918</c:v>
                </c:pt>
                <c:pt idx="173">
                  <c:v>9.8600000000000012</c:v>
                </c:pt>
                <c:pt idx="174">
                  <c:v>9.9500000000000011</c:v>
                </c:pt>
                <c:pt idx="175">
                  <c:v>9.9899999999999913</c:v>
                </c:pt>
                <c:pt idx="176">
                  <c:v>10.040000000000001</c:v>
                </c:pt>
                <c:pt idx="177">
                  <c:v>10.120000000000001</c:v>
                </c:pt>
                <c:pt idx="178">
                  <c:v>10.169999999999902</c:v>
                </c:pt>
                <c:pt idx="179">
                  <c:v>10.25</c:v>
                </c:pt>
                <c:pt idx="180">
                  <c:v>10.360000000000001</c:v>
                </c:pt>
                <c:pt idx="181">
                  <c:v>10.41</c:v>
                </c:pt>
                <c:pt idx="182">
                  <c:v>10.489999999999904</c:v>
                </c:pt>
                <c:pt idx="183">
                  <c:v>10.54</c:v>
                </c:pt>
                <c:pt idx="184">
                  <c:v>10.58</c:v>
                </c:pt>
                <c:pt idx="185">
                  <c:v>10.61</c:v>
                </c:pt>
                <c:pt idx="186">
                  <c:v>10.629999999999901</c:v>
                </c:pt>
                <c:pt idx="187">
                  <c:v>10.66</c:v>
                </c:pt>
                <c:pt idx="188">
                  <c:v>10.66</c:v>
                </c:pt>
                <c:pt idx="189">
                  <c:v>10.68</c:v>
                </c:pt>
                <c:pt idx="190">
                  <c:v>10.69</c:v>
                </c:pt>
                <c:pt idx="191">
                  <c:v>10.709999999999999</c:v>
                </c:pt>
                <c:pt idx="192">
                  <c:v>10.709999999999999</c:v>
                </c:pt>
                <c:pt idx="193">
                  <c:v>10.729999999999899</c:v>
                </c:pt>
                <c:pt idx="194">
                  <c:v>10.739999999999998</c:v>
                </c:pt>
                <c:pt idx="195">
                  <c:v>10.76</c:v>
                </c:pt>
                <c:pt idx="196">
                  <c:v>10.8</c:v>
                </c:pt>
                <c:pt idx="197">
                  <c:v>10.83</c:v>
                </c:pt>
                <c:pt idx="198">
                  <c:v>10.84</c:v>
                </c:pt>
                <c:pt idx="199">
                  <c:v>10.850000000000001</c:v>
                </c:pt>
                <c:pt idx="200">
                  <c:v>10.850000000000001</c:v>
                </c:pt>
                <c:pt idx="201">
                  <c:v>10.850000000000001</c:v>
                </c:pt>
                <c:pt idx="202">
                  <c:v>10.850000000000001</c:v>
                </c:pt>
                <c:pt idx="203">
                  <c:v>10.88</c:v>
                </c:pt>
                <c:pt idx="204">
                  <c:v>10.9</c:v>
                </c:pt>
                <c:pt idx="205">
                  <c:v>10.92</c:v>
                </c:pt>
                <c:pt idx="206">
                  <c:v>10.93</c:v>
                </c:pt>
                <c:pt idx="207">
                  <c:v>10.94</c:v>
                </c:pt>
                <c:pt idx="208">
                  <c:v>10.950000000000001</c:v>
                </c:pt>
                <c:pt idx="209">
                  <c:v>10.969999999999901</c:v>
                </c:pt>
                <c:pt idx="210">
                  <c:v>10.979999999999901</c:v>
                </c:pt>
                <c:pt idx="211">
                  <c:v>10.979999999999901</c:v>
                </c:pt>
                <c:pt idx="212">
                  <c:v>10.999999999999904</c:v>
                </c:pt>
                <c:pt idx="213">
                  <c:v>10.999999999999904</c:v>
                </c:pt>
                <c:pt idx="214">
                  <c:v>10.999999999999904</c:v>
                </c:pt>
                <c:pt idx="215">
                  <c:v>11.01</c:v>
                </c:pt>
                <c:pt idx="216">
                  <c:v>11.02</c:v>
                </c:pt>
                <c:pt idx="217">
                  <c:v>11.05</c:v>
                </c:pt>
                <c:pt idx="218">
                  <c:v>11.069999999999904</c:v>
                </c:pt>
                <c:pt idx="219">
                  <c:v>11.09</c:v>
                </c:pt>
                <c:pt idx="220">
                  <c:v>11.11</c:v>
                </c:pt>
                <c:pt idx="221">
                  <c:v>11.129999999999901</c:v>
                </c:pt>
                <c:pt idx="222">
                  <c:v>11.139999999999999</c:v>
                </c:pt>
                <c:pt idx="223">
                  <c:v>11.16</c:v>
                </c:pt>
                <c:pt idx="224">
                  <c:v>11.16</c:v>
                </c:pt>
                <c:pt idx="225">
                  <c:v>11.19</c:v>
                </c:pt>
                <c:pt idx="226">
                  <c:v>11.209999999999999</c:v>
                </c:pt>
                <c:pt idx="227">
                  <c:v>11.229999999999999</c:v>
                </c:pt>
                <c:pt idx="228">
                  <c:v>11.25</c:v>
                </c:pt>
                <c:pt idx="229">
                  <c:v>11.26</c:v>
                </c:pt>
                <c:pt idx="230">
                  <c:v>11.26</c:v>
                </c:pt>
                <c:pt idx="231">
                  <c:v>11.279999999999902</c:v>
                </c:pt>
                <c:pt idx="232">
                  <c:v>11.279999999999902</c:v>
                </c:pt>
                <c:pt idx="233">
                  <c:v>11.29</c:v>
                </c:pt>
                <c:pt idx="234">
                  <c:v>11.31</c:v>
                </c:pt>
                <c:pt idx="235">
                  <c:v>11.33</c:v>
                </c:pt>
                <c:pt idx="236">
                  <c:v>11.339999999999902</c:v>
                </c:pt>
                <c:pt idx="237">
                  <c:v>11.350000000000001</c:v>
                </c:pt>
                <c:pt idx="238">
                  <c:v>11.360000000000001</c:v>
                </c:pt>
                <c:pt idx="239">
                  <c:v>11.39</c:v>
                </c:pt>
                <c:pt idx="240">
                  <c:v>11.399999999999904</c:v>
                </c:pt>
                <c:pt idx="241">
                  <c:v>11.41</c:v>
                </c:pt>
                <c:pt idx="242">
                  <c:v>11.42</c:v>
                </c:pt>
                <c:pt idx="243">
                  <c:v>11.43</c:v>
                </c:pt>
                <c:pt idx="244">
                  <c:v>11.44</c:v>
                </c:pt>
                <c:pt idx="245">
                  <c:v>11.49</c:v>
                </c:pt>
                <c:pt idx="246">
                  <c:v>11.49</c:v>
                </c:pt>
                <c:pt idx="247">
                  <c:v>11.49</c:v>
                </c:pt>
                <c:pt idx="248">
                  <c:v>11.51</c:v>
                </c:pt>
                <c:pt idx="249">
                  <c:v>11.52</c:v>
                </c:pt>
                <c:pt idx="250">
                  <c:v>11.57</c:v>
                </c:pt>
                <c:pt idx="251">
                  <c:v>11.579999999999904</c:v>
                </c:pt>
                <c:pt idx="252">
                  <c:v>11.59</c:v>
                </c:pt>
                <c:pt idx="253">
                  <c:v>11.61</c:v>
                </c:pt>
                <c:pt idx="254">
                  <c:v>11.629999999999999</c:v>
                </c:pt>
                <c:pt idx="255">
                  <c:v>11.639999999999899</c:v>
                </c:pt>
                <c:pt idx="256">
                  <c:v>11.66</c:v>
                </c:pt>
                <c:pt idx="257">
                  <c:v>11.67</c:v>
                </c:pt>
                <c:pt idx="258">
                  <c:v>11.679999999999902</c:v>
                </c:pt>
                <c:pt idx="259">
                  <c:v>11.7</c:v>
                </c:pt>
                <c:pt idx="260">
                  <c:v>11.7</c:v>
                </c:pt>
                <c:pt idx="261">
                  <c:v>11.719999999999999</c:v>
                </c:pt>
                <c:pt idx="262">
                  <c:v>11.729999999999999</c:v>
                </c:pt>
                <c:pt idx="263">
                  <c:v>11.75</c:v>
                </c:pt>
                <c:pt idx="264">
                  <c:v>11.76</c:v>
                </c:pt>
                <c:pt idx="265">
                  <c:v>11.77</c:v>
                </c:pt>
                <c:pt idx="266">
                  <c:v>11.77</c:v>
                </c:pt>
                <c:pt idx="267">
                  <c:v>11.77</c:v>
                </c:pt>
                <c:pt idx="268">
                  <c:v>11.79</c:v>
                </c:pt>
                <c:pt idx="269">
                  <c:v>11.81</c:v>
                </c:pt>
                <c:pt idx="270">
                  <c:v>11.83</c:v>
                </c:pt>
                <c:pt idx="271">
                  <c:v>11.850000000000001</c:v>
                </c:pt>
                <c:pt idx="272">
                  <c:v>11.860000000000001</c:v>
                </c:pt>
                <c:pt idx="273">
                  <c:v>11.870000000000001</c:v>
                </c:pt>
                <c:pt idx="274">
                  <c:v>11.88</c:v>
                </c:pt>
                <c:pt idx="275">
                  <c:v>11.88</c:v>
                </c:pt>
                <c:pt idx="276">
                  <c:v>11.89</c:v>
                </c:pt>
                <c:pt idx="277">
                  <c:v>11.89</c:v>
                </c:pt>
                <c:pt idx="278">
                  <c:v>11.91</c:v>
                </c:pt>
                <c:pt idx="279">
                  <c:v>11.93</c:v>
                </c:pt>
                <c:pt idx="280">
                  <c:v>11.950000000000001</c:v>
                </c:pt>
                <c:pt idx="281">
                  <c:v>11.959999999999903</c:v>
                </c:pt>
                <c:pt idx="282">
                  <c:v>11.959999999999903</c:v>
                </c:pt>
                <c:pt idx="283">
                  <c:v>12.01</c:v>
                </c:pt>
                <c:pt idx="284">
                  <c:v>12.02</c:v>
                </c:pt>
                <c:pt idx="285">
                  <c:v>12.04</c:v>
                </c:pt>
                <c:pt idx="286">
                  <c:v>12.04</c:v>
                </c:pt>
                <c:pt idx="287">
                  <c:v>12.04</c:v>
                </c:pt>
                <c:pt idx="288">
                  <c:v>12.06</c:v>
                </c:pt>
                <c:pt idx="289">
                  <c:v>12.06</c:v>
                </c:pt>
                <c:pt idx="290">
                  <c:v>12.09</c:v>
                </c:pt>
                <c:pt idx="291">
                  <c:v>12.129999999999999</c:v>
                </c:pt>
                <c:pt idx="292">
                  <c:v>12.129999999999999</c:v>
                </c:pt>
                <c:pt idx="293">
                  <c:v>12.129999999999999</c:v>
                </c:pt>
                <c:pt idx="294">
                  <c:v>12.139999999999999</c:v>
                </c:pt>
                <c:pt idx="295">
                  <c:v>12.139999999999999</c:v>
                </c:pt>
                <c:pt idx="296">
                  <c:v>12.16</c:v>
                </c:pt>
                <c:pt idx="297">
                  <c:v>12.19</c:v>
                </c:pt>
                <c:pt idx="298">
                  <c:v>12.2</c:v>
                </c:pt>
                <c:pt idx="299">
                  <c:v>12.2</c:v>
                </c:pt>
                <c:pt idx="300">
                  <c:v>12.2</c:v>
                </c:pt>
                <c:pt idx="301">
                  <c:v>12.209999999999999</c:v>
                </c:pt>
                <c:pt idx="302">
                  <c:v>12.209999999999999</c:v>
                </c:pt>
                <c:pt idx="303">
                  <c:v>12.209999999999999</c:v>
                </c:pt>
                <c:pt idx="304">
                  <c:v>12.229999999999899</c:v>
                </c:pt>
                <c:pt idx="305">
                  <c:v>12.229999999999899</c:v>
                </c:pt>
                <c:pt idx="306">
                  <c:v>12.25</c:v>
                </c:pt>
                <c:pt idx="307">
                  <c:v>12.26</c:v>
                </c:pt>
                <c:pt idx="308">
                  <c:v>12.26</c:v>
                </c:pt>
                <c:pt idx="309">
                  <c:v>12.26</c:v>
                </c:pt>
                <c:pt idx="310">
                  <c:v>12.27</c:v>
                </c:pt>
                <c:pt idx="311">
                  <c:v>12.27</c:v>
                </c:pt>
                <c:pt idx="312">
                  <c:v>12.28</c:v>
                </c:pt>
                <c:pt idx="313">
                  <c:v>12.28</c:v>
                </c:pt>
                <c:pt idx="314">
                  <c:v>12.29</c:v>
                </c:pt>
                <c:pt idx="315">
                  <c:v>12.309999999999901</c:v>
                </c:pt>
                <c:pt idx="316">
                  <c:v>12.33</c:v>
                </c:pt>
                <c:pt idx="317">
                  <c:v>12.350000000000001</c:v>
                </c:pt>
                <c:pt idx="318">
                  <c:v>12.38</c:v>
                </c:pt>
                <c:pt idx="319">
                  <c:v>12.41</c:v>
                </c:pt>
                <c:pt idx="320">
                  <c:v>12.41</c:v>
                </c:pt>
                <c:pt idx="321">
                  <c:v>12.41</c:v>
                </c:pt>
                <c:pt idx="322">
                  <c:v>12.43</c:v>
                </c:pt>
                <c:pt idx="323">
                  <c:v>12.47</c:v>
                </c:pt>
                <c:pt idx="324">
                  <c:v>12.479999999999901</c:v>
                </c:pt>
                <c:pt idx="325">
                  <c:v>12.479999999999901</c:v>
                </c:pt>
                <c:pt idx="326">
                  <c:v>12.49</c:v>
                </c:pt>
                <c:pt idx="327">
                  <c:v>12.53</c:v>
                </c:pt>
                <c:pt idx="328">
                  <c:v>12.54</c:v>
                </c:pt>
                <c:pt idx="329">
                  <c:v>12.54</c:v>
                </c:pt>
                <c:pt idx="330">
                  <c:v>12.56</c:v>
                </c:pt>
                <c:pt idx="331">
                  <c:v>12.57</c:v>
                </c:pt>
                <c:pt idx="332">
                  <c:v>12.58</c:v>
                </c:pt>
                <c:pt idx="333">
                  <c:v>12.589999999999902</c:v>
                </c:pt>
                <c:pt idx="334">
                  <c:v>12.6</c:v>
                </c:pt>
                <c:pt idx="335">
                  <c:v>12.61</c:v>
                </c:pt>
                <c:pt idx="336">
                  <c:v>12.639999999999999</c:v>
                </c:pt>
                <c:pt idx="337">
                  <c:v>12.659999999999904</c:v>
                </c:pt>
                <c:pt idx="338">
                  <c:v>12.669999999999902</c:v>
                </c:pt>
                <c:pt idx="339">
                  <c:v>12.69</c:v>
                </c:pt>
                <c:pt idx="340">
                  <c:v>12.69</c:v>
                </c:pt>
                <c:pt idx="341">
                  <c:v>12.7</c:v>
                </c:pt>
                <c:pt idx="342">
                  <c:v>12.7</c:v>
                </c:pt>
                <c:pt idx="343">
                  <c:v>12.739999999999903</c:v>
                </c:pt>
                <c:pt idx="344">
                  <c:v>12.739999999999903</c:v>
                </c:pt>
                <c:pt idx="345">
                  <c:v>12.75</c:v>
                </c:pt>
                <c:pt idx="346">
                  <c:v>12.77</c:v>
                </c:pt>
                <c:pt idx="347">
                  <c:v>12.78</c:v>
                </c:pt>
                <c:pt idx="348">
                  <c:v>12.82</c:v>
                </c:pt>
                <c:pt idx="349">
                  <c:v>12.850000000000001</c:v>
                </c:pt>
                <c:pt idx="350">
                  <c:v>12.869999999999903</c:v>
                </c:pt>
                <c:pt idx="351">
                  <c:v>12.9</c:v>
                </c:pt>
                <c:pt idx="352">
                  <c:v>12.91</c:v>
                </c:pt>
                <c:pt idx="353">
                  <c:v>12.919999999999902</c:v>
                </c:pt>
                <c:pt idx="354">
                  <c:v>12.94</c:v>
                </c:pt>
                <c:pt idx="355">
                  <c:v>12.950000000000001</c:v>
                </c:pt>
                <c:pt idx="356">
                  <c:v>12.97</c:v>
                </c:pt>
                <c:pt idx="357">
                  <c:v>12.97</c:v>
                </c:pt>
                <c:pt idx="358">
                  <c:v>12.97</c:v>
                </c:pt>
                <c:pt idx="359">
                  <c:v>12.98</c:v>
                </c:pt>
                <c:pt idx="360">
                  <c:v>12.989999999999904</c:v>
                </c:pt>
                <c:pt idx="361">
                  <c:v>13</c:v>
                </c:pt>
                <c:pt idx="362">
                  <c:v>13.02</c:v>
                </c:pt>
                <c:pt idx="363">
                  <c:v>13.02</c:v>
                </c:pt>
                <c:pt idx="364">
                  <c:v>13.02</c:v>
                </c:pt>
                <c:pt idx="365">
                  <c:v>13.03</c:v>
                </c:pt>
                <c:pt idx="366">
                  <c:v>13.03</c:v>
                </c:pt>
                <c:pt idx="367">
                  <c:v>13.04</c:v>
                </c:pt>
                <c:pt idx="368">
                  <c:v>13.05</c:v>
                </c:pt>
                <c:pt idx="369">
                  <c:v>13.069999999999904</c:v>
                </c:pt>
                <c:pt idx="370">
                  <c:v>13.079999999999904</c:v>
                </c:pt>
                <c:pt idx="371">
                  <c:v>13.129999999999999</c:v>
                </c:pt>
                <c:pt idx="372">
                  <c:v>13.129999999999999</c:v>
                </c:pt>
                <c:pt idx="373">
                  <c:v>13.17</c:v>
                </c:pt>
                <c:pt idx="374">
                  <c:v>13.18</c:v>
                </c:pt>
                <c:pt idx="375">
                  <c:v>13.199999999999902</c:v>
                </c:pt>
                <c:pt idx="376">
                  <c:v>13.219999999999999</c:v>
                </c:pt>
                <c:pt idx="377">
                  <c:v>13.239999999999998</c:v>
                </c:pt>
                <c:pt idx="378">
                  <c:v>13.25</c:v>
                </c:pt>
                <c:pt idx="379">
                  <c:v>13.25</c:v>
                </c:pt>
                <c:pt idx="380">
                  <c:v>13.25</c:v>
                </c:pt>
                <c:pt idx="381">
                  <c:v>13.25</c:v>
                </c:pt>
                <c:pt idx="382">
                  <c:v>13.25</c:v>
                </c:pt>
                <c:pt idx="383">
                  <c:v>13.26</c:v>
                </c:pt>
                <c:pt idx="384">
                  <c:v>13.26</c:v>
                </c:pt>
                <c:pt idx="385">
                  <c:v>13.29</c:v>
                </c:pt>
                <c:pt idx="386">
                  <c:v>13.29</c:v>
                </c:pt>
                <c:pt idx="387">
                  <c:v>13.3</c:v>
                </c:pt>
                <c:pt idx="388">
                  <c:v>13.309999999999901</c:v>
                </c:pt>
                <c:pt idx="389">
                  <c:v>13.329999999999904</c:v>
                </c:pt>
                <c:pt idx="390">
                  <c:v>13.350000000000001</c:v>
                </c:pt>
                <c:pt idx="391">
                  <c:v>13.360000000000001</c:v>
                </c:pt>
                <c:pt idx="392">
                  <c:v>13.38</c:v>
                </c:pt>
                <c:pt idx="393">
                  <c:v>13.389999999999901</c:v>
                </c:pt>
                <c:pt idx="394">
                  <c:v>13.389999999999901</c:v>
                </c:pt>
                <c:pt idx="395">
                  <c:v>13.389999999999901</c:v>
                </c:pt>
                <c:pt idx="396">
                  <c:v>13.389999999999901</c:v>
                </c:pt>
                <c:pt idx="397">
                  <c:v>13.389999999999901</c:v>
                </c:pt>
                <c:pt idx="398">
                  <c:v>13.419999999999902</c:v>
                </c:pt>
                <c:pt idx="399">
                  <c:v>13.43</c:v>
                </c:pt>
                <c:pt idx="400">
                  <c:v>13.43</c:v>
                </c:pt>
                <c:pt idx="401">
                  <c:v>13.43</c:v>
                </c:pt>
                <c:pt idx="402">
                  <c:v>13.450000000000001</c:v>
                </c:pt>
                <c:pt idx="403">
                  <c:v>13.459999999999903</c:v>
                </c:pt>
                <c:pt idx="404">
                  <c:v>13.48</c:v>
                </c:pt>
                <c:pt idx="405">
                  <c:v>13.489999999999904</c:v>
                </c:pt>
                <c:pt idx="406">
                  <c:v>13.489999999999904</c:v>
                </c:pt>
                <c:pt idx="407">
                  <c:v>13.499999999999904</c:v>
                </c:pt>
                <c:pt idx="408">
                  <c:v>13.51</c:v>
                </c:pt>
                <c:pt idx="409">
                  <c:v>13.52</c:v>
                </c:pt>
                <c:pt idx="410">
                  <c:v>13.52</c:v>
                </c:pt>
                <c:pt idx="411">
                  <c:v>13.54</c:v>
                </c:pt>
                <c:pt idx="412">
                  <c:v>13.56</c:v>
                </c:pt>
                <c:pt idx="413">
                  <c:v>13.56</c:v>
                </c:pt>
                <c:pt idx="414">
                  <c:v>13.56</c:v>
                </c:pt>
                <c:pt idx="415">
                  <c:v>13.56</c:v>
                </c:pt>
                <c:pt idx="416">
                  <c:v>13.59</c:v>
                </c:pt>
                <c:pt idx="417">
                  <c:v>13.59</c:v>
                </c:pt>
                <c:pt idx="418">
                  <c:v>13.6</c:v>
                </c:pt>
                <c:pt idx="419">
                  <c:v>13.639999999999999</c:v>
                </c:pt>
                <c:pt idx="420">
                  <c:v>13.65</c:v>
                </c:pt>
                <c:pt idx="421">
                  <c:v>13.66</c:v>
                </c:pt>
                <c:pt idx="422">
                  <c:v>13.68</c:v>
                </c:pt>
                <c:pt idx="423">
                  <c:v>13.719999999999899</c:v>
                </c:pt>
                <c:pt idx="424">
                  <c:v>13.729999999999999</c:v>
                </c:pt>
                <c:pt idx="425">
                  <c:v>13.75</c:v>
                </c:pt>
                <c:pt idx="426">
                  <c:v>13.75</c:v>
                </c:pt>
                <c:pt idx="427">
                  <c:v>13.75</c:v>
                </c:pt>
                <c:pt idx="428">
                  <c:v>13.78</c:v>
                </c:pt>
                <c:pt idx="429">
                  <c:v>13.79</c:v>
                </c:pt>
                <c:pt idx="430">
                  <c:v>13.79</c:v>
                </c:pt>
                <c:pt idx="431">
                  <c:v>13.8</c:v>
                </c:pt>
                <c:pt idx="432">
                  <c:v>13.82</c:v>
                </c:pt>
                <c:pt idx="433">
                  <c:v>13.83</c:v>
                </c:pt>
                <c:pt idx="434">
                  <c:v>13.850000000000001</c:v>
                </c:pt>
                <c:pt idx="435">
                  <c:v>13.879999999999903</c:v>
                </c:pt>
                <c:pt idx="436">
                  <c:v>13.9</c:v>
                </c:pt>
                <c:pt idx="437">
                  <c:v>13.9</c:v>
                </c:pt>
                <c:pt idx="438">
                  <c:v>13.9</c:v>
                </c:pt>
                <c:pt idx="439">
                  <c:v>13.929999999999902</c:v>
                </c:pt>
                <c:pt idx="440">
                  <c:v>13.94</c:v>
                </c:pt>
                <c:pt idx="441">
                  <c:v>13.96</c:v>
                </c:pt>
                <c:pt idx="442">
                  <c:v>13.99</c:v>
                </c:pt>
                <c:pt idx="443">
                  <c:v>14.01</c:v>
                </c:pt>
                <c:pt idx="444">
                  <c:v>14.01</c:v>
                </c:pt>
                <c:pt idx="445">
                  <c:v>14.01</c:v>
                </c:pt>
                <c:pt idx="446">
                  <c:v>14.03</c:v>
                </c:pt>
                <c:pt idx="447">
                  <c:v>14.04</c:v>
                </c:pt>
                <c:pt idx="448">
                  <c:v>14.06</c:v>
                </c:pt>
                <c:pt idx="449">
                  <c:v>14.069999999999904</c:v>
                </c:pt>
                <c:pt idx="450">
                  <c:v>14.1</c:v>
                </c:pt>
                <c:pt idx="451">
                  <c:v>14.1</c:v>
                </c:pt>
                <c:pt idx="452">
                  <c:v>14.11</c:v>
                </c:pt>
                <c:pt idx="453">
                  <c:v>14.11</c:v>
                </c:pt>
                <c:pt idx="454">
                  <c:v>14.129999999999901</c:v>
                </c:pt>
                <c:pt idx="455">
                  <c:v>14.129999999999901</c:v>
                </c:pt>
                <c:pt idx="456">
                  <c:v>14.17</c:v>
                </c:pt>
                <c:pt idx="457">
                  <c:v>14.19</c:v>
                </c:pt>
                <c:pt idx="458">
                  <c:v>14.2</c:v>
                </c:pt>
                <c:pt idx="459">
                  <c:v>14.209999999999999</c:v>
                </c:pt>
                <c:pt idx="460">
                  <c:v>14.249999999999902</c:v>
                </c:pt>
                <c:pt idx="461">
                  <c:v>14.27</c:v>
                </c:pt>
                <c:pt idx="462">
                  <c:v>14.279999999999902</c:v>
                </c:pt>
                <c:pt idx="463">
                  <c:v>14.29</c:v>
                </c:pt>
                <c:pt idx="464">
                  <c:v>14.31</c:v>
                </c:pt>
                <c:pt idx="465">
                  <c:v>14.32</c:v>
                </c:pt>
                <c:pt idx="466">
                  <c:v>14.350000000000001</c:v>
                </c:pt>
                <c:pt idx="467">
                  <c:v>14.370000000000001</c:v>
                </c:pt>
                <c:pt idx="468">
                  <c:v>14.38</c:v>
                </c:pt>
                <c:pt idx="469">
                  <c:v>14.38</c:v>
                </c:pt>
                <c:pt idx="470">
                  <c:v>14.4</c:v>
                </c:pt>
                <c:pt idx="471">
                  <c:v>14.41</c:v>
                </c:pt>
                <c:pt idx="472">
                  <c:v>14.42</c:v>
                </c:pt>
                <c:pt idx="473">
                  <c:v>14.43</c:v>
                </c:pt>
                <c:pt idx="474">
                  <c:v>14.450000000000001</c:v>
                </c:pt>
                <c:pt idx="475">
                  <c:v>14.46</c:v>
                </c:pt>
                <c:pt idx="476">
                  <c:v>14.469999999999901</c:v>
                </c:pt>
                <c:pt idx="477">
                  <c:v>14.469999999999901</c:v>
                </c:pt>
                <c:pt idx="478">
                  <c:v>14.469999999999901</c:v>
                </c:pt>
                <c:pt idx="479">
                  <c:v>14.479999999999901</c:v>
                </c:pt>
                <c:pt idx="480">
                  <c:v>14.479999999999901</c:v>
                </c:pt>
                <c:pt idx="481">
                  <c:v>14.489999999999904</c:v>
                </c:pt>
                <c:pt idx="482">
                  <c:v>14.51</c:v>
                </c:pt>
                <c:pt idx="483">
                  <c:v>14.54</c:v>
                </c:pt>
                <c:pt idx="484">
                  <c:v>14.55</c:v>
                </c:pt>
                <c:pt idx="485">
                  <c:v>14.59</c:v>
                </c:pt>
                <c:pt idx="486">
                  <c:v>14.59</c:v>
                </c:pt>
                <c:pt idx="487">
                  <c:v>14.6</c:v>
                </c:pt>
                <c:pt idx="488">
                  <c:v>14.629999999999901</c:v>
                </c:pt>
                <c:pt idx="489">
                  <c:v>14.629999999999901</c:v>
                </c:pt>
                <c:pt idx="490">
                  <c:v>14.629999999999901</c:v>
                </c:pt>
                <c:pt idx="491">
                  <c:v>14.629999999999901</c:v>
                </c:pt>
                <c:pt idx="492">
                  <c:v>14.65</c:v>
                </c:pt>
                <c:pt idx="493">
                  <c:v>14.67</c:v>
                </c:pt>
                <c:pt idx="494">
                  <c:v>14.67</c:v>
                </c:pt>
                <c:pt idx="495">
                  <c:v>14.7</c:v>
                </c:pt>
                <c:pt idx="496">
                  <c:v>14.709999999999999</c:v>
                </c:pt>
                <c:pt idx="497">
                  <c:v>14.709999999999999</c:v>
                </c:pt>
                <c:pt idx="498">
                  <c:v>14.739999999999998</c:v>
                </c:pt>
                <c:pt idx="499">
                  <c:v>14.75</c:v>
                </c:pt>
                <c:pt idx="500">
                  <c:v>14.76</c:v>
                </c:pt>
                <c:pt idx="501">
                  <c:v>14.77</c:v>
                </c:pt>
                <c:pt idx="502">
                  <c:v>14.789999999999901</c:v>
                </c:pt>
                <c:pt idx="503">
                  <c:v>14.82</c:v>
                </c:pt>
                <c:pt idx="504">
                  <c:v>14.82</c:v>
                </c:pt>
                <c:pt idx="505">
                  <c:v>14.84</c:v>
                </c:pt>
                <c:pt idx="506">
                  <c:v>14.860000000000001</c:v>
                </c:pt>
                <c:pt idx="507">
                  <c:v>14.870000000000001</c:v>
                </c:pt>
                <c:pt idx="508">
                  <c:v>14.9</c:v>
                </c:pt>
                <c:pt idx="509">
                  <c:v>14.92</c:v>
                </c:pt>
                <c:pt idx="510">
                  <c:v>14.92</c:v>
                </c:pt>
                <c:pt idx="511">
                  <c:v>14.93</c:v>
                </c:pt>
                <c:pt idx="512">
                  <c:v>14.93</c:v>
                </c:pt>
                <c:pt idx="513">
                  <c:v>14.950000000000001</c:v>
                </c:pt>
                <c:pt idx="514">
                  <c:v>14.96</c:v>
                </c:pt>
                <c:pt idx="515">
                  <c:v>14.979999999999901</c:v>
                </c:pt>
                <c:pt idx="516">
                  <c:v>15</c:v>
                </c:pt>
                <c:pt idx="517">
                  <c:v>15.01</c:v>
                </c:pt>
                <c:pt idx="518">
                  <c:v>15.04</c:v>
                </c:pt>
                <c:pt idx="519">
                  <c:v>15.04</c:v>
                </c:pt>
                <c:pt idx="520">
                  <c:v>15.05</c:v>
                </c:pt>
                <c:pt idx="521">
                  <c:v>15.06</c:v>
                </c:pt>
                <c:pt idx="522">
                  <c:v>15.06</c:v>
                </c:pt>
                <c:pt idx="523">
                  <c:v>15.06</c:v>
                </c:pt>
                <c:pt idx="524">
                  <c:v>15.079999999999904</c:v>
                </c:pt>
                <c:pt idx="525">
                  <c:v>15.089999999999902</c:v>
                </c:pt>
                <c:pt idx="526">
                  <c:v>15.129999999999999</c:v>
                </c:pt>
                <c:pt idx="527">
                  <c:v>15.15</c:v>
                </c:pt>
                <c:pt idx="528">
                  <c:v>15.16</c:v>
                </c:pt>
                <c:pt idx="529">
                  <c:v>15.18</c:v>
                </c:pt>
                <c:pt idx="530">
                  <c:v>15.189999999999902</c:v>
                </c:pt>
                <c:pt idx="531">
                  <c:v>15.209999999999999</c:v>
                </c:pt>
                <c:pt idx="532">
                  <c:v>15.229999999999999</c:v>
                </c:pt>
                <c:pt idx="533">
                  <c:v>15.239999999999998</c:v>
                </c:pt>
                <c:pt idx="534">
                  <c:v>15.239999999999998</c:v>
                </c:pt>
                <c:pt idx="535">
                  <c:v>15.26</c:v>
                </c:pt>
                <c:pt idx="536">
                  <c:v>15.299999999999899</c:v>
                </c:pt>
                <c:pt idx="537">
                  <c:v>15.299999999999899</c:v>
                </c:pt>
                <c:pt idx="538">
                  <c:v>15.32</c:v>
                </c:pt>
                <c:pt idx="539">
                  <c:v>15.33</c:v>
                </c:pt>
                <c:pt idx="540">
                  <c:v>15.33</c:v>
                </c:pt>
                <c:pt idx="541">
                  <c:v>15.350000000000001</c:v>
                </c:pt>
                <c:pt idx="542">
                  <c:v>15.370000000000001</c:v>
                </c:pt>
                <c:pt idx="543">
                  <c:v>15.379999999999903</c:v>
                </c:pt>
                <c:pt idx="544">
                  <c:v>15.4</c:v>
                </c:pt>
                <c:pt idx="545">
                  <c:v>15.44</c:v>
                </c:pt>
                <c:pt idx="546">
                  <c:v>15.44</c:v>
                </c:pt>
                <c:pt idx="547">
                  <c:v>15.450000000000001</c:v>
                </c:pt>
                <c:pt idx="548">
                  <c:v>15.47</c:v>
                </c:pt>
                <c:pt idx="549">
                  <c:v>15.489999999999904</c:v>
                </c:pt>
                <c:pt idx="550">
                  <c:v>15.499999999999904</c:v>
                </c:pt>
                <c:pt idx="551">
                  <c:v>15.509999999999902</c:v>
                </c:pt>
                <c:pt idx="552">
                  <c:v>15.53</c:v>
                </c:pt>
                <c:pt idx="553">
                  <c:v>15.55</c:v>
                </c:pt>
                <c:pt idx="554">
                  <c:v>15.55</c:v>
                </c:pt>
                <c:pt idx="555">
                  <c:v>15.55</c:v>
                </c:pt>
                <c:pt idx="556">
                  <c:v>15.589999999999902</c:v>
                </c:pt>
                <c:pt idx="557">
                  <c:v>15.6</c:v>
                </c:pt>
                <c:pt idx="558">
                  <c:v>15.61</c:v>
                </c:pt>
                <c:pt idx="559">
                  <c:v>15.62</c:v>
                </c:pt>
                <c:pt idx="560">
                  <c:v>15.62</c:v>
                </c:pt>
                <c:pt idx="561">
                  <c:v>15.629999999999901</c:v>
                </c:pt>
                <c:pt idx="562">
                  <c:v>15.65</c:v>
                </c:pt>
                <c:pt idx="563">
                  <c:v>15.669999999999902</c:v>
                </c:pt>
                <c:pt idx="564">
                  <c:v>15.68</c:v>
                </c:pt>
                <c:pt idx="565">
                  <c:v>15.699999999999902</c:v>
                </c:pt>
                <c:pt idx="566">
                  <c:v>15.699999999999902</c:v>
                </c:pt>
                <c:pt idx="567">
                  <c:v>15.709999999999901</c:v>
                </c:pt>
                <c:pt idx="568">
                  <c:v>15.719999999999899</c:v>
                </c:pt>
                <c:pt idx="569">
                  <c:v>15.719999999999899</c:v>
                </c:pt>
                <c:pt idx="570">
                  <c:v>15.729999999999899</c:v>
                </c:pt>
                <c:pt idx="571">
                  <c:v>15.739999999999903</c:v>
                </c:pt>
                <c:pt idx="572">
                  <c:v>15.749999999999902</c:v>
                </c:pt>
                <c:pt idx="573">
                  <c:v>15.76</c:v>
                </c:pt>
                <c:pt idx="574">
                  <c:v>15.769999999999902</c:v>
                </c:pt>
                <c:pt idx="575">
                  <c:v>15.79</c:v>
                </c:pt>
                <c:pt idx="576">
                  <c:v>15.8</c:v>
                </c:pt>
                <c:pt idx="577">
                  <c:v>15.809999999999901</c:v>
                </c:pt>
                <c:pt idx="578">
                  <c:v>15.809999999999901</c:v>
                </c:pt>
                <c:pt idx="579">
                  <c:v>15.82</c:v>
                </c:pt>
                <c:pt idx="580">
                  <c:v>15.83</c:v>
                </c:pt>
                <c:pt idx="581">
                  <c:v>15.839999999999902</c:v>
                </c:pt>
                <c:pt idx="582">
                  <c:v>15.839999999999902</c:v>
                </c:pt>
                <c:pt idx="583">
                  <c:v>15.879999999999903</c:v>
                </c:pt>
                <c:pt idx="584">
                  <c:v>15.889999999999901</c:v>
                </c:pt>
                <c:pt idx="585">
                  <c:v>15.899999999999904</c:v>
                </c:pt>
                <c:pt idx="586">
                  <c:v>15.909999999999904</c:v>
                </c:pt>
                <c:pt idx="587">
                  <c:v>15.929999999999902</c:v>
                </c:pt>
                <c:pt idx="588">
                  <c:v>15.949999999999902</c:v>
                </c:pt>
                <c:pt idx="589">
                  <c:v>15.949999999999902</c:v>
                </c:pt>
                <c:pt idx="590">
                  <c:v>15.959999999999903</c:v>
                </c:pt>
                <c:pt idx="591">
                  <c:v>15.98</c:v>
                </c:pt>
                <c:pt idx="592">
                  <c:v>15.98</c:v>
                </c:pt>
                <c:pt idx="593">
                  <c:v>15.98</c:v>
                </c:pt>
                <c:pt idx="594">
                  <c:v>15.98</c:v>
                </c:pt>
                <c:pt idx="595">
                  <c:v>15.98</c:v>
                </c:pt>
                <c:pt idx="596">
                  <c:v>15.98</c:v>
                </c:pt>
                <c:pt idx="597">
                  <c:v>15.989999999999904</c:v>
                </c:pt>
                <c:pt idx="598">
                  <c:v>15.989999999999904</c:v>
                </c:pt>
                <c:pt idx="599">
                  <c:v>16.02</c:v>
                </c:pt>
                <c:pt idx="600">
                  <c:v>16.02</c:v>
                </c:pt>
                <c:pt idx="601">
                  <c:v>16.03</c:v>
                </c:pt>
                <c:pt idx="602">
                  <c:v>16.059999999999899</c:v>
                </c:pt>
                <c:pt idx="603">
                  <c:v>16.059999999999899</c:v>
                </c:pt>
                <c:pt idx="604">
                  <c:v>16.079999999999995</c:v>
                </c:pt>
                <c:pt idx="605">
                  <c:v>16.09</c:v>
                </c:pt>
                <c:pt idx="606">
                  <c:v>16.09</c:v>
                </c:pt>
                <c:pt idx="607">
                  <c:v>16.1099999999999</c:v>
                </c:pt>
                <c:pt idx="608">
                  <c:v>16.1099999999999</c:v>
                </c:pt>
                <c:pt idx="609">
                  <c:v>16.119999999999905</c:v>
                </c:pt>
                <c:pt idx="610">
                  <c:v>16.119999999999905</c:v>
                </c:pt>
                <c:pt idx="611">
                  <c:v>16.130000000000003</c:v>
                </c:pt>
                <c:pt idx="612">
                  <c:v>16.130000000000003</c:v>
                </c:pt>
                <c:pt idx="613">
                  <c:v>16.14</c:v>
                </c:pt>
                <c:pt idx="614">
                  <c:v>16.159999999999901</c:v>
                </c:pt>
                <c:pt idx="615">
                  <c:v>16.159999999999901</c:v>
                </c:pt>
                <c:pt idx="616">
                  <c:v>16.189999999999895</c:v>
                </c:pt>
                <c:pt idx="617">
                  <c:v>16.2</c:v>
                </c:pt>
                <c:pt idx="618">
                  <c:v>16.209999999999898</c:v>
                </c:pt>
                <c:pt idx="619">
                  <c:v>16.209999999999898</c:v>
                </c:pt>
                <c:pt idx="620">
                  <c:v>16.229999999999897</c:v>
                </c:pt>
                <c:pt idx="621">
                  <c:v>16.25</c:v>
                </c:pt>
                <c:pt idx="622">
                  <c:v>16.27</c:v>
                </c:pt>
                <c:pt idx="623">
                  <c:v>16.27</c:v>
                </c:pt>
                <c:pt idx="624">
                  <c:v>16.27</c:v>
                </c:pt>
                <c:pt idx="625">
                  <c:v>16.309999999999999</c:v>
                </c:pt>
                <c:pt idx="626">
                  <c:v>16.319999999999901</c:v>
                </c:pt>
                <c:pt idx="627">
                  <c:v>16.34</c:v>
                </c:pt>
                <c:pt idx="628">
                  <c:v>16.38</c:v>
                </c:pt>
                <c:pt idx="629">
                  <c:v>16.399999999999999</c:v>
                </c:pt>
                <c:pt idx="630">
                  <c:v>16.399999999999999</c:v>
                </c:pt>
                <c:pt idx="631">
                  <c:v>16.419999999999899</c:v>
                </c:pt>
                <c:pt idx="632">
                  <c:v>16.43</c:v>
                </c:pt>
                <c:pt idx="633">
                  <c:v>16.45</c:v>
                </c:pt>
                <c:pt idx="634">
                  <c:v>16.47</c:v>
                </c:pt>
                <c:pt idx="635">
                  <c:v>16.509999999999899</c:v>
                </c:pt>
                <c:pt idx="636">
                  <c:v>16.53</c:v>
                </c:pt>
                <c:pt idx="637">
                  <c:v>16.54</c:v>
                </c:pt>
                <c:pt idx="638">
                  <c:v>16.54</c:v>
                </c:pt>
                <c:pt idx="639">
                  <c:v>16.57</c:v>
                </c:pt>
                <c:pt idx="640">
                  <c:v>16.59</c:v>
                </c:pt>
                <c:pt idx="641">
                  <c:v>16.610000000000003</c:v>
                </c:pt>
                <c:pt idx="642">
                  <c:v>16.630000000000003</c:v>
                </c:pt>
                <c:pt idx="643">
                  <c:v>16.64</c:v>
                </c:pt>
                <c:pt idx="644">
                  <c:v>16.659999999999901</c:v>
                </c:pt>
                <c:pt idx="645">
                  <c:v>16.669999999999899</c:v>
                </c:pt>
                <c:pt idx="646">
                  <c:v>16.6799999999999</c:v>
                </c:pt>
                <c:pt idx="647">
                  <c:v>16.709999999999898</c:v>
                </c:pt>
                <c:pt idx="648">
                  <c:v>16.72</c:v>
                </c:pt>
                <c:pt idx="649">
                  <c:v>16.739999999999995</c:v>
                </c:pt>
                <c:pt idx="650">
                  <c:v>16.75</c:v>
                </c:pt>
                <c:pt idx="651">
                  <c:v>16.77</c:v>
                </c:pt>
                <c:pt idx="652">
                  <c:v>16.779999999999998</c:v>
                </c:pt>
                <c:pt idx="653">
                  <c:v>16.79</c:v>
                </c:pt>
                <c:pt idx="654">
                  <c:v>16.799999999999898</c:v>
                </c:pt>
                <c:pt idx="655">
                  <c:v>16.799999999999898</c:v>
                </c:pt>
                <c:pt idx="656">
                  <c:v>16.819999999999901</c:v>
                </c:pt>
                <c:pt idx="657">
                  <c:v>16.829999999999995</c:v>
                </c:pt>
                <c:pt idx="658">
                  <c:v>16.8599999999999</c:v>
                </c:pt>
                <c:pt idx="659">
                  <c:v>16.869999999999902</c:v>
                </c:pt>
                <c:pt idx="660">
                  <c:v>16.89</c:v>
                </c:pt>
                <c:pt idx="661">
                  <c:v>16.899999999999999</c:v>
                </c:pt>
                <c:pt idx="662">
                  <c:v>16.909999999999897</c:v>
                </c:pt>
                <c:pt idx="663">
                  <c:v>16.919999999999899</c:v>
                </c:pt>
                <c:pt idx="664">
                  <c:v>16.93</c:v>
                </c:pt>
                <c:pt idx="665">
                  <c:v>16.939999999999998</c:v>
                </c:pt>
                <c:pt idx="666">
                  <c:v>16.95</c:v>
                </c:pt>
                <c:pt idx="667">
                  <c:v>16.959999999999997</c:v>
                </c:pt>
                <c:pt idx="668">
                  <c:v>16.97</c:v>
                </c:pt>
                <c:pt idx="669">
                  <c:v>17</c:v>
                </c:pt>
                <c:pt idx="670">
                  <c:v>17</c:v>
                </c:pt>
                <c:pt idx="671">
                  <c:v>17.009999999999899</c:v>
                </c:pt>
                <c:pt idx="672">
                  <c:v>17.009999999999899</c:v>
                </c:pt>
                <c:pt idx="673">
                  <c:v>17.02</c:v>
                </c:pt>
                <c:pt idx="674">
                  <c:v>17.04</c:v>
                </c:pt>
                <c:pt idx="675">
                  <c:v>17.04</c:v>
                </c:pt>
                <c:pt idx="676">
                  <c:v>17.059999999999999</c:v>
                </c:pt>
                <c:pt idx="677">
                  <c:v>17.07</c:v>
                </c:pt>
                <c:pt idx="678">
                  <c:v>17.07</c:v>
                </c:pt>
                <c:pt idx="679">
                  <c:v>17.079999999999995</c:v>
                </c:pt>
                <c:pt idx="680">
                  <c:v>17.099999999999895</c:v>
                </c:pt>
                <c:pt idx="681">
                  <c:v>17.119999999999905</c:v>
                </c:pt>
                <c:pt idx="682">
                  <c:v>17.119999999999905</c:v>
                </c:pt>
                <c:pt idx="683">
                  <c:v>17.119999999999905</c:v>
                </c:pt>
                <c:pt idx="684">
                  <c:v>17.139999999999901</c:v>
                </c:pt>
                <c:pt idx="685">
                  <c:v>17.159999999999901</c:v>
                </c:pt>
                <c:pt idx="686">
                  <c:v>17.159999999999901</c:v>
                </c:pt>
                <c:pt idx="687">
                  <c:v>17.159999999999901</c:v>
                </c:pt>
                <c:pt idx="688">
                  <c:v>17.159999999999901</c:v>
                </c:pt>
                <c:pt idx="689">
                  <c:v>17.18</c:v>
                </c:pt>
                <c:pt idx="690">
                  <c:v>17.2</c:v>
                </c:pt>
                <c:pt idx="691">
                  <c:v>17.2</c:v>
                </c:pt>
                <c:pt idx="692">
                  <c:v>17.219999999999899</c:v>
                </c:pt>
                <c:pt idx="693">
                  <c:v>17.239999999999995</c:v>
                </c:pt>
                <c:pt idx="694">
                  <c:v>17.239999999999995</c:v>
                </c:pt>
                <c:pt idx="695">
                  <c:v>17.279999999999998</c:v>
                </c:pt>
                <c:pt idx="696">
                  <c:v>17.3</c:v>
                </c:pt>
                <c:pt idx="697">
                  <c:v>17.32</c:v>
                </c:pt>
                <c:pt idx="698">
                  <c:v>17.37</c:v>
                </c:pt>
                <c:pt idx="699">
                  <c:v>17.39</c:v>
                </c:pt>
                <c:pt idx="700">
                  <c:v>17.39</c:v>
                </c:pt>
                <c:pt idx="701">
                  <c:v>17.419999999999899</c:v>
                </c:pt>
                <c:pt idx="702">
                  <c:v>17.419999999999899</c:v>
                </c:pt>
                <c:pt idx="703">
                  <c:v>17.43</c:v>
                </c:pt>
                <c:pt idx="704">
                  <c:v>17.45</c:v>
                </c:pt>
                <c:pt idx="705">
                  <c:v>17.45</c:v>
                </c:pt>
                <c:pt idx="706">
                  <c:v>17.45</c:v>
                </c:pt>
                <c:pt idx="707">
                  <c:v>17.479999999999997</c:v>
                </c:pt>
                <c:pt idx="708">
                  <c:v>17.479999999999997</c:v>
                </c:pt>
                <c:pt idx="709">
                  <c:v>17.489999999999991</c:v>
                </c:pt>
                <c:pt idx="710">
                  <c:v>17.5199999999999</c:v>
                </c:pt>
                <c:pt idx="711">
                  <c:v>17.559999999999999</c:v>
                </c:pt>
                <c:pt idx="712">
                  <c:v>17.559999999999999</c:v>
                </c:pt>
                <c:pt idx="713">
                  <c:v>17.57</c:v>
                </c:pt>
                <c:pt idx="714">
                  <c:v>17.57</c:v>
                </c:pt>
                <c:pt idx="715">
                  <c:v>17.57</c:v>
                </c:pt>
                <c:pt idx="716">
                  <c:v>17.59</c:v>
                </c:pt>
                <c:pt idx="717">
                  <c:v>17.62</c:v>
                </c:pt>
                <c:pt idx="718">
                  <c:v>17.64</c:v>
                </c:pt>
                <c:pt idx="719">
                  <c:v>17.64</c:v>
                </c:pt>
                <c:pt idx="720">
                  <c:v>17.649999999999999</c:v>
                </c:pt>
                <c:pt idx="721">
                  <c:v>17.66</c:v>
                </c:pt>
                <c:pt idx="722">
                  <c:v>17.669999999999899</c:v>
                </c:pt>
                <c:pt idx="723">
                  <c:v>17.669999999999899</c:v>
                </c:pt>
                <c:pt idx="724">
                  <c:v>17.690000000000001</c:v>
                </c:pt>
                <c:pt idx="725">
                  <c:v>17.7</c:v>
                </c:pt>
                <c:pt idx="726">
                  <c:v>17.71</c:v>
                </c:pt>
                <c:pt idx="727">
                  <c:v>17.749999999999897</c:v>
                </c:pt>
                <c:pt idx="728">
                  <c:v>17.759999999999899</c:v>
                </c:pt>
                <c:pt idx="729">
                  <c:v>17.779999999999902</c:v>
                </c:pt>
                <c:pt idx="730">
                  <c:v>17.809999999999999</c:v>
                </c:pt>
                <c:pt idx="731">
                  <c:v>17.809999999999999</c:v>
                </c:pt>
                <c:pt idx="732">
                  <c:v>17.809999999999999</c:v>
                </c:pt>
                <c:pt idx="733">
                  <c:v>17.819999999999901</c:v>
                </c:pt>
                <c:pt idx="734">
                  <c:v>17.829999999999995</c:v>
                </c:pt>
                <c:pt idx="735">
                  <c:v>17.849999999999895</c:v>
                </c:pt>
                <c:pt idx="736">
                  <c:v>17.849999999999895</c:v>
                </c:pt>
                <c:pt idx="737">
                  <c:v>17.88</c:v>
                </c:pt>
                <c:pt idx="738">
                  <c:v>17.89</c:v>
                </c:pt>
                <c:pt idx="739">
                  <c:v>17.89</c:v>
                </c:pt>
                <c:pt idx="740">
                  <c:v>17.899999999999999</c:v>
                </c:pt>
                <c:pt idx="741">
                  <c:v>17.919999999999899</c:v>
                </c:pt>
                <c:pt idx="742">
                  <c:v>17.959999999999997</c:v>
                </c:pt>
                <c:pt idx="743">
                  <c:v>17.97</c:v>
                </c:pt>
                <c:pt idx="744">
                  <c:v>17.989999999999991</c:v>
                </c:pt>
                <c:pt idx="745">
                  <c:v>18.009999999999899</c:v>
                </c:pt>
                <c:pt idx="746">
                  <c:v>18.02</c:v>
                </c:pt>
                <c:pt idx="747">
                  <c:v>18.029999999999902</c:v>
                </c:pt>
                <c:pt idx="748">
                  <c:v>18.05</c:v>
                </c:pt>
                <c:pt idx="749">
                  <c:v>18.05</c:v>
                </c:pt>
                <c:pt idx="750">
                  <c:v>18.05</c:v>
                </c:pt>
                <c:pt idx="751">
                  <c:v>18.09</c:v>
                </c:pt>
                <c:pt idx="752">
                  <c:v>18.099999999999895</c:v>
                </c:pt>
                <c:pt idx="753">
                  <c:v>18.099999999999895</c:v>
                </c:pt>
                <c:pt idx="754">
                  <c:v>18.110000000000003</c:v>
                </c:pt>
                <c:pt idx="755">
                  <c:v>18.1299999999999</c:v>
                </c:pt>
                <c:pt idx="756">
                  <c:v>18.149999999999899</c:v>
                </c:pt>
                <c:pt idx="757">
                  <c:v>18.159999999999901</c:v>
                </c:pt>
                <c:pt idx="758">
                  <c:v>18.169999999999899</c:v>
                </c:pt>
                <c:pt idx="759">
                  <c:v>18.22</c:v>
                </c:pt>
                <c:pt idx="760">
                  <c:v>18.249999999999897</c:v>
                </c:pt>
                <c:pt idx="761">
                  <c:v>18.249999999999897</c:v>
                </c:pt>
                <c:pt idx="762">
                  <c:v>18.27</c:v>
                </c:pt>
                <c:pt idx="763">
                  <c:v>18.27</c:v>
                </c:pt>
                <c:pt idx="764">
                  <c:v>18.29</c:v>
                </c:pt>
                <c:pt idx="765">
                  <c:v>18.29</c:v>
                </c:pt>
                <c:pt idx="766">
                  <c:v>18.309999999999999</c:v>
                </c:pt>
                <c:pt idx="767">
                  <c:v>18.309999999999999</c:v>
                </c:pt>
                <c:pt idx="768">
                  <c:v>18.32</c:v>
                </c:pt>
                <c:pt idx="769">
                  <c:v>18.32</c:v>
                </c:pt>
                <c:pt idx="770">
                  <c:v>18.350000000000001</c:v>
                </c:pt>
                <c:pt idx="771">
                  <c:v>18.36</c:v>
                </c:pt>
                <c:pt idx="772">
                  <c:v>18.36</c:v>
                </c:pt>
                <c:pt idx="773">
                  <c:v>18.36</c:v>
                </c:pt>
                <c:pt idx="774">
                  <c:v>18.36</c:v>
                </c:pt>
                <c:pt idx="775">
                  <c:v>18.38</c:v>
                </c:pt>
                <c:pt idx="776">
                  <c:v>18.39</c:v>
                </c:pt>
                <c:pt idx="777">
                  <c:v>18.41</c:v>
                </c:pt>
                <c:pt idx="778">
                  <c:v>18.420000000000002</c:v>
                </c:pt>
                <c:pt idx="779">
                  <c:v>18.45</c:v>
                </c:pt>
                <c:pt idx="780">
                  <c:v>18.459999999999898</c:v>
                </c:pt>
                <c:pt idx="781">
                  <c:v>18.459999999999898</c:v>
                </c:pt>
                <c:pt idx="782">
                  <c:v>18.489999999999991</c:v>
                </c:pt>
                <c:pt idx="783">
                  <c:v>18.529999999999902</c:v>
                </c:pt>
                <c:pt idx="784">
                  <c:v>18.579999999999995</c:v>
                </c:pt>
                <c:pt idx="785">
                  <c:v>18.579999999999995</c:v>
                </c:pt>
                <c:pt idx="786">
                  <c:v>18.579999999999995</c:v>
                </c:pt>
                <c:pt idx="787">
                  <c:v>18.579999999999995</c:v>
                </c:pt>
                <c:pt idx="788">
                  <c:v>18.600000000000001</c:v>
                </c:pt>
                <c:pt idx="789">
                  <c:v>18.610000000000003</c:v>
                </c:pt>
                <c:pt idx="790">
                  <c:v>18.619999999999905</c:v>
                </c:pt>
                <c:pt idx="791">
                  <c:v>18.6299999999999</c:v>
                </c:pt>
                <c:pt idx="792">
                  <c:v>18.649999999999999</c:v>
                </c:pt>
                <c:pt idx="793">
                  <c:v>18.649999999999999</c:v>
                </c:pt>
                <c:pt idx="794">
                  <c:v>18.669999999999899</c:v>
                </c:pt>
                <c:pt idx="795">
                  <c:v>18.68</c:v>
                </c:pt>
                <c:pt idx="796">
                  <c:v>18.6999999999999</c:v>
                </c:pt>
                <c:pt idx="797">
                  <c:v>18.72</c:v>
                </c:pt>
                <c:pt idx="798">
                  <c:v>18.739999999999995</c:v>
                </c:pt>
                <c:pt idx="799">
                  <c:v>18.760000000000002</c:v>
                </c:pt>
                <c:pt idx="800">
                  <c:v>18.77</c:v>
                </c:pt>
                <c:pt idx="801">
                  <c:v>18.8</c:v>
                </c:pt>
                <c:pt idx="802">
                  <c:v>18.809999999999999</c:v>
                </c:pt>
                <c:pt idx="803">
                  <c:v>18.84</c:v>
                </c:pt>
                <c:pt idx="804">
                  <c:v>18.86</c:v>
                </c:pt>
                <c:pt idx="805">
                  <c:v>18.87</c:v>
                </c:pt>
                <c:pt idx="806">
                  <c:v>18.89</c:v>
                </c:pt>
                <c:pt idx="807">
                  <c:v>18.89</c:v>
                </c:pt>
                <c:pt idx="808">
                  <c:v>18.89</c:v>
                </c:pt>
                <c:pt idx="809">
                  <c:v>18.920000000000002</c:v>
                </c:pt>
                <c:pt idx="810">
                  <c:v>18.939999999999998</c:v>
                </c:pt>
                <c:pt idx="811">
                  <c:v>18.939999999999998</c:v>
                </c:pt>
                <c:pt idx="812">
                  <c:v>18.97</c:v>
                </c:pt>
                <c:pt idx="813">
                  <c:v>19</c:v>
                </c:pt>
                <c:pt idx="814">
                  <c:v>19.009999999999899</c:v>
                </c:pt>
                <c:pt idx="815">
                  <c:v>19.03</c:v>
                </c:pt>
                <c:pt idx="816">
                  <c:v>19.05</c:v>
                </c:pt>
                <c:pt idx="817">
                  <c:v>19.069999999999897</c:v>
                </c:pt>
                <c:pt idx="818">
                  <c:v>19.12</c:v>
                </c:pt>
                <c:pt idx="819">
                  <c:v>19.12</c:v>
                </c:pt>
                <c:pt idx="820">
                  <c:v>19.130000000000003</c:v>
                </c:pt>
                <c:pt idx="821">
                  <c:v>19.170000000000005</c:v>
                </c:pt>
                <c:pt idx="822">
                  <c:v>19.18</c:v>
                </c:pt>
                <c:pt idx="823">
                  <c:v>19.21</c:v>
                </c:pt>
                <c:pt idx="824">
                  <c:v>19.239999999999995</c:v>
                </c:pt>
                <c:pt idx="825">
                  <c:v>19.260000000000002</c:v>
                </c:pt>
                <c:pt idx="826">
                  <c:v>19.279999999999998</c:v>
                </c:pt>
                <c:pt idx="827">
                  <c:v>19.279999999999998</c:v>
                </c:pt>
                <c:pt idx="828">
                  <c:v>19.29</c:v>
                </c:pt>
                <c:pt idx="829">
                  <c:v>19.29</c:v>
                </c:pt>
                <c:pt idx="830">
                  <c:v>19.319999999999901</c:v>
                </c:pt>
                <c:pt idx="831">
                  <c:v>19.329999999999995</c:v>
                </c:pt>
                <c:pt idx="832">
                  <c:v>19.34</c:v>
                </c:pt>
                <c:pt idx="833">
                  <c:v>19.350000000000001</c:v>
                </c:pt>
                <c:pt idx="834">
                  <c:v>19.37</c:v>
                </c:pt>
                <c:pt idx="835">
                  <c:v>19.38</c:v>
                </c:pt>
                <c:pt idx="836">
                  <c:v>19.399999999999999</c:v>
                </c:pt>
                <c:pt idx="837">
                  <c:v>19.439999999999895</c:v>
                </c:pt>
                <c:pt idx="838">
                  <c:v>19.45</c:v>
                </c:pt>
                <c:pt idx="839">
                  <c:v>19.459999999999997</c:v>
                </c:pt>
                <c:pt idx="840">
                  <c:v>19.47</c:v>
                </c:pt>
                <c:pt idx="841">
                  <c:v>19.479999999999997</c:v>
                </c:pt>
                <c:pt idx="842">
                  <c:v>19.489999999999991</c:v>
                </c:pt>
                <c:pt idx="843">
                  <c:v>19.5</c:v>
                </c:pt>
                <c:pt idx="844">
                  <c:v>19.52</c:v>
                </c:pt>
                <c:pt idx="845">
                  <c:v>19.52</c:v>
                </c:pt>
                <c:pt idx="846">
                  <c:v>19.55</c:v>
                </c:pt>
                <c:pt idx="847">
                  <c:v>19.579999999999995</c:v>
                </c:pt>
                <c:pt idx="848">
                  <c:v>19.59</c:v>
                </c:pt>
                <c:pt idx="849">
                  <c:v>19.600000000000001</c:v>
                </c:pt>
                <c:pt idx="850">
                  <c:v>19.610000000000003</c:v>
                </c:pt>
                <c:pt idx="851">
                  <c:v>19.610000000000003</c:v>
                </c:pt>
                <c:pt idx="852">
                  <c:v>19.649999999999999</c:v>
                </c:pt>
                <c:pt idx="853">
                  <c:v>19.649999999999999</c:v>
                </c:pt>
                <c:pt idx="854">
                  <c:v>19.66</c:v>
                </c:pt>
                <c:pt idx="855">
                  <c:v>19.670000000000005</c:v>
                </c:pt>
                <c:pt idx="856">
                  <c:v>19.7</c:v>
                </c:pt>
                <c:pt idx="857">
                  <c:v>19.72</c:v>
                </c:pt>
                <c:pt idx="858">
                  <c:v>19.739999999999995</c:v>
                </c:pt>
                <c:pt idx="859">
                  <c:v>19.75</c:v>
                </c:pt>
                <c:pt idx="860">
                  <c:v>19.75</c:v>
                </c:pt>
                <c:pt idx="861">
                  <c:v>19.759999999999899</c:v>
                </c:pt>
                <c:pt idx="862">
                  <c:v>19.779999999999998</c:v>
                </c:pt>
                <c:pt idx="863">
                  <c:v>19.779999999999998</c:v>
                </c:pt>
                <c:pt idx="864">
                  <c:v>19.79</c:v>
                </c:pt>
                <c:pt idx="865">
                  <c:v>19.829999999999995</c:v>
                </c:pt>
                <c:pt idx="866">
                  <c:v>19.84</c:v>
                </c:pt>
                <c:pt idx="867">
                  <c:v>19.849999999999895</c:v>
                </c:pt>
                <c:pt idx="868">
                  <c:v>19.87</c:v>
                </c:pt>
                <c:pt idx="869">
                  <c:v>19.89</c:v>
                </c:pt>
                <c:pt idx="870">
                  <c:v>19.91</c:v>
                </c:pt>
                <c:pt idx="871">
                  <c:v>19.91</c:v>
                </c:pt>
                <c:pt idx="872">
                  <c:v>19.91</c:v>
                </c:pt>
                <c:pt idx="873">
                  <c:v>19.919999999999899</c:v>
                </c:pt>
                <c:pt idx="874">
                  <c:v>19.919999999999899</c:v>
                </c:pt>
                <c:pt idx="875">
                  <c:v>19.929999999999897</c:v>
                </c:pt>
                <c:pt idx="876">
                  <c:v>19.939999999999895</c:v>
                </c:pt>
                <c:pt idx="877">
                  <c:v>19.97</c:v>
                </c:pt>
                <c:pt idx="878">
                  <c:v>19.97</c:v>
                </c:pt>
                <c:pt idx="879">
                  <c:v>19.989999999999895</c:v>
                </c:pt>
                <c:pt idx="880">
                  <c:v>20.02</c:v>
                </c:pt>
                <c:pt idx="881">
                  <c:v>20.029999999999902</c:v>
                </c:pt>
                <c:pt idx="882">
                  <c:v>20.029999999999902</c:v>
                </c:pt>
                <c:pt idx="883">
                  <c:v>20.029999999999902</c:v>
                </c:pt>
                <c:pt idx="884">
                  <c:v>20.049999999999898</c:v>
                </c:pt>
                <c:pt idx="885">
                  <c:v>20.059999999999999</c:v>
                </c:pt>
                <c:pt idx="886">
                  <c:v>20.079999999999995</c:v>
                </c:pt>
                <c:pt idx="887">
                  <c:v>20.079999999999995</c:v>
                </c:pt>
                <c:pt idx="888">
                  <c:v>20.079999999999995</c:v>
                </c:pt>
                <c:pt idx="889">
                  <c:v>20.110000000000003</c:v>
                </c:pt>
                <c:pt idx="890">
                  <c:v>20.110000000000003</c:v>
                </c:pt>
                <c:pt idx="891">
                  <c:v>20.149999999999999</c:v>
                </c:pt>
                <c:pt idx="892">
                  <c:v>20.149999999999999</c:v>
                </c:pt>
                <c:pt idx="893">
                  <c:v>20.169999999999899</c:v>
                </c:pt>
                <c:pt idx="894">
                  <c:v>20.190000000000001</c:v>
                </c:pt>
                <c:pt idx="895">
                  <c:v>20.21</c:v>
                </c:pt>
                <c:pt idx="896">
                  <c:v>20.21</c:v>
                </c:pt>
                <c:pt idx="897">
                  <c:v>20.21</c:v>
                </c:pt>
                <c:pt idx="898">
                  <c:v>20.22</c:v>
                </c:pt>
                <c:pt idx="899">
                  <c:v>20.239999999999995</c:v>
                </c:pt>
                <c:pt idx="900">
                  <c:v>20.239999999999995</c:v>
                </c:pt>
                <c:pt idx="901">
                  <c:v>20.279999999999998</c:v>
                </c:pt>
                <c:pt idx="902">
                  <c:v>20.3</c:v>
                </c:pt>
                <c:pt idx="903">
                  <c:v>20.309999999999999</c:v>
                </c:pt>
                <c:pt idx="904">
                  <c:v>20.309999999999999</c:v>
                </c:pt>
                <c:pt idx="905">
                  <c:v>20.32</c:v>
                </c:pt>
                <c:pt idx="906">
                  <c:v>20.329999999999995</c:v>
                </c:pt>
                <c:pt idx="907">
                  <c:v>20.329999999999995</c:v>
                </c:pt>
                <c:pt idx="908">
                  <c:v>20.36</c:v>
                </c:pt>
                <c:pt idx="909">
                  <c:v>20.36</c:v>
                </c:pt>
                <c:pt idx="910">
                  <c:v>20.39</c:v>
                </c:pt>
                <c:pt idx="911">
                  <c:v>20.399999999999999</c:v>
                </c:pt>
                <c:pt idx="912">
                  <c:v>20.399999999999999</c:v>
                </c:pt>
                <c:pt idx="913">
                  <c:v>20.41</c:v>
                </c:pt>
                <c:pt idx="914">
                  <c:v>20.41</c:v>
                </c:pt>
                <c:pt idx="915">
                  <c:v>20.43</c:v>
                </c:pt>
                <c:pt idx="916">
                  <c:v>20.459999999999997</c:v>
                </c:pt>
                <c:pt idx="917">
                  <c:v>20.47</c:v>
                </c:pt>
                <c:pt idx="918">
                  <c:v>20.49</c:v>
                </c:pt>
                <c:pt idx="919">
                  <c:v>20.51</c:v>
                </c:pt>
                <c:pt idx="920">
                  <c:v>20.529999999999902</c:v>
                </c:pt>
                <c:pt idx="921">
                  <c:v>20.55</c:v>
                </c:pt>
                <c:pt idx="922">
                  <c:v>20.55</c:v>
                </c:pt>
                <c:pt idx="923">
                  <c:v>20.55</c:v>
                </c:pt>
                <c:pt idx="924">
                  <c:v>20.589999999999897</c:v>
                </c:pt>
                <c:pt idx="925">
                  <c:v>20.610000000000003</c:v>
                </c:pt>
                <c:pt idx="926">
                  <c:v>20.630000000000003</c:v>
                </c:pt>
                <c:pt idx="927">
                  <c:v>20.64</c:v>
                </c:pt>
                <c:pt idx="928">
                  <c:v>20.650000000000002</c:v>
                </c:pt>
                <c:pt idx="929">
                  <c:v>20.68</c:v>
                </c:pt>
                <c:pt idx="930">
                  <c:v>20.69</c:v>
                </c:pt>
                <c:pt idx="931">
                  <c:v>20.7</c:v>
                </c:pt>
                <c:pt idx="932">
                  <c:v>20.72</c:v>
                </c:pt>
                <c:pt idx="933">
                  <c:v>20.74</c:v>
                </c:pt>
                <c:pt idx="934">
                  <c:v>20.75</c:v>
                </c:pt>
                <c:pt idx="935">
                  <c:v>20.759999999999998</c:v>
                </c:pt>
                <c:pt idx="936">
                  <c:v>20.759999999999998</c:v>
                </c:pt>
                <c:pt idx="937">
                  <c:v>20.77</c:v>
                </c:pt>
                <c:pt idx="938">
                  <c:v>20.779999999999998</c:v>
                </c:pt>
                <c:pt idx="939">
                  <c:v>20.779999999999998</c:v>
                </c:pt>
                <c:pt idx="940">
                  <c:v>20.779999999999998</c:v>
                </c:pt>
                <c:pt idx="941">
                  <c:v>20.79</c:v>
                </c:pt>
                <c:pt idx="942">
                  <c:v>20.810000000000002</c:v>
                </c:pt>
                <c:pt idx="943">
                  <c:v>20.82</c:v>
                </c:pt>
                <c:pt idx="944">
                  <c:v>20.82</c:v>
                </c:pt>
                <c:pt idx="945">
                  <c:v>20.830000000000002</c:v>
                </c:pt>
                <c:pt idx="946">
                  <c:v>20.830000000000002</c:v>
                </c:pt>
                <c:pt idx="947">
                  <c:v>20.830000000000002</c:v>
                </c:pt>
                <c:pt idx="948">
                  <c:v>20.86</c:v>
                </c:pt>
                <c:pt idx="949">
                  <c:v>20.86</c:v>
                </c:pt>
                <c:pt idx="950">
                  <c:v>20.88</c:v>
                </c:pt>
                <c:pt idx="951">
                  <c:v>20.91</c:v>
                </c:pt>
                <c:pt idx="952">
                  <c:v>20.91</c:v>
                </c:pt>
                <c:pt idx="953">
                  <c:v>20.91</c:v>
                </c:pt>
                <c:pt idx="954">
                  <c:v>20.939999999999998</c:v>
                </c:pt>
                <c:pt idx="955">
                  <c:v>20.95</c:v>
                </c:pt>
                <c:pt idx="956">
                  <c:v>20.97</c:v>
                </c:pt>
                <c:pt idx="957">
                  <c:v>20.97</c:v>
                </c:pt>
                <c:pt idx="958">
                  <c:v>20.97</c:v>
                </c:pt>
                <c:pt idx="959">
                  <c:v>20.979999999999997</c:v>
                </c:pt>
                <c:pt idx="960">
                  <c:v>20.979999999999997</c:v>
                </c:pt>
                <c:pt idx="961">
                  <c:v>20.979999999999997</c:v>
                </c:pt>
                <c:pt idx="962">
                  <c:v>20.979999999999997</c:v>
                </c:pt>
                <c:pt idx="963">
                  <c:v>20.99</c:v>
                </c:pt>
                <c:pt idx="964">
                  <c:v>21.01</c:v>
                </c:pt>
                <c:pt idx="965">
                  <c:v>21.03</c:v>
                </c:pt>
                <c:pt idx="966">
                  <c:v>21.04</c:v>
                </c:pt>
                <c:pt idx="967">
                  <c:v>21.05</c:v>
                </c:pt>
                <c:pt idx="968">
                  <c:v>21.06</c:v>
                </c:pt>
                <c:pt idx="969">
                  <c:v>21.07</c:v>
                </c:pt>
                <c:pt idx="970">
                  <c:v>21.07</c:v>
                </c:pt>
                <c:pt idx="971">
                  <c:v>21.09</c:v>
                </c:pt>
                <c:pt idx="972">
                  <c:v>21.12</c:v>
                </c:pt>
                <c:pt idx="973">
                  <c:v>21.12</c:v>
                </c:pt>
                <c:pt idx="974">
                  <c:v>21.139999999999901</c:v>
                </c:pt>
                <c:pt idx="975">
                  <c:v>21.150000000000002</c:v>
                </c:pt>
                <c:pt idx="976">
                  <c:v>21.16</c:v>
                </c:pt>
                <c:pt idx="977">
                  <c:v>21.18</c:v>
                </c:pt>
                <c:pt idx="978">
                  <c:v>21.18</c:v>
                </c:pt>
                <c:pt idx="979">
                  <c:v>21.22</c:v>
                </c:pt>
                <c:pt idx="980">
                  <c:v>21.23</c:v>
                </c:pt>
                <c:pt idx="981">
                  <c:v>21.25</c:v>
                </c:pt>
                <c:pt idx="982">
                  <c:v>21.29</c:v>
                </c:pt>
                <c:pt idx="983">
                  <c:v>21.3</c:v>
                </c:pt>
                <c:pt idx="984">
                  <c:v>21.3399999999999</c:v>
                </c:pt>
                <c:pt idx="985">
                  <c:v>21.37</c:v>
                </c:pt>
                <c:pt idx="986">
                  <c:v>21.39</c:v>
                </c:pt>
                <c:pt idx="987">
                  <c:v>21.41</c:v>
                </c:pt>
                <c:pt idx="988">
                  <c:v>21.41</c:v>
                </c:pt>
                <c:pt idx="989">
                  <c:v>21.41</c:v>
                </c:pt>
                <c:pt idx="990">
                  <c:v>21.439999999999998</c:v>
                </c:pt>
                <c:pt idx="991">
                  <c:v>21.439999999999998</c:v>
                </c:pt>
                <c:pt idx="992">
                  <c:v>21.47</c:v>
                </c:pt>
                <c:pt idx="993">
                  <c:v>21.47</c:v>
                </c:pt>
                <c:pt idx="994">
                  <c:v>21.479999999999997</c:v>
                </c:pt>
                <c:pt idx="995">
                  <c:v>21.49</c:v>
                </c:pt>
                <c:pt idx="996">
                  <c:v>21.52</c:v>
                </c:pt>
                <c:pt idx="997">
                  <c:v>21.52</c:v>
                </c:pt>
                <c:pt idx="998">
                  <c:v>21.55</c:v>
                </c:pt>
                <c:pt idx="999">
                  <c:v>21.56</c:v>
                </c:pt>
                <c:pt idx="1000">
                  <c:v>21.57</c:v>
                </c:pt>
                <c:pt idx="1001">
                  <c:v>21.59</c:v>
                </c:pt>
                <c:pt idx="1002">
                  <c:v>21.59</c:v>
                </c:pt>
                <c:pt idx="1003">
                  <c:v>21.59</c:v>
                </c:pt>
                <c:pt idx="1004">
                  <c:v>21.6</c:v>
                </c:pt>
                <c:pt idx="1005">
                  <c:v>21.6</c:v>
                </c:pt>
                <c:pt idx="1006">
                  <c:v>21.610000000000003</c:v>
                </c:pt>
                <c:pt idx="1007">
                  <c:v>21.630000000000003</c:v>
                </c:pt>
                <c:pt idx="1008">
                  <c:v>21.650000000000002</c:v>
                </c:pt>
                <c:pt idx="1009">
                  <c:v>21.68</c:v>
                </c:pt>
                <c:pt idx="1010">
                  <c:v>21.71</c:v>
                </c:pt>
                <c:pt idx="1011">
                  <c:v>21.73</c:v>
                </c:pt>
                <c:pt idx="1012">
                  <c:v>21.74</c:v>
                </c:pt>
                <c:pt idx="1013">
                  <c:v>21.75</c:v>
                </c:pt>
                <c:pt idx="1014">
                  <c:v>21.75</c:v>
                </c:pt>
                <c:pt idx="1015">
                  <c:v>21.77</c:v>
                </c:pt>
                <c:pt idx="1016">
                  <c:v>21.79</c:v>
                </c:pt>
                <c:pt idx="1017">
                  <c:v>21.810000000000002</c:v>
                </c:pt>
                <c:pt idx="1018">
                  <c:v>21.84</c:v>
                </c:pt>
                <c:pt idx="1019">
                  <c:v>21.85</c:v>
                </c:pt>
                <c:pt idx="1020">
                  <c:v>21.86</c:v>
                </c:pt>
                <c:pt idx="1021">
                  <c:v>21.87</c:v>
                </c:pt>
                <c:pt idx="1022">
                  <c:v>21.89</c:v>
                </c:pt>
                <c:pt idx="1023">
                  <c:v>21.89</c:v>
                </c:pt>
                <c:pt idx="1024">
                  <c:v>21.919999999999998</c:v>
                </c:pt>
                <c:pt idx="1025">
                  <c:v>21.93</c:v>
                </c:pt>
                <c:pt idx="1026">
                  <c:v>21.939999999999998</c:v>
                </c:pt>
                <c:pt idx="1027">
                  <c:v>21.959999999999997</c:v>
                </c:pt>
                <c:pt idx="1028">
                  <c:v>21.97</c:v>
                </c:pt>
                <c:pt idx="1029">
                  <c:v>21.979999999999997</c:v>
                </c:pt>
                <c:pt idx="1030">
                  <c:v>21.99</c:v>
                </c:pt>
                <c:pt idx="1031">
                  <c:v>22.02</c:v>
                </c:pt>
                <c:pt idx="1032">
                  <c:v>22.04</c:v>
                </c:pt>
                <c:pt idx="1033">
                  <c:v>22.06</c:v>
                </c:pt>
                <c:pt idx="1034">
                  <c:v>22.07</c:v>
                </c:pt>
                <c:pt idx="1035">
                  <c:v>22.08</c:v>
                </c:pt>
                <c:pt idx="1036">
                  <c:v>22.08</c:v>
                </c:pt>
                <c:pt idx="1037">
                  <c:v>22.09</c:v>
                </c:pt>
                <c:pt idx="1038">
                  <c:v>22.119999999999905</c:v>
                </c:pt>
                <c:pt idx="1039">
                  <c:v>22.130000000000003</c:v>
                </c:pt>
                <c:pt idx="1040">
                  <c:v>22.16</c:v>
                </c:pt>
                <c:pt idx="1041">
                  <c:v>22.2</c:v>
                </c:pt>
                <c:pt idx="1042">
                  <c:v>22.24</c:v>
                </c:pt>
                <c:pt idx="1043">
                  <c:v>22.27</c:v>
                </c:pt>
                <c:pt idx="1044">
                  <c:v>22.27</c:v>
                </c:pt>
                <c:pt idx="1045">
                  <c:v>22.27</c:v>
                </c:pt>
                <c:pt idx="1046">
                  <c:v>22.279999999999998</c:v>
                </c:pt>
                <c:pt idx="1047">
                  <c:v>22.3</c:v>
                </c:pt>
                <c:pt idx="1048">
                  <c:v>22.34</c:v>
                </c:pt>
                <c:pt idx="1049">
                  <c:v>22.36</c:v>
                </c:pt>
                <c:pt idx="1050">
                  <c:v>22.38</c:v>
                </c:pt>
                <c:pt idx="1051">
                  <c:v>22.39</c:v>
                </c:pt>
                <c:pt idx="1052">
                  <c:v>22.4</c:v>
                </c:pt>
                <c:pt idx="1053">
                  <c:v>22.41</c:v>
                </c:pt>
                <c:pt idx="1054">
                  <c:v>22.43</c:v>
                </c:pt>
                <c:pt idx="1055">
                  <c:v>22.459999999999997</c:v>
                </c:pt>
                <c:pt idx="1056">
                  <c:v>22.459999999999997</c:v>
                </c:pt>
                <c:pt idx="1057">
                  <c:v>22.5</c:v>
                </c:pt>
                <c:pt idx="1058">
                  <c:v>22.5</c:v>
                </c:pt>
                <c:pt idx="1059">
                  <c:v>22.54</c:v>
                </c:pt>
                <c:pt idx="1060">
                  <c:v>22.55</c:v>
                </c:pt>
                <c:pt idx="1061">
                  <c:v>22.55</c:v>
                </c:pt>
                <c:pt idx="1062">
                  <c:v>22.57</c:v>
                </c:pt>
                <c:pt idx="1063">
                  <c:v>22.610000000000003</c:v>
                </c:pt>
                <c:pt idx="1064">
                  <c:v>22.62</c:v>
                </c:pt>
                <c:pt idx="1065">
                  <c:v>22.650000000000002</c:v>
                </c:pt>
                <c:pt idx="1066">
                  <c:v>22.650000000000002</c:v>
                </c:pt>
                <c:pt idx="1067">
                  <c:v>22.66</c:v>
                </c:pt>
                <c:pt idx="1068">
                  <c:v>22.66</c:v>
                </c:pt>
                <c:pt idx="1069">
                  <c:v>22.66</c:v>
                </c:pt>
                <c:pt idx="1070">
                  <c:v>22.66</c:v>
                </c:pt>
                <c:pt idx="1071">
                  <c:v>22.6799999999999</c:v>
                </c:pt>
                <c:pt idx="1072">
                  <c:v>22.72</c:v>
                </c:pt>
                <c:pt idx="1073">
                  <c:v>22.74</c:v>
                </c:pt>
                <c:pt idx="1074">
                  <c:v>22.74</c:v>
                </c:pt>
                <c:pt idx="1075">
                  <c:v>22.74</c:v>
                </c:pt>
                <c:pt idx="1076">
                  <c:v>22.759999999999998</c:v>
                </c:pt>
                <c:pt idx="1077">
                  <c:v>22.79</c:v>
                </c:pt>
                <c:pt idx="1078">
                  <c:v>22.79</c:v>
                </c:pt>
                <c:pt idx="1079">
                  <c:v>22.8</c:v>
                </c:pt>
                <c:pt idx="1080">
                  <c:v>22.82</c:v>
                </c:pt>
                <c:pt idx="1081">
                  <c:v>22.830000000000002</c:v>
                </c:pt>
                <c:pt idx="1082">
                  <c:v>22.85</c:v>
                </c:pt>
                <c:pt idx="1083">
                  <c:v>22.88</c:v>
                </c:pt>
                <c:pt idx="1084">
                  <c:v>22.9</c:v>
                </c:pt>
                <c:pt idx="1085">
                  <c:v>22.93</c:v>
                </c:pt>
                <c:pt idx="1086">
                  <c:v>22.95</c:v>
                </c:pt>
                <c:pt idx="1087">
                  <c:v>22.97</c:v>
                </c:pt>
                <c:pt idx="1088">
                  <c:v>22.979999999999997</c:v>
                </c:pt>
                <c:pt idx="1089">
                  <c:v>23.02</c:v>
                </c:pt>
                <c:pt idx="1090">
                  <c:v>23.02</c:v>
                </c:pt>
                <c:pt idx="1091">
                  <c:v>23.03</c:v>
                </c:pt>
                <c:pt idx="1092">
                  <c:v>23.03</c:v>
                </c:pt>
                <c:pt idx="1093">
                  <c:v>23.049999999999898</c:v>
                </c:pt>
                <c:pt idx="1094">
                  <c:v>23.07</c:v>
                </c:pt>
                <c:pt idx="1095">
                  <c:v>23.07</c:v>
                </c:pt>
                <c:pt idx="1096">
                  <c:v>23.08</c:v>
                </c:pt>
                <c:pt idx="1097">
                  <c:v>23.08</c:v>
                </c:pt>
                <c:pt idx="1098">
                  <c:v>23.110000000000003</c:v>
                </c:pt>
                <c:pt idx="1099">
                  <c:v>23.110000000000003</c:v>
                </c:pt>
                <c:pt idx="1100">
                  <c:v>23.110000000000003</c:v>
                </c:pt>
                <c:pt idx="1101">
                  <c:v>23.110000000000003</c:v>
                </c:pt>
                <c:pt idx="1102">
                  <c:v>23.130000000000003</c:v>
                </c:pt>
                <c:pt idx="1103">
                  <c:v>23.17</c:v>
                </c:pt>
                <c:pt idx="1104">
                  <c:v>23.17</c:v>
                </c:pt>
                <c:pt idx="1105">
                  <c:v>23.189999999999895</c:v>
                </c:pt>
                <c:pt idx="1106">
                  <c:v>23.2</c:v>
                </c:pt>
                <c:pt idx="1107">
                  <c:v>23.209999999999898</c:v>
                </c:pt>
                <c:pt idx="1108">
                  <c:v>23.209999999999898</c:v>
                </c:pt>
                <c:pt idx="1109">
                  <c:v>23.22</c:v>
                </c:pt>
                <c:pt idx="1110">
                  <c:v>23.23</c:v>
                </c:pt>
                <c:pt idx="1111">
                  <c:v>23.23</c:v>
                </c:pt>
                <c:pt idx="1112">
                  <c:v>23.259999999999998</c:v>
                </c:pt>
                <c:pt idx="1113">
                  <c:v>23.27</c:v>
                </c:pt>
                <c:pt idx="1114">
                  <c:v>23.279999999999998</c:v>
                </c:pt>
                <c:pt idx="1115">
                  <c:v>23.29</c:v>
                </c:pt>
                <c:pt idx="1116">
                  <c:v>23.29</c:v>
                </c:pt>
                <c:pt idx="1117">
                  <c:v>23.3</c:v>
                </c:pt>
                <c:pt idx="1118">
                  <c:v>23.32</c:v>
                </c:pt>
                <c:pt idx="1119">
                  <c:v>23.330000000000002</c:v>
                </c:pt>
                <c:pt idx="1120">
                  <c:v>23.330000000000002</c:v>
                </c:pt>
                <c:pt idx="1121">
                  <c:v>23.34</c:v>
                </c:pt>
                <c:pt idx="1122">
                  <c:v>23.37</c:v>
                </c:pt>
                <c:pt idx="1123">
                  <c:v>23.37</c:v>
                </c:pt>
                <c:pt idx="1124">
                  <c:v>23.39</c:v>
                </c:pt>
                <c:pt idx="1125">
                  <c:v>23.39</c:v>
                </c:pt>
                <c:pt idx="1126">
                  <c:v>23.39</c:v>
                </c:pt>
                <c:pt idx="1127">
                  <c:v>23.4</c:v>
                </c:pt>
                <c:pt idx="1128">
                  <c:v>23.4</c:v>
                </c:pt>
                <c:pt idx="1129">
                  <c:v>23.41</c:v>
                </c:pt>
                <c:pt idx="1130">
                  <c:v>23.43</c:v>
                </c:pt>
                <c:pt idx="1131">
                  <c:v>23.43</c:v>
                </c:pt>
                <c:pt idx="1132">
                  <c:v>23.43</c:v>
                </c:pt>
                <c:pt idx="1133">
                  <c:v>23.439999999999998</c:v>
                </c:pt>
                <c:pt idx="1134">
                  <c:v>23.45</c:v>
                </c:pt>
                <c:pt idx="1135">
                  <c:v>23.47</c:v>
                </c:pt>
                <c:pt idx="1136">
                  <c:v>23.479999999999997</c:v>
                </c:pt>
                <c:pt idx="1137">
                  <c:v>23.49</c:v>
                </c:pt>
                <c:pt idx="1138">
                  <c:v>23.51</c:v>
                </c:pt>
                <c:pt idx="1139">
                  <c:v>23.51</c:v>
                </c:pt>
                <c:pt idx="1140">
                  <c:v>23.54</c:v>
                </c:pt>
                <c:pt idx="1141">
                  <c:v>23.56</c:v>
                </c:pt>
                <c:pt idx="1142">
                  <c:v>23.57</c:v>
                </c:pt>
                <c:pt idx="1143">
                  <c:v>23.57</c:v>
                </c:pt>
                <c:pt idx="1144">
                  <c:v>23.59</c:v>
                </c:pt>
                <c:pt idx="1145">
                  <c:v>23.6</c:v>
                </c:pt>
                <c:pt idx="1146">
                  <c:v>23.6</c:v>
                </c:pt>
                <c:pt idx="1147">
                  <c:v>23.6</c:v>
                </c:pt>
                <c:pt idx="1148">
                  <c:v>23.610000000000003</c:v>
                </c:pt>
                <c:pt idx="1149">
                  <c:v>23.62</c:v>
                </c:pt>
                <c:pt idx="1150">
                  <c:v>23.630000000000003</c:v>
                </c:pt>
                <c:pt idx="1151">
                  <c:v>23.650000000000002</c:v>
                </c:pt>
                <c:pt idx="1152">
                  <c:v>23.66</c:v>
                </c:pt>
                <c:pt idx="1153">
                  <c:v>23.66</c:v>
                </c:pt>
                <c:pt idx="1154">
                  <c:v>23.66</c:v>
                </c:pt>
                <c:pt idx="1155">
                  <c:v>23.66</c:v>
                </c:pt>
                <c:pt idx="1156">
                  <c:v>23.66</c:v>
                </c:pt>
                <c:pt idx="1157">
                  <c:v>23.66</c:v>
                </c:pt>
                <c:pt idx="1158">
                  <c:v>23.69</c:v>
                </c:pt>
                <c:pt idx="1159">
                  <c:v>23.69</c:v>
                </c:pt>
                <c:pt idx="1160">
                  <c:v>23.69</c:v>
                </c:pt>
                <c:pt idx="1161">
                  <c:v>23.69</c:v>
                </c:pt>
                <c:pt idx="1162">
                  <c:v>23.69</c:v>
                </c:pt>
                <c:pt idx="1163">
                  <c:v>23.7</c:v>
                </c:pt>
                <c:pt idx="1164">
                  <c:v>23.7</c:v>
                </c:pt>
                <c:pt idx="1165">
                  <c:v>23.71</c:v>
                </c:pt>
                <c:pt idx="1166">
                  <c:v>23.71</c:v>
                </c:pt>
                <c:pt idx="1167">
                  <c:v>23.71</c:v>
                </c:pt>
                <c:pt idx="1168">
                  <c:v>23.71</c:v>
                </c:pt>
                <c:pt idx="1169">
                  <c:v>23.71</c:v>
                </c:pt>
                <c:pt idx="1170">
                  <c:v>23.71</c:v>
                </c:pt>
                <c:pt idx="1171">
                  <c:v>23.71</c:v>
                </c:pt>
                <c:pt idx="1172">
                  <c:v>23.73</c:v>
                </c:pt>
                <c:pt idx="1173">
                  <c:v>23.73</c:v>
                </c:pt>
                <c:pt idx="1174">
                  <c:v>23.73</c:v>
                </c:pt>
                <c:pt idx="1175">
                  <c:v>23.74</c:v>
                </c:pt>
                <c:pt idx="1176">
                  <c:v>23.74</c:v>
                </c:pt>
                <c:pt idx="1177">
                  <c:v>23.74</c:v>
                </c:pt>
                <c:pt idx="1178">
                  <c:v>23.759999999999899</c:v>
                </c:pt>
                <c:pt idx="1179">
                  <c:v>23.759999999999899</c:v>
                </c:pt>
                <c:pt idx="1180">
                  <c:v>23.769999999999897</c:v>
                </c:pt>
                <c:pt idx="1181">
                  <c:v>23.779999999999998</c:v>
                </c:pt>
                <c:pt idx="1182">
                  <c:v>23.79</c:v>
                </c:pt>
                <c:pt idx="1183">
                  <c:v>23.810000000000002</c:v>
                </c:pt>
                <c:pt idx="1184">
                  <c:v>23.810000000000002</c:v>
                </c:pt>
                <c:pt idx="1185">
                  <c:v>23.82</c:v>
                </c:pt>
                <c:pt idx="1186">
                  <c:v>23.82</c:v>
                </c:pt>
                <c:pt idx="1187">
                  <c:v>23.830000000000002</c:v>
                </c:pt>
                <c:pt idx="1188">
                  <c:v>23.84</c:v>
                </c:pt>
                <c:pt idx="1189">
                  <c:v>23.84</c:v>
                </c:pt>
                <c:pt idx="1190">
                  <c:v>23.84</c:v>
                </c:pt>
                <c:pt idx="1191">
                  <c:v>23.849999999999895</c:v>
                </c:pt>
                <c:pt idx="1192">
                  <c:v>23.849999999999895</c:v>
                </c:pt>
                <c:pt idx="1193">
                  <c:v>23.849999999999895</c:v>
                </c:pt>
                <c:pt idx="1194">
                  <c:v>23.849999999999895</c:v>
                </c:pt>
                <c:pt idx="1195">
                  <c:v>23.849999999999895</c:v>
                </c:pt>
                <c:pt idx="1196">
                  <c:v>23.849999999999895</c:v>
                </c:pt>
                <c:pt idx="1197">
                  <c:v>23.849999999999895</c:v>
                </c:pt>
                <c:pt idx="1198">
                  <c:v>23.849999999999895</c:v>
                </c:pt>
                <c:pt idx="1199">
                  <c:v>23.86</c:v>
                </c:pt>
                <c:pt idx="1200">
                  <c:v>23.88</c:v>
                </c:pt>
                <c:pt idx="1201">
                  <c:v>23.89</c:v>
                </c:pt>
                <c:pt idx="1202">
                  <c:v>23.9</c:v>
                </c:pt>
                <c:pt idx="1203">
                  <c:v>23.919999999999899</c:v>
                </c:pt>
                <c:pt idx="1204">
                  <c:v>23.919999999999899</c:v>
                </c:pt>
                <c:pt idx="1205">
                  <c:v>23.939999999999998</c:v>
                </c:pt>
                <c:pt idx="1206">
                  <c:v>23.939999999999998</c:v>
                </c:pt>
                <c:pt idx="1207">
                  <c:v>23.97</c:v>
                </c:pt>
                <c:pt idx="1208">
                  <c:v>23.97</c:v>
                </c:pt>
                <c:pt idx="1209">
                  <c:v>23.97</c:v>
                </c:pt>
                <c:pt idx="1210">
                  <c:v>24</c:v>
                </c:pt>
                <c:pt idx="1211">
                  <c:v>24.009999999999899</c:v>
                </c:pt>
                <c:pt idx="1212">
                  <c:v>24.029999999999902</c:v>
                </c:pt>
                <c:pt idx="1213">
                  <c:v>24.04</c:v>
                </c:pt>
                <c:pt idx="1214">
                  <c:v>24.049999999999898</c:v>
                </c:pt>
                <c:pt idx="1215">
                  <c:v>24.049999999999898</c:v>
                </c:pt>
                <c:pt idx="1216">
                  <c:v>24.049999999999898</c:v>
                </c:pt>
                <c:pt idx="1217">
                  <c:v>24.07</c:v>
                </c:pt>
                <c:pt idx="1218">
                  <c:v>24.08</c:v>
                </c:pt>
                <c:pt idx="1219">
                  <c:v>24.089999999999897</c:v>
                </c:pt>
                <c:pt idx="1220">
                  <c:v>24.12</c:v>
                </c:pt>
                <c:pt idx="1221">
                  <c:v>24.130000000000003</c:v>
                </c:pt>
                <c:pt idx="1222">
                  <c:v>24.130000000000003</c:v>
                </c:pt>
                <c:pt idx="1223">
                  <c:v>24.130000000000003</c:v>
                </c:pt>
                <c:pt idx="1224">
                  <c:v>24.150000000000002</c:v>
                </c:pt>
                <c:pt idx="1225">
                  <c:v>24.150000000000002</c:v>
                </c:pt>
                <c:pt idx="1226">
                  <c:v>24.159999999999901</c:v>
                </c:pt>
                <c:pt idx="1227">
                  <c:v>24.169999999999899</c:v>
                </c:pt>
                <c:pt idx="1228">
                  <c:v>24.169999999999899</c:v>
                </c:pt>
                <c:pt idx="1229">
                  <c:v>24.169999999999899</c:v>
                </c:pt>
                <c:pt idx="1230">
                  <c:v>24.169999999999899</c:v>
                </c:pt>
                <c:pt idx="1231">
                  <c:v>24.169999999999899</c:v>
                </c:pt>
                <c:pt idx="1232">
                  <c:v>24.169999999999899</c:v>
                </c:pt>
                <c:pt idx="1233">
                  <c:v>24.169999999999899</c:v>
                </c:pt>
                <c:pt idx="1234">
                  <c:v>24.18</c:v>
                </c:pt>
                <c:pt idx="1235">
                  <c:v>24.18</c:v>
                </c:pt>
                <c:pt idx="1236">
                  <c:v>24.18</c:v>
                </c:pt>
                <c:pt idx="1237">
                  <c:v>24.189999999999895</c:v>
                </c:pt>
                <c:pt idx="1238">
                  <c:v>24.189999999999895</c:v>
                </c:pt>
                <c:pt idx="1239">
                  <c:v>24.189999999999895</c:v>
                </c:pt>
                <c:pt idx="1240">
                  <c:v>24.2</c:v>
                </c:pt>
                <c:pt idx="1241">
                  <c:v>24.229999999999897</c:v>
                </c:pt>
                <c:pt idx="1242">
                  <c:v>24.229999999999897</c:v>
                </c:pt>
                <c:pt idx="1243">
                  <c:v>24.229999999999897</c:v>
                </c:pt>
                <c:pt idx="1244">
                  <c:v>24.229999999999897</c:v>
                </c:pt>
                <c:pt idx="1245">
                  <c:v>24.24</c:v>
                </c:pt>
                <c:pt idx="1246">
                  <c:v>24.24</c:v>
                </c:pt>
                <c:pt idx="1247">
                  <c:v>24.24</c:v>
                </c:pt>
                <c:pt idx="1248">
                  <c:v>24.25</c:v>
                </c:pt>
                <c:pt idx="1249">
                  <c:v>24.27</c:v>
                </c:pt>
              </c:numCache>
            </c:numRef>
          </c:val>
        </c:ser>
        <c:ser>
          <c:idx val="7"/>
          <c:order val="7"/>
          <c:tx>
            <c:v>70%OfPopulation</c:v>
          </c:tx>
          <c:spPr>
            <a:ln w="12700"/>
          </c:spPr>
          <c:marker>
            <c:symbol val="none"/>
          </c:marker>
          <c:val>
            <c:numRef>
              <c:f>TBInfectionONLYData!$E$8766:$E$10015</c:f>
              <c:numCache>
                <c:formatCode>General</c:formatCode>
                <c:ptCount val="1250"/>
                <c:pt idx="0">
                  <c:v>0</c:v>
                </c:pt>
                <c:pt idx="1">
                  <c:v>3.0000000000000002E-2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0.24000000000000002</c:v>
                </c:pt>
                <c:pt idx="5">
                  <c:v>0.33000000000000007</c:v>
                </c:pt>
                <c:pt idx="6">
                  <c:v>0.37000000000000005</c:v>
                </c:pt>
                <c:pt idx="7">
                  <c:v>0.42000000000000004</c:v>
                </c:pt>
                <c:pt idx="8">
                  <c:v>0.46</c:v>
                </c:pt>
                <c:pt idx="9">
                  <c:v>0.54</c:v>
                </c:pt>
                <c:pt idx="10">
                  <c:v>0.62000000000000011</c:v>
                </c:pt>
                <c:pt idx="11">
                  <c:v>0.68</c:v>
                </c:pt>
                <c:pt idx="12">
                  <c:v>0.76000000000000012</c:v>
                </c:pt>
                <c:pt idx="13">
                  <c:v>0.89999999999999902</c:v>
                </c:pt>
                <c:pt idx="14">
                  <c:v>0.92999999999999905</c:v>
                </c:pt>
                <c:pt idx="15">
                  <c:v>1.01</c:v>
                </c:pt>
                <c:pt idx="16">
                  <c:v>1.0899999999999896</c:v>
                </c:pt>
                <c:pt idx="17">
                  <c:v>1.1499999999999997</c:v>
                </c:pt>
                <c:pt idx="18">
                  <c:v>1.2099999999999895</c:v>
                </c:pt>
                <c:pt idx="19">
                  <c:v>1.25</c:v>
                </c:pt>
                <c:pt idx="20">
                  <c:v>1.31</c:v>
                </c:pt>
                <c:pt idx="21">
                  <c:v>1.35</c:v>
                </c:pt>
                <c:pt idx="22">
                  <c:v>1.3800000000000001</c:v>
                </c:pt>
                <c:pt idx="23">
                  <c:v>1.47</c:v>
                </c:pt>
                <c:pt idx="24">
                  <c:v>1.53</c:v>
                </c:pt>
                <c:pt idx="25">
                  <c:v>1.6199999999999897</c:v>
                </c:pt>
                <c:pt idx="26">
                  <c:v>1.6999999999999897</c:v>
                </c:pt>
                <c:pt idx="27">
                  <c:v>1.78</c:v>
                </c:pt>
                <c:pt idx="28">
                  <c:v>1.82</c:v>
                </c:pt>
                <c:pt idx="29">
                  <c:v>1.8699999999999897</c:v>
                </c:pt>
                <c:pt idx="30">
                  <c:v>1.9699999999999898</c:v>
                </c:pt>
                <c:pt idx="31">
                  <c:v>2.0599999999999894</c:v>
                </c:pt>
                <c:pt idx="32">
                  <c:v>2.15</c:v>
                </c:pt>
                <c:pt idx="33">
                  <c:v>2.21</c:v>
                </c:pt>
                <c:pt idx="34">
                  <c:v>2.2299999999999902</c:v>
                </c:pt>
                <c:pt idx="35">
                  <c:v>2.2799999999999998</c:v>
                </c:pt>
                <c:pt idx="36">
                  <c:v>2.3699999999999997</c:v>
                </c:pt>
                <c:pt idx="37">
                  <c:v>2.4299999999999895</c:v>
                </c:pt>
                <c:pt idx="38">
                  <c:v>2.46</c:v>
                </c:pt>
                <c:pt idx="39">
                  <c:v>2.5299999999999998</c:v>
                </c:pt>
                <c:pt idx="40">
                  <c:v>2.57</c:v>
                </c:pt>
                <c:pt idx="41">
                  <c:v>2.64</c:v>
                </c:pt>
                <c:pt idx="42">
                  <c:v>2.6799999999999895</c:v>
                </c:pt>
                <c:pt idx="43">
                  <c:v>2.77</c:v>
                </c:pt>
                <c:pt idx="44">
                  <c:v>2.8</c:v>
                </c:pt>
                <c:pt idx="45">
                  <c:v>2.8499999999999996</c:v>
                </c:pt>
                <c:pt idx="46">
                  <c:v>2.92</c:v>
                </c:pt>
                <c:pt idx="47">
                  <c:v>2.9699999999999998</c:v>
                </c:pt>
                <c:pt idx="48">
                  <c:v>3.03</c:v>
                </c:pt>
                <c:pt idx="49">
                  <c:v>3.09</c:v>
                </c:pt>
                <c:pt idx="50">
                  <c:v>3.1</c:v>
                </c:pt>
                <c:pt idx="51">
                  <c:v>3.14</c:v>
                </c:pt>
                <c:pt idx="52">
                  <c:v>3.17</c:v>
                </c:pt>
                <c:pt idx="53">
                  <c:v>3.22</c:v>
                </c:pt>
                <c:pt idx="54">
                  <c:v>3.3299999999999996</c:v>
                </c:pt>
                <c:pt idx="55">
                  <c:v>3.4</c:v>
                </c:pt>
                <c:pt idx="56">
                  <c:v>3.46</c:v>
                </c:pt>
                <c:pt idx="57">
                  <c:v>3.48</c:v>
                </c:pt>
                <c:pt idx="58">
                  <c:v>3.6</c:v>
                </c:pt>
                <c:pt idx="59">
                  <c:v>3.64</c:v>
                </c:pt>
                <c:pt idx="60">
                  <c:v>3.68</c:v>
                </c:pt>
                <c:pt idx="61">
                  <c:v>3.73</c:v>
                </c:pt>
                <c:pt idx="62">
                  <c:v>3.79</c:v>
                </c:pt>
                <c:pt idx="63">
                  <c:v>3.8699999999999894</c:v>
                </c:pt>
                <c:pt idx="64">
                  <c:v>3.9099999999999895</c:v>
                </c:pt>
                <c:pt idx="65">
                  <c:v>3.96</c:v>
                </c:pt>
                <c:pt idx="66">
                  <c:v>4</c:v>
                </c:pt>
                <c:pt idx="67">
                  <c:v>4.0799999999999903</c:v>
                </c:pt>
                <c:pt idx="68">
                  <c:v>4.1399999999999899</c:v>
                </c:pt>
                <c:pt idx="69">
                  <c:v>4.22</c:v>
                </c:pt>
                <c:pt idx="70">
                  <c:v>4.25</c:v>
                </c:pt>
                <c:pt idx="71">
                  <c:v>4.2899999999999903</c:v>
                </c:pt>
                <c:pt idx="72">
                  <c:v>4.3499999999999996</c:v>
                </c:pt>
                <c:pt idx="73">
                  <c:v>4.42</c:v>
                </c:pt>
                <c:pt idx="74">
                  <c:v>4.4700000000000006</c:v>
                </c:pt>
                <c:pt idx="75">
                  <c:v>4.5699999999999896</c:v>
                </c:pt>
                <c:pt idx="76">
                  <c:v>4.59</c:v>
                </c:pt>
                <c:pt idx="77">
                  <c:v>4.6899999999999897</c:v>
                </c:pt>
                <c:pt idx="78">
                  <c:v>4.71999999999999</c:v>
                </c:pt>
                <c:pt idx="79">
                  <c:v>4.8</c:v>
                </c:pt>
                <c:pt idx="80">
                  <c:v>4.8599999999999897</c:v>
                </c:pt>
                <c:pt idx="81">
                  <c:v>4.9300000000000006</c:v>
                </c:pt>
                <c:pt idx="82">
                  <c:v>5.0199999999999996</c:v>
                </c:pt>
                <c:pt idx="83">
                  <c:v>5.0599999999999996</c:v>
                </c:pt>
                <c:pt idx="84">
                  <c:v>5.0999999999999996</c:v>
                </c:pt>
                <c:pt idx="85">
                  <c:v>5.1499999999999995</c:v>
                </c:pt>
                <c:pt idx="86">
                  <c:v>5.1899999999999995</c:v>
                </c:pt>
                <c:pt idx="87">
                  <c:v>5.25</c:v>
                </c:pt>
                <c:pt idx="88">
                  <c:v>5.35</c:v>
                </c:pt>
                <c:pt idx="89">
                  <c:v>5.3999999999999897</c:v>
                </c:pt>
                <c:pt idx="90">
                  <c:v>5.45</c:v>
                </c:pt>
                <c:pt idx="91">
                  <c:v>5.52</c:v>
                </c:pt>
                <c:pt idx="92">
                  <c:v>5.64</c:v>
                </c:pt>
                <c:pt idx="93">
                  <c:v>5.71</c:v>
                </c:pt>
                <c:pt idx="94">
                  <c:v>5.7700000000000005</c:v>
                </c:pt>
                <c:pt idx="95">
                  <c:v>5.8</c:v>
                </c:pt>
                <c:pt idx="96">
                  <c:v>5.88</c:v>
                </c:pt>
                <c:pt idx="97">
                  <c:v>5.94</c:v>
                </c:pt>
                <c:pt idx="98">
                  <c:v>5.9700000000000006</c:v>
                </c:pt>
                <c:pt idx="99">
                  <c:v>6.01</c:v>
                </c:pt>
                <c:pt idx="100">
                  <c:v>6.0699999999999896</c:v>
                </c:pt>
                <c:pt idx="101">
                  <c:v>6.1099999999999994</c:v>
                </c:pt>
                <c:pt idx="102">
                  <c:v>6.17</c:v>
                </c:pt>
                <c:pt idx="103">
                  <c:v>6.21</c:v>
                </c:pt>
                <c:pt idx="104">
                  <c:v>6.25</c:v>
                </c:pt>
                <c:pt idx="105">
                  <c:v>6.29</c:v>
                </c:pt>
                <c:pt idx="106">
                  <c:v>6.3599999999999994</c:v>
                </c:pt>
                <c:pt idx="107">
                  <c:v>6.41</c:v>
                </c:pt>
                <c:pt idx="108">
                  <c:v>6.42</c:v>
                </c:pt>
                <c:pt idx="109">
                  <c:v>6.53</c:v>
                </c:pt>
                <c:pt idx="110">
                  <c:v>6.6099999999999994</c:v>
                </c:pt>
                <c:pt idx="111">
                  <c:v>6.6899999999999995</c:v>
                </c:pt>
                <c:pt idx="112">
                  <c:v>6.7700000000000005</c:v>
                </c:pt>
                <c:pt idx="113">
                  <c:v>6.84</c:v>
                </c:pt>
                <c:pt idx="114">
                  <c:v>6.88</c:v>
                </c:pt>
                <c:pt idx="115">
                  <c:v>6.9300000000000006</c:v>
                </c:pt>
                <c:pt idx="116">
                  <c:v>7.01</c:v>
                </c:pt>
                <c:pt idx="117">
                  <c:v>7.07</c:v>
                </c:pt>
                <c:pt idx="118">
                  <c:v>7.13</c:v>
                </c:pt>
                <c:pt idx="119">
                  <c:v>7.1999999999999895</c:v>
                </c:pt>
                <c:pt idx="120">
                  <c:v>7.26</c:v>
                </c:pt>
                <c:pt idx="121">
                  <c:v>7.3</c:v>
                </c:pt>
                <c:pt idx="122">
                  <c:v>7.37</c:v>
                </c:pt>
                <c:pt idx="123">
                  <c:v>7.4399999999999906</c:v>
                </c:pt>
                <c:pt idx="124">
                  <c:v>7.46999999999999</c:v>
                </c:pt>
                <c:pt idx="125">
                  <c:v>7.5</c:v>
                </c:pt>
                <c:pt idx="126">
                  <c:v>7.5399999999999903</c:v>
                </c:pt>
                <c:pt idx="127">
                  <c:v>7.59</c:v>
                </c:pt>
                <c:pt idx="128">
                  <c:v>7.6399999999999899</c:v>
                </c:pt>
                <c:pt idx="129">
                  <c:v>7.7099999999999902</c:v>
                </c:pt>
                <c:pt idx="130">
                  <c:v>7.75999999999999</c:v>
                </c:pt>
                <c:pt idx="131">
                  <c:v>7.79</c:v>
                </c:pt>
                <c:pt idx="132">
                  <c:v>7.8599999999999897</c:v>
                </c:pt>
                <c:pt idx="133">
                  <c:v>7.9099999999999904</c:v>
                </c:pt>
                <c:pt idx="134">
                  <c:v>7.9599999999999902</c:v>
                </c:pt>
                <c:pt idx="135">
                  <c:v>7.9999999999999902</c:v>
                </c:pt>
                <c:pt idx="136">
                  <c:v>8.0499999999999918</c:v>
                </c:pt>
                <c:pt idx="137">
                  <c:v>8.1</c:v>
                </c:pt>
                <c:pt idx="138">
                  <c:v>8.1399999999999917</c:v>
                </c:pt>
                <c:pt idx="139">
                  <c:v>8.2399999999999896</c:v>
                </c:pt>
                <c:pt idx="140">
                  <c:v>8.2999999999999918</c:v>
                </c:pt>
                <c:pt idx="141">
                  <c:v>8.3799999999999937</c:v>
                </c:pt>
                <c:pt idx="142">
                  <c:v>8.4799999999999915</c:v>
                </c:pt>
                <c:pt idx="143">
                  <c:v>8.5599999999999916</c:v>
                </c:pt>
                <c:pt idx="144">
                  <c:v>8.620000000000001</c:v>
                </c:pt>
                <c:pt idx="145">
                  <c:v>8.669999999999991</c:v>
                </c:pt>
                <c:pt idx="146">
                  <c:v>8.7299999999999898</c:v>
                </c:pt>
                <c:pt idx="147">
                  <c:v>8.8199999999999914</c:v>
                </c:pt>
                <c:pt idx="148">
                  <c:v>8.8299999999999912</c:v>
                </c:pt>
                <c:pt idx="149">
                  <c:v>8.8799999999999937</c:v>
                </c:pt>
                <c:pt idx="150">
                  <c:v>8.9699999999999935</c:v>
                </c:pt>
                <c:pt idx="151">
                  <c:v>9.0099999999999909</c:v>
                </c:pt>
                <c:pt idx="152">
                  <c:v>9.120000000000001</c:v>
                </c:pt>
                <c:pt idx="153">
                  <c:v>9.169999999999991</c:v>
                </c:pt>
                <c:pt idx="154">
                  <c:v>9.2299999999999898</c:v>
                </c:pt>
                <c:pt idx="155">
                  <c:v>9.2900000000000009</c:v>
                </c:pt>
                <c:pt idx="156">
                  <c:v>9.3600000000000012</c:v>
                </c:pt>
                <c:pt idx="157">
                  <c:v>9.39</c:v>
                </c:pt>
                <c:pt idx="158">
                  <c:v>9.4500000000000011</c:v>
                </c:pt>
                <c:pt idx="159">
                  <c:v>9.52</c:v>
                </c:pt>
                <c:pt idx="160">
                  <c:v>9.5599999999999916</c:v>
                </c:pt>
                <c:pt idx="161">
                  <c:v>9.620000000000001</c:v>
                </c:pt>
                <c:pt idx="162">
                  <c:v>9.7000000000000011</c:v>
                </c:pt>
                <c:pt idx="163">
                  <c:v>9.7900000000000009</c:v>
                </c:pt>
                <c:pt idx="164">
                  <c:v>9.8699999999999939</c:v>
                </c:pt>
                <c:pt idx="165">
                  <c:v>9.91</c:v>
                </c:pt>
                <c:pt idx="166">
                  <c:v>10</c:v>
                </c:pt>
                <c:pt idx="167">
                  <c:v>10.11</c:v>
                </c:pt>
                <c:pt idx="168">
                  <c:v>10.169999999999902</c:v>
                </c:pt>
                <c:pt idx="169">
                  <c:v>10.229999999999899</c:v>
                </c:pt>
                <c:pt idx="170">
                  <c:v>10.26</c:v>
                </c:pt>
                <c:pt idx="171">
                  <c:v>10.31</c:v>
                </c:pt>
                <c:pt idx="172">
                  <c:v>10.41</c:v>
                </c:pt>
                <c:pt idx="173">
                  <c:v>10.450000000000001</c:v>
                </c:pt>
                <c:pt idx="174">
                  <c:v>10.549999999999899</c:v>
                </c:pt>
                <c:pt idx="175">
                  <c:v>10.639999999999999</c:v>
                </c:pt>
                <c:pt idx="176">
                  <c:v>10.76</c:v>
                </c:pt>
                <c:pt idx="177">
                  <c:v>10.81</c:v>
                </c:pt>
                <c:pt idx="178">
                  <c:v>10.879999999999903</c:v>
                </c:pt>
                <c:pt idx="179">
                  <c:v>10.93</c:v>
                </c:pt>
                <c:pt idx="180">
                  <c:v>10.99</c:v>
                </c:pt>
                <c:pt idx="181">
                  <c:v>11.06</c:v>
                </c:pt>
                <c:pt idx="182">
                  <c:v>11.139999999999999</c:v>
                </c:pt>
                <c:pt idx="183">
                  <c:v>11.219999999999999</c:v>
                </c:pt>
                <c:pt idx="184">
                  <c:v>11.29</c:v>
                </c:pt>
                <c:pt idx="185">
                  <c:v>11.33</c:v>
                </c:pt>
                <c:pt idx="186">
                  <c:v>11.33</c:v>
                </c:pt>
                <c:pt idx="187">
                  <c:v>11.370000000000001</c:v>
                </c:pt>
                <c:pt idx="188">
                  <c:v>11.399999999999904</c:v>
                </c:pt>
                <c:pt idx="189">
                  <c:v>11.42</c:v>
                </c:pt>
                <c:pt idx="190">
                  <c:v>11.44</c:v>
                </c:pt>
                <c:pt idx="191">
                  <c:v>11.46</c:v>
                </c:pt>
                <c:pt idx="192">
                  <c:v>11.469999999999901</c:v>
                </c:pt>
                <c:pt idx="193">
                  <c:v>11.48</c:v>
                </c:pt>
                <c:pt idx="194">
                  <c:v>11.51</c:v>
                </c:pt>
                <c:pt idx="195">
                  <c:v>11.52</c:v>
                </c:pt>
                <c:pt idx="196">
                  <c:v>11.54</c:v>
                </c:pt>
                <c:pt idx="197">
                  <c:v>11.54</c:v>
                </c:pt>
                <c:pt idx="198">
                  <c:v>11.55</c:v>
                </c:pt>
                <c:pt idx="199">
                  <c:v>11.57</c:v>
                </c:pt>
                <c:pt idx="200">
                  <c:v>11.59</c:v>
                </c:pt>
                <c:pt idx="201">
                  <c:v>11.62</c:v>
                </c:pt>
                <c:pt idx="202">
                  <c:v>11.62</c:v>
                </c:pt>
                <c:pt idx="203">
                  <c:v>11.65</c:v>
                </c:pt>
                <c:pt idx="204">
                  <c:v>11.65</c:v>
                </c:pt>
                <c:pt idx="205">
                  <c:v>11.66</c:v>
                </c:pt>
                <c:pt idx="206">
                  <c:v>11.67</c:v>
                </c:pt>
                <c:pt idx="207">
                  <c:v>11.69</c:v>
                </c:pt>
                <c:pt idx="208">
                  <c:v>11.7</c:v>
                </c:pt>
                <c:pt idx="209">
                  <c:v>11.709999999999999</c:v>
                </c:pt>
                <c:pt idx="210">
                  <c:v>11.729999999999999</c:v>
                </c:pt>
                <c:pt idx="211">
                  <c:v>11.739999999999998</c:v>
                </c:pt>
                <c:pt idx="212">
                  <c:v>11.76</c:v>
                </c:pt>
                <c:pt idx="213">
                  <c:v>11.77</c:v>
                </c:pt>
                <c:pt idx="214">
                  <c:v>11.77</c:v>
                </c:pt>
                <c:pt idx="215">
                  <c:v>11.78</c:v>
                </c:pt>
                <c:pt idx="216">
                  <c:v>11.79</c:v>
                </c:pt>
                <c:pt idx="217">
                  <c:v>11.84</c:v>
                </c:pt>
                <c:pt idx="218">
                  <c:v>11.84</c:v>
                </c:pt>
                <c:pt idx="219">
                  <c:v>11.870000000000001</c:v>
                </c:pt>
                <c:pt idx="220">
                  <c:v>11.91</c:v>
                </c:pt>
                <c:pt idx="221">
                  <c:v>11.92</c:v>
                </c:pt>
                <c:pt idx="222">
                  <c:v>11.93</c:v>
                </c:pt>
                <c:pt idx="223">
                  <c:v>11.959999999999903</c:v>
                </c:pt>
                <c:pt idx="224">
                  <c:v>11.959999999999903</c:v>
                </c:pt>
                <c:pt idx="225">
                  <c:v>11.959999999999903</c:v>
                </c:pt>
                <c:pt idx="226">
                  <c:v>11.99</c:v>
                </c:pt>
                <c:pt idx="227">
                  <c:v>12.01</c:v>
                </c:pt>
                <c:pt idx="228">
                  <c:v>12.04</c:v>
                </c:pt>
                <c:pt idx="229">
                  <c:v>12.06</c:v>
                </c:pt>
                <c:pt idx="230">
                  <c:v>12.09</c:v>
                </c:pt>
                <c:pt idx="231">
                  <c:v>12.12</c:v>
                </c:pt>
                <c:pt idx="232">
                  <c:v>12.139999999999899</c:v>
                </c:pt>
                <c:pt idx="233">
                  <c:v>12.139999999999899</c:v>
                </c:pt>
                <c:pt idx="234">
                  <c:v>12.15</c:v>
                </c:pt>
                <c:pt idx="235">
                  <c:v>12.16</c:v>
                </c:pt>
                <c:pt idx="236">
                  <c:v>12.17</c:v>
                </c:pt>
                <c:pt idx="237">
                  <c:v>12.17</c:v>
                </c:pt>
                <c:pt idx="238">
                  <c:v>12.17</c:v>
                </c:pt>
                <c:pt idx="239">
                  <c:v>12.18</c:v>
                </c:pt>
                <c:pt idx="240">
                  <c:v>12.19</c:v>
                </c:pt>
                <c:pt idx="241">
                  <c:v>12.209999999999999</c:v>
                </c:pt>
                <c:pt idx="242">
                  <c:v>12.229999999999999</c:v>
                </c:pt>
                <c:pt idx="243">
                  <c:v>12.229999999999999</c:v>
                </c:pt>
                <c:pt idx="244">
                  <c:v>12.239999999999998</c:v>
                </c:pt>
                <c:pt idx="245">
                  <c:v>12.26</c:v>
                </c:pt>
                <c:pt idx="246">
                  <c:v>12.27</c:v>
                </c:pt>
                <c:pt idx="247">
                  <c:v>12.289999999999901</c:v>
                </c:pt>
                <c:pt idx="248">
                  <c:v>12.31</c:v>
                </c:pt>
                <c:pt idx="249">
                  <c:v>12.34</c:v>
                </c:pt>
                <c:pt idx="250">
                  <c:v>12.360000000000001</c:v>
                </c:pt>
                <c:pt idx="251">
                  <c:v>12.389999999999901</c:v>
                </c:pt>
                <c:pt idx="252">
                  <c:v>12.41</c:v>
                </c:pt>
                <c:pt idx="253">
                  <c:v>12.44</c:v>
                </c:pt>
                <c:pt idx="254">
                  <c:v>12.479999999999901</c:v>
                </c:pt>
                <c:pt idx="255">
                  <c:v>12.49</c:v>
                </c:pt>
                <c:pt idx="256">
                  <c:v>12.5</c:v>
                </c:pt>
                <c:pt idx="257">
                  <c:v>12.55</c:v>
                </c:pt>
                <c:pt idx="258">
                  <c:v>12.57</c:v>
                </c:pt>
                <c:pt idx="259">
                  <c:v>12.59</c:v>
                </c:pt>
                <c:pt idx="260">
                  <c:v>12.6</c:v>
                </c:pt>
                <c:pt idx="261">
                  <c:v>12.61</c:v>
                </c:pt>
                <c:pt idx="262">
                  <c:v>12.629999999999999</c:v>
                </c:pt>
                <c:pt idx="263">
                  <c:v>12.639999999999999</c:v>
                </c:pt>
                <c:pt idx="264">
                  <c:v>12.65</c:v>
                </c:pt>
                <c:pt idx="265">
                  <c:v>12.67</c:v>
                </c:pt>
                <c:pt idx="266">
                  <c:v>12.69</c:v>
                </c:pt>
                <c:pt idx="267">
                  <c:v>12.69</c:v>
                </c:pt>
                <c:pt idx="268">
                  <c:v>12.7</c:v>
                </c:pt>
                <c:pt idx="269">
                  <c:v>12.729999999999999</c:v>
                </c:pt>
                <c:pt idx="270">
                  <c:v>12.76</c:v>
                </c:pt>
                <c:pt idx="271">
                  <c:v>12.77</c:v>
                </c:pt>
                <c:pt idx="272">
                  <c:v>12.79</c:v>
                </c:pt>
                <c:pt idx="273">
                  <c:v>12.8</c:v>
                </c:pt>
                <c:pt idx="274">
                  <c:v>12.82</c:v>
                </c:pt>
                <c:pt idx="275">
                  <c:v>12.850000000000001</c:v>
                </c:pt>
                <c:pt idx="276">
                  <c:v>12.860000000000001</c:v>
                </c:pt>
                <c:pt idx="277">
                  <c:v>12.879999999999903</c:v>
                </c:pt>
                <c:pt idx="278">
                  <c:v>12.89</c:v>
                </c:pt>
                <c:pt idx="279">
                  <c:v>12.93</c:v>
                </c:pt>
                <c:pt idx="280">
                  <c:v>12.94</c:v>
                </c:pt>
                <c:pt idx="281">
                  <c:v>12.94</c:v>
                </c:pt>
                <c:pt idx="282">
                  <c:v>12.94</c:v>
                </c:pt>
                <c:pt idx="283">
                  <c:v>12.959999999999903</c:v>
                </c:pt>
                <c:pt idx="284">
                  <c:v>12.98</c:v>
                </c:pt>
                <c:pt idx="285">
                  <c:v>12.98</c:v>
                </c:pt>
                <c:pt idx="286">
                  <c:v>12.989999999999904</c:v>
                </c:pt>
                <c:pt idx="287">
                  <c:v>12.999999999999904</c:v>
                </c:pt>
                <c:pt idx="288">
                  <c:v>13.03</c:v>
                </c:pt>
                <c:pt idx="289">
                  <c:v>13.059999999999901</c:v>
                </c:pt>
                <c:pt idx="290">
                  <c:v>13.069999999999904</c:v>
                </c:pt>
                <c:pt idx="291">
                  <c:v>13.09</c:v>
                </c:pt>
                <c:pt idx="292">
                  <c:v>13.1</c:v>
                </c:pt>
                <c:pt idx="293">
                  <c:v>13.12</c:v>
                </c:pt>
                <c:pt idx="294">
                  <c:v>13.12</c:v>
                </c:pt>
                <c:pt idx="295">
                  <c:v>13.16</c:v>
                </c:pt>
                <c:pt idx="296">
                  <c:v>13.169999999999902</c:v>
                </c:pt>
                <c:pt idx="297">
                  <c:v>13.2</c:v>
                </c:pt>
                <c:pt idx="298">
                  <c:v>13.209999999999901</c:v>
                </c:pt>
                <c:pt idx="299">
                  <c:v>13.219999999999999</c:v>
                </c:pt>
                <c:pt idx="300">
                  <c:v>13.239999999999998</c:v>
                </c:pt>
                <c:pt idx="301">
                  <c:v>13.239999999999998</c:v>
                </c:pt>
                <c:pt idx="302">
                  <c:v>13.25</c:v>
                </c:pt>
                <c:pt idx="303">
                  <c:v>13.27</c:v>
                </c:pt>
                <c:pt idx="304">
                  <c:v>13.28</c:v>
                </c:pt>
                <c:pt idx="305">
                  <c:v>13.29</c:v>
                </c:pt>
                <c:pt idx="306">
                  <c:v>13.31</c:v>
                </c:pt>
                <c:pt idx="307">
                  <c:v>13.350000000000001</c:v>
                </c:pt>
                <c:pt idx="308">
                  <c:v>13.350000000000001</c:v>
                </c:pt>
                <c:pt idx="309">
                  <c:v>13.350000000000001</c:v>
                </c:pt>
                <c:pt idx="310">
                  <c:v>13.360000000000001</c:v>
                </c:pt>
                <c:pt idx="311">
                  <c:v>13.370000000000001</c:v>
                </c:pt>
                <c:pt idx="312">
                  <c:v>13.38</c:v>
                </c:pt>
                <c:pt idx="313">
                  <c:v>13.4</c:v>
                </c:pt>
                <c:pt idx="314">
                  <c:v>13.42</c:v>
                </c:pt>
                <c:pt idx="315">
                  <c:v>13.43</c:v>
                </c:pt>
                <c:pt idx="316">
                  <c:v>13.459999999999903</c:v>
                </c:pt>
                <c:pt idx="317">
                  <c:v>13.49</c:v>
                </c:pt>
                <c:pt idx="318">
                  <c:v>13.52</c:v>
                </c:pt>
                <c:pt idx="319">
                  <c:v>13.53</c:v>
                </c:pt>
                <c:pt idx="320">
                  <c:v>13.56</c:v>
                </c:pt>
                <c:pt idx="321">
                  <c:v>13.569999999999904</c:v>
                </c:pt>
                <c:pt idx="322">
                  <c:v>13.58</c:v>
                </c:pt>
                <c:pt idx="323">
                  <c:v>13.58</c:v>
                </c:pt>
                <c:pt idx="324">
                  <c:v>13.59</c:v>
                </c:pt>
                <c:pt idx="325">
                  <c:v>13.61</c:v>
                </c:pt>
                <c:pt idx="326">
                  <c:v>13.639999999999899</c:v>
                </c:pt>
                <c:pt idx="327">
                  <c:v>13.669999999999902</c:v>
                </c:pt>
                <c:pt idx="328">
                  <c:v>13.7</c:v>
                </c:pt>
                <c:pt idx="329">
                  <c:v>13.709999999999999</c:v>
                </c:pt>
                <c:pt idx="330">
                  <c:v>13.729999999999999</c:v>
                </c:pt>
                <c:pt idx="331">
                  <c:v>13.729999999999999</c:v>
                </c:pt>
                <c:pt idx="332">
                  <c:v>13.739999999999998</c:v>
                </c:pt>
                <c:pt idx="333">
                  <c:v>13.75</c:v>
                </c:pt>
                <c:pt idx="334">
                  <c:v>13.76</c:v>
                </c:pt>
                <c:pt idx="335">
                  <c:v>13.76</c:v>
                </c:pt>
                <c:pt idx="336">
                  <c:v>13.77</c:v>
                </c:pt>
                <c:pt idx="337">
                  <c:v>13.77</c:v>
                </c:pt>
                <c:pt idx="338">
                  <c:v>13.78</c:v>
                </c:pt>
                <c:pt idx="339">
                  <c:v>13.79</c:v>
                </c:pt>
                <c:pt idx="340">
                  <c:v>13.8</c:v>
                </c:pt>
                <c:pt idx="341">
                  <c:v>13.82</c:v>
                </c:pt>
                <c:pt idx="342">
                  <c:v>13.83</c:v>
                </c:pt>
                <c:pt idx="343">
                  <c:v>13.860000000000001</c:v>
                </c:pt>
                <c:pt idx="344">
                  <c:v>13.870000000000001</c:v>
                </c:pt>
                <c:pt idx="345">
                  <c:v>13.870000000000001</c:v>
                </c:pt>
                <c:pt idx="346">
                  <c:v>13.88</c:v>
                </c:pt>
                <c:pt idx="347">
                  <c:v>13.88</c:v>
                </c:pt>
                <c:pt idx="348">
                  <c:v>13.91</c:v>
                </c:pt>
                <c:pt idx="349">
                  <c:v>13.94</c:v>
                </c:pt>
                <c:pt idx="350">
                  <c:v>13.94</c:v>
                </c:pt>
                <c:pt idx="351">
                  <c:v>13.98</c:v>
                </c:pt>
                <c:pt idx="352">
                  <c:v>14</c:v>
                </c:pt>
                <c:pt idx="353">
                  <c:v>14.01</c:v>
                </c:pt>
                <c:pt idx="354">
                  <c:v>14.01</c:v>
                </c:pt>
                <c:pt idx="355">
                  <c:v>14.01</c:v>
                </c:pt>
                <c:pt idx="356">
                  <c:v>14.01</c:v>
                </c:pt>
                <c:pt idx="357">
                  <c:v>14.01</c:v>
                </c:pt>
                <c:pt idx="358">
                  <c:v>14.02</c:v>
                </c:pt>
                <c:pt idx="359">
                  <c:v>14.02</c:v>
                </c:pt>
                <c:pt idx="360">
                  <c:v>14.04</c:v>
                </c:pt>
                <c:pt idx="361">
                  <c:v>14.069999999999904</c:v>
                </c:pt>
                <c:pt idx="362">
                  <c:v>14.08</c:v>
                </c:pt>
                <c:pt idx="363">
                  <c:v>14.09</c:v>
                </c:pt>
                <c:pt idx="364">
                  <c:v>14.1</c:v>
                </c:pt>
                <c:pt idx="365">
                  <c:v>14.11</c:v>
                </c:pt>
                <c:pt idx="366">
                  <c:v>14.12</c:v>
                </c:pt>
                <c:pt idx="367">
                  <c:v>14.12</c:v>
                </c:pt>
                <c:pt idx="368">
                  <c:v>14.139999999999999</c:v>
                </c:pt>
                <c:pt idx="369">
                  <c:v>14.16</c:v>
                </c:pt>
                <c:pt idx="370">
                  <c:v>14.17</c:v>
                </c:pt>
                <c:pt idx="371">
                  <c:v>14.17</c:v>
                </c:pt>
                <c:pt idx="372">
                  <c:v>14.209999999999901</c:v>
                </c:pt>
                <c:pt idx="373">
                  <c:v>14.229999999999999</c:v>
                </c:pt>
                <c:pt idx="374">
                  <c:v>14.239999999999998</c:v>
                </c:pt>
                <c:pt idx="375">
                  <c:v>14.249999999999902</c:v>
                </c:pt>
                <c:pt idx="376">
                  <c:v>14.27</c:v>
                </c:pt>
                <c:pt idx="377">
                  <c:v>14.29</c:v>
                </c:pt>
                <c:pt idx="378">
                  <c:v>14.32</c:v>
                </c:pt>
                <c:pt idx="379">
                  <c:v>14.32</c:v>
                </c:pt>
                <c:pt idx="380">
                  <c:v>14.32</c:v>
                </c:pt>
                <c:pt idx="381">
                  <c:v>14.32</c:v>
                </c:pt>
                <c:pt idx="382">
                  <c:v>14.34</c:v>
                </c:pt>
                <c:pt idx="383">
                  <c:v>14.360000000000001</c:v>
                </c:pt>
                <c:pt idx="384">
                  <c:v>14.360000000000001</c:v>
                </c:pt>
                <c:pt idx="385">
                  <c:v>14.370000000000001</c:v>
                </c:pt>
                <c:pt idx="386">
                  <c:v>14.370000000000001</c:v>
                </c:pt>
                <c:pt idx="387">
                  <c:v>14.38</c:v>
                </c:pt>
                <c:pt idx="388">
                  <c:v>14.409999999999904</c:v>
                </c:pt>
                <c:pt idx="389">
                  <c:v>14.44</c:v>
                </c:pt>
                <c:pt idx="390">
                  <c:v>14.450000000000001</c:v>
                </c:pt>
                <c:pt idx="391">
                  <c:v>14.459999999999903</c:v>
                </c:pt>
                <c:pt idx="392">
                  <c:v>14.479999999999901</c:v>
                </c:pt>
                <c:pt idx="393">
                  <c:v>14.489999999999904</c:v>
                </c:pt>
                <c:pt idx="394">
                  <c:v>14.489999999999904</c:v>
                </c:pt>
                <c:pt idx="395">
                  <c:v>14.499999999999904</c:v>
                </c:pt>
                <c:pt idx="396">
                  <c:v>14.52</c:v>
                </c:pt>
                <c:pt idx="397">
                  <c:v>14.529999999999902</c:v>
                </c:pt>
                <c:pt idx="398">
                  <c:v>14.56</c:v>
                </c:pt>
                <c:pt idx="399">
                  <c:v>14.56</c:v>
                </c:pt>
                <c:pt idx="400">
                  <c:v>14.579999999999904</c:v>
                </c:pt>
                <c:pt idx="401">
                  <c:v>14.609999999999902</c:v>
                </c:pt>
                <c:pt idx="402">
                  <c:v>14.639999999999999</c:v>
                </c:pt>
                <c:pt idx="403">
                  <c:v>14.639999999999999</c:v>
                </c:pt>
                <c:pt idx="404">
                  <c:v>14.66</c:v>
                </c:pt>
                <c:pt idx="405">
                  <c:v>14.679999999999902</c:v>
                </c:pt>
                <c:pt idx="406">
                  <c:v>14.7</c:v>
                </c:pt>
                <c:pt idx="407">
                  <c:v>14.709999999999901</c:v>
                </c:pt>
                <c:pt idx="408">
                  <c:v>14.719999999999899</c:v>
                </c:pt>
                <c:pt idx="409">
                  <c:v>14.729999999999899</c:v>
                </c:pt>
                <c:pt idx="410">
                  <c:v>14.739999999999903</c:v>
                </c:pt>
                <c:pt idx="411">
                  <c:v>14.75</c:v>
                </c:pt>
                <c:pt idx="412">
                  <c:v>14.759999999999902</c:v>
                </c:pt>
                <c:pt idx="413">
                  <c:v>14.759999999999902</c:v>
                </c:pt>
                <c:pt idx="414">
                  <c:v>14.77</c:v>
                </c:pt>
                <c:pt idx="415">
                  <c:v>14.789999999999901</c:v>
                </c:pt>
                <c:pt idx="416">
                  <c:v>14.809999999999901</c:v>
                </c:pt>
                <c:pt idx="417">
                  <c:v>14.839999999999902</c:v>
                </c:pt>
                <c:pt idx="418">
                  <c:v>14.850000000000001</c:v>
                </c:pt>
                <c:pt idx="419">
                  <c:v>14.850000000000001</c:v>
                </c:pt>
                <c:pt idx="420">
                  <c:v>14.860000000000001</c:v>
                </c:pt>
                <c:pt idx="421">
                  <c:v>14.860000000000001</c:v>
                </c:pt>
                <c:pt idx="422">
                  <c:v>14.879999999999903</c:v>
                </c:pt>
                <c:pt idx="423">
                  <c:v>14.879999999999903</c:v>
                </c:pt>
                <c:pt idx="424">
                  <c:v>14.889999999999901</c:v>
                </c:pt>
                <c:pt idx="425">
                  <c:v>14.889999999999901</c:v>
                </c:pt>
                <c:pt idx="426">
                  <c:v>14.909999999999904</c:v>
                </c:pt>
                <c:pt idx="427">
                  <c:v>14.92</c:v>
                </c:pt>
                <c:pt idx="428">
                  <c:v>14.94</c:v>
                </c:pt>
                <c:pt idx="429">
                  <c:v>14.96</c:v>
                </c:pt>
                <c:pt idx="430">
                  <c:v>14.96</c:v>
                </c:pt>
                <c:pt idx="431">
                  <c:v>14.98</c:v>
                </c:pt>
                <c:pt idx="432">
                  <c:v>14.99</c:v>
                </c:pt>
                <c:pt idx="433">
                  <c:v>15</c:v>
                </c:pt>
                <c:pt idx="434">
                  <c:v>15.01</c:v>
                </c:pt>
                <c:pt idx="435">
                  <c:v>15.01</c:v>
                </c:pt>
                <c:pt idx="436">
                  <c:v>15.02</c:v>
                </c:pt>
                <c:pt idx="437">
                  <c:v>15.02</c:v>
                </c:pt>
                <c:pt idx="438">
                  <c:v>15.049999999999899</c:v>
                </c:pt>
                <c:pt idx="439">
                  <c:v>15.07</c:v>
                </c:pt>
                <c:pt idx="440">
                  <c:v>15.079999999999904</c:v>
                </c:pt>
                <c:pt idx="441">
                  <c:v>15.109999999999902</c:v>
                </c:pt>
                <c:pt idx="442">
                  <c:v>15.139999999999899</c:v>
                </c:pt>
                <c:pt idx="443">
                  <c:v>15.17</c:v>
                </c:pt>
                <c:pt idx="444">
                  <c:v>15.18</c:v>
                </c:pt>
                <c:pt idx="445">
                  <c:v>15.189999999999902</c:v>
                </c:pt>
                <c:pt idx="446">
                  <c:v>15.189999999999902</c:v>
                </c:pt>
                <c:pt idx="447">
                  <c:v>15.219999999999999</c:v>
                </c:pt>
                <c:pt idx="448">
                  <c:v>15.239999999999903</c:v>
                </c:pt>
                <c:pt idx="449">
                  <c:v>15.259999999999902</c:v>
                </c:pt>
                <c:pt idx="450">
                  <c:v>15.27</c:v>
                </c:pt>
                <c:pt idx="451">
                  <c:v>15.27</c:v>
                </c:pt>
                <c:pt idx="452">
                  <c:v>15.28</c:v>
                </c:pt>
                <c:pt idx="453">
                  <c:v>15.32</c:v>
                </c:pt>
                <c:pt idx="454">
                  <c:v>15.329999999999904</c:v>
                </c:pt>
                <c:pt idx="455">
                  <c:v>15.339999999999902</c:v>
                </c:pt>
                <c:pt idx="456">
                  <c:v>15.339999999999902</c:v>
                </c:pt>
                <c:pt idx="457">
                  <c:v>15.360000000000001</c:v>
                </c:pt>
                <c:pt idx="458">
                  <c:v>15.370000000000001</c:v>
                </c:pt>
                <c:pt idx="459">
                  <c:v>15.39</c:v>
                </c:pt>
                <c:pt idx="460">
                  <c:v>15.39</c:v>
                </c:pt>
                <c:pt idx="461">
                  <c:v>15.409999999999904</c:v>
                </c:pt>
                <c:pt idx="462">
                  <c:v>15.409999999999904</c:v>
                </c:pt>
                <c:pt idx="463">
                  <c:v>15.419999999999902</c:v>
                </c:pt>
                <c:pt idx="464">
                  <c:v>15.43</c:v>
                </c:pt>
                <c:pt idx="465">
                  <c:v>15.450000000000001</c:v>
                </c:pt>
                <c:pt idx="466">
                  <c:v>15.469999999999901</c:v>
                </c:pt>
                <c:pt idx="467">
                  <c:v>15.479999999999901</c:v>
                </c:pt>
                <c:pt idx="468">
                  <c:v>15.499999999999904</c:v>
                </c:pt>
                <c:pt idx="469">
                  <c:v>15.52</c:v>
                </c:pt>
                <c:pt idx="470">
                  <c:v>15.53</c:v>
                </c:pt>
                <c:pt idx="471">
                  <c:v>15.54</c:v>
                </c:pt>
                <c:pt idx="472">
                  <c:v>15.559999999999901</c:v>
                </c:pt>
                <c:pt idx="473">
                  <c:v>15.559999999999901</c:v>
                </c:pt>
                <c:pt idx="474">
                  <c:v>15.58</c:v>
                </c:pt>
                <c:pt idx="475">
                  <c:v>15.58</c:v>
                </c:pt>
                <c:pt idx="476">
                  <c:v>15.589999999999902</c:v>
                </c:pt>
                <c:pt idx="477">
                  <c:v>15.599999999999902</c:v>
                </c:pt>
                <c:pt idx="478">
                  <c:v>15.61</c:v>
                </c:pt>
                <c:pt idx="479">
                  <c:v>15.619999999999902</c:v>
                </c:pt>
                <c:pt idx="480">
                  <c:v>15.619999999999902</c:v>
                </c:pt>
                <c:pt idx="481">
                  <c:v>15.639999999999999</c:v>
                </c:pt>
                <c:pt idx="482">
                  <c:v>15.66</c:v>
                </c:pt>
                <c:pt idx="483">
                  <c:v>15.67</c:v>
                </c:pt>
                <c:pt idx="484">
                  <c:v>15.709999999999901</c:v>
                </c:pt>
                <c:pt idx="485">
                  <c:v>15.75</c:v>
                </c:pt>
                <c:pt idx="486">
                  <c:v>15.769999999999902</c:v>
                </c:pt>
                <c:pt idx="487">
                  <c:v>15.78</c:v>
                </c:pt>
                <c:pt idx="488">
                  <c:v>15.79</c:v>
                </c:pt>
                <c:pt idx="489">
                  <c:v>15.799999999999899</c:v>
                </c:pt>
                <c:pt idx="490">
                  <c:v>15.809999999999901</c:v>
                </c:pt>
                <c:pt idx="491">
                  <c:v>15.819999999999904</c:v>
                </c:pt>
                <c:pt idx="492">
                  <c:v>15.819999999999904</c:v>
                </c:pt>
                <c:pt idx="493">
                  <c:v>15.829999999999904</c:v>
                </c:pt>
                <c:pt idx="494">
                  <c:v>15.870000000000001</c:v>
                </c:pt>
                <c:pt idx="495">
                  <c:v>15.879999999999903</c:v>
                </c:pt>
                <c:pt idx="496">
                  <c:v>15.909999999999904</c:v>
                </c:pt>
                <c:pt idx="497">
                  <c:v>15.919999999999902</c:v>
                </c:pt>
                <c:pt idx="498">
                  <c:v>15.929999999999902</c:v>
                </c:pt>
                <c:pt idx="499">
                  <c:v>15.97</c:v>
                </c:pt>
                <c:pt idx="500">
                  <c:v>15.97</c:v>
                </c:pt>
                <c:pt idx="501">
                  <c:v>15.98</c:v>
                </c:pt>
                <c:pt idx="502">
                  <c:v>15.999999999999904</c:v>
                </c:pt>
                <c:pt idx="503">
                  <c:v>16.009999999999899</c:v>
                </c:pt>
                <c:pt idx="504">
                  <c:v>16.009999999999899</c:v>
                </c:pt>
                <c:pt idx="505">
                  <c:v>16.02</c:v>
                </c:pt>
                <c:pt idx="506">
                  <c:v>16.02</c:v>
                </c:pt>
                <c:pt idx="507">
                  <c:v>16.03</c:v>
                </c:pt>
                <c:pt idx="508">
                  <c:v>16.03</c:v>
                </c:pt>
                <c:pt idx="509">
                  <c:v>16.04</c:v>
                </c:pt>
                <c:pt idx="510">
                  <c:v>16.04</c:v>
                </c:pt>
                <c:pt idx="511">
                  <c:v>16.059999999999999</c:v>
                </c:pt>
                <c:pt idx="512">
                  <c:v>16.07</c:v>
                </c:pt>
                <c:pt idx="513">
                  <c:v>16.079999999999995</c:v>
                </c:pt>
                <c:pt idx="514">
                  <c:v>16.079999999999995</c:v>
                </c:pt>
                <c:pt idx="515">
                  <c:v>16.09</c:v>
                </c:pt>
                <c:pt idx="516">
                  <c:v>16.110000000000003</c:v>
                </c:pt>
                <c:pt idx="517">
                  <c:v>16.119999999999905</c:v>
                </c:pt>
                <c:pt idx="518">
                  <c:v>16.119999999999905</c:v>
                </c:pt>
                <c:pt idx="519">
                  <c:v>16.130000000000003</c:v>
                </c:pt>
                <c:pt idx="520">
                  <c:v>16.130000000000003</c:v>
                </c:pt>
                <c:pt idx="521">
                  <c:v>16.149999999999999</c:v>
                </c:pt>
                <c:pt idx="522">
                  <c:v>16.149999999999999</c:v>
                </c:pt>
                <c:pt idx="523">
                  <c:v>16.169999999999899</c:v>
                </c:pt>
                <c:pt idx="524">
                  <c:v>16.189999999999895</c:v>
                </c:pt>
                <c:pt idx="525">
                  <c:v>16.21</c:v>
                </c:pt>
                <c:pt idx="526">
                  <c:v>16.21</c:v>
                </c:pt>
                <c:pt idx="527">
                  <c:v>16.22</c:v>
                </c:pt>
                <c:pt idx="528">
                  <c:v>16.22</c:v>
                </c:pt>
                <c:pt idx="529">
                  <c:v>16.239999999999995</c:v>
                </c:pt>
                <c:pt idx="530">
                  <c:v>16.27</c:v>
                </c:pt>
                <c:pt idx="531">
                  <c:v>16.27</c:v>
                </c:pt>
                <c:pt idx="532">
                  <c:v>16.279999999999998</c:v>
                </c:pt>
                <c:pt idx="533">
                  <c:v>16.279999999999998</c:v>
                </c:pt>
                <c:pt idx="534">
                  <c:v>16.29</c:v>
                </c:pt>
                <c:pt idx="535">
                  <c:v>16.299999999999898</c:v>
                </c:pt>
                <c:pt idx="536">
                  <c:v>16.309999999999999</c:v>
                </c:pt>
                <c:pt idx="537">
                  <c:v>16.32</c:v>
                </c:pt>
                <c:pt idx="538">
                  <c:v>16.34</c:v>
                </c:pt>
                <c:pt idx="539">
                  <c:v>16.350000000000001</c:v>
                </c:pt>
                <c:pt idx="540">
                  <c:v>16.37</c:v>
                </c:pt>
                <c:pt idx="541">
                  <c:v>16.37</c:v>
                </c:pt>
                <c:pt idx="542">
                  <c:v>16.41</c:v>
                </c:pt>
                <c:pt idx="543">
                  <c:v>16.419999999999899</c:v>
                </c:pt>
                <c:pt idx="544">
                  <c:v>16.43</c:v>
                </c:pt>
                <c:pt idx="545">
                  <c:v>16.439999999999895</c:v>
                </c:pt>
                <c:pt idx="546">
                  <c:v>16.459999999999997</c:v>
                </c:pt>
                <c:pt idx="547">
                  <c:v>16.479999999999997</c:v>
                </c:pt>
                <c:pt idx="548">
                  <c:v>16.499999999999897</c:v>
                </c:pt>
                <c:pt idx="549">
                  <c:v>16.52</c:v>
                </c:pt>
                <c:pt idx="550">
                  <c:v>16.53</c:v>
                </c:pt>
                <c:pt idx="551">
                  <c:v>16.54</c:v>
                </c:pt>
                <c:pt idx="552">
                  <c:v>16.54</c:v>
                </c:pt>
                <c:pt idx="553">
                  <c:v>16.549999999999898</c:v>
                </c:pt>
                <c:pt idx="554">
                  <c:v>16.549999999999898</c:v>
                </c:pt>
                <c:pt idx="555">
                  <c:v>16.57</c:v>
                </c:pt>
                <c:pt idx="556">
                  <c:v>16.57</c:v>
                </c:pt>
                <c:pt idx="557">
                  <c:v>16.59</c:v>
                </c:pt>
                <c:pt idx="558">
                  <c:v>16.59</c:v>
                </c:pt>
                <c:pt idx="559">
                  <c:v>16.619999999999905</c:v>
                </c:pt>
                <c:pt idx="560">
                  <c:v>16.66</c:v>
                </c:pt>
                <c:pt idx="561">
                  <c:v>16.71</c:v>
                </c:pt>
                <c:pt idx="562">
                  <c:v>16.73</c:v>
                </c:pt>
                <c:pt idx="563">
                  <c:v>16.760000000000002</c:v>
                </c:pt>
                <c:pt idx="564">
                  <c:v>16.77</c:v>
                </c:pt>
                <c:pt idx="565">
                  <c:v>16.779999999999998</c:v>
                </c:pt>
                <c:pt idx="566">
                  <c:v>16.799999999999898</c:v>
                </c:pt>
                <c:pt idx="567">
                  <c:v>16.799999999999898</c:v>
                </c:pt>
                <c:pt idx="568">
                  <c:v>16.799999999999898</c:v>
                </c:pt>
                <c:pt idx="569">
                  <c:v>16.809999999999999</c:v>
                </c:pt>
                <c:pt idx="570">
                  <c:v>16.850000000000001</c:v>
                </c:pt>
                <c:pt idx="571">
                  <c:v>16.850000000000001</c:v>
                </c:pt>
                <c:pt idx="572">
                  <c:v>16.86</c:v>
                </c:pt>
                <c:pt idx="573">
                  <c:v>16.87</c:v>
                </c:pt>
                <c:pt idx="574">
                  <c:v>16.89</c:v>
                </c:pt>
                <c:pt idx="575">
                  <c:v>16.920000000000002</c:v>
                </c:pt>
                <c:pt idx="576">
                  <c:v>16.959999999999997</c:v>
                </c:pt>
                <c:pt idx="577">
                  <c:v>16.97</c:v>
                </c:pt>
                <c:pt idx="578">
                  <c:v>16.979999999999897</c:v>
                </c:pt>
                <c:pt idx="579">
                  <c:v>16.989999999999991</c:v>
                </c:pt>
                <c:pt idx="580">
                  <c:v>17</c:v>
                </c:pt>
                <c:pt idx="581">
                  <c:v>17.03</c:v>
                </c:pt>
                <c:pt idx="582">
                  <c:v>17.04</c:v>
                </c:pt>
                <c:pt idx="583">
                  <c:v>17.059999999999999</c:v>
                </c:pt>
                <c:pt idx="584">
                  <c:v>17.09</c:v>
                </c:pt>
                <c:pt idx="585">
                  <c:v>17.099999999999895</c:v>
                </c:pt>
                <c:pt idx="586">
                  <c:v>17.110000000000003</c:v>
                </c:pt>
                <c:pt idx="587">
                  <c:v>17.130000000000003</c:v>
                </c:pt>
                <c:pt idx="588">
                  <c:v>17.139999999999901</c:v>
                </c:pt>
                <c:pt idx="589">
                  <c:v>17.170000000000005</c:v>
                </c:pt>
                <c:pt idx="590">
                  <c:v>17.190000000000001</c:v>
                </c:pt>
                <c:pt idx="591">
                  <c:v>17.2</c:v>
                </c:pt>
                <c:pt idx="592">
                  <c:v>17.2</c:v>
                </c:pt>
                <c:pt idx="593">
                  <c:v>17.21</c:v>
                </c:pt>
                <c:pt idx="594">
                  <c:v>17.22</c:v>
                </c:pt>
                <c:pt idx="595">
                  <c:v>17.239999999999995</c:v>
                </c:pt>
                <c:pt idx="596">
                  <c:v>17.260000000000002</c:v>
                </c:pt>
                <c:pt idx="597">
                  <c:v>17.260000000000002</c:v>
                </c:pt>
                <c:pt idx="598">
                  <c:v>17.27</c:v>
                </c:pt>
                <c:pt idx="599">
                  <c:v>17.299999999999898</c:v>
                </c:pt>
                <c:pt idx="600">
                  <c:v>17.309999999999999</c:v>
                </c:pt>
                <c:pt idx="601">
                  <c:v>17.309999999999999</c:v>
                </c:pt>
                <c:pt idx="602">
                  <c:v>17.309999999999999</c:v>
                </c:pt>
                <c:pt idx="603">
                  <c:v>17.32</c:v>
                </c:pt>
                <c:pt idx="604">
                  <c:v>17.32</c:v>
                </c:pt>
                <c:pt idx="605">
                  <c:v>17.32</c:v>
                </c:pt>
                <c:pt idx="606">
                  <c:v>17.36</c:v>
                </c:pt>
                <c:pt idx="607">
                  <c:v>17.36</c:v>
                </c:pt>
                <c:pt idx="608">
                  <c:v>17.37</c:v>
                </c:pt>
                <c:pt idx="609">
                  <c:v>17.39</c:v>
                </c:pt>
                <c:pt idx="610">
                  <c:v>17.39</c:v>
                </c:pt>
                <c:pt idx="611">
                  <c:v>17.39</c:v>
                </c:pt>
                <c:pt idx="612">
                  <c:v>17.419999999999899</c:v>
                </c:pt>
                <c:pt idx="613">
                  <c:v>17.419999999999899</c:v>
                </c:pt>
                <c:pt idx="614">
                  <c:v>17.439999999999895</c:v>
                </c:pt>
                <c:pt idx="615">
                  <c:v>17.479999999999997</c:v>
                </c:pt>
                <c:pt idx="616">
                  <c:v>17.509999999999899</c:v>
                </c:pt>
                <c:pt idx="617">
                  <c:v>17.5199999999999</c:v>
                </c:pt>
                <c:pt idx="618">
                  <c:v>17.559999999999999</c:v>
                </c:pt>
                <c:pt idx="619">
                  <c:v>17.559999999999999</c:v>
                </c:pt>
                <c:pt idx="620">
                  <c:v>17.59</c:v>
                </c:pt>
                <c:pt idx="621">
                  <c:v>17.599999999999895</c:v>
                </c:pt>
                <c:pt idx="622">
                  <c:v>17.610000000000003</c:v>
                </c:pt>
                <c:pt idx="623">
                  <c:v>17.62</c:v>
                </c:pt>
                <c:pt idx="624">
                  <c:v>17.64</c:v>
                </c:pt>
                <c:pt idx="625">
                  <c:v>17.649999999999999</c:v>
                </c:pt>
                <c:pt idx="626">
                  <c:v>17.68</c:v>
                </c:pt>
                <c:pt idx="627">
                  <c:v>17.729999999999897</c:v>
                </c:pt>
                <c:pt idx="628">
                  <c:v>17.739999999999995</c:v>
                </c:pt>
                <c:pt idx="629">
                  <c:v>17.77</c:v>
                </c:pt>
                <c:pt idx="630">
                  <c:v>17.8</c:v>
                </c:pt>
                <c:pt idx="631">
                  <c:v>17.84</c:v>
                </c:pt>
                <c:pt idx="632">
                  <c:v>17.87</c:v>
                </c:pt>
                <c:pt idx="633">
                  <c:v>17.87</c:v>
                </c:pt>
                <c:pt idx="634">
                  <c:v>17.88</c:v>
                </c:pt>
                <c:pt idx="635">
                  <c:v>17.899999999999999</c:v>
                </c:pt>
                <c:pt idx="636">
                  <c:v>17.91</c:v>
                </c:pt>
                <c:pt idx="637">
                  <c:v>17.920000000000002</c:v>
                </c:pt>
                <c:pt idx="638">
                  <c:v>17.939999999999998</c:v>
                </c:pt>
                <c:pt idx="639">
                  <c:v>17.959999999999898</c:v>
                </c:pt>
                <c:pt idx="640">
                  <c:v>17.959999999999898</c:v>
                </c:pt>
                <c:pt idx="641">
                  <c:v>18</c:v>
                </c:pt>
                <c:pt idx="642">
                  <c:v>18.04</c:v>
                </c:pt>
                <c:pt idx="643">
                  <c:v>18.05</c:v>
                </c:pt>
                <c:pt idx="644">
                  <c:v>18.07</c:v>
                </c:pt>
                <c:pt idx="645">
                  <c:v>18.09</c:v>
                </c:pt>
                <c:pt idx="646">
                  <c:v>18.09</c:v>
                </c:pt>
                <c:pt idx="647">
                  <c:v>18.12</c:v>
                </c:pt>
                <c:pt idx="648">
                  <c:v>18.130000000000003</c:v>
                </c:pt>
                <c:pt idx="649">
                  <c:v>18.14</c:v>
                </c:pt>
                <c:pt idx="650">
                  <c:v>18.14</c:v>
                </c:pt>
                <c:pt idx="651">
                  <c:v>18.149999999999999</c:v>
                </c:pt>
                <c:pt idx="652">
                  <c:v>18.149999999999999</c:v>
                </c:pt>
                <c:pt idx="653">
                  <c:v>18.149999999999999</c:v>
                </c:pt>
                <c:pt idx="654">
                  <c:v>18.170000000000005</c:v>
                </c:pt>
                <c:pt idx="655">
                  <c:v>18.2</c:v>
                </c:pt>
                <c:pt idx="656">
                  <c:v>18.2</c:v>
                </c:pt>
                <c:pt idx="657">
                  <c:v>18.2</c:v>
                </c:pt>
                <c:pt idx="658">
                  <c:v>18.21</c:v>
                </c:pt>
                <c:pt idx="659">
                  <c:v>18.23</c:v>
                </c:pt>
                <c:pt idx="660">
                  <c:v>18.25</c:v>
                </c:pt>
                <c:pt idx="661">
                  <c:v>18.25</c:v>
                </c:pt>
                <c:pt idx="662">
                  <c:v>18.27</c:v>
                </c:pt>
                <c:pt idx="663">
                  <c:v>18.29</c:v>
                </c:pt>
                <c:pt idx="664">
                  <c:v>18.3</c:v>
                </c:pt>
                <c:pt idx="665">
                  <c:v>18.32</c:v>
                </c:pt>
                <c:pt idx="666">
                  <c:v>18.32</c:v>
                </c:pt>
                <c:pt idx="667">
                  <c:v>18.32</c:v>
                </c:pt>
                <c:pt idx="668">
                  <c:v>18.329999999999995</c:v>
                </c:pt>
                <c:pt idx="669">
                  <c:v>18.329999999999995</c:v>
                </c:pt>
                <c:pt idx="670">
                  <c:v>18.34</c:v>
                </c:pt>
                <c:pt idx="671">
                  <c:v>18.350000000000001</c:v>
                </c:pt>
                <c:pt idx="672">
                  <c:v>18.38</c:v>
                </c:pt>
                <c:pt idx="673">
                  <c:v>18.399999999999999</c:v>
                </c:pt>
                <c:pt idx="674">
                  <c:v>18.399999999999999</c:v>
                </c:pt>
                <c:pt idx="675">
                  <c:v>18.420000000000002</c:v>
                </c:pt>
                <c:pt idx="676">
                  <c:v>18.43</c:v>
                </c:pt>
                <c:pt idx="677">
                  <c:v>18.439999999999998</c:v>
                </c:pt>
                <c:pt idx="678">
                  <c:v>18.489999999999991</c:v>
                </c:pt>
                <c:pt idx="679">
                  <c:v>18.5</c:v>
                </c:pt>
                <c:pt idx="680">
                  <c:v>18.509999999999899</c:v>
                </c:pt>
                <c:pt idx="681">
                  <c:v>18.5199999999999</c:v>
                </c:pt>
                <c:pt idx="682">
                  <c:v>18.5199999999999</c:v>
                </c:pt>
                <c:pt idx="683">
                  <c:v>18.529999999999902</c:v>
                </c:pt>
                <c:pt idx="684">
                  <c:v>18.549999999999898</c:v>
                </c:pt>
                <c:pt idx="685">
                  <c:v>18.559999999999999</c:v>
                </c:pt>
                <c:pt idx="686">
                  <c:v>18.59</c:v>
                </c:pt>
                <c:pt idx="687">
                  <c:v>18.600000000000001</c:v>
                </c:pt>
                <c:pt idx="688">
                  <c:v>18.600000000000001</c:v>
                </c:pt>
                <c:pt idx="689">
                  <c:v>18.610000000000003</c:v>
                </c:pt>
                <c:pt idx="690">
                  <c:v>18.610000000000003</c:v>
                </c:pt>
                <c:pt idx="691">
                  <c:v>18.62</c:v>
                </c:pt>
                <c:pt idx="692">
                  <c:v>18.64</c:v>
                </c:pt>
                <c:pt idx="693">
                  <c:v>18.649999999999999</c:v>
                </c:pt>
                <c:pt idx="694">
                  <c:v>18.690000000000001</c:v>
                </c:pt>
                <c:pt idx="695">
                  <c:v>18.709999999999898</c:v>
                </c:pt>
                <c:pt idx="696">
                  <c:v>18.739999999999995</c:v>
                </c:pt>
                <c:pt idx="697">
                  <c:v>18.77</c:v>
                </c:pt>
                <c:pt idx="698">
                  <c:v>18.79</c:v>
                </c:pt>
                <c:pt idx="699">
                  <c:v>18.809999999999999</c:v>
                </c:pt>
                <c:pt idx="700">
                  <c:v>18.819999999999901</c:v>
                </c:pt>
                <c:pt idx="701">
                  <c:v>18.84</c:v>
                </c:pt>
                <c:pt idx="702">
                  <c:v>18.850000000000001</c:v>
                </c:pt>
                <c:pt idx="703">
                  <c:v>18.850000000000001</c:v>
                </c:pt>
                <c:pt idx="704">
                  <c:v>18.86</c:v>
                </c:pt>
                <c:pt idx="705">
                  <c:v>18.87</c:v>
                </c:pt>
                <c:pt idx="706">
                  <c:v>18.87</c:v>
                </c:pt>
                <c:pt idx="707">
                  <c:v>18.89</c:v>
                </c:pt>
                <c:pt idx="708">
                  <c:v>18.899999999999999</c:v>
                </c:pt>
                <c:pt idx="709">
                  <c:v>18.899999999999999</c:v>
                </c:pt>
                <c:pt idx="710">
                  <c:v>18.899999999999999</c:v>
                </c:pt>
                <c:pt idx="711">
                  <c:v>18.91</c:v>
                </c:pt>
                <c:pt idx="712">
                  <c:v>18.91</c:v>
                </c:pt>
                <c:pt idx="713">
                  <c:v>18.91</c:v>
                </c:pt>
                <c:pt idx="714">
                  <c:v>18.959999999999997</c:v>
                </c:pt>
                <c:pt idx="715">
                  <c:v>18.97</c:v>
                </c:pt>
                <c:pt idx="716">
                  <c:v>18.979999999999997</c:v>
                </c:pt>
                <c:pt idx="717">
                  <c:v>19</c:v>
                </c:pt>
                <c:pt idx="718">
                  <c:v>19.02</c:v>
                </c:pt>
                <c:pt idx="719">
                  <c:v>19.07</c:v>
                </c:pt>
                <c:pt idx="720">
                  <c:v>19.07</c:v>
                </c:pt>
                <c:pt idx="721">
                  <c:v>19.07</c:v>
                </c:pt>
                <c:pt idx="722">
                  <c:v>19.079999999999995</c:v>
                </c:pt>
                <c:pt idx="723">
                  <c:v>19.110000000000003</c:v>
                </c:pt>
                <c:pt idx="724">
                  <c:v>19.130000000000003</c:v>
                </c:pt>
                <c:pt idx="725">
                  <c:v>19.139999999999901</c:v>
                </c:pt>
                <c:pt idx="726">
                  <c:v>19.16</c:v>
                </c:pt>
                <c:pt idx="727">
                  <c:v>19.18</c:v>
                </c:pt>
                <c:pt idx="728">
                  <c:v>19.2</c:v>
                </c:pt>
                <c:pt idx="729">
                  <c:v>19.2</c:v>
                </c:pt>
                <c:pt idx="730">
                  <c:v>19.22</c:v>
                </c:pt>
                <c:pt idx="731">
                  <c:v>19.25</c:v>
                </c:pt>
                <c:pt idx="732">
                  <c:v>19.279999999999998</c:v>
                </c:pt>
                <c:pt idx="733">
                  <c:v>19.29</c:v>
                </c:pt>
                <c:pt idx="734">
                  <c:v>19.3</c:v>
                </c:pt>
                <c:pt idx="735">
                  <c:v>19.32</c:v>
                </c:pt>
                <c:pt idx="736">
                  <c:v>19.329999999999995</c:v>
                </c:pt>
                <c:pt idx="737">
                  <c:v>19.36</c:v>
                </c:pt>
                <c:pt idx="738">
                  <c:v>19.369999999999902</c:v>
                </c:pt>
                <c:pt idx="739">
                  <c:v>19.43</c:v>
                </c:pt>
                <c:pt idx="740">
                  <c:v>19.439999999999895</c:v>
                </c:pt>
                <c:pt idx="741">
                  <c:v>19.47</c:v>
                </c:pt>
                <c:pt idx="742">
                  <c:v>19.479999999999897</c:v>
                </c:pt>
                <c:pt idx="743">
                  <c:v>19.479999999999897</c:v>
                </c:pt>
                <c:pt idx="744">
                  <c:v>19.479999999999897</c:v>
                </c:pt>
                <c:pt idx="745">
                  <c:v>19.5</c:v>
                </c:pt>
                <c:pt idx="746">
                  <c:v>19.54</c:v>
                </c:pt>
                <c:pt idx="747">
                  <c:v>19.55</c:v>
                </c:pt>
                <c:pt idx="748">
                  <c:v>19.55</c:v>
                </c:pt>
                <c:pt idx="749">
                  <c:v>19.55</c:v>
                </c:pt>
                <c:pt idx="750">
                  <c:v>19.57</c:v>
                </c:pt>
                <c:pt idx="751">
                  <c:v>19.600000000000001</c:v>
                </c:pt>
                <c:pt idx="752">
                  <c:v>19.619999999999905</c:v>
                </c:pt>
                <c:pt idx="753">
                  <c:v>19.630000000000003</c:v>
                </c:pt>
                <c:pt idx="754">
                  <c:v>19.630000000000003</c:v>
                </c:pt>
                <c:pt idx="755">
                  <c:v>19.64</c:v>
                </c:pt>
                <c:pt idx="756">
                  <c:v>19.66</c:v>
                </c:pt>
                <c:pt idx="757">
                  <c:v>19.66</c:v>
                </c:pt>
                <c:pt idx="758">
                  <c:v>19.71</c:v>
                </c:pt>
                <c:pt idx="759">
                  <c:v>19.739999999999995</c:v>
                </c:pt>
                <c:pt idx="760">
                  <c:v>19.759999999999899</c:v>
                </c:pt>
                <c:pt idx="761">
                  <c:v>19.779999999999998</c:v>
                </c:pt>
                <c:pt idx="762">
                  <c:v>19.829999999999995</c:v>
                </c:pt>
                <c:pt idx="763">
                  <c:v>19.850000000000001</c:v>
                </c:pt>
                <c:pt idx="764">
                  <c:v>19.89</c:v>
                </c:pt>
                <c:pt idx="765">
                  <c:v>19.920000000000002</c:v>
                </c:pt>
                <c:pt idx="766">
                  <c:v>19.93</c:v>
                </c:pt>
                <c:pt idx="767">
                  <c:v>19.939999999999998</c:v>
                </c:pt>
                <c:pt idx="768">
                  <c:v>19.939999999999998</c:v>
                </c:pt>
                <c:pt idx="769">
                  <c:v>19.95</c:v>
                </c:pt>
                <c:pt idx="770">
                  <c:v>19.959999999999997</c:v>
                </c:pt>
                <c:pt idx="771">
                  <c:v>19.989999999999991</c:v>
                </c:pt>
                <c:pt idx="772">
                  <c:v>19.989999999999991</c:v>
                </c:pt>
                <c:pt idx="773">
                  <c:v>20</c:v>
                </c:pt>
                <c:pt idx="774">
                  <c:v>20.02</c:v>
                </c:pt>
                <c:pt idx="775">
                  <c:v>20.03</c:v>
                </c:pt>
                <c:pt idx="776">
                  <c:v>20.049999999999898</c:v>
                </c:pt>
                <c:pt idx="777">
                  <c:v>20.049999999999898</c:v>
                </c:pt>
                <c:pt idx="778">
                  <c:v>20.07</c:v>
                </c:pt>
                <c:pt idx="779">
                  <c:v>20.079999999999995</c:v>
                </c:pt>
                <c:pt idx="780">
                  <c:v>20.079999999999995</c:v>
                </c:pt>
                <c:pt idx="781">
                  <c:v>20.09</c:v>
                </c:pt>
                <c:pt idx="782">
                  <c:v>20.100000000000001</c:v>
                </c:pt>
                <c:pt idx="783">
                  <c:v>20.100000000000001</c:v>
                </c:pt>
                <c:pt idx="784">
                  <c:v>20.119999999999905</c:v>
                </c:pt>
                <c:pt idx="785">
                  <c:v>20.119999999999905</c:v>
                </c:pt>
                <c:pt idx="786">
                  <c:v>20.14</c:v>
                </c:pt>
                <c:pt idx="787">
                  <c:v>20.149999999999999</c:v>
                </c:pt>
                <c:pt idx="788">
                  <c:v>20.16</c:v>
                </c:pt>
                <c:pt idx="789">
                  <c:v>20.170000000000005</c:v>
                </c:pt>
                <c:pt idx="790">
                  <c:v>20.18</c:v>
                </c:pt>
                <c:pt idx="791">
                  <c:v>20.18</c:v>
                </c:pt>
                <c:pt idx="792">
                  <c:v>20.18</c:v>
                </c:pt>
                <c:pt idx="793">
                  <c:v>20.18</c:v>
                </c:pt>
                <c:pt idx="794">
                  <c:v>20.21</c:v>
                </c:pt>
                <c:pt idx="795">
                  <c:v>20.22</c:v>
                </c:pt>
                <c:pt idx="796">
                  <c:v>20.23</c:v>
                </c:pt>
                <c:pt idx="797">
                  <c:v>20.25</c:v>
                </c:pt>
                <c:pt idx="798">
                  <c:v>20.260000000000002</c:v>
                </c:pt>
                <c:pt idx="799">
                  <c:v>20.29</c:v>
                </c:pt>
                <c:pt idx="800">
                  <c:v>20.309999999999999</c:v>
                </c:pt>
                <c:pt idx="801">
                  <c:v>20.34</c:v>
                </c:pt>
                <c:pt idx="802">
                  <c:v>20.369999999999902</c:v>
                </c:pt>
                <c:pt idx="803">
                  <c:v>20.369999999999902</c:v>
                </c:pt>
                <c:pt idx="804">
                  <c:v>20.38</c:v>
                </c:pt>
                <c:pt idx="805">
                  <c:v>20.41</c:v>
                </c:pt>
                <c:pt idx="806">
                  <c:v>20.43</c:v>
                </c:pt>
                <c:pt idx="807">
                  <c:v>20.45</c:v>
                </c:pt>
                <c:pt idx="808">
                  <c:v>20.469999999999896</c:v>
                </c:pt>
                <c:pt idx="809">
                  <c:v>20.5</c:v>
                </c:pt>
                <c:pt idx="810">
                  <c:v>20.5</c:v>
                </c:pt>
                <c:pt idx="811">
                  <c:v>20.52</c:v>
                </c:pt>
                <c:pt idx="812">
                  <c:v>20.529999999999902</c:v>
                </c:pt>
                <c:pt idx="813">
                  <c:v>20.54</c:v>
                </c:pt>
                <c:pt idx="814">
                  <c:v>20.57</c:v>
                </c:pt>
                <c:pt idx="815">
                  <c:v>20.57</c:v>
                </c:pt>
                <c:pt idx="816">
                  <c:v>20.57</c:v>
                </c:pt>
                <c:pt idx="817">
                  <c:v>20.62</c:v>
                </c:pt>
                <c:pt idx="818">
                  <c:v>20.630000000000003</c:v>
                </c:pt>
                <c:pt idx="819">
                  <c:v>20.64</c:v>
                </c:pt>
                <c:pt idx="820">
                  <c:v>20.67</c:v>
                </c:pt>
                <c:pt idx="821">
                  <c:v>20.67</c:v>
                </c:pt>
                <c:pt idx="822">
                  <c:v>20.67</c:v>
                </c:pt>
                <c:pt idx="823">
                  <c:v>20.69</c:v>
                </c:pt>
                <c:pt idx="824">
                  <c:v>20.69</c:v>
                </c:pt>
                <c:pt idx="825">
                  <c:v>20.71</c:v>
                </c:pt>
                <c:pt idx="826">
                  <c:v>20.74</c:v>
                </c:pt>
                <c:pt idx="827">
                  <c:v>20.75</c:v>
                </c:pt>
                <c:pt idx="828">
                  <c:v>20.75</c:v>
                </c:pt>
                <c:pt idx="829">
                  <c:v>20.759999999999998</c:v>
                </c:pt>
                <c:pt idx="830">
                  <c:v>20.759999999999998</c:v>
                </c:pt>
                <c:pt idx="831">
                  <c:v>20.77</c:v>
                </c:pt>
                <c:pt idx="832">
                  <c:v>20.810000000000002</c:v>
                </c:pt>
                <c:pt idx="833">
                  <c:v>20.810000000000002</c:v>
                </c:pt>
                <c:pt idx="834">
                  <c:v>20.830000000000002</c:v>
                </c:pt>
                <c:pt idx="835">
                  <c:v>20.86</c:v>
                </c:pt>
                <c:pt idx="836">
                  <c:v>20.89</c:v>
                </c:pt>
                <c:pt idx="837">
                  <c:v>20.89</c:v>
                </c:pt>
                <c:pt idx="838">
                  <c:v>20.9</c:v>
                </c:pt>
                <c:pt idx="839">
                  <c:v>20.919999999999899</c:v>
                </c:pt>
                <c:pt idx="840">
                  <c:v>20.93</c:v>
                </c:pt>
                <c:pt idx="841">
                  <c:v>20.93</c:v>
                </c:pt>
                <c:pt idx="842">
                  <c:v>20.93</c:v>
                </c:pt>
                <c:pt idx="843">
                  <c:v>20.959999999999997</c:v>
                </c:pt>
                <c:pt idx="844">
                  <c:v>20.979999999999997</c:v>
                </c:pt>
                <c:pt idx="845">
                  <c:v>20.979999999999997</c:v>
                </c:pt>
                <c:pt idx="846">
                  <c:v>21.01</c:v>
                </c:pt>
                <c:pt idx="847">
                  <c:v>21.04</c:v>
                </c:pt>
                <c:pt idx="848">
                  <c:v>21.05</c:v>
                </c:pt>
                <c:pt idx="849">
                  <c:v>21.07</c:v>
                </c:pt>
                <c:pt idx="850">
                  <c:v>21.07</c:v>
                </c:pt>
                <c:pt idx="851">
                  <c:v>21.099999999999895</c:v>
                </c:pt>
                <c:pt idx="852">
                  <c:v>21.110000000000003</c:v>
                </c:pt>
                <c:pt idx="853">
                  <c:v>21.119999999999905</c:v>
                </c:pt>
                <c:pt idx="854">
                  <c:v>21.130000000000003</c:v>
                </c:pt>
                <c:pt idx="855">
                  <c:v>21.139999999999901</c:v>
                </c:pt>
                <c:pt idx="856">
                  <c:v>21.16</c:v>
                </c:pt>
                <c:pt idx="857">
                  <c:v>21.17</c:v>
                </c:pt>
                <c:pt idx="858">
                  <c:v>21.18</c:v>
                </c:pt>
                <c:pt idx="859">
                  <c:v>21.22</c:v>
                </c:pt>
                <c:pt idx="860">
                  <c:v>21.24</c:v>
                </c:pt>
                <c:pt idx="861">
                  <c:v>21.25</c:v>
                </c:pt>
                <c:pt idx="862">
                  <c:v>21.269999999999897</c:v>
                </c:pt>
                <c:pt idx="863">
                  <c:v>21.29</c:v>
                </c:pt>
                <c:pt idx="864">
                  <c:v>21.29</c:v>
                </c:pt>
                <c:pt idx="865">
                  <c:v>21.3</c:v>
                </c:pt>
                <c:pt idx="866">
                  <c:v>21.310000000000002</c:v>
                </c:pt>
                <c:pt idx="867">
                  <c:v>21.32</c:v>
                </c:pt>
                <c:pt idx="868">
                  <c:v>21.34</c:v>
                </c:pt>
                <c:pt idx="869">
                  <c:v>21.34</c:v>
                </c:pt>
                <c:pt idx="870">
                  <c:v>21.34</c:v>
                </c:pt>
                <c:pt idx="871">
                  <c:v>21.35</c:v>
                </c:pt>
                <c:pt idx="872">
                  <c:v>21.38</c:v>
                </c:pt>
                <c:pt idx="873">
                  <c:v>21.39</c:v>
                </c:pt>
                <c:pt idx="874">
                  <c:v>21.4</c:v>
                </c:pt>
                <c:pt idx="875">
                  <c:v>21.419999999999998</c:v>
                </c:pt>
                <c:pt idx="876">
                  <c:v>21.45</c:v>
                </c:pt>
                <c:pt idx="877">
                  <c:v>21.47</c:v>
                </c:pt>
                <c:pt idx="878">
                  <c:v>21.51</c:v>
                </c:pt>
                <c:pt idx="879">
                  <c:v>21.54</c:v>
                </c:pt>
                <c:pt idx="880">
                  <c:v>21.55</c:v>
                </c:pt>
                <c:pt idx="881">
                  <c:v>21.55</c:v>
                </c:pt>
                <c:pt idx="882">
                  <c:v>21.59</c:v>
                </c:pt>
                <c:pt idx="883">
                  <c:v>21.59</c:v>
                </c:pt>
                <c:pt idx="884">
                  <c:v>21.610000000000003</c:v>
                </c:pt>
                <c:pt idx="885">
                  <c:v>21.610000000000003</c:v>
                </c:pt>
                <c:pt idx="886">
                  <c:v>21.630000000000003</c:v>
                </c:pt>
                <c:pt idx="887">
                  <c:v>21.66</c:v>
                </c:pt>
                <c:pt idx="888">
                  <c:v>21.69</c:v>
                </c:pt>
                <c:pt idx="889">
                  <c:v>21.71</c:v>
                </c:pt>
                <c:pt idx="890">
                  <c:v>21.72</c:v>
                </c:pt>
                <c:pt idx="891">
                  <c:v>21.72</c:v>
                </c:pt>
                <c:pt idx="892">
                  <c:v>21.73</c:v>
                </c:pt>
                <c:pt idx="893">
                  <c:v>21.759999999999998</c:v>
                </c:pt>
                <c:pt idx="894">
                  <c:v>21.77</c:v>
                </c:pt>
                <c:pt idx="895">
                  <c:v>21.77</c:v>
                </c:pt>
                <c:pt idx="896">
                  <c:v>21.779999999999998</c:v>
                </c:pt>
                <c:pt idx="897">
                  <c:v>21.8</c:v>
                </c:pt>
                <c:pt idx="898">
                  <c:v>21.82</c:v>
                </c:pt>
                <c:pt idx="899">
                  <c:v>21.86</c:v>
                </c:pt>
                <c:pt idx="900">
                  <c:v>21.88</c:v>
                </c:pt>
                <c:pt idx="901">
                  <c:v>21.91</c:v>
                </c:pt>
                <c:pt idx="902">
                  <c:v>21.93</c:v>
                </c:pt>
                <c:pt idx="903">
                  <c:v>21.959999999999997</c:v>
                </c:pt>
                <c:pt idx="904">
                  <c:v>21.959999999999997</c:v>
                </c:pt>
                <c:pt idx="905">
                  <c:v>21.97</c:v>
                </c:pt>
                <c:pt idx="906">
                  <c:v>22</c:v>
                </c:pt>
                <c:pt idx="907">
                  <c:v>22</c:v>
                </c:pt>
                <c:pt idx="908">
                  <c:v>22.02</c:v>
                </c:pt>
                <c:pt idx="909">
                  <c:v>22.06</c:v>
                </c:pt>
                <c:pt idx="910">
                  <c:v>22.110000000000003</c:v>
                </c:pt>
                <c:pt idx="911">
                  <c:v>22.150000000000002</c:v>
                </c:pt>
                <c:pt idx="912">
                  <c:v>22.18</c:v>
                </c:pt>
                <c:pt idx="913">
                  <c:v>22.18</c:v>
                </c:pt>
                <c:pt idx="914">
                  <c:v>22.21</c:v>
                </c:pt>
                <c:pt idx="915">
                  <c:v>22.22</c:v>
                </c:pt>
                <c:pt idx="916">
                  <c:v>22.24</c:v>
                </c:pt>
                <c:pt idx="917">
                  <c:v>22.25</c:v>
                </c:pt>
                <c:pt idx="918">
                  <c:v>22.259999999999899</c:v>
                </c:pt>
                <c:pt idx="919">
                  <c:v>22.27</c:v>
                </c:pt>
                <c:pt idx="920">
                  <c:v>22.27</c:v>
                </c:pt>
                <c:pt idx="921">
                  <c:v>22.279999999999902</c:v>
                </c:pt>
                <c:pt idx="922">
                  <c:v>22.3</c:v>
                </c:pt>
                <c:pt idx="923">
                  <c:v>22.310000000000002</c:v>
                </c:pt>
                <c:pt idx="924">
                  <c:v>22.319999999999901</c:v>
                </c:pt>
                <c:pt idx="925">
                  <c:v>22.319999999999901</c:v>
                </c:pt>
                <c:pt idx="926">
                  <c:v>22.330000000000002</c:v>
                </c:pt>
                <c:pt idx="927">
                  <c:v>22.34</c:v>
                </c:pt>
                <c:pt idx="928">
                  <c:v>22.37</c:v>
                </c:pt>
                <c:pt idx="929">
                  <c:v>22.39</c:v>
                </c:pt>
                <c:pt idx="930">
                  <c:v>22.419999999999998</c:v>
                </c:pt>
                <c:pt idx="931">
                  <c:v>22.43</c:v>
                </c:pt>
                <c:pt idx="932">
                  <c:v>22.43</c:v>
                </c:pt>
                <c:pt idx="933">
                  <c:v>22.439999999999895</c:v>
                </c:pt>
                <c:pt idx="934">
                  <c:v>22.45</c:v>
                </c:pt>
                <c:pt idx="935">
                  <c:v>22.479999999999997</c:v>
                </c:pt>
                <c:pt idx="936">
                  <c:v>22.49</c:v>
                </c:pt>
                <c:pt idx="937">
                  <c:v>22.53</c:v>
                </c:pt>
                <c:pt idx="938">
                  <c:v>22.53</c:v>
                </c:pt>
                <c:pt idx="939">
                  <c:v>22.549999999999898</c:v>
                </c:pt>
                <c:pt idx="940">
                  <c:v>22.59</c:v>
                </c:pt>
                <c:pt idx="941">
                  <c:v>22.610000000000003</c:v>
                </c:pt>
                <c:pt idx="942">
                  <c:v>22.630000000000003</c:v>
                </c:pt>
                <c:pt idx="943">
                  <c:v>22.66</c:v>
                </c:pt>
                <c:pt idx="944">
                  <c:v>22.7</c:v>
                </c:pt>
                <c:pt idx="945">
                  <c:v>22.729999999999897</c:v>
                </c:pt>
                <c:pt idx="946">
                  <c:v>22.749999999999897</c:v>
                </c:pt>
                <c:pt idx="947">
                  <c:v>22.749999999999897</c:v>
                </c:pt>
                <c:pt idx="948">
                  <c:v>22.759999999999899</c:v>
                </c:pt>
                <c:pt idx="949">
                  <c:v>22.779999999999998</c:v>
                </c:pt>
                <c:pt idx="950">
                  <c:v>22.799999999999898</c:v>
                </c:pt>
                <c:pt idx="951">
                  <c:v>22.810000000000002</c:v>
                </c:pt>
                <c:pt idx="952">
                  <c:v>22.82</c:v>
                </c:pt>
                <c:pt idx="953">
                  <c:v>22.82</c:v>
                </c:pt>
                <c:pt idx="954">
                  <c:v>22.849999999999895</c:v>
                </c:pt>
                <c:pt idx="955">
                  <c:v>22.89</c:v>
                </c:pt>
                <c:pt idx="956">
                  <c:v>22.929999999999897</c:v>
                </c:pt>
                <c:pt idx="957">
                  <c:v>22.95</c:v>
                </c:pt>
                <c:pt idx="958">
                  <c:v>22.979999999999997</c:v>
                </c:pt>
                <c:pt idx="959">
                  <c:v>23</c:v>
                </c:pt>
                <c:pt idx="960">
                  <c:v>23</c:v>
                </c:pt>
                <c:pt idx="961">
                  <c:v>23.02</c:v>
                </c:pt>
                <c:pt idx="962">
                  <c:v>23.03</c:v>
                </c:pt>
                <c:pt idx="963">
                  <c:v>23.06</c:v>
                </c:pt>
                <c:pt idx="964">
                  <c:v>23.06</c:v>
                </c:pt>
                <c:pt idx="965">
                  <c:v>23.08</c:v>
                </c:pt>
                <c:pt idx="966">
                  <c:v>23.08</c:v>
                </c:pt>
                <c:pt idx="967">
                  <c:v>23.14</c:v>
                </c:pt>
                <c:pt idx="968">
                  <c:v>23.189999999999895</c:v>
                </c:pt>
                <c:pt idx="969">
                  <c:v>23.189999999999895</c:v>
                </c:pt>
                <c:pt idx="970">
                  <c:v>23.22</c:v>
                </c:pt>
                <c:pt idx="971">
                  <c:v>23.23</c:v>
                </c:pt>
                <c:pt idx="972">
                  <c:v>23.24</c:v>
                </c:pt>
                <c:pt idx="973">
                  <c:v>23.24</c:v>
                </c:pt>
                <c:pt idx="974">
                  <c:v>23.259999999999899</c:v>
                </c:pt>
                <c:pt idx="975">
                  <c:v>23.27</c:v>
                </c:pt>
                <c:pt idx="976">
                  <c:v>23.29</c:v>
                </c:pt>
                <c:pt idx="977">
                  <c:v>23.3</c:v>
                </c:pt>
                <c:pt idx="978">
                  <c:v>23.310000000000002</c:v>
                </c:pt>
                <c:pt idx="979">
                  <c:v>23.32</c:v>
                </c:pt>
                <c:pt idx="980">
                  <c:v>23.3399999999999</c:v>
                </c:pt>
                <c:pt idx="981">
                  <c:v>23.39</c:v>
                </c:pt>
                <c:pt idx="982">
                  <c:v>23.409999999999897</c:v>
                </c:pt>
                <c:pt idx="983">
                  <c:v>23.419999999999899</c:v>
                </c:pt>
                <c:pt idx="984">
                  <c:v>23.43</c:v>
                </c:pt>
                <c:pt idx="985">
                  <c:v>23.459999999999898</c:v>
                </c:pt>
                <c:pt idx="986">
                  <c:v>23.49</c:v>
                </c:pt>
                <c:pt idx="987">
                  <c:v>23.499999999999897</c:v>
                </c:pt>
                <c:pt idx="988">
                  <c:v>23.499999999999897</c:v>
                </c:pt>
                <c:pt idx="989">
                  <c:v>23.509999999999899</c:v>
                </c:pt>
                <c:pt idx="990">
                  <c:v>23.509999999999899</c:v>
                </c:pt>
                <c:pt idx="991">
                  <c:v>23.54</c:v>
                </c:pt>
                <c:pt idx="992">
                  <c:v>23.549999999999898</c:v>
                </c:pt>
                <c:pt idx="993">
                  <c:v>23.58</c:v>
                </c:pt>
                <c:pt idx="994">
                  <c:v>23.610000000000003</c:v>
                </c:pt>
                <c:pt idx="995">
                  <c:v>23.62</c:v>
                </c:pt>
                <c:pt idx="996">
                  <c:v>23.62</c:v>
                </c:pt>
                <c:pt idx="997">
                  <c:v>23.630000000000003</c:v>
                </c:pt>
                <c:pt idx="998">
                  <c:v>23.630000000000003</c:v>
                </c:pt>
                <c:pt idx="999">
                  <c:v>23.630000000000003</c:v>
                </c:pt>
                <c:pt idx="1000">
                  <c:v>23.659999999999901</c:v>
                </c:pt>
                <c:pt idx="1001">
                  <c:v>23.69</c:v>
                </c:pt>
                <c:pt idx="1002">
                  <c:v>23.7</c:v>
                </c:pt>
                <c:pt idx="1003">
                  <c:v>23.71</c:v>
                </c:pt>
                <c:pt idx="1004">
                  <c:v>23.72</c:v>
                </c:pt>
                <c:pt idx="1005">
                  <c:v>23.73</c:v>
                </c:pt>
                <c:pt idx="1006">
                  <c:v>23.74</c:v>
                </c:pt>
                <c:pt idx="1007">
                  <c:v>23.75</c:v>
                </c:pt>
                <c:pt idx="1008">
                  <c:v>23.759999999999899</c:v>
                </c:pt>
                <c:pt idx="1009">
                  <c:v>23.779999999999998</c:v>
                </c:pt>
                <c:pt idx="1010">
                  <c:v>23.79</c:v>
                </c:pt>
                <c:pt idx="1011">
                  <c:v>23.79</c:v>
                </c:pt>
                <c:pt idx="1012">
                  <c:v>23.799999999999898</c:v>
                </c:pt>
                <c:pt idx="1013">
                  <c:v>23.830000000000002</c:v>
                </c:pt>
                <c:pt idx="1014">
                  <c:v>23.84</c:v>
                </c:pt>
                <c:pt idx="1015">
                  <c:v>23.849999999999895</c:v>
                </c:pt>
                <c:pt idx="1016">
                  <c:v>23.849999999999895</c:v>
                </c:pt>
                <c:pt idx="1017">
                  <c:v>23.87</c:v>
                </c:pt>
                <c:pt idx="1018">
                  <c:v>23.899999999999899</c:v>
                </c:pt>
                <c:pt idx="1019">
                  <c:v>23.91</c:v>
                </c:pt>
                <c:pt idx="1020">
                  <c:v>23.93</c:v>
                </c:pt>
                <c:pt idx="1021">
                  <c:v>23.95</c:v>
                </c:pt>
                <c:pt idx="1022">
                  <c:v>23.969999999999896</c:v>
                </c:pt>
                <c:pt idx="1023">
                  <c:v>23.989999999999895</c:v>
                </c:pt>
                <c:pt idx="1024">
                  <c:v>23.989999999999895</c:v>
                </c:pt>
                <c:pt idx="1025">
                  <c:v>24.02</c:v>
                </c:pt>
                <c:pt idx="1026">
                  <c:v>24.03</c:v>
                </c:pt>
                <c:pt idx="1027">
                  <c:v>24.03</c:v>
                </c:pt>
                <c:pt idx="1028">
                  <c:v>24.07</c:v>
                </c:pt>
                <c:pt idx="1029">
                  <c:v>24.1</c:v>
                </c:pt>
                <c:pt idx="1030">
                  <c:v>24.110000000000003</c:v>
                </c:pt>
                <c:pt idx="1031">
                  <c:v>24.12</c:v>
                </c:pt>
                <c:pt idx="1032">
                  <c:v>24.130000000000003</c:v>
                </c:pt>
                <c:pt idx="1033">
                  <c:v>24.130000000000003</c:v>
                </c:pt>
                <c:pt idx="1034">
                  <c:v>24.14</c:v>
                </c:pt>
                <c:pt idx="1035">
                  <c:v>24.16</c:v>
                </c:pt>
                <c:pt idx="1036">
                  <c:v>24.17</c:v>
                </c:pt>
                <c:pt idx="1037">
                  <c:v>24.2</c:v>
                </c:pt>
                <c:pt idx="1038">
                  <c:v>24.22</c:v>
                </c:pt>
                <c:pt idx="1039">
                  <c:v>24.24</c:v>
                </c:pt>
                <c:pt idx="1040">
                  <c:v>24.25</c:v>
                </c:pt>
                <c:pt idx="1041">
                  <c:v>24.25</c:v>
                </c:pt>
                <c:pt idx="1042">
                  <c:v>24.25</c:v>
                </c:pt>
                <c:pt idx="1043">
                  <c:v>24.259999999999998</c:v>
                </c:pt>
                <c:pt idx="1044">
                  <c:v>24.259999999999998</c:v>
                </c:pt>
                <c:pt idx="1045">
                  <c:v>24.27</c:v>
                </c:pt>
                <c:pt idx="1046">
                  <c:v>24.279999999999902</c:v>
                </c:pt>
                <c:pt idx="1047">
                  <c:v>24.29</c:v>
                </c:pt>
                <c:pt idx="1048">
                  <c:v>24.3</c:v>
                </c:pt>
                <c:pt idx="1049">
                  <c:v>24.310000000000002</c:v>
                </c:pt>
                <c:pt idx="1050">
                  <c:v>24.32</c:v>
                </c:pt>
                <c:pt idx="1051">
                  <c:v>24.349999999999895</c:v>
                </c:pt>
                <c:pt idx="1052">
                  <c:v>24.36</c:v>
                </c:pt>
                <c:pt idx="1053">
                  <c:v>24.369999999999902</c:v>
                </c:pt>
                <c:pt idx="1054">
                  <c:v>24.39</c:v>
                </c:pt>
                <c:pt idx="1055">
                  <c:v>24.4</c:v>
                </c:pt>
                <c:pt idx="1056">
                  <c:v>24.419999999999998</c:v>
                </c:pt>
                <c:pt idx="1057">
                  <c:v>24.439999999999998</c:v>
                </c:pt>
                <c:pt idx="1058">
                  <c:v>24.45</c:v>
                </c:pt>
                <c:pt idx="1059">
                  <c:v>24.47</c:v>
                </c:pt>
                <c:pt idx="1060">
                  <c:v>24.47</c:v>
                </c:pt>
                <c:pt idx="1061">
                  <c:v>24.52</c:v>
                </c:pt>
                <c:pt idx="1062">
                  <c:v>24.569999999999897</c:v>
                </c:pt>
                <c:pt idx="1063">
                  <c:v>24.58</c:v>
                </c:pt>
                <c:pt idx="1064">
                  <c:v>24.59</c:v>
                </c:pt>
                <c:pt idx="1065">
                  <c:v>24.6</c:v>
                </c:pt>
                <c:pt idx="1066">
                  <c:v>24.610000000000003</c:v>
                </c:pt>
                <c:pt idx="1067">
                  <c:v>24.619999999999905</c:v>
                </c:pt>
                <c:pt idx="1068">
                  <c:v>24.619999999999905</c:v>
                </c:pt>
                <c:pt idx="1069">
                  <c:v>24.650000000000002</c:v>
                </c:pt>
                <c:pt idx="1070">
                  <c:v>24.67</c:v>
                </c:pt>
                <c:pt idx="1071">
                  <c:v>24.69</c:v>
                </c:pt>
                <c:pt idx="1072">
                  <c:v>24.69</c:v>
                </c:pt>
                <c:pt idx="1073">
                  <c:v>24.7</c:v>
                </c:pt>
                <c:pt idx="1074">
                  <c:v>24.71</c:v>
                </c:pt>
                <c:pt idx="1075">
                  <c:v>24.73</c:v>
                </c:pt>
                <c:pt idx="1076">
                  <c:v>24.75</c:v>
                </c:pt>
                <c:pt idx="1077">
                  <c:v>24.75</c:v>
                </c:pt>
                <c:pt idx="1078">
                  <c:v>24.759999999999899</c:v>
                </c:pt>
                <c:pt idx="1079">
                  <c:v>24.759999999999899</c:v>
                </c:pt>
                <c:pt idx="1080">
                  <c:v>24.759999999999899</c:v>
                </c:pt>
                <c:pt idx="1081">
                  <c:v>24.769999999999897</c:v>
                </c:pt>
                <c:pt idx="1082">
                  <c:v>24.789999999999896</c:v>
                </c:pt>
                <c:pt idx="1083">
                  <c:v>24.789999999999896</c:v>
                </c:pt>
                <c:pt idx="1084">
                  <c:v>24.810000000000002</c:v>
                </c:pt>
                <c:pt idx="1085">
                  <c:v>24.84</c:v>
                </c:pt>
                <c:pt idx="1086">
                  <c:v>24.84</c:v>
                </c:pt>
                <c:pt idx="1087">
                  <c:v>24.86</c:v>
                </c:pt>
                <c:pt idx="1088">
                  <c:v>24.87</c:v>
                </c:pt>
                <c:pt idx="1089">
                  <c:v>24.88</c:v>
                </c:pt>
                <c:pt idx="1090">
                  <c:v>24.9</c:v>
                </c:pt>
                <c:pt idx="1091">
                  <c:v>24.91</c:v>
                </c:pt>
                <c:pt idx="1092">
                  <c:v>24.919999999999998</c:v>
                </c:pt>
                <c:pt idx="1093">
                  <c:v>24.919999999999998</c:v>
                </c:pt>
                <c:pt idx="1094">
                  <c:v>24.939999999999998</c:v>
                </c:pt>
                <c:pt idx="1095">
                  <c:v>24.95</c:v>
                </c:pt>
                <c:pt idx="1096">
                  <c:v>24.959999999999997</c:v>
                </c:pt>
                <c:pt idx="1097">
                  <c:v>24.979999999999997</c:v>
                </c:pt>
                <c:pt idx="1098">
                  <c:v>24.979999999999997</c:v>
                </c:pt>
                <c:pt idx="1099">
                  <c:v>25.0199999999999</c:v>
                </c:pt>
                <c:pt idx="1100">
                  <c:v>25.0199999999999</c:v>
                </c:pt>
                <c:pt idx="1101">
                  <c:v>25.03</c:v>
                </c:pt>
                <c:pt idx="1102">
                  <c:v>25.03</c:v>
                </c:pt>
                <c:pt idx="1103">
                  <c:v>25.03</c:v>
                </c:pt>
                <c:pt idx="1104">
                  <c:v>25.0399999999999</c:v>
                </c:pt>
                <c:pt idx="1105">
                  <c:v>25.0399999999999</c:v>
                </c:pt>
                <c:pt idx="1106">
                  <c:v>25.07</c:v>
                </c:pt>
                <c:pt idx="1107">
                  <c:v>25.08</c:v>
                </c:pt>
                <c:pt idx="1108">
                  <c:v>25.08</c:v>
                </c:pt>
                <c:pt idx="1109">
                  <c:v>25.09</c:v>
                </c:pt>
                <c:pt idx="1110">
                  <c:v>25.09</c:v>
                </c:pt>
                <c:pt idx="1111">
                  <c:v>25.110000000000003</c:v>
                </c:pt>
                <c:pt idx="1112">
                  <c:v>25.119999999999905</c:v>
                </c:pt>
                <c:pt idx="1113">
                  <c:v>25.119999999999905</c:v>
                </c:pt>
                <c:pt idx="1114">
                  <c:v>25.119999999999905</c:v>
                </c:pt>
                <c:pt idx="1115">
                  <c:v>25.119999999999905</c:v>
                </c:pt>
                <c:pt idx="1116">
                  <c:v>25.119999999999905</c:v>
                </c:pt>
                <c:pt idx="1117">
                  <c:v>25.14</c:v>
                </c:pt>
                <c:pt idx="1118">
                  <c:v>25.150000000000002</c:v>
                </c:pt>
                <c:pt idx="1119">
                  <c:v>25.1799999999999</c:v>
                </c:pt>
                <c:pt idx="1120">
                  <c:v>25.189999999999895</c:v>
                </c:pt>
                <c:pt idx="1121">
                  <c:v>25.189999999999895</c:v>
                </c:pt>
                <c:pt idx="1122">
                  <c:v>25.189999999999895</c:v>
                </c:pt>
                <c:pt idx="1123">
                  <c:v>25.1999999999999</c:v>
                </c:pt>
                <c:pt idx="1124">
                  <c:v>25.209999999999898</c:v>
                </c:pt>
                <c:pt idx="1125">
                  <c:v>25.24</c:v>
                </c:pt>
                <c:pt idx="1126">
                  <c:v>25.25</c:v>
                </c:pt>
                <c:pt idx="1127">
                  <c:v>25.27</c:v>
                </c:pt>
                <c:pt idx="1128">
                  <c:v>25.279999999999998</c:v>
                </c:pt>
                <c:pt idx="1129">
                  <c:v>25.3</c:v>
                </c:pt>
                <c:pt idx="1130">
                  <c:v>25.310000000000002</c:v>
                </c:pt>
                <c:pt idx="1131">
                  <c:v>25.319999999999901</c:v>
                </c:pt>
                <c:pt idx="1132">
                  <c:v>25.319999999999901</c:v>
                </c:pt>
                <c:pt idx="1133">
                  <c:v>25.319999999999901</c:v>
                </c:pt>
                <c:pt idx="1134">
                  <c:v>25.319999999999901</c:v>
                </c:pt>
                <c:pt idx="1135">
                  <c:v>25.319999999999901</c:v>
                </c:pt>
                <c:pt idx="1136">
                  <c:v>25.34</c:v>
                </c:pt>
                <c:pt idx="1137">
                  <c:v>25.35</c:v>
                </c:pt>
                <c:pt idx="1138">
                  <c:v>25.369999999999902</c:v>
                </c:pt>
                <c:pt idx="1139">
                  <c:v>25.369999999999902</c:v>
                </c:pt>
                <c:pt idx="1140">
                  <c:v>25.39</c:v>
                </c:pt>
                <c:pt idx="1141">
                  <c:v>25.4</c:v>
                </c:pt>
                <c:pt idx="1142">
                  <c:v>25.4</c:v>
                </c:pt>
                <c:pt idx="1143">
                  <c:v>25.4</c:v>
                </c:pt>
                <c:pt idx="1144">
                  <c:v>25.41</c:v>
                </c:pt>
                <c:pt idx="1145">
                  <c:v>25.41</c:v>
                </c:pt>
                <c:pt idx="1146">
                  <c:v>25.41</c:v>
                </c:pt>
                <c:pt idx="1147">
                  <c:v>25.419999999999998</c:v>
                </c:pt>
                <c:pt idx="1148">
                  <c:v>25.43</c:v>
                </c:pt>
                <c:pt idx="1149">
                  <c:v>25.43</c:v>
                </c:pt>
                <c:pt idx="1150">
                  <c:v>25.439999999999998</c:v>
                </c:pt>
                <c:pt idx="1151">
                  <c:v>25.45</c:v>
                </c:pt>
                <c:pt idx="1152">
                  <c:v>25.479999999999997</c:v>
                </c:pt>
                <c:pt idx="1153">
                  <c:v>25.5</c:v>
                </c:pt>
                <c:pt idx="1154">
                  <c:v>25.53</c:v>
                </c:pt>
                <c:pt idx="1155">
                  <c:v>25.55</c:v>
                </c:pt>
                <c:pt idx="1156">
                  <c:v>25.55</c:v>
                </c:pt>
                <c:pt idx="1157">
                  <c:v>25.56</c:v>
                </c:pt>
                <c:pt idx="1158">
                  <c:v>25.569999999999897</c:v>
                </c:pt>
                <c:pt idx="1159">
                  <c:v>25.569999999999897</c:v>
                </c:pt>
                <c:pt idx="1160">
                  <c:v>25.58</c:v>
                </c:pt>
                <c:pt idx="1161">
                  <c:v>25.58</c:v>
                </c:pt>
                <c:pt idx="1162">
                  <c:v>25.58</c:v>
                </c:pt>
                <c:pt idx="1163">
                  <c:v>25.58</c:v>
                </c:pt>
                <c:pt idx="1164">
                  <c:v>25.589999999999897</c:v>
                </c:pt>
                <c:pt idx="1165">
                  <c:v>25.6</c:v>
                </c:pt>
                <c:pt idx="1166">
                  <c:v>25.610000000000003</c:v>
                </c:pt>
                <c:pt idx="1167">
                  <c:v>25.610000000000003</c:v>
                </c:pt>
                <c:pt idx="1168">
                  <c:v>25.619999999999905</c:v>
                </c:pt>
                <c:pt idx="1169">
                  <c:v>25.619999999999905</c:v>
                </c:pt>
                <c:pt idx="1170">
                  <c:v>25.619999999999905</c:v>
                </c:pt>
                <c:pt idx="1171">
                  <c:v>25.619999999999905</c:v>
                </c:pt>
                <c:pt idx="1172">
                  <c:v>25.64</c:v>
                </c:pt>
                <c:pt idx="1173">
                  <c:v>25.650000000000002</c:v>
                </c:pt>
                <c:pt idx="1174">
                  <c:v>25.66</c:v>
                </c:pt>
                <c:pt idx="1175">
                  <c:v>25.669999999999899</c:v>
                </c:pt>
                <c:pt idx="1176">
                  <c:v>25.669999999999899</c:v>
                </c:pt>
                <c:pt idx="1177">
                  <c:v>25.669999999999899</c:v>
                </c:pt>
                <c:pt idx="1178">
                  <c:v>25.68</c:v>
                </c:pt>
                <c:pt idx="1179">
                  <c:v>25.68</c:v>
                </c:pt>
                <c:pt idx="1180">
                  <c:v>25.689999999999895</c:v>
                </c:pt>
                <c:pt idx="1181">
                  <c:v>25.689999999999895</c:v>
                </c:pt>
                <c:pt idx="1182">
                  <c:v>25.689999999999895</c:v>
                </c:pt>
                <c:pt idx="1183">
                  <c:v>25.7</c:v>
                </c:pt>
                <c:pt idx="1184">
                  <c:v>25.72</c:v>
                </c:pt>
                <c:pt idx="1185">
                  <c:v>25.729999999999897</c:v>
                </c:pt>
                <c:pt idx="1186">
                  <c:v>25.729999999999897</c:v>
                </c:pt>
                <c:pt idx="1187">
                  <c:v>25.729999999999897</c:v>
                </c:pt>
                <c:pt idx="1188">
                  <c:v>25.729999999999897</c:v>
                </c:pt>
                <c:pt idx="1189">
                  <c:v>25.74</c:v>
                </c:pt>
                <c:pt idx="1190">
                  <c:v>25.74</c:v>
                </c:pt>
                <c:pt idx="1191">
                  <c:v>25.74</c:v>
                </c:pt>
                <c:pt idx="1192">
                  <c:v>25.74</c:v>
                </c:pt>
                <c:pt idx="1193">
                  <c:v>25.74</c:v>
                </c:pt>
                <c:pt idx="1194">
                  <c:v>25.74</c:v>
                </c:pt>
                <c:pt idx="1195">
                  <c:v>25.749999999999897</c:v>
                </c:pt>
                <c:pt idx="1196">
                  <c:v>25.759999999999899</c:v>
                </c:pt>
                <c:pt idx="1197">
                  <c:v>25.77</c:v>
                </c:pt>
                <c:pt idx="1198">
                  <c:v>25.77</c:v>
                </c:pt>
                <c:pt idx="1199">
                  <c:v>25.77</c:v>
                </c:pt>
                <c:pt idx="1200">
                  <c:v>25.779999999999902</c:v>
                </c:pt>
                <c:pt idx="1201">
                  <c:v>25.779999999999902</c:v>
                </c:pt>
                <c:pt idx="1202">
                  <c:v>25.779999999999902</c:v>
                </c:pt>
                <c:pt idx="1203">
                  <c:v>25.789999999999896</c:v>
                </c:pt>
                <c:pt idx="1204">
                  <c:v>25.810000000000002</c:v>
                </c:pt>
                <c:pt idx="1205">
                  <c:v>25.82</c:v>
                </c:pt>
                <c:pt idx="1206">
                  <c:v>25.82</c:v>
                </c:pt>
                <c:pt idx="1207">
                  <c:v>25.84</c:v>
                </c:pt>
                <c:pt idx="1208">
                  <c:v>25.84</c:v>
                </c:pt>
                <c:pt idx="1209">
                  <c:v>25.84</c:v>
                </c:pt>
                <c:pt idx="1210">
                  <c:v>25.86</c:v>
                </c:pt>
                <c:pt idx="1211">
                  <c:v>25.869999999999902</c:v>
                </c:pt>
                <c:pt idx="1212">
                  <c:v>25.889999999999898</c:v>
                </c:pt>
                <c:pt idx="1213">
                  <c:v>25.889999999999898</c:v>
                </c:pt>
                <c:pt idx="1214">
                  <c:v>25.889999999999898</c:v>
                </c:pt>
                <c:pt idx="1215">
                  <c:v>25.909999999999897</c:v>
                </c:pt>
                <c:pt idx="1216">
                  <c:v>25.939999999999895</c:v>
                </c:pt>
                <c:pt idx="1217">
                  <c:v>25.939999999999895</c:v>
                </c:pt>
                <c:pt idx="1218">
                  <c:v>25.939999999999895</c:v>
                </c:pt>
                <c:pt idx="1219">
                  <c:v>25.949999999999896</c:v>
                </c:pt>
                <c:pt idx="1220">
                  <c:v>25.97</c:v>
                </c:pt>
                <c:pt idx="1221">
                  <c:v>25.97</c:v>
                </c:pt>
                <c:pt idx="1222">
                  <c:v>25.97</c:v>
                </c:pt>
                <c:pt idx="1223">
                  <c:v>25.97</c:v>
                </c:pt>
                <c:pt idx="1224">
                  <c:v>25.979999999999997</c:v>
                </c:pt>
                <c:pt idx="1225">
                  <c:v>26</c:v>
                </c:pt>
                <c:pt idx="1226">
                  <c:v>26.009999999999899</c:v>
                </c:pt>
                <c:pt idx="1227">
                  <c:v>26.009999999999899</c:v>
                </c:pt>
                <c:pt idx="1228">
                  <c:v>26.02</c:v>
                </c:pt>
                <c:pt idx="1229">
                  <c:v>26.04</c:v>
                </c:pt>
                <c:pt idx="1230">
                  <c:v>26.05</c:v>
                </c:pt>
                <c:pt idx="1231">
                  <c:v>26.05</c:v>
                </c:pt>
                <c:pt idx="1232">
                  <c:v>26.05</c:v>
                </c:pt>
                <c:pt idx="1233">
                  <c:v>26.07</c:v>
                </c:pt>
                <c:pt idx="1234">
                  <c:v>26.07</c:v>
                </c:pt>
                <c:pt idx="1235">
                  <c:v>26.07</c:v>
                </c:pt>
                <c:pt idx="1236">
                  <c:v>26.09</c:v>
                </c:pt>
                <c:pt idx="1237">
                  <c:v>26.110000000000003</c:v>
                </c:pt>
                <c:pt idx="1238">
                  <c:v>26.110000000000003</c:v>
                </c:pt>
                <c:pt idx="1239">
                  <c:v>26.119999999999905</c:v>
                </c:pt>
                <c:pt idx="1240">
                  <c:v>26.119999999999905</c:v>
                </c:pt>
                <c:pt idx="1241">
                  <c:v>26.130000000000003</c:v>
                </c:pt>
                <c:pt idx="1242">
                  <c:v>26.130000000000003</c:v>
                </c:pt>
                <c:pt idx="1243">
                  <c:v>26.159999999999901</c:v>
                </c:pt>
                <c:pt idx="1244">
                  <c:v>26.159999999999901</c:v>
                </c:pt>
                <c:pt idx="1245">
                  <c:v>26.1799999999999</c:v>
                </c:pt>
                <c:pt idx="1246">
                  <c:v>26.2</c:v>
                </c:pt>
                <c:pt idx="1247">
                  <c:v>26.2</c:v>
                </c:pt>
                <c:pt idx="1248">
                  <c:v>26.21</c:v>
                </c:pt>
                <c:pt idx="1249">
                  <c:v>26.21</c:v>
                </c:pt>
              </c:numCache>
            </c:numRef>
          </c:val>
        </c:ser>
        <c:ser>
          <c:idx val="8"/>
          <c:order val="8"/>
          <c:tx>
            <c:v>80%OfPopulation</c:v>
          </c:tx>
          <c:spPr>
            <a:ln w="12700"/>
          </c:spPr>
          <c:marker>
            <c:symbol val="none"/>
          </c:marker>
          <c:val>
            <c:numRef>
              <c:f>TBInfectionONLYData!$E$10018:$E$11267</c:f>
              <c:numCache>
                <c:formatCode>General</c:formatCode>
                <c:ptCount val="1250"/>
                <c:pt idx="0">
                  <c:v>0</c:v>
                </c:pt>
                <c:pt idx="1">
                  <c:v>6.0000000000000005E-2</c:v>
                </c:pt>
                <c:pt idx="2">
                  <c:v>0.15000000000000002</c:v>
                </c:pt>
                <c:pt idx="3">
                  <c:v>0.2</c:v>
                </c:pt>
                <c:pt idx="4">
                  <c:v>0.25</c:v>
                </c:pt>
                <c:pt idx="5">
                  <c:v>0.32000000000000006</c:v>
                </c:pt>
                <c:pt idx="6">
                  <c:v>0.38999999999999913</c:v>
                </c:pt>
                <c:pt idx="7">
                  <c:v>0.45999999999999908</c:v>
                </c:pt>
                <c:pt idx="8">
                  <c:v>0.51</c:v>
                </c:pt>
                <c:pt idx="9">
                  <c:v>0.56999999999999995</c:v>
                </c:pt>
                <c:pt idx="10">
                  <c:v>0.64000000000000012</c:v>
                </c:pt>
                <c:pt idx="11">
                  <c:v>0.69000000000000006</c:v>
                </c:pt>
                <c:pt idx="12">
                  <c:v>0.75000000000000011</c:v>
                </c:pt>
                <c:pt idx="13">
                  <c:v>0.80999999999999905</c:v>
                </c:pt>
                <c:pt idx="14">
                  <c:v>0.84000000000000008</c:v>
                </c:pt>
                <c:pt idx="15">
                  <c:v>0.89</c:v>
                </c:pt>
                <c:pt idx="16">
                  <c:v>0.95000000000000007</c:v>
                </c:pt>
                <c:pt idx="17">
                  <c:v>1.0399999999999896</c:v>
                </c:pt>
                <c:pt idx="18">
                  <c:v>1.1199999999999897</c:v>
                </c:pt>
                <c:pt idx="19">
                  <c:v>1.1399999999999997</c:v>
                </c:pt>
                <c:pt idx="20">
                  <c:v>1.21</c:v>
                </c:pt>
                <c:pt idx="21">
                  <c:v>1.29</c:v>
                </c:pt>
                <c:pt idx="22">
                  <c:v>1.32</c:v>
                </c:pt>
                <c:pt idx="23">
                  <c:v>1.3800000000000001</c:v>
                </c:pt>
                <c:pt idx="24">
                  <c:v>1.46</c:v>
                </c:pt>
                <c:pt idx="25">
                  <c:v>1.52</c:v>
                </c:pt>
                <c:pt idx="26">
                  <c:v>1.59</c:v>
                </c:pt>
                <c:pt idx="27">
                  <c:v>1.6499999999999897</c:v>
                </c:pt>
                <c:pt idx="28">
                  <c:v>1.7099999999999895</c:v>
                </c:pt>
                <c:pt idx="29">
                  <c:v>1.7499999999999896</c:v>
                </c:pt>
                <c:pt idx="30">
                  <c:v>1.77</c:v>
                </c:pt>
                <c:pt idx="31">
                  <c:v>1.8499999999999897</c:v>
                </c:pt>
                <c:pt idx="32">
                  <c:v>1.9700000000000002</c:v>
                </c:pt>
                <c:pt idx="33">
                  <c:v>2.0199999999999894</c:v>
                </c:pt>
                <c:pt idx="34">
                  <c:v>2.0599999999999894</c:v>
                </c:pt>
                <c:pt idx="35">
                  <c:v>2.1299999999999901</c:v>
                </c:pt>
                <c:pt idx="36">
                  <c:v>2.19999999999999</c:v>
                </c:pt>
                <c:pt idx="37">
                  <c:v>2.2699999999999898</c:v>
                </c:pt>
                <c:pt idx="38">
                  <c:v>2.3499999999999894</c:v>
                </c:pt>
                <c:pt idx="39">
                  <c:v>2.4</c:v>
                </c:pt>
                <c:pt idx="40">
                  <c:v>2.5</c:v>
                </c:pt>
                <c:pt idx="41">
                  <c:v>2.6</c:v>
                </c:pt>
                <c:pt idx="42">
                  <c:v>2.67</c:v>
                </c:pt>
                <c:pt idx="43">
                  <c:v>2.79</c:v>
                </c:pt>
                <c:pt idx="44">
                  <c:v>2.86</c:v>
                </c:pt>
                <c:pt idx="45">
                  <c:v>2.9699999999999998</c:v>
                </c:pt>
                <c:pt idx="46">
                  <c:v>3.04</c:v>
                </c:pt>
                <c:pt idx="47">
                  <c:v>3.12</c:v>
                </c:pt>
                <c:pt idx="48">
                  <c:v>3.2</c:v>
                </c:pt>
                <c:pt idx="49">
                  <c:v>3.27</c:v>
                </c:pt>
                <c:pt idx="50">
                  <c:v>3.3499999999999996</c:v>
                </c:pt>
                <c:pt idx="51">
                  <c:v>3.4099999999999997</c:v>
                </c:pt>
                <c:pt idx="52">
                  <c:v>3.46999999999999</c:v>
                </c:pt>
                <c:pt idx="53">
                  <c:v>3.5699999999999901</c:v>
                </c:pt>
                <c:pt idx="54">
                  <c:v>3.63</c:v>
                </c:pt>
                <c:pt idx="55">
                  <c:v>3.71</c:v>
                </c:pt>
                <c:pt idx="56">
                  <c:v>3.7600000000000002</c:v>
                </c:pt>
                <c:pt idx="57">
                  <c:v>3.8</c:v>
                </c:pt>
                <c:pt idx="58">
                  <c:v>3.8299999999999996</c:v>
                </c:pt>
                <c:pt idx="59">
                  <c:v>3.86</c:v>
                </c:pt>
                <c:pt idx="60">
                  <c:v>3.9499999999999997</c:v>
                </c:pt>
                <c:pt idx="61">
                  <c:v>3.9999999999999893</c:v>
                </c:pt>
                <c:pt idx="62">
                  <c:v>4.0999999999999996</c:v>
                </c:pt>
                <c:pt idx="63">
                  <c:v>4.1699999999999893</c:v>
                </c:pt>
                <c:pt idx="64">
                  <c:v>4.2099999999999902</c:v>
                </c:pt>
                <c:pt idx="65">
                  <c:v>4.2399999999999904</c:v>
                </c:pt>
                <c:pt idx="66">
                  <c:v>4.3199999999999896</c:v>
                </c:pt>
                <c:pt idx="67">
                  <c:v>4.3799999999999901</c:v>
                </c:pt>
                <c:pt idx="68">
                  <c:v>4.4399999999999906</c:v>
                </c:pt>
                <c:pt idx="69">
                  <c:v>4.51</c:v>
                </c:pt>
                <c:pt idx="70">
                  <c:v>4.5799999999999903</c:v>
                </c:pt>
                <c:pt idx="71">
                  <c:v>4.6599999999999895</c:v>
                </c:pt>
                <c:pt idx="72">
                  <c:v>4.7</c:v>
                </c:pt>
                <c:pt idx="73">
                  <c:v>4.7799999999999905</c:v>
                </c:pt>
                <c:pt idx="74">
                  <c:v>4.84</c:v>
                </c:pt>
                <c:pt idx="75">
                  <c:v>4.9499999999999904</c:v>
                </c:pt>
                <c:pt idx="76">
                  <c:v>5</c:v>
                </c:pt>
                <c:pt idx="77">
                  <c:v>5.07</c:v>
                </c:pt>
                <c:pt idx="78">
                  <c:v>5.1199999999999992</c:v>
                </c:pt>
                <c:pt idx="79">
                  <c:v>5.1999999999999895</c:v>
                </c:pt>
                <c:pt idx="80">
                  <c:v>5.2799999999999905</c:v>
                </c:pt>
                <c:pt idx="81">
                  <c:v>5.3299999999999894</c:v>
                </c:pt>
                <c:pt idx="82">
                  <c:v>5.4099999999999904</c:v>
                </c:pt>
                <c:pt idx="83">
                  <c:v>5.4999999999999902</c:v>
                </c:pt>
                <c:pt idx="84">
                  <c:v>5.5399999999999903</c:v>
                </c:pt>
                <c:pt idx="85">
                  <c:v>5.6199999999999894</c:v>
                </c:pt>
                <c:pt idx="86">
                  <c:v>5.68</c:v>
                </c:pt>
                <c:pt idx="87">
                  <c:v>5.7899999999999903</c:v>
                </c:pt>
                <c:pt idx="88">
                  <c:v>5.84</c:v>
                </c:pt>
                <c:pt idx="89">
                  <c:v>5.92</c:v>
                </c:pt>
                <c:pt idx="90">
                  <c:v>6.0199999999999898</c:v>
                </c:pt>
                <c:pt idx="91">
                  <c:v>6.1099999999999994</c:v>
                </c:pt>
                <c:pt idx="92">
                  <c:v>6.1599999999999895</c:v>
                </c:pt>
                <c:pt idx="93">
                  <c:v>6.1899999999999897</c:v>
                </c:pt>
                <c:pt idx="94">
                  <c:v>6.2399999999999904</c:v>
                </c:pt>
                <c:pt idx="95">
                  <c:v>6.2999999999999901</c:v>
                </c:pt>
                <c:pt idx="96">
                  <c:v>6.38</c:v>
                </c:pt>
                <c:pt idx="97">
                  <c:v>6.45</c:v>
                </c:pt>
                <c:pt idx="98">
                  <c:v>6.5299999999999896</c:v>
                </c:pt>
                <c:pt idx="99">
                  <c:v>6.6099999999999994</c:v>
                </c:pt>
                <c:pt idx="100">
                  <c:v>6.72</c:v>
                </c:pt>
                <c:pt idx="101">
                  <c:v>6.8099999999999898</c:v>
                </c:pt>
                <c:pt idx="102">
                  <c:v>6.87</c:v>
                </c:pt>
                <c:pt idx="103">
                  <c:v>6.98</c:v>
                </c:pt>
                <c:pt idx="104">
                  <c:v>7.0499999999999901</c:v>
                </c:pt>
                <c:pt idx="105">
                  <c:v>7.0699999999999896</c:v>
                </c:pt>
                <c:pt idx="106">
                  <c:v>7.1699999999999893</c:v>
                </c:pt>
                <c:pt idx="107">
                  <c:v>7.2399999999999904</c:v>
                </c:pt>
                <c:pt idx="108">
                  <c:v>7.28</c:v>
                </c:pt>
                <c:pt idx="109">
                  <c:v>7.3299999999999894</c:v>
                </c:pt>
                <c:pt idx="110">
                  <c:v>7.39</c:v>
                </c:pt>
                <c:pt idx="111">
                  <c:v>7.46</c:v>
                </c:pt>
                <c:pt idx="112">
                  <c:v>7.5299999999999896</c:v>
                </c:pt>
                <c:pt idx="113">
                  <c:v>7.6099999999999897</c:v>
                </c:pt>
                <c:pt idx="114">
                  <c:v>7.6999999999999895</c:v>
                </c:pt>
                <c:pt idx="115">
                  <c:v>7.75999999999999</c:v>
                </c:pt>
                <c:pt idx="116">
                  <c:v>7.8699999999999894</c:v>
                </c:pt>
                <c:pt idx="117">
                  <c:v>7.9499999999999904</c:v>
                </c:pt>
                <c:pt idx="118">
                  <c:v>8.01</c:v>
                </c:pt>
                <c:pt idx="119">
                  <c:v>8.09</c:v>
                </c:pt>
                <c:pt idx="120">
                  <c:v>8.1299999999999919</c:v>
                </c:pt>
                <c:pt idx="121">
                  <c:v>8.2000000000000011</c:v>
                </c:pt>
                <c:pt idx="122">
                  <c:v>8.2799999999999923</c:v>
                </c:pt>
                <c:pt idx="123">
                  <c:v>8.3299999999999912</c:v>
                </c:pt>
                <c:pt idx="124">
                  <c:v>8.4599999999999937</c:v>
                </c:pt>
                <c:pt idx="125">
                  <c:v>8.5699999999999914</c:v>
                </c:pt>
                <c:pt idx="126">
                  <c:v>8.6399999999999917</c:v>
                </c:pt>
                <c:pt idx="127">
                  <c:v>8.709999999999992</c:v>
                </c:pt>
                <c:pt idx="128">
                  <c:v>8.8199999999999914</c:v>
                </c:pt>
                <c:pt idx="129">
                  <c:v>8.8799999999999937</c:v>
                </c:pt>
                <c:pt idx="130">
                  <c:v>8.9699999999999935</c:v>
                </c:pt>
                <c:pt idx="131">
                  <c:v>9.0099999999999909</c:v>
                </c:pt>
                <c:pt idx="132">
                  <c:v>9.0699999999999914</c:v>
                </c:pt>
                <c:pt idx="133">
                  <c:v>9.1299999999999919</c:v>
                </c:pt>
                <c:pt idx="134">
                  <c:v>9.2399999999999896</c:v>
                </c:pt>
                <c:pt idx="135">
                  <c:v>9.3299999999999912</c:v>
                </c:pt>
                <c:pt idx="136">
                  <c:v>9.3799999999999937</c:v>
                </c:pt>
                <c:pt idx="137">
                  <c:v>9.4399999999999924</c:v>
                </c:pt>
                <c:pt idx="138">
                  <c:v>9.51</c:v>
                </c:pt>
                <c:pt idx="139">
                  <c:v>9.5699999999999914</c:v>
                </c:pt>
                <c:pt idx="140">
                  <c:v>9.6399999999999917</c:v>
                </c:pt>
                <c:pt idx="141">
                  <c:v>9.7000000000000011</c:v>
                </c:pt>
                <c:pt idx="142">
                  <c:v>9.7699999999999925</c:v>
                </c:pt>
                <c:pt idx="143">
                  <c:v>9.8999999999999915</c:v>
                </c:pt>
                <c:pt idx="144">
                  <c:v>9.9799999999999915</c:v>
                </c:pt>
                <c:pt idx="145">
                  <c:v>10.09</c:v>
                </c:pt>
                <c:pt idx="146">
                  <c:v>10.11</c:v>
                </c:pt>
                <c:pt idx="147">
                  <c:v>10.209999999999901</c:v>
                </c:pt>
                <c:pt idx="148">
                  <c:v>10.32</c:v>
                </c:pt>
                <c:pt idx="149">
                  <c:v>10.419999999999902</c:v>
                </c:pt>
                <c:pt idx="150">
                  <c:v>10.499999999999904</c:v>
                </c:pt>
                <c:pt idx="151">
                  <c:v>10.579999999999904</c:v>
                </c:pt>
                <c:pt idx="152">
                  <c:v>10.669999999999902</c:v>
                </c:pt>
                <c:pt idx="153">
                  <c:v>10.75</c:v>
                </c:pt>
                <c:pt idx="154">
                  <c:v>10.81</c:v>
                </c:pt>
                <c:pt idx="155">
                  <c:v>10.850000000000001</c:v>
                </c:pt>
                <c:pt idx="156">
                  <c:v>10.899999999999904</c:v>
                </c:pt>
                <c:pt idx="157">
                  <c:v>10.969999999999901</c:v>
                </c:pt>
                <c:pt idx="158">
                  <c:v>11.02</c:v>
                </c:pt>
                <c:pt idx="159">
                  <c:v>11.129999999999901</c:v>
                </c:pt>
                <c:pt idx="160">
                  <c:v>11.209999999999999</c:v>
                </c:pt>
                <c:pt idx="161">
                  <c:v>11.239999999999903</c:v>
                </c:pt>
                <c:pt idx="162">
                  <c:v>11.31</c:v>
                </c:pt>
                <c:pt idx="163">
                  <c:v>11.44</c:v>
                </c:pt>
                <c:pt idx="164">
                  <c:v>11.55</c:v>
                </c:pt>
                <c:pt idx="165">
                  <c:v>11.629999999999999</c:v>
                </c:pt>
                <c:pt idx="166">
                  <c:v>11.69</c:v>
                </c:pt>
                <c:pt idx="167">
                  <c:v>11.789999999999901</c:v>
                </c:pt>
                <c:pt idx="168">
                  <c:v>11.860000000000001</c:v>
                </c:pt>
                <c:pt idx="169">
                  <c:v>11.94</c:v>
                </c:pt>
                <c:pt idx="170">
                  <c:v>12.02</c:v>
                </c:pt>
                <c:pt idx="171">
                  <c:v>12.1</c:v>
                </c:pt>
                <c:pt idx="172">
                  <c:v>12.149999999999903</c:v>
                </c:pt>
                <c:pt idx="173">
                  <c:v>12.219999999999999</c:v>
                </c:pt>
                <c:pt idx="174">
                  <c:v>12.26</c:v>
                </c:pt>
                <c:pt idx="175">
                  <c:v>12.32</c:v>
                </c:pt>
                <c:pt idx="176">
                  <c:v>12.389999999999901</c:v>
                </c:pt>
                <c:pt idx="177">
                  <c:v>12.46</c:v>
                </c:pt>
                <c:pt idx="178">
                  <c:v>12.53</c:v>
                </c:pt>
                <c:pt idx="179">
                  <c:v>12.61</c:v>
                </c:pt>
                <c:pt idx="180">
                  <c:v>12.729999999999999</c:v>
                </c:pt>
                <c:pt idx="181">
                  <c:v>12.82</c:v>
                </c:pt>
                <c:pt idx="182">
                  <c:v>12.869999999999903</c:v>
                </c:pt>
                <c:pt idx="183">
                  <c:v>12.89</c:v>
                </c:pt>
                <c:pt idx="184">
                  <c:v>12.959999999999903</c:v>
                </c:pt>
                <c:pt idx="185">
                  <c:v>13.009999999999902</c:v>
                </c:pt>
                <c:pt idx="186">
                  <c:v>13.059999999999901</c:v>
                </c:pt>
                <c:pt idx="187">
                  <c:v>13.07</c:v>
                </c:pt>
                <c:pt idx="188">
                  <c:v>13.07</c:v>
                </c:pt>
                <c:pt idx="189">
                  <c:v>13.08</c:v>
                </c:pt>
                <c:pt idx="190">
                  <c:v>13.11</c:v>
                </c:pt>
                <c:pt idx="191">
                  <c:v>13.129999999999901</c:v>
                </c:pt>
                <c:pt idx="192">
                  <c:v>13.139999999999999</c:v>
                </c:pt>
                <c:pt idx="193">
                  <c:v>13.15</c:v>
                </c:pt>
                <c:pt idx="194">
                  <c:v>13.16</c:v>
                </c:pt>
                <c:pt idx="195">
                  <c:v>13.219999999999999</c:v>
                </c:pt>
                <c:pt idx="196">
                  <c:v>13.26</c:v>
                </c:pt>
                <c:pt idx="197">
                  <c:v>13.269999999999902</c:v>
                </c:pt>
                <c:pt idx="198">
                  <c:v>13.29</c:v>
                </c:pt>
                <c:pt idx="199">
                  <c:v>13.309999999999901</c:v>
                </c:pt>
                <c:pt idx="200">
                  <c:v>13.34</c:v>
                </c:pt>
                <c:pt idx="201">
                  <c:v>13.360000000000001</c:v>
                </c:pt>
                <c:pt idx="202">
                  <c:v>13.370000000000001</c:v>
                </c:pt>
                <c:pt idx="203">
                  <c:v>13.370000000000001</c:v>
                </c:pt>
                <c:pt idx="204">
                  <c:v>13.38</c:v>
                </c:pt>
                <c:pt idx="205">
                  <c:v>13.389999999999901</c:v>
                </c:pt>
                <c:pt idx="206">
                  <c:v>13.399999999999904</c:v>
                </c:pt>
                <c:pt idx="207">
                  <c:v>13.399999999999904</c:v>
                </c:pt>
                <c:pt idx="208">
                  <c:v>13.42</c:v>
                </c:pt>
                <c:pt idx="209">
                  <c:v>13.43</c:v>
                </c:pt>
                <c:pt idx="210">
                  <c:v>13.44</c:v>
                </c:pt>
                <c:pt idx="211">
                  <c:v>13.44</c:v>
                </c:pt>
                <c:pt idx="212">
                  <c:v>13.450000000000001</c:v>
                </c:pt>
                <c:pt idx="213">
                  <c:v>13.469999999999901</c:v>
                </c:pt>
                <c:pt idx="214">
                  <c:v>13.479999999999901</c:v>
                </c:pt>
                <c:pt idx="215">
                  <c:v>13.5</c:v>
                </c:pt>
                <c:pt idx="216">
                  <c:v>13.52</c:v>
                </c:pt>
                <c:pt idx="217">
                  <c:v>13.55</c:v>
                </c:pt>
                <c:pt idx="218">
                  <c:v>13.58</c:v>
                </c:pt>
                <c:pt idx="219">
                  <c:v>13.6</c:v>
                </c:pt>
                <c:pt idx="220">
                  <c:v>13.61</c:v>
                </c:pt>
                <c:pt idx="221">
                  <c:v>13.62</c:v>
                </c:pt>
                <c:pt idx="222">
                  <c:v>13.62</c:v>
                </c:pt>
                <c:pt idx="223">
                  <c:v>13.65</c:v>
                </c:pt>
                <c:pt idx="224">
                  <c:v>13.65</c:v>
                </c:pt>
                <c:pt idx="225">
                  <c:v>13.65</c:v>
                </c:pt>
                <c:pt idx="226">
                  <c:v>13.66</c:v>
                </c:pt>
                <c:pt idx="227">
                  <c:v>13.68</c:v>
                </c:pt>
                <c:pt idx="228">
                  <c:v>13.7</c:v>
                </c:pt>
                <c:pt idx="229">
                  <c:v>13.709999999999999</c:v>
                </c:pt>
                <c:pt idx="230">
                  <c:v>13.729999999999999</c:v>
                </c:pt>
                <c:pt idx="231">
                  <c:v>13.729999999999999</c:v>
                </c:pt>
                <c:pt idx="232">
                  <c:v>13.739999999999998</c:v>
                </c:pt>
                <c:pt idx="233">
                  <c:v>13.75</c:v>
                </c:pt>
                <c:pt idx="234">
                  <c:v>13.76</c:v>
                </c:pt>
                <c:pt idx="235">
                  <c:v>13.77</c:v>
                </c:pt>
                <c:pt idx="236">
                  <c:v>13.79</c:v>
                </c:pt>
                <c:pt idx="237">
                  <c:v>13.79</c:v>
                </c:pt>
                <c:pt idx="238">
                  <c:v>13.8</c:v>
                </c:pt>
                <c:pt idx="239">
                  <c:v>13.8</c:v>
                </c:pt>
                <c:pt idx="240">
                  <c:v>13.83</c:v>
                </c:pt>
                <c:pt idx="241">
                  <c:v>13.83</c:v>
                </c:pt>
                <c:pt idx="242">
                  <c:v>13.84</c:v>
                </c:pt>
                <c:pt idx="243">
                  <c:v>13.84</c:v>
                </c:pt>
                <c:pt idx="244">
                  <c:v>13.860000000000001</c:v>
                </c:pt>
                <c:pt idx="245">
                  <c:v>13.879999999999903</c:v>
                </c:pt>
                <c:pt idx="246">
                  <c:v>13.879999999999903</c:v>
                </c:pt>
                <c:pt idx="247">
                  <c:v>13.919999999999902</c:v>
                </c:pt>
                <c:pt idx="248">
                  <c:v>13.950000000000001</c:v>
                </c:pt>
                <c:pt idx="249">
                  <c:v>13.96</c:v>
                </c:pt>
                <c:pt idx="250">
                  <c:v>14</c:v>
                </c:pt>
                <c:pt idx="251">
                  <c:v>14.04</c:v>
                </c:pt>
                <c:pt idx="252">
                  <c:v>14.049999999999899</c:v>
                </c:pt>
                <c:pt idx="253">
                  <c:v>14.079999999999904</c:v>
                </c:pt>
                <c:pt idx="254">
                  <c:v>14.089999999999902</c:v>
                </c:pt>
                <c:pt idx="255">
                  <c:v>14.089999999999902</c:v>
                </c:pt>
                <c:pt idx="256">
                  <c:v>14.139999999999999</c:v>
                </c:pt>
                <c:pt idx="257">
                  <c:v>14.149999999999903</c:v>
                </c:pt>
                <c:pt idx="258">
                  <c:v>14.17</c:v>
                </c:pt>
                <c:pt idx="259">
                  <c:v>14.2</c:v>
                </c:pt>
                <c:pt idx="260">
                  <c:v>14.219999999999899</c:v>
                </c:pt>
                <c:pt idx="261">
                  <c:v>14.249999999999902</c:v>
                </c:pt>
                <c:pt idx="262">
                  <c:v>14.249999999999902</c:v>
                </c:pt>
                <c:pt idx="263">
                  <c:v>14.27</c:v>
                </c:pt>
                <c:pt idx="264">
                  <c:v>14.279999999999902</c:v>
                </c:pt>
                <c:pt idx="265">
                  <c:v>14.329999999999904</c:v>
                </c:pt>
                <c:pt idx="266">
                  <c:v>14.350000000000001</c:v>
                </c:pt>
                <c:pt idx="267">
                  <c:v>14.350000000000001</c:v>
                </c:pt>
                <c:pt idx="268">
                  <c:v>14.360000000000001</c:v>
                </c:pt>
                <c:pt idx="269">
                  <c:v>14.370000000000001</c:v>
                </c:pt>
                <c:pt idx="270">
                  <c:v>14.370000000000001</c:v>
                </c:pt>
                <c:pt idx="271">
                  <c:v>14.379999999999903</c:v>
                </c:pt>
                <c:pt idx="272">
                  <c:v>14.399999999999904</c:v>
                </c:pt>
                <c:pt idx="273">
                  <c:v>14.41</c:v>
                </c:pt>
                <c:pt idx="274">
                  <c:v>14.41</c:v>
                </c:pt>
                <c:pt idx="275">
                  <c:v>14.41</c:v>
                </c:pt>
                <c:pt idx="276">
                  <c:v>14.42</c:v>
                </c:pt>
                <c:pt idx="277">
                  <c:v>14.429999999999902</c:v>
                </c:pt>
                <c:pt idx="278">
                  <c:v>14.46</c:v>
                </c:pt>
                <c:pt idx="279">
                  <c:v>14.479999999999901</c:v>
                </c:pt>
                <c:pt idx="280">
                  <c:v>14.499999999999904</c:v>
                </c:pt>
                <c:pt idx="281">
                  <c:v>14.52</c:v>
                </c:pt>
                <c:pt idx="282">
                  <c:v>14.52</c:v>
                </c:pt>
                <c:pt idx="283">
                  <c:v>14.52</c:v>
                </c:pt>
                <c:pt idx="284">
                  <c:v>14.52</c:v>
                </c:pt>
                <c:pt idx="285">
                  <c:v>14.52</c:v>
                </c:pt>
                <c:pt idx="286">
                  <c:v>14.529999999999902</c:v>
                </c:pt>
                <c:pt idx="287">
                  <c:v>14.529999999999902</c:v>
                </c:pt>
                <c:pt idx="288">
                  <c:v>14.55</c:v>
                </c:pt>
                <c:pt idx="289">
                  <c:v>14.55</c:v>
                </c:pt>
                <c:pt idx="290">
                  <c:v>14.57</c:v>
                </c:pt>
                <c:pt idx="291">
                  <c:v>14.579999999999904</c:v>
                </c:pt>
                <c:pt idx="292">
                  <c:v>14.579999999999904</c:v>
                </c:pt>
                <c:pt idx="293">
                  <c:v>14.62</c:v>
                </c:pt>
                <c:pt idx="294">
                  <c:v>14.62</c:v>
                </c:pt>
                <c:pt idx="295">
                  <c:v>14.62</c:v>
                </c:pt>
                <c:pt idx="296">
                  <c:v>14.649999999999903</c:v>
                </c:pt>
                <c:pt idx="297">
                  <c:v>14.669999999999902</c:v>
                </c:pt>
                <c:pt idx="298">
                  <c:v>14.679999999999902</c:v>
                </c:pt>
                <c:pt idx="299">
                  <c:v>14.679999999999902</c:v>
                </c:pt>
                <c:pt idx="300">
                  <c:v>14.7</c:v>
                </c:pt>
                <c:pt idx="301">
                  <c:v>14.729999999999899</c:v>
                </c:pt>
                <c:pt idx="302">
                  <c:v>14.729999999999899</c:v>
                </c:pt>
                <c:pt idx="303">
                  <c:v>14.729999999999899</c:v>
                </c:pt>
                <c:pt idx="304">
                  <c:v>14.76</c:v>
                </c:pt>
                <c:pt idx="305">
                  <c:v>14.77</c:v>
                </c:pt>
                <c:pt idx="306">
                  <c:v>14.77</c:v>
                </c:pt>
                <c:pt idx="307">
                  <c:v>14.789999999999901</c:v>
                </c:pt>
                <c:pt idx="308">
                  <c:v>14.789999999999901</c:v>
                </c:pt>
                <c:pt idx="309">
                  <c:v>14.809999999999901</c:v>
                </c:pt>
                <c:pt idx="310">
                  <c:v>14.809999999999901</c:v>
                </c:pt>
                <c:pt idx="311">
                  <c:v>14.839999999999902</c:v>
                </c:pt>
                <c:pt idx="312">
                  <c:v>14.839999999999902</c:v>
                </c:pt>
                <c:pt idx="313">
                  <c:v>14.850000000000001</c:v>
                </c:pt>
                <c:pt idx="314">
                  <c:v>14.860000000000001</c:v>
                </c:pt>
                <c:pt idx="315">
                  <c:v>14.870000000000001</c:v>
                </c:pt>
                <c:pt idx="316">
                  <c:v>14.870000000000001</c:v>
                </c:pt>
                <c:pt idx="317">
                  <c:v>14.870000000000001</c:v>
                </c:pt>
                <c:pt idx="318">
                  <c:v>14.889999999999901</c:v>
                </c:pt>
                <c:pt idx="319">
                  <c:v>14.899999999999904</c:v>
                </c:pt>
                <c:pt idx="320">
                  <c:v>14.96</c:v>
                </c:pt>
                <c:pt idx="321">
                  <c:v>14.99</c:v>
                </c:pt>
                <c:pt idx="322">
                  <c:v>15.03</c:v>
                </c:pt>
                <c:pt idx="323">
                  <c:v>15.04</c:v>
                </c:pt>
                <c:pt idx="324">
                  <c:v>15.079999999999904</c:v>
                </c:pt>
                <c:pt idx="325">
                  <c:v>15.089999999999902</c:v>
                </c:pt>
                <c:pt idx="326">
                  <c:v>15.089999999999902</c:v>
                </c:pt>
                <c:pt idx="327">
                  <c:v>15.12</c:v>
                </c:pt>
                <c:pt idx="328">
                  <c:v>15.12</c:v>
                </c:pt>
                <c:pt idx="329">
                  <c:v>15.139999999999899</c:v>
                </c:pt>
                <c:pt idx="330">
                  <c:v>15.17</c:v>
                </c:pt>
                <c:pt idx="331">
                  <c:v>15.189999999999902</c:v>
                </c:pt>
                <c:pt idx="332">
                  <c:v>15.209999999999901</c:v>
                </c:pt>
                <c:pt idx="333">
                  <c:v>15.219999999999999</c:v>
                </c:pt>
                <c:pt idx="334">
                  <c:v>15.239999999999903</c:v>
                </c:pt>
                <c:pt idx="335">
                  <c:v>15.239999999999903</c:v>
                </c:pt>
                <c:pt idx="336">
                  <c:v>15.259999999999902</c:v>
                </c:pt>
                <c:pt idx="337">
                  <c:v>15.27</c:v>
                </c:pt>
                <c:pt idx="338">
                  <c:v>15.28</c:v>
                </c:pt>
                <c:pt idx="339">
                  <c:v>15.29</c:v>
                </c:pt>
                <c:pt idx="340">
                  <c:v>15.309999999999901</c:v>
                </c:pt>
                <c:pt idx="341">
                  <c:v>15.329999999999904</c:v>
                </c:pt>
                <c:pt idx="342">
                  <c:v>15.350000000000001</c:v>
                </c:pt>
                <c:pt idx="343">
                  <c:v>15.360000000000001</c:v>
                </c:pt>
                <c:pt idx="344">
                  <c:v>15.38</c:v>
                </c:pt>
                <c:pt idx="345">
                  <c:v>15.38</c:v>
                </c:pt>
                <c:pt idx="346">
                  <c:v>15.4</c:v>
                </c:pt>
                <c:pt idx="347">
                  <c:v>15.409999999999904</c:v>
                </c:pt>
                <c:pt idx="348">
                  <c:v>15.43</c:v>
                </c:pt>
                <c:pt idx="349">
                  <c:v>15.44</c:v>
                </c:pt>
                <c:pt idx="350">
                  <c:v>15.450000000000001</c:v>
                </c:pt>
                <c:pt idx="351">
                  <c:v>15.459999999999903</c:v>
                </c:pt>
                <c:pt idx="352">
                  <c:v>15.47</c:v>
                </c:pt>
                <c:pt idx="353">
                  <c:v>15.5</c:v>
                </c:pt>
                <c:pt idx="354">
                  <c:v>15.5</c:v>
                </c:pt>
                <c:pt idx="355">
                  <c:v>15.5</c:v>
                </c:pt>
                <c:pt idx="356">
                  <c:v>15.51</c:v>
                </c:pt>
                <c:pt idx="357">
                  <c:v>15.52</c:v>
                </c:pt>
                <c:pt idx="358">
                  <c:v>15.55</c:v>
                </c:pt>
                <c:pt idx="359">
                  <c:v>15.56</c:v>
                </c:pt>
                <c:pt idx="360">
                  <c:v>15.57</c:v>
                </c:pt>
                <c:pt idx="361">
                  <c:v>15.57</c:v>
                </c:pt>
                <c:pt idx="362">
                  <c:v>15.59</c:v>
                </c:pt>
                <c:pt idx="363">
                  <c:v>15.6</c:v>
                </c:pt>
                <c:pt idx="364">
                  <c:v>15.61</c:v>
                </c:pt>
                <c:pt idx="365">
                  <c:v>15.61</c:v>
                </c:pt>
                <c:pt idx="366">
                  <c:v>15.65</c:v>
                </c:pt>
                <c:pt idx="367">
                  <c:v>15.66</c:v>
                </c:pt>
                <c:pt idx="368">
                  <c:v>15.66</c:v>
                </c:pt>
                <c:pt idx="369">
                  <c:v>15.66</c:v>
                </c:pt>
                <c:pt idx="370">
                  <c:v>15.67</c:v>
                </c:pt>
                <c:pt idx="371">
                  <c:v>15.68</c:v>
                </c:pt>
                <c:pt idx="372">
                  <c:v>15.7</c:v>
                </c:pt>
                <c:pt idx="373">
                  <c:v>15.729999999999999</c:v>
                </c:pt>
                <c:pt idx="374">
                  <c:v>15.75</c:v>
                </c:pt>
                <c:pt idx="375">
                  <c:v>15.75</c:v>
                </c:pt>
                <c:pt idx="376">
                  <c:v>15.75</c:v>
                </c:pt>
                <c:pt idx="377">
                  <c:v>15.75</c:v>
                </c:pt>
                <c:pt idx="378">
                  <c:v>15.76</c:v>
                </c:pt>
                <c:pt idx="379">
                  <c:v>15.78</c:v>
                </c:pt>
                <c:pt idx="380">
                  <c:v>15.799999999999899</c:v>
                </c:pt>
                <c:pt idx="381">
                  <c:v>15.809999999999901</c:v>
                </c:pt>
                <c:pt idx="382">
                  <c:v>15.83</c:v>
                </c:pt>
                <c:pt idx="383">
                  <c:v>15.850000000000001</c:v>
                </c:pt>
                <c:pt idx="384">
                  <c:v>15.870000000000001</c:v>
                </c:pt>
                <c:pt idx="385">
                  <c:v>15.879999999999903</c:v>
                </c:pt>
                <c:pt idx="386">
                  <c:v>15.879999999999903</c:v>
                </c:pt>
                <c:pt idx="387">
                  <c:v>15.879999999999903</c:v>
                </c:pt>
                <c:pt idx="388">
                  <c:v>15.879999999999903</c:v>
                </c:pt>
                <c:pt idx="389">
                  <c:v>15.879999999999903</c:v>
                </c:pt>
                <c:pt idx="390">
                  <c:v>15.889999999999901</c:v>
                </c:pt>
                <c:pt idx="391">
                  <c:v>15.889999999999901</c:v>
                </c:pt>
                <c:pt idx="392">
                  <c:v>15.909999999999904</c:v>
                </c:pt>
                <c:pt idx="393">
                  <c:v>15.94</c:v>
                </c:pt>
                <c:pt idx="394">
                  <c:v>15.94</c:v>
                </c:pt>
                <c:pt idx="395">
                  <c:v>15.94</c:v>
                </c:pt>
                <c:pt idx="396">
                  <c:v>15.96</c:v>
                </c:pt>
                <c:pt idx="397">
                  <c:v>15.97</c:v>
                </c:pt>
                <c:pt idx="398">
                  <c:v>15.97</c:v>
                </c:pt>
                <c:pt idx="399">
                  <c:v>15.98</c:v>
                </c:pt>
                <c:pt idx="400">
                  <c:v>15.989999999999904</c:v>
                </c:pt>
                <c:pt idx="401">
                  <c:v>16</c:v>
                </c:pt>
                <c:pt idx="402">
                  <c:v>16</c:v>
                </c:pt>
                <c:pt idx="403">
                  <c:v>16.03</c:v>
                </c:pt>
                <c:pt idx="404">
                  <c:v>16.04</c:v>
                </c:pt>
                <c:pt idx="405">
                  <c:v>16.059999999999999</c:v>
                </c:pt>
                <c:pt idx="406">
                  <c:v>16.07</c:v>
                </c:pt>
                <c:pt idx="407">
                  <c:v>16.09</c:v>
                </c:pt>
                <c:pt idx="408">
                  <c:v>16.09</c:v>
                </c:pt>
                <c:pt idx="409">
                  <c:v>16.119999999999905</c:v>
                </c:pt>
                <c:pt idx="410">
                  <c:v>16.14</c:v>
                </c:pt>
                <c:pt idx="411">
                  <c:v>16.14</c:v>
                </c:pt>
                <c:pt idx="412">
                  <c:v>16.16</c:v>
                </c:pt>
                <c:pt idx="413">
                  <c:v>16.16</c:v>
                </c:pt>
                <c:pt idx="414">
                  <c:v>16.170000000000005</c:v>
                </c:pt>
                <c:pt idx="415">
                  <c:v>16.170000000000005</c:v>
                </c:pt>
                <c:pt idx="416">
                  <c:v>16.170000000000005</c:v>
                </c:pt>
                <c:pt idx="417">
                  <c:v>16.170000000000005</c:v>
                </c:pt>
                <c:pt idx="418">
                  <c:v>16.2</c:v>
                </c:pt>
                <c:pt idx="419">
                  <c:v>16.21</c:v>
                </c:pt>
                <c:pt idx="420">
                  <c:v>16.22</c:v>
                </c:pt>
                <c:pt idx="421">
                  <c:v>16.239999999999995</c:v>
                </c:pt>
                <c:pt idx="422">
                  <c:v>16.25</c:v>
                </c:pt>
                <c:pt idx="423">
                  <c:v>16.260000000000002</c:v>
                </c:pt>
                <c:pt idx="424">
                  <c:v>16.27</c:v>
                </c:pt>
                <c:pt idx="425">
                  <c:v>16.279999999999998</c:v>
                </c:pt>
                <c:pt idx="426">
                  <c:v>16.299999999999898</c:v>
                </c:pt>
                <c:pt idx="427">
                  <c:v>16.329999999999995</c:v>
                </c:pt>
                <c:pt idx="428">
                  <c:v>16.329999999999995</c:v>
                </c:pt>
                <c:pt idx="429">
                  <c:v>16.34</c:v>
                </c:pt>
                <c:pt idx="430">
                  <c:v>16.34</c:v>
                </c:pt>
                <c:pt idx="431">
                  <c:v>16.36</c:v>
                </c:pt>
                <c:pt idx="432">
                  <c:v>16.36</c:v>
                </c:pt>
                <c:pt idx="433">
                  <c:v>16.399999999999999</c:v>
                </c:pt>
                <c:pt idx="434">
                  <c:v>16.399999999999999</c:v>
                </c:pt>
                <c:pt idx="435">
                  <c:v>16.41</c:v>
                </c:pt>
                <c:pt idx="436">
                  <c:v>16.419999999999899</c:v>
                </c:pt>
                <c:pt idx="437">
                  <c:v>16.43</c:v>
                </c:pt>
                <c:pt idx="438">
                  <c:v>16.43</c:v>
                </c:pt>
                <c:pt idx="439">
                  <c:v>16.43</c:v>
                </c:pt>
                <c:pt idx="440">
                  <c:v>16.459999999999997</c:v>
                </c:pt>
                <c:pt idx="441">
                  <c:v>16.47</c:v>
                </c:pt>
                <c:pt idx="442">
                  <c:v>16.499999999999897</c:v>
                </c:pt>
                <c:pt idx="443">
                  <c:v>16.509999999999899</c:v>
                </c:pt>
                <c:pt idx="444">
                  <c:v>16.509999999999899</c:v>
                </c:pt>
                <c:pt idx="445">
                  <c:v>16.509999999999899</c:v>
                </c:pt>
                <c:pt idx="446">
                  <c:v>16.52</c:v>
                </c:pt>
                <c:pt idx="447">
                  <c:v>16.579999999999995</c:v>
                </c:pt>
                <c:pt idx="448">
                  <c:v>16.6099999999999</c:v>
                </c:pt>
                <c:pt idx="449">
                  <c:v>16.64</c:v>
                </c:pt>
                <c:pt idx="450">
                  <c:v>16.649999999999999</c:v>
                </c:pt>
                <c:pt idx="451">
                  <c:v>16.66</c:v>
                </c:pt>
                <c:pt idx="452">
                  <c:v>16.670000000000005</c:v>
                </c:pt>
                <c:pt idx="453">
                  <c:v>16.68</c:v>
                </c:pt>
                <c:pt idx="454">
                  <c:v>16.7</c:v>
                </c:pt>
                <c:pt idx="455">
                  <c:v>16.709999999999898</c:v>
                </c:pt>
                <c:pt idx="456">
                  <c:v>16.709999999999898</c:v>
                </c:pt>
                <c:pt idx="457">
                  <c:v>16.729999999999897</c:v>
                </c:pt>
                <c:pt idx="458">
                  <c:v>16.729999999999897</c:v>
                </c:pt>
                <c:pt idx="459">
                  <c:v>16.739999999999899</c:v>
                </c:pt>
                <c:pt idx="460">
                  <c:v>16.77</c:v>
                </c:pt>
                <c:pt idx="461">
                  <c:v>16.799999999999898</c:v>
                </c:pt>
                <c:pt idx="462">
                  <c:v>16.809999999999999</c:v>
                </c:pt>
                <c:pt idx="463">
                  <c:v>16.82</c:v>
                </c:pt>
                <c:pt idx="464">
                  <c:v>16.849999999999895</c:v>
                </c:pt>
                <c:pt idx="465">
                  <c:v>16.849999999999895</c:v>
                </c:pt>
                <c:pt idx="466">
                  <c:v>16.88</c:v>
                </c:pt>
                <c:pt idx="467">
                  <c:v>16.899999999999999</c:v>
                </c:pt>
                <c:pt idx="468">
                  <c:v>16.919999999999899</c:v>
                </c:pt>
                <c:pt idx="469">
                  <c:v>16.919999999999899</c:v>
                </c:pt>
                <c:pt idx="470">
                  <c:v>16.919999999999899</c:v>
                </c:pt>
                <c:pt idx="471">
                  <c:v>16.919999999999899</c:v>
                </c:pt>
                <c:pt idx="472">
                  <c:v>16.929999999999897</c:v>
                </c:pt>
                <c:pt idx="473">
                  <c:v>16.939999999999895</c:v>
                </c:pt>
                <c:pt idx="474">
                  <c:v>16.939999999999895</c:v>
                </c:pt>
                <c:pt idx="475">
                  <c:v>16.95</c:v>
                </c:pt>
                <c:pt idx="476">
                  <c:v>16.97</c:v>
                </c:pt>
                <c:pt idx="477">
                  <c:v>16.979999999999897</c:v>
                </c:pt>
                <c:pt idx="478">
                  <c:v>16.989999999999991</c:v>
                </c:pt>
                <c:pt idx="479">
                  <c:v>17</c:v>
                </c:pt>
                <c:pt idx="480">
                  <c:v>17.029999999999902</c:v>
                </c:pt>
                <c:pt idx="481">
                  <c:v>17.05</c:v>
                </c:pt>
                <c:pt idx="482">
                  <c:v>17.05</c:v>
                </c:pt>
                <c:pt idx="483">
                  <c:v>17.05</c:v>
                </c:pt>
                <c:pt idx="484">
                  <c:v>17.05</c:v>
                </c:pt>
                <c:pt idx="485">
                  <c:v>17.05</c:v>
                </c:pt>
                <c:pt idx="486">
                  <c:v>17.05</c:v>
                </c:pt>
                <c:pt idx="487">
                  <c:v>17.059999999999999</c:v>
                </c:pt>
                <c:pt idx="488">
                  <c:v>17.07</c:v>
                </c:pt>
                <c:pt idx="489">
                  <c:v>17.07</c:v>
                </c:pt>
                <c:pt idx="490">
                  <c:v>17.079999999999995</c:v>
                </c:pt>
                <c:pt idx="491">
                  <c:v>17.099999999999895</c:v>
                </c:pt>
                <c:pt idx="492">
                  <c:v>17.130000000000003</c:v>
                </c:pt>
                <c:pt idx="493">
                  <c:v>17.14</c:v>
                </c:pt>
                <c:pt idx="494">
                  <c:v>17.14</c:v>
                </c:pt>
                <c:pt idx="495">
                  <c:v>17.149999999999999</c:v>
                </c:pt>
                <c:pt idx="496">
                  <c:v>17.170000000000005</c:v>
                </c:pt>
                <c:pt idx="497">
                  <c:v>17.18</c:v>
                </c:pt>
                <c:pt idx="498">
                  <c:v>17.18</c:v>
                </c:pt>
                <c:pt idx="499">
                  <c:v>17.190000000000001</c:v>
                </c:pt>
                <c:pt idx="500">
                  <c:v>17.190000000000001</c:v>
                </c:pt>
                <c:pt idx="501">
                  <c:v>17.21</c:v>
                </c:pt>
                <c:pt idx="502">
                  <c:v>17.22</c:v>
                </c:pt>
                <c:pt idx="503">
                  <c:v>17.239999999999995</c:v>
                </c:pt>
                <c:pt idx="504">
                  <c:v>17.239999999999995</c:v>
                </c:pt>
                <c:pt idx="505">
                  <c:v>17.25</c:v>
                </c:pt>
                <c:pt idx="506">
                  <c:v>17.27</c:v>
                </c:pt>
                <c:pt idx="507">
                  <c:v>17.279999999999998</c:v>
                </c:pt>
                <c:pt idx="508">
                  <c:v>17.29</c:v>
                </c:pt>
                <c:pt idx="509">
                  <c:v>17.29</c:v>
                </c:pt>
                <c:pt idx="510">
                  <c:v>17.299999999999898</c:v>
                </c:pt>
                <c:pt idx="511">
                  <c:v>17.299999999999898</c:v>
                </c:pt>
                <c:pt idx="512">
                  <c:v>17.299999999999898</c:v>
                </c:pt>
                <c:pt idx="513">
                  <c:v>17.32</c:v>
                </c:pt>
                <c:pt idx="514">
                  <c:v>17.32</c:v>
                </c:pt>
                <c:pt idx="515">
                  <c:v>17.32</c:v>
                </c:pt>
                <c:pt idx="516">
                  <c:v>17.32</c:v>
                </c:pt>
                <c:pt idx="517">
                  <c:v>17.329999999999995</c:v>
                </c:pt>
                <c:pt idx="518">
                  <c:v>17.34</c:v>
                </c:pt>
                <c:pt idx="519">
                  <c:v>17.349999999999895</c:v>
                </c:pt>
                <c:pt idx="520">
                  <c:v>17.36</c:v>
                </c:pt>
                <c:pt idx="521">
                  <c:v>17.38</c:v>
                </c:pt>
                <c:pt idx="522">
                  <c:v>17.399999999999999</c:v>
                </c:pt>
                <c:pt idx="523">
                  <c:v>17.409999999999897</c:v>
                </c:pt>
                <c:pt idx="524">
                  <c:v>17.43</c:v>
                </c:pt>
                <c:pt idx="525">
                  <c:v>17.43</c:v>
                </c:pt>
                <c:pt idx="526">
                  <c:v>17.439999999999998</c:v>
                </c:pt>
                <c:pt idx="527">
                  <c:v>17.479999999999897</c:v>
                </c:pt>
                <c:pt idx="528">
                  <c:v>17.479999999999897</c:v>
                </c:pt>
                <c:pt idx="529">
                  <c:v>17.489999999999991</c:v>
                </c:pt>
                <c:pt idx="530">
                  <c:v>17.5</c:v>
                </c:pt>
                <c:pt idx="531">
                  <c:v>17.5</c:v>
                </c:pt>
                <c:pt idx="532">
                  <c:v>17.5</c:v>
                </c:pt>
                <c:pt idx="533">
                  <c:v>17.509999999999899</c:v>
                </c:pt>
                <c:pt idx="534">
                  <c:v>17.5199999999999</c:v>
                </c:pt>
                <c:pt idx="535">
                  <c:v>17.5399999999999</c:v>
                </c:pt>
                <c:pt idx="536">
                  <c:v>17.549999999999898</c:v>
                </c:pt>
                <c:pt idx="537">
                  <c:v>17.559999999999999</c:v>
                </c:pt>
                <c:pt idx="538">
                  <c:v>17.579999999999995</c:v>
                </c:pt>
                <c:pt idx="539">
                  <c:v>17.59</c:v>
                </c:pt>
                <c:pt idx="540">
                  <c:v>17.599999999999895</c:v>
                </c:pt>
                <c:pt idx="541">
                  <c:v>17.610000000000003</c:v>
                </c:pt>
                <c:pt idx="542">
                  <c:v>17.610000000000003</c:v>
                </c:pt>
                <c:pt idx="543">
                  <c:v>17.630000000000003</c:v>
                </c:pt>
                <c:pt idx="544">
                  <c:v>17.649999999999999</c:v>
                </c:pt>
                <c:pt idx="545">
                  <c:v>17.670000000000005</c:v>
                </c:pt>
                <c:pt idx="546">
                  <c:v>17.690000000000001</c:v>
                </c:pt>
                <c:pt idx="547">
                  <c:v>17.7</c:v>
                </c:pt>
                <c:pt idx="548">
                  <c:v>17.729999999999897</c:v>
                </c:pt>
                <c:pt idx="549">
                  <c:v>17.759999999999899</c:v>
                </c:pt>
                <c:pt idx="550">
                  <c:v>17.77</c:v>
                </c:pt>
                <c:pt idx="551">
                  <c:v>17.77</c:v>
                </c:pt>
                <c:pt idx="552">
                  <c:v>17.809999999999999</c:v>
                </c:pt>
                <c:pt idx="553">
                  <c:v>17.84</c:v>
                </c:pt>
                <c:pt idx="554">
                  <c:v>17.84</c:v>
                </c:pt>
                <c:pt idx="555">
                  <c:v>17.88</c:v>
                </c:pt>
                <c:pt idx="556">
                  <c:v>17.88</c:v>
                </c:pt>
                <c:pt idx="557">
                  <c:v>17.920000000000002</c:v>
                </c:pt>
                <c:pt idx="558">
                  <c:v>17.959999999999997</c:v>
                </c:pt>
                <c:pt idx="559">
                  <c:v>17.97</c:v>
                </c:pt>
                <c:pt idx="560">
                  <c:v>17.989999999999991</c:v>
                </c:pt>
                <c:pt idx="561">
                  <c:v>18</c:v>
                </c:pt>
                <c:pt idx="562">
                  <c:v>18.009999999999899</c:v>
                </c:pt>
                <c:pt idx="563">
                  <c:v>18.029999999999902</c:v>
                </c:pt>
                <c:pt idx="564">
                  <c:v>18.04</c:v>
                </c:pt>
                <c:pt idx="565">
                  <c:v>18.049999999999898</c:v>
                </c:pt>
                <c:pt idx="566">
                  <c:v>18.09</c:v>
                </c:pt>
                <c:pt idx="567">
                  <c:v>18.099999999999895</c:v>
                </c:pt>
                <c:pt idx="568">
                  <c:v>18.099999999999895</c:v>
                </c:pt>
                <c:pt idx="569">
                  <c:v>18.130000000000003</c:v>
                </c:pt>
                <c:pt idx="570">
                  <c:v>18.14</c:v>
                </c:pt>
                <c:pt idx="571">
                  <c:v>18.149999999999999</c:v>
                </c:pt>
                <c:pt idx="572">
                  <c:v>18.149999999999999</c:v>
                </c:pt>
                <c:pt idx="573">
                  <c:v>18.149999999999999</c:v>
                </c:pt>
                <c:pt idx="574">
                  <c:v>18.18</c:v>
                </c:pt>
                <c:pt idx="575">
                  <c:v>18.18</c:v>
                </c:pt>
                <c:pt idx="576">
                  <c:v>18.18</c:v>
                </c:pt>
                <c:pt idx="577">
                  <c:v>18.2</c:v>
                </c:pt>
                <c:pt idx="578">
                  <c:v>18.23</c:v>
                </c:pt>
                <c:pt idx="579">
                  <c:v>18.239999999999995</c:v>
                </c:pt>
                <c:pt idx="580">
                  <c:v>18.239999999999995</c:v>
                </c:pt>
                <c:pt idx="581">
                  <c:v>18.239999999999995</c:v>
                </c:pt>
                <c:pt idx="582">
                  <c:v>18.259999999999899</c:v>
                </c:pt>
                <c:pt idx="583">
                  <c:v>18.279999999999998</c:v>
                </c:pt>
                <c:pt idx="584">
                  <c:v>18.29</c:v>
                </c:pt>
                <c:pt idx="585">
                  <c:v>18.309999999999999</c:v>
                </c:pt>
                <c:pt idx="586">
                  <c:v>18.309999999999999</c:v>
                </c:pt>
                <c:pt idx="587">
                  <c:v>18.309999999999999</c:v>
                </c:pt>
                <c:pt idx="588">
                  <c:v>18.34</c:v>
                </c:pt>
                <c:pt idx="589">
                  <c:v>18.350000000000001</c:v>
                </c:pt>
                <c:pt idx="590">
                  <c:v>18.389999999999898</c:v>
                </c:pt>
                <c:pt idx="591">
                  <c:v>18.389999999999898</c:v>
                </c:pt>
                <c:pt idx="592">
                  <c:v>18.399999999999999</c:v>
                </c:pt>
                <c:pt idx="593">
                  <c:v>18.41</c:v>
                </c:pt>
                <c:pt idx="594">
                  <c:v>18.43</c:v>
                </c:pt>
                <c:pt idx="595">
                  <c:v>18.439999999999998</c:v>
                </c:pt>
                <c:pt idx="596">
                  <c:v>18.459999999999997</c:v>
                </c:pt>
                <c:pt idx="597">
                  <c:v>18.47</c:v>
                </c:pt>
                <c:pt idx="598">
                  <c:v>18.529999999999902</c:v>
                </c:pt>
                <c:pt idx="599">
                  <c:v>18.54</c:v>
                </c:pt>
                <c:pt idx="600">
                  <c:v>18.54</c:v>
                </c:pt>
                <c:pt idx="601">
                  <c:v>18.54</c:v>
                </c:pt>
                <c:pt idx="602">
                  <c:v>18.559999999999999</c:v>
                </c:pt>
                <c:pt idx="603">
                  <c:v>18.579999999999995</c:v>
                </c:pt>
                <c:pt idx="604">
                  <c:v>18.59</c:v>
                </c:pt>
                <c:pt idx="605">
                  <c:v>18.610000000000003</c:v>
                </c:pt>
                <c:pt idx="606">
                  <c:v>18.610000000000003</c:v>
                </c:pt>
                <c:pt idx="607">
                  <c:v>18.630000000000003</c:v>
                </c:pt>
                <c:pt idx="608">
                  <c:v>18.66</c:v>
                </c:pt>
                <c:pt idx="609">
                  <c:v>18.690000000000001</c:v>
                </c:pt>
                <c:pt idx="610">
                  <c:v>18.690000000000001</c:v>
                </c:pt>
                <c:pt idx="611">
                  <c:v>18.72</c:v>
                </c:pt>
                <c:pt idx="612">
                  <c:v>18.73</c:v>
                </c:pt>
                <c:pt idx="613">
                  <c:v>18.75</c:v>
                </c:pt>
                <c:pt idx="614">
                  <c:v>18.77</c:v>
                </c:pt>
                <c:pt idx="615">
                  <c:v>18.779999999999998</c:v>
                </c:pt>
                <c:pt idx="616">
                  <c:v>18.8</c:v>
                </c:pt>
                <c:pt idx="617">
                  <c:v>18.809999999999999</c:v>
                </c:pt>
                <c:pt idx="618">
                  <c:v>18.82</c:v>
                </c:pt>
                <c:pt idx="619">
                  <c:v>18.82</c:v>
                </c:pt>
                <c:pt idx="620">
                  <c:v>18.84</c:v>
                </c:pt>
                <c:pt idx="621">
                  <c:v>18.84</c:v>
                </c:pt>
                <c:pt idx="622">
                  <c:v>18.88</c:v>
                </c:pt>
                <c:pt idx="623">
                  <c:v>18.89</c:v>
                </c:pt>
                <c:pt idx="624">
                  <c:v>18.89</c:v>
                </c:pt>
                <c:pt idx="625">
                  <c:v>18.899999999999999</c:v>
                </c:pt>
                <c:pt idx="626">
                  <c:v>18.91</c:v>
                </c:pt>
                <c:pt idx="627">
                  <c:v>18.93</c:v>
                </c:pt>
                <c:pt idx="628">
                  <c:v>18.93</c:v>
                </c:pt>
                <c:pt idx="629">
                  <c:v>18.93</c:v>
                </c:pt>
                <c:pt idx="630">
                  <c:v>18.95</c:v>
                </c:pt>
                <c:pt idx="631">
                  <c:v>18.97</c:v>
                </c:pt>
                <c:pt idx="632">
                  <c:v>18.979999999999997</c:v>
                </c:pt>
                <c:pt idx="633">
                  <c:v>18.989999999999991</c:v>
                </c:pt>
                <c:pt idx="634">
                  <c:v>19.03</c:v>
                </c:pt>
                <c:pt idx="635">
                  <c:v>19.03</c:v>
                </c:pt>
                <c:pt idx="636">
                  <c:v>19.05</c:v>
                </c:pt>
                <c:pt idx="637">
                  <c:v>19.05</c:v>
                </c:pt>
                <c:pt idx="638">
                  <c:v>19.079999999999995</c:v>
                </c:pt>
                <c:pt idx="639">
                  <c:v>19.09</c:v>
                </c:pt>
                <c:pt idx="640">
                  <c:v>19.110000000000003</c:v>
                </c:pt>
                <c:pt idx="641">
                  <c:v>19.110000000000003</c:v>
                </c:pt>
                <c:pt idx="642">
                  <c:v>19.119999999999905</c:v>
                </c:pt>
                <c:pt idx="643">
                  <c:v>19.14</c:v>
                </c:pt>
                <c:pt idx="644">
                  <c:v>19.16</c:v>
                </c:pt>
                <c:pt idx="645">
                  <c:v>19.170000000000005</c:v>
                </c:pt>
                <c:pt idx="646">
                  <c:v>19.170000000000005</c:v>
                </c:pt>
                <c:pt idx="647">
                  <c:v>19.18</c:v>
                </c:pt>
                <c:pt idx="648">
                  <c:v>19.190000000000001</c:v>
                </c:pt>
                <c:pt idx="649">
                  <c:v>19.190000000000001</c:v>
                </c:pt>
                <c:pt idx="650">
                  <c:v>19.190000000000001</c:v>
                </c:pt>
                <c:pt idx="651">
                  <c:v>19.22</c:v>
                </c:pt>
                <c:pt idx="652">
                  <c:v>19.239999999999995</c:v>
                </c:pt>
                <c:pt idx="653">
                  <c:v>19.25</c:v>
                </c:pt>
                <c:pt idx="654">
                  <c:v>19.27</c:v>
                </c:pt>
                <c:pt idx="655">
                  <c:v>19.27</c:v>
                </c:pt>
                <c:pt idx="656">
                  <c:v>19.32</c:v>
                </c:pt>
                <c:pt idx="657">
                  <c:v>19.32</c:v>
                </c:pt>
                <c:pt idx="658">
                  <c:v>19.329999999999995</c:v>
                </c:pt>
                <c:pt idx="659">
                  <c:v>19.36</c:v>
                </c:pt>
                <c:pt idx="660">
                  <c:v>19.369999999999902</c:v>
                </c:pt>
                <c:pt idx="661">
                  <c:v>19.38</c:v>
                </c:pt>
                <c:pt idx="662">
                  <c:v>19.39</c:v>
                </c:pt>
                <c:pt idx="663">
                  <c:v>19.399999999999999</c:v>
                </c:pt>
                <c:pt idx="664">
                  <c:v>19.41</c:v>
                </c:pt>
                <c:pt idx="665">
                  <c:v>19.419999999999899</c:v>
                </c:pt>
                <c:pt idx="666">
                  <c:v>19.43</c:v>
                </c:pt>
                <c:pt idx="667">
                  <c:v>19.45</c:v>
                </c:pt>
                <c:pt idx="668">
                  <c:v>19.459999999999997</c:v>
                </c:pt>
                <c:pt idx="669">
                  <c:v>19.47</c:v>
                </c:pt>
                <c:pt idx="670">
                  <c:v>19.47</c:v>
                </c:pt>
                <c:pt idx="671">
                  <c:v>19.479999999999997</c:v>
                </c:pt>
                <c:pt idx="672">
                  <c:v>19.52</c:v>
                </c:pt>
                <c:pt idx="673">
                  <c:v>19.559999999999999</c:v>
                </c:pt>
                <c:pt idx="674">
                  <c:v>19.59</c:v>
                </c:pt>
                <c:pt idx="675">
                  <c:v>19.600000000000001</c:v>
                </c:pt>
                <c:pt idx="676">
                  <c:v>19.610000000000003</c:v>
                </c:pt>
                <c:pt idx="677">
                  <c:v>19.64</c:v>
                </c:pt>
                <c:pt idx="678">
                  <c:v>19.649999999999999</c:v>
                </c:pt>
                <c:pt idx="679">
                  <c:v>19.670000000000005</c:v>
                </c:pt>
                <c:pt idx="680">
                  <c:v>19.68</c:v>
                </c:pt>
                <c:pt idx="681">
                  <c:v>19.68</c:v>
                </c:pt>
                <c:pt idx="682">
                  <c:v>19.72</c:v>
                </c:pt>
                <c:pt idx="683">
                  <c:v>19.739999999999995</c:v>
                </c:pt>
                <c:pt idx="684">
                  <c:v>19.760000000000002</c:v>
                </c:pt>
                <c:pt idx="685">
                  <c:v>19.77</c:v>
                </c:pt>
                <c:pt idx="686">
                  <c:v>19.779999999999998</c:v>
                </c:pt>
                <c:pt idx="687">
                  <c:v>19.79</c:v>
                </c:pt>
                <c:pt idx="688">
                  <c:v>19.8</c:v>
                </c:pt>
                <c:pt idx="689">
                  <c:v>19.809999999999999</c:v>
                </c:pt>
                <c:pt idx="690">
                  <c:v>19.82</c:v>
                </c:pt>
                <c:pt idx="691">
                  <c:v>19.8399999999999</c:v>
                </c:pt>
                <c:pt idx="692">
                  <c:v>19.849999999999895</c:v>
                </c:pt>
                <c:pt idx="693">
                  <c:v>19.869999999999902</c:v>
                </c:pt>
                <c:pt idx="694">
                  <c:v>19.869999999999902</c:v>
                </c:pt>
                <c:pt idx="695">
                  <c:v>19.869999999999902</c:v>
                </c:pt>
                <c:pt idx="696">
                  <c:v>19.899999999999999</c:v>
                </c:pt>
                <c:pt idx="697">
                  <c:v>19.97</c:v>
                </c:pt>
                <c:pt idx="698">
                  <c:v>19.979999999999897</c:v>
                </c:pt>
                <c:pt idx="699">
                  <c:v>20</c:v>
                </c:pt>
                <c:pt idx="700">
                  <c:v>20</c:v>
                </c:pt>
                <c:pt idx="701">
                  <c:v>20.010000000000005</c:v>
                </c:pt>
                <c:pt idx="702">
                  <c:v>20.02</c:v>
                </c:pt>
                <c:pt idx="703">
                  <c:v>20.03</c:v>
                </c:pt>
                <c:pt idx="704">
                  <c:v>20.04</c:v>
                </c:pt>
                <c:pt idx="705">
                  <c:v>20.04</c:v>
                </c:pt>
                <c:pt idx="706">
                  <c:v>20.05</c:v>
                </c:pt>
                <c:pt idx="707">
                  <c:v>20.059999999999999</c:v>
                </c:pt>
                <c:pt idx="708">
                  <c:v>20.09</c:v>
                </c:pt>
                <c:pt idx="709">
                  <c:v>20.110000000000003</c:v>
                </c:pt>
                <c:pt idx="710">
                  <c:v>20.119999999999905</c:v>
                </c:pt>
                <c:pt idx="711">
                  <c:v>20.14</c:v>
                </c:pt>
                <c:pt idx="712">
                  <c:v>20.16</c:v>
                </c:pt>
                <c:pt idx="713">
                  <c:v>20.190000000000001</c:v>
                </c:pt>
                <c:pt idx="714">
                  <c:v>20.2</c:v>
                </c:pt>
                <c:pt idx="715">
                  <c:v>20.2</c:v>
                </c:pt>
                <c:pt idx="716">
                  <c:v>20.22</c:v>
                </c:pt>
                <c:pt idx="717">
                  <c:v>20.239999999999995</c:v>
                </c:pt>
                <c:pt idx="718">
                  <c:v>20.260000000000002</c:v>
                </c:pt>
                <c:pt idx="719">
                  <c:v>20.29</c:v>
                </c:pt>
                <c:pt idx="720">
                  <c:v>20.329999999999995</c:v>
                </c:pt>
                <c:pt idx="721">
                  <c:v>20.36</c:v>
                </c:pt>
                <c:pt idx="722">
                  <c:v>20.389999999999898</c:v>
                </c:pt>
                <c:pt idx="723">
                  <c:v>20.41</c:v>
                </c:pt>
                <c:pt idx="724">
                  <c:v>20.43</c:v>
                </c:pt>
                <c:pt idx="725">
                  <c:v>20.439999999999998</c:v>
                </c:pt>
                <c:pt idx="726">
                  <c:v>20.45</c:v>
                </c:pt>
                <c:pt idx="727">
                  <c:v>20.459999999999898</c:v>
                </c:pt>
                <c:pt idx="728">
                  <c:v>20.49</c:v>
                </c:pt>
                <c:pt idx="729">
                  <c:v>20.5</c:v>
                </c:pt>
                <c:pt idx="730">
                  <c:v>20.52</c:v>
                </c:pt>
                <c:pt idx="731">
                  <c:v>20.52</c:v>
                </c:pt>
                <c:pt idx="732">
                  <c:v>20.529999999999902</c:v>
                </c:pt>
                <c:pt idx="733">
                  <c:v>20.529999999999902</c:v>
                </c:pt>
                <c:pt idx="734">
                  <c:v>20.55</c:v>
                </c:pt>
                <c:pt idx="735">
                  <c:v>20.56</c:v>
                </c:pt>
                <c:pt idx="736">
                  <c:v>20.56</c:v>
                </c:pt>
                <c:pt idx="737">
                  <c:v>20.57</c:v>
                </c:pt>
                <c:pt idx="738">
                  <c:v>20.58</c:v>
                </c:pt>
                <c:pt idx="739">
                  <c:v>20.6</c:v>
                </c:pt>
                <c:pt idx="740">
                  <c:v>20.62</c:v>
                </c:pt>
                <c:pt idx="741">
                  <c:v>20.62</c:v>
                </c:pt>
                <c:pt idx="742">
                  <c:v>20.630000000000003</c:v>
                </c:pt>
                <c:pt idx="743">
                  <c:v>20.64</c:v>
                </c:pt>
                <c:pt idx="744">
                  <c:v>20.659999999999901</c:v>
                </c:pt>
                <c:pt idx="745">
                  <c:v>20.67</c:v>
                </c:pt>
                <c:pt idx="746">
                  <c:v>20.67</c:v>
                </c:pt>
                <c:pt idx="747">
                  <c:v>20.69</c:v>
                </c:pt>
                <c:pt idx="748">
                  <c:v>20.69</c:v>
                </c:pt>
                <c:pt idx="749">
                  <c:v>20.71</c:v>
                </c:pt>
                <c:pt idx="750">
                  <c:v>20.72</c:v>
                </c:pt>
                <c:pt idx="751">
                  <c:v>20.75</c:v>
                </c:pt>
                <c:pt idx="752">
                  <c:v>20.79</c:v>
                </c:pt>
                <c:pt idx="753">
                  <c:v>20.810000000000002</c:v>
                </c:pt>
                <c:pt idx="754">
                  <c:v>20.810000000000002</c:v>
                </c:pt>
                <c:pt idx="755">
                  <c:v>20.82</c:v>
                </c:pt>
                <c:pt idx="756">
                  <c:v>20.85</c:v>
                </c:pt>
                <c:pt idx="757">
                  <c:v>20.89</c:v>
                </c:pt>
                <c:pt idx="758">
                  <c:v>20.9</c:v>
                </c:pt>
                <c:pt idx="759">
                  <c:v>20.91</c:v>
                </c:pt>
                <c:pt idx="760">
                  <c:v>20.919999999999899</c:v>
                </c:pt>
                <c:pt idx="761">
                  <c:v>20.93</c:v>
                </c:pt>
                <c:pt idx="762">
                  <c:v>20.939999999999895</c:v>
                </c:pt>
                <c:pt idx="763">
                  <c:v>20.959999999999997</c:v>
                </c:pt>
                <c:pt idx="764">
                  <c:v>20.979999999999897</c:v>
                </c:pt>
                <c:pt idx="765">
                  <c:v>21</c:v>
                </c:pt>
                <c:pt idx="766">
                  <c:v>21</c:v>
                </c:pt>
                <c:pt idx="767">
                  <c:v>21</c:v>
                </c:pt>
                <c:pt idx="768">
                  <c:v>21</c:v>
                </c:pt>
                <c:pt idx="769">
                  <c:v>21</c:v>
                </c:pt>
                <c:pt idx="770">
                  <c:v>21.01</c:v>
                </c:pt>
                <c:pt idx="771">
                  <c:v>21.02</c:v>
                </c:pt>
                <c:pt idx="772">
                  <c:v>21.03</c:v>
                </c:pt>
                <c:pt idx="773">
                  <c:v>21.05</c:v>
                </c:pt>
                <c:pt idx="774">
                  <c:v>21.09</c:v>
                </c:pt>
                <c:pt idx="775">
                  <c:v>21.12</c:v>
                </c:pt>
                <c:pt idx="776">
                  <c:v>21.16</c:v>
                </c:pt>
                <c:pt idx="777">
                  <c:v>21.18</c:v>
                </c:pt>
                <c:pt idx="778">
                  <c:v>21.19</c:v>
                </c:pt>
                <c:pt idx="779">
                  <c:v>21.2</c:v>
                </c:pt>
                <c:pt idx="780">
                  <c:v>21.22</c:v>
                </c:pt>
                <c:pt idx="781">
                  <c:v>21.22</c:v>
                </c:pt>
                <c:pt idx="782">
                  <c:v>21.25</c:v>
                </c:pt>
                <c:pt idx="783">
                  <c:v>21.25</c:v>
                </c:pt>
                <c:pt idx="784">
                  <c:v>21.259999999999899</c:v>
                </c:pt>
                <c:pt idx="785">
                  <c:v>21.279999999999998</c:v>
                </c:pt>
                <c:pt idx="786">
                  <c:v>21.310000000000002</c:v>
                </c:pt>
                <c:pt idx="787">
                  <c:v>21.32</c:v>
                </c:pt>
                <c:pt idx="788">
                  <c:v>21.34</c:v>
                </c:pt>
                <c:pt idx="789">
                  <c:v>21.36</c:v>
                </c:pt>
                <c:pt idx="790">
                  <c:v>21.36</c:v>
                </c:pt>
                <c:pt idx="791">
                  <c:v>21.38</c:v>
                </c:pt>
                <c:pt idx="792">
                  <c:v>21.39</c:v>
                </c:pt>
                <c:pt idx="793">
                  <c:v>21.43</c:v>
                </c:pt>
                <c:pt idx="794">
                  <c:v>21.439999999999998</c:v>
                </c:pt>
                <c:pt idx="795">
                  <c:v>21.45</c:v>
                </c:pt>
                <c:pt idx="796">
                  <c:v>21.45</c:v>
                </c:pt>
                <c:pt idx="797">
                  <c:v>21.47</c:v>
                </c:pt>
                <c:pt idx="798">
                  <c:v>21.479999999999997</c:v>
                </c:pt>
                <c:pt idx="799">
                  <c:v>21.5</c:v>
                </c:pt>
                <c:pt idx="800">
                  <c:v>21.52</c:v>
                </c:pt>
                <c:pt idx="801">
                  <c:v>21.53</c:v>
                </c:pt>
                <c:pt idx="802">
                  <c:v>21.55</c:v>
                </c:pt>
                <c:pt idx="803">
                  <c:v>21.57</c:v>
                </c:pt>
                <c:pt idx="804">
                  <c:v>21.58</c:v>
                </c:pt>
                <c:pt idx="805">
                  <c:v>21.58</c:v>
                </c:pt>
                <c:pt idx="806">
                  <c:v>21.59</c:v>
                </c:pt>
                <c:pt idx="807">
                  <c:v>21.610000000000003</c:v>
                </c:pt>
                <c:pt idx="808">
                  <c:v>21.62</c:v>
                </c:pt>
                <c:pt idx="809">
                  <c:v>21.64</c:v>
                </c:pt>
                <c:pt idx="810">
                  <c:v>21.64</c:v>
                </c:pt>
                <c:pt idx="811">
                  <c:v>21.650000000000002</c:v>
                </c:pt>
                <c:pt idx="812">
                  <c:v>21.650000000000002</c:v>
                </c:pt>
                <c:pt idx="813">
                  <c:v>21.66</c:v>
                </c:pt>
                <c:pt idx="814">
                  <c:v>21.66</c:v>
                </c:pt>
                <c:pt idx="815">
                  <c:v>21.66</c:v>
                </c:pt>
                <c:pt idx="816">
                  <c:v>21.67</c:v>
                </c:pt>
                <c:pt idx="817">
                  <c:v>21.7</c:v>
                </c:pt>
                <c:pt idx="818">
                  <c:v>21.7</c:v>
                </c:pt>
                <c:pt idx="819">
                  <c:v>21.73</c:v>
                </c:pt>
                <c:pt idx="820">
                  <c:v>21.749999999999897</c:v>
                </c:pt>
                <c:pt idx="821">
                  <c:v>21.759999999999998</c:v>
                </c:pt>
                <c:pt idx="822">
                  <c:v>21.77</c:v>
                </c:pt>
                <c:pt idx="823">
                  <c:v>21.779999999999998</c:v>
                </c:pt>
                <c:pt idx="824">
                  <c:v>21.8</c:v>
                </c:pt>
                <c:pt idx="825">
                  <c:v>21.810000000000002</c:v>
                </c:pt>
                <c:pt idx="826">
                  <c:v>21.85</c:v>
                </c:pt>
                <c:pt idx="827">
                  <c:v>21.85</c:v>
                </c:pt>
                <c:pt idx="828">
                  <c:v>21.87</c:v>
                </c:pt>
                <c:pt idx="829">
                  <c:v>21.88</c:v>
                </c:pt>
                <c:pt idx="830">
                  <c:v>21.88</c:v>
                </c:pt>
                <c:pt idx="831">
                  <c:v>21.88</c:v>
                </c:pt>
                <c:pt idx="832">
                  <c:v>21.89</c:v>
                </c:pt>
                <c:pt idx="833">
                  <c:v>21.919999999999998</c:v>
                </c:pt>
                <c:pt idx="834">
                  <c:v>21.93</c:v>
                </c:pt>
                <c:pt idx="835">
                  <c:v>21.95</c:v>
                </c:pt>
                <c:pt idx="836">
                  <c:v>21.97</c:v>
                </c:pt>
                <c:pt idx="837">
                  <c:v>21.979999999999997</c:v>
                </c:pt>
                <c:pt idx="838">
                  <c:v>21.979999999999997</c:v>
                </c:pt>
                <c:pt idx="839">
                  <c:v>21.99</c:v>
                </c:pt>
                <c:pt idx="840">
                  <c:v>22.01</c:v>
                </c:pt>
                <c:pt idx="841">
                  <c:v>22.04</c:v>
                </c:pt>
                <c:pt idx="842">
                  <c:v>22.04</c:v>
                </c:pt>
                <c:pt idx="843">
                  <c:v>22.07</c:v>
                </c:pt>
                <c:pt idx="844">
                  <c:v>22.09</c:v>
                </c:pt>
                <c:pt idx="845">
                  <c:v>22.110000000000003</c:v>
                </c:pt>
                <c:pt idx="846">
                  <c:v>22.12</c:v>
                </c:pt>
                <c:pt idx="847">
                  <c:v>22.130000000000003</c:v>
                </c:pt>
                <c:pt idx="848">
                  <c:v>22.150000000000002</c:v>
                </c:pt>
                <c:pt idx="849">
                  <c:v>22.16</c:v>
                </c:pt>
                <c:pt idx="850">
                  <c:v>22.17</c:v>
                </c:pt>
                <c:pt idx="851">
                  <c:v>22.21</c:v>
                </c:pt>
                <c:pt idx="852">
                  <c:v>22.22</c:v>
                </c:pt>
                <c:pt idx="853">
                  <c:v>22.259999999999899</c:v>
                </c:pt>
                <c:pt idx="854">
                  <c:v>22.27</c:v>
                </c:pt>
                <c:pt idx="855">
                  <c:v>22.289999999999896</c:v>
                </c:pt>
                <c:pt idx="856">
                  <c:v>22.310000000000002</c:v>
                </c:pt>
                <c:pt idx="857">
                  <c:v>22.330000000000002</c:v>
                </c:pt>
                <c:pt idx="858">
                  <c:v>22.330000000000002</c:v>
                </c:pt>
                <c:pt idx="859">
                  <c:v>22.37</c:v>
                </c:pt>
                <c:pt idx="860">
                  <c:v>22.39</c:v>
                </c:pt>
                <c:pt idx="861">
                  <c:v>22.39</c:v>
                </c:pt>
                <c:pt idx="862">
                  <c:v>22.41</c:v>
                </c:pt>
                <c:pt idx="863">
                  <c:v>22.41</c:v>
                </c:pt>
                <c:pt idx="864">
                  <c:v>22.41</c:v>
                </c:pt>
                <c:pt idx="865">
                  <c:v>22.41</c:v>
                </c:pt>
                <c:pt idx="866">
                  <c:v>22.439999999999998</c:v>
                </c:pt>
                <c:pt idx="867">
                  <c:v>22.439999999999998</c:v>
                </c:pt>
                <c:pt idx="868">
                  <c:v>22.45</c:v>
                </c:pt>
                <c:pt idx="869">
                  <c:v>22.47</c:v>
                </c:pt>
                <c:pt idx="870">
                  <c:v>22.479999999999997</c:v>
                </c:pt>
                <c:pt idx="871">
                  <c:v>22.5</c:v>
                </c:pt>
                <c:pt idx="872">
                  <c:v>22.52</c:v>
                </c:pt>
                <c:pt idx="873">
                  <c:v>22.55</c:v>
                </c:pt>
                <c:pt idx="874">
                  <c:v>22.55</c:v>
                </c:pt>
                <c:pt idx="875">
                  <c:v>22.56</c:v>
                </c:pt>
                <c:pt idx="876">
                  <c:v>22.56</c:v>
                </c:pt>
                <c:pt idx="877">
                  <c:v>22.57</c:v>
                </c:pt>
                <c:pt idx="878">
                  <c:v>22.6</c:v>
                </c:pt>
                <c:pt idx="879">
                  <c:v>22.610000000000003</c:v>
                </c:pt>
                <c:pt idx="880">
                  <c:v>22.62</c:v>
                </c:pt>
                <c:pt idx="881">
                  <c:v>22.630000000000003</c:v>
                </c:pt>
                <c:pt idx="882">
                  <c:v>22.630000000000003</c:v>
                </c:pt>
                <c:pt idx="883">
                  <c:v>22.64</c:v>
                </c:pt>
                <c:pt idx="884">
                  <c:v>22.64</c:v>
                </c:pt>
                <c:pt idx="885">
                  <c:v>22.67</c:v>
                </c:pt>
                <c:pt idx="886">
                  <c:v>22.67</c:v>
                </c:pt>
                <c:pt idx="887">
                  <c:v>22.7</c:v>
                </c:pt>
                <c:pt idx="888">
                  <c:v>22.729999999999897</c:v>
                </c:pt>
                <c:pt idx="889">
                  <c:v>22.77</c:v>
                </c:pt>
                <c:pt idx="890">
                  <c:v>22.779999999999998</c:v>
                </c:pt>
                <c:pt idx="891">
                  <c:v>22.82</c:v>
                </c:pt>
                <c:pt idx="892">
                  <c:v>22.830000000000002</c:v>
                </c:pt>
                <c:pt idx="893">
                  <c:v>22.88</c:v>
                </c:pt>
                <c:pt idx="894">
                  <c:v>22.88</c:v>
                </c:pt>
                <c:pt idx="895">
                  <c:v>22.89</c:v>
                </c:pt>
                <c:pt idx="896">
                  <c:v>22.9</c:v>
                </c:pt>
                <c:pt idx="897">
                  <c:v>22.91</c:v>
                </c:pt>
                <c:pt idx="898">
                  <c:v>22.95</c:v>
                </c:pt>
                <c:pt idx="899">
                  <c:v>22.97</c:v>
                </c:pt>
                <c:pt idx="900">
                  <c:v>22.979999999999997</c:v>
                </c:pt>
                <c:pt idx="901">
                  <c:v>22.99</c:v>
                </c:pt>
                <c:pt idx="902">
                  <c:v>23</c:v>
                </c:pt>
                <c:pt idx="903">
                  <c:v>23.04</c:v>
                </c:pt>
                <c:pt idx="904">
                  <c:v>23.05</c:v>
                </c:pt>
                <c:pt idx="905">
                  <c:v>23.06</c:v>
                </c:pt>
                <c:pt idx="906">
                  <c:v>23.1</c:v>
                </c:pt>
                <c:pt idx="907">
                  <c:v>23.110000000000003</c:v>
                </c:pt>
                <c:pt idx="908">
                  <c:v>23.119999999999905</c:v>
                </c:pt>
                <c:pt idx="909">
                  <c:v>23.119999999999905</c:v>
                </c:pt>
                <c:pt idx="910">
                  <c:v>23.130000000000003</c:v>
                </c:pt>
                <c:pt idx="911">
                  <c:v>23.150000000000002</c:v>
                </c:pt>
                <c:pt idx="912">
                  <c:v>23.18</c:v>
                </c:pt>
                <c:pt idx="913">
                  <c:v>23.2</c:v>
                </c:pt>
                <c:pt idx="914">
                  <c:v>23.22</c:v>
                </c:pt>
                <c:pt idx="915">
                  <c:v>23.24</c:v>
                </c:pt>
                <c:pt idx="916">
                  <c:v>23.25</c:v>
                </c:pt>
                <c:pt idx="917">
                  <c:v>23.25</c:v>
                </c:pt>
                <c:pt idx="918">
                  <c:v>23.27</c:v>
                </c:pt>
                <c:pt idx="919">
                  <c:v>23.27</c:v>
                </c:pt>
                <c:pt idx="920">
                  <c:v>23.289999999999896</c:v>
                </c:pt>
                <c:pt idx="921">
                  <c:v>23.3</c:v>
                </c:pt>
                <c:pt idx="922">
                  <c:v>23.32</c:v>
                </c:pt>
                <c:pt idx="923">
                  <c:v>23.34</c:v>
                </c:pt>
                <c:pt idx="924">
                  <c:v>23.34</c:v>
                </c:pt>
                <c:pt idx="925">
                  <c:v>23.34</c:v>
                </c:pt>
                <c:pt idx="926">
                  <c:v>23.349999999999895</c:v>
                </c:pt>
                <c:pt idx="927">
                  <c:v>23.38</c:v>
                </c:pt>
                <c:pt idx="928">
                  <c:v>23.419999999999998</c:v>
                </c:pt>
                <c:pt idx="929">
                  <c:v>23.419999999999998</c:v>
                </c:pt>
                <c:pt idx="930">
                  <c:v>23.43</c:v>
                </c:pt>
                <c:pt idx="931">
                  <c:v>23.47</c:v>
                </c:pt>
                <c:pt idx="932">
                  <c:v>23.49</c:v>
                </c:pt>
                <c:pt idx="933">
                  <c:v>23.5</c:v>
                </c:pt>
                <c:pt idx="934">
                  <c:v>23.51</c:v>
                </c:pt>
                <c:pt idx="935">
                  <c:v>23.53</c:v>
                </c:pt>
                <c:pt idx="936">
                  <c:v>23.549999999999898</c:v>
                </c:pt>
                <c:pt idx="937">
                  <c:v>23.549999999999898</c:v>
                </c:pt>
                <c:pt idx="938">
                  <c:v>23.57</c:v>
                </c:pt>
                <c:pt idx="939">
                  <c:v>23.59</c:v>
                </c:pt>
                <c:pt idx="940">
                  <c:v>23.59</c:v>
                </c:pt>
                <c:pt idx="941">
                  <c:v>23.619999999999905</c:v>
                </c:pt>
                <c:pt idx="942">
                  <c:v>23.630000000000003</c:v>
                </c:pt>
                <c:pt idx="943">
                  <c:v>23.630000000000003</c:v>
                </c:pt>
                <c:pt idx="944">
                  <c:v>23.669999999999899</c:v>
                </c:pt>
                <c:pt idx="945">
                  <c:v>23.669999999999899</c:v>
                </c:pt>
                <c:pt idx="946">
                  <c:v>23.68</c:v>
                </c:pt>
                <c:pt idx="947">
                  <c:v>23.68</c:v>
                </c:pt>
                <c:pt idx="948">
                  <c:v>23.68</c:v>
                </c:pt>
                <c:pt idx="949">
                  <c:v>23.68</c:v>
                </c:pt>
                <c:pt idx="950">
                  <c:v>23.6999999999999</c:v>
                </c:pt>
                <c:pt idx="951">
                  <c:v>23.71</c:v>
                </c:pt>
                <c:pt idx="952">
                  <c:v>23.71</c:v>
                </c:pt>
                <c:pt idx="953">
                  <c:v>23.72</c:v>
                </c:pt>
                <c:pt idx="954">
                  <c:v>23.74</c:v>
                </c:pt>
                <c:pt idx="955">
                  <c:v>23.75</c:v>
                </c:pt>
                <c:pt idx="956">
                  <c:v>23.779999999999998</c:v>
                </c:pt>
                <c:pt idx="957">
                  <c:v>23.779999999999998</c:v>
                </c:pt>
                <c:pt idx="958">
                  <c:v>23.799999999999898</c:v>
                </c:pt>
                <c:pt idx="959">
                  <c:v>23.799999999999898</c:v>
                </c:pt>
                <c:pt idx="960">
                  <c:v>23.84</c:v>
                </c:pt>
                <c:pt idx="961">
                  <c:v>23.85</c:v>
                </c:pt>
                <c:pt idx="962">
                  <c:v>23.88</c:v>
                </c:pt>
                <c:pt idx="963">
                  <c:v>23.889999999999898</c:v>
                </c:pt>
                <c:pt idx="964">
                  <c:v>23.899999999999899</c:v>
                </c:pt>
                <c:pt idx="965">
                  <c:v>23.899999999999899</c:v>
                </c:pt>
                <c:pt idx="966">
                  <c:v>23.909999999999897</c:v>
                </c:pt>
                <c:pt idx="967">
                  <c:v>23.95</c:v>
                </c:pt>
                <c:pt idx="968">
                  <c:v>23.99</c:v>
                </c:pt>
                <c:pt idx="969">
                  <c:v>23.99</c:v>
                </c:pt>
                <c:pt idx="970">
                  <c:v>23.999999999999897</c:v>
                </c:pt>
                <c:pt idx="971">
                  <c:v>24.009999999999899</c:v>
                </c:pt>
                <c:pt idx="972">
                  <c:v>24.049999999999898</c:v>
                </c:pt>
                <c:pt idx="973">
                  <c:v>24.06</c:v>
                </c:pt>
                <c:pt idx="974">
                  <c:v>24.07</c:v>
                </c:pt>
                <c:pt idx="975">
                  <c:v>24.089999999999897</c:v>
                </c:pt>
                <c:pt idx="976">
                  <c:v>24.1</c:v>
                </c:pt>
                <c:pt idx="977">
                  <c:v>24.1</c:v>
                </c:pt>
                <c:pt idx="978">
                  <c:v>24.12</c:v>
                </c:pt>
                <c:pt idx="979">
                  <c:v>24.130000000000003</c:v>
                </c:pt>
                <c:pt idx="980">
                  <c:v>24.139999999999901</c:v>
                </c:pt>
                <c:pt idx="981">
                  <c:v>24.159999999999901</c:v>
                </c:pt>
                <c:pt idx="982">
                  <c:v>24.1799999999999</c:v>
                </c:pt>
                <c:pt idx="983">
                  <c:v>24.2</c:v>
                </c:pt>
                <c:pt idx="984">
                  <c:v>24.2</c:v>
                </c:pt>
                <c:pt idx="985">
                  <c:v>24.2</c:v>
                </c:pt>
                <c:pt idx="986">
                  <c:v>24.2</c:v>
                </c:pt>
                <c:pt idx="987">
                  <c:v>24.2</c:v>
                </c:pt>
                <c:pt idx="988">
                  <c:v>24.209999999999898</c:v>
                </c:pt>
                <c:pt idx="989">
                  <c:v>24.22</c:v>
                </c:pt>
                <c:pt idx="990">
                  <c:v>24.22</c:v>
                </c:pt>
                <c:pt idx="991">
                  <c:v>24.22</c:v>
                </c:pt>
                <c:pt idx="992">
                  <c:v>24.229999999999897</c:v>
                </c:pt>
                <c:pt idx="993">
                  <c:v>24.24</c:v>
                </c:pt>
                <c:pt idx="994">
                  <c:v>24.259999999999899</c:v>
                </c:pt>
                <c:pt idx="995">
                  <c:v>24.279999999999902</c:v>
                </c:pt>
                <c:pt idx="996">
                  <c:v>24.299999999999898</c:v>
                </c:pt>
                <c:pt idx="997">
                  <c:v>24.299999999999898</c:v>
                </c:pt>
                <c:pt idx="998">
                  <c:v>24.309999999999899</c:v>
                </c:pt>
                <c:pt idx="999">
                  <c:v>24.349999999999895</c:v>
                </c:pt>
                <c:pt idx="1000">
                  <c:v>24.36</c:v>
                </c:pt>
                <c:pt idx="1001">
                  <c:v>24.369999999999902</c:v>
                </c:pt>
                <c:pt idx="1002">
                  <c:v>24.369999999999902</c:v>
                </c:pt>
                <c:pt idx="1003">
                  <c:v>24.369999999999902</c:v>
                </c:pt>
                <c:pt idx="1004">
                  <c:v>24.369999999999902</c:v>
                </c:pt>
                <c:pt idx="1005">
                  <c:v>24.3799999999999</c:v>
                </c:pt>
                <c:pt idx="1006">
                  <c:v>24.409999999999897</c:v>
                </c:pt>
                <c:pt idx="1007">
                  <c:v>24.429999999999897</c:v>
                </c:pt>
                <c:pt idx="1008">
                  <c:v>24.459999999999898</c:v>
                </c:pt>
                <c:pt idx="1009">
                  <c:v>24.47</c:v>
                </c:pt>
                <c:pt idx="1010">
                  <c:v>24.529999999999902</c:v>
                </c:pt>
                <c:pt idx="1011">
                  <c:v>24.529999999999902</c:v>
                </c:pt>
                <c:pt idx="1012">
                  <c:v>24.55</c:v>
                </c:pt>
                <c:pt idx="1013">
                  <c:v>24.610000000000003</c:v>
                </c:pt>
                <c:pt idx="1014">
                  <c:v>24.619999999999905</c:v>
                </c:pt>
                <c:pt idx="1015">
                  <c:v>24.64</c:v>
                </c:pt>
                <c:pt idx="1016">
                  <c:v>24.66</c:v>
                </c:pt>
                <c:pt idx="1017">
                  <c:v>24.67</c:v>
                </c:pt>
                <c:pt idx="1018">
                  <c:v>24.68</c:v>
                </c:pt>
                <c:pt idx="1019">
                  <c:v>24.69</c:v>
                </c:pt>
                <c:pt idx="1020">
                  <c:v>24.7</c:v>
                </c:pt>
                <c:pt idx="1021">
                  <c:v>24.7</c:v>
                </c:pt>
                <c:pt idx="1022">
                  <c:v>24.73</c:v>
                </c:pt>
                <c:pt idx="1023">
                  <c:v>24.73</c:v>
                </c:pt>
                <c:pt idx="1024">
                  <c:v>24.73</c:v>
                </c:pt>
                <c:pt idx="1025">
                  <c:v>24.73</c:v>
                </c:pt>
                <c:pt idx="1026">
                  <c:v>24.73</c:v>
                </c:pt>
                <c:pt idx="1027">
                  <c:v>24.74</c:v>
                </c:pt>
                <c:pt idx="1028">
                  <c:v>24.75</c:v>
                </c:pt>
                <c:pt idx="1029">
                  <c:v>24.77</c:v>
                </c:pt>
                <c:pt idx="1030">
                  <c:v>24.8</c:v>
                </c:pt>
                <c:pt idx="1031">
                  <c:v>24.830000000000002</c:v>
                </c:pt>
                <c:pt idx="1032">
                  <c:v>24.830000000000002</c:v>
                </c:pt>
                <c:pt idx="1033">
                  <c:v>24.84</c:v>
                </c:pt>
                <c:pt idx="1034">
                  <c:v>24.87</c:v>
                </c:pt>
                <c:pt idx="1035">
                  <c:v>24.889999999999898</c:v>
                </c:pt>
                <c:pt idx="1036">
                  <c:v>24.909999999999897</c:v>
                </c:pt>
                <c:pt idx="1037">
                  <c:v>24.909999999999897</c:v>
                </c:pt>
                <c:pt idx="1038">
                  <c:v>24.93</c:v>
                </c:pt>
                <c:pt idx="1039">
                  <c:v>24.93</c:v>
                </c:pt>
                <c:pt idx="1040">
                  <c:v>24.939999999999895</c:v>
                </c:pt>
                <c:pt idx="1041">
                  <c:v>24.959999999999898</c:v>
                </c:pt>
                <c:pt idx="1042">
                  <c:v>24.959999999999898</c:v>
                </c:pt>
                <c:pt idx="1043">
                  <c:v>24.959999999999898</c:v>
                </c:pt>
                <c:pt idx="1044">
                  <c:v>24.97</c:v>
                </c:pt>
                <c:pt idx="1045">
                  <c:v>24.97</c:v>
                </c:pt>
                <c:pt idx="1046">
                  <c:v>25</c:v>
                </c:pt>
                <c:pt idx="1047">
                  <c:v>25.02</c:v>
                </c:pt>
                <c:pt idx="1048">
                  <c:v>25.03</c:v>
                </c:pt>
                <c:pt idx="1049">
                  <c:v>25.06</c:v>
                </c:pt>
                <c:pt idx="1050">
                  <c:v>25.069999999999897</c:v>
                </c:pt>
                <c:pt idx="1051">
                  <c:v>25.08</c:v>
                </c:pt>
                <c:pt idx="1052">
                  <c:v>25.09</c:v>
                </c:pt>
                <c:pt idx="1053">
                  <c:v>25.1</c:v>
                </c:pt>
                <c:pt idx="1054">
                  <c:v>25.119999999999905</c:v>
                </c:pt>
                <c:pt idx="1055">
                  <c:v>25.139999999999901</c:v>
                </c:pt>
                <c:pt idx="1056">
                  <c:v>25.16</c:v>
                </c:pt>
                <c:pt idx="1057">
                  <c:v>25.18</c:v>
                </c:pt>
                <c:pt idx="1058">
                  <c:v>25.19</c:v>
                </c:pt>
                <c:pt idx="1059">
                  <c:v>25.19</c:v>
                </c:pt>
                <c:pt idx="1060">
                  <c:v>25.21</c:v>
                </c:pt>
                <c:pt idx="1061">
                  <c:v>25.249999999999897</c:v>
                </c:pt>
                <c:pt idx="1062">
                  <c:v>25.29</c:v>
                </c:pt>
                <c:pt idx="1063">
                  <c:v>25.3</c:v>
                </c:pt>
                <c:pt idx="1064">
                  <c:v>25.310000000000002</c:v>
                </c:pt>
                <c:pt idx="1065">
                  <c:v>25.319999999999901</c:v>
                </c:pt>
                <c:pt idx="1066">
                  <c:v>25.330000000000002</c:v>
                </c:pt>
                <c:pt idx="1067">
                  <c:v>25.3599999999999</c:v>
                </c:pt>
                <c:pt idx="1068">
                  <c:v>25.369999999999902</c:v>
                </c:pt>
                <c:pt idx="1069">
                  <c:v>25.38</c:v>
                </c:pt>
                <c:pt idx="1070">
                  <c:v>25.39</c:v>
                </c:pt>
                <c:pt idx="1071">
                  <c:v>25.39</c:v>
                </c:pt>
                <c:pt idx="1072">
                  <c:v>25.4</c:v>
                </c:pt>
                <c:pt idx="1073">
                  <c:v>25.41</c:v>
                </c:pt>
                <c:pt idx="1074">
                  <c:v>25.439999999999998</c:v>
                </c:pt>
                <c:pt idx="1075">
                  <c:v>25.47</c:v>
                </c:pt>
                <c:pt idx="1076">
                  <c:v>25.479999999999997</c:v>
                </c:pt>
                <c:pt idx="1077">
                  <c:v>25.5</c:v>
                </c:pt>
                <c:pt idx="1078">
                  <c:v>25.52</c:v>
                </c:pt>
                <c:pt idx="1079">
                  <c:v>25.52</c:v>
                </c:pt>
                <c:pt idx="1080">
                  <c:v>25.5399999999999</c:v>
                </c:pt>
                <c:pt idx="1081">
                  <c:v>25.549999999999898</c:v>
                </c:pt>
                <c:pt idx="1082">
                  <c:v>25.58</c:v>
                </c:pt>
                <c:pt idx="1083">
                  <c:v>25.610000000000003</c:v>
                </c:pt>
                <c:pt idx="1084">
                  <c:v>25.630000000000003</c:v>
                </c:pt>
                <c:pt idx="1085">
                  <c:v>25.64</c:v>
                </c:pt>
                <c:pt idx="1086">
                  <c:v>25.64</c:v>
                </c:pt>
                <c:pt idx="1087">
                  <c:v>25.64</c:v>
                </c:pt>
                <c:pt idx="1088">
                  <c:v>25.68</c:v>
                </c:pt>
                <c:pt idx="1089">
                  <c:v>25.69</c:v>
                </c:pt>
                <c:pt idx="1090">
                  <c:v>25.71</c:v>
                </c:pt>
                <c:pt idx="1091">
                  <c:v>25.729999999999897</c:v>
                </c:pt>
                <c:pt idx="1092">
                  <c:v>25.729999999999897</c:v>
                </c:pt>
                <c:pt idx="1093">
                  <c:v>25.75</c:v>
                </c:pt>
                <c:pt idx="1094">
                  <c:v>25.77</c:v>
                </c:pt>
                <c:pt idx="1095">
                  <c:v>25.779999999999998</c:v>
                </c:pt>
                <c:pt idx="1096">
                  <c:v>25.779999999999998</c:v>
                </c:pt>
                <c:pt idx="1097">
                  <c:v>25.779999999999998</c:v>
                </c:pt>
                <c:pt idx="1098">
                  <c:v>25.779999999999998</c:v>
                </c:pt>
                <c:pt idx="1099">
                  <c:v>25.79</c:v>
                </c:pt>
                <c:pt idx="1100">
                  <c:v>25.810000000000002</c:v>
                </c:pt>
                <c:pt idx="1101">
                  <c:v>25.830000000000002</c:v>
                </c:pt>
                <c:pt idx="1102">
                  <c:v>25.830000000000002</c:v>
                </c:pt>
                <c:pt idx="1103">
                  <c:v>25.830000000000002</c:v>
                </c:pt>
                <c:pt idx="1104">
                  <c:v>25.830000000000002</c:v>
                </c:pt>
                <c:pt idx="1105">
                  <c:v>25.84</c:v>
                </c:pt>
                <c:pt idx="1106">
                  <c:v>25.84</c:v>
                </c:pt>
                <c:pt idx="1107">
                  <c:v>25.85</c:v>
                </c:pt>
                <c:pt idx="1108">
                  <c:v>25.85</c:v>
                </c:pt>
                <c:pt idx="1109">
                  <c:v>25.85</c:v>
                </c:pt>
                <c:pt idx="1110">
                  <c:v>25.86</c:v>
                </c:pt>
                <c:pt idx="1111">
                  <c:v>25.88</c:v>
                </c:pt>
                <c:pt idx="1112">
                  <c:v>25.9</c:v>
                </c:pt>
                <c:pt idx="1113">
                  <c:v>25.9</c:v>
                </c:pt>
                <c:pt idx="1114">
                  <c:v>25.9</c:v>
                </c:pt>
                <c:pt idx="1115">
                  <c:v>25.919999999999899</c:v>
                </c:pt>
                <c:pt idx="1116">
                  <c:v>25.939999999999998</c:v>
                </c:pt>
                <c:pt idx="1117">
                  <c:v>25.95</c:v>
                </c:pt>
                <c:pt idx="1118">
                  <c:v>25.95</c:v>
                </c:pt>
                <c:pt idx="1119">
                  <c:v>25.959999999999997</c:v>
                </c:pt>
                <c:pt idx="1120">
                  <c:v>25.97</c:v>
                </c:pt>
                <c:pt idx="1121">
                  <c:v>25.97</c:v>
                </c:pt>
                <c:pt idx="1122">
                  <c:v>25.97</c:v>
                </c:pt>
                <c:pt idx="1123">
                  <c:v>25.99</c:v>
                </c:pt>
                <c:pt idx="1124">
                  <c:v>26.009999999999899</c:v>
                </c:pt>
                <c:pt idx="1125">
                  <c:v>26.009999999999899</c:v>
                </c:pt>
                <c:pt idx="1126">
                  <c:v>26.029999999999902</c:v>
                </c:pt>
                <c:pt idx="1127">
                  <c:v>26.04</c:v>
                </c:pt>
                <c:pt idx="1128">
                  <c:v>26.06</c:v>
                </c:pt>
                <c:pt idx="1129">
                  <c:v>26.07</c:v>
                </c:pt>
                <c:pt idx="1130">
                  <c:v>26.07</c:v>
                </c:pt>
                <c:pt idx="1131">
                  <c:v>26.08</c:v>
                </c:pt>
                <c:pt idx="1132">
                  <c:v>26.09</c:v>
                </c:pt>
                <c:pt idx="1133">
                  <c:v>26.110000000000003</c:v>
                </c:pt>
                <c:pt idx="1134">
                  <c:v>26.119999999999905</c:v>
                </c:pt>
                <c:pt idx="1135">
                  <c:v>26.14</c:v>
                </c:pt>
                <c:pt idx="1136">
                  <c:v>26.169999999999899</c:v>
                </c:pt>
                <c:pt idx="1137">
                  <c:v>26.169999999999899</c:v>
                </c:pt>
                <c:pt idx="1138">
                  <c:v>26.1799999999999</c:v>
                </c:pt>
                <c:pt idx="1139">
                  <c:v>26.1799999999999</c:v>
                </c:pt>
                <c:pt idx="1140">
                  <c:v>26.1999999999999</c:v>
                </c:pt>
                <c:pt idx="1141">
                  <c:v>26.23</c:v>
                </c:pt>
                <c:pt idx="1142">
                  <c:v>26.239999999999899</c:v>
                </c:pt>
                <c:pt idx="1143">
                  <c:v>26.25</c:v>
                </c:pt>
                <c:pt idx="1144">
                  <c:v>26.25</c:v>
                </c:pt>
                <c:pt idx="1145">
                  <c:v>26.259999999999899</c:v>
                </c:pt>
                <c:pt idx="1146">
                  <c:v>26.27</c:v>
                </c:pt>
                <c:pt idx="1147">
                  <c:v>26.27</c:v>
                </c:pt>
                <c:pt idx="1148">
                  <c:v>26.27</c:v>
                </c:pt>
                <c:pt idx="1149">
                  <c:v>26.279999999999998</c:v>
                </c:pt>
                <c:pt idx="1150">
                  <c:v>26.3</c:v>
                </c:pt>
                <c:pt idx="1151">
                  <c:v>26.32</c:v>
                </c:pt>
                <c:pt idx="1152">
                  <c:v>26.32</c:v>
                </c:pt>
                <c:pt idx="1153">
                  <c:v>26.32</c:v>
                </c:pt>
                <c:pt idx="1154">
                  <c:v>26.32</c:v>
                </c:pt>
                <c:pt idx="1155">
                  <c:v>26.32</c:v>
                </c:pt>
                <c:pt idx="1156">
                  <c:v>26.32</c:v>
                </c:pt>
                <c:pt idx="1157">
                  <c:v>26.330000000000002</c:v>
                </c:pt>
                <c:pt idx="1158">
                  <c:v>26.330000000000002</c:v>
                </c:pt>
                <c:pt idx="1159">
                  <c:v>26.36</c:v>
                </c:pt>
                <c:pt idx="1160">
                  <c:v>26.36</c:v>
                </c:pt>
                <c:pt idx="1161">
                  <c:v>26.369999999999902</c:v>
                </c:pt>
                <c:pt idx="1162">
                  <c:v>26.39</c:v>
                </c:pt>
                <c:pt idx="1163">
                  <c:v>26.4</c:v>
                </c:pt>
                <c:pt idx="1164">
                  <c:v>26.41</c:v>
                </c:pt>
                <c:pt idx="1165">
                  <c:v>26.43</c:v>
                </c:pt>
                <c:pt idx="1166">
                  <c:v>26.45</c:v>
                </c:pt>
                <c:pt idx="1167">
                  <c:v>26.45</c:v>
                </c:pt>
                <c:pt idx="1168">
                  <c:v>26.45</c:v>
                </c:pt>
                <c:pt idx="1169">
                  <c:v>26.459999999999997</c:v>
                </c:pt>
                <c:pt idx="1170">
                  <c:v>26.47</c:v>
                </c:pt>
                <c:pt idx="1171">
                  <c:v>26.479999999999897</c:v>
                </c:pt>
                <c:pt idx="1172">
                  <c:v>26.49</c:v>
                </c:pt>
                <c:pt idx="1173">
                  <c:v>26.499999999999897</c:v>
                </c:pt>
                <c:pt idx="1174">
                  <c:v>26.51</c:v>
                </c:pt>
                <c:pt idx="1175">
                  <c:v>26.52</c:v>
                </c:pt>
                <c:pt idx="1176">
                  <c:v>26.52</c:v>
                </c:pt>
                <c:pt idx="1177">
                  <c:v>26.5399999999999</c:v>
                </c:pt>
                <c:pt idx="1178">
                  <c:v>26.55</c:v>
                </c:pt>
                <c:pt idx="1179">
                  <c:v>26.55</c:v>
                </c:pt>
                <c:pt idx="1180">
                  <c:v>26.55</c:v>
                </c:pt>
                <c:pt idx="1181">
                  <c:v>26.56</c:v>
                </c:pt>
                <c:pt idx="1182">
                  <c:v>26.59</c:v>
                </c:pt>
                <c:pt idx="1183">
                  <c:v>26.59</c:v>
                </c:pt>
                <c:pt idx="1184">
                  <c:v>26.610000000000003</c:v>
                </c:pt>
                <c:pt idx="1185">
                  <c:v>26.610000000000003</c:v>
                </c:pt>
                <c:pt idx="1186">
                  <c:v>26.610000000000003</c:v>
                </c:pt>
                <c:pt idx="1187">
                  <c:v>26.630000000000003</c:v>
                </c:pt>
                <c:pt idx="1188">
                  <c:v>26.64</c:v>
                </c:pt>
                <c:pt idx="1189">
                  <c:v>26.64</c:v>
                </c:pt>
                <c:pt idx="1190">
                  <c:v>26.64</c:v>
                </c:pt>
                <c:pt idx="1191">
                  <c:v>26.66</c:v>
                </c:pt>
                <c:pt idx="1192">
                  <c:v>26.66</c:v>
                </c:pt>
                <c:pt idx="1193">
                  <c:v>26.66</c:v>
                </c:pt>
                <c:pt idx="1194">
                  <c:v>26.66</c:v>
                </c:pt>
                <c:pt idx="1195">
                  <c:v>26.66</c:v>
                </c:pt>
                <c:pt idx="1196">
                  <c:v>26.67</c:v>
                </c:pt>
                <c:pt idx="1197">
                  <c:v>26.69</c:v>
                </c:pt>
                <c:pt idx="1198">
                  <c:v>26.7</c:v>
                </c:pt>
                <c:pt idx="1199">
                  <c:v>26.7</c:v>
                </c:pt>
                <c:pt idx="1200">
                  <c:v>26.72</c:v>
                </c:pt>
                <c:pt idx="1201">
                  <c:v>26.729999999999897</c:v>
                </c:pt>
                <c:pt idx="1202">
                  <c:v>26.74</c:v>
                </c:pt>
                <c:pt idx="1203">
                  <c:v>26.74</c:v>
                </c:pt>
                <c:pt idx="1204">
                  <c:v>26.75</c:v>
                </c:pt>
                <c:pt idx="1205">
                  <c:v>26.75</c:v>
                </c:pt>
                <c:pt idx="1206">
                  <c:v>26.759999999999998</c:v>
                </c:pt>
                <c:pt idx="1207">
                  <c:v>26.759999999999998</c:v>
                </c:pt>
                <c:pt idx="1208">
                  <c:v>26.759999999999998</c:v>
                </c:pt>
                <c:pt idx="1209">
                  <c:v>26.759999999999998</c:v>
                </c:pt>
                <c:pt idx="1210">
                  <c:v>26.77</c:v>
                </c:pt>
                <c:pt idx="1211">
                  <c:v>26.779999999999998</c:v>
                </c:pt>
                <c:pt idx="1212">
                  <c:v>26.8</c:v>
                </c:pt>
                <c:pt idx="1213">
                  <c:v>26.8</c:v>
                </c:pt>
                <c:pt idx="1214">
                  <c:v>26.8</c:v>
                </c:pt>
                <c:pt idx="1215">
                  <c:v>26.82</c:v>
                </c:pt>
                <c:pt idx="1216">
                  <c:v>26.84</c:v>
                </c:pt>
                <c:pt idx="1217">
                  <c:v>26.84</c:v>
                </c:pt>
                <c:pt idx="1218">
                  <c:v>26.85</c:v>
                </c:pt>
                <c:pt idx="1219">
                  <c:v>26.85</c:v>
                </c:pt>
                <c:pt idx="1220">
                  <c:v>26.85</c:v>
                </c:pt>
                <c:pt idx="1221">
                  <c:v>26.87</c:v>
                </c:pt>
                <c:pt idx="1222">
                  <c:v>26.87</c:v>
                </c:pt>
                <c:pt idx="1223">
                  <c:v>26.88</c:v>
                </c:pt>
                <c:pt idx="1224">
                  <c:v>26.9</c:v>
                </c:pt>
                <c:pt idx="1225">
                  <c:v>26.91</c:v>
                </c:pt>
                <c:pt idx="1226">
                  <c:v>26.91</c:v>
                </c:pt>
                <c:pt idx="1227">
                  <c:v>26.91</c:v>
                </c:pt>
                <c:pt idx="1228">
                  <c:v>26.939999999999998</c:v>
                </c:pt>
                <c:pt idx="1229">
                  <c:v>26.939999999999998</c:v>
                </c:pt>
                <c:pt idx="1230">
                  <c:v>26.979999999999997</c:v>
                </c:pt>
                <c:pt idx="1231">
                  <c:v>27</c:v>
                </c:pt>
                <c:pt idx="1232">
                  <c:v>27.01</c:v>
                </c:pt>
                <c:pt idx="1233">
                  <c:v>27.01</c:v>
                </c:pt>
                <c:pt idx="1234">
                  <c:v>27.02</c:v>
                </c:pt>
                <c:pt idx="1235">
                  <c:v>27.03</c:v>
                </c:pt>
                <c:pt idx="1236">
                  <c:v>27.03</c:v>
                </c:pt>
                <c:pt idx="1237">
                  <c:v>27.05</c:v>
                </c:pt>
                <c:pt idx="1238">
                  <c:v>27.06</c:v>
                </c:pt>
                <c:pt idx="1239">
                  <c:v>27.06</c:v>
                </c:pt>
                <c:pt idx="1240">
                  <c:v>27.06</c:v>
                </c:pt>
                <c:pt idx="1241">
                  <c:v>27.06</c:v>
                </c:pt>
                <c:pt idx="1242">
                  <c:v>27.07</c:v>
                </c:pt>
                <c:pt idx="1243">
                  <c:v>27.08</c:v>
                </c:pt>
                <c:pt idx="1244">
                  <c:v>27.110000000000003</c:v>
                </c:pt>
                <c:pt idx="1245">
                  <c:v>27.110000000000003</c:v>
                </c:pt>
                <c:pt idx="1246">
                  <c:v>27.110000000000003</c:v>
                </c:pt>
                <c:pt idx="1247">
                  <c:v>27.110000000000003</c:v>
                </c:pt>
                <c:pt idx="1248">
                  <c:v>27.110000000000003</c:v>
                </c:pt>
                <c:pt idx="1249">
                  <c:v>27.12</c:v>
                </c:pt>
              </c:numCache>
            </c:numRef>
          </c:val>
        </c:ser>
        <c:ser>
          <c:idx val="9"/>
          <c:order val="9"/>
          <c:tx>
            <c:v>90%OfPopulation</c:v>
          </c:tx>
          <c:spPr>
            <a:ln w="12700"/>
          </c:spPr>
          <c:marker>
            <c:symbol val="none"/>
          </c:marker>
          <c:val>
            <c:numRef>
              <c:f>TBInfectionONLYData!$E$11270:$E$12519</c:f>
              <c:numCache>
                <c:formatCode>General</c:formatCode>
                <c:ptCount val="1250"/>
                <c:pt idx="0">
                  <c:v>0</c:v>
                </c:pt>
                <c:pt idx="1">
                  <c:v>0.05</c:v>
                </c:pt>
                <c:pt idx="2">
                  <c:v>9.0000000000000011E-2</c:v>
                </c:pt>
                <c:pt idx="3">
                  <c:v>0.12000000000000001</c:v>
                </c:pt>
                <c:pt idx="4">
                  <c:v>0.17</c:v>
                </c:pt>
                <c:pt idx="5">
                  <c:v>0.23</c:v>
                </c:pt>
                <c:pt idx="6">
                  <c:v>0.30000000000000004</c:v>
                </c:pt>
                <c:pt idx="7">
                  <c:v>0.38000000000000006</c:v>
                </c:pt>
                <c:pt idx="8">
                  <c:v>0.42000000000000004</c:v>
                </c:pt>
                <c:pt idx="9">
                  <c:v>0.46</c:v>
                </c:pt>
                <c:pt idx="10">
                  <c:v>0.49000000000000005</c:v>
                </c:pt>
                <c:pt idx="11">
                  <c:v>0.56000000000000005</c:v>
                </c:pt>
                <c:pt idx="12">
                  <c:v>0.64000000000000012</c:v>
                </c:pt>
                <c:pt idx="13">
                  <c:v>0.72000000000000008</c:v>
                </c:pt>
                <c:pt idx="14">
                  <c:v>0.75000000000000011</c:v>
                </c:pt>
                <c:pt idx="15">
                  <c:v>0.85000000000000009</c:v>
                </c:pt>
                <c:pt idx="16">
                  <c:v>0.88</c:v>
                </c:pt>
                <c:pt idx="17">
                  <c:v>0.95000000000000007</c:v>
                </c:pt>
                <c:pt idx="18">
                  <c:v>0.98999999999999899</c:v>
                </c:pt>
                <c:pt idx="19">
                  <c:v>1.0199999999999896</c:v>
                </c:pt>
                <c:pt idx="20">
                  <c:v>1.1199999999999897</c:v>
                </c:pt>
                <c:pt idx="21">
                  <c:v>1.22</c:v>
                </c:pt>
                <c:pt idx="22">
                  <c:v>1.28</c:v>
                </c:pt>
                <c:pt idx="23">
                  <c:v>1.4</c:v>
                </c:pt>
                <c:pt idx="24">
                  <c:v>1.43</c:v>
                </c:pt>
                <c:pt idx="25">
                  <c:v>1.49</c:v>
                </c:pt>
                <c:pt idx="26">
                  <c:v>1.54</c:v>
                </c:pt>
                <c:pt idx="27">
                  <c:v>1.6300000000000001</c:v>
                </c:pt>
                <c:pt idx="28">
                  <c:v>1.6800000000000002</c:v>
                </c:pt>
                <c:pt idx="29">
                  <c:v>1.8099999999999896</c:v>
                </c:pt>
                <c:pt idx="30">
                  <c:v>1.9000000000000001</c:v>
                </c:pt>
                <c:pt idx="31">
                  <c:v>1.9200000000000002</c:v>
                </c:pt>
                <c:pt idx="32">
                  <c:v>2</c:v>
                </c:pt>
                <c:pt idx="33">
                  <c:v>2.0499999999999998</c:v>
                </c:pt>
                <c:pt idx="34">
                  <c:v>2.16</c:v>
                </c:pt>
                <c:pt idx="35">
                  <c:v>2.1800000000000002</c:v>
                </c:pt>
                <c:pt idx="36">
                  <c:v>2.2799999999999998</c:v>
                </c:pt>
                <c:pt idx="37">
                  <c:v>2.3699999999999997</c:v>
                </c:pt>
                <c:pt idx="38">
                  <c:v>2.4299999999999895</c:v>
                </c:pt>
                <c:pt idx="39">
                  <c:v>2.52</c:v>
                </c:pt>
                <c:pt idx="40">
                  <c:v>2.63</c:v>
                </c:pt>
                <c:pt idx="41">
                  <c:v>2.69</c:v>
                </c:pt>
                <c:pt idx="42">
                  <c:v>2.7600000000000002</c:v>
                </c:pt>
                <c:pt idx="43">
                  <c:v>2.84</c:v>
                </c:pt>
                <c:pt idx="44">
                  <c:v>2.9299999999999997</c:v>
                </c:pt>
                <c:pt idx="45">
                  <c:v>3</c:v>
                </c:pt>
                <c:pt idx="46">
                  <c:v>3.04</c:v>
                </c:pt>
                <c:pt idx="47">
                  <c:v>3.15</c:v>
                </c:pt>
                <c:pt idx="48">
                  <c:v>3.2</c:v>
                </c:pt>
                <c:pt idx="49">
                  <c:v>3.23999999999999</c:v>
                </c:pt>
                <c:pt idx="50">
                  <c:v>3.3499999999999996</c:v>
                </c:pt>
                <c:pt idx="51">
                  <c:v>3.3899999999999997</c:v>
                </c:pt>
                <c:pt idx="52">
                  <c:v>3.4499999999999997</c:v>
                </c:pt>
                <c:pt idx="53">
                  <c:v>3.5</c:v>
                </c:pt>
                <c:pt idx="54">
                  <c:v>3.56</c:v>
                </c:pt>
                <c:pt idx="55">
                  <c:v>3.61</c:v>
                </c:pt>
                <c:pt idx="56">
                  <c:v>3.6699999999999902</c:v>
                </c:pt>
                <c:pt idx="57">
                  <c:v>3.7600000000000002</c:v>
                </c:pt>
                <c:pt idx="58">
                  <c:v>3.9099999999999997</c:v>
                </c:pt>
                <c:pt idx="59">
                  <c:v>3.9299999999999895</c:v>
                </c:pt>
                <c:pt idx="60">
                  <c:v>4.00999999999999</c:v>
                </c:pt>
                <c:pt idx="61">
                  <c:v>4.0999999999999996</c:v>
                </c:pt>
                <c:pt idx="62">
                  <c:v>4.1799999999999899</c:v>
                </c:pt>
                <c:pt idx="63">
                  <c:v>4.2399999999999904</c:v>
                </c:pt>
                <c:pt idx="64">
                  <c:v>4.2899999999999903</c:v>
                </c:pt>
                <c:pt idx="65">
                  <c:v>4.3599999999999897</c:v>
                </c:pt>
                <c:pt idx="66">
                  <c:v>4.4799999999999907</c:v>
                </c:pt>
                <c:pt idx="67">
                  <c:v>4.5599999999999996</c:v>
                </c:pt>
                <c:pt idx="68">
                  <c:v>4.6399999999999899</c:v>
                </c:pt>
                <c:pt idx="69">
                  <c:v>4.6999999999999895</c:v>
                </c:pt>
                <c:pt idx="70">
                  <c:v>4.7799999999999905</c:v>
                </c:pt>
                <c:pt idx="71">
                  <c:v>4.8899999999999899</c:v>
                </c:pt>
                <c:pt idx="72">
                  <c:v>4.9300000000000006</c:v>
                </c:pt>
                <c:pt idx="73">
                  <c:v>5.0299999999999896</c:v>
                </c:pt>
                <c:pt idx="74">
                  <c:v>5.1599999999999993</c:v>
                </c:pt>
                <c:pt idx="75">
                  <c:v>5.2699999999999898</c:v>
                </c:pt>
                <c:pt idx="76">
                  <c:v>5.38</c:v>
                </c:pt>
                <c:pt idx="77">
                  <c:v>5.46</c:v>
                </c:pt>
                <c:pt idx="78">
                  <c:v>5.56</c:v>
                </c:pt>
                <c:pt idx="79">
                  <c:v>5.6099999999999897</c:v>
                </c:pt>
                <c:pt idx="80">
                  <c:v>5.6399999999999899</c:v>
                </c:pt>
                <c:pt idx="81">
                  <c:v>5.74</c:v>
                </c:pt>
                <c:pt idx="82">
                  <c:v>5.78</c:v>
                </c:pt>
                <c:pt idx="83">
                  <c:v>5.8699999999999894</c:v>
                </c:pt>
                <c:pt idx="84">
                  <c:v>5.9700000000000006</c:v>
                </c:pt>
                <c:pt idx="85">
                  <c:v>6.0699999999999896</c:v>
                </c:pt>
                <c:pt idx="86">
                  <c:v>6.13</c:v>
                </c:pt>
                <c:pt idx="87">
                  <c:v>6.21</c:v>
                </c:pt>
                <c:pt idx="88">
                  <c:v>6.26</c:v>
                </c:pt>
                <c:pt idx="89">
                  <c:v>6.28</c:v>
                </c:pt>
                <c:pt idx="90">
                  <c:v>6.3299999999999894</c:v>
                </c:pt>
                <c:pt idx="91">
                  <c:v>6.4099999999999904</c:v>
                </c:pt>
                <c:pt idx="92">
                  <c:v>6.52</c:v>
                </c:pt>
                <c:pt idx="93">
                  <c:v>6.6099999999999897</c:v>
                </c:pt>
                <c:pt idx="94">
                  <c:v>6.6999999999999895</c:v>
                </c:pt>
                <c:pt idx="95">
                  <c:v>6.76</c:v>
                </c:pt>
                <c:pt idx="96">
                  <c:v>6.8199999999999896</c:v>
                </c:pt>
                <c:pt idx="97">
                  <c:v>6.9399999999999906</c:v>
                </c:pt>
                <c:pt idx="98">
                  <c:v>6.9999999999999902</c:v>
                </c:pt>
                <c:pt idx="99">
                  <c:v>7.0899999999999901</c:v>
                </c:pt>
                <c:pt idx="100">
                  <c:v>7.1899999999999897</c:v>
                </c:pt>
                <c:pt idx="101">
                  <c:v>7.2399999999999904</c:v>
                </c:pt>
                <c:pt idx="102">
                  <c:v>7.3</c:v>
                </c:pt>
                <c:pt idx="103">
                  <c:v>7.3999999999999897</c:v>
                </c:pt>
                <c:pt idx="104">
                  <c:v>7.46</c:v>
                </c:pt>
                <c:pt idx="105">
                  <c:v>7.5399999999999903</c:v>
                </c:pt>
                <c:pt idx="106">
                  <c:v>7.6099999999999897</c:v>
                </c:pt>
                <c:pt idx="107">
                  <c:v>7.71999999999999</c:v>
                </c:pt>
                <c:pt idx="108">
                  <c:v>7.75</c:v>
                </c:pt>
                <c:pt idx="109">
                  <c:v>7.8299999999999894</c:v>
                </c:pt>
                <c:pt idx="110">
                  <c:v>7.89</c:v>
                </c:pt>
                <c:pt idx="111">
                  <c:v>7.9599999999999902</c:v>
                </c:pt>
                <c:pt idx="112">
                  <c:v>8.0400000000000009</c:v>
                </c:pt>
                <c:pt idx="113">
                  <c:v>8.1299999999999919</c:v>
                </c:pt>
                <c:pt idx="114">
                  <c:v>8.209999999999992</c:v>
                </c:pt>
                <c:pt idx="115">
                  <c:v>8.3099999999999916</c:v>
                </c:pt>
                <c:pt idx="116">
                  <c:v>8.3600000000000012</c:v>
                </c:pt>
                <c:pt idx="117">
                  <c:v>8.43</c:v>
                </c:pt>
                <c:pt idx="118">
                  <c:v>8.48</c:v>
                </c:pt>
                <c:pt idx="119">
                  <c:v>8.5400000000000009</c:v>
                </c:pt>
                <c:pt idx="120">
                  <c:v>8.5699999999999914</c:v>
                </c:pt>
                <c:pt idx="121">
                  <c:v>8.6599999999999913</c:v>
                </c:pt>
                <c:pt idx="122">
                  <c:v>8.7000000000000011</c:v>
                </c:pt>
                <c:pt idx="123">
                  <c:v>8.7699999999999925</c:v>
                </c:pt>
                <c:pt idx="124">
                  <c:v>8.8199999999999914</c:v>
                </c:pt>
                <c:pt idx="125">
                  <c:v>8.9</c:v>
                </c:pt>
                <c:pt idx="126">
                  <c:v>8.9799999999999915</c:v>
                </c:pt>
                <c:pt idx="127">
                  <c:v>9.0499999999999918</c:v>
                </c:pt>
                <c:pt idx="128">
                  <c:v>9.1399999999999917</c:v>
                </c:pt>
                <c:pt idx="129">
                  <c:v>9.2000000000000011</c:v>
                </c:pt>
                <c:pt idx="130">
                  <c:v>9.2699999999999925</c:v>
                </c:pt>
                <c:pt idx="131">
                  <c:v>9.2999999999999918</c:v>
                </c:pt>
                <c:pt idx="132">
                  <c:v>9.3600000000000012</c:v>
                </c:pt>
                <c:pt idx="133">
                  <c:v>9.4399999999999924</c:v>
                </c:pt>
                <c:pt idx="134">
                  <c:v>9.51</c:v>
                </c:pt>
                <c:pt idx="135">
                  <c:v>9.5599999999999916</c:v>
                </c:pt>
                <c:pt idx="136">
                  <c:v>9.6599999999999913</c:v>
                </c:pt>
                <c:pt idx="137">
                  <c:v>9.709999999999992</c:v>
                </c:pt>
                <c:pt idx="138">
                  <c:v>9.76</c:v>
                </c:pt>
                <c:pt idx="139">
                  <c:v>9.8199999999999914</c:v>
                </c:pt>
                <c:pt idx="140">
                  <c:v>9.8999999999999915</c:v>
                </c:pt>
                <c:pt idx="141">
                  <c:v>10.030000000000001</c:v>
                </c:pt>
                <c:pt idx="142">
                  <c:v>10.11</c:v>
                </c:pt>
                <c:pt idx="143">
                  <c:v>10.139999999999999</c:v>
                </c:pt>
                <c:pt idx="144">
                  <c:v>10.209999999999901</c:v>
                </c:pt>
                <c:pt idx="145">
                  <c:v>10.29</c:v>
                </c:pt>
                <c:pt idx="146">
                  <c:v>10.4</c:v>
                </c:pt>
                <c:pt idx="147">
                  <c:v>10.450000000000001</c:v>
                </c:pt>
                <c:pt idx="148">
                  <c:v>10.5</c:v>
                </c:pt>
                <c:pt idx="149">
                  <c:v>10.54</c:v>
                </c:pt>
                <c:pt idx="150">
                  <c:v>10.6</c:v>
                </c:pt>
                <c:pt idx="151">
                  <c:v>10.65</c:v>
                </c:pt>
                <c:pt idx="152">
                  <c:v>10.7</c:v>
                </c:pt>
                <c:pt idx="153">
                  <c:v>10.8</c:v>
                </c:pt>
                <c:pt idx="154">
                  <c:v>10.879999999999903</c:v>
                </c:pt>
                <c:pt idx="155">
                  <c:v>10.91</c:v>
                </c:pt>
                <c:pt idx="156">
                  <c:v>10.969999999999901</c:v>
                </c:pt>
                <c:pt idx="157">
                  <c:v>11.08</c:v>
                </c:pt>
                <c:pt idx="158">
                  <c:v>11.129999999999901</c:v>
                </c:pt>
                <c:pt idx="159">
                  <c:v>11.16</c:v>
                </c:pt>
                <c:pt idx="160">
                  <c:v>11.25</c:v>
                </c:pt>
                <c:pt idx="161">
                  <c:v>11.28</c:v>
                </c:pt>
                <c:pt idx="162">
                  <c:v>11.41</c:v>
                </c:pt>
                <c:pt idx="163">
                  <c:v>11.459999999999903</c:v>
                </c:pt>
                <c:pt idx="164">
                  <c:v>11.559999999999901</c:v>
                </c:pt>
                <c:pt idx="165">
                  <c:v>11.639999999999899</c:v>
                </c:pt>
                <c:pt idx="166">
                  <c:v>11.75</c:v>
                </c:pt>
                <c:pt idx="167">
                  <c:v>11.82</c:v>
                </c:pt>
                <c:pt idx="168">
                  <c:v>11.909999999999904</c:v>
                </c:pt>
                <c:pt idx="169">
                  <c:v>11.989999999999904</c:v>
                </c:pt>
                <c:pt idx="170">
                  <c:v>12.06</c:v>
                </c:pt>
                <c:pt idx="171">
                  <c:v>12.139999999999899</c:v>
                </c:pt>
                <c:pt idx="172">
                  <c:v>12.17</c:v>
                </c:pt>
                <c:pt idx="173">
                  <c:v>12.239999999999998</c:v>
                </c:pt>
                <c:pt idx="174">
                  <c:v>12.33</c:v>
                </c:pt>
                <c:pt idx="175">
                  <c:v>12.42</c:v>
                </c:pt>
                <c:pt idx="176">
                  <c:v>12.5</c:v>
                </c:pt>
                <c:pt idx="177">
                  <c:v>12.53</c:v>
                </c:pt>
                <c:pt idx="178">
                  <c:v>12.589999999999902</c:v>
                </c:pt>
                <c:pt idx="179">
                  <c:v>12.669999999999902</c:v>
                </c:pt>
                <c:pt idx="180">
                  <c:v>12.75</c:v>
                </c:pt>
                <c:pt idx="181">
                  <c:v>12.850000000000001</c:v>
                </c:pt>
                <c:pt idx="182">
                  <c:v>12.889999999999901</c:v>
                </c:pt>
                <c:pt idx="183">
                  <c:v>12.93</c:v>
                </c:pt>
                <c:pt idx="184">
                  <c:v>12.989999999999904</c:v>
                </c:pt>
                <c:pt idx="185">
                  <c:v>13.02</c:v>
                </c:pt>
                <c:pt idx="186">
                  <c:v>13.04</c:v>
                </c:pt>
                <c:pt idx="187">
                  <c:v>13.05</c:v>
                </c:pt>
                <c:pt idx="188">
                  <c:v>13.059999999999901</c:v>
                </c:pt>
                <c:pt idx="189">
                  <c:v>13.059999999999901</c:v>
                </c:pt>
                <c:pt idx="190">
                  <c:v>13.07</c:v>
                </c:pt>
                <c:pt idx="191">
                  <c:v>13.09</c:v>
                </c:pt>
                <c:pt idx="192">
                  <c:v>13.09</c:v>
                </c:pt>
                <c:pt idx="193">
                  <c:v>13.1</c:v>
                </c:pt>
                <c:pt idx="194">
                  <c:v>13.12</c:v>
                </c:pt>
                <c:pt idx="195">
                  <c:v>13.15</c:v>
                </c:pt>
                <c:pt idx="196">
                  <c:v>13.17</c:v>
                </c:pt>
                <c:pt idx="197">
                  <c:v>13.19</c:v>
                </c:pt>
                <c:pt idx="198">
                  <c:v>13.2</c:v>
                </c:pt>
                <c:pt idx="199">
                  <c:v>13.2</c:v>
                </c:pt>
                <c:pt idx="200">
                  <c:v>13.2</c:v>
                </c:pt>
                <c:pt idx="201">
                  <c:v>13.239999999999998</c:v>
                </c:pt>
                <c:pt idx="202">
                  <c:v>13.29</c:v>
                </c:pt>
                <c:pt idx="203">
                  <c:v>13.309999999999901</c:v>
                </c:pt>
                <c:pt idx="204">
                  <c:v>13.33</c:v>
                </c:pt>
                <c:pt idx="205">
                  <c:v>13.34</c:v>
                </c:pt>
                <c:pt idx="206">
                  <c:v>13.350000000000001</c:v>
                </c:pt>
                <c:pt idx="207">
                  <c:v>13.360000000000001</c:v>
                </c:pt>
                <c:pt idx="208">
                  <c:v>13.360000000000001</c:v>
                </c:pt>
                <c:pt idx="209">
                  <c:v>13.370000000000001</c:v>
                </c:pt>
                <c:pt idx="210">
                  <c:v>13.399999999999904</c:v>
                </c:pt>
                <c:pt idx="211">
                  <c:v>13.41</c:v>
                </c:pt>
                <c:pt idx="212">
                  <c:v>13.43</c:v>
                </c:pt>
                <c:pt idx="213">
                  <c:v>13.43</c:v>
                </c:pt>
                <c:pt idx="214">
                  <c:v>13.44</c:v>
                </c:pt>
                <c:pt idx="215">
                  <c:v>13.450000000000001</c:v>
                </c:pt>
                <c:pt idx="216">
                  <c:v>13.450000000000001</c:v>
                </c:pt>
                <c:pt idx="217">
                  <c:v>13.459999999999903</c:v>
                </c:pt>
                <c:pt idx="218">
                  <c:v>13.469999999999901</c:v>
                </c:pt>
                <c:pt idx="219">
                  <c:v>13.489999999999904</c:v>
                </c:pt>
                <c:pt idx="220">
                  <c:v>13.5</c:v>
                </c:pt>
                <c:pt idx="221">
                  <c:v>13.51</c:v>
                </c:pt>
                <c:pt idx="222">
                  <c:v>13.54</c:v>
                </c:pt>
                <c:pt idx="223">
                  <c:v>13.55</c:v>
                </c:pt>
                <c:pt idx="224">
                  <c:v>13.59</c:v>
                </c:pt>
                <c:pt idx="225">
                  <c:v>13.6</c:v>
                </c:pt>
                <c:pt idx="226">
                  <c:v>13.629999999999999</c:v>
                </c:pt>
                <c:pt idx="227">
                  <c:v>13.639999999999999</c:v>
                </c:pt>
                <c:pt idx="228">
                  <c:v>13.639999999999999</c:v>
                </c:pt>
                <c:pt idx="229">
                  <c:v>13.639999999999999</c:v>
                </c:pt>
                <c:pt idx="230">
                  <c:v>13.66</c:v>
                </c:pt>
                <c:pt idx="231">
                  <c:v>13.66</c:v>
                </c:pt>
                <c:pt idx="232">
                  <c:v>13.68</c:v>
                </c:pt>
                <c:pt idx="233">
                  <c:v>13.69</c:v>
                </c:pt>
                <c:pt idx="234">
                  <c:v>13.719999999999999</c:v>
                </c:pt>
                <c:pt idx="235">
                  <c:v>13.739999999999998</c:v>
                </c:pt>
                <c:pt idx="236">
                  <c:v>13.75</c:v>
                </c:pt>
                <c:pt idx="237">
                  <c:v>13.77</c:v>
                </c:pt>
                <c:pt idx="238">
                  <c:v>13.78</c:v>
                </c:pt>
                <c:pt idx="239">
                  <c:v>13.79</c:v>
                </c:pt>
                <c:pt idx="240">
                  <c:v>13.799999999999899</c:v>
                </c:pt>
                <c:pt idx="241">
                  <c:v>13.81</c:v>
                </c:pt>
                <c:pt idx="242">
                  <c:v>13.84</c:v>
                </c:pt>
                <c:pt idx="243">
                  <c:v>13.84</c:v>
                </c:pt>
                <c:pt idx="244">
                  <c:v>13.850000000000001</c:v>
                </c:pt>
                <c:pt idx="245">
                  <c:v>13.89</c:v>
                </c:pt>
                <c:pt idx="246">
                  <c:v>13.9</c:v>
                </c:pt>
                <c:pt idx="247">
                  <c:v>13.9</c:v>
                </c:pt>
                <c:pt idx="248">
                  <c:v>13.91</c:v>
                </c:pt>
                <c:pt idx="249">
                  <c:v>13.92</c:v>
                </c:pt>
                <c:pt idx="250">
                  <c:v>13.94</c:v>
                </c:pt>
                <c:pt idx="251">
                  <c:v>13.950000000000001</c:v>
                </c:pt>
                <c:pt idx="252">
                  <c:v>13.98</c:v>
                </c:pt>
                <c:pt idx="253">
                  <c:v>13.99</c:v>
                </c:pt>
                <c:pt idx="254">
                  <c:v>14.01</c:v>
                </c:pt>
                <c:pt idx="255">
                  <c:v>14.02</c:v>
                </c:pt>
                <c:pt idx="256">
                  <c:v>14.03</c:v>
                </c:pt>
                <c:pt idx="257">
                  <c:v>14.04</c:v>
                </c:pt>
                <c:pt idx="258">
                  <c:v>14.05</c:v>
                </c:pt>
                <c:pt idx="259">
                  <c:v>14.08</c:v>
                </c:pt>
                <c:pt idx="260">
                  <c:v>14.1</c:v>
                </c:pt>
                <c:pt idx="261">
                  <c:v>14.11</c:v>
                </c:pt>
                <c:pt idx="262">
                  <c:v>14.15</c:v>
                </c:pt>
                <c:pt idx="263">
                  <c:v>14.15</c:v>
                </c:pt>
                <c:pt idx="264">
                  <c:v>14.19</c:v>
                </c:pt>
                <c:pt idx="265">
                  <c:v>14.2</c:v>
                </c:pt>
                <c:pt idx="266">
                  <c:v>14.229999999999999</c:v>
                </c:pt>
                <c:pt idx="267">
                  <c:v>14.25</c:v>
                </c:pt>
                <c:pt idx="268">
                  <c:v>14.27</c:v>
                </c:pt>
                <c:pt idx="269">
                  <c:v>14.27</c:v>
                </c:pt>
                <c:pt idx="270">
                  <c:v>14.27</c:v>
                </c:pt>
                <c:pt idx="271">
                  <c:v>14.279999999999902</c:v>
                </c:pt>
                <c:pt idx="272">
                  <c:v>14.279999999999902</c:v>
                </c:pt>
                <c:pt idx="273">
                  <c:v>14.3</c:v>
                </c:pt>
                <c:pt idx="274">
                  <c:v>14.31</c:v>
                </c:pt>
                <c:pt idx="275">
                  <c:v>14.32</c:v>
                </c:pt>
                <c:pt idx="276">
                  <c:v>14.33</c:v>
                </c:pt>
                <c:pt idx="277">
                  <c:v>14.34</c:v>
                </c:pt>
                <c:pt idx="278">
                  <c:v>14.34</c:v>
                </c:pt>
                <c:pt idx="279">
                  <c:v>14.350000000000001</c:v>
                </c:pt>
                <c:pt idx="280">
                  <c:v>14.370000000000001</c:v>
                </c:pt>
                <c:pt idx="281">
                  <c:v>14.399999999999904</c:v>
                </c:pt>
                <c:pt idx="282">
                  <c:v>14.43</c:v>
                </c:pt>
                <c:pt idx="283">
                  <c:v>14.49</c:v>
                </c:pt>
                <c:pt idx="284">
                  <c:v>14.49</c:v>
                </c:pt>
                <c:pt idx="285">
                  <c:v>14.51</c:v>
                </c:pt>
                <c:pt idx="286">
                  <c:v>14.52</c:v>
                </c:pt>
                <c:pt idx="287">
                  <c:v>14.55</c:v>
                </c:pt>
                <c:pt idx="288">
                  <c:v>14.56</c:v>
                </c:pt>
                <c:pt idx="289">
                  <c:v>14.57</c:v>
                </c:pt>
                <c:pt idx="290">
                  <c:v>14.6</c:v>
                </c:pt>
                <c:pt idx="291">
                  <c:v>14.62</c:v>
                </c:pt>
                <c:pt idx="292">
                  <c:v>14.62</c:v>
                </c:pt>
                <c:pt idx="293">
                  <c:v>14.639999999999899</c:v>
                </c:pt>
                <c:pt idx="294">
                  <c:v>14.66</c:v>
                </c:pt>
                <c:pt idx="295">
                  <c:v>14.689999999999902</c:v>
                </c:pt>
                <c:pt idx="296">
                  <c:v>14.7</c:v>
                </c:pt>
                <c:pt idx="297">
                  <c:v>14.7</c:v>
                </c:pt>
                <c:pt idx="298">
                  <c:v>14.719999999999899</c:v>
                </c:pt>
                <c:pt idx="299">
                  <c:v>14.729999999999999</c:v>
                </c:pt>
                <c:pt idx="300">
                  <c:v>14.739999999999998</c:v>
                </c:pt>
                <c:pt idx="301">
                  <c:v>14.75</c:v>
                </c:pt>
                <c:pt idx="302">
                  <c:v>14.77</c:v>
                </c:pt>
                <c:pt idx="303">
                  <c:v>14.789999999999901</c:v>
                </c:pt>
                <c:pt idx="304">
                  <c:v>14.799999999999899</c:v>
                </c:pt>
                <c:pt idx="305">
                  <c:v>14.82</c:v>
                </c:pt>
                <c:pt idx="306">
                  <c:v>14.850000000000001</c:v>
                </c:pt>
                <c:pt idx="307">
                  <c:v>14.860000000000001</c:v>
                </c:pt>
                <c:pt idx="308">
                  <c:v>14.870000000000001</c:v>
                </c:pt>
                <c:pt idx="309">
                  <c:v>14.89</c:v>
                </c:pt>
                <c:pt idx="310">
                  <c:v>14.92</c:v>
                </c:pt>
                <c:pt idx="311">
                  <c:v>14.950000000000001</c:v>
                </c:pt>
                <c:pt idx="312">
                  <c:v>14.97</c:v>
                </c:pt>
                <c:pt idx="313">
                  <c:v>14.979999999999901</c:v>
                </c:pt>
                <c:pt idx="314">
                  <c:v>15</c:v>
                </c:pt>
                <c:pt idx="315">
                  <c:v>15.02</c:v>
                </c:pt>
                <c:pt idx="316">
                  <c:v>15.03</c:v>
                </c:pt>
                <c:pt idx="317">
                  <c:v>15.03</c:v>
                </c:pt>
                <c:pt idx="318">
                  <c:v>15.04</c:v>
                </c:pt>
                <c:pt idx="319">
                  <c:v>15.049999999999899</c:v>
                </c:pt>
                <c:pt idx="320">
                  <c:v>15.049999999999899</c:v>
                </c:pt>
                <c:pt idx="321">
                  <c:v>15.079999999999904</c:v>
                </c:pt>
                <c:pt idx="322">
                  <c:v>15.1</c:v>
                </c:pt>
                <c:pt idx="323">
                  <c:v>15.12</c:v>
                </c:pt>
                <c:pt idx="324">
                  <c:v>15.129999999999999</c:v>
                </c:pt>
                <c:pt idx="325">
                  <c:v>15.139999999999999</c:v>
                </c:pt>
                <c:pt idx="326">
                  <c:v>15.15</c:v>
                </c:pt>
                <c:pt idx="327">
                  <c:v>15.15</c:v>
                </c:pt>
                <c:pt idx="328">
                  <c:v>15.18</c:v>
                </c:pt>
                <c:pt idx="329">
                  <c:v>15.189999999999902</c:v>
                </c:pt>
                <c:pt idx="330">
                  <c:v>15.209999999999901</c:v>
                </c:pt>
                <c:pt idx="331">
                  <c:v>15.25</c:v>
                </c:pt>
                <c:pt idx="332">
                  <c:v>15.27</c:v>
                </c:pt>
                <c:pt idx="333">
                  <c:v>15.27</c:v>
                </c:pt>
                <c:pt idx="334">
                  <c:v>15.27</c:v>
                </c:pt>
                <c:pt idx="335">
                  <c:v>15.29</c:v>
                </c:pt>
                <c:pt idx="336">
                  <c:v>15.29</c:v>
                </c:pt>
                <c:pt idx="337">
                  <c:v>15.29</c:v>
                </c:pt>
                <c:pt idx="338">
                  <c:v>15.33</c:v>
                </c:pt>
                <c:pt idx="339">
                  <c:v>15.34</c:v>
                </c:pt>
                <c:pt idx="340">
                  <c:v>15.379999999999903</c:v>
                </c:pt>
                <c:pt idx="341">
                  <c:v>15.399999999999904</c:v>
                </c:pt>
                <c:pt idx="342">
                  <c:v>15.399999999999904</c:v>
                </c:pt>
                <c:pt idx="343">
                  <c:v>15.419999999999902</c:v>
                </c:pt>
                <c:pt idx="344">
                  <c:v>15.439999999999902</c:v>
                </c:pt>
                <c:pt idx="345">
                  <c:v>15.459999999999903</c:v>
                </c:pt>
                <c:pt idx="346">
                  <c:v>15.479999999999901</c:v>
                </c:pt>
                <c:pt idx="347">
                  <c:v>15.489999999999904</c:v>
                </c:pt>
                <c:pt idx="348">
                  <c:v>15.509999999999902</c:v>
                </c:pt>
                <c:pt idx="349">
                  <c:v>15.53</c:v>
                </c:pt>
                <c:pt idx="350">
                  <c:v>15.559999999999901</c:v>
                </c:pt>
                <c:pt idx="351">
                  <c:v>15.559999999999901</c:v>
                </c:pt>
                <c:pt idx="352">
                  <c:v>15.559999999999901</c:v>
                </c:pt>
                <c:pt idx="353">
                  <c:v>15.57</c:v>
                </c:pt>
                <c:pt idx="354">
                  <c:v>15.58</c:v>
                </c:pt>
                <c:pt idx="355">
                  <c:v>15.589999999999902</c:v>
                </c:pt>
                <c:pt idx="356">
                  <c:v>15.619999999999902</c:v>
                </c:pt>
                <c:pt idx="357">
                  <c:v>15.639999999999899</c:v>
                </c:pt>
                <c:pt idx="358">
                  <c:v>15.639999999999899</c:v>
                </c:pt>
                <c:pt idx="359">
                  <c:v>15.659999999999904</c:v>
                </c:pt>
                <c:pt idx="360">
                  <c:v>15.689999999999902</c:v>
                </c:pt>
                <c:pt idx="361">
                  <c:v>15.7</c:v>
                </c:pt>
                <c:pt idx="362">
                  <c:v>15.719999999999999</c:v>
                </c:pt>
                <c:pt idx="363">
                  <c:v>15.75</c:v>
                </c:pt>
                <c:pt idx="364">
                  <c:v>15.75</c:v>
                </c:pt>
                <c:pt idx="365">
                  <c:v>15.769999999999902</c:v>
                </c:pt>
                <c:pt idx="366">
                  <c:v>15.79</c:v>
                </c:pt>
                <c:pt idx="367">
                  <c:v>15.79</c:v>
                </c:pt>
                <c:pt idx="368">
                  <c:v>15.799999999999899</c:v>
                </c:pt>
                <c:pt idx="369">
                  <c:v>15.829999999999904</c:v>
                </c:pt>
                <c:pt idx="370">
                  <c:v>15.849999999999902</c:v>
                </c:pt>
                <c:pt idx="371">
                  <c:v>15.860000000000001</c:v>
                </c:pt>
                <c:pt idx="372">
                  <c:v>15.860000000000001</c:v>
                </c:pt>
                <c:pt idx="373">
                  <c:v>15.879999999999903</c:v>
                </c:pt>
                <c:pt idx="374">
                  <c:v>15.929999999999902</c:v>
                </c:pt>
                <c:pt idx="375">
                  <c:v>15.929999999999902</c:v>
                </c:pt>
                <c:pt idx="376">
                  <c:v>15.929999999999902</c:v>
                </c:pt>
                <c:pt idx="377">
                  <c:v>15.950000000000001</c:v>
                </c:pt>
                <c:pt idx="378">
                  <c:v>15.97</c:v>
                </c:pt>
                <c:pt idx="379">
                  <c:v>15.98</c:v>
                </c:pt>
                <c:pt idx="380">
                  <c:v>16.02</c:v>
                </c:pt>
                <c:pt idx="381">
                  <c:v>16.04</c:v>
                </c:pt>
                <c:pt idx="382">
                  <c:v>16.04</c:v>
                </c:pt>
                <c:pt idx="383">
                  <c:v>16.05</c:v>
                </c:pt>
                <c:pt idx="384">
                  <c:v>16.059999999999999</c:v>
                </c:pt>
                <c:pt idx="385">
                  <c:v>16.059999999999999</c:v>
                </c:pt>
                <c:pt idx="386">
                  <c:v>16.07</c:v>
                </c:pt>
                <c:pt idx="387">
                  <c:v>16.079999999999995</c:v>
                </c:pt>
                <c:pt idx="388">
                  <c:v>16.110000000000003</c:v>
                </c:pt>
                <c:pt idx="389">
                  <c:v>16.119999999999905</c:v>
                </c:pt>
                <c:pt idx="390">
                  <c:v>16.119999999999905</c:v>
                </c:pt>
                <c:pt idx="391">
                  <c:v>16.14</c:v>
                </c:pt>
                <c:pt idx="392">
                  <c:v>16.170000000000005</c:v>
                </c:pt>
                <c:pt idx="393">
                  <c:v>16.189999999999895</c:v>
                </c:pt>
                <c:pt idx="394">
                  <c:v>16.2</c:v>
                </c:pt>
                <c:pt idx="395">
                  <c:v>16.2</c:v>
                </c:pt>
                <c:pt idx="396">
                  <c:v>16.209999999999898</c:v>
                </c:pt>
                <c:pt idx="397">
                  <c:v>16.23</c:v>
                </c:pt>
                <c:pt idx="398">
                  <c:v>16.23</c:v>
                </c:pt>
                <c:pt idx="399">
                  <c:v>16.23</c:v>
                </c:pt>
                <c:pt idx="400">
                  <c:v>16.23</c:v>
                </c:pt>
                <c:pt idx="401">
                  <c:v>16.25</c:v>
                </c:pt>
                <c:pt idx="402">
                  <c:v>16.27</c:v>
                </c:pt>
                <c:pt idx="403">
                  <c:v>16.29</c:v>
                </c:pt>
                <c:pt idx="404">
                  <c:v>16.309999999999999</c:v>
                </c:pt>
                <c:pt idx="405">
                  <c:v>16.309999999999999</c:v>
                </c:pt>
                <c:pt idx="406">
                  <c:v>16.329999999999995</c:v>
                </c:pt>
                <c:pt idx="407">
                  <c:v>16.34</c:v>
                </c:pt>
                <c:pt idx="408">
                  <c:v>16.36</c:v>
                </c:pt>
                <c:pt idx="409">
                  <c:v>16.37</c:v>
                </c:pt>
                <c:pt idx="410">
                  <c:v>16.39</c:v>
                </c:pt>
                <c:pt idx="411">
                  <c:v>16.399999999999999</c:v>
                </c:pt>
                <c:pt idx="412">
                  <c:v>16.399999999999999</c:v>
                </c:pt>
                <c:pt idx="413">
                  <c:v>16.399999999999999</c:v>
                </c:pt>
                <c:pt idx="414">
                  <c:v>16.399999999999999</c:v>
                </c:pt>
                <c:pt idx="415">
                  <c:v>16.419999999999899</c:v>
                </c:pt>
                <c:pt idx="416">
                  <c:v>16.419999999999899</c:v>
                </c:pt>
                <c:pt idx="417">
                  <c:v>16.419999999999899</c:v>
                </c:pt>
                <c:pt idx="418">
                  <c:v>16.47</c:v>
                </c:pt>
                <c:pt idx="419">
                  <c:v>16.47</c:v>
                </c:pt>
                <c:pt idx="420">
                  <c:v>16.479999999999997</c:v>
                </c:pt>
                <c:pt idx="421">
                  <c:v>16.5</c:v>
                </c:pt>
                <c:pt idx="422">
                  <c:v>16.5</c:v>
                </c:pt>
                <c:pt idx="423">
                  <c:v>16.53</c:v>
                </c:pt>
                <c:pt idx="424">
                  <c:v>16.55</c:v>
                </c:pt>
                <c:pt idx="425">
                  <c:v>16.57</c:v>
                </c:pt>
                <c:pt idx="426">
                  <c:v>16.579999999999995</c:v>
                </c:pt>
                <c:pt idx="427">
                  <c:v>16.599999999999895</c:v>
                </c:pt>
                <c:pt idx="428">
                  <c:v>16.6099999999999</c:v>
                </c:pt>
                <c:pt idx="429">
                  <c:v>16.619999999999905</c:v>
                </c:pt>
                <c:pt idx="430">
                  <c:v>16.66</c:v>
                </c:pt>
                <c:pt idx="431">
                  <c:v>16.689999999999895</c:v>
                </c:pt>
                <c:pt idx="432">
                  <c:v>16.7</c:v>
                </c:pt>
                <c:pt idx="433">
                  <c:v>16.71</c:v>
                </c:pt>
                <c:pt idx="434">
                  <c:v>16.729999999999897</c:v>
                </c:pt>
                <c:pt idx="435">
                  <c:v>16.77</c:v>
                </c:pt>
                <c:pt idx="436">
                  <c:v>16.77</c:v>
                </c:pt>
                <c:pt idx="437">
                  <c:v>16.799999999999898</c:v>
                </c:pt>
                <c:pt idx="438">
                  <c:v>16.819999999999901</c:v>
                </c:pt>
                <c:pt idx="439">
                  <c:v>16.829999999999899</c:v>
                </c:pt>
                <c:pt idx="440">
                  <c:v>16.8399999999999</c:v>
                </c:pt>
                <c:pt idx="441">
                  <c:v>16.8399999999999</c:v>
                </c:pt>
                <c:pt idx="442">
                  <c:v>16.849999999999895</c:v>
                </c:pt>
                <c:pt idx="443">
                  <c:v>16.86</c:v>
                </c:pt>
                <c:pt idx="444">
                  <c:v>16.88</c:v>
                </c:pt>
                <c:pt idx="445">
                  <c:v>16.88</c:v>
                </c:pt>
                <c:pt idx="446">
                  <c:v>16.89</c:v>
                </c:pt>
                <c:pt idx="447">
                  <c:v>16.89</c:v>
                </c:pt>
                <c:pt idx="448">
                  <c:v>16.899999999999999</c:v>
                </c:pt>
                <c:pt idx="449">
                  <c:v>16.93</c:v>
                </c:pt>
                <c:pt idx="450">
                  <c:v>16.97</c:v>
                </c:pt>
                <c:pt idx="451">
                  <c:v>16.97</c:v>
                </c:pt>
                <c:pt idx="452">
                  <c:v>16.979999999999997</c:v>
                </c:pt>
                <c:pt idx="453">
                  <c:v>17.009999999999899</c:v>
                </c:pt>
                <c:pt idx="454">
                  <c:v>17.0199999999999</c:v>
                </c:pt>
                <c:pt idx="455">
                  <c:v>17.0199999999999</c:v>
                </c:pt>
                <c:pt idx="456">
                  <c:v>17.0399999999999</c:v>
                </c:pt>
                <c:pt idx="457">
                  <c:v>17.049999999999898</c:v>
                </c:pt>
                <c:pt idx="458">
                  <c:v>17.049999999999898</c:v>
                </c:pt>
                <c:pt idx="459">
                  <c:v>17.049999999999898</c:v>
                </c:pt>
                <c:pt idx="460">
                  <c:v>17.059999999999999</c:v>
                </c:pt>
                <c:pt idx="461">
                  <c:v>17.059999999999999</c:v>
                </c:pt>
                <c:pt idx="462">
                  <c:v>17.07</c:v>
                </c:pt>
                <c:pt idx="463">
                  <c:v>17.079999999999995</c:v>
                </c:pt>
                <c:pt idx="464">
                  <c:v>17.09</c:v>
                </c:pt>
                <c:pt idx="465">
                  <c:v>17.119999999999905</c:v>
                </c:pt>
                <c:pt idx="466">
                  <c:v>17.119999999999905</c:v>
                </c:pt>
                <c:pt idx="467">
                  <c:v>17.119999999999905</c:v>
                </c:pt>
                <c:pt idx="468">
                  <c:v>17.139999999999901</c:v>
                </c:pt>
                <c:pt idx="469">
                  <c:v>17.159999999999901</c:v>
                </c:pt>
                <c:pt idx="470">
                  <c:v>17.159999999999901</c:v>
                </c:pt>
                <c:pt idx="471">
                  <c:v>17.169999999999899</c:v>
                </c:pt>
                <c:pt idx="472">
                  <c:v>17.169999999999899</c:v>
                </c:pt>
                <c:pt idx="473">
                  <c:v>17.18</c:v>
                </c:pt>
                <c:pt idx="474">
                  <c:v>17.21</c:v>
                </c:pt>
                <c:pt idx="475">
                  <c:v>17.23</c:v>
                </c:pt>
                <c:pt idx="476">
                  <c:v>17.239999999999995</c:v>
                </c:pt>
                <c:pt idx="477">
                  <c:v>17.25</c:v>
                </c:pt>
                <c:pt idx="478">
                  <c:v>17.27</c:v>
                </c:pt>
                <c:pt idx="479">
                  <c:v>17.279999999999998</c:v>
                </c:pt>
                <c:pt idx="480">
                  <c:v>17.279999999999998</c:v>
                </c:pt>
                <c:pt idx="481">
                  <c:v>17.279999999999998</c:v>
                </c:pt>
                <c:pt idx="482">
                  <c:v>17.29</c:v>
                </c:pt>
                <c:pt idx="483">
                  <c:v>17.309999999999999</c:v>
                </c:pt>
                <c:pt idx="484">
                  <c:v>17.309999999999999</c:v>
                </c:pt>
                <c:pt idx="485">
                  <c:v>17.329999999999899</c:v>
                </c:pt>
                <c:pt idx="486">
                  <c:v>17.329999999999899</c:v>
                </c:pt>
                <c:pt idx="487">
                  <c:v>17.329999999999899</c:v>
                </c:pt>
                <c:pt idx="488">
                  <c:v>17.37</c:v>
                </c:pt>
                <c:pt idx="489">
                  <c:v>17.37</c:v>
                </c:pt>
                <c:pt idx="490">
                  <c:v>17.38</c:v>
                </c:pt>
                <c:pt idx="491">
                  <c:v>17.39</c:v>
                </c:pt>
                <c:pt idx="492">
                  <c:v>17.39</c:v>
                </c:pt>
                <c:pt idx="493">
                  <c:v>17.39</c:v>
                </c:pt>
                <c:pt idx="494">
                  <c:v>17.39</c:v>
                </c:pt>
                <c:pt idx="495">
                  <c:v>17.409999999999897</c:v>
                </c:pt>
                <c:pt idx="496">
                  <c:v>17.419999999999899</c:v>
                </c:pt>
                <c:pt idx="497">
                  <c:v>17.419999999999899</c:v>
                </c:pt>
                <c:pt idx="498">
                  <c:v>17.419999999999899</c:v>
                </c:pt>
                <c:pt idx="499">
                  <c:v>17.439999999999998</c:v>
                </c:pt>
                <c:pt idx="500">
                  <c:v>17.489999999999991</c:v>
                </c:pt>
                <c:pt idx="501">
                  <c:v>17.509999999999899</c:v>
                </c:pt>
                <c:pt idx="502">
                  <c:v>17.5199999999999</c:v>
                </c:pt>
                <c:pt idx="503">
                  <c:v>17.5399999999999</c:v>
                </c:pt>
                <c:pt idx="504">
                  <c:v>17.549999999999898</c:v>
                </c:pt>
                <c:pt idx="505">
                  <c:v>17.549999999999898</c:v>
                </c:pt>
                <c:pt idx="506">
                  <c:v>17.559999999999999</c:v>
                </c:pt>
                <c:pt idx="507">
                  <c:v>17.57</c:v>
                </c:pt>
                <c:pt idx="508">
                  <c:v>17.579999999999995</c:v>
                </c:pt>
                <c:pt idx="509">
                  <c:v>17.59</c:v>
                </c:pt>
                <c:pt idx="510">
                  <c:v>17.610000000000003</c:v>
                </c:pt>
                <c:pt idx="511">
                  <c:v>17.610000000000003</c:v>
                </c:pt>
                <c:pt idx="512">
                  <c:v>17.619999999999905</c:v>
                </c:pt>
                <c:pt idx="513">
                  <c:v>17.6299999999999</c:v>
                </c:pt>
                <c:pt idx="514">
                  <c:v>17.649999999999999</c:v>
                </c:pt>
                <c:pt idx="515">
                  <c:v>17.68</c:v>
                </c:pt>
                <c:pt idx="516">
                  <c:v>17.690000000000001</c:v>
                </c:pt>
                <c:pt idx="517">
                  <c:v>17.7</c:v>
                </c:pt>
                <c:pt idx="518">
                  <c:v>17.709999999999898</c:v>
                </c:pt>
                <c:pt idx="519">
                  <c:v>17.709999999999898</c:v>
                </c:pt>
                <c:pt idx="520">
                  <c:v>17.719999999999899</c:v>
                </c:pt>
                <c:pt idx="521">
                  <c:v>17.729999999999897</c:v>
                </c:pt>
                <c:pt idx="522">
                  <c:v>17.739999999999995</c:v>
                </c:pt>
                <c:pt idx="523">
                  <c:v>17.75</c:v>
                </c:pt>
                <c:pt idx="524">
                  <c:v>17.77</c:v>
                </c:pt>
                <c:pt idx="525">
                  <c:v>17.77</c:v>
                </c:pt>
                <c:pt idx="526">
                  <c:v>17.79</c:v>
                </c:pt>
                <c:pt idx="527">
                  <c:v>17.809999999999999</c:v>
                </c:pt>
                <c:pt idx="528">
                  <c:v>17.8399999999999</c:v>
                </c:pt>
                <c:pt idx="529">
                  <c:v>17.88</c:v>
                </c:pt>
                <c:pt idx="530">
                  <c:v>17.909999999999897</c:v>
                </c:pt>
                <c:pt idx="531">
                  <c:v>17.909999999999897</c:v>
                </c:pt>
                <c:pt idx="532">
                  <c:v>17.919999999999899</c:v>
                </c:pt>
                <c:pt idx="533">
                  <c:v>17.93</c:v>
                </c:pt>
                <c:pt idx="534">
                  <c:v>17.97</c:v>
                </c:pt>
                <c:pt idx="535">
                  <c:v>17.97</c:v>
                </c:pt>
                <c:pt idx="536">
                  <c:v>17.97</c:v>
                </c:pt>
                <c:pt idx="537">
                  <c:v>17.979999999999997</c:v>
                </c:pt>
                <c:pt idx="538">
                  <c:v>18</c:v>
                </c:pt>
                <c:pt idx="539">
                  <c:v>18</c:v>
                </c:pt>
                <c:pt idx="540">
                  <c:v>18</c:v>
                </c:pt>
                <c:pt idx="541">
                  <c:v>18.009999999999899</c:v>
                </c:pt>
                <c:pt idx="542">
                  <c:v>18.0199999999999</c:v>
                </c:pt>
                <c:pt idx="543">
                  <c:v>18.029999999999902</c:v>
                </c:pt>
                <c:pt idx="544">
                  <c:v>18.04</c:v>
                </c:pt>
                <c:pt idx="545">
                  <c:v>18.04</c:v>
                </c:pt>
                <c:pt idx="546">
                  <c:v>18.05</c:v>
                </c:pt>
                <c:pt idx="547">
                  <c:v>18.059999999999999</c:v>
                </c:pt>
                <c:pt idx="548">
                  <c:v>18.059999999999999</c:v>
                </c:pt>
                <c:pt idx="549">
                  <c:v>18.07</c:v>
                </c:pt>
                <c:pt idx="550">
                  <c:v>18.09</c:v>
                </c:pt>
                <c:pt idx="551">
                  <c:v>18.12</c:v>
                </c:pt>
                <c:pt idx="552">
                  <c:v>18.12</c:v>
                </c:pt>
                <c:pt idx="553">
                  <c:v>18.12</c:v>
                </c:pt>
                <c:pt idx="554">
                  <c:v>18.12</c:v>
                </c:pt>
                <c:pt idx="555">
                  <c:v>18.130000000000003</c:v>
                </c:pt>
                <c:pt idx="556">
                  <c:v>18.14</c:v>
                </c:pt>
                <c:pt idx="557">
                  <c:v>18.18</c:v>
                </c:pt>
                <c:pt idx="558">
                  <c:v>18.190000000000001</c:v>
                </c:pt>
                <c:pt idx="559">
                  <c:v>18.190000000000001</c:v>
                </c:pt>
                <c:pt idx="560">
                  <c:v>18.21</c:v>
                </c:pt>
                <c:pt idx="561">
                  <c:v>18.239999999999995</c:v>
                </c:pt>
                <c:pt idx="562">
                  <c:v>18.259999999999899</c:v>
                </c:pt>
                <c:pt idx="563">
                  <c:v>18.29</c:v>
                </c:pt>
                <c:pt idx="564">
                  <c:v>18.3</c:v>
                </c:pt>
                <c:pt idx="565">
                  <c:v>18.329999999999995</c:v>
                </c:pt>
                <c:pt idx="566">
                  <c:v>18.34</c:v>
                </c:pt>
                <c:pt idx="567">
                  <c:v>18.350000000000001</c:v>
                </c:pt>
                <c:pt idx="568">
                  <c:v>18.39</c:v>
                </c:pt>
                <c:pt idx="569">
                  <c:v>18.399999999999999</c:v>
                </c:pt>
                <c:pt idx="570">
                  <c:v>18.41</c:v>
                </c:pt>
                <c:pt idx="571">
                  <c:v>18.41</c:v>
                </c:pt>
                <c:pt idx="572">
                  <c:v>18.419999999999899</c:v>
                </c:pt>
                <c:pt idx="573">
                  <c:v>18.429999999999897</c:v>
                </c:pt>
                <c:pt idx="574">
                  <c:v>18.439999999999895</c:v>
                </c:pt>
                <c:pt idx="575">
                  <c:v>18.439999999999895</c:v>
                </c:pt>
                <c:pt idx="576">
                  <c:v>18.449999999999896</c:v>
                </c:pt>
                <c:pt idx="577">
                  <c:v>18.459999999999898</c:v>
                </c:pt>
                <c:pt idx="578">
                  <c:v>18.479999999999897</c:v>
                </c:pt>
                <c:pt idx="579">
                  <c:v>18.5</c:v>
                </c:pt>
                <c:pt idx="580">
                  <c:v>18.509999999999899</c:v>
                </c:pt>
                <c:pt idx="581">
                  <c:v>18.559999999999999</c:v>
                </c:pt>
                <c:pt idx="582">
                  <c:v>18.559999999999999</c:v>
                </c:pt>
                <c:pt idx="583">
                  <c:v>18.579999999999995</c:v>
                </c:pt>
                <c:pt idx="584">
                  <c:v>18.62</c:v>
                </c:pt>
                <c:pt idx="585">
                  <c:v>18.62</c:v>
                </c:pt>
                <c:pt idx="586">
                  <c:v>18.62</c:v>
                </c:pt>
                <c:pt idx="587">
                  <c:v>18.649999999999999</c:v>
                </c:pt>
                <c:pt idx="588">
                  <c:v>18.649999999999999</c:v>
                </c:pt>
                <c:pt idx="589">
                  <c:v>18.670000000000005</c:v>
                </c:pt>
                <c:pt idx="590">
                  <c:v>18.690000000000001</c:v>
                </c:pt>
                <c:pt idx="591">
                  <c:v>18.72</c:v>
                </c:pt>
                <c:pt idx="592">
                  <c:v>18.739999999999995</c:v>
                </c:pt>
                <c:pt idx="593">
                  <c:v>18.75</c:v>
                </c:pt>
                <c:pt idx="594">
                  <c:v>18.77</c:v>
                </c:pt>
                <c:pt idx="595">
                  <c:v>18.8</c:v>
                </c:pt>
                <c:pt idx="596">
                  <c:v>18.82</c:v>
                </c:pt>
                <c:pt idx="597">
                  <c:v>18.82</c:v>
                </c:pt>
                <c:pt idx="598">
                  <c:v>18.84</c:v>
                </c:pt>
                <c:pt idx="599">
                  <c:v>18.87</c:v>
                </c:pt>
                <c:pt idx="600">
                  <c:v>18.899999999999999</c:v>
                </c:pt>
                <c:pt idx="601">
                  <c:v>18.920000000000002</c:v>
                </c:pt>
                <c:pt idx="602">
                  <c:v>18.93</c:v>
                </c:pt>
                <c:pt idx="603">
                  <c:v>18.939999999999998</c:v>
                </c:pt>
                <c:pt idx="604">
                  <c:v>18.97</c:v>
                </c:pt>
                <c:pt idx="605">
                  <c:v>18.989999999999991</c:v>
                </c:pt>
                <c:pt idx="606">
                  <c:v>18.989999999999991</c:v>
                </c:pt>
                <c:pt idx="607">
                  <c:v>19.009999999999899</c:v>
                </c:pt>
                <c:pt idx="608">
                  <c:v>19.009999999999899</c:v>
                </c:pt>
                <c:pt idx="609">
                  <c:v>19.0399999999999</c:v>
                </c:pt>
                <c:pt idx="610">
                  <c:v>19.0399999999999</c:v>
                </c:pt>
                <c:pt idx="611">
                  <c:v>19.059999999999999</c:v>
                </c:pt>
                <c:pt idx="612">
                  <c:v>19.079999999999995</c:v>
                </c:pt>
                <c:pt idx="613">
                  <c:v>19.110000000000003</c:v>
                </c:pt>
                <c:pt idx="614">
                  <c:v>19.110000000000003</c:v>
                </c:pt>
                <c:pt idx="615">
                  <c:v>19.119999999999905</c:v>
                </c:pt>
                <c:pt idx="616">
                  <c:v>19.130000000000003</c:v>
                </c:pt>
                <c:pt idx="617">
                  <c:v>19.139999999999901</c:v>
                </c:pt>
                <c:pt idx="618">
                  <c:v>19.149999999999999</c:v>
                </c:pt>
                <c:pt idx="619">
                  <c:v>19.16</c:v>
                </c:pt>
                <c:pt idx="620">
                  <c:v>19.16</c:v>
                </c:pt>
                <c:pt idx="621">
                  <c:v>19.190000000000001</c:v>
                </c:pt>
                <c:pt idx="622">
                  <c:v>19.190000000000001</c:v>
                </c:pt>
                <c:pt idx="623">
                  <c:v>19.21</c:v>
                </c:pt>
                <c:pt idx="624">
                  <c:v>19.22</c:v>
                </c:pt>
                <c:pt idx="625">
                  <c:v>19.259999999999899</c:v>
                </c:pt>
                <c:pt idx="626">
                  <c:v>19.259999999999899</c:v>
                </c:pt>
                <c:pt idx="627">
                  <c:v>19.27</c:v>
                </c:pt>
                <c:pt idx="628">
                  <c:v>19.27</c:v>
                </c:pt>
                <c:pt idx="629">
                  <c:v>19.29</c:v>
                </c:pt>
                <c:pt idx="630">
                  <c:v>19.309999999999999</c:v>
                </c:pt>
                <c:pt idx="631">
                  <c:v>19.32</c:v>
                </c:pt>
                <c:pt idx="632">
                  <c:v>19.329999999999995</c:v>
                </c:pt>
                <c:pt idx="633">
                  <c:v>19.350000000000001</c:v>
                </c:pt>
                <c:pt idx="634">
                  <c:v>19.37</c:v>
                </c:pt>
                <c:pt idx="635">
                  <c:v>19.38</c:v>
                </c:pt>
                <c:pt idx="636">
                  <c:v>19.399999999999999</c:v>
                </c:pt>
                <c:pt idx="637">
                  <c:v>19.41</c:v>
                </c:pt>
                <c:pt idx="638">
                  <c:v>19.41</c:v>
                </c:pt>
                <c:pt idx="639">
                  <c:v>19.41</c:v>
                </c:pt>
                <c:pt idx="640">
                  <c:v>19.43</c:v>
                </c:pt>
                <c:pt idx="641">
                  <c:v>19.439999999999895</c:v>
                </c:pt>
                <c:pt idx="642">
                  <c:v>19.45</c:v>
                </c:pt>
                <c:pt idx="643">
                  <c:v>19.47</c:v>
                </c:pt>
                <c:pt idx="644">
                  <c:v>19.479999999999997</c:v>
                </c:pt>
                <c:pt idx="645">
                  <c:v>19.489999999999991</c:v>
                </c:pt>
                <c:pt idx="646">
                  <c:v>19.489999999999991</c:v>
                </c:pt>
                <c:pt idx="647">
                  <c:v>19.52</c:v>
                </c:pt>
                <c:pt idx="648">
                  <c:v>19.529999999999902</c:v>
                </c:pt>
                <c:pt idx="649">
                  <c:v>19.54</c:v>
                </c:pt>
                <c:pt idx="650">
                  <c:v>19.57</c:v>
                </c:pt>
                <c:pt idx="651">
                  <c:v>19.579999999999995</c:v>
                </c:pt>
                <c:pt idx="652">
                  <c:v>19.600000000000001</c:v>
                </c:pt>
                <c:pt idx="653">
                  <c:v>19.600000000000001</c:v>
                </c:pt>
                <c:pt idx="654">
                  <c:v>19.610000000000003</c:v>
                </c:pt>
                <c:pt idx="655">
                  <c:v>19.62</c:v>
                </c:pt>
                <c:pt idx="656">
                  <c:v>19.630000000000003</c:v>
                </c:pt>
                <c:pt idx="657">
                  <c:v>19.649999999999999</c:v>
                </c:pt>
                <c:pt idx="658">
                  <c:v>19.669999999999899</c:v>
                </c:pt>
                <c:pt idx="659">
                  <c:v>19.689999999999895</c:v>
                </c:pt>
                <c:pt idx="660">
                  <c:v>19.7</c:v>
                </c:pt>
                <c:pt idx="661">
                  <c:v>19.72</c:v>
                </c:pt>
                <c:pt idx="662">
                  <c:v>19.73</c:v>
                </c:pt>
                <c:pt idx="663">
                  <c:v>19.739999999999995</c:v>
                </c:pt>
                <c:pt idx="664">
                  <c:v>19.75</c:v>
                </c:pt>
                <c:pt idx="665">
                  <c:v>19.779999999999998</c:v>
                </c:pt>
                <c:pt idx="666">
                  <c:v>19.779999999999998</c:v>
                </c:pt>
                <c:pt idx="667">
                  <c:v>19.79</c:v>
                </c:pt>
                <c:pt idx="668">
                  <c:v>19.809999999999999</c:v>
                </c:pt>
                <c:pt idx="669">
                  <c:v>19.82</c:v>
                </c:pt>
                <c:pt idx="670">
                  <c:v>19.829999999999995</c:v>
                </c:pt>
                <c:pt idx="671">
                  <c:v>19.84</c:v>
                </c:pt>
                <c:pt idx="672">
                  <c:v>19.86</c:v>
                </c:pt>
                <c:pt idx="673">
                  <c:v>19.86</c:v>
                </c:pt>
                <c:pt idx="674">
                  <c:v>19.899999999999999</c:v>
                </c:pt>
                <c:pt idx="675">
                  <c:v>19.899999999999999</c:v>
                </c:pt>
                <c:pt idx="676">
                  <c:v>19.91</c:v>
                </c:pt>
                <c:pt idx="677">
                  <c:v>19.919999999999899</c:v>
                </c:pt>
                <c:pt idx="678">
                  <c:v>19.919999999999899</c:v>
                </c:pt>
                <c:pt idx="679">
                  <c:v>19.919999999999899</c:v>
                </c:pt>
                <c:pt idx="680">
                  <c:v>19.919999999999899</c:v>
                </c:pt>
                <c:pt idx="681">
                  <c:v>19.939999999999895</c:v>
                </c:pt>
                <c:pt idx="682">
                  <c:v>19.959999999999997</c:v>
                </c:pt>
                <c:pt idx="683">
                  <c:v>19.959999999999997</c:v>
                </c:pt>
                <c:pt idx="684">
                  <c:v>19.97</c:v>
                </c:pt>
                <c:pt idx="685">
                  <c:v>19.979999999999997</c:v>
                </c:pt>
                <c:pt idx="686">
                  <c:v>19.979999999999997</c:v>
                </c:pt>
                <c:pt idx="687">
                  <c:v>20</c:v>
                </c:pt>
                <c:pt idx="688">
                  <c:v>20.04</c:v>
                </c:pt>
                <c:pt idx="689">
                  <c:v>20.059999999999999</c:v>
                </c:pt>
                <c:pt idx="690">
                  <c:v>20.07</c:v>
                </c:pt>
                <c:pt idx="691">
                  <c:v>20.09</c:v>
                </c:pt>
                <c:pt idx="692">
                  <c:v>20.099999999999895</c:v>
                </c:pt>
                <c:pt idx="693">
                  <c:v>20.1099999999999</c:v>
                </c:pt>
                <c:pt idx="694">
                  <c:v>20.119999999999905</c:v>
                </c:pt>
                <c:pt idx="695">
                  <c:v>20.130000000000003</c:v>
                </c:pt>
                <c:pt idx="696">
                  <c:v>20.139999999999901</c:v>
                </c:pt>
                <c:pt idx="697">
                  <c:v>20.149999999999899</c:v>
                </c:pt>
                <c:pt idx="698">
                  <c:v>20.16</c:v>
                </c:pt>
                <c:pt idx="699">
                  <c:v>20.18</c:v>
                </c:pt>
                <c:pt idx="700">
                  <c:v>20.2</c:v>
                </c:pt>
                <c:pt idx="701">
                  <c:v>20.21</c:v>
                </c:pt>
                <c:pt idx="702">
                  <c:v>20.22</c:v>
                </c:pt>
                <c:pt idx="703">
                  <c:v>20.23</c:v>
                </c:pt>
                <c:pt idx="704">
                  <c:v>20.25</c:v>
                </c:pt>
                <c:pt idx="705">
                  <c:v>20.25</c:v>
                </c:pt>
                <c:pt idx="706">
                  <c:v>20.259999999999899</c:v>
                </c:pt>
                <c:pt idx="707">
                  <c:v>20.279999999999998</c:v>
                </c:pt>
                <c:pt idx="708">
                  <c:v>20.299999999999898</c:v>
                </c:pt>
                <c:pt idx="709">
                  <c:v>20.299999999999898</c:v>
                </c:pt>
                <c:pt idx="710">
                  <c:v>20.32</c:v>
                </c:pt>
                <c:pt idx="711">
                  <c:v>20.36</c:v>
                </c:pt>
                <c:pt idx="712">
                  <c:v>20.38</c:v>
                </c:pt>
                <c:pt idx="713">
                  <c:v>20.39</c:v>
                </c:pt>
                <c:pt idx="714">
                  <c:v>20.399999999999999</c:v>
                </c:pt>
                <c:pt idx="715">
                  <c:v>20.41</c:v>
                </c:pt>
                <c:pt idx="716">
                  <c:v>20.419999999999899</c:v>
                </c:pt>
                <c:pt idx="717">
                  <c:v>20.419999999999899</c:v>
                </c:pt>
                <c:pt idx="718">
                  <c:v>20.43</c:v>
                </c:pt>
                <c:pt idx="719">
                  <c:v>20.479999999999997</c:v>
                </c:pt>
                <c:pt idx="720">
                  <c:v>20.54</c:v>
                </c:pt>
                <c:pt idx="721">
                  <c:v>20.56</c:v>
                </c:pt>
                <c:pt idx="722">
                  <c:v>20.57</c:v>
                </c:pt>
                <c:pt idx="723">
                  <c:v>20.59</c:v>
                </c:pt>
                <c:pt idx="724">
                  <c:v>20.59</c:v>
                </c:pt>
                <c:pt idx="725">
                  <c:v>20.610000000000003</c:v>
                </c:pt>
                <c:pt idx="726">
                  <c:v>20.650000000000002</c:v>
                </c:pt>
                <c:pt idx="727">
                  <c:v>20.650000000000002</c:v>
                </c:pt>
                <c:pt idx="728">
                  <c:v>20.66</c:v>
                </c:pt>
                <c:pt idx="729">
                  <c:v>20.66</c:v>
                </c:pt>
                <c:pt idx="730">
                  <c:v>20.67</c:v>
                </c:pt>
                <c:pt idx="731">
                  <c:v>20.69</c:v>
                </c:pt>
                <c:pt idx="732">
                  <c:v>20.729999999999897</c:v>
                </c:pt>
                <c:pt idx="733">
                  <c:v>20.74</c:v>
                </c:pt>
                <c:pt idx="734">
                  <c:v>20.74</c:v>
                </c:pt>
                <c:pt idx="735">
                  <c:v>20.759999999999998</c:v>
                </c:pt>
                <c:pt idx="736">
                  <c:v>20.77</c:v>
                </c:pt>
                <c:pt idx="737">
                  <c:v>20.79</c:v>
                </c:pt>
                <c:pt idx="738">
                  <c:v>20.82</c:v>
                </c:pt>
                <c:pt idx="739">
                  <c:v>20.84</c:v>
                </c:pt>
                <c:pt idx="740">
                  <c:v>20.86</c:v>
                </c:pt>
                <c:pt idx="741">
                  <c:v>20.89</c:v>
                </c:pt>
                <c:pt idx="742">
                  <c:v>20.89</c:v>
                </c:pt>
                <c:pt idx="743">
                  <c:v>20.91</c:v>
                </c:pt>
                <c:pt idx="744">
                  <c:v>20.939999999999998</c:v>
                </c:pt>
                <c:pt idx="745">
                  <c:v>20.97</c:v>
                </c:pt>
                <c:pt idx="746">
                  <c:v>20.979999999999897</c:v>
                </c:pt>
                <c:pt idx="747">
                  <c:v>20.99</c:v>
                </c:pt>
                <c:pt idx="748">
                  <c:v>21.01</c:v>
                </c:pt>
                <c:pt idx="749">
                  <c:v>21.02</c:v>
                </c:pt>
                <c:pt idx="750">
                  <c:v>21.03</c:v>
                </c:pt>
                <c:pt idx="751">
                  <c:v>21.04</c:v>
                </c:pt>
                <c:pt idx="752">
                  <c:v>21.06</c:v>
                </c:pt>
                <c:pt idx="753">
                  <c:v>21.09</c:v>
                </c:pt>
                <c:pt idx="754">
                  <c:v>21.130000000000003</c:v>
                </c:pt>
                <c:pt idx="755">
                  <c:v>21.139999999999901</c:v>
                </c:pt>
                <c:pt idx="756">
                  <c:v>21.150000000000002</c:v>
                </c:pt>
                <c:pt idx="757">
                  <c:v>21.18</c:v>
                </c:pt>
                <c:pt idx="758">
                  <c:v>21.19</c:v>
                </c:pt>
                <c:pt idx="759">
                  <c:v>21.19</c:v>
                </c:pt>
                <c:pt idx="760">
                  <c:v>21.22</c:v>
                </c:pt>
                <c:pt idx="761">
                  <c:v>21.24</c:v>
                </c:pt>
                <c:pt idx="762">
                  <c:v>21.259999999999899</c:v>
                </c:pt>
                <c:pt idx="763">
                  <c:v>21.269999999999897</c:v>
                </c:pt>
                <c:pt idx="764">
                  <c:v>21.279999999999998</c:v>
                </c:pt>
                <c:pt idx="765">
                  <c:v>21.3</c:v>
                </c:pt>
                <c:pt idx="766">
                  <c:v>21.32</c:v>
                </c:pt>
                <c:pt idx="767">
                  <c:v>21.330000000000002</c:v>
                </c:pt>
                <c:pt idx="768">
                  <c:v>21.3399999999999</c:v>
                </c:pt>
                <c:pt idx="769">
                  <c:v>21.38</c:v>
                </c:pt>
                <c:pt idx="770">
                  <c:v>21.39</c:v>
                </c:pt>
                <c:pt idx="771">
                  <c:v>21.4</c:v>
                </c:pt>
                <c:pt idx="772">
                  <c:v>21.419999999999998</c:v>
                </c:pt>
                <c:pt idx="773">
                  <c:v>21.419999999999998</c:v>
                </c:pt>
                <c:pt idx="774">
                  <c:v>21.43</c:v>
                </c:pt>
                <c:pt idx="775">
                  <c:v>21.43</c:v>
                </c:pt>
                <c:pt idx="776">
                  <c:v>21.439999999999998</c:v>
                </c:pt>
                <c:pt idx="777">
                  <c:v>21.47</c:v>
                </c:pt>
                <c:pt idx="778">
                  <c:v>21.479999999999997</c:v>
                </c:pt>
                <c:pt idx="779">
                  <c:v>21.5</c:v>
                </c:pt>
                <c:pt idx="780">
                  <c:v>21.51</c:v>
                </c:pt>
                <c:pt idx="781">
                  <c:v>21.52</c:v>
                </c:pt>
                <c:pt idx="782">
                  <c:v>21.529999999999902</c:v>
                </c:pt>
                <c:pt idx="783">
                  <c:v>21.54</c:v>
                </c:pt>
                <c:pt idx="784">
                  <c:v>21.57</c:v>
                </c:pt>
                <c:pt idx="785">
                  <c:v>21.6</c:v>
                </c:pt>
                <c:pt idx="786">
                  <c:v>21.6</c:v>
                </c:pt>
                <c:pt idx="787">
                  <c:v>21.62</c:v>
                </c:pt>
                <c:pt idx="788">
                  <c:v>21.66</c:v>
                </c:pt>
                <c:pt idx="789">
                  <c:v>21.66</c:v>
                </c:pt>
                <c:pt idx="790">
                  <c:v>21.68</c:v>
                </c:pt>
                <c:pt idx="791">
                  <c:v>21.68</c:v>
                </c:pt>
                <c:pt idx="792">
                  <c:v>21.72</c:v>
                </c:pt>
                <c:pt idx="793">
                  <c:v>21.73</c:v>
                </c:pt>
                <c:pt idx="794">
                  <c:v>21.74</c:v>
                </c:pt>
                <c:pt idx="795">
                  <c:v>21.75</c:v>
                </c:pt>
                <c:pt idx="796">
                  <c:v>21.77</c:v>
                </c:pt>
                <c:pt idx="797">
                  <c:v>21.77</c:v>
                </c:pt>
                <c:pt idx="798">
                  <c:v>21.779999999999998</c:v>
                </c:pt>
                <c:pt idx="799">
                  <c:v>21.8</c:v>
                </c:pt>
                <c:pt idx="800">
                  <c:v>21.8</c:v>
                </c:pt>
                <c:pt idx="801">
                  <c:v>21.810000000000002</c:v>
                </c:pt>
                <c:pt idx="802">
                  <c:v>21.830000000000002</c:v>
                </c:pt>
                <c:pt idx="803">
                  <c:v>21.830000000000002</c:v>
                </c:pt>
                <c:pt idx="804">
                  <c:v>21.85</c:v>
                </c:pt>
                <c:pt idx="805">
                  <c:v>21.87</c:v>
                </c:pt>
                <c:pt idx="806">
                  <c:v>21.88</c:v>
                </c:pt>
                <c:pt idx="807">
                  <c:v>21.939999999999998</c:v>
                </c:pt>
                <c:pt idx="808">
                  <c:v>21.95</c:v>
                </c:pt>
                <c:pt idx="809">
                  <c:v>21.979999999999997</c:v>
                </c:pt>
                <c:pt idx="810">
                  <c:v>22</c:v>
                </c:pt>
                <c:pt idx="811">
                  <c:v>22.02</c:v>
                </c:pt>
                <c:pt idx="812">
                  <c:v>22.03</c:v>
                </c:pt>
                <c:pt idx="813">
                  <c:v>22.05</c:v>
                </c:pt>
                <c:pt idx="814">
                  <c:v>22.069999999999897</c:v>
                </c:pt>
                <c:pt idx="815">
                  <c:v>22.09</c:v>
                </c:pt>
                <c:pt idx="816">
                  <c:v>22.130000000000003</c:v>
                </c:pt>
                <c:pt idx="817">
                  <c:v>22.150000000000002</c:v>
                </c:pt>
                <c:pt idx="818">
                  <c:v>22.159999999999901</c:v>
                </c:pt>
                <c:pt idx="819">
                  <c:v>22.18</c:v>
                </c:pt>
                <c:pt idx="820">
                  <c:v>22.19</c:v>
                </c:pt>
                <c:pt idx="821">
                  <c:v>22.2</c:v>
                </c:pt>
                <c:pt idx="822">
                  <c:v>22.21</c:v>
                </c:pt>
                <c:pt idx="823">
                  <c:v>22.22</c:v>
                </c:pt>
                <c:pt idx="824">
                  <c:v>22.23</c:v>
                </c:pt>
                <c:pt idx="825">
                  <c:v>22.23</c:v>
                </c:pt>
                <c:pt idx="826">
                  <c:v>22.259999999999899</c:v>
                </c:pt>
                <c:pt idx="827">
                  <c:v>22.279999999999902</c:v>
                </c:pt>
                <c:pt idx="828">
                  <c:v>22.289999999999896</c:v>
                </c:pt>
                <c:pt idx="829">
                  <c:v>22.289999999999896</c:v>
                </c:pt>
                <c:pt idx="830">
                  <c:v>22.34</c:v>
                </c:pt>
                <c:pt idx="831">
                  <c:v>22.36</c:v>
                </c:pt>
                <c:pt idx="832">
                  <c:v>22.36</c:v>
                </c:pt>
                <c:pt idx="833">
                  <c:v>22.39</c:v>
                </c:pt>
                <c:pt idx="834">
                  <c:v>22.41</c:v>
                </c:pt>
                <c:pt idx="835">
                  <c:v>22.439999999999895</c:v>
                </c:pt>
                <c:pt idx="836">
                  <c:v>22.459999999999997</c:v>
                </c:pt>
                <c:pt idx="837">
                  <c:v>22.479999999999997</c:v>
                </c:pt>
                <c:pt idx="838">
                  <c:v>22.5</c:v>
                </c:pt>
                <c:pt idx="839">
                  <c:v>22.53</c:v>
                </c:pt>
                <c:pt idx="840">
                  <c:v>22.53</c:v>
                </c:pt>
                <c:pt idx="841">
                  <c:v>22.54</c:v>
                </c:pt>
                <c:pt idx="842">
                  <c:v>22.56</c:v>
                </c:pt>
                <c:pt idx="843">
                  <c:v>22.57</c:v>
                </c:pt>
                <c:pt idx="844">
                  <c:v>22.57</c:v>
                </c:pt>
                <c:pt idx="845">
                  <c:v>22.59</c:v>
                </c:pt>
                <c:pt idx="846">
                  <c:v>22.62</c:v>
                </c:pt>
                <c:pt idx="847">
                  <c:v>22.630000000000003</c:v>
                </c:pt>
                <c:pt idx="848">
                  <c:v>22.669999999999899</c:v>
                </c:pt>
                <c:pt idx="849">
                  <c:v>22.69</c:v>
                </c:pt>
                <c:pt idx="850">
                  <c:v>22.71</c:v>
                </c:pt>
                <c:pt idx="851">
                  <c:v>22.74</c:v>
                </c:pt>
                <c:pt idx="852">
                  <c:v>22.759999999999899</c:v>
                </c:pt>
                <c:pt idx="853">
                  <c:v>22.77</c:v>
                </c:pt>
                <c:pt idx="854">
                  <c:v>22.77</c:v>
                </c:pt>
                <c:pt idx="855">
                  <c:v>22.79</c:v>
                </c:pt>
                <c:pt idx="856">
                  <c:v>22.810000000000002</c:v>
                </c:pt>
                <c:pt idx="857">
                  <c:v>22.9</c:v>
                </c:pt>
                <c:pt idx="858">
                  <c:v>22.9</c:v>
                </c:pt>
                <c:pt idx="859">
                  <c:v>22.939999999999998</c:v>
                </c:pt>
                <c:pt idx="860">
                  <c:v>22.97</c:v>
                </c:pt>
                <c:pt idx="861">
                  <c:v>22.99</c:v>
                </c:pt>
                <c:pt idx="862">
                  <c:v>23</c:v>
                </c:pt>
                <c:pt idx="863">
                  <c:v>23.02</c:v>
                </c:pt>
                <c:pt idx="864">
                  <c:v>23.04</c:v>
                </c:pt>
                <c:pt idx="865">
                  <c:v>23.05</c:v>
                </c:pt>
                <c:pt idx="866">
                  <c:v>23.07</c:v>
                </c:pt>
                <c:pt idx="867">
                  <c:v>23.08</c:v>
                </c:pt>
                <c:pt idx="868">
                  <c:v>23.09</c:v>
                </c:pt>
                <c:pt idx="869">
                  <c:v>23.1</c:v>
                </c:pt>
                <c:pt idx="870">
                  <c:v>23.1</c:v>
                </c:pt>
                <c:pt idx="871">
                  <c:v>23.1</c:v>
                </c:pt>
                <c:pt idx="872">
                  <c:v>23.12</c:v>
                </c:pt>
                <c:pt idx="873">
                  <c:v>23.150000000000002</c:v>
                </c:pt>
                <c:pt idx="874">
                  <c:v>23.16</c:v>
                </c:pt>
                <c:pt idx="875">
                  <c:v>23.189999999999895</c:v>
                </c:pt>
                <c:pt idx="876">
                  <c:v>23.23</c:v>
                </c:pt>
                <c:pt idx="877">
                  <c:v>23.24</c:v>
                </c:pt>
                <c:pt idx="878">
                  <c:v>23.259999999999998</c:v>
                </c:pt>
                <c:pt idx="879">
                  <c:v>23.27</c:v>
                </c:pt>
                <c:pt idx="880">
                  <c:v>23.3</c:v>
                </c:pt>
                <c:pt idx="881">
                  <c:v>23.310000000000002</c:v>
                </c:pt>
                <c:pt idx="882">
                  <c:v>23.3599999999999</c:v>
                </c:pt>
                <c:pt idx="883">
                  <c:v>23.3799999999999</c:v>
                </c:pt>
                <c:pt idx="884">
                  <c:v>23.39</c:v>
                </c:pt>
                <c:pt idx="885">
                  <c:v>23.419999999999899</c:v>
                </c:pt>
                <c:pt idx="886">
                  <c:v>23.439999999999998</c:v>
                </c:pt>
                <c:pt idx="887">
                  <c:v>23.459999999999997</c:v>
                </c:pt>
                <c:pt idx="888">
                  <c:v>23.459999999999997</c:v>
                </c:pt>
                <c:pt idx="889">
                  <c:v>23.459999999999997</c:v>
                </c:pt>
                <c:pt idx="890">
                  <c:v>23.479999999999897</c:v>
                </c:pt>
                <c:pt idx="891">
                  <c:v>23.479999999999897</c:v>
                </c:pt>
                <c:pt idx="892">
                  <c:v>23.49</c:v>
                </c:pt>
                <c:pt idx="893">
                  <c:v>23.51</c:v>
                </c:pt>
                <c:pt idx="894">
                  <c:v>23.54</c:v>
                </c:pt>
                <c:pt idx="895">
                  <c:v>23.56</c:v>
                </c:pt>
                <c:pt idx="896">
                  <c:v>23.57</c:v>
                </c:pt>
                <c:pt idx="897">
                  <c:v>23.58</c:v>
                </c:pt>
                <c:pt idx="898">
                  <c:v>23.59</c:v>
                </c:pt>
                <c:pt idx="899">
                  <c:v>23.610000000000003</c:v>
                </c:pt>
                <c:pt idx="900">
                  <c:v>23.619999999999905</c:v>
                </c:pt>
                <c:pt idx="901">
                  <c:v>23.64</c:v>
                </c:pt>
                <c:pt idx="902">
                  <c:v>23.669999999999899</c:v>
                </c:pt>
                <c:pt idx="903">
                  <c:v>23.68</c:v>
                </c:pt>
                <c:pt idx="904">
                  <c:v>23.69</c:v>
                </c:pt>
                <c:pt idx="905">
                  <c:v>23.71</c:v>
                </c:pt>
                <c:pt idx="906">
                  <c:v>23.74</c:v>
                </c:pt>
                <c:pt idx="907">
                  <c:v>23.75</c:v>
                </c:pt>
                <c:pt idx="908">
                  <c:v>23.75</c:v>
                </c:pt>
                <c:pt idx="909">
                  <c:v>23.759999999999998</c:v>
                </c:pt>
                <c:pt idx="910">
                  <c:v>23.769999999999897</c:v>
                </c:pt>
                <c:pt idx="911">
                  <c:v>23.810000000000002</c:v>
                </c:pt>
                <c:pt idx="912">
                  <c:v>23.810000000000002</c:v>
                </c:pt>
                <c:pt idx="913">
                  <c:v>23.86</c:v>
                </c:pt>
                <c:pt idx="914">
                  <c:v>23.86</c:v>
                </c:pt>
                <c:pt idx="915">
                  <c:v>23.93</c:v>
                </c:pt>
                <c:pt idx="916">
                  <c:v>23.939999999999998</c:v>
                </c:pt>
                <c:pt idx="917">
                  <c:v>23.95</c:v>
                </c:pt>
                <c:pt idx="918">
                  <c:v>23.969999999999896</c:v>
                </c:pt>
                <c:pt idx="919">
                  <c:v>23.99</c:v>
                </c:pt>
                <c:pt idx="920">
                  <c:v>24.03</c:v>
                </c:pt>
                <c:pt idx="921">
                  <c:v>24.06</c:v>
                </c:pt>
                <c:pt idx="922">
                  <c:v>24.08</c:v>
                </c:pt>
                <c:pt idx="923">
                  <c:v>24.09</c:v>
                </c:pt>
                <c:pt idx="924">
                  <c:v>24.110000000000003</c:v>
                </c:pt>
                <c:pt idx="925">
                  <c:v>24.110000000000003</c:v>
                </c:pt>
                <c:pt idx="926">
                  <c:v>24.159999999999901</c:v>
                </c:pt>
                <c:pt idx="927">
                  <c:v>24.169999999999899</c:v>
                </c:pt>
                <c:pt idx="928">
                  <c:v>24.1799999999999</c:v>
                </c:pt>
                <c:pt idx="929">
                  <c:v>24.19</c:v>
                </c:pt>
                <c:pt idx="930">
                  <c:v>24.209999999999898</c:v>
                </c:pt>
                <c:pt idx="931">
                  <c:v>24.229999999999897</c:v>
                </c:pt>
                <c:pt idx="932">
                  <c:v>24.25</c:v>
                </c:pt>
                <c:pt idx="933">
                  <c:v>24.27</c:v>
                </c:pt>
                <c:pt idx="934">
                  <c:v>24.29</c:v>
                </c:pt>
                <c:pt idx="935">
                  <c:v>24.3</c:v>
                </c:pt>
                <c:pt idx="936">
                  <c:v>24.3</c:v>
                </c:pt>
                <c:pt idx="937">
                  <c:v>24.3399999999999</c:v>
                </c:pt>
                <c:pt idx="938">
                  <c:v>24.349999999999895</c:v>
                </c:pt>
                <c:pt idx="939">
                  <c:v>24.369999999999902</c:v>
                </c:pt>
                <c:pt idx="940">
                  <c:v>24.39</c:v>
                </c:pt>
                <c:pt idx="941">
                  <c:v>24.409999999999897</c:v>
                </c:pt>
                <c:pt idx="942">
                  <c:v>24.419999999999899</c:v>
                </c:pt>
                <c:pt idx="943">
                  <c:v>24.43</c:v>
                </c:pt>
                <c:pt idx="944">
                  <c:v>24.43</c:v>
                </c:pt>
                <c:pt idx="945">
                  <c:v>24.45</c:v>
                </c:pt>
                <c:pt idx="946">
                  <c:v>24.459999999999898</c:v>
                </c:pt>
                <c:pt idx="947">
                  <c:v>24.459999999999898</c:v>
                </c:pt>
                <c:pt idx="948">
                  <c:v>24.47</c:v>
                </c:pt>
                <c:pt idx="949">
                  <c:v>24.49</c:v>
                </c:pt>
                <c:pt idx="950">
                  <c:v>24.52</c:v>
                </c:pt>
                <c:pt idx="951">
                  <c:v>24.549999999999898</c:v>
                </c:pt>
                <c:pt idx="952">
                  <c:v>24.56</c:v>
                </c:pt>
                <c:pt idx="953">
                  <c:v>24.56</c:v>
                </c:pt>
                <c:pt idx="954">
                  <c:v>24.58</c:v>
                </c:pt>
                <c:pt idx="955">
                  <c:v>24.6</c:v>
                </c:pt>
                <c:pt idx="956">
                  <c:v>24.610000000000003</c:v>
                </c:pt>
                <c:pt idx="957">
                  <c:v>24.630000000000003</c:v>
                </c:pt>
                <c:pt idx="958">
                  <c:v>24.64</c:v>
                </c:pt>
                <c:pt idx="959">
                  <c:v>24.650000000000002</c:v>
                </c:pt>
                <c:pt idx="960">
                  <c:v>24.669999999999899</c:v>
                </c:pt>
                <c:pt idx="961">
                  <c:v>24.689999999999895</c:v>
                </c:pt>
                <c:pt idx="962">
                  <c:v>24.71</c:v>
                </c:pt>
                <c:pt idx="963">
                  <c:v>24.72</c:v>
                </c:pt>
                <c:pt idx="964">
                  <c:v>24.74</c:v>
                </c:pt>
                <c:pt idx="965">
                  <c:v>24.749999999999897</c:v>
                </c:pt>
                <c:pt idx="966">
                  <c:v>24.79</c:v>
                </c:pt>
                <c:pt idx="967">
                  <c:v>24.79</c:v>
                </c:pt>
                <c:pt idx="968">
                  <c:v>24.8</c:v>
                </c:pt>
                <c:pt idx="969">
                  <c:v>24.8</c:v>
                </c:pt>
                <c:pt idx="970">
                  <c:v>24.8</c:v>
                </c:pt>
                <c:pt idx="971">
                  <c:v>24.82</c:v>
                </c:pt>
                <c:pt idx="972">
                  <c:v>24.84</c:v>
                </c:pt>
                <c:pt idx="973">
                  <c:v>24.86</c:v>
                </c:pt>
                <c:pt idx="974">
                  <c:v>24.88</c:v>
                </c:pt>
                <c:pt idx="975">
                  <c:v>24.889999999999898</c:v>
                </c:pt>
                <c:pt idx="976">
                  <c:v>24.91</c:v>
                </c:pt>
                <c:pt idx="977">
                  <c:v>24.91</c:v>
                </c:pt>
                <c:pt idx="978">
                  <c:v>24.91</c:v>
                </c:pt>
                <c:pt idx="979">
                  <c:v>24.919999999999998</c:v>
                </c:pt>
                <c:pt idx="980">
                  <c:v>24.919999999999998</c:v>
                </c:pt>
                <c:pt idx="981">
                  <c:v>24.93</c:v>
                </c:pt>
                <c:pt idx="982">
                  <c:v>24.95</c:v>
                </c:pt>
                <c:pt idx="983">
                  <c:v>24.979999999999997</c:v>
                </c:pt>
                <c:pt idx="984">
                  <c:v>25.01</c:v>
                </c:pt>
                <c:pt idx="985">
                  <c:v>25.03</c:v>
                </c:pt>
                <c:pt idx="986">
                  <c:v>25.04</c:v>
                </c:pt>
                <c:pt idx="987">
                  <c:v>25.07</c:v>
                </c:pt>
                <c:pt idx="988">
                  <c:v>25.08</c:v>
                </c:pt>
                <c:pt idx="989">
                  <c:v>25.1</c:v>
                </c:pt>
                <c:pt idx="990">
                  <c:v>25.110000000000003</c:v>
                </c:pt>
                <c:pt idx="991">
                  <c:v>25.12</c:v>
                </c:pt>
                <c:pt idx="992">
                  <c:v>25.130000000000003</c:v>
                </c:pt>
                <c:pt idx="993">
                  <c:v>25.14</c:v>
                </c:pt>
                <c:pt idx="994">
                  <c:v>25.14</c:v>
                </c:pt>
                <c:pt idx="995">
                  <c:v>25.150000000000002</c:v>
                </c:pt>
                <c:pt idx="996">
                  <c:v>25.1799999999999</c:v>
                </c:pt>
                <c:pt idx="997">
                  <c:v>25.2</c:v>
                </c:pt>
                <c:pt idx="998">
                  <c:v>25.2</c:v>
                </c:pt>
                <c:pt idx="999">
                  <c:v>25.21</c:v>
                </c:pt>
                <c:pt idx="1000">
                  <c:v>25.229999999999897</c:v>
                </c:pt>
                <c:pt idx="1001">
                  <c:v>25.259999999999899</c:v>
                </c:pt>
                <c:pt idx="1002">
                  <c:v>25.27</c:v>
                </c:pt>
                <c:pt idx="1003">
                  <c:v>25.29</c:v>
                </c:pt>
                <c:pt idx="1004">
                  <c:v>25.310000000000002</c:v>
                </c:pt>
                <c:pt idx="1005">
                  <c:v>25.32</c:v>
                </c:pt>
                <c:pt idx="1006">
                  <c:v>25.34</c:v>
                </c:pt>
                <c:pt idx="1007">
                  <c:v>25.35</c:v>
                </c:pt>
                <c:pt idx="1008">
                  <c:v>25.35</c:v>
                </c:pt>
                <c:pt idx="1009">
                  <c:v>25.36</c:v>
                </c:pt>
                <c:pt idx="1010">
                  <c:v>25.37</c:v>
                </c:pt>
                <c:pt idx="1011">
                  <c:v>25.38</c:v>
                </c:pt>
                <c:pt idx="1012">
                  <c:v>25.38</c:v>
                </c:pt>
                <c:pt idx="1013">
                  <c:v>25.38</c:v>
                </c:pt>
                <c:pt idx="1014">
                  <c:v>25.39</c:v>
                </c:pt>
                <c:pt idx="1015">
                  <c:v>25.41</c:v>
                </c:pt>
                <c:pt idx="1016">
                  <c:v>25.43</c:v>
                </c:pt>
                <c:pt idx="1017">
                  <c:v>25.45</c:v>
                </c:pt>
                <c:pt idx="1018">
                  <c:v>25.49</c:v>
                </c:pt>
                <c:pt idx="1019">
                  <c:v>25.5</c:v>
                </c:pt>
                <c:pt idx="1020">
                  <c:v>25.52</c:v>
                </c:pt>
                <c:pt idx="1021">
                  <c:v>25.529999999999902</c:v>
                </c:pt>
                <c:pt idx="1022">
                  <c:v>25.529999999999902</c:v>
                </c:pt>
                <c:pt idx="1023">
                  <c:v>25.55</c:v>
                </c:pt>
                <c:pt idx="1024">
                  <c:v>25.58</c:v>
                </c:pt>
                <c:pt idx="1025">
                  <c:v>25.62</c:v>
                </c:pt>
                <c:pt idx="1026">
                  <c:v>25.630000000000003</c:v>
                </c:pt>
                <c:pt idx="1027">
                  <c:v>25.650000000000002</c:v>
                </c:pt>
                <c:pt idx="1028">
                  <c:v>25.66</c:v>
                </c:pt>
                <c:pt idx="1029">
                  <c:v>25.67</c:v>
                </c:pt>
                <c:pt idx="1030">
                  <c:v>25.69</c:v>
                </c:pt>
                <c:pt idx="1031">
                  <c:v>25.72</c:v>
                </c:pt>
                <c:pt idx="1032">
                  <c:v>25.72</c:v>
                </c:pt>
                <c:pt idx="1033">
                  <c:v>25.73</c:v>
                </c:pt>
                <c:pt idx="1034">
                  <c:v>25.759999999999998</c:v>
                </c:pt>
                <c:pt idx="1035">
                  <c:v>25.779999999999998</c:v>
                </c:pt>
                <c:pt idx="1036">
                  <c:v>25.79</c:v>
                </c:pt>
                <c:pt idx="1037">
                  <c:v>25.810000000000002</c:v>
                </c:pt>
                <c:pt idx="1038">
                  <c:v>25.82</c:v>
                </c:pt>
                <c:pt idx="1039">
                  <c:v>25.830000000000002</c:v>
                </c:pt>
                <c:pt idx="1040">
                  <c:v>25.869999999999902</c:v>
                </c:pt>
                <c:pt idx="1041">
                  <c:v>25.89</c:v>
                </c:pt>
                <c:pt idx="1042">
                  <c:v>25.919999999999899</c:v>
                </c:pt>
                <c:pt idx="1043">
                  <c:v>25.939999999999998</c:v>
                </c:pt>
                <c:pt idx="1044">
                  <c:v>25.949999999999896</c:v>
                </c:pt>
                <c:pt idx="1045">
                  <c:v>25.969999999999896</c:v>
                </c:pt>
                <c:pt idx="1046">
                  <c:v>25.99</c:v>
                </c:pt>
                <c:pt idx="1047">
                  <c:v>25.99</c:v>
                </c:pt>
                <c:pt idx="1048">
                  <c:v>26</c:v>
                </c:pt>
                <c:pt idx="1049">
                  <c:v>26.009999999999899</c:v>
                </c:pt>
                <c:pt idx="1050">
                  <c:v>26.04</c:v>
                </c:pt>
                <c:pt idx="1051">
                  <c:v>26.07</c:v>
                </c:pt>
                <c:pt idx="1052">
                  <c:v>26.07</c:v>
                </c:pt>
                <c:pt idx="1053">
                  <c:v>26.08</c:v>
                </c:pt>
                <c:pt idx="1054">
                  <c:v>26.1</c:v>
                </c:pt>
                <c:pt idx="1055">
                  <c:v>26.119999999999905</c:v>
                </c:pt>
                <c:pt idx="1056">
                  <c:v>26.130000000000003</c:v>
                </c:pt>
                <c:pt idx="1057">
                  <c:v>26.150000000000002</c:v>
                </c:pt>
                <c:pt idx="1058">
                  <c:v>26.1799999999999</c:v>
                </c:pt>
                <c:pt idx="1059">
                  <c:v>26.2</c:v>
                </c:pt>
                <c:pt idx="1060">
                  <c:v>26.2</c:v>
                </c:pt>
                <c:pt idx="1061">
                  <c:v>26.2</c:v>
                </c:pt>
                <c:pt idx="1062">
                  <c:v>26.21</c:v>
                </c:pt>
                <c:pt idx="1063">
                  <c:v>26.21</c:v>
                </c:pt>
                <c:pt idx="1064">
                  <c:v>26.22</c:v>
                </c:pt>
                <c:pt idx="1065">
                  <c:v>26.279999999999998</c:v>
                </c:pt>
                <c:pt idx="1066">
                  <c:v>26.3</c:v>
                </c:pt>
                <c:pt idx="1067">
                  <c:v>26.310000000000002</c:v>
                </c:pt>
                <c:pt idx="1068">
                  <c:v>26.330000000000002</c:v>
                </c:pt>
                <c:pt idx="1069">
                  <c:v>26.349999999999895</c:v>
                </c:pt>
                <c:pt idx="1070">
                  <c:v>26.369999999999902</c:v>
                </c:pt>
                <c:pt idx="1071">
                  <c:v>26.369999999999902</c:v>
                </c:pt>
                <c:pt idx="1072">
                  <c:v>26.39</c:v>
                </c:pt>
                <c:pt idx="1073">
                  <c:v>26.4</c:v>
                </c:pt>
                <c:pt idx="1074">
                  <c:v>26.419999999999899</c:v>
                </c:pt>
                <c:pt idx="1075">
                  <c:v>26.43</c:v>
                </c:pt>
                <c:pt idx="1076">
                  <c:v>26.439999999999998</c:v>
                </c:pt>
                <c:pt idx="1077">
                  <c:v>26.459999999999898</c:v>
                </c:pt>
                <c:pt idx="1078">
                  <c:v>26.49</c:v>
                </c:pt>
                <c:pt idx="1079">
                  <c:v>26.5</c:v>
                </c:pt>
                <c:pt idx="1080">
                  <c:v>26.53</c:v>
                </c:pt>
                <c:pt idx="1081">
                  <c:v>26.55</c:v>
                </c:pt>
                <c:pt idx="1082">
                  <c:v>26.55</c:v>
                </c:pt>
                <c:pt idx="1083">
                  <c:v>26.55</c:v>
                </c:pt>
                <c:pt idx="1084">
                  <c:v>26.559999999999899</c:v>
                </c:pt>
                <c:pt idx="1085">
                  <c:v>26.58</c:v>
                </c:pt>
                <c:pt idx="1086">
                  <c:v>26.589999999999897</c:v>
                </c:pt>
                <c:pt idx="1087">
                  <c:v>26.6099999999999</c:v>
                </c:pt>
                <c:pt idx="1088">
                  <c:v>26.630000000000003</c:v>
                </c:pt>
                <c:pt idx="1089">
                  <c:v>26.639999999999901</c:v>
                </c:pt>
                <c:pt idx="1090">
                  <c:v>26.66</c:v>
                </c:pt>
                <c:pt idx="1091">
                  <c:v>26.669999999999899</c:v>
                </c:pt>
                <c:pt idx="1092">
                  <c:v>26.669999999999899</c:v>
                </c:pt>
                <c:pt idx="1093">
                  <c:v>26.69</c:v>
                </c:pt>
                <c:pt idx="1094">
                  <c:v>26.7</c:v>
                </c:pt>
                <c:pt idx="1095">
                  <c:v>26.7</c:v>
                </c:pt>
                <c:pt idx="1096">
                  <c:v>26.74</c:v>
                </c:pt>
                <c:pt idx="1097">
                  <c:v>26.759999999999998</c:v>
                </c:pt>
                <c:pt idx="1098">
                  <c:v>26.769999999999897</c:v>
                </c:pt>
                <c:pt idx="1099">
                  <c:v>26.769999999999897</c:v>
                </c:pt>
                <c:pt idx="1100">
                  <c:v>26.769999999999897</c:v>
                </c:pt>
                <c:pt idx="1101">
                  <c:v>26.779999999999902</c:v>
                </c:pt>
                <c:pt idx="1102">
                  <c:v>26.779999999999902</c:v>
                </c:pt>
                <c:pt idx="1103">
                  <c:v>26.779999999999902</c:v>
                </c:pt>
                <c:pt idx="1104">
                  <c:v>26.810000000000002</c:v>
                </c:pt>
                <c:pt idx="1105">
                  <c:v>26.82</c:v>
                </c:pt>
                <c:pt idx="1106">
                  <c:v>26.84</c:v>
                </c:pt>
                <c:pt idx="1107">
                  <c:v>26.84</c:v>
                </c:pt>
                <c:pt idx="1108">
                  <c:v>26.87</c:v>
                </c:pt>
                <c:pt idx="1109">
                  <c:v>26.88</c:v>
                </c:pt>
                <c:pt idx="1110">
                  <c:v>26.88</c:v>
                </c:pt>
                <c:pt idx="1111">
                  <c:v>26.88</c:v>
                </c:pt>
                <c:pt idx="1112">
                  <c:v>26.9</c:v>
                </c:pt>
                <c:pt idx="1113">
                  <c:v>26.9</c:v>
                </c:pt>
                <c:pt idx="1114">
                  <c:v>26.9</c:v>
                </c:pt>
                <c:pt idx="1115">
                  <c:v>26.91</c:v>
                </c:pt>
                <c:pt idx="1116">
                  <c:v>26.919999999999998</c:v>
                </c:pt>
                <c:pt idx="1117">
                  <c:v>26.919999999999998</c:v>
                </c:pt>
                <c:pt idx="1118">
                  <c:v>26.939999999999998</c:v>
                </c:pt>
                <c:pt idx="1119">
                  <c:v>26.939999999999998</c:v>
                </c:pt>
                <c:pt idx="1120">
                  <c:v>26.939999999999998</c:v>
                </c:pt>
                <c:pt idx="1121">
                  <c:v>26.959999999999997</c:v>
                </c:pt>
                <c:pt idx="1122">
                  <c:v>26.99</c:v>
                </c:pt>
                <c:pt idx="1123">
                  <c:v>26.999999999999897</c:v>
                </c:pt>
                <c:pt idx="1124">
                  <c:v>27.029999999999902</c:v>
                </c:pt>
                <c:pt idx="1125">
                  <c:v>27.05</c:v>
                </c:pt>
                <c:pt idx="1126">
                  <c:v>27.05</c:v>
                </c:pt>
                <c:pt idx="1127">
                  <c:v>27.05</c:v>
                </c:pt>
                <c:pt idx="1128">
                  <c:v>27.06</c:v>
                </c:pt>
                <c:pt idx="1129">
                  <c:v>27.07</c:v>
                </c:pt>
                <c:pt idx="1130">
                  <c:v>27.09</c:v>
                </c:pt>
                <c:pt idx="1131">
                  <c:v>27.1</c:v>
                </c:pt>
                <c:pt idx="1132">
                  <c:v>27.1</c:v>
                </c:pt>
                <c:pt idx="1133">
                  <c:v>27.110000000000003</c:v>
                </c:pt>
                <c:pt idx="1134">
                  <c:v>27.110000000000003</c:v>
                </c:pt>
                <c:pt idx="1135">
                  <c:v>27.110000000000003</c:v>
                </c:pt>
                <c:pt idx="1136">
                  <c:v>27.12</c:v>
                </c:pt>
                <c:pt idx="1137">
                  <c:v>27.139999999999901</c:v>
                </c:pt>
                <c:pt idx="1138">
                  <c:v>27.139999999999901</c:v>
                </c:pt>
                <c:pt idx="1139">
                  <c:v>27.149999999999899</c:v>
                </c:pt>
                <c:pt idx="1140">
                  <c:v>27.169999999999899</c:v>
                </c:pt>
                <c:pt idx="1141">
                  <c:v>27.18</c:v>
                </c:pt>
                <c:pt idx="1142">
                  <c:v>27.21</c:v>
                </c:pt>
                <c:pt idx="1143">
                  <c:v>27.22</c:v>
                </c:pt>
                <c:pt idx="1144">
                  <c:v>27.24</c:v>
                </c:pt>
                <c:pt idx="1145">
                  <c:v>27.259999999999998</c:v>
                </c:pt>
                <c:pt idx="1146">
                  <c:v>27.29</c:v>
                </c:pt>
                <c:pt idx="1147">
                  <c:v>27.3</c:v>
                </c:pt>
                <c:pt idx="1148">
                  <c:v>27.310000000000002</c:v>
                </c:pt>
                <c:pt idx="1149">
                  <c:v>27.32</c:v>
                </c:pt>
                <c:pt idx="1150">
                  <c:v>27.32</c:v>
                </c:pt>
                <c:pt idx="1151">
                  <c:v>27.330000000000002</c:v>
                </c:pt>
                <c:pt idx="1152">
                  <c:v>27.3399999999999</c:v>
                </c:pt>
                <c:pt idx="1153">
                  <c:v>27.35</c:v>
                </c:pt>
                <c:pt idx="1154">
                  <c:v>27.3599999999999</c:v>
                </c:pt>
                <c:pt idx="1155">
                  <c:v>27.3599999999999</c:v>
                </c:pt>
                <c:pt idx="1156">
                  <c:v>27.37</c:v>
                </c:pt>
                <c:pt idx="1157">
                  <c:v>27.37</c:v>
                </c:pt>
                <c:pt idx="1158">
                  <c:v>27.38</c:v>
                </c:pt>
                <c:pt idx="1159">
                  <c:v>27.38</c:v>
                </c:pt>
                <c:pt idx="1160">
                  <c:v>27.38</c:v>
                </c:pt>
                <c:pt idx="1161">
                  <c:v>27.38</c:v>
                </c:pt>
                <c:pt idx="1162">
                  <c:v>27.389999999999898</c:v>
                </c:pt>
                <c:pt idx="1163">
                  <c:v>27.4</c:v>
                </c:pt>
                <c:pt idx="1164">
                  <c:v>27.4</c:v>
                </c:pt>
                <c:pt idx="1165">
                  <c:v>27.41</c:v>
                </c:pt>
                <c:pt idx="1166">
                  <c:v>27.419999999999998</c:v>
                </c:pt>
                <c:pt idx="1167">
                  <c:v>27.45</c:v>
                </c:pt>
                <c:pt idx="1168">
                  <c:v>27.45</c:v>
                </c:pt>
                <c:pt idx="1169">
                  <c:v>27.45</c:v>
                </c:pt>
                <c:pt idx="1170">
                  <c:v>27.47</c:v>
                </c:pt>
                <c:pt idx="1171">
                  <c:v>27.47</c:v>
                </c:pt>
                <c:pt idx="1172">
                  <c:v>27.479999999999997</c:v>
                </c:pt>
                <c:pt idx="1173">
                  <c:v>27.479999999999997</c:v>
                </c:pt>
                <c:pt idx="1174">
                  <c:v>27.479999999999997</c:v>
                </c:pt>
                <c:pt idx="1175">
                  <c:v>27.49</c:v>
                </c:pt>
                <c:pt idx="1176">
                  <c:v>27.5</c:v>
                </c:pt>
                <c:pt idx="1177">
                  <c:v>27.5</c:v>
                </c:pt>
                <c:pt idx="1178">
                  <c:v>27.51</c:v>
                </c:pt>
                <c:pt idx="1179">
                  <c:v>27.51</c:v>
                </c:pt>
                <c:pt idx="1180">
                  <c:v>27.52</c:v>
                </c:pt>
                <c:pt idx="1181">
                  <c:v>27.52</c:v>
                </c:pt>
                <c:pt idx="1182">
                  <c:v>27.52</c:v>
                </c:pt>
                <c:pt idx="1183">
                  <c:v>27.52</c:v>
                </c:pt>
                <c:pt idx="1184">
                  <c:v>27.529999999999902</c:v>
                </c:pt>
                <c:pt idx="1185">
                  <c:v>27.529999999999902</c:v>
                </c:pt>
                <c:pt idx="1186">
                  <c:v>27.529999999999902</c:v>
                </c:pt>
                <c:pt idx="1187">
                  <c:v>27.56</c:v>
                </c:pt>
                <c:pt idx="1188">
                  <c:v>27.57</c:v>
                </c:pt>
                <c:pt idx="1189">
                  <c:v>27.58</c:v>
                </c:pt>
                <c:pt idx="1190">
                  <c:v>27.59</c:v>
                </c:pt>
                <c:pt idx="1191">
                  <c:v>27.59</c:v>
                </c:pt>
                <c:pt idx="1192">
                  <c:v>27.59</c:v>
                </c:pt>
                <c:pt idx="1193">
                  <c:v>27.59</c:v>
                </c:pt>
                <c:pt idx="1194">
                  <c:v>27.59</c:v>
                </c:pt>
                <c:pt idx="1195">
                  <c:v>27.59</c:v>
                </c:pt>
                <c:pt idx="1196">
                  <c:v>27.610000000000003</c:v>
                </c:pt>
                <c:pt idx="1197">
                  <c:v>27.62</c:v>
                </c:pt>
                <c:pt idx="1198">
                  <c:v>27.62</c:v>
                </c:pt>
                <c:pt idx="1199">
                  <c:v>27.650000000000002</c:v>
                </c:pt>
                <c:pt idx="1200">
                  <c:v>27.650000000000002</c:v>
                </c:pt>
                <c:pt idx="1201">
                  <c:v>27.650000000000002</c:v>
                </c:pt>
                <c:pt idx="1202">
                  <c:v>27.650000000000002</c:v>
                </c:pt>
                <c:pt idx="1203">
                  <c:v>27.650000000000002</c:v>
                </c:pt>
                <c:pt idx="1204">
                  <c:v>27.66</c:v>
                </c:pt>
                <c:pt idx="1205">
                  <c:v>27.66</c:v>
                </c:pt>
                <c:pt idx="1206">
                  <c:v>27.66</c:v>
                </c:pt>
                <c:pt idx="1207">
                  <c:v>27.67</c:v>
                </c:pt>
                <c:pt idx="1208">
                  <c:v>27.69</c:v>
                </c:pt>
                <c:pt idx="1209">
                  <c:v>27.69</c:v>
                </c:pt>
                <c:pt idx="1210">
                  <c:v>27.6999999999999</c:v>
                </c:pt>
                <c:pt idx="1211">
                  <c:v>27.6999999999999</c:v>
                </c:pt>
                <c:pt idx="1212">
                  <c:v>27.72</c:v>
                </c:pt>
                <c:pt idx="1213">
                  <c:v>27.72</c:v>
                </c:pt>
                <c:pt idx="1214">
                  <c:v>27.72</c:v>
                </c:pt>
                <c:pt idx="1215">
                  <c:v>27.72</c:v>
                </c:pt>
                <c:pt idx="1216">
                  <c:v>27.73</c:v>
                </c:pt>
                <c:pt idx="1217">
                  <c:v>27.73</c:v>
                </c:pt>
                <c:pt idx="1218">
                  <c:v>27.74</c:v>
                </c:pt>
                <c:pt idx="1219">
                  <c:v>27.74</c:v>
                </c:pt>
                <c:pt idx="1220">
                  <c:v>27.75</c:v>
                </c:pt>
                <c:pt idx="1221">
                  <c:v>27.77</c:v>
                </c:pt>
                <c:pt idx="1222">
                  <c:v>27.779999999999998</c:v>
                </c:pt>
                <c:pt idx="1223">
                  <c:v>27.8</c:v>
                </c:pt>
                <c:pt idx="1224">
                  <c:v>27.8</c:v>
                </c:pt>
                <c:pt idx="1225">
                  <c:v>27.810000000000002</c:v>
                </c:pt>
                <c:pt idx="1226">
                  <c:v>27.810000000000002</c:v>
                </c:pt>
                <c:pt idx="1227">
                  <c:v>27.82</c:v>
                </c:pt>
                <c:pt idx="1228">
                  <c:v>27.830000000000002</c:v>
                </c:pt>
                <c:pt idx="1229">
                  <c:v>27.830000000000002</c:v>
                </c:pt>
                <c:pt idx="1230">
                  <c:v>27.84</c:v>
                </c:pt>
                <c:pt idx="1231">
                  <c:v>27.86</c:v>
                </c:pt>
                <c:pt idx="1232">
                  <c:v>27.91</c:v>
                </c:pt>
                <c:pt idx="1233">
                  <c:v>27.919999999999998</c:v>
                </c:pt>
                <c:pt idx="1234">
                  <c:v>27.93</c:v>
                </c:pt>
                <c:pt idx="1235">
                  <c:v>27.939999999999895</c:v>
                </c:pt>
                <c:pt idx="1236">
                  <c:v>27.949999999999896</c:v>
                </c:pt>
                <c:pt idx="1237">
                  <c:v>27.949999999999896</c:v>
                </c:pt>
                <c:pt idx="1238">
                  <c:v>27.959999999999898</c:v>
                </c:pt>
                <c:pt idx="1239">
                  <c:v>27.959999999999898</c:v>
                </c:pt>
                <c:pt idx="1240">
                  <c:v>27.969999999999896</c:v>
                </c:pt>
                <c:pt idx="1241">
                  <c:v>27.99</c:v>
                </c:pt>
                <c:pt idx="1242">
                  <c:v>27.999999999999897</c:v>
                </c:pt>
                <c:pt idx="1243">
                  <c:v>27.999999999999897</c:v>
                </c:pt>
                <c:pt idx="1244">
                  <c:v>28.01</c:v>
                </c:pt>
                <c:pt idx="1245">
                  <c:v>28.01</c:v>
                </c:pt>
                <c:pt idx="1246">
                  <c:v>28.03</c:v>
                </c:pt>
                <c:pt idx="1247">
                  <c:v>28.049999999999898</c:v>
                </c:pt>
                <c:pt idx="1248">
                  <c:v>28.049999999999898</c:v>
                </c:pt>
                <c:pt idx="1249">
                  <c:v>28.06</c:v>
                </c:pt>
              </c:numCache>
            </c:numRef>
          </c:val>
        </c:ser>
        <c:marker val="1"/>
        <c:axId val="94783744"/>
        <c:axId val="94798208"/>
      </c:lineChart>
      <c:catAx>
        <c:axId val="94783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</a:t>
                </a:r>
              </a:p>
            </c:rich>
          </c:tx>
          <c:layout/>
        </c:title>
        <c:tickLblPos val="nextTo"/>
        <c:crossAx val="94798208"/>
        <c:crosses val="autoZero"/>
        <c:auto val="1"/>
        <c:lblAlgn val="ctr"/>
        <c:lblOffset val="100"/>
      </c:catAx>
      <c:valAx>
        <c:axId val="947982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of Population</a:t>
                </a:r>
              </a:p>
            </c:rich>
          </c:tx>
          <c:layout/>
        </c:title>
        <c:numFmt formatCode="General" sourceLinked="1"/>
        <c:tickLblPos val="nextTo"/>
        <c:crossAx val="947837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C51B-D67B-4420-88D9-E46E0CC5B590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1DE4-9B03-4DAA-BA2E-6C2F53AC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Parameter Sweep No Treatment (10/11)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Parth</a:t>
            </a:r>
            <a:r>
              <a:rPr lang="en-US" dirty="0" smtClean="0"/>
              <a:t> Chopra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10400" cy="762000"/>
          </a:xfrm>
        </p:spPr>
        <p:txBody>
          <a:bodyPr/>
          <a:lstStyle/>
          <a:p>
            <a:r>
              <a:rPr lang="en-US" dirty="0" err="1" smtClean="0"/>
              <a:t>TBInfectionONLY</a:t>
            </a:r>
            <a:r>
              <a:rPr lang="en-US" dirty="0" smtClean="0"/>
              <a:t>: %Infected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381000" y="1447800"/>
          <a:ext cx="8020730" cy="4308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162800" cy="944562"/>
          </a:xfrm>
        </p:spPr>
        <p:txBody>
          <a:bodyPr/>
          <a:lstStyle/>
          <a:p>
            <a:r>
              <a:rPr lang="en-US" dirty="0" err="1" smtClean="0"/>
              <a:t>TBInfectionONLY</a:t>
            </a:r>
            <a:r>
              <a:rPr lang="en-US" dirty="0" smtClean="0"/>
              <a:t>: %Diseased</a:t>
            </a:r>
            <a:endParaRPr lang="en-US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533400" y="1524000"/>
          <a:ext cx="802073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781800" cy="1173162"/>
          </a:xfrm>
        </p:spPr>
        <p:txBody>
          <a:bodyPr/>
          <a:lstStyle/>
          <a:p>
            <a:r>
              <a:rPr lang="en-US" dirty="0" err="1" smtClean="0"/>
              <a:t>TBInfectionONLY</a:t>
            </a:r>
            <a:r>
              <a:rPr lang="en-US" dirty="0" smtClean="0"/>
              <a:t>: %Dead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85800" y="838200"/>
          <a:ext cx="8153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219200" y="3810000"/>
          <a:ext cx="6897461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TBDiseaseONLY</a:t>
            </a:r>
            <a:r>
              <a:rPr lang="en-US" dirty="0" smtClean="0"/>
              <a:t> Parameter 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Kibera</a:t>
            </a:r>
            <a:r>
              <a:rPr lang="en-US" dirty="0" smtClean="0"/>
              <a:t> HIV Rate: 6.4%</a:t>
            </a:r>
          </a:p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6.4% (control)</a:t>
            </a:r>
          </a:p>
          <a:p>
            <a:pPr lvl="1"/>
            <a:r>
              <a:rPr lang="en-US" dirty="0" smtClean="0"/>
              <a:t>1%</a:t>
            </a:r>
          </a:p>
          <a:p>
            <a:pPr lvl="1"/>
            <a:r>
              <a:rPr lang="en-US" dirty="0" smtClean="0"/>
              <a:t>2%</a:t>
            </a:r>
          </a:p>
          <a:p>
            <a:pPr lvl="1"/>
            <a:r>
              <a:rPr lang="en-US" dirty="0" smtClean="0"/>
              <a:t>3%</a:t>
            </a:r>
          </a:p>
          <a:p>
            <a:pPr lvl="1"/>
            <a:r>
              <a:rPr lang="en-US" dirty="0" smtClean="0"/>
              <a:t>4%</a:t>
            </a:r>
          </a:p>
          <a:p>
            <a:pPr lvl="1"/>
            <a:r>
              <a:rPr lang="en-US" dirty="0" smtClean="0"/>
              <a:t>5%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6%</a:t>
            </a:r>
          </a:p>
          <a:p>
            <a:pPr lvl="1"/>
            <a:r>
              <a:rPr lang="en-US" dirty="0" smtClean="0"/>
              <a:t>7%</a:t>
            </a:r>
          </a:p>
          <a:p>
            <a:pPr lvl="1"/>
            <a:r>
              <a:rPr lang="en-US" dirty="0" smtClean="0"/>
              <a:t>8%</a:t>
            </a:r>
          </a:p>
          <a:p>
            <a:pPr lvl="1"/>
            <a:r>
              <a:rPr lang="en-US" dirty="0" smtClean="0"/>
              <a:t>9%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914400"/>
          </a:xfrm>
        </p:spPr>
        <p:txBody>
          <a:bodyPr/>
          <a:lstStyle/>
          <a:p>
            <a:r>
              <a:rPr lang="en-US" dirty="0" err="1" smtClean="0"/>
              <a:t>TBDiseaseONLY</a:t>
            </a:r>
            <a:r>
              <a:rPr lang="en-US" dirty="0" smtClean="0"/>
              <a:t>: %Healthy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762000" y="1600200"/>
          <a:ext cx="798111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781800" cy="1020762"/>
          </a:xfrm>
        </p:spPr>
        <p:txBody>
          <a:bodyPr/>
          <a:lstStyle/>
          <a:p>
            <a:r>
              <a:rPr lang="en-US" dirty="0" err="1" smtClean="0"/>
              <a:t>TBDiseaseONLY</a:t>
            </a:r>
            <a:r>
              <a:rPr lang="en-US" dirty="0" smtClean="0"/>
              <a:t>: %Infected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" y="1295400"/>
          <a:ext cx="798111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553200" cy="990600"/>
          </a:xfrm>
        </p:spPr>
        <p:txBody>
          <a:bodyPr/>
          <a:lstStyle/>
          <a:p>
            <a:r>
              <a:rPr lang="en-US" dirty="0" err="1" smtClean="0"/>
              <a:t>TBDiseaseONLY</a:t>
            </a:r>
            <a:r>
              <a:rPr lang="en-US" dirty="0" smtClean="0"/>
              <a:t>: %Diseased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457200" y="1295400"/>
          <a:ext cx="851451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228600"/>
            <a:ext cx="6553200" cy="1173162"/>
          </a:xfrm>
        </p:spPr>
        <p:txBody>
          <a:bodyPr/>
          <a:lstStyle/>
          <a:p>
            <a:r>
              <a:rPr lang="en-US" dirty="0" err="1" smtClean="0"/>
              <a:t>TBDiseaseONLY</a:t>
            </a:r>
            <a:r>
              <a:rPr lang="en-US" dirty="0" smtClean="0"/>
              <a:t>: %Dead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85800" y="685800"/>
          <a:ext cx="8077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143000" y="3810000"/>
          <a:ext cx="6818219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Sweep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Testing</a:t>
            </a:r>
            <a:r>
              <a:rPr lang="en-US" dirty="0" smtClean="0"/>
              <a:t> (all with No Treatment):</a:t>
            </a:r>
          </a:p>
          <a:p>
            <a:pPr lvl="1"/>
            <a:r>
              <a:rPr lang="en-US" dirty="0" err="1" smtClean="0"/>
              <a:t>PopulationSize</a:t>
            </a:r>
            <a:endParaRPr lang="en-US" dirty="0" smtClean="0"/>
          </a:p>
          <a:p>
            <a:pPr lvl="1"/>
            <a:r>
              <a:rPr lang="en-US" dirty="0" err="1" smtClean="0"/>
              <a:t>HIVRate</a:t>
            </a:r>
            <a:endParaRPr lang="en-US" dirty="0" smtClean="0"/>
          </a:p>
          <a:p>
            <a:pPr lvl="1"/>
            <a:r>
              <a:rPr lang="en-US" dirty="0" err="1" smtClean="0"/>
              <a:t>TBInfectionONLYRate</a:t>
            </a:r>
            <a:endParaRPr lang="en-US" dirty="0" smtClean="0"/>
          </a:p>
          <a:p>
            <a:pPr lvl="1"/>
            <a:r>
              <a:rPr lang="en-US" dirty="0" err="1" smtClean="0"/>
              <a:t>TBDiseaseONLYRate</a:t>
            </a:r>
            <a:endParaRPr lang="en-US" dirty="0" smtClean="0"/>
          </a:p>
          <a:p>
            <a:r>
              <a:rPr lang="en-US" u="sng" dirty="0" smtClean="0"/>
              <a:t>Collecting (per day)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Average Percent Healthy</a:t>
            </a:r>
          </a:p>
          <a:p>
            <a:pPr lvl="1"/>
            <a:r>
              <a:rPr lang="en-US" dirty="0" smtClean="0"/>
              <a:t>Average Percent Infected</a:t>
            </a:r>
          </a:p>
          <a:p>
            <a:pPr lvl="1"/>
            <a:r>
              <a:rPr lang="en-US" dirty="0" smtClean="0"/>
              <a:t>Average Percent Diseased</a:t>
            </a:r>
          </a:p>
          <a:p>
            <a:pPr lvl="1"/>
            <a:r>
              <a:rPr lang="en-US" dirty="0" smtClean="0"/>
              <a:t>Average Percent Dead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PopulationSize</a:t>
            </a:r>
            <a:r>
              <a:rPr lang="en-US" dirty="0" smtClean="0"/>
              <a:t> Parameter 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Kibera</a:t>
            </a:r>
            <a:r>
              <a:rPr lang="en-US" dirty="0" smtClean="0"/>
              <a:t> Population: ~250,000</a:t>
            </a:r>
          </a:p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10%</a:t>
            </a:r>
          </a:p>
          <a:p>
            <a:pPr lvl="1"/>
            <a:r>
              <a:rPr lang="en-US" dirty="0" smtClean="0"/>
              <a:t>20%</a:t>
            </a:r>
          </a:p>
          <a:p>
            <a:pPr lvl="1"/>
            <a:r>
              <a:rPr lang="en-US" dirty="0" smtClean="0"/>
              <a:t>30%</a:t>
            </a:r>
          </a:p>
          <a:p>
            <a:pPr lvl="1"/>
            <a:r>
              <a:rPr lang="en-US" dirty="0" smtClean="0"/>
              <a:t>40%</a:t>
            </a:r>
          </a:p>
          <a:p>
            <a:pPr lvl="1"/>
            <a:r>
              <a:rPr lang="en-US" dirty="0" smtClean="0"/>
              <a:t>50%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60%</a:t>
            </a:r>
          </a:p>
          <a:p>
            <a:pPr lvl="1"/>
            <a:r>
              <a:rPr lang="en-US" dirty="0" smtClean="0"/>
              <a:t>70%</a:t>
            </a:r>
          </a:p>
          <a:p>
            <a:pPr lvl="1"/>
            <a:r>
              <a:rPr lang="en-US" dirty="0" smtClean="0"/>
              <a:t>80%</a:t>
            </a:r>
          </a:p>
          <a:p>
            <a:pPr lvl="1"/>
            <a:r>
              <a:rPr lang="en-US" dirty="0" smtClean="0"/>
              <a:t>90%</a:t>
            </a:r>
          </a:p>
          <a:p>
            <a:pPr lvl="1"/>
            <a:r>
              <a:rPr lang="en-US" dirty="0" smtClean="0"/>
              <a:t>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PopulationSize</a:t>
            </a:r>
            <a:r>
              <a:rPr lang="en-US" dirty="0" smtClean="0"/>
              <a:t>: %Healthy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762000" y="1676400"/>
          <a:ext cx="7924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PopulationSize</a:t>
            </a:r>
            <a:r>
              <a:rPr lang="en-US" dirty="0" smtClean="0"/>
              <a:t>: %Infected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1676400"/>
          <a:ext cx="8153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r>
              <a:rPr lang="en-US" dirty="0" err="1" smtClean="0"/>
              <a:t>PopulationSize</a:t>
            </a:r>
            <a:r>
              <a:rPr lang="en-US" dirty="0" smtClean="0"/>
              <a:t>: %Diseased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57200" y="1600200"/>
          <a:ext cx="8229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001000" cy="990600"/>
          </a:xfrm>
        </p:spPr>
        <p:txBody>
          <a:bodyPr/>
          <a:lstStyle/>
          <a:p>
            <a:r>
              <a:rPr lang="en-US" dirty="0" err="1" smtClean="0"/>
              <a:t>PopulationSize</a:t>
            </a:r>
            <a:r>
              <a:rPr lang="en-US" dirty="0" smtClean="0"/>
              <a:t>: %Dead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219200" y="533400"/>
          <a:ext cx="7315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990600" y="3886200"/>
          <a:ext cx="7239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TBInfectionONLY</a:t>
            </a:r>
            <a:r>
              <a:rPr lang="en-US" dirty="0" smtClean="0"/>
              <a:t> Parameter 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Kibera</a:t>
            </a:r>
            <a:r>
              <a:rPr lang="en-US" dirty="0" smtClean="0"/>
              <a:t> HIV Rate: 35%</a:t>
            </a:r>
          </a:p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35% (control)</a:t>
            </a:r>
          </a:p>
          <a:p>
            <a:pPr lvl="1"/>
            <a:r>
              <a:rPr lang="en-US" dirty="0" smtClean="0"/>
              <a:t>10%</a:t>
            </a:r>
          </a:p>
          <a:p>
            <a:pPr lvl="1"/>
            <a:r>
              <a:rPr lang="en-US" dirty="0" smtClean="0"/>
              <a:t>20%</a:t>
            </a:r>
          </a:p>
          <a:p>
            <a:pPr lvl="1"/>
            <a:r>
              <a:rPr lang="en-US" dirty="0" smtClean="0"/>
              <a:t>30%</a:t>
            </a:r>
          </a:p>
          <a:p>
            <a:pPr lvl="1"/>
            <a:r>
              <a:rPr lang="en-US" dirty="0" smtClean="0"/>
              <a:t>40%</a:t>
            </a:r>
          </a:p>
          <a:p>
            <a:pPr lvl="1"/>
            <a:r>
              <a:rPr lang="en-US" dirty="0" smtClean="0"/>
              <a:t>50%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60%</a:t>
            </a:r>
          </a:p>
          <a:p>
            <a:pPr lvl="1"/>
            <a:r>
              <a:rPr lang="en-US" dirty="0" smtClean="0"/>
              <a:t>70%</a:t>
            </a:r>
          </a:p>
          <a:p>
            <a:pPr lvl="1"/>
            <a:r>
              <a:rPr lang="en-US" dirty="0" smtClean="0"/>
              <a:t>80%</a:t>
            </a:r>
          </a:p>
          <a:p>
            <a:pPr lvl="1"/>
            <a:r>
              <a:rPr lang="en-US" dirty="0" smtClean="0"/>
              <a:t>90%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TBInfectionONLY</a:t>
            </a:r>
            <a:r>
              <a:rPr lang="en-US" dirty="0" smtClean="0"/>
              <a:t>: %Healthy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762000" y="1600200"/>
          <a:ext cx="8020731" cy="415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359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Parameter Sweep No Treatment (10/11)</vt:lpstr>
      <vt:lpstr>Parameter Sweep Settings</vt:lpstr>
      <vt:lpstr>PopulationSize Parameter Sweep</vt:lpstr>
      <vt:lpstr>PopulationSize: %Healthy</vt:lpstr>
      <vt:lpstr>PopulationSize: %Infected</vt:lpstr>
      <vt:lpstr>PopulationSize: %Diseased</vt:lpstr>
      <vt:lpstr>PopulationSize: %Dead</vt:lpstr>
      <vt:lpstr>TBInfectionONLY Parameter Sweep</vt:lpstr>
      <vt:lpstr>TBInfectionONLY: %Healthy</vt:lpstr>
      <vt:lpstr>TBInfectionONLY: %Infected</vt:lpstr>
      <vt:lpstr>TBInfectionONLY: %Diseased</vt:lpstr>
      <vt:lpstr>TBInfectionONLY: %Dead</vt:lpstr>
      <vt:lpstr>TBDiseaseONLY Parameter Sweep</vt:lpstr>
      <vt:lpstr>TBDiseaseONLY: %Healthy</vt:lpstr>
      <vt:lpstr>TBDiseaseONLY: %Infected</vt:lpstr>
      <vt:lpstr>TBDiseaseONLY: %Diseased</vt:lpstr>
      <vt:lpstr>TBDiseaseONLY: %Dead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Sweep (10/09)</dc:title>
  <dc:creator>Family</dc:creator>
  <cp:lastModifiedBy>Family</cp:lastModifiedBy>
  <cp:revision>6</cp:revision>
  <dcterms:created xsi:type="dcterms:W3CDTF">2013-10-09T16:44:42Z</dcterms:created>
  <dcterms:modified xsi:type="dcterms:W3CDTF">2013-10-11T17:14:41Z</dcterms:modified>
</cp:coreProperties>
</file>